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23"/>
  </p:notesMasterIdLst>
  <p:handoutMasterIdLst>
    <p:handoutMasterId r:id="rId24"/>
  </p:handoutMasterIdLst>
  <p:sldIdLst>
    <p:sldId id="344" r:id="rId2"/>
    <p:sldId id="367" r:id="rId3"/>
    <p:sldId id="347" r:id="rId4"/>
    <p:sldId id="280" r:id="rId5"/>
    <p:sldId id="282" r:id="rId6"/>
    <p:sldId id="283" r:id="rId7"/>
    <p:sldId id="284" r:id="rId8"/>
    <p:sldId id="290" r:id="rId9"/>
    <p:sldId id="285" r:id="rId10"/>
    <p:sldId id="286" r:id="rId11"/>
    <p:sldId id="291" r:id="rId12"/>
    <p:sldId id="348" r:id="rId13"/>
    <p:sldId id="287" r:id="rId14"/>
    <p:sldId id="368" r:id="rId15"/>
    <p:sldId id="371" r:id="rId16"/>
    <p:sldId id="370" r:id="rId17"/>
    <p:sldId id="372" r:id="rId18"/>
    <p:sldId id="373" r:id="rId19"/>
    <p:sldId id="369" r:id="rId20"/>
    <p:sldId id="374" r:id="rId21"/>
    <p:sldId id="34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225"/>
    <a:srgbClr val="27823F"/>
    <a:srgbClr val="26293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8" autoAdjust="0"/>
    <p:restoredTop sz="94660"/>
  </p:normalViewPr>
  <p:slideViewPr>
    <p:cSldViewPr snapToGrid="0">
      <p:cViewPr varScale="1">
        <p:scale>
          <a:sx n="106" d="100"/>
          <a:sy n="106" d="100"/>
        </p:scale>
        <p:origin x="648"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88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FB548F-E164-4D9F-A017-507A614754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89FF16F-2ADC-423B-8AA2-14F76ECB1E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CFA85B-F0D0-46B4-B4F4-F331F321C77C}" type="datetimeFigureOut">
              <a:rPr lang="en-IN" smtClean="0"/>
              <a:t>09-06-2022</a:t>
            </a:fld>
            <a:endParaRPr lang="en-IN"/>
          </a:p>
        </p:txBody>
      </p:sp>
      <p:sp>
        <p:nvSpPr>
          <p:cNvPr id="4" name="Footer Placeholder 3">
            <a:extLst>
              <a:ext uri="{FF2B5EF4-FFF2-40B4-BE49-F238E27FC236}">
                <a16:creationId xmlns:a16="http://schemas.microsoft.com/office/drawing/2014/main" id="{25AA4EB2-7A68-4302-BAF7-B6B18D2CF8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Tree>
    <p:extLst>
      <p:ext uri="{BB962C8B-B14F-4D97-AF65-F5344CB8AC3E}">
        <p14:creationId xmlns:p14="http://schemas.microsoft.com/office/powerpoint/2010/main" val="108923321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2:59:36.539"/>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6509 2270 508 0,'0'0'196'16,"0"0"-56"-16,0 0 11 16,0 0-57-16,0 0-17 15,0 0 23-15,0 0-17 16,0 0 2-16,0 0-13 0,0 0-26 16,0-3-7-1,0-6-25-15,-17 0-1 0,3 3 6 16,1 1-8-16,-18 2-11 15,-21 3 0-15,-6 0 6 16,-25 0-13-16,1 0 7 16,-15 0 0-16,8 0 0 15,-14 0 11-15,0 0-11 16,-7-6 0-16,-11 0 9 16,-13 4-15-16,-3-5 6 15,-15 0 0-15,5-4-1 16,13-2 10-16,10-2-9 15,3-1 0-15,11 2 8 16,7 2-12-16,0 1 4 16,7 2 0-16,-11 0-8 15,11 7 15-15,0-1-7 16,23 0 0-16,15 3 4 0,20 0-9 16,7 0 5-16,4-3 0 15,-4 3-12-15,-21 0 18 16,-6 0-6-16,-18 0 0 15,-6 0 2-15,9 0-12 16,15 0 10-16,3 3 0 16,3 5-5-16,8-2 12 15,-8 3-7-15,0 4 0 16,-6-4 2-16,13 3-13 16,7 0 11-16,11-2 0 0,20 0-5 15,-10-1 13-15,10 1-8 16,-14 5 0-16,4 2-1 15,-3 12-7-15,-4 2 8 16,3 1 0-16,-10 14-5 16,10-1 16-16,-10 3-11 15,11 10 0-15,-4-6 3 16,10-1-8-16,0 2 5 16,-3 0 0-16,3-5-3 15,0-2 6-15,14-1-3 16,0-2 0-16,0-3 4 15,0-5-9-15,0-2 5 16,0 0 0-16,0-2-1 16,0-2 10-16,0 3-9 15,0-8 0-15,0 0 3 0,0-4-8 16,0-9 5-16,0 3 0 16,0-2-5-16,0-1 12 15,0 4-7-15,0-6 0 16,0 1 2-16,14 7-10 15,0 1 10-15,3-1-2 16,11-2 0-16,3-4 7 16,-4 3-7-16,28-3 0 15,-3 4 0-15,-1-1 1 16,1-2-1-16,13-1 0 16,4 1-4-16,3-4 11 15,31 1-7-15,25-6 0 0,33-3 1 16,32 0 2-1,23 0-3-15,8 0 0 0,-11-6 0 16,-14-3-3-16,-13-5 3 16,-7 2 0-16,-18 4 0 15,-9-4-8-15,-11 4 8 16,-4-1 0-16,4 1-3 16,0-1 9-16,0-2-6 15,17 0 0-15,-17-1 2 16,0 3-5-16,-10 1 3 15,-11 2 0-15,-10 0-2 16,4 3 12-16,3 3-14 16,0 0 4-16,10-2 0 15,21-5-7-15,-14 5 7 16,14-3 0-16,-21-1-3 0,-10 1 4 16,3-2-6-16,-3 1 5 15,-4-2 0-15,-9 1-10 16,6 2 7-16,-7-3 3 15,10 2 0-15,11 3-1 16,10 3 1-16,7 0 0 16,-7 0 0-16,7 0-8 15,-17 0 11-15,10 0-3 16,-20 0 0-16,-18 0 9 16,-7 0-7-16,-10 0-2 15,-3 0 0-15,-11 3-6 16,4 0 10-16,-4 0-4 0,1-3 0 15,16 3 4-15,-6-1-6 16,3-2 2-16,3 0 0 16,8 0-5-16,-14 0 5 15,3 0 0-15,3 0-2 16,-17 0 7-16,4 0-9 16,-10 0 4-16,-1 0 0 15,-6 0-5-15,10 0 6 16,-28 0-1-16,11 0 0 15,-8 0 7-15,-12 0-13 16,-12 0 6-16,1 0 0 16,-7 0-4-16,0 0 8 15,10 0-4-15,-10 0 0 0,14 0 7 16,9 0-12-16,1 0 5 16,4 0 0-16,-4-2-7 15,-7-1 11-15,-10 3-4 16,-1-3 0-16,-6 0 8 15,0 0-8-15,-7-3 0 16,10 0 0-16,-3-2 0 16,0 0 6-16,7-4-6 15,3 1 0-15,-10-3 7 16,7-4-9-16,-1-2 2 16,5 0 0-16,-5-5-2 15,-6-5 9-15,0-1-7 0,-7-9 0 16,0 3 8-16,0 0-4 15,0 0-4-15,0 5 0 16,0 1 3-16,7 0 5 16,-7-6-8-16,0-3 0 15,0-3 7-15,0 3 0 16,0 5-7-16,0 7 1 16,0 8 5-16,0 3 2 15,0-1-8-15,0 7 0 16,0-1 11-16,0-2-12 15,0 2 1-15,0 4 0 16,0-4-8-16,0 2 11 16,0-2-3-16,-7-5 0 0,-7-2 7 15,1 4-10-15,-11-3 3 16,17 4 0-16,-7 2 3 16,14 4 5-16,-7-3-8 15,-3 0 0-15,3-2 10 16,0 3-15-16,0 0 5 15,0 2 0-15,-10-1-4 16,10-2 7-16,0 2-3 16,-6-2 0-16,-1 0 3 15,-10-3-11-15,3 2 8 16,-3-3 0-16,3 4-8 16,-10 0 3-16,-6-2 5 15,-15 0 0-15,-30-2 4 16,-28 1-15-16,-7 6 11 0,-35 2 0 15,-2 0-5-15,-1 4 8 16,-7-2-3-16,4 2 0 16,10 2 1-16,7 0-10 15,7 0 9-15,4 0 0 16,-5 0-10-16,15 0 18 16,-4 0-8-16,11 0 0 15,-11 2 4-15,-3 4-7 16,0 0 3-16,3-4 0 15,3-2-7-15,5 0 11 16,-5 0-4-16,18 0 0 16,0 0 2-16,7 0-9 15,-1 0 7-15,8 0 0 0,6 0-8 16,-6 10 10-16,-7-2-2 16,6 0 0-16,4 4 7 15,-3-3-9-15,13-2 2 16,11-3 0-16,-4-1-6 15,11-3 9-15,-1 0-3 16,1 0 0-16,-4 0-2 16,4 0-10-16,13 0 8 15,7 0-23-15,4 0 11 16,-18 0-66-16,-24 2-66 16,-34 22-195-16,-31-4-452 15</inkml:trace>
  <inkml:trace contextRef="#ctx0" brushRef="#br1" timeOffset="134906">245 1340 688 0,'0'0'190'16,"0"0"-26"-16,0 0-8 16,0 0-42-16,0 0-13 15,0 0-35-15,-52-57-42 16,52 57 1-16,0 8-25 15,-7 44 0-15,-6 23 7 16,-12 24 0-16,-6 5 14 16,4 11-17-16,3-7 5 15,3-2-8-15,8-13-1 16,-5-7 0-16,11-14 1 0,1-13-1 16,6-10-29-1,0-11-63-15,0-13-102 0,0-15-64 16,0-10-118-16</inkml:trace>
  <inkml:trace contextRef="#ctx0" brushRef="#br1" timeOffset="135370">482 1538 548 0,'0'0'134'15,"0"0"-32"-15,110-152-20 0,-41 86 4 16,3-2-17 0,-3-4-25-16,-4-2 17 0,-13-1-17 15,-8 10-16-15,-13 8 15 16,-10 13-25-16,-21 15 36 16,0 15 2-16,0 9-36 15,0 5 16-15,0 0-36 16,-14 0 2-16,-17 17-2 15,-3 22-3-15,-4 8 3 16,7 5 0-16,17-7 3 16,7 1-11-16,7-3 8 15,0-1-6-15,14-5 4 16,17-2-28-16,-3-7 20 16,3-4-7-16,-18-5-11 0,11 1 27 15,-3-2-9-15,-14 2 10 16,-7-6-3-16,0 0 2 15,0 3-5-15,-21 1 6 16,-23-2-25-16,-8-4-3 16,0-6-54-16,15-6-26 15,-1 0-2-15,24-12-39 16,14-34 23-16,0-17-19 16,65-16-79-16</inkml:trace>
  <inkml:trace contextRef="#ctx0" brushRef="#br1" timeOffset="135730">1180 834 289 0,'0'0'133'16,"0"0"-76"-16,0 0 57 16,0 0 0-16,0 0-10 0,0 0-16 15,96-149-35-15,-96 149 5 16,7 0-41-16,0 3-10 16,7 37-4-16,3 23 11 15,-17 14 4-15,0 9 7 16,0-1-20-16,-31-2 11 15,17-15-16-15,-3-12 6 16,17-19-11-16,0-17 5 16,-7-14-88-16,-7-6 2 15,-10 0 23-15,-3-29-12 16,3-17-13-16,3 1-41 0,7-4 103 16,-3 10 19-1,10 3 7-15,0 14 23 0,7 4-3 16,0 7 12-16,38-3-26 15,28-4-5-15,23 2 9 16,7 2-10-16,7-1 0 16,-13 9 0-16,-8 3-7 15,-16 3-19-15,-15 0-81 16,-6 3-281-16</inkml:trace>
  <inkml:trace contextRef="#ctx0" brushRef="#br1" timeOffset="137290">2084 1234 694 0,'0'0'104'16,"0"0"-20"-16,-38-154 41 15,25 131-28-15,-5 14-36 0,12 9-5 16,-1 0-55 0,7 43-1-16,-7 29 0 0,0 19 0 15,-10 12 7-15,10 9-7 16,7 2 0-16,0 1 2 15,0-13 3-15,7-16-5 16,24-22 0-16,-11-28 6 16,11-19-6-16,0-17 0 15,-3 0 0-15,10-40 12 16,20-17-3-16,-6-24-9 16,9-4 0-16,-9-3 2 15,0-1-4-15,-8 23 2 16,-16 18-11-16,-4 19 9 15,-10 23-21-15,3 6-4 16,-3 0 13-16,-1 12-15 0,-13 19 28 16,0 2-16-1,0-6 17-15,0-10-4 0,0-11 5 16,0-3-1-16,0-3 4 16,0 0-2-16,0-5 22 15,0-25-24-15,0-1 2 16,-7 0-4-16,-6 3 4 15,-4 4-2-15,3 10 2 16,-7 8 5-16,4 6-4 16,3 0-3-16,-10 34 0 15,4 29-7-15,-1 20 4 16,4 6 3-16,17-9-1 0,0-11 13 16,0-21-17-16,24-16 5 15,3-18-10-15,4-14 2 16,0 0-44-16,-3-17 44 15,3-27 4-15,-11-10 8 16,-13-5-6-16,-7-7 2 16,0-3 0-16,0 4 19 15,-27 2-17-15,-11 12 15 16,0 13 2-16,10 18-18 16,-2 15 31-16,9 5-32 15,-3 8-3-15,10 37-7 16,7 18 13-16,7 9-3 15,0 2 0-15,7-8 4 16,31-15-2-16,-11-13-2 16,11-15-7-16,-7-18 4 0,-10-5-30 15,10 0 33-15,-11-17-1 16,11-14 6-16,-3-3-1 16,-4-6-4-16,-3-1 0 15,-4 11 7-15,-10 9-3 16,-1 9 5-16,-6 6 8 15,7 6-13-15,7 0-8 16,3 0-5-16,4 15 9 16,10 9-8-16,-11-2 10 15,-2-2-6-15,-5 0 4 16,-6-3-28-16,0-3 13 16,0-2-11-16,-7-4 11 0,0-5 4 15,10-3-15-15,-10 0 26 16,14-20 0-16,0-14 10 15,10-4-12-15,-10 6 2 16,-1 14 0-16,5 3-7 16,-5 9 8-16,-6 6-2 15,14 0 0-15,-4 3-9 16,-3 17 5-16,10 0 3 16,-10-3 2-16,6-6-6 15,4-1 7-15,-10-10-1 16,10 0 0-16,-3-10 4 15,-7-22 0-15,10-4-4 16,-17-7 0-16,-7-6 26 0,0 1-2 16,0-1 19-1,-7 4-6-15,-24 10-11 0,10 9 29 16,-3 15-19-16,10 5 1 16,7 6-24-16,1 0-13 15,-12 29-11-15,5 22 8 16,-1 12 6-16,-3 6-6 15,17-12 3-15,0-11-8 16,0-13 2-16,0-15-39 16,17-12 30-16,-10-6 1 15,6 0 3-15,5-37 10 16,2-17 1-16,-6-12 0 0,10-3 13 16,-17-11-11-1,-7-1 23-15,0-1 12 0,0 2-16 16,0 12 27-16,0 13-36 15,0 21 9-15,0 20 32 16,0 14-40-16,0 0-7 16,0 28-6-16,0 37-5 15,0 22-4-15,0 7 9 16,0-5 0-16,14-10-1 16,24-13 11-16,13-14-20 15,1-12 9-15,-1-20-97 16,1-15-32-16,10-5-111 15,-28-23-229-15</inkml:trace>
  <inkml:trace contextRef="#ctx0" brushRef="#br1" timeOffset="137650">3315 634 628 0,'0'0'112'0,"0"0"29"15,0 0 19-15,0 0-62 16,0 0-26-16,0 0-33 16,-45-74-39-16,45 102-2 15,0 25-7-15,28 14 9 0,-4 2 7 16,-17-4 2 0,7-4-8-16,-7-16-1 0,10-13 4 15,-3-15-5-15,-8-12 2 16,1-5-1-16,10 0 5 15,11-14-2-15,-4-20 6 16,4-6-9-16,-4-1 5 16,-4 10-2-16,4 9-3 15,-17 11 0-15,0 11-2 16,14 0-38-16,3 0-18 16,7 17-15-16,3 8-44 15,11 4-77-15,-1-4-127 16</inkml:trace>
  <inkml:trace contextRef="#ctx0" brushRef="#br1" timeOffset="138175">3855 142 609 0,'0'0'159'0,"0"0"-52"16,-320-115 3-16,203 99 0 15,-3 16-50-15,-4 0-35 16,-10 42 24-16,-14 24-30 0,0 20-19 16,-10 17 16-16,4 14-13 15,6 9-3-15,14 14 0 16,24 15 11-16,20 5-7 15,32 11-4-15,27 6 0 16,31 1-1-16,14-4 2 16,68-14-1-16,21-26 0 15,24-31-8-15,7-38-12 16,7-30 1-16,0-31 19 16,7-4-4-16,0-52 9 15,14-28-5-15,10-27 3 16,6-21 6-16,-2-18-5 15,-11-5-1-15,-24-1 8 0,-24-2 37 16,-42-3-3 0,-30 0 11-16,-45-1-3 0,0 6-34 15,-69 7 26-15,-41 16-31 16,-17 24-11-16,-21 22 8 16,-20 32-11-16,-11 30-1 15,-20 21 0-15,-11 29-36 16,3 42-38-16,15 18-76 15,37 5-78-15,42-11-179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7:44.300"/>
    </inkml:context>
    <inkml:brush xml:id="br0">
      <inkml:brushProperty name="width" value="0.05" units="cm"/>
      <inkml:brushProperty name="height" value="0.05" units="cm"/>
      <inkml:brushProperty name="color" value="#177D36"/>
      <inkml:brushProperty name="fitToCurve" value="1"/>
    </inkml:brush>
  </inkml:definitions>
  <inkml:trace contextRef="#ctx0" brushRef="#br0">591 195 347 0,'0'0'352'0,"0"0"-199"15,0 0 5-15,0 0-8 16,-58-157-25-16,27 136-26 16,-3 11-36-16,3 6-48 15,-14 4 19-15,7 0-20 16,-13 10-12-16,6 21 27 15,-7 9-27-15,1 11 6 0,13 12 6 16,4 11-6-16,3 15 2 16,0 11-10-16,17 9 2 15,7-4 8-15,7 1-6 16,0-12-4-16,7-7 0 16,38-11 15-16,-1-10-18 15,15-8 3-15,10-16 0 16,-4-10-10-16,0-12 11 15,4-12-1-15,-4-8 12 16,11 0-5-16,3-26 28 16,4-16-1-16,-1-10-17 15,7-5 22-15,-9-5-34 16,2-16 16-16,-23-10 4 0,-8-12-21 16,-13-12 16-16,-21 1-12 15,-17 2-7-15,0 9 14 16,-55 17-12-16,-17 17-3 15,-17 15 0-15,-8 19 15 16,-13 12-23-16,7 15 8 16,-4 5 0-16,11 0-16 15,7 34-1-15,23 5-46 16,15 16-6-16,20 7-63 16,17 7-68-16,14 0-172 15,0-11-604-15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7:43.414"/>
    </inkml:context>
    <inkml:brush xml:id="br0">
      <inkml:brushProperty name="width" value="0.05" units="cm"/>
      <inkml:brushProperty name="height" value="0.05" units="cm"/>
      <inkml:brushProperty name="color" value="#177D36"/>
      <inkml:brushProperty name="fitToCurve" value="1"/>
    </inkml:brush>
  </inkml:definitions>
  <inkml:trace contextRef="#ctx0" brushRef="#br0">743 520 501 0,'0'0'180'0,"0"0"-15"15,0 0 21-15,0 0-57 16,0 0-24-16,0 0 27 15,14-125-78-15,-14 91 14 16,-7 2-18-16,-13-2-33 16,-11 0 28-16,-7 1-41 15,-7 8 13-15,0 6-13 16,-13 4 11-16,6 6-11 16,8 6-4-16,-8 3 4 0,0 0-12 15,15 0 11-15,-15 30-3 16,7 10 0-16,1 11 9 15,-1 12-12-15,17 8 3 16,4 6 0-16,4 1-7 16,9 2 9-16,11-1-2 15,0-1 0-15,0-1 12 16,18 1-14-16,19-7 2 16,-2-6 0-16,10-7-5 15,-1-10 5-15,8-4-1 16,17-10-2-16,-11-5 2 15,14-10-1-15,-3-4 2 16,-4-10 0-16,11-5-3 0,-11 0 6 16,11-5-3-16,-4-32 12 15,11-12-10-15,-8-14 32 16,-2-11-19-16,-15-9-3 16,-13-6 25-16,-14-8-31 15,-24-5 12-15,-7-2 4 16,-7 4-11-16,-59 5 3 15,-16 15-14-15,-14 17 9 16,6 18-14-16,1 19 5 16,6 9 0-16,18 12-2 15,13 5-3-15,8 0-1 16,6 0-70-16,10 25-71 16,-3 11-100-16,18-6-336 15</inkml:trace>
  <inkml:trace contextRef="#ctx0" brushRef="#br0" timeOffset="32778">1551 913 391 0,'0'0'151'0,"0"0"-73"16,0 0 34-16,0 0 10 15,0 0-34-15,0 0 10 16,0 0-17-16,0 0 23 16,21 8-18-16,-4-8-21 15,4-12 5-15,3-10-44 16,-4-2 26-16,1-9-23 15,3-8-19-15,-3 0 26 0,3-9-30 16,-4 5-6 0,-2 7 15-16,-11 9-8 0,-7 16-7 15,0 7 0-15,0 6 3 16,0 0-10-16,0 0-6 16,0 34 1-16,-7 14 5 15,-11 13 11-15,12-5-4 16,6 2 0-16,0-10 7 15,0-4-18-15,24-16 11 16,3-8-12-16,4-14 8 16,-3-6-4-16,3 0 8 15,0-8 4-15,6-19 2 16,-9-7 1-16,10-4-7 0,-18-1 0 16,11-1 2-1,-17 12 4-15,3 10-6 0,-17 6 0 16,7 12 5-16,-7 0-15 15,7 0 4-15,0 24 2 16,7 13-8-16,3 0 16 16,-10-3-4-16,6-1 0 15,5-5-27-15,-12-8 17 16,8-6-18-16,-7-5 4 16,0-9 23-16,17 0-15 15,-3 0 16-15,16-9 3 16,-6-17 5-16,14-5-4 15,-10 2-4-15,2 0 2 16,1 12-9-16,-17 9 7 0,-4 4-3 16,4 4 3-16,3 0-1 15,3 18-9-15,4 7 10 16,7 7 0-16,-4-9-8 16,-3 0 3-16,0-6-6 15,-17-9 1-15,-7-1-9 16,7-7 18-16,-14 0-4 15,0 0 5-15,10-21 18 16,-10-7-17-16,0-7 21 16,0-8 3-16,0 3-13 15,-24-3 19-15,3 7-24 16,-3 13-4-16,-3 5 4 16,-4 13-7-16,0 5 0 15,3 0-3-15,4 17 1 0,4 26-5 16,2 8 7-16,18 3-13 15,0-2 4-15,0-15-11 16,11-8-7-16,23-12 5 16,4-17-3-16,0 0 23 15,6-8 4-15,1-33-2 16,-7-10 28-16,-4-12-9 16,4-6 14-16,-14-8 2 15,-10-6-31-15,-14 0 19 16,0 6-10-16,0 17-9 15,0 23 22-15,0 16-22 0,0 16 9 16,0 5-13-16,0 5-8 16,0 44 4-16,0 28 2 15,0 17 2-15,0 7-6 16,31-10 10-16,3-4-7 16,4-16 3-16,14-14-24 15,-1-11 13-15,-6-17-20 16,0-15 15-16,-14-12 9 15,-4-2 8-15,-3-2-1 16,-3-26 0-16,-4-16 8 16,-17-8 6-16,0-7-10 15,0-4-4-15,0 5 28 16,0 13-28-16,-24 11 14 16,10 13-4-16,7 16-6 15,7 5-8-15,-7 0 3 0,-3 31-5 16,10 21-4-16,0 6 14 15,0-2-4-15,0 2 0 16,0-13 6-16,38-5-18 16,-7-14 11-16,7-9-14 15,-11-11 10-15,11-6 0 16,0 0 5-16,-11-6 5 16,4-22 3-16,0-10 2 15,-24-2-7-15,0-3 0 16,0 3 21-16,-7 9-22 0,0 9 13 15,0 12-2 1,0 8-11-16,0 2-1 0,7 2-1 16,10 33 0-16,10 11-17 15,18 5 23-15,-7-5-6 16,14-3 0-16,6-6-36 16,-6-9 0-16,9-11-51 15,-9-11-81-15,0-6-88 16,-25 0-83-16</inkml:trace>
  <inkml:trace contextRef="#ctx0" brushRef="#br0" timeOffset="32958">4079 695 416 0,'0'0'186'16,"0"0"-87"-16,0 0-21 0,0 0-21 15,0 0-12-15,0 0-37 16,-148 135 29-16,110-74-26 15,0-3-11-15,-7 3-80 16</inkml:trace>
  <inkml:trace contextRef="#ctx0" brushRef="#br0" timeOffset="33491">1995 138 493 0,'0'0'222'0,"0"0"-38"16,0 0-56-16,0 0 33 15,0 0-103-15,0 0-23 16,0-49-15-16,0 49-20 16,0 0-4-16,0 12-1 15,0 11 5-15,0-7 1 16,0 1-1-16,7-5 0 16,24-3-3-16,0-9 6 15,3 0 3-15,-10 0 9 16,-3-9 8-16,-4-16 52 0,-17-1-23 15,0 0-14-15,0 3 14 16,-10-3-50-16,-18 9 6 16,-17 3-8-16,1 8-9 15,-15 6-8-15,15 0-125 16,-1 20-161-16,21 26-244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8:10.698"/>
    </inkml:context>
    <inkml:brush xml:id="br0">
      <inkml:brushProperty name="width" value="0.05" units="cm"/>
      <inkml:brushProperty name="height" value="0.05" units="cm"/>
      <inkml:brushProperty name="color" value="#177D36"/>
      <inkml:brushProperty name="fitToCurve" value="1"/>
    </inkml:brush>
  </inkml:definitions>
  <inkml:trace contextRef="#ctx0" brushRef="#br0">1165 452 130 0,'0'0'443'15,"0"0"-272"-15,0 0-14 16,0 0-24-16,0 0-13 16,0 0-2-16,21-160-19 0,-21 149-22 15,0-9-26 1,-21 3 6-16,-10 2-30 0,-6-2 1 15,2 5 1-15,-3 3-13 16,1 2 15-16,6 3-30 16,3 2 16-16,-3 2-7 15,4 0-8-15,-4 0 18 16,0 0-15-16,3 0-2 16,-23 8-6-16,-1 18 6 15,-17 6 6-15,11 5 1 16,-1 0-5-16,8 9-4 15,6-7-1-15,7 10 3 16,1-3-13-16,6-1 12 16,10 4-2-16,7-3 0 15,7 0 6-15,-3 2-14 0,10-2 8 16,0-6-1-16,10 3-4 16,18-7 4-16,10-1 1 15,13-3-3-15,-6-7 6 16,0-1-4-16,-1-5 1 15,-6-7 0-15,-3-4-11 16,-5 4 9-16,8-6 2 16,7-6 1-16,0 0 8 15,6 0-10-15,8 0 1 16,6-12 0-16,11-14 5 16,-4-5-1-16,4 5-2 15,-18-8-2-15,-20 5 9 0,-7-2 1 16,-4-9-5-16,-10-11 6 15,-3-12 13-15,-7-13-18 16,-7-3 11-16,0-3-6 16,0 7-7-16,-7-2 3 15,-37 8-7-15,-8 6 2 16,-24 4-5-16,-20 4-1 16,-14 9-3-16,-24 20 7 15,-35 26-57-15,-16 6-58 16,-32 65-192-16,-13 32-1029 15</inkml:trace>
  <inkml:trace contextRef="#ctx0" brushRef="#br0" timeOffset="8352">1609 713 407 0,'0'0'236'0,"0"0"-167"0,0 0 43 15,0 0 11-15,0 0-3 16,0 0-23-16,-28 0 3 15,28-6 9-15,0-12-47 16,0-2-33-16,7-5 8 16,7-7-9-16,0 0 10 15,10 1-29-15,-4 3 3 16,-2 13 3-16,-18 7-2 16,0 8 12-16,0 0-17 0,0 0 1 15,0 0-9-15,0 0 1 16,0 0-3-16,0 0-4 15,0 6-11-15,0 26 14 16,0 10 0-16,0 13 3 16,13-4 4-16,1-3 6 15,10-10-10-15,-3-13 0 16,10-5 3-16,-17-17-11 16,17 0 0-16,-18-3 2 15,18 0 4-15,-3-11 2 16,3-27 3-16,7-2 5 15,-11 3-3-15,-10 3 3 0,-3 11-8 16,-14 10 0-16,0 9 2 16,0 4 5-16,0 0-9 15,7 0 2-15,-7 0-16 16,14 3 12-16,-4 23-10 16,4 5 14-16,-1 1-1 15,-6-7 10-15,17-5-7 16,-17-12-2-16,7-2-11 15,-7-6 9-15,-7 0-7 16,0 0 7-16,10 0-4 16,4-8-3-16,13-21 9 15,4-2 0-15,7 6 8 16,-17 7-14-16,-4 8 6 0,-3 10-3 16,0 0 1-1,16 0-8-15,1 0 10 0,11 13 0 16,-4 4-1-16,-1 3-9 15,8-6 8-15,-7-2-3 16,-11-4 0-16,-3-5-7 16,-3 0 12-16,-14-3-9 15,10 0 0-15,-3 0 9 16,-7-26 8-16,0-8-2 16,-7 3 6-16,0-1-7 15,0 6 0-15,-21 1-5 16,-24 5 4-16,1 11 4 0,-1 7-8 15,0 2 0 1,18 0-2-16,10 0 4 0,10 26-4 16,0 13 2-1,7 4-1-15,0-3-7 0,7-11 8 16,30-10-15-16,1-7 14 16,-10-12-32-16,3 0 28 15,-4 0 4-15,-3-17 2 16,-10-15 20-16,3-13-13 15,-17-10 5-15,7-4 19 16,-7-12-26-16,0-5 15 16,0 5-6-16,-17 8-14 15,-4 6 26-15,-10 17-21 16,4 17 9-16,3 11 6 16,17 9-17-16,0 3 5 0,7 0-9 15,0 15-17 1,0 36 15-16,0 20 0 0,0 12 2 15,7 0-1-15,24-2 7 16,3-10-6-16,4-8 0 16,0-14-13-16,0-15 11 15,0-14-22-15,-18-9 16 16,4-5 2-16,-3-6-7 16,-1 0 13-16,11-17 6 15,-6-11-1-15,-5-10 3 16,-6 1-5-16,-14-3-3 15,0 4 9-15,0 3-2 0,-7 10-2 16,-14 9 1-16,4 12-3 16,10 2 4-16,0 0-7 15,7 0-1-15,0 0-6 16,0 25-7-16,0 22 14 16,0 9 0-16,0-5 7 15,25-5-15-15,19-9 8 16,-3-11-2-16,14-9 0 15,-13-12-12-15,2-5 14 16,1 0 0-16,0-5 0 16,-14-20 8-16,0-4-6 15,-18-3-2-15,-13-2 14 16,0-3-10-16,0 6 5 0,-13 11 1 16,-4 2-9-16,3 16 19 15,14 2-18-15,0 0-1 16,0 0-1-16,0 8-11 15,0 29 11-15,31 2 0 16,3 5 5-16,11-12-10 16,6 2 5-16,11-11-15 15,-3-7 6-15,-1-1-30 16,1-15 0-16,3 0-44 16,-4 0-131-16,-20 0-34 15,-18 0-120-15</inkml:trace>
  <inkml:trace contextRef="#ctx0" brushRef="#br0" timeOffset="8554">3706 483 701 0,'0'0'169'16,"0"0"-25"-16,0 0 0 16,0 0-7-16,0 0-51 15,0 0-41-15,-141-62-32 16,90 113 1-16,-39 15-14 15,1 20 2-15,3-1 4 16,10-4-12-16,18-18-49 16,13-10-203-16,14-9-234 15</inkml:trace>
  <inkml:trace contextRef="#ctx0" brushRef="#br0" timeOffset="9231">1743 58 569 0,'0'0'161'0,"0"0"12"16,0 0-36-16,0 0 1 15,0 0-41-15,0 0-11 16,-45-58-22-16,45 58-53 16,-7 0 0-16,-6 9-11 15,2 11 1-15,-2 3 3 16,6 3-4-16,7-7 0 16,0 7-3-16,0 0 7 15,38-6-8-15,6-5 4 16,1-8 0-16,-11-7 36 0,4 0-19 15,-14-5 23 1,-10-16 9-16,-7-1-25 0,-7-4 16 16,0 3-30-16,0 7-4 15,-31-2-12-15,-10 18-2 16,-14 0-16-16,-11 18-78 16,1 27-242-16,-18 10-557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1:16.433"/>
    </inkml:context>
    <inkml:brush xml:id="br0">
      <inkml:brushProperty name="width" value="0.05" units="cm"/>
      <inkml:brushProperty name="height" value="0.05" units="cm"/>
      <inkml:brushProperty name="color" value="#ED1C24"/>
      <inkml:brushProperty name="fitToCurve" value="1"/>
    </inkml:brush>
  </inkml:definitions>
  <inkml:trace contextRef="#ctx0" brushRef="#br0">4143 231 472 0,'0'0'209'16,"0"0"-62"-16,0 0-26 16,0 0 11-16,0 0-41 15,0 0-7-15,0-55-1 16,0 41-18-16,-21-3-5 16,1 0-35-16,-18 1 10 15,-7-5-11-15,-13 1-18 16,-11 3 19-16,4-1-25 0,-4 4 1 15,3 2 9-15,-9 7-9 16,3 5-1-16,3 0 0 16,-10 0 10-16,-4 11-15 15,1 18 5-15,-8 10 0 16,11 5-8-16,4 4 10 16,2 1-2-16,5 3 0 15,16-4 9-15,7-2-14 16,8-6 5-16,23 4 0 15,7-5-9-15,7 4 9 16,0 2 0-16,51 4-2 16,15 5 4-16,30-2-10 15,11-4 8-15,10 1 0 0,3-3-4 16,4-6 4 0,3-5 0-16,-10-13-1 0,17-8 10 15,-7-5-5-15,-10-6-1 16,3-3-2-16,-23 0 27 15,-8 0-23-15,-10-3 4 16,-3-14 10-16,-1-6-17 16,-9-11 28-16,6-10-25 15,4-7 3-15,-18 0 15 16,-6 3-21-16,-8 1 20 16,-20 5 8-16,-10-7-29 15,-7-1 29-15,-7-3-15 16,0-4-14-16,-7-1 23 15,-38 2-18-15,-13 7-6 0,0 3 0 16,-11 6 8-16,-21 3-10 16,-6 6 2-16,-21 5-1 15,-10 12-20-15,-7 5 17 16,17 9-26-16,7 0-9 16,21 0-74-16,13 34 3 15,17 6-154-15,15 6-236 16</inkml:trace>
  <inkml:trace contextRef="#ctx0" brushRef="#br0" timeOffset="840">2967 429 123 0,'0'0'505'16,"0"0"-335"-16,0 0-28 15,0 0-2-15,0 0 8 16,0 0-82-16,-45-129-6 16,-30 109-32-16,-29 5-4 15,-23 4 10-15,-14 8-32 16,-27 3 8-16,-18 0 23 15,-20 0-29-15,-25 23 17 16,15 8-21-16,-4 4 7 16,10 8 11-16,17-1-14 15,32-1-3-15,41-4 5 0,30-9 4 16,32-5-10-16,20-5 0 16,10-8 6-16,4 0-10 15,17-5 4-15,1-2 0 16,-1-1 0-16,7-2 8 15,0 0-16-15,0 0-14 16,0 0-49-16,0 0 11 16,0 0-35-16,0-14-31 15,0-9 1-15,7 2 56 16,6 6 42-16,11-3 5 16,-10 1 19-16,0-4-3 15,10 3 6-15,-10-8 0 0,-1-1 40 16,5-1-10-1,-5-4 19-15,-6 4 18 0,-7-4-18 16,0 4 18-16,0 5-18 16,0 9-6-16,0 6 15 15,0 4-38-15,0 4 17 16,0 0-37-16,0 0 5 16,-38 20-7-16,-20 29 2 15,-25 7 0-15,4 8-6 16,-3-7 17-16,17-5-11 15,27-12 0-15,14-3 8 16,24-6-15-16,0 1 7 16,82-4 0-16,28-8-11 0,55-8-4 15,14-10-75 1,-4-2-147-16,-34 0-347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1:18.234"/>
    </inkml:context>
    <inkml:brush xml:id="br0">
      <inkml:brushProperty name="width" value="0.05" units="cm"/>
      <inkml:brushProperty name="height" value="0.05" units="cm"/>
      <inkml:brushProperty name="color" value="#ED1C24"/>
      <inkml:brushProperty name="fitToCurve" value="1"/>
    </inkml:brush>
  </inkml:definitions>
  <inkml:trace contextRef="#ctx0" brushRef="#br0">259 235 255 0,'0'0'557'0,"0"0"-413"16,0 0 27-16,-20-149-76 16,-4 131 20-16,17 10-30 15,0 8-42-15,7 0 12 16,-7 15-55-16,0 36 0 16,-10 26 7-16,3 14-4 15,0 7 11-15,14-1-13 16,0-2 12-16,0-10-12 15,0-16-1-15,0-18 0 16,0-13-9-16,0-21 3 0,7-12-44 16,-7-5-28-16,14 0-57 15,0-28 73-15,3-19-62 16,-17-1 7-16,0 5 67 16,0 12-16-16,-38 8-18 15,0 9 82-15,0 6-2 16,11 8 4-16,3 0 0 15,3 0 3-15,14 0 19 16,7 0-22-16,0 8 15 16,0 0-1-16,0 6-11 15,38-2 31-15,14-6-15 16,6-6 0-16,25 0 25 0,3-8-31 16,10-27 32-16,11-13 9 15,-4-10-6-15,-21-2 24 16,-16-3-10-16,-29 9-16 15,-16-3 41-15,-14 3-55 16,-7 8 10-16,0 8 1 16,0 16-41-16,-7 13 53 15,0 6-29-15,7 3-19 16,-14 9-7-16,-3 45-11 16,-10 23 11-16,3 18 0 15,17 4 14-15,7-1-18 16,0-5 4-16,0-12 0 0,13-18-9 15,12-15-77-15,5-13-82 16,-9-16-91-16,10-6-91 16</inkml:trace>
  <inkml:trace contextRef="#ctx0" brushRef="#br0" timeOffset="1483">1029 584 495 0,'0'0'122'0,"0"0"-24"15,0 0 32-15,0 0-5 0,0 0-67 16,231-112 30-16,-200 80-14 16,-11-2-29-16,-2 3 32 15,-18-1-30-15,0 3-5 16,-18 7 13-16,-9 8-53 15,-11 5 12-15,7 6-4 16,4 3-2-16,-4 0-1 16,0 20-7-16,10 20 0 15,7 9-4-15,4 10 8 16,10 8-4-16,0-2 0 16,0-2 8-16,10-9-11 15,18-13 3-15,17-16 0 16,6-8-10-16,1-11 13 15,16-6-3-15,-2 0 0 0,-8-6 6 16,11-26-2-16,-4-7-4 16,-6-9 0-16,3-7 1 15,-11 0 5-15,-6 10-6 16,-18 16 0-16,-3 9 12 16,-17 11-19-16,0 9 7 15,7 0-4-15,3 9-4 16,11 20-1-16,-11 2 9 15,4 3 0-15,-8-5 5 16,11-9-11-16,-17-7 6 16,-7-5 0-16,0-6-2 15,0-2 11-15,0 0-7 16,0-15 4-16,-14-15 8 0,-23-11-21 16,-1 4 7-16,-14 5 0 15,14 10-6-15,11 10 6 16,-4 10-2-16,0 2 1 15,10 2-10-15,1 38 8 16,3 17 3-16,17 4 0 16,0-2-10-16,24-7 10 15,20-12-7-15,8-13-14 16,6-14-18-16,-13-10 32 16,0-3-2-16,-7 0 9 0,-18-20-2 15,4-3 9 1,-10-3-7-16,-14 1 12 0,0 2-11 15,0 5 22-15,0 6-14 16,0 8-7-16,0 4-2 16,0 0 0-16,0 0-7 15,0 22-7-15,0 13 14 16,45-1-7-16,6-8 0 16,1-8 3-16,6-16-6 15,-13-2 13-15,-14 0-3 16,-17-12 9-16,10-19-3 15,-17-6 25-15,-7-4-5 16,0 7 6-16,0 3 19 16,0 11-30-16,0 11 13 15,0 6-6-15,0 3-25 16,0 0-6-16,0 41-3 0,0 27 6 16,0 21-8-16,0 5 9 15,0-2-1-15,0-10 0 16,0 1 10-16,13-9-14 15,1-10 4-15,-3-16 0 16,-5-19-1-16,1-15 8 16,-7-14-7-16,0 0 7 15,0-20-6-15,-7-31 15 16,-24-24-16-16,0-8 0 16,11-18 11-16,6-9-8 15,4-16-3-15,10-3 0 0,0 7 4 16,17 18-7-1,21 33 3-15,-11 29 0 0,4 22-8 16,-3 16 7-16,10 4-4 16,6 6-2-16,8 31-2 15,-7 11-2-15,-8 10 11 16,-16 5-25-16,-11 1 24 16,-10-8-33-16,0-7 4 15,0-12 5-15,0-12-28 16,-31-4 28-16,0-11-16 15,4-6-17-15,10-2 30 16,17-2 9-16,0 0 19 16,0 0 0-16,0-25 4 15,31-9-4-15,13-6 0 16,8-3 4-16,0 3 1 0,-8 8 1 16,-6 3 5-16,-10 4 25 15,-11 7-21-15,3 4 31 16,-13 8-24-16,-7 6-3 15,0 0 10-15,0 0-29 16,11 0-6-16,2 26 0 16,-6 11 5-16,7 3-4 15,-7-3 5-15,3-2 0 16,-3-3 6-16,7-10-5 16,0-2-1-16,-4-3 0 15,-3-8-7-15,0-3-37 16,-1-6-71-16,-6 0-41 0,7-3-26 15,0-28-114-15,-7-18-356 16</inkml:trace>
  <inkml:trace contextRef="#ctx0" brushRef="#br0" timeOffset="1762">2773 180 439 0,'0'0'192'0,"0"0"-55"15,0 0-32-15,0 0-30 16,0 0-54-16,0 0-10 16,-52 15 13-16,73 5-16 15,10-6-7-15,0-3-1 0,-11-5 0 16,4-6 0-16,-3 0 29 16,0 0-2-16,-4 0 30 15,-10-11-6-15,0-3-21 16,-7-4-18-16,0 4-12 15,0 5-24-15,-31 6-16 16,-4 3-84-16,-3 0-43 16,14 23-148-16</inkml:trace>
  <inkml:trace contextRef="#ctx0" brushRef="#br0" timeOffset="2729">3357 132 750 0,'0'0'269'0,"0"0"-100"0,0 0 23 16,0 0-73-16,0 0-49 16,0 0-21-16,-58-132-49 15,58 172 1-15,24 29-5 16,3 25 4-16,4 17 0 15,-10 21 1-15,-14 8 9 16,3 8-10-16,-3-11 0 16,0-20 7-16,0-27-12 15,13-30 5-15,-9-20-9 16,9-23 2-16,-13-8-46 0,-7-9 19 16,7 0 2-16,10-18 32 15,-3-22 0-15,-7-11 0 16,-7-9 0-16,0-8-2 15,0-4-5-15,-45 0 0 16,-6 10 2-16,6 7-20 16,-14 12 22-16,8 15-11 15,13 8 14-15,17 8-6 16,11 12 18-16,10 0-15 16,0 0 3-16,17 0-40 15,49 0 4-15,30 0 35 16,7 0 1-16,17-11 9 0,-10-12-4 15,-20-3-3-15,-25-2 7 16,-20 2-6-16,-14-3 39 16,-24 8-14-16,0 0-10 15,-7 3 22-15,0 10-34 16,0 5 7-16,0 3-13 16,0 0 7-16,-7 0-21 15,0 22 9-15,7 13 5 16,0 1 5-16,0-3-2 15,14-11-3-15,16-7 0 16,15-13-8-16,7-2 8 16,-1 0 0-16,8-22 2 15,-8-13 4-15,-6 1 11 0,-21-5-5 16,-3-2 23-16,-21 4-18 16,0 0 25-16,0 2-27 15,0 10-1-15,-7 11 3 16,0 8-1-16,0 6-14 15,7 0-2-15,-7 37-3 16,-10 37-1-16,3 29 4 16,-6 23 0-16,9 8-7 15,-2 4 16-15,6-1-9 16,0-6 0-16,7-6 9 16,0 0-15-16,0-12 6 15,0-18 0-15,0-24-8 0,0-22 19 16,0-26-11-1,0-15 0-15,-7-8-7 0,-24 0 4 16,-21 0 6-16,-13-25 7 16,-17-7 3-16,6-13-2 15,4-13-10-15,10-13-1 16,21-12-1-16,17-6-9 16,24-3-9-16,13 7-16 15,49 5 30-15,-3 14-51 16,-1 15-25-16,-13 19-69 15,-31 12-191-15,-14 9-244 16</inkml:trace>
  <inkml:trace contextRef="#ctx0" brushRef="#br0" timeOffset="24720">118 1778 582 0,'0'0'229'0,"0"0"-53"15,0 0-34-15,0 0-26 16,0 0 31-16,0 0-70 16,-20-123-32-16,20 123 13 15,0 0-53-15,0 0 17 16,0 0-22-16,0 0-6 16,0 34-3-16,0 19 12 0,-7 15-3 15,-4 0 1 1,5 4 12-16,6 2-13 15,0-5 0-15,0-4 2 0,30-7-9 16,8-16 7-16,-3-13 0 16,3-17-3-16,6-7 9 15,-6-5-6-15,14 0 0 16,6-20 3-16,4-23 14 16,-4-11-16-16,1-12-1 15,-21-5 17-15,0-6-10 16,-11-9 7-16,-3 12-1 15,-24 11-10-15,0 17 30 16,0 15-15-16,0 13-7 16,0 10 9-16,-7 8-14 0,7 0 2 15,-10 0-8 1,10 22-23-16,0 29 17 0,0 19 4 16,0 9 2-16,0 2-4 15,24-9 14-15,14-11-12 16,-4-5 2-16,11-19-29 15,0-11 23-15,-8-7-13 16,-6-16 16-16,-10-3-5 16,17 0 6-16,0 0 2 15,-11-17 0-15,11-6 6 16,-14-3 1-16,-3 7-7 16,-8-7 0-16,-6 0 13 15,4 6-7-15,-11 9 4 16,0 2-3-16,0 6-3 15,0 3 6-15,0 0-10 0,0 0-5 16,6 12 1-16,8 33-7 16,0 18 11-16,10 9 0 15,-3 3 2-15,-4-1-8 16,3-3 6-16,-13-5 0 16,11-9 0-16,-12-12 8 15,-6-16-8-15,0-10 0 16,0-19 0-16,0 0 1 15,0 0 2-15,0 0 9 16,0-10 29-16,0-30-17 0,-24-17-1 16,4-15-23-16,6-11 2 15,14-16-5-15,0-10 3 16,0 2 0-16,7 16-2 16,13 20 8-16,5 16-6 15,-19 24 0-15,1 13-2 16,-7 16-10-16,0 2 4 15,31 0-13-15,11 0 13 16,19 20-8-16,5 11 10 16,-8 1 6-16,-20 2-22 15,-7-3 20-15,-17 4-24 16,-14-1 13-16,-7-2 0 16,-52 5-15-16,-9-6 6 15,-5-2-19-15,-2 0-55 16,16-1-36-16,1 3-141 0,13 1-156 15</inkml:trace>
  <inkml:trace contextRef="#ctx0" brushRef="#br0" timeOffset="24968">644 2788 719 0,'0'0'248'0,"0"0"-125"16,0 0 57-16,0 0-24 16,0 0-104-16,0 0-33 0,269-112-19 15,-77 72 0 1,32 3 0-16,-32 11 11 0,-37 14-14 16,-66 12 3-16,-51 0-86 15,-31 6-52-15,-7 26-97 16,-45 16 5-16,-68 10-311 15</inkml:trace>
  <inkml:trace contextRef="#ctx0" brushRef="#br0" timeOffset="25110">662 3127 787 0,'0'0'210'0,"0"0"-141"15,0 0 84-15,354-116-59 16,-155 53-48-16,1 5-28 0,-22 21-18 15,-50 23-21-15,-70 14-394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23:09.21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603 120 618 0,'0'0'127'0,"-296"-63"-52"16,179 43-36-16,28 9 49 16,31 5-19-16,33 4-30 0,12 2 11 15,13 0-39 1,0 0 5-16,0 0-16 0,0 0 10 16,44 0-10-16,53 0 4 15,51 0-3-15,44 0 9 16,21 0-2-16,4 0-8 15,-49 0 0-15,-54 0 6 16,-42 0-14-16,-34 0 8 16,-31 0 0-16,-7 0-11 15,0 10 6-15,-59 16 5 16,-44 15 20-16,-52-2-19 16,-23 1 31-16,13-8-23 15,27-9-1-15,25-9 25 16,47-3-27-16,15-2-4 15,27-3-2-15,17-3 13 0,0 0-22 16,7-1 9-16,38 4-1 16,92-3-8-16,73-3 18 15,48 0-1-15,7 0-8 16,-48-11 9-16,-62 2-14 16,-76 6 5-16,-34 0 0 15,-31 3-8-15,-7 0 8 16,-14 0 0-16,-82 3-1 15,-52 26 1-15,-52 2 15 16,-16 1-14-16,30-6-1 0,31-6 55 16,45-6-50-1,41 0 13-15,25-5-17 0,23-1 15 16,21-5-23-16,0-3 7 16,0 5-1-16,83-1-13 15,58-4 25-15,65 0-11 16,24 0 0-16,-23 0 14 15,-66-6-17-15,-59 3 3 16,-44 0 0-16,-31 3-8 16,-7 0 7-16,0 0 1 15,-83 0-1-15,-34 20 4 16,-48 9 0-16,-14-1-3 16,18-2 0-16,27-4 27 15,31-1-25-15,27-7 9 16,42-2-11-16,10-4 15 0,24-2-19 15,0 0 4 1,0 2 0-16,44 1-13 0,46 3 21 16,27-2-8-16,-11-1 0 15,-16 1 16-15,-49-3-27 16,-24 2 11-16,-17 8-11 16,-31 3 8-16,-72 11-4 15,-52 4 7-15,-24-4 0 16,25-8 16-16,57-6-23 15,35-5 7-15,42-10 0 16,20 4-2-16,0-6 13 16,14 0-11-16,47 0 1 0,43-22 9 15,13-10 5-15,17 1-15 16,-24 5 0-16,-28 6-5 16,-23 3 15-16,-28 5-10 15,-18 6 0-15,-6 4 6 16,-7 2-23-16,0 0 17 15,-72 0 0-15,-48 16-12 16,-35 10 22-16,0-3-10 16,42-9 0-16,54-4 8 15,39-5-15-15,20-2 7 16,0-3 0-16,0 0-8 16,7 0 8-16,51 0 0 15,38-12 1-15,45-13 10 16,7-6-6-16,-14 4-5 15,-24 5 0-15,-27 7-9 0,-32 8 13 16,-27 0-4-16,-17 7 0 16,-7 0 4-16,0 0-20 15,0 0 15-15,0 17 1 16,-24 3-8-16,-3 0 21 16,3-2-13-16,3-2 0 15,4 2 7-15,10 5-26 16,-7-1-20-16,7 10-114 15,7-1-90-15,0-5-176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23:10.92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351 323 644 0,'0'0'162'16,"0"0"-51"-16,0 0-31 16,0 0 50-16,0 0-38 0,0 0-31 15,0 0-11-15,227-120-49 16,-24 86 28-16,34-4 1 15,0 7-29-15,-17-6 39 16,-20 10-23-16,-49 9-5 16,-55 5 16-16,-37 8-25 15,-39 5 12-15,-20 0-15 16,0 0 1-16,-27 18-13 16,-69 27 24-16,-69 12-2 15,-49 6 20-15,-47 8-20 16,-21 3-6-16,11-3 2 15,23-4 3-15,73-13 10 0,54-20-19 16,63-11 0-16,51-20-1 16,7 3 1-16,58-6 0 15,77 0 10-15,64 0-5 16,45-26 12-16,7-10-17 16,-14 1 0-16,-51 3-1 15,-45 7 16-15,-45 13-15 16,-44 4 0-16,-35 8 7 15,-17 0-16-15,0 0 9 16,-7 0-1-16,-55 25-13 16,-48 8 28-16,-44 17-12 15,-46 7-2-15,-10-5 9 16,-13 5-1-16,10-11-8 16,20-1 0-16,38-10 5 15,49-15 6-15,54-6-11 0,45-14 0 16,7 0 11-16,59 0-27 15,99 0 16-15,86-37 0 16,66-15 12-16,33 1 1 16,-47-1-13-16,-66 15 0 15,-89 23 9-15,-68 3-8 16,-60 8-1-16,-13 3 0 16,0 0-11-16,-58 0 10 15,-38 14 1-15,-52 12 0 16,-24 8 8-16,17-5-11 15,31-4 3-15,18 0 0 16,40-12-4-16,29 2 15 0,16-8-11 16,14 2 0-16,7 0 8 15,7-4-20-15,45-2 12 16,37 0-9-16,28 0-18 16,17-3-139-16,7 0-226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8:41.498"/>
    </inkml:context>
    <inkml:brush xml:id="br0">
      <inkml:brushProperty name="width" value="0.05" units="cm"/>
      <inkml:brushProperty name="height" value="0.05" units="cm"/>
      <inkml:brushProperty name="color" value="#177D36"/>
      <inkml:brushProperty name="fitToCurve" value="1"/>
    </inkml:brush>
  </inkml:definitions>
  <inkml:trace contextRef="#ctx0" brushRef="#br0">0 257 616 0,'0'0'139'0,"0"0"-6"15,0 0-17-15,0 0-39 16,0 0-8-16,0 0-54 16,24-14-3-16,28 6 25 15,13-3-20-15,18-1 13 16,-11-3-26-16,17 7 1 15,1 3-2-15,-25-1-3 16,-20 6-4-16,-21 0-105 16,-24 0-195-16,0 2-91 15</inkml:trace>
  <inkml:trace contextRef="#ctx0" brushRef="#br0" timeOffset="170">200 346 345 0,'0'0'284'0,"0"0"-169"16,0 0 14-16,0 0-69 16,0 0-12-16,0 0 1 15,171 0-29-15,-88-11-2 16,13-6-18-16,21-3-1 16,-14 0-140-16,-6 3-290 15</inkml:trace>
  <inkml:trace contextRef="#ctx0" brushRef="#br0" timeOffset="587">1193 72 630 0,'0'0'226'16,"0"0"-65"-16,0 0-29 15,0 0-8-15,0 0-36 16,0 0-65-16,-58-40 14 16,34 46-37-16,-4 28 9 15,4 9-7-15,17 2 0 16,7 4-2-16,0-3 0 16,31-5 8-16,21-13-8 15,13-12 0-15,-3-10 2 16,-4-6 4-16,-13 0-1 0,0-11 17 15,-18-20 60-15,-9-10-39 16,-5-1 17-16,-13-4-22 16,0 0-13-16,-13 3 26 15,-42 6-41-15,-11 12 0 16,1 7-5-16,-4 12 8 16,11 6-19-16,6 0 6 15,14 0-21-15,0 29-21 16,11 17-74-16,3 0-94 15,24-9-269-15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8:40.282"/>
    </inkml:context>
    <inkml:brush xml:id="br0">
      <inkml:brushProperty name="width" value="0.05" units="cm"/>
      <inkml:brushProperty name="height" value="0.05" units="cm"/>
      <inkml:brushProperty name="color" value="#177D36"/>
      <inkml:brushProperty name="fitToCurve" value="1"/>
    </inkml:brush>
  </inkml:definitions>
  <inkml:trace contextRef="#ctx0" brushRef="#br0">0 1065 379 0,'0'0'352'16,"0"0"-226"-16,0 0 25 16,0 0-32-16,0 0 10 0,0 0-42 15,7-17-38 1,10-3-1-16,3-8-46 0,18-7 10 15,0-8 14-15,0-3-23 16,-4 0 25-16,-3 0-14 16,-10 7-9-16,-4 4 15 15,-3 13-16-15,-7 8 5 16,-7 5-2-16,0 9 5 16,0 0-6-16,0 0-6 15,0 0-1-15,0 0-11 16,0 14-4-16,0 15 16 15,0 11-1-15,0 5 14 16,24 2-11-16,-11-8-2 16,18-5 0-16,-3-5-5 0,3-15 6 15,-10-5-1-15,3-6 0 16,-4-3 8-16,4 0-8 16,4-17 0-16,3-15 2 15,0-8-3-15,-4-2 4 16,4-2-3-16,-10 10 0 15,-4 13 12-15,-10 11-12 16,0 7 0-16,-7 3 0 16,0 0-15-16,7 0 14 15,6 3 1-15,5 17-9 16,2 3 13-16,-3-1-10 16,-3-5 6-16,0-2-10 15,0-6-5-15,-4-6 1 0,-3 0 13 16,0-3-7-16,0 0-8 15,-1 0 16-15,18-3 0 16,4-20 3-16,3-7-6 16,7 3 3-16,-11-2 0 15,4 9-3-15,-10 8 14 16,-4 10-15-16,-3 2 4 16,0 0-35-16,10 10 30 15,-11 14-38-15,11 5 11 16,-3-4 10-16,3-5-9 15,-3-6 29-15,-14-8 2 16,0-3-2-16,-1-3-5 16,5 0 14-16,-11 0-3 0,0-23 11 15,0-6-14-15,0 1 34 16,0-1-18-16,0 1 4 16,-11 2 24-16,-9 3-43 15,-1 3 18-15,-10 8 4 16,0 7-17-16,11 5-9 15,-11 0 2-15,10 9 0 16,-3 21 0-16,3 11 0 16,14 10 0-16,7 0-5 15,0 5-1-15,7-15 4 16,31-11-20-16,7-14-1 16,-11-9 19-16,-3-7-17 15,-10-3 21-15,-4-35 5 16,11-13 4-16,-11-14 3 0,-4-8 17 15,1-6-13-15,-14 2 27 16,0-4-36-16,0 4 11 16,-20 6-4-16,-4 10-5 15,10 22 6-15,0 15-2 16,7 20-13-16,-3 4 16 16,10 0-16-16,0 16-5 15,0 33 3-15,0 19 2 16,17 16 0-16,17-1 0 15,11-1 0-15,10-8-6 16,-3-8 9-16,-1-12-3 16,1-16 0-16,-7-13-20 0,-11-13 18 15,-10-9-6 1,-3-3 8-16,3 0-6 0,-11-26 10 16,5-11-4-16,-11-7 0 15,-7-4 13-15,0-1-13 16,0-1 0-16,-18 4 1 15,-2 8-2-15,-4 10 9 16,10 14-8-16,-7 11 3 16,11 3 7-16,-4 0-20 15,14 14 4-15,-7 32 6 16,7 14-9-16,0 3 10 16,14-4-1-16,31-10 0 15,-1-11 9-15,1-15-17 0,-7-12 8 16,-7-11-2-16,-10 0-7 15,9-15 12-15,-16-18-3 16,-7-11 7-16,0-1 4 16,-7-4 0-16,0 1 3 15,0 7-12-15,0 13 21 16,-7 11-23-16,7 8 16 16,-7 9-6-16,7 0-1 15,0 0-18-15,0 17 6 16,21 18 3-16,24 8-7 15,-1 2 9-15,8-2-2 16,-1-3 0-16,11-8 9 16,-3-4-21-16,-1-8 3 0,1-9-49 15,-15-2 1-15,-6-9-115 16,-14 0-132-16,-24 0-113 16</inkml:trace>
  <inkml:trace contextRef="#ctx0" brushRef="#br0" timeOffset="231">2159 424 655 0,'0'0'161'16,"0"0"-40"-16,0 0 40 16,0 0-56-16,0 0-44 15,0 0-46-15,-31-8-8 16,31 45 11-16,-21 17-3 0,-16 7 10 15,-1 7-9-15,-14 4-7 16,8-7-12-16,6 2 3 16,10-8-135-16,4-10-99 15,-7-7-282-15</inkml:trace>
  <inkml:trace contextRef="#ctx0" brushRef="#br0" timeOffset="820">577 67 512 0,'0'0'104'0,"0"0"6"16,0 0 4-16,0 0-47 15,0 0-16-15,0 0-14 16,-137-28-14-16,127 28 15 16,3 0-21-16,0 0 6 15,7 0-14-15,0 0 1 16,0 0-10-16,-7 11 0 16,7 17 1-16,-7 4 8 15,7 0-6-15,0 5 3 16,0-6-6-16,0-2 10 15,21-6-2-15,16-15-8 16,-6-8 2-16,4 0 42 0,-4-2 13 16,0-27 30-1,-18-5 0-15,-13-6-45 0,0-1 23 16,0 4-42-16,-31 3-6 16,-13 8 8-16,9 9-25 15,-9 9 0-15,6 8-1 16,0 0-25-16,7 23 19 15,17 28-104-15,14 9-97 16,45 6-118-16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8:45.734"/>
    </inkml:context>
    <inkml:brush xml:id="br0">
      <inkml:brushProperty name="width" value="0.05" units="cm"/>
      <inkml:brushProperty name="height" value="0.05" units="cm"/>
      <inkml:brushProperty name="color" value="#177D36"/>
      <inkml:brushProperty name="fitToCurve" value="1"/>
    </inkml:brush>
  </inkml:definitions>
  <inkml:trace contextRef="#ctx0" brushRef="#br0">172 1594 555 0,'0'0'216'0,"0"0"-58"0,0 0 10 16,0 0-44-16,0 0 1 15,0 0-29-15,0 0-53 16,-104-82 26-16,104 82-41 16,0 0-24-16,0 0 1 15,-6 9-5-15,-8 25 0 16,-3 15-2-16,3 1 17 15,0 8-16-15,14-1 1 16,0 3 0-16,0-5-4 16,0-7 5-16,0-13-1 15,0-19 0-15,0-7 12 0,0-9-12 16,0 0 0-16,0 0 2 16,0-5 10-16,0-33-8 15,0-19-4-15,0-18 0 16,0-7 14-16,0-10-16 15,0-8 2-15,14-3 0 16,6 3-4-16,18 3 4 16,-7 20 0-16,7 16-4 15,-10 28-5-15,-22 18-2 16,12 15 11-16,-5 0-35 16,25 20 26-16,7 23-19 15,-11 3 22-15,-3 5 1 16,-7-3-37-16,-17 1 29 0,-7-3-41 15,0 0-37-15,-38 2-8 16,-37 1-106-16,3-6-130 16</inkml:trace>
  <inkml:trace contextRef="#ctx0" brushRef="#br0" timeOffset="1380">684 1515 613 0,'0'0'173'0,"0"0"-71"16,0 0 28-16,0-155-28 16,-24 121-30-16,-11 6 7 15,4 7-46-15,1 7 5 16,2 6-30-16,14 8 3 15,-3 0-22-15,3 0 3 16,-10 25 8-16,-3 15-12 16,3 9 24-16,17 5-15 15,7-3 3-15,0-4-14 16,0-10 6-16,7-15-38 16,17-10 6-16,3-12 33 15,-3 0-6-15,7 0 13 16,-3-29 0-16,-4-8 10 0,-4-10 2 15,5 2-5-15,-12-3 11 16,-6 5 19-16,-7 14-26 16,0 13 27-16,0 7-2 15,0 9-30-15,0 0-6 16,0 11-3-16,0 32 3 16,-7 11-12-16,7 10 24 15,0-2-14-15,7-10 2 16,24-9 0-16,4-9 1 15,-5-17 0-15,1-6-1 16,-10-8 0-16,-7-3 14 0,10 0-14 16,7-14 3-1,-4-17 5-15,4-3-1 0,-3-7-2 16,-4 4-5-16,-10 3 0 16,-1 0 13-16,5 8-13 15,2 9 0-15,-3 8-1 16,4 9-14-16,10 0 12 15,-4 6-6-15,18 20 6 16,-14 5-6-16,-3-5 6 16,3 0 3-16,-1-10-21 15,-16-7 17-15,0-3-8 16,-7-6 11-16,3 0-7 16,11 0 16-16,-7-31-7 15,10-11-1-15,-11-5 4 16,-13-2 1-16,0 0 1 0,0 1 5 15,-6 7 23-15,-32 5-33 16,0 13 24-16,10 11-24 16,4 4 9-16,17 8-20 15,7 0 7-15,0 40 3 16,0 19-11-16,0 13 25 16,7-3-14-16,45-6 0 15,-7-9 5-15,10-14-17 16,-14-11 12-16,-3-12-16 15,-14-8 13-15,-4-9-21 16,4 0 24-16,4-6 0 16,-4-23 8-16,-3-2 0 0,-4-4-7 15,-3-3-1-15,-8 5 4 16,1 2 9-16,0 11-13 16,0 11 1-16,-7 6 9 15,10 3-18-15,-3 0 8 16,14 0-16-16,10 23 10 15,-4 3-3-15,-3-4 9 16,-3-2 0-16,-4-7 1 16,-3-8-14-16,-7-2 13 15,-7-3 0-15,0 0-7 16,7 0 20-16,10-3-13 16,-3-20 0-16,-1 0 4 15,5 6-7-15,-11 5 3 0,6 12 0 16,1 0-5-1,10 0-18-15,4 17 23 0,3 12-15 16,6 0-15-16,-9-6 25 16,3-9-10-16,0-6 11 15,-17-8-4-15,-1 0 16 16,11-14-5-16,-10-20 6 16,0-12 7-16,3-7 33 15,-10-5-33-15,0-2 5 16,-7-1 21-16,0 2-31 15,0 7 31-15,-14 6-20 16,-10 10-13-16,3 9 33 0,14 13-37 16,-3 8 1-1,10 6-6-15,0 0-4 0,0 6-1 16,0 36-15-16,0 19 20 16,0 13-1-16,0 1 2 15,0-4-1-15,24-5 0 16,14-9-62-16,0-6 18 15,-4-10-51-15,-3-13-35 16,-10-13-44-16,-21-15-93 16,0 0-69-16</inkml:trace>
  <inkml:trace contextRef="#ctx0" brushRef="#br0" timeOffset="1531">2190 1269 298 0,'0'0'177'0,"0"0"-89"0,0 0 7 15,0 0 2-15,0 0-10 16,0 0-79-16,51-89-4 16,73 63-4-16,-3 6-67 15,-25 9-93-15,-24 4-354 16</inkml:trace>
  <inkml:trace contextRef="#ctx0" brushRef="#br0" timeOffset="2046">2902 1229 621 0,'0'0'112'0,"0"0"-24"16,0 0 15-16,0 0-80 16,0 0-4-16,0 0-18 15,130-6-1-15,-61 6 4 16,3 0-1-16,4 0-3 16,-18-8 0-16,-20 2 3 15,-10-3 10-15,-18 3-12 0,-10-2 32 16,0-6 12-16,0-4 28 15,-10-2-50-15,-18 1-14 16,-10-1 19-16,-6 2-24 16,16 4 14-16,-3 3-10 15,7 4-1-15,17 2 17 16,0 2-23-16,7 0-1 16,0 3 3-16,0 0 12 15,0 0-20-15,24 0 5 16,11 0 0-16,10 3 1 15,6 14-1-15,-6 4 0 16,0 2-1-16,-8 2 9 0,-6 0-8 16,-10 5 0-16,-7 1 3 15,-14-3-22-15,0 9 19 16,-59 3-181-16,-23-2-144 16</inkml:trace>
  <inkml:trace contextRef="#ctx0" brushRef="#br0" timeOffset="2898">4597 991 559 0,'0'0'163'16,"0"0"-43"-1,0 0 31-15,0 0-38 0,0 0 13 16,0 0-35-16,-162 0-41 16,162 0 6-16,0 0-40 15,7-2-14-15,31-1 9 16,20 0 1-16,1-3-12 15,16 3 0-15,-2 0 7 16,2-3-17-16,-9 1-84 16,2-7-113-16,-23 1-53 15,-11 0-201-15</inkml:trace>
  <inkml:trace contextRef="#ctx0" brushRef="#br0" timeOffset="3126">5181 751 576 0,'0'0'192'0,"0"0"-27"16,0 0-4-16,0 0-53 15,0 0 8-15,0 0-39 16,-20-66-55-16,20 66 2 16,0 9-24-16,0 24 0 15,0 17-10-15,0 7 26 16,0 9-16-16,0-3 0 15,0-3 4-15,0-6-19 16,7-5-10-16,6-13-164 16,-2-6-159-16</inkml:trace>
  <inkml:trace contextRef="#ctx0" brushRef="#br0" timeOffset="3681">5006 245 620 0,'0'0'140'16,"0"0"37"-16,-296-168-74 16,197 127 15-16,2 15-11 15,1 16-61-15,17 10 5 0,-4 0-34 16,-6 42-9-16,6 24 2 15,-3 20-8-15,11 20-2 16,10 20 14-16,3 10-1 16,27 13-7-16,18 3-6 15,17-7 12-15,24-5-12 16,48-5 0-16,25-12 0 16,23-14-6-16,-3-20 7 15,10-18-1-15,0-23 0 16,-3-20 2-16,3-19-9 15,0-9 12-15,11-14-5 16,3-35 27-16,-7-12-24 0,-7-15 38 16,-17-1 14-16,-27-9-25 15,-1-8 26-15,-30-6-34 16,-14-8-3-16,-24-10 15 16,-14-2-30-16,0-10 22 15,-69-3-19-15,-27-4 4 16,-45 11-4-16,-21 14-7 15,-31 24 0-15,-23 22-8 16,-4 29 15-16,34 17-7 16,31 20 0-16,42 2-1 15,41 53-18-15,27 26-19 16,14 30-40-16,10 26-31 16,21 3-188-16,-7 0-267 15</inkml:trace>
  <inkml:trace contextRef="#ctx0" brushRef="#br0" timeOffset="10044">4287 1804 881 0,'0'0'181'16,"0"0"-43"-16,0 0-39 15,0 0 12-15,0 0-6 16,0 0-67-16,0 0 20 16,0-89-51-16,0 89 1 15,-17 17-16-15,3 40 19 16,-6 20-11-16,-11 18 5 16,-7 10 14-16,10 4-14 15,-16 5-5-15,6-5 0 16,0-9 0-16,-7-11 2 15,14-18-2-15,11-16 0 0,-1-21 13 16,11-17-19 0,10-9 6-16,0-8 0 0,0 0 8 15,0 0-6-15,-7 0 3 16,-7-31 17-16,-10-15-15 16,-3-13 2-16,-11 5-9 15,7 5 2-15,3 6-3 16,4 14 5-16,4 9-4 15,6 14 0-15,4 6 3 16,3 0-13-16,7 12 8 16,0 31-1-16,0 16-11 15,7 13 15-15,30-4-1 0,15-5 0 16,10-11 3 0,10-12-11-16,24-17 8 0,25-17-1 15,27-6-11-15,13-27 13 16,4-21-1-16,-24-6 4 15,-38 9 9-15,-51 7-8 16,-31 4-3-16,-21 2 2 16,0 4-8-16,-52 5-10 15,-6 8-41-15,-1 15-71 16,-10 0-148-16,18 18-181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1:56.229"/>
    </inkml:context>
    <inkml:brush xml:id="br0">
      <inkml:brushProperty name="width" value="0.05" units="cm"/>
      <inkml:brushProperty name="height" value="0.05" units="cm"/>
      <inkml:brushProperty name="color" value="#177D36"/>
      <inkml:brushProperty name="fitToCurve" value="1"/>
    </inkml:brush>
  </inkml:definitions>
  <inkml:trace contextRef="#ctx0" brushRef="#br0">3765 133 455 0,'0'0'111'0,"0"0"-6"16,0 0-3-16,0 0 8 15,0 0-44-15,0 0 23 0,-86-133-39 16,86 133-18-16,0 0-32 16,0 30 10-16,0 37-10 15,-10 24 35-15,-11 21-22 16,-10 22 39-16,-3 32-30 16,-21 37 5-16,-10 34 23 15,-18 26-42-15,-13 11 25 16,-14-2-10-16,-10-3-22 15,3-11 21-15,-4-21-22 16,11-17 0-16,7-6 20 16,14-5-19-16,6-4 24 15,11-4-9-15,3-15-11 16,11-15 14-16,-1-11-17 0,8-16-2 16,-1-19 7-16,8-19-1 15,6-22-6-15,0-26 0 16,17-17 9-16,4-21-14 15,10-8 7-15,7-12-2 16,0 2 8-16,0-2 1 16,0 0-3-16,0 0-3 15,0 0 3-15,0 0 0 16,0 0-6-16,0 0 0 16,0 0 0-16,0 0 9 15,0 0-9-15,0 0 0 16,0 0 0-16,0 0-13 15,0 0 11-15,38 0-1 16,58-8-1-16,45-28 8 16,59-17 0-16,44-16-4 0,10-2 2 15,4-4-6-15,-21 10 4 16,-37 14 0-16,-28 10-1 16,-38 10-9-16,-31 10 5 15,-21 7-1-15,-16 6-16 16,-15 5 11-16,1-1-46 15,-21 4-17-15,-17 0-23 16,-7 0-140-16,-7 0-151 16</inkml:trace>
  <inkml:trace contextRef="#ctx0" brushRef="#br0" timeOffset="4920">269 5729 343 0,'0'0'139'0,"0"0"4"15,0 0-76-15,0 0 16 16,0 0-7-16,-14-163-36 15,14 146 4-15,14 2-31 16,6 4-5-16,18 5-4 16,0 6 6-16,-7 0-10 15,10 17 0-15,-10 27-6 0,-17 21 0 16,-4 21 8 0,-10 17-2-16,-17 11 3 15,-42 3 7-15,-6-5-10 0,-11-12 0 16,11-26 6-16,3-22-7 15,28-23 1-15,10-15 0 16,3-12 1-16,14-2 12 16,-3 0-12-16,3 0 8 15,-7-25-7-15,7-10 12 16,1-2-13-16,-5 0-1 16,4 3 5-16,7 14 4 15,0 8 8-15,0 7 0 16,0 5-16-16,0 0-1 15,7 0-13-15,48 14 13 0,11 11-4 16,6 4 9-16,-3 0-5 16,-11 0 0-16,0-7 1 15,-13 0-4-15,-7-9 6 16,-7-5-3-16,-17-1 0 16,-1-7 7-16,-6 0-5 15,4 0 1-15,-5-13 10 16,8-21 59-16,-14-15-50 15,7 6 27-15,-7 1-14 16,0 5-31-16,-7 11 5 16,-7 9-9-16,-3 8-10 15,10 5-10-15,1 4-128 16,6 0-59-16,0 0-120 0</inkml:trace>
  <inkml:trace contextRef="#ctx0" brushRef="#br0" timeOffset="6183">595 5120 212 0,'0'0'169'0,"0"0"-37"16,0 0-27-16,0 0-23 15,0 0 5-15,0 0-40 16,-38-83-9-16,38 60 14 16,0 1-34-16,0 2 12 15,0-6-8-15,0 5-20 16,7 5 20-16,0 4-22 16,10 9 0-16,-3 3-10 15,7 0 10-15,3 15-5 16,3 27 3-16,-3 15-1 15,-3 5 3-15,-4 0 0 0,-3-9 0 16,0-9-4-16,-7-13 8 16,3-17-4-16,4-5 0 15,-14-9 9-15,0 0-6 16,0 0 5-16,0-6 4 16,0-17 29-16,0-5-31 15,0-1-9-15,0-2-1 16,0-1 14-16,6 4-13 15,1 2-1-15,0 6 0 16,10 9-7-16,-3 5 10 16,10 6-3-16,4 0 0 15,10 0-6-15,6 17-7 16,-6 14 13-16,7-2 0 0,-11 3-6 16,-10-10 10-1,4-5-4-15,3-5 0 0,-18-6 8 16,12-6-12-16,-12 0 4 15,1 0 0-15,10 0-2 16,-10-20 7-16,3-9-5 16,-3-5 0-16,0-6 9 15,-8-1-8-15,1-1-1 16,-7 5 0-16,0 2-8 16,0 4 14-16,0 2-6 15,0 6 0-15,0 12 8 16,-7 5-8-16,1 6 0 0,-15 0-11 15,-3 3 9 1,10 26-10-16,0 8 12 0,4 3 0 16,10 1 8-16,0-2-10 15,0-2 2-15,31-5 0 16,7-9-7-16,0-9 10 16,-4-6-3-16,-3-8 0 15,-10 0 8-15,-4 0-6 16,-3-2-2-16,-8-24 0 15,-6-11 6-15,0-9-4 16,0-5-2-16,0-10 4 16,0 1 2-16,0-6 12 15,0 1-11-15,-20 5-4 0,-4 9 25 16,-4 8-27 0,4 11 25-16,3 11-5 0,4 10-16 15,10 11 6-15,7 0-11 16,0 24-21-16,0 38 17 15,31 24-5-15,7 9 9 16,7-1 0-16,13-11 11 16,1-12-16-16,10-11 5 15,-4-17-10-15,-14-17-67 16,1-15-76-16,-7-11-73 16,-1-3-230-16</inkml:trace>
  <inkml:trace contextRef="#ctx0" brushRef="#br0" timeOffset="11918">1121 6164 409 0,'0'0'102'15,"0"0"10"-15,0 0-33 16,0 0-19-16,0 0 23 16,0 0-35-16,-103-66 18 15,103 66-19-15,0 0-47 16,-10 3 0-16,-11 36-2 16,1 16 2-16,-11 14 2 15,17 2 7-15,3-5-9 16,11-6 0-16,0-8 11 0,0-13-12 15,38-13 1 1,-7-12 0-16,7-8-6 0,-10-6 9 16,16 0-3-16,-6 0 11 15,0-28-1-15,7-6 0 16,-1-13-10-16,1-7 0 16,-4 0 0-16,4-3 3 15,-14 5-3-15,0 7 1 16,-17 13 13-16,-1 18-14 15,-6 5 0-15,4 9-1 16,9 0-14-16,11 3 7 16,-10 20 8-16,3 2-1 15,-10 1 0-15,-1-3-1 0,5-9 2 16,-12-4 0 0,-6-8-6-16,0-2 16 0,0 0-10 15,0 0 14-15,0-6-8 16,0-14 7-16,0-3-13 15,0 1 0-15,-17 2-5 16,3 6 13-16,1 4-8 16,-4 5 0-16,10 2 11 15,0 3-26-15,0 0 14 16,-7 26-3-16,-10 19-11 16,10 7 22-16,1 5-7 15,2-8 0-15,11-7 7 16,0-5-12-16,0-10 5 15,31-10-18-15,-7-16 7 0,-3-1-24 16,0 0 35-16,3-1 0 16,-18-25 6-16,8-6-2 15,-3-2-4-15,-11-6 0 16,0 0-5-16,0-11 12 16,0 5-7-16,-11-3 0 15,-9 5 9-15,-11 14-9 16,10 10 0-16,7 14 0 15,4 6-4-15,3 0 4 16,0 29-8-16,7 19 1 16,-7 15 14-16,7 2-8 15,0-7 1-15,0-6 0 16,14-15-6-16,17-9 14 0,-3-14-8 16,-4-4 0-16,-4-10-4 15,-3 0 2-15,-3 0 2 16,0-12 0-16,10-17 4 15,-17-4 4-15,14-5-8 16,3 0 0-16,-4 7 9 16,4 8-13-16,-17 14 4 15,-7 7 0-15,7 2-8 16,0 0 1-16,0 0 6 16,10 20-1-16,-3 5-1 15,-1-1-6-15,5-2 9 16,-5 0 0-16,1-3-5 15,3-3 12-15,-3-5-7 16,0 1 0-16,-7-3 8 0,3-6-21 16,4-3 13-16,-14 0-3 15,7 0-9-15,-7-9 21 16,7-19-9-16,-1-5 0 16,12 3 7-16,-11 4-14 15,6 3 7-15,1 12 0 16,3 11-8-16,-10 0 1 15,24 0 5-15,-10 22 2 16,10 10-8-16,3-1 1 16,-3-2 7-16,7-9-6 15,0-6-1-15,-18-8-8 16,11-6 14-16,-17 0 1 16,0 0 0-16,10-11-1 0,-10-18 1 15,-1 0 0-15,-2-2 0 16,-11-1 11-16,0 3-9 15,0 1 11-15,0 3-7 16,-38 7 33-16,7 4-29 16,10 8-1-16,-3 6-4 15,3 0 1-15,-3 6-6 16,11 23 0-16,-1 5-3 16,14 3-2-16,0 1 5 15,0-10 0-15,0-5-3 16,34-11-1-16,-3-7 1 15,7-5 3-15,0 0 0 0,-17-11-3 16,3-21 4-16,-4-11-1 16,-6-6 3-16,3-10 10 15,-10-10-9-15,0-5 4 16,-7-1-4-16,0-2 27 16,0 9-24-16,0 5 15 15,-7 14 10-15,-10 21-31 16,3 16 47-16,7 9-40 15,7 3-3-15,0 17-10 16,0 40-18-16,0 21 23 16,0 10-1-16,7 4 13 15,7-9-12-15,17-12 0 16,-7-14 3-16,3-14-6 16,4-17 3-16,-3-12 0 0,3-5 0 15,-17-9 2-15,10 0-5 16,3 0 3-16,-10-26 0 15,11-14 5-15,3-6-1 16,-11-2-4-16,-9-3 0 16,-11 5 11-16,0 13-8 15,0 11-3-15,0 14 2 16,0 8 3-16,0 0-5 16,0 12-14-16,0 30 5 15,0 15 9-15,0 6-2 16,0-3 2-16,20-18 0 0,11-7 3 15,-3-12 3 1,10-12-6-16,-7-8 0 0,13-3 6 16,-9 0-14-16,2-31-15 15,-13-10-99-15,-17-1-94 16,-7-3-231-16</inkml:trace>
  <inkml:trace contextRef="#ctx0" brushRef="#br0" timeOffset="13001">3143 5641 558 0,'0'0'189'0,"0"0"-56"16,0 0-36-16,0 0 22 15,0 0-67-15,0 0-31 16,-28-58-21-16,28 109-6 0,0 19 6 16,0 7 7-1,7 0-7-15,7-3 10 0,-7-2-5 16,0-4-5-16,10-8 0 15,-10-9 7-15,7-13-7 16,-7-18 0-16,3-9 0 16,-3-11-3-16,7 0-23 15,-14 0 7-15,6 0 8 16,1-11 5-16,-7-21-7 16,7-8 13-16,-7 6 0 15,0 2-5-15,-7 6 8 16,-20 10-6-16,-4 5 3 0,10 7-31 15,4 1 26 1,10 3-10-16,7 0 15 0,0 0-8 16,0 0 0-16,7 0 8 15,38 0 1-15,13 0 4 16,11 0 12-16,-4-17-15 16,-3-5-1-16,-21 2 11 15,-3-1-8-15,-21 9-1 16,-10 4 12-16,0 2-1 15,-7 6 41-15,0 0-43 16,0 0-3-16,0 0-9 16,0 4-8-16,0 24 7 15,0 12-10-15,7 6 22 16,0 2-9-16,-7-2-2 16,17-6 0-16,-17-2-2 0,7-10 9 15,-7-8-7-15,7-5 0 16,0-7-9-16,0-6-40 15,-7-2-68-15,0 0-76 16,0-20-113-16</inkml:trace>
  <inkml:trace contextRef="#ctx0" brushRef="#br0" timeOffset="13197">3494 5649 317 0,'0'0'178'0,"0"0"-93"0,0 0 10 16,0 0-40-16,0 0-51 15,0 0 12-15,-52 60-4 16,52-23 1-16,0-8 1 16,21-7-10-16,10-10 11 15,-11-6-5-15,11-6-6 16,-10 0 26-16,-4 0 6 15,-3-14 4-15,-14-11 17 16,0 0-33-16,0-3 24 16,0 3-32-16,-7 5-13 15,-17 5 0-15,3 9-3 16,4 4-24-16,10 2-18 0,7 2-117 16,0 30-47-1,0 12-144-15</inkml:trace>
  <inkml:trace contextRef="#ctx0" brushRef="#br0" timeOffset="14088">3944 6135 57 0,'0'0'525'0,"0"0"-380"15,0 0-42-15,0 0-1 16,0 0-16-16,0 0-38 16,-20-129 2-16,2 117-28 15,5 10 6-15,13 2 4 16,0 0-28-16,0 0-2 16,0 8-2-16,0 27-10 15,0 13 7-15,0 7 3 16,0-4 0-16,0-5-4 15,0-15 15-15,6-13-11 16,12-6 0-16,-5-10-7 16,1-2-2-16,0 0 12 15,3-8-3-15,-10-21 10 16,7-5 1-16,-14-4-9 16,0-4-2-16,0-4 7 0,0 0 5 15,0 0-10-15,-28 6 2 16,4 8 14-16,-14 10-13 15,18 13 13-15,6 6-18 16,4 3 10-16,10 0-29 16,-7 23 19-16,7 23 0 15,0 8-3-15,0 3 11 16,0-8-8-16,24-16 0 16,3-3-6-16,11-10 1 15,-7-12-13-15,-3-8 18 16,9 0-4-16,-6 0 14 15,-3-16-10-15,-4-13 0 0,3-2 6 16,-2 5-5 0,-19-3 1-16,8 4-2 0,-4 1 0 15,-3 7 8-15,0 9-8 16,-7 2 0-16,0 6 0 16,14 0-12-16,3 0 5 15,4 17 5-15,-1 6-7 16,4 2 8-16,-10 1 1 15,-7-5 0-15,17-5 3 16,-17-4-12-16,7-6 11 16,3-4-2-16,-3-2 0 15,17 0 11-15,-4-20-10 16,11-11-1-16,7-6 3 0,-7 0 1 16,-4 6 0-1,-10 7-4-15,-3 13 0 0,-4 5 5 16,-3 6-6-16,6 0 1 15,4 9-14-15,-3 19 10 16,-4 10-5-16,-3 1-64 16,-7-1-92-16,0-9-185 15</inkml:trace>
  <inkml:trace contextRef="#ctx0" brushRef="#br0" timeOffset="19274">2809 5720 155 0,'0'0'132'16,"0"0"3"-16,0 0-42 15,0 0-27-15,0 0 23 0,0 0-51 16,0-20-10-16,0 20 4 16,0 0-25-16,0 0 13 15,0 0-17-15,0 0-3 16,0 0 29-16,0 0-25 16,0 0-2-16,0 0-2 15,0 20 4-15,0 0 3 16,0 9-7-16,0-6 4 15,0 0 1-15,7-3-1 16,4-7-4-16,-4-1 0 16,-1-6 11-16,8 0-8 15,-7-6-2-15,3 0 4 16,-3 0 11-16,0 0-12 0,7-20 4 16,-14 0 12-1,0-3-9-15,0 0 40 0,0 3-32 16,0 3-10-16,0 6 15 15,-21-1-24-15,-17 12-11 16,-6 0 8-16,-1 0-95 16,-13 20-95-16,6 15-262 15</inkml:trace>
  <inkml:trace contextRef="#ctx0" brushRef="#br0" timeOffset="24122">3642 79 522 0,'0'0'188'0,"0"0"-29"16,0 0-24-16,0 0-16 15,0 0-10-15,0 0-43 16,0 0-7-16,-18-19-38 15,18 19 0-15,-7 0-2 16,-13 0-14-16,-11 19 8 0,-7 13-2 16,-20 8-8-16,-1 3 20 15,-6 2-23-15,-11 1 3 16,18-11 0-16,20-13 3 16,24-13-6-16,14-5 0 15,0-4 5-15,0 0-14 16,7 0 16-16,38-29-7 15,27-17 15-15,4-14-6 16,13 6-9-16,-24 1 0 16,-13 19 6-16,-21 15-9 15,-17 5 4-15,-8 8-1 16,12 0 0-16,-5 2 4 16,8 4-4-16,10 0 0 0,-17 10-5 15,10 18-4-15,-10 7 6 16,-8-1 3-16,1 9 0 15,-7 2-28-15,0 1-122 16,0 3-297-16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9:00.854"/>
    </inkml:context>
    <inkml:brush xml:id="br0">
      <inkml:brushProperty name="width" value="0.05" units="cm"/>
      <inkml:brushProperty name="height" value="0.05" units="cm"/>
      <inkml:brushProperty name="color" value="#ED1C24"/>
      <inkml:brushProperty name="fitToCurve" value="1"/>
    </inkml:brush>
  </inkml:definitions>
  <inkml:trace contextRef="#ctx0" brushRef="#br0">203 1204 608 0,'0'0'243'15,"0"0"-76"-15,0 0-5 16,0 0-65-16,0 0 18 16,0 0-32-16,30-84-28 15,-30 81 6-15,0 3-47 16,0 0 14-16,0 0-28 0,0 12-13 16,0 37 11-16,0 28-6 15,0 26 8-15,0 5 9 16,-13-7-3-16,13-9 3 15,-11-16-9-15,11-10 7 16,0-12-11-16,-6-17 5 16,6-13-1-16,0-17 0 15,0-3 11-15,0-4-11 16,0 0 18-16,-14 0 8 16,-10-40 29-16,-11-29-45 15,-2-28-9-15,-1-23 1 0,7-26 7 16,17-5-15-1,7 2 6-15,7 18-11 0,0 27 4 16,38 27-14-16,14 26 9 16,-15 19 5-16,8 18-13 15,-11 14 17-15,4 0-5 16,7 2 0-16,0 24-3 16,-8 9 5-16,1 2 4 15,-10 1-8-15,-11 1-3 16,-10 4 5-16,-7 3-31 15,-7 8-52-15,-55 9-20 16,-10-1-158-16,-11-4-106 16</inkml:trace>
  <inkml:trace contextRef="#ctx0" brushRef="#br0" timeOffset="1126">760 1089 561 0,'0'0'268'16,"0"0"-138"-16,0 0 1 15,0 0 14-15,20-152-47 16,-20 130-19-16,-7 6-53 16,-13 9 2-16,-4 4-18 15,10 3-10-15,-7 0-1 16,4 20-11-16,-10 28 12 0,-4 13 10 15,17 4-10-15,14-2 0 16,0-10-8-16,0-17-7 16,7-14 2-16,6-9-5 15,-6-13-12-15,11 0 27 16,-5 0-3-16,8-18 6 16,3-17 17-16,-10-2-8 15,-1-2-3-15,5 1-2 16,-5 13 1-16,-13 7 21 15,7 13-20-15,-7 5 2 16,0 0-2-16,0 0-6 16,0 0-2-16,7 11-9 0,17 20 7 15,4 10-2 1,10-1 6-16,-7-12 0 0,-11-2-3 16,4-11 13-16,-17-10-10 15,7-5 0-15,-7 0 12 16,3 0-5-16,11-8-6 15,3-27 3-15,3-1 4 16,11-2-2-16,-17 6-6 16,3 12 1-16,-10 9 10 15,-1 2-18-15,11 6 7 16,-3 3 0-16,17 0-14 16,0 9 10-16,-1 17 3 15,1-4 0-15,-10 2 2 16,3-5-8-16,-4-6 7 15,-10-6 0-15,-3-7-8 0,-7 0 9 16,7 0-1-16,3-11 0 16,4-26 10-16,3-6-4 15,-11-2-6-15,-6-4 0 16,-7 3 19-16,0 3-13 16,0 6 15-16,-13 11 0 15,-11 11-19-15,10 10 27 16,7 5-29-16,7 0-4 15,0 23-1-15,0 29-13 16,0 11 18-16,0 0 0 16,0-6 7-16,21-15-14 15,9-10 7-15,-16-12-1 0,3-11-10 16,-3-4-4-16,-7-5 15 16,7 0 0-16,10 0 5 15,-4-11-4-15,-2-7-1 16,2 1 0-16,4 0 1 15,-3 0 10-15,3-3-11 16,-3 9 0-16,-8-1 10 16,5 1-19-16,-5 11 9 15,1 0 0-15,17 0-13 16,-10 3 10-16,10 17 3 16,-18 5 0-16,5-2 1 15,-12-6-12-15,8-8 11 16,-7-3 0-16,-7-6-4 15,0 0 13-15,0 0-9 16,7 0 4-16,3 0 4 0,4-20 2 16,14-9-10-16,3 1 0 15,-7 5-6-15,-4 5 12 16,1 10-6-16,3 0 0 16,7 4-1-16,-10 4-10 15,3 0 9-15,3 0-8 16,-13 14 6-16,-4 4-29 15,-3-1-40-15,7-3-91 16,-7-8-119-16,17-6-92 16</inkml:trace>
  <inkml:trace contextRef="#ctx0" brushRef="#br0" timeOffset="3563">2606 474 597 0,'0'0'171'0,"0"0"-20"16,0 0-9-16,0 0-22 0,0 0-12 16,0 0-66-16,0-22-8 15,0 22-34-15,0 20 13 16,0 25-13-16,-17 12 7 15,3 12-7-15,0 1 12 16,7-6-3-16,7-1-9 16,0-11 0-16,0-9-11 15,0-15-10-15,21-8-108 16,3-14-47-16,4-6 15 16,9 0-82-16,-16-28-116 15</inkml:trace>
  <inkml:trace contextRef="#ctx0" brushRef="#br0" timeOffset="3714">2403 795 317 0,'0'0'205'15,"0"0"-102"-15,0 0-48 16,0 0 12-16,268-57-46 16,-127 45 0-16,0 4-21 15,-7 4-24-15,-37 4-321 16</inkml:trace>
  <inkml:trace contextRef="#ctx0" brushRef="#br0" timeOffset="5182">4473 846 862 0,'0'0'145'0,"0"0"-48"15,0 0 16-15,0 0 17 16,-237-133-91-16,178 123-2 16,8 10-37-16,-1 0 18 15,14 26-25-15,-13 19 7 16,13 12 0-16,7 1-3 0,17-4 8 15,14-8-5-15,0-9 0 16,14-17-24-16,17-6 21 16,7-14-10-16,6 0 13 15,-9 0-11-15,-4-28 24 16,7-12-11-16,-1-15 2 16,-9-1 7-16,-4-16 6 15,-10-6-10-15,-7 2-2 16,-7-7 19-16,0 5-23 15,0 7 21-15,0 14-14 16,-21 23-1-16,11 14 17 16,3 16-8-16,0 4-14 15,7 0-4-15,0 6-12 16,0 40 0-16,0 20 7 0,0 17 14 16,0 2-5-16,0-2-2 15,24-6 0-15,10-10-7 16,11-19 13-16,0-14-6 15,-1-14 0-15,-13-14-11 16,7-6 0-16,14 0 11 16,6-31 0-16,8-15-1 15,9-9 8-15,-16 1-7 16,-8 2 1-16,-13 12 13 16,-17 18-14-16,-4 11 0 15,-17 7 0-15,0 4-9 16,14 0-2-16,-1 4 3 15,5 18 5-15,2 4-10 0,4-7 5 16,-17-4-12-16,0-6 5 16,0-9 7-16,-7 0 3 15,0 0 5-15,0 0 12 16,0 0-8-16,-7-24 10 16,-14-1-14-16,-9 2 0 15,-1 4 0-15,3 7 8 16,4 4-8-16,17 8 0 15,0 0 2-15,0 0-12 16,-10 25-3-16,-3 23 13 16,6 10 4-16,3-1-4 15,11-17-2-15,11-6-3 0,23-13-29 16,4-10 25-16,0-9-11 16,-18-2 20-16,11 0-8 15,-17-5 17-15,3-21-9 16,-10-6 2-16,0-7 9 15,-7-1-2-15,0-3-8 16,0 3 0-16,-14 6 28 16,-17 11-26-16,-6 5 18 15,16 12-13-15,-10 6-1 16,10 0-14-16,4 10 7 16,3 27 0-16,1 9 2 15,13 7 5-15,0-7-7 16,0-5 0-16,27-13 5 15,18-8-12-15,6-8 7 0,11-12 0 16,-10 0-8-16,-7 0 20 16,13-26-12-16,-13-8 0 15,-1-7 15-15,-16 1-2 16,-18 0 0-16,-10 0-8 16,0 9 29-16,0 2-28 15,-17 15-3-15,3 8 9 16,1 4 0-16,2 2-20 15,4 0 8-15,-6 16-3 16,-1 25-4-16,-3 7 10 16,17 0-3-16,0-7 0 15,0-11-15-15,24-9 13 16,3-9-17-16,11-12 14 0,0 0-9 16,13 0 18-16,1-29-4 15,0-11 0-15,-8-6 15 16,-6-3-12-16,-24 1-3 15,-4 7 0-15,-10 8 13 16,0 7-8-16,0 12 8 16,0 5 1-16,0 9-4 15,0 0-15-15,0 0 5 16,0 26-14-16,0 17 3 16,0 8 15-16,7-2-4 15,21-9 0-15,3-3 10 16,-11-6-14-16,-3-6 4 15,-3-6 0-15,-14-9-6 0,0-1 8 16,0-9-2-16,0 3 0 16,0 0-43-16,-31 0 21 15,4 0-7-15,-4-3-105 16,24 0 22-16,7 0-121 16,0-21-40-16</inkml:trace>
  <inkml:trace contextRef="#ctx0" brushRef="#br0" timeOffset="5516">5896 546 155 0,'0'0'487'0,"0"0"-324"15,0 0 0-15,0 0-45 0,0 0 21 16,0 0-67-16,0-52-20 16,0 52-36-16,0 0-6 15,0 12-11-15,0 17 1 16,0 8 0-16,0 3 13 15,0-6-5-15,0 1-8 16,7-7 0-16,0-8 11 16,7-9-11-16,-4-8 0 15,-3-3 0-15,0 0-1 16,7 0 9-16,10-5-8 16,-3-19 12-16,3 1-1 15,-11 7 2-15,1-4-13 16,3 8 2-16,-3 6 1 15,7 1-3-15,3 5 0 16,-4 0-3-16,4 0-47 0,-10 0-110 16,-7 5-170-16</inkml:trace>
  <inkml:trace contextRef="#ctx0" brushRef="#br0" timeOffset="5729">6268 48 847 0,'0'0'170'0,"0"0"-29"0,0 0 15 15,0 0-50 1,0 0-57-16,0 0-47 0,-38-48 1 16,38 65-5-16,7 20 2 15,0 14-9-15,-7 10-6 16,0 8-122-16,0-1-63 15,-14-5-170-15</inkml:trace>
  <inkml:trace contextRef="#ctx0" brushRef="#br0" timeOffset="6164">6615 80 704 0,'0'0'313'0,"0"0"-144"16,0 0-19-16,0 0-27 16,0 0-47-16,0 0-75 15,0-20-1-15,0 69-7 16,0 22 7-16,0 15 13 16,0 2-13-16,0 1 1 15,0-7-5-15,0-9 4 16,14-20-26-16,3-19-71 15,4-16-64-15,-8-18 45 16,12 0 14-16,-19-6 56 16,-6-20 23-16,0 1 0 15,0-1 14-15,-13 0 4 0,-18 4 10 16,0 1 5-16,3 5 8 16,11 2 9-16,10 8 50 15,7 0-25-15,0 6-24 16,0-3-28-16,38-6 12 15,51-8-12-15,28-5 0 16,4-4 2-16,-18 3-4 16,-28 5-26-16,-30 10-111 15,-31 2-57-15,-14 6-444 16</inkml:trace>
  <inkml:trace contextRef="#ctx0" brushRef="#br0" timeOffset="7221">529 2796 621 0,'0'0'111'0,"0"0"-64"16,0 0 19-16,0 0-9 16,0 0-42-16,0 0 9 15,0 29 25-15,31-29-1 16,4 0 40-16,9-6-24 16,1-23 26-16,6-2-11 15,-20 0-51-15,-6-4 33 16,-19 4-35-16,-6-2-22 15,0 6 14-15,0 4-16 16,-31 9-2-16,-6 7 0 16,2 7-8-16,-9 0-2 15,-1 15 7-15,0 28 3 0,0 14-1 16,14 12 7-16,11-1-6 16,20-5 0-16,0-6-8 15,14-5 1 1,37-16-2-16,-6-9-17 0,13-13 23 15,-6-14-26-15,10 0 29 16,3-20-2-16,11-23 13 16,-11-6-9-16,-6-2-2 15,-8-4 2-15,-13 7-1 16,-14-1 8-16,-10 10-9 16,-14 7 24-16,0 12-21 15,0 11 33-15,0 7-24 16,0 2-9-16,0 0-6 15,27 22-13-15,18 24 16 16,7 12-8-16,16-7 22 0,-2-5-17 16,2-15 3-16,12-11-21 15,-12-8-6-15,-9-12-92 16,-15 0-25-16,-13 0-20 16,-24-4-8-16,-7-17 24 15,0-9-31-15,0-7-77 16,0-3 180-16,-31-2 76 15,11 3 116-15,-4 6 67 16,3 9-48-16,4 4 50 16,3 10-65-16,7 6-37 15,0 4 18-15,0 0-57 16,-10 4-34-16,-17 35-10 0,-11 13 11 16,-17 13 4-16,11-4-15 15,16-7-8-15,18-3-4 16,17-14-169-16,0-8-164 15</inkml:trace>
  <inkml:trace contextRef="#ctx0" brushRef="#br0" timeOffset="7458">1922 2545 726 0,'0'0'135'0,"0"0"-3"15,0 0 26-15,0 0-94 0,0 0-31 16,0 0-33-16,0 40 0 16,0 11 19-16,0 3-19 15,-7-5 5-15,7-4-5 16,0-4 12-16,0-10-24 16,0-8-57-16,0-12-127 15,7-5-18-15,3-6-85 16</inkml:trace>
  <inkml:trace contextRef="#ctx0" brushRef="#br0" timeOffset="7739">1887 2367 496 0,'0'0'150'0,"0"0"28"16,0 0-73-16,0 0 9 15,0 0-21-15,0 0-41 16,-134-99-45-16,134 99-7 15,0 26-1-15,0 4-1 16,0 2 4-16,0-12-5 16,21-6 5-16,-14-9-2 15,10-1 0-15,-10-4 9 16,-7 0-6-16,7 0 17 16,-7 0 12-16,0-4-1 15,0-1-31-15,0-2-6 16,-21 7-42-16,-3 0-57 15,10 0-27-15,14 22-49 0,0 9-43 16</inkml:trace>
  <inkml:trace contextRef="#ctx0" brushRef="#br0" timeOffset="8355">2286 2788 821 0,'0'0'139'16,"0"0"-14"-16,0-155-18 15,0 101-36-15,0 2 12 16,0 7-36-16,-7 7-36 0,-17 15 22 16,17 12-31-16,-6 6 9 15,13 5-11-15,0 0-5 16,0 28-7-16,7 15 10 15,30 11 2-15,8-5 0 16,7 0 0-16,6-7 0 16,1-5-2-16,-8-5-8 15,-6-3 7-15,-21-9-5 16,-4-4 2-16,-13-1-5 16,-7-7-1-16,0 1 2 15,0 5-6-15,-27 3-3 16,-25 3 6-16,-6-3 13 15,20-5-49-15,14-7 43 0,17-2-29 16,7-3-3 0,0 0 28-16,0 0-17 0,7-8 7 15,24-23 17-15,14-9 6 16,-8-12 7-16,15-5-10 16,-18-6 0-16,4-6 18 15,-7-3-14-15,-10-2 19 16,-14-1 8-16,-7 4-13 15,0 12 36-15,0 16-16 16,-7 14 5-16,-7 15 11 16,0 11-47-16,14 3 11 15,-7 14-18-15,7 41-6 0,-17 24-4 16,17 8 19 0,0-2-9-16,0-14 0 0,24-8-3 15,4-11 1-15,10-15-114 16,6-14-92-16,-6-11-64 15,0-12-205-15</inkml:trace>
  <inkml:trace contextRef="#ctx0" brushRef="#br0" timeOffset="8516">2737 2476 616 0,'0'0'133'0,"0"0"-101"0,0 0-12 15,0 0-12 1,0 0-5-16,0 0-3 0,254-26-81 16,-209 26-319-16</inkml:trace>
  <inkml:trace contextRef="#ctx0" brushRef="#br0" timeOffset="9022">3517 2561 850 0,'0'0'136'0,"0"0"-94"15,0 0-11-15,0 0 53 16,0 0-54-16,0 0-13 15,124-47 0-15,-48 29-16 16,6 0 16-16,-17-2-8 16,-6 6-8-16,-21 3 22 15,-14 2-23-15,-17 6 10 16,-7-3 53-16,0-4-17 16,0-5-1-16,-7-5-33 15,-24 2-7-15,-7 5 1 16,-7 1-5-16,11 6-1 15,-4 3 0-15,21 1 11 0,3 2-9 16,14 0-2 0,0 0 2-16,0 0-14 0,7 0 7 15,45 0 5-15,16 8 3 16,-2 10 4-16,2-4-6 16,-9 3-1-16,-21 3 1 15,-4 0-2-15,-10 0 1 16,-17 0 0-16,-7 5-1 15,0 1-11-15,-14 2 10 16,-37 5-40-16,-11-8-94 16,17-2-36-16,25-7-104 15,20-9-188-15</inkml:trace>
  <inkml:trace contextRef="#ctx0" brushRef="#br0" timeOffset="9352">4659 2150 811 0,'0'0'203'16,"0"0"-62"-16,0 0-13 15,-83-149 18-15,52 132-87 16,17 9-2-16,-6 1-43 16,13 7-13-16,-10 0-2 15,17 29 2-15,0 17-1 16,0 8 0-16,7 1 7 15,37-1-10-15,18-2 3 0,-3-1 0 16,6-9-7-16,-7-4 10 16,4-4-3-16,-27-8 0 15,-4-6-1-15,-18-3-8 16,-13-6 9-16,0 5-24 16,0-6-3-16,-27 7-35 15,-25-5-18-15,1-4-55 16,6-4-36-16,21-4-30 15,24-12-69-15</inkml:trace>
  <inkml:trace contextRef="#ctx0" brushRef="#br0" timeOffset="10471">4820 1958 501 0,'0'0'168'0,"0"0"-17"16,0-180-22-16,0 143-9 15,0 11 15-15,0 12-56 16,0 11-20-16,0 3-34 15,7 0-20-15,24 40-7 16,7 23 2-16,-11 17 0 16,4 8 7-16,-17 4 6 15,3-9-12-15,4-6-1 16,-14-14 4-16,0-11-14 16,3-12 10-16,-10-21-131 15,0-7-5-15,0-12 11 16,0 0 103-16,0-8 15 15,0-24-26-15,0-8 5 0,0-3 16 16,-17 6 12-16,10 2 1 16,-7 7 1-16,7 8 20 15,7 9-17-15,0 5-1 16,0 6-1-16,21 0-3 16,24 0 0-16,13 0-2 15,11 0 8-15,-4-3-6 16,-6 0 3-16,-15 1 0 15,-13-2 16-15,-10-2 8 16,-11 1 16-16,4 2 14 16,-14 1 1-16,0-2 32 15,0 4-20-15,0 0-18 0,0 0-7 16,0 0-45 0,0 0-12-16,0 6 8 0,-7 23-9 15,-10 5 13-15,10-3 0 16,7-6 4-16,0-4-8 15,0-7 4-15,0-8-8 16,38-6 7-16,7 0-14 16,-8 0 15-16,8-26 1 15,-24 1 5-15,3-7 3 16,-17 1-7-16,-7-3-1 16,0-1 10-16,-24 7-5 15,-21 8 1-15,0 6-7 16,1 10-5-16,2 4-1 15,18 4 6-15,10 27-3 16,14 9-6-16,0 0 12 0,45-6-8 16,20-11 5-16,11-15-21 15,3-8 20-15,-3 0-8 16,-11-5 9-16,-13-24 3 16,3 1 5-16,-21-1-2 15,-10 1 25-15,-10 7 7 16,-7 10 33-16,-7 2-16 15,0 7-7-15,0 2-26 16,0 0-17-16,0 6-10 16,0 36-9-16,0 13 14 15,0 16 10-15,0 4-10 16,0-1 0-16,17-3 0 0,-3-1 11 16,6-11-11-1,-13-14 0-15,10-13 3 0,-10-18-6 16,-7-8 3-16,0-6 0 15,0 0 21-15,7-12 10 16,-7-33 42-16,7-23-50 16,-7-16-15-16,0-7-1 15,0-4-7-15,0 4 0 16,0 2 0-16,0 9 12 16,17 12-12-16,-10 13 0 15,7 18-4-15,0 15-7 16,-7 13 3-16,10 9-3 15,10 0 5-15,-3 2-16 0,14 30 22 16,-10 6 0-16,-11 10-13 16,-10 1 2-16,-7-4 7 15,0 1-5-15,0-9 5 16,-24-3-38-16,-4-2-1 16,-17-9-41-16,-6 0-20 15,-11-9-34-15,-3 0-99 16,6-2-61-16,8-6-225 15</inkml:trace>
  <inkml:trace contextRef="#ctx0" brushRef="#br0" timeOffset="10877">708 3770 824 0,'0'0'98'0,"0"0"-53"16,0 0 54-16,0 0-29 15,416-94 4-15,28-11 13 16,147-29-27-16,76-18 3 0,38 0-32 16,-52 15-8-16,-96 20 21 15,-93 20-16-15,-92 22 18 16,-90 12-13-16,-59 15-24 16,-75 10 23-16,-52 12-27 15,-44 10-3-15,-32 7 4 16,-20 6-1-16,0 1-10 15,-27 2-35-15,-69 0-120 16,-45 0-93-16,-31 19-220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30:28.931"/>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19362 449 709 0,'0'0'183'16,"0"0"-77"-16,0 0-24 15,0 0-27-15,0 0-55 16,0 0-3-16,0 58-7 16,0-9 17-16,0-7-7 15,0 1 0-15,7-6 9 16,-1-9-10-16,12-2 1 16,-11-11 0-16,-1-9 2 0,-6-6 4 15,7 0-6 1,0 0 13-16,7 0-11 0,3-12 24 15,-3-13-26-15,10-1 0 16,-10 3-1-16,6 0 11 16,4 6-10-16,-10 4 0 15,10 0 3-15,-10 10-12 16,0 3 9-16,3 0-3 16,-3 0-8-16,6 11-1 15,-13 12 11-15,17 3 1 16,-17-3-7-16,17-3 4 15,-17-5 3-15,0-10-3 16,0-2-4-16,-7-3 7 16,0 0 0-16,7 0 11 15,0-3-10-15,17-26 8 0,-4-5-9 16,11 3 0-16,0 2-5 16,-17 9 9-16,7 8-4 15,3 10 0-15,-17 2-14 16,13 0 13-16,11 6-9 15,0 14 10-15,-10 4-6 16,10-9-21-16,-4 0 19 16,-3-1 2-16,-3-8-14 15,-14-6 15-15,3 0 5 16,-3 0 0-16,-7 0 6 16,0-20 5-16,0-3-7 15,0-3 11-15,0 3-15 16,-24-3 28-16,3 4-24 0,-10 1 0 15,11 5 14-15,-4 4-11 16,3 6-11-16,-3 6 4 16,10 0-13-16,-7 4 6 15,-3 26 7-15,11 8 0 16,6 5-6-16,7 2 1 16,0-7-9-16,0-7 3 15,14-8-2-15,6-12 8 16,4-8-6-16,-3-3 11 15,3 0 10-15,-3-34-3 16,9-12-3-16,-16-11 8 16,17-9-1-16,-10-5 19 0,3-6-14 15,-17 0 2 1,0 2 9-16,-7 4-24 0,0 14 19 16,0 10-4-16,0 22-16 15,0 14 26-15,0 5-28 16,0 6-3-16,0 0 3 15,-7 32-32-15,0 21 32 16,0 19 0-16,7 6 7 16,0-1-15-16,0-3 8 15,34-8 0-15,11-12-1 16,7-9-3-16,-1-13 1 16,-6-15-12-16,0-8-1 15,-8-9 8-15,-6 0 8 16,-3-10 0-16,3-20 0 0,-17-2 11 15,3-2-11-15,-17-1 0 16,0-1 4-16,0 4-5 16,0 7 2-16,-11 7-1 15,-2 13 0-15,6 5-7 16,-7 0-10-16,-3 8 0 16,3 23 17-16,0 7-4 15,14 1 4-15,0-1 0 16,0-1-1-16,28-9-17 15,10-5 17-15,0-8-8 16,-1-12 9-16,-16-3-5 16,3 0 13-16,-3-20-8 15,3-15 7-15,-17-1 0 0,0-7 9 16,-7 2 7 0,0 4-16-16,0 8 24 0,0 10-27 15,0 13 15-15,0 3 3 16,0 3-22-16,0 0-5 15,0 20-13-15,0 12 18 16,20 5-2-16,11-3 2 16,7 0 0-16,7-3 0 15,-1-5-27-15,1-6-8 16,-4-3-47-16,-10-8-33 16,-7-6 1-16,-10-3-91 15,-7 0 15-15,-7-7-114 0</inkml:trace>
  <inkml:trace contextRef="#ctx0" brushRef="#br0" timeOffset="168">21043 424 119 0,'0'0'200'0,"0"0"-76"0,0 0-32 15,0 0 9-15,0 0-4 16,0 0-46-16,-124-49-21 16,114 78-22-16,-4 8 7 15,0 5 3-15,1 7-13 16,-4-3 5-16,10 0-10 15,0-6-5-15,7-8-44 16,0-10-180-16</inkml:trace>
  <inkml:trace contextRef="#ctx0" brushRef="#br0" timeOffset="765">21139 432 22 0,'0'0'341'0,"0"0"-206"16,0 0-45-16,0 0-20 16,0 0-26-16,0 0 14 15,90-34-20-15,-66 26 3 16,-10-4 16-16,6-3-36 16,-9-1 10-16,-11-4 10 15,0-3-38-15,0-3 36 16,0 8-19-16,0 1-12 0,0 6 22 15,-11 8-28-15,-3 3 6 16,8 0-8-16,-8 3-10 16,-3 23 10-16,3 2 0 15,7 0 1-15,7 1-4 16,0 0 6-16,0-3-3 16,7-4 0-16,31-3-5 15,0-6-4-15,-4-10 8 16,-3-3 1-16,7 0-6 15,-18 0 15-15,18-11-9 16,-7-15 1-16,-10-6 8 16,10 4 1-16,-18-3-7 15,-6 2-1-15,0 0 22 16,-7 6-22-16,0 9 19 0,0 5-9 16,0 9-5-16,0 0-10 15,0 0 3-15,0 0-15 16,0 0 12-16,0 15-10 15,0 5 13-15,17-3 0 16,-3 6 8-16,0-3-14 16,17 2 6-16,-11 5 0 15,5-1-6-15,-12-1 11 16,1-2-5-16,-4-7 0 16,-3 2 3-16,-7 0-12 15,0-4-24-15,-24 3-27 0,-41 0-41 16,-25-2-172-1</inkml:trace>
  <inkml:trace contextRef="#ctx0" brushRef="#br0" timeOffset="1336">19169 89 442 0,'0'0'117'16,"0"0"-2"-16,0 0-24 0,0 0-30 15,0 0-3 1,0 0-58-16,-45 23 0 0,45 14-4 16,0 3 12-16,0-3-6 15,0-8-2-15,14-9 7 16,31-9 5-16,-14-11-2 16,7 0 31-16,-11-2 79 15,4-27-49-15,-10-8 10 16,-14 0-13-16,-7 0-29 15,0-1 19-15,-7 4-52 16,-45 3-5-16,-6 8-2 16,-1 11-21-16,-9 12-10 15,9 0-100-15,14 20-112 0,18 11-143 16</inkml:trace>
  <inkml:trace contextRef="#ctx0" brushRef="#br1" timeOffset="-25899.812">0 3300 531 0,'0'0'151'0,"0"0"14"15,0 0-22-15,0 0-27 16,0 0-17-16,0 0-38 15,24-18-6-15,-24 18-10 0,0 0-37 16,0 0 4-16,0 0-12 16,0 15 0-16,0 8-5 15,0 8 11-15,0-5 1 16,0 3-7-16,0-1 8 16,0-5-4-16,0 0-4 15,7-3 0-15,21 0 3 16,3 0 5-16,20-3-8 15,25-3 1-15,13 1 11 16,21-9-10-16,17-1-2 16,-3 1 2-16,10-3-3 15,0-1 8-15,14 4-7 16,0-3 0-16,0 3 10 0,17-4-18 16,-17-2 8-1,7 0 0-15,-1 0-4 0,11 0 8 16,-3 0-4-16,0 0 0 15,-4-2 6-15,-10-4-8 16,-21 1 2-16,4 1 0 16,-4 2-7-16,-10 2 14 15,10-3-7-15,7 3 0 16,0 0 5-16,7 0-6 16,0 0 1-16,0-4 0 15,14 2-4-15,23-3 8 16,15 1-4-16,13 2 0 0,-6 2 4 15,-1 0-10 1,-13 0 6-16,0-3 0 0,-8 1-7 16,-6-2 12-16,-3 1-5 15,-4 0 0-15,-17 1 0 16,13 2-6-16,-13-3 6 16,7 3 0-16,-4 0-7 15,-10 0 9-15,-10 0-2 16,3 0 0-16,-7 0 6 15,-3 0-10-15,10 0 4 16,-7 0 0-16,14 0-2 16,-7 0 5-16,-3 0-3 15,3 0 0-15,7 0 6 16,0 0-13-16,7 0 7 0,0 0 0 16,-7 0-5-16,6 0 8 15,5 0-3-15,-11 0 0 16,7 0 7-16,-7 0-11 15,-11 0 4-15,4 0 0 16,-7 0-5-16,8 0 11 16,-12 5-6-16,-2-2 0 15,2 0 9-15,12 1-11 16,-1-4 2-16,0 2 0 16,0-2-8-16,-3 3 14 15,-4-1-6-15,-7 2 0 16,-10-2 3-16,0 1-10 15,-7-1 7-15,11-2 0 0,-11 0-6 16,0 0 8 0,-7 0-2-16,1 0 0 0,-1 0 9 15,-7 0-17-15,-6 0 8 16,-11 0 0-16,-3-2-6 16,-4-3 10-16,4-1-4 15,3 1 0-15,4-2 7 16,-4 2-9-16,10-4 2 15,-6 0 0-15,-11-5-6 16,-6 2 14-16,-8-3-8 16,1-1 0-16,-7 2 7 15,6 0-5-15,-6 2-2 16,0 4 0-16,-1-1-1 16,-6 1 7-16,-17 2-6 0,3 0 5 15,-10 0 6-15,-7-2 2 16,-7 0-8-16,10-4 2 15,-10-5 16-15,0-1-16 16,0 2-2-16,0 1-5 16,7-2 11-16,0-3-9 15,0-3-2-15,6 0 0 16,4-5-8-16,-3-1-64 16,-7-2-106-16,-7-10-292 15</inkml:trace>
  <inkml:trace contextRef="#ctx0" brushRef="#br1" timeOffset="-23889.812">1788 3606 581 0,'0'0'212'0,"0"0"-75"0,0 0 27 16,0 0-24-16,-7-163-13 16,-24 126-47-16,-13 2-33 15,-1 4 14-15,-7 8-35 16,-6 9 2-16,-11 8-1 15,-3 6-25-15,-4 0 18 16,-20 3-20-16,0 29 0 16,-1 15 0-16,1 17 3 15,7 16-3-15,17 14 0 16,3 9 11-16,41 3-12 16,11 0 1-16,17-4 0 15,17-1-3-15,49-7 7 16,23-5-4-16,14-6 0 15,18-15 10-15,2-16-10 0,5-18 0 16,-1-20 2-16,-17-14-9 16,0 0 10-16,3-34-3 15,-10-17 3-15,7-10 5 16,-13-7 3-16,-15 0 10 16,-16-3-6-16,-15 1 28 15,-27-4-36-15,-17-3 15 16,-7-4 14-16,-38 2-33 15,-34-2 19-15,-17 5-18 16,-14 6-1-16,-11 16 3 0,-3 11-4 16,-10 18-2-16,-14 16 0 15,0 9-6-15,7 0-3 16,3 29 4-16,25 14-56 16,16 14-32-16,18 8-78 15,20 1-194-15</inkml:trace>
  <inkml:trace contextRef="#ctx0" brushRef="#br0" timeOffset="-8358">17591 3806 381 0,'0'0'476'16,"0"0"-343"-16,0 0 11 15,0 0 7-15,0 0-85 16,0 0-27-16,0-43-39 15,0 72 0-15,21 8 22 0,10 5-14 16,13 4 16-16,8-2-1 16,6 4-22-16,1-8 20 15,9-4-21-15,-2 0 3 16,-8-8-2-16,4 1 6 16,-10-1-7-16,-8-2 0 15,-16-3-35-15,-11 3-97 16,-3-4-120-16,-14 9-96 15</inkml:trace>
  <inkml:trace contextRef="#ctx0" brushRef="#br0" timeOffset="-7991">17918 4612 788 0,'0'0'198'16,"0"0"-38"-16,0 0-51 16,0 0-5-16,0 0-68 15,0 0-24-15,147-103 12 16,-112 103-18-16,3 0 2 16,-1 20-8-16,-23 6 8 15,10 2-8-15,-24 4 0 16,0 5 0-16,0 4-6 0,-38 4 5 15,-13-3 1-15,-1-3 1 16,21-9 6-16,18-7-9 16,13 0 2-16,0-6-4 15,37-8-8-15,60-9 18 16,20 0-6-16,24-5 0 16,-14-19-9-16,-31 4-6 15,-37 6-93-15,-22 5-86 16,-37 9-124-16</inkml:trace>
  <inkml:trace contextRef="#ctx0" brushRef="#br0" timeOffset="-8965">17034 3734 791 0,'0'0'225'16,"0"0"-39"-16,0 0-40 16,0 0-24-16,0 0-61 15,0 0-19-15,0-28-14 16,0 28-24-16,0 5 6 16,-14 26-10-16,-31 16 0 15,-13 9 17-15,-11 5-15 16,-3 3 10-16,3-5-6 15,4 1 7-15,13-3-10 16,1-9-3-16,6-4 3 16,14-15 1-16,17-9-4 0,-3-12 0 15,17-3 0 1,0-2 12-16,0-3-9 0,0 0-3 16,0 0 0-16,0 0-8 15,11-3-30-15,16-5-28 16,-3 3-34-16,-3 5-104 15,-21 0-58-15,0 0-112 16</inkml:trace>
  <inkml:trace contextRef="#ctx0" brushRef="#br0" timeOffset="-8691">16432 4472 570 0,'0'0'218'0,"0"0"-82"15,0 0 22-15,0 0-14 16,0 0-31-16,0 0-69 16,-86-24-12-16,69 40 1 15,10 15-26-15,-7 9 29 16,-3 6-20-16,10 5-10 16,1 0 16-16,-1-5-18 15,0 0-3-15,0-2 1 16,7-8 10-16,-7-4-24 15,7-13-23-15,0-7-92 16,0-9-90-16,34-3-100 16,56-17-190-16</inkml:trace>
  <inkml:trace contextRef="#ctx0" brushRef="#br1" timeOffset="-25019.812">16590 2726 324 0,'0'0'645'0,"0"0"-477"16,0 0-22-16,0 0-32 15,0 0-52-15,0 0-13 16,0-72-49-16,0 72 7 16,0 19-15-16,0 10 10 15,21 11-2-15,10 0 0 16,-10 0 10-16,10-8-4 16,-18-6-6-16,11-13 0 15,-3-6 16-15,-7-7-13 16,30 0 45-16,18-38 23 0,24-25-35 15,21-22 8-15,3-7-27 16,-14 0-12 0,-13 2 16-16,-11 7-11 0,-21 10-10 15,-20 11 1-15,0 14 7 16,-17 13-16-16,-14 15-43 16,0 17-63-16,0 3-72 15,-14 34-392-15</inkml:trace>
  <inkml:trace contextRef="#ctx0" brushRef="#br0" timeOffset="-9370">17412 3077 448 0,'0'0'245'0,"0"0"-52"15,0 0-41-15,0 0-7 16,0 0-42-16,0 0-47 16,0 0 3-16,0-31-35 15,-7 31 13-15,-24 0-14 16,4 0-21-16,-18 8 20 0,7 12-22 15,7 11 0-15,4 7-4 16,17 11 3-16,10-1 1 16,0 3 0-16,10-10 0 15,41-7-10-15,1-11 10 16,6-13 0-16,-6-6 12 16,0-4-4-16,-15 0-2 15,-6-6 5-15,-3-20-5 16,-4-8 28-16,-10-6 2 15,-7-6-17-15,-7-5 13 16,0 8-29-16,-28 5 9 16,-27 13-12-16,-3 8 8 15,-1 11-19-15,1 6 11 0,6 0 0 16,14 6-5 0,7 22-26-16,11 10-45 0,3 13-74 15,17 0-133-15,-14 4-212 16</inkml:trace>
  <inkml:trace contextRef="#ctx0" brushRef="#br0" timeOffset="-5881">17938 5384 738 0,'0'0'171'0,"0"0"-22"0,0 0-12 16,0 0-7-16,0 0-53 15,0 0-38-15,38-43 10 16,-38 43-42-16,0 29-6 15,0 16 19-15,-38 19-2 16,7 0 13-16,-13 0-18 16,16-1-8-16,-3-6 5 15,4-6-10-15,9 1 0 16,-2-7-5-16,-4 2-27 16,-4-2-133-16,-3-1-221 0,0 4-561 15</inkml:trace>
  <inkml:trace contextRef="#ctx0" brushRef="#br0" timeOffset="-5492">17715 6291 777 0,'0'0'186'0,"0"0"-31"15,0 0-7-15,0 0-23 16,0 0-55-16,0 0-46 16,17-78 11-16,-17 78-35 15,0 0 0-15,0 9-1 0,7 17 11 16,-7 5-7 0,7 1-3-16,6 2 6 0,5 0-4 15,2-3 2-15,4 1-4 16,4-1 0-16,-4 4 10 15,-3-4-10-15,9-3 0 16,-16-3 1-16,0-4-2 16,-14-3 1-16,0-7 0 15,0 1-1-15,0-6 11 16,-14-4-10-16,-37 0 0 16,-8-2-28-16,-3 0-61 15,11 0-135-15,16 0-150 0,4-31-283 16</inkml:trace>
  <inkml:trace contextRef="#ctx0" brushRef="#br0" timeOffset="-5356">17835 6253 331 0,'0'0'292'16,"0"0"-188"-16,213-86-56 15,-123 60-20-15,-8 4-28 16,-23 1-94-16,-15-1-410 15</inkml:trace>
  <inkml:trace contextRef="#ctx0" brushRef="#br0" timeOffset="-7398">16078 5444 509 0,'0'0'216'0,"0"0"-81"16,0 0-11-16,0 0 34 16,0 0-47-16,0 0-38 15,21-86 6-15,-21 86-33 16,0 0-8-16,0 0-20 15,0 0-17-15,-21 24 15 16,-37 18-13-16,-11 6 13 16,-3 10 9-16,3-7-21 15,10 4 10-15,1-1-7 16,13-5-3-16,7-10 8 16,8-4-12-16,9-12 0 0,7-9 8 15,14-5 0-15,-7-3-8 16,7-3 0-16,0-3 4 15,0 0-8-15,0 0 4 16,0 0 0-16,0 0-1 16,0 0 3-16,0 5-6 15,0 8-46-15,0 11-75 16,-10 5-81-16,3-4-164 16,-7 7-458-16</inkml:trace>
  <inkml:trace contextRef="#ctx0" brushRef="#br0" timeOffset="-6941">15129 6139 511 0,'0'0'207'16,"0"0"-62"-16,0 0-59 15,0 0 15-15,0 0-24 16,0 0-49-16,96-92 8 15,-58 92-34-15,-10 0 1 16,3 0-3-16,-7 0 9 16,-4 0-14-16,-13 9 5 15,-7 5-8-15,0 6 2 0,0 3-3 16,-20 5 9-16,-18-2 10 16,7 3-4-16,3-6 3 15,4-3-9-15,17-6 7 16,7 0-17-16,0-6 7 15,0 2 3-15,14-4 4 16,17-1 5-16,0-2-2 16,3 3-7-16,-3 0 5 15,0-1-5-15,-3 4 4 16,3-4-4-16,-18 7 8 16,1-4-4-16,-14 1 9 15,0 0-13-15,0 2 0 16,0 6 4-16,-34-3-4 0,-18 3 6 15,1-2-6-15,6-4-61 16,0 1-71-16,14-10-137 16,24-2-269-16</inkml:trace>
  <inkml:trace contextRef="#ctx0" brushRef="#br0" timeOffset="-6621">16150 5604 120 0,'0'0'711'16,"0"0"-553"-16,0 0-33 0,0 0 29 16,0 0-75-16,0 0-53 15,-13-17 1-15,26 48-27 16,4 13 42-16,4 1-2 15,3 4-32-15,-3-1 26 16,3-2-31-16,-3-3 0 16,9-6 3-16,-16-5 3 15,17-7-9-15,-10-7 0 16,-14-4 1-16,10 2-8 16,-17 2-102-16,0 2-123 15,0 3-92-15,-38 6-546 16</inkml:trace>
  <inkml:trace contextRef="#ctx0" brushRef="#br0" timeOffset="-6201">16284 6302 671 0,'0'0'183'0,"0"0"-68"15,0 0 55-15,0 0-49 16,0 0-69-16,0 0-39 16,7-23-2-16,10 43-10 15,-10 3 6-15,7-6-1 0,10 0 0 16,-10-3-6-16,17-5 0 16,-4-4 2-16,4-1 9 15,7-4-11-15,-10 0 1 16,3 0 6-16,0-14 1 15,-11-1-8-15,-13 4 0 16,0-1 15-16,0 6-15 16,-7 1 36-16,0 5 4 15,0 0-30-15,0 0 15 16,0 0-25-16,0 0 0 16,0 17-6-16,0 17 13 15,0 12-7-15,0-1 0 0,0 4 7 16,0-9-19-16,0-9 11 15,0-2-132-15,0-7-135 16,0-15-165-16</inkml:trace>
  <inkml:trace contextRef="#ctx0" brushRef="#br0" timeOffset="-2460">19190 2774 468 0,'0'0'56'0,"-237"-115"56"16,96 67-22-16,-7-1 26 16,-14 0-33-16,-3 10 1 15,3 1 27-15,1 13-108 16,3 13 4-16,-28 12 10 15,-20 16-13-15,-45 51-4 16,-31 34 0-16,-38 30 11 16,-13 30-17-16,-8 24 6 15,8 24 0-15,-1 25-5 16,31 23 12-16,22 42-7 0,36 34 0 16,43 27 5-16,54 15-12 15,58-18 7-15,63-26 0 16,34-42-10-16,103-37 13 15,68-37-3-15,60-29 0 16,37-24 7-16,27-24-6 16,18-30-1-16,7-22 0 15,-11-23-4-15,4-17 16 16,-18-26-12-16,-2-20 0 16,-12-28 4-16,-16-53 13 0,20-34-12 15,-20-28 39 1,3-22 42-16,-7-21-23 0,-10-29 0 15,10-24-16-15,-10-37-22 16,-14-26 22-16,-34-4-35 16,-55 6-5-16,-38 14 22 15,-42 26-24-15,-61 14 16 16,-14 17-21-16,-72 18 4 16,-62 7-10-16,-52 13 6 15,-20 11-11-15,-31 14 5 16,-1 17-38-16,15 18-18 15,51 23-68-15,41 30-99 16,56 23-195-16</inkml:trace>
  <inkml:trace contextRef="#ctx0" brushRef="#br0" timeOffset="-1423">18977 1953 113 0,'0'0'441'0,"0"0"-349"16,0 0 39-16,0 0 13 15,0 0 19-15,0 0-81 16,-45-63-4-16,45 35-12 16,14-7-36-16,10-5 15 15,20-8-23-15,8-4-10 16,-7-4 21-16,6 1-31 15,-6 9 6-15,-17 6-3 16,-4 9 4-16,-11 10-2 16,-13 7-7-16,0 8 0 15,0 4 4-15,0 2-4 0,0 0-7 16,0 0 3-16,-13 0-14 16,-32 0 18-16,-7 14 0 15,-10 6 0-15,21 0-9 16,10-5 1-16,17-7-4 15,4-5-5-15,10-3-21 16,0 0 35-16,0 0 0 16,0 0 3-16,0-8-5 15,0-27 6-15,38-2-1 16,0 2 0-16,6 4 3 16,-6 11-6-16,-17 11 3 15,10 4 0-15,-10 5-8 0,16 0 0 16,-6 4 8-1,4 21-4-15,-4 5-5 0,0 4 3 16,-4 1 6-16,-3 0-20 16,-17-4-83-16,-7-5-131 15,0-12-123-15</inkml:trace>
  <inkml:trace contextRef="#ctx0" brushRef="#br0" timeOffset="6669">18626 5802 427 0,'0'0'338'0,"0"0"-206"16,0 0-46-16,0 0 64 15,0 0-24-15,0 0-65 16,-21-146 15-16,-17 123-38 16,-6 6-5-16,-22 0 13 0,1 2-41 15,-11 4 34-15,-6 3-24 16,10 8-11-16,3 0 25 15,-3 0-29-15,3 14 7 16,4 23-4-16,-11 14 9 16,4 12-9-16,3 11-3 15,11 12 2-15,-1 9-1 16,14 8 0-16,14 8-1 16,25-3 0-16,6 1 12 15,0-6-12-15,37-2 0 16,1-4 1-16,7-12-3 15,-11-8 4-15,11-16-2 16,7-16 0-16,-8-13 8 16,18-15-10-16,-3-9 2 15,6-8 0-15,18 0 3 0,20-11 3 16,10-23-6-16,-3-13 9 16,0-12-2-16,-14-10 6 15,-6-8 3-15,-8-8-7 16,-16-8 17-16,-22 3-19 15,-13-11 13-15,-17-2-3 16,-14-9-13-16,0-2 14 16,-31 6-18-16,-34 11 2 15,-18 14 2-15,-13 14-4 16,-28 12 0-16,-17 17-3 16,-7 14 4-16,7 14-11 0,28 12 10 15,17 0-35-15,30 41-3 16,8 13-61-16,20 14-22 15,7 7-47-15,17-15-135 16,14-9-100-16</inkml:trace>
  <inkml:trace contextRef="#ctx0" brushRef="#br0" timeOffset="15234">20799 6650 314 0,'0'0'184'0,"0"0"-68"15,0 0 22-15,0 0 3 16,0 0 4-16,0 0 16 15,0 0-45-15,38-28-31 16,-31 28 4-16,-7 0-47 16,0 0 3-16,0 0-3 15,0 0-31-15,0 14 16 16,-45 20-25-16,-7 13 0 16,1 10 15-16,-1 5-8 15,14 7-9-15,1 2 0 16,16 4 10-16,7-4-10 15,14-2 0-15,0-9 0 0,0-8-5 16,21-11 12 0,17-5-7-16,6-14 0 0,1-4 2 15,7-13-5-15,-18-5 3 16,11 0 0-16,-14 0-1 16,-7-17 9-16,-11-9-8 15,1-2 0-15,-7 0 9 16,-7 1-6-16,0 1-3 15,0 4 0-15,-21-2-1 16,-9 8 7-16,2 4-6 16,-10 7 0-16,0 5-16 15,1 0 15-15,9 0-67 16,-10 11-36-16,14 6-49 16,10-5-130-16,14-10-88 0</inkml:trace>
  <inkml:trace contextRef="#ctx0" brushRef="#br0" timeOffset="15791">21043 6249 529 0,'0'0'143'16,"0"0"-17"-16,-124-156-15 15,80 122 40-15,-8 10-47 16,-10 10-24-16,4 8-17 16,-8 6-36-16,-9 6 18 15,3 34-30-15,-18 21-8 0,1 16 24 16,-1 11-31-16,15 15 16 16,9 15-4-16,15 12-9 15,20 14 18-15,10 2-19 16,14-6-1-16,7-6 8 15,21-2 1-15,48-1-10 16,34 3 0-16,21-13 3 16,3-19 1-16,7-29-4 15,-17-25 1-15,-14-19 3 16,-3-24 3-16,3-5 2 0,7-14 28 16,10-35-8-1,4-19 17-15,-4-21-20 0,-3-20 1 16,-7-25 15-16,-20-20-34 15,-28-12 18-15,-35-5-21 16,-27 7 2-16,-58 10 0 16,-83 16-7-16,-38 21 0 15,-21 17-2-15,15 23 4 16,16 20-2-16,35 14 0 16,21 21-7-16,34 10-2 15,3 12-26-15,18 0-40 16,6 43-2-16,-6 19-83 15,20 10-57-15,7 2-72 16,3-2-164-16</inkml:trace>
  <inkml:trace contextRef="#ctx0" brushRef="#br0" timeOffset="27110">17292 8081 678 0,'0'0'185'0,"0"0"-73"16,0 0 55 0,0 0-30-16,0 0-58 0,0 0 5 15,158-149-40-15,-158 138-12 16,0 5 16-16,0 3-46 15,0 0 15-15,-31 3-17 16,0 0-10-16,-10 0 2 16,-14 21 9-16,20 7-1 15,-2 7 0-15,23-1 11 16,14 0-12-16,0 0 1 16,0 1 0-16,20-4-9 15,18-2 9-15,0-3 0 16,7-4-3-16,-18-1 12 0,4-7-9 15,-17 0 0 1,0-3 1-16,-4-2-7 0,-10-3 6 16,0 2-5-16,-10 1 2 15,-42-1-27-15,-6 1-3 16,-1-4-51-16,8-1-34 16,13-2 5-16,17 1-31 15,21-3-6-15,0 0 51 16,0 0-8-16,42-25-28 15,13-7-139-15,3-5 178 16,-6 0 96-16,-8 3 75 16,-16-1 2-16,3 7 37 15,0 2-4-15,-18 0 24 16,1 6-42-16,3 5-30 0,-17 10 37 16,7 2-13-16,-7 3-18 15,0 0-13-15,0 0-32 16,0 0 2-16,0 0-25 15,0 8 0-15,0 16 0 16,0-1 1-16,0 3 3 16,0-4-1-16,7-5-3 15,0 1-8-15,-7-7-93 16,7-2-70-16,10-9 22 16,-10 0-61-16,0 0-82 15</inkml:trace>
  <inkml:trace contextRef="#ctx0" brushRef="#br0" timeOffset="27422">17649 7837 97 0,'0'0'255'15,"0"0"-126"-15,0 0-17 16,0 0-13-16,0 0-62 16,0 0 2-16,-51-104-1 15,51 104-30-15,0 0 5 16,0 0-13-16,0 0 0 15,0 10-5-15,0 2 10 16,0-2-5-16,7-6 9 16,0-2-9-16,-1-2 38 15,1 0 12-15,4 0 28 0,-4-12-7 16,-1-2-31-16,-6-2-5 16,0 4-20-16,0 3-12 15,0 1-6-15,0 5-9 16,-24 3-22-16,17 0-32 15,-13 3-73-15,6 22-51 16,4 7-141-16</inkml:trace>
  <inkml:trace contextRef="#ctx0" brushRef="#br0" timeOffset="27522">17649 7837 449 0</inkml:trace>
  <inkml:trace contextRef="#ctx0" brushRef="#br0" timeOffset="27924">17649 7837 449 0,'282'66'165'0,"-275"-84"-22"0,0 4-41 0,17 0-15 0,-10 3-35 0,17 2-28 15,-4 4 20-15,18 1-42 16,-14 2 19-16,-10 2-7 16,3 0-11-16,-11 0 8 15,-6 0-11-15,0 11 0 16,0 12-11-16,-7 8 10 15,0 4 1-15,0 2 0 16,0-6 12-16,-14-2-12 16,7-9 0-16,7-3 3 0,0-11 0 15,0-3 6-15,0-3-9 16,0 0 2-16,14 0 7 16,17-3 17-16,7-20-22 15,-4-9 6-15,4 0 29 16,-7-4-33-16,0-2 20 15,-10 4 3-15,-14 3-21 16,-1 11 38-16,-6 6-31 16,0 8 13-16,0 6-7 15,0 0-21-15,0 0 0 16,0 0-17-16,-13 6 17 16,-1 16-1-16,14 4 1 15,0 0 0-15,0-3-7 16,0 5-7-16,27-2-9 15,18-4-53-15,0-4-76 0,6-12-29 16,8-6-161 0</inkml:trace>
  <inkml:trace contextRef="#ctx0" brushRef="#br0" timeOffset="28403">18849 7729 409 0,'0'0'190'16,"0"0"-57"-16,0 0-31 16,0 0 15-16,0 0-85 15,0 0 3-15,76-115-15 0,-38 98-12 16,-4-3 29-16,4-6-19 16,0 1 0-16,0-4 18 15,-18 6-25-15,-13 3 16 16,-7 3 10-16,0 5-20 15,0 4 7-15,0 2-24 16,-27 3-2-16,-4 3-11 16,-7 0 22-16,0 0-9 15,11 0 0-15,3 6 3 16,10 0-4-16,7-3 1 16,7-1 0-16,0-2-5 15,0 0 2-15,0 0 2 16,0 0 1-16,0 0 0 15,14 0 3-15,17 0-3 16,-4-2 0-16,4-7 1 0,0 1 9 16,-10-1-10-16,-8 6 0 15,5 3 0-15,-12 0-11 16,-6 0 9-16,7 0 2 16,-7 0-3-16,0 20-8 15,0 6 10-15,0 5-48 16,-31 6-114-16,-3 0-43 15,-11 3-158-15</inkml:trace>
  <inkml:trace contextRef="#ctx0" brushRef="#br0" timeOffset="29533">19004 7334 30 0,'0'0'106'0,"0"0"41"15,0 0-38-15,0 0-22 16,0 0-5-16,0 0 7 16,-14 0-10-16,14 0 16 15,-6 0-51-15,6 0 5 16,0 0-24-16,0 0-5 16,0 0 2-16,0 0-15 15,0 3-6-15,0-3-1 16,6 2 4-16,39-2 24 15,14 0-8-15,9 0 10 0,-9 0 13 16,6 0-37-16,-20 0 17 16,-7 0-17-16,-14 9 2 15,-11 0-7-15,1 8-1 16,-7 3 0-16,0 6-1 16,3 5 4-16,-10 6-3 15,0 1 0-15,0 2-1 16,-10-3-4-16,-18 0-57 15,-3-3-122-15,4-2-172 16</inkml:trace>
  <inkml:trace contextRef="#ctx0" brushRef="#br0" timeOffset="30889">22075 5778 485 0,'0'0'117'0,"0"0"-57"15,0 0 36-15,0 0-23 16,0 0 2-16,0 0-2 15,-59-162-51-15,21 147 28 16,1 4-20-16,-8 2-21 16,0 3 32-16,0 4-28 0,-13 2-3 15,6 0 4 1,-13 0-4-16,-24 6-1 0,-8 16-9 16,-16 10 9-16,-4 5-15 15,-3 6 10-15,-4 0-4 16,-17 3 8-16,-7-1 0 15,-17 4 2-15,3-1-10 16,-3 4 8-16,11-1-3 16,-1 6-5-16,7 6 0 15,-10 9-2-15,3 2 15 16,0 9-15-16,14 6 2 16,1 0 0-16,-1 1 0 15,13-1 0-15,-13-3 0 16,0-3-1-16,-6-6 8 15,-15 6-7-15,-17 12 0 0,-20 10 2 16,-18 13-8-16,-10 10 18 16,-10-2-4-16,0-3 13 15,-1-3-17-15,15-6 11 16,17-7-15-16,27-14 0 16,31-12 9-16,28-7-2 15,16-1-6-15,15 0-1 16,17 4 13-16,-11-6-10 15,18 4-3-15,-4 2 3 16,4 3 13-16,6 6-14 16,-2-1 3-16,2-3 2 15,1-6 0-15,20-7-1 16,0-6-6-16,0-4 0 16,11 4-2-16,-4 0 6 0,10 3-4 15,-3-1 0-15,3 4 2 16,15 6-6-16,6-7 4 15,0 1 0-15,0-1-8 16,44 1 10-16,28 0-2 16,18-6 0-16,37-4 8 15,14-10-6-15,21-6-2 16,30-14 0-16,25-9-1 16,41-17 10-16,31-3-9 15,30-3 0-15,15-29 5 16,-25-5 2-16,4-3-7 15,-31-4 0-15,-24 3 6 16,-21-2-3-16,-20-3-3 0,-25-3 0 16,-13-11 4-16,3-14-4 15,28-12 0-15,3-11 0 16,11-6-2-16,-1-4 8 16,-3 2-6-16,-10 3 0 15,-24-4 7-15,-25-6-6 16,-6 1-1-16,3-6 0 15,11-8 3-15,16-2 4 16,15-5-4-16,10-5-1 16,-11 2 11-16,-20 4-11 0,-18 3-2 15,-13-2 0 1,-20-7 26-16,-18 1-25 0,-14-8 11 16,-14-2-3-16,-23 1-2 15,-15-7 11-15,-13 1-18 16,-17 5 0-16,-14 15 4 15,0 13 4-15,-7 10-8 16,-44-1 0-16,-11 2 12 16,-3 2-12-16,-11 2 0 15,11 3 0-15,-8 15-10 16,-2 8 12-16,-15 14-2 16,-27 17 0-16,-55 14-43 15,-72 27-27-15,-75 5-85 16,-67 39-131-16,-36 7-196 15</inkml:trace>
  <inkml:trace contextRef="#ctx0" brushRef="#br0" timeOffset="38690">7035 1010 437 0,'0'0'173'16,"0"0"-11"-16,0 0-33 16,0 0 11-16,0 0-11 15,31-160-56-15,-31 148 14 16,0 4-26-16,0 8-25 15,0 0 19-15,0 0-42 0,0 0-4 16,0 0-9-16,0 16-4 16,-24 22 0-16,-7 5 4 15,4 5 0-15,-4 1-4 16,17 1 11-16,-10-2-7 16,17-3 0-16,7-2 6 15,0 0-9-15,0-6 3 16,31-11 0-16,7-6 0 15,-4-11 10-15,11-9-10 16,-7 0 2-16,-1 0 10 16,-16-21 0-16,3-7-12 15,-10 2 0-15,3-5 1 0,-17 5 11 16,0-3-12-16,0 6 0 16,0 4 15-16,-24-1-17 15,-7 5 2-15,-3 6 0 16,-4 3-13-16,0 6-4 15,0 0 13-15,11 0-66 16,9 0-63-16,12 15-34 16,6 8-66-16,0-8-77 15</inkml:trace>
  <inkml:trace contextRef="#ctx0" brushRef="#br0" timeOffset="39200">7331 390 492 0,'0'0'158'0,"0"0"-31"16,0 0 9-16,-213-167-46 15,161 141-2-15,-3 18-16 16,-17 8-52-16,-11 8-1 15,-13 45 1-15,-7 20-16 16,7 28 21-16,6 11-25 16,8 13 0-16,23 1 4 0,15-6 7 15,6 0-11-15,31 0 0 16,7-3 6-16,24 0-13 16,41-5 9-16,25-17-2 15,20-18 3-15,3-18 11 16,-3-21-13-16,-14-19-1 15,1-15 9-15,-8-4 2 16,1-18-2-16,6-31 47 16,7-18 25-16,-7-14-64 15,-13-13 21-15,-18-9 5 16,-13-14-33-16,-35-7 18 16,-17-6-26-16,-17-2-2 15,-62 3 3-15,-28 6 9 16,-24 15-12-16,-27 16 0 15,-10 21-11-15,-4 22-1 0,17 20 12 16,28 24-29 0,17 5-40-16,27 45-110 0,18 39-58 15,-4 10-192-15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09.781"/>
    </inkml:context>
    <inkml:brush xml:id="br0">
      <inkml:brushProperty name="width" value="0.05" units="cm"/>
      <inkml:brushProperty name="height" value="0.05" units="cm"/>
      <inkml:brushProperty name="color" value="#3165BB"/>
      <inkml:brushProperty name="fitToCurve" value="1"/>
    </inkml:brush>
  </inkml:definitions>
  <inkml:trace contextRef="#ctx0" brushRef="#br0">170 430 247 0,'0'0'192'0,"0"0"-73"16,0 0 3-16,0 0-58 15,0 0-5-15,0 0 9 16,52-66-36-16,-45 63-2 15,-7 1 7-15,0 2-17 16,0 0 5-16,0 0-21 16,0 0-3-16,0 0-1 15,0 0-11-15,-7 14 11 0,-31 15 3 16,-13 8-2 0,6-3 13-16,7-6-14 0,11-7 0 15,9-10-3-15,12-8 5 16,6-3-2-16,0 0 0 15,0 0-4-15,17 0 1 16,17 0 6-16,28-26 7 16,-4-5 10-16,-6-4-19 15,-7 1 19-15,-1 6 11 16,-16 7-7-16,-11 10 0 16,-10 8 0-16,-7 3-5 15,0 0-8-15,0 0-11 16,0 0-6-16,0 0-3 0,-14 17 4 15,-17 9 1 1,-7 6 4-16,18-3 0 0,-11-1 1 16,24-6 3-16,-7 4-4 15,14-9 0-15,0-5-11 16,0 0 9-16,0-7-19 16,0-2-6-16,21-3 23 15,10 0-3-15,-11-3 7 16,5-17 2-16,-12 0 6 15,1-3 3-15,-7 6-11 16,-7-3 0-16,0 6 32 16,0 2-28-16,0 7 12 15,0 2-15-15,0 3 2 16,-14 0-6-16,0 0 0 0,-17 0 3 16,4 14-9-16,3 18 10 15,3-1-1-15,4-3 0 16,3-4 3-16,14-8-9 15,0-4 6-15,0-6-6 16,0-6 5-16,31 0-5 16,-3 0 6-16,3 0 4 15,-11-12 1-15,-2 1 8 16,-12 5-9-16,1-3 10 16,0 3 9-16,-7 6-13 15,0 0 8-15,0 0-18 16,0 0-2-16,0 0 1 15,0 10-24-15,0 20 25 16,-7 11-9-16,-13 2 15 0,9-2-6 16,11-11 0-16,-7-4 7 15,7-6-10-15,0-9 3 16,0-9 0-16,18-2 2 16,9-2 4-16,18-32 2 15,0-14 4-15,-1-4-11 16,-6 7 7-16,-17 1-6 15,-21 7 4-15,0 9 33 16,0 5-28-16,-21 11 20 16,-30 12-31-16,-1 0 0 15,-17 6-12-15,-3 28 12 16,3 7 0-16,4 7-4 16,20-2 3-16,7-4 1 0,18-1 0 15,20-7 5-15,0 3-12 16,0-9 7-16,27-4-6 15,11-13-3-15,14-11 8 16,-8 0 1-16,1 0 3 16,-7-20 6-16,-11-11-3 15,-3-1-4-15,-17-2 1 16,0 0 11-16,-7-1-10 16,0 1 14-16,0 8 0 15,-14 6-15-15,-10 9 1 16,4 7-4-16,-4 4-5 15,3 0 2-15,0 12-6 16,11 17 9-16,3 2 0 0,7 7 1 16,0-5-5-16,7-1 4 15,24-6-4-15,7-9-7 16,-11-14 17-16,4-3-6 16,0 0 6-16,-17-20-4 15,0-8 16-15,-7-4-14 16,-7 1 13-16,0-4 14 15,0 6-25-15,0 4 9 16,-35 4-15-16,-3 10-5 16,-13 8-1-16,6 3 1 0,7 0-20 15,7 23-51 1,25 11-94-16,6 9-55 0,0 1-103 16</inkml:trace>
  <inkml:trace contextRef="#ctx0" brushRef="#br0" timeOffset="461">1333 530 558 0,'0'0'148'0,"0"0"-17"16,0 0 37 0,0 0-62-16,0 0-9 0,0 0-15 15,-124-14-53-15,124 14 0 16,0-6-14-16,27-3-5 16,25-2-2-16,10 0-6 15,3 1 0-15,-6 6 5 16,3-2-2-16,-18 3-5 15,-9 3 2-15,-4 0 8 16,-18 0-12-16,11 0 2 16,-10 13 0-16,0 13 1 15,-14 6 5-15,7 5-6 0,-7 4 6 16,0 1 0-16,0-1 0 16,0-5-6-16,0-1 0 15,0-9-1-15,0-9 4 16,0-9-3-16,10-2 0 15,-10-6-87-15,0 0-31 16,0 0-73-16,0 0-23 16,0 0-30-16</inkml:trace>
  <inkml:trace contextRef="#ctx0" brushRef="#br0" timeOffset="635">1505 768 131 0,'0'0'251'0,"0"0"-65"0,0 0-17 15,0 0-5 1,0 0-63-16,0 0-75 0,51-64-10 16,14 48-15-16,18-2 4 15,13-2-5-15,-6 3 0 16,-25 5-80-16,-10 10-161 16,-34-1-137-16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13.480"/>
    </inkml:context>
    <inkml:brush xml:id="br0">
      <inkml:brushProperty name="width" value="0.05" units="cm"/>
      <inkml:brushProperty name="height" value="0.05" units="cm"/>
      <inkml:brushProperty name="color" value="#3165BB"/>
      <inkml:brushProperty name="fitToCurve" value="1"/>
    </inkml:brush>
  </inkml:definitions>
  <inkml:trace contextRef="#ctx0" brushRef="#br0">839 8 618 0,'0'0'209'0,"0"0"-42"15,0 0 20-15,0 0-65 16,0 0-45-16,0 0-1 15,18-8-47-15,-12 8 6 16,-6 0-9-16,0 0-24 16,0 0 15-16,0 8-17 15,0 34 0-15,0 17 21 16,-13 15-8-16,-32 3 11 16,7 3-7-16,-7-2-15 15,1-10 19-15,-1 0-21 16,7-8 2-16,11-7 5 15,-4-11-2-15,17-7-5 16,7-13 0-16,-3-5 9 0,3-8-6 16,7-6-3-16,0 0 0 15,0-1 3-15,0-2 5 16,0 0-8-16,0 0 8 16,0 0-2-16,0 0 3 15,-7 0-9-15,7 0-24 16,-7 0-4-16,0 0-55 15,7 0-34-15,0 0-77 16,0 15-132-16,0 5-63 16</inkml:trace>
  <inkml:trace contextRef="#ctx0" brushRef="#br0" timeOffset="623">537 912 80 0,'0'0'515'0,"0"0"-339"15,0 0-23-15,0 0-11 16,0 0-30-16,0 0-34 16,-7-148 12-16,0 133-28 15,-10 4-33-15,10 5 18 0,-14 3-30 16,4 0 7-1,-10 3-4-15,-18 0-18 0,0 3 7 16,-6 24-8-16,-8 3 2 16,-3 13 1-16,11 6 0 15,16 11-4-15,-3 8 0 16,8 7 5-16,16 5-6 16,14 0 1-16,0 0 0 15,0-8-3-15,0-1 5 16,20-11-2-16,18-3 0 15,14-7 8-15,6-11-10 16,11-10 2-16,-4-10 0 16,4-7 0-16,-10-12 4 15,-8 0-4-15,8 0 4 0,-1-17 0 16,11-12 28-16,-11-2-1 16,-6-4-12-16,-1-5 17 15,-6-4-26-15,-7-6 18 16,-7-10-4-16,-4-9-21 15,-20-8 29-15,4-9-27 16,-11 1 0-16,0 10 9 16,-45 6-12-16,-24 18 1 15,-3 8 1-15,-4 9 10 16,4 14-11-16,10 5-3 16,-3 10 1-16,13 5-11 15,8 0 10-15,-8 3 0 16,7 20 0-16,1 11-49 0,-8 11-29 15,7 10-53 1,8-1-160-16,-1-8-298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21.744"/>
    </inkml:context>
    <inkml:brush xml:id="br0">
      <inkml:brushProperty name="width" value="0.05" units="cm"/>
      <inkml:brushProperty name="height" value="0.05" units="cm"/>
      <inkml:brushProperty name="color" value="#3165BB"/>
      <inkml:brushProperty name="fitToCurve" value="1"/>
    </inkml:brush>
  </inkml:definitions>
  <inkml:trace contextRef="#ctx0" brushRef="#br0">31 187 250 0,'0'0'215'15,"0"0"-114"-15,0 0 29 16,0 0-4-16,0 0-50 16,0 0-4-16,0-23-27 15,0 21-1-15,0-2 1 16,7-4-29-16,31-3 4 0,6-2-3 16,8 3-4-16,13-1 21 15,18-1-19-15,13 1 2 16,14-4 5-16,-14 7-19 15,-6-1 16-15,-32 3-15 16,-34 6 0-16,-17 0 0 16,-7 0-4-16,0 0 0 15,0 0 1-15,0 0 8 16,0 0-9-16,0 0 0 16,0-2 2-16,0 2-2 15,7 0 0-15,-7 0 0 16,0 0-1-16,0 0-16 0,0 0-31 15,0 0-56-15,0 0-29 16,-7 0-17-16,-7 2-34 16,-3 13-106-16</inkml:trace>
  <inkml:trace contextRef="#ctx0" brushRef="#br0" timeOffset="762">815 87 224 0,'0'0'217'0,"0"0"-95"16,0 0 16-16,0 0-33 15,0 0-38-15,0 0-13 16,7-11-38-16,-7 34 5 16,-28 20 27-16,-16 11 10 15,-15 11 3-15,-3 7-27 0,-10 2 11 16,-4 3-8-16,-3 4-28 15,4 0 15-15,16-10-23 16,15-9 2 0,6-14 1-16,24-7 2 0,-3-13-6 15,3-5 0-15,14-11 7 16,0-7-10-16,0-2 7 16,0-3-4-16,0 3 33 15,0-3 8-15,0 0 19 16,0 0-16-16,0-17-24 15,0-23-5-15,31-20-15 16,34-15 2-16,18-19-2 16,13-3 7-16,0 0-7 15,-13 6 0-15,-18 4 6 16,-20 10-4-16,-14 12-2 0,-17 13 0 16,-1 15-3-16,-13 11 12 15,7 12-9-15,-7 8 0 16,0 1 2-16,0 5-7 15,0 0 5-15,0 0-4 16,11 0-1-16,-11 0-14 16,0 0 17-16,0 16 1 15,0 13 1-15,0 14-3 16,0 9 3-16,0 10 0 16,-25 13-3-16,-19 5 10 15,-8-3-7-15,-6-6 0 16,13-13 4-16,0-15-7 0,32-18 3 15,-5-11-14-15,18-8-10 16,0-6-59-16,0 0-36 16,0 0-50-16,0 0 5 15,-6-2-94-15</inkml:trace>
  <inkml:trace contextRef="#ctx0" brushRef="#br0" timeOffset="1609">38 170 198 0,'0'0'162'16,"0"0"-53"-16,0 0-16 16,0 0 24-16,0 0-27 15,0 0-3-15,-38-20-38 16,38 12-7-16,7-1 4 15,38-3-45-15,23 1 6 16,29 1 1-16,13-3-7 16,17 2 26-16,-10-1-18 15,-7-2 2-15,-21 6 18 16,-27 3-18-16,-28-3 18 0,-9 3 3 16,-19 3-15-16,1-2 19 15,-7 4-21-15,0 0 1 16,0 0 16-16,0 0-27 15,0 0 11-15,0 0-16 16,0 6 5-16,-20 23-5 16,-25 11 2-16,0 6 0 15,1 2 0-15,6 4 3 16,0 2-5-16,-14 3 0 16,1 3 6-16,-8 3 2 15,15-5-8-15,6 1 1 16,10-7 0-16,4-7 1 0,10-4-2 15,-3-13 0-15,17-8 9 16,-7-8-14-16,1-4 5 16,6 1 0-16,0 0-4 15,0-1 8-15,0-3-4 16,0 0 0-16,0-1 7 16,0-4-10-16,0 0 3 15,0 0 0-15,0 0 2 16,-7 0-2-16,-7 0-12 15,-3 0-81-15,-4-5-111 16,7-15-62-16,14-9-498 16</inkml:trace>
  <inkml:trace contextRef="#ctx0" brushRef="#br0" timeOffset="2164">244 396 454 0,'0'0'157'15,"0"0"-41"-15,0 0-14 16,0 0-45-16,0 0-7 16,0 0-39-16,90-20-6 15,-15 15 21-15,15-1-13 0,13-3 14 16,0-5 9-16,0 2-22 15,-20-2 18-15,-32 6-16 16,-13 1 13-16,-31 2 21 16,0 5-33-16,-7-3 16 15,0 3 4-15,0 0-14 16,0 0 16-16,-7 0-39 16,-38 0 8-16,-13 0-4 15,-32 15-1-15,1 1-3 16,-1 2 0-16,1-4 11 15,10 1-12-15,10-5 1 16,18-4 0-16,30-2-5 16,11-4 10-16,10 0-5 15,0 0 2-15,0 0 6 16,24 0-10-16,41 0 2 0,25-15 0 16,13-5 4-16,10-3-1 15,4-2-3-15,-14 1 0 16,-7 5 7-16,-27 4-9 15,-31 10 2-15,-17-1 0 16,-21 6-7-16,0 0-14 16,-38 0-51-16,-34 8 18 15,-25 12-97-15,-9 0 31 16,-4 1-13-16,20-1-83 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30.322"/>
    </inkml:context>
    <inkml:brush xml:id="br0">
      <inkml:brushProperty name="width" value="0.05" units="cm"/>
      <inkml:brushProperty name="height" value="0.05" units="cm"/>
      <inkml:brushProperty name="color" value="#3165BB"/>
      <inkml:brushProperty name="fitToCurve" value="1"/>
    </inkml:brush>
  </inkml:definitions>
  <inkml:trace contextRef="#ctx0" brushRef="#br0">477 533 531 0,'0'0'184'15,"0"0"-63"-15,0 0-35 16,0 0 30-16,0 0-29 0,0 0-23 16,0 0 5-1,-148-9-31-15,148 9 7 0,0-5-3 16,0 5-20-16,0-4 17 16,27 2-35-16,35-1-2 15,17 0 27-15,35-5-20 16,-11 2 8-16,-7 6 1 15,-6-6-16-15,-39 6 13 16,1 0-15-16,-21 0 1 16,-18 0 4-16,1 0 1 15,-7 0-6-15,-7 0 0 16,0 0-2-16,7 14-2 16,-7 9 3-16,0 17 1 15,0 3 15-15,0 15-13 0,0-1 9 16,-7 0-6-1,-20 0 1-15,-4-6 1 0,10-11-7 16,4-5 0-16,10-9 2 16,0-6 1-16,7-15-3 15,0-2 0-15,0-3 7 16,0 0-10-16,0 0 3 16,0 0-7-16,0 0-9 15,0 0-72-15,-14 0-72 16,-17 0-69-16,0 0-283 15</inkml:trace>
  <inkml:trace contextRef="#ctx0" brushRef="#br0" timeOffset="310">515 873 602 0,'0'0'253'16,"0"0"-122"-16,0 0 54 15,0 0-54-15,0 0-70 16,0 0-8-16,-10-31-44 16,48 25-3-16,24 0-1 15,17 6 0-15,10-5 10 16,14-1-8-16,11 0 1 16,-4-2 17-16,0-4-23 0,-7 4 14 15,-13 2-10-15,-29 0 1 16,-16-2 0-16,-31 8-7 15,-14 0 0-15,0 0-10 16,0 0-12-16,0 0-73 16,-38 0-48-16,-7 2-55 15,1 10-165-15</inkml:trace>
  <inkml:trace contextRef="#ctx0" brushRef="#br0" timeOffset="1027">440 459 179 0,'0'0'204'0,"0"0"-94"16,0 0-14-16,0 0 9 15,0 0-30-15,0 0 20 0,-162-6-30 16,162 3-28-16,0 3 13 15,21 0-39-15,30 0-3 16,18 0 27-16,3 0-1 16,11 0 24-16,-1 0-9 15,-2 0-5-15,9 0 13 16,0 0-25-16,-23-3 6 16,-4-2 6-16,-18 5-33 15,-23 0 19-15,-14 0-26 16,-7 0 4-16,0 0 1 15,0 0-7-15,0 0-1 0,0 0-1 16,0 0 4 0,0 0-5-16,0 0 1 0,0 5 0 15,0 24 7-15,0 10 0 16,0 4-4-16,-21 13 12 16,-17 3-10-16,0 7 11 15,1 5-9-15,2-8-3 16,4-3 6-16,11-9-10 15,-4-7 0-15,17-7 0 16,7-6 5-16,-7-9-5 16,7-10 0-16,0-6 5 15,0 0-9-15,0-6 5 16,0 0-1-16,0 0 11 16,0 0-7-16,0 0 5 0,0 0-9 15,0 0 7 1,0 0-16-16,-7 0 6 0,0 0-56 15,-3-6-116-15,3-8-195 16,-7 2-360-16</inkml:trace>
  <inkml:trace contextRef="#ctx0" brushRef="#br0" timeOffset="1457">491 844 534 0,'0'0'182'0,"0"0"-19"16,0 0-88-16,0 0-9 16,0 0-45-16,0 0-20 15,-6-8 16-15,6 8-17 16,13 0 0-16,25 0 45 15,21 0-9-15,23 0 14 16,21 0 3-16,31 0-6 16,14-14 17-16,-7-3-34 15,-7-3-8-15,-24 2 8 16,-20 8-26-16,-39 0 23 0,-20 10-11 16,-17 0-15-1,-14 0 15-15,0 0-11 0,0 0-5 16,0 0 3-16,0 0 5 15,0 0-8-15,0 0 0 16,0 0-10-16,0 0-6 16,-28 0-56-16,-9 0-47 15,-15 0-52-15,0 6-68 16,8 3-155-16</inkml:trace>
  <inkml:trace contextRef="#ctx0" brushRef="#br0" timeOffset="2033">402 513 554 0,'0'0'132'0,"0"0"-2"15,0 0-15-15,0 0-40 16,0 0 5-16,0 0-48 16,-7-28-29-16,66 24 7 15,16-1-4-15,15 2 2 16,-1 3 25-16,7-6-3 16,-6 6 22-16,-11-8-18 0,-4 2-8 15,-16 0 12-15,-21 3-19 16,-18 3 5-16,-3 0-5 15,-17 0-15-15,0 0 11 16,0 0-15-16,0 0 0 16,0 0-2-16,0 29 16 15,0 8-14-15,-24 17 24 16,-3 9-22-16,-4 6 29 16,0 0-23-16,-14 2 0 15,11-8 5-15,-4-5-6 16,14-12-7-16,10-4 0 15,1-8 7-15,13-11-7 0,0-3 0 16,0-12 0-16,0-2-4 16,0 0 11-16,0-6-7 15,0 0 3-15,0 0 2 16,0 0 12-16,0 0-16 16,0 0 0-16,0 0 1 15,0 0 6-15,0 0-8 16,0 0 0-16,-7 0-29 15,7 0-12-15,0-6-66 16,0-12-117-16,0 2-133 16</inkml:trace>
  <inkml:trace contextRef="#ctx0" brushRef="#br0" timeOffset="2342">605 919 592 0,'0'0'155'0,"0"0"-40"16,0 0-21-16,0 0-19 16,0 0-15-16,0 0-24 15,20-15-11-15,56 10-12 16,27-1 31-16,38-5 21 0,0-1-16 15,7-2-22 1,-7 2 0-16,-24-2-27 0,-14 0 8 16,-27 3-4-16,-25 2 6 15,-20 6-18-15,-31 3 8 16,0 0-119-16,-17 0-105 16,-35 3-230-16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43.125"/>
    </inkml:context>
    <inkml:brush xml:id="br0">
      <inkml:brushProperty name="width" value="0.05" units="cm"/>
      <inkml:brushProperty name="height" value="0.05" units="cm"/>
      <inkml:brushProperty name="color" value="#3165BB"/>
      <inkml:brushProperty name="fitToCurve" value="1"/>
    </inkml:brush>
  </inkml:definitions>
  <inkml:trace contextRef="#ctx0" brushRef="#br0">1355 806 554 0,'0'0'172'16,"0"0"-18"-16,0 0-64 16,0 0 10-16,0 0-14 15,0 0-50-15,0-34-12 0,0 34-24 16,0 0-5 0,0 0-6-16,0 23 0 0,0 8 11 15,0 3 0 1,0-8 3-16,0-3-1 0,0-3 2 15,14-8-4-15,10-6 7 16,-17-6-3-16,17 0-4 16,3 0 7-16,11-26-3 15,14-6 14-15,-1-5-13 16,-6 0 8-16,-14-4 13 16,-3 5-25-16,-11 4 14 15,-10 9 1-15,-7 9-10 16,0 8 31-16,0 6-10 15,0 0-16-15,0 0-11 0,0 0-21 16,0 0 6-16,0 14 9 16,0 15 6-16,0-1 4 15,20 4-3-15,11-1-1 16,-10-2 0-16,3 0 5 16,-3-4-5-16,-4-2 0 15,-4-14 0-15,-6 8-7 16,-7-14 7-16,0 6-8 15,0 5-1-15,-31-7-55 16,-13 6 42-16,-28-2-96 16,-4-9-88-16,4-2-79 15</inkml:trace>
  <inkml:trace contextRef="#ctx0" brushRef="#br0" timeOffset="331">1317 306 479 0,'0'0'122'0,"0"0"-20"16,0 0-47-16,0 0 7 16,0 0-49-16,0 0-4 15,-44 49 0-15,44-10-6 16,0-7-2-16,0-1 14 15,31-4-15-15,6-16 20 16,8-4-5-16,-24-7-5 0,3 0 41 16,-10-1 34-16,-14-23-3 15,0-1-18-15,0-1-36 16,-21-6 8-16,-10 9-26 16,0 9-9-16,17 6-2 15,7 5-31-15,1 3-79 16,6 0-146-16,0 29-297 15</inkml:trace>
  <inkml:trace contextRef="#ctx0" brushRef="#br0" timeOffset="1067">2407 677 819 0,'0'0'129'0,"0"0"-16"0,0 0 0 16,0 0-42-16,0 0-48 16,0 0-13-16,-7-36-10 15,7 44 0-15,0 20-8 16,0 4 16-16,0-1-5 15,0 3 0-15,0-2 0 0,7 0 2 16,11-6-4-16,-12-10-1 16,1-7 3-16,7-7 1 15,-7-2-4-15,0 0 0 16,24-5 2-16,7-21 14 16,6-5-14-16,-6-3-2 15,-10 5 7-15,-4 11-3 16,-18 4-4-16,1 12 0 15,0 2 3-15,-7 0-9 16,7 0 6-16,17 0-16 16,-10 14 13-16,17 6-11 15,-10 3 9-15,9-9-15 16,-9 3 2-16,10-11 13 16,0 0-7-16,-10-6 7 15,-1 0-3-15,11 0 12 0,-17-12-4 16,3-11 0-16,-3 0 5 15,-7 1 3-15,-7 4-3 16,0 8 12-16,0 0 15 16,0 10-18-16,0 0-6 15,7 0-8-15,0 0-20 16,17 6 14-16,-4 14 4 16,18 3 2-16,7-14-4 15,-1 0 2-15,15-7 2 16,-8-2 0-16,1 0 3 15,-21 0-1-15,-7-9-2 16,-17-7 0-16,-7-8 11 0,0 2-4 16,0-1 16-16,-17-5-14 15,-28 2-1-15,4 8-16 16,-14 7 6-16,20 11-9 16,4 0 3-16,18 0-33 15,-4 26-68-15,17 8-49 16,0-2-134-16</inkml:trace>
  <inkml:trace contextRef="#ctx0" brushRef="#br0" timeOffset="1344">3697 460 573 0,'0'0'182'0,"0"0"-53"16,0-160-16-16,0 114 7 15,0 9-30-15,-7 15-5 16,7 10-25-16,0 12-5 16,0 0-42-16,0 0-13 15,0 37-7-15,-7 23-6 16,0 15 13-16,0 1 1 16,-10 3 8-16,17-11-10 15,0-5 1-15,0-9-78 16,0-11-5-16,0-15-63 15,10-5-36-15,-10-17-58 0,0-6-240 16</inkml:trace>
  <inkml:trace contextRef="#ctx0" brushRef="#br0" timeOffset="1481">3566 523 395 0,'0'0'174'15,"0"0"-72"-15,0 0-25 16,0 0-30-16,0 0-39 15,0 0 0-15,162-51-8 16,-87 51-90-16,4 0-143 16</inkml:trace>
  <inkml:trace contextRef="#ctx0" brushRef="#br0" timeOffset="-743">86 789 669 0,'0'0'214'16,"0"0"-81"-16,0 0-10 15,0 0-21-15,0 0 7 16,0 0-30-16,0 0-11 15,-86-75-27-15,93 75-33 16,31-2-2-16,27-10 0 0,18-2-4 16,13 3 4-16,-17-1 2 15,-27 10-6-15,-21 2-2 16,-24 0-7-16,0 0 6 16,10 8-7-16,-3 15 8 15,10 11-5-15,-11 3 4 16,-6 3 1-16,0 2 0 15,-7 2 6-15,7-4-11 16,-7-3 5-16,0-5-53 16,0-1-47-16,0-5-66 15,0-4-72-15,-14-4-110 16</inkml:trace>
  <inkml:trace contextRef="#ctx0" brushRef="#br0" timeOffset="-547">289 998 423 0,'0'0'205'0,"0"0"-86"16,0 0-41-16,0 0-70 16,0 0 1-16,0 0-7 15,265-10-2-15,-176 10-4 16,8 4-136-16,-22 4-285 15</inkml:trace>
  <inkml:trace contextRef="#ctx0" brushRef="#br0" timeOffset="3136">4996 463 496 0,'0'0'197'0,"0"0"-56"0,0 0-22 15,0 0-6-15,21-160-28 16,-42 143-27-16,-16 3-4 16,6 8-35-16,-7 6 0 15,3 0-19-15,-16 6 0 16,13 22 0-16,-7 9 0 15,14 3 0-15,25-4-1 16,6-6-8-16,0-4-10 16,51-9-19-16,18-8-3 15,-4-9 32-15,1 0-4 16,-15 0 13-16,-20-11 3 16,-17-7 6-16,-4 4 1 0,-3-7 19 15,-7 8-4-15,0 8 20 16,0 1-22-16,0 4-7 15,0 0-16-15,0 9-12 16,7 30 11-16,-7 24-5 16,0 20 12-16,7 20-3 15,0 6-1-15,17 5-2 16,-4 0 3-16,11-5 5 16,-3-20-4-16,-4-6-4 15,-4-20 1-15,-13-12-2 16,-7-19 1-16,0-13 0 15,0-13 0-15,0-6 11 0,0 0-7 16,-34-6 62 0,-18-25-30-16,-10-12-12 0,28-11-24 15,3-9 5-15,17-14-5 16,14-18 3-16,14-7-6 16,38-10-10-16,13 6-29 15,11 12 35-15,-11 17-20 16,4 11 13-16,-11 8 10 15,-6 7 7-15,-7 0-3 16,-1 2 0-16,-6 1 1 16,-10 8-3-16,3 8 2 15,-25 15 0-15,1 9-2 16,-7 3 9-16,0 5-7 16,0 0 0-16,0 0-8 15,0 0 7-15,0 21-27 0,0 22 28 16,-13 14-11-16,13 6 10 15,0-3-1-15,0-4 0 16,0-11-14-16,6-8 7 16,18-12-19-16,11-7 15 15,-4-12 11-15,20-6-3 16,8 0 5-16,-8-4 0 16,18-21 1-16,-17-9 4 15,6-4-3-15,-13-1-2 16,6-5 21-16,-6 1-14 0,-7-2 13 15,0 13-7 1,-18 7-12-16,-6 13 14 0,3 9-15 16,-10 3-2-16,14 0 0 15,-4 15-22-15,17 19 20 16,-3 5 4-16,-7 2-8 16,-3-7 4-16,3-8-11 15,-10-10 2-15,-7-3 11 16,0-13 0-16,0 0 2 15,-7 0 6-15,6 0-1 16,12-18 35-16,-5-13-39 16,-6-9 3-16,0-1 17 15,-7-1-18-15,0-1 7 16,0 11-8-16,0 10 1 16,0 10 11-16,-14 12-14 0,14 0-1 15,-13 0-1-15,-11 0-37 16,-4 30 35-16,-17 9-3 15,8 9 7-15,12 1-1 16,12 3-22-16,13-9 23 16,0-3-2-16,0-9-25 15,0-14 15-15,7-2-3 16,10-7-16-16,-3-8 14 16,-1 0-3-16,4 0 20 15,4-12 5-15,-14-8 5 16,10-2-3-16,-10 5 9 15,-7-7-15-15,7 8 24 0,-7 7-24 16,0 7 1 0,0 2-2-16,0 0-1 0,0 0-8 15,0 11-21-15,14 22 11 16,-7 8 16-16,17-1-88 16,3-8 5-16,4-10 30 15,14-10-49-15,-1-12 43 16,1 0 49-16,7-18 13 15,-8-16 11-15,-6-15 42 16,-3-5 19-16,-4-9 16 16,-18-5-26-16,-6-7 8 15,-7 1 3-15,0 8-33 16,0 5 12-16,0 13-23 16,-14 14-11-16,14 11 4 15,-6 15-15-15,6 8-5 0,-7 0-2 16,0 14-31-16,-10 43 28 15,-4 20-1-15,-10 13-10 16,4 9-5-16,9-10-39 16,5-4-16-16,13-13-61 15,0-20-81-15,0-12-57 16</inkml:trace>
  <inkml:trace contextRef="#ctx0" brushRef="#br0" timeOffset="3633">6850 443 186 0,'0'0'157'0,"0"0"-50"16,0 0-48-16,0 0-40 15,0 0 2-15,0 0-14 16,58-17 12-16,-6 22-1 16,6-5-9-16,1 0 39 15,-15 0 10-15,1 0-8 16,-14-5 34-16,-17-12-13 15,-1 2-2-15,-13-8 13 16,0-2-35-16,0-4-6 16,0 6 2-16,0 3-18 15,-13 10 13-15,6 2-22 16,0 8-6-16,0 0-10 16,-10 0-28-16,-4 36 28 0,-3 9 6 15,10 1 0-15,14 2-8 16,0-2 2-16,0-12 0 15,0-2-4-15,7-9-10 16,17-11 6-16,-3-7-4 16,10-5 1-16,-4 0 11 15,4 0 4-15,7-23-4 16,-10 0 16-16,3 1-10 16,0-2 14-16,-4 10-9 15,-3 0-8-15,-10 14 5 16,17 0-8-16,-10 0-10 15,9 23 6-15,-2 11-8 0,-11 4 11 16,-3-2-18 0,-7-3-46-16,10-3-52 0,-3-1-116 15,0-3-238-15</inkml:trace>
  <inkml:trace contextRef="#ctx0" brushRef="#br0" timeOffset="5659">482 1852 632 0,'0'0'259'15,"0"0"-98"-15,0 0-20 16,0 0-11-16,0 0-37 16,0 0-38-16,-17-100-38 15,17 100-17-15,0 38-11 16,0 30 9-16,0 14 2 15,0 10 8-15,-7 3-8 16,-7-6 0-16,7-15 0 16,7-8-9-16,0-22-48 15,0-14-62-15,0-16-41 16,7-14 26-16,-7 0 65 0,0-16 47 16,0-19-7-16,-7-2 19 15,-38-6 10-15,-13 9 0 16,13-4 1-16,-6 18 23 15,6 0 3-15,21 15 10 16,10-1 4-16,14 6-23 16,0 0-6-16,0 0-12 15,0 0-14-15,38 0 14 16,14 0 4-16,27 0-3 16,17-12 8-16,11-8-4 15,-11-14 1-15,-7 0-6 16,-30 0 3-16,-22-4 9 0,-9-2-5 15,-4-3 7-15,-17 4 19 16,-7-5-1-16,0 13 7 16,0 5-11-16,0 6 6 15,0 15 16-15,0 5-12 16,0 0-38-16,0 0-6 16,-14 37-9-16,-3 20 15 15,3 9 2-15,0-3 3 16,14 0-3-16,0-18-2 15,0-8 0-15,0-11 0 16,0-12-21-16,7-8-9 16,0-6-4-16,0 0 34 15,7 0-1-15,10-14 3 16,3-12-2-16,4 6 1 16,-7 9 5-16,-10 5-9 0,7 6 3 15,3 0-13-15,3 6 8 16,4 14-12-16,0 11-7 15,4-11-39-15,9 3 9 16,-6-6 40-16,7-9 6 16,-7 1 5-16,0-9-2 15,-11 0 5-15,4 0 0 16,-10-14 1-16,-4-12 2 16,-3-5 0-16,-14-12-1 15,0 3 0-15,0 3 14 0,-14 5-10 16,-24 7 8-1,0 10 19-15,7 10-32 0,-3 5 11 16,10 0-12-16,3 8 0 16,14 21 0-16,7 5 0 15,0 3-19-15,0 1 5 16,28-7 0-16,16-9-7 16,1-4 7-16,-7-10 4 15,7-8 4-15,-1 0 6 16,-6 0 0-16,-3-8-3 15,-11-12 9-15,-17-6-6 16,-7 6 10-16,0 3 6 16,0 3 16-16,0 8-21 15,0 2 21-15,0 4-23 16,0 0-9-16,0 0-7 16,13 0-11-16,11 24 4 15,-10 2 11-15,17-1-19 0,-10-7 8 16,3-4 5-16,-17-6-11 15,6-5 17-15,-6-3 3 16,10 0 0-16,4-3 3 16,10-17 5-16,-3 0 2 15,-4 0 8-15,-11 6-1 16,-13 5 18-16,7 7-17 16,0-4-14-16,-7 6 3 15,7 0-7-15,3 0-8 16,11 0 8-16,-7 0-13 15,3 0 7-15,-3 8-16 0,-1 4 0 16,11-1 10-16,-17 1-6 16,0-4-4-16,7-2 7 15,-14-6-23-15,0 0 34 16,10 0 2-16,-10 0 2 16,7 0 8-16,7 0 1 15,-14-6 6-15,7 6-7 16,0 0-3-16,17-5-5 15,3 5 0-15,-3 0-6 16,7 0 6-16,-3 0-6 16,-14 0-4-16,16 5 8 15,-5 1-10-15,2 2-6 16,-3 4-54-16,4-6-101 16,3-6-54-16</inkml:trace>
  <inkml:trace contextRef="#ctx0" brushRef="#br0" timeOffset="6687">3284 1572 786 0,'0'0'173'15,"0"0"-79"-15,0 0 25 16,0 0-5-16,0 0-68 15,0 0-46-15,0-17-3 16,0 92 3-16,0 7 5 16,0 7-4-16,-17-12-1 15,10 0 5-15,7-8 6 16,-7-18-16-16,7-13 5 0,0-13-59 16,0-13-61-16,0-12-29 15,0 0 19-15,0-9 50 16,0-25-7-16,0-12 45 15,-45 3-33-15,1-2 46 16,-15 12 21-16,1 8 8 16,13 2 28-16,0 15 36 15,21 8-16-15,18 0-6 16,6 0-35-16,0 0-3 16,0 0-6-16,37 8 4 15,46 4 0-15,3-6 20 16,14-6 6-16,-15 0 37 15,-23 0-18-15,-27-12-3 16,-18-8 40-16,-10-11 13 0,-7-7-36 16,0-1-15-1,0-9-24-15,-7 7 25 0,-17 10-2 16,3 11-13-16,14 11 32 16,-3 9-43-16,10 0-14 15,0 0-7-15,-7 14-25 16,0 24 25-16,7 13-3 15,0 9 8-15,0-3 1 16,0-2-6-16,7-4 0 16,17-12 2-16,-10-7 4 15,-7-11-12-15,0-10 1 16,3-11-28-16,-10 0 31 16,0 0-2-16,7 0 4 15,7-6 6-15,6-14 3 0,4-6-8 16,-10 9-1-16,10 11-13 15,-3 4 1-15,3 2-25 16,3 0-5-16,11 2 27 16,7 16-28-16,7-4 16 15,-1-3 11-15,8-5 0 16,9-6 14-16,-16 0-14 16,-7 0 16-16,-18-17 5 15,-3-12 4-15,-17 0-4 16,-7-2 18-16,0-1 8 15,0 4 14-15,-38 5-12 0,11 9-3 16,-11 6 0-16,14 2-29 16,3 6-2-16,14 0-11 15,0 28 12-15,7 15-2 16,0-3 2-16,14 3-39 16,45-6-14-16,16-3-74 15,-9-5-94-15,2-9-194 16</inkml:trace>
  <inkml:trace contextRef="#ctx0" brushRef="#br0" timeOffset="7187">4601 1915 877 0,'0'0'149'0,"0"0"-8"15,0 0-7-15,0 0-29 16,0 0-81-16,0 0-17 16,-7 60-5-16,7 15-1 15,0-6 16-15,0 2-11 16,0-3-6-16,0-2 5 16,0-8 3-16,0-21-6 15,0-12-2-15,0-16 3 16,0-6-3-16,0-3 5 0,0-6 11 15,0-31 72 1,0-26-75-16,7-14 1 0,-7-12-13 16,0-2 3-1,0-4-1-15,-14-5-3 0,-17 6 0 16,4 8-1-16,3 15 8 16,10 21-7-16,14 32 0 15,0 11-5-15,0 7 5 16,52 0-42-16,30 34 12 15,14 15 24-15,7 3-12 16,-37 2-7-16,-15-2-4 16,-20-7-24-16,-17-13 30 15,-14-7-21-15,0-5 7 16,-14-6-10-16,-30 5-22 0,-1-9-27 16,-7 5-19-16,15-4-35 15,23 3-51-15,14-5-368 16</inkml:trace>
  <inkml:trace contextRef="#ctx0" brushRef="#br0" timeOffset="8455">5216 1968 526 0,'0'0'223'0,"0"0"-60"15,0 0-28-15,0 0-14 16,0 0-52-16,-37-164-6 15,-15 135-25-15,18 10-7 0,-11 7-11 16,14 6-11-16,10 6 2 16,-3 0-11-16,4 9 0 15,-4 25-4-15,10 6 6 16,14 6-2-16,0-3 0 16,0-6-18-16,21-6 0 15,9-11-12-15,-9-11 6 16,10-6 22-16,-7-3-16 15,4 0 18-15,3-17 6 16,-4-8-5-16,-3-8 10 16,-10-4-9-16,-14 0-1 15,0 9 17-15,0 2-18 0,0 14 18 16,0 7 11-16,0 5-27 16,0 0-2-1,0 0-3-15,0 19-11 0,-7 15 8 16,7 13 12-16,0-7-6 15,0-2 0-15,0-5 3 16,21-4-4-16,-4-3 1 16,3-12-11-16,11-3 6 15,-10-9-17-15,3-2 16 16,4 0 5-16,9-13 1 16,1-13 7-16,0-11-7 15,0 3 0-15,-11 5 2 16,-3 7 4-16,-10 10-6 0,-7 12 0 15,0 0-4-15,10 0 3 16,-3 0-18-16,7 0 19 16,10 17-4-16,-1 0 6 15,-2 0-2-15,10-5 0 16,-7-10-12-16,-4-2 1 16,-3 0 1-16,-10 0 10 15,0-14 3-15,-7-12-3 16,-7-5 13-16,0-6 18 15,0-3-18-15,0-6 11 16,-21 12-13-16,-17 9 5 16,18 7 11-16,-4 12-25 0,10 6-2 15,0 0-4 1,-3 14 1-16,17 21-8 0,0 8 11 16,0 5-13-16,10-2 0 15,25-6-22-15,2-9 23 16,-6-8-2-16,-3-3-6 15,-4-14 12-15,-10 0 4 16,-7-6 0-16,10 0 1 16,-10 0 6-16,13-12 1 15,-3-13 14-15,-3-4-11 16,7 3 15-16,-4 4-16 16,4 10-5-16,-15 0 5 15,12 12-6-15,-5 0-1 16,1 0-3-16,17 0-7 15,-10 14 6-15,3 4 1 0,-4-4-9 16,-6 3-10 0,3-8-3-16,-3-4 2 0,0-1 0 15,-14-4 0-15,0 0 19 16,0 0-4-16,10 0 9 16,-10 0-4-16,7 0 8 15,7 0-4-15,0 0 2 16,3-9 3-16,3 5-6 15,4 4 1-15,-3 0-3 16,10 0 0-16,-3 0-10 16,3 0-11-16,-1 0 6 15,-2 0 3-15,3 0 13 16,-4-5 2-16,-2-15 0 16,5-11 7-16,-2-15 8 0,-4-5 25 15,-10-14 21-15,-14-10-13 16,0 0 11-16,0-2-25 15,0 14 8-15,0 12 10 16,-7 21-25-16,-10 17 8 16,10 10-7-16,7 3-28 15,-7 9 0-15,0 36-31 16,0 18 31-16,7 6 0 16,0 7-6-16,0-5-24 15,7 5-50-15,24-11-34 16,3-7-25-16,4-15-57 15,7-26-130-15</inkml:trace>
  <inkml:trace contextRef="#ctx0" brushRef="#br0" timeOffset="8617">6619 1681 440 0,'0'0'154'0,"0"0"-54"15,0 0 31-15,0 0-34 16,0 0-97-16,0 0-4 15,176-76 2-15,-63 68-79 16,-17 3-25-16,-16 5-27 16,-43 0-24-16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10:52.554"/>
    </inkml:context>
    <inkml:brush xml:id="br0">
      <inkml:brushProperty name="width" value="0.05" units="cm"/>
      <inkml:brushProperty name="height" value="0.05" units="cm"/>
      <inkml:brushProperty name="color" value="#3165BB"/>
      <inkml:brushProperty name="fitToCurve" value="1"/>
    </inkml:brush>
  </inkml:definitions>
  <inkml:trace contextRef="#ctx0" brushRef="#br0">329 79 730 0,'0'0'176'0,"0"0"-55"16,0 0-2-16,0 0-2 16,0 0-21-16,0 0-30 15,-224-69-6-15,217 69-48 16,-13 12-6-16,6 28-6 16,-17 11 0-16,7 6 11 15,24 6-11-15,0 3 0 0,38-3-7 16,37-8 6-16,15-10 1 15,20-13 0-15,7-18 7 16,10-14-8-16,-7 0 2 16,-17 0-1-16,-44-20 6 15,-21 3 1-15,-31 2-4 16,-1-4 7-16,-6-7-5 16,0 3 7-16,0 2-4 15,0 3-6-15,-27-3 3 16,3 4 2-16,10 5-7 0,-10 9 0 15,17 3-12 1,7 0 10-16,0 0 2 0,0 0-6 16,0 0 3-16,7 0-14 15,31 0 14-15,13 0-7 16,18 0 19-16,3 0-17 16,4 0 8-16,-24 0 0 15,-8 0-3-15,-23 0 3 16,-14 7 0-16,0 1 0 15,-7-3-6-15,0 0 3 16,0 10-1-16,0-2 4 16,0 0 3-16,-21 4 5 0,-17-3-4 15,-6 4-4 1,9-4-10-16,-20 7 3 16,35-5-111-16,6 10-78 0,14-6-92 15,27 0-326 1</inkml:trace>
  <inkml:trace contextRef="#ctx0" brushRef="#br0" timeOffset="442">2065 679 881 0,'0'0'129'15,"0"0"-9"-15,0 0 25 0,0 0-52 16,0 0-40-16,0 0-42 16,86-171 11-16,-31 105-11 15,3-2-7-15,-13 5 7 16,-24 17 1-16,-4 0 2 16,-17 21 17-16,0 7-29 15,0 12 18-15,0 6-17 16,0 0-3-16,0 0-2 15,0 20-15-15,-17 18 17 16,17 5-6-16,0-3 6 16,0 3-2-16,31-9-5 15,13 9-1-15,1-6 3 16,0-9 5-16,-11 1 0 0,-3-3-4 16,-24-12 4-16,-7-8-1 15,0 0 0-15,0-1-37 16,-27-2 9-16,-18 3-11 15,-7-6 0-15,-10 0-67 16,18 0-46-16,9 0-8 16,25 0-136-16,10-12-338 15</inkml:trace>
  <inkml:trace contextRef="#ctx0" brushRef="#br0" timeOffset="1581">2670 93 561 0,'0'0'176'0,"0"0"-41"15,0 0 1 1,0 0 13-16,0 0-50 0,0 0-36 16,52-77-61-16,-35 97-2 15,-3 23-1-15,-7 17 1 16,-1 9 19-16,-6 2-19 16,0 9 7-16,0-2-3 15,11-15 3-15,3-12-12 16,-1-20 5-16,11-16-99 15,-17-10-33-15,7-5 19 16,-7-20 14-16,0-23-38 16,-7-8 24-16,0 0 83 15,0 7 30-15,-35 7 0 16,4 15 27-16,0 9-10 0,11 8 3 16,13 0 11-16,7 5-31 15,0 0 3-15,0 0-3 16,38 0 0-16,34 5 13 15,4-5-12-15,13 0 8 16,-10 0 18-16,-10 0 5 16,-24 0 29-16,-32 0-18 15,-6 0 1-15,-7 0 18 16,0-5-13-16,0-7 36 16,0 9-30-16,0-2 0 15,0 5-14-15,0 0-41 16,-14 0-11-16,-10 20 11 15,11 23 0-15,-1 2 1 0,14 2-1 16,0-5 2-16,0-11-4 16,27-11 2-16,11-8 0 15,7-10-4-15,-7-2 11 16,0 0-7-16,-18 0 7 16,1 0 1-16,-11 0-4 15,-10-14 2-15,0-6-6 16,0-5 25-16,-10-7-17 15,-11 1 14-15,-17 11-14 16,18 2-3-16,-4 18-10 16,10 0 5-16,7 0-5 15,7 24 2-15,0 10 4 0,0-3-2 16,0-5 0 0,14-6-9-16,24-3 6 0,6-11-6 15,1-6 10-15,0 0-3 16,-11 0 4-1,-3-12-1-15,0-13 8 0,-4-1-3 16,-9-6 3-16,-11 1 2 16,-1 5 18-16,-6 1 18 15,7 7-20-15,-7 11 9 16,0 0 5-16,0 7-22 16,0 0 3-16,0 0-21 15,0 0-13-15,0 32 9 16,0 19-1-16,0 12 5 15,0 14 0-15,0-6 7 16,-7 10-7-16,1-4 0 0,-8-6 3 16,-3-2 5-16,10-12-7 15,0-11 3-15,0-23 5 16,7-10-7-16,0-13 7 16,0 0 1-16,0 0 20 15,0-5 12-15,0-32-17 16,0-9-14-16,0-17-9 15,0-8 10-15,0-6-14 16,0-18 2-16,0-7 0 16,0-13-7-16,21 7 7 15,16 7-8-15,8 24 7 16,0 32-18-16,6 19 12 0,-13 20-10 16,-3 6-3-16,2 0 20 15,-12 32-17-15,-5 13 17 16,-3-2-4-16,-17 9 2 15,0-7-1-15,0-2 3 16,0 3-26-16,-31-9-18 16,-13 9-70-16,-22-6-71 15,-16-3-170-15,-8 0-365 16</inkml:trace>
  <inkml:trace contextRef="#ctx0" brushRef="#br0" timeOffset="1832">1257 1214 666 0,'0'0'226'16,"0"0"-203"-16,0 0-13 15,323-6 57-15,-24-39 43 16,62-7-55-16,18-4-18 15,-46 3-23-15,-65 16-13 16,-82 12 10-16,-76 13-11 16,-58 4-7-16,-52 8-89 15,0 0-153-15,-97 8-180 0</inkml:trace>
  <inkml:trace contextRef="#ctx0" brushRef="#br0" timeOffset="2012">1426 1366 666 0,'0'0'98'16,"0"0"-8"-16,216 0 125 16,28-38-41-16,83-7-69 15,27-12-52-15,-27-1-35 16,-69 21-16-16,-87 5-4 16,-67 19-3-16,-46 8-46 15,-27 5-49-15,-31 0-155 16,0 0-114-16</inkml:trace>
  <inkml:trace contextRef="#ctx0" brushRef="#br0" timeOffset="2209">4389 877 703 0,'0'0'457'0,"0"0"-457"15,0 0-22-15,0 0-198 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48:15.456"/>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103 46 294 0,'0'0'87'0,"0"0"-8"15,0 0-3 1,0 0 26-16,0 0 12 0,0 0-35 15,0 0 15-15,0 0-36 16,-38 0-27-16,38 0 16 16,0 0-34-16,0 0 10 15,0 0 0-15,31 0-20 16,0-4 19-16,14-1-22 16,13-1 4-16,7 1-2 15,25-1 2-15,20 0-4 16,10 0 0-16,7 1 10 15,-10 2-11 1,-27 3 1-16,-32 0 0 0,-34 0-6 16,-17 0 2-16,-7 0 4 15,0 0-2-15,-14 6-12 16,-48 19 14-16,-17 4 9 16,-27-3-6-16,9-1-2 15,8 1 5-15,-7 0-6 16,-7-1 0-16,-1 4 7 0,1-3-9 15,21-6 2-15,30-6-8 16,32-6-3-16,9-4 2 16,11-4 5-16,0 0 1 15,0 0-11-15,0 0 7 16,17 0-12-16,28 0-3 16,14 0 13-16,6-14 12 15,17 2-3-15,1 1 0 16,-1-1 9-16,4 6-9 15,4 0 0-15,-1 1 0 0,-13 5-6 16,-25 0 11 0,-23 0-5-16,-18 0 0 0,-10 0-10 15,0 0 5-15,0 0-2 16,0 0 6-16,-10 11-3 16,-35 15 8-16,-34 14 3 15,-10 0-6-15,-1-3 9 16,8 1-4-16,10-8-6 15,3-2 0-15,17-10-2 16,15-3 5-16,16-7-3 16,21-8 0-16,0 0 3 15,0 0-14-15,0 0 11 0,7 0-6 16,44 0-2 0,18 0 16-16,27 0-8 15,14-14 0-15,18-3-4 0,-5 2-6 16,-19 4 9-16,-22 3 1 15,-37 8-6-15,-21 0 12 16,-10 0-6-16,-14 0 0 16,0 0-6-16,0 0 3 15,-45 14-12-15,-45 17 15 16,-26 4 2-16,-19 1 5 16,8-7-7-16,31-8 0 15,24-4 8-15,20-6-7 16,21-6-1-16,7 1 0 15,24-3-5-15,0-3 8 16,0 0-3-16,0 2 0 0,17-2 1 16,42 0 4-16,23 0-5 15,22 0 2 1,6-11 1-16,10-9 7 0,-3 1-10 16,-21 4 0-16,-20 4 2 15,-25 5-3-15,-23 6 1 16,-11 0 0-16,-17 0-7 15,0 0-1-15,0 0 6 16,-58 17-4-16,-32 15 6 16,-30 5 14-16,-28 3-14 15,-14-3 0-15,4 3 7 16,10 0 0-16,25-5-6 16,26-7-1-16,42-11 6 15,35-8-12-15,20-9 6 16,0 0 0-16,58 0 0 0,56 0 6 15,33-11 7-15,29-18-10 16,3-3 2-16,-14 3-1 16,-35 7-2-16,-33 5-2 15,-29 8 0-15,-40 7 7 16,-18 2-8-16,-10 0 1 16,0 0 0-16,0 0-2 15,-10 0 2-15,-49 8 0 0,-20 20 21 16,-27 4-21-1,-4-1 20-15,6 1-13 0,8-3-6 16,14-4 8-16,23-2-4 16,21-6-5-16,18-3 0 15,9-5 1-15,11 2-6 16,0-6 5-16,11 5-4 16,33-10 1-16,36 0 4 15,40 0-1-15,21-20 3 16,7 0 4-16,-24 5-7 15,-35 10 0-15,-38 2 1 16,-20 0-6-16,-24 3 5 0,-7 0 0 16,0 0-1-1,0 0 10-15,0 0-15 16,-38 0 6-16,-34 20 0 16,-31 9 7-16,-24 8-1 15,0-3-3-15,24 1 17 16,30-7-18-16,22-8 15 15,27-6-17-15,10-5 1 0,7-6-7 16,7-1 10-16,0-2-4 16,0 0 0-16,65 0 9 15,32 0-5-15,37-11-2 16,0-12 4-16,-17 9-7 16,-21 2 2-16,-27 7-1 15,-18-1 0-15,-23 3 7 16,-21 3-11-16,-7 0 4 15,0 0 0-15,0 0-6 16,0 0 6-16,-28 3 0 16,-47 20 0-16,-22 9 1 15,-6-3 14-15,7-1-15 0,7-3 5 16,6 1 4-16,4-3-6 16,17-3-3-16,28-5 0 15,16-7 2-15,18-5-8 16,0-1 6-16,18 2-8 15,40-4 8-15,45 0 2 16,24-9 7-16,-3-14-9 16,-10 0 10-16,-35 8-14 15,-24 10 4-15,-35 3 0 16,-13 2-4-16,-7 0 10 16,0 0-6-16,-27 0 0 0,-49 10-9 15,-51 19 7-15,-14 3 2 16,-7-6 0-16,14-3 0 15,24-9 3-15,14-6-3 16,24 0 0-16,17-4 4 16,27-4-4-16,21 0 0 15,7 0 2-15,0 0-8 16,72-12 3-16,56-28 0 16,33-9 1-16,18 3-23 15,-24 4 23-15,-28 2-11 16,-24 3 13-16,-27 5-7 15,-32 4 14-15,-30 2-7 0,-14 6 1 16,-14 3 9-16,-75 5-19 16,-38 12 9-16,-35 0 0 15,-24 0-9-15,21 18 14 16,42-4-5-16,54-6 0 16,41-4 5-16,22-4-6 15,6 0 1-15,0 0 0 16,0 0-2-16,0 0 13 15,0 0-11-15,20-6 6 16,32-20-4-16,30-9 8 16,15-7-10-16,13-7 0 15,-7-2-2-15,10-1 6 0,-17 3-4 16,-23 7 0-16,-36 11 7 16,-30 2-8-16,-7 5 1 15,-37 4-6-15,-67 10 0 16,-37 7-6-16,-27 3 12 15,3 0 0-15,24 5 4 16,38 3-8-16,37-3 4 16,35 0 0-16,18-5-6 15,13 0 15-15,0 0-9 16,0 0 0-16,0 0 3 16,44-15-9-16,36-28-4 0,26-11 7 15,4-4-5 1,7-1 13-16,-17 10-5 0,-28 12 0 15,-20 12 8 1,-28 10 18-16,-18 9 4 0,-6-1-6 16,0 2 28-16,0-5-27 15,0-5-7-15,-6-2-18 16,-25 0 0-16,-7 3-11 16,-21 5 9-16,-6 6 2 15,-17 3-5-15,13 0 7 16,10 0-2-16,32 0 0 15,27 0 1-15,0 0-11 16,0 0 10-16,0 0-10 16,27 0-19-16,42-3-56 15,10-1-10-15,-17 2-156 16,-55 2-487-16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48:36.214"/>
    </inkml:context>
    <inkml:brush xml:id="br0">
      <inkml:brushProperty name="width" value="0.05" units="cm"/>
      <inkml:brushProperty name="height" value="0.05" units="cm"/>
      <inkml:brushProperty name="color" value="#177D36"/>
      <inkml:brushProperty name="fitToCurve" value="1"/>
    </inkml:brush>
  </inkml:definitions>
  <inkml:trace contextRef="#ctx0" brushRef="#br0">3682 414 620 0,'0'0'133'0,"0"0"12"15,0 0 15-15,0 0-57 16,0 0 8-16,0 0-19 16,17-40-56-16,-17 40 8 15,0 0-40-15,0 0-1 16,0 0-3-16,0 15-17 16,0 13 17-16,0 8 0 0,0 2 7 15,0 2-9-15,0-3 3 16,0-3-1-16,0-8 0 15,0-8 8-15,0-10-19 16,0-5 11-16,0-3-8 16,0 0-2-16,0 0 20 15,0-11-8-15,0-27 0 16,-10-7 9-16,3-7-11 16,0-6 0-16,7-1 1 15,-7-4-5-15,-6 0 7 16,6 2-3-16,-11 14 0 15,12 10 9-15,6 17-12 0,0 14 3 16,0 1 0 0,0 5-9-16,0 0 1 0,0 0-6 15,58 7 12-15,18 25-3 16,-4 11 2-16,10 8 3 16,-6 9 0-16,-17 1-14 15,-15-2 15-15,-13-2-1 16,-17-5 0-16,-14-12-3 15,0 2-4-15,-24-7-24 16,-28-1-24-16,-20 0 2 16,-4-6-92-16,11-3-9 15,14-9 59-15,33-4-170 16,18-4-259-16</inkml:trace>
  <inkml:trace contextRef="#ctx0" brushRef="#br0" timeOffset="639">4624 574 467 0,'0'0'188'16,"0"0"-39"-16,0 0-15 16,0 0-18-16,0 0-47 15,0 0-7-15,-141-112-21 16,96 110-34-16,1 2 7 15,6 0-14-15,10 0 0 16,-2 16-7-16,9 19 4 0,14 6 3 16,7 3-1-16,0 0-27 15,0-4 16-15,45-11-20 16,-4-10-25-16,4-7 30 16,-1-12-19-1,-6 0 40-15,0 0 4 0,-17-6 4 16,3-11 2-16,-17-3-2 15,6 3-2-15,-13 2 25 16,7 7-20-16,-7 2 27 16,0 6-8-16,0 0-22 15,0 0-4-15,24 0-14 16,-10 9 16-16,17 2 0 16,0 1 0-16,3-6 0 0,4-4 0 15,-7-2 11-15,-3 0-14 16,-11 0 3-16,3 0 0 15,4-26 13-15,-17-5-12 16,0-12 34-16,-7-9 13 16,0-6-26-16,0-9 52 15,-14 1-38-15,-10 9-13 16,-7 11 38 0,4 18-39-16,13 11 19 0,-3 11-9 15,17 3-26-15,0 3-11 16,0 14 5-16,0 34-3 15,0 25-7-15,0 10 12 0,38-6-2 16,0-4 0 0,6-9-17-16,-9-13-9 0,-4-11-65 15,0-11-46-15,-18-18-50 16,-6-8-65-16,-7-3 4 16,0 0-98-16</inkml:trace>
  <inkml:trace contextRef="#ctx0" brushRef="#br0" timeOffset="1191">4714 462 262 0,'0'0'158'16,"0"0"-66"-16,0 0 6 15,0 0 2-15,0 0-62 16,0 0-26-16,0-31-4 16,65 31 4-16,11 6 6 0,-4 5 12 15,10-2-19-15,-6 2 1 16,-11-3-1-16,-20-2-3 15,-14-2-7-15,-4-4 1 16,-9 0 3-16,-12 0 45 16,1 0 0-16,-7 0 12 15,0 0-4-15,0 0-35 16,0-4 21-16,0 3-44 16,-24 1 9-16,4 0-14 15,-11 0 5-15,10 0 0 16,14 13-4-16,-10 13 9 15,17-3-5-15,0 2 0 16,0-5-13-16,0-6 4 0,0-2 7 16,24-3 0-16,-3-6-7 15,-4-3 8-15,3 0 1 16,-13 0 1-16,11 0 7 16,-5-6-2-16,1-14-6 15,-7-2 0-15,3-4 22 16,-10 3-22-16,7 2 24 15,-7 7 11-15,0 8-12 16,0 4 18-16,0 2-37 16,0 0 0-16,7 0-8 15,7 8-5-15,10 21 9 16,3 2 0-16,11 0 2 0,7-2-8 16,0-6 6-16,13-6-7 15,0-8-20-15,18-9-49 16,-17 0-31-16,-8-3-111 15,-13-23-169-15</inkml:trace>
  <inkml:trace contextRef="#ctx0" brushRef="#br0" timeOffset="1727">6306 525 432 0,'0'0'116'0,"0"0"-74"16,0 0 37-16,0 0-4 16,0 0-30-16,0 0-22 15,-14 0-17-15,14 0-5 16,31 0 2-16,20 0 0 15,21 0 29-15,11 0-14 16,20 0-9-16,-13 0-4 16,-15 0 8-16,-16-2-13 15,-22-1 0-15,-23-3 0 16,-14-3 28-16,0 1 16 16,0-7-13-16,0-1-16 0,-20 1-10 15,-18-2 8-15,-14 6-5 16,14 2-6-16,7 4 24 15,11 1-24-15,13 2 9 16,7 2-11-16,0 0 7 16,0 0-12-16,0 0 5 15,0 0-4-15,0 0-6 16,21 14 10-16,10 9 0 16,6-1 0-16,-9 4 12 15,10-3-12-15,-18-3 0 16,4-2 0-16,-10-4-5 15,3 1 7-15,-17-8-2 16,0 4 0-16,0 1-19 0,-24 3-48 16,-14-1-78-16,-6 0-123 15</inkml:trace>
  <inkml:trace contextRef="#ctx0" brushRef="#br0" timeOffset="2397">7464 331 614 0,'0'0'103'0,"0"0"20"0,0 0-21 15,0 0-10-15,0 0-25 16,0 0-65-16,-51-43-2 15,78 43-3-15,18 12 3 16,24 10 5-16,-4 4-5 16,0 0 0-16,-3 3-4 15,-27-1 6-15,-11-6-2 16,-17 1 0-16,-7-5-7 16,0-4 5-16,-21-2-25 15,-24-9-20-15,0-3 29 16,1 0-35-16,13 0 53 15,10-21-9-15,14-5 0 0,7-2 5 16,0-1-25 0,35 4 11-16,16-1 15 0,4 4 3 15,-13 2 0-15,-5 2 6 16,-6 7-3-16,-3 5 29 16,-11 3-28-16,4 3 2 15,3 0 9-15,-4 0-12 16,4 0-3-16,4 14 0 15,-11 12 3-15,-3 2-5 16,0 7 2-16,-14-1 0 16,0-2 1-16,7-7 5 15,3-5-6-15,4-8 0 16,-1-6 6-16,18-6-3 16,14 0 0-16,0-9 2 15,-1-21 51-15,1-6-38 0,-17 2 34 16,-4-3-24-16,-17-1-24 15,-7 2 24-15,0-1-17 16,-7 5-10-16,-38 3-1 16,-7 8-1-16,-9 11-3 15,2 7 1-15,1 3-4 16,6 0-64-16,7 32-91 16,21 2-59-16,24 0-133 15</inkml:trace>
  <inkml:trace contextRef="#ctx0" brushRef="#br0" timeOffset="2782">8485 331 492 0,'0'0'147'16,"0"0"10"-16,0 0-54 15,0 0-35-15,0 0-6 16,0 0-30-16,0-37-17 15,0 37-15-15,-6 20 0 16,-8 12-1-16,7 4 7 16,7-4-6-16,0-4 0 15,0-8 0-15,14-8-2 16,24-5 2-16,13-7 0 16,1 0 11-16,-1 0-3 15,1-13-5-15,-14-4 8 0,-11-6-6 16,-10-2 45-16,-17-4-5 15,0-5 10-15,0 0-21 16,-44-1-33-16,-1 3 0 16,-14 13-1-16,-2 6-10 15,2 13 6-15,1 0-51 16,6 7-60-16,14 18-55 16,31-1-150-16</inkml:trace>
  <inkml:trace contextRef="#ctx0" brushRef="#br0" timeOffset="3194">9228 51 479 0,'0'0'259'0,"0"0"-78"0,0 0-38 15,0 0-11-15,0 0-30 16,0 0-73-16,0-54-28 15,0 78-1-15,0 15-7 16,0 18 6-16,0 2 1 16,0 4 0-16,0 4-2 15,0-11 4-15,21-1-2 16,3-15 0-16,-4-11-23 16,5-13-34-16,9-10-21 0,4-6-9 15,0 0-22-15,-7-9-44 16,-18-16 1-16,-6-4 46 15,-7-2 19-15,-14-4 83 16,-30 4 4-16,-15 5 23 16,-10 1 69-16,4 5-39 15,7 6 21-15,13 2 10 16,21 6-39-16,17 4 10 16,7 2-32-16,0 0-23 15,31 0 0-15,41 0 0 16,31 0 4-16,-6 0-4 15,-8 0-63-15,-27 0-125 16,-35-12-476-16</inkml:trace>
  <inkml:trace contextRef="#ctx0" brushRef="#br0" timeOffset="6836">0 1338 568 0,'0'0'143'16,"0"0"-20"-16,0 0 5 15,0 0-28-15,0 0-81 0,244-49 4 16,-45 23-18-16,38-3 1 16,7 0 5-1,11 4-9-15,-42 8-2 0,-34 3 0 16,-45 8-5-16,-55 6-3 15,-34 0-93-15,-28 0-69 16,-17 0-35-16,-17 0-270 16</inkml:trace>
  <inkml:trace contextRef="#ctx0" brushRef="#br0" timeOffset="7090">51 1423 242 0,'0'0'116'0,"0"0"-24"16,0 0 6-16,0 0-39 0,0 0-28 16,0 0 38-16,141 3 4 15,-24-8 22-15,41-15-19 16,28-4-34-16,13-1-2 16,14 5-27-16,-10-3 2 15,-27 9-14-15,-35 5 11 16,-52 3-11-16,-44 6-1 15,-38 0-13-15,-7 0-56 16,-7 0-128-16,-59 0-77 16</inkml:trace>
  <inkml:trace contextRef="#ctx0" brushRef="#br0" timeOffset="5417">302 348 398 0,'0'0'208'0,"0"0"-114"16,0 0 17-16,0 0 3 15,0 0-14-15,0 0-24 16,-79-103-12-16,79 103-56 16,0 0-4-16,0 8-4 15,0 30 0-15,14 13-8 16,6 6 17-16,-2 6-9 16,-5-2 0-16,1 1 10 0,3-6-11 15,-3-3 1-15,0-10 0 16,3-12-2-16,4-8 9 15,-21-14-7-15,7-6 0 16,-7-3 8-16,0 0 6 16,0-23 0-16,0-26-7 15,0-13 2-15,0-16 0 16,0-8-9-16,0-2 0 16,0-3 7-16,0 10-13 15,0 16 6-15,0 21 0 16,0 21-3-16,0 13 11 15,0 10-11-15,0 0 3 0,30 14-28 16,15 32 25-16,14 19-2 16,-1 9 5-16,1 3-5 15,-4 4 12-15,-21-4-7 16,-3-8 0-16,-24-10-2 16,-7-10-5-16,0-11-25 15,-21-10-14-15,-24-8-13 16,-16-9 5-16,-5-6 9 15,15-5 10-15,6 0 20 16,31 0 8-16,-3 0 7 16,17 0 0-16,0 0 0 15,0-2 1-15,0-6-2 16,31-4 1-16,14-2 0 16,13-4-3-16,11 1 3 15,3-1 0-15,4-4 0 16,-11 0 9-16,-13 2-5 0,-1-2 13 15,-20 1-5-15,-10 1 38 16,-4 3-14 0,-17-1-6-16,0 5 18 0,0 0-35 15,0 5 20-15,-7 0-27 16,-17 2 0-16,10 3-12 16,-10 3 3-16,4 0 3 15,-5 0-6-15,12 20 12 16,-1 11-6-16,7 4 0 15,-3-1 1-15,10 6-6 16,0-9 5-16,17 1-6 16,21-9 2-16,3-9-20 15,-3-6 20-15,7-8-4 16,6 0 5-16,1-11-3 0,-1-20 7 16,-13-12-1-16,-7-8 0 15,-10-4 8 1,-4-7-4-16,-17-5-1 0,0 2-2 15,0-1 33-15,-17 3-25 16,-11 12 22-16,-3 14-1 16,11 11-9-16,-4 11 11 15,10 12-23-15,7 3-7 16,-10 0-4-16,3 29-11 16,-17 26 13-16,10 13 0 15,1 4 9-15,20-1-11 16,0-5 2-16,0-6-3 15,34-9-5 1,11-8-6-16,6-11-8 0,11-6 16 16,-20-12-32-16,13-6 35 15,-21-8-15-15,4 0 18 0,-7 0-5 16,-11-4 9-16,4-20-4 16,-17-5 0-16,7 1 12 15,-14-4-6-15,0 3 2 16,0 7-5-16,-7 2 19 15,-13 8-12-15,2 6-2 16,11 4-8-16,1 2-8 16,-8 0 4-16,4 11 1 15,-11 20 3-15,21 4-9 16,0 2 12-16,0-3-6 0,0-8 3 16,31-3-11-16,3-6 7 15,4-6 0-15,-7-5-5 16,7-6 2-16,7 0 12 15,-4-27-5-15,-3-17 0 16,-1-5 11 0,-16-7-9-16,-4-2-2 15,-10-5 0 1,-7 5 21-16,0 13-18 16,0 5 20-16,-7 17 10 0,-10 9-22 15,10 8 22-15,7 6-32 16,-7 0 0-16,-6 12-2 0,6 31-12 15,-17 13 13-15,17 7 0 16,0-3 6-16,7-2-8 16,0-4 2-16,0-11-27 15,20-9-35-15,5-8-81 16,-12-12-38 0,1-11-137-16</inkml:trace>
  <inkml:trace contextRef="#ctx0" brushRef="#br0" timeOffset="5814">1547 514 334 0,'0'0'146'0,"0"0"-79"0,0 0-25 16,0 0-17-16,0 0 26 16,0 0-8-16,282-9-14 15,-200 3 7-15,-13 1-32 16,-28-1 13-16,-10 4 5 15,-17-2-9-15,-14-2 24 16,10 4 13-16,-10-6-2 16,0 2 7-16,0-1-39 15,0-1 20-15,0 5-5 16,0-2-29-16,-31 5-4 0,0 0 9 16,4 0-7-1,-18 11 0-15,7 17 8 16,14 7-8-16,11 3 0 0,13-2 6 15,0-1-12-15,0 2 6 16,24-5 0-16,10-4-8 16,4-8 17-16,13-5-9 15,-13-7 0 1,7-8-21-16,-14 0 0 0,-17 0-53 16,17-26-8-16,-18-5-13 15,1-3-130-15,-7 2 130 16,-7 1-86-16</inkml:trace>
  <inkml:trace contextRef="#ctx0" brushRef="#br0" timeOffset="6222">2269 382 388 0,'0'0'98'15,"0"0"-19"-15,0 0 6 0,0 0-11 16,0 0-41 0,0 0-7-16,-120-22-24 0,120 22-1 15,0 0-1-15,0 11 1 16,6 3 1-16,25-2 5 15,14-4-6-15,0-2 29 16,-18-6-26-16,-3 0 15 16,-10 0 3-16,-7 0-10 15,-7 0 54-15,7-6-34 16,-7-5 6-16,0-1-18 16,0 1-13-16,-14 5-8 15,-7 1 1-15,-10 1-12 16,18 4 9-16,-11 0-16 15,17 0-30-15,0 0 21 16,0 18-69-16,7 2-16 0,0 3-19 16,0 2-283-16</inkml:trace>
  <inkml:trace contextRef="#ctx0" brushRef="#br0" timeOffset="6562">2424 823 31 0,'0'0'396'0,"0"0"-312"16,0 0 16-16,0 0-19 0,0 0-13 16,0 0-53-16,-52 6-9 15,52 0-10-15,0 1 8 16,0 2-4-16,0 0 11 15,7-3-1-15,7-3-4 16,3-3 13-16,-3 0 6 16,-1 0 45-16,1 0-32 15,-14-18 19-15,0 2-14 16,0-8-34-16,-7 4 1 16,-27 3-10-16,-11 5 0 15,0 10-9-15,1 2-1 16,-8 0-67-16,14 2-9 15,-6 18-96-15,6 4-358 0</inkml:trace>
  <inkml:trace contextRef="#ctx0" brushRef="#br0" timeOffset="-734">2661 2269 596 0,'0'0'162'0,"0"0"-82"16,0 0 68-16,0 0-6 15,0 0-31-15,0 0-13 16,0 14-48-16,7-14 13 16,24-14-35-16,20-23-7 15,15-12-15-15,16-5 4 16,14 0-10-16,-6 0 0 15,-1 2 11-15,-10 3-11 0,-3 1 0 16,-18 11 0-16,-13 6-8 16,-14 13 18-16,-24 10-10 15,-7 2 0-15,0 3 12 16,0 3-12-16,0-3 0 16,0-3 0-16,-31 1-14 15,-7-1 11-15,-7 3 3 16,11 3 0-16,3 0 0 15,0 0-10-15,10 0 10 16,15 0-24-16,6 0 23 16,0 0-35-16,0 0 33 0,0 0 3 15,0 0-38-15,0-2 29 16,13 2-23 0,25-3 32-16,7 3-12 0,6 0 19 15,1 0-7-15,-7 0 0 16,-1 0 8-16,-6 5-15 15,-10 7 7-15,-4 2 0 16,-17 6-7-16,0-3 6 16,-7 9 1-16,0 0 0 15,-14 2-66-15,-38 1-72 16,-10-7-225-16</inkml:trace>
  <inkml:trace contextRef="#ctx0" brushRef="#br0" timeOffset="10188">3995 1566 349 0,'0'0'247'0,"0"0"-88"15,0 0-43-15,0 0 22 0,0 0-34 16,0 0-33-16,0 0-3 16,0-109-40-16,0 103 2 15,0 4 6-15,0 2-28 16,0 0 21-16,0 0-29 15,0 0 0-15,0 0-11 16,0 8-1-16,0 27 12 16,0 5-11-16,0 5 25 15,7-4-17-15,24-10 3 16,3-5-14-16,-3-15 6 16,0-6-16-16,-3-5 15 15,2 0 4-15,-9-2-2 16,10-24 7-16,-10-5 0 0,3-1 0 15,-10 1-3-15,-8 5 6 16,12 3-3-16,-18 9 0 16,0 8 11-16,0 6-17 15,0 0 6-15,0 0-10 16,6 0 5-16,1 0-45 16,7 20 17-16,3 6 25 15,-3-3-46-15,0-3 44 16,10-3 1-16,-17-3 7 15,0-5-12-15,-1-9 1 16,-6 0 6-16,0 0 3 16,7 0 6-16,17-3-7 15,-3-23 5-15,10-5 0 0,-10 3-3 16,10 7 6-16,-18 10-3 16,-6 6 0-16,4 1 7 15,-11 4-15-15,13 0 8 16,-6 0-3-16,7 20-12 15,3 3 13-15,4 3 2 16,10 3-7 0,-11-7 17-16,4-4-12 0,-3-7 2 15,3-8 0-15,-17-3 1 16,0 0 9-16,0 0-10 16,0-12 4-16,-1-13 5 15,-6-7-3-15,0-5-6 16,0 0 0-16,0 2 33 15,0 1-24-15,-6 3 18 0,-15 5 17 16,-10 6-40 0,3 5 17-16,11 10-21 0,-3 5-5 15,6 0 1-15,-3 26-2 16,-4 20 6-16,-3 16 0 16,17 4-10-16,7-9 7 15,0-8-21-15,0-15-10 16,7-10 26-16,17-10-47 15,4-9 42-15,-4-5 11 16,3 0 4-16,4-37 1 16,7-14-3-16,0-11 0 15,-11-10 0-15,-10-1 7 16,-10 5-7-16,-7 0 24 16,0 2-8-16,0 6 10 15,-7 8-15-15,-17 12 4 0,4 17 19 16,9 12-34-16,5 8 31 15,6 3-31-15,0 6-13 16,0 31 11-16,0 14-1 16,31 3 3-16,6 7-7 15,-2-1 13-15,3-3-6 16,6 0 0-16,1-6 11 16,0-7-19-16,-14-14 8 15,-4-12 0-15,-3-8-2 16,-10-10 17-16,0 0-15 15,3-7 4-15,-3-21 3 16,-8-13-6-16,1 1-1 16,-7-3 0-16,0 6-1 15,0 0 14-15,-13 8-13 16,-8 10 0-16,-10 8 11 0,17 2 9 16,-3 5-20-16,3 4-14 15,1 0 13-15,-11 5-5 16,17 33 3-16,0 11 1 15,7 5 2-15,0 9-9 16,14-8 9-16,30-9 0 16,1-9-6-16,-7-17 3 15,0-14 3-15,6-6 0 16,-16 0 1-16,16-18 4 16,-13-16-5-16,-3-10 0 15,-11 0 3-15,-3-5 10 16,-7 3-13-16,-7 6 6 0,0 9-6 15,0 10 31-15,0 10-16 16,0 11-1-16,0 0-14 16,0 0-6-16,0 3 0 15,7 28-4-15,10 12 10 16,10 3-8-16,4 2 8 16,0 1 0-16,4-6-1 15,2 0-1-15,1-8-10 16,7-9-47-16,0-10-69 15,6-10-38-15,-13-6-127 0</inkml:trace>
  <inkml:trace contextRef="#ctx0" brushRef="#br0" timeOffset="10407">5700 1275 424 0,'0'0'141'0,"0"0"-33"15,0 0 0-15,0 0-28 16,0 0-58-16,0 0-4 16,0 48-8-16,-17 1 4 15,3 5-13-15,-17 9 14 0,4 5-15 16,-11-1-10-16,18-8-69 16,2-7-132-16,5-12-416 15</inkml:trace>
  <inkml:trace contextRef="#ctx0" brushRef="#br0" timeOffset="11235">4232 1086 276 0,'0'0'179'0,"0"0"-45"0,0 0 7 15,0 0-16-15,0 0-77 16,0 0-2-16,0-20-11 15,0 20-34-15,0 0 16 16,-7 0-17-16,7 0 0 16,-7 0-11-16,7 0 1 15,0 0 7-15,0 8-8 16,0 4 13-16,0 2-5 16,0-3-4-16,0 1 7 15,0-6-9-15,0-4 11 16,0 1-2-16,0-3 0 0,0 0 6 15,0 0 0-15,0 0 0 16,0 0-5-16,0 0 32 16,0 0-33-16,0 0 20 15,0-11 18-15,-10 5-27 16,-4 0 17-16,1 1-28 16,-11 2 0-16,17 3-7 15,-14 0 7-15,14 0 0 16,-3 0 0-16,10 6 6 15,0 8-18-15,0 9-2 16,0 0 4-16,10 0 3 16,18-1 6-16,-4-10 1 15,3-4 0-15,-10-8 4 0,11 0 1 16,-14 0-4 0,3-14 1-16,-3-8 6 0,-14-2 3 15,0 1 0-15,0 1 7 16,-38 4-9-16,-14 1-18 15,1 11-5-15,6 6-62 16,7 0-102-16,11 23-168 16</inkml:trace>
  <inkml:trace contextRef="#ctx0" brushRef="#br0" timeOffset="11952">6034 1586 503 0,'0'0'156'0,"0"0"-27"16,0 0-11-16,0 0 18 15,0 0-49-15,0 0-43 16,-7-60-21-16,41 57-16 16,28 3-7-16,35-3 0 15,19-3 8-15,12-2-11 0,-5-4 3 16,-16-2 0-1,-42 6 0-15,-27-4 11 0,-24 3-6 16,-14-2 29-16,0 0 2 16,0-3 28-16,-14-4-64 15,-30 4 1-15,-15 3-8 16,-17 5 20-16,11 0-13 16,20 4 0-16,21 2 3 15,11 0-14-15,13 0 11 16,0 0-7-16,0 0 5 15,0 0-31-15,31 8 33 16,3 12 0-16,11-3 1 16,6 1-3-16,1-4 2 15,-8 2 0-15,1 2 0 0,-14 2 5 16,-10 0-5-16,-4-3 0 16,-17 3 3-16,0 0-14 15,0 6 11-15,-38 0-27 16,-13 0-10-16,-8 3-23 15,-3-7-103-15,4 4-67 16,6-9-430-16</inkml:trace>
  <inkml:trace contextRef="#ctx0" brushRef="#br0" timeOffset="14673">7915 1200 495 0,'0'0'121'0,"0"0"-25"15,0 0 37-15,0 0-68 16,0 0 21-16,0 0-37 16,24-117-24-16,-24 102 18 15,0 5-33-15,0 0 23 16,0 5-12-16,0 2-15 15,-7 3-11-15,-31 0 5 16,7 0 0-16,-7 0-10 16,18 14 10-16,6 6 0 0,14 3 0 15,0 5-5 1,0 2-3-16,27 3 8 0,11 2-11 16,7 0 9-16,-7-2-10 15,-4 2 10 1,-3-3 2-16,-7-4-16 0,-10-5 13 15,0-3 3-15,-14-3 0 16,0-3-15-16,0-5 12 16,0-1 3-16,-28-5-5 15,-17-3 12-15,8 0-25 16,-15 0 17-16,14 0-22 16,7-11 7-1,18-1-51-15,6-8 4 0,7-8-42 16,31-8-75-16</inkml:trace>
  <inkml:trace contextRef="#ctx0" brushRef="#br0" timeOffset="14944">8272 1169 10 0,'0'0'375'0,"0"0"-244"0,0 0 20 15,0 0-20-15,0 0-56 16,0 0-30-16,7-12-43 15,-7 35-1-15,0 2 48 16,7 7-38-16,-7 0 10 16,7 1-17-16,-7 3 5 15,7-5 1-15,3-5-10 0,-10-6 0 16,14-4 1-16,-14-4-1 16,0-6-4-16,7-4-58 15,-7-2-50-15,7 0-6 16,17-30-63-16</inkml:trace>
  <inkml:trace contextRef="#ctx0" brushRef="#br0" timeOffset="15234">8272 1169 82 0,'21'-212'230'0,"-35"206"-134"0,7 6-32 0,0 0-8 15,-17 0-46 1,4 15 33-16,3 10-7 0,3-2-26 16,7 3 13-16,7-6-17 15,0-6 0-15,0-2 5 16,7-10-6-16,24 2 13 16,13-4 25-16,-16 0 4 15,-4 0 3-15,-10-6-8 16,-7-6-8-16,-7 0 8 15,0-2-39-15,0 6 9 16,0 2-12-16,-7 1-11 16,0 5-12-16,-7 0-95 0,4 0-37 15,10 14-62 1</inkml:trace>
  <inkml:trace contextRef="#ctx0" brushRef="#br0" timeOffset="15874">8613 1188 326 0,'0'0'143'0,"0"0"-27"16,0 0-9-16,0 0-12 16,0 0-65-16,0 0 22 15,20 0-51-15,18 0-1 16,14 0 2-16,6 0 7 15,4 0-12-15,-10 0 3 0,-25 0 0 16,-3 0 1-16,-24 0-1 16,0 0-2-16,0 0-1 15,0 15 0-15,0 5 3 16,-7 6 0-16,-24 0 7 16,-6-1 7-16,2 1-10 15,4 0-4-15,0-5 1 16,4 1 8-16,20-8-9 15,7-2 0-15,0-4 1 16,0 0-3-16,0-5 2 16,0 0 0-16,27-3 4 15,18 0 5-15,14 0 0 0,16-20-9 16,-9-2 3-16,-5-2-5 16,-26 2 7-16,9 1-5 15,-13 1 0-15,-10 1 10 16,3-1-10-16,-10 3 8 15,0-7-7-15,-4 4 36 16,-3 0-33-16,-7 3 13 16,0 3 23-16,0 6-34 15,0 2 39-15,-17 3-31 16,-11 3-10-16,11 0-7 16,-11 0 3-16,15 11 0 15,2 15 0-15,4 3 5 16,7 2-8-16,0 2 3 0,0 3 0 15,18-5-6-15,9-5 8 16,-3-3-2-16,4-6 0 16,10-11-73-16,6-4-9 15,1-2-65-15,0-2-130 16</inkml:trace>
  <inkml:trace contextRef="#ctx0" brushRef="#br0" timeOffset="16088">9792 1212 430 0,'0'0'116'0,"0"0"0"16,0 0-14-16,0 0-35 15,0 0 0-15,0 0-67 16,79-29 5-16,-17 23-7 15,3 6 3-15,11-3-2 16,-18-2-103-16,1-1-223 16</inkml:trace>
  <inkml:trace contextRef="#ctx0" brushRef="#br0" timeOffset="16667">10473 1043 422 0,'0'0'143'0,"0"0"-41"0,0 0-12 15,0 0 31-15,0 0-54 16,0 0-10-16,14-89-16 16,10 72-39-16,-4 0 25 15,4 3-27-15,-3 3 0 16,-14-1 29-16,0 9-28 15,-7-3 17-15,0 6 5 16,0 0-19-16,0 0 16 0,0 0-20 16,0 0-10-1,17 6 3-15,-10 17 7 0,7 8 0 16,3 1 0-16,-10 2 8 16,-7 0-15-16,0 6 7 15,0-3 0-15,0 1-5 16,0-4 12-16,0-9-7 15,0-4 0-15,0-7 9 16,0-6-16-16,0-1 7 16,0-7 0-16,0 0-8 15,0 0 15-15,0 0-7 16,0 0 0-16,-7 0 11 16,7 0-15-16,-11 0 4 15,11 0 0-15,-6 0-6 16,6 0 15-16,0 0-9 0,0 0 0 15,0 0 7-15,0 0-17 16,0 0 10-16,-7 0-26 16,7 0 20-16,0 0-25 15,0 0 16-15,0 0 6 16,31 0-20-16,48-12-23 16,27-14-67-16,4 0 33 15,-7 1 5-15,-34-1-94 16,-17 0-288-16</inkml:trace>
  <inkml:trace contextRef="#ctx0" brushRef="#br0" timeOffset="16952">10968 628 186 0,'0'0'377'0,"0"0"-250"15,0 0 25-15,0 0-53 16,0 0-21-16,0 0 16 16,-103-71-62-16,103 71-22 15,17 11-10-15,17 27 0 16,28 7 11-16,-10 9-11 16,-1 9 1-16,-13 9 2 15,-3 5 8-15,-18 9-11 0,-17 8 0 16,0 3 5-1,-52 18-18-15,-30 5-77 0,-15-6-154 16,-23-5-381-16</inkml:trace>
  <inkml:trace contextRef="#ctx0" brushRef="#br0" timeOffset="17637">7561 752 244 0,'0'0'176'16,"0"0"-60"-16,0 0-7 15,0 0 4-15,0 0-82 16,0 0 23-16,-90 73 1 15,66-6-37-15,10 10 41 16,7 6-30-16,7 8-6 16,0 3 23-16,21 3-40 15,34-5-5-15,10-6 3 16,25-12-4-16,20-22-34 16,24-27-367-16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3:04.732"/>
    </inkml:context>
    <inkml:brush xml:id="br0">
      <inkml:brushProperty name="width" value="0.05" units="cm"/>
      <inkml:brushProperty name="height" value="0.05" units="cm"/>
      <inkml:brushProperty name="color" value="#ED1C24"/>
      <inkml:brushProperty name="fitToCurve" value="1"/>
    </inkml:brush>
  </inkml:definitions>
  <inkml:trace contextRef="#ctx0" brushRef="#br0">526 810 583 0,'0'0'286'16,"0"0"-133"-16,0 0-24 16,0 0 2-16,0 0-52 15,0 0 18-15,0 0-36 16,0-108-34-16,0 108 29 15,0 0-49-15,0 0 5 16,0 3-12-16,0 31 8 16,0 19-8-16,0 18 0 15,0 7 8-15,0 1-13 16,0-2 6-16,0-6-1 16,0-11 0-16,0-8 12 0,0-21-17 15,0-8 5-15,11-14-33 16,-11-7 17-16,0-2-45 15,0 0 23-15,0 0 33 16,0-20-23-16,-11-14 24 16,-9-5-1-16,-11-2 5 15,-4 1-13-15,-2 9 13 16,-1 8 0-16,0 8-1 16,0 13-25-16,17 2 23 15,1 0-15-15,10 0-22 0,10 0 25 16,0 6-30-1,0 5 20-15,30-6 16 0,8-1-8 16,14-4 17-16,-1 0 0 16,1 0 7-16,0-17 10 15,-8-9-17-15,15-12 18 16,-15 1 22-16,8-3-28 16,-14 0 22-16,0 6-1 15,-18 3-9-15,4-1 20 16,-10 9-27-16,-7 9 9 15,-7 4 3-15,0 8-28 16,0 2 20-16,0 0-21 16,0 2-5-16,0 34-10 15,0 9 17-15,0 13-2 0,0 1 0 16,0 2 12-16,0-4-15 16,17-2 3-16,-3-7 0 15,-7-5-10-15,7-3 10 16,-4-15-69-16,-3-5-63 15,0-8-77-15,6-7-23 16,11-5-53-16,11 0-66 16</inkml:trace>
  <inkml:trace contextRef="#ctx0" brushRef="#br0" timeOffset="189">1121 1211 237 0,'0'0'237'0,"0"0"-46"16,0 0-53-16,0 0-14 0,0 0-67 15,0 0 3 1,0-14-39-16,0 14-17 0,0 6 11 16,0 19-11-16,0 4 5 15,0-4-7-15,0 1 11 16,0-4-26-16,0-7 11 16,0-3-177-16,0-6-132 15</inkml:trace>
  <inkml:trace contextRef="#ctx0" brushRef="#br0" timeOffset="561">1217 959 42 0,'0'0'500'0,"0"0"-346"16,0 0-61-16,0 0 25 15,0 0-40-15,0 0-36 16,-31-60-22-16,31 60-20 16,0 0-5-16,0 6 5 15,0 12-3-15,0-4-3 16,7-3 6-16,24-5 0 16,7-6 7-16,0 0-2 15,-11 0 7-15,4-9 28 16,-17-8-21-16,0-6 36 15,-4 1 12-15,-10-1-15 0,0 3-26 16,0 2-19 0,0 4-4-16,0 5-3 0,-24 7 7 15,-14 2-24-15,11 0 11 16,3 11-100-16,-4 21-68 16,11 7-95-16,3 7-184 15</inkml:trace>
  <inkml:trace contextRef="#ctx0" brushRef="#br0" timeOffset="2310">1551 1163 476 0,'0'0'214'0,"0"0"-67"0,0 0-28 15,0 0-27-15,0 0 0 16,0 0-28-16,31-100-40 15,-31 93 12-15,0 7-36 16,0 0 9-16,-17 0-9 16,-4 3 2-16,-10 26-8 15,-7 10 6-15,25 2 0 16,-1-4-16-16,14-2 16 16,0-7 0-16,0-8-3 15,14-8 8-15,10-12-10 16,-4 0 5-16,-6 0 0 0,3-20 17 15,-10-8-12 1,0-1 8-16,-7 3 12 0,0 2-5 16,0 11 25-16,0 1-20 15,7 10-14-15,-7 2 12 16,7 0-20-16,-7 5-4 16,0 41 1-16,0 19 0 15,0 21 14-15,-14 20-13 16,-10 17 4-16,3 14 12 15,1-3-10-15,2-10-4 16,12-21-3-16,6-20 9 16,0-19-11-16,-7-14 2 15,7-19 0-15,0-13-5 16,-7-7 13-16,7-8-8 16,-24-3 9-16,-4 0-6 0,-23-20 20 15,-11-20-23-15,3-13 0 16,15-11-7-16,16-11 14 15,4-8-7-15,24-12 0 16,0 2-16-16,38-1 9 16,27-1-3-16,18 6-7 15,20 3 12-15,-14 3-9 16,8 9 14-16,-15 0 0 16,-10 8 7-16,-10 6-9 15,-3-3 2-15,-8 3 0 0,-13 3 4 16,-10-3 8-1,-11 8-1-15,-17 1-8 0,0 5 13 16,0 11-7-16,0 10-9 16,0 11 0-16,0 9 16 15,0 5-9-15,-17 0-7 16,-11 22 0-16,-3 28 1 16,0 14-10-16,4 8 9 15,3 2 0-15,10-3-10 16,14 2 17-16,0-13-7 15,0-6 0-15,0-8 7 16,0-18-16-16,0-8 9 16,7-11 0-16,6-9-5 15,-2 0 19-15,9 0-14 16,4-23 0-16,4-9 11 0,3 1-13 16,-10-3 2-16,3 10 0 15,-11 4-5-15,1 15 12 16,-4 5-7-16,4 0 0 15,7 0-17-15,10 25 6 16,7 8 11-16,-4-3 0 16,11-1-7-16,-1-3 12 15,-6-9-5-15,0-12 0 16,0-5 6-16,-18 0-14 16,5 0 8-16,-5-16 0 15,4-19 3-15,-3-5 9 16,-7-4-12-16,3 2 0 0,-10-4 7 15,-7 7-11 1,0 5 4-16,0 13 0 0,0 10-1 16,-7 11 12-16,-10 0-14 15,10 3 3-15,-7 31-2 16,0 9-14-16,14 6 16 16,0-3 0-16,0-7-5 15,35-4 17-15,2-7-12 16,8-11 0-16,0-8 0 15,0-9-7-15,6 0 7 16,-6-9 0-16,6-22 0 16,-13-3 16-16,0-3-16 15,-17-4 0-15,-1 1 7 16,-9-3-12-16,-11 7 5 16,0-2 0-16,0 9-1 0,0 7 14 15,0 8-13-15,0 6 0 16,0 8 2-16,0 0-17 15,0 13 5-15,0 24 10 16,0 15-10-16,0 3 25 16,0 1-19-16,20 3 4 15,-6-3 0-15,10-11-9 16,-3-7 11-16,-21-10-2 16,0-5 0-16,0-10-13 15,0-6 11-15,-45-7-24 0,0 0 7 16,4 0 7-1,3 0 3-15,21-3 9 0,3-8-3 16,14 5 11-16,0 0-8 16,0 3 0-16,0 3 0 15,0 0-14-15,0 0 8 16,0 0-7-16,31 0 9 16,7 0 4-16,3 0 0 15,4-8 0-15,10-16 0 16,3-6-2-16,1-7 8 15,-1-12-6-15,4-11 0 16,-21-6 15-16,-3-6-8 16,-21-2 2-16,-10-4-8 15,-7 7 23-15,0 8-23 16,-17 15 16-16,-10 16 8 0,3 18-24 16,10 8 28-16,0 6-29 15,7 15-5-15,-17 36-3 16,10 18 10-16,-3 14-2 15,17 0 0-15,0-1 10 16,17-7-12-16,21-9 2 16,14-18-6-16,-8-11-3 15,8-17-61-15,-18-8-52 16,11-12-88-16,-28 0-14 16,-3-6 2-16,-14-25 31 15</inkml:trace>
  <inkml:trace contextRef="#ctx0" brushRef="#br0" timeOffset="2446">3380 976 70 0,'0'0'326'0,"0"0"-211"0,0 0 2 16,0 0 10-16,0 0-17 15,0 0-40-15,-175-99-46 16,182 99-24-16,44 0-2 16,39 0-7-16,6 0-176 15,7 0-212-15</inkml:trace>
  <inkml:trace contextRef="#ctx0" brushRef="#br0" timeOffset="3030">4322 897 857 0,'0'0'157'0,"0"0"-20"15,0 0 6-15,0 0-44 16,0 0-28-16,0 0-59 16,0-49-7-16,-7 89 4 15,1 14-2-15,-1 16-7 16,7 3 10-16,0 5 1 15,0-7 2-15,0-8-13 0,0-15 0 16,0-10-4 0,0-9 12-16,0-13-8 0,7-10 0 15,-1-3 9-15,-6-3 0 16,7-6 0-16,-7-34 25 16,0-17 0-16,0-11-31 15,0-13 13-15,0-10-13 16,0-7 15-16,-7-4-20 15,-13 0 2-15,3 5 0 16,3 10-5-16,0 15 9 16,14 21-4-16,0 17 0 15,0 17 5-15,21 17-19 0,30 0 8 16,8 17 4-16,10 29-16 16,-11 5 14-1,-20 4 4-15,0-4-4 0,-25 0-8 16,-13-5 4-16,0-3 8 15,0-3-20-15,-51-6 13 16,-18-3-52-16,4-2-33 16,-11-3-78-16,18 0-64 15,20-6-62-15,24-3-391 16</inkml:trace>
  <inkml:trace contextRef="#ctx0" brushRef="#br0" timeOffset="3563">4738 1189 447 0,'0'0'234'16,"0"0"-87"-16,0 0-4 15,0 0-19-15,0 0-35 16,0 0-17-16,-44-150-36 15,44 150 18-15,0 0-54 16,31 0 0-16,20 0-9 16,1 17 23-16,-1 12-19 15,-6 6 5-15,-7 2 0 16,-11 0-7-16,-3 0 15 16,-3-6-8-16,-14-2 0 0,-7-6 6 15,0-6-12-15,0-9 6 16,0-2 0-16,-21-6-5 15,-10 0 16-15,4-2-11 16,3-21 0-16,17-3 11 16,7-11-13-16,0-3 2 15,0-4 0-15,7 2-7 16,24 5 9-16,-4 2-2 16,11 10 0-16,-14 5 6 15,-3 11-18-15,3 9 7 16,-4 0-6-16,11 3 2 15,-10 28 1-15,3 10 8 0,-10 1 0 16,0 1 9-16,-1-3-16 16,-13-2 7-16,11-9 0 15,-11-4-7-15,0-8-19 16,0-8-136-16,0-7-63 16,-18-2-78-16</inkml:trace>
  <inkml:trace contextRef="#ctx0" brushRef="#br0" timeOffset="3879">5072 808 480 0,'0'0'168'16,"0"0"-22"0,0 0-34-16,0 0-16 15,0 0-69-15,0 0-17 0,0 0-1 16,-38 2 1-16,38 22-7 15,0-4-3-15,0 0 9 16,14-3-7-16,-4-9-2 16,-3-2 0-16,7-6-2 15,-1 0 14-15,12-8 3 16,-12-21 9-16,1-2 10 16,-4-4 14-16,-10 6-20 15,0 4-21-15,0 5 6 16,-31 8-7-16,-13 7-6 0,-1 5 0 15,0 0-69 1,18 2-61-16,3 30-117 0,17 11-206 16</inkml:trace>
  <inkml:trace contextRef="#ctx0" brushRef="#br0" timeOffset="4334">5354 1171 376 0,'0'0'182'0,"0"0"-1"0,0 0-43 16,0 0-46-16,0 0 4 15,0 0-54-15,-7-103 14 16,-3 100-15-16,3 3-31 15,-14 0 16-15,-3 0-26 16,3 23 0-16,-3 9-4 16,11 5 16-16,13 3-12 15,0 0 0-15,0-5 2 16,0-10-5-16,31-5 3 16,-4-7 0-16,4-12-2 15,0-1 15-15,-4 0-11 16,11-8 16-16,-14-15-1 15,-3-5 55-15,-14-7-32 16,-7-3-6-16,0 2 2 16,0 0-33-16,-14 6 23 0,-31 1-26 15,1 12 6-15,-8 11-15 16,14 6 9-16,-6 0-9 16,23 14-6-16,4 18-144 15,10 11-40-15,7-4-183 16,0 2-328-16</inkml:trace>
  <inkml:trace contextRef="#ctx0" brushRef="#br0" timeOffset="4892">5670 1191 597 0,'0'0'150'0,"0"0"-19"16,0 0-53-16,0 0-41 15,0 0 26-15,0 0-28 16,90-51-1-16,-73 51-13 16,10 0-12-16,4 8-3 15,0 21-6-15,4 8 5 16,9 6 0-16,-6 0-1 15,-7-4-4-15,-17-5 0 0,6-6 9 16,-20-10-9-16,0-6 0 16,0-6 1-16,0-6-11 15,0 0 19-15,-27 0-9 16,-4 0 4-16,3-11 8 16,18-13-9-16,10 2-3 15,0-10 2-15,0-5-7 16,10-2 7-16,18-2-2 15,-4 1 0-15,3 9 8 16,-9 11-8-16,-5 2 0 16,-6 13 0-16,17 5-8 0,-10 0 0 15,7 0 8 1,10 0-1-16,-18 17 6 0,5 6-8 16,-11 5 3-16,-7 1 0 15,6 3-6-15,-6-2 7 16,0-4-1-16,7 2 0 15,-7-10-7-15,7-1 5 16,-7-11-96-16,7-4-56 16,-7-2-51-16,7 0-175 15</inkml:trace>
  <inkml:trace contextRef="#ctx0" brushRef="#br0" timeOffset="5225">6145 874 552 0,'0'0'128'0,"0"0"11"15,0 0-21-15,0 0-62 16,0 0-32-16,0 0-24 16,-14-9 0-16,14 32 1 15,0 0 1-15,0-3-2 16,7-6 0-16,17-2 1 15,-4-12-1-15,11 0 7 16,-3 0 17-16,-4-9 72 16,-3-14-29-16,-11-3 15 15,-10-2-22-15,0-1-46 0,0 3 22 16,0 2-35-16,0 3 9 16,-24 9-18-16,-14 12 8 15,-7 0-8-15,1 4-160 16,2 25-145-16,11 1-280 15</inkml:trace>
  <inkml:trace contextRef="#ctx0" brushRef="#br0" timeOffset="6202">6867 593 741 0,'0'0'205'0,"0"0"-79"15,0 0 16-15,0 0-43 16,0 0-47-16,0 0 3 16,-90-85-52-16,90 93 0 15,-7 32-3-15,7 21 6 16,-10 12 2-16,3 8-8 15,0 2 0-15,-6 0 2 16,6 0 10-16,-10-9-12 16,10-13 0-16,0-19 8 15,7-11-7-15,0-13-1 0,0-7 0 16,0-8-4-16,0-3 12 16,0 0-8-16,0 0 10 15,0-26 3-15,0-11-20 16,-14-3 7-16,-3-6 0 15,-11 0-14-15,-16 1 14 16,13 7 0-16,-7 15 0 16,17 9 5-16,7 10-13 15,14 0 8-15,0 4-3 16,0 0-7-16,0 5-8 16,0 19 18-16,7-2-1 15,38 2 4-15,7-8-16 16,6-5 13-16,18-5 0 15,-18-6-4-15,8 0 16 0,-8 0-12 16,4-15 0-16,-11-1 12 16,-13-7-2-16,-10 3-9 15,-4 0 1-15,-10 0 22 16,-8 6-16-16,1 5 3 16,-7 6-7-16,0 3 10 15,0 0-24-15,0 0 10 16,0 14-4-16,0 15-13 15,0 5 23-15,18-4-6 16,26-8 0-16,-9-5 5 16,16-12-10-16,-6-5 5 15,0 0 0-15,-14 0 2 0,6-11 11 16,-16-11-13 0,3-5 3-16,-10-1 6 0,-7 1 23 15,-7-1-16-15,0 6 0 16,0 2 9-16,0 9-15 15,0 5-4-15,-14 6-6 16,-3 0 3-16,-11 25-15 16,-3 30 8-16,-7 13 4 15,11 15-6-15,-4 5 16 16,3 11-10-16,4 2 0 16,11 15 7-16,-1 4-12 15,4-6 5-15,10-3 0 16,0-19-5-16,0-15 15 0,-7-14-10 15,0-17 0 1,0-14 6-16,-7-16-12 0,-10-10 6 16,-14-6 0-16,-20 0 14 15,-14-8-6-15,-18-25-6 16,8-3-2-16,16-13-10 16,11-2-8-16,28-6-113 15,20-1-92-15,7 1-200 16</inkml:trace>
  <inkml:trace contextRef="#ctx0" brushRef="#br0" timeOffset="9291">11959 971 622 0,'0'0'107'0,"0"0"-24"15,0 0 46-15,0 0-6 0,0 0-83 16,0 0 18-16,-45-60-27 16,45 57-19-16,7-2 15 15,21-1-22-15,9 0 10 16,15 0-6-16,0 0-4 15,9 1 17-15,5-1-20 16,-1-2 6-16,-3-1 22 16,-17 3-27-16,-11 1 15 15,-10 2 6-15,-24 3-16 16,0-3 42-16,0 0-41 16,0-6 5-16,0 1-5 15,-24-4 5-15,-10-2-14 16,-21 5 0-16,20-2 5 0,-9 0-12 15,6 2 7 1,17 0 0-16,-3 4 2 0,17-1 11 16,0 3-13-16,0 0 0 15,7 3 4-15,0 0-3 16,0 0-1-16,0 0 0 16,0 0 1-16,7 0 10 15,31 0-11-15,14 0 0 16,13 6 9-16,0 11 0 15,4 6-9-15,-24 6 0 16,-7 0-4-16,-11 0 18 16,-20 7-14-16,-7 1 0 15,-14 6-16-15,-82 0 3 16,-45-1-237-16,-38 2-530 0</inkml:trace>
  <inkml:trace contextRef="#ctx0" brushRef="#br0" timeOffset="8497">7984 1330 511 0,'0'0'123'0,"0"0"-16"15,0 0 2-15,0 0-2 16,0 0-42-16,0 0-28 15,206-136 34-15,-168 102-17 16,-7-4-2-16,-10 4 4 0,-14 0-20 16,-7 0 4-1,0 2-15-15,0 3-22 0,0 1 22 16,0 10-25-16,0 8 0 16,-7 1-1-16,-7 9 12 15,0 0-18-15,-10 0 7 16,4 23-1-16,-11 17-14 15,3 5 15-15,11 4 0 16,10-6 0-16,7-1 6 16,0-7-6-16,24-7 0 15,11-10 1-15,16-7-9 16,1-11 8-16,10 0 0 16,-11 0 8-16,1-29 4 15,6-10-6-15,-13-12-6 16,7-7 6-16,-15-8 5 0,1 4-7 15,-17-7-4-15,-7-3 14 16,-4 1-3-16,-10 2 0 16,0 6-11-16,0 12 4 15,0 11-1-15,0 11 0 16,-10 15-3-16,3 8 0 16,7 6 4-16,0 0-12 15,0 23 1-15,-14 35 2 16,7 15-9-16,0 8 16 15,7 2-2-15,0-3 0 16,0-6 9-16,14-5-11 16,24-12 2-16,0-11 0 0,6-15-13 15,-2-11 13-15,13-12 0 16,-4-8-5-16,8 0 12 16,6-22-7-16,-14-15 0 15,1-1 1-15,-21-7 0 16,-7-1 3-16,-17-3-4 15,-7 7 0-15,0 1 18 16,0 13-19-16,-31 7 1 16,0 11 0-16,-3 6-7 15,3 4 7-15,0 0 0 16,3 25-2-16,4 19 0 16,17 5 1-16,7 5 1 15,0 0 0-15,0-9-13 16,24-4 14-16,11-10-1 15,-4-11 0-15,7-6 10 0,-1-4-16 16,8-10 6-16,-11 0 0 16,4 0 2-16,-7-20 4 15,-3-9-6-15,-4-3 0 16,3-3 18-16,-10 1-18 16,4 6 0-16,-4 5 0 15,-10 9-1-15,-7 8 4 16,0 4-3-16,0 2 0 15,0 0-13-15,0 8 9 16,0 18 4-16,7 2 0 0,0 1-7 16,7-4 9-1,3-1-2-15,-3-7 0 0,-7-9 11 16,-1-2-15-16,1-6 4 16,10 0 0-16,-3-3 3 15,7-20 3-15,3-6-6 16,-3-2 0-16,-4 3 17 15,-4-1-15-15,-6 9-2 16,11 2 1-16,-18 10-10 16,0 8 12-16,0 0-3 15,6 0 0-15,1 8-6 16,0 20-3-16,0-1 9 16,0 7 0-16,0-6-8 15,3-4 11-15,-3-7-3 16,0-5 0-16,-7-7 6 0,7-2-11 15,-7-3 5-15,7 0 0 16,10 0-3-16,3-3 9 16,-6-14-6-16,17 0 0 15,-10-3 12-15,3-2-13 16,7 4 1-16,-17 4 0 16,-1 8-8-16,-6 3 8 15,0 3 0-15,17 0 0 16,-3 0 0-16,10 17-9 15,0-5 9-15,-11 2 0 16,4-8-15-16,4-1 19 16,-4-5-4-16,-3 0 0 15,-8 0 12-15,11-2-13 16,-3-21 1-16,-4-3 0 0,4-6-5 16,-14-2 13-16,-7 0-8 15,0-3 0-15,0 2 12 16,0 6-10-16,0 7-2 15,-14 8 0-15,0 11-7 16,-3 3 7-16,3 5-1 16,7 29 0-16,7 13 1 15,0 1-7-15,0-3 7 16,0-4 0-16,14-7-10 16,10-5 13-16,4-9-3 15,-4-6 0-15,3-9 11 0,-3-5-15 16,14 0 4-1,-3 0 0-15,-5-17-2 0,8-2 9 16,-17-7-7-16,10 3 0 16,-17 0 13-16,3 3-17 15,-3 5 4-15,-8 7 0 16,1 6-8-16,0 2 5 16,0 0 3-16,3 10-1 15,-3 19 3-15,7 3-7 16,-7-1 5-16,0-8 0 15,-7-8-8-15,10-9 13 16,-3-6-5-16,-7 0 0 16,0 0 9-16,7 0 1 15,0 0-10-15,13-19 0 0,4-3-7 16,7-1 13-16,-17 4-6 16,7 4 0-16,3 6 11 15,-10 8-24-15,-1 1 13 16,5 0 0-16,2 1-18 15,11 25 19-15,-10 0-1 16,10-3 0-16,7-3 7 16,-11-6-15-16,4-6 8 15,0-8 0-15,3 0-11 16,-3 0 22-16,7-31-11 16,0-12 0-16,-11-11 10 15,-3-6 15-15,-17-9-15 16,-7-8 3-16,0 3 40 15,0-1-50-15,0 15 17 16,-24 18 2-16,11 16-12 0,6 17 9 16,0 9-19-16,7 0 0 15,0 18-10-15,0 27-2 16,0 15 12-16,0 11 0 16,0 4 9-16,7-6-16 15,13-4 7-15,4-10-1 16,-3-7-9-16,-4-8-75 15,4-13-33-15,-14-9-102 16,0-11-62-16,-7-7-86 16</inkml:trace>
  <inkml:trace contextRef="#ctx0" brushRef="#br0" timeOffset="8657">11151 788 458 0,'0'0'164'0,"0"0"8"15,0 0-25-15,0 0-80 16,0 0-50-16,0 0-17 16,0 0 0-16,182-11 0 15,-92 16-103-15,-1-5-281 16</inkml:trace>
  <inkml:trace contextRef="#ctx0" brushRef="#br0" timeOffset="21299">13293 779 558 0,'0'0'210'15,"0"0"-38"-15,0 0-8 16,0 0-42-16,0 0-12 16,0 0-59-16,0 0 3 15,-10-42-23-15,10 42-25 0,0 0-2 16,0 0-4-16,24 0-1 16,20 20-6-16,8 2 11 15,13 7-4-15,-3 5 0 16,-3-2 9-16,-15-1-13 15,-16 1 4-15,-11-7 0 16,-3-2-8-16,-14-6 11 16,0-5-3-16,0-3 0 15,-21-4 1-15,-17-5-13 16,1 0 12-16,-1 0 0 16,10-5-7-16,11-13 12 15,-4-2-5-15,21 1 0 16,0-5 5-16,0-5-17 15,7 1 7-15,31-2-6 0,14 3-4 16,-1 1 17-16,1 6-2 16,-14 9 0-16,-11 6 4 15,-10 5-10-15,-3 0 6 16,-14 0-6-16,7 0-2 16,0 0-4-16,0 13 12 15,3 10-6-15,-3 6 9 16,0 0-6-16,0-4 3 15,6-2 0-15,5-3-3 16,-5-6 6-16,11-5-3 16,-3-1 1-16,10-8 9 15,-3 0 0-15,3 0-4 0,6-11 10 16,-9-14 31-16,3-7-34 16,-24 4 27-16,-7-1-4 15,0 0-31-15,0 3 20 16,0 4-25-16,-31 4 2 15,-4 7-10-15,4 2 8 16,0 6 0-16,11 3 0 16,-4 0-26-16,17 0-10 15,7 29-69-15,0 5-47 16,17 1-82-16,28-7-126 16</inkml:trace>
  <inkml:trace contextRef="#ctx0" brushRef="#br0" timeOffset="21686">14448 854 606 0,'0'0'175'0,"0"0"-21"0,0 0 4 16,0 0-58-16,0 0-15 16,0 0-14-16,0-83-42 15,-7 83 6-15,7 0-35 16,-6 0 1-16,-12 2-8 15,11 24 3-15,1 9 4 16,6-4 0-16,0 3 7 16,0-2-10-16,0-6 3 0,31-3 0 15,-4-12-5 1,4-2 16-16,-3-9-11 0,-4 0 12 16,-4 0-8-16,4-26 59 15,-3-3-19-15,-21-3-15 16,0-2 9-16,0 3-37 15,0 3 12-15,-21 2-13 16,-23 3 5-16,-1 9-14 16,0 2 9-16,7 10-13 15,11 2-1-15,10 0-74 16,3 10-2-16,14 16-66 16,0-6-130-16,51-11-145 15</inkml:trace>
  <inkml:trace contextRef="#ctx0" brushRef="#br0" timeOffset="22112">15064 508 634 0,'0'0'204'0,"0"0"-64"16,0 0 49-16,0 0-61 15,0 0-53-15,0 0-9 16,0 0-61-16,0-51-1 15,0 93-4-15,0 15 0 16,-17 12 5-16,3 2-5 16,14 1 0-16,-7-6-4 15,7-6 14-15,0-12-10 0,0-14 0 16,7-14 9-16,17-4-14 16,-10-11 5-16,-1-5-20 15,-6 0 7-15,-7 0-18 16,0-29 24-16,0-2-7 15,-27-3-14-15,-11-4 28 16,-7 4-16-16,7 3 16 16,11 5-9-16,-4 5 17 15,17 11-8-15,7 0 0 16,7 8 6-16,0-1-10 16,0 0 4-16,52-3-2 15,27-2-15-15,17-1 17 16,11-5-15-16,-4 1-131 0,-14-6-85 15,-9-3-90-15</inkml:trace>
  <inkml:trace contextRef="#ctx0" brushRef="#br0" timeOffset="25119">15827 70 235 0,'0'0'160'16,"0"0"-95"-16,0 0 17 15,0 0 33-15,0 0 26 16,0 0-28-16,0 15 5 16,7-15 9-16,-7 0-44 15,0 0 26-15,0 0-38 16,-21-3-58-16,-16-9 27 0,-25 2-28 15,-4-3-2-15,-16 5 8 16,-28 0-9-16,-7 2-5 16,-17 3-4-16,-24 0 10 15,-11 0-13-15,-3 1 3 16,-3 2 0-16,-4-3 4 16,0-1 8-16,0 4-11 15,11-2-1-15,-11-1 1 16,-13 0-2-16,-1 0 1 15,-13 3 0-15,-18 0 1 16,-13 0 8-16,0 0-9 16,6 0 0-16,18 3 3 15,10 3-13-15,-3-4 10 0,7 5 0 16,-11-5-4-16,10-2 13 16,8 0-9-16,-14 0 0 15,6 0 3-15,-10 0-7 16,11 0 4-16,20 0 0 15,11 0-2-15,13 0 11 16,-10 0-9-16,10 0 0 16,-10 0 3-16,35 0-15 15,2 0 12-15,25 0 0 16,7-5-2-16,0 1 7 16,-25 4-5-16,-20 0 0 15,-27 0 3-15,-18 0-14 16,-13 20 11-16,-4 4 0 0,3-2-2 15,1 1 10 1,-7 3-8-16,-18-3 0 0,8-1 2 16,-11 2-3-16,3-8 1 15,-6 2 0-15,-1-8-4 16,18-3 11-16,14-1-7 16,13-1 0-16,-17 1 0 15,11 0-7-15,-8-1 7 16,-6-1 0-16,7-4-1 15,-11 0 12-15,4 0-12 16,-1 0 1-16,-2 0 0 16,9 0-2-16,1 0 2 0,-1 0 0 15,15 0 0 1,6 0 7-16,17 0-9 0,35 0 2 16,17 0 0-16,14 0-8 15,6 0 8-15,28 0 0 16,11 0-1-16,23 0 11 15,11 0-10-15,10 0 0 16,-7 0 0-16,8 0-5 16,-12 0 6-16,11 0-1 15,-13 0 0-15,6 0 9 16,-31 0-11-16,1 0 2 16,-8 0 0-16,-3 0-9 15,34 0 9-15,1 0 0 16,-11 0 0-16,-14 2 7 15,-13 1-7-15,-11 0 0 0,17-3 0 16,15 0-7 0,16 0 10-16,7 0-3 0,-10 0 0 15,10 0 8-15,1 0-10 16,-5 0 2-16,5 0 0 16,6 0-5-16,0 0 5 15,-10 0 0-15,10 0 0 16,-14 0 6-16,-3 0-7 15,-3 0 1-15,-18 0 0 16,-17 3-10-16,11 0 13 16,6-3-3-16,17 0 0 15,4 0 9-15,4 0-12 0,-4 0 3 16,17 0 0-16,-7 0-8 16,7 0 8-16,0 0 0 15,7 0 0-15,0 0 2 16,0 0-10-16,0 0 8 15,0 0 0-15,0 0-10 16,0 0 12-16,0 0-2 16,0 0 0-16,0 0 7 15,0 0-14-15,0 5 7 16,0 10 0-16,0 8-11 16,14 20 13-16,-7 8-2 15,-7 9 0-15,0 11 8 16,0-4-12-16,0-8 4 0,0 10 0 15,0 2-8-15,0 4 11 16,-14 2-3-16,7 3 0 16,7-3 9-16,-10 1-13 15,10-1 4-15,-7 0 0 16,0 3-9-16,0 0 15 16,0 6-6-16,0-4 0 15,1-4 8-15,-5-13-13 16,11-10 5-16,0-15 0 15,0-11-9-15,0-9 13 16,0-6-4-16,0-3 0 16,0-2 9-16,0-1-13 0,0-5 4 15,0-3 0 1,0 0-8-16,0 0 12 0,0 0-4 16,0 0 0-16,0 0 5 15,0 0-9-15,11 0 4 16,16 0 0-16,32 3-10 15,23 0 15-15,28-3-5 16,24 0 0-16,14 0 11 16,17 0-14-16,-3 0 3 15,10 0 0-15,-18 0-3 16,8 0 5-16,3 0-2 16,3 0 0-16,4 0 10 15,14 0-14-15,0 11 4 16,-1 1 0-16,1-1-8 0,13-8 7 15,25-3 1-15,27 0 0 16,14 0 7-16,-4 0-13 16,-24 0 6-16,-6 0 0 15,-18 9-7-15,-21 5 8 16,-6-3-1-16,-7-2 0 16,0 2-3-16,6-2-10 15,15-6 13-15,-8 3 0 16,1-6-10-16,6 0 3 15,1 0 7-15,16 0-1 16,-9 0 6-16,-1-13-14 16,4 8 9-16,-18 0 0 15,8 2-7-15,-8 0 12 0,1 1-5 16,6-2 0-16,11-4 5 16,3-4-10-16,31 0 5 15,18-5 0-15,-11-1-4 16,10 0 0-16,-10-2 4 15,-7 0 0-15,0 5 9 16,-20 7-16-16,-11 2 7 16,-10 3 0-16,-4 0-8 15,0-3 10-15,1 1-2 16,10-4 0-16,-4 1 3 16,7-4-15-16,-10 6 12 15,-21 1-5-15,-17 5-3 16,-31-3 0-16,-24 1 8 0,0 2 0 15,-13-4-2 1,9 0-6-16,-3 4 8 0,1-2 0 16,-1-3-3-16,7 1 11 15,-4 2-8-15,-2-1 0 16,-15 3 5-16,-17 0-8 16,-3 0 3-16,-4 0 0 15,1 0-6-15,16 0 12 16,1 0-6-16,6 0 0 15,-10 0 5-15,10 0-10 16,-13 0 5-16,-17 0 0 16,-15 0-5-16,1 0 10 15,-14 0-5-15,-10 3 0 16,9 3 3-16,8-1-7 0,-3-3 4 16,16 6 0-16,18-3-5 15,3-2 15-15,11 2-10 16,6-2 0-16,-6-3 2 15,-18 2-4-15,-13-2 2 16,-15 0 0-16,-16 0-5 16,3 0 11-16,-24 0-6 15,7 0 0-15,0 0 3 16,-7 0-4-16,7 0 3 16,0 0-2-16,3 0 4 15,-3-5 4-15,7-3-3 16,-14-1 1-16,6-6-3 15,1-1 17-15,4-7-19 0,-4 0-1 16,-7-6 16-16,6 1-8 16,-6-3 3-16,7-4-11 15,7-3 7-15,-7-1-7 16,10-1 0-16,-3-6 0 16,-14 1 12-16,0-4 0 15,0-4-8-15,0 5-1 16,0-3 5-16,0-3 3 15,-7-1-10-15,0-1-1 16,7-4 4-16,0-1 7 16,0 7-11-16,0 3 0 15,0-1 6-15,0 5-4 0,0 6-2 16,0-6 0 0,0 5-2-16,7-1 14 0,-7-3-12 15,7 1 0-15,0-1 8 16,10 0-12-16,-10 3 4 15,13 0 0-15,-13 7-2 16,4 4 13-16,-5 6-11 16,1 3 0-16,-7 3 5 15,0 0-8-15,0-3 3 16,0 0 0-16,0 0-5 16,0 3 16-16,0-3-11 15,0 6 0-15,-13 0 6 0,-5 3-20 16,-9 5 14-16,-49 7-25 15,-41 2-82 1,-61 0-215-16,-53-7-668 0</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2:34.594"/>
    </inkml:context>
    <inkml:brush xml:id="br0">
      <inkml:brushProperty name="width" value="0.05" units="cm"/>
      <inkml:brushProperty name="height" value="0.05" units="cm"/>
      <inkml:brushProperty name="color" value="#ED1C24"/>
      <inkml:brushProperty name="fitToCurve" value="1"/>
    </inkml:brush>
  </inkml:definitions>
  <inkml:trace contextRef="#ctx0" brushRef="#br0">0 1070 472 0,'0'0'128'15,"0"0"-54"-15,0 0 29 16,0 0 29-16,0 0-50 16,0 0 7-16,58-29-43 15,-27-13-26-15,28-16 23 0,-1-8-30 16,18-11 18-1,-4-6-9-15,-10-8-20 0,-10-7 9 16,-25-1-11-16,-10 4 0 16,-17 9 5-16,0 17 5 15,0 24 4-15,-7 13 12 16,-24 18-19-16,7 8 16 16,11 6-23-16,-8 0 0 15,-3 24-5-15,3 39-1 16,-10 22 6-16,11 18 0 15,9 2 2-15,5 2-7 16,6-10 5-16,0-12 0 16,0-8-2-16,17-14 11 15,-3-17-9-15,-1-11 0 16,11-18-13-16,-10-5 10 0,17-12-27 16,-3 0 23-16,23-12-4 15,11-29 16-15,3-3-5 16,-6-3 0-16,-15 13 4 15,-19 11-9-15,-5 15 5 16,-20 8 0-16,14 0-5 16,10 5-18-16,-3 21 21 15,16 5 2-15,8 4-5 16,-7-4-3-16,14-5 8 16,-8-8 0-16,1-4-1 15,-7-12 4-15,-4-2-3 16,11 0 0-16,-7-20 1 0,6-20-2 15,8-11 1-15,0-9 0 16,-15-6-1-16,-6 1 10 16,-17 4-9-16,-14 13 0 15,0 17 3-15,-7 13 18 16,-17 13-13-16,-3 5-8 16,-4 0 0-16,-14 42-3 15,14 13 3-15,3 13 0 16,22 1 0-16,6-4-8 15,0-4 8-15,34-14 0 16,11-9 0-16,10-18 6 16,-4-11-8-16,8-9 2 15,6 0 0-15,11-23-3 0,-11-17 3 16,18-9 0 0,-18-2 4-16,11 2 4 0,-25 6-7 15,-13 12-1-15,-24 16 3 16,-7 10-11-16,-7 5 8 15,0 0-12-15,0 11 5 16,6 18-3-16,-6 5 10 16,18-2 0-16,-11-9-7 15,-1-7 0-15,1-6-4 16,-7-8 2-16,0-2 1 16,0 0 16-16,0 0 0 15,0-17-8-15,0-12 5 0,0 1-8 16,0-4 3-1,0 6 0-15,0 6-1 0,-20 4 10 16,-11 10-10-16,10 6 1 16,-10 0-6-16,0 0-5 15,-3 32 2-15,-4 11 9 16,7 5-3-16,10 1 7 16,15-6-4-16,6-9 0 15,0-9-3-15,6-11-8 16,39-8-1-16,-11-6 9 15,4 0-6-15,-7-6 16 16,-3-13-7-16,-4-5 0 16,-4 2 3-16,-2 5-5 0,-11 2 6 15,-1 9-4 1,-6 6 1-16,0 0 5 0,0 0-12 16,7 0 2-16,0 0-4 15,17 12 0-15,-3 0 9 16,17-4-1-16,-1-5 1 15,1-3 10-15,-3 0-11 16,-4 0 0-16,6-17 1 16,1-9 5-16,-10 3-2 15,-4 0 20-15,-17 1 23 16,6 2-13-16,-13-1 14 16,0 4-25-16,0 3-6 15,0 9 21-15,0 1-33 16,0 4 10-16,0 0-15 0,0 6-16 15,0 35 16-15,-13 18-5 16,-11 10 10-16,10 8-9 16,-7 3 6-16,4 0-2 15,3-3 0-15,7 0 9 16,7-5-10-16,0-12 1 16,0-12 0-16,0-20-5 15,0-15 8-15,0-11-3 16,0-2 11-16,0 0-11 15,0-34 31-15,0-23-31 16,0-14 2-16,14-12 4 16,-7-5-6-16,0-7 0 0,3-2-1 15,-10-4 9-15,0 10-9 16,0 11 1 0,0 23 0-16,0 25-8 0,0 15 8 15,0 11-3-15,14 6-4 16,14 0-47-16,16 0 34 15,1 0-1-15,0 21-5 16,-14 1 22-16,-18 4-16 16,-6 9 4-16,-7-5 9 15,0 8-24-15,0-7 5 16,-7 1-31-16,-13-7 19 16,20-5 23-16,0-5-30 15,0-7 16-15,0-4 2 0,20-4-4 16,11 0 26-1,14-18 3-15,13-12 2 0,-6-11-7 16,6 0 9-16,-6 2-2 16,-7 5 14-16,-14 2-10 15,0 6 41-15,-11 3-2 16,-13 9-2-16,0 3 11 16,-7 5-16-16,0 3 3 15,0 3-25-15,0 0-14 16,0 0-8-16,0 28-1 15,0 10 9-15,0 5-1 16,17-7 4-16,4-1-3 16,10-9 0-16,-4-9 0 15,18-9-4-15,0-8-79 0,-7 0-49 16,6-25-30-16,-13-15-197 16</inkml:trace>
  <inkml:trace contextRef="#ctx0" brushRef="#br0" timeOffset="277">3091 246 279 0,'0'0'166'15,"0"0"-25"-15,0 0-45 16,0 0 5-16,0 0-45 16,0 0-33-16,0 0-23 15,-134-59 1-15,134 81-1 16,14 4 0-16,17-6 2 0,0-6-4 15,-4-8 8-15,-3-6-6 16,-3 0 11-16,-14 0-8 16,0-8 12-16,-7-9-15 15,0 5 0-15,0 0 1 16,0 7 2-16,0 5-6 16,0 0-30-16,0 0-174 15,-7 0-290-15</inkml:trace>
  <inkml:trace contextRef="#ctx0" brushRef="#br0" timeOffset="1206">3796 106 493 0,'0'0'268'0,"0"0"-103"15,0 0 15-15,0 0-33 16,0 0-32-16,0 0-75 15,-69-106-13-15,69 109-27 16,-7 43 7-16,0 23-8 16,1 25 1-16,-12 21 0 15,-2 13 0-15,-18 6 5 16,-7-2-5-16,-6-6 1 16,13-9 10-16,3-17-11 15,4-20 0-15,25-17 1 0,6-23-10 16,0-17-9-16,13-15-9 15,25-8 2-15,14 0-14 16,-1-36 37-16,-6-11-24 16,-7-10 22-16,-31-3-11 15,-7 1 16-15,-7-4-1 16,-45 2 0-16,-6 4-11 16,-4 6 8-16,10 8 3 15,8 11 0-15,23 10-4 16,14 10 8-16,7 6-4 15,0 4 0-15,0 2-14 16,0 0 9-16,35 0 2 16,26 0 3-16,12 0-5 15,16 0 8-15,-13-4-3 16,-18-4 0-16,1 0 8 0,-15-1-9 16,-13 3 1-16,-3-1 0 15,-4 7 0-15,-4-1 4 16,-13 1-4-16,4 0 0 15,2 0 7-15,-6 0-11 16,14 0 4-16,10 0 0 16,-7 0-4-16,10 0 8 15,-3 0-4-15,0 0 4 16,-3-14 5-16,3-4 10 16,-4-2 7-16,-10 0-7 15,4 4 25-15,-4 1-35 16,-3 4 9-16,-14 2 14 15,0 6-18-15,0 0 19 16,0 3-24-16,0 0-8 16,0 0-2-16,0 0-3 0,0 33 4 15,-31 14-8-15,-7 13 16 16,11 12-9 0,-4 5 1-16,10 15 0 0,-3 7-7 15,17 13 11-15,7 5-4 16,0 1 0-16,24-5 7 15,11-3-12 1,2-13 5-16,-13-6 0 0,-10-8-7 16,-14-17 13-16,0-18-6 15,0-13 0-15,-24-21 7 16,-27-6-6-16,-15-8-1 0,-16 0 1 16,-8-22 6-16,4-20 0 15,18-16-14-15,30-20-7 16,38-14-83-16,7-16-79 15,82-7-107 1,38-1-143-16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2:36.826"/>
    </inkml:context>
    <inkml:brush xml:id="br0">
      <inkml:brushProperty name="width" value="0.05" units="cm"/>
      <inkml:brushProperty name="height" value="0.05" units="cm"/>
      <inkml:brushProperty name="color" value="#ED1C24"/>
      <inkml:brushProperty name="fitToCurve" value="1"/>
    </inkml:brush>
  </inkml:definitions>
  <inkml:trace contextRef="#ctx0" brushRef="#br0">340 365 697 0,'0'0'173'0,"0"0"-23"15,0-168-19-15,0 133 23 0,0 15-64 16,0 9-26-16,0 11 1 15,0 0-61-15,0 0 8 16,0 31-12-16,0 36-3 16,0 24-6-16,-6 17 9 15,-1 7 0-15,7-6-3 16,0-4 13-16,0-17-10 16,0-19 0-16,0-20-23 15,0-24-11-15,0-10-29 16,0-15 1-16,0 0 26 15,24-26 1-15,3-22 24 16,-3-10 1-16,-24-2-3 16,0 1 4-16,-38 7-10 15,-30 6-3-15,-5 9 17 16,5 12-17-16,-4 7 22 0,20 10-1 16,14 5-19-1,24 3 18-15,14 0-13 16,0 0-28-16,21 8 28 0,55 13 11 15,34-11 4-15,0-4 0 16,3-6 9 0,-10 0-6-16,-20 0-3 15,-18-9 0-15,-27 2 22 16,-17-2-21-16,-15 7 31 0,-6-2-6 16,0 4-23-16,0 0 8 15,0 0-11-15,-20 9-1 16,-18 28-7-16,0 10 16 15,4 3-7-15,10-4-1 0,24-3 9 16,0-7-11-16,7-10 2 16,30-11 0-16,22-13 5 15,3-2 3 1,-4 0 1-16,-6-31 6 0,-14-3-15 16,-18-9 47-16,-20-5-39 15,0 1-3-15,-27 2-2 16,-35 13 0-1,-3 12-6-15,-11 15-4 0,24 5-75 16,8 0-21-16,23 34-66 16,21 6-37-16,0-1-36 15</inkml:trace>
  <inkml:trace contextRef="#ctx0" brushRef="#br0" timeOffset="450">1217 767 503 0,'0'0'168'0,"0"0"-5"0,0 0 0 16,0 0-31-16,0 0-50 16,0 0 1-16,66-67-62 15,-66 67-15-15,0 37-6 16,0 15 0-16,0 16 10 16,-21 9-10-16,-10 3 0 15,0 3 4-15,10-6 4 16,8-14-8-16,2-17 0 0,4-15 6 15,7-14-11 1,0-10 5-16,0-7 0 0,0 0 20 16,0 0-7-16,0-33 79 15,18-17-66-15,9-17-14 16,-10-9-11-16,-10-10-1 16,-7-17 0-16,0-3-3 15,0 6 11 1,0 11-8-16,0 27 0 0,-7 21 4 15,7 26-11-15,0 5 7 16,0 10-12-16,0 0 7 16,28 0-53-16,23 0 31 15,11 23 8-15,-3 5-7 16,-15 2 24-16,-9-3-24 16,-25 5-23-16,-10-7 8 15,0 4-41-15,-38-3-29 16,-20 0-68-16,6 0-32 15,14-7-83-15</inkml:trace>
  <inkml:trace contextRef="#ctx0" brushRef="#br0" timeOffset="636">1943 660 629 0,'0'0'131'0,"0"0"-65"0,0 0 64 0,0 0-30 16,0 0-86-16,0 0-3 16,103-8-11-16,-21 8-5 15,8 0-45-15,6-3-164 16,0-6-279-16</inkml:trace>
  <inkml:trace contextRef="#ctx0" brushRef="#br0" timeOffset="1459">3077 786 645 0,'0'0'108'0,"0"0"3"0,0 0 35 16,0-158-58-16,0 116-29 15,-24 5-6-15,-10 2-25 16,-11 12 17-16,-6 6-38 16,-11 9-1-16,-4 8-11 15,8 0 6-15,-11 20-1 16,24 19 0-16,18 7-2 16,10 3-1-16,17 0 3 15,0-9 0-15,24-7-8 16,21-9 8-16,6-13-13 0,1-11 4 15,6 0-5-15,1-10 14 16,-4-29 0-16,-4-9 5 16,-6-9-1-16,-18-12 1 15,4-11-5-15,-10-9 25 16,-4-2-20-16,-10 2 27 16,0 12-11-16,-7 20 10 15,0 17 12-15,0 17-21 16,-7 15-7-16,-10 8-15 15,3 0-1-15,-7 35 0 16,-9 23-1-16,9 20 2 16,4 10-10-16,17 4 11 15,0 3-1-15,0-4 0 16,0-11 11-16,17-8-13 0,10-19 2 16,4-12-33-16,7-13 21 15,7-19-36-15,-4-9 42 16,14 0-3-16,-3-15 18 15,-18-16-10-15,11-9 1 16,-21-3 0-16,-4 9-1 16,-13 5 5-16,4 13-4 15,-11 10 10-15,0 6-3 16,0 0-14-16,0 0 2 16,0 28-2-16,7 8-5 15,-1 3 12-15,8-11 0 0,3-2 0 16,4-9 7-1,0-8-7-15,3-3 0 0,-4-6 1 16,11 0 4-16,7 0-1 16,0-23-4-16,-17-7 1 15,-8-9 12-15,-13-1-10 16,0-9-3-16,-27 3 1 16,-25 3-8-16,-10 15 7 15,4 13 0-15,13 13-4 16,0 2-21-16,11 17-72 15,17 26-38-15,10 3-91 16,7-1-71-16</inkml:trace>
  <inkml:trace contextRef="#ctx0" brushRef="#br0" timeOffset="2396">3892 649 552 0,'0'0'170'16,"0"0"-54"-16,0 0 28 16,0 0-14-16,0 0-78 15,0 0 1-15,0-57-53 16,0 62-4-16,0 26-4 16,0 11 10-16,0 5-2 15,0-1 0-15,0-4 8 16,0-10-19-16,7-9 9 0,0-9-32 15,0-8 17-15,3-6-25 16,4 0 42-16,0-6 14 16,3-19-5-16,-3-4-2 15,-1 0-3-15,-6 4 6 16,0 1 29-16,3 10-33 16,-10 9 11-16,0 2-13 15,0 3 3-15,7 0-14 16,7 0-7-16,0 17 14 15,17 9-10-15,7 0 10 16,-1-4 0-16,-9-2-1 16,3-8-17-16,-4-4 16 15,4-5 0-15,0-3 2 0,-10 0 3 16,3-11 2-16,-10-15-5 16,-7-2 0-16,-7-7 13 15,0-2 0-15,0-2 3 16,-7-2-10-16,-24 10 20 15,10 11-25-15,-3 8 16 16,10 12-17-16,-6 0-6 16,3 25 4-16,3 19 1 15,14 4 1-15,0-2-8 16,0-9 8-16,38-6-1 16,6-7 1-16,8-13-11 15,-1-8 7-15,1-3 4 0,0 0 0 16,-15-14 2-16,1-10 2 15,-10-7-4 1,-4-1 1-16,-17-1 10 0,-7 2-4 16,0 2-3-16,0 8-2 15,0 10 12-15,0 6-9 16,0 5-5-16,0 0 0 16,0 8-25-16,0 26 23 15,-7 3 2-15,0 0 0 16,7 1-5-16,0-7 8 15,0-5-3-15,0-6 0 16,7-9 10-16,20-8-10 16,4-3 1-16,14 0-1 15,7-6 16-15,-8-20-8 16,1-2-8-16,-7 3 20 0,-11 2-20 16,-3 6 25-16,-10 8-24 15,-7 6 7-15,7 3-16 16,3 0 5-16,4 3-2 15,9 16 3-15,8 6-4 16,-10-1 1-16,10 2 5 16,-1-6-9-16,1-6 8 15,-10-2-51-15,10-9-9 16,-1-3-46-16,8 0-93 16,-31-29-207-16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3:47.254"/>
    </inkml:context>
    <inkml:brush xml:id="br0">
      <inkml:brushProperty name="width" value="0.05" units="cm"/>
      <inkml:brushProperty name="height" value="0.05" units="cm"/>
      <inkml:brushProperty name="color" value="#ED1C24"/>
      <inkml:brushProperty name="fitToCurve" value="1"/>
    </inkml:brush>
  </inkml:definitions>
  <inkml:trace contextRef="#ctx0" brushRef="#br0">287 655 100 0,'0'0'72'0,"0"0"-5"0,0 0 51 16,0 0-75-16,0 0-17 0,0 0-26 15,-148 0-28 1,141 0-131-16</inkml:trace>
  <inkml:trace contextRef="#ctx0" brushRef="#br0" timeOffset="1009">205 629 485 0,'0'0'149'0,"0"0"-6"15,0 0-29-15,0 0-20 16,0 0 12-16,0 0-50 15,-52-61-14-15,52 61 23 16,0 0-37-16,0-3 27 16,0 3 3-16,0 0-36 15,0 0 24-15,0 0-27 16,0 0-14-16,0 0 14 16,0 0-14-16,0 0-5 0,0-2 0 15,0 2 8-15,0 0-12 16,0 0 4-16,0 0 0 15,0-5 3-15,0-2-2 16,0 4-1-16,0-2 1 16,0 5 14-16,0 0-16 15,0 0 1-15,0 0 0 16,0 0-11-16,0 0 9 16,0 0 2-16,0 0 0 15,0 0 6-15,0 0-12 16,0 0 6-16,0 0 0 15,0 0-5-15,0 0 9 16,0 0-4-16,0 0 0 0,0 0 4 16,0 0-13-1,0 0 9-15,0 0 0 0,0 0-3 16,0 0 4-16,0 0-1 16,0 0 0-16,0 0 14 15,0-6-17-15,0-2 3 16,0-10 0-16,10 1-3 15,-3-6 1-15,0 0 2 16,0 0 0-16,0 3 7 16,-7 3-8-16,0 8 1 15,0 4 0-15,0 2-13 16,0 3 18-16,0 0-5 16,0 0 0-16,0 0-18 0,0 0 7 15,0 32 0 1,0 11 11-16,0 8-4 0,0 6 13 15,0 5-9-15,0 5 0 16,0-2 6-16,0-2-10 16,0-11 4-16,7-13 0 15,-7-7-5-15,7-12 8 16,-7-11-3-16,0-7 0 16,10-2 14-16,-10 0 2 15,0-11 26-15,0-26 1 16,-24-17-32-16,-14-15-8 15,-7-8-3-15,11-11 0 16,-4-4 14-16,24-3-22 16,-3 7 8-16,17 8-2 0,0 2-9 15,76 16-23 1,27 5-9-16,31 14-10 0,0 20-9 16,-24 17-4-16,-20 6-69 15,-39 0 11-15,-30 31-10 16,-21 10-74-16,0 1-123 15</inkml:trace>
  <inkml:trace contextRef="#ctx0" brushRef="#br0" timeOffset="2087">50 679 345 0,'0'0'81'0,"0"0"-18"0,0 0 1 16,0 0-4-16,0 0-1 15,251 0-24-15,-138-2 2 16,-16-12-23-16,-25 2-3 16,-10 1 18-16,-35 5-3 15,-20 1 11-15,3 5 30 16,-10 0-23-16,0 0 2 16,0 0-24-16,0 0-15 15,0 0-7-15,0 0 0 16,7 0 0-16,0 0 0 15,0 16 0-15,0 12 4 16,-7 10-3-16,0 8 15 16,0-3 14-16,0 0-25 0,7-11 4 15,10-10-9 1,-3-7 6-16,-1-10 3 0,5-5-9 16,2 0 0-16,11-3 31 15,4-31-19-15,9-9 16 16,1-3-1-16,-7 3-20 15,-7 6 11-15,-24 15-18 16,0 4 8-16,-7 12 15 16,0 6-16-16,0 0-11 15,0 0 4-15,0 24-30 16,0 10 30-16,0 3 0 16,0-3 0-16,0-11-1 15,0-6 7-15,0-8-6 0,0-4 0 16,0-5 7-16,0 0-4 15,6 0-1 1,25 0-2-16,-3-17 11 0,10-5-2 16,-7 4-9-16,-18 1 0 15,1 3 6-15,3 5-11 16,-10 6 5-16,0 3 0 16,0 0-3-16,17 0-11 15,-10 0 13-15,6 18-1 16,4 4-2-16,7-1-5 15,-17-5 9-15,7 2 0 16,3-7-5-16,-10-5 6 16,-1-3-1-16,5-3 0 15,-5 0 5-15,-6 0-2 16,17-15-3-16,-10-13 0 0,0 2 0 16,-14 0 12-16,0 0-10 15,0 7 9-15,-14 1-10 16,-24 7 7-16,0 6-8 15,11 5-1-15,-4 0-11 16,10 0 14-16,-3 25-2 16,10 7 0-16,14 2-5 15,0-3-4-15,0-5 0 16,0-6-10 0,21-6 16-16,3-14-12 0,7 0 15 15,-10 0 0-15,17-31 6 16,-11-12 6-16,11-8-11 15,-14-10 17-15,3-8 12 16,-9 1-27-16,-11-6 29 0,-7 3-8 16,0 5-24-1,0 11 22-15,-7 21-21 0,-11 17 16 16,5 11-2-16,6 6-15 16,-10 15-1-16,3 39-7 15,-7 23 8 1,-3 8 3-16,24 2-3 0,0-10 0 15,0-12-2-15,45-13-21 16,0-13-4-16,-1-11-39 16,-6-15-21-16,0-13-29 15,-17 0-75-15,-21-3-153 16</inkml:trace>
  <inkml:trace contextRef="#ctx0" brushRef="#br0" timeOffset="2483">731 486 468 0,'0'0'138'0,"0"0"3"16,0 0-20-16,0 0-62 0,0 0-12 15,0 0-35-15,0 0-12 16,-14-18 0-16,14 18 5 15,14 0-5-15,3 0 0 16,-3 0 1-16,-8 0-4 16,1 0 4-16,-7 0-1 15,0 0 3-15,0 0 8 16,0 0-9-16,0-9 0 16,0 1 3-16,0-3 6 15,0-1-10-15,0 3 6 16,0 1 1-16,0 2-3 15,-13 0-7-15,-1 0 2 16,7 4-5-16,7 2-4 16,0 0-66-16,27 6-98 0,56 22-216 15</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3:51.786"/>
    </inkml:context>
    <inkml:brush xml:id="br0">
      <inkml:brushProperty name="width" value="0.05" units="cm"/>
      <inkml:brushProperty name="height" value="0.05" units="cm"/>
      <inkml:brushProperty name="color" value="#ED1C24"/>
      <inkml:brushProperty name="fitToCurve" value="1"/>
    </inkml:brush>
  </inkml:definitions>
  <inkml:trace contextRef="#ctx0" brushRef="#br0">102 812 463 0,'0'0'219'0,"0"0"-58"16,0 0-24-16,0 0-38 16,0 0 32-16,0 0-67 15,97-140-2-15,-66 96-14 16,6-9-21-16,-9-8-1 16,-4-1-25-16,-17-4 24 15,-7-3 3-15,0 1-26 16,-7-4 30-16,-24 10-21 15,-7 7-4-15,18 21-2 16,-4 13 0-16,10 16-5 0,14 5 0 16,-21 0-21-1,-10 37 15-15,-13 29-3 0,-8 17 9 16,21 8 2-16,24-4 0 16,7-2-2-16,7-9 0 15,45-12 4 1,16-15-13-16,-9-18 9 0,6-14-8 15,-3-14-5-15,3-3 18 16,1 0-5-16,9-23 0 16,-9-9 11-16,-4-6-12 15,-4-1 1-15,-6-4 0 16,-8 7-2 0,-13 12 4-16,-17 13-2 0,-7 11 0 15,0 0-14-15,7 0 9 16,10 0-4-16,-4 0 3 15,-3 11-2-15,-17-5-6 16,7 0-1-16,0-4 9 0,-7-2-16 16,0 0 19-16,0 0 3 15,0 0 0-15,0 0 8 16,0 0-5-16,0-8-3 16,-20-12 0-16,-11 0 14 15,7 5-14-15,-4 1 0 16,-3 9-17-16,-7 5 14 15,4 0-12-15,-11 17 15 16,0 20 0-16,15 9-1 16,9 0-17-16,21 0 14 0,0-10-30 15,38-7 24-15,13-9-36 16,-6-11 40-16,-4-9-1 16,-3 0 12-16,0-3-5 15,-7-20 0-15,-11-5 0 16,-6-7 6-16,-3 1 0 15,-11-3 3-15,0 3 20 16,0 10-19-16,0 7 20 16,-18 9-30-16,5 8 1 15,-1 0-9-15,-10 2-2 16,3 33 10-16,14 7 0 16,7 7 8-16,0 0-13 15,14-6 5-15,7-6-1 0,16-12-9 16,-6-11-3-1,7-10 3-15,-3-4 4 16,9 0 12-16,-6-20 1 16,7-17-7-16,-7-7 0 15,-1-4 9-15,-9 3-2 0,-4 4-7 16,-10 13 0-16,-14 14 13 16,7 8-4-16,-7 3-9 15,0 3-13-15,13 0 13 16,5 20-25-16,-5 11 22 15,8 4 0-15,-4-1-32 16,4-5 34-16,3-1-31 16,-3-8 2-16,3-6 23 15,3-5-26-15,-3-6 33 16,14-3-4-16,3 0 11 16,14-9-8-16,-3-20 1 0,6-3 0 15,-13-1 0-15,-17-7 9 16,-11 5-2-16,-17 1 28 15,0 5-19-15,0 9 32 16,-24 4-35 0,-14 9-10-16,-3 5-3 15,10 2-5-15,0 0 5 16,10 15 0-16,-3 15-8 16,10 8-3-16,7 6 5 15,7-5-13-15,0 1-4 0,0-12-16 16,31-10 30-16,-3-7 7 15,10-11 4-15,-7 0-1 16,-4 0-1-16,4-21 0 16,-10-7 34-16,-4 3-12 15,-3-4 12-15,-14 3 20 16,0 4-27-16,0 8 18 16,0 8-24-16,0 2-9 15,0 4-12-15,0 15-10 0,-31 37 10 16,3 22-8-16,-10 20 20 15,-6 15-12-15,6 13 0 16,10 14 0-16,4 12-5 16,17-2 11-16,7-7-6 15,0-12 0-15,0-22 7 16,0-16-12-16,0-26 5 0,7-26 0 16,-7-16-5-16,0-20 4 15,-31-1-3 1,-34-14-1-16,-18-34 9 15,-13-21-8-15,17-13-6 16,17-10-7-16,35-8 13 16,27-4-18-16,0-5 6 0,65 1 6 15,31 0-25-15,31 5 14 16,14 6-14-16,0 5 26 16,-6 4 0-16,-19-1 11 15,-19 6-2-15,-15 2 9 16,-30 13-6-16,-25 11 31 15,-10 11-11-15,-17 15 8 16,0 11 22-16,0 6-44 16,0 8 12-16,0 6-21 0,0 0 0 15,-6 0-3-15,-25 34-19 16,-7 15 22-16,-7 13 3 16,18 2 6-16,9 2-9 15,-2-3 0-15,20-10 7 16,0-6-14-16,0-16 7 15,0-12 0-15,7-9-7 16,24-10 3-16,-11 0 4 16,18 0 0-16,14-12 10 15,-15-14-5-15,8-2-5 16,-10-7 0-16,2 1 0 0,8-3 8 16,-14 9-8-16,7 1 0 15,-18 13 9-15,-13 6-18 16,0 5 9-16,4 3 0 15,2 0-10-15,1 0 1 16,10 3 9-16,4 25 0 16,3 7 0-16,-4-1-5 15,-3 1 5-15,7-4 0 16,-3-3-5-16,9-5 13 0,8-8-16 16,0-15-2-1,13 0-88-15,18-6 11 16,-11-31-126-16,1-9-88 0,-5-15-196 15</inkml:trace>
  <inkml:trace contextRef="#ctx0" brushRef="#br0" timeOffset="1684">3964 546 347 0,'0'0'292'0,"0"0"-156"16,0 0-22-16,0 0 10 16,0 0-48-16,0 0-19 15,0 0-3-15,-90-74-35 0,77 74-13 16,-8 25-6 0,-10 15 0-16,10 12-3 0,4-1 3 15,3 4 0-15,14-4-2 16,0-8 8-16,0-8-6 15,45-13 0-15,7-11-2 16,13-7-6-16,4-4 11 16,3-10-3-16,11-26 1 15,-8-10 15-15,-9-14-16 16,-8-9 0-16,-20-8 6 16,-18-3 6-16,-9-3-8 15,-11 3 27-15,0 11 5 16,0 15-24-16,-24 19 19 15,10 18-4-15,7 8-14 16,7 9 12-16,-7 0-25 0,-3 0-6 16,3 44 0-1,-14 16 3-15,4 14 3 0,3 7 0 16,14-2 3-16,0-7-8 16,0-4 5-16,0-7 0 15,0-16 0-15,0-11 10 16,14-10-20-16,-4-13 10 15,-3-8-26-15,7-3 22 16,17 0-17-16,14-12 21 16,6-19-5-16,8-3 15 15,-21 5-10-15,-11 9 0 16,-3 8 1-16,-17 7-10 0,0 5 9 16,7 0-12-1,-4 3 8-15,11 14-10 0,-15 0 11 16,19 0 3-16,-12 0 0 15,8-8-11-15,10-3 11 16,-7-6 0-16,3 0-2 16,-2 0 15-16,-12 0-11 15,1-3-2-15,-7-12 3 16,3-2 1-16,4-3-1 16,-7 0-3-16,-7 6 0 15,7 6 14-15,-7 2-14 16,0 6 0-16,0 0-3 15,0 0-3-15,0 0-15 16,0 17 14-16,0 11-9 16,17 1 30-16,4-3-15 0,16-5 1 15,8-11 0 1,7-4-3-16,-1-6 8 0,1 0-5 16,-7-15 5-16,-8-24 6 15,8-7-3-15,-17-9-1 16,-11-10-5-16,-17-1 37 15,0-2-34-15,0 1 12 16,-31 8 10-16,0 13-27 16,3 10 26-16,-3 18-23 15,18 9 6-15,-11 9-18 16,3 0-1-16,-10 32 10 16,3 21-4-16,11 14 16 0,4 6-14 15,13 1 2 1,0-2 0-16,0-5-8 0,20-10 8 15,11-15-1-15,7-10 0 16,0-10-29-16,6-10 25 16,-9-9-11-16,10-3 11 15,-1 0-5-15,8 0 13 16,-1-20-3-16,-6 0 0 16,-7 6 9-16,-7-1-10 15,-11 7 1-15,-6 5 0 16,-3 0-11-16,-5 3 11 15,-6 0-4-15,14 3-2 16,-7 14-2-16,-7 0 1 0,7-4 7 16,-7-8 0-1,10-5-12-15,-10 0 18 0,0 0-6 16,0 0 6-16,0 0 2 16,0 0 6-16,0-9-14 15,0-5 0-15,-10-1-7 16,-4 6 5-16,0 7 2 15,-10 2-7-15,-3 0-6 16,-4 0 9-16,-7 28 4 16,11 4 0-16,2-1-7 15,12-2 7-15,13-3 0 16,0-6-1-16,0-3-4 0,31-6-1 16,3-5 6-1,11-6 0-15,-1 0 1 0,8 0 3 16,0-14-4-16,-8-20 5 15,1-10 6-15,-21-13 1 16,-10-6 12-16,-14-14-3 16,0-3 19-16,0 0-37 15,-21 9 10-15,-3 14 0 16,4 22-5-16,2 21 7 16,11 8-15-16,7 6 4 15,0 0-12-15,0 17-12 16,0 26 20-16,0 17 0 15,0 3 9-15,7 0-12 16,38-3 3-16,13-5-18 16,4-10 13-16,-3-11-52 0,-1-8 0 15,-6-11-23-15,-14-10-96 16,-25-5-69-16,-13-5-346 16</inkml:trace>
  <inkml:trace contextRef="#ctx0" brushRef="#br0" timeOffset="2114">4552 131 528 0,'0'0'115'0,"0"0"-36"16,0 0 36-16,0 0-28 15,0 0-43-15,0 0 3 16,34-26-29-16,-34 26-16 16,0 0-2-16,0 0-9 15,-21 14 9-15,-3 12 2 16,11-3 8-16,13 1-9 15,0-4-1-15,0-6 0 16,24-9 11-16,3-5-6 0,4 0 20 16,-10 0 40-1,3-19-13-15,-10-11 31 0,-14-1-35 16,0-2-17-16,0 1 6 16,0 8-33-16,-7 10-2 15,-7 13-2-15,-3 1-13 16,-18 0-72-16,-9 30-171 15,-11 11-291-15</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3:55.150"/>
    </inkml:context>
    <inkml:brush xml:id="br0">
      <inkml:brushProperty name="width" value="0.05" units="cm"/>
      <inkml:brushProperty name="height" value="0.05" units="cm"/>
      <inkml:brushProperty name="color" value="#ED1C24"/>
      <inkml:brushProperty name="fitToCurve" value="1"/>
    </inkml:brush>
  </inkml:definitions>
  <inkml:trace contextRef="#ctx0" brushRef="#br0">0 195 442 0,'0'0'160'0,"0"0"-15"15,0 0-12-15,0 0-12 16,0 0-28-16,0 0-75 15,38-55 6-15,58 41-24 16,31 1 8-16,-3-2-9 0,-10 4 1 16,-42 5 0-16,-41 0-4 15,-24 6 19-15,-7 0-15 16,0-3 0-16,-21 3 4 16,-41 0-9-16,4 0 5 15,6 0 0-15,1 20-2 16,13 12 9-16,10 8-7 15,11 3 0-15,10 6 6 16,7 1-9-16,0 5 3 16,0-4 0-1,0 1-3-15,0-7 5 0,0-4-2 16,0-7 0-16,0-9 6 16,0-10-19-16,0-10 13 15,0-5-15-15,-14 0 5 16,-3 0 15-16,4 0-5 15,-1 0 0-15,-3-5 5 16,10 0-12-16,0 1 7 16,7 4 0-16,0-6-3 0,14-12-16 15,61 2 8-15,28-12 9 16,18-1 4-16,-11-6-6 16,-21 4 4-16,-24-3 0 15,-20-7 13-15,-14 5-8 16,-3-1 18-16,-18-3 8 15,-10 8-16-15,0 9 63 16,0 6-60-16,0 12 0 16,0 5 17-16,-10 0-33 15,-18 20-2-15,-17 43 0 16,-6 28 0-16,-1 17 3 0,8 27-3 16,-1 25 0-16,-7 23 0 15,8 8 9-15,-1 1-9 16,7-21 0-16,17-33-5 15,21-41 0-15,0-40-27 16,21-37 24-16,38-20 2 16,2-14 12-16,12-46 5 15,2-19 3-15,-9-5 0 16,-29-5 28-16,-23 1-27 16,-14-1-12-16,-14 5-3 0,-51 10-4 15,-11 15-33 1,-6 4-41-16,17 21-63 0,27 3-39 15,38 11-180-15</inkml:trace>
  <inkml:trace contextRef="#ctx0" brushRef="#br0" timeOffset="2226">1743 332 300 0,'0'0'168'16,"0"0"-59"-16,0 0 35 15,0 0-14-15,0-166-56 16,0 138 13-16,0 5-32 16,0 13 0-16,-6 3 16 0,6 7-33 15,-7 0-14-15,-11 11-24 16,-9 35-1-16,-4 22 1 16,10 13 0-16,4 1 3 15,17 1-5-15,0-5 3 16,0-10-1-16,24-14 0 15,4-11 8-15,3-17-8 16,7-14 0-16,-4-12 1 16,28 0 4-16,3-15-2 15,11-19-1-15,-11 0-2 16,-13-6 14-16,-1 3-14 0,-6 5 0 16,-14 6 0-16,-10 12-4 15,-4 5 4 1,-10 9-1-16,-7 0 0 0,6 0-22 15,1 18 17-15,-7-1 6 16,0 3-4-16,0 0-7 16,0-13 6-16,0-3 5 15,0-4-1-15,0 0 5 16,0 0 2-16,0 0 6 16,0-11-12-16,0-15 2 15,0 3 2-15,0-3-4 16,-20 4 0-16,-4 11 10 15,-4-4-12-15,4 15 2 16,-14 0-4-16,11 15-7 0,-18 18 11 16,7 16 0-16,7-3 0 15,11 3 2-15,20-10-5 16,0-5 3-16,0-10 0 16,20-13-13-16,11-8 13 15,0-3 0-15,-3 0-1 16,3-6 12-16,-4-17-10 15,4-6-1-15,-7 4 2 16,-3-3 4-16,-7 4 1 16,-8 10-7-16,-6 3 0 15,0 5 11-15,0 6-14 16,0 0 3-16,0 0-15 0,0 3 12 16,0 17-6-1,0 6 9-15,0-4 0 0,0-1 8 16,0-7-9-16,0-2 1 15,0-4 0-15,11-8-10 16,9 0 16-16,11 0-6 16,4-6 3-16,3-14 7 15,6-9-8-15,-13 7-2 16,14-4 0-16,-18 6-2 16,-3 3 5-16,-3 6-3 15,3 4 0-15,-10 7 0 16,10 0-8-16,-10 0 8 15,-1 18-3-15,12 13-10 16,-19-2 8-16,1 2 5 16,-7 0-1-16,7-7 3 0,-7-4-5 15,7-15 3-15,10-2 0 16,4-3-10-16,10 0 11 16,20-8-1-16,1-18 0 15,6-6 14-15,-13 1-13 16,7-3-1-16,-21-7 0 15,-11 5-2-15,-13-2 10 16,-7 7-8-16,0 5 9 16,0 15-3-16,-34 5 0 15,-11 6-6-15,0 0-1 16,8 20-13-16,6 11 18 16,17 7-4-16,14-7 0 0,0-3-32 15,14-5 11-15,30-3-25 16,1-8 8-16,0-6 31 15,-7-4-19-15,-8-2 26 16,-2 0-5-16,-4 0 10 16,-3-8-3-16,-14-9-2 15,-1-3 0-15,5 2 31 16,-11 5-19-16,0 1 12 16,0 9 4-16,0 3-22 15,0 0 4-15,0 0-10 16,0 0-15-16,0 12 12 15,-17 22 5-15,-4 9-2 16,4 8 0-16,3 17 6 0,0 13-9 16,0 19 3-16,-16 6 0 15,16 5-2-15,-17-3 11 16,10-7-9-16,-3-16 0 16,-7-4 4-16,17-13-9 15,-17-7 5-15,4-13 0 16,-4-14 1-16,10-14 3 15,-3-11-6-15,11-9 2 16,-8 0 0-16,-3-31 33 16,3-24-33-16,21-16 2 15,0-12-2-15,7-18 0 16,38 4-6-16,13-3-9 0,14 9 3 16,4-4 4-1,7 10 6-15,-4 5 2 0,-4 5-10 16,1 10 17-16,-11-4-7 15,-6 7 0-15,-1 1 11 16,-13 5-9-16,0-8-2 16,-21 15 0-16,-11 12 27 15,-6 14-22-15,-7 9 25 16,0 8-20-16,0 6-2 16,-20 0-14-16,-11 14 6 15,-21 24 0-15,14 7-7 16,11 4 14-16,10-1-7 15,3 1 0-15,7-3 7 16,7-3-14-16,0-9 7 16,0-11 0-16,0-9-8 0,7-8-8 15,24-6 16 1,3 0 0-16,11-17 8 0,-7-15-1 16,6 4-7-16,-6-9 0 15,7 3 6-15,-18 2 4 16,-2 6-4-16,-12 16 10 15,-6-3-13-15,4 13 8 16,-11 0-11-16,13 0-16 16,1 23 16-16,0 9-10 15,10-1 10-15,-4 3 0 16,-2-2 6-16,-5-6-9 16,1-1 3-16,10-1-29 0,4-5-64 15,3-10-104-15,6 2-95 16</inkml:trace>
  <inkml:trace contextRef="#ctx0" brushRef="#br0" timeOffset="3952">4559 418 142 0,'0'0'229'0,"0"0"-30"15,0 0-33-15,0 0-27 16,52-152-13-16,-52 132-44 16,0 4 0-16,0 7-11 15,0 3-39-15,0 6 17 16,0 0-45-16,-21 0 3 0,-23 17-10 16,-18 23 10-1,3 9-7-15,8 11 0 0,13 5 6 16,17 1-13-16,21 0 7 15,0-9 0-15,0-14-8 16,38-15-1-16,14-10 8 16,-1-18-5-16,1 0 6 15,6 0 2-15,1-26-2 16,3-5 0-16,-18-15 10 16,8-2-2-16,-18-7-4 15,-3-5-4-15,0-6 9 16,-24 3 6-16,-7 0-11 15,0 20 2-15,0 12 18 16,0 16-23-16,0 15 8 16,0 0-9-16,-7 10-23 15,-24 33 20-15,0 19 3 0,-3 13 0 16,-4 2-2-16,14-1 9 16,17-1-7-16,7-3 0 15,0-15 6-15,0-8-19 16,0-15 12-16,17-11-46 15,4-16 31-15,10-7-26 16,3 0 27-16,4-22 7 16,14-12 16-16,-8-12-4 15,8 3-4-15,-14 6 0 16,-7 9 0-16,-17 16 10 16,-8 6-9-16,-6 6 12 0,0 0-9 15,0 0-8-15,0 0-11 16,0 15 15-16,0 10-9 15,0-2 19-15,0-3-10 16,24-6 0-16,-10-4 2 16,10-2-14-16,-3-8 13 15,0 0-1-15,3 0 14 16,-4-6-10-16,4-14 2 16,-10-3 5-16,-7 1-7 15,0-2 39-15,-7 4-28 16,0 6-3-16,0 5-2 15,0 7-1-15,0 2-11 16,0 0 2-16,0 0-23 0,0 6 21 16,0 19 0-1,0 1 2-15,10 0 0 0,18-6-7 16,-4-3 7-16,10-9-12 16,-3-4 2-16,0-4 6 15,-10 0 6-15,3-4-2 16,3-21 9-16,-3-9 1 15,-3-4-8-15,3-13-2 16,-3-4 6-16,-15 1-2 16,-6 0-4-16,0 14 0 15,0 2 3-15,0 19 7 16,0 7-9-16,0 12-1 16,-20 0-16-16,-11 26 7 15,-7 19 9-15,11 10 0 0,2 3-1 16,19-7 5-16,6-3-9 15,0-4 3-15,0-8-18 16,37-10 10-16,1-9 4 16,0-9 0-16,-4-8 0 15,4 0 12-15,-7 0-6 16,-3-2 2-16,3-18 5 16,0-3 4-16,-11 3-8 15,4-6 5-15,-10 12-4 16,0 4 11-16,-7 9-16 15,-7 1 1-15,0 0-17 16,0 0 11-16,7 1-28 16,-7 17 34-16,10 0-2 0,-10-4-15 15,0-6 15-15,7-4-1 16,-7-4 3-16,0 0-3 16,0 0 8-16,0 0-4 15,0 0 9-15,0-6 0 16,0-12-7-16,0 8-3 15,0 0 7-15,-17 5-16 16,-4 5 4-16,0 0 5 16,-16 5-2-16,6 27 1 15,0 8-5-15,3 9 6 16,14-4-15-16,4 1 14 16,10-2-31-16,0-14 1 0,0-4 26 15,0-20-18-15,31-6 12 16,0 0 2-16,-4-29 9 15,4-13 17-15,0-7-15 16,-3-8 26-16,3-6 14 16,-4-3-27-16,-10-11 21 15,-3 2-17-15,-7 1-12 16,-7 11 22-16,0 20-28 16,0 14 4-16,0 21-4 15,0 8-1-15,-21 0-1 16,-9 43-18-16,-8 14 19 15,17 17 7-15,14 2-4 16,7-8-3-16,7-5 0 0,38-15-12 16,13-5 0-16,8-17-18 15,2-10-29-15,5-9 10 16,-22-7-44-16,-13 0-46 16,-38-23-89-16</inkml:trace>
  <inkml:trace contextRef="#ctx0" brushRef="#br0" timeOffset="4399">5175 138 546 0,'0'0'136'0,"0"0"-14"16,0 0-51-16,0 0 27 16,0 0-30-16,0 0-25 15,7-12-31-15,-14 12-12 16,-14 4 0-16,-10 15 10 16,7-2 2-16,11 4-16 15,13-6 4-15,0 4 0 16,13-8-13-16,42-5 28 15,-3-6-14-15,6 0 48 16,-6 0-19-16,-14-8 46 16,-18-15-14-16,-13-3-31 15,-7 0 12-15,0-3-41 16,-44 4-4-16,-15 7 2 0,-6 16-72 16,6 2-64-16,4 0-135 15,21 28-372-15</inkml:trace>
  <inkml:trace contextRef="#ctx0" brushRef="#br0" timeOffset="5449">6650 266 332 0,'0'0'334'16,"0"0"-242"-16,0 0 29 0,0 0 9 15,0 0-30-15,0 0-20 16,-120-34-56-16,120 34-13 15,0 0-11-15,24 14 9 16,41 18-9-16,24-1 10 16,39-2-5-16,20-6 22 15,6-9-4-15,-6-3-1 16,-21-5 17-16,-44-6-39 16,-32 0 18-16,-37 0 11 15,-14 0-23-15,0 0 47 16,0 0-31-16,-20 3-7 15,-56 8 10-15,-20 6-18 16,-21 15-7-16,-4 6 0 16,11 10-7-16,7 9-22 15,14 14-113-15,6 4-120 16,32 5-208-16</inkml:trace>
  <inkml:trace contextRef="#ctx0" brushRef="#br0" timeOffset="8901">8015 386 381 0,'0'0'102'0,"0"0"-6"16,0 0-10-16,0 0-67 15,0 0 4-15,0 0-23 0,0-9 2 16,0 9-5 0,0 0 3-16,0 0-4 0,0 0 4 15,0 0-53-15,0 0 25 16,0 0-12-16,0 0-7 16,0 0 34-16,0 0-2 15,0 0 15-15,0 0 0 16,0 0-6-16,0 0 5 15,0 0-6-15,0 0 0 16,0 0-70-16,0 0-168 16</inkml:trace>
  <inkml:trace contextRef="#ctx0" brushRef="#br0" timeOffset="11465">8177 509 9 0,'0'0'379'0,"0"0"-247"16,0 0-7-16,0 0-41 15,0 0 29-15,0 0-55 16,-21-114-8-16,4 100-9 15,-4 2-25-15,4 6 7 16,-4 6-23-16,-16 0 0 16,-1 4-8-16,-14 24 16 15,1 7-8-15,-1 4 0 16,14-1 7-16,18-1-15 0,6-6 8 16,14-8 0-1,0-2-9-15,0-13 9 16,34-6 0-16,11-2 4 15,6 0 4-15,4-25 3 0,-3-9-10 16,-18-7-1-16,-10-5 69 16,-10-7-20-16,-14-10 0 15,0-6 0-15,0-6-36 16,0 4 15-16,-14 11-28 16,1 11 0-16,2 22 10 15,5 11 2-15,6 16-6 16,0 0-6-16,-7 9-33 15,0 37 30-15,0 17-1 16,0 11 4-16,7 4-1 16,0-1 11-16,0-1-10 15,28-5 0-15,23-7 9 16,1-13-25-16,10-13 16 0,-4-16-26 16,-6-4 25-1,-1-15-21-15,-13-3 22 16,7 0 0-16,-7-9 5 0,-18-17-4 15,4-5-1-15,-17-3 0 16,0-6 3-16,-7 2 7 16,0 2-10-1,-7 9 0-15,-24 8 4 0,-7 7-11 16,11 12-3 0,-11 0 10-16,7 0-13 0,-7 5 22 15,18 18-9-15,6 0 0 16,7 10 2-16,7-15-12 0,0 6 10 15,0-2-25 1,21-4 21-16,-1-11-35 16,-3 3 36-16,4-10-4 0,3 0 2 15,-10 0 0-15,0 0 5 16,-7 0 0-16,3-10 0 16,-10 3 15-16,7-4-15 15,0 4 0-15,-7 2 3 16,0 2-5-16,0 3 2 15,6 0-6-15,8 0-1 16,10 0 1-16,7 12 6 16,4 2 0-16,9-8 4 15,1-5-11-15,7 3 7 16,-8-4 0-16,-6 0-2 0,-7-4 12 16,-3-17-10-16,-11-5 4 15,-4-6-2-15,-6-4 31 16,-7-8-15-16,0-2 4 15,0-2 3-15,0-1-18 16,0 12 5-16,0 11-6 16,0 15-4-16,0 11 18 15,0 0-20-15,0 0-18 16,0 26 10-16,0 22 8 16,0 12 3-16,0 3-3 15,0 1-10-15,0-8-6 16,31-4-61-16,-3-15-14 0,3-9-10 15,-4-10-22 1,-10-13-11-16,-10-5-3 0,-7 0 29 16,0-3-39-16,0-22 31 15,-31-4 110-15,-3-2 6 16,-11 5 33-16,7-5 56 16,-6 6 29-1,6 4-54-15,7 9 13 0,10 4-27 16,15 5-14-16,6 3 12 15,0 0-48-15,0 0-4 16,51 0 4-16,14 0 2 16,25 0 14-16,6 0-12 15,0 0-4-15,-20 0 4 16,-11 0 7-16,-20 0-6 16,-14 0 13-16,-24 0-8 15,7 0 24-15,-14 0-16 16,0 0 5-16,0 0 10 0,0 0-12 15,0 0 35-15,0 0-37 16,-21 0-9-16,-17 0 0 16,0 0-10-16,-6 0 0 15,-8 0 0-15,14 11 4 16,11 9-6-16,13 3 2 16,14-3-1-16,0 0-12 15,0-2 13-15,34-4-11 16,11-12 0-16,7 2 22 15,-8-4-10-15,-6 0-1 16,-24 0 3-16,10 0 13 16,-17-12-10-16,0 0 33 0,0 4 20 15,-7 0-46-15,0 5 29 16,0 3-32-16,0 0 5 16,0 0-30-16,0 5 5 15,0 18 10-15,0 0 0 16,6 3 11-16,25-3-18 15,7-3 7-15,0-12-9 16,-4-2-4-16,4-6 11 16,0 0-19-16,-7 0-14 15,-17 0-67-15,6-3-30 16,-13-6-92-16,11-2-189 16</inkml:trace>
  <inkml:trace contextRef="#ctx0" brushRef="#br0" timeOffset="13530">949 1978 589 0,'0'0'159'0,"0"0"3"16,0 0-34-16,0 0-18 15,0 0 19-15,0 0-79 16,-7-82-13-16,7 82-37 16,0 0-6-16,-7 14 5 15,1 29-7-15,-12 3 8 16,11 4 2-16,7 6 7 16,0 1-9-16,0-6 0 15,38-8 6-15,38 4-7 16,10-16 1-16,20-6 0 15,4-10-4-15,1-15 8 0,-15 0-4 16,-7 0 0 0,-20-18 3-16,-24-4-5 0,-11-2 2 15,-27-1 0-15,-7-1 8 16,0 6-6-16,-34-6-2 16,-28 12 0-16,3 3-11 15,-6 5 2-15,20 6 9 16,14 0 0-16,24 0-13 15,7 0 7-15,0 0 5 16,0 0-17-16,7 0-11 16,38 20 22-16,13 0-4 15,11-3 11-15,-4 0-4 16,-6-2 9-16,-14-1-5 16,-8 4 0-16,-12-5 5 0,-19-1-16 15,-6 2 9-15,0 11-3 16,0 0-2-16,-24 8 12 15,-20 4-18-15,-1-5-5 16,4-7-139-16,10-5-19 16,17-6-229-16</inkml:trace>
  <inkml:trace contextRef="#ctx0" brushRef="#br0" timeOffset="13875">3064 2156 632 0,'0'0'152'0,"0"0"-37"0,0 0-19 15,0 0-23-15,0 0-34 16,-152-154-15-16,101 145-21 16,17 9 9-16,3 0-12 15,10 0 0-15,-3 17-15 16,17 21 20-16,0 1-5 15,7 13 0-15,0-1 7 16,21 4-13-16,23-5 6 16,-6 3 0-16,7-2-6 15,-7 0 14-15,-18-7-8 16,-6-5 0-16,-14-1 5 0,0-7-7 16,0 1 2-1,-14-7 0-15,-44-5-4 0,-25-6-35 16,1-2-73-16,17-12-102 15,6 0-124-15</inkml:trace>
  <inkml:trace contextRef="#ctx0" brushRef="#br0" timeOffset="14376">3359 2303 313 0,'0'0'243'16,"0"0"-95"-16,0 0-14 15,0 0-20-15,0 0-8 0,0 0-27 16,21-44-34 0,-21 44-40-16,0 0-5 0,0 23 0 15,-14 16-4-15,7-1 16 16,7 8-12-16,0-9 0 16,0 0 0-16,0-8-2 15,21-6 0-15,10-9-3 16,7-8-10-16,-11-6 15 15,4 0-7-15,0 0 15 16,-17-6-8-16,0-8 11 16,-7-4-4-16,0-1-1 15,-7-5 7-15,0 16-8 16,0-4 23-16,0 12-11 16,0 0-11-16,0 0-6 0,17 0-24 15,3 6 17-15,11 20 4 16,14 5 6-16,0-5-5 15,6-8 6-15,-6-4-4 16,0-14 5-16,-8 0 5 16,-9 0-5-16,-4-9 0 15,-10-20 0-15,-7-2 8 16,-7-1-10-16,0 4-3 16,-21-1 0-16,-17 13-11 15,0 4-22-15,7 12-35 16,11 0-155-16,13 20-61 15,7 6-75-15</inkml:trace>
  <inkml:trace contextRef="#ctx0" brushRef="#br0" timeOffset="15186">4240 2519 590 0,'0'0'182'15,"0"0"-56"-15,0 0-35 16,0 0 1-16,0 0-60 15,10-154 6-15,-10 145-38 16,-24 6 3-16,10 3-9 16,7 0 6-16,-3 0-9 15,10 21 0-15,0 2 7 16,0 5-32-16,0-3 13 0,10 4-42 16,11-9-12-16,3 0 4 15,-10-8-15-15,0-4 57 16,-8-2-1-16,12 0 30 15,-5-6-2-15,8 0 6 16,-4 0-6-16,11 2 2 16,-4 2 0-16,14 1-2 15,3-2 2-15,4 3 0 16,-1-6 7-16,1 0-4 16,6 0 12-16,1 0 44 15,10-12-13-15,-4-8 18 16,-20 6-11-16,-10-6 23 15,-11 9 14-15,-10 5-18 16,-7-3 8-16,0 6 8 16,0 3-29-16,0 0-9 0,0 0-40 15,0 0-6-15,0 0-4 16,0 18-30-16,0 27 30 16,0 12-3-16,7 15 16 15,13 2-18-15,11 9 6 16,-7 0-1-16,4-6 0 15,-4-2 13-15,3-16-18 16,-3-10 5-16,-10-17 0 16,0-18-7-16,-14-14 16 15,0 0-9-15,0 0 15 16,0 0-15-16,0-26 76 16,0-31-21-16,-21-12-51 0,-10-10-4 15,4-4 8-15,-4-6-8 16,-7-6 0-16,11-5 10 15,-11 3-15-15,7 0 5 16,3 23 0-16,4 5-11 16,17 23 6-16,7 21 4 15,0 13-3-15,0 6-24 16,7 6 24-16,45 0-24 16,17 0-9-16,3 0 37 15,-3 6-32-15,-11 17 24 16,-13 3 5-16,6 6-6 15,-13 1 8-15,-3 5 1 16,-11-1-13-16,-18-6 12 0,-6 9-54 16,-20-2-31-16,-56-7-23 15,1 3-41-15,-5-5-19 16,19-7-115-16</inkml:trace>
  <inkml:trace contextRef="#ctx0" brushRef="#br0" timeOffset="16021">4597 2391 211 0,'0'0'183'16,"0"0"-32"-16,0 0-27 16,0 0-25-16,0 0 12 15,0 0-33-15,-51-109-10 16,34 98 18-16,3-1-57 16,-7 6 0-16,-10 6-16 0,0 0-3 15,-3 0-14-15,-11 0 4 16,0 26 0-16,1 5-6 15,13 7 10-15,10-1-4 16,14 0 0-16,7-3 0 16,0-2-8-16,14-15 8 15,24-3-14-15,7-8 13 16,-1-6 1-16,8 0 0 16,-7-12 4-16,-18-7 6 15,11-7-2-15,-17 0-7 16,3 0 1-16,-18 9 29 15,-6 5-25-15,0 10 50 16,0 2-4-16,0 0-37 16,0 0-8-16,0 0-7 0,0 6-26 15,0 19 23-15,0 9 3 16,14-2 5-16,17-1-5 16,7-5 10-16,0-6-5 15,3 3-5-15,4-17 1 16,-1 2-13-16,-6-8-32 15,-14 0-34-15,-24 0-68 16,0 0-53-16,-24 0-260 16</inkml:trace>
  <inkml:trace contextRef="#ctx0" brushRef="#br0" timeOffset="16314">1527 3411 547 0,'0'0'172'16,"0"0"-80"-16,320-89 39 15,-18 24 29-15,114-18-35 16,59 0-62-16,30 9-13 15,-30 22-25-15,-90 15-21 16,-90 23 5-16,-109 8-9 16,-90 6-9-16,-75 0-32 0,-21 26-143 15,-96 17-95-15,-73 14-178 16</inkml:trace>
  <inkml:trace contextRef="#ctx0" brushRef="#br0" timeOffset="16522">2077 3671 326 0,'0'0'243'0,"0"0"-134"16,0 0 30-16,0 0 41 15,0 0-13-15,275-102-88 16,110 13-21-16,72-11 34 16,35 8-63-16,-41 24-12 0,-73 16 2 15,-76 21-13-15,-78 17-3 16,-76 14-3-16,-59 0-46 15,-51 20-98-15,-38 17-232 16,0 8-459-16</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9:12.869"/>
    </inkml:context>
    <inkml:brush xml:id="br0">
      <inkml:brushProperty name="width" value="0.05" units="cm"/>
      <inkml:brushProperty name="height" value="0.05" units="cm"/>
      <inkml:brushProperty name="color" value="#ED1C24"/>
      <inkml:brushProperty name="fitToCurve" value="1"/>
    </inkml:brush>
  </inkml:definitions>
  <inkml:trace contextRef="#ctx0" brushRef="#br0">861 580 715 0,'0'0'179'0,"0"0"-23"15,0 0-56-15,0 0 12 16,66-195-25-16,-49 141-42 16,-17 3 8-16,7 2-8 15,-7 6 3-15,0 4-11 16,0 6-34-16,-31 4 15 15,3 13-2-15,-10 7-11 16,-13 9-5-16,-18 0 0 16,-3 23 0-16,-24 26-6 15,-8 22 11-15,-9 9-5 16,3 12 0-16,21 2 7 16,6 0-15-16,32-2 8 0,37-7 0 15,14-8-2-15,44-10 0 16,46-13 2-16,34-11 0 15,10-14 1-15,7-15 4 16,0-14-4-16,-21 0 5 16,-24-20 26-16,-24-23-16 15,-13-18 23-15,-21-16-9 16,-14-17-18-16,-17-12 10 16,-7-6-17-16,0-6 3 15,-45 8-3-15,-7 13 0 16,-16 20-5-16,2 25 0 15,1 17 1-15,3 19-8 0,-3 13 7 16,-1 3 0 0,-9 5-6-16,9 30 8 0,-9 16-3 15,16 9 1-15,15 9 0 16,-8 8-8-16,14 0 1 16,7 0 6-16,31-8-4 15,0-8-44-15,7-10 42 16,55-8 2-16,17-17-30 15,11-15 33-15,-1-11-22 16,-13 0 24-16,-25-29-7 16,-23-20 11-16,-11-10-9 15,-17-18 4-15,-17-13-45 0,-49 5 7 16,-16 3-42 0,-8 12-90-16,11 25-10 0,21 22-48 15,13 20-337-15</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47:35.312"/>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3165BB"/>
      <inkml:brushProperty name="fitToCurve" value="1"/>
    </inkml:brush>
    <inkml:brush xml:id="br2">
      <inkml:brushProperty name="width" value="0.05" units="cm"/>
      <inkml:brushProperty name="height" value="0.05" units="cm"/>
      <inkml:brushProperty name="color" value="#177D36"/>
      <inkml:brushProperty name="fitToCurve" value="1"/>
    </inkml:brush>
  </inkml:definitions>
  <inkml:trace contextRef="#ctx0" brushRef="#br0">2276 383 424 0,'0'0'182'0,"0"0"-54"0,0 0-15 15,0 0-19-15,0 0 7 16,0 0-43-16,0 0-6 16,-117-97-1-16,93 97-38 15,-3 0 10-15,-11 0-8 16,0 0-4-16,-13 2 11 15,-8 21-21-15,1 3-1 16,-4 9 4-16,3 1 5 16,8 7-9-16,-1 3 0 15,8 5 4-15,30 4-8 16,-3 11 4-16,17 5 0 16,0 3-1-16,68 1 6 15,22-5-5-15,20-14 0 16,7-16 2-16,17-18-2 15,0-22 3-15,0 0-3 16,0-40 13-16,-17-20-2 16,-14-11 5-16,-20-12 20 15,-25-2-4-15,-13-1 18 16,-38 6-34-16,-7 5 14 16,0 6-6-16,-45 9-15 15,-27 7-4-15,-4 9-5 16,-13 13 0-16,-14 8-8 15,-1 15 5-15,1 8 0 0,0 2-3 16,-3 49-113-16,20 18-113 16,17 13-208-16</inkml:trace>
  <inkml:trace contextRef="#ctx0" brushRef="#br0" timeOffset="849">1307 1872 527 0,'0'0'122'0,"0"0"-3"15,0 0 22-15,0 0-63 16,0 0 5-16,0 0-23 16,-179-99-26-16,141 99 9 0,4 0-38 15,-4 0 11 1,7 0-10-16,-7 5-2 0,-7 21 13 15,11 11-17-15,-18 14 0 16,15 7 1-16,6 4 9 16,17 7-10-16,7-3 0 15,7 0 5-15,0-1-7 16,52-2 2-16,13-6 0 16,18-8-5-16,-1-15 13 15,14-14-8-15,1-16 0 16,19-4 6-16,5-10 8 15,-4-27-13-15,-7-14 10 16,-14-6 26-16,-13-7-10 16,-25-8 10-16,-13-10 5 0,-28-9-26 15,-17 0 17-15,-7-1-21 16,-62 12-1-16,-20 8-2 16,-21 18 1-16,0 11-10 15,-11 18 0-15,11 13-3 16,14 12-6-16,7 9-46 15,13 37-98-15,18 19-119 16,13 7-211-16</inkml:trace>
  <inkml:trace contextRef="#ctx0" brushRef="#br0" timeOffset="1600">2840 1706 599 0,'0'0'156'16,"0"0"-103"-16,0 0 76 16,-230-117-29-16,171 103-26 0,1 11-2 15,-11 3-40 1,4 3-20-16,6 29 1 0,8 13-9 15,13 9 6-15,14 13-10 16,10 6 4-16,7 8 6 16,7 4-10-16,0 1 0 15,52 0-1-15,13-12 11 16,18-8-10-16,6-11 0 16,7-19 0-16,-6-9 4 15,6-17 0-15,0-10-4 16,-6 0 12-16,-11-22-5 15,-10-24 52-15,-11-8-2 0,-6-15-22 16,-8-8 14 0,-20-6-24-16,-24-6 3 0,0-2-7 15,0-4-20-15,-51 7 18 16,-18 8-19-16,-20 9 3 16,-21 13-4-16,-11 12 1 15,4 18 0-15,21 13-3 16,7 15-11-16,30 0 7 15,8 55-109-15,6 22-131 16,7 16-191-16</inkml:trace>
  <inkml:trace contextRef="#ctx0" brushRef="#br0" timeOffset="2432">602 2859 603 0,'0'0'138'0,"0"0"-7"15,0 0-29-15,0 0-22 16,0 0-32-16,0 0-3 16,-237 3 20-16,171 17-19 15,15 2-20-15,13 5 17 16,-7 7-32-16,7 15 6 16,1 10-3-16,2 17-6 15,4 2 13-15,17 9-21 16,4 1 0-16,10-2 2 15,0-6 8-15,45-6-10 16,24-10 0-16,-4-10 5 16,17-17 1-16,1-15-6 0,3-13 0 15,10-9 2-15,11-3 5 16,-11-34 0-16,-7-9-7 16,-16-11 4-16,-15-12 10 15,-13-10-10-15,-7-16 4 16,-25-12 20-16,-13 5-10 15,0 5 7-15,-13 11-18 16,-46 15-2-16,-10 17 7 16,-10 11-12-16,-10 14 0 15,0 12-5-15,6 14 1 16,4 3 3-16,3 0-44 16,11 35-77-16,13 7-92 15,21 9-110-15,25 6-177 0</inkml:trace>
  <inkml:trace contextRef="#ctx0" brushRef="#br0" timeOffset="3126">1757 3190 385 0,'0'0'91'16,"0"0"-6"-16,0 0 11 15,0 0-27-15,0 0 8 16,0 0-37-16,-27-103 9 16,9 92 13-16,12-3-29 15,-15 2 8-15,4-2 31 16,3 0-41-16,-7 0 26 16,-3 2-35-16,-14 1 1 0,4 5 12 15,-4 3-26 1,0 3 11-16,-6 0-1 0,6 3-18 15,4 22 21-15,3 4-21 16,10 9 5-16,4 7-6 16,10 15 12-16,7 11-10 15,0 6 0 1,0 4 3-16,24-4 1 0,28-8-4 16,-8-10-2-16,15-10 0 15,-8-10 7-15,8-6-7 16,-1-10 0-16,4-9 2 15,10-11-2-15,4-3 5 16,-4 0-5-16,11-20 6 16,-8-15 2-16,-9-10 3 0,-8-7-3 15,-6-14 6-15,-21-5 40 16,-25-15-42-16,-6-11 14 16,0 3 4-16,-44 5-25 15,-46 15 21-15,-20 17-26 16,-17 13 3-16,3 16-4 15,18 14 3-15,20 14-2 16,24 0 0-16,17 34-47 16,11 35-85-16,-4 20-210 15</inkml:trace>
  <inkml:trace contextRef="#ctx0" brushRef="#br0" timeOffset="11021">6547 439 110 0,'0'0'499'0,"0"0"-374"15,0 0-2-15,0 0-2 16,0 0-2-16,0 0-54 0,0 0 10 16,0-65-5-1,0 63-27-15,0 2 16 0,0 0-35 16,0 0 3-16,0 0-2 15,0 0-18-15,0 0-6 16,0 0-1-16,0 0 0 16,0 14 0-16,-38 21 6 15,10 10-5-15,-2 9-1 16,23 9 9-16,-11 8-9 16,18 1 0-16,0 2 9 15,18-8-12-15,26-11 3 16,15-10 0-16,6-13-5 0,4-15 14 15,-4-12-9 1,18-5 0-16,-18 0 10 0,18-20-7 16,-18-14-3-16,4-11 0 15,-18-7 5-15,-6-11 8 16,-18-8-13-16,-9-7 0 16,-18-2 5-16,-18 0-5 15,-40 15 0-15,-14 10 0 16,3 18-6-16,-3 12 7 15,3 10-1-15,4 9 0 16,6 6-4-16,-3 0-13 16,11 12 17-16,6 24-69 15,11 20-32-15,3 17-146 16,17 10-168-16</inkml:trace>
  <inkml:trace contextRef="#ctx0" brushRef="#br0" timeOffset="12010">6953 980 408 0,'0'0'166'15,"0"0"-11"-15,0 0-28 16,0 0-43-16,0 0 27 16,0 0-31-16,-97-103-7 15,90 98-6-15,1 2-28 0,6 3 10 16,0 0-37-16,0 0-6 15,0 3-8-15,0 26 9 16,13 10-7-16,18 5 9 16,14 7 3-16,13 3-3 15,11 2-6-15,3 6 1 16,-3 1 3-16,-4-1-6 16,-6-3-1-16,-8-4 0 15,-13-8 10-15,-14-11-11 16,-3-7 1-16,-14-6 0 15,10-12-4-15,-17-5 6 16,7 0-2-16,-7-6 5 0,0 3 6 16,0-3 0-16,0 0 17 15,0 2-16-15,0 1 25 16,0-3-33-16,0 0 7 16,0 0 2-16,0 0-2 15,0 0-5-15,0 0-6 16,-17 0 0-16,3-5-11 15,0 2 11-15,-3 0 0 16,-4 3-2-16,8 0-2 16,-11 0 0-16,3 0 4 15,4 14 0-15,-11 12-7 16,-3 5 11-16,11 6-4 16,-4 6 0-16,24 3 7 15,0 2-9-15,0 1 2 0,24-6 0 16,20-3-17-16,15-6 17 15,-1-5 0-15,11-9-3 16,-10-9 1-16,13-11-1 16,3 0 3-16,-2 0 0 15,2-13 0-15,-16-16 7 16,3-5-7-16,-21-4 0 16,-10-11 14-16,-17-2-8 15,-14-3-6-15,0 4 3 16,-45 2-8-16,-27 9 8 15,-18 5-3-15,-13 10 0 16,14 13-6-16,13 11-2 16,18 0-56-16,20 9-95 0,17 25-75 15,7 0-140-15</inkml:trace>
  <inkml:trace contextRef="#ctx0" brushRef="#br0" timeOffset="13130">6688 963 233 0,'0'0'187'16,"0"0"-66"-16,0 0 11 15,0 0-21-15,0 0-31 16,0 0 5-16,0-28-21 15,-14 28-16-15,-17 0-23 16,-7 8 7-16,0 18 20 16,-6 8-32-16,-8 10 23 15,1 7-13-15,-8 9-14 16,-6 11 22-16,-11 9-24 16,11 12-3-16,-18-3 7 0,25-4-10 15,-4-8-3 1,28-17-5-16,3-8 7 0,10-15-2 15,11-12-5-15,10-10 0 16,0-6 0-16,0-3 12 16,0-4-6-16,0 1 17 15,0 0-2-15,0-3 23 16,0 2-32-16,0 2-3 16,0-4 10-16,0 2-9 15,0-2-5-15,0 0-5 16,0 0 6-16,0 0-8 15,-7 0 2-15,7 0 0 16,0-6-1-16,-7-4 8 16,0-2-7-16,0 3 0 0,-7 0 1 15,4 4-13 1,-4-1 9-16,7 6 1 0,-6-3-7 16,-4 3-1-16,3 0 7 15,-17 0-4-15,10 0 7 16,-17 12-3-1,1 14 3-15,-15 3 0 16,7 7-2-16,1 7 10 16,9 3-10-16,11 9 2 0,4-1 0 15,9 0-4-15,11 1 4 16,0-7 0-16,38-8-1 16,14-3 1-16,16-9-3 15,5-7 3-15,-5-13 0 16,-2-5-11-16,16-3 16 15,1-3-5-15,-11-22 4 16,4-10 6-16,-11-5-9 16,-27-6 6-16,-11-8-7 15,-10-14 32-15,-17-4-31 16,-17-2 9-16,-34 5-10 16,-22 14 7-16,-2 13-12 0,-4 13 5 15,3 12 0-15,0 6-12 16,25 11 9-16,6 0 0 15,11 0-31-15,10 31-90 16,17 12-50-16,7 3-135 16,0-4-175-16</inkml:trace>
  <inkml:trace contextRef="#ctx0" brushRef="#br0" timeOffset="14455">5560 2458 317 0,'0'0'164'0,"0"0"-21"16,0 0-26-16,0 0-7 16,0 0-21-16,0 0-17 15,-38-60 36-15,38 58-43 16,0-1-19-16,-7 3 16 16,7 0-33-16,0 0 4 15,0 0-23-15,0 0 0 16,0 0-19-16,-13 5 9 15,-1 27 0-15,-24 17 5 16,-14 13-2-16,-6 8 20 0,-4 1-6 16,4-3-14-1,6-2 22-15,0-4-17 0,8-4-4 16,13-7 11 0,10-5-3-16,-3-12-11 15,17-8-1-15,7-8 8 0,-7-13-14 16,7-5 7-1,0 0-1-15,0 0 13 0,0 0-4 16,0 0-4-16,0 0 10 16,0 0-11-16,0 0 28 15,0-3-30-15,0-11 0 16,0-6-3-16,0 0 13 16,0 3-12-16,0 3 0 15,0 4 4-15,0 6-10 0,0 4 6 16,0 0 0-16,0-4-1 15,0 4 9-15,-7 0-10 16,7 0 2-16,-6 0 0 16,-1 0-12-16,-10-2 10 15,3 2 2-15,-7 0-9 16,-10 0 12-16,0 0-3 16,4 22 0-16,-11 13 0 15,7 7-8-15,3 1 8 16,4 3 0-16,4-1-4 15,20 2 10 1,0 4-6-16,0-2 0 16,27-3 0-16,18-6-8 0,7-4 8 15,9-4 0-15,-2-9-4 16,6-7 1-16,-6-12 3 0,3-4 0 16,3 0 2-16,17-29-1 15,-9-14 2 1,2-11-3-16,-16-12 18 15,-21-8-18-15,-8-18 31 0,-23-2-15 16,-7 0-5-16,-7 11 24 16,-61 20-33-16,-22 12 10 15,-13 16-12 1,7 15 9-16,7 14-17 0,23 6 8 16,15 0-21-16,20 40-7 15,31 23-133-15,0 12-210 16,44 5-661-16</inkml:trace>
  <inkml:trace contextRef="#ctx0" brushRef="#br1" timeOffset="96255">6726 437 396 0,'0'0'239'0,"0"0"-82"0,0 0-32 0,0 0-1 15,0 0-54-15,0 0-10 16,0-5-7-16,0 5-29 16,0-4 26-16,0 4-14 15,0 0-14-15,0 0 21 16,0 0-34-16,0 0 10 15,0 0-5-15,0 0-6 16,0 0-4-16,0 0-4 16,0 0 0-16,0 0-9 15,0 0-1-15,0 11 10 0,0 10 1 16,0 2 12 0,0 0-12-16,0-3-1 0,0 0 0 15,0-3-4-15,0-3 7 16,0-5-3-16,0 0 0 15,0 2 9-15,0-3-14 16,0-1 5-16,0-3 0 16,0 0-5-16,0-4 2 15,0 0-2-15,0 0 0 16,0 0-5-16,13 0 10 16,1 0 0-16,10 2 0 15,-3-2-6-15,-4 0 5 0,11 0 1 16,-4 0 0-16,-4 0 4 15,-13 0-11-15,-7 0 7 16,7 0 0-16,-7 0-1 16,17 0 5-16,-10 0-4 15,0-2 1-15,0-6 12 16,0-2-8-16,-7 2-1 16,0-3 2-16,7-4 27 15,-7 4-24-15,0-1 11 16,0 1-1-16,0 6-16 15,0-4 30-15,0 6-24 16,0 3-7-16,0 0 4 16,0 0-1-16,0 0-5 15,0 0 0-15,0 0 2 16,0 0-11-16,0 0 9 16,0 0-3-16,0 0-3 0,0 0-7 15,0 20 13-15,10 11 0 16,-3 9 10-16,0 6-14 15,-1 4 4 1,1 3 0-16,11-5-4 0,-12 1-22 16,1-1-130-16,-7-7-216 15</inkml:trace>
  <inkml:trace contextRef="#ctx0" brushRef="#br1" timeOffset="99009">5629 2016 201 0,'0'0'205'15,"0"0"-55"-15,0 0-5 0,0 0 1 16,0 0-36-16,0 0-32 16,7-26-14-16,-7 20-28 15,7 3 14-15,-7 3 13 16,0 0-27-16,0 0-17 16,0 0 6-16,0 0-17 15,0 0-2-15,0 0-6 16,0 0 6-16,0 0-15 15,0 0 9-15,0 0 0 16,0 0-3-16,0 0 6 16,0 0-3-16,0 0 0 15,0 0 1-15,0 0-8 0,0 6 7 16,6 3 0 0,1-4-3-16,10 4 17 0,4-3-14 15,0 2 0-15,3 3 2 16,-10-2 0-16,3 6-2 15,3-2 0-15,-13 4-6 16,0 4 10-16,3-1-4 16,-10 2 0-16,0 2 0 15,0-4-7-15,0-2 9 16,0 1-2-16,-10-8 0 16,-4 1 9-16,-6-4-9 15,-11-2 0-15,7-6 3 16,-4 0-17-16,-3 0-4 15,4 0-66-15,3-6-19 0,10-11-57 16,7-1 15-16,0-1-90 16</inkml:trace>
  <inkml:trace contextRef="#ctx0" brushRef="#br1" timeOffset="99196">5591 2024 327 0,'0'0'158'0,"0"0"-29"16,0 0-13-16,0 0-19 16,0 0-31-16,0 0-6 0,52-52-41 15,-39 50 5-15,11-4-13 16,-3 3-3-16,24 0-8 16,6 3 0-16,18 0-34 15,-11 0-83-15,1 0-160 16,-14 0-307-16</inkml:trace>
  <inkml:trace contextRef="#ctx0" brushRef="#br1" timeOffset="100418">7489 1769 99 0,'0'0'322'0,"0"0"-197"16,0 0-49-16,0 0-16 15,0 0 39-15,0 0-46 16,-83-15-12-16,83 15 1 16,0 0-38-16,0 0 17 15,0 0-21-15,0 0 3 16,7-2-6-16,24 2 10 16,7-3 2-16,-4 3-9 0,-3 0 10 15,7 0-8 1,-10 0-2-16,3 0 0 0,-11 0-10 15,-9 0 13-15,-5 0-3 16,-6 0 0-16,0 0-11 16,0 0 5-16,0 9 6 15,-37 6 0-15,-8 1 5 16,0 2 3-16,1-4-8 16,16-5 0-16,11-4 8 15,10-2-12-15,7-3 4 16,0 0 0-16,0 0-7 15,0 0 12-15,0 0-5 16,0 0 0-16,24 0 2 16,4 0-4-16,9 0 2 15,-6 0 0-15,4 3-4 0,-4 2 9 16,6 7-5-16,-23-4 0 16,17 10 2-16,-17-5-12 15,-7 5 10-15,0 2 0 16,-7-2-8-16,0 5 14 15,-21-7-6-15,-17-2 0 16,-13-4 7-16,-8-8-7 16,8-2 0-16,-1 0-86 15,-3 0-70-15,28 0-172 16</inkml:trace>
  <inkml:trace contextRef="#ctx0" brushRef="#br1" timeOffset="101711">5116 3022 360 0,'0'0'121'0,"0"0"-12"16,0 0 25-16,0 0-30 15,0 0-39-15,0 0 21 16,-6-37-41-16,6 31 9 15,0 3 7-15,0-6-37 16,0 3 22-16,0 4-22 16,0-1-21-16,0 0 3 15,13 1-4-15,18 2-2 16,14 0 0-16,-18 0-4 16,4 0-5-16,-10 5 6 15,-4 18-1-15,-17 12-11 16,0 4 18-16,-24 9-3 0,-27 1 0 15,-15-3 8-15,4-9-9 16,18-17 1-16,16-5 0 16,14-10-2-16,4 1 6 15,10-3-4-15,0-3 0 16,0 0 6-16,0 0-12 16,62 0 6-16,34-6 0 15,21-14 11-15,17-3-11 16,-31 12-77-16,-44 5-156 15,-42 6-213-15</inkml:trace>
  <inkml:trace contextRef="#ctx0" brushRef="#br0" timeOffset="-142397.73">7881 380 170 0,'0'0'548'0,"0"0"-429"16,0 0-10-16,0 0 58 16,0 0-40-16,0 0-12 15,0 0-37-15,0-63-38 16,0 57 12-16,0 4-23 16,0-1-18-16,0 3 5 15,0 0-16-15,0 0-3 16,0 0 3-16,0 0-30 0,21 19 30 15,9 10 0 1,8 3 6-16,7 3-5 0,-7 1 3 16,-11 2-4-16,11-1 0 15,-7-3 10 1,-17-8-12-16,-7-7 2 0,-7-5 0 16,0-4-9-16,0-4 0 15,-21-6-2-15,-24 0 8 16,1 0-32-16,13-18 32 15,10-8-2-15,4-1 5 16,17-9-7-16,0 2 1 16,0-3-6-16,38 2-22 15,13 5 25-15,1 0 3 16,10 4 6-16,3 4 0 0,0-2-9 16,11 8 16-16,-31 4-7 15,-7 6 0-15,-25 6 5 16,1 0-13-16,-7 0 8 15,-7 0 0-15,10 15-9 16,-10 8 13-16,0 8-4 16,0 1 6-16,0 0 5 15,0 1-10-15,0 2-1 16,0-1 0-16,0-5-3 16,7-3 5-16,21-6-2 15,10-15 0-15,-1-5 13 16,8 0-9-16,7 0-4 15,-1-19 3-15,-6-10 11 0,-14-3-12 16,-11 1 13-16,-13-3 11 16,-7 5-22-16,0 0 35 15,-27 6-34-15,-18 3-3 16,-10 4-4-16,-3 7 0 16,6 6 2-16,7 3 0 15,18 0-20-15,3 0-23 16,17 12-58-16,7 8-69 15,0 5-75-15,52-5-96 16,23 0-277-16</inkml:trace>
  <inkml:trace contextRef="#ctx0" brushRef="#br0" timeOffset="-142030.73">9163 386 372 0,'0'0'203'0,"0"0"-52"16,0 0-5-16,0 0-10 15,0 0-55-15,0 0-9 16,-82-80-16-16,61 80-25 16,14 0-6-16,-10 0-25 15,17 19-2-15,0 10-6 16,0 5 10-16,0 6-2 16,17 1 0-16,18-7 10 15,9-11-10-15,8-9 3 16,10-8 1-16,-10-6 14 15,-8 0-14-15,-9-3 18 16,-11-20 22-16,-11-2-16 0,-13-4 25 16,0 0-26-16,0 4-22 15,-20-1 19-15,-32 3-23 16,-10 5-1-16,-3 13 0 16,7 2 0-16,13 3-9 15,14 0 9-15,17 0-88 16,14 12-66-16,0-1-109 15,31-11-103-15</inkml:trace>
  <inkml:trace contextRef="#ctx0" brushRef="#br0" timeOffset="-141542.73">9710 57 645 0,'0'0'188'0,"0"0"-11"15,0 0 6-15,0 0-55 16,0 0-37-16,0 0-38 16,0-57-32-16,0 57-11 15,0 6-9-15,0 22-1 16,0 16 13-16,0 6-10 16,0 11 18-16,10 4-21 15,4-2 0-15,-7-3 0 16,0-11 7-16,10-6-7 15,-10-12 0-15,7-8 10 0,-7-14-14 16,0-7 4 0,-7-2 0-16,6 0-11 0,5-5 14 15,-4-27-6-15,-7 1 3 16,0-3-28-16,0 5 24 16,-18 6-13-16,-16 3 10 15,3 5-4-15,0 5 9 16,10 6 2-16,8 2 0 15,-4 2-4-15,10 0-3 16,7 0 7-16,0 0-21 16,24 0 18-16,41 0-4 15,38 0 7-15,24 0 5 0,-10 0 3 16,-20-14-7-16,-8-1-1 16,-20 6 0-16,-25 4 1 15,-37 5-1-15,-7 0-15 16,-17 0-177-16,-86 14-173 15</inkml:trace>
  <inkml:trace contextRef="#ctx0" brushRef="#br0" timeOffset="-141260.73">8235 969 662 0,'0'0'198'0,"0"0"-36"16,0 0 3-16,0 0-52 0,0 0-82 16,378-74 62-16,-168 51-28 15,3-6-57-15,-13 6 24 16,-15 0-32-16,-20-3 1 16,-31 10-3-16,-30 4 2 15,-53 7-21-15,-30 5-27 16,-14 0-65-16,-7 0-39 15,-14 13-85-15,-82 22 37 16,-59 5-84-16,-31 6-86 16</inkml:trace>
  <inkml:trace contextRef="#ctx0" brushRef="#br0" timeOffset="-141051.73">8414 1083 122 0,'0'0'215'0,"0"0"-32"0,0 0-13 15,0 0-13-15,0 0-24 16,0 0-20-16,-179 18-56 15,286-18-5-15,40-24 51 16,46 4-13-16,27-7-32 16,-3 0-24-16,-25 4-21 15,-30 3 24-15,-21 3-32 16,-45 5-2-16,-34 7 2 16,-41 5 0-16,-21 0-10 15,0 0-24-15,-38 9-241 16,-28 8-36-16</inkml:trace>
  <inkml:trace contextRef="#ctx0" brushRef="#br2" timeOffset="-177136.919">6258 617 623 0,'0'0'141'0,"0"0"-4"0,0 0 27 16,0 0-59-16,0 0-15 15,0 0-8-15,21-3-17 16,-21 3 11-16,0 0-36 15,0 0 2-15,0 0 4 16,0 0-32-16,0 0 11 16,-7 0-4-16,-31 0-20 15,-21 0 18-15,-13 0-19 16,-3 7 0-16,-1 3-1 16,4 5 10-16,-11-2-9 15,25 0 0-15,6-5 3 0,21-3-8 16,24-2 5-1,1-3 0-15,6 0-4 0,0 0 0 16,0 0 2-16,0 0-6 16,0 0-12-16,0 0 19 15,0-8-29-15,0-13 20 16,0-1 4-16,6-4-5 16,18 1 10-16,-17-1 1 15,14 0 0-15,-7 4-6 16,3 5 6-16,-10 5 0 15,0 4-3-15,0 4 7 16,-7 2-4-16,6-1 0 0,-6 3 6 16,0 0-11-1,0 0 5-15,0 0 0 0,0 0-2 16,0 0 11-16,0 0-9 16,0 0 0-16,-34 23 3 15,-28 8 8-15,-3 3-8 16,-1-2 0-16,5 3 7 15,9-4-2-15,7-5-8 16,18 2 0-16,-4 1 2 16,17-8-5-16,14 9 3 15,0-4 0-15,21 0-4 16,30 2 13-16,25-8-7 16,6-5-2-16,15-7 4 15,-1-2 1-15,-31 0-5 16,-34-4-20-16,-31 6-72 15,-44 1-227-15,-60 6-502 16</inkml:trace>
  <inkml:trace contextRef="#ctx0" brushRef="#br2" timeOffset="-172006.919">4553 700 646 0,'0'0'200'16,"0"0"-82"-16,0 0 54 16,0 0-51-16,0 0-45 15,0 0 14-15,0 0-40 16,0-17-6-16,6 14 1 15,-6 3-33-15,0 0 17 16,0 0-9-16,0 0-19 16,0 0 21-16,0 0-22 15,0 0 0-15,0 0 0 16,0 0-3-16,0 20-1 0,0 11 4 16,0 15 0-1,-13-3 1-15,13 0-1 0,0 0 0 16,0-6 0-1,0-3 5-15,0-8-7 0,20-6 2 16,4-6-5-16,14-4-6 16,-3-9 11-16,2-1 0 15,1 0 0-15,7 0 13 16,-7-11-13-16,-11-8 0 16,11-7 2-16,-7-6 0 15,-3-2 2-15,-4-6-4 16,-11 0 10-16,-6-4-1 15,-7 3 0-15,0 0-9 16,0 9 6-16,-7 3-3 16,-24 11-1-16,4 0-2 15,-11 6 0-15,0 10-1 16,0 2-3-16,4 0 4 0,-11 0-3 16,8 5-10-16,-1 16 1 15,10-2-29-15,11 1 0 16,-4 4-47-16,21 7-23 15,0 6-110-15,0-1-134 16</inkml:trace>
  <inkml:trace contextRef="#ctx0" brushRef="#br2" timeOffset="-158506.919">5251 1909 264 0,'0'0'138'0,"0"0"-64"0,0 0 72 16,0 0-21-16,0 0-8 15,0 0-11-15,58 0 2 16,-58 0 9-16,0 0-45 15,0 0-19-15,0 0-11 0,0 0-31 16,-14 4 11 0,-24-2-4-16,-6 4-14 0,-1-4 21 15,-7 2-18-15,8-2 0 16,-1 2-1-16,-7-2 0 16,15 1-4-16,16-3-2 15,4 0 2-15,17 0-5 16,0 0 5-16,0 0-2 15,0 0 0-15,0 0-8 16,0 0-4-16,0 0-18 16,0-3-6-16,10-9 17 15,-3 4-6-15,7 2 22 16,-7 1-2-16,0-4-10 16,10 4 12-16,-10-4 3 15,-1 0 0-15,8 1-4 0,-7 0 4 16,10 2 0-16,-10 2 0 15,-7 4 4-15,0 0-13 16,0 0 9 0,0 0-3-16,0 0-5 0,0 0 7 15,0 0 1-15,0 0 0 16,0 0 9-16,0 0-14 16,0 0 8-16,-14 10-3 15,-23 9 14-15,-1 1-12 16,-14 4 1-16,8-8 5 15,13 2-3-15,10-10-1 16,14 1-4-16,0-1 2 0,7-2-9 16,0 2 9-16,0 1-2 15,0 0 2-15,14-1 6 16,13 0-4-16,11 1-4 16,0-3 1-16,-7 0-7 15,3-3-40-15,-10 1-46 16,-10-4-54-16,-14 0-97 15,-27 0-426-15</inkml:trace>
  <inkml:trace contextRef="#ctx0" brushRef="#br2" timeOffset="-157846.919">4116 1901 347 0,'0'0'239'15,"0"0"-137"-15,0 0 22 16,0 0-26-16,0 0-5 15,0 0-39-15,14-4-22 0,-7 4 24 16,10-5-30 0,3 0 3-16,11-7 13 0,-3 1-16 15,3-2 18-15,-18 3-17 16,5 2-3-16,-18 1 18 16,7 2-29-16,-1 5 5 15,-6 0 0-15,0 0-15 16,0 0 2-16,0 0-5 15,0 0-7-15,0 0 6 16,0 9-12-16,0 17 13 16,0 5 3-16,0 3 3 15,0 0-3-15,0 1-3 16,0-4 0-16,0 2-6 16,0-12 11-16,0-1-5 15,0-5 0-15,0-10 6 0,0-2-10 16,0-3 4-1,0 0 0-15,0 0-2 0,-31 0 8 16,4 3-6 0,-4-3 0-16,17 0 10 0,7 0-11 15,7 0 1-15,0 0 0 16,0 0-5-16,0 0 0 16,0 0 5-16,28 0-1 15,23 0 5-15,18 0-11 16,-3 0-6-16,9 0-64 15,-16 0-39-15,-15 0-109 16,8 0-64-16,0-11-214 16</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13:42.714"/>
    </inkml:context>
    <inkml:brush xml:id="br0">
      <inkml:brushProperty name="width" value="0.05" units="cm"/>
      <inkml:brushProperty name="height" value="0.05" units="cm"/>
      <inkml:brushProperty name="color" value="#177D36"/>
      <inkml:brushProperty name="fitToCurve" value="1"/>
    </inkml:brush>
  </inkml:definitions>
  <inkml:trace contextRef="#ctx0" brushRef="#br0">3225 1294 385 0,'0'0'252'0,"0"0"-128"16,0 0-17-16,0 0-5 15,0 0-3-15,0 0-30 0,-20-46 17 16,-4 35-11-16,10-9 17 16,-10 2-60-16,3-2 15 15,4 3-4-15,-11 4-30 16,-3-8 21-16,4 9-23 15,-18 4-7-15,7 5 7 16,-13 3-11-16,-8 0 0 16,-9 20 0-16,-5 20 10 15,-2 12-12-15,9 5 2 16,15 14 0-16,6 0-9 16,21 7 10-16,10 4-1 15,14-1 0-15,0-10 7 16,0-2-14-16,28-18 7 15,27-11-5-15,3-11 0 0,15-15 0 16,2-6 5-16,15-8 4 16,6 0 3-16,14-25 34 15,0-21-1-15,-10-11-13 16,-14-14 13-16,-24-6-19 16,-28-12 9-16,-17-1 2 15,-17 3-23-15,-17 4 16 16,-42 15-16-16,-30 7-7 15,-14 18-4-15,-7 4 2 16,14 13 0-16,6 14-3 16,15 12-20-16,23 0-18 15,0 6-65-15,1 31-25 16,6 11-88-16,0 13-225 16</inkml:trace>
  <inkml:trace contextRef="#ctx0" brushRef="#br0" timeOffset="4754">1358 879 449 0,'0'0'223'16,"0"0"-128"-16,0 0 65 15,0 0-14-15,0 0-38 16,0 0 14-16,0 0-48 15,-51-51-26-15,51 34-28 16,7-8-1-16,37-1 3 0,-6-1-22 16,3 8 12-16,-3 1 0 15,-14 11-5-15,-17 3 10 16,0 4-4-16,-7 0-12 16,0 0 22-16,0 0-20 15,0 0-3-15,0 0 0 16,0 0-6-16,0 0 1 15,0 25 3-15,0 7 2 16,-7 4 14-16,-7-3-12 16,4-2-2-16,-4 1 0 15,1-7 9-15,6 1-13 16,-4-14 4-16,4 2 0 16,7-9-2-16,0-2 2 15,0 0 0 1,0 0 0-16,0-3 3 0,-6 0-7 15,6 0 4-15,-21 11-5 0,-10-5 5 16,0 2 3 0,4 4 3-16,20-6-6 15,0-6 9-15,7 0-11 16,0 0 2-16,0 0 0 0,0 0-8 16,0 0 2-16,0 0 4 15,14 0 0-15,30 0-8 16,1 0 10-16,34 0 0 15,-10-20-9-15,-4-3 2 16,4-9-76-16,3-2-26 16,4-8-49-16,-4 1-64 15,-3 11-31-15,-11-3-48 0</inkml:trace>
  <inkml:trace contextRef="#ctx0" brushRef="#br0" timeOffset="5218">1712 104 339 0,'0'0'299'0,"0"0"-195"0,0 0-17 15,-295-20 25-15,198 20-13 16,1 29-24-16,7 14-5 15,-1 20-44-15,18 14 5 16,-10 20-2-16,-1 15-20 16,18 2 20-16,6 3-19 15,15 9-8-15,20-6 4 16,24 3-4-16,0-11-2 16,68-15 0-1,11-9-1-15,18-30-5 0,6-19 6 16,17-21 0-16,7-18 8 15,21 0 1-15,-7-25 43 16,7-33 18-16,-14-5-31 16,-17-26 16-16,3-19-24 15,-23-27-11-15,-18-19 14 16,-17-9-32-16,-42 5 9 0,-20 16-11 16,-44 16 5-16,-53 23-11 15,-30 20 6-15,-14 27-2 16,4 18-9-16,9 23-8 15,25 15-7-15,21 9-50 16,23 53-81-16,1 33-85 16,-4 31-246-16</inkml:trace>
  <inkml:trace contextRef="#ctx0" brushRef="#br0" timeOffset="5502">0 2216 744 0,'0'0'224'16,"0"0"-120"-16,0 0 17 16,0 0-26-16,378-176-47 15,-140 99-6-15,30-5-2 16,7 0-37-16,-31 23 8 15,-24 7-7-15,-62 15 1 16,-62 17-5-16,-51 9 0 0,-38 11-40 16,-7 0-51-16,-24 0-108 15,-55 37-106-15,-35 3 47 16,-33 23-258-16</inkml:trace>
  <inkml:trace contextRef="#ctx0" brushRef="#br0" timeOffset="5711">385 2223 413 0,'0'0'400'0,"0"0"-242"16,0 0-25-16,0 0-16 15,0 0-35-15,275-86 1 16,-82 29-52-16,44-3 1 0,7-3-32 16,-7 11 4-16,-37 7-9 15,-73 22-3-15,-68 14-67 16,-49 9-64-16,-10 0-161 15,-10 0-185-15</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6:04.099"/>
    </inkml:context>
    <inkml:brush xml:id="br0">
      <inkml:brushProperty name="width" value="0.05" units="cm"/>
      <inkml:brushProperty name="height" value="0.05" units="cm"/>
      <inkml:brushProperty name="color" value="#177D36"/>
      <inkml:brushProperty name="fitToCurve" value="1"/>
    </inkml:brush>
  </inkml:definitions>
  <inkml:trace contextRef="#ctx0" brushRef="#br0">1327 474 602 0,'0'0'134'16,"0"0"-18"-16,0 0-17 0,0 0-48 15,0 0 15 1,0 0-34-16,51-14-31 0,15 8 34 16,16 0-29-16,-3 4 25 15,4-1 0-15,-8 3-23 16,-23 0 20-16,-7 0-28 16,-25 3 5-16,4 11-6 15,-17 6 9-15,0 2-8 16,0 11 0-16,-7 4 14 15,0-1-7-15,0 8-7 16,0-1 4-16,0 0-11 16,0-3 11-16,0-1-8 15,0-7-15-15,-7-3-129 16,7-9 6-16,-7-9-73 0,-6-3-66 16</inkml:trace>
  <inkml:trace contextRef="#ctx0" brushRef="#br0" timeOffset="171">1681 809 447 0,'0'0'160'16,"0"0"-70"-16,0 0-53 16,0 0 21-16,0 0-38 15,333-71-4-15,-192 53-16 16,7 1-2-16,-38 6-55 15,-20-6-198-15</inkml:trace>
  <inkml:trace contextRef="#ctx0" brushRef="#br0" timeOffset="411">2606 0 544 0,'0'0'177'16,"0"0"-59"-16,0 0 0 0,0 0-23 16,-220 26-68-1,55 57 50-15,-55 25 3 0,-55 30-43 16,-28 16-6-16,4 18-28 16,17 16-3-16,31 2 0 15,21 8-129-15,37-14-134 16,25-24-386-16</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6:31.852"/>
    </inkml:context>
    <inkml:brush xml:id="br0">
      <inkml:brushProperty name="width" value="0.05" units="cm"/>
      <inkml:brushProperty name="height" value="0.05" units="cm"/>
      <inkml:brushProperty name="color" value="#177D36"/>
      <inkml:brushProperty name="fitToCurve" value="1"/>
    </inkml:brush>
  </inkml:definitions>
  <inkml:trace contextRef="#ctx0" brushRef="#br0">877 663 106 0,'0'0'343'15,"0"0"-186"-15,0 0-39 16,0 0-31-16,0 0 17 16,0 0-39-16,0-25-35 15,0 25 32-15,0 0-33 16,0 0-7-16,0 0 8 16,0 0-22-16,0 0 15 15,0 0-23-15,0 8 0 16,0 12 18-16,0 0-16 15,0 3 3-15,0-1 5 0,0 4 2 16,17 0-7-16,-10-1-5 16,0 4 3-16,14-3 1 15,3 6 5-15,-11-1-9 16,18 1 3-16,-10-5 9 16,3 3-5-16,-10-7-7 15,-7-6 1-15,0 0 6 16,-7-3-2-16,0 0-5 15,0 0 3-15,-21 1 7 16,-17 2 2-16,-20-6-12 16,-1-2 0-16,-10-6-9 15,18-3-50-15,6 0-25 16,18 0-82-16,9-6-74 16,12-28-264-16</inkml:trace>
  <inkml:trace contextRef="#ctx0" brushRef="#br0" timeOffset="170">922 620 514 0,'0'0'104'0,"0"0"-21"16,0 0-55-16,0 0-18 0,0 0 7 15,0 0-17-15,261-24-3 16,-223 24-144-16,-31 0-323 15</inkml:trace>
  <inkml:trace contextRef="#ctx0" brushRef="#br0" timeOffset="690">1042 311 528 0,'0'0'135'0,"0"0"-37"16,-210-154 15-16,152 105 18 16,6 6-53-16,14 12-14 15,-6 11 3-15,9 9-48 0,-9 11 10 16,-18 0-29-16,-10 45 3 16,-4 25 4-16,-3 12 4 15,-4 21-10-15,25 5 6 16,-4 12 5-16,28 6 5 15,9 9-17-15,25-1 6 16,0 0-3-16,38-9 3 16,35-13-6-16,16-10 0 15,24-15 7-15,11-18-5 16,3-22-2-16,14-29 0 16,7-18 9-16,0 0-3 15,0-39 1-15,-14-16 29 0,-7-8-9 16,-24-1 30-1,-20-3-27-15,-25-5-8 0,-30-7 36 16,-18-10-57-16,-10-8 26 16,0-6-18-16,-51-1 6 15,-25 2-12-15,-27 1-3 16,-11 4 0-16,-9 9-6 16,-12 11 12-16,-6 17-6 15,14 19 0-15,10 25-10 16,21 16 1-16,7 11 2 15,-1 49-83-15,18 25-8 16,10 13-126-16,28 5-170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3:45.297"/>
    </inkml:context>
    <inkml:brush xml:id="br0">
      <inkml:brushProperty name="width" value="0.05" units="cm"/>
      <inkml:brushProperty name="height" value="0.05" units="cm"/>
      <inkml:brushProperty name="color" value="#3165BB"/>
      <inkml:brushProperty name="fitToCurve" value="1"/>
    </inkml:brush>
  </inkml:definitions>
  <inkml:trace contextRef="#ctx0" brushRef="#br0">340 386 435 0,'0'0'117'15,"0"0"-3"-15,0 0-50 16,0 0 28-16,0 0-23 15,0 0-35-15,0 0 28 16,0 0-35-16,-31-25-8 16,31 25 14-16,0 0-26 15,0-3 17-15,0 3-24 16,31 0 8-16,58-3 3 16,52-3-7-16,66-2 7 0,30 2-3 15,21 6 4 1,-4 0-12-16,-3 0 0 0,-20 0 5 15,-11-2-9-15,-4 2 4 16,-9 0 0-16,9-4 0 16,-9 1 10-16,16-2-12 15,7-1 2-15,8-4 0 16,13 5-10-16,31-3 10 16,27-6 0-16,35-6-2 15,10-4 19-15,17 2-25 16,-6-4 8-16,-11 3 0 15,-20 4-4-15,-39-1 8 16,-20 5-4-16,-31 4 0 16,-20 4 4-16,-11 5-4 15,4 2 0-15,-11-3 0 0,18 0-12 16,-11 3 21-16,3 0-9 16,-9-2 0-16,-15 2 7 15,-20-4-8-15,-38 2 1 16,-38-1 0-16,-30 3-10 15,-28-3 12-15,-18 0-2 16,-9 0 0-16,-5 3 9 16,-6-2-11-16,0-2 2 15,7-1 0-15,0-4 0 16,-7 1 0-16,0 2-7 16,0 0-48-16,-38-2-148 15,-34-7-293-15</inkml:trace>
  <inkml:trace contextRef="#ctx0" brushRef="#br0" timeOffset="641">0 458 160 0,'0'0'234'0,"0"0"-162"16,0 0-23-16,0 0-48 16,0 0-1-16,0 0-11 15,0 0-175-15,65-12-133 16</inkml:trace>
  <inkml:trace contextRef="#ctx0" brushRef="#br0" timeOffset="2454">368 458 369 0,'0'0'170'0,"0"0"-49"16,0 0 33-16,0 0-94 16,0 0 37-16,0 0-7 0,0-46-31 15,0 46 13 1,0 0-52-16,0 0-15 0,0 0-5 16,0 8-4-16,0 33 4 15,0 16 18-15,0 9-18 16,0 11 31-16,0 12-26 15,-7 2 2-15,-7 15 31 16,0-3-38-16,-3 3 24 16,10-7-22-16,7-1 8 15,0-7-5-15,0-2-4 16,0-6-1-16,0-12 3 16,14-16 7-16,-4-15-10 15,-3-17 0-15,-7-15 6 16,0-2-8-16,0-6 7 0,0 0-5 15,0 0 30-15,0 0 23 16,0 0 3-16,0 0-15 16,0 0-33-16,0 0 19 15,0 0-27-15,0 0 0 16,0 0-3-16,0 0 8 16,0 0-6-16,0 0 1 15,0 0-9-15,14 0 0 16,-7 0-5-16,17 2 14 15,10-2-12-15,21 0 25 16,10 0-13-16,25 0 0 16,6 0 3-16,7-8-14 15,0-6 7-15,-6 2-1 0,-1-2-1 16,-7 3-20-16,-6 5 24 16,-1-2-5-16,4 5-7 15,-3 0 9-15,6-1-7 16,8 4 9-16,6 0-7 15,17 0-7-15,14 0 16 16,14 0-1-16,7 0-1 16,-1 0-9-16,12 0 12 15,-5 0 0-15,18-5-6 16,7 2 12-16,13-3-6 16,0 4 0-16,8-2 3 15,-4 4-10-15,3 0 7 0,0 0 0 16,4 0-5-1,-11 0 16-15,-13 0-11 0,-7 0 0 16,-11 0 7-16,11 4-16 16,0 4 10-16,20-5-1 15,8-3 0-15,9 0 6 16,-3 0-6-16,18 0 0 16,6 0 1-16,0-11-9 15,-6-7 8-15,-25 4 0 16,-13-1-5-16,-22 1 16 15,-23 6-11-15,-7 1 0 16,-7-6 4-16,-10 7-11 16,10 0 7-16,-7 1 0 0,-10-4 2 15,-13 4 5 1,-22-1-7-16,-6 0 0 0,-25 6 3 16,-13 0-10-16,-17 0 7 15,-8 0 0-15,-2 0-8 16,-4 0 16-16,0 0-8 15,-1 0 0-15,8 0 1 16,3 0-11-16,4 0 10 16,3 3 0-16,-10 2-5 15,0-1 17-15,-8 1-12 16,1-2 0-16,4 3 1 16,-4-6-8-16,-1 0 7 15,-6 0 0-15,14 0-3 16,3 0 15-16,-10 0-12 0,7 0 0 15,-7 0 3-15,10 0-7 16,-3 0 4-16,6-14 0 16,-2 2 0-16,-5-3 15 15,1-1-15-15,3-4 0 16,4-6 6-16,-7 3-11 16,10 3 5-16,-17 0 0 15,6 6-2-15,5 6 15 16,-12 4-13-16,1-2 0 15,0 6 1-15,0 0-8 16,-7 0 7-16,0 0 0 16,0 0-1-16,0 0 11 15,0 0-10-15,0 0 0 0,0-5 0 16,0 2 4-16,0-7 3 16,7 3-2-16,10-16-2 15,-3 0 10-15,0-3-12 16,-7-5-1-16,10-1 4 15,-10-7-7-15,-1-2 5 16,-6-5-2-16,0-5 0 16,0-6 13-16,0-9-13 15,0 0 0-15,-6-5 2 16,-18 0-6-16,17-1 4 16,-14 6 0-16,4 5 0 15,3-1 11-15,-13 9-11 0,16 0 0 16,-9 8 1-16,13 5-7 15,0 8 6-15,-3 12 0 16,10 6 0-16,0 11 14 16,0 3-15-16,0 0 1 15,0 0 0-15,0 0-9 16,0 0 11-16,0 0-2 16,0-3 0-16,0-6 15 15,0-1-21-15,0-5 6 16,0 4 0-16,17-4-11 15,-10 1 13-15,0-1-2 16,-1 7 0-16,-6 5-28 16,0 3-45-16,-27 0-161 15,-56 8-297-15</inkml:trace>
  <inkml:trace contextRef="#ctx0" brushRef="#br0" timeOffset="3871">687 1039 540 0,'0'0'139'0,"0"0"-16"15,0 0-41-15,0 0 4 16,0 0-11-16,0 0-35 15,0 0 21-15,31-112-38 16,-10 95-9-16,3 3 30 16,-3-1-40-16,-8 6 19 0,-2 1-6 15,-4 5-9-15,-1 0 3 16,-6 3-11-16,7 0 0 16,0 0-10-16,0 0-3 15,17 26 13-15,-10 4 0 16,0 9 10-16,3 4-15 15,-10 2 5-15,0 1 0 16,-1-3-4-16,-6-3 7 16,0-9-3-16,0-3 0 15,0-4 10-15,0-13-18 16,0 3 8-16,0-14 0 16,-6 7-3-16,-15-7 15 15,4 0-9-15,-11 0 3 0,4 0 7 16,10 0-6-16,1 0-7 15,2 0 0 1,11 0-1-16,0 0 7 0,0 0-6 16,0 0 0-16,0 0-6 15,0-7-6-15,0-7 9 16,38-3-12-16,7 2 2 16,6-2-43-16,8 6-6 15,3 2-41-15,-11-5-32 16,1 5 2-16,-21 1-27 15,-11 5 7-15,-6 0-64 16,-7 1 61-16,3 2 146 16,-3-4 10-16,-7 2 71 15,0-1 34-15,0 0 33 0,0 0-36 16,0 0 14-16,0-3-53 16,0 1 4-16,0 5 2 15,0-3-37-15,0 3 30 16,0 0-37-16,0 0-19 15,0 0-6-15,0 0-1 16,0 20 1-16,0 0 0 16,0 0 11-16,7-3-19 15,24 1 8-15,-3-8-3 16,9-7 2-16,8-3 1 16,-7 0 5-16,-11 0 16 15,4-5 3-15,-24-18 55 0,-7-3-31 16,0-2 1-1,0-1 3-15,-31-3-37 0,-3 8 3 16,-11 6-18-16,7 3 3 16,8 13-11-16,16-4 8 15,0 6-8-15,7 0 5 16,7 8-112-16,0 15-16 16,7 1-40-16,45-8-114 15</inkml:trace>
  <inkml:trace contextRef="#ctx0" brushRef="#br0" timeOffset="4196">1702 1138 400 0,'0'0'165'0,"0"0"-57"16,0 0-44-16,0 0-12 15,0 0-49-15,0 0 5 16,0 3-5-16,0 17 3 15,0-3-1-15,0 0 0 16,44-2 1-16,-6-6 26 16,14-9-14-16,6 0 39 15,-13 0 15-15,0 0-39 16,-21-4 29-16,-17-10-13 16,-7-6-5-16,0-3 14 0,0-3-55 15,-31 1 2 1,-14-1-10-16,10 6-1 0,5 9 6 15,-1 8-32-15,17 3-94 16,7 0-10-16,7 0-101 16,0 0-198-16</inkml:trace>
  <inkml:trace contextRef="#ctx0" brushRef="#br0" timeOffset="4577">2444 538 629 0,'0'0'179'0,"0"0"-40"15,0 0-8-15,0 0 11 0,0 0-59 16,0 0-60-16,-75-40-23 16,75 80 6-16,0 19-6 15,10 25 35-15,-3 10-30 16,-7 15 39-16,7 5-23 15,-7 6-18-15,0-6 9 16,0-2-10-16,0-14-2 16,0-7 0-16,0-14 12 15,0-8-12-15,0-15 0 16,0-16 0-16,0-10-3 16,0-11 7-16,0-8-4 15,0-1 0-15,0-8 9 0,0 6-16 16,0-6 7-1,0 0-12-15,0 0 12 0,0 0-55 16,0 0-51-16,0 0-57 16,0 0-61-16,7-32-141 15</inkml:trace>
  <inkml:trace contextRef="#ctx0" brushRef="#br0" timeOffset="5168">2912 953 494 0,'0'0'209'0,"0"0"-65"16,0 0-28-16,0 0 26 15,0 0-66-15,0 0-21 16,0-57-44-16,0 57-10 16,-7 11-2-16,-10 15-3 15,10 9 4-15,0-5 10 16,-7 2-5-16,-3-7-5 16,10-1 0-16,-6-2 6 0,13-5-3 15,-7-3-3-15,7-5 0 16,0-3-8-16,0-1 2 15,13-5 6-15,18 0 0 16,-3 0 7-16,10 0-4 16,0-2-3-16,-1-10 0 15,-9-2 0-15,-4 8 3 16,-3-5-3-16,-4 5 0 16,3-6 7-16,-13 4-2 15,0-4-3-15,0 0 8 16,3-1 50-16,-10-1-29 15,0 0 8-15,0-1-12 16,0 7-17-16,0-1 26 16,0 3-22-16,0 3-6 15,0 3 7-15,0 0-14 0,0 0-2 16,0 0-2-16,0 21-10 16,0 13 7-16,0 3 6 15,0 9-27-15,0-1-10 16,0 7-97-16,0-7 4 15,0-4-102-15,14-8-117 16</inkml:trace>
  <inkml:trace contextRef="#ctx0" brushRef="#br0" timeOffset="5533">3400 1150 331 0,'0'0'261'0,"0"0"-132"15,0 0 5-15,0 0-12 16,0 0-47-16,0 0 8 16,0-111-13-16,0 111-65 15,0 0-5-15,7 2-11 16,0 26 11-16,17 4-4 16,-10 5 4-16,10-11 0 15,3 5-7-15,4-12 14 16,14-6-7-16,0-11 0 15,-8-2 9-15,-9 0-1 16,3 0-7-16,-10-15 7 16,-15-15 51-16,-6-2-20 0,0-2 17 15,0-3-21-15,-6 0-33 16,-32-1-2-16,-21 7-2 16,1 5-6-16,-1 10 4 15,15 12-106-15,20 4-51 16,24 0-109-16,0 0-31 15</inkml:trace>
  <inkml:trace contextRef="#ctx0" brushRef="#br0" timeOffset="5989">3888 529 435 0,'0'0'243'0,"0"0"-50"0,0 0-71 16,0 0 33-16,0 0-62 16,0 0 4-16,11-99-27 15,-11 99-66-15,0 2-1 16,0 32-3-16,7 18 0 16,6 14 34-16,-6 8-32 15,0 12 17-15,0 8-3 16,-7 15-13-16,0 1 15 15,0 3-18-15,0-5 0 16,0-4 0-16,0-16 11 16,0-11-11-16,0-14 0 0,0-17 5 15,0-21-8-15,0-7 3 16,0-18 0-16,0 0-4 16,0 0 0-16,0 0 4 15,0-12-26-15,0-22-90 16,0-15-139-16,10-11-193 15</inkml:trace>
  <inkml:trace contextRef="#ctx0" brushRef="#br0" timeOffset="7509">5195 386 326 0,'0'0'115'0,"0"0"-3"16,0 0-8-16,0 0-13 16,0 0 20-16,0 0-31 15,0-77-25-15,-7 68 30 16,7 4-27-16,0 2 27 16,0 3-15-16,0 0-45 15,0 0 8-15,0 0-33 16,0 23 0-16,0 20 2 15,0 14 0-15,0 8 18 16,0 10 1-16,0 11-14 16,0 5 30-16,0 9-20 15,7 3-13-15,-7 6 11 0,0-1-7 16,0-2-6-16,0-8 0 16,0-10 10-16,0-7-10 15,0-16-2-15,0-5 0 16,0-11 2-16,0-18 3 15,0-13-5-15,0-4 0 16,0-14 5-16,0 0-2 16,0 0-3-16,0 0 0 15,0 0 13-15,0 0-5 16,0 0-6-16,0 0-2 16,-7 0-23-16,-17 0-45 15,-14-14-203-15,4-12-248 0</inkml:trace>
  <inkml:trace contextRef="#ctx0" brushRef="#br0" timeOffset="13200">4253 914 618 0,'0'0'215'15,"0"0"-80"-15,0 0-5 16,0 0-30-16,0 0-19 16,0 0-17-16,14-16-9 15,-14 16-30-15,0 0 1 16,0 0-10-16,0 0-15 15,0 0 10-15,0 0-11 16,0 0 0-16,0 0-8 0,0 0 4 16,7 3 4-16,3 10-2 15,-10 2 8-15,14-4-1 16,-14 4-5-16,6-6 0 16,-6 2 3-16,7 0-1 15,11 1-2-15,-5 1 0 16,1 0 3-16,10-2-3 15,-3 4 0-15,10-4 0 16,-4 3 0-16,4 4 4 16,-10-4-4-16,3 3 0 15,-17-3 3-15,0 0-5 16,-7-2 2-16,0 2-2 16,0 3-2-16,-7-8-7 0,-31 6 10 15,-7-7 0 1,-6-6 1-16,-1-2 0 0,0 0 0 15,8 0-34-15,6-10-20 16,4-8-95-16,9-2-72 16,12 0-47-16,13 0-307 15</inkml:trace>
  <inkml:trace contextRef="#ctx0" brushRef="#br0" timeOffset="13256">4253 914 388 0</inkml:trace>
  <inkml:trace contextRef="#ctx0" brushRef="#br0" timeOffset="13383">4253 914 388 0,'-65'-18'208'0,"71"-2"-68"0,-6 2 12 0,14 3-31 16,-7 4-18-16,10-6-15 16,4 3-22-16,10 0-43 0,14 2-5 15,6 4-18-15,-6 8 0 16,6 0-3-16,-16 0-34 16,3 11-121-16,-7 12-124 15,-4 1-168-15</inkml:trace>
  <inkml:trace contextRef="#ctx0" brushRef="#br0" timeOffset="13764">4817 933 426 0,'0'0'264'0,"0"0"-80"15,0 0-62-15,0 0 10 16,0 0-57-16,0 0-47 0,0-15-18 15,-7 15 4-15,-17 22-2 16,10 11 9-16,0-10-21 16,4 11 9-16,10-9-9 15,0 7 0-15,0-4-3 16,0-5 7-16,31-9-4 16,21-5 0-16,6-9 2 15,11 0 13-15,-11 0-9 16,1-17 11-16,-22-9 30 15,-6 1-5-15,-17-7 19 16,-14 1 3-16,0-1-27 0,0-2-12 16,-51 5-25-16,-1 8 0 15,-6 5-3-15,3 10-6 16,13 4 5-16,4 2-49 16,1 0-53-16,16 14-42 15,11 11-106-15,10-1-114 16</inkml:trace>
  <inkml:trace contextRef="#ctx0" brushRef="#br0" timeOffset="14371">5632 935 344 0,'0'0'323'0,"0"0"-146"15,0 0-13-15,0 0 5 16,0 0-67-16,0 0 5 16,0-63-42-16,0 63-26 15,0 0 11-15,0 0-40 0,0 0 3 16,0 0-13-16,0 4-17 15,0 24 15-15,0 8 1 16,0 8 1-16,0 2 2 16,-7-7 5-16,-10 5-14 15,10-5 2-15,0-5-83 16,7-6-36-16,0-7-68 16,0-3-67-16,0-13-87 15</inkml:trace>
  <inkml:trace contextRef="#ctx0" brushRef="#br0" timeOffset="14724">5786 1176 377 0,'0'0'131'0,"0"0"36"15,0 0-25-15,0 0-7 16,0 0-23-16,0 0-27 16,0-52-25-16,0 52-43 15,0 0-7-15,0 0-10 16,0 8 0-16,0 10-4 15,0 2 4-15,0-4 0 16,24-1-1-16,4-6 9 16,3-4-8-16,7-5 4 15,-4 0-1-15,11 0 11 16,-14 0-8-16,-17-17 45 16,10-5 28-16,-24-4-25 15,0-3-9-15,0 1 8 16,-7 0-41-16,-31 2 4 0,-14 5-16 15,8 9 0-15,6 7-2 16,0 5-14-16,17 0-21 16,-3 0-45-16,17 15-89 15,7 4-67-15,0 1-117 16</inkml:trace>
  <inkml:trace contextRef="#ctx0" brushRef="#br0" timeOffset="15061">6350 489 632 0,'0'0'210'0,"0"0"-22"16,0 0 13-16,0 0-71 16,0 0-31-16,0 0-43 15,-31-74-38-15,31 89-18 16,0 30 5-16,0 18-5 15,0 14 25-15,11 9-25 16,-11 8 15-16,0 9-3 16,0 3-12-16,0 3 14 15,0-7-14-15,0-6 0 16,0-14 1-16,0-17 6 16,0-13-7-16,7-18 0 15,6-14 6-15,-6-9-18 0,-7-4 10 16,7 1-16-1,-7-8-29-15,0 8-85 0,0-2-71 16,-7-3-111-16,0-3-272 16</inkml:trace>
  <inkml:trace contextRef="#ctx0" brushRef="#br0" timeOffset="15343">6742 1001 644 0,'0'0'217'0,"0"0"-56"0,0 0 8 16,0 0-73-1,0 0 11-15,0 0-44 0,0-72-40 16,0 72 3-16,0 0-21 16,0 0-2-16,0 10-6 15,0 24-1-15,17 3 4 16,-17 8 3-16,0-2 4 15,0 3-7-15,0-6 0 16,0-5-8-16,0-15-41 16,0-1-115-16,7-10-72 15,0-6-70-15,24-3-326 16</inkml:trace>
  <inkml:trace contextRef="#ctx0" brushRef="#br0" timeOffset="15707">7127 968 53 0,'0'0'576'0,"0"0"-388"0,0 0-21 15,0 0-31-15,0 0-12 16,0 0-37-16,-13-78-25 16,13 78-8-16,0 0-43 15,0 0-6-15,0 0-5 16,0 0-10-16,0 0 6 15,0 17 2-15,0 3 2 16,0 0 3-16,0 1-2 16,7-3-1-16,30 0 0 0,-6-1 7 15,-3 1-7-15,3-2 0 16,-11-4 2-16,-9 0-2 16,2-2 0-16,-6 2 0 15,-7 0-1-15,0-4 4 16,0 1-4-16,0-1 1 15,0-2-6-15,-31 0 6 16,-3-4-95-16,-11-2-85 16,7 0-54-16,1 0-75 15,16 0-175-15</inkml:trace>
  <inkml:trace contextRef="#ctx0" brushRef="#br0" timeOffset="15782">7127 968 330 0</inkml:trace>
  <inkml:trace contextRef="#ctx0" brushRef="#br0" timeOffset="15949">7127 968 330 0,'24'-96'178'0,"-10"74"-12"0,0 4-65 0,-4-1-5 0,11 4-22 16,3 4-58-16,10 5-5 15,-3 0-11-15,7 6-31 16,-10-6-193-16</inkml:trace>
  <inkml:trace contextRef="#ctx0" brushRef="#br0" timeOffset="16216">7543 280 641 0,'0'0'197'0,"0"0"-18"16,0 0 12-16,0 0-76 15,0 0-26-15,0 0-36 16,14-64-22-16,-4 64-15 15,4 16-16-15,0 18 0 16,17 21 22-16,-10 16-20 16,-4 15 10-16,-10 15-2 15,-7 1-8-15,0 6 25 16,0-7-26-16,0-5 5 16,0-7-3-16,-18-14 4 15,12-10-5-15,-1-7-2 0,7-10 0 16,-7 1 1-16,7-1 1 15,0-13-2-15,0-4 0 16,0-8-10-16,0-5-19 16,0-8-84-16,0-6-76 15,0-4-88-15,0 0-103 16</inkml:trace>
  <inkml:trace contextRef="#ctx0" brushRef="#br0" timeOffset="16675">7929 941 499 0,'0'0'204'0,"0"0"-35"0,0 0-26 15,0 0-26-15,0 0-17 16,0 0-30-16,75-113-1 15,-75 107-20-15,0 3-10 16,0 3 4-16,0 0-11 16,0 0-19-16,0 0 3 15,0 0-16-15,0 0-3 16,0 0 3-16,0 17-3 16,0 6-2-16,0 0 5 15,0 0 0-15,14 2-1 0,0-5 3 16,3 4-2-16,-3-11 0 15,-1-1 9-15,11 1-9 16,-10 6 0-16,0-10 0 16,10 7-5-16,-17-6 6 15,0 0-1-15,-7 2 0 16,0-6 4-16,0-1-9 16,0-5 5-16,0 3-8 15,0-3 8-15,-7 0-62 16,-31 0 9-16,-7 0-63 15,1 0-115-15,9 0-45 16,11-6-135-16</inkml:trace>
  <inkml:trace contextRef="#ctx0" brushRef="#br0" timeOffset="16737">7929 940 313 0</inkml:trace>
  <inkml:trace contextRef="#ctx0" brushRef="#br0" timeOffset="16830">7929 940 313 0,'51'-84'223'0,"-44"63"-99"0,-7 4 2 0,10 2-11 0,-10 7-33 15,7 6-5-15,0-2-36 16,14 4-25-16,16 0-16 16,8 0-5-16,7 0-77 15,6 12-236-15</inkml:trace>
  <inkml:trace contextRef="#ctx0" brushRef="#br0" timeOffset="22725">8382 861 198 0,'0'0'140'16,"0"0"7"-16,0 0-33 15,0 0-26-15,0 0 33 16,0 0-35-16,0 0-23 16,0 0 34-16,0 0-46 15,0 0 11-15,0 0 3 16,0 0-31-16,0 0 41 15,0 0-36-15,0 0-19 16,0 0 21-16,0 0-38 16,0 0 4-16,0 0-7 0,0 3 2 15,0 5-13 1,-6 4 10-16,-12 2 1 0,-2 2 4 16,13 3 0-16,-10 1-4 15,17 0 0-15,0-3 7 16,0-3-17-16,6 0 10 15,19-2 0-15,6-7-8 16,-11-5 9-16,11 0-1 16,-3 0 0-16,-4 0 11 15,-11-5-9-15,11-14-2 16,-17 6 0-16,0-7 0 16,0 3 5-16,0-4-5 15,-7-1 0-15,0 2 7 16,0 3-8-16,0 5 1 0,-7 4-4 15,-38 8-2-15,1 0-11 16,-1 0 14-16,0 0-11 16,18 15-76-16,10 5 7 15,10-2-83-15,0 3-88 16,7-9-260-16</inkml:trace>
  <inkml:trace contextRef="#ctx0" brushRef="#br0" timeOffset="23415">8754 155 298 0,'0'0'221'0,"0"0"-75"16,0 0-64-16,0 0 67 16,0 0-64-16,0 0 14 15,0-49-9-15,0 49-64 16,0 0 15-16,0 28-21 16,0 24-11-16,0 23 65 15,0 11-38-15,0 11-15 16,0 10 35-16,0 5-49 15,0 3 25-15,0-1-18 16,0-2-5-16,0-9 4 16,0-6-13-16,0-11 0 0,0-20 0 15,0-15 10 1,0-16-10-16,0-15 0 0,0-6 5 16,0-14-3-16,0 0-2 15,0 0 0-15,0 0 11 16,0 0-3-16,0 0-3 15,0 0-5-15,0 0 8 16,0 0-6-16,0 0-2 16,0 0 0-16,0 0 7 15,0 0 2-15,0 0-9 16,0 0 0-16,0 0-21 16,0 0-16-16,0 0-53 0,0 0-59 15,-11 0-31 1,11 0-11-16,0 0-12 0,0 0 3 15,0 0-311-15</inkml:trace>
  <inkml:trace contextRef="#ctx0" brushRef="#br0" timeOffset="24164">8998 601 369 0,'0'0'240'0,"0"0"-105"16,0 0-19-16,0 0-2 15,0 0-61-15,0 0 6 16,14-22-8-16,-8 22-27 15,-6 0 39-15,0 0-29 16,0 0 1-16,0 0 18 16,0 0-46-16,0 0 12 15,0 18-10-15,0 14 1 16,0 6 28-16,0-1-38 0,-6 3 0 16,-8 3 3-1,-3-5 9-15,10-5-12 16,0-1 0-16,7-18 7 15,0-4-9-15,0-2 2 0,0-8 0 16,0 0-8-16,0 0 15 16,0 0-7-16,21-4 0 15,9-13 9-15,1 6-4 16,-17-1-5-16,0 6 0 16,-4 3-2-16,4 0 8 15,-7-2-6-15,0 0 0 16,7-1 6-16,3-3-12 15,-4 0 6-15,1 4 0 16,-14-4-3-16,0 0 12 16,0 1-9-16,0 0 0 15,0-4 9-15,0-2-7 16,0 5-2-16,0 1 0 0,0-4 13 16,0 9-6-16,0 0 5 15,0 3 11-15,0 0-16 16,0 0 5-16,0 0-12 15,0 0 0-15,0 0-12 16,0 0-4-16,0 23 16 16,-7 9 0-16,-6 2 13 15,6 1-18-15,0-1 5 16,-3 0 0-16,10-3-9 16,0-2 9-16,0-3 0 15,0-1-21-15,0-5-70 16,0-6-24-16,10 4-81 0,-3-12-74 15,6-4-163-15</inkml:trace>
  <inkml:trace contextRef="#ctx0" brushRef="#br0" timeOffset="27700">9500 718 14 0,'0'0'206'16,"0"0"-24"-16,0 0-58 15,0 0-56-15,0 0 3 0,0 0-22 16,-45-34-15-16,45 31 38 16,0 3-41-16,0-3 18 15,0 3 2-15,0 0-39 16,0 0 14-16,0 0-25 15,-20 0 5-15,6 6-5 16,-10 14 14-16,-7 0-10 16,10 0 2-16,1 3-2 15,2-1-5-15,11 2 0 16,7-5 10-16,0-1-14 16,0-4 4-16,0 0 0 15,25-2-3-15,2-6 12 0,4-1-9 16,7-5 2-16,-11 0 2 15,4 0 6-15,-10 0-7 16,3-9-1-16,-17-7 59 16,7-4-52-16,-8-4 19 15,1-1 25-15,11-7-21 16,-18 1 14-16,0-1-32 16,0 4 11-16,0 5 3 15,-25 5-21-15,-2 10-1 16,-11-4-6-16,-7 12-8 15,1 0 2-15,-8 0 6 16,14 20-17-16,18 15-46 16,2 13-91-16,12 7-91 0</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6:58.402"/>
    </inkml:context>
    <inkml:brush xml:id="br0">
      <inkml:brushProperty name="width" value="0.05" units="cm"/>
      <inkml:brushProperty name="height" value="0.05" units="cm"/>
      <inkml:brushProperty name="color" value="#177D36"/>
      <inkml:brushProperty name="fitToCurve" value="1"/>
    </inkml:brush>
  </inkml:definitions>
  <inkml:trace contextRef="#ctx0" brushRef="#br0">6997 698 801 0,'0'0'168'0,"0"0"-10"16,0 0-44-16,0 0 18 15,-38-157-57-15,17 145-41 16,-3 10 5-16,4 2-39 16,-11 0 3-16,0 28-11 15,3 18 13-15,4 14-5 0,17 9 0 16,7 0 4-16,0-4-12 15,7-5 8-15,38-11 0 16,6-12-5-16,1-18-2 16,17-16 6-16,-4-3-8 15,18-14 9-15,-11-34 7 16,-3-8-7-16,-18-14 0 16,-6-4 9-16,-24-6 4 15,-4-3-5-15,-17-3 11 16,0 5-15-16,-7 8 31 15,-17 10-30-15,-7 10 3 16,10 19 9-16,14 18-9 16,0 13 3-16,7 3-11 15,0 0-7-15,0 43-2 16,14 22 1-16,17 23 8 16,-3 7-2-16,9 0 8 15,-6-6-6-15,-10-10 0 0,10-7 2 16,-10-18-3-16,3-14 1 15,-11-14 0-15,8-12-7 16,-11-11-4-16,4-3 8 16,7 0 0-16,10-6 3 15,7-22-7-15,6-9 11 16,1-1-4-16,-11 7 0 16,-3 9 5-16,-10 10-10 15,-11 8 5-15,11 4-4 0,-7 0-9 16,17 0 0-1,-1 24 7-15,-2 5 6 0,3-1-23 16,14 0 17-16,-8-2 2 16,15-5-5-16,6-13 1 15,8-8 5-15,-4 0 3 16,-4-6 1-16,-13-21 12 16,-7-11-13-16,-25-6 9 15,-6 1 0-15,-7-2 34 16,0 5-23-16,-7 5-9 15,-24 10 7-15,18 8-7 16,-11 5-8-16,24 9-3 0,0 3 0 16,0 0-13-1,0 32 5-15,0 14 8 0,0 5-2 16,31-3 14-16,6-1-13 16,-9-11 1-16,10-1 0 15,-7-10-11-15,0-8 13 16,-11-2-2-16,1-9 0 15,-11-6 6-15,11 0-4 16,3 0 2-16,-10-26 0 16,13-14 10-16,4-12-9 15,-17-7-5-15,-14-8 6 16,0-1 4-16,0 0 0 0,-14 1-10 16,-24 2 4-16,4 5 1 15,3 5 3-15,0 9-8 16,10 15 1-16,15 6 13 15,-12 10-14-15,18 6 0 16,0 7 1-16,0 2-12 16,-7 0 11-16,7 0-3 15,0 0 2-15,0 0-17 16,0 11 15-16,0 14 1 16,0 8 2-16,0-5-6 15,0 1 6-15,18-9 0 16,-5 0-1-16,-6-7 9 15,0-1-12-15,0-6 4 16,-7 0 0-16,0-6-7 16,0 3 7-16,0-3 0 0,0 0 0 15,0 0 16-15,0 0-16 16,0 0 0-16,0 0 2 16,0 0-12-16,0 0 12 15,0 0-2-15,0 3 0 16,0 20-7-16,0 11 6 15,0 17 1-15,17 18 0 16,11 5-7-16,3 1 7 16,13-4 0-16,1-11-1 15,0-14 13-15,-11-12-16 16,11-14 4-16,-7-9 0 16,-1-5-16-16,1-6 20 0,-3 0-4 15,9 0 0-15,1-23 16 16,0-3-15-16,6-5-1 15,-13 3 0-15,-7 2-5 16,-3 6 6-16,3 8-1 16,-18 10 0-16,5 2-19 15,-12 0 15-15,15 6-19 16,3 14-2-16,-10 2 24 16,10 1-29-16,-17-6 24 15,7-3 2-15,-8-11-5 16,-6 1 1-16,7-4 8 15,-7 0 0-15,0 0 5 16,7-24 6-16,-7-10-11 0,0 3 0 16,0-1 9-1,0 3-7-15,-7 7-2 0,-20 7 3 16,3 7-14-16,3 8 9 16,-3 0 2-16,3 23-5 15,4 23 4-15,3 7-2 16,8 5 3-16,6-9 0 15,0-10-7-15,0-10 7 16,6-12 0-16,8-8 0 16,10-6-5-16,7-3 2 15,4 0 3-15,9-29 0 16,8-14 10-16,-1-14-4 0,-13-8-6 16,-14-12 22-16,-17-11-20 15,-7-2 24-15,0 1-20 16,-24 7 0-16,-10 15 21 15,-4 25-18-15,7 16-2 16,10 17-7-16,21 9 14 16,-6 12-32-16,-5 48 15 15,11 26 3-15,0 11-8 16,17 0 12-16,42-14-4 16,23-11 0-16,-3-15-27 15,-3-20-4-15,-11-9-35 16,-3-14-61-16,-27-10-69 15,-18-4-38-15,-17-14-39 16</inkml:trace>
  <inkml:trace contextRef="#ctx0" brushRef="#br0" timeOffset="352">8063 208 730 0,'0'0'105'0,"0"0"-11"16,0 0 2-16,0 0-18 15,0 0-23-15,0 0-52 0,-45-48 5 16,45 57-8-16,0 17 2 16,0 5-5-16,0-6 3 15,0-1 0-15,7-7-1 16,24-5 6-16,-7-7 8 15,3-5 58-15,-3 0-21 16,-3 0 38-16,-14-23-34 16,0-2-25-16,3-4 8 15,-10 5-28-15,0 2-8 16,0 2-1-16,0 8-37 16,-17 10 2-16,10 2-119 15,7 2-61-15,0 24-153 16</inkml:trace>
  <inkml:trace contextRef="#ctx0" brushRef="#br0" timeOffset="1424">10961 739 711 0,'0'0'284'0,"0"0"-193"15,0 0 14 1,0 0-9-16,0 0-81 0,0 0-14 15,14-35-1-15,75 17 8 16,25 0-7-16,-11-10 2 16,-7 6 3-16,-30 0 3 15,-29-2-3-15,-16 2 2 16,-21-1 12-16,0-1-11 16,0 5-5-16,-34 4 3 15,-18 7 2-15,-17 5-9 16,4 3 0-16,7 0 8 15,-4 23-19-15,10 17 11 0,7 8 0 16,18 4-5 0,20 5 3-16,7-5 2 0,14-1 0 15,44-11 3 1,18-3-14-16,10-14 11 0,14-9-6 16,-4-11-6-16,7-3 9 15,-7 0 3-15,-17-20 8 16,-17-14-1-16,-17-7 5 15,-18-5-3-15,-3-4 3 16,-24-4 37-16,0-1-35 16,0 7 17-16,-24 11 0 15,11 13-24-15,-1 13 40 16,4 8-36-16,10 3-10 16,0 3-2-16,0 34-6 0,24 14 7 15,13 10 0-15,15-2 3 16,6-1-10-1,1-7 7-15,10-8 0 0,-11-15-6 16,1-8 16 0,-22-14-10-16,-6-6 0 0,-3 0 7 15,10-31 9-15,0-12-8 16,-18-5 7-16,4 2 29 16,-17 3-43-16,-7 6 25 15,0 11-7-15,0 12-16 16,0 6 27-1,0 8-30-15,0 0 0 0,0 0-1 16,0 0-9-16,0 19 7 16,14 21 0-16,10 9 6 0,3 4-7 15,18 0 4-15,0-5-7 16,0-5 4-16,-1-12-45 16,1-8 12-16,-14-8-24 15,-10-10-44-15,-15-5-9 16,-6 0-46-16,0-26 26 15,-13-13 7-15,-32-7 29 16,0 0 31-16,1 3 63 16,13 7 3-16,10 4 50 15,7 6 35-15,7 3-10 16,-10 5-1-16,10 7 10 16,-6 6-9-16,6 5-18 15,-11 0-33-15,-9 25-12 0,-4 27-3 16,0 8-9-16,4 3 3 15,9-3 5-15,11-9-9 16,1-1 1-16,6-11-54 16,0-10-101-16,0-15-103 15,6-14-135-15</inkml:trace>
  <inkml:trace contextRef="#ctx0" brushRef="#br0" timeOffset="2150">12044 678 155 0,'0'0'119'0,"0"0"-9"16,0 0 7-16,0 0 26 16,0 0-48-16,0 0 21 15,7-123-18-15,-27 106-27 16,-5 8 12-16,12 3-13 15,6 4-19-15,7 2-1 16,0 11-50-16,27 35 1 16,32 11 23-16,10 6-22 15,13 0 33-15,-17-3-16 16,1 0-16-16,3-2 28 16,-18-5-30-16,-6-7-1 15,0-9 1-15,-8-8 13 0,-9-12-15 16,-14-5 1-16,3-12-11 15,-17 0 0-15,0 0-97 16,0-29-14-16,0-17-210 16,-24-11-312-16</inkml:trace>
  <inkml:trace contextRef="#ctx0" brushRef="#br0" timeOffset="2402">12680 495 568 0,'0'0'151'15,"0"0"1"-15,0 0-49 16,0 0-16-16,0 0-12 16,-257 52-45-16,160 25 32 0,-6 17-16 15,-10 6-14-15,9 6 23 16,1-3-47-16,21-2 6 16,10-16-8-16,20-11 6 15,21-20-12-15,17-14 0 16,4-11-70-16,10-17-117 15,31-12-131-15,65-6-42 16</inkml:trace>
  <inkml:trace contextRef="#ctx0" brushRef="#br0" timeOffset="3375">13231 649 804 0,'0'0'202'16,"0"0"-79"-16,0 0 5 16,0 0-39-16,0 0-75 15,0 0 0-15,6 101-12 16,-19-36 13-16,-5 1-7 16,12-6 2-16,6-5-5 15,0-10-5-15,0-7 0 16,13-13-7-16,25-11 10 15,7-11-3-15,13-3 17 16,25-14-15-16,-1-29 25 16,-16-5-18-16,2-7 3 0,-23-2 39 15,-17-6-41-15,-4 0 13 16,-17 1 6-16,-7 7-25 16,0 6 14-16,-14 15-16 15,-10 14 3-15,3 9-5 16,4 11 0-16,3 0 0 15,-10 8-5-15,4 33 12 16,6 12-12-16,14 5 5 16,0 2 0-16,14-3-13 15,23-9 6-15,8-5 7 16,-7-9 0-16,-11-2 6 16,11-3-10-16,-17-7 4 15,3 2 0-15,-17-5-8 0,-7-1 9 16,0 2-1-16,0-5 0 15,0-2-6-15,-38 2 3 16,-20-7 3-16,-1-5 0 16,-3-3-7-16,11 0-26 15,6 0-16-15,24-26 11 16,21-20-22-16,7-13-50 16,52-13-31-16,9 3 47 15,-2 4 72-15,-15 10 8 16,-6 16 14-16,-14 4 23 15,-10 12-9-15,9 6 48 16,-16 0-5-16,3 6-27 16,-10 2 38-16,0 3-32 15,-7 3 23-15,0 0-8 16,0 1-36-16,0 2 20 0,0 0-21 16,0 0-13-16,0 0 14 15,0 0-15-15,0 0 0 16,0 0-3-16,0 0 3 15,7 0 0-15,0 0 0 16,0 0 2-16,24-12 4 16,0-20 0-16,13-7-6 15,-2-10 0-15,-11-5 11 16,-7-7 2-16,-11-7-5 16,-6-1 3-16,0 3 22 15,-7 18-27-15,0 13 17 16,0 19-6-16,0 10-11 15,0 6 3-15,0 0-9 0,0 49-10 16,0 30 2-16,-20 22 14 16,-5 7-6-16,5-2 0 15,3-6 6-15,17-8-12 16,0-12 6-16,0-20 0 16,10-12-5-16,17-16-45 15,4-13-23-15,7-16-51 16,-10-3-58-16,-4-14-5 15,-10-34-119-15,-14-9-236 16</inkml:trace>
  <inkml:trace contextRef="#ctx0" brushRef="#br0" timeOffset="3565">14021 509 404 0,'0'0'161'16,"0"0"-69"-16,0 0 43 16,0 0 11-16,0 0-49 15,0 0-66-15,159-71-29 16,-29 71 24-16,11 0-21 15,-7 0-3-15,-31 6-4 16,-27 0-7-16,-45-1-108 16,-31-2-161-16,-24-3-223 15</inkml:trace>
  <inkml:trace contextRef="#ctx0" brushRef="#br0" timeOffset="3880">13059 55 749 0,'0'0'134'0,"0"0"-8"16,0 0 9-16,0 0-80 16,0 0-12-16,0 0-28 15,-97-55-1-15,77 67-20 16,3 25 6-16,17 3 0 15,0 6-10-15,30-3 18 16,29-9-8-16,17-11 15 16,-4-12-7-16,-10-11 63 15,-18 0-16-15,-9-5-11 16,-18-24 39-16,-17-8-46 16,0-3-14-16,0 6-23 0,-31 5 6 15,-27 8-20-15,-11 19 7 16,-10 2-74-16,-11 26-14 15,8 34-111-15,16 13-209 16</inkml:trace>
  <inkml:trace contextRef="#ctx0" brushRef="#br0" timeOffset="-4009">148 518 687 0,'0'0'133'0,"0"0"-67"0,0 0 40 15,0 0 54-15,0 0-73 16,0 0 1-16,0 0-24 16,-148-15-44-16,148 15 20 15,0 0-40-15,13 0 0 16,46-2-5-16,47-6 10 15,42-13 2-15,14-4-7 16,0 2 9-16,-42 3-3 16,-44 8-6-16,-42 7 0 15,-27 5-4-15,-7 0 5 16,0 0-2-16,0 0-18 16,-28 0-34-16,-16 5 46 15,-15 15-21-15,14 0-14 16,-16 0 40-16,9-3-5 0,0 1 7 15,18-7 0-15,3 0 5 16,7 3-12-16,10 4 7 16,0 10 0-16,8 13-5 15,-1 7 7-15,-10 15-2 16,3 11 0 0,-17 9 9-16,-7 3-10 0,-3-6 1 15,-4-9 0-15,7-16-1 16,24-18 5-16,-3-17-4 15,10-8 0-15,7-12 2 16,0 0 1-16,-6 0-2 16,-1 0 2-16,-11-4-3 15,12-4 4-15,6 2-5 16,0 4 1-16,0-4-29 0,0 3 28 16,17 0-54-16,34-5 17 15,15-1 24-15,23-5-32 16,21-6 20-16,17-12 10 15,1-3 13-15,-12-7-3 16,-19-2 7-16,-8-1-1 16,-30-9 25-16,-15-9 9 15,1-8 32-15,-31-1-8 16,-14 1-34-16,0 10 48 16,0 10-26-16,-7 17-1 15,-7 8-10-15,0 11-12 16,4 13 18-16,10 2-38 15,0 0 2-15,0 9-10 16,0 47-10-16,0 37 15 0,0 27-6 16,-14 22 22-16,-6 16-22 15,-18 13 6-15,-7 9 0 16,-6 12 1-16,-1 2-1 16,7-5 0-16,7-20-2 15,18-39-33-15,3-37 15 16,17-39-2-16,0-31-10 15,17-21 30 1,17-2-7-16,18-34 9 16,17-37 0-16,-4-27 15 0,4-25-15 15,-25-8 0-15,-30 2 2 16,-14 18-10-16,-14 28-4 0,-48 26-46 16,-10 20-4-16,3 17-34 15,25 11 18-15,16 6-83 16,28-3-194-16</inkml:trace>
  <inkml:trace contextRef="#ctx0" brushRef="#br0" timeOffset="-3425">2334 752 740 0,'0'0'119'0,"0"0"-37"16,0 0 6-16,0 0 34 15,0 0-34-15,0 0-53 16,-31-114-16-16,69 114-19 15,14 6 0-15,6 31-2 16,-6 12 8-16,10 8-10 16,-28 3 4-16,-10-3 0 0,-17-6-4 15,-7-10 4-15,0-8 0 16,-14-12 0-16,-17-10-25 16,4-11 13-16,-4 0 0 15,0 0 12-15,10-11-8 16,14-18 2-16,7-17 0 15,28-14 0-15,41-8-72 16,34-4 56-16,-7 7 13 16,14 8 9-16,-27 16-5 15,-18 15 16-15,-27 16-11 16,-14 10 31-16,-10 0-30 16,6 0 11-16,-9 34-10 15,2 19-2-15,-13 14 26 16,0 4-22-16,7 0 2 15,0-8-6-15,17-8 12 16,-3-16-11-16,-7-10-1 16,3-14 0-16,-17-9-10 15,7-6-2-15,0-12-45 16,13-39-109-16,4-24-283 0</inkml:trace>
  <inkml:trace contextRef="#ctx0" brushRef="#br0" timeOffset="-3102">2816 189 509 0,'0'0'106'0,"0"0"-61"0,0 0-15 0,0 0-24 16,0 0 7-16,0 0 27 15,13 91-18-15,-13-50-9 16,18-4 12-16,-11-8-22 15,13-10 12-15,4-15 0 16,11-4 25-16,20 0 97 16,-4-34-55-16,1-7-28 15,-14 1-13-15,-25 0-28 16,-13 8 39-16,-13 7-52 16,-42 10 2-16,-11 12-8 15,15 3 4-15,6 0-22 16,14 23-43-16,24 23-81 0,7 11-46 15,31 4-176-15</inkml:trace>
  <inkml:trace contextRef="#ctx0" brushRef="#br0" timeOffset="-2019">4119 858 675 0,'0'0'182'0,"0"0"-78"16,0 0 17-16,-86-148-38 16,31 124-11-16,10 7-14 0,-6 9-49 15,6 2 16-15,11 6-25 16,3 0 0-16,0 20-14 16,-4 23 16-16,11 9-2 15,10 2 0-15,14-6-13 16,0-6 7-16,0-21-39 15,21-9 2-15,10-10 39 16,-10-2 0-16,10 0 4 16,0-2 15-16,-11-16-11 15,-13 3 47-15,0 5-9 16,3 1-16-16,-10 9 27 16,7 0-52-16,7 3 2 15,17 34-3-15,-4 24 0 0,18 22 3 16,-7 14-3-16,-7 11 0 15,-4 15 9-15,-3 5-2 16,-17 10-7-16,0 2 6 16,-7-8 1-16,0-12-3 15,-7-26-4-15,-17-22 0 16,10-27-3-16,-6-25 6 16,-4-14-3-16,-21-6 18 15,-13-8 51-15,-32-33-43 16,1-18-26-16,17-24-4 15,10-19 3-15,48-23-35 16,14-11 6-16,24-10 8 0,79-8-41 16,45 2 30-1,24 6-23-15,-4 8 38 0,-20 21 6 16,-21 15 24-16,-37 10-3 16,-25 6 27-16,-13 9-11 15,-21 11 36-15,-11 15-27 16,-2 17-5-16,-18 10 21 15,0 8-39-15,0 4 12 16,0 3-16-16,0 4 5 16,0 2-3-16,0 3-9 15,-11 0-6-15,-3 17-9 16,1 40 14-16,-18 20 1 16,3 15 0-16,11-4 7 0,17 2-10 15,0-11 3 1,0-13 0-16,31-21-8 0,-10-19 9 15,10-14-1-15,-11-12 0 16,11 0 7-16,0-9-4 16,3-25-3-16,4-9 1 15,7 3-1-15,-14 6 9 16,-17 10-9-16,-1 16 0 16,-13 8 7-16,11 0-20 15,9 0 10-15,18 26-4 16,7 6-6-16,6 1 5 15,-6-1 6-15,0-9-3 0,0-5 2 16,-11-8-6 0,-3-10 9-16,0 0 0 0,-4-14 0 15,18-31 10-15,0-12-10 16,-14-15 0-16,-4-8 9 16,-3-9-1-16,-24-8-8 15,0 3 7-15,0 16 16 16,-13 21-18-16,-5 26 10 15,5 19-10-15,13 12 6 16,0 0-22-16,0 56 1 16,0 26 10-16,0 22-5 15,0 12 11-15,0-4-6 16,20-12 0-16,4-17-26 16,-10-18-31-16,10-25-106 0,-3-18-30 15,-8-22-26-15,12 0-32 16,-12-28-78-16</inkml:trace>
  <inkml:trace contextRef="#ctx0" brushRef="#br0" timeOffset="-1858">5425 686 482 0,'0'0'125'16,"0"0"-47"-16,0 0 57 16,0 0-3-16,0 0-45 15,0 0-87-15,0 0 21 16,90-28-21-16,13 31 0 0,14 11-68 15,3 1-79 1,-10 2-133-16</inkml:trace>
  <inkml:trace contextRef="#ctx0" brushRef="#br0" timeOffset="5653">1891 2662 475 0,'0'0'224'0,"0"0"-103"0,0 0 50 16,0 0-30-16,0 0 5 15,0 0-34-15,-45-109-78 16,45 109-3-16,0 15-31 15,0 37 9-15,7 21-3 16,-7 16 3-16,0 12 6 16,0 1 6-16,0 7-10 0,-17-1-3 15,3-4-8 1,0-19 9-16,7-19-14 0,-3-23 5 16,3-17-43-16,-7-16-65 15,-6-10-95-15,-11-2 66 16,-7-40 40-16,-7-11-156 15,-6 3 37-15,6 7 185 16,-13 8 31-16,6 7 26 16,7 5 14-16,8 6 60 15,9 5-17-15,18 7 12 16,3 1 1-16,7 4-54 16,0 0-42-16,58 0 9 0,63 6-9 15,40 3 64 1,42-9 6-16,10 0-13 0,4-23 13 15,-49-11-45-15,-27-3 7 16,-51-1 34-16,-39-7-27 16,-44-10 55-16,-7-8-60 15,-7-5-30 1,-44 8 30-16,-8 8-32 0,1 21 14 16,3 11-3-16,20 14 1 15,4 6-8-15,1 17-6 16,2 43 7-16,11 17-22 15,10 15 18-15,7-1-3 16,0-4 0-16,17-5 7 16,18-8-7-16,-5-13 0 15,1-10 6-15,-10-17-20 16,10-11 14-16,-17-9 0 16,0-8-1-16,-4-6-4 0,-3 0 2 15,6 0 3-15,8-17 0 16,17-15 2-16,0 1 2 15,-18 8-4-15,-2 9 0 16,-5 14-9-16,1 0 4 16,17 0-17-16,14 9 7 15,13 16-1-15,1 3 15 16,3 7 1-16,3-7-1 16,-7-4 10-16,11-10-14 15,-10-8 5-15,-8-6 0 16,1 0-3-16,-8-29 11 0,-6-11-8 15,0-12 4-15,-4-7 6 16,-10-4-4-16,-17-3-6 16,-7 3 5-16,0 14 17 15,-20 6-19-15,-18 15-3 16,7 14 11-16,-7 5 1 16,11 9-15-16,3 0 3 15,-4 45 0-15,4 16-15 16,17 14 17-16,7 5-2 15,0-4 0-15,31-7 8 16,21-9-10-16,-1-11 2 16,8-18 0-16,-1-14-13 0,11-11 16 15,-11-6-3 1,1 0 3-16,3-25 9 0,-11-13-8 16,1-5-4-1,-8-8 4-15,-16-1-1 0,3 1-2 16,-17 8-1-16,3 12 0 15,-17 13 15-15,0 9-17 16,7 9 2-16,-7 0-4 16,20 0-8-16,-13 30 0 15,17 6 12-15,-10 7 0 16,10-3 6-16,-10-5-6 16,0-9 0-16,-1-9 0 0,5-9-7 15,-5-5 13-15,-6-3-6 16,10 0 0-16,4 0 5 15,17-23-3-15,13-11-2 16,1-5 1-16,7 4 2 16,-15 6-1-16,-13 11-2 15,-3 8 0-15,-4 10-4 16,3 0-3-16,4 0 7 16,7 31 0-16,0 3-8 15,-4 3 8-15,-3 1-9 16,7-4-40-16,0-5-102 15,6-7-42-15,1-10-81 16,-4-10-173-16</inkml:trace>
  <inkml:trace contextRef="#ctx0" brushRef="#br0" timeOffset="8159">6024 3246 729 0,'0'0'168'16,"0"0"-88"-16,0 0 28 15,-52-178-23-15,45 144-16 16,-13 17 19-16,13 8-60 15,-4 9 16-15,-2 0-44 16,-1 6 11-16,-24 34-15 16,-7 23 4-16,8 12 0 15,9 7-5-15,4 1 10 16,24-3-5-16,0-6 0 0,0-11 8 16,45-14-12-16,13-19 4 15,4-12 0-15,3-18-14 16,-6 0 28-16,16-10-14 15,15-37 8-15,6-10-1 16,0-8 0-16,1-4-7 16,-32 6 0-16,-7 11-3 15,-13 16 11-15,-28 18-8 16,-3 10 0-16,-7 8 3 16,7 0-17-16,3 0 10 15,4 23 4-15,-8 8-13 16,11-3 19-16,-3-2-6 15,-4-12 0-15,-10-5-15 16,0-9 10-16,-7 0 5 16,7 0 0-16,-7-3 8 0,0-23 0 15,0-8-8-15,0-3 0 16,0 3 12-16,-21 2 6 16,-10 7-18-16,0 7 0 15,4 10 5-15,3 8-2 16,-11 0-3-16,-2 17 0 15,-1 25 5-15,-7 18-13 16,18 7 8-16,16-2 0 16,11-8-7-16,0-8 8 15,52-11-1-15,3-13 0 16,-4-16-18-16,8-9 12 16,-8 0 1-16,-13-15 5 0,-10-19 4 15,-4-12 10-15,-24-9-14 16,0-4 0-16,0-7 10 15,-24 9-11-15,-21 8 1 16,-7 18 0-16,-6 17-5 16,0 14 8-16,6 0-3 15,-6 5 0-15,20 33 0 16,14 10-11-16,17 6 11 16,7-1 0-16,7 1-7 15,55-15 4-15,10-13 3 16,3-14 0-16,-2-12 2 15,2 0-7-15,-16 0 5 16,-1-18 0-16,-13-8-4 0,-7 1 14 16,-18-1-10-16,-3 0 0 15,4 3 9-15,-14 7-4 16,3 10-5-16,-3 2 0 16,-7 4-3-16,0 0-4 15,0 10 5-15,7 19-1 16,0 10 6-16,0 0-8 15,7-4 5-15,10-7 0 16,-11-10-2-16,11-7 2 16,-3-8 0-16,10-3 0 15,14 0 2-15,-1-26-4 16,15-8 2-16,-1-3 0 0,-20 5 1 16,-7 10 11-16,-17 10-12 15,-7 9 7-15,-7 3-4 16,0 0-5-16,0 0 2 15,0 0-3-15,7 12-6 16,6 13 10-16,5-1-1 16,2-2 0-16,-3-5 4 15,-3-5-12-15,-7-6 8 16,0-4 0-16,0-2-4 16,10 0 13-16,-10 0-9 15,13-14 0-15,5-12 5 16,-5 1-3-16,4-1-2 15,-3 9 0-15,-14 5-8 16,0 5 15-16,3 7-8 16,-3 0 1-16,7 0-17 0,16 10 10 15,5 10-1-15,3 0 1 16,13-2 2-16,-6-4-9 16,0-9 13-16,-1-2 1 15,1-3 0-15,0 0-6 16,-7-3 6-16,-1-11 0 15,-23-1 0-15,7 1 12 16,-11 0-12-16,4 0 13 16,-7 3-13-16,0-1 19 15,-7 1-13-15,13 4-4 16,-13 3 11-16,0 4-3 16,0 0 5-16,0 0-2 0,0 0-10 15,0 0 8-15,0 0-10 16,0 0-1-16,0 0 4 15,0 0 10-15,0 0-10 16,0 0-4-16,0 0 2 16,0 0 21-16,0 0-22 15,0 0 5-15,0 0 5 16,0 0-1-16,0 0-10 16,0 0 0-16,0 28 4 15,0 21-14-15,0 16 11 16,0 10-1-16,-13 11 12 15,6 2-1-15,-7-1-9 16,7-8-2-16,7-5 8 0,0-20-7 16,0-17-1-1,0-17 0-15,0-14 1 0,0-6 13 16,0 0 6-16,-10-38 36 16,-11-15-33-16,7-24-11 15,-10-7-12-15,4-7 0 16,-4-9 0-16,-14-6 17 15,10 4-17-15,-3 5 0 16,4 11 1-16,10 17-17 16,17 26 16-16,0 20-5 15,0 17 2-15,31 6-29 16,51 0 18-16,21 14 1 0,14 18 7 16,-21 10-5-1,-13 8 3-15,-25 1 8 0,-20 1-4 16,-24-4-17-16,-14-5 12 15,0-3-22-15,-58-3-45 16,-25 0-23-16,4-2-102 16,3-9-106-16,38-10-113 15</inkml:trace>
  <inkml:trace contextRef="#ctx0" brushRef="#br0" timeOffset="8970">8960 3439 488 0,'0'0'107'0,"0"0"38"16,0 0 13-16,0 0-19 16,0 0 7-16,0 0-56 15,89-165-8-15,-126 140-44 16,-1 4-17-16,-7 7-1 16,11 6-16-16,-4 8-4 15,7 0 0-15,10 0 6 16,-3 22-14-16,17 10 8 15,-6-2 0-15,13 3-9 16,0-8 9-16,0-7-3 16,0-4-1-16,13-5-16 15,1-7 14-15,3 1 6 0,-10 0 0 16,0-3 3 0,-7 0-3-16,0 0 0 0,0 0-1 15,0 0 17-15,0 0-17 16,7 6 1-16,0 6 0 15,3 4-13-15,11 10 11 16,-7 5 2-16,17 7 0 16,-11 0 13-16,4-5-14 15,-10-2 1-15,10-6 0 16,-3-9-3-16,-14-11 3 16,17-5 0-16,-11 0 0 15,11-3 17-15,4-25-8 16,3-9-9-16,7-5 2 15,-11-8-1-15,18 8 2 16,-14 1-3-16,-11 15 0 0,-2 10 12 16,-5 10-15-16,1 6 3 15,10 0-7-15,4 14-8 16,10 14 13-16,-7 4 2 16,-4 5 0-16,4 0 7 15,7 1-17-15,-4-7 10 16,4-8 0-16,7-6-2 15,-1-9 7-15,-6-8-5 16,0 0 0-16,14-2 11 16,-8-30-11-16,1-11 0 15,-11-5 4-15,-3-10-2 16,-17-2 9-16,-14-5-8 0,0 2 21 16,-7 8-13-16,-31 8 4 15,4 17-8-15,3 16-5 16,0 12-4-16,4 2 1 15,-4 46 1-15,3 22 0 16,18 17 15-16,10-2-21 16,17-8 6-16,42-10 0 15,13-19-7-15,-4-11 10 16,15-15-3-16,-4-19 0 16,4-1-21-16,-1 0-42 15,-30-13-151-15,-25-19-247 16</inkml:trace>
  <inkml:trace contextRef="#ctx0" brushRef="#br0" timeOffset="9890">11422 2862 855 0,'0'0'206'0,"0"0"-95"0,0-147-5 15,0 120 17-15,0 12-56 16,7 13-4-16,-7 2-29 15,0 0-22-15,0 37-18 16,0 26 6-16,0 28 0 16,0 16 2-16,0 4 11 15,-7 6-13-15,7 4 0 16,0-14 11-16,0-9-12 16,0-24 1-16,0-23 0 15,0-25-10-15,0-11 21 16,7-15-11-16,7 0 0 15,3-26 11-15,17-29-1 16,11-13-10-16,-14-4 0 0,-4 4-2 16,-3 8 11-16,-10 10-9 15,3 14 0-15,-10 16 9 16,0 8-22-16,7 12 13 16,17 0-12-16,-4 6 10 15,11 26-21-15,-7 8 23 16,-10 8 0-16,-21 1-21 15,0 0 17-15,-7-9-4 16,-31-6-1-16,10-11 1 16,4-9-17-16,4-7 9 15,20-7 13-15,-7 0 3 16,7 0-9-16,0 0 9 0,0 0-9 16,7 0 8-16,44 0-43 15,15-15 44-15,2-11 0 16,-9 0 7-16,-8 1-6 15,-20 4-1-15,-3 1 0 16,-21 4 3-16,3 1 9 16,-3 4-11-16,-7 2 9 15,0 9-8-15,0 0 9 16,0 0-11-16,0 0-19 16,0 29 9-16,0 13 16 15,0 4-6-15,0-7 0 16,0-1 12-16,21-12-25 15,23-12 13-15,15-14 0 0,10 0 8 16,13-25 4 0,-10-19-3-16,-13-7 23 0,-15 0-13 15,-37 2 36-15,-7 1-46 16,-13 2-5-16,-39 9-8 16,-24 8 7-16,18 9-3 15,-1 14 0-15,8 6-32 16,6 0-15-16,21 11-50 15,17 21-40-15,7 0-58 16,7-1-78-16,48-11-133 16</inkml:trace>
  <inkml:trace contextRef="#ctx0" brushRef="#br0" timeOffset="10634">12777 3117 658 0,'0'0'225'0,"0"0"-91"0,7-172-50 15,-7 128 74-15,0 17-75 16,0 12 1-16,0 13-15 16,0 2-66-16,0 17 3 15,0 40-6-15,0 23 0 16,-14 13 2-16,0 0 7 16,7-1-9-16,-10-13 0 15,17-13 12-15,0-18-24 16,0-16 12-16,0-15-25 15,0-12-28-15,0-5-53 16,0 0 44-16,0-30 57 0,17-19-117 16,-17-8 95-16,0 3 16 15,0 5-8-15,-17 12 14 16,-11 14-8-16,11 8 13 16,-3 7 26-16,13 8-25 15,7 0 5-15,0 0-6 16,0 14-4-16,38 7-3 15,27-7 14-15,31-8 22 16,7-6-8-16,1 0-15 16,-22-5 42-16,-17-16-11 15,-10-8 3-15,-20-5 26 16,-4-7-33-16,-11-1 18 0,-2-4-12 16,-18 0-37-16,0 6 38 15,0 9-34-15,0 13 11 16,0 10-9-16,-7 8-1 15,-11 0-14-15,-2 43 7 16,-11 17 0-16,10 14 7 16,14 1-7-16,7 2 0 15,0-6 1-15,0-11 9 16,7-11-10-16,14-18 0 16,-7-11 4-16,3-14-11 15,3-6 10-15,5 0-3 16,2-6 7-16,18-19 9 15,-7-1-16-15,-1-2 0 16,-9 10 7-16,-11 7-13 16,4 8 6-16,-4 3 0 0,4 0-4 15,9 23 1-15,-2 6 3 16,17 1 0-16,-7-4 1 16,20-9-14-16,-6-5-1 15,9-9-14-15,-26-3 6 16,-4 0-43-16,-17-15-5 15,-14-16-59-15,0-9-126 16,-14-10-212-16</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7:12.721"/>
    </inkml:context>
    <inkml:brush xml:id="br0">
      <inkml:brushProperty name="width" value="0.05" units="cm"/>
      <inkml:brushProperty name="height" value="0.05" units="cm"/>
      <inkml:brushProperty name="color" value="#177D36"/>
      <inkml:brushProperty name="fitToCurve" value="1"/>
    </inkml:brush>
  </inkml:definitions>
  <inkml:trace contextRef="#ctx0" brushRef="#br0">334 32 844 0,'0'0'163'0,"0"0"-116"16,0 0 67-16,0 0 38 15,0 0-104-15,0 0 6 16,-127-23-4-16,120 23-41 16,7 6 4-16,-7 14-8 15,-3 3-5-15,-4-1 16 16,14-2-2-16,0-6-7 16,0-2-7-16,0-6 7 15,7-3 1-15,38-3-6 16,-1 0 30-16,8-14 15 15,-14-13-33-15,-14 7 12 0,-17 1-26 16,-7 2 7 0,-31 8-16-16,-42 9-41 0,-16 0-90 15,-18 6-156-15,21 23-412 16</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7:11.670"/>
    </inkml:context>
    <inkml:brush xml:id="br0">
      <inkml:brushProperty name="width" value="0.05" units="cm"/>
      <inkml:brushProperty name="height" value="0.05" units="cm"/>
      <inkml:brushProperty name="color" value="#177D36"/>
      <inkml:brushProperty name="fitToCurve" value="1"/>
    </inkml:brush>
  </inkml:definitions>
  <inkml:trace contextRef="#ctx0" brushRef="#br0">258 688 117 0,'0'0'558'0,"0"0"-435"16,0 0 9-16,0 0-20 15,0 0-1-15,0 0-12 16,-58-118-60-16,40 118-3 16,-9 29-23-16,-11 31 1 15,-7 17-13-15,8 6 0 16,16-3 7-16,14-6-9 15,7-12 2-15,0-9-1 0,34-13 0 16,18-14-10 0,17-14 7-16,-4-12 3 0,11-4 2 15,-4-33 20-15,10-21-20 16,-6-10 4-16,-4-18-3 16,4-17 12-16,-11-11-13 15,-13-9-2-15,-14 10 6 16,-31 9 26-16,-7 21-4 15,-21 17 7-15,-41 17 10 16,4 15-36-16,13 11 16 16,17 11-21-16,4 12 6 15,17 0-11-15,7 33 1 16,0 38 0-16,0 29-9 16,0 14 23-16,0 6-15 0,14-2 1 15,31-13 0-15,-14-16-1 16,-4-21 1-16,4-19 0 15,-7-23-3-15,-3-12-20 16,0-11 17-16,3-3-10 16,-4 0 16-16,4-5-11 15,14-25 12-15,-3-7-1 16,2-5 0-16,8-1-6 16,-7 11-2-16,-17 13 6 15,-4 9 2-15,-10 10-17 16,6 0 7-16,11 20 8 15,4 15-10-15,10 2 10 16,-7-3 2-16,3-5 0 0,-3-12 4 16,-7-6-11-16,-10-7 12 15,0-4-5-15,-1 0 10 16,5-12-4-16,2-17 9 16,4-5-11-16,-3-3 1 15,3 6 14-15,-10 2-13 16,0 6-3-16,-8 9 4 15,-6 8 7-15,0 6-13 16,0 0-1-16,11 0-9 16,-4 14 0-16,6 18 2 15,25 5 7-15,7-3 0 16,13-5 13-16,1-8-15 0,16-10 2 16,15-11 0-1,-11 0 0-15,3-9 4 0,-23-23-4 16,-8-4 3-16,-13-11 9 15,-7-7-7-15,-17-9-2 16,-7-11-1-16,-7-6 17 16,0 4-9-16,-7 3-10 15,-21 15 2-15,-9 14 11 16,-1 15-10-16,7 14-3 16,3 13 0-16,4 2-7 15,17 34 12-15,-6 38-5 16,-1 21 0-16,14 8 11 15,0-1-15-15,0-9 4 16,27-8 0-16,11-14-9 16,14-18 9-16,-1-16 0 0,1-18-4 15,0-14 13-15,-1-3-14 16,11 0 5-16,-4-26 0 16,1-11 0-16,-1-9 5 15,11 3-5-15,-24 6 0 16,-11 11 8-16,-3 12-16 15,-24 8 8-15,10 6-1 16,-3 0-10-16,0 0-1 16,-1 18 12-16,-2 2 0 15,-4-1-1-15,0-4-8 16,-7-7 9-16,0-5 0 16,0-3-9-16,0 0 17 0,0 0-8 15,0-23 0-15,-7-5 15 16,-17-1-16-16,3 9 1 15,-3 2 0-15,-10 8-10 16,3 6-2-16,-14 4 5 16,0 4 3-16,-6 30 8 15,6 17-8-15,14 6 4 16,17 4 0-16,14-4-8 16,0-8 10-16,14-15-2 15,17-14 0-15,14-12 6 16,-1-8-6-16,1 0 0 15,0-20 2-15,-7-20 4 16,-4-11 3-16,-10-10-9 0,-3-10 4 16,-21-6 0-16,0-8 14 15,0-7-12-15,0 1-2 16,-28 4 6-16,4 19-3 16,3 22 1-16,15 20 4 15,-5 18-6-15,4 8 7 16,7 0-13-16,0 37-6 15,0 37-8-15,0 29 20 16,18 11-6-16,16-2 0 16,11-7 7-16,-1-13-8 15,8-15 1-15,-7-14 0 16,-1-17-11-16,-6-14 15 0,7-15-4 16,-7-11 0-16,-4-6 4 15,4 0-7-15,7-9 3 16,-8-25 0-16,1-9-7 15,0-3 15-15,-4 0-8 16,-10 12 0-16,4 11 10 16,-11 12-17-16,-3 8 7 15,7 3 0-15,3 0-13 16,7 14 12-16,3 14 1 16,-3 4 0-16,0 0 4 15,-11-6-8-15,11-4 4 16,-3-8 0-16,-4-8-8 15,-3-6 17-15,10 0-9 16,-1 0 0-16,-2-20 11 16,3-15-12-16,-17-5 1 0,10-4 0 15,-24-9-4-15,0-1 11 16,0 0-7-16,0 11 0 16,-31 11 10-16,0 13-13 15,10 10 3-15,-3 9 0 16,10 0-12-16,1 26 15 15,-5 31-3-15,18 14 0 16,0 4 10-16,0-7-13 16,38-7 3-16,14-13 0 15,-1-14-2-15,1-8 6 16,-7-14-4-16,6-12 0 16,4 0 11-16,-3 0-9 0,-1-12-2 15,1-19 0 1,-7-7-6-16,6-6 15 0,-13 3-9 15,7 4 0-15,-31 13 10 16,6 10-17-16,-20 9 7 16,11 5 0-16,2 0-10 15,1 5 9-15,10 22 1 16,-10 4 0-16,0 3 6 16,3-2-14-16,-3-4 8 15,-1-11 0-15,1-6-5 16,-4-7 12-16,11-4-7 15,3 0 0-15,10-18 11 16,4-16-13-16,14-6 2 0,6-4 0 16,-3 5-4-16,-13 7 11 15,-5 12-7-15,-6 12 0 16,-10 8 1-16,10 0-12 16,14 0 11-16,-8 17 0 15,-2 6-9-15,10 0-5 16,-8-6-28-16,-6-3-32 15,-10-3-53-15,-21 1-62 16,-7-9-70-16,-58-1-168 16</inkml:trace>
  <inkml:trace contextRef="#ctx0" brushRef="#br0" timeOffset="583">1503 55 148 0,'0'0'131'15,"0"0"24"-15,0 0 41 16,0 0-58-16,0 0 43 15,0 0-96-15,0-31-3 16,0 31 45-16,-7 0-92 16,0 0 27-16,-17 0-21 15,17 0-40-15,-7 26 12 0,14 11-13 16,0 6 0-16,0 0-6 16,0-2 10-16,21-14-4 15,10-10 8-15,7-13-5 16,-4-4 28-16,4-6-9 15,-7-26 18-15,-4-6 17 16,-16-1-36-16,-11-1 15 16,0 4-31-16,0 4 4 15,-45 9-18-15,0 11 1 16,7 9-16-16,1 3-15 16,16 0-72-16,14 34-45 15,7 2-133-15,65-3-225 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4:47.251"/>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6553 1266 435 0,'0'0'123'0,"0"0"-36"16,0 0 32-16,0 0-10 15,0 0-23-15,0 0-15 16,-192-13-7-16,192 11-3 16,0 2-48-16,0 0-13 15,37 0 18-15,29 0-17 0,16 0 17 16,1 0-3-16,3-6-11 15,-11 3 19-15,-9 3-17 16,-22 0 1-16,-6 0 6 16,-14 0-3-16,-3 0-3 15,-14 0-7-15,7 0 5 16,-14 3-13-16,0 8 8 16,0 7 0-16,0 4 5 15,-42 1 2-15,-20 3 5 16,-3-3 4-16,-4-4-5 15,11 5 15-15,6-10-22 16,25-3-4-16,3-2 1 0,24-6 7 16,0-3-8-1,0 0 0-15,0 2-3 0,7-2-8 16,30 0 18-16,22 0-7 16,-1 0 1-16,-3 4 10 15,-3 1-11-15,-7 10 0 16,-1 2 3-16,-2 5-15 15,-5 4 12-15,-6 0 0 16,-17 3 0-16,-7-1 2 16,-7-2-4-16,0-3 2 15,-21 3 0-15,-37-9 4 16,-25-3-3-16,-13-6-1 16,0-4 0-16,6-4-28 15,1 0-103-15,7 0-147 16,23 0-557-16</inkml:trace>
  <inkml:trace contextRef="#ctx0" brushRef="#br0" timeOffset="757">2358 2148 138 0,'0'0'170'0,"0"0"-72"16,0 0-10-16,0 0 22 15,0 0 34-15,0 0-45 16,28-37-6-16,-28 37 24 15,0 0-32-15,0 0-5 16,0 0-27-16,-21 32-27 0,-37 13 44 16,-11 12-47-1,-10 13 0-15,-17 6 16 0,-18 13-32 16,-10 5 22 0,-3 1-7-16,17-6-15 0,21-16 17 15,27-12-21-15,27-16-3 16,11-14 0-16,18-10 11 15,6-7-13-15,-7-8 2 16,7-6 0-16,0 0 3 16,0 0 4-16,0 0-7 15,0 0 4-15,-7 0 9 16,7 0-10-16,-7 0-3 16,-3 0-41-16,-4 9-34 15,-7 11-137-15,-10 5-26 16,-7 4-59-16,11 0-314 0</inkml:trace>
  <inkml:trace contextRef="#ctx0" brushRef="#br0" timeOffset="-3581">5174 7 219 0,'0'0'156'0,"0"0"-30"15,0 0-23-15,0 0 22 16,0 0-36-16,0 0-11 16,21-29-3-16,-21 29-24 15,0 0 13-15,0 0-28 16,0 0-20-16,0 9-6 16,-28 32 2-16,-47 12 27 15,-21 16 32-15,-28 2-38 16,-17 10 27-16,-17 1-39 0,10 7-5 15,-14 2 16 1,-10-2-28-16,4-6 14 16,-4-8 1-16,45-24-17 0,48-18 12 15,41-17-14-15,24-14 0 16,14-2-5-16,0 0 16 16,0 0-11-16,0 0 0 15,0 0 9-15,0 0-1 16,0 0-8-16,0-10-25 15,0-8-53-15,0 1-91 16,14-2-39-16,24-2-213 16</inkml:trace>
  <inkml:trace contextRef="#ctx0" brushRef="#br0" timeOffset="-3077">5680 107 549 0,'0'0'173'16,"0"0"-59"-16,0 0 18 16,0 0-48-16,0 0-25 15,0 0-27-15,-17-11-26 16,17 11-5-16,17 17-1 16,17 20 0-16,28 9 43 15,-3 11-12-15,13 6-4 16,3 10 0-16,1 11-24 15,-4 2 8-15,11-4-11 16,-11-4 9-16,-3-10-6 16,-11-10-2-16,-13-13-1 15,0-8 27-15,-8-8-26 0,-9-9 23 16,-4-6-16 0,-17-5-5-16,0-4 9 0,-7-5-8 15,0 0-1-15,0 0 9 16,0 0-4-16,24 0-16 15,-10-8-25-15,-8-3-158 16,-6 5-115-16,0 6-356 16</inkml:trace>
  <inkml:trace contextRef="#ctx0" brushRef="#br0" timeOffset="54015">3211 1056 252 0,'0'0'177'16,"0"0"-101"-16,0 0 16 0,0 0-22 15,-31-171 30-15,-14 148-41 16,8 3-24-16,-15 6 16 15,-6 5-24-15,-1 6-21 16,1 3 21-16,-4 0-26 16,-4 0 11-16,8 15-12 15,-11 13 9-15,-10 16-9 16,-3 6 0-16,-1 16 0 16,1 6 8-16,16 7-1 15,15 2-7-15,-1-1 0 16,21 2 7-16,11 4-11 15,13-2 4-15,-4 1 0 0,11 1-2 16,0 2 7-16,24-2-5 16,28-8 0-16,13-10 4 15,18-17-4-15,20-16 0 16,24-15 0-16,0-14 9 16,14-6 0-16,-10 0 2 15,-11-14-3-15,-16-18-4 16,-8-11 23-16,-7-14-7 15,-6-11 7-15,-4-13 31 16,-28-11-41-16,-13-10 19 16,-31-7-6-16,-7-5-25 15,-34 3 6-15,-56 4-11 16,-13 13 0-16,-17 11-4 0,10 18-2 16,7 13 0-16,3 17-7 15,28 21-53-15,13 14-35 16,8 3-89-16,-1 37-148 15</inkml:trace>
  <inkml:trace contextRef="#ctx0" brushRef="#br0" timeOffset="54979">7213 1099 410 0,'0'0'131'0,"0"0"-50"0,0 0-2 0,0 0 31 16,0 0-14-16,-230-137-61 16,178 128 21-16,1 9-34 15,-8 0-1-15,-9 0-5 16,-5 32-13-16,-2 13 9 15,9 12-8-15,-9 10 0 16,9 10 17-16,-2 0-11 16,16 6-5-16,7-6 1 15,25-3 5-15,13-5-11 16,7-9 0-16,0 3 3 16,14-6-3-16,30-8 0 15,1-3 0-15,13-13 0 16,1-3 13-16,17-16-13 15,-4-9 0-15,17-5 2 16,14 0 10-16,18-31-11 16,13-12 5-16,-17-6 26 0,3-2-13 15,-24-3 19-15,-23-9 7 16,-5 0-11-16,-16-12 20 16,-25-5-24-16,-3-2-17 15,-24-4 12-15,0 0-16 16,-31-3-4-16,-48 6-5 15,-17 9 6-15,-24 14-17 16,-14 17 11-16,10 20-9 16,4 21 4-16,10 2-52 15,6 25-50-15,15 38-61 16,6 8-104-16,18 9-329 0</inkml:trace>
  <inkml:trace contextRef="#ctx0" brushRef="#br0" timeOffset="56860">1499 3000 173 0,'0'0'429'0,"0"0"-316"15,0 0-16-15,0 0-3 16,0 0 1-16,-121-145-46 16,70 111 6-16,-14-1 0 15,-4 7-41-15,10 2 28 16,-13 8-18-16,3 8-9 15,11 6 15-15,-18 4-27 16,4 0 0-16,-11 4-3 16,-6 30 12-16,-14 17-12 15,0 13 0-15,7 7 0 16,6 8-7-16,8 10 7 16,30 5 0-16,0 3 0 15,21 4 3-15,25-4-3 16,6-1 0-16,0 1 1 0,51-7-6 15,32-5 5-15,20-10 0 16,24-12 0-16,14-6 7 16,7-14-8-1,7-14 1-15,17-18 0 16,-4-11-2-16,-3 0 3 16,-17-26-1-16,-21-9 19 0,-31-7-16 15,-16-9 35-15,-29-12-8 16,-20-20 4-16,-24-20 17 15,-7-11-46-15,-28-12 8 0,-47-6-8 16,-35-2 6 0,-24 5-14-16,-21 11 3 0,-10 25-20 15,10 26-7-15,7 33-93 16,14 23-66-16,0 11-246 16</inkml:trace>
  <inkml:trace contextRef="#ctx0" brushRef="#br1" timeOffset="181431">2654 1331 482 0,'0'0'139'0,"0"0"-26"15,0 0 43-15,0 0-68 16,0 0 29-16,0 0-8 16,65-100-56-16,-65 96 9 15,0 4-21-15,0 0-23 16,0 0 6-16,0 0-24 0,0 0 0 15,0 21-5-15,0 10 13 16,-13 9-8-16,-15-2 0 16,4-4 1-16,-7-3-6 15,17-5 12-15,7-6-7 16,1-4 0-16,6-3 10 16,0-7-12-16,0-6 2 15,0 0 0-15,0 0-6 16,0 0 6-16,0 2 0 15,13-2-2-15,11 3 11 16,21 1-17-16,-11-4 8 16,18 0 0-16,0 0-11 15,-8 0 14-15,8-7-3 0,-21-1 0 16,-17-1 6-16,10 0-7 16,-17 1 1-16,-7 2 0 15,0-3 9-15,0 1-2 16,0-4-5-16,0 1 15 15,0 6-9-15,0-2 10 16,0 2-7-16,0 5-8 16,-7-3 19-16,7 3-20 15,0 0-2-15,0 0 0 16,-14 11 1-16,-3 21-5 16,-4 8 4-16,14 5 0 15,-3 5-7-15,-4 6 14 16,14 10-7-16,-7 5 0 15,-13 13-93-15,-18-5-112 16,-31-4-239-16</inkml:trace>
  <inkml:trace contextRef="#ctx0" brushRef="#br1" timeOffset="184107">815 3352 450 0,'0'0'149'0,"0"0"-26"15,0 0-9-15,0 0-11 16,0 0-67-16,0 0 14 16,55-69-49-16,-14 69 15 15,3 0-17-15,-6 20 1 16,-7 15 0-16,-24 11 0 15,-7 14 14-15,-7 5-14 16,-51 7 6-16,-25-4 11 16,-6-10-14-16,13-15-3 0,18-18 0 15,6-10-5 1,14-14 22-16,11-1-17 0,-4 0 0 16,10-7 12-16,-3-19 6 15,17-5-18-15,7 2 7 16,0 3 16-16,0 0-11 15,0 6-6-15,0 9-5 16,0 2 16-16,0 6-13 16,0 3-4-16,7 0-1 15,17 0-10-15,4 21 10 16,10 7 1-16,6-2 0 16,1-1 6-16,7 1-11 15,-1-5 5-15,1-5 0 16,-8 2-8-16,1-7 19 0,-7-2-11 15,-24-6 0-15,10-1 11 16,-24-2-8-16,0 0-2 16,0 0-1-16,0 0 26 15,0-19-19-15,0 2-7 16,0-1 0-16,0 4-111 16,0-3-86-16,0-4-327 15</inkml:trace>
  <inkml:trace contextRef="#ctx0" brushRef="#br1" timeOffset="187337">1499 3175 349 0,'0'0'187'0,"0"0"-96"15,0 0-21-15,0 0 24 16,0 0-23-16,0 0-20 15,0 0 17-15,20-23-21 16,-13 12 9-16,-7-1 2 16,11-6-26-16,-11-1 33 0,0-6-15 15,0-3-18 1,0 3 37-16,0-3-47 0,0 3 16 16,0-4-8-16,0 6-25 15,-18-3 19-15,-2 3-24 16,3 6 5-16,-4-3 0 15,-3 3-3-15,3 0-2 16,-10 0 0-16,18-1 18 16,-18 4-18-16,10-4 0 15,-10 5 3-15,10-1-5 16,-16 2 3-16,9 4-1 16,-3 2 0-16,-7 3 5 15,-13 3-8-15,-1 0 3 16,7 0 0-16,-6 0-7 15,-1 5 7-15,14 5 0 16,8 0-1-16,9-1 7 16,-3 3-6-16,3-4 0 0,1 1 1 15,-5 5-9-15,-5 3 8 16,2 3 0-16,-10 3-2 16,0 0 14-16,11 0-12 15,-11-3 0-15,14 0 0 16,3-3-9-16,-3-3 9 15,11 6 0-15,-1-3-1 16,-10 1 12-16,3-1-14 16,7-3 3-16,-3 3 0 15,-3-1-8-15,-5 3 8 16,-2 3 0-16,-4 1-2 16,10 0 11-16,-3 0-10 0,4-3 1 15,13 3 0 1,-4-1-9-16,5 2 9 0,-1 1 0 15,7-5 0 1,0 3 12-16,0 2-14 16,0 4 2-16,-7 3 0 0,0 3-10 15,0 2 14-15,-3-2-4 16,3 4 0-16,7-5 10 16,0 0-12-16,-7-5 2 15,7 0 0-15,-7 0-7 16,7-7 9-16,0 1-2 0,0 0 0 15,0-3 12 1,-7 3-13-16,7-3 1 0,0 0 0 16,0 0-11-16,0-3 13 15,0 6-2-15,0-1 0 16,7 4 14 0,14 1-16-16,10-2 2 15,-7 1 0-15,3 0-7 16,-13 2 9-16,17-3-2 0,0 0 0 15,-4-1 16-15,4-4-19 16,14 0 3-16,0-2 0 16,6-1-2-16,15-6 7 15,-4 4-5-15,-11-4 0 16,1 3 15-16,-8-5-14 0,1 2-1 16,0-2 0-1,0-1-8-15,13-2 11 16,0-3-3-16,8-1 0 0,3 3 16 15,-11-5-18-15,0 0 2 16,-13 0 0-16,-7 0-4 16,-17 0 8-16,3 0-4 15,-11 0 13-15,11 0-7 16,-3-13 17-16,17-10-17 16,0-3 0-16,0 1 0 0,3-1-2 15,4 0-4 1,-15 6 0-16,1-3 15 0,-10 1-14 15,10-4-1 1,-10-3 3-16,-4-2-2 0,3-9 5 16,1-3-6-16,3-3 0 15,-3-5 10-15,-4 1-12 16,-3 3 2 0,-7-5 0-16,-7 1-9 0,0 2 12 15,0 0-3-15,-21-2 0 16,-24-3 8-16,1-3-9 15,-8-4 1-15,0 4 0 16,8 3-6-16,13-1 10 16,0 10-4-16,3 5 0 15,4 3 10-15,4 5-13 16,-4 1 3-16,3 2 0 16,-10-2-8-16,-3 2 8 0,-11 1 0 15,-7 3 0 1,8 3 1-16,-18 8-4 0,10 0 3 15,1 6 0 1,6-1-14-16,0 9 14 16,0 0-3-16,-13 0-21 15,-14 17-107-15,-11 23-65 0,-13 6-112 16,0 2-113-16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7:21.020"/>
    </inkml:context>
    <inkml:brush xml:id="br0">
      <inkml:brushProperty name="width" value="0.05" units="cm"/>
      <inkml:brushProperty name="height" value="0.05" units="cm"/>
      <inkml:brushProperty name="color" value="#177D36"/>
      <inkml:brushProperty name="fitToCurve" value="1"/>
    </inkml:brush>
    <inkml:brush xml:id="br1">
      <inkml:brushProperty name="width" value="0.05" units="cm"/>
      <inkml:brushProperty name="height" value="0.05" units="cm"/>
      <inkml:brushProperty name="color" value="#FF0000"/>
      <inkml:brushProperty name="fitToCurve" value="1"/>
    </inkml:brush>
    <inkml:brush xml:id="br2">
      <inkml:brushProperty name="width" value="0.05" units="cm"/>
      <inkml:brushProperty name="height" value="0.05" units="cm"/>
      <inkml:brushProperty name="color" value="#ED1C24"/>
      <inkml:brushProperty name="fitToCurve" value="1"/>
    </inkml:brush>
  </inkml:definitions>
  <inkml:trace contextRef="#ctx0" brushRef="#br0">15410 1779 481 0,'0'0'148'15,"0"0"-48"-15,0 0 24 0,0 0-40 16,0 0 10-16,0 0-7 15,-68-48-55-15,99 28-7 16,20-9-19-16,25-5-5 16,10-12 29-16,27-7-29 15,-17-5 10-15,-16 3-9 16,-19 7 7-16,-33 2 4 16,-18 9-2-16,-10 7-1 15,0 12 17-15,0 11-12 16,0 5 8-16,0 2-16 15,0 0-1-15,-38 14-12 16,-23 32 5-16,-19 11 1 0,5 6 6 16,23-3-5-16,25 1-1 15,27-5 0-15,0-2 7 16,0-2-12 0,41-12 5-16,35-12-13 0,13-12 2 15,14-16-7-15,18 0 18 16,-5-36 0-16,-6-18 7 15,-3-20-7-15,-21-15 0 16,-10-19 1-16,-11-18 0 16,-20-5 2-16,-14-1-3 15,-25 6 0-15,-6 17 12 16,0 24-2-16,-6 28-8 16,-8 25 2-16,4 26 30 0,-11 6-34 15,0 52-6 1,-34 39 3-16,-3 35 6 0,-1 11-4 15,15 4 1-15,37-7 0 16,7-14-5-16,7-15 9 16,44-21-4-16,8-22 0 15,3-16 11-15,3-17-12 16,17-18 1-16,15-11 0 16,13-9-4-16,0-30 17 15,-14-13-13-15,-27-5 0 16,-18-5 13-16,-20 1-9 15,-17 1-4-15,-14 11 0 0,0 9 16 16,0 9-15 0,-7 14 29-16,-10 5-27 0,17 7 10 15,-14 1-17 1,14 4 4-16,0 0 0 0,0 0-9 16,0 0 12-16,0 0-3 15,0 0 0-15,0 0 7 16,0 0-12-16,0 0 5 15,0 0 0-15,0 0-3 16,0 0 5-16,0 0-2 16,0 0 0-16,0 0 9 15,0 0-10-15,0 0 1 16,0 0 0-16,0 0-17 16,0 5 16-16,0 28 1 15,0 12-7-15,0 7 18 0,14 0-13 16,3-1 2-16,4 1 0 15,3-7-10-15,-10-7 16 16,6-10-6-16,-9-8 0 16,-5-9 10-16,-6 1-17 15,0-6 7-15,0-1-18 16,-24 4 6-16,-3-6-4 16,3-3-3-16,3 0 17 15,14 0 2-15,-3 0-5 16,10-6 5-16,0-3-6 15,0 7-8-15,0 2-14 16,0-3 11-16,0-3-10 0,45-9-19 16,30-7 43-16,-2-9 3 15,2-7 0-15,-9-5 0 16,-15-5 14-16,-6-4-10 16,-14 0 29-16,-17-1-12 15,-14 1 19-15,0 7-19 16,0 7 7-16,0 15 25 15,-21 11-47-15,-3 12 18 16,-11 12-24-16,-16 39 5 16,-18 20-10-16,18 10 5 15,20-4 0-15,31-7-7 16,0-8 14-16,61-9-7 0,29-9 0 16,20-15 11-1,7-9-30-15,3-12-18 16,-24-5-98-16,-6-3-74 0,-39 0-165 15</inkml:trace>
  <inkml:trace contextRef="#ctx0" brushRef="#br0" timeOffset="522">18976 1502 613 0,'0'0'103'0,"0"0"-35"16,0 0 29-16,0 0-26 15,0 0-10-15,0 0-3 16,-96 0-47-16,123 0-7 15,56 0 3-15,20-9-3 16,24-6 28-16,-3-9-29 16,-18 1-2-16,-26 0 19 15,-29 6-13-15,-20-6 8 0,-17-6 49 16,-14 1-44-16,0-9 11 16,0 2-30-1,-7 4 9-15,-38 0 0 0,1 2-1 16,-1 11-9-16,17 4 13 15,11 12-7-15,10 2-3 16,7 0-3-16,0 2 0 16,0 33-12-16,69 7 17 15,20 4-5-15,21 0 4 16,7-3 5-16,-27-6-7 16,-21 0-2-16,-35-3 0 15,-17-2-6-15,-17 2 9 16,0 10-3-16,-76 1 0 15,-20 12-11-15,-14 0-91 16,-17 1-101-16,0-1-163 0</inkml:trace>
  <inkml:trace contextRef="#ctx0" brushRef="#br0" timeOffset="6303">27534 2163 803 0,'0'0'232'0,"0"0"-89"0,0 0-5 16,0 0-13-16,0 0-69 15,0 0 12-15,0-123-68 16,10 180 1-16,11 26-3 16,10 19 2-16,-17 14 0 15,-14 5 0-15,0 9 15 16,0-8-14-16,-7-10-1 15,0-26 4-15,7-26-23 16,0-26 16-16,27-22-50 16,42-12 27-16,3-17-21 15,-3-36-19-15,-17-11-4 16,-45-11 3-16,-7-8 47 0,-14-2-23 16,-62 7-26-16,-13 16 64 15,-7 15-19-15,6 19 24 16,25 11 0-16,20 11 7 15,21 6-17-15,24 0 10 16,0 0-3-16,24 23-1 16,59 3-3-16,20-4 7 15,14-8 4-15,-4-1-1 16,-23-11 14-16,-25-2-12 16,-13 0 13-16,-22 0 28 15,-16 0-12-15,-7-8 6 16,-7 8-6-16,0 0-15 15,0 0-19-15,0 0-2 16,-27 39 2-16,-18 27 6 16,21 18 5-16,17-8-9 0,7-1-2 15,45-21 3-15,20-17-3 16,24-20 0-16,1-17 10 16,-8 0 43-16,-16-17-26 15,-8-25 36-15,-20-16-26 16,-14-13-35-16,-24-8-2 15,0 3 0-15,-69 2-8 16,-20 20-14-16,-1 16-80 16,18 24 7-16,21 14-54 15,20 3-56-15,24 28-109 16</inkml:trace>
  <inkml:trace contextRef="#ctx0" brushRef="#br0" timeOffset="6994">29343 2317 826 0,'0'0'198'0,"0"0"-46"16,0-197-5-16,-7 151-15 16,-14 21-73-16,7 16 2 15,4 9-40-15,10 0-10 16,-14 48-22-16,1 30 9 15,-11 24 2-15,17 10 2 16,0-1 14-16,7 4-14 0,0-15-2 16,0-20 1-16,0-20-5 15,0-28 4 1,0-18 0-16,0-11-2 0,0-3 1 16,0 0 1-16,31-37 0 15,-4-18 10-15,11-11-12 16,0 0 2-16,-18 9 0 15,-2 11-3-15,-5 21 2 16,1 13-11-16,0 12 11 16,24 0-50-16,0 23 41 15,6 23-20-15,-6 9 12 16,-24 5 6-16,-14-4-17 0,0-10 26 16,0-9-51-1,-52-8-12-15,-6-9 26 0,6-8-50 16,8-4 20-16,19-8 58 15,19 0 12-15,6 0 5 16,0-8-5-16,58-24 0 16,25-5 8-16,13-9-4 15,14-8-4-15,-14 2 1 16,-6 2 15-16,-39 3-11 16,-13 10 38-16,-31 11 5 15,-7 6 22-15,0 3-44 16,0 3-14-16,-14 2-6 15,-7 1 7-15,4 8-11 16,4 3-2-16,-12 0-1 16,5 46-4-16,-1 17 5 0,11 11 0 15,10 1-2-15,24-7 12 16,58-11-10-16,15-17 0 16,-11-20 4-16,3-14-10 15,-27-6-38-15,-35 0-54 16,-27-23-66-16,0-11-176 15</inkml:trace>
  <inkml:trace contextRef="#ctx0" brushRef="#br0" timeOffset="2278">16597 2489 686 0,'0'0'187'15,"0"0"-38"-15,0 0-46 16,-121-163 29-16,101 151-87 16,-4 9 36-16,17 3-45 15,-14 6-35-15,-17 40-1 16,-13 28 5-16,-1 26-3 16,7 12 10-16,28 8-3 15,17-9-9-15,0-11 0 16,24-19 6-16,14-24-13 15,7-17 7-15,-4-18 0 16,21-16-8-16,10-6 21 16,24-28-13-16,18-29 6 0,-4-11 4 15,-14-8-3-15,-13 9-7 16,-32 6 0-16,-13 15-1 16,-24 18 10-16,0 14-9 15,-14 14 0-15,0 0-2 16,6 0-6-16,5 25-16 15,9 24 19-15,1 4-14 16,10-6-23-16,-17-13 7 16,3-14-9-16,-10-9 7 15,-7-8 33-15,7-3-18 16,-7 0 22-16,0-5 20 16,0-24-16-16,0-8 0 15,-7-3 2-15,-7 5 2 0,-17 7 7 16,7 10-9-16,-10 13-1 15,-11 5-5-15,0 3 7 16,-13 45-7-16,3 21 0 16,14 17 0-16,10-2-10 15,24-8 10-15,7-16 0 16,13-11-4-16,32-18 9 16,7-14-5-16,6-14 0 15,-6-3-3-15,3-6 0 16,-14-31 6-16,-3-11 2 0,-7-9 2 15,-11-6 2 1,-20-5-5-16,0-10-4 0,0 1 8 16,-27 14 4-1,-11 14-12-15,0 24 6 0,0 17 9 16,11 8-11-16,-18 26-4 16,-6 41 0-16,13 15 3 15,7 8-10-15,31-12 7 16,0-10 0-16,31-20-4 15,27-14 6-15,1-14-2 16,10-17 0-16,-4-3 2 16,4-6 3-16,-18-28-4 15,-16-6 2-15,-4-9 4 16,-18-5 5-16,-2 0-9 16,-5 5-3-16,-6 15 5 15,0 13 14-15,0 16-13 16,0 5-5-16,0 0-1 15,0 0-14-15,0 38 9 0,0 10 0 16,-6 9 10 0,6-6-6-16,0-4 1 15,0-2 0-15,13-5-3 0,18-8 13 16,-3-7-13-16,10-11 3 16,-7-8-2-16,3-6-6 15,4 0 11-15,6-12-3 16,1-13 4-16,0-9 12 15,-7 2-15-15,-18 1-1 16,-6 7 5-16,-4 14 1 16,-10 4-6-16,7 6 0 0,-7 0 0 15,14 0-22 1,0 8 19-16,10 12 2 16,-10 3 2-16,-1-5-13 0,-2-7 13 15,-4-6-1-15,-7-1 0 16,13-4 0-16,-13 0 0 15,0 0 0-15,0 0 1 16,0 0-5-16,7 0 5 16,10 0-1-16,-3 0 0 15,24 5-4-15,14 4 0 16,6 2 4-16,0 1-19 16,11-7 18-16,-3-5-40 15,-1 0 30-15,-10 0 5 16,-21-8 10-16,4-15-4 0,-14-8 0 15,-17-12 8 1,-7-3 15-16,0-3-11 0,0 4 7 16,0 2 22-16,-24 11-41 15,17 12 23-15,0 12-17 16,7 8-2-16,0 0-8 16,0 0 1-16,0 22-8 15,0 24 1-15,0 9 19 16,21 2-9-16,24-8 0 15,6-10 3-15,-6-5-15 16,-7-5 12-16,-14-12-5 16,-11-1 1-16,-13-6-25 15,0-2-4-15,0-1-8 0,-24-7 5 16,-3 0 34 0,-4 0-29-16,17 0 31 15,14-4 0-15,0-21 0 0,31-9-1 16,28-12-16-16,13-3 16 15,10 0-16-15,-6 7 21 16,-18 10-4-16,-30 13 10 16,-4 7-6-16,-17 9 27 15,-7 3-31-15,14 0 2 16,-4 0-10-16,4 25 13 16,-1 7-5-16,-6 3 1 15,11-1 11-15,-12-3-3 16,-6-5-9-16,7-6 2 15,-7-6-16-15,0-8-9 16,0-6-101-16,0 0-51 0,0-17-95 16</inkml:trace>
  <inkml:trace contextRef="#ctx0" brushRef="#br0" timeOffset="2543">18966 2655 470 0,'0'0'165'16,"0"0"-71"-16,0 0 57 15,0 0-52-15,0 0-11 0,0 0-20 16,-124-118-67 0,124 126 0-16,0 24-1 0,0 2 0 15,27-1-9 1,35-11 16-16,-3-8-9 0,-1-8 2 16,-20-6 0-16,-17 0 6 15,-21-6-6-15,0-14-11 16,0-3-14-16,-28 6-18 15,4 6-31-15,17 11-75 16,7 0-94-16,0 0-263 16</inkml:trace>
  <inkml:trace contextRef="#ctx0" brushRef="#br0" timeOffset="3448">19805 3049 435 0,'0'0'103'0,"0"0"-21"0,0 0 46 0,0 0 29 16,0 0-22-16,0 0 8 15,0-60-101-15,-38 26 10 16,0 2 15-16,-3 6-48 16,-4 7 28-16,0 9-44 15,1 10 6-15,-8 0-17 16,0 29 8-16,-3 20 0 15,21 10 0-15,17-1 1 16,17-6-3-16,0-13 2 16,31-13-13-16,7-11 6 15,13-12-11-15,-13-3 18 0,14-6 9 16,6-32-3-16,-13-15 6 16,6-13-4-16,-13-14-5 15,-17-17 38-15,-14-15-41 16,-7-3 22-16,0 7-1 15,0 13-16-15,-14 19 20 16,-17 21-18-16,3 21-4 16,4 17 28-16,18 8-27 15,-1 9-4-15,0 0 0 16,-7 31-17-16,-10 32 17 0,10 29 0 16,7 16 2-1,7 10-9-15,0 2 16 16,21-6-9-16,10-22 0 15,14-21 5-15,-1-22-8 16,-9-18 3-16,9-13 0 16,-6-16-10-16,14-2 11 15,6-2-1-15,4-33 4 16,-3-8 11-16,-15-9-12 0,-13-7-3 16,-10-6 1-16,-14-2-5 15,-7 10 7-15,0 17-3 16,0 20 0-16,0 12 13 15,-14 8-26-15,-17 20 13 16,-14 37 0-16,1 14-15 16,16 4 19-16,11-4-4 15,17-8 0-15,10-9 9 16,31-9-12-16,14-13 3 16,4-15 0-16,-1-11-11 15,1-6 20-15,10 0-9 16,-11-8 1-16,-6-24 11 0,-8-2-6 15,1-6-6-15,-7-4 2 16,-11 7-4-16,4 12 7 16,-24 11-5-16,7 11 0 15,-4 3-2-15,-3 0-10 16,14 26 6-16,-7 16 6 16,3 4-11-16,-10 3 9 15,6-4 2-15,5-4 0 16,-5-11 11-16,18-2-11 15,10-13 0-15,21-5 0 0,17-10-13 16,-10 0 4-16,-10-7-49 16,-15-18-55-16,-30-6-119 15,3-9-55-15,-3-15-208 16</inkml:trace>
  <inkml:trace contextRef="#ctx0" brushRef="#br0" timeOffset="4617">21909 3198 587 0,'0'0'193'0,"0"0"-118"16,0 0 29-16,0 0 72 15,0 0-2-15,0 0-157 16,230-178 24-16,-140 99-2 16,-25-13-14-16,4-8 13 15,-18-4-29-15,-13-1-4 16,-24 13 40-16,-14 7-36 16,0 14 7-16,-24 13-11 15,-11 15 10-15,-2 18-8 16,-1 13-7-16,0 12 0 0,4 12-12 15,-11 45 7-15,0 28 5 16,7 19 0-16,14 7 12 16,17 6-19-1,7-2 7-15,0-16 0 0,0-16-8 16,38-26 8-16,0-13-1 16,7-19-4-16,-1-12-19 15,8-8 13-15,7-5 11 16,-1-5 0-16,-6-20-3 15,-15-3 13-15,-13 3-10 16,-10 2 2-16,-14-1 13 16,0 10-16-16,0 6 1 0,0 2 0 15,0 6-12 1,0 0-21-16,0 0-17 0,0 0-11 16,0 3-14-16,21 14 73 15,10-3-7-15,-7-5 8 16,10-3-9-16,11-6-1 15,6 0 11-15,25 0 0 16,7-23 5-16,-4-18-7 16,-4-7 2-16,-16-9 0 15,-14-5 25-15,-15-8 0 16,-16-4 28-16,-7-6-2 16,-7 11-17-16,0 10 24 15,0 13-34-15,-14 20 3 16,7 15 22-16,1 4-48 0,6 7 24 15,0 0-25-15,-11 15-14 16,-2 48 11-16,-18 34-1 16,-4 35 4-16,-10 8-6 15,-6 11 9-15,-11 3-3 16,4 4 0-16,-15 1 12 16,11 5-22-16,18-4 10 15,23-14-22-15,21-26 8 16,38-28-38-16,51-43 15 15,28-30 26-15,10-19 7 16,-16-11 4-16,-15-38 0 16,-31-17 4-16,-48-11-3 15,-17-15 6-15,-17-10-7 0,-41-5 0 16,-21 5 2-16,3 11-9 16,0 13 7-16,11 19 0 15,13 10-13-15,8 15 15 16,20 11-2-16,10 3 0 15,14 2-9-15,0-4 5 16,51-13-55-16,39-10 4 16,20-13 50-16,10-7-12 15,-17-13 17-15,-20-4 0 16,-32-2 11-16,-20-1-5 0,-17 4-2 16,-14 8 6-1,0 10 43-15,0 14-43 0,0 15 32 16,0 11-14-1,0 15-24-15,0 1 32 0,0 7-36 16,0 3-12-16,-7 49 9 16,-10 28-8-16,3 38 11 15,7 4 0-15,7 4 10 16,0-15-28-16,14-22-14 16,38-26-70-16,10-26 3 15,-4-20-125-15,1-17-55 16,-8-8-89-16</inkml:trace>
  <inkml:trace contextRef="#ctx0" brushRef="#br0" timeOffset="4755">23487 2644 377 0,'0'0'231'15,"0"0"-108"-15,0 0 2 16,0 0-39-16,0 0-13 16,0 0-73-16,10-107-18 15,159 107-20-15,30 0 10 16,-6 0-97-16,-35 26-88 15,-34 8-208-15</inkml:trace>
  <inkml:trace contextRef="#ctx0" brushRef="#br0" timeOffset="5653">24756 2629 843 0,'0'0'152'0,"0"0"33"0,0 0-74 15,0 0-13-15,-90-155-24 16,77 147-61-16,6 5 3 16,-17 3-16-16,-4 40-3 15,-23 31 1-15,-4 25 2 16,27 0 0-16,28-4-9 16,0-19 15-16,14-15-6 15,37-18 0-15,18-18-12 16,-10-12 2-16,-1-10 10 15,1-6 0-15,-15-37 8 16,1-14 1-16,-28-18-9 0,-17-14 0 16,0-8 12-1,-17 0-17-15,-28 11 5 0,1 23 0 16,-1 21-5-16,11 19 5 16,3 17 0-16,10 6 0 15,-10 29-13-15,0 36 9 16,17 24 4-16,14 6 0 15,0-7-8-15,31-14 17 16,21-13-9-16,-7-18 0 16,-1-18 9-16,-9-10-28 15,2-10 19-15,8-5 0 16,0 0-3-16,0-17 17 0,-8-15-14 16,-9-2 0-16,-4 0 13 15,-10 2-10-15,-1 6-3 16,-2 12 0-16,-4 8-5 15,-7 6 7-15,7 0-4 16,13 6 2-16,11 23-15 16,7 8 9-16,0-8 6 15,-11-4 0-15,-3-7-6 16,-3-10 13-16,-14-2-7 16,0-4 0-16,3-2-13 15,-3 0 5-15,7-2-1 16,10-24 9-16,-4-3-4 15,1 7 15-15,3-1-11 0,-3 3 0 16,10 8-1 0,-11 6-9-16,11 6 1 0,0 0 1 15,4 9-3 1,-5 17 7-16,15 6 4 0,-7-4 0 16,14-6 7-16,6-1-19 15,18-16 12-15,-4-5 0 16,-10 0-11-16,-4-11 22 15,-13-22-11-15,0-14 12 16,-25-10-8-16,-13-3 11 16,-7 0-12-16,-7 5 1 15,-44 12 22-15,-1 9-16 0,0 14-2 16,8 15-8 0,-8 5 10-16,14 25-20 0,7 35 10 15,11 17 0-15,20 9-6 16,38-6-2-16,51-11-23 15,28-14-7-15,24-22-89 16,0-13-84-16,-7-14-154 16</inkml:trace>
  <inkml:trace contextRef="#ctx0" brushRef="#br0" timeOffset="9443">16425 5542 723 0,'0'0'202'0,"0"0"-111"0,0 0-4 15,0 0 44-15,0 0-72 16,0 0-17-16,0 0-20 16,103-117-19-16,-14 60 15 0,7-15-16 15,1-2 0-15,-22-9 14 16,-16-6-11-16,-28 0-5 16,-17 10 15-16,-14 3-10 15,0 14 18-15,0 11-23 16,-31 14 5-1,3 17-11-15,-3 11 9 0,11 9-3 16,-18 0 0-16,0 46 7 16,0 31-14-16,-7 37 7 15,25 21 0-15,20 5-7 16,0 0 11-16,27-20-4 16,25-23 0-16,3-26 8 0,-4-27-20 15,-6-26 12-15,-11-13 0 16,11-5-1-16,7-18 6 15,17-32-1-15,3-14-1 16,10-13 9-16,-6-6-8 16,-11 12-4-16,-13 16 0 15,-7 16-8-15,-1 21-1 16,-6 18 9-16,7 0 0 16,-11 29-21-16,4 13 17 15,-14 7-18-15,-10-9 17 16,-14-6-8-16,0-14 9 15,0-11 4-15,0-9 0 16,0 0 13-16,0 0-4 0,0-14 5 16,0-26-14-1,-14-9 11-15,-10-8-7 0,3-6-4 16,-10 2 0-16,-6 11 12 16,9 15-16-16,-10 21 4 15,0 14-8-15,1 0-7 16,9 45 7-16,-10 24 8 15,0 13-1-15,18 2 10 16,13-15-11-16,7-12 2 16,7-12-5-16,20-25-6 15,11-6 3-15,0-14 8 16,-7 0 0-16,3 0 11 0,-3-28-3 16,0-9-8-16,-10-9 0 15,3 9 4-15,-17-3 5 16,0 10-9-16,-7 17 5 15,0 5 6-15,0 8-9 16,0 0-2-16,0 8-15 16,0 24 7-16,0 19 12 15,0-5-4-15,27 3 0 16,4-4 9-16,14-13-11 16,-1 0 2-16,8-21 0 15,0-9-15-15,-1-2 19 16,8 0-4-16,-4-31 0 15,-4-9 15-15,1-6-11 0,-7-5-4 16,-18 2 0 0,11 3 0-16,-7 4 1 15,-11 16-1-15,11 6 0 16,-3 20-7-16,10 0 1 0,0 14 2 16,6 29 4-16,-13 8-17 15,4 7 11-15,2-1 6 16,1-13 0-16,7-5-6 15,-7-14-4 1,13-11 10-16,1-8-5 16,-7-6-7-16,6-6 13 0,1-31-1 15,-8-4 0-15,-6-9 12 16,-10-7-9-16,-11-11-3 16,-10 1 2-16,-7-4 25 15,0 13-24-15,-31 16 9 16,0 10-6-16,-3 21 11 15,-4 11-25-15,7 6 8 16,-7 39 0-16,10 15-7 0,15 6 10 16,2-3-3-1,11-11 0-15,11-7-21 0,23-13 20 16,18-12-11-16,3-15 7 16,-14-5-11-16,14 0 21 15,-28-14-5-15,4-17 8 16,-3-1 0-16,-11 4 7 15,-10 5-9-15,-7 5 4 16,0 10 36-16,0 3-45 16,0 5 14-1,0 0-15-15,0 42-5 0,0 21 5 16,-24 20 0-16,17 14 4 16,0 7-10-16,7 10 10 0,0 6-4 15,0 0 0-15,24-9 13 16,4-5-14-16,3-17 1 15,-18-12 0-15,-13-14-3 16,0-18 6-16,0-19-3 16,0-14 0-16,-27-12 3 15,-28 0 2-15,3 0-1 16,-6-43-1-16,13-9 6 16,7-25-9-16,31-23-5 15,7-15-1-15,76-13-39 16,27-6 14-16,31 5-14 15,0 16 0-15,-17 17 34 0,-7 2-5 16,-27 3 16-16,-18-4 0 16,-10-11 7-16,-27 7 7 15,-21 0 4-15,-7 14 1 16,0 8 30-16,0 17-37 16,-28 12 18-16,-3 10-2 15,0 15-28-15,4 15 30 16,13 0-30-16,-10 8-7 15,-7 11-2-15,3 37 16 0,-2 24-7 16,16 16 0 0,7 14 12-16,7 5-19 0,21-16 7 15,23-17 0-15,8-21-11 16,-8-22 9-16,-6-20 2 16,0-11 0-16,-10 0 5 15,3-11 0-15,13-32-4 16,1-16 4-16,7-13-5 15,-8-3 10-15,8 4-10 16,-7 5 0-16,-1 18 9 16,-16 16-15-16,3 20 6 15,0 12 0-15,-4 15-17 16,-3 42 6-16,-10 29 11 16,-14 17 0-16,0-6 4 15,0-8-4-15,0-18 0 16,0-20 0-16,38-14-6 0,13-13 6 15,32-24 0 1,13 0 0-16,7-26-25 16,-13-17-48-16,-39-3-97 0,-44 3-114 15,-7 3-369-15</inkml:trace>
  <inkml:trace contextRef="#ctx0" brushRef="#br0" timeOffset="9775">15379 6711 708 0,'0'0'176'0,"0"0"-99"15,0 0 20-15,0 0 34 16,0 0-55-16,275-32-25 16,131-24 53-16,131-22-23 15,112-4-62-15,43 4 25 16,19 15-8-16,-23 5-34 16,-59 13 24-16,-79 11-24 15,-106 6 1-15,-87 8 16 0,-92 2-9 16,-72 10-10-16,-97 2 0 15,-58 3-18-15,-38 3-40 16,-45-3-154-16,-58-11-181 16</inkml:trace>
  <inkml:trace contextRef="#ctx0" brushRef="#br1" timeOffset="60921">4260 678 888 0,'0'0'128'0,"0"0"-111"0,0 0 96 16,0 0-18-1,0 0-2-15,0 0 5 16,-86-3-70-16,93-11 12 0,20 0-36 15,25-9 3-15,30-7-9 16,21 12 6-16,31-8-4 16,-6 5 1-16,-25 2 14 15,-38 6-17-15,-41 8 2 16,-24 3 0-16,0 2 4 16,0-6 6-16,0-8-9 15,-31-9 16-15,-27-9-4 16,-25 1-19-16,4 2 6 15,4 6 0-15,9 3-4 16,28 9 10-16,14 5-6 0,24 3 0 16,0 3 10-16,0 0-15 15,18 0 5-15,40 0-5 16,25 26-4-16,20 2 9 16,0 4 0-16,0 3 0 15,-14 1 13-15,-6 5-13 16,-25 1 0-16,-20-6 2 15,-17 3-2-15,-21 1 0 16,0 2 0-16,-59 7-1 16,-44 3-79-16,-17-3-172 15,3-4-187-15</inkml:trace>
  <inkml:trace contextRef="#ctx0" brushRef="#br1" timeOffset="59201">1409 321 724 0,'0'0'206'0,"0"0"-41"0,0 0-47 15,14-172-26-15,-14 131 39 16,-7 8-96-16,-31 2-5 16,1 7 24-16,-15 10-54 15,0 9 0-15,-13 5 3 16,-4 0 3-16,11 0-6 15,-1 23 0-15,22 13 3 16,6 16-15-16,24 14 12 16,7 14 0-16,7 12-10 15,51 7 13-15,11 5-3 16,3-13 0-16,-3-2 10 16,-11-15-18-16,-20-6 8 15,-24-11 0-15,-14-10-10 0,0-13 12 16,0-6-2-16,-38-8 0 15,-41-3-29-15,-48-9 29 16,-7-4 0-16,17-4-16 16,20 0 5-16,46 0-66 15,13-12 15-15,38-25-37 16,21-23-99-16,99-31-166 16</inkml:trace>
  <inkml:trace contextRef="#ctx0" brushRef="#br1" timeOffset="60381">1777 37 512 0,'0'0'165'0,"0"0"0"15,0 0-58-15,0 0-10 16,0 0 38-16,0 0-82 16,45-54-47-16,-38 100-1 15,3 23-4-15,4 25 49 16,-14 18-4-16,0 7-44 15,0 2 36-15,0-10-36 16,0-16-1-16,0-18 3 16,0-20 7-16,0-20-11 15,-7-19 0-15,7-10 7 16,0-8-2-16,0 0-5 16,0-40 15-16,0-27-15 0,0-18 3 15,-7-3-3 1,-31 8 0-16,-6 11-6 0,-1 17-4 15,-7 18 9-15,21 17-11 16,18 11 9-16,-1 5-10 16,14 1 9-16,0 0 4 15,0 0-28-15,58 10 18 16,45 10 10-16,32-9 0 16,26-8 7-16,-13-3 7 15,-28 0-14-15,-47 0 0 16,-29 0 3-16,-27 0 5 15,-10 0-6-15,-7 0 7 16,0 0 27-16,0 0-22 16,0 0 15-16,0 0-29 0,-38 3-7 15,-13 37 7-15,-8 12 4 16,-2 11-4-16,40-6 0 16,21-3 10-16,0-9-10 15,14-7 0-15,48-13 3 16,3-10-2-16,7-15-1 15,4 0 0-15,-11-5 9 16,-3-30 3-16,-28-11-8 16,-3-11-4-16,-24-6 6 15,-7-8 7-15,0 5-7 16,-38 3-5-16,-13 14 3 16,-8 18 12-16,1 11-8 15,-1 20-8-15,-2 0-10 0,2 46 2 16,14 22 8-16,1 9 0 15,37 1-7-15,7-10 15 16,31-10-9-16,48-15 1 16,17-21 0-16,18-13-9 15,-4-9 9-15,-7-9 0 16,-14-28 1-16,-13-6 15 16,-25-8-9-16,-23 2 10 15,-11-1-6-15,-10 11 41 16,-7 11-17-16,0 11-4 15,0 14 14-15,0 3-43 16,0 0 2-16,0 20-4 16,0 34-5-16,0 27-5 0,0 16 12 15,0 9-2-15,0 12 1 16,-7 6 18-16,0 2-19 16,7-9 0-16,0-20 2 15,0-22-3-15,0-25 3 16,7-22-2-16,0-17 0 15,0-9 14-15,7-4-4 16,23-59 31-16,-6-24-21 16,-3-33-1-16,-11-5-17 15,-17-8-2-15,0-4 0 16,0 4 15-16,-31 8-15 16,10 18 0-16,-9 27 2 0,16 30-12 15,7 24 11-15,7 19-1 16,0 5 0-16,0 0-31 15,0 0 26-15,34 20-29 16,42 23 14-16,13 17 7 16,-10 3 13-16,-24-3 0 15,-27-3-3-15,-11-9-2 16,-17-2 0-16,0-6 5 16,-55-9-20-16,-17-5 19 15,-24-2-42-15,-8-5-10 16,15-4-17-16,20 2-120 15,42-9-42-15,27-8-113 16</inkml:trace>
  <inkml:trace contextRef="#ctx0" brushRef="#br1" timeOffset="61483">1495 1908 677 0,'0'0'240'0,"0"0"-105"15,0 0-29-15,0 0 15 16,107-163-47-16,-80 148-3 16,-9 10-45-16,-5 5-24 15,1 0-1-15,0 0-1 16,17 31 0-16,-7 15-5 16,-24 8 19-16,0 12-14 15,-69 14 0-15,-48 8 0 0,-31 7 4 16,-17-15 0-1,17-14-4-15,52-29 0 0,45-17 13 16,37-14-20-16,14-6 7 16,0 0 0-16,34 0-4 15,93 0 16-15,45-9-12 16,41-11 0-16,-20 0-4 16,-14 6-23-16,-31 2-108 15,-21 4-98-15,-17-1-64 16,-21 4-280-16</inkml:trace>
  <inkml:trace contextRef="#ctx0" brushRef="#br1" timeOffset="62940">2847 2122 469 0,'0'0'179'15,"0"0"-35"-15,0 0-11 16,58-152 24-16,-58 124-23 15,-7 2-64-15,-24 9 14 16,-7 9-48-16,-6 8-21 16,2 0 0-16,-20 14-6 15,4 31-9-15,0 12 0 16,6 10 9-16,14 1-15 16,24 4 6-16,14-10 0 0,0-7-3 15,52-9 4 1,13-21-1-16,25-11 0 0,6-14-8 15,0 0 1-15,-6-8 6 16,-8-30 1-16,-3-4 4 16,-3-6 2-16,-18-2-6 15,-6 5 0-15,-14 2 15 16,-7 11-16-16,-11 16 1 16,-13 6 0-16,0 10-8 15,-7 0 6-15,10 0-4 16,4 12 0-16,-7 17 5 15,17-1-1-15,-17-5 2 0,0-3 0 16,-7-11-9 0,7-4 13-16,-7-5-4 0,0 0 5 15,0 0 2-15,0 0 13 16,0-25-20-16,0-4 7 16,-21 1-14-16,-17 2 12 15,0 12-5-15,1 4 0 16,-1 10 4-16,3 0-9 15,-2 10 5-15,-1 27 0 16,7 9-12-16,24 8 15 16,7-3-3-16,0-5 0 15,17-14 0-15,35-12-11 16,-1-12 2-16,-6-8-7 16,7 0 6-16,-8-2 15 15,-6-19-5-15,-24 1 0 0,0 3 12 16,-8 6-4-16,-6 2 9 15,0 4-10-15,0 1 8 16,0 4-11-16,0 0-4 16,0 0 0-16,0 0-15 15,0 0 11-15,25 13-5 16,2 3 9-16,25-7 9 16,16-9-1-16,5 0-8 15,2-12 0-15,8-19 11 16,-11-9-6-16,-3-3-2 15,-18 0 0-15,-13 3 48 16,-10 2-44-16,-15 6 25 0,-2 11-1 16,-11 9-29-16,0 9 30 15,0 3-32-15,0 0 0 16,0 0-7-16,0 36-19 16,0 17 26-16,0 7 0 15,0-3 17-15,0-3-21 16,0-6 4-16,0-7 0 15,0-11-10-15,0-11 4 16,0-14-5-16,0-1-4 16,0-4-24-16,0 0 38 15,-11 0-28-15,-16 0 18 16,3 0 7-16,17-4-6 16,0-7 10-16,7-7 0 0,24-10 2 15,48-10-9 1,25-4 7-16,23-1 0 0,4-3-9 15,-11 6 12-15,-27 3-3 16,-24 9 0-16,-28 5 11 16,-9 3 12-16,-19 6-5 15,-6 2 4-15,0 0 16 16,0 1-36-16,0 6 7 16,0 5-9-16,0 0 8 15,-6 0-26-15,-1 5 13 16,-11 26 5-16,5 12-16 15,13 3 23-15,0-9-7 16,0-5 0-16,38-15-1 16,6-9-9-16,1-8 10 0,7 0 0 15,-8-22 3-15,8-19 7 16,-1-1-10-16,-6-7 6 16,-14-5 2-16,-3 2 11 15,-15 7-13-15,-2 4-5 16,-11 15 20-16,0 10-10 15,0 10-10-15,0 3-1 16,0 3 1-16,0 0-9 16,0 17-7-16,20 20 15 15,11 9-10-15,14-3 16 16,6-6-6-16,15 1 0 16,-15-9 5-16,11-5-9 15,-10 2 4-15,-25-8 0 0,-10-7-9 16,-17 1 12-16,0-4-3 15,-30 4 0-15,-46-4 5 16,-3-2-6-16,-11-3 1 16,1 0-44-16,31-3-23 15,-4 2-104-15,27-2-77 16,18-8-124-16</inkml:trace>
  <inkml:trace contextRef="#ctx0" brushRef="#br2" timeOffset="75703">601 3718 678 0,'0'0'130'0,"0"0"-58"15,0 0 5-15,0 0 32 16,0 0 10-16,0 0-42 16,0 0 13-16,21-7-29 15,0-15-22-15,16-9-19 16,-6 2-16-16,7 6 1 0,-10 3 4 15,-11 6-6-15,-10 8 9 16,0 6-2-16,-7 0-6 16,0 0-5-16,0 0 1 15,0 0-5-15,0 6-3 16,0 22-12-16,0 12 20 16,0 6 0-16,0 0 4 15,-14 3-3-15,3-2 0 16,11-3-1-16,-6-4 0 15,-1-5 7-15,0-9-7 16,7-7 0-16,-7-4-3 16,-7-4-3-16,4-5-15 0,-4-4 14 15,0 4 4-15,-17 0 6 16,11 0 7-16,-11 0-10 16,10-4 0-16,4-2-3 15,10 0 2-15,-7 4 1 16,14-4 0-16,0 0 3 15,0 0-4-15,0 0 1 16,0 0-22-16,45 0 12 16,20-15-20-16,18-8 27 15,13-3 3-15,-6-5-101 16,-1 5-114-16,-30-11-80 16,-8-3-228-16</inkml:trace>
  <inkml:trace contextRef="#ctx0" brushRef="#br2" timeOffset="75980">1213 3237 487 0,'0'0'169'16,"0"0"-12"-16,0 0-28 15,0 0-12-15,0 0-23 16,0 0-64-16,11-77-28 15,23 106 8-15,11 19-10 16,-1 19 12-16,-13 6-4 16,0 5 1-16,-17-1 9 0,0-3-16 15,-7-8 16-15,-7-3-18 16,0-3 3-16,-14-3-8 16,-45 1 4-1,-30-7-131-15,-14-2-125 0,-11-1-357 16</inkml:trace>
  <inkml:trace contextRef="#ctx0" brushRef="#br2" timeOffset="76220">385 4350 511 0,'0'0'223'0,"0"0"-123"0,0 0 50 15,0 0-18 1,0 0-104-16,0 0-12 0,244-52-16 16,-96 27 10-16,10 5-10 15,-34 6 0-15,-35 10-43 16,-37 4-57-16,-39 0-55 16,-13 0-14-16,-20 6-41 15</inkml:trace>
  <inkml:trace contextRef="#ctx0" brushRef="#br2" timeOffset="76370">392 4496 368 0,'0'0'130'16,"0"0"-53"-16,0 0 72 0,0 0-27 15,0 0-22 1,0 0 59-16,230-7-65 0,-75-24-30 16,10-3-33-16,-11 5-29 15,-6 8-4-15,-27 2-32 16,-18 5-209-16,-31 3-269 15</inkml:trace>
  <inkml:trace contextRef="#ctx0" brushRef="#br2" timeOffset="77450">2149 3447 639 0,'0'0'157'15,"0"0"-47"-15,0 0-70 16,0 0-6-16,0 0-28 16,302-70-2-16,-195 60 13 15,-11 0-11-15,-44 5-2 16,-25 5 9-16,-17 0-11 16,-10 0 21-16,0 0-22 15,0 0 13-15,0 0 23 16,0 0-27-16,-10 0 11 0,-24 15-5 15,3 19-12-15,-14 12 21 16,7 8-23-16,4 6-2 16,-4 5 8-16,0 1 2 15,-7-1-10-15,15 1 0 16,2-5 7-16,-3-7-12 16,17-17 5-16,7-11 0 15,1-15 1-15,6-5 3 16,-11-6-4-16,-2 0 4 15,-8 0 2-15,-24 0 0 16,0-2-4-16,1-13-2 16,13 6 8-16,17 2-1 0,7 0-4 15,7 7 16 1,0 0-7-16,0-3-24 0,21 1 8 16,54-8 4-16,15-6-3 15,27-7 9-15,10-11-6 16,-3-2 0-16,-4-3 7 15,-37 7-7-15,-32 4 0 16,-23 3 0-16,-11-7 16 16,-3-5 0-16,-7-3 30 15,-1-3 11-15,-6 6-18 16,7 8 6-16,-7 15-30 16,0 9 14-16,0 5-10 15,0 0-19-15,0 28-8 0,0 31-6 16,-27 24 14-1,-11 23 9-15,0 9-9 0,-7 11 0 16,1 14-4-16,9 8 10 16,-2 1-8-16,-1-3 2 15,7-15-42-15,17-21-6 16,0-39-32-16,14-29 22 16,0-33 45-16,0-9 3 15,0-3 10-15,45-45 6 16,13-22 2-16,8-21 19 15,-4-3-1-15,-35 3-13 16,-20 4 0-16,-7 14-13 0,-34 15 0 16,-56 21-32-1,1 11-38-15,-1 21-5 0,32 5-72 16,20 0-45-16,38 0-73 16</inkml:trace>
  <inkml:trace contextRef="#ctx0" brushRef="#br2" timeOffset="78186">3610 3815 546 0,'0'0'199'0,"0"0"-67"0,0 0-24 15,0 0 7-15,0 0-33 16,0 0-23-16,0-60-40 16,0 60-18-16,0 0-2 15,0 17-6-15,-17 18 7 16,-4 12 0-16,0 0 5 16,-3-1-5-16,11-6 0 15,-5-11 7-15,18-9-16 16,0-12-5-16,0-2-15 15,0-6 28-15,0 0-23 16,0-6 20-16,45-20-3 16,-7 0 14-16,-7-5-3 0,7 5-4 15,-11 1 0-15,4 5-1 16,-3 8 3-16,-11 10-2 16,-3 2 0-16,-14 0-16 15,13 19 14-15,-13 13-7 16,0 2 9-16,0-3-5 15,0-11-15-15,0-8 3 16,11-7 16-16,-4-2-5 16,6-3-2-16,-6 0 6 15,17 0 2-15,-10-16 11 16,17-8-11-16,-10 7 19 16,-15-3 3-16,8 9-10 15,-4 5 10-15,-10 6-22 16,0 0 0-16,7 0-3 15,7 0-20-15,-7 23 23 0,17 1 0 16,-10 3 5-16,6-3-7 16,11-8 2-16,0-4 0 15,-3-9-4-15,3-3 8 16,7 0-4-16,-11-15 10 16,11-13-6-16,-7-4 24 15,-10-2 14-15,-21-6-4 16,0 3 31-16,0 3-43 15,-21 5 0-15,-48 6-26 16,4 15-9-16,-18 8 9 16,18 0-14-16,6 20-59 15,22 25-36-15,23 4-120 0,14 5-177 16</inkml:trace>
  <inkml:trace contextRef="#ctx0" brushRef="#br2" timeOffset="79520">5343 3949 719 0,'0'0'145'0,"0"0"-42"0,0 0 14 15,0 0-78-15,0 0 52 16,0 0-25-16,192-177-2 16,-123 120-29-16,-4-3-14 15,1-17 6-15,-11-3 1 16,-14-3-16-16,-10-3 21 16,-17 6-32-16,-4 6 7 15,-10 8 12-15,0 18-14 16,0 7 7-16,0 21-13 15,0 12 9-15,-10 8-14 16,-11 0 5-16,-10 37-23 16,-27 31 23-16,-1 27 0 0,8 13-6 15,33 4 6 1,18-6-17-16,18-10 8 16,54-21-2-16,10-24 3 0,1-19 3 15,-4-17-1-15,-10-15 6 16,-11 0-6-16,-6-9 15 15,-14-19-4-15,-7-11-3 16,-11 3 19-16,-13-4 11 16,-7 3-26-16,0 11 11 15,0 0-17-15,-27 15 9 16,2 8-19-16,12 3 10 16,-11 0-14-16,10 17 13 15,0 18 1-15,-3 5 3 16,17-9-3-16,0-5-15 15,0-9 11-15,24-9-17 0,28-8 12 16,30 0 2-16,8-5 13 16,6-33-6-16,-10-7 0 15,-4-7 3-15,-30-11 23 16,-14-8-5-16,-18-6 4 16,-9 1 8-16,-11 6-15 15,0 15 16-15,-31 23-3 16,10 16-26-16,11 11 26 15,3 5-31-15,0 21-9 16,-7 37 1-16,-3 28 8 16,10 20 6-16,0 11-6 15,-6 12 1-15,-1 3 0 0,-17 8-1 16,-7 2 0-16,-14 7-3 16,-6-6-12-16,13-22-10 15,14-36-24-15,31-31-11 16,0-34 35-16,24-20 4 15,21 0 21-15,7-26 5 16,6-31 3-16,-6-14-4 16,-14-9-1-16,-11-9-2 15,-10 3 9-15,-17 6-8 16,0 6-2-16,-31 11 0 16,-7 9 6-16,11 14-8 15,3 8 2-15,24 16 0 16,0-2-6-16,0 3-10 0,62-5-11 15,17-6-7-15,24-5-1 16,17-12 13-16,-10-2 15 16,-13-9 7-16,-15-7 1 15,-23-2 5-15,-22-5 13 16,-16 5 33-16,-11 0-29 16,-10 6 24-16,0 12-14 15,0 11-19-15,0 13 32 16,0 16-34-16,-10 5 2 15,10 0-14-15,-14 26-19 16,-13 33 19-16,-11 21-5 16,7 6 11-16,10-1-7 0,15-2 1 15,6-8 0 1,0-12-3-16,34-13-19 0,18-15-14 16,9-17-35-16,-2-13-29 15,-8-5 1-15,-13 0-52 16,-17-30-7-16,-14-5 36 15,-7-6 62-15,-21 2 45 16,-30-1 14-16,-18 2 1 16,3 1 35-16,8 9 11 15,20 7 30-15,24 8 16 16,8 4-16-16,6 3 23 16,0 0-42-16,27-8-48 15,42 0 3-15,3-1-8 0,11 0-3 16,-18 8-1-1,-14 3-16-15,-13 4-146 0,-14 0-148 16,-17 6-435-16</inkml:trace>
  <inkml:trace contextRef="#ctx0" brushRef="#br2" timeOffset="81230">8523 3575 636 0,'0'0'303'0,"0"0"-185"16,0 0 14-16,0 0-7 15,0 0-48-15,0 0-21 16,-38-123-34-16,11 123-18 16,-18 6-5-16,1 34 1 15,-1 11 0-15,14 0-1 16,10 4 10-16,14-9-14 0,7-7 5 15,0-10-7-15,21-9-1 16,17-14-2-16,13-6 2 16,8 0 5-16,10-38 3 15,3-13 12-15,4-12-12 16,-4-14 2-16,-4-6 31 16,-2-11-28-16,-15-1 15 15,-20 2 25-15,-17 4-30 16,-14 12 24-16,0 14-20 15,0 17-16-15,0 20 26 16,0 18-28-16,0 6 4 16,0 2-5-16,-7 33-18 0,-17 36 18 15,-3 25 0-15,3 12 4 16,17 6-6-16,7-7 3 16,0-2-1-16,0-15 0 15,0-19-3-15,24-23 1 16,-10-22-17-16,-1-17 4 15,-6-7 11-15,24 0-12 16,0-7 16-16,21-26 3 16,-1-1 3-16,-13 5 1 15,-10 10-7-15,-4 4 1 16,-11 10-5-16,8 5 4 16,10 0-2-16,0 0 0 15,7 10-20-15,-11 16 6 16,4 1 2-16,-10-5-6 15,3-5 15-15,-10-5-8 0,6-6 13 16,-9-6 0 0,9 0 5-16,4 0-5 0,4-18 1 15,3-10 1-15,-11-3 19 16,4-4-11-16,-10 1 12 16,0 2-14-16,-4 7-1 15,-10 11 8-15,0 5-9 16,0 9-2-16,0 0-4 15,0 0-5-15,0 11-7 16,0 23 8-16,0 13 4 16,0-5-2-16,7 1 2 15,27-7-10-15,11-12 8 0,0-9-13 16,6-10 15-16,4-5-4 16,-13 0 9-16,13-20-1 15,-14-14-4-15,14-12 0 16,-21-17 27-16,11-8-23 15,-21-15 10-15,-10-8-2 16,-14 2-5-16,0 3 6 16,0 18-11-16,-31 17-1 15,10 17 17-15,8 17-14 16,2 17-2-16,4 3-2 16,-6 0-12-16,-8 45 9 15,-3 24-3-15,-7 25 6 16,17 12-4-16,7-1 5 0,7-1-1 15,0-12 0-15,14-19-8 16,24-15 2-16,0-22-8 16,0-12-1-16,-11-18 13 15,11-6-14-15,0 0 16 16,13-18 3-16,-6-12 6 16,7-5-7-16,-8 3-2 15,1 0 0-15,0 4-1 16,-8 12 5-16,-16 10-4 15,0 6 0-15,-4 0-9 16,-3 19 2-16,-1 7 2 16,-2 0 5-16,3-6-4 0,-8-6 7 15,1-8-3 1,-7-3 0-16,0-3 9 0,0 0-7 16,7 0 2-16,-7-3-1 15,0-17 7-15,0-6-8 16,0 3-2-16,0 5 2 15,0 2 6-15,-14 8-15 16,-6 2 7-16,-4 6-12 16,-14 0 8-16,3 20-8 15,-20 16 6-15,14 10-4 16,10 0-20-16,0-3 18 16,24-8-7-16,7-7 11 15,0-12 1-15,7-9-3 16,24-7 10-16,14 0 0 15,7-17 3-15,-1-20 8 0,1-15 4 16,-8-8 9-16,1-11 24 16,-7-12-34-16,-17-6 16 15,-4-8-3-15,-17 3-23 16,0 5 17-16,0 18-19 16,0 21-2-16,-11 25 16 15,-2 17-14-15,6 8-4 16,0 2 0-16,-17 47-13 15,3 30 10-15,-3 28 5 16,17 1 0-16,7 1-2 16,0-9 2-16,52-17 0 15,10-23-8-15,3-11-34 0,24-18 9 16,1-11-25-16,6-14-14 16,-17-6-36-16,-3 0-107 15,-38-20-96-15,-31-20-371 16</inkml:trace>
  <inkml:trace contextRef="#ctx0" brushRef="#br2" timeOffset="81674">9606 2961 174 0,'0'0'469'0,"0"0"-291"16,0 0-36-16,0 0-34 15,0 0 13-15,0 0-28 16,0 0-5-16,7-69-34 16,-7 69-52-16,0 0 1 15,-7 0-3-15,-24 16 0 16,-6 7 8-16,23-3-8 15,7 1 0-15,7-10-5 16,0-2 5-16,0-3 0 16,0-6 0-16,21 0 3 15,16 0 17-15,8 0 13 16,-7-15 5-16,0-13 20 0,-18-1-32 16,-6-2-5-16,-4 2 3 15,-10 12-22-15,0 5-2 16,0 12 0-16,-44 0-59 15,-25 26-100-15,4 26-268 16</inkml:trace>
  <inkml:trace contextRef="#ctx0" brushRef="#br2" timeOffset="82619">526 5353 641 0,'0'0'171'0,"0"0"-27"16,0 0-13-16,0 0-12 16,0 0-67-16,0 0 29 0,37-149-69 15,8 147 4 1,0 2-16-16,0 0 6 0,-1 20-14 16,-16 23 8-16,-28 14-4 15,0 8 1-15,-28 10-1 16,-61 3 4-16,-1-10 1 15,-6-8 11 1,7-17-9-16,20-18-3 0,28-13 0 16,17-9 3-16,10-3 6 15,-3 0-5-15,10-15 12 16,7-22-5-16,0-3 23 16,0-3-26-16,0 6 0 15,24 5 12-15,-17 13-14 16,7 10 2-16,-8 9-8 15,18 0 6-15,-3 0-14 0,17 6 8 16,0 16 0 0,6 4-3-16,-6 6 7 0,-3 0-10 15,-4 4-20 1,6-4-116-16,-9 2-73 0,-4-3-120 16,-24-2-437-16</inkml:trace>
  <inkml:trace contextRef="#ctx0" brushRef="#br2" timeOffset="82831">0 6005 424 0,'0'0'222'0,"0"0"-24"0,0 0-5 16,0 0-54-16,0 0-30 16,0 0-33-16,134-37-68 15,-11 14 4-15,25 0-9 16,24-3 2-16,-17 9-3 15,-28 9-2-15,-62 8-35 16,-54 0-112-16,-22 17-53 16,-74 24 60-16,-43 3-294 15</inkml:trace>
  <inkml:trace contextRef="#ctx0" brushRef="#br2" timeOffset="82962">0 6202 248 0,'0'0'204'0,"0"0"-6"16,0 0 5-16,0 0 3 0,319-20-8 15,-112-17-60-15,23 0-30 16,-24 5-69-16,-27 10-18 16,-62 12-21-1,-48 10-22-15,-62 0-172 16,-7 24-408-16</inkml:trace>
  <inkml:trace contextRef="#ctx0" brushRef="#br2" timeOffset="87880">2039 5016 659 0,'0'0'147'15,"0"0"-59"-15,0 0 32 16,0 0-22-16,0 0-15 16,0 0-6-16,0 0-49 15,-172-9-12-15,203 9-16 16,41 0 0-16,55-3 25 15,14-16-14-15,7-5-4 16,-21 5 10-16,-62 4-14 0,-27 11 11 16,-31 4-3-16,-7 0-9 15,0-1 27-15,-45-5-29 16,-6 0 3-16,-1 6-18 16,-6 0 16-16,6 29-1 15,7 17 0-15,1 11 1 16,13 6-7-16,10 5 6 15,4 4 0-15,17 2-11 16,0 0 12-16,0-8-1 16,0-3 0-16,0-6 7 15,0-8-11-15,7-4 4 16,-7-7 0-16,0-10-3 16,0-5 9-16,0-17-6 0,0-4 0 15,0-2-2 1,-7 0 0-16,-14 0 2 0,-10-14 0 15,25-6-6-15,-1 1 7 16,7 7-1-16,0-2 0 16,7-4-28-16,51-7 4 15,49-18 3-15,30-9 2 16,28-11 1-16,-10-2-18 16,-21-7 24-16,-31-2 10 15,-34 3 4-15,-28 2 14 16,-17 12-9-16,-24 5 4 15,0 7 60-15,0 21-42 0,-14 12 9 16,4 12-3 0,3 0-32-16,-6 30-3 0,-8 33 0 15,-10 22 0-15,-14 21 17 16,7 9-7-16,-6 13-10 16,-1 12 4-16,0 9 6 15,1 15-5-15,9-8-5 16,-3-1 0-16,14-15-2 15,17-32 8-15,7-42-12 16,0-35 6-16,31-19-20 16,7-12 20-16,7-6 7 15,7-34-2-15,-1-17 11 16,-6-6-10-16,-25-2-2 16,-2 4-3-16,-18 7 2 15,0 11-6-15,-24 0-36 0,-14 3-44 16,17 9-30-16,14-7-178 15,7-1-223-15</inkml:trace>
  <inkml:trace contextRef="#ctx0" brushRef="#br2" timeOffset="93236">4315 5513 526 0,'0'0'175'16,"0"0"-52"-16,0 0-48 0,0 0 7 16,0 0 2-16,0 0-5 15,44-145-24-15,-44 107 8 16,-31 7-32-16,-13 5-1 16,-8 12 9-16,1 8-36 15,-8 6 2-15,-3 0-5 16,-3 34 1-16,6 15-4 15,-2 14 3-15,26-3 0 16,18 0-7 0,17 0-8-16,0-14-18 0,45-12-2 15,13-14-27-15,18-20 60 16,-1 0 0-16,-16-20 2 16,-1-17 9-16,-27-6-5 15,-17 4 19-15,-7-11 26 16,-7 16-14-16,0 3 25 15,0 13-20-15,-14 13-21 16,7 5-2-16,0 0-17 0,-10 48 0 16,17 21-10-16,-7 28 18 15,7 4-8-15,0 4 0 16,31 7 2-16,4-10-6 16,-4 7 6-16,-7-6-2 15,-24 3 0-15,0-12 7 16,0-2-9-16,-24-9 2 15,-7-27 0-15,10-18-4 16,7-18 4-16,-10-20 0 16,4 0-1-16,-18 0 3 0,-14-5 7 15,-6-21-9-15,13-14 4 16,14-15-7-16,10-16 3 16,21-26-12-16,0-3 4 15,21-9-24-15,44 6 28 16,25 8-11-16,6-2 10 15,11 5-6-15,-11 7 11 16,-17 6 0-16,-10 7-1 16,-24 12 11-16,-25 11-10 15,4-3 0-15,-10 9 1 16,0 4 1-16,-7 7 3 16,-7 12-5-16,10 9 21 15,-10 8-19-15,0 3 34 0,0 0-36 16,0 0-8-16,0 0 4 15,0 0-3-15,0 8 4 16,0 18-4-16,0 11 14 16,0 9-10-16,0 0 3 15,34-1 0-15,11 3-9 16,7-7 9-16,-1-6-3 16,-13-10-3-16,-7-11 0 15,-24-8 2-15,-7-6 4 16,0 0 0-16,0 0-9 15,-7 0 2-15,-24 0 7 16,-7 0-3-16,18 0 10 0,6-11-13 16,14-2 6-16,0-5-14 15,7-8 4-15,44-6 1 16,15-5 3-16,9-9 5 16,-3 6-19-16,-10-5 15 15,-27 10-1-15,3 3 6 16,-25 10 2-16,-2 2 2 15,-11 3-4-15,0-2 5 16,0 6 3-16,0 1 12 16,-18 7-14-16,-2-4 3 15,-4 9-18-15,10 0 7 16,0 0-2-16,-3 0 1 16,-4 32-5-16,1 14 5 0,-4 11 3 15,10 0 0 1,14-7-4-16,0-3 4 0,0-5-11 15,27-9 6-15,18-8-14 16,17-16 18-16,-4-9 1 16,15 0 0-16,-5 0 1 15,-9-17 0-15,-1-7-1 16,-6-7 5-16,-7-3 6 16,-1-1-8-16,-6 1-3 15,0 9 0-15,-17-1 8 16,-4 20-3-16,-10 0-5 15,0 6 0-15,-7 0-13 0,13 6 13 16,-6 12-6 0,10 4 4-16,-17-5-5 0,7-2 0 15,-7-10 2-15,0-5 4 16,0 0 2-16,0 0 5 16,0 0 0-16,0 0 1 15,0-11 5-15,0-9-9 16,-7-6-3-16,-10 12 0 15,-3-3 11-15,-11 8-24 16,10 9 13-16,-10 0-17 16,3 20 7-16,-9 18 8 15,6 7 2-15,17 7 0 16,7-7-6-16,7-2 2 16,0-5-18-16,21-13-7 15,10-5 27-15,-11-14-26 16,11-6 18-16,-3 0 10 0,-4-6-2 15,-4-20 0-15,5 1 2 16,-19-1 0-16,8 0 8 16,-14 1-3-16,0 7 0 15,0 7 1-15,0 9 2 16,7 2-11-16,-7 0 3 16,17 13-11-16,-3 18 0 15,10 7 13-15,4-6-2 16,2-1 0-16,-2-11 2 15,3-12-7-15,-17-8 5 16,10 0 0-16,-4-8-1 0,-2-32 6 16,9-9 5-16,-10-9 21 15,-3-16-18-15,0-8 18 16,0-10-10-16,-4 4-14 16,-10-10 9-16,0 18-13 15,0 23 15-15,-10 19-3 16,-4 28-6-16,7 10 14 15,-7 34-23-15,-3 37-7 16,3 32-1-16,0 15 12 16,14-7-4-16,0-11 0 15,0-18-8-15,45-12-8 16,-10-19-30-16,20-13-26 16,-21-16 23-16,-3-13-83 15,-10-9 23-15,-11 0 0 16,-10-6-42-16,0-17 30 0,-31-8 18 15,-14-2-10 1,-6 0 97-16,-1-7 16 0,7 9 10 16,-6 2 61-16,20 15-2 15,3 0 11-15,11 7-15 16,10 4-12-16,7 3 3 16,0 0-46-16,0 0-6 15,45 10 14-15,0-2-16 16,13-2 21-16,11-6 5 15,-4 0 4-15,-6-12 37 0,-15-8-27 16,-13 0 12 0,-17 0 7-16,-14 3 2 0,0-3 21 15,0 0-58 1,0 9-3-16,-14-4 19 0,1 10-31 16,-5 5-11-16,5 0-8 15,-11 20-8-15,-4 17 16 16,4 20 0-16,17 3 5 15,7-3-8-15,0-2 4 16,24-10-1-16,4-13 0 16,-4-12-9-16,-4-12 5 15,11-8 4-15,-10 0 0 16,10-3 7-16,7-28-2 16,-11-12 0-16,4 3 5 15,-10-3-8-15,3 9 12 16,-10 11-14-16,3 9 0 15,-17 14 0-15,14 0 0 0,-1 0-6 16,18 17 3-16,-10 16-3 16,10 0 2-16,-11-2 4 15,5-3 0-15,2-5-2 16,-3-5 7-16,-3-4-11 16,3-11 3-16,-4 0-61 15,4-3-39-15,-10 0-68 16,10 0-201-16</inkml:trace>
  <inkml:trace contextRef="#ctx0" brushRef="#br2" timeOffset="95221">8114 5513 404 0,'0'0'184'0,"0"0"-55"16,0 0 19-16,0 0-38 15,-86-171-10-15,55 139-15 16,0 12-38-16,11 9 2 16,6 3-17-16,-10 8-17 15,-7 0-15-15,3 25 8 0,-9 23-8 16,-1 13 2-16,17 4 6 15,7-2-8-15,14 0 0 16,0-9 0-16,14-11-6 16,31-11 2-16,-1-18-2 15,1-11-3-15,0-3 5 16,-11-6 4-16,4-31 0 16,14-20 2-16,-15-6 5 15,8-14-2-15,-14-6 0 16,-3-8 7-16,-15-4-10 15,-2 7 17-15,-11 5-15 16,0 20 0-16,0 29 22 0,0 18-24 16,0 16 15-16,-11 4-17 15,-2 50-17-15,-8 21 17 16,-10 22 0-16,24-3 0 16,7 1-5-16,0-18 12 15,0-9-7-15,14-10 0 16,10-18-20-16,4-14 4 15,-4-15-12-15,-4-11 24 16,4 0-8-16,21-6 23 16,-11-25-11-16,11-4 0 15,0-1 7-15,-1 4-6 16,-13 11-1-16,-10 10 0 0,-14 5-5 16,-7 6 5-16,10 0 0 15,4 0-6 1,7 20 6-16,10-2-9 0,-7 2 9 15,-4-3 0-15,1-4-1 16,-4 0 2-16,-3-8-1 16,0-2 0-16,3-3 10 15,3 0-16-15,4 0 6 16,4-6 0-16,3-16 10 16,-10-4-4-16,3 3-6 15,-4-3 2-15,-13 0 5 16,10 9 6-16,-17 9-7 15,0 8-1-15,0 0 9 0,0 0-10 16,0 0-8 0,0 0 1-16,7 16-8 0,0 12 6 15,7-3 5-15,10-3-12 16,3-5 11-16,11-8-23 16,-7-4 22-16,-3-5 1 15,10 0-4-15,-8-19 2 16,8-15 3-16,-3-10 0 15,2-13 8-15,-6-6-5 16,-24-6 16-16,0-4 4 16,-7-2-22-16,0 0 21 15,-7 10-15-15,-31 14-4 16,11 19 17-16,3 18-16 16,17 11 2-16,-7 3-6 15,-3 43-19-15,-4 34 17 0,-3 20 2 16,11 3 0-16,13-5-4 15,0-18 4-15,0-14 0 16,31-12-3-16,3-19-12 16,4-15 9-16,-7-9 2 15,0-8 3-15,-4 0-6 16,4 0 14-16,14-17-7 16,-11-12 0-16,4-2 7 15,0 0-9-15,-14 5 2 16,3 0 0-16,-3 9-2 15,-3 9 6-15,-14 4-4 16,-7 4 0-16,7 0-13 0,10 0 10 16,-10 18-3-16,0-7 4 15,7 1-4-15,-14-4-13 16,0-2 19-16,0-6 0 16,0 0 4-16,0 0-2 15,0 0-1-15,0 0 5 16,0-12 2-16,-7 1 1 15,-14 3-9-15,-10 2 0 16,0 6-10-16,-10 0 7 16,10 11-7-16,-7 29 10 15,7 6-5-15,11 3 0 16,13-6 4-16,7-3-13 16,0-15-26-16,27-7 33 0,11-10-20 15,0-8 15 1,0 0 5-16,-1-20 14 0,-9-11-5 15,10-13 22-15,-18-1-6 16,11-21 37-16,-17-8-20 16,3-17-8-16,-10-16 13 15,-7-1-38-15,0 1 18 16,-7 22-1-16,-17 22-19 16,4 32 18-16,2 19-18 15,12 12-1-15,-8 48 0 16,7 36-13-16,-17 30 14 15,17 9 0-15,7-9 7 0,0-13-18 16,7-24 11 0,38-14-24-16,-8-23-1 0,1-11-30 15,0-13 12-15,-4-10 2 16,-3-6-14-16,-17 0-12 16,-14 0-78-16,0-20-92 15,-34 0-336-15</inkml:trace>
  <inkml:trace contextRef="#ctx0" brushRef="#br2" timeOffset="95527">8620 5033 466 0,'0'0'182'0,"0"0"-86"15,0 0-5-15,0 0-91 16,0 0 18-16,0 0 3 16,-52 54-14-16,52-43 10 15,0 4-4-15,0-9-11 16,14-4 47-16,3-2 10 16,10 0 6-16,-3-2 9 15,-17-30-22-15,7 1-18 16,-14-3-27-16,0-1-1 15,0 13-12-15,-7 6-40 16,-7 14-132-16,14 2-107 0</inkml:trace>
  <inkml:trace contextRef="#ctx0" brushRef="#br2" timeOffset="97597">10837 5642 848 0,'0'0'82'0,"0"0"-64"16,0 0 92-16,0 0-14 0,0 0-47 15,141-180-1-15,-99 117 10 16,2-17-41-16,-6 2 13 16,-31 6 8-16,-7 1-26 15,0 17 22-15,0 17-26 16,0 15 3-16,-7 16-7 16,0 6-4-16,7 0-8 15,-7 34-21-15,7 26 29 16,0 14-5-16,0 6 5 15,0-11-13-15,14 3 8 0,3-9-33 16,4-12 34 0,-14-14-20-16,7-11 4 0,-14-13 8 15,0 0-45-15,-28-8 20 16,-24 1 4-16,-16-6-76 16,9 0 61-16,28 0 16 15,18-6 6-15,13-12 23 16,6-12-28-16,63-11 17 15,27-7 9-15,14-6 4 16,0-3 1-16,-13 8 4 16,-22 0 0-16,-23 7 58 15,-14 5-9-15,-18 5-10 16,-2 9 24-16,-11 14-36 16,-7 9 27-16,0 0-50 15,6 0-8-15,-6 37-2 16,7 16-5-16,-7 9 7 15,0-2 0-15,0-3 6 16,0-11-6-16,0-12 0 16,0-11 4-16,7-13-10 0,0-9 6 15,3-1 0-15,4 0 11 16,7-14-10-16,3-17 18 16,3-15-19-16,4 9 2 15,-7-9 9-15,11 9-10 16,-11 11-1-16,-10 6 5 15,10 15 2-15,-18 5-7 16,8 0 0-16,0 0-11 16,3 25 9-16,-10 7-7 15,0 5 9-15,-7-3-3 16,0-8-6 0,7-9 9-16,0-3-13 0,0-8-7 15,3-6 10-15,-3 0 9 0,6 0 1 16,12 0 0-16,2-20 8 15,11-6-8-15,0-3 0 16,6 4 6-16,-16 5-6 16,3 6 1-16,0 8-1 15,-17 6 0-15,6 0-4 16,11 0 0-16,-10 7-2 16,-4 12 6-16,4-8-11 15,3 3 5-15,-11-8-1 16,8-3 3-16,3-3 3 15,-10 0 1-15,0-7 0 16,-4-18 2-16,4-3 5 0,-14-9-6 16,0-6 11-16,0 3 12 15,-14 2-22-15,-17 7 19 16,0 11-13-16,-14 14-6 16,4 6-4-16,-14 4-12 15,21 35 14-15,3 13 0 16,24-1-8-16,7-2-6 15,0-9-22-15,0-9-25 16,14-19 36-16,17-6 8 16,-11-6 17-16,18 0-1 0,-7 0 5 15,-4-6-5-15,-2-6 1 16,-5-2 0-16,-3 8-4 16,4 6 4-1,10 0 0-15,-17 0 0 0,6 4-9 16,-3 18 6-16,-3-2 2 15,10 0-11-15,4-3 11 16,3-8-30-16,7-6 23 16,13-3 3-1,1 0 7-15,6-23-2 16,8-23 3-16,-15-11-3 0,11-12 56 16,-28-20-18-16,4-8 6 15,-7-9 7-15,-10 7-34 16,-21 19 13-16,0 17 3 15,-14 23-9-15,-31 17 23 16,14 14-34-16,-3 9-2 16,-11 14-11-16,7 41 1 0,1 22-2 15,16 14 1-15,14 4-8 16,7-1 4-16,0-11-10 16,45-14 6-16,13-21 7 15,15-19-32-15,9-15 29 16,1-14-4-16,-11 0 8 15,3-20-3-15,-9-18 7 16,-15-12-4-16,-6-19 14 16,-7-8-10-16,-31-12 33 15,0-2-18-15,-7 2-4 16,0 12 12-16,0 14-23 16,-14 20 10-16,0 17 12 0,7 18-24 15,-3 8 21-15,-4 0-23 16,-7 29-23-16,-9 31 18 15,-8 31 7-15,10 9-2 16,11 15 0-16,17 1 8 16,7-7-8-16,48-15 0 15,17-25 0-15,11-21-8 16,-1-19 8-16,-10-20 0 16,-3-9 2-16,-4 0 10 0,-13-34-8 15,-7-12-2 1,-14-11-1-16,-11-4 21 0,-13-4-22 15,-7-4 16-15,0 9-8 16,0 19 0-16,-7 23 2 16,0 9-10-16,-17 9-18 15,4 17 10-15,-18 29 4 16,0 13 4-16,11 10 0 16,9-13 6-16,18 2-8 15,0-6 2-15,18-7 0 16,26-7-8-16,8-18 8 15,6-15 0-15,8-5 2 0,2 0 8 16,-2-17-3 0,3-17-7-16,-11-6 3 0,-6-3 4 15,-15 3 1-15,1 0-4 16,-17 12-4-16,-1 4 13 16,11 16-18-16,-7 8 5 15,11 0-10-15,3 26 0 16,-7 8 8-16,-4 9 2 15,4 6-4-15,-17-4 6 16,3-5-5-16,4-8 3 16,-8-9-18-16,11-9 7 15,-3-8-60-15,3-6 0 16,4 0 0-16,-4 0-110 16,-4-26-69-16,-13-3-444 15</inkml:trace>
  <inkml:trace contextRef="#ctx0" brushRef="#br2" timeOffset="99251">7588 6389 775 0,'0'0'136'16,"0"0"6"-16,0 0 18 0,0 0-76 15,0 0-47 1,0 0-37-16,-7 5 12 0,-7 52-12 15,8 20 11-15,-12 3-7 16,18 3 6-16,0-6-4 16,0-14-6-16,0-11 0 15,0-27 9-15,11-10-18 16,-11-10 9-16,0-5-17 16,0 0 12-16,0-20 2 15,0-19-17-15,-38-10 20 16,-7 7-5-16,0 7-2 15,-6 3 7-15,-1 15-20 16,1 14 17-16,6 3-20 16,21 0 16-16,17 0 4 0,7 15-25 15,0 2 17 1,59 3-5-16,16-13 14 0,21 0-6 16,8-7 4-16,6 0 4 15,-21-14 0-15,-6-10 10 16,-25-4-5-16,-13-10 7 15,-7-4 23-15,-1-9 14 32,-9-1-35-32,-11 7 10 0,-10 1 5 15,-7 16-21-15,0 17 40 0,-7 5-19 16,-31 6-28-16,0 0-1 16,-6 31-9-1,6 21 9-15,10 11 0 0,21-1 6 16,7 4-10-16,0-8 4 15,0-16 0-15,14-8-6 0,7-10-9 16,10-19 0-16,7-5 5 16,-1 0 3-16,8 0 7 15,0-31 0-15,-4-6 0 16,4 0-4-16,-7 5 9 16,-7 11-5-16,-18 8 0 15,1 10 7-15,-4 3-20 16,-3 0 11-16,14 11-8 15,10 20 8-15,7 7-15 16,-4-5 3-16,11-1 2 16,6-14 5-16,-6-10 2 15,-7-8 2-15,0 0 3 0,-7 0 1 16,-4-8 10-16,4-14-11 16,-10-8 2-16,3-1 2 15,-10 5 13-15,-14-3-9 16,0 7 11-16,0 10 11 15,0 7-20-15,0-1 16 16,0 6-20-16,0 0 4 16,0 0-12-16,0 0 2 15,0 0 0-15,0 0-6 16,0 0 1-16,0 0 0 16,-31 0-5-16,-4 0 10 15,-10 0 4-15,-6 6-4 16,6 11 0-16,7 5-6 0,14 7 7 15,17-1-4-15,7 1 3 16,0-3-4-16,18-6-5 16,9-14 7-16,11 0 2 15,-7-6-2-15,-4 0 10 16,-3 0-8-16,4-12 2 16,-11-8 5-16,-10-6-2 15,0 1-5-15,0-4 0 16,-7 1 3-16,0 4 5 15,0 5-7-15,0 10 1 16,0 3 3-16,0 6-6 16,0 0 1-16,0 0-13 0,0 20 3 15,14 13 8 1,10-3-4-16,3 2 6 0,4-7-23 16,7-5 2-16,-11-14-11 15,4-2 25-15,0-4 0 16,-10 0 6-16,3 0 1 15,-3-10 1-15,10-10 2 16,-11-9 5-16,4 1-6 16,-10 8 4-16,-7 2 15 15,-7 7-17-15,0 9 13 0,0 2-11 16,7 0-3 0,-7 0-6-16,7 0-22 15,10 8 14-15,-3 10 2 0,-1 1 9 16,11-7-4-16,-17 2-1 15,7-8 5-15,-7-6-6 16,3 0 6-16,4 0 0 16,-14 0-1-16,14 0 5 15,10 0-4-15,3-6 4 16,18-8-1-16,-7 2 1 16,-7 6-4-16,-4 1 0 15,11 5-1-15,-7 0-7 16,14 0-40-16,6 11-171 15,15-2-172-15</inkml:trace>
  <inkml:trace contextRef="#ctx0" brushRef="#br2" timeOffset="100258">10717 6577 419 0,'0'0'553'0,"0"0"-446"15,0 0 41-15,0 0-46 16,0 0-34-16,0 0-48 0,-127-120-13 16,92 120-7-16,-2 25 2 15,-1 13-2-15,0 7 0 16,10 7 4-16,22-1-10 15,6-2 6-15,0-9-7 16,13-9 1-16,25-19-10 16,-4-6 7-16,4-6-3 15,0 0 2-15,-7-26 10 16,-10-6 5-16,-8-10-5 16,5-3 16-16,-18-8-14 15,0 2 18-15,0 8-10 16,-31 0-8-16,-7 11 16 15,3 18-18-15,-2 14-1 0,-1 0-8 16,0 0 7 0,11 38 2-16,9 7 0 0,18 4-12 15,0 5 10-15,0-3-25 16,45-7 15-16,0-18 9 16,-1-10-11-16,1-10 11 15,0-6 1-15,0 0 4 16,-8 0-8-16,-9-17 6 15,10-3 0-15,-14-6 2 16,-17 3 4-16,-1 3-1 16,-6 0 3-16,0 9-3 15,0 2 21-15,0 9-22 16,0 0-4-16,0 0 0 16,0 0-9-16,0 15-12 0,0 15 19 15,0 11 2 1,0-3-4-16,28-2-2 0,10-16-4 15,0-2 8-15,-1-16-12 16,-9-2 13-16,-4 0-9 16,4-8 10-16,-11-24 18 15,-4 1-13-15,-6-9 8 16,-7-4 15-16,0 5-21 16,0 7 10-16,0 10-9 15,-7 13-7-15,1 9 14 16,6 0-15-16,-7 0-20 15,-10 20-4-15,10 17 12 16,0 8-10-16,7 2 1 16,0 1-9-16,14-16 11 15,23-6-18-15,8-12 18 0,0-14 3 16,6 0-4 0,1 0 18-16,-7-20 2 0,-8-6 0 15,-6-11 20-15,-10-3 23 16,-7 4-14-16,-14 3 12 15,10 8-23-15,-3 19 15 16,0 6-25-16,13 0-8 16,5 0-3-16,2 26-2 15,11-1-3-15,-14 12 4 16,-3-5 8-16,10-1-4 16,-11-5 0-16,4-6 1 15,14-6-6-15,-4-2-26 0,18-6-40 16,17-6-36-16,-4 0-122 15,18-6-205-15</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9:02.460"/>
    </inkml:context>
    <inkml:brush xml:id="br0">
      <inkml:brushProperty name="width" value="0.05" units="cm"/>
      <inkml:brushProperty name="height" value="0.05" units="cm"/>
      <inkml:brushProperty name="color" value="#ED1C24"/>
      <inkml:brushProperty name="fitToCurve" value="1"/>
    </inkml:brush>
  </inkml:definitions>
  <inkml:trace contextRef="#ctx0" brushRef="#br0">560 598 590 0,'0'0'216'0,"0"0"-84"0,0 0-4 15,0 0-37-15,-200-152-5 16,155 135-52-16,8 17-10 16,-8 0-12-16,-7 23-4 15,-6 28-8-15,6 13 0 16,8 7 1-16,23-3-7 16,21-11 6-16,0-11 0 15,21-15-1-15,23-19-2 16,1-12 3-16,0 0 1 15,-1-12 1-15,1-25 16 16,-7-8-13-16,-11-24 37 16,-3-9 19-16,-3-16-36 0,3-3 5 15,-10-9-18-15,0 14-6 16,-7 16 22-16,-7 21-23 16,0 29 36-16,0 24-14 15,0 2-23-15,0 0-8 16,0 0 0-16,0 51-29 15,0 26 33-15,0 18 2 16,10 8-1-16,31-9-1 16,28-10-2-16,13-19 1 15,4-17-8-15,11-18-16 16,-15-20 16-16,-6-10-15 0,-18-8 24 16,-6-35-1-16,-1-15 10 15,-13-4-9-15,-24-1 1 16,-14 9 3-16,0 11 13 15,-21 5-14-15,-23 24 0 16,-1 9-3-16,0 5-10 16,7 0 10-16,1 31-1 15,9 15 3-15,21 3-16 16,7 2 14-16,0-14-8 16,21-3 6-16,10-11-20 15,-4-15 19-15,-3-8-8 16,-3 0 6-16,-4 0 5 15,4-26 0-15,-7 8 1 16,3-6 0-16,-17 10 7 16,0-1-6-16,0 10 0 0,0-1 1 15,0 6-6-15,0 0 2 16,7 11-16-16,6 21 15 16,18 7-9-16,7 2-16 15,3-6-4-15,4-14-4 16,10-8 22-16,-27-13-5 15,9 0 15-15,-6-26 3 16,-10-26 1-16,10-16 54 16,-17-9-5-16,-1-15-26 15,-13-2 27-15,0-1-31 0,-6 13 5 16,-25 24 8 0,10 19-26-16,0 27 25 0,11 12-31 15,3 0-1-15,0 31-3 16,7 32-9-16,0 21 12 15,0 4 0-15,7 3-26 16,31-8-1-16,-7-12-33 16,-10-10-38-16,3-16 5 15,3-13-120-15,-3-26-115 16,-24-6-278-16</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1:59:02.946"/>
    </inkml:context>
    <inkml:brush xml:id="br0">
      <inkml:brushProperty name="width" value="0.05" units="cm"/>
      <inkml:brushProperty name="height" value="0.05" units="cm"/>
      <inkml:brushProperty name="color" value="#ED1C24"/>
      <inkml:brushProperty name="fitToCurve" value="1"/>
    </inkml:brush>
  </inkml:definitions>
  <inkml:trace contextRef="#ctx0" brushRef="#br0">0 38 489 0,'0'0'133'0,"0"0"-53"0,0 0-57 16,0 0-3-16,0 0 44 15,244-6-2-15,-124 6-34 16,-17 0-25-16,-13 0 7 16,-32 0 14-16,-20 0 42 15,-7 0 10-15,-4 0-35 16,-20 0 21-16,10 0 11 15,-17-8-17-15,0 2 8 16,0 0-30-16,0 0-22 16,-30 4-12-16,-15 2-2 15,-14 0 2-15,1 14-2 16,3 23 6-16,21 3-4 0,16 9 0 16,18-3 0-16,0-7-11 15,38-2 11-15,14-22 0 16,6-9-4-16,4-6 10 15,-3-3-6-15,-1-28 0 16,-6 0 5-16,-8-1 11 16,-20 0-16-16,-10 12 23 15,-14 9 6-15,0-1-23 16,0 12 8-16,0 0-14 16,0 23-21-16,0 17 17 15,0 9 5-15,0 2-1 16,45-10 1-16,37-10 10 15,21-12-10-15,38-7-1 0,14-12 4 16,-7 0-9 0,-21 0 5-16,-44-20-105 0,-56-11-183 15,-27-18-549-15</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19:22.779"/>
    </inkml:context>
    <inkml:brush xml:id="br0">
      <inkml:brushProperty name="width" value="0.05" units="cm"/>
      <inkml:brushProperty name="height" value="0.05" units="cm"/>
      <inkml:brushProperty name="color" value="#3165BB"/>
      <inkml:brushProperty name="fitToCurve" value="1"/>
    </inkml:brush>
  </inkml:definitions>
  <inkml:trace contextRef="#ctx0" brushRef="#br0">0 784 325 0,'0'0'190'0,"0"0"-95"15,0 0 10-15,0 0 6 16,0 0-26-16,0 0-26 15,-28-17-16-15,28 17-6 16,0 0-35-16,0 0 24 16,0 0-16-16,0 0-2 0,0 0 1 15,14 0-9-15,30 0 0 16,22 0 38-16,16 0-19 16,21 0 9-16,18 0-4 15,3 0-19-15,27 0 20 16,-3 0-24-1,13 0 1-15,11-3 4 0,4-3 0 16,16 1-6-16,4 2 0 16,24 0 6-16,-3 0-5 15,-18 3-1-15,-20 0 0 16,-24-3-6-16,-14-2 9 16,-7-4-3-16,-3-2 0 15,3-2 4-15,7 0-7 16,6 1 3-16,1 1 0 15,4 2-5-15,-5 6 10 16,8 3-5-16,17 0 0 16,10 0 5-16,11 0-6 15,3-2 1-15,-21-4 0 0,11 0-2 16,0 0 4 0,-15 1-2-16,-9 2 0 0,-14 0 4 15,-21 0-8-15,-17 0 4 16,4 0 0-16,-18 2-6 15,0-6 11-15,0 1-5 16,-10-3 0-16,-3 1 3 16,-14 2-5-16,-11-2 2 0,-13-1 0 15,-7 4-4 1,-11 1 11-16,-3 2-7 16,-17-1 0-16,7 3 2 15,-14-3-5-15,0 3 3 0,0-3-1 16,0-2 0-16,0 2-95 15,-38-2-97-15,-20 4-247 16</inkml:trace>
  <inkml:trace contextRef="#ctx0" brushRef="#br0" timeOffset="2251">17 833 268 0,'0'0'132'0,"0"0"-29"15,0 0 18-15,0 0-9 0,0 0-12 16,0 0-11-16,72-26-2 15,-72 23 2-15,0 3-10 16,0 0-34-16,0 0 3 16,0 0-17-16,0 0-26 15,0 0 8-15,7 0-13 16,-7 3-9-16,10 31 7 16,-10 21 2-16,0 8 8 15,0 2 10-15,0 3-16 16,0 2 28-16,7-2-19 15,0 0-8-15,7 5 20 16,-14-5-20-16,7 4 5 16,3-5 0-16,-10 0 1 0,0-3 4 15,0-8-9-15,0-2-4 16,0-5 11-16,0-4-4 16,0-7-7-16,0-10 1 15,0-11 8-15,0-3-13 16,0-4 4-16,0 0 0 15,0 4-3-15,0-2 10 16,0 0-7-16,0-4 0 16,0-2 10-16,0-3-12 15,0-3 2-15,0 0 0 16,0 0 4-16,0 0 2 16,0 0-6-16,0 0 6 15,0 0-3-15,0 0 8 16,0 0-11-16,0 0 1 0,14 0-1 15,6 0 3-15,25 0-3 16,13-17 7-16,25 3 1 16,6-4-10-16,8 4 2 15,-1 2 0-15,-7 4-5 16,1 2 12-16,-8 4-7 16,-3 2 0-16,-3 0 1 15,6 0-4-15,15 0 3 16,-1 0-3-16,7 0-5 15,14 0 0-15,-4 0 8 16,4 0-3-16,11 0 2 16,-12 0-11-16,5-3 12 15,-4 0 0-15,-21 3-8 16,0 0 6-16,1 0 2 16,-1 0 0-16,17 0 3 0,11 0-9 15,17 0 6-15,24-6 0 16,-3-3-5-16,3 3 10 15,-11 1-5-15,-6 0 0 16,-14 5 5-16,1 0-10 16,-5 0 5-16,18 0 0 15,3 0-2-15,18 5 8 16,10 6-6-16,6-5 0 16,22-6 6-16,9 0-6 15,-10 0 0-15,-13 0 0 16,-21 0-10-16,-17 0 14 15,-14 0-4-15,-7 0 0 0,7 0 4 16,-17 0-10-16,3-3 6 16,-10-2 0-16,-4-4-4 15,-17 0 8-15,-17 4-4 16,-10 2 0-16,-24-1 7 16,-31 2-12-16,-1-1 5 15,-13 0 0-15,0 3-4 16,0-2 13-16,0 2-9 15,0 0 0-15,11-3 4 16,2 0-8-16,1 1 4 16,10-2 0-16,-10-2-5 15,0 3 7-15,-7 1-2 16,3-1 0-16,-10 0 7 0,7 0-10 16,0-2 3-16,-7-1 0 15,0-5 5-15,0-1 2 16,0-2-5-16,0-4 0 15,0-4 3-15,0-4-1 16,0-3-4-16,0-2 0 16,0-1-1-16,0-8 8 15,0 0-7-15,-7-8 0 16,0-4 3-16,7-3-6 16,-10-2 3-16,3 0 0 15,-7 3 2-15,7-1 4 16,-7 2-6-16,-3 1 0 15,-3 3 4-15,-11 4-6 16,17 5 2-16,-10-1 0 0,10 7 5 16,7 3 1-16,0 5-6 15,7 6 0-15,0 4 11 16,0-3-11-16,0 9 0 16,0-2 0-16,0 4 8 15,-7-1 0-15,7 0-8 16,0-2 0-16,-10-1 6 15,3 1-8-15,7-4 2 16,-7 1 0-16,1 1-3 16,6 1 8-16,-14 3-5 15,14 0 0-15,-11 1 5 16,5 0-8-16,-8-1 3 16,7-3 0-16,-17 1-7 15,10 0 12-15,-17-4-5 16,-27 4 0-16,-52 2-16 0,-69 9-24 15,-65 0-149-15,-38 3-277 16</inkml:trace>
  <inkml:trace contextRef="#ctx0" brushRef="#br0" timeOffset="3353">904 1182 448 0,'0'0'216'0,"0"0"-86"15,0 0 18-15,0 0-29 16,0 0-19-16,0 0-23 15,0 0-29-15,0-24-3 16,0 24-19-16,0 0-22 16,0 0 14-16,0 0-18 15,0 0 0-15,0 0-2 0,0 0-1 16,0 5 3-16,0 16 0 16,0 2 6-16,0 5-8 15,0 1 2-15,0 0 0 16,0 2-1-16,0-2 8 15,-7-3-7-15,7-4 0 16,0-4 3-16,0-2-5 16,0-1 2-16,0-7 0 15,0 2-5-15,17-5 4 16,11 1 1-16,9-6 0 16,8 0-3-16,-7 0 1 15,14 0 2-15,-15-9 0 0,-16-3-5 16,0 2 13-1,-11-3-8-15,4 2 5 0,-14-6-1 16,0 3 5-16,0 0-7 16,0-4 0-16,0 7 25 15,0-3-22-15,0 2 10 16,0 1-5-16,-7 6-7 16,0-1 26-16,7 2-25 15,0 4 1-15,0 0 4 16,0 0-6-16,0 0-5 15,0 0 2-15,0 0-16 16,0 4 15-16,0 21-6 16,0 9 7-16,0 4-3 15,0 2 7-15,0 2-4 16,0 2 0-16,0-4 8 16,0-3-19-16,0-8 5 0,0-7-102 15,0-2-63-15,0-8-129 16,0-4-134-16</inkml:trace>
  <inkml:trace contextRef="#ctx0" brushRef="#br0" timeOffset="3819">1550 722 674 0,'0'0'113'15,"0"0"-6"-15,0 0 38 16,0 0-29-16,0 0-78 16,0 0-26-16,7-4-12 15,-7 50 12-15,0 20 11 16,0 14 26-16,0 3-32 15,7 5 33-15,-7 7-33 16,7 2-12-16,3 6 16 16,-3-3-19-16,-7-6 4 15,0-11 2-15,0-11-5 0,0-9 10 16,0-3-12-16,0-13 2 16,0-6-3-16,0-10 11 15,0-7-11-15,0-7 0 16,0-9 2-16,0-4-2 15,0-4 0-15,0 0 0 16,0 0-3-16,-7 0-53 16,7-29-55-16,0-17-225 15,41-11-378-15</inkml:trace>
  <inkml:trace contextRef="#ctx0" brushRef="#br0" timeOffset="4391">2097 1276 617 0,'0'0'145'0,"0"0"-82"0,0 0 48 15,0 0-15-15,0 0-57 16,0 0 9-16,38-51-38 15,-7 39 0-15,-11-2 28 16,4 2-23-16,-17 3 29 0,7 2-7 16,-7 3-22-16,3 0 27 15,-10 4-22 1,0 0-9-16,0 0-2 0,0 0-9 16,0 0-3-16,0 4-3 15,0 25-5-15,0 8 11 16,0 3 0-16,0 5 0 15,0-2 3-15,0 3 3 16,0-3-6 0,0-8 0-16,0-4 6 0,-10-8-7 15,10-6 1-15,0-3 0 16,-7-6-3-16,7-4 7 16,-7-4-4-16,7 0 0 15,0 0 7-15,-7 0 1 16,7 0-8-16,-7 0 0 15,-10 0 11-15,3 0-6 0,1 0-5 16,13 0 0-16,0 0 6 16,0 0-10-16,0 0 4 15,0 0 0-15,0 0-6 16,0 0 8-16,0 0-2 16,13 0 0-16,18 0 1 15,14-6-1-15,7-2 0 16,-8 0-9-16,1-2-14 15,-11 5-89-15,11-1-25 16,-7-6-71-16,7 1-105 16</inkml:trace>
  <inkml:trace contextRef="#ctx0" brushRef="#br0" timeOffset="4784">2774 884 585 0,'0'0'191'16,"0"0"-65"-16,0 0 29 15,0 0-43-15,0 0-60 0,0 0-10 16,0-22-38-16,0 30-1 15,7 26-1-15,0 15-1 16,0 8 26-16,-7 12-16 16,0 5 6-16,0 12 18 15,0 8-34-15,0 1 12 16,-21-2-6-16,-3-12 0 16,4-10-2-16,-4-14-5 15,17-11 0-15,0-11-1 16,7-10 4-16,0-5-3 15,0-8 0-15,0-3 4 16,0-7-13-16,0-2-32 16,0 0-69-16,20-9-46 0,18-22-194 15</inkml:trace>
  <inkml:trace contextRef="#ctx0" brushRef="#br0" timeOffset="5402">3417 1318 456 0,'0'0'192'15,"0"0"-131"-15,0 0 54 16,0 0-20-16,0 0-17 16,0 0-46-16,-13-65-22 15,40 57-10-15,11-2 6 16,0 8-7-16,-1-1 1 16,-9 3 0-16,-4 0-3 15,-3 0 5-15,3 5-4 16,-10 13 2-16,-8 8 0 15,1-1 7-15,-7-2-7 16,0 3 0-16,0-6 13 16,-13-2-8-16,-8-8-5 15,-3-1 12-15,3-6-7 0,4-3 11 16,3 0-2-16,14 0-4 16,0 0 28-16,0 0-19 15,0 0 4-15,0 0-9 16,0 0-10-16,0 0-8 15,24 0-1-15,4 0 5 16,10 6-2-16,6 8 7 16,-6 3-5-16,-3 6 0 15,-5 0-2-15,-5 2-2 16,-5 4 4-16,-20-3 0 16,0-3-10-16,0-3 14 15,0 0-4-15,-20-3 0 0,-25 0 7 16,-7-3-3-16,-10-5-4 15,4-3-6-15,6-6 5 16,8 0-110-16,13 0-72 16,24 0-112-16</inkml:trace>
  <inkml:trace contextRef="#ctx0" brushRef="#br0" timeOffset="5779">4294 639 784 0,'0'0'110'0,"0"0"28"0,0 0-1 15,0 0-93-15,0 0-19 16,0 0 12-16,-24 140 22 15,24-69-14-15,0 4-17 16,14 7 2-16,-4 6 9 16,-3 4-26-16,-7 5 18 15,0 15-27-15,0-1 0 16,0-2 16-16,-7-12-15 16,7-19 0-16,0-18-5 0,0-21 4 15,0-13-2 1,0-11-2-16,0-13 0 0,0-2-7 15,0 0 0-15,0 0-28 16,7-25-50-16,20-4-178 16,11-2-180-16</inkml:trace>
  <inkml:trace contextRef="#ctx0" brushRef="#br0" timeOffset="6461">5026 1310 609 0,'0'0'169'0,"0"0"-91"15,0 0 49-15,0 0-5 16,0 0-63-16,0 0 12 16,-82-97-22-16,75 85-21 15,0 7 18-15,0-2-33 16,-10 2 6-16,10 5-14 0,-7-2 3 16,-6 2-13-1,-11 0 5-15,0 0 0 0,-3 11-11 16,3 9 14-16,7-3-3 15,24 3 0-15,0 3-1 16,0-6-7-16,0 1 8 16,17-8-24-16,3-4 13 15,4-3-7-15,4-3 18 16,3 0 0-16,0 0 5 16,-11-3 1-16,1-11-6 15,-4 0 0-15,4 0 15 16,-14-1-12-16,10 4 18 15,-10 0 6-15,-7 5-19 16,0 0 18-16,0 6-10 0,0 0-9 16,0 0-2-16,7 0-3 15,-7 0-2-15,0 0 0 16,7 6-22-16,-1 15 17 16,5 15 3-16,-4 6 2 15,0 7-3-15,-1 12 7 16,-6 4-4-16,7-2 0 15,0-6 8-15,-7-11-6 16,17-9-2-16,-10-11 0 16,-7-6-3-16,7-6 10 15,-7-5-7-15,0-3 0 16,0-6-7-16,0 0-16 16,0 0-108-16,7 0-145 15,7-15-344-15</inkml:trace>
  <inkml:trace contextRef="#ctx0" brushRef="#br0" timeOffset="6893">5566 681 873 0,'0'0'76'0,"0"0"-8"0,0 0 50 15,0 0-60-15,0 0-19 16,0 0 13-16,38 60 0 16,-14-22 9-16,4 7-46 15,-4 3 24-15,-4 10 11 16,4 5-34-16,-3 5 21 15,3 1-23-15,-17 2-11 16,7 4 14-16,-7-1-9 16,0 6-7-16,-1-3 1 15,-6-11 7-15,11-6-5 16,-4-12-4-16,-7-4 0 16,6-10-2-16,-6-5 5 15,7-4-3-15,0-5 0 0,0-2-3 16,-7-7 2-16,10-8-53 15,-10-3-57-15,7 0-27 16,14 0-81-16,10-26-143 16</inkml:trace>
  <inkml:trace contextRef="#ctx0" brushRef="#br0" timeOffset="7357">6175 1142 621 0,'0'0'90'16,"0"0"-16"-16,0 0 63 15,0 0-31-15,0 0-37 16,0 0-48-16,-7-15-10 15,7 15 7-15,0 0-14 16,21-3-4-16,23 0 4 16,8 0 5-16,17 1-1 15,-4 2-8-15,-13 0 0 16,-1 0 11-16,-6 0-8 16,-14 0 2-16,-17-3 14 15,3 0-12-15,-17 3 23 16,7 0-20-16,-7 0-7 0,0 0 5 15,0 0 2-15,6 17 2 16,-6 14 13-16,0 4-10 16,0 2 16-16,0 0-27 15,0 0-2-15,0 1 0 16,0-4 2-16,0-5-4 16,0-4 0-16,0-7-18 15,0-3-81-15,0-5-64 16,0-4-80-16,0-6-138 15</inkml:trace>
  <inkml:trace contextRef="#ctx0" brushRef="#br0" timeOffset="7577">6347 1430 277 0,'0'0'271'0,"0"0"-227"16,0 0 45-16,0 0 66 16,0 0-79-16,271-51-24 15,-181 33-11-15,-8-1-39 16,-6 4-4-16,-31 4-6 16,-18 3-280-16</inkml:trace>
  <inkml:trace contextRef="#ctx0" brushRef="#br0" timeOffset="14129">742 272 430 0,'0'0'264'0,"0"0"-160"0,0 0 14 0,0 0 13 15,0 0-28-15,0 0-12 16,0 0-35-16,0 18 1 16,0-16-9-16,0 2-34 15,0-2 26-15,0 1-31 16,0 0-9-16,0-1 0 15,0 4-2-15,-7 11-5 0,-10 3 2 16,10 9 5 0,0 3-9-16,7-3 6 0,0-1 3 15,24-8-9-15,11-6-4 16,3-11 13-16,-1-3 0 16,1 0 2-16,0-3 0 15,-10-17 13-15,3-6-15 16,-11 1 18-16,-3-1-13 15,-17-3 11-15,0 3 24 16,0-8-28-16,0 3 16 16,-24 2-28-16,-13 3 2 15,9 6-7-15,-10 9 6 16,7 2-1-16,-3 9 0 16,3 0-3-16,7 0-5 0,-4 29-25 15,11 2-84-15,10 6-84 16,7 4-222-16</inkml:trace>
  <inkml:trace contextRef="#ctx0" brushRef="#br0" timeOffset="14533">1825 304 437 0,'0'0'176'0,"0"0"-55"0,0 0 6 16,0 0-18-16,0 0-29 15,0 0 28-15,-31-77-34 16,31 77-16-16,0 0-11 15,0 0-31-15,0 0 14 16,0 0-26-16,0 0 0 16,0 8 19-16,0 15-14 15,0 0 13-15,0 0-15 16,7 2 3-16,0-1-5 16,3-4-5-16,-3 2-7 15,0 4-31-15,14-6-153 0,3 0-143 16,27-11-379-16</inkml:trace>
  <inkml:trace contextRef="#ctx0" brushRef="#br0" timeOffset="14968">3603 172 94 0,'0'0'472'0,"0"0"-395"15,0 0 20-15,0 0 22 16,0 0-43-16,0 0-36 15,-31-25-31-15,62 22 0 16,0 3 2-16,3 0-11 16,4 0 0-16,-7 0-1 15,-3 14 5-15,-4 9-4 16,-24 5 5-16,0 1-3 16,0 2 10-16,0 1-9 0,-31-6 6 15,3-4 4 1,4-8-13-16,10-4 10 0,7-8-10 15,1 1 1-15,6-3 3 16,0 0-2-16,0 0-2 16,0 3 0-16,27 0 0 15,25-3 7-15,30 0-7 16,14 0-10-16,14 0-140 16,-13 0-316-16</inkml:trace>
  <inkml:trace contextRef="#ctx0" brushRef="#br0" timeOffset="15535">4937 107 515 0,'0'0'131'0,"0"0"12"16,0 0-76-16,0 0-11 15,0 0-37-15,0 0-13 16,69-26 4-16,-49 26-4 0,-6 0-6 16,3 13 0-16,-3 8 8 15,-14-1-17-15,0 3 17 16,0 3-8-16,0-1 0 15,0 1 13-15,-31 0-13 16,11-9 7 0,-11-3 2-16,10-2-4 0,-3-10-3 15,17-2-1-15,-7 0 19 16,14 0-19 0,0 0 40-16,0 0 12 0,0 0-40 15,0 0 27-15,14 0-39 16,0 0-1-16,24 0 0 15,-7 0-2-15,6 0 2 16,-2 0-1-16,-4 12 0 16,7 8-7-16,-11 5 8 15,-3 1 0-15,-10 3-6 16,-14-6 8-16,0-3-2 16,0 0 1-16,-14-8 5 15,-24-1 3-15,-20-2-1 0,-1-7-5 16,-9-2 10-1,2 0-9-15,15 0-4 0,6-5 0 16,21-4-14-16,24-9-94 16,0-10-147-16,76-11-470 15</inkml:trace>
  <inkml:trace contextRef="#ctx0" brushRef="#br0" timeOffset="16035">6405 63 587 0,'0'0'241'0,"0"0"-106"15,0 0-5-15,0 0-4 16,0 0-76-16,0 0-14 15,-7-63-24-15,7 63-4 16,0 0-16-16,0 0-5 0,0 26 13 16,0 6-3-16,0 2 11 15,0 0-8-15,0 1 0 16,21-9 7 0,17-6-9-16,0-9 2 0,-11-6 0 15,4-5-8-15,-7 0 19 16,-3 0-11-16,-7-10 4 15,3-10 5-15,-10 2 3 16,-7-2-8-16,0 3 2 16,0 3 42-16,0 8-28 15,0 3 10-15,0 3-21 16,0 0-1-16,0 0-16 16,0 0-1-16,0 15 9 15,0 10-5-15,0 4 11 0,6 0-6 16,-6 5 0-16,0-3-11 15,7-5-106-15,0-1-144 16,-7-10-471-16</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19:40.475"/>
    </inkml:context>
    <inkml:brush xml:id="br0">
      <inkml:brushProperty name="width" value="0.05" units="cm"/>
      <inkml:brushProperty name="height" value="0.05" units="cm"/>
      <inkml:brushProperty name="color" value="#3165BB"/>
      <inkml:brushProperty name="fitToCurve" value="1"/>
    </inkml:brush>
  </inkml:definitions>
  <inkml:trace contextRef="#ctx0" brushRef="#br0">4028 611 350 0,'0'0'233'0,"0"0"-23"16,0 0-50-16,0 0-20 16,0 0-22-16,0 0-54 15,0-83 5-15,0 75 7 16,0 2-46-16,0 3 9 15,0 3-10-15,0 0-23 16,0 0-12-16,0 3 3 0,0 23 3 16,0 6-5-16,0-4 11 15,0 3-6-15,0-5 0 16,0-3 8-16,0-3-12 16,0-6 4-16,0-4 0 15,0-5-6-15,0 1 8 16,0-6-4-16,0 2-10 15,0 1-31-15,31-3 32 16,0 0 8-16,3 0 3 16,4 0-7-16,7 0 7 15,-8 0 0-15,-6 0 0 16,-3 0 7-16,-4-8-11 0,-17 0 4 16,7-2 0-1,-8-1 0-15,-6 2 10 0,0 3-10 16,0 1 2-16,0-4 8 15,0 4 1-15,0-4-5 16,0 2 2-16,0 0 31 16,0 4-35-16,0 0 22 15,0 3-5-15,0 0-19 16,0 0 19-16,0 0-21 16,0 0 0-16,0 6-7 15,-6 22 9-15,-1 6-2 16,-7 4 0-16,14-4 8 15,0 4-15-15,0 2 7 16,0-3 0-16,0 0-6 16,7-5 2-16,7-8-48 0,-1 0-72 15,5-4-123-15,-12-9-123 16</inkml:trace>
  <inkml:trace contextRef="#ctx0" brushRef="#br0" timeOffset="480">4385 214 463 0,'0'0'136'0,"0"0"4"0,-216-146 22 15,150 114-35-15,1 10-40 16,3 11 7-16,18 8-45 15,-8 3-18-15,0 14-10 16,8 34-14-16,-15 16 3 16,8 7 10-16,13 6-19 15,10 9 18-15,4 9-19 16,24 4 1-16,0 10 7 16,0-1 0-16,45-4-7 15,20-10-1-15,32-12 5 16,16-13-13-16,11-17 8 15,17-23 0-15,-7-18 4 16,0-11 6-16,-7-6-3 0,-17-31 0 16,-7-12-2-16,-6-11 12 15,-1-12 1-15,-20-10 4 16,-4-15 15-16,-34-9-23 16,-38-6 14-16,0 4-17 15,-73 4-3-15,-40 19-8 16,-28 17 0-16,0 16 0 15,0 24-6-15,17 13 12 16,21 15-6-16,14 9 0 16,20 37-20-16,17 14-25 15,1 17-101-15,20 8-149 16,10-4-180-16</inkml:trace>
  <inkml:trace contextRef="#ctx0" brushRef="#br0" timeOffset="1007">3801 1032 501 0,'0'0'199'0,"0"0"-22"15,0 0-35-15,0 0-8 16,0 0-20-16,0 0-55 15,58-74 10-15,-58 74-23 16,0 0-38-16,0 0-8 16,-13 34 11-16,-42 23-8 15,-25 14 54-15,-9 15-43 0,-14 11 18 16,0 10-12 0,6 1-20-16,-2-11 23 0,20-14-23 15,20-20 2-15,15-20 5 16,13-20 1-16,24-13-8 15,0-10 0-15,7 0 6 16,0 0-5-16,0 0-1 16,0 0 0-16,0 0 0 15,7 0-2-15,6-5-26 16,1 5-74-16,-14 0-71 16,0 0-147-16,0 20-136 15</inkml:trace>
  <inkml:trace contextRef="#ctx0" brushRef="#br0" timeOffset="1577">2422 2190 248 0,'0'0'395'0,"0"0"-226"0,0 0-27 16,0 0-10-16,0 0-52 15,0 0-50-15,103-131 21 16,-51 107-16-16,-1 1-15 16,-6 3 11-16,-7 3-28 15,-17 6 21-15,-15 5 3 16,-6 3-13-16,0 3 21 0,0 0-26 16,0 0-6-16,0 0-3 15,0 0 3-15,0 0-6 16,0 0-4-16,0 23 0 15,11 11 2-15,-11 7 5 16,7 1 0-16,-1 1 1 16,1-3 6-16,-7 1-7 15,0-10 0-15,0-2 2 16,0-12-6-16,0-6 4 16,0-2 0-16,0-7 0 15,0-2 4-15,0 3-8 16,0-3 4-16,-7 0 0 15,-30 0 5-15,-1 0 0 16,-7 0-4-16,18 0 3 16,9 0 6-16,5 0-10 0,13 0 0 15,0 0 2-15,0 0-12 16,0 0 8-16,0 0-4 16,24 0-1-16,10 0 11 15,18 0-4-15,10 0 0 16,-4 0-2-16,1 0-2 15,-1-3-41-15,4-5-73 16,-11 3-35-16,-6-3-118 16,-17 3-131-16</inkml:trace>
  <inkml:trace contextRef="#ctx0" brushRef="#br0" timeOffset="2095">2866 1821 163 0,'0'0'340'0,"0"0"-218"15,0 0 37-15,-238-174-30 16,194 142-30-16,6 12 6 16,10 3-50-16,-3 12-1 15,0 5-10-15,4 0-32 16,-18 7 11-16,-13 36-21 15,-18 15 1-15,4 9 23 16,-11 6-22-16,8 1 15 0,9 6-9 16,15 6-7-1,20 3 9-15,24-4-12 0,7 3 0 16,7-1-3-16,51-2 4 16,11-4-1-16,10-12 0 15,11-15 4-15,6-17-5 16,0-17 1-16,-6-9 0 15,6-11 14-15,7 0-11 16,10-17 10-16,-2-23-10 16,-15-9-2-16,-7-10 26 15,-13-13-9-15,-18-16 11 16,-20-10 15-16,-10-8-41 0,-28-2 16 16,0 8-10-1,-59 11-2-15,-44 14-6 0,-24 16-1 16,3 16 0-16,-3 14 0 15,24 18-1-15,27 11-3 16,31 0 1-16,32 28-89 16,13 18-62-16,72 0-268 15,62 0-375-15</inkml:trace>
  <inkml:trace contextRef="#ctx0" brushRef="#br0" timeOffset="2545">4213 1232 359 0,'0'0'255'0,"0"0"-119"15,0 0-17-15,0 0 6 16,0 0-21-16,0 0-79 0,-27 20-21 16,48 26 82-16,30 17-35 15,11 11-14-15,3 11 15 16,18 10-40-16,-11-4 16 15,4-2-18-15,-4-12-6 16,-3-8 4-16,-11-9-6 16,-6-14-2-16,-8-10 4 15,-13-10 6-15,-3-11-10 16,-21-9 0-16,3-4 1 16,-3-2 1-16,-7 0 1 15,0 0-3-15,0 0 0 16,0 5-107-16,0 4-161 15,-31 9-156-15</inkml:trace>
  <inkml:trace contextRef="#ctx0" brushRef="#br0" timeOffset="3085">5028 2307 653 0,'0'0'148'16,"0"0"-23"-16,0 0 0 15,0 0 10-15,0 0-68 16,0 0-37-16,18-83 14 0,2 80-43 16,11 3-1-1,7 0 0-15,7 0 4 0,-18 8-11 16,4 13 5-16,-17 5 2 15,-14-1-6-15,0 4 6 16,0-4 0-16,-7-1-8 16,-24 1 24-16,-14-7-16 15,11-4 0-15,17-6 4 16,3-5-3-16,14-3 0 16,0 0-1-16,0 0 5 15,0 0 6-15,0 0-6 16,0 0-5-16,31 0 2 15,3 0-3-15,11 0 1 0,7 0 0 16,-8 3-4-16,-6 8 7 16,0 4-4-16,-7 2 1 15,-10 0-1-15,-8 3-13 16,-2 0 13 0,-11-1 1-16,0-1-3 0,0-1 10 15,-24-2-2-15,-28-4 6 16,-24-2-8-16,4-8 8 15,-4-1-11-15,11 0-7 16,7 0-44-16,27-1-124 16,17-23-33-16,14-9-194 15</inkml:trace>
  <inkml:trace contextRef="#ctx0" brushRef="#br0" timeOffset="3568">5424 1975 419 0,'0'0'243'16,"0"0"-109"-16,0 0 36 15,-231-103 14-15,163 92-102 16,9 8-17-16,1 3-5 16,-1 3-54-16,-9 37 18 15,9 11-13-15,7 21-8 16,1 11 28-16,13 11-28 15,0 10-2-15,25-5 3 16,13 2 7-16,0-14-12 16,30-3 1-16,29-16 0 0,13-13-3 15,4-15 4-15,6-18-1 16,8-10 0-16,20-12 13 16,17 0-8-16,-3-15-5 15,-4-19 2-15,-17-5 5 16,-31-7-1-16,4-9-5 15,-31-2 65-15,-1-8-50 16,-13-13 18-16,-17-2-8 16,-14-6-16-16,0-3 31 15,-38 4-41-15,-27 2 4 16,-18 12 1-16,1 15 6 0,10 17-11 16,-4 19 0-16,25 17-2 15,-1 3-14-15,7 9 10 16,14 28-45-16,4 17-54 15,10 7-139-15,10-1-136 16,0-1-475-16</inkml:trace>
  <inkml:trace contextRef="#ctx0" brushRef="#br0" timeOffset="4473">2288 2724 478 0,'0'0'247'16,"0"0"-117"-16,0 0 23 16,0 0 15-16,0 0-77 15,0 0-7-15,7-8-35 16,-7 8-33-16,0 0 7 0,-7 2-18 16,-38 24 23-16,-6 11 8 15,-18 6-33-15,4 11 22 16,-11 13-6-16,-20 12-14 15,-7 13 29-15,-14 5-30 16,3-2 8-16,18-3 9 16,24-16-15-16,20-7 10 15,14-14-15-15,25-19 4 16,6-13 2-16,7-11-4 16,0-10-3-16,0-2 0 15,0 0 12-15,0 0-9 16,0 0-3-16,0 0 3 15,0 0 2-15,0 0-5 0,0 0-13 16,0 0-43 0,0 0-73-16,0 12-42 0,0 17-147 15,0 11-73 1</inkml:trace>
  <inkml:trace contextRef="#ctx0" brushRef="#br0" timeOffset="6244">2622 2750 462 0,'0'0'191'0,"0"0"-6"0,0 0-62 15,0 0 16-15,0 0-35 16,0 0-36-16,-38-60-11 15,38 60-50-15,0 28-3 16,0 19 37-16,31 9-16 16,3 10 35-16,11 3-37 15,10-1-4-15,3 4 22 16,-6 0-40-16,-1-1 15 16,-6-6-5-16,-17-2-1 15,2-14-4-15,-16-6-6 16,3-14 3-16,-3-12-1 15,-7-5 2-15,0-12-4 16,3 0 0-16,-10 0 11 0,0 0-8 16,0 0-3-16,0 0-15 15,0 0-45-15,0 10-120 16,0 14-171-16,-10 1-141 16</inkml:trace>
  <inkml:trace contextRef="#ctx0" brushRef="#br0" timeOffset="6667">2931 3982 726 0,'0'0'130'0,"0"0"-17"15,0 0 17-15,0 0 8 16,0 0-87-16,0 0-9 15,-28-48-36-15,49 39 10 16,48 0-15-16,20-2 0 16,8 0 3-16,-12 2-3 15,-9 4 2-15,-31 5-3 16,-7 0 0-16,-18 0 9 16,-6 0-11-16,-4 8 2 15,-10 14 0-15,0 7 8 0,0 11-6 16,0 3 14-16,-10 6 6 15,-11 4-18-15,1 5 33 16,-11-1-25-16,17-2-10 16,-10-4 17-16,24-11-17 15,-7-9-2-15,7-7 0 16,0-10 10-16,0-6-20 16,0-4-19-16,0-4-116 15,14 0-85-15,-7-15-96 16,-7-11-339-16</inkml:trace>
  <inkml:trace contextRef="#ctx0" brushRef="#br0" timeOffset="6851">3134 4257 345 0,'0'0'304'0,"0"0"-182"0,0 0 3 15,0 0-67-15,0 0-5 16,0 0 4-16,237-55-28 15,-158 47 9-15,17 2-29 16,-20 4-5-16,-11 2-8 16,-13 0-5-16,-21 0-181 15,-17 0-170-15</inkml:trace>
  <inkml:trace contextRef="#ctx0" brushRef="#br0" timeOffset="7363">3835 3765 532 0,'0'0'113'0,"0"0"42"0,-161-194-37 16,78 145 16-16,-13 12-64 15,-7 14 16-15,-7 6-8 16,-11 17-45-16,4 0 12 15,4 0-22-15,27 34-18 16,10 12 10-16,11 22-11 16,3 18-4-16,28 14 1 15,-4 9 9-15,14 0-6 16,10 0-4-16,7 5 0 16,7 6-2-16,7 6 5 0,45-1-3 15,6-7 0 1,18-18 10-16,-4-23-11 15,17-23 1-15,15-23 0 0,16-22 10 16,28-9-5-16,17-25-2 16,-4-32 12-16,1-12-13 15,-28-6 32-15,-31-8 12 16,-13-5-20-16,-22-8 18 16,-23-8-29-16,-24-6 17 15,-21-6-6-15,-21-10-25 16,-68-3 24-16,-39 3-25 0,-19 7 0 15,-15 24-6-15,28 26 8 16,7 30-2-16,24 30 0 16,13 9-72-16,1 29-57 15,23 34-193-15,15 8-316 16</inkml:trace>
  <inkml:trace contextRef="#ctx0" brushRef="#br0" timeOffset="10360">1236 3759 73 0,'0'0'335'0,"0"0"-198"16,0 0 17-16,0 0-51 16,0 0 3-16,0 0 5 15,0 0-40-15,7-77 29 16,-7 57-33-16,0-6-9 15,0 0 10-15,0 1-36 16,-7-4 7-16,-24-2-8 16,-7-3-18-16,-14 2 16 0,-6 3-22 15,-7 6-5-15,-11 8 9 16,-6 10-1-16,9 5-10 16,-9 0 0-16,-1 26 4 15,11 17-9-15,-10 12 5 16,-1 19 0-16,11 20-4 15,-4 20 10-15,4 15-6 16,10 9 0-16,21-3 4 16,17-4-10-16,24-3 6 15,0-8 0-15,38-14-4 0,27-12 8 16,24-25-4 0,1-24 0-16,13-16 3 15,7-20-5-15,3-9 2 0,4 0 0 16,-20-3 0-16,9-26 8 15,-20-7-8-15,-3-13 10 16,-1-14-6-16,1-9 22 16,-11-8-16-16,-7-14-2 15,-3-8 16-15,-17-13-24 16,-18-14 13-16,-20-5-13 16,-7 4 8-16,0 16-8 15,-34 23 0-15,-18 22 0 16,-10 20-6-16,11 19 11 15,-8 4-5-15,1 11 0 16,-11 10-13-16,4 5 11 0,6 0-61 16,-9 5-49-1,16 24-44-15,0 5-87 0,15 0-73 16,9 4-255-16</inkml:trace>
  <inkml:trace contextRef="#ctx0" brushRef="#br0" timeOffset="11277">834 4051 330 0,'0'0'217'0,"0"0"-128"15,0 0 64-15,0 0-35 16,0 0-18-16,0 0-21 16,-66-72-3-16,59 61 2 15,7-9-26-15,0 3 2 16,0 0-9-16,-7-3-22 15,7 6 10-15,-10-4-23 16,10 4 4-16,-7 3 5 16,0-1-15-16,1 9 2 15,-15 3-6-15,-3 0-4 16,-14 0-6-16,4 9 10 16,-11 20 0-16,0 7-2 15,7 16 5-15,7 5-3 0,11 0 0 16,3-6 0-16,10-4-13 15,7-7 5-15,0-12-23 16,7-5 29-16,24-15-9 16,6-8 11-16,15 0-1 15,6-10 4-15,-6-19 7 16,-7-3-10-16,-7 1 0 16,-18-2 11-16,4-3-7 15,-10 1 12-15,3 2 8 16,-17-2-15-16,7 6 23 15,0 4-20-15,0 8-6 16,-7 8 10-16,0 9-13 0,0 0 5 16,0 0-8-16,0 0-7 15,0 0 5-15,0 5-13 16,0 23 11-16,0 7-6 16,0 14 20-16,0 6-10 15,0 2 0-15,0 4 2 16,0-5-4-16,0 4 2 15,0-8 0-15,0-12 1 16,0-3 4-16,0-17-5 16,0-8 0-16,0-8 2 15,0-4-3-15,0 0 3 16,0 0-2-16,0 0 4 16,0 0-4-16,0 0-40 15,0 0-73-15,-21 0-268 0,-10 0-561 16</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1:39.481"/>
    </inkml:context>
    <inkml:brush xml:id="br0">
      <inkml:brushProperty name="width" value="0.05" units="cm"/>
      <inkml:brushProperty name="height" value="0.05" units="cm"/>
      <inkml:brushProperty name="color" value="#3165BB"/>
      <inkml:brushProperty name="fitToCurve" value="1"/>
    </inkml:brush>
  </inkml:definitions>
  <inkml:trace contextRef="#ctx0" brushRef="#br0">231 169 500 0,'0'0'308'0,"0"0"-181"0,0 0 7 16,0 0-9-16,-224 9 24 15,217-9-81-15,7 0-19 0,0 2-40 16,0 1 1 0,52 3-10-16,30-3 0 0,28-3 3 15,31 0 14-15,0 0-13 16,14 0-4-16,-14 0 7 15,-7 0 3-15,-24 0-10 16,-34 0 0-16,-25 0 5 16,-20 0-13-16,-17 0 9 15,-7-3-1-15,-7 0 9 16,0-5 2-16,-7-10 5 16,-31-2-16-16,-20-2 1 15,-11-3-7-15,-10-2 7 16,-3 7-1-16,9 0 0 15,5 6 11-15,16 8-14 16,14 0 3-16,18 6 0 0,13 0-14 16,7 0 13-1,0 0 1-15,0 0-5 0,44 20-8 16,22 9 13-16,23 5 0 16,14 3 1-16,0-3 0 15,-20 1-1-15,-18-3 0 16,-27-4-1-16,-7 3 9 15,-24-2-11-15,0 0 3 16,-7 0 0-16,-7 2-15 16,-45 0-1-16,-16 4-30 15,9-4-82-15,1-5-131 16,27-6-105-16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4:22.135"/>
    </inkml:context>
    <inkml:brush xml:id="br0">
      <inkml:brushProperty name="width" value="0.05" units="cm"/>
      <inkml:brushProperty name="height" value="0.05" units="cm"/>
      <inkml:brushProperty name="color" value="#3165BB"/>
      <inkml:brushProperty name="fitToCurve" value="1"/>
    </inkml:brush>
  </inkml:definitions>
  <inkml:trace contextRef="#ctx0" brushRef="#br0">0 81 708 0,'0'0'174'0,"0"0"-96"15,0 0 22-15,0 0-30 16,0 0-48-16,0 0 14 15,121-43 4-15,-42 31-8 16,-11 4 15-16,-9-4-32 0,-14 6 21 16,-18 6-14-1,-10 0-8-15,-10 0 4 0,0 0-18 16,0 0 0-16,0 26 3 16,-7 11 8-16,0 9-7 15,0 5 14-15,0 4-17 16,0 2 18-16,0-5-19 15,0-9 0-15,0-9 2 16,0-9-2-16,0-2-9 16,0-8-106-16,10-10-80 15,-3-5-129-15,-7 0-203 16</inkml:trace>
  <inkml:trace contextRef="#ctx0" brushRef="#br0" timeOffset="145">444 298 419 0,'0'0'330'16,"0"0"-225"-16,0 0-41 15,0 0-12-15,289-32-38 16,-190 24-14-16,-13 2-305 16</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3:07.028"/>
    </inkml:context>
    <inkml:brush xml:id="br0">
      <inkml:brushProperty name="width" value="0.05" units="cm"/>
      <inkml:brushProperty name="height" value="0.05" units="cm"/>
      <inkml:brushProperty name="color" value="#ED1C24"/>
      <inkml:brushProperty name="fitToCurve" value="1"/>
    </inkml:brush>
  </inkml:definitions>
  <inkml:trace contextRef="#ctx0" brushRef="#br0">385 112 301 0,'0'0'366'0,"0"0"-164"0,0 0-42 15,0 0-6-15,0 0-28 0,0 0-37 16,-58-112-5-16,58 112-39 16,0 0-20-16,-11 0 6 15,11 0-26-15,0 15-3 16,-7 42-2-16,-20 23 0 16,-4 25 17-16,-21 13-17 15,1 13 0-15,-8 13 5 16,15 1-1-16,13-14-4 15,24-18 0-15,7-29 9 16,27-17-14-16,42-19 5 0,3-17 0 16,24-13-4-1,18-16-2-15,20-2 6 16,-3-4 0-16,20-28 8 0,-20-3-10 16,-25 1 2-16,-27 4 0 15,-20 3 3-15,-15-5 1 16,-6 7-4-16,-20-5 0 15,-5 5 11-15,-13 2-6 16,0 0-5-16,-38-2 0 16,-20 2-7-16,-11 2 15 15,4 5-8-15,13 4 0 16,28 6 5-16,17 4-14 16,7 2 9-16,0 0-4 15,0 0-2-15,0 0-12 16,31 11 18-16,21 18-10 0,6-4 27 15,11-2-19 1,-4 6 2-16,1-1 0 0,-11-1-8 16,-21 2 12-16,4-5-4 15,-14 0 0-15,-17-1 4 16,-7-5-10-16,0 4 6 16,0 3 0-16,-69 6 2 15,-10 0-2-15,-17 1-4 16,20-6-37-16,18-1-91 15,13-4-126-15,31-4-198 16</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3:09.354"/>
    </inkml:context>
    <inkml:brush xml:id="br0">
      <inkml:brushProperty name="width" value="0.05" units="cm"/>
      <inkml:brushProperty name="height" value="0.05" units="cm"/>
      <inkml:brushProperty name="color" value="#ED1C24"/>
      <inkml:brushProperty name="fitToCurve" value="1"/>
    </inkml:brush>
  </inkml:definitions>
  <inkml:trace contextRef="#ctx0" brushRef="#br0">0 195 620 0,'0'0'98'15,"0"0"-19"-15,0 0 18 0,0 0-8 16,0 0 1-16,0 0-56 16,-21-14-34-16,35 14 0 15,31 0 9-15,13 0 14 16,18 5-5-16,20-2 0 15,14-3 18-15,-7 0-18 16,-20 0-9-16,-18 0 30 16,-3 0-30-16,-35 0 14 15,-13 0-4-15,-14 0-16 16,0-6 46-16,0-9-12 16,0-4-30-16,-14-7 3 15,-30 3-4-15,-15 0-6 16,8 3 0-16,-18 3 9 15,17 3-10-15,8 2 1 0,9 4 0 16,11 5-4-16,17 0 10 16,7 3-6-16,0 0 0 15,7 0-16-15,52 8 16 16,23 12 2-16,14 7 1 16,18-5 0-16,-11 1 2 15,-14 0-5-15,-16-3 4 16,-29 3 5-16,-13-6 0 15,-17-1-9-15,-7 6 0 16,-7-6 9-16,0 10-3 16,-38 0-2-16,-20 3 1 0,-15-1 1 15,11-2-12 1,18-1-10-16,-1 5-112 0,31-4-116 16,14-13-196-16</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3:07.606"/>
    </inkml:context>
    <inkml:brush xml:id="br0">
      <inkml:brushProperty name="width" value="0.05" units="cm"/>
      <inkml:brushProperty name="height" value="0.05" units="cm"/>
      <inkml:brushProperty name="color" value="#ED1C24"/>
      <inkml:brushProperty name="fitToCurve" value="1"/>
    </inkml:brush>
  </inkml:definitions>
  <inkml:trace contextRef="#ctx0" brushRef="#br0">82 80 486 0,'0'0'396'16,"0"0"-316"-16,0 0-30 15,0 0 72-15,0 0-11 0,0 0-68 16,-82-33-43-1,126 33-13-15,32 0 13 0,27 0 31 16,7 0-27-16,0 0 4 16,11 0 4-16,-25 0-5 15,-14 0 4-15,-37 0-11 16,-24 0 1-16,-21 0-7 16,0 0 6-16,0 0 0 15,-7 0 0-15,-38 0-25 16,1 0 7-16,-1 0-5 15,7 0 14-15,17 0 0 16,8 0 5-16,-5 0 4 0,12 0 0 16,-1 0 2-16,-17 1-6 15,3 20-2-15,0 10 6 16,-3 10 22-16,-7 10-16 16,4 12 32-16,3 8-2 15,3 10-13-15,7 1 20 16,-3 1-18-16,10-1-16 15,7-10 24-15,0-12-32 16,0-11 13-16,0-16-13 16,0-12 10-16,0-6-13 15,0-7 2-15,0-4-8 16,0-4-31-16,0 0-103 16,24 0-72-16,28 0-211 15</inkml:trace>
  <inkml:trace contextRef="#ctx0" brushRef="#br0" timeOffset="345">832 703 547 0,'0'0'203'0,"0"0"-51"16,0 0-27-16,0 0-37 15,0 0-12-15,0 0-17 16,-38-63-39-16,38 63-10 15,0 0-10-15,0 0-11 0,0 18 10 16,0 6 2 0,0-8 8-16,0-2-9 0,14-5 0 15,10-4 5-15,-10-5-4 16,-1 0 25-16,-6 0 8 16,0 0-18-16,3 0 22 15,-10-8-7-15,0-7-29 16,0 1 14-16,0 3-15 15,-17 2-1-15,-3 4 0 16,13 5-18-16,7 0-66 16,0 0-97-16,0 0-109 15,34 0-67-15</inkml:trace>
  <inkml:trace contextRef="#ctx0" brushRef="#br0" timeOffset="743">1661 277 162 0,'0'0'677'0,"0"0"-492"16,0-156-12-16,-21 113-65 16,-10 12 8-16,0 7-52 15,4 10-35-15,-4 8 11 16,0 6-31-16,-4 0-6 15,-16 26 0-15,-4 28 8 16,10 18-11-16,17 13 0 16,15 9 9-16,13 9-7 15,0 1-1-15,20-7-1 0,32-12 5 16,6-13 3-16,11-24-6 16,-4-16-2-16,-6-15 3 15,10-13 2-15,3-4-1 16,10 0-2-16,-16-21 9 15,-4-7-3-15,-25 2-1 16,-16 0-7-16,-21 2 7 16,0 2-15-16,-21 8-9 15,-23 5-46-15,6 9-49 16,14 0-131-16,24 0-123 16,0 0-204-16</inkml:trace>
  <inkml:trace contextRef="#ctx0" brushRef="#br0" timeOffset="1127">2393 578 671 0,'0'0'168'0,"0"0"-54"16,0 0 27-16,0 0-49 15,0 0-17-15,0 0-32 16,-96-60-33-16,96 60-3 16,-7 0-7-16,7 0 0 0,-7 15-5 15,7 3 6-15,0 0-1 16,0-4 0-16,38-5 3 16,13-6 9-16,-13-3-6 15,-4 0 11-15,-9 0 24 16,-5-3-19-16,-9-11 25 15,-5-7-11-15,-6 5-25 16,0-4 20-16,-6 3-31 16,-32 2 0-16,7 6 1 15,3 9-1-15,-3 0 0 16,7 0-52-16,10 24-98 16,14 1-52-16,0-3-173 15</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3:09.822"/>
    </inkml:context>
    <inkml:brush xml:id="br0">
      <inkml:brushProperty name="width" value="0.05" units="cm"/>
      <inkml:brushProperty name="height" value="0.05" units="cm"/>
      <inkml:brushProperty name="color" value="#ED1C24"/>
      <inkml:brushProperty name="fitToCurve" value="1"/>
    </inkml:brush>
  </inkml:definitions>
  <inkml:trace contextRef="#ctx0" brushRef="#br0">185 840 1005 0,'0'0'161'16,"0"0"-4"-16,0 0-41 15,0 0-46-15,0 0-2 0,0 0-48 16,-38-103 0-16,25 103-20 16,-11 14 7-16,-11 30-7 15,4 19 0-15,0 5 1 16,24 6-2-16,7 1 4 16,7-1-3-16,48-8 0 15,18-15 11-15,9-16-12 16,8-17 1-16,-1-18 0 15,-10 0 0-15,-10 0 10 16,-18-25-7-16,-13-12 21 16,-17-14-20-16,-14-6 28 15,-7-12-21-15,0 1-6 0,-59 1 17 16,-16 9-17-16,-11 11-5 16,3 16 0-16,7 13 11 15,18 12-17 1,0 6 6-16,20 12-21 0,24 28-18 15,-3 15-69-15,17 2-46 16,0-6-157-16,38-8-263 16</inkml:trace>
  <inkml:trace contextRef="#ctx0" brushRef="#br0" timeOffset="341">1289 140 866 0,'0'0'217'0,"0"0"-44"16,0 0-54-16,0 0-12 15,0 0-35-15,0 0-39 16,-134-140-11-16,120 178-22 15,-6 26 0-15,-5 28 34 16,12 14-31-16,-1 8 22 16,4 12-7-16,10 3-16 0,0-1 29 15,0-5-30 1,24-9 10 0,20-10-8-16,8-21 10 0,6-21-10 15,-6-16-3-15,0-12 0 0,-8-11-5 16,1-6 5-1,-7-8-42-15,-24-6-67 16,-14-3-133-16,0 0-292 0</inkml:trace>
  <inkml:trace contextRef="#ctx0" brushRef="#br0" timeOffset="2748">1764 1057 276 0,'0'0'381'16,"0"0"-222"-16,0 0-37 0,0 0 18 15,0 0-34-15,0 0-35 16,-73-77 0-16,73 48-29 16,0-2-18-16,0-6 19 15,0 0-42-15,21 2 8 16,10 12-8-16,-10 12 10 16,-15 9-18-16,5 2 7 15,16 0-6-15,4 10-3 16,14 25 7-16,-11 8 2 15,-10 11 0-15,-10 3 8 16,-7 1-15-16,-7-10 7 16,0-11 0-16,0-8-1 0,0-12 1 15,0-11 0 1,0-3-1-16,0-3 14 0,0 0-6 16,0-3 3-16,0-26-2 15,0-11-8-15,10-14-1 16,18-3 1-16,3-3 0 15,7 8 10-15,-11 12-13 16,-3 18 3-16,-3 12 0 16,3 8-12-16,-4 2 12 15,18 0 0-15,7 8-4 16,-7 24 1-16,-11 8-4 16,4 8 7-16,-24 5 0 15,7-8-6-15,-14-3 6 0,0-8 0 16,0-5-3-1,0-9 10-15,0-5-17 0,0-10 10 16,0 1-31-16,0-6 2 16,0 0-104-16,0 0-120 15,7 0-128-15</inkml:trace>
  <inkml:trace contextRef="#ctx0" brushRef="#br0" timeOffset="3140">2764 1080 109 0,'0'0'536'0,"0"0"-416"0,0 0 30 16,0 0-37-16,0 0-42 16,0 0-24-16,-21-25-46 15,21 25 2-15,0 0-3 16,0 0 3-16,0 0-4 15,0 0 1-15,0 0 0 16,0 0-3-16,0 0 9 16,0 0-6-16,0 0 7 15,7 0-1-15,-7 0 1 16,0 0-7-16,0 0 1 16,0 0 20-16,0 0-16 15,0 0 46-15,0 0-8 16,0-6-42-16,0 0 15 0,0 3-16 15,0 0 7-15,0 3-20 16,0 0 11-16,0 0-59 16,0 0-55-16,38 0-118 15,14-5-1-15,20-1-135 16</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3:14.603"/>
    </inkml:context>
    <inkml:brush xml:id="br0">
      <inkml:brushProperty name="width" value="0.05" units="cm"/>
      <inkml:brushProperty name="height" value="0.05" units="cm"/>
      <inkml:brushProperty name="color" value="#ED1C24"/>
      <inkml:brushProperty name="fitToCurve" value="1"/>
    </inkml:brush>
  </inkml:definitions>
  <inkml:trace contextRef="#ctx0" brushRef="#br0">208 663 567 0,'0'0'222'0,"0"0"-74"15,0 0-1-15,0 0-20 16,0 0-90-16,0 0-8 16,-107 37-27-16,80 44 7 15,-4 18 36-15,17 7-40 16,0 9 15-16,4 1 9 15,10-4-24-15,0-9 11 16,17-12-16-16,11-9 0 16,2-14-4-16,1-15 4 15,-3-12-18-15,10-7-57 16,0-12-121-16,-4-4-13 0,11-8-58 16,-8-10-71-16</inkml:trace>
  <inkml:trace contextRef="#ctx0" brushRef="#br0" timeOffset="428">472 1710 161 0,'0'0'274'0,"0"0"-102"16,0 0-42-16,0 0 11 15,-51-163-38-15,30 134-9 16,4 4-7-16,10 7-21 16,7 1-7-16,0-1 11 15,0 4-59-15,14 0-5 16,17 8-4-16,7 6 8 15,6 0-15-15,-6 0 5 0,-3 12 0 16,-4 16-13-16,-1 4 13 16,-16 3 0-16,0 2 0 15,-14-1-3-15,0 1 3 16,0-5 0-16,0-11 0 16,0-7-5-16,0-12 5 15,0-2 0-15,0 0 16 16,0 0-14-16,0-14 25 15,0-17-27-15,0-6 0 16,17-7 22-16,-3 5-22 16,7 1 9-16,-4 11-8 15,-4 5 14-15,1 14-18 0,3 8 3 16,4 0-5-16,17 6-12 16,-11 25 15-16,11 6 2 15,0 4 0-15,-7 2-23 16,-10-6-19-16,10-3-127 15,-11-8-90-15,-6-9-106 16</inkml:trace>
  <inkml:trace contextRef="#ctx0" brushRef="#br0" timeOffset="713">1043 823 466 0,'0'0'189'0,"0"0"-25"15,0 0-21-15,0 0-36 16,0 0-11-16,0 0-93 16,24-26 4-16,28 78 13 15,13 16-19-15,4 19 30 16,-11 7-11-16,-13 6-8 15,-17 0 10-15,-11-6-22 16,-17-2 0-16,-11-6 0 16,-40-7-23-16,-14-12-77 15,-1-16-253-15</inkml:trace>
  <inkml:trace contextRef="#ctx0" brushRef="#br0" timeOffset="1055">1401 0 657 0,'0'0'178'0,"0"0"-32"16,0 0 19-16,0 0-85 15,0 0-31-15,0 0 4 16,192 263 29-16,-68-100-11 16,3 28-44-16,-30 10 18 15,-39 10-34-15,-51 2 0 16,-21-9-10-16,-113 3-1 15,-79 4-8-15,-63 18-69 16,-40 5-483-16</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3:13.645"/>
    </inkml:context>
    <inkml:brush xml:id="br0">
      <inkml:brushProperty name="width" value="0.05" units="cm"/>
      <inkml:brushProperty name="height" value="0.05" units="cm"/>
      <inkml:brushProperty name="color" value="#ED1C24"/>
      <inkml:brushProperty name="fitToCurve" value="1"/>
    </inkml:brush>
  </inkml:definitions>
  <inkml:trace contextRef="#ctx0" brushRef="#br0">0 943 277 0,'0'0'329'0,"0"0"-209"0,0 0 16 16,0 0 40-16,0 0-87 16,0 0-34-16,89-82-5 15,-37 36-27-15,17-7 27 16,3-6-13-16,-3-9-23 15,-18-10 40-15,-6-7-31 16,-31-4-3-16,-8-6 22 16,-6 10-40-16,0 8 37 15,-20 19-27-15,-11 19-9 16,7 18 26-16,3 13-29 16,21 8 0-16,-14 0-2 15,-10 43-11-15,-3 34 13 16,-11 20 0-16,24 11 5 15,14-1-9-15,0-7 4 0,28-9 0 16,23-14-4-16,-6-16 9 16,0-19-5-16,-1-13 0 15,1-15 3-15,0-8-11 16,-7-6 8-16,6 0 0 16,1-14 5-16,-11-18 6 15,4-5-11-15,-7-6 0 16,-10 3 11-16,-14 5-15 15,-7 13 5-15,0 10-1 16,0 10 1-16,0 2-1 16,0 0-2-16,10 5-2 15,-3 26-6-15,0 16 4 0,13-5 6 16,5-5 0-16,2-6-10 16,11-10 18-16,7-10-8 15,-1-8 0-15,1-3 4 16,7 0-6-16,-1-17 2 15,-13-14 0-15,-7-7 3 16,-11-5 10-16,-20-2-13 16,0-7 0-16,-13 4 8 15,-49 5-17-15,-10 12 9 16,-11 13 0-16,11 10-8 16,20 8 2-16,21 0 5 15,18 34-38-15,13 15-83 16,13 2-34-16,46 0-95 0,30-5-131 15</inkml:trace>
  <inkml:trace contextRef="#ctx0" brushRef="#br0" timeOffset="583">1674 714 489 0,'0'0'207'15,"0"0"-50"-15,0 0-16 16,0 0-20-16,0 0-37 15,18-160-3-15,-43 140-54 16,-12 9 1-16,-5 2-20 16,-2 6 5-16,-1 3-22 0,7 0 9 15,0 5 0-15,18 22-9 16,3-1 13-16,17 5-4 16,0-8 0-16,0 1-4 15,10-11-4-15,4-4 4 16,-1-4 4-16,1-1-14 15,3-4 25-15,-10 0-11 16,0 0 6-16,0 0 1 16,0 0 15-16,-7 0-11 15,0 0 6-15,0 0 5 16,10 2-19-16,-3 18-3 16,0 15 0-16,0 21 0 15,-7 19 24-15,0 17-19 0,-7 13 4 16,-17 18 18-1,-4 20-25-15,-3 6 20 0,4 6-8 16,3-10-8-16,17-16 17 16,-7-15-18-16,14-14 1 15,-10-14 14-15,3-9-15 16,-14-16 4-16,-3-22-5 16,-20-13 7-16,-8-18-3 15,-13-8-6-15,-11 0-1 16,4-8 9-16,3-23-3 15,-3-13-7-15,13-7 0 16,4-14 12-16,28-16-19 16,27-19 7-16,14-20-28 15,82-23-4-15,45 3-84 0,0 12-24 16,-7 27-55-16,-38 30-61 16,-13 20-87-16</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1:44.017"/>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ED1C24"/>
      <inkml:brushProperty name="fitToCurve" value="1"/>
    </inkml:brush>
  </inkml:definitions>
  <inkml:trace contextRef="#ctx0" brushRef="#br0">7126 2398 556 0,'0'0'213'0,"0"0"-40"15,0-155-53-15,0 109 21 16,0 6-35-16,0 15-34 16,0 7 2-16,0 12-42 15,0 4 1-15,0 2-2 16,0 0-21-16,-11 0-20 15,4 20 9-15,7 14 1 16,-7 9-1-16,1 3 2 0,6-3-1 16,0 0 0-16,0-3 6 15,0-13-6-15,13-6 0 16,5-10 1-16,-12-11-4 16,8 0 3-16,7-2 0 15,17-28 3-15,-1-6 4 16,1-7-5-16,0-2-2 15,-17-2 7-15,10 7-11 16,-18 9 6-16,1 11-2 16,-14 12 0-16,7 4 7 15,-7 4-11-15,0 0 4 16,0 4-16-16,17 18 7 16,-3 10 4-16,0-1 5 0,-4-2-4 15,4-3 12-15,0-10-10 16,-14-4 2-16,6-9-5 15,5-3-8-15,-11 0 13 16,7 0 0-16,6-3-1 16,1-19 6-16,10-4-5 15,-10-3 0-15,0 6 8 16,3 3-13-16,-10 9 5 16,-7 4 0-16,0 5-4 15,7 2 0-15,0 0 2 16,-1 2-8-16,1 24 8 15,17 1-13-15,7-2 15 16,-3-2 0-16,10-8-5 0,6-5-5 16,-13-6 10-16,4-4 0 15,-4 0 4-15,0 0-8 16,-4-26 4-16,4-3 0 16,-10-5 1-16,-4 0 9 15,-3-3-9-15,-14 2 7 16,0 7-4-16,0-1 21 15,0 9-20-15,0 6-2 16,0 8-1-16,0 6 2 16,0 0-8-16,0 0 4 15,0 31-14-15,0 12 4 16,20 9 10-16,4-1 0 0,4 1 0 16,-4-7 5-16,7-5-5 15,-24-8 0-15,0-12-22 16,-7-6 20-16,0-8-27 15,0-6 7-15,-24 0 13 16,-21 0 1-16,-14 0 8 16,15 0 0-16,-1-10 4 15,31 5-7-15,0 3 3 16,14-1 0-16,0 3-3 16,0 0-2-16,0 0 4 15,0 0-2-15,28 0 3 16,17 0-5-16,-1 0 5 15,8 0 0-15,10-20 0 0,-4-3 12 16,1-3-8 0,-8-3-4-16,-6-2 3 0,0-1 0 15,-7-2 2-15,-18-5-3 16,-13-2 22-16,-7-1-18 16,0 1 3-16,0 5-9 15,0 12 11-15,-7 10-1 16,-7 9-10-16,8 5 0 15,-1 0-2-15,-4 0-10 16,4 28 12-16,-6 12-1 16,13 6 11-16,0 0-17 15,0-1 7-15,0 1 0 0,20-9-6 16,4-8 12-16,7-9-6 16,-10-12 0-16,10-4 0 15,-10-4-10-15,10 0 10 16,-4 0 0-16,4-19 3 15,0 0 10-15,-10 2-13 16,-8 3 0-16,4 5 6 16,-10 6-12-16,0 3 6 15,7 0-1-15,10 3-11 16,4 23 6-16,-4 0 6 16,3 2 0-16,-3-3 6 15,7-7-14-15,-10-4 8 16,-1-8 0-16,4-6-2 15,7 0 11-15,-10 0-9 16,10-23 0-16,-3-10 9 0,9-8-5 16,-6-8-1-16,-3-8-1 15,3-9 31-15,-24-2-24 16,-7-4 10-16,0-2-3 16,0 5-13-16,-7 3 19 15,-17 15-22-15,-4 16 0 16,14 15 18-16,4 15-11 15,3 5-2-15,7 0-5 16,-7 48-15-16,0 18 10 16,-6 17 5-16,13 4 0 15,0-3-4-15,0-9 10 16,13-9-6-16,25-15 0 0,7-8-30 16,0-11 1-16,-4-13-57 15,-10-7-49-15,0-12-54 16,-24 0-56-16,-7 0-80 15</inkml:trace>
  <inkml:trace contextRef="#ctx0" brushRef="#br0" timeOffset="353">9030 2091 99 0,'0'0'286'0,"0"0"-145"0,0 0-12 15,0 0 12-15,0 0-26 16,0 0-107-16,0 0 4 0,80-28 16 15,47 8-16-15,0-6 44 16,-3 1-30 0,-21 2 4-16,-21 2 32 0,-30 7-33 15,-21 5 19-15,-17 0 3 16,-7 4-27-16,-7 3 25 16,0-2-37-16,0 4-5 15,0 0 5-15,0 0-3 16,0 29-4-16,-14 11 2 15,-7 3 1-15,21 0 0 16,-10-3-8-16,10-3 0 16,0-8-1-16,0-7 9 15,0-7-8-15,0-7 0 0,0-2-60 16,0-6-60 0,0 0-57-16,0 0-23 0,0-17-83 15,0-21-134-15</inkml:trace>
  <inkml:trace contextRef="#ctx0" brushRef="#br0" timeOffset="662">9622 1594 414 0,'0'0'121'0,"0"0"19"16,0 0 1-16,0 0-56 16,0 0-26-16,0 0 19 15,-141-138-51-15,134 138-14 16,7 18-13-16,0 13 2 0,0 0-1 15,0-1-1-15,21-8 0 16,16-7 13-16,-6-9-12 16,7-6 43-16,-17 0 24 15,10 0-15-15,-17-24 13 16,-8-1-38-16,-6-1-5 16,0 1 8-16,0 4-26 15,-6 7-3-15,-15 5-2 16,-3 9-35-16,3 0-47 15,4 14-70-15,17 33-27 16,0 9-98-16,0 7-340 16</inkml:trace>
  <inkml:trace contextRef="#ctx0" brushRef="#br0" timeOffset="1495">10275 2091 611 0,'0'0'192'16,"0"0"-39"-16,0 0-8 16,0 0-13-16,0 0-38 15,-24-162-13-15,-14 142-44 16,4 5-15-16,-11 6 11 16,14 7-32-16,-7 2 11 15,11 0-12-15,3 28 4 16,10 18-9-16,0 8 5 15,14 4 0-15,0-1-6 0,28-6 15 16,17-11-9-16,-1-8 0 16,8-13 0-16,-14-7-6 15,-1-9 6-15,1-3 0 16,-24 0 14-16,7-24-10 16,3-9 11-16,-11-10-10 15,-6-8 3-15,-7-1 16 16,0-5-20-16,0 6-3 15,-34 3 20-15,-4 9-13 16,-7 11 3-16,8 13-11 16,6 7 6-16,10 8-21 15,-3 0 15-15,10 20 0 16,-6 26-11-16,2 11 16 16,18 9-5-16,0-3 0 0,52-3 8 15,10-9-18 1,10-8 10-16,-3-15 0 0,-4-9-4 15,-20-12 11-15,6-7-7 16,-6 0 0-16,0 0 9 16,-7-20 0-1,-1-8-9-15,-9-7 0 16,-4 1 11-16,-3-3-2 16,-8 9-9-16,-2 7 0 15,-4 7 14 1,-7 14-20-16,0 0 6 0,6 0-8 0,8 6 2 15,0 23-6-15,10 5 12 16,-10-3 0-16,3-5 3 16,-10-3-4-16,14-6 1 15,-15-8 0-15,12-4-9 0,-5-5 12 16,1 0-3 0,24 0 0-16,0-11 6 0,13-20 3 15,1-4-9-15,-1 1 0 16,-6 2-4-16,-7 9 12 15,0 6-8-15,-18 6 0 16,11 11-1-16,-3 0-12 16,3 6 10-16,0 25-10 15,-17 9 8-15,6 3-26 16,-3 0-11-16,-3-3-5 16,0-6-78-16,3-5-36 15,-3-13-79-15,-14-6-97 16</inkml:trace>
  <inkml:trace contextRef="#ctx0" brushRef="#br0" timeOffset="2291">6888 1688 526 0,'0'0'199'0,"0"0"-58"0,0 0 18 0,0 0-66 16,0 0-31-16,0 0-3 15,-75-28-36-15,54 28 1 16,11 8-24-16,3 16 0 16,7 4-8-16,0-5 13 15,24-1-5-15,21-4 0 16,13-13 8-16,14-5 8 15,-10 0-9-15,-10 0 14 16,-8-9 45-16,-16-11-35 16,-4-2 27-16,-17-1-13 15,-7 1-26-15,0 0 16 16,0 6-33-16,0 1 4 0,-38 5-11 16,-7 5 5-16,-6 5-1 15,-8 0-29-15,1 7-99 16,-4 24-36-16,10 7-150 15,1-1-445-15</inkml:trace>
  <inkml:trace contextRef="#ctx0" brushRef="#br1" timeOffset="102331">6737 416 525 0,'0'0'112'0,"0"0"-33"16,0 0-27-16,0 0 35 16,0 0-50-16,0 0-29 15,186-91 31-15,-155 85-19 16,-11-2 15-16,-9 2 26 16,-5 0-19-16,-6 0 13 0,0 3-8 15,0 0-3-15,0 3 26 16,0 0-48-16,0 0-1 15,0 0-21-15,0 0-17 16,0 14 13-16,0 28 3 16,7 11 1-16,7 7-4 15,-7 6 5-15,17-1-1 16,-17-4 0-16,0-7 11 16,0-9-13-16,-7-4 2 15,7-13 0-15,3-5-6 16,-10-9 6-16,0-5-7 15,0-3 0-15,0-6-42 16,0 0 48-16,0 0-1 16,0 0 0-16,-31 0 1 15,0-6 1-15,3-5 0 0,4 2-1 16,4 3 9-16,13 4-8 16,7 2 0-16,0 0-2 15,0 0-6-15,0 0-9 16,21 0-15-16,30 0 15 15,8 2-43-15,16-2 26 16,-9 0 6-16,2 0 0 16,-16 0 17-16,-7 0-6 15,-8 0-4-15,-9 0-39 16,-11 6-68-16,-17 3-59 16,0 2-241-16</inkml:trace>
  <inkml:trace contextRef="#ctx0" brushRef="#br0" timeOffset="-3933">170 2511 664 0,'0'0'210'0,"0"0"-100"16,0 0 42-16,0 0 12 0,0 0-75 15,0 0-20-15,-155-166-37 16,155 138-22-16,0-1 7 16,7 0-16-16,44 4-1 15,4 6 0-15,-3 4 6 16,0 12-6-16,6 3 0 15,-13 0 2-15,-1 12-18 16,-16 19 16-16,3 7 0 16,-17 4-3-16,-4 7-4 15,-10 2 7-15,0-2 0 16,0-1 3-16,0-11-7 16,-10-8 4-16,-4-12-6 0,14-11-1 15,0-3 7 1,0-3 0-16,-7 0 8 0,7-26-2 15,0-23-7 1,7-10 3-16,31-4-2 16,6 2 0-16,8 13 7 15,-21 13-7-15,-4 10 0 16,4 13 2-16,-10 12-13 0,10 0 5 16,-4 0 6-16,11 12-1 15,-7 13-3-15,0 10 4 16,-17 7 0-16,0 5 0 15,-7 1-16-15,-7 3-14 16,0-2-66-16,0-6-89 16,0-4-183-16</inkml:trace>
  <inkml:trace contextRef="#ctx0" brushRef="#br0" timeOffset="-3671">1758 1860 642 0,'0'0'227'15,"0"0"-103"-15,0 0 26 16,0 0-13-16,0 0-55 0,0 0-81 16,-75-46 7-16,92 100-8 15,-3 18 0-15,6 11 3 16,-9 2 9-16,-11 4-5 15,13-6-7-15,-6-3 0 16,7-8 11-16,3-15-23 16,-3-12-45-16,0-19-111 15,-8-14-39-15,-6-12-39 16,0 0-9-16,0-14-151 16</inkml:trace>
  <inkml:trace contextRef="#ctx0" brushRef="#br0" timeOffset="-2347">1772 2466 39 0,'0'0'141'16,"0"0"50"-16,0 0-83 15,-282-115 54-15,224 95-49 0,20 9-42 16,24 3 40-16,14 5-38 16,0-1-49-16,21 2-12 15,54-1-7-15,59-9-3 16,14-2 11-16,7-8-11 16,-14-4 18-1,-21 0 6-15,-34 3-7 0,-17 3 47 16,-24 7-26-16,-25 3 8 15,-2 4 21-15,-18 4-41 16,6-1 15-16,-6 0-11 16,0 3-20-16,0 0 18 15,0 0-30-15,0 0-4 16,0 3 2-16,0 28-8 16,7 15 10-16,7 0 0 0,0 2 3 15,10 1-7-15,7-6 6 16,-11-6-2-16,11-11 0 15,-10-12 8-15,-7-6-8 16,3-4 0-16,-3-4 0 16,-1 0 3-16,12-12 5 15,2-17-8-15,4-3 2 16,-7-1 12-16,4-1-14 16,3-1 0-16,-4 1 1 15,-3 11-2-15,-10 6 6 16,-7 8-5-16,0 9 0 15,3 0-12-15,11 0 11 16,3 3-5-16,-4 23 5 0,11 2-12 16,-17 1 13-16,7-3 0 15,-4-4-1-15,3-4 9 16,-13-11-8-16,4-3 0 16,2-4 3-16,-13 0-4 15,7 0 7-15,7 0-6 16,10-22 2-16,4-10 12 15,3 0-14-15,-18 4 0 16,4 8 1-16,-10 8 6 16,0 7-7-16,-7 5 0 15,0 0-3-15,14 0-11 16,3 0 14-16,-3 17 0 0,7 3-1 16,-4 1-12-16,-4-5 13 15,8-2 0-15,-11 0 0 16,11-8 7-16,-7 0-7 15,3-6 0-15,-3 0 6 16,0 0-7-16,10 0 5 16,-4-26-4-16,4-3 7 15,4-2 6-15,-11 3-13 16,-3 4 0-16,-7 14 0 16,-1 3-4-16,-6 7 4 15,0 0-2-15,7 0 1 16,11 0-19-16,-5 15 18 15,11 5 0-15,-3 3-1 0,0-6-9 16,3-2 10-16,-4-5 2 16,4-4-4-16,-3-3 4 15,3-3 0-15,4 0 0 16,3-3 1-16,-1-19-3 16,-2-10 7-16,3 3-5 15,-17-5 3-15,3 1 8 16,-17 1 1-16,0 3 2 15,0 6-12-15,-17 6 11 16,10 8-13 0,0 6 0-16,-7 3 0 0,4 9-28 15,-11 28 28-15,14 14 0 16,0 7 2-16,7-7-11 16,0-5 9-16,0-9-9 15,21-11 7-15,10-12-16 16,7-8 18-16,-11-6 0 0,18 0 2 15,7-8-1 1,-1-21 4-16,1-3-5 0,-7-6 0 16,-8 2 7-16,-6-1-7 15,-10-1 0-15,-21 4 7 16,0 6 7-16,0 5-13 16,0 3 11-16,0 8-4 15,0 7 1-15,-7 5-11 16,7 0 2-16,0 0-15 15,-7 5 11-15,7 24-9 16,0 11 13-16,0-3 0 0,0-3-9 16,0 0 7-1,21 1 1-15,10-3-6 0,0-7-5 16,-11 1 12-16,1-6 0 16,-4-3-5-16,-10-2 11 15,-7-1-13-15,0-3 7 16,-14 3-23-16,-55 4 2 15,-20-4-83-15,-21-3-91 16,0-5-8-16,14-6-136 16</inkml:trace>
  <inkml:trace contextRef="#ctx0" brushRef="#br0" timeOffset="-1889">2150 1562 387 0,'0'0'164'0,"0"0"-15"16,0 0 4-16,0 0-55 15,0 0-7-15,0 0-34 0,-20-9-50 16,2 18 6 0,-26 28-13-16,9 7 0 0,4 7 24 15,25-5-24-15,6-9 0 16,6-3 2-16,46-8 9 16,-7-12-6-16,6-5 3 15,1-9-3-15,-14 0 61 16,-7-20 15-16,-11-12-28 15,-13-11 18-15,-7 1-60 16,0-1 51-16,-45 2-60 16,-6 13 7-16,-8 11-18 15,1 17 3-15,-4 0-52 16,35 15-72-16,20 21-98 16,7 1-158-16</inkml:trace>
  <inkml:trace contextRef="#ctx0" brushRef="#br1" timeOffset="98716">1091 585 562 0,'0'0'186'0,"0"0"-36"0,0 0-7 16,0 0-55-16,0 0-7 16,0 0-74-16,0 0-4 15,7 8-6-15,-7 41 6 0,-7 11-3 16,-10 3 26 0,-10-4-25-16,2-6 18 0,12-5-19 15,-1-11 0-15,-10-11 3 16,17-12 9-16,0-5-12 15,7-9 4-15,0 0 1 16,-7-3 23-16,7-37-27 16,0-31 2-16,0-27 5 15,45-22-1-15,20-11-7 16,-6 2 0 0,3 11 10-16,-11 13-14 0,-13 19 4 15,-4 26 0-15,-16 23-2 16,-12 25 5-16,1 12-3 15,0 20 0-15,0 49-26 16,0 37 22-16,-7 31 4 0,0 12 0 16,0-3-14-16,0-12 19 15,0-19-10-15,24-21-22 16,14-20-97-16,-4-17 15 16,-3-23-146-16,-17-16-210 15</inkml:trace>
  <inkml:trace contextRef="#ctx0" brushRef="#br1" timeOffset="99764">765 868 298 0,'0'0'170'0,"0"0"-131"0,0 0-17 15,0 0-16-15,0 0 13 16,257-29 34-16,-116 10-21 15,18-7 8-15,-5-1-4 16,-13 5-7-16,-24 2 31 16,-41 3-33-16,-31 8 12 15,-25 0 13-15,-13 7-7 16,-7-2 21-16,10 4-31 16,-10 0-28-16,7 0-7 15,0 18 7-15,7 25-7 16,3 11 7-16,-17 9-1 0,0 0 11 15,0 0-17 1,0-6 0-16,0-6-3 16,0-11 9-16,0-5-6 15,0-14 0-15,0-11 11 16,0-4-11-16,0-6 1 0,0 0 3 16,-10-11 64-1,-11-24-63-15,-10-19 18 0,17-17-17 16,1-21 4-16,6-11-9 15,-4 0-1-15,5 3 0 16,-1 9-3-16,7 10 5 16,0 18-2-16,0 18 0 15,13 13 1-15,25 18-11 16,14 14 9-16,-1 0-3 16,11 14-11-16,-10 23 1 15,-7 13 11-15,-18 3 2 16,-3 4-12-16,-17 4 0 15,-7-1 13-15,0-3-42 0,-31-6 29 16,-14-8-59-16,-6-15 1 16,30-5 41-16,4-14-5 15,17-9 26-15,0 0-10 16,0 0 14-16,0 0-5 16,38-17 11-16,13-17-1 15,11-6 0-15,-10 0 9 16,-1-9-5-16,-16 4 8 15,-4 1 14-15,0 1 22 16,-11 13-21-16,4 6 19 16,-3 10-10-16,-7 11-31 15,10 3 11-15,-3 0-16 0,9 35 0 16,1 16-9-16,-17 18 10 16,0 11-1-16,-14 6 0 15,0-6 12-15,0-4-12 16,0-9 0-16,0-10 0 15,0-15-4-15,0-10 7 0,0-12-3 16,0-11 0 0,0-7 8-16,0-2-1 0,-21 0 41 15,-10-20 7-15,-13-23-31 16,6-16-20-16,3-13 4 16,11-13-6-16,4-7 10 15,3-8-12-15,10-3 0 16,7 2 0-16,0 16-10 15,0 19 9-15,17 26 1 16,17 20 0-16,-3 14-8 16,7 6 4-16,7 0-6 15,-1 12-15-15,1 16 24 16,-17 9-29-16,3 3 19 16,-18 12 8-16,-13 3-20 0,0 4 20 15,-13 2-26 1,-32-10-36-16,0 0-17 15,0-8-75-15,15-14-80 0,23-10-213 16</inkml:trace>
  <inkml:trace contextRef="#ctx0" brushRef="#br1" timeOffset="100378">2862 508 383 0,'0'0'125'15,"0"0"-22"-15,0 0-7 16,0 0-27-16,0 0 0 0,0 0-57 16,45-29-3-1,-14 29-14-15,13 25 5 0,-2 10 0 16,2 5-1-16,1 6 7 16,-7-3-6-16,-7-3 0 15,-4-3 0-15,-20-3-4 16,-7-8 4-16,0-3-2 15,0-4-1-15,-27-4 6 16,-11-9-11-16,-7-6 3 16,18 0 5-16,3-6 0 15,17-22 1-15,7-10-1 16,0-11 0-16,51-10 5 16,8-1-5-16,-1 2 0 15,-3 16 6-15,-20 10-9 16,-11 15 3-16,-18 9 0 0,1 4 17 15,-7 4-13-15,0 0-2 16,0 0-2-16,14 26 0 16,-4 10-9-16,4 10 9 15,0 4 0-15,3-1-1 16,4-4 7-16,10-7-6 16,-4-10 0-16,11-8 2 15,0-9 0-15,-11-11 1 16,11 0 1-16,-7-2 15 15,-10-30-6-15,-4-5 27 16,-3-9 4-16,-7-5-31 16,-7 2 59-16,0 3-61 0,-38 9-10 15,-21 6-1-15,-13 11 3 16,3 16-8-16,11 4 3 16,13 0-62-16,14 32-11 15,24 9-60-15,7 7-110 16,14-5-203-16</inkml:trace>
  <inkml:trace contextRef="#ctx0" brushRef="#br1" timeOffset="101504">4107 676 369 0,'0'0'186'0,"0"0"-67"0,0 0 0 16,0 0-39-16,-52-162-4 15,21 135-30-15,-3 11-27 16,-4 6 11-16,7 10-28 16,10 0 5-16,-3 4-14 15,4 33 7-15,6 14 0 16,4 15 0-16,10-3 4 16,0 0-17-16,17-12 13 15,21-13-30-15,3-13 16 16,-10-13-19-16,7-9 27 15,-18-3 5-15,4 0 2 16,-10-9 11-16,0-14-12 16,-4-5 6-16,-10-4 27 15,0 0-18-15,0 1 17 0,0 2-9 16,0 13-15-16,0 4 31 16,0 9-33-16,0 3-4 15,0 0-2-15,0 0-5 16,0 11 5-16,21 18-3 15,10 5 9-15,-4-5-11 16,4 3 5-16,0-10 0 16,-3-2-3-16,3-9 6 15,-11-11-3-15,4 0 0 16,4 0 8-16,3-13 4 16,0-22-12-16,3-7 0 15,4-4 2-15,-7 0 4 0,-4 6-6 16,-3 6 14-1,-10 8-13-15,10 11 7 0,-17 7-8 16,14 5 0-16,3 3-5 16,3 0-2-16,-3 5 7 15,-3 16 0-15,-4-1-5 16,-3-6-3-16,-14-6 8 16,7 1 0-16,-7-9-6 15,0 0 8-15,0 0-2 16,0 0 5-16,0 0 2 15,0-9 3-15,-31-13-10 16,10-4 0-16,-10 6-6 16,-3 3 10-16,10 6-4 0,10 8 0 15,-3 3-8-15,10 8 1 16,7 33 4-16,0 9 3 16,0 2-7-16,17-3 12 15,11-7-5-15,16-10 0 16,1-6-1-16,14-10-7 15,2-6 3-15,-16-8 5 16,14-2-4-16,-15 0 12 16,-9-6-8-16,-4-25 0 15,0-6 12-15,-11-14 7 16,-13-12-2-16,-7-6 6 16,0-2 35-16,-14 8-41 0,-30 5 11 15,6 18 18 1,-7 12-41-16,25 14 21 0,6 14-18 15,14 0-4-15,0 2-8 16,0 41-10-16,0 21 14 16,20 21 0-16,-6 13 13 15,3 1-20-15,-3-7 7 16,0-18 0-16,-7-20-5 16,3-20 7-16,4-13-2 15,-14-18 0-15,7-3 8 16,6 0 1-16,5-20-4 15,9-21-1-15,11-7 1 16,7-1 1-16,-8 0-6 0,8 9 0 16,-7 9 7-1,-11 11-10-15,4 14 3 0,7 6-5 16,-3 0-7-16,2 24 6 16,1 7 4-16,-7-3-8 15,-3 7-57-15,-15-3 4 16,18 1-70-16,-6-7-113 15,-5-5-143-15</inkml:trace>
  <inkml:trace contextRef="#ctx0" brushRef="#br1" timeOffset="101709">5888 539 368 0,'0'0'243'0,"0"0"-184"16,0 0-7-16,0 0-10 16,0 0-33-16,0 0-9 15,130-5 0-15,-54 5-1 16,-11 0-26-16,4 0-176 16</inkml:trace>
  <inkml:trace contextRef="#ctx0" brushRef="#br1" timeOffset="102904">496 1526 442 0,'0'0'67'16,"0"0"13"-16,0 0 40 0,0 0-20 15,0 0-39 1,0 0-58-16,238 1 23 0,50-1-3 15,108-28 4-15,92-12 27 16,76-3-29-16,27-2-15 16,-13-1-1-16,-42 2-1 15,-71 8-8-15,-80 8 0 16,-79 4 12-16,-76 8-19 16,-55 7 7-16,-54 0 0 15,-25 1-5-15,-37 5 9 16,-8 0-4-16,-27 0 0 15,-17 3-27-15,-7 0-80 16,-31 0-57-16,-58 0-99 16</inkml:trace>
  <inkml:trace contextRef="#ctx0" brushRef="#br1" timeOffset="103303">1476 1717 289 0,'0'0'96'0,"0"0"-59"15,0 0 3-15,-237 20 17 16,206-20 4-16,4 0-11 16,20 0 1-16,7 0 8 15,0 0-8-15,7 0-8 16,51 0-34-16,59 0-8 16,93-9 24-16,92-11-15 15,114-8 51-15,97-7-9 16,33-4-37-16,18-1 28 15,-31 1-38-15,-65 6-3 16,-90-2 6-16,-96 10-5 16,-96 7-3-16,-97 10 0 15,-75 6-39-15,-45 2-281 0</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0:52.697"/>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3996 498 747 0,'0'0'183'15,"0"0"-31"-15,0 0 9 16,0 0-55-16,0 0-37 0,0 0-22 16,7-59-45-16,-7 59 20 15,0 0-22-15,0 0-3 16,0 2-3-16,0 24-1 16,0 3 7-16,0 8 0 15,0-3 14-15,0-5-15 16,-7 2 1-16,1-8 0 15,6-6-3-15,0-4 6 16,0-11-3-16,0-2 0 16,0 0-22-16,24 0 15 15,27 0-5-15,8 0 12 16,-1 0 2-16,-13 0 4 16,-14-6-6-16,-17-6 0 0,10-4 12 15,3-8-9 1,-3-4-3-16,-3 2 0 0,3 5 8 15,-17 3-3-15,-7 5 24 16,0 3 15-16,0 4-31 16,0 6 19-16,0 0-29 15,0 0 3-15,0 0-9 16,0 0 3-16,0 0-3 16,-7 29 3-16,-10 13 0 15,3 7 3-15,7 2-3 16,7 3 0-16,0 1-8 15,0-4 8-15,0-8-3 16,7-9-28-16,14-10-75 16,-11-10-25-16,4-9-73 15,-14-5-67-15,0 0 16 0</inkml:trace>
  <inkml:trace contextRef="#ctx0" brushRef="#br0" timeOffset="427">4368 58 424 0,'0'0'143'15,"0"0"1"-15,0 0-30 16,-244-59-12-16,178 59-35 16,-9 19-29-16,-1 25 19 15,18 18-24-15,6 18 6 0,7 11-3 16,8 13-16-16,16 7 14 15,7 3-17-15,14 7-12 16,14-5 5-16,51-9-9 16,25-16-1-16,23-22 9 15,-10-21-4-15,14-22-5 16,-14-20 3-16,11-6 3 16,-4-9 8-16,10-33-7 15,-3-19 27-15,-7-10 30 16,-14-16-15-16,-34-10-8 15,-17-11-6-15,-45-15-35 16,0 0 35-16,-62 8-35 0,-34 18 4 16,-28 20-13-1,-3 23 5-15,-14 23 4 0,7 19 0 16,24 12-11-16,13 20 9 16,29 47-95-16,33 24-77 15,28 17-76-15,7 17-264 16</inkml:trace>
  <inkml:trace contextRef="#ctx0" brushRef="#br0" timeOffset="790">4144 1033 708 0,'0'0'198'15,"0"0"-59"-15,0 0 27 16,0 0-30-16,0 0-60 16,0 0-67-16,-141 14-1 15,90 38 45-15,-21 16-35 16,-18 9 15-16,1 12-22 16,-14 6-7-16,6-3 12 15,22-10-9-15,23-13-7 16,25-21 0-16,16-16 9 15,11-18-11-15,0-8 2 0,0-6 0 16,0 0-13 0,0 0-9-16,0 0-23 0,0 0-9 15,0 0-79-15,18-3-115 16,-18 3-37-16,0 0-349 16</inkml:trace>
  <inkml:trace contextRef="#ctx0" brushRef="#br0" timeOffset="2108">4605 1288 821 0,'0'0'193'0,"0"0"-86"15,0 0 47-15,0 0-45 16,0 0-35-16,0 0-52 15,-38-44-17-15,83 68-5 16,7 25 0-16,30 14 0 16,1 10 23-16,13 8-19 15,-7-4 3-15,-3-8-7 16,-10-12 18-16,-25-12-20 16,-6-11 2-16,-14-10 0 0,-10-10-9 15,-14-6 18 1,-1-8-9-16,-6 0 0 0,0 0-7 15,0 0-31-15,0 9-99 16,0 5-111-16,0 0-127 16</inkml:trace>
  <inkml:trace contextRef="#ctx0" brushRef="#br0" timeOffset="2653">5554 2060 588 0,'0'0'193'0,"0"0"-54"0,0 0 8 15,0 0-40-15,0 0 3 16,0 0-52-16,0-55-40 16,14 55-18-16,24-3 1 15,13 3-1-15,8-2 0 16,-8 2 11-16,4 0-13 15,-20 0 2-15,-4 0 0 16,-18 0-7-16,-13 0 7 16,0 0-2-16,0 0 2 15,0 0-26-15,0 0 24 16,-34 17 4-16,-4 9 2 16,-7-1 5-16,15-2-4 15,9 0-5-15,4-3 0 0,-4-6 11 16,14-3-14-16,7-5 3 15,0-6 0-15,0 0-4 16,0 0 5-16,0 0-1 16,28 4 1-16,10-2 2 15,13 4 9-15,-13-1-12 16,7 7 0-16,-14 2-7 16,-4 0 7-16,4 1 0 15,-17 0-1-15,-7-1 6 16,0-6-8-16,-7 1 3 15,0-1 0-15,0 4-8 16,-21-4 16-16,-38 5-8 0,-9-3 7 16,-5-1-7-1,22-4-1-15,13-5-125 16,7 0-67-16,31 0-25 16,0-3-153-16</inkml:trace>
  <inkml:trace contextRef="#ctx0" brushRef="#br0" timeOffset="3114">5805 1788 379 0,'0'0'190'0,"0"0"-49"16,0 0 30-16,0 0-57 16,-244-117-7-16,179 114-14 0,3 3-51 15,3 0 10-15,8 29-39 16,-1 19-4-16,7 13 27 15,25 16-30-15,-4 11 5 16,10 18-2-16,14 11-2 16,0 3 8-16,14-6-15 15,55-10 5-15,10-21-8 16,10-18 6-16,24-19-3 16,-9-21 0-16,6-16 4 15,10-9 8-15,-3-14 2 16,3-32 30-1,-3-14 32-15,-14-12-49 16,-6-5 7-16,-29-8 9 16,-23-7-30-16,-24-11 22 15,-14-2-21-15,-7 4-5 0,-28 4 10 16,-48 17-14-16,-13 20-5 16,-21 17 0-16,-10 15-1 0,3 13-7 15,3 15 8-15,28 0-38 16,11 12-23-16,23 27-64 15,7 16-34-15,14 5-100 16,18 3-228-16</inkml:trace>
  <inkml:trace contextRef="#ctx0" brushRef="#br0" timeOffset="7264">2862 2792 630 0,'0'0'224'0,"0"0"-125"0,0 0 49 16,0 0-10-1,0 0-36-15,0 0-17 0,0 0-37 16,0-17 2-16,0 17-11 16,0 0-18-16,0 0 19 15,0 0-28-15,-14 11-5 16,-31 31 13-16,-37 27-9 15,-14 12 15-15,-14 16-8 16,-18 9-13-16,-2 2 29 16,2-5-29-16,18-18 0 15,35-10 6-15,23-24-5 16,38-17-4-16,8-10-2 16,6-16 3-16,0-5-11 15,0-3 10-15,0 0-2 16,0 0 9-16,0 0-3 0,0 0 2 15,0-9-8-15,0-2 9 16,0 6-22-16,0 1-18 16,0 4-43-16,0 0-21 15,0 0-96-15,0 0-140 16,0 18-85-16</inkml:trace>
  <inkml:trace contextRef="#ctx0" brushRef="#br0" timeOffset="8472">1545 3637 657 0,'0'0'224'0,"0"0"-89"15,0 0-26-15,0 0 26 16,0 0-47-16,-224-119-32 16,180 116-16-16,-1 3-27 0,-20 0 13 15,-4 25-26-15,-3 27 4 16,-11 11 13-16,1 17-13 16,9 15 13-16,-2 2-8 15,30 8-4-15,18 4 10 16,9 5-11-16,18 3-4 15,18 1 3-15,40-1 6 16,25-12-9-16,6-10 0 16,7-26 6-16,1-18-8 15,-11-25 2-15,3-18 0 16,-7-8 1-16,-6 0 8 16,3-20-9-16,17-23 11 15,11-16-8-15,-11-13 14 16,-10-8-15-16,-3-17 18 15,-39-3 11-15,-6-12-27 0,-17-5 13 16,-21 6-3-16,0-3-13 16,-45-1 21-16,-27 10-22 15,-17 9 0-15,-15 17 7 16,-9 14 2-16,3 12-8 16,7 13-1-16,13 15 0 15,8 10-9-15,17 12 9 16,6 3-27-16,-3 12-28 15,11 31-70-15,6 14-41 16,17 9-147-16,4-3-168 16</inkml:trace>
  <inkml:trace contextRef="#ctx0" brushRef="#br0" timeOffset="23304">1108 3872 472 0,'0'0'164'15,"0"0"-61"-15,0 0 29 0,0 0-6 16,0 0-38-16,0 0-44 16,7-11 12-16,7 0-34 15,0-1 8-15,3 4 14 16,-3-1-23-16,-8 0 24 16,1 4-6-16,-7-1-29 15,0-3 20-15,7 4-16 16,4-1-14-16,-5 2 6 15,-6 4-1-15,0 0-5 16,0 0 0-16,0 0-12 16,7 6 12-16,7 27-15 15,-7 6 15-15,3 4 5 16,-10 0 1-16,14 2-6 0,-7-2 0 16,0-3 6-1,6 1-6-15,-2-5 0 16,-4-7 0-16,0-3 4 15,-7-4 0-15,0-10-2 16,0-3-2-16,0-3 5 16,0-6-8-16,0 0 3 0,0 0 0 15,0 0 15-15,0 0-15 16,0 0 9-16,0 0-6 16,-25 5 7-16,-2-2 0 15,-25 3-10-15,21 0 2 16,1-6-7-16,16 2 14 15,7-2-9-15,7 0 0 16,0 0-6-16,0 0 0 0,0 4 3 16,31-4 3-16,20 0-6 15,28 0 13-15,18 0-7 16,16-18 0-16,4-2-6 16,-41 5-12-16,-32 7-58 15,-37 8-104-15,-7 0-148 16</inkml:trace>
  <inkml:trace contextRef="#ctx0" brushRef="#br0" timeOffset="34170">4419 541 16 0,'0'0'267'0,"0"0"-130"16,0 0 11-16,0 0-15 15,0 0-21-15,0 0 14 16,0 0-48-16,0 6 0 16,0-6 1-16,0-14-39 15,0-3 8-15,0-1-20 16,0 2-2-16,0-5 28 15,0 1-37-15,0-2 2 16,-13-4 0-16,-11 0-11 16,3 3 6-16,-3 6 1 15,3 5-15-15,1 4 17 16,-11 2-13-16,7 6-4 0,-11 0 0 16,-3 0 12-16,-13 0-15 15,-1 12 3-15,14 2 0 16,1-3-5-16,9 4 5 15,-3 2 0-15,7 3-1 16,-3 0 7-16,9 11-6 16,5 6 0-16,13-3-1 15,0 10-6-15,0-4 7 16,0-9 0-16,31 0-3 16,6-5 11-16,8-5-8 15,-11-2 0-15,4-7 0 16,0-3-3-16,7-7 3 0,0-2 0 15,-1 0 0 1,8 0 9-16,-14 0-9 0,-4 0 0 16,-10 0 3-16,-3-2-6 15,-14-2 4-15,3-4-1 16,4-4 3-16,-7 1 10 16,-1-6-12-16,1 0-1 15,0-3 3-15,3-9 26 16,-10 1-29-16,0-1 10 15,0-2 11-15,0 8-20 16,0 0 21-16,0 6-13 16,0 2-7-16,-17 1 12 0,4 1-8 15,6 0-6 1,-7 5 0-16,14 1 8 0,-10 5-10 16,10 2 2-16,0 0 0 15,0 0-15-15,0 0 12 16,-7 17 2-16,-7 26-10 15,7 9 22-15,0 2-13 16,7 6 2-16,0 6 0 16,0 5-2-16,0 1 2 15,0-1 0-15,0 1 0 16,7-9 10-16,0-9-10 16,7-8 0-16,-7-9 0 15,3-11-7-15,-10-9 7 16,0-5 0-16,0-7-1 15,0-3 15-15,0-2-14 0,0 0 0 16,0 0 7-16,0 0 1 16,0 0-8-16,7 0 0 15,-7 0 3-15,7 0 8 16,-7 0-12-16,0 0 1 16,0 0-38-16,0 0-64 15,0 0-245-15</inkml:trace>
  <inkml:trace contextRef="#ctx0" brushRef="#br0" timeOffset="36734">3226 2832 487 0,'0'0'261'0,"0"0"-80"15,0 0 19-15,0 0-60 16,0 0-34-16,0 0-1 15,0 0-48-15,-38-95 1 16,38 95-14-16,0 0-37 0,0 0 16 16,0 0-23-1,0 0 12-15,0 9-22 0,18 28 13 16,9 23-3-16,18 17 16 16,0 15-10-16,-8 8 2 15,8 5-8-15,-7 4 7 16,-11-8 1-16,4-10-3 15,-3-17-4-15,3-17-1 16,-7-15 7-16,-10-9-7 16,-7-16 0-16,-1-12 4 15,-6-2-3-15,0-3 5 16,0 0-6-16,0 0 21 16,0 0-11-16,0 0 19 15,0 0-21-15,0 0-4 16,0 0 1-16,0 0-5 0,0 0-39 15,0 0-33-15,0 12-51 16,0 8-77-16,0 7-151 16,0 11-121-16</inkml:trace>
  <inkml:trace contextRef="#ctx0" brushRef="#br0" timeOffset="37911">4027 3907 28 0,'0'0'752'0,"0"0"-631"15,0 0 30-15,0 0-16 16,-261-144 0-16,210 139-43 15,-1 5-39-15,-6 0-8 16,-18 20-38-16,11 28-5 16,-18 18 13-16,25 17-9 0,13 5 0 15,24 13-6-15,21 5 0 16,0 8 4-16,0 3-4 16,52-2 0-16,6-7-2 15,25-13 9-15,13-18-7 16,0-20 0-16,7-14 4 15,1-17-5-15,-8-21 1 16,17-5 0-16,4-11 6 16,4-38 1-16,-4-17 0 15,-7-8 7-15,-21-9 7 16,-13-8 23-16,-25-9-20 16,-13-12-5-16,-24 4 5 15,-14-2-20-15,-14 11 9 0,-62 11-3 16,-27 7-10-1,-24 13 6-15,3 13-6 0,4 13 0 16,10 10-1-16,20 9 2 16,25 12-7-16,10 11 0 15,21 0-43-15,3 2 1 16,10 35-61-16,11 8-54 16,3 11-78-16,7-5-132 15</inkml:trace>
  <inkml:trace contextRef="#ctx0" brushRef="#br0" timeOffset="40742">2790 1968 198 0,'0'0'200'0,"0"0"-110"16,0 0-8-16,0 0 23 0,0 0-42 15,0 0-9-15,-45 0 14 16,45 0-34-16,0 0 24 16,0 0 6-16,0 0-10 15,0 0 23-15,0 0-24 16,14 0-18-16,17 0 10 16,13-7-22-16,-6 2 4 15,-10 0-1-15,-4 5-25 16,-11 0 9-16,-6 0-10 15,0 0 3-15,0 5-7 16,3 24 9-16,4 11-5 16,-14 9 0-16,0 8 8 0,0 1-4 15,0-5-4 1,0-4 0-16,0-8 0 16,7-10 2-16,0-6-2 15,-7-7 0-15,7-10 8 16,-7-5-8-16,10 0 0 15,-10-3-35-15,0 0-33 0,0 0-45 16,0 0-40-16,0 0-14 16,0-12-156-16,0 0-136 15</inkml:trace>
  <inkml:trace contextRef="#ctx0" brushRef="#br0" timeOffset="40938">2900 2311 368 0,'0'0'105'0,"0"0"9"15,0 0 26-15,0 0-7 0,0 0-60 16,0 0-24-16,-28-26-27 16,28 20 14-16,28-7-24 15,16 0-9-15,8 2 3 16,17 4-6-16,-4-2-11 16,-7-3-93-16,-13 6-123 15,-7 1-77-15</inkml:trace>
  <inkml:trace contextRef="#ctx0" brushRef="#br0" timeOffset="41398">3137 1819 493 0,'0'0'155'0,"0"0"-15"0,0 0-53 16,0 0 41-16,-258-148-36 15,213 137-39-15,8 11 10 16,-1 0-27-16,0 0-13 16,3 34-23-16,-9 17 10 15,-1 18-17-15,14 10 12 16,4 17-5-16,3 12 0 16,17 0 6-16,7 4-6 15,0-3 0-15,44-18 5 16,39-5-9-16,3-23 4 0,14-17 0 15,10-21 4-15,-7-19 3 16,0-6-3-16,-7-4 6 16,-6-32 16-16,-1-16 36 15,-7-13-12-15,-9-18-7 16,-15-17 6-16,-20-15-32 16,-31-8 22-16,-7 1-17 15,-28 7-21-15,-54 12 11 16,-21 11-11-16,-25 19-1 15,12 15 0-15,12 24 10 16,8 17-12-16,20 17 2 16,18 0-9-16,13 40 5 0,8 31-3 15,16 29-59-15,11 21-20 16,10 13-121-16,0 8-162 16</inkml:trace>
  <inkml:trace contextRef="#ctx0" brushRef="#br0" timeOffset="42262">3849 3975 462 0,'0'0'252'0,"0"0"-129"15,0 0 3-15,0 0 40 16,0 0-67-16,0 0-12 15,-7-9-25-15,7 9-30 16,0 0 5-16,0 0-30 16,0 0 2-16,0 15-9 15,-7 16 10-15,-7 11 7 16,-10 8-2-16,10-8-10 16,-3 5 4-16,10-7-9 15,0-6 0-15,7-5-1 16,0-10 10-16,0-4-9 15,0-10 0-15,0-2 0 16,14-3-2-16,10 0 3 0,14 0-1 16,-4 0 1-16,4 0 5 15,7 0-6-15,0 0 0 16,-8 0 4-16,-6-12-5 16,-3 1 1-16,-14 0 0 15,-4 3 0-15,-3-2 11 16,-7 2-7-16,0-3 2 15,0-4 5-15,0 4 23 16,0-1-24-16,-24 1-1 16,10 2 16-16,0 4-23 0,-3 2 10 15,17 3 2 1,0 0-11-16,0 0 11 0,0 0-14 16,0 0 0-16,0 0 0 15,0 14-14-15,0 26 14 16,0 9 0-16,0 6 7 15,0 7-10-15,10-2 3 16,-3 3 0-16,7-3-1 16,-14-11-3-16,7-9-13 15,-7-11-96-15,0-15-164 16,0-6-204-16</inkml:trace>
  <inkml:trace contextRef="#ctx0" brushRef="#br1" timeOffset="3.647">1597 2122 462 0,'0'0'173'15,"0"0"-68"-15,0 0 43 16,0 0-49-16,0 0-25 16,0 0-10-16,0 0 20 15,13 0 11-15,1-2-31 16,17-18-22-16,0-6-4 16,3-3-33-16,4-5 13 15,-7-6 19-15,7-3-37 16,-11 3 20-16,4 9-20 15,-24 14 8-15,0 11 1 16,-7 6-9-16,0 0 0 16,0 0-2-16,0 0-11 0,0 0 9 15,-27 20-9-15,-11 9 13 16,0-1 10-16,17 1-10 16,4-1 0-16,10 4-9 15,7-3-1-15,0-4 7 16,0-2-2-16,38-9-22 15,7-3 24-15,6-5-21 16,1-6-6-16,-1 0-15 16,1 0-67-16,-14 0-5 15,-17-2-76-15,-11-18-23 16,-10-6-61-16</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19:22.779"/>
    </inkml:context>
    <inkml:brush xml:id="br0">
      <inkml:brushProperty name="width" value="0.05" units="cm"/>
      <inkml:brushProperty name="height" value="0.05" units="cm"/>
      <inkml:brushProperty name="color" value="#3165BB"/>
      <inkml:brushProperty name="fitToCurve" value="1"/>
    </inkml:brush>
  </inkml:definitions>
  <inkml:trace contextRef="#ctx0" brushRef="#br0">0 784 325 0,'0'0'190'0,"0"0"-95"15,0 0 10-15,0 0 6 16,0 0-26-16,0 0-26 15,-28-17-16-15,28 17-6 16,0 0-35-16,0 0 24 16,0 0-16-16,0 0-2 0,0 0 1 15,14 0-9-15,30 0 0 16,22 0 38-16,16 0-19 16,21 0 9-16,18 0-4 15,3 0-19-15,27 0 20 16,-3 0-24-1,13 0 1-15,11-3 4 0,4-3 0 16,16 1-6-16,4 2 0 16,24 0 6-16,-3 0-5 15,-18 3-1-15,-20 0 0 16,-24-3-6-16,-14-2 9 16,-7-4-3-16,-3-2 0 15,3-2 4-15,7 0-7 16,6 1 3-16,1 1 0 15,4 2-5-15,-5 6 10 16,8 3-5-16,17 0 0 16,10 0 5-16,11 0-6 15,3-2 1-15,-21-4 0 0,11 0-2 16,0 0 4 0,-15 1-2-16,-9 2 0 0,-14 0 4 15,-21 0-8-15,-17 0 4 16,4 0 0-16,-18 2-6 15,0-6 11-15,0 1-5 16,-10-3 0-16,-3 1 3 16,-14 2-5-16,-11-2 2 0,-13-1 0 15,-7 4-4 1,-11 1 11-16,-3 2-7 16,-17-1 0-16,7 3 2 15,-14-3-5-15,0 3 3 0,0-3-1 16,0-2 0-16,0 2-95 15,-38-2-97-15,-20 4-247 16</inkml:trace>
  <inkml:trace contextRef="#ctx0" brushRef="#br0" timeOffset="2251">17 833 268 0,'0'0'132'0,"0"0"-29"15,0 0 18-15,0 0-9 0,0 0-12 16,0 0-11-16,72-26-2 15,-72 23 2-15,0 3-10 16,0 0-34-16,0 0 3 16,0 0-17-16,0 0-26 15,0 0 8-15,7 0-13 16,-7 3-9-16,10 31 7 16,-10 21 2-16,0 8 8 15,0 2 10-15,0 3-16 16,0 2 28-16,7-2-19 15,0 0-8-15,7 5 20 16,-14-5-20-16,7 4 5 16,3-5 0-16,-10 0 1 0,0-3 4 15,0-8-9-15,0-2-4 16,0-5 11-16,0-4-4 16,0-7-7-16,0-10 1 15,0-11 8-15,0-3-13 16,0-4 4-16,0 0 0 15,0 4-3-15,0-2 10 16,0 0-7-16,0-4 0 16,0-2 10-16,0-3-12 15,0-3 2-15,0 0 0 16,0 0 4-16,0 0 2 16,0 0-6-16,0 0 6 15,0 0-3-15,0 0 8 16,0 0-11-16,0 0 1 0,14 0-1 15,6 0 3-15,25 0-3 16,13-17 7-16,25 3 1 16,6-4-10-16,8 4 2 15,-1 2 0-15,-7 4-5 16,1 2 12-16,-8 4-7 16,-3 2 0-16,-3 0 1 15,6 0-4-15,15 0 3 16,-1 0-3-16,7 0-5 15,14 0 0-15,-4 0 8 16,4 0-3-16,11 0 2 16,-12 0-11-16,5-3 12 15,-4 0 0-15,-21 3-8 16,0 0 6-16,1 0 2 16,-1 0 0-16,17 0 3 0,11 0-9 15,17 0 6-15,24-6 0 16,-3-3-5-16,3 3 10 15,-11 1-5-15,-6 0 0 16,-14 5 5-16,1 0-10 16,-5 0 5-16,18 0 0 15,3 0-2-15,18 5 8 16,10 6-6-16,6-5 0 16,22-6 6-16,9 0-6 15,-10 0 0-15,-13 0 0 16,-21 0-10-16,-17 0 14 15,-14 0-4-15,-7 0 0 0,7 0 4 16,-17 0-10-16,3-3 6 16,-10-2 0-16,-4-4-4 15,-17 0 8-15,-17 4-4 16,-10 2 0-16,-24-1 7 16,-31 2-12-16,-1-1 5 15,-13 0 0-15,0 3-4 16,0-2 13-16,0 2-9 15,0 0 0-15,11-3 4 16,2 0-8-16,1 1 4 16,10-2 0-16,-10-2-5 15,0 3 7-15,-7 1-2 16,3-1 0-16,-10 0 7 0,7 0-10 16,0-2 3-16,-7-1 0 15,0-5 5-15,0-1 2 16,0-2-5-16,0-4 0 15,0-4 3-15,0-4-1 16,0-3-4-16,0-2 0 16,0-1-1-16,0-8 8 15,0 0-7-15,-7-8 0 16,0-4 3-16,7-3-6 16,-10-2 3-16,3 0 0 15,-7 3 2-15,7-1 4 16,-7 2-6-16,-3 1 0 15,-3 3 4-15,-11 4-6 16,17 5 2-16,-10-1 0 0,10 7 5 16,7 3 1-16,0 5-6 15,7 6 0-15,0 4 11 16,0-3-11-16,0 9 0 16,0-2 0-16,0 4 8 15,-7-1 0-15,7 0-8 16,0-2 0-16,-10-1 6 15,3 1-8-15,7-4 2 16,-7 1 0-16,1 1-3 16,6 1 8-16,-14 3-5 15,14 0 0-15,-11 1 5 16,5 0-8-16,-8-1 3 16,7-3 0-16,-17 1-7 15,10 0 12-15,-17-4-5 16,-27 4 0-16,-52 2-16 0,-69 9-24 15,-65 0-149-15,-38 3-277 16</inkml:trace>
  <inkml:trace contextRef="#ctx0" brushRef="#br0" timeOffset="3353">904 1182 448 0,'0'0'216'0,"0"0"-86"15,0 0 18-15,0 0-29 16,0 0-19-16,0 0-23 15,0 0-29-15,0-24-3 16,0 24-19-16,0 0-22 16,0 0 14-16,0 0-18 15,0 0 0-15,0 0-2 0,0 0-1 16,0 5 3-16,0 16 0 16,0 2 6-16,0 5-8 15,0 1 2-15,0 0 0 16,0 2-1-16,0-2 8 15,-7-3-7-15,7-4 0 16,0-4 3-16,0-2-5 16,0-1 2-16,0-7 0 15,0 2-5-15,17-5 4 16,11 1 1-16,9-6 0 16,8 0-3-16,-7 0 1 15,14 0 2-15,-15-9 0 0,-16-3-5 16,0 2 13-1,-11-3-8-15,4 2 5 0,-14-6-1 16,0 3 5-16,0 0-7 16,0-4 0-16,0 7 25 15,0-3-22-15,0 2 10 16,0 1-5-16,-7 6-7 16,0-1 26-16,7 2-25 15,0 4 1-15,0 0 4 16,0 0-6-16,0 0-5 15,0 0 2-15,0 0-16 16,0 4 15-16,0 21-6 16,0 9 7-16,0 4-3 15,0 2 7-15,0 2-4 16,0 2 0-16,0-4 8 16,0-3-19-16,0-8 5 0,0-7-102 15,0-2-63-15,0-8-129 16,0-4-134-16</inkml:trace>
  <inkml:trace contextRef="#ctx0" brushRef="#br0" timeOffset="3819">1550 722 674 0,'0'0'113'15,"0"0"-6"-15,0 0 38 16,0 0-29-16,0 0-78 16,0 0-26-16,7-4-12 15,-7 50 12-15,0 20 11 16,0 14 26-16,0 3-32 15,7 5 33-15,-7 7-33 16,7 2-12-16,3 6 16 16,-3-3-19-16,-7-6 4 15,0-11 2-15,0-11-5 0,0-9 10 16,0-3-12-16,0-13 2 16,0-6-3-16,0-10 11 15,0-7-11-15,0-7 0 16,0-9 2-16,0-4-2 15,0-4 0-15,0 0 0 16,0 0-3-16,-7 0-53 16,7-29-55-16,0-17-225 15,41-11-378-15</inkml:trace>
  <inkml:trace contextRef="#ctx0" brushRef="#br0" timeOffset="4391">2097 1276 617 0,'0'0'145'0,"0"0"-82"0,0 0 48 15,0 0-15-15,0 0-57 16,0 0 9-16,38-51-38 15,-7 39 0-15,-11-2 28 16,4 2-23-16,-17 3 29 0,7 2-7 16,-7 3-22-16,3 0 27 15,-10 4-22 1,0 0-9-16,0 0-2 0,0 0-9 16,0 0-3-16,0 4-3 15,0 25-5-15,0 8 11 16,0 3 0-16,0 5 0 15,0-2 3-15,0 3 3 16,0-3-6 0,0-8 0-16,0-4 6 0,-10-8-7 15,10-6 1-15,0-3 0 16,-7-6-3-16,7-4 7 16,-7-4-4-16,7 0 0 15,0 0 7-15,-7 0 1 16,7 0-8-16,-7 0 0 15,-10 0 11-15,3 0-6 0,1 0-5 16,13 0 0-16,0 0 6 16,0 0-10-16,0 0 4 15,0 0 0-15,0 0-6 16,0 0 8-16,0 0-2 16,13 0 0-16,18 0 1 15,14-6-1-15,7-2 0 16,-8 0-9-16,1-2-14 15,-11 5-89-15,11-1-25 16,-7-6-71-16,7 1-105 16</inkml:trace>
  <inkml:trace contextRef="#ctx0" brushRef="#br0" timeOffset="4784">2774 884 585 0,'0'0'191'16,"0"0"-65"-16,0 0 29 15,0 0-43-15,0 0-60 0,0 0-10 16,0-22-38-16,0 30-1 15,7 26-1-15,0 15-1 16,0 8 26-16,-7 12-16 16,0 5 6-16,0 12 18 15,0 8-34-15,0 1 12 16,-21-2-6-16,-3-12 0 16,4-10-2-16,-4-14-5 15,17-11 0-15,0-11-1 16,7-10 4-16,0-5-3 15,0-8 0-15,0-3 4 16,0-7-13-16,0-2-32 16,0 0-69-16,20-9-46 0,18-22-194 15</inkml:trace>
  <inkml:trace contextRef="#ctx0" brushRef="#br0" timeOffset="5402">3417 1318 456 0,'0'0'192'15,"0"0"-131"-15,0 0 54 16,0 0-20-16,0 0-17 16,0 0-46-16,-13-65-22 15,40 57-10-15,11-2 6 16,0 8-7-16,-1-1 1 16,-9 3 0-16,-4 0-3 15,-3 0 5-15,3 5-4 16,-10 13 2-16,-8 8 0 15,1-1 7-15,-7-2-7 16,0 3 0-16,0-6 13 16,-13-2-8-16,-8-8-5 15,-3-1 12-15,3-6-7 0,4-3 11 16,3 0-2-16,14 0-4 16,0 0 28-16,0 0-19 15,0 0 4-15,0 0-9 16,0 0-10-16,0 0-8 15,24 0-1-15,4 0 5 16,10 6-2-16,6 8 7 16,-6 3-5-16,-3 6 0 15,-5 0-2-15,-5 2-2 16,-5 4 4-16,-20-3 0 16,0-3-10-16,0-3 14 15,0 0-4-15,-20-3 0 0,-25 0 7 16,-7-3-3-16,-10-5-4 15,4-3-6-15,6-6 5 16,8 0-110-16,13 0-72 16,24 0-112-16</inkml:trace>
  <inkml:trace contextRef="#ctx0" brushRef="#br0" timeOffset="5779">4294 639 784 0,'0'0'110'0,"0"0"28"0,0 0-1 15,0 0-93-15,0 0-19 16,0 0 12-16,-24 140 22 15,24-69-14-15,0 4-17 16,14 7 2-16,-4 6 9 16,-3 4-26-16,-7 5 18 15,0 15-27-15,0-1 0 16,0-2 16-16,-7-12-15 16,7-19 0-16,0-18-5 0,0-21 4 15,0-13-2 1,0-11-2-16,0-13 0 0,0-2-7 15,0 0 0-15,0 0-28 16,7-25-50-16,20-4-178 16,11-2-180-16</inkml:trace>
  <inkml:trace contextRef="#ctx0" brushRef="#br0" timeOffset="6461">5026 1310 609 0,'0'0'169'0,"0"0"-91"15,0 0 49-15,0 0-5 16,0 0-63-16,0 0 12 16,-82-97-22-16,75 85-21 15,0 7 18-15,0-2-33 16,-10 2 6-16,10 5-14 0,-7-2 3 16,-6 2-13-1,-11 0 5-15,0 0 0 0,-3 11-11 16,3 9 14-16,7-3-3 15,24 3 0-15,0 3-1 16,0-6-7-16,0 1 8 16,17-8-24-16,3-4 13 15,4-3-7-15,4-3 18 16,3 0 0-16,0 0 5 16,-11-3 1-16,1-11-6 15,-4 0 0-15,4 0 15 16,-14-1-12-16,10 4 18 15,-10 0 6-15,-7 5-19 16,0 0 18-16,0 6-10 0,0 0-9 16,0 0-2-16,7 0-3 15,-7 0-2-15,0 0 0 16,7 6-22-16,-1 15 17 16,5 15 3-16,-4 6 2 15,0 7-3-15,-1 12 7 16,-6 4-4-16,7-2 0 15,0-6 8-15,-7-11-6 16,17-9-2-16,-10-11 0 16,-7-6-3-16,7-6 10 15,-7-5-7-15,0-3 0 16,0-6-7-16,0 0-16 16,0 0-108-16,7 0-145 15,7-15-344-15</inkml:trace>
  <inkml:trace contextRef="#ctx0" brushRef="#br0" timeOffset="6893">5566 681 873 0,'0'0'76'0,"0"0"-8"0,0 0 50 15,0 0-60-15,0 0-19 16,0 0 13-16,38 60 0 16,-14-22 9-16,4 7-46 15,-4 3 24-15,-4 10 11 16,4 5-34-16,-3 5 21 15,3 1-23-15,-17 2-11 16,7 4 14-16,-7-1-9 16,0 6-7-16,-1-3 1 15,-6-11 7-15,11-6-5 16,-4-12-4-16,-7-4 0 16,6-10-2-16,-6-5 5 15,7-4-3-15,0-5 0 0,0-2-3 16,-7-7 2-16,10-8-53 15,-10-3-57-15,7 0-27 16,14 0-81-16,10-26-143 16</inkml:trace>
  <inkml:trace contextRef="#ctx0" brushRef="#br0" timeOffset="7357">6175 1142 621 0,'0'0'90'16,"0"0"-16"-16,0 0 63 15,0 0-31-15,0 0-37 16,0 0-48-16,-7-15-10 15,7 15 7-15,0 0-14 16,21-3-4-16,23 0 4 16,8 0 5-16,17 1-1 15,-4 2-8-15,-13 0 0 16,-1 0 11-16,-6 0-8 16,-14 0 2-16,-17-3 14 15,3 0-12-15,-17 3 23 16,7 0-20-16,-7 0-7 0,0 0 5 15,0 0 2-15,6 17 2 16,-6 14 13-16,0 4-10 16,0 2 16-16,0 0-27 15,0 0-2-15,0 1 0 16,0-4 2-16,0-5-4 16,0-4 0-16,0-7-18 15,0-3-81-15,0-5-64 16,0-4-80-16,0-6-138 15</inkml:trace>
  <inkml:trace contextRef="#ctx0" brushRef="#br0" timeOffset="7577">6347 1430 277 0,'0'0'271'0,"0"0"-227"16,0 0 45-16,0 0 66 16,0 0-79-16,271-51-24 15,-181 33-11-15,-8-1-39 16,-6 4-4-16,-31 4-6 16,-18 3-280-16</inkml:trace>
  <inkml:trace contextRef="#ctx0" brushRef="#br0" timeOffset="14129">742 272 430 0,'0'0'264'0,"0"0"-160"0,0 0 14 0,0 0 13 15,0 0-28-15,0 0-12 16,0 0-35-16,0 18 1 16,0-16-9-16,0 2-34 15,0-2 26-15,0 1-31 16,0 0-9-16,0-1 0 15,0 4-2-15,-7 11-5 0,-10 3 2 16,10 9 5 0,0 3-9-16,7-3 6 0,0-1 3 15,24-8-9-15,11-6-4 16,3-11 13-16,-1-3 0 16,1 0 2-16,0-3 0 15,-10-17 13-15,3-6-15 16,-11 1 18-16,-3-1-13 15,-17-3 11-15,0 3 24 16,0-8-28-16,0 3 16 16,-24 2-28-16,-13 3 2 15,9 6-7-15,-10 9 6 16,7 2-1-16,-3 9 0 16,3 0-3-16,7 0-5 0,-4 29-25 15,11 2-84-15,10 6-84 16,7 4-222-16</inkml:trace>
  <inkml:trace contextRef="#ctx0" brushRef="#br0" timeOffset="14533">1825 304 437 0,'0'0'176'0,"0"0"-55"0,0 0 6 16,0 0-18-16,0 0-29 15,0 0 28-15,-31-77-34 16,31 77-16-16,0 0-11 15,0 0-31-15,0 0 14 16,0 0-26-16,0 0 0 16,0 8 19-16,0 15-14 15,0 0 13-15,0 0-15 16,7 2 3-16,0-1-5 16,3-4-5-16,-3 2-7 15,0 4-31-15,14-6-153 0,3 0-143 16,27-11-379-16</inkml:trace>
  <inkml:trace contextRef="#ctx0" brushRef="#br0" timeOffset="14968">3603 172 94 0,'0'0'472'0,"0"0"-395"15,0 0 20-15,0 0 22 16,0 0-43-16,0 0-36 15,-31-25-31-15,62 22 0 16,0 3 2-16,3 0-11 16,4 0 0-16,-7 0-1 15,-3 14 5-15,-4 9-4 16,-24 5 5-16,0 1-3 16,0 2 10-16,0 1-9 0,-31-6 6 15,3-4 4 1,4-8-13-16,10-4 10 0,7-8-10 15,1 1 1-15,6-3 3 16,0 0-2-16,0 0-2 16,0 3 0-16,27 0 0 15,25-3 7-15,30 0-7 16,14 0-10-16,14 0-140 16,-13 0-316-16</inkml:trace>
  <inkml:trace contextRef="#ctx0" brushRef="#br0" timeOffset="15535">4937 107 515 0,'0'0'131'0,"0"0"12"16,0 0-76-16,0 0-11 15,0 0-37-15,0 0-13 16,69-26 4-16,-49 26-4 0,-6 0-6 16,3 13 0-16,-3 8 8 15,-14-1-17-15,0 3 17 16,0 3-8-16,0-1 0 15,0 1 13-15,-31 0-13 16,11-9 7 0,-11-3 2-16,10-2-4 0,-3-10-3 15,17-2-1-15,-7 0 19 16,14 0-19 0,0 0 40-16,0 0 12 0,0 0-40 15,0 0 27-15,14 0-39 16,0 0-1-16,24 0 0 15,-7 0-2-15,6 0 2 16,-2 0-1-16,-4 12 0 16,7 8-7-16,-11 5 8 15,-3 1 0-15,-10 3-6 16,-14-6 8-16,0-3-2 16,0 0 1-16,-14-8 5 15,-24-1 3-15,-20-2-1 0,-1-7-5 16,-9-2 10-1,2 0-9-15,15 0-4 0,6-5 0 16,21-4-14-16,24-9-94 16,0-10-147-16,76-11-470 15</inkml:trace>
  <inkml:trace contextRef="#ctx0" brushRef="#br0" timeOffset="16035">6405 63 587 0,'0'0'241'0,"0"0"-106"15,0 0-5-15,0 0-4 16,0 0-76-16,0 0-14 15,-7-63-24-15,7 63-4 16,0 0-16-16,0 0-5 0,0 26 13 16,0 6-3-16,0 2 11 15,0 0-8-15,0 1 0 16,21-9 7 0,17-6-9-16,0-9 2 0,-11-6 0 15,4-5-8-15,-7 0 19 16,-3 0-11-16,-7-10 4 15,3-10 5-15,-10 2 3 16,-7-2-8-16,0 3 2 16,0 3 42-16,0 8-28 15,0 3 10-15,0 3-21 16,0 0-1-16,0 0-16 16,0 0-1-16,0 15 9 15,0 10-5-15,0 4 11 0,6 0-6 16,-6 5 0-16,0-3-11 15,7-5-106-15,0-1-144 16,-7-10-471-16</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19:40.955"/>
    </inkml:context>
    <inkml:brush xml:id="br0">
      <inkml:brushProperty name="width" value="0.05" units="cm"/>
      <inkml:brushProperty name="height" value="0.05" units="cm"/>
      <inkml:brushProperty name="color" value="#3165BB"/>
      <inkml:brushProperty name="fitToCurve" value="1"/>
    </inkml:brush>
  </inkml:definitions>
  <inkml:trace contextRef="#ctx0" brushRef="#br0">4385 214 463 0,'0'0'136'0,"0"0"4"0,-216-146 22 15,150 114-35-15,1 10-40 16,3 11 7-16,18 8-45 15,-8 3-18-15,0 14-10 16,8 34-14-16,-15 16 3 16,8 7 10-16,13 6-19 15,10 9 18-15,4 9-19 16,24 4 1-16,0 10 7 16,0-1 0-16,45-4-7 15,20-10-1-15,32-12 5 16,16-13-13-16,11-17 8 15,17-23 0-15,-7-18 4 16,0-11 6-16,-7-6-3 0,-17-31 0 16,-7-12-2-16,-6-11 12 15,-1-12 1-15,-20-10 4 16,-4-15 15-16,-34-9-23 16,-38-6 14-16,0 4-17 15,-73 4-3-15,-40 19-8 16,-28 17 0-16,0 16 0 15,0 24-6-15,17 13 12 16,21 15-6-16,14 9 0 16,20 37-20-16,17 14-25 15,1 17-101-15,20 8-149 16,10-4-180-16</inkml:trace>
  <inkml:trace contextRef="#ctx0" brushRef="#br0" timeOffset="527">3801 1032 501 0,'0'0'199'0,"0"0"-22"15,0 0-35-15,0 0-8 16,0 0-20-16,0 0-55 15,58-74 10-15,-58 74-23 16,0 0-38-16,0 0-8 16,-13 34 11-16,-42 23-8 15,-25 14 54-15,-9 15-43 0,-14 11 18 16,0 10-12 0,6 1-20-16,-2-11 23 0,20-14-23 15,20-20 2-15,15-20 5 16,13-20 1-16,24-13-8 15,0-10 0-15,7 0 6 16,0 0-5-16,0 0-1 16,0 0 0-16,0 0 0 15,7 0-2-15,6-5-26 16,1 5-74-16,-14 0-71 16,0 0-147-16,0 20-136 15</inkml:trace>
  <inkml:trace contextRef="#ctx0" brushRef="#br0" timeOffset="1615">2866 1821 163 0,'0'0'340'0,"0"0"-218"15,0 0 37-15,-238-174-30 16,194 142-30-16,6 12 6 16,10 3-50-16,-3 12-1 15,0 5-10-15,4 0-32 16,-18 7 11-16,-13 36-21 15,-18 15 1-15,4 9 23 16,-11 6-22-16,8 1 15 0,9 6-9 16,15 6-7-1,20 3 9-15,24-4-12 0,7 3 0 16,7-1-3-16,51-2 4 16,11-4-1-16,10-12 0 15,11-15 4-15,6-17-5 16,0-17 1-16,-6-9 0 15,6-11 14-15,7 0-11 16,10-17 10-16,-2-23-10 16,-15-9-2-16,-7-10 26 15,-13-13-9-15,-18-16 11 16,-20-10 15-16,-10-8-41 0,-28-2 16 16,0 8-10-1,-59 11-2-15,-44 14-6 0,-24 16-1 16,3 16 0-16,-3 14 0 15,24 18-1-15,27 11-3 16,31 0 1-16,32 28-89 16,13 18-62-16,72 0-268 15,62 0-375-15</inkml:trace>
  <inkml:trace contextRef="#ctx0" brushRef="#br0" timeOffset="2065">4213 1232 359 0,'0'0'255'0,"0"0"-119"15,0 0-17-15,0 0 6 16,0 0-21-16,0 0-79 0,-27 20-21 16,48 26 82-16,30 17-35 15,11 11-14-15,3 11 15 16,18 10-40-16,-11-4 16 15,4-2-18-15,-4-12-6 16,-3-8 4-16,-11-9-6 16,-6-14-2-16,-8-10 4 15,-13-10 6-15,-3-11-10 16,-21-9 0-16,3-4 1 16,-3-2 1-16,-7 0 1 15,0 0-3-15,0 0 0 16,0 5-107-16,0 4-161 15,-31 9-156-15</inkml:trace>
  <inkml:trace contextRef="#ctx0" brushRef="#br0" timeOffset="2605">5028 2307 653 0,'0'0'148'16,"0"0"-23"-16,0 0 0 15,0 0 10-15,0 0-68 16,0 0-37-16,18-83 14 0,2 80-43 16,11 3-1-1,7 0 0-15,7 0 4 0,-18 8-11 16,4 13 5-16,-17 5 2 15,-14-1-6-15,0 4 6 16,0-4 0-16,-7-1-8 16,-24 1 24-16,-14-7-16 15,11-4 0-15,17-6 4 16,3-5-3-16,14-3 0 16,0 0-1-16,0 0 5 15,0 0 6-15,0 0-6 16,0 0-5-16,31 0 2 15,3 0-3-15,11 0 1 0,7 0 0 16,-8 3-4-16,-6 8 7 16,0 4-4-16,-7 2 1 15,-10 0-1-15,-8 3-13 16,-2 0 13 0,-11-1 1-16,0-1-3 0,0-1 10 15,-24-2-2-15,-28-4 6 16,-24-2-8-16,4-8 8 15,-4-1-11-15,11 0-7 16,7 0-44-16,27-1-124 16,17-23-33-16,14-9-194 15</inkml:trace>
  <inkml:trace contextRef="#ctx0" brushRef="#br0" timeOffset="3088">5424 1975 419 0,'0'0'243'16,"0"0"-109"-16,0 0 36 15,-231-103 14-15,163 92-102 16,9 8-17-16,1 3-5 16,-1 3-54-16,-9 37 18 15,9 11-13-15,7 21-8 16,1 11 28-16,13 11-28 15,0 10-2-15,25-5 3 16,13 2 7-16,0-14-12 16,30-3 1-16,29-16 0 0,13-13-3 15,4-15 4-15,6-18-1 16,8-10 0-16,20-12 13 16,17 0-8-16,-3-15-5 15,-4-19 2-15,-17-5 5 16,-31-7-1-16,4-9-5 15,-31-2 65-15,-1-8-50 16,-13-13 18-16,-17-2-8 16,-14-6-16-16,0-3 31 15,-38 4-41-15,-27 2 4 16,-18 12 1-16,1 15 6 0,10 17-11 16,-4 19 0-16,25 17-2 15,-1 3-14-15,7 9 10 16,14 28-45-16,4 17-54 15,10 7-139-15,10-1-136 16,0-1-475-16</inkml:trace>
  <inkml:trace contextRef="#ctx0" brushRef="#br0" timeOffset="3993">2288 2724 478 0,'0'0'247'16,"0"0"-117"-16,0 0 23 16,0 0 15-16,0 0-77 15,0 0-7-15,7-8-35 16,-7 8-33-16,0 0 7 0,-7 2-18 16,-38 24 23-16,-6 11 8 15,-18 6-33-15,4 11 22 16,-11 13-6-16,-20 12-14 15,-7 13 29-15,-14 5-30 16,3-2 8-16,18-3 9 16,24-16-15-16,20-7 10 15,14-14-15-15,25-19 4 16,6-13 2-16,7-11-4 16,0-10-3-16,0-2 0 15,0 0 12-15,0 0-9 16,0 0-3-16,0 0 3 15,0 0 2-15,0 0-5 0,0 0-13 16,0 0-43 0,0 0-73-16,0 12-42 0,0 17-147 15,0 11-73 1</inkml:trace>
  <inkml:trace contextRef="#ctx0" brushRef="#br0" timeOffset="5764">2622 2750 462 0,'0'0'191'0,"0"0"-6"0,0 0-62 15,0 0 16-15,0 0-35 16,0 0-36-16,-38-60-11 15,38 60-50-15,0 28-3 16,0 19 37-16,31 9-16 16,3 10 35-16,11 3-37 15,10-1-4-15,3 4 22 16,-6 0-40-16,-1-1 15 16,-6-6-5-16,-17-2-1 15,2-14-4-15,-16-6-6 16,3-14 3-16,-3-12-1 15,-7-5 2-15,0-12-4 16,3 0 0-16,-10 0 11 0,0 0-8 16,0 0-3-16,0 0-15 15,0 0-45-15,0 10-120 16,0 14-171-16,-10 1-141 16</inkml:trace>
  <inkml:trace contextRef="#ctx0" brushRef="#br0" timeOffset="6883">3835 3765 532 0,'0'0'113'0,"0"0"42"0,-161-194-37 16,78 145 16-16,-13 12-64 15,-7 14 16-15,-7 6-8 16,-11 17-45-16,4 0 12 15,4 0-22-15,27 34-18 16,10 12 10-16,11 22-11 16,3 18-4-16,28 14 1 15,-4 9 9-15,14 0-6 16,10 0-4-16,7 5 0 16,7 6-2-16,7 6 5 0,45-1-3 15,6-7 0 1,18-18 10-16,-4-23-11 15,17-23 1-15,15-23 0 0,16-22 10 16,28-9-5-16,17-25-2 16,-4-32 12-16,1-12-13 15,-28-6 32-15,-31-8 12 16,-13-5-20-16,-22-8 18 16,-23-8-29-16,-24-6 17 15,-21-6-6-15,-21-10-25 16,-68-3 24-16,-39 3-25 0,-19 7 0 15,-15 24-6-15,28 26 8 16,7 30-2-16,24 30 0 16,13 9-72-16,1 29-57 15,23 34-193-15,15 8-316 16</inkml:trace>
  <inkml:trace contextRef="#ctx0" brushRef="#br0" timeOffset="9880">1236 3759 73 0,'0'0'335'0,"0"0"-198"16,0 0 17-16,0 0-51 16,0 0 3-16,0 0 5 15,0 0-40-15,7-77 29 16,-7 57-33-16,0-6-9 15,0 0 10-15,0 1-36 16,-7-4 7-16,-24-2-8 16,-7-3-18-16,-14 2 16 0,-6 3-22 15,-7 6-5-15,-11 8 9 16,-6 10-1-16,9 5-10 16,-9 0 0-16,-1 26 4 15,11 17-9-15,-10 12 5 16,-1 19 0-16,11 20-4 15,-4 20 10-15,4 15-6 16,10 9 0-16,21-3 4 16,17-4-10-16,24-3 6 15,0-8 0-15,38-14-4 0,27-12 8 16,24-25-4 0,1-24 0-16,13-16 3 15,7-20-5-15,3-9 2 0,4 0 0 16,-20-3 0-16,9-26 8 15,-20-7-8-15,-3-13 10 16,-1-14-6-16,1-9 22 16,-11-8-16-16,-7-14-2 15,-3-8 16-15,-17-13-24 16,-18-14 13-16,-20-5-13 16,-7 4 8-16,0 16-8 15,-34 23 0-15,-18 22 0 16,-10 20-6-16,11 19 11 15,-8 4-5-15,1 11 0 16,-11 10-13-16,4 5 11 0,6 0-61 16,-9 5-49-1,16 24-44-15,0 5-87 0,15 0-73 16,9 4-255-16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4:20.139"/>
    </inkml:context>
    <inkml:brush xml:id="br0">
      <inkml:brushProperty name="width" value="0.05" units="cm"/>
      <inkml:brushProperty name="height" value="0.05" units="cm"/>
      <inkml:brushProperty name="color" value="#3165BB"/>
      <inkml:brushProperty name="fitToCurve" value="1"/>
    </inkml:brush>
  </inkml:definitions>
  <inkml:trace contextRef="#ctx0" brushRef="#br0">178 164 655 0,'0'0'208'0,"0"0"-89"16,0 0 15-16,0 0-23 16,0 0-12-16,0 0-28 15,0 0-34-15,-51-120-11 16,37 116-12-16,-3 4-6 16,3 0-12-16,-10 0 4 0,3 12 0 15,7 11-3 1,-3 2 3-16,17 7 0 0,0 2-1 15,0 4 9-15,45 5-8 16,17 6 0-16,17-1 4 16,3-3 5-16,1-2-9 15,-18-3 0-15,-13-3-1 16,-14-11 8-16,-18-3-4 16,-9-6-3-16,-11-6 1 15,0 1-11-15,0-6 5 16,-31 0 5-16,-28-3 4 15,-10-3-4-15,4 0-2 16,7 0-37-16,13-3-50 16,28-9-30-16,17 0-31 0,0-2-25 15,31-9-57-15,27-3-411 16</inkml:trace>
  <inkml:trace contextRef="#ctx0" brushRef="#br0" timeOffset="245">704 361 505 0,'0'0'218'16,"0"0"-38"-16,0 0-33 15,0 0-30-15,0 0-69 16,0 0-12-16,0-9-36 16,0 32 9-16,7 9 22 15,-7-1-11-15,7 3-10 0,-7 3-1 16,7-11-6-1,3-1 1-15,4-1-4 0,-7-10-5 16,0-2-65-16,0-9-101 16,3-3 1-16,-10 0-20 15,0 0-74-15</inkml:trace>
  <inkml:trace contextRef="#ctx0" brushRef="#br0" timeOffset="564">807 0 474 0,'0'0'94'0,"0"0"19"0,0 0-45 15,0 0-9-15,0 0-53 16,0 0 22-16,-72 12-4 16,72 8-20-16,0-6 1 15,0 3 18-15,0-5-12 16,0 2 25-16,14-14-10 15,0 6 7-15,-7-6 34 16,3 0-11-16,-3 0 17 16,0-13-5-16,-7-6-18 15,0 0-6-15,0 7-44 16,0 0 4-16,0 10-11 16,-14-1-6-16,4 3 1 15,3 0-17-15,7 0-110 16,0 23-8-16,0 14-133 0,0 9-459 15</inkml:trace>
  <inkml:trace contextRef="#ctx0" brushRef="#br0" timeOffset="1180">1134 296 610 0,'0'0'158'15,"0"0"-13"-15,0 0-53 0,0 0 7 16,0 0-21 0,0 0-22-16,-96-49-20 0,96 49-36 15,51 0 3-15,8 0 11 16,16 0-12-16,8 8 1 16,-18 0 1-16,1 7 2 15,-15-7-3-15,-20 4-3 16,-7-4 0-16,-17-2-4 15,-7 0 4-15,0 6-6 16,0 7 0-16,-7 1 6 16,-31 12-1-16,-6-6 5 15,-1 5-4-15,0 0 8 16,25-2-8-16,9-5 0 16,11-8-2-16,0-2 9 15,11-11-10-15,23 0 3 0,11-3 0 16,6 0 1-1,18 0 4-15,-4-6-5 0,4-17 4 16,-4-5 0-16,-6-4 2 16,-1-5-6-16,-3-6 0 15,-20 9 8-15,-4 3-7 16,-24 5 15-16,-7 6 25 16,0 3-14-16,0 8 0 15,-21 4-19-15,-3 5-5 16,-4 0 5-16,4 0-4 15,4 25-4-15,2 1 0 16,12 5 6-16,6 3-5 0,0 4-1 16,0-7 0-16,0 1 0 15,24-7 2-15,10-5-2 16,11 0 0-16,17-9-27 16,17 1-8-16,10-12-55 15,7 0-98-15,8 0-72 16,-15-12-367-16</inkml:trace>
  <inkml:trace contextRef="#ctx0" brushRef="#br0" timeOffset="1400">2788 263 318 0,'0'0'352'16,"0"0"-209"-16,0 0-16 0,0 0-20 15,0 0-61-15,0 0-24 16,51-21-16-16,15 21 0 16,23 0 3-16,1 0-6 15,-1 0-6-15,-7 0-54 16,-23 0-90-16,-32 0-48 16,-16 0-63-16</inkml:trace>
  <inkml:trace contextRef="#ctx0" brushRef="#br0" timeOffset="1561">2884 466 320 0,'0'0'149'0,"0"0"-53"16,0 0 26-16,0 0-33 15,0 0-64-15,289 0-6 16,-207 0-19-16,4 0-119 15</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32:26.193"/>
    </inkml:context>
    <inkml:brush xml:id="br0">
      <inkml:brushProperty name="width" value="0.05" units="cm"/>
      <inkml:brushProperty name="height" value="0.05" units="cm"/>
      <inkml:brushProperty name="color" value="#3165BB"/>
      <inkml:brushProperty name="fitToCurve" value="1"/>
    </inkml:brush>
  </inkml:definitions>
  <inkml:trace contextRef="#ctx0" brushRef="#br0">3155 466 539 0,'0'0'172'16,"0"0"-82"-16,0 0 1 15,0 0-65-15,0 0-14 16,265-14-7-16,-197 14-5 16,-9 0-36-16,-14 0-228 15</inkml:trace>
  <inkml:trace contextRef="#ctx0" brushRef="#br0" timeOffset="-936">545 1138 595 0,'0'0'194'15,"0"0"-27"-15,0 0-17 16,0 0-14-16,-7-146-37 15,7 115-36-15,0 5 1 16,0 3-28-16,0 6-10 16,0 6-8-16,7 2-9 15,21 4-8-15,3 5-1 16,13 0 0-16,1 2-13 0,0 30 13 16,-7 8 0-16,-18 5 0 15,-6 2 3-15,3-5-3 16,-10-6 0-16,-7-3 0 15,0-13-3-15,0-6 5 16,0-11-2-16,0-3 0 16,0 0 10-16,0 0-3 15,0 0 1-15,0-3-2 16,0-20 17-16,7-8-21 16,7-3-2-16,3-9 0 15,28-6 8-15,-4-3-11 16,21 3 3-16,-11 13 0 15,1 10-6-15,-21 12 6 16,-4 14 0-16,-3 0 0 0,-3 0-11 16,10 11 4-16,-10 18 0 15,3 5-3-15,-11 3 5 16,-6 3-14-16,7 0-4 16,-4-3-22-16,4-5-79 15,7-3-57-15,10-13-82 16,20-12-267-16</inkml:trace>
  <inkml:trace contextRef="#ctx0" brushRef="#br0" timeOffset="-711">1700 864 662 0,'0'0'149'16,"0"0"-11"-16,0 0-9 15,0 0-26-15,0 0-57 16,0 0-38-16,186-72 14 16,-96 66-22-16,6 1 0 15,0 5-2-15,-13 0-11 16,-18 0-107-16,-20 0-89 16,-32 14-114-16,-13 6-195 15</inkml:trace>
  <inkml:trace contextRef="#ctx0" brushRef="#br0" timeOffset="-563">2034 958 519 0,'0'0'110'0,"0"0"37"15,0 0-23-15,0 0-70 16,0 0-38-16,0 0-16 16,155 3 20-16,-80-3-20 15,22 0-3-15,-8 0-63 16,-10 0-253-16</inkml:trace>
  <inkml:trace contextRef="#ctx0" brushRef="#br0" timeOffset="-186">2997 667 642 0,'0'0'189'0,"0"0"-48"15,0 0-12-15,0 0-15 16,0 0-57-16,0 0-11 16,-28-38-18-16,28 38-25 15,0 3-3-15,0 19 0 16,0 7 0-16,0 3 4 16,0-1 0-16,14 2-4 15,7 1 9-15,3-5-4 16,7 4 7-16,-11-8-5 15,11 3-4-15,-10-3 21 16,3-3-22-16,-10-2 6 0,-1-3 0 16,-13-3 3-16,0-2-9 15,0-7-2-15,0 2 3 16,0-2 0-16,-20 1 1 16,-32-3-8-16,-17-3 4 15,-3 0-125-15,10 0-98 16,28 0-175-16</inkml:trace>
  <inkml:trace contextRef="#ctx0" brushRef="#br0" timeOffset="841">3822 206 615 0,'0'0'171'15,"0"0"-26"-15,0 0-15 16,0 0-44-16,-299-154-39 16,144 134-28-16,-24 7 18 15,-27 8-21-15,-17 3-10 16,-22-1 19-16,-6 3-23 15,-10 0 14-15,-11 0-6 16,4 0-8-16,17 14 8 16,28 6-9-16,37 0 3 15,45 0 1-15,38 0-1 0,0 3-4 16,13 0 0 0,1 6 10-16,17-4-3 0,10 1-7 15,10-3 0-15,25-3-7 16,3 3 10-16,10 2-3 15,7 10 0-15,0 7 6 16,-3 10-3-16,10 16 0 16,0 7 13-16,0 8 28 15,0 6-35-15,0 2 18 16,17 0 2-16,-10 1-20 16,0-1 28-16,-7-2-24 15,0-6-2-15,0-6 17 16,0-8-26-16,7-1 10 15,-7-13-6-15,14-13 1 16,-14-10 3-16,17-15-10 0,-4-8 0 16,1-4-2-16,31 1 12 15,24-6-10-15,41 0 8 16,24 0-2-16,34-17-3 16,35-6-3-16,34-6 0 15,14 7-3-15,18 2 16 16,-5 6-13-16,-13 2 0 15,-13 7 6-15,-22-1-9 16,-16 0 3-16,-22-6 0 16,-16-2 0-16,10 3 7 15,-17-2-7-15,-7 6 0 16,-7-1 6-16,-21-2-12 0,-31-1 6 16,-23 0 0-16,-22-1-3 15,-6-2 6-15,-4-2-3 16,4-12 0-16,-14-6 5 15,4-8 11-15,-11-15-12 16,-10-10 9-16,0-6 15 16,-7-13-25-16,0-11 14 15,-38-12-15-15,-14-4 3 16,-30-8 3-16,-21 0-7 16,-21 13-1-16,-17 13 0 15,7 18 5-15,7 26-12 16,24 23 7-16,-7 19-64 15,-4 9-39-15,-10 34-153 0,-3 18-238 16</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32:32.226"/>
    </inkml:context>
    <inkml:brush xml:id="br0">
      <inkml:brushProperty name="width" value="0.05" units="cm"/>
      <inkml:brushProperty name="height" value="0.05" units="cm"/>
      <inkml:brushProperty name="color" value="#3165BB"/>
      <inkml:brushProperty name="fitToCurve" value="1"/>
    </inkml:brush>
  </inkml:definitions>
  <inkml:trace contextRef="#ctx0" brushRef="#br0">90 529 641 0,'0'0'192'0,"0"0"-12"15,0 0-18-15,0 0-64 16,0 0-5-16,0 0-34 16,0 0 6-16,0-52-9 15,0 50-35-15,0 2 10 0,0 0-28 16,0 0 2-16,0 0-10 16,0 8-1-16,0 23 6 15,-7 10 0-15,7 1 8 16,0-1-11-16,0-5 3 15,0-4 0-15,21-9-6 16,-7-11 13-16,3-4-7 16,-17-8 0-16,7 0 9 15,6 0-12-15,5 0 3 16,2-17 0-16,11-14 9 16,-3-4 0-16,3 1-9 15,-11 3 0-15,-3 5 4 16,-10 14-7-16,0 7 3 15,-7 5 0-15,0 0-6 16,7 0-2-16,0 0 2 0,10 0 0 16,4 11-4-1,-8 1 3-15,12 2-1 0,-12-3 8 16,1-6-9-16,-4-1 4 16,4-4 3-16,-7 0 2 15,0 0 0-15,10 0-5 16,-3-6 5-16,13-17 0 15,4-3-3-15,0 4 12 16,-10 4-9-16,3 7 0 16,-10 7 3-16,-7 4-16 15,-1 0 11-15,12 0-3 16,-5 9 3-16,8 15-16 0,3 1 16 16,-10 1 0-16,17 0 0 15,-17-9-5-15,10-3 7 16,-18-8 0-16,8-3-6 15,-7-3 7-15,7 0-1 16,3-3 0-16,-3-23 3 16,0-3 0-16,-14-5-2 15,10-3-1-15,-10 3 0 16,0 2 11-16,0 4-8 16,0 5-3-16,-24 8 3 15,3 7 6-15,-10 5-9 16,11 3 0-16,-4 0-3 15,-7 9-5-15,17 25 5 0,-7 6 3 16,21 8 0 0,0 1-12-16,0-6 12 0,0-9-3 15,28-8 1-15,-4-12-10 16,-4-8 9-16,-2-6 3 16,2 0 0-16,-6-6-4 15,17-26 7-15,0-14-3 16,-4-7 2-16,-3-7 9 15,-10-3-6-15,-7 0 6 16,-7-5-11-16,0 1 14 16,0 10-9-16,0 12-5 15,0 13 8-15,-14 18-1 0,7 12 7 16,7 2-14-16,0 0-4 16,0 0-2-16,0 39-18 15,0 24 24-15,0 14-3 16,0 4 15-16,28-7-15 15,10-6 3-15,6-8 0 16,1-11-9-16,7-15 6 16,-14-11-5-16,6-11 7 15,-16-6-7-15,-4-6 4 16,-4 0 4-16,-2 0 0 16,-11-18 4-16,-1-11 0 15,-6-7-4-15,0-5 0 16,0 1 6-16,0 3-1 15,0 3-5-15,0 11 0 16,-13 9 12-16,-5 8-8 0,12 6-4 16,6 0 0-16,-7 0-17 15,0 23 13-15,0 19 1 16,-3 7 3-16,10 3-4 16,0-3 4-16,31-10 0 15,13-10-2-15,-6-9-11 16,7-14 4-16,-18-6 7 15,18 0 2-15,-14-11-2 16,0-21 10-16,3-5-8 16,-10-3 6-16,-10-1-3 15,0 5 21-15,-4 4-20 16,-10 7 1-16,0 10 20 0,0 9-22 16,0 3 15-1,0 3-18-15,0 0-10 0,7 9 5 16,7 22-7-16,10 10 12 15,10-1-2-15,4-1 8 16,0-5-6-16,13-2 0 16,8-9 2-16,-1-5-12 15,18-10-25-15,0-8-55 16,-11 0-65-16,-13 0-107 16,-39-8-130-16</inkml:trace>
  <inkml:trace contextRef="#ctx0" brushRef="#br0" timeOffset="194">2105 335 437 0,'0'0'192'0,"0"0"-60"15,0 0 23-15,0 0-1 16,0 0-59-16,0 0-48 16,-45-40-42-16,31 74 8 15,-23 15-6-15,-8 14-1 16,-14 5-3-16,8 4 1 15,-1 2-4-15,1-2-48 16,13-10-144-16,7-16-189 16</inkml:trace>
  <inkml:trace contextRef="#ctx0" brushRef="#br0" timeOffset="685">66 60 585 0,'0'0'110'16,"0"0"-3"-16,0 0 23 15,0 0-60-15,0 0 7 16,0 0-54-16,-59-11-13 16,59 48-4-16,-6 3-3 15,6-1-3-15,0 2 0 16,6-9 11-16,39-11-10 15,7-8 3-15,6-8 3 16,-13-5 56-16,-7 0-7 16,-14-10 20-16,-17-23-4 15,-7-4-36-15,0-5 24 16,-7-1-30-16,-38 5-26 0,0 7 10 16,1 8-12-16,6 8-2 15,14 10 0-15,10 5-29 16,7 0-61-16,7 43-120 15,0 8-36-15,76 1-200 16</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6:12.707"/>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3165BB"/>
      <inkml:brushProperty name="fitToCurve" value="1"/>
    </inkml:brush>
  </inkml:definitions>
  <inkml:trace contextRef="#ctx0" brushRef="#br0">644 848 817 0,'0'0'168'16,"0"0"-52"-16,0 0-11 15,0 0 7-15,0 0-98 16,0 0-3-16,-14 65 7 16,14 4-2-16,0 0 6 15,0 2 9-15,-7-11-31 16,0-9 22-16,7-14-22 15,0-11 4-15,0-12-3 16,0-8 8-16,0-6-9 16,0 0 25-16,0 0 15 15,0 0 27-15,0-26-23 16,-6-13-39-16,6-21 13 16,0-15-11-16,0-17-7 0,0-11 0 15,27-8 16 1,4 3-17-16,0 13 1 0,-10 27 0 15,-8 28-5-15,-13 28 5 16,0 12 0-16,11 0-3 16,2 34-8-16,8 27 1 15,3 10 10-15,-3 5 0 16,3 3-6 0,-4-14 12-16,5-11-6 0,-5-14 0 15,-6-19 10-15,3-10-21 16,-3-11 11-16,-7 0 0 15,17 0-7-15,3-34 13 16,11-10-6-16,0-7 0 16,0 3 13-16,-18 5-15 15,5 11 2-15,-19 14 0 16,-6 13-9-16,0 5 8 0,14 4-2 16,0 33 2-16,3 23-7 15,-3 14 2-15,0 2 6 16,3 5 0-16,3-7-13 15,11-11-25-15,-3-3-31 16,3-5-38-16,-11-6-155 16,-2-10-60-16,2-10-456 15</inkml:trace>
  <inkml:trace contextRef="#ctx0" brushRef="#br0" timeOffset="426">1786 1211 512 0,'0'0'233'0,"0"0"-57"16,0 0-25-16,-42-169-20 16,-2 135-49-16,-8 8-29 15,-3 6 4-15,3 9-46 16,8 11 6-16,-8 0-17 16,7 0 13-16,18 28-19 15,3 15 6-15,17 7 0 16,7 3-5-16,0 1 5 0,45-14-4 15,30-8-8 1,-2-13-14-16,9-13 20 0,-10-6-7 16,-10 0 13-16,-10-17-4 15,-25-17 12-15,4-3-4 16,-17-3 21-16,-7-3-14 16,-7 3 37-16,0 5-20 15,-7 15-17-15,-14 6 29 16,14 14-30-16,1 0-10 15,6 0 0-15,0 37-4 16,0 11 1-16,6 7 3 16,29 2 0-16,27-3-3 15,-4-5 10-15,18-3-7 16,10-9 0-16,10-14-32 16,18-11-17-16,-4-12-99 0,0 0-121 15,-14-18-122 1</inkml:trace>
  <inkml:trace contextRef="#ctx0" brushRef="#br0" timeOffset="661">2587 921 539 0,'0'0'193'0,"0"0"-45"0,0 0 3 15,0 0-25-15,0 0-83 0,0 0-28 16,-45 38 29-1,121 4-24-15,-4 2 13 0,17-2-26 16,-6-1-5-16,-1-1 4 16,-10-1-6-16,-3-1-71 15,-10-7-157-15,-8-5-127 16</inkml:trace>
  <inkml:trace contextRef="#ctx0" brushRef="#br0" timeOffset="808">3137 1022 279 0,'0'0'276'0,"0"0"-134"0,0 0-12 15,0 0-38 1,-237-49-3-16,178 64-54 16,-17 25-13-16,-13 13 22 0,7 5-40 15,16 0 5-15,22 1-9 16,30-1-127-16,14 5-300 15</inkml:trace>
  <inkml:trace contextRef="#ctx0" brushRef="#br0" timeOffset="1305">3106 456 553 0,'0'0'216'0,"-399"-192"-105"15,162 109-19-15,-25 12-11 16,5 20-29-16,6 22 1 16,13 29-44-16,8 25 6 15,6 70-7-15,1 42 0 16,10 41 6-16,6 18-14 15,36 16 0-15,50 6 0 16,56 1 4-16,58 8-4 16,38-2 0-16,124-13-28 15,75-20 21-15,66-30 7 0,58-33 0 16,31-32 3 0,17-39 8-16,-10-47-10 0,-13-11-1 15,-39-69 9-15,-34-44 5 16,-41-36 28-16,-56-38 44 15,-54-38 22-15,-52-24-49 16,-65-23-3-16,-38-2-26 16,-134 15-28-16,-83 20 5 15,-71 31-7-15,-67 38 0 16,-37 54-12-16,-30 50 1 16,-1 51 11-16,31 19 0 15,34 56-35-15,62 25-59 16,45 18-124-16,21-1-150 15</inkml:trace>
  <inkml:trace contextRef="#ctx0" brushRef="#br1" timeOffset="-48678.73">84 2953 414 0,'0'0'68'15,"0"0"15"-15,0 0-6 16,0 0 33-16,0 0-53 16,0 0-46-16,-83 0 13 15,83 0-22-15,0 0 26 0,14 3-2 16,30 0-4 0,15-3 29-16,10 0-14 0,-11 0-9 15,1 0 32-15,-15 0-22 16,-6 0-11-16,-14-3 14 15,-3-5-11-15,-21-4 22 16,0 1-20-16,0-1-23 16,0-6 19-16,-7 5-27 15,-24-2 1-15,-14 4 3 16,18 6 3-16,-4-2-8 16,17 5 0-16,-3-2 5 15,10 4-8-15,7 0 3 16,0 0 0-16,0 0-5 15,0 0-1-15,0 0 6 16,7 0-4-16,24 13 4 0,14 0 1 16,-15 7-1-16,-2 1 0 15,3 1-5-15,-17 4 10 16,10-3-5-16,-24 3 0 16,0-2 2-16,0 3-8 15,-24 1 6-15,-21 4-89 16,0-4-113-16,25-4-61 15,13-10-232-15</inkml:trace>
  <inkml:trace contextRef="#ctx0" brushRef="#br1" timeOffset="-48213.73">892 2948 395 0,'0'0'220'16,"0"0"-90"-16,0 0-3 16,0 0-22-16,0 0-25 15,0 0-49-15,0-58 4 16,0 58-25-16,0 0-5 16,13 0-10-16,8 0 2 15,3 3 3-15,-10 20-2 16,-7 9 1-16,10-4-1 15,-10 6 2-15,-7-2 0 0,0-7-5 16,0-5 7 0,0-8-2-16,7-6 0 0,-7-6 8 15,0 0-6-15,0 0 3 16,0 0 2-16,0-12 31 16,0-16-37-16,6-1 16 15,1-3 10-15,11 1-16 16,-5 3 11-16,1 2-22 15,10 8 3-15,-3 7-6 16,-8 11 3-16,12 0-3 16,6 0 2-16,-4 0-9 15,4 23 2-15,-10 3 8 0,-4 3-64 16,3 1-52 0,-13-2-99-16,10-12-139 0</inkml:trace>
  <inkml:trace contextRef="#ctx0" brushRef="#br1" timeOffset="-48025.73">1490 2982 421 0,'0'0'172'0,"0"0"-80"16,0 0 20-16,0 0-27 15,0 0-70-15,0 0-6 16,120-34-9-16,-61 34 0 15,-1-3-5-15,1-2-50 16,-15 5-84-16,-13-1-37 0,-10-2-227 16</inkml:trace>
  <inkml:trace contextRef="#ctx0" brushRef="#br1" timeOffset="-47819.73">1937 2856 336 0,'0'0'182'0,"0"0"-58"15,0 0-5-15,0 0 0 16,0 0-27-16,0 0-42 16,0-46 3-16,0 46-53 15,0 12 5-15,0 19-12 16,0 11 14-16,0 3-4 0,0 3-3 16,7-6 5-1,0-2-12-15,-1-8-100 0,8-10-128 16,-3-5-334-16</inkml:trace>
  <inkml:trace contextRef="#ctx0" brushRef="#br1" timeOffset="-47392.73">1689 2504 372 0,'0'0'236'0,"-251"-77"-106"0,141 57-15 16,7 11 17 0,7 9-52-16,0 6-43 0,13 40-4 15,0 20-32-15,18 11 13 16,14 18-12-16,27 7 7 16,17 13-3-16,7 2-6 15,7 5 0-15,44 2 2 16,25-13 6-16,20-11-8 15,38-22 0-15,35-27 5 16,30-26 1-16,25-25-3 16,-8 0-1-16,-16-45 34 15,-22-13 8-15,-30-10 35 0,-24-18-8 16,-17-14-16 0,-35-14 26-16,-28-15-53 0,-30-11 8 15,-14-1-5 1,-65 10-28-16,-55 14 16 0,-49 29-19 15,-23 27 0-15,-39 39-10 16,-20 22-2-16,-3 37-75 16,27 34-138-16,34 12-263 15</inkml:trace>
  <inkml:trace contextRef="#ctx0" brushRef="#br1" timeOffset="-23517.73">496 3357 675 0,'0'0'190'0,"0"0"-38"0,0 0-25 16,0 0-23-16,0 0-4 15,0 0-68-15,0 0-23 16,-14-73-9-16,14 108 6 16,0 13-6-16,0 7 2 15,0 2 4-15,-13 0 10 16,6 1-16-16,-4-7 0 16,-2 0 4-16,13-5 8 15,0-3-12-15,0-3 0 16,0-9 1-16,0-11-4 15,13-5 5-15,12-4-2 16,12-8 3-16,36-3 6 16,16 0-1-16,45 0-8 0,14-20 1 15,7 0 5 1,23-3-2-16,15 0-4 0,0 7 0 16,-8-4 12-16,-13-1-12 15,-24 1 0-15,-31-2 0 16,-4-2 5-16,-40 4-4 15,-15 3 12-15,-20 5 15 16,-24-2-19-16,-4 0 34 16,-3-9-7-16,-7-5-22 15,0-7 13-15,0-1-23 16,-24 1 6-16,-4-3-1 16,-3 1 0-16,0 3 2 0,4 3-11 15,3 3 7-15,3 4-11 16,14 4 7-16,-10 10-3 15,10 1 0-15,0 9-22 16,7 0-52-16,0 0-99 16,14 5-213-16,31 9-116 15</inkml:trace>
  <inkml:trace contextRef="#ctx0" brushRef="#br1" timeOffset="-22964.73">3412 2828 507 0,'0'0'152'15,"0"0"-65"-15,0 0-13 16,0 0-20-16,0 0-29 15,0 0-14-15,124-6 18 16,-66 6 5-16,4 0 2 16,-4 0 21-16,-13 0-30 15,-14 0 12-15,-17 0-7 16,-7 0-21-16,-7 0 27 0,0 0-8 16,0-3-2-1,0-9 0-15,0-8-21 0,0 3-4 16,-14-3-3-16,-17 0 9 15,-7 0-5-15,-6 3-4 16,-1 0 0-16,10 2 4 16,11 7 3-16,18 2-7 15,6 6 0-15,0 0 7 16,0 0-17-16,13 0 7 16,39 6 3-16,17 14 1 15,3 3 9-15,-3-3-10 16,-11 3 5-16,0-1 3 15,-6 2-1-15,-14-5-7 16,-14-4 0-16,-10-1 1 16,-14-5 6-16,0 2-7 0,0 5 0 15,-45-1 2-15,-13 2-9 16,-4 1-85-16,10 2-106 16,25 0-56-16,27-11-356 15</inkml:trace>
  <inkml:trace contextRef="#ctx0" brushRef="#br1" timeOffset="-22487.73">4619 2567 538 0,'0'0'260'0,"0"0"-112"0,0 0 1 15,0 0-41-15,0 0-70 16,0 0-13-16,0 94 34 15,0-31-37-15,0 0 15 16,7 1-34-16,6-8 17 16,-2-10-18-16,2-15 4 15,-6-11 0-15,0-14-4 16,-7-6-2-16,0 0 26 16,17-17 23-16,-10-28 43 15,7-16-92-15,0-4 8 16,-7-7-2-16,-7 3-4 15,0-2-2-15,-7-1 0 16,-14 1 12-16,-10-3-14 16,17 5 2-16,8 7 0 15,-1 7-5-15,7 18 6 0,0 14-1 16,0 12 0-16,20 5-1 16,25 6-6-16,13 0 7 15,11 23 0-15,3 19-9 16,4 7 11-16,-17 8-2 15,-15 1 0-15,-13-1 1 16,-17-3-10-16,-14-3 9 16,0-2-34-16,-45 0-42 15,-20-4-72-15,-4-1-66 16,18-8-79-16,13 0-226 16</inkml:trace>
  <inkml:trace contextRef="#ctx0" brushRef="#br1" timeOffset="-21160.73">5650 2830 540 0,'0'0'186'0,"0"0"-51"16,0 0-26-16,0 0-14 15,0 0-13-15,0 0-31 16,-96-140-4-16,65 140-24 15,-7 0-14-15,-6 12-12 16,-1 19 3-16,17 9 0 16,4 0-8-16,24-2 10 0,0-2-2 15,0-10 0-15,17-3 9 16,11-11-9-16,10-7 0 16,-7-5 0-16,-11 0 12 15,1 0-6-15,10-14 0 16,-7-9-6-16,-10-9 13 15,6 1-5-15,4-3-3 16,-17 0 1-16,-7 8 30 16,0 8-28-16,0 4 16 15,0 11-7-15,0 1-11 16,0 2 3-16,0 0-9 16,0 0-13-16,0 19 9 0,0 15 3 15,0 4 1-15,31 0 0 16,-3-7 7-16,10 0-10 15,-1-8 3-15,8-9 0 16,-10-8 1-16,-5-6 11 16,15 0-12-16,-7-11 3 15,0-21 8-15,6-2-8 16,-16-3-3-16,3-1 0 16,-4 7 2-16,-9 8 3 15,2 12-5-15,-3 8 0 16,4 3 0-16,10 0-10 15,14 16 8-15,-4 13 2 16,-3 0-5-16,-7-3 8 0,-4-4-3 16,-3-7 0-1,7-6 5-15,-10-9-8 0,3 0 3 16,4 0 0-16,9-13 5 16,1-18 4-16,-3-9-9 15,-5-6 0-15,-16-2 5 16,-14 3-6-16,0-1 1 15,0 9 0-15,-14 5 15 16,-6 12-13-16,-4 9 11 16,3 11-13-16,4 0 3 15,3 29-8-15,7 22 5 16,7 6 0-16,0 1-2 16,7-7 12-16,45-6-10 15,-1-7 0-15,8-11 3 0,3-6-4 16,-11-10 1-16,-6-1 0 15,-7-10-1-15,-4 0 14 16,-3 0-12-16,-10-4-1 16,3-16 3-16,3 0-5 15,-3 1 3-15,-10 1-1 16,3 10 0-16,-10 2 9 16,0 6-14-16,-7 0 5 15,0 0-5-15,14 0-2 16,3 12 0-16,-3 8 7 15,0-4 0-15,-1-1 6 16,-2-4-7-16,-5-2 1 16,1-3 0-16,0-4-4 0,-7-2 4 15,0 0 0-15,7 0-1 16,17 0 14-16,4-2-14 16,3-16 1-16,0 4 0 15,-18 5-3-15,-6 7 5 16,0-2-2-16,0 4 0 15,10 0 0-15,-3 0-7 16,7 4 6-16,9 13 1 16,-5-1-6-16,2-4 7 15,11-3-1-15,7-3 0 16,-1-6 12-16,8 0-16 16,-7 0 4-16,-1-27 0 0,-6-4 2 15,-10-11 1-15,-4-10-3 16,-11-8 0-16,-6-9 12 15,-7-5-7-15,0 6 4 16,0 4-2-16,-31 20 33 16,4 12-32-16,-4 14 9 15,17 18-15-15,0 0-1 16,4 46-1-16,3 26 0 16,7 16 0-16,0 4-7 15,24-4 14-15,35-8-14 16,6-14-6-16,11-12-110 15,6-17-58-15,-16-13-110 16,-22-14-53-16,-23-10-302 16</inkml:trace>
  <inkml:trace contextRef="#ctx0" brushRef="#br1" timeOffset="-20996.73">7679 2693 441 0,'0'0'182'0,"0"0"-14"15,0 0-100-15,0 0-48 16,217-38-3-16,-114 38-11 16,0 0 1-16,-21 0-7 15,-23 0-7-15,-28 12-126 16,-31 5-200-16</inkml:trace>
  <inkml:trace contextRef="#ctx0" brushRef="#br1" timeOffset="-17455.73">8459 2287 13 0,'0'0'5'0,"0"0"1"16,0 0-4-16,0 0 0 15,0 0-2-15,0 0-28 16</inkml:trace>
  <inkml:trace contextRef="#ctx0" brushRef="#br1" timeOffset="3996.27">9821 2681 481 0,'0'0'177'0,"0"0"-34"15,0 0-20-15,0 0-6 16,0 0-36-16,0 0-10 16,-21-68-10-16,21 48-27 15,0 3 25-15,0-7-38 16,14 5-19-16,10 5 22 15,4 1-22-15,-4 8-2 0,3 5 0 16,11 0 2-16,7 5-8 16,0 27 6-16,-1 7-2 15,-13 9-12-15,-17-3 13 16,0 1 1-16,-14-12 0 16,0-4 8-16,0-14-12 15,0-8 4-15,0-8 0 16,0 0 1-16,0 0 8 15,0 0-6-15,0 0 15 16,0-19-12-16,0-14 10 16,0-6-16-16,31-7 2 15,13-6 1-15,15-4 1 16,-1 10-4-16,-13 8 0 0,-7 22 10 16,-7 16-23-16,-11 0 13 15,11 20-5-15,-3 22-6 16,3 10 4-16,-11 2 7 15,4-3 0-15,-3-2 6 16,-4-6-18-16,-3-6-22 16,-7-8-60-16,-7-3-16 15,0-9-126-15,0-9-98 16</inkml:trace>
  <inkml:trace contextRef="#ctx0" brushRef="#br1" timeOffset="4575.27">8645 2775 469 0,'0'0'119'0,"0"0"-34"16,0 0 64-16,0 0-63 15,0 0-31-15,0 0-34 0,21 0-13 16,37-2 18-16,18-6-12 16,3-5 19-16,-10 5 29 15,-4-3-46-15,-20 2 7 16,-14 1-13-16,-11 2-4 15,-13 0 10-15,-7 0-15 16,0-2 0-16,0-4 10 16,0 4-7-16,-20-3-4 15,-18-1 0-15,0 4 6 16,10-1-11-16,-3 0 5 16,4 3 0-16,10 1-1 15,3 2 10-15,14 3-9 0,0-2 0 16,0 2 5-1,0 0-17-15,0 0 12 0,0 0 0 16,0 0-7-16,21 0 10 16,16 2-3-16,8 16 0 15,0 4 3-15,-7 4-10 16,-1 3 7-16,-9 2 0 16,-4-5-2-16,-17-4 7 15,-7 1-7-15,0-3 2 16,-14 4-19-16,-31-5-38 15,8 4-118-15,6-6-126 16</inkml:trace>
  <inkml:trace contextRef="#ctx0" brushRef="#br1" timeOffset="4935.27">11066 2627 512 0,'0'0'136'0,"0"0"-11"0,0 0 2 16,0 0-14-16,0 0-61 16,0 0-29-16,-28 18 18 15,28-16-31-15,0-2 3 16,7 0 3-16,14 0-13 16,23 0 13-16,1 0-16 15,17 0-7-15,-21 0-61 16,14 0-192-16,-10 0-218 15</inkml:trace>
  <inkml:trace contextRef="#ctx0" brushRef="#br1" timeOffset="5323.27">11667 2396 579 0,'0'0'140'0,"0"0"1"16,0 0-39-16,0 0-44 16,0 0-8-16,0 0-46 15,141-46 1-15,-96 49 0 16,0 11 4-16,-7 10 9 16,-18-3-8-16,-13 8-9 15,-7 9 28-15,0 2-28 0,-27 5 21 16,-35 4 7-1,10-3-27-15,1-9 22 0,13-9-24 16,24-8 0-16,7-5-1 16,0-7 10-16,7-2-9 15,0 1 0-15,7-2 10 16,45-5 2-16,37 0-12 16,14 0 2-16,7-12-3 15,-3-9 1-15,-18 8-23 16,-30 7-25-16,-32 6-53 15,-27 0-52-15,0 0-134 16</inkml:trace>
  <inkml:trace contextRef="#ctx0" brushRef="#br1" timeOffset="5625.27">9941 3093 397 0,'0'0'200'16,"0"0"-66"-16,0 0-6 16,0 0 14-16,0 0-40 15,0 0-67-15,214 0 5 16,-5-8 6-16,49-7 14 16,17-2 0-16,7-3-47 15,-17 3 10-15,-17 3-20 16,-22-4 8-16,-40 7-13 0,-38 2 2 15,-59 4 0-15,-44 5-6 16,-31 0 0-16,-14 0-25 16,-52 23-86-16,-51 8-74 15,-59 9-89-15,-30 4-274 16</inkml:trace>
  <inkml:trace contextRef="#ctx0" brushRef="#br1" timeOffset="5907.27">10994 3361 421 0,'0'0'123'0,"0"0"-32"0,0 0 18 15,0 0-26 1,0 0-26-16,0 0 1 16,223 21-38-16,-202-7 13 0,-14 0-15 15,-7 6-11-15,0 4 24 16,0 4-13-16,-28 1 6 15,-17-4 5-15,21-7-29 16,10-7 25-16,8-6-23 16,6 4-1-16,0 0 14 15,20-3-14-15,49-4 9 16,41-2 1-16,31 0-11 16,27-17-2-16,11-14-156 15,-7-13-214-15</inkml:trace>
  <inkml:trace contextRef="#ctx0" brushRef="#br1" timeOffset="6246.27">12314 1898 680 0,'0'0'180'0,"0"0"-86"0,0 0 34 15,0 0 2 1,0 0-91-16,0 0-20 0,7 26-17 16,58 54-2-16,18 26 40 15,-1 17-27-15,14 22 25 16,-10 13-9-16,4 4-24 15,-28 9 11-15,-35 4-16 16,-27 2 0-16,-20 1-8 16,-77 6 0-16,-51-2-110 15,-61-10-172-15,-49-21-699 16</inkml:trace>
  <inkml:trace contextRef="#ctx0" brushRef="#br1" timeOffset="6846.27">10007 2007 366 0,'0'0'162'0,"0"0"-59"0,0 0 19 16,0 0-9-1,-83-149-32-15,56 132 5 0,13 8-29 16,-10 9 6-16,-14 0-28 16,-7 13-31-16,1 35 32 15,-8 17-17-15,-6 32 9 16,-1 29 26-16,1 34-17 16,-11 29 17-16,10 11-15 15,15 10-30-15,44 3 33 16,31-19-42-16,130-8 1 15,114-23-1-15,104-25 0 16,57-33-5-16,-6-30-130 16,-96-24-367-16</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24:54.312"/>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3165BB"/>
      <inkml:brushProperty name="fitToCurve" value="1"/>
    </inkml:brush>
    <inkml:brush xml:id="br2">
      <inkml:brushProperty name="width" value="0.05" units="cm"/>
      <inkml:brushProperty name="height" value="0.05" units="cm"/>
      <inkml:brushProperty name="color" value="#808080"/>
      <inkml:brushProperty name="fitToCurve" value="1"/>
    </inkml:brush>
    <inkml:brush xml:id="br3">
      <inkml:brushProperty name="width" value="0.05" units="cm"/>
      <inkml:brushProperty name="height" value="0.05" units="cm"/>
      <inkml:brushProperty name="color" value="#177D36"/>
      <inkml:brushProperty name="fitToCurve" value="1"/>
    </inkml:brush>
  </inkml:definitions>
  <inkml:trace contextRef="#ctx0" brushRef="#br0">17226 853 801 0,'0'0'126'0,"0"0"-57"0,0 0 50 15,0 0-36-15,0 0-54 16,0 0-29-16,0 0 10 16,0 103-10-16,0-24 27 15,0-4-16-15,0-6 7 16,0-12-16-16,7-12-2 16,10-13 10-16,-10-12 1 15,0-12-11-15,0-2 0 0,-7-6 9 16,6 0 9-1,-6 0 37-15,0 0-4 16,7-6 8-16,-7-22-44 0,11-1-1 16,-5 7-14-16,1 7 12 15,-7 13-8-15,0-1-4 16,0 3 0-16,0 0-11 16,7 0-4-16,17 10 15 15,-3 16-8-15,17 3 12 16,-11-3-18-16,4-3 7 15,0-6-1-15,-10-6-3 16,3-7 7-16,-10-4 4 16,-1 0 0-16,11-24 14 15,-3-24-9-15,3-12-5 0,-3-12 0 16,-7-10 5-16,3 1 5 16,-4 4-10-16,-13 7 0 15,0 23 12-15,0 18-18 16,0 18 6-16,0 11 0 15,0 0-13-15,0 0-12 16,0 40-54-16,7 17-63 16,7 15-154-16,3 1-81 15</inkml:trace>
  <inkml:trace contextRef="#ctx0" brushRef="#br0" timeOffset="373">17944 1263 371 0,'0'0'163'16,"0"0"-94"-16,0 0 8 15,0 0-17-15,0 0-4 16,0 0-35-16,148-73 15 16,-124 56 1-16,-3-3-9 15,-14 5 40-15,-7-2-32 16,0 0-6-16,0 3 19 15,-21 2-43-15,-10 4 15 16,4 2-5-16,-4 6-16 16,3 0 19-16,-16 26-19 15,-1 25 0-15,7 9 1 0,7 2 3 16,24 0-4-16,7-11 0 16,0-9 1-16,52-10-6 15,17-7 5-15,-4-13 0 16,11-12 0-16,-4 0 1 15,-3 0-2-15,-11-12-11 16,-20-2-61-16,-17-9-20 16,-1 3-88-16,4-2-236 15</inkml:trace>
  <inkml:trace contextRef="#ctx0" brushRef="#br0" timeOffset="1205">19664 1284 465 0,'0'0'245'16,"0"0"-78"-16,0 0-51 15,-79-160-3-15,34 131-15 16,-7 7-69-16,8 7 11 15,-1 12-21-15,0 3-10 16,-6 0-18-16,-1 32 8 16,7 8 1-16,1 8-4 15,30 1 4-15,14-3 0 16,0 0 0-16,7-9-7 0,37-12 1 16,1-7 6-16,7-12 0 15,-18-6-6-15,-3 0 12 16,7-24 0-16,7-21 1 15,-8-25 5-15,5-18-4 16,-4-14-1-16,-8-19-4 16,-23 1 37-16,-7 9-31 15,0 17 4-15,0 28 30 16,-20 26-42-16,3 17 36 16,3 15-27-16,7 8-7 15,0 0-6-15,-3 20 2 16,-4 37 1-16,7 28-1 0,7 27 9 15,0 5-11-15,21-3 3 16,34-14 0-16,-4-16-11 16,8-21 11-16,-1-18 0 15,-6-19-2-15,-14-12-5 16,-1-11 4-16,-9-3 3 16,10-5 0-16,-7-29 7 15,-11-7-1-15,-3 1-6 16,-10 0 3-16,-7 6 13 15,0 10-17-15,0 10 1 16,0 11 0-16,0 3-6 16,0 0 5-16,0 21 1 0,0 16-9 15,7 9 14-15,14 0-10 16,17-7 5 0,6-4 0-16,-13-7-12 0,4-8 9 15,-4-9 3-15,0-7-4 16,-11-4 9-16,4 0-5 15,4-20 0-15,-4-17 4 16,-10-10 7-16,-14-7-6 16,0-5-5-16,0-2 11 15,-52 4 0-15,-6 14-15 16,-11 12 4-16,4 10 0 16,-1 15-16-16,21 6 9 15,21 6-2-15,24 37-26 16,0 11-134-16,59 4-25 15,30-10-119-15</inkml:trace>
  <inkml:trace contextRef="#ctx0" brushRef="#br0" timeOffset="1599">20613 1155 485 0,'0'0'210'0,"0"0"-78"16,0 0 16-16,0 0-37 15,0 0-50-15,0 0-6 16,0-74-55-16,0 74-3 16,0 29-2-16,0 9 7 15,0 4-2-15,0 1 0 0,0 2 1 16,0-2-7-16,0-8 8 16,0-7-2-16,17-10 0 15,-10-13-12-15,-7-2 12 16,7-3 5-16,6 0-3 15,-6-6 49-15,17-25-31 16,-3-3 17-16,-4 0 3 16,4-1-32-16,-8 10 4 15,5 7-12-15,-11 7 7 16,-1 8-6-16,-6 3-1 16,14 0-7-16,3 0 7 0,4 11-27 15,3 15 25 1,-3 5-49-16,3 1-64 0,-4-1-73 15,18-8-99-15,0-12-328 16</inkml:trace>
  <inkml:trace contextRef="#ctx0" brushRef="#br0" timeOffset="1821">21318 781 64 0,'0'0'463'15,"0"0"-311"-15,0 0 0 16,-148-157-20-16,141 148-33 16,7 9-25-16,0 0-74 0,0 32 6 15,0 27-11-15,0 19 5 16,14 7 0-16,16 7-1 16,-9-4-2-16,3-4-7 15,-3-18-149-15,3-13-163 16</inkml:trace>
  <inkml:trace contextRef="#ctx0" brushRef="#br0" timeOffset="2001">21156 1010 201 0,'0'0'194'0,"0"0"-100"0,0 0 12 16,0 0-85-1,0 0-17-15,0 0 1 0,186-17-5 16,-90 31-7-16,-10-2-71 16,-17 4-168-16</inkml:trace>
  <inkml:trace contextRef="#ctx0" brushRef="#br0" timeOffset="3609">22473 1422 532 0,'0'0'156'0,"0"0"-27"16,0 0-19-16,69-149-5 15,-32 83-41-15,-2-8-17 16,-4-6 14-16,-24-3-17 16,-7 2 37-16,0 2-42 15,0 4-13-15,-38 12 10 16,10 15-35-16,-3 13 22 16,11 19-16-16,13 10 3 15,-3 6-20-15,3 0 9 16,0 46-1-16,0 25-12 0,7 20 24 15,0 13-10-15,0-5 0 16,7 0 3-16,31-10-9 16,-1-8 6-16,-2-15 0 15,-4-17-5-15,0-18-4 16,-11-12 8-16,-6-13-2 16,17-6 3-16,0-2-4 15,3-38 4-15,21-9 0 16,-3-5 3-16,-18 2 5 15,4 10-8-15,-7 11 0 16,-10 13 7-16,3 15-19 16,-10 3 12-16,16 0-2 15,-2 23-12-15,10 17 9 0,-14 0 5 16,3 8 0 0,-13-5-11-16,3-2 4 0,4-7-4 15,-4-12-2-15,-3-4 12 16,0-9-27-16,-1-9 28 15,11 0 0-15,-10 0 8 16,17-27-2-16,7-3-6 16,-10-5 0-16,-4 3-5 15,-4 4 17-15,-13 8-12 16,10 9 0-16,-17 7 3 16,7 4-16-16,0 0 13 15,0 0-6-15,7 23-8 16,-4 1 9-16,-3-2 5 15,0-2-2-15,0-8 6 16,-7-4-18-16,6-5 14 16,-6-3 0-16,0 0 5 0,0 0 0 15,0-11-1-15,0-15-4 16,-20-6 9-16,-18 1-15 16,7-1 6-16,-3 10 0 15,-4 5-6-15,7 8 5 16,3 9-8-1,4 5 5-15,4 42 7 0,3 12-7 16,17 10 4-16,0-1 0 16,0-7-14-16,37-10 5 15,8-14-20-15,0-11-10 0,-1-13-10 16,-6-13 43-16,-3 0-7 16,-4 0 13-16,-7-30 3 15,-11-11 4-15,1-5-3 16,-7-2 6-16,-7 3-4 15,0 5 31-15,0 8-24 16,0 13 9-16,0 10 13 16,0 9-35-16,0 0 0 15,0 28-4-15,0 21 3 16,0 3-5-16,31-4 6 16,0-3 0-16,3-4-8 0,4-9-2 15,0-9 7 1,-7-13-6-16,-4-7 0 0,-13-3 9 15,10-3 0-15,-10-30 1 16,3-14 8-16,-10-4 0 16,-7-1-7-16,0 3 13 15,0 7-12-15,0 16 27 16,0 9-25-16,0 11-4 16,0 6-2-16,0 0-13 15,0 26 11-15,14 17-4 16,0 3 14-16,10-1-21 15,3-4 13-15,4-8-11 16,0-9 7-16,-3-10-17 16,-4-11 22-16,3-3 0 15,4 0 2-15,0-29-1 16,-3-10-1-16,2-10 0 16,-16 0 7-16,-14-5 3 15,0 3 0-15,0 7 12 16,0 10-17-16,-7 17 28 0,0 14-33 15,-6 3-12 1,13 11 8-16,0 32-3 0,0 6 7 16,0-3 0-16,27-10-13 15,18-7 11-15,0-9-13 16,-14-11 9-16,3-9-8 16,-3 0 19-16,-7 0-5 15,-3-3 0-15,-15-17 14 16,8-3-10-16,-14-3-4 15,0-2 1-15,0-1 21 16,0 4-22-16,-7 5 22 16,-6 5 1-16,-1 10-15 15,7 5-12-15,-10 0 4 0,3 25 0 16,0 24-14-16,4 5 21 16,10 9-7-16,0 0 0 15,24-8-23-15,34-6-17 16,32-19-95-16,6-12-69 15,7-12-126-15</inkml:trace>
  <inkml:trace contextRef="#ctx0" brushRef="#br0" timeOffset="4290">25750 810 712 0,'0'0'185'0,"0"0"-31"0,0 0-31 16,0 0-12-16,0 0-57 15,0 0-50-15,-124-51-4 16,113 127 8-16,5 21-7 16,6 4-1-16,0 2 14 15,0-6-16-15,0-5 2 16,0-15 0-16,6-18-8 15,19-13 8-15,-19-15-9 16,18-11-18-16,-17-14-50 0,0-6 11 16,-7 0 33-1,0-27 33-15,0-20-8 0,-7-5 12 16,-37-2-4-16,-8 3 0 16,-17 5 4-16,11 4-5 15,6 13 1-15,14 8 0 16,18 7-1-16,20 12 3 15,0 2-4-15,0 0-10 16,65 0 4-16,18 13 8 16,13-1 0-16,0-3 1 0,-24-6 1 15,-10 0 2 1,-17-3-4-16,-11 0 8 0,-9 0 0 16,-12 0 10-16,-13 0-1 15,0 0-12-15,0 0 29 16,0-3-33-16,0 3 8 15,0 0-9-15,0 0-3 16,0 29 3-16,0 10 0 16,0 7 1-16,7-6-4 15,24 0 3-15,7-9 0 16,7-13-4-16,-1-7 16 16,-9-11-11-16,3 0 0 15,-1 0 0-15,-16-20 26 0,-4-12-19 16,-3-4 35-16,-14-7-1 15,-14-3-39-15,-48 3 10 16,-17 3-13-16,-17 11-13 16,20 18 12-16,18 11-15 15,6 0-72-15,21 29-36 16,24 8-150-16,7 0-342 16</inkml:trace>
  <inkml:trace contextRef="#ctx0" brushRef="#br0" timeOffset="5083">27372 1470 515 0,'0'0'229'0,"0"0"-107"16,0 0 17-16,-123-149-28 15,85 119-21-15,-7 2-32 16,7 10-33-16,11 6 11 16,10 9-36-16,-4 3 0 15,-10 0-6-15,-7 37 1 16,-6 9 0-16,16 5 5 16,-3 7 0-16,24-7-10 15,7-5 10-15,0-10 0 16,0-12-6-16,38-13-18 0,0-11 21 15,7 0 2-15,-1-11 1 16,8-30 16-16,-18-10-15 16,11-14-1-16,-7-10 14 15,-7-9-8-15,-11-4 15 16,-13-3 4-16,-7 6-10 16,0 10 36-1,0 12-36-15,0 14 14 0,0 18 4 16,0 9-33-16,-7 12 29 15,7 10-29-15,0 0-16 16,0 47 15-16,0 24-13 16,0 20 14-16,14 6 0 0,17-2 9 15,14-7-9 1,-1-10 0-16,8-10-3 0,0-19-10 16,-8-12 9-16,-13-17-4 15,4-14 2-15,-4-6-3 16,0 0 1-16,-4-23 5 15,-3-12-2-15,-3 4-4 16,-14 0 9-16,3 5 0 16,-10 9-7-16,0 5 17 15,0 10-12-15,0 2 2 16,0 0-23-16,7 15 23 16,0 24-14-16,13 0 14 15,-3 2-7-15,11-4 13 0,3-8-10 16,0-10 4-1,3-7-7-15,4-9-5 0,-7-3 12 16,-3 0 0-16,2-15 3 16,1-16 10-16,-24-6-6 15,-7-9-7-15,0 0 8 16,-24 2 1-16,-20 6-9 16,-8 9 0-16,0 14-5 15,-6 13-5-15,20 2 9 16,0 17-13-16,11 25-178 15,10 13-136-15</inkml:trace>
  <inkml:trace contextRef="#ctx0" brushRef="#br0" timeOffset="7062">18591 2734 525 0,'0'0'148'16,"0"0"22"-16,0 0-54 16,0 0 12-16,-83-152-33 15,52 126-70-15,4 6 29 0,-4 9-25 16,3 5-28-1,11 6 9-15,-3 0-10 0,-4 6 0 16,-4 34-2-16,-3 8 10 16,-7 10-13-16,18 0 5 15,6-8 0-15,14-1-8 16,0-12 8-16,7-11 0 16,31-6 0-16,3-14-12 15,-3-6 8-15,0 0 4 16,6-8 0-16,-6-19 11 15,-17-7-4-15,10-3-4 16,-11-6 3-16,-3-4 5 16,-3 8 8-16,-7 11-13 15,-7 11 2-15,0 12 46 0,0 5-52 16,0 0 10-16,0 0-12 16,7 22-10-16,-7 18 4 15,24 3 6-15,-10-3 0 16,17 0-5-16,3-3 9 15,4-3-4-15,0-8 0 16,-7-6 11-16,-4-11-19 16,4-9 8-16,-3 0 0 15,3 0-7-15,6-32 20 16,8-1-13-16,-7-5 0 16,-4-2 10-16,-3-1-13 15,-10 3 3-15,3 11 0 16,-10 13-4-16,-14 8 8 0,7 6-4 15,3 0 0 1,4 2-13-16,6 25 7 0,11 4 6 16,-17 3 0-16,3-2-14 15,4-4 14-15,-14-5 0 16,6-9 0-16,5 1 2 16,-11-10-14-16,-7-2 11 15,13-3 1-15,-6 0-16 16,3 0 21-16,4-17-5 15,0-3 0-15,10-3 10 16,-17-5-11-16,14-1 1 16,-4 3 0-16,-4 2-4 0,-6 14 6 15,-7 7-2 1,0 3 0-16,14 0-10 0,-4 0 8 16,4 26-10-16,7 5 11 15,3 4-14-15,3-7 19 16,4-5-4-16,0-6 0 15,-3-7 3-15,-4-10-7 16,-4 0 4-16,5 0 0 16,-5-4 0-16,11-14 5 15,-10-4-5-15,-4-1 0 16,4 0 11-16,-15 3-12 16,-6 6 1-16,0 2 0 15,0 9 1-15,0 3-1 0,0 0-6 16,0 0 2-1,7 15-16-15,11 8 16 0,2 2 4 16,4-5 0-16,11-6-12 16,2-10 7-16,1-4 1 15,7 0 3-15,0 0-3 16,-8-20 2-16,-2-6 2 16,-4 0 0-16,0-3 6 15,-18 1-1-15,-13 5-5 16,7 6 16-16,-7 8-13 15,0 6 33-15,0 3-27 16,0 0-9-16,0 21-3 16,0 28-17-16,-7 19 20 15,-23 17 0-15,2 15 16 0,4 23-22 16,3 15 6-16,14 5 0 16,-3-6-4-16,10-15 7 15,0-15-3-15,0-17 0 16,0-20 11-16,-7-25-16 15,-6-19 5-15,-12-18-14 16,-16-8 14-16,-21 0 10 16,-10 0-2-16,-10-22-8 15,-1-1 15-15,4-3-15 16,3 1 0-16,25-4-2 16,20-3-7-16,31-4-13 15,0-17-14-15,31-9 8 16,51-19-38-16,15-10 40 0,6-20-1 15,14-9 6-15,3-9 13 16,4 6 0-16,3 12 8 16,-17 8 0-16,-21 14 11 15,-6 6-8-15,-18 9-2 16,-10 3 1-16,-14 8 25 16,-10 3-15-16,-6 11 8 15,-12 9 40-15,-13 9-54 16,0 8 29-16,0 5-15 15,0 10-3-15,0 5 14 16,0 3-31-16,0 0-1 16,-7 5 0-16,-10 38-6 0,-3 21 5 15,6 10 2-15,3 9 0 16,11 0-12-16,0-4 6 16,18-9-65-16,20-16-101 15,-11-23-139-15,4-17-120 16</inkml:trace>
  <inkml:trace contextRef="#ctx0" brushRef="#br0" timeOffset="8444">20747 2511 180 0,'0'0'162'15,"0"0"-84"-15,0 0-38 0,0 0-13 16,0 0 5-1,0 0 25-15,261-12-17 0,-182 0 16 16,-3 2 13-16,-32-5-12 16,1 1 10-16,-24-5-4 15,-4 1-11-15,-10-7 41 16,-7-4-44-16,0-6 1 16,0 7 0-16,-7 2-42 15,-10 6 37-15,3 11 1 16,14 3-25-16,-7 6 15 15,7 0-36-15,0 0 0 16,0 0 0-16,-17 32-19 0,3 22 19 16,7 9 0-1,7 8 2-15,0 1-5 0,14-3 3 16,17-4 0 0,0-13 0-16,-3-16 6 0,-4-12-6 15,-11-12 0-15,8-12-4 16,-11 0-14-16,11 0 24 15,10-24-6-15,-11-4 0 16,11-3 15-16,-17 11-15 16,7 5 0-16,-11 7 1 15,4 8-11-15,7 0 7 16,9 0 3-16,8 0-5 16,0 11-9-16,-10 3 8 15,9 0 3-15,-6 1-4 16,-3-6-5-16,3-4 12 0,-11-5 0 15,5 0-7-15,-12 0 20 16,11 0-13-16,4-20 0 16,-4-3 4-16,-10-5 0 15,-7-1-1-15,-1 6-3 16,-6 3 8-16,0 8 5 16,0 4-3-16,0 6-10 15,0 2 7-15,0 0-18 16,7 0 6-16,4 0-7 15,2 16 8-15,1 7 3 16,10 3 1-16,4-3 0 16,3-3 0-16,-11-6-15 0,11 0 15 15,-17-7 0-15,10-5-6 16,-10-2 8-16,0 0-2 16,-4 0 0-16,4 0 2 15,-1 0-5-15,11-9 9 16,4-13-6-16,-4-2 0 15,-3 6 14-15,3-1-14 16,-11 5 0-16,-13 9 2 16,7-1-11-16,0 6 9 15,10 0-1-15,-3 0-5 16,17 0-6-16,-3 9 12 16,9 7 0-16,-6 3 2 15,-10-9-10-15,3-2 8 0,-3-4 0 16,-14-1-6-1,6-3 4-15,5 0 2 0,-5 0 0 16,1 0 4-16,-4-7-5 16,11-4 1-16,0 4 0 15,3 3-3-15,14 4-1 16,6 0 1-16,8 0-4 16,-1 0-28-16,8 0 22 15,-14 0-16-15,6 5 24 16,1-1 0-16,-15-2-3 15,-6-2 8-15,-10 0 0 16,-7 0 7-16,3 0-5 16,-10-11-1-16,0-13 2 15,-7-1 17-15,0-6-20 0,0-1 34 16,0 1-24-16,-14 3-8 16,-17 7 14-16,0 7-16 15,4 6 0-15,3 5-6 16,10 3-2-16,7 0 8 15,-7 9-3-15,14 22 7 16,-10 5-9-16,10 5 5 16,0 5 0-16,0 3 0 15,0 4 5-15,0 10-5 16,10 12 0-16,-3 14 6 16,0 16-15-16,14 15 9 15,9 14 0-15,8 4 1 16,-10-4 11-16,-4-5-6 0,-3-6 16 15,-15-12-17-15,5-10 22 16,-11-16-16-16,0-16 3 16,0-20 12-16,-17-19-25 15,-4-9 14-15,-3-13-3 16,-11-5-5-16,-16-3 19 16,-18 0-26-16,-13-28-12 15,-4-20-95-15,-21-19-170 16,-10-19-165-16</inkml:trace>
  <inkml:trace contextRef="#ctx0" brushRef="#br0" timeOffset="8811">21637 2236 390 0,'0'0'101'15,"0"0"-77"-15,0 0-19 16,0 0 55-16,0 0-8 16,0 0-22-16,59 40 7 15,-15-29-33-15,1-4 31 0,7-7 23 16,-8 0-15-1,-13 0 39-15,-3-18-35 0,-21-8 11 16,-7-2 18-16,0-1-42 16,-7 4-8-16,-31 5-26 15,-14 11-5-15,1 9 0 16,6 0-11-16,0 17-96 16,25 24-117-16,20-2-267 15</inkml:trace>
  <inkml:trace contextRef="#ctx0" brushRef="#br0" timeOffset="9906">25089 2193 836 0,'0'0'127'16,"0"0"-6"-16,0 0-21 0,0 0 6 15,0 0 6-15,0 0-94 16,-20-103-15-16,20 161-3 16,0 27 0-16,0 29 1 15,0 18-1-15,0 14 0 16,-14 14-5-16,-10 15 15 16,-4-1-10-16,-9-8 0 15,6-18 4-15,3-36-15 16,18-32 11-16,3-34-33 15,7-26-31-15,0-20-19 16,24 0 71-16,28-37-2 16,13-26 28-16,4-26-28 0,-11-22 10 15,-13-13-9 1,-24-4 12-16,-15 5-49 0,-6 11 29 16,-20 18 14-16,-32 16-2 15,-6 16-3-15,3 14 7 16,13 15 5-16,25 17-7 15,10 7 11-15,7 9-4 16,14-5 0-16,55-1-16 16,27-6 7-16,14 1 9 15,11-3 0-15,-35 2-5 16,-11 4 8-16,-30-1-3 16,-25 4 12-16,-9-1-6 15,-11 2 32-15,0 2 2 0,0 2-6 16,0 0 4-16,0 0-38 15,0 0 0-15,0 0 0 16,0 0-16-16,-24 17 16 16,3 14 0-16,-3 10 6 15,24-4-12-15,0-6 9 16,0-8-3-16,31-8 0 16,7-7 8-16,-11-8-5 15,4 0-3-15,-3 0 2 16,-4-23 13-16,-4-9-5 15,-20-2-9-15,0-3-1 16,0-3 14-16,-13 5-13 0,-25 5-1 16,3 7 0-1,-20 9-2-15,14 5 6 0,3 9-4 16,-6 0 0-16,13 3 0 16,10 25-7-16,-3 15 7 15,24 3 0-15,0 5-13 16,0-5 17-16,38-3-4 15,0-11 0-15,0-15-12 16,6-8 10-16,-3-9-5 16,14 0 7-16,4-9 8 15,-1-26 0-15,8-8-8 16,9-2 1-16,-9-2 11 16,-22 16-2-16,-13 9-10 15,-10 10 1-15,3 12 10 16,-10 0-11-16,17 0 0 0,7 29-5 15,-4 11 1-15,-3 5 3 16,-10 1 1-16,3-6 0 16,7-4-5-16,-11 0 5 15,11-2 0-15,4-5-32 16,2-3-258-16,8-10-398 16</inkml:trace>
  <inkml:trace contextRef="#ctx0" brushRef="#br0" timeOffset="11288">27462 2654 780 0,'0'0'84'15,"0"0"-16"-15,0 0 18 16,0 0 47-16,113-177-42 16,-92 120-64-16,-7-5 6 15,3 0 11-15,-10-3-43 16,-7-1 33-16,0 6-14 16,0 2-6-16,0 4 19 15,-7 5-30-15,-10 12 3 0,3 12 1 16,14 15 7-1,-7 8-8-15,7 2-6 0,-7 0-14 16,7 43 7-16,-7 26-5 16,-3 20 12-16,10 12 0 15,0-5 6 1,17 1-6-16,35-9 0 0,6-13 1 16,8-15-15-16,9-20 9 15,1-20 5-15,-18-18-6 16,1-2 13-16,-1 0-5 15,-6-27-2-15,-14-5 2 16,-1-9 3-16,-23-4 0 16,-14-1-5-16,0 7 4 15,0 1 10-15,-7 9-8 0,-13 8-6 16,3 11 3-16,3 5-4 16,14 5 5-16,-7 0-4 15,7 5 0-15,0 30-17 16,0 12 17-16,0 2 0 15,0 0 0-15,21-11-12 16,23-8 12-16,-6-9 0 16,7-10-5-16,-7-9 7 15,6-2-2-15,8 0 0 16,6-13 3-16,1-16-7 16,3 0 7-16,-11 1-3 15,1 0 0-15,-18 4 10 16,4 5-12-16,-7 5 2 15,-10 5 0-15,3 9-12 0,-11 0 12 16,1 0 0-16,3 0 0 16,-10 0-4-1,-7 9 0-15,7-1 4 0,-7-7 0 16,0 4-8-16,0-5 8 16,0 0 0-16,0 0 0 15,0 0 8-15,0 0-8 16,0 0 0-16,-21-9 3 15,-3-2-4-15,11 1 2 16,6 8-1-16,0 2 0 16,-10 0-9-16,3 0 5 15,-17 14-6-15,17 15-21 16,0 3 27-16,14 2-47 16,0-9 0-16,0-1 17 15,21-10-21-15,3-6 48 0,-10-8-4 16,0 0 11-1,-7 0-2-15,-7 0 7 0,10 0-5 16,-10-6 12-16,0-2-3 16,0 2 2-16,0 4-11 15,0 2 9-15,0 0-18 16,0 0 9-16,14 0-15 16,6 16 8-16,11 5 9 15,7-7-2-15,7-8 0 16,6-6 0-1,1 0 3-15,-1-6 0 0,-6-23-3 16,-7-5 16-16,-17-9-14 16,-8-5 40-16,-2-7 30 0,-11-5-39 15,0 0 26-15,-11 6-41 16,-9 8 15-16,-11 14 14 16,17 16-34-1,7 10 22-15,0 6-29 16,7 0 1-16,-7 44-14 0,-3 32-5 15,3 29 12-15,-7 25 0 16,8 15 10 0,6 29-10-16,-7 24 0 0,-4 13 2 15,-9 15-9-15,-4-14 7 16,17-27 0-16,7-33-3 16,0-47-12-16,7-44 15 0,17-33-9 15,-4-28 8 1,11-16 1-16,21-57 1 15,17-35 0-15,-4-17 3 0,-7-10 9 16,-27 0-13-16,-10 0 0 16,-21 7-38-1,-7 12-19-15,-58 15-90 0,-11 24 2 16,-6 26-32-16,9 14-65 16,36 11-121-16</inkml:trace>
  <inkml:trace contextRef="#ctx0" brushRef="#br0" timeOffset="12087">30103 2325 10 0,'0'0'679'16,"0"0"-544"-16,0 0 7 15,0 0-18-15,0 0-3 16,0 0-45-16,-52-103-37 16,52 103-7-16,0 0-32 0,0 0-21 15,0 17 17-15,0 14 4 16,0 10 0-16,0-1 0 16,0-5 7-16,7-5-10 15,0-4 3-15,0-9 0 16,0-8-7-16,10-4 6 15,-4-5 1-15,8 0 0 16,10 0 12-16,7-2 3 16,7-21-15-16,-1-3 1 15,-9-2 4-15,2 2 6 16,-12 9-11-16,-12 6 0 16,-6 3 10-16,0 8-21 15,10 0 11-15,4 0-8 0,-1 0-1 16,11 5 6-1,0 9 3-15,-3 3 0 0,10 1-20 16,0-4 15-16,-11 0-5 16,4-3-14-16,-7-8 22 15,-17-2-15-15,7-1 17 16,-14 0 8-16,13 0-2 16,5-18 11-16,-12-11-17 15,1-6 0-15,0 5 5 16,-7 0 6-16,0 4-9 15,0 8 14-15,0 8-13 16,0 8 18-16,0 2-21 0,0 0-7 16,0 5 5-1,0 29-27-15,0 10 29 0,7 0 0 16,17 2-5-16,14-8-5 16,-4-7 10-16,4-7 0 15,0-14-12-15,-17-3 17 16,3-7-5-16,-11 0 2 15,-6 0 3-15,0-15 15 16,-7-16-17-16,0-8-3 16,0-2 4-16,-7-5 11 15,-20 3-15-15,-25 5 0 16,8 10 6-16,-1 11-14 16,14 8 8-16,10 9-13 15,4 0 4-15,10 9-76 16,7 25-35-16,0 3-56 15,14 4-54-15,48-1-98 0</inkml:trace>
  <inkml:trace contextRef="#ctx0" brushRef="#br0" timeOffset="13039">31340 2477 207 0,'0'0'240'0,"0"0"-129"16,0 0 2-16,0 0-30 15,0 0 22-15,0 0-49 16,66-152-4-16,-73 129 23 16,-24 0-64-16,-3 4 18 0,-11 2 9 15,7 7-16-15,7 10 10 16,10 0-32-16,-10 0 0 16,18 32-7-16,-18 11 7 15,17 6 0-15,14 2-2 16,0-2 8-16,0-9-12 15,28-9 6-15,2-11 0 16,1-8-10-16,4-10 25 16,3-2-15-16,6-6 12 15,1-28-6-15,0-11 13 16,-7-7-16-16,-11-8 1 16,-10-3 36-16,-10-8-24 15,-7-4 30-15,0-2-2 16,-14 3-41-16,-10 2 31 15,4 15-22-15,2 20-10 16,5 17 35-16,6 11-36 16,7 9 9-16,0 0-10 0,0 34-27 15,0 29 25-15,0 23-2 16,0 6 4-16,0 2-8 16,31-5 11-16,20-12-3 15,8-11 0-15,-1-15 12 16,-13-20-20-16,7-13 8 15,-8-13 0-15,-6-5 5 16,-10 0 7-16,3-5-9 16,-18-23 2-16,11-7 8 15,-17-2-1-15,-7 0-12 16,0 5 0-16,0 4 18 16,0 10-11-16,0 7-7 0,-7 8 0 15,7 3 2-15,0 0-18 16,-7 14 15-16,7 21 1 15,0 5-13-15,0 3 9 16,28-12 4-16,10-3-1 16,0-8 1-16,-1-11-3 15,-2-9 3-15,-4 0 0 16,7 0 3-16,-11-25 10 16,-3-10-13-16,-10-5 3 15,3-4 9-15,-17 0 1 16,0 0-13-16,0 10 0 15,0 5 3-15,0 12 1 16,-17 12-4-16,17 5 0 0,0 0-7 16,0 2 2-1,0 33-8-15,0 8 13 0,17 6-4 16,17-1 6-16,11-2-2 16,7-1 0-16,10-1 6 15,-4-5-6-15,-6-7 0 16,-14-9 0-16,-25-6-11 15,-6-8 15 1,-7-7-4-16,0 2 0 0,-45-4-26 16,-20 0 25-16,-17 0-48 15,9 0-110-15,22 0-59 16,34-15-153-16,17-11-285 0</inkml:trace>
  <inkml:trace contextRef="#ctx0" brushRef="#br0" timeOffset="13311">33087 2416 531 0,'0'0'193'16,"0"0"-144"-16,0 0 48 16,0 0 0-16,0 0 2 15,0 0-49-15,0 4-36 0,0 5 20 16,0 4-34-1,0-2 0-15,0-5 7 0,0 0 3 16,0-6-4-16,24 0 11 16,-10 0 1-16,10 0 31 15,-17 0-38-15,-7 0 3 16,0-6-14-16,0 0-13 16,-45 1-96-16,-13 5-181 15,-4 0-527-15</inkml:trace>
  <inkml:trace contextRef="#ctx0" brushRef="#br1" timeOffset="126207">18381 5895 844 0,'0'0'206'16,"0"0"-100"-16,0 0 24 15,0 0-32-15,0 0-18 16,0 0-54-16,0 0-19 16,0 0-7-16,-7 77 13 15,14 46-10-15,-7 8 34 16,0 6-36-16,0-3 8 0,0-8-9 16,0-14 12-1,-7-24-16-15,7-21 4 0,0-30-69 16,0-15-52-1,0-16-60-15,0-6 14 0,0-12 75 16,0-33-33-16,-13-18-38 16,-18-11 54-1,-28 5 104-15,-6 3 1 16,-4 14 8-16,-3 13 16 16,13 13 48-16,15 9-3 0,13 8 18 15,17 7-26-15,14 2-33 16,0 0-24-16,14 0-13 15,44 5 13-15,38 12 12 16,25-5-8-16,3-12 10 16,10 0 9-16,-7 0 21 15,-10-34 24-15,-21-9-13 16,-20-12 35-16,-32-10 15 16,-16-16-39-16,-28-10-2 15,0 0-25-15,0 14-28 0,-14 22 34 16,-6 24-14-16,2 19 7 15,11 9-20-15,1 3-12 16,-8 40-12-16,-10 41 5 16,3 27 1-16,4 14 4 15,17 5 1-15,0-4-5 16,10-6 0-16,18-14 3 16,3-20-12-16,0-20-48 15,-18-15-108-15,1-17-87 16,-14-7-54-16,14-13-147 0</inkml:trace>
  <inkml:trace contextRef="#ctx0" brushRef="#br1" timeOffset="127811">19509 6670 544 0,'0'0'145'0,"0"0"-12"16,0 0 23-16,0-181-18 15,-21 147-56-15,-10 11 25 16,11 9-49-16,3 5-44 0,10 6 17 16,7 3-26-1,0 0 1-15,0 0-6 0,0 0 2 16,0 0-14-16,0 0 12 16,0 0 0-16,0 0-9 15,0 0 9-15,0 0 0 16,-14-3-1-16,7-2 4 15,-17-1 5-15,10-3-7 16,-10 3 5-16,17 6-11 16,-6 0 5-16,-1 0 0 15,-10 6-9-15,3 35 13 16,4 7-9-16,17 9 5 16,0 0-2-16,0-2-9 15,38-10 7 1,20-7 4-16,-6-7 0 0,3-11 0 15,-4-6-10-15,1-8 10 16,-1-6 0-16,1 0 9 16,0-14-2-16,13-21-4 15,11-7-1-15,-11-7 5 16,17-6 4-16,-13 4-11 0,-10 11 0 16,-32 14 8-16,-3 17 2 15,-17 9-9-15,-7 0-1 16,14 0-10-16,3 15 7 15,4 11 0-15,3 4 3 16,-11 3-7-16,-6-11 10 16,0-5-3-16,0-5 0 15,0-9 7-15,-7-3-9 16,0 0 2-16,0 0 0 0,0-9 14 16,0-23-6-16,0-10-8 15,0 0 0-15,0 4 7 16,0 7-17-16,-28 11 10 15,-2 8-14 1,-8 6 7-16,10 6-2 0,-3 0 9 16,-7 24 0-16,18 18 1 15,-11 7-4-15,24 2 3 16,7-8-1-16,0-5-7 16,0-13-23-16,17-9 7 15,11-4 21-15,3-12-17 16,-4 0 19-16,4 0 1 0,-10-22 0 15,10-7 5 1,-7-3 3-16,-11 1-8 0,1 5 0 16,-14 7 6-16,0 13-2 15,0 6-4-15,0 0-3 16,7 0 2-16,0 25-14 16,17 6 15-16,-3 1 0 15,10-6-2-15,6-3-7 16,-9-7 0-16,10-6-18 15,-7-8 23-15,-11-2 3 16,11 0 1-16,-10 0 1 16,3-22 6-16,-3-7 3 15,3-5-3-15,-4-7 11 16,-2-4 24-16,-5-1-25 16,-13 9 17-16,0 11 5 15,0 15-20-15,0 8 35 0,0 3-42 16,0 0-4-16,0 6-16 15,0 37-15-15,0 17 23 16,0 16 0-16,0 8 11 16,0 7-21-16,-24 6 10 15,-3 3 0-15,3-8-1 16,3-3 8-16,-3-15-7 16,10-13 0-16,0-22 1 15,-3-19 0-15,17-14-1 16,0-6 0-16,0 0 22 15,0-23 5-15,0-31 17 16,0-29-44-16,31-12 10 0,21-14-11 16,6-1 1-16,-13-5 0 15,0 1-5-15,-8 8 2 16,-12 15-1-16,-5 28 2 16,-20 23 2-16,7 22-6 15,-7 15 6-15,0 3-12 16,7 0 10-16,17 25-47 15,14 22 41-15,-11 7-9 16,4 3-20-16,-17 0 16 16,-14-2-23-16,0-3-11 15,0-7 17-15,-45-11-37 16,7-11 4-16,11-14 20 16,20-6 46-16,7-3 5 15,0 0 2-15,0 0 1 0,14 0 1 16,31-20 12-16,13-12-6 15,11-5-10-15,-4 0 7 16,-6 3-1-16,-15 2-6 16,-6 7 14-16,-17 4 28 15,-11 7-12-15,-3 8 29 16,-7 3-10-16,0 3-36 16,0 0-4-16,0 0-9 15,0 9-14-15,14 22 9 16,-1 8-4-16,5-1 9 0,-12 0 0 15,1-7 9 1,14-5-13-16,-11-6 4 0,11-9-15 16,-14-5-21-16,7-6-54 15,3 0-3-15,3-6-46 16,4-28-52-16,-10-9-105 16</inkml:trace>
  <inkml:trace contextRef="#ctx0" brushRef="#br1" timeOffset="128083">21201 6180 226 0,'0'0'201'16,"0"0"-42"-16,0 0-85 15,0 0 15-15,0 0-37 0,0 0-50 16,-121-28 1-16,121 53 7 16,0 0-5-16,0-1 1 15,0-4-5-15,0-8 6 16,7-4 4-16,10-8 5 15,-10 0 46-15,0 0 4 16,0-17-3-16,-7-9 21 16,0-2-49-16,0 2-25 15,0 5-10-15,-21 11-21 16,4 3 14-16,3 7-60 16,8 0-70-16,6 23 34 15,0 12-116-15,20 4-325 0</inkml:trace>
  <inkml:trace contextRef="#ctx0" brushRef="#br1" timeOffset="128978">21727 6272 638 0,'0'0'202'0,"0"0"-32"0,0-146-13 16,0 109-41-16,0 11-19 15,0 18-51-15,0 4 1 16,0 4-35-16,0 24-12 16,0 47 0-16,0 32-6 0,0 23 15 15,7 8-5-15,-7 6-4 16,0 0 0-16,0 0-2 16,-38-2 7-16,7-15-5 15,10-23 0-15,21-26 2 16,0-31-12-16,0-23 6 15,14-20 4-15,37 0-7 16,25-46 4-16,20-25 3 16,-13-15-7-16,-25-6-7 15,-27 4 9-15,-31 6 0 16,-24 6-1-16,-48 11-6 16,-28 10-20-16,4 13 32 15,10 10 0-15,10 12 1 16,25 5-9-16,27 10 8 0,17 5 0 15,7-3-6 1,0 3-6-16,24 0-25 0,28 0-2 16,20 0 39-16,17 6 4 15,-13-4-4-15,6-2 0 16,-23 0 1-16,-1 0 10 16,-6-8-9-16,-14-12-2 15,-1 0 4-15,1 0 3 16,-10 4-5-16,-4-2-2 15,-10 8 0-15,-1 6 10 16,-13 4-15-16,18 0 5 0,-12 0-5 16,15 2-5-1,17 21 10-15,-7-5 0 0,20-3-1 16,-6-8-6 0,14-7 7-16,-1 0 0 0,0-2 0 15,4-28 8-15,-3-1-7 16,-14-10 7-16,-18-3 24 15,-10-2-8-15,-17 3 33 16,0 6-12-16,0 8-10 16,-17 12-3-16,3 9-24 15,1 8-4-15,-18 11-4 16,-7 43 7-16,-7 32-5 16,11 11-2-16,3 12 2 15,0 8 1-15,10 1-3 0,-3 4 0 16,10 1-2-16,14-5 5 15,0-10-4-15,0-13 1 16,7-24 0-16,0-23 1 16,-7-19 1-16,0-15-2 15,0-14 0-15,-34 0-1 16,-35 0 1-16,-20-29 3 16,-15-7 4-16,8-7-4 15,7-3-3-15,10-9-11 16,27-2-30-16,35-8-32 15,17-12-24-15,58-12-117 16,70-8-87-16,50-3-323 16</inkml:trace>
  <inkml:trace contextRef="#ctx0" brushRef="#br1" timeOffset="130788">24268 6071 662 0,'0'0'371'0,"0"0"-217"16,0 0-14-16,0 0-48 16,0 0-7-16,0 0-52 0,-117-97-33 15,117 146-7-15,0 28 7 16,13 18 6-16,8 8-1 15,-11-1-4-15,-3-7 10 16,0-10-6-16,-7-18-5 16,0-22 0-16,0-19 7 15,0-18-7-15,0-8 0 16,0 0 0-16,0-20 26 16,-7-31-22-16,-10-24-4 15,-4-13 0-15,-3-12 0 16,11-11-1-1,-1-1 1-15,0 9 0 0,4 11-7 16,3 24 12-16,0 25-5 16,7 19 0-16,0 13 4 15,0 11-10-15,0 0-3 16,7 20-2-16,38 35 3 16,30 16 12-16,4 18-4 15,18 11 0-15,9-3 9 16,-20-2-10-16,-17-10 1 15,-31-8 0-15,-38-10-13 0,0-10 12 16,-38-10-5-16,-45-6 5 16,-6-7-32-16,-7-5 27 15,17-9-20-15,17-9-14 16,34-5 33-16,28-6-15 16,0 0 22-16,0 0 0 15,35-10-35-15,40-26 35 16,35-12 1-16,18-1 4 15,-1 4-1-15,-24 8 1 0,-14 6-5 16,-30 3 1 0,-14 6 9-16,-15 6-1 0,-9 4 10 15,0 0-10-15,-11 3 27 16,-10 7-27 0,0-1 8-16,0 3 1 0,0 0-10 15,0 0-16-15,-24 5-4 16,-4 30 12-16,-9 11 4 15,-1 5-2-15,24 0-2 16,14-2 0-16,0-9-2 16,21-11-6-16,23-12 8 15,15-14 0-15,10-3 2 16,-4 0 3-16,11-23-4 0,-18-14 0 16,-13-6 11-16,-18-2-6 15,-10-11-6-15,-17 0 0 16,0-1 3-16,-24-1 4 15,-34 15-7-15,-7 9 2 16,-4 18 6-16,3 7-8 16,15 9 0-16,-1 0 2 15,8 23-8-15,-8 19 10 16,21 9-4-16,17 7 0 16,14-7-1-16,0 5-10 15,45-11 11-15,27-11 0 16,18-12-12-16,-1-12 14 15,0-10-2-15,-6 0 0 16,-11-10 10-16,-13-18-8 0,-15-3-2 16,-6-1 0-16,-14-3 4 15,-10 2 2-15,-14 4-6 16,0 6 10-16,0 8-5 16,0 7 8-16,0 5-13 15,0 3 0-15,0 0-11 16,0 18 6-16,0 16 5 15,0 6 0-15,0 0 6 16,0-6-14-16,27-6 8 16,18-7-6-16,0-11-5 15,6-6 9-15,-6-4 2 16,7 0 0-16,-8 0 10 16,-6-22-10-16,0-4 0 0,-17-9 0 15,-4 0 1 1,-3 2 6-16,-7 1-7 15,-7 12 1-15,0 9 11 16,0 7-12-16,0 4 0 0,0 0-8 16,6 7 6-16,12 19-5 15,9 2 7-15,4 1 0 16,14-7 5-16,-1-4-14 16,8-7 9-16,0-9 0 15,-1-2-5-15,1 0 12 16,-8 0-7-16,-13-22 0 15,-3-9 10 1,-4-10-8-16,-17-8-2 0,-7-1 0 16,0-5-3-16,-14 9 5 15,-31 9-2-15,1 14 0 0,-1 12 1 16,14 11-7-16,4 0 6 16,-4 20 0-16,17 26-9 15,4 11 10-15,10 2-1 16,10-1 0-16,48-12 3 15,8-14 1-15,2-13-4 16,-9-8 0-16,-1-11-3 16,1 0 9-16,-8 0-6 15,-6-9 0-15,-7-12 10 0,-7-6-5 16,-4-1-5-16,-16 2 0 16,-5 6-1-16,-6 6 9 15,0 8-8-15,0 6 0 16,0 0 1-16,14 0-5 15,-7 23-1-15,10 8 5 16,-3-2-8-16,7-3 14 16,-4-4-6-16,4-3 0 15,3-9 6-15,-18-7-9 16,15-3 3-16,-4 0 0 16,11 0 5-16,10-6 1 15,6-14-6-15,-6 4 0 16,-3 1 10-16,2 1-13 0,-6 8 3 15,7 3 0-15,7 3-10 16,-4 0 10-16,14 0 0 16,-14 17 0-16,4 0-14 15,-21 1-13-15,-10-2-141 16,-14-1-189-16,0-9-316 16</inkml:trace>
  <inkml:trace contextRef="#ctx0" brushRef="#br1" timeOffset="132445">15840 6386 696 0,'0'0'156'0,"0"0"-22"0,0 0-1 16,0 0-32-16,0 0 7 15,0 0-42-15,0 0-27 16,-110 6 14-16,124-3-42 16,37 0 5-16,18-1-3 15,34 1-9-15,14 3 35 16,11-3-33-16,-5 0-4 16,5 0 19-16,-1 3-14 0,-24-4-2 15,-14-2-5 1,-37 3 12-16,-21-3-6 0,-17 0-6 15,-14 3 0-15,0-3 27 16,0 0-13-16,0 0 21 16,-14-23-11-16,-31-9-12 15,0 4-16-15,-16-1 4 16,2 7 0-16,7 2-5 16,8 5 11-16,16 10-6 15,11-1 0-15,17 6 6 16,0 0-19-16,0 0 13 15,7 0-16-15,55 32 15 16,3 4 1-16,18 5 1 16,-11-2-1-16,4 1 6 0,-4 1-10 15,-17-2 4 1,-14 5 0-16,-24-8-6 16,-17-1 7-16,-17 5-2 0,-62 0-53 15,-41 0-94-15,-14 0-269 16</inkml:trace>
  <inkml:trace contextRef="#ctx0" brushRef="#br1" timeOffset="136242">26929 8430 388 0,'0'0'222'15,"0"0"-75"-15,0 0-1 0,0 0 4 16,0 0-26-16,0 0-16 16,31-12-29-16,-31 12-35 15,0 0 5-15,0 0-41 16,0 4-5-16,0 30-6 16,0 9-2-16,0 17 5 15,0 3 0-15,7 0 9 16,0-3-10-16,0-6 1 15,6-6-2-15,4-7 1 16,-10-10-150-16,7-8-134 16,-14-6-256-16</inkml:trace>
  <inkml:trace contextRef="#ctx0" brushRef="#br1" timeOffset="136711">27899 8539 680 0,'0'0'255'0,"0"0"-110"16,0 0-13-16,0 0-15 0,0 0-32 15,0 0-44-15,24-66-20 16,-24 66-21-16,0 32-14 16,0 8 9-16,0 11 5 15,0-5 0-15,0 3-2 16,20-5 10-16,18-3-8 16,21-10 1-16,16-11 6 15,21-13 4-15,1-7-10 16,-1 0 2-16,-20-15 27 15,-18-11-17-15,-13-8 34 16,-18-3-10-16,-9-6-19 16,-18-6 22-16,0 4-34 15,-52-1-3-15,-24 6-3 16,-13 12 4-16,-7 13-8 16,-1 9 4-16,15 6-53 0,10 23-31 15,3 29-124-15,28 5-160 16,-14-1-524-16</inkml:trace>
  <inkml:trace contextRef="#ctx0" brushRef="#br1" timeOffset="135486">22029 8650 145 0,'0'0'457'16,"0"0"-310"-16,0 0-27 15,0 0-32-15,0 0-10 0,0 0-45 16,83-119 1 0,-63 113-5-16,11 3-26 0,7 3 10 15,-3 0-13-15,2 0 1 16,-6 0 0-16,-3 14 2 15,-11 1-3-15,-10 1 0 16,-7 2-10-16,0 5 8 16,0-3 2-16,-24 2 0 15,-17 1 4-15,-4-5-3 16,7-2 8-16,14-1-9 16,17-2 8-16,7-6-15 15,0 5 7-15,17-3-6 16,25-2 3-16,2-1 6 15,8 3 0-15,3-1-3 0,-14 4 6 16,4 2-9 0,10 4 3-16,-21 1 0 0,-3 1-6 15,-10-2 9-15,-11-4-3 16,-10-3 0-16,0-2-10 16,-17-3 2-16,-35-4 5 15,-20-2 2-15,-4 0-27 16,-6 0-87-16,17 0-2 15,13 0-122 1,21-2-338-16</inkml:trace>
  <inkml:trace contextRef="#ctx0" brushRef="#br1" timeOffset="135855">23948 8636 424 0,'0'0'212'16,"0"0"-191"-16,0 0 30 16,0 0 32-16,0 0-34 15,0 0-17-15,216 69-13 16,-202-44 2-16,-7-1 0 15,-7 1-7-15,0 1 30 16,-21 6-10-16,-44 2-11 0,-17 0 9 16,-1-5-32-16,25-4 10 15,20-13-10-15,31-6 8 16,7-1-17-16,0 0 9 16,31 5 0-16,34-5 15 15,45-5-13-15,38 0-4 16,17-9-34-16,14-13-164 15,-31-1-225-15</inkml:trace>
  <inkml:trace contextRef="#ctx0" brushRef="#br1" timeOffset="138010">22793 8282 338 0,'0'0'263'15,"0"0"-54"-15,0 0-52 0,0 0 24 16,0 0-51-16,0 0-16 15,6-63-36-15,-6 63-67 16,0 26-4-16,-20 32 1 16,-39 20 24-16,-23 17 8 15,-14 5-17-15,-18 3 7 16,-3-3-2-16,7-3-25 16,-3-14 26-16,34-8-29 15,17-15 4-15,17-12 0 16,18-10 0-16,2-16-4 15,19-10 0-15,6-10-16 16,0-2-10-16,0 0-41 0,0 0-58 16,37-2-59-16,60-27-150 15,75-23-431-15</inkml:trace>
  <inkml:trace contextRef="#ctx0" brushRef="#br1" timeOffset="138355">24106 8318 628 0,'0'0'224'0,"0"0"-72"16,0 0-13-16,0 0-15 0,0 0-6 15,0 0-85-15,45-33-7 16,-45 41-26-16,0 35 12 15,-24 31-3-15,-35 23 15 16,-30 16-12-16,-14 2 63 16,-18-3-59-16,11-11 10 15,14-13-4-15,20-16-17 16,18-18 8-16,20-16-13 16,17-15 0-16,8-15 3 15,2-5 2-15,11-3-10 16,0 0 2-16,0 0-51 15,0 0-3-15,0-6-38 0,-6-8-179 16,-15 5-154-16</inkml:trace>
  <inkml:trace contextRef="#ctx0" brushRef="#br1" timeOffset="134940">19175 8396 482 0,'0'0'251'16,"0"0"-88"-16,0 0-20 0,0 0-42 15,0 0 27-15,0 0-44 16,0-49-43-16,0 49-25 16,0 0-16-16,0 27-8 15,0 15-10-15,0 21 18 16,7 0 12-16,17-1-12 15,4-7 0-15,3-9 0 16,7-12 4-16,-11-10-4 16,11-13 0-16,-7-9 12 15,-4-2-8-15,4 0-3 16,-7-6 2-16,4-19 15 16,-14-7-16-16,3 4 22 15,-3-1 17-15,-7 11-27 0,-7 8 21 16,0 6-19-16,0 4-10 15,0 0-6-15,0 0-9 16,0 18-5-16,0 22 6 16,0 13 8-16,0 0 6 15,0 4-6-15,0-2-2 16,6-7 0 0,39-5-90-16,17-9-70 0,10-14-147 15,18-9-452-15</inkml:trace>
  <inkml:trace contextRef="#ctx0" brushRef="#br1" timeOffset="137478">19952 8216 679 0,'0'0'217'0,"0"0"-72"0,0 0 0 16,0 0-34-16,0 0 15 15,0 0-39-15,90-52-27 16,-90 52 6-16,0 0-47 16,0 0 5-16,0 20-23 15,-35 41 20-15,-47 27-17 16,-28 35 27-16,-31 11-14 15,-10 1 23-15,10-4-36 16,3-8 11-16,18-14-9 16,24-15 3-16,20-23-4 15,35-22-5-15,17-20 0 16,17-18-3-16,0-8 6 16,7-3-3-16,0 0 0 0,0 0-5 15,0 0-3-15,0 0-42 16,0 0-23-16,20-11 1 15,70-15-98-15,51 3-134 16,31 9-160-16</inkml:trace>
  <inkml:trace contextRef="#ctx0" brushRef="#br1" timeOffset="142340">18931 9628 455 0,'0'0'162'0,"0"0"-21"16,0 0-24-16,0 0 6 15,0 0-32-15,0 0-50 16,-82 12-20-16,82 31-14 0,0 17 59 15,0 27-12 1,0 5-36-16,0 14 20 0,-14-9-29 16,7-10-3-16,7-16 4 15,0-20-2-15,7-17-8 16,45-10 0-16,30-7 7 16,52-17-6-16,59 0 3 15,51-12-4 1,45-19 11-16,13 1-6 0,4 8-5 15,-10 11 0 1,0-7 10-16,-14 10-12 0,-14-6 2 16,-31 2-1-16,-24-5-5 15,-13 9 1-15,-22-6 5 16,-23 3 0-16,-28 3 2 16,-23 3-5-16,-29 5 3 15,-23 0 0-15,-25 0-5 16,-3 0 7-16,-10 0-2 15,-14 0 0-15,7 0 6 0,0 0-13 16,-7 0 7-16,17 0-5 16,4 0-1-16,10 0 12 15,13-5 0-15,1-9 5 16,-7 2-8-16,-11-2 11 16,-3 0-5-16,-3-4 16 15,-14-5 30-15,0-5-31 16,10-4 9-1,-10 1-11-15,-7 5-18 0,7 10 19 16,0 7-23-16,-7 3 0 16,7-2-3-16,-7 5 7 0,0 0-4 15,0-1 0-15,0 2 5 16,0-1-3-16,0 3 0 16,0-3-2-16,0 3 16 15,0 0-11-15,0-6 3 16,0 6-3-16,0 0 0 15,0-2 10-15,0-21-15 16,0-9 6-16,0-11-6 16,0-8-1-16,0 5 1 15,0-3 0-15,0-1-14 16,-21 1 10-16,-10 6-28 16,-7 18-5-1,-3 1 3-15,10 22-83 16,-7 2-67-16,11 0-124 15,-11 5-323-15</inkml:trace>
  <inkml:trace contextRef="#ctx0" brushRef="#br1" timeOffset="143946">19450 11240 637 0,'0'0'99'0,"0"0"1"16,0 0-42-16,0 0-33 15,0 0 22-15,0 0-4 16,179-85 19-16,-82 39 13 16,6-3-43-16,-7-16 14 0,-7-5-8 15,-23-9-31-15,-8-1 16 16,-13 6-22-16,-28 8 8 15,-17 11 47-15,0 21-43 16,-10 11 18-16,-25 15 0 16,-2 8-26-16,-8 0 11 15,0 20-16-15,-6 20 0 16,6 14-7-16,14 5 12 16,17 11-5-16,0 4 0 15,14 3 3-15,0-6-8 16,21-1 5-16,31-13-6 15,9-12 4-15,5-19-22 16,-1-12 7-16,4-14 6 16,-4 0 11-1,-6-2 0-15,-15-24 0 0,1 0 0 16,-21-5 4-16,-10-1 8 0,-7-13-10 16,-7-5 11-16,0 4-3 15,0 2 12-15,0 12-19 16,-14 15 6-16,0 11 7 15,-3 6-16-15,3 0-1 16,-6 17-4-16,-4 21 5 16,-7 13-2-16,17 3 2 15,14 1 0-15,0-10-8 16,14-5-2-16,24-11 8 16,6-9 2-16,1-14-5 15,13-6-3-15,-6 0 12 0,10 0-4 16,-11-26 2-1,1-6 6-15,0 1-5 16,-1-6-3-16,-13 3 7 0,-11 8-5 16,-2 14-2-16,-19 0 0 15,-6 12-3-15,7 0 1 16,0 0 2-16,17 0-6 16,-3 15 0-16,10 8-3 15,-11-3 9-15,-9-7-26 16,9 5 20-16,-13-12-16 15,-7-4 15-15,0-2 3 16,0 0 4-16,0 0 5 0,0 0-4 16,0 0 9-16,0-16-2 15,0-7 2-15,-7 6-10 16,-24 0 2-16,11 8 3 16,-11 6-6-16,-4 3 1 15,-2 0 0-15,-1 20-9 16,7 12 13-16,17-1-4 15,7-5 0-15,7 5-16 16,0-11 3-16,0-6-26 16,14-2-7-16,10-12 23 15,-3 0 12-15,3 0 10 16,-4 0 1-16,-13-8 0 16,10-10 10-16,-10-2-4 0,0-3 12 15,-7 3 15-15,7 6-30 16,0 3 15-16,-7 6-18 15,0 5 6-15,7 0-12 16,10 0-4-16,4 10 10 16,10 22-16-16,-4-1 27 15,18-5-11-15,-7 0 0 16,13-12-9-16,8-8 6 16,9-6-5-16,-9 0 8 15,6-14-2-15,-20-12 9 16,-7-11-7-16,0-3 9 15,-18-3 0-15,-9-3 36 0,-11 3-13 16,0 9 8-16,0 5 1 16,0 9-21-16,0 6 15 15,0 8-27-15,0 6-5 16,0 0 6-16,0 0-9 16,0 0-5-16,0 11 1 15,0 24-1-15,0 14 5 16,0 5 0-16,0 14 2 15,0 4-13-15,0 13 13 16,0 12-2-16,-11 7 0 16,-9 10 5-16,-11 1-7 15,10-6 2-15,-3-10-12 16,10-22 3-16,14-14-27 16,0-31 34-16,14-11-4 0,17-21 8 15,7 0-2-15,13-28 0 16,1-22 5-16,-1-5 3 15,-20 1-5-15,-17-3 10 16,-14 0 14 0,0 2-22-16,-31 4 10 0,-20 5-15 15,-15 15 5-15,15 5-11 16,-1 9 6-16,7 8-7 16,21 9-18-16,17 0-67 15,7 0-68-15,-6 20-88 16,-8 3-150-16</inkml:trace>
  <inkml:trace contextRef="#ctx0" brushRef="#br1" timeOffset="144300">18924 11881 706 0,'0'0'182'0,"0"0"-131"15,0 0-9 1,0 0 4-16,355-49 18 0,2 4 0 16,66-12-5-16,14 4-28 15,-32 8-28-15,-71 8 10 16,-73 11-9-16,-75 9-2 15,-83 9-2-15,-58 8 1 16,-45 0-3-16,0 0-39 16,-96 31-131-16,-59 15-2 15,-55 10-422-15</inkml:trace>
  <inkml:trace contextRef="#ctx0" brushRef="#br1" timeOffset="144415">19836 12066 395 0,'0'0'110'15,"0"0"-42"-15,0 0 93 0,223 7 53 16,-37-45-68-16,34-2-72 16,17-8-18-16,-13 8-42 15,-46 8-6-15,-47 18-8 16,-35 8-20-16,-27 6-177 16,-41 0-266-16</inkml:trace>
  <inkml:trace contextRef="#ctx0" brushRef="#br1" timeOffset="145309">15211 7993 658 0,'0'0'181'0,"0"0"-53"0,0 0-7 16,0 0 39-16,0 0-40 15,0 0-47-15,-69 14 1 16,69-36-63-16,17-10-3 16,11 0-3-16,-4 3 2 15,3-2 4-15,4 6-11 16,-7 4 0-16,-3 5-3 16,0 10 6-16,10 6-3 15,0 0 0-15,3 14-5 16,4 23-2-16,-7 3 6 15,-11 12-3-15,4-7-8 16,-10-2 1-16,-7-8 7 0,-7-9-16 16,0-12-16-16,0-8 23 15,0-6 0-15,0 0 13 16,0 0 7-16,0-6-3 16,0-18-2-16,0-9-2 15,0-5 0-15,7-1 1 16,17 4-1-16,-3 3 0 15,-4 7 3-15,-3 13 2 16,-1 7-6-16,11 5 1 16,-3 0-4-16,10 14-7 15,-3 18 11-15,2 5 0 16,-16 5-4-16,3 1-9 16,-10-3-47-16,0 1-75 0,-7-13-109 15,0-5-66-15</inkml:trace>
  <inkml:trace contextRef="#ctx0" brushRef="#br1" timeOffset="145586">16101 7936 675 0,'0'0'150'0,"0"0"-1"15,0 0-73-15,0 0-11 16,0 0-29-16,0 0-34 0,245-89 9 16,-187 86-11-16,-13 3-7 15,-25 0-18-15,4 0-97 16,-17 12-6-16,-7 10-33 16,0 7-16-16,0 0-98 15</inkml:trace>
  <inkml:trace contextRef="#ctx0" brushRef="#br1" timeOffset="145680">16153 8170 379 0,'0'0'130'0,"0"0"-45"15,0 0-8-15,0 0-22 16,0 0-5-16,0 0-40 0,272-28-10 16,-176 11-9-16,-7-1-206 15,-6 1-335-15</inkml:trace>
  <inkml:trace contextRef="#ctx0" brushRef="#br1" timeOffset="146058">17020 7870 276 0,'0'0'375'0,"0"0"-196"15,0 0-39-15,0 0 25 0,0 0-58 16,0 0-5-1,-52-83-34-15,52 83-31 0,0 0-3 16,0 0-30 0,0 0-4-16,0 0 1 0,0 0 1 15,0 0-4-15,0 6 1 16,0 20-2-16,14 8-2 16,17 0 5-16,3 0 0 15,11 0 0-15,-1-2 10 16,-6-3-10-16,7-1 0 15,-14 3 5-15,-17-6-9 16,-1 3 4-16,-6-10 0 16,-7-2-2-16,0-6 7 15,0 2-5-15,-34 0 5 0,-18-4 3 16,-10-2-16-16,-3-6-43 16,7 0-110-16,6 0-87 15,14-6-140-15</inkml:trace>
  <inkml:trace contextRef="#ctx0" brushRef="#br1" timeOffset="146214">17102 7787 417 0,'0'0'170'0,"0"0"-34"16,0 0-41-16,0 0-35 15,0 0-46-15,0 0-7 16,227-65-7-16,-175 65-69 15,9 0-168-15</inkml:trace>
  <inkml:trace contextRef="#ctx0" brushRef="#br1" timeOffset="147001">17583 7481 500 0,'0'0'157'15,"0"0"-28"-15,-216-102-3 16,133 64-26-16,-27 2-33 16,-7 3-10-16,-24 5-28 15,-24 8-26-15,-20 11 15 16,-22 7-18-16,-23 2 0 0,0 0 18 16,10 5-14-16,10 10 24 15,17 4 2-15,25-1-18 16,27 2 31-16,20-4-38 15,25-1 6-15,7-1 3 16,17-2-6-16,10-1-1 16,10 4-1-16,7-1-2 15,25 3 10-15,-11 9-13 16,3 8-1-16,11 15 23 16,-3 22-19-16,20 20 30 15,0 15-12-15,0 20-14 16,20 5 47-16,18-1-35 15,0-5 8-15,-7-11-8 0,-4 1-13 16,4-13 3-16,-10-19-10 16,-4-26 3-16,4-25-5 15,-14-23 2-15,-1-9 0 16,5 0-1-16,16 0 5 16,49 0-4-16,48-24 13 15,54-9-5-15,46-5 1 16,20 7-5-16,14 2-4 15,17 12 0-15,-7 8 6 16,-3 5-6-16,-11-2 0 16,-23-4 1-16,-32 5-3 15,-44-4 6-15,-38 4-4 0,-28-1 0 16,-13 0 5 0,-18-2-6-16,-6-4 1 0,-7-5 0 15,-1-2-1-15,-13-9 10 16,4-2-9-16,-4-7 0 15,0-9 15-15,-4-2-9 16,-3-10-1-16,-10-5 2 16,0-5 16-16,-4-14-16 15,-10-10 8-15,0-12 5 16,0-7-14-16,-17-1 6 16,-4 7-12-16,-10 4 6 15,-14 16-4-15,1 10 4 16,-8 18-6-16,-13 17 0 0,-25 23-14 15,-44 17 12 1,-44 17-44-16,-22 55-66 0,8 28-16 16,51 11-186-16,68 9-426 15</inkml:trace>
  <inkml:trace contextRef="#ctx0" brushRef="#br1" timeOffset="148052">26558 9602 551 0,'0'0'395'0,"0"0"-199"0,0 0-20 16,0 0-52-16,0 0-32 16,0 0-39-16,-21-48-45 15,21 48 1-15,0 0-9 16,7 25-4-16,24 13-6 15,10 13 20-15,-3-2-10 16,0-4 0-16,0-2 6 16,-18-11-9-16,4-11 3 15,-17-10 0-15,0-11-2 16,0 0 12-16,-7 0-1 0,24-11 47 16,10-36-14-16,35-21 11 15,20-33-49-15,15-1 3 16,-1-1 3-16,-21 6-3 15,-16 20-3-15,-35 22-4 16,-11 24 5-16,-20 13-2 16,7 16-3-16,-7 2 0 15,0 0-8-15,10 0-19 16,18 0-36-16,3 23-32 16,14 16-38-16,-8 7-126 15,-9 5-222-15</inkml:trace>
  <inkml:trace contextRef="#ctx0" brushRef="#br1" timeOffset="148613">28648 9654 350 0,'0'0'213'0,"0"0"-39"16,0 0 2-16,0 0-24 15,0 0-23-15,0 0-10 16,-14-77-32-16,14 71-19 16,0 6-11-16,0 0-42 15,0 0 4-15,0 0-19 16,0 0-8-16,14 31 8 16,24 7 0-16,0 13 0 15,-4-9-3-15,-3 2 14 16,0-10-10-16,-10-11 5 0,-4-8-3 15,4-6 12 1,-8-9-9-16,-6 0 12 0,24 0 36 16,14-35-19-16,30-26 21 15,29-18-34-15,19-13-9 16,11-4 10 0,7-11-22-16,-13 7 1 0,-11 12 0 15,-14 11 6-15,-21 14-8 16,-23 14 0-16,-22 20-19 15,-19 18-17-15,-18 11-58 16,0 0-21-16,-31 16-118 16,-28 28-242-16</inkml:trace>
  <inkml:trace contextRef="#ctx0" brushRef="#br2" timeOffset="186254">1609 7141 222 0,'0'0'103'16,"0"0"-2"-16,58 165-9 16,-13-116-13-16,13 0-11 15,11 8-36-15,27 7-10 16,8 3 14-16,-1 0-20 15,17-8 8-15,-3-7 1 16,24-9-25-16,7-6 0 16,0-5-51-16,3 0-199 15</inkml:trace>
  <inkml:trace contextRef="#ctx0" brushRef="#br2" timeOffset="186795">7784 8087 113 0,'0'0'590'16,"0"0"-497"-16,0 0-11 15,230-83-15-15,-99 32-66 16,20-4 3-16,-13 4-4 15,-18-1-3-15,-17 9 1 16,-20-2-12-16,6-7 9 16,1 1-10-16,-4 0-33 0,10-1 7 15,-7 9 4 1,-6 0-36-16,-7 7 9 0,-11 1-7 16,-7 1 39-16,-13 3 28 15,0-4-5-15,-1-5-15 16,8 0 16-16,6-6 8 15,11-3 6-15,14-8-5 16,-4 3 26-16,3 0 35 16,1 2 8-16,-18 7 37 15,0 1-16-15,-20 1-69 16,0 4-7-16,-14-7-15 16,-11-3-139-16,-2-5-204 15</inkml:trace>
  <inkml:trace contextRef="#ctx0" brushRef="#br2" timeOffset="186947">10824 5496 423 0,'0'0'0'0,"44"-157"-13"16,-23 84-343-16</inkml:trace>
  <inkml:trace contextRef="#ctx0" brushRef="#br2" timeOffset="188230">10992 4259 114 0,'0'0'102'16,"0"0"9"-16,0 0-17 0,0 177-1 15,0-131-13 1,0 6-11-16,-7-1-7 0,-7 9-6 16,-10 3-2-16,-3 2-11 15,-4 7-43-15,0 2 14 16,3 1-14-16,-16 2-78 15,-1 0-330-15</inkml:trace>
  <inkml:trace contextRef="#ctx0" brushRef="#br2" timeOffset="184795">10882 1792 802 0,'0'0'160'16,"0"0"-31"-16,0 0-26 15,0 0 8-15,0 0-27 16,-38-160-65-16,18 134 9 16,-11 6-28-16,-7 3-7 15,-21 6-8-15,-16 4-160 0,-22 5-113 16,-19-4-254 0</inkml:trace>
  <inkml:trace contextRef="#ctx0" brushRef="#br2" timeOffset="187816">10438 1760 342 0,'0'0'179'15,"0"0"-58"-15,0 0-34 16,0 0 5-16,0 0-52 15,0 0-13-15,80 0-27 16,-36 0 8-16,8 23-11 16,10 9 3-16,-11 4 0 15,8 7-5-15,-1 3-4 0,8 3-18 16,-5 2-21-16,-2 1-34 16,-21-1-32-16,-11 1-93 15,-27 2-194-15</inkml:trace>
  <inkml:trace contextRef="#ctx0" brushRef="#br0" timeOffset="-195933.73">12402 1234 765 0,'0'0'164'0,"0"0"-48"16,0 0 84-16,0 0-56 15,0 0-86-15,0 0-38 16,14-28-19-16,-8 85-1 15,-6 26 5-15,7 23 0 16,-7 7 13-16,11 8-17 16,-11-7-1-16,6-11 6 15,1-19 2-15,0-19-8 0,7-17 0 16,-14-13-19 0,0-13-60-16,0-10-98 15,0-6-73-15,-28-6-50 0,-9 0-362 16</inkml:trace>
  <inkml:trace contextRef="#ctx0" brushRef="#br0" timeOffset="-195543.73">12134 1866 360 0,'0'0'143'0,"0"0"-50"16,0 0-20-16,0 0 12 16,0 0-67-16,0 0-17 15,24-18 26-15,34 36-2 16,25-7 12-16,13-8 11 0,14-3 9 15,-7 0 16 1,0-29-20-16,-20-7-2 0,-8-16 11 16,-23-5-24-16,-7-11 23 15,-18-9-28-15,-3-6-14 16,-3-4 17-16,-14 10-13 16,-7 9 3-16,0 17 8 15,0 13-19-15,0 21 21 16,0 14-12-16,0 3-21 15,0 3-3-15,0 49-12 16,0 25 12-16,0 16-2 16,10 11 8-16,11-1-6 0,10-9 0 15,-4-3 3 1,4-13-6-16,-3-16 4 0,-4-13-2 16,-11-15 1-16,5-10-98 15,-18-13-52-15,7-2-68 16,-7-9-43-16,0 0-82 15</inkml:trace>
  <inkml:trace contextRef="#ctx0" brushRef="#br2" timeOffset="187996">11023 2884 136 0,'0'0'94'0,"0"0"-23"16,-52 163 17-16,46-109 1 15,6 0-16-15,0-2-16 16,0-7-33-16,0-4 6 0,13-2-17 15,1-7-11-15,3 0 5 16,-10-1-7-16,0 3-88 16,-7 3-93-16</inkml:trace>
  <inkml:trace contextRef="#ctx0" brushRef="#br0" timeOffset="-196269.73">11030 3252 10 0,'0'0'851'0,"0"0"-681"0,0 0-26 16,0 0 11-16,0 0-67 0,0 0-12 16,0 0-11-1,58-128-44-15,-51 128 27 16,-7 0-32-16,0 0-13 0,0 0-3 15,17 0 0 1,-3 35 0-16,7 13-4 0,10 15 8 16,0 3-5-16,-4-6 1 15,4-7 0-15,0-9 1 16,-3-10 4-16,-4-11-5 16,-11-12 0-16,1-8 9 15,-7-3-10-15,24-8 2 16,21-50 14-16,30-39 40 15,28-34-54-15,38-21 13 16,-7 4-7-16,0 6 4 16,-14 18-6-16,-17 27-5 15,-27 25 0-15,-18 27-3 16,-27 21 10-16,-14 15-7 0,-10 7 0 16,-14 2-4-16,7 0-6 15,-1 0 2-15,1 2-25 16,-7 7-26-16,0 6-70 15,0 4-71-15,-20 7-127 16,-32-3-198-16</inkml:trace>
  <inkml:trace contextRef="#ctx0" brushRef="#br0" timeOffset="-194417.73">13430 1832 396 0,'0'0'152'0,"0"0"-7"16,0 0-13-16,0 0 6 0,0 0-45 15,172-169-15-15,-152 135 4 16,-2-3-46-16,-18 3 29 16,0-1-33-16,0 0-17 15,0 6 2-15,-31 13-15 16,3 4-2-16,-10 12 0 16,-6 0 6-16,13 0-9 15,-7 23 3-15,10 21 0 16,4 9-6-16,17 14 8 15,7-2-2-15,0-2 0 16,45-9 3-16,14-11-5 16,16-11 2-16,-9-9 0 15,16-15-11-15,-17-8 10 0,11 0 1 16,-11-23 0-16,-3-14 10 16,-10-9-7-16,-7-5-3 15,-11-3 0-15,-3-1 1 16,-17-1 4-16,-4-2-5 15,-10 10 0-15,0 10 13 16,0 15-13-16,0 17 0 16,-38 6 0-16,0 0-11 15,0 29 3-15,1 14 8 16,16 5 0-16,7 5 5 16,4-5-9-16,10-3 4 15,0-5 0-15,24-11-8 16,21-12 8-16,6-11 0 15,-6-6-7-15,0 0 17 16,-1-20-10-16,-16-12 0 0,3-2 0 16,-7-3 3-16,-17 5 3 15,-7 10-6-15,0 6 2 16,0 11 7-16,0 5-2 16,0 0-7-16,0 0-16 15,0 21 14-15,0 19-7 16,27 5 9-16,18 1 0 15,13-6 10-15,-3-9-15 16,11-8 5-16,-15-11 0 16,1-9-6-16,-7-3 13 15,-14 0-7-15,-4-6 7 16,-10-16 0-16,-3-5 24 0,-14-4 11 16,0-6-16-16,0-3 20 15,0 9-36-15,0 7 14 16,0 10-3-16,0 14-20 15,0 0 26-15,0 0-27 16,0 34-10-16,0 33 1 16,0 18 11-16,0 9-2 15,0 1 0-15,0-1 9 16,0-8-14-16,0-9 5 16,0-12 0-16,0-18-4 15,0-19 9-15,0-14-5 16,0-11 0-16,0-3 9 0,0 0-4 15,0-3 12-15,-14-33 35 16,-3-19-27-16,-4-16-17 16,15-13-5-16,-12-4-3 15,12-12 10-15,6-4-12 16,-7-7 2-16,7 3 0 16,0 5-6-16,0 11 12 15,0 18-6-15,0 17 0 16,0 17 3-16,7 14-18 15,23 12 14-15,-2 8-26 16,27 6 25-16,3 0-30 16,1 38 29-16,-1 10-3 15,-20 11 0-15,-14 2-5 0,-17 3 11 16,-7-5-3-16,-24 1-6 16,-41 0-23-16,-4 0-27 15,-10-3-41-15,3-3-97 16,11-14-101-16,6-11-284 15</inkml:trace>
  <inkml:trace contextRef="#ctx0" brushRef="#br0" timeOffset="-194112.73">12096 2461 675 0,'0'0'138'0,"0"0"-52"16,0 0-3-16,0 0 3 15,0 0-31-15,364-43 57 16,-68-14-26-16,62-17-57 16,-4-2-7-16,-14 5-4 15,-34 11-15-15,-48 15 21 16,-48 11-22-16,-56 16-1 15,-64 12-1-15,-56 6-12 16,-34 0-42-16,-7 18-125 16,-72 22 5-16,-48 9-70 0,-28 4-290 15</inkml:trace>
  <inkml:trace contextRef="#ctx0" brushRef="#br0" timeOffset="-193862.73">13069 2529 93 0,'0'0'355'0,"0"0"-175"15,-261 34-41-15,247-34 37 16,14 0-71-16,0 0-63 16,14 0 3-16,47 0-32 15,36 0 84-15,51 0 17 16,51-37-61-16,59-14 22 16,48-9-20-16,21-3-30 15,-18 3 14-15,-34 12-24 16,-51 4-7-16,-49 13 5 15,-62 9-8-15,-47 7 6 0,-35 6-11 16,-31 8-15-16,0 1-4 16,-69 0-137-16,-34 30-102 15,-31 4-316-15</inkml:trace>
  <inkml:trace contextRef="#ctx0" brushRef="#br2" timeOffset="186447">4507 8313 336 0,'0'0'163'16,"0"0"-141"-16,310 26-7 16,-169-23-5-16,24-3 10 15,14 0-19-15,-11 0 27 16,-3 0-1-16,-17-6-19 16,-24 3 19-16,-4-2 0 15,7-7-24-15,4-5-3 16,27-9-155-16</inkml:trace>
  <inkml:trace contextRef="#ctx0" brushRef="#br0" timeOffset="-143498.73">1062 9117 756 0,'0'0'176'0,"0"0"-34"0,0 0 16 0,0 0-64 16,0 0 10-1,0 0-39-15,-69-19-30 0,69 19-1 16,0 0-27-16,14-4-7 15,24-2 0-15,20-2-13 16,39-7 13-16,37-5 10 16,14 0-6-16,3-3 1 15,-21 6-4-15,-23 3-1 16,-42 5 0-16,-27 6-8 16,-24 3-8-16,-14 0-49 15,0 0-38-15,0 0-14 16,0 0-62-16,-38 9 10 15,-7 10 4-15,-13 3-214 16</inkml:trace>
  <inkml:trace contextRef="#ctx0" brushRef="#br0" timeOffset="-143263.73">1578 9053 211 0,'0'0'249'0,"0"0"-35"0,0 0-55 0,0 0-30 15,0 0 36-15,0 0-94 16,-35 0-8-16,35 0-4 15,0 0-42-15,0 0 23 16,0 0-40-16,0 15 7 16,7 15 1-16,7 11 9 15,-7 14 14-15,0 2-6 16,10 6-20-16,-10 2 21 16,0-5-26-16,0-4 1 0,-1-8 1 15,-6-12 2-15,0-7-4 16,11-3 0-16,-11-9-66 15,0 0-73-15,20-5-113 16,11-7-94-16,21-5-354 16</inkml:trace>
  <inkml:trace contextRef="#ctx0" brushRef="#br0" timeOffset="-142893.73">2149 9508 453 0,'0'0'244'16,"0"0"-70"-16,0 0-51 0,0 0-32 16,0 0-37-16,0 0-27 15,-52-21-25-15,45 21 6 16,0 0-8-16,7 0 0 16,0 0-8-16,0 0 4 15,0 0 4-15,0 8 0 16,21-7 2-16,3 3 2 15,-17-4 21-15,7 0 6 16,3 0 28-16,-10 0-23 16,6 0 18-16,-6-13 4 15,4 2-8-15,-11 4-13 16,0-5-15-16,0 3-16 0,-11 0-6 16,-16 7-1-16,-4 2-3 15,0 0 2-15,3 0-83 16,15 2-37-16,2 21-68 15,11-11-100-15,62 0-89 16</inkml:trace>
  <inkml:trace contextRef="#ctx0" brushRef="#br0" timeOffset="-142512.73">2912 9185 7 0,'0'0'618'0,"0"0"-407"16,0 0-57-16,0 0-23 0,0 0-8 15,0 0-51-15,-35-145-15 16,29 141-1-16,-12 2-34 16,12 2 10-16,6 0-32 15,-21 0-9-15,4 40 8 16,-11 10-5-16,-3 21 6 15,11 7 1-15,2 5 8 16,18-2-9-16,0-16 0 16,38-8 2-16,28-14-12 15,2-19 11-15,5-13-1 16,-5-8 14-16,-9-3-10 16,-8 0 13-16,-20-12 6 0,-3-4-23 15,-18 6 21-15,-10-1-21 16,0 4-2-16,0 2-31 15,0-3-74-15,0 8-130 16,0-3-87-16,0 3-148 16</inkml:trace>
  <inkml:trace contextRef="#ctx0" brushRef="#br0" timeOffset="-141819.73">3634 9370 347 0,'0'0'319'0,"0"0"-137"16,0 0-61-16,0 0-2 15,0 0-20-15,0 0-32 16,-10-16-15-16,10 16-38 16,0 0-11-16,0 0-6 15,10 0-11-15,24 0 14 16,28 0 17-16,-3-9-15 15,-22 6 14-15,-2-5-6 16,-4 5-9-16,-17-3 23 16,-8 3-17-16,-6 3 15 15,0 0 13-15,0 0-26 16,0 0 30-16,0 0 1 0,0 0-20 16,0 0 8-1,0 0-25-15,0 0-3 0,0 0 0 16,0 0 8-16,0 0-9 15,0 0 1-15,0-6 0 16,0 6 4-16,0 0 2 16,0 0-6-16,0-2 1 15,0-4 11-15,0-3-13 16,0 1 1-16,0-6 0 16,-6 2 2-16,-8 0 1 15,0 4-3-15,-10-3 0 16,-4 0 5-16,4 2-6 15,-3-5 1-15,-4 4 0 16,17 2 0-16,4 6 8 16,10-1-5-16,0 3 12 0,0 0-5 15,0 0-17-15,0 0 7 16,17 0-8-16,35 0 0 16,13 5 11-16,18 15-3 15,-18 1 0-15,4 1 11 16,-11-2-12-16,-6 3 1 15,-21-3 0-15,-4 0-10 16,-17-3 11-16,4-2-1 16,-14-1 0-16,0 3-6 15,-24 3-4-15,-41-3 1 16,-18 6-92-16,-13-3-121 16,13 5-319-16</inkml:trace>
  <inkml:trace contextRef="#ctx0" brushRef="#br0" timeOffset="-140711.73">5346 9139 388 0,'0'0'272'16,"0"0"-84"-16,0 0-64 15,0 0 22-15,0 0-38 0,0 0-52 16,0-51 24 0,0 51-48-16,0 0-10 0,0 0 2 15,0 0-17-15,0 0-1 16,0 0-6-16,0 0 4 16,0 0-6-16,0 0 3 15,0 0-1-15,0 0 12 16,0 0-4-16,0 0 9 15,0 0 3-15,0 0-16 16,0 0 32-16,0 0-20 16,0 0 1-16,0-3 18 15,0 0-34-15,0 3 21 16,7-2-17-16,-7 2 2 16,7-6 4-16,0-8-11 0,-7 2 0 15,0-5-4-15,7 5 15 16,-7 4-11-16,0-4 0 15,0 0 4-15,0 2-13 16,0 1 9-16,-7 0 0 16,-7 1-4-16,-3 2 5 15,3 6-4-15,0 0 3 16,8 0-6-16,-12 0-4 16,-9 14 8-16,-4 20 2 15,0 13 0-15,10 11 5 16,8 6-5-16,2 13 0 15,11 0 2-15,0 1-8 16,11-10 6-16,40-10 0 0,8-19-2 16,6-14-5-1,11-12 7-15,-11-13 0 0,4 0 0 16,-11-13 8-16,-6-20-2 16,-8-13-6-16,-13-8 16 15,-3-12-11-15,-11-5 9 16,-17 2-9-16,0 6-2 15,-55 12 0-15,-17 2-3 16,-11 17 0-16,-6 13 0 16,17 10-9-16,20 9 6 15,14 0-45-15,31 18-69 16,7 18-51-16,7-1-87 0,66-1-147 16</inkml:trace>
  <inkml:trace contextRef="#ctx0" brushRef="#br0" timeOffset="-140356.73">6226 8763 833 0,'0'0'248'0,"0"0"-79"15,0 0-15-15,-58-173-35 16,34 153-54-16,17 9-6 15,0 8-35-15,7 3 3 0,0 0-26 16,-7 20 2 0,-6 40-3-16,-5 29 8 0,5 23-6 15,-1 10 15-15,-3 17-11 16,10 8-5-16,7 7-1 16,0 6 16-16,0 4-18 15,0-11 2-15,0-6 0 16,14-27-5-16,10-31 10 15,7-32-5-15,-4-23 0 16,11-17-28-16,13-17 15 16,15 0-34-16,9-11-49 15,1-29-56-15,-17-15-260 16</inkml:trace>
  <inkml:trace contextRef="#ctx0" brushRef="#br0" timeOffset="-139858.73">6670 9170 755 0,'0'0'192'0,"0"0"-23"15,0 0-55-15,0 0-19 16,0 0-62-16,0 0 3 0,24-117-16 15,-3 117-17 1,3 0 10-16,3 0-13 0,11 9 0 16,-7 20-8-16,-10 11 4 15,3 6 4-15,-10 2 0 16,-8 0 4-16,-6-5-10 16,0-5 6-16,0-18 0 15,0-9-5-15,0-8 6 16,0-3-1-16,0 0 17 15,0 0-16-15,7-9 36 16,-7-22-1-16,11-12-27 16,2-5 7-16,15-7-10 15,10-2-2-15,-1 3-3 16,1 11 7-16,-17 17-5 0,-4 15-3 16,-3 11 0-1,0 0-7-15,10 0-7 0,-4 29 14 16,-6 13 0-16,3 0-3 15,-10 8-2-15,0 1 5 16,0-5-19-16,-7-1-4 16,7-1-78-16,10-13-84 15,-17 1-67-15,0-10-269 16</inkml:trace>
  <inkml:trace contextRef="#ctx0" brushRef="#br0" timeOffset="-139628.73">6464 9588 649 0,'0'0'113'0,"0"0"13"0,0 0-16 16,0 0 3-16,319 0 17 16,-164-20-30-16,-7-5-61 15,-21 4-7-15,-17 7-6 16,-20 8-23-16,-32 4 1 15,-20 2-4-15,-31 0-39 16,-7 13-109-16,-14 25-133 16,-37 2-107-16</inkml:trace>
  <inkml:trace contextRef="#ctx0" brushRef="#br0" timeOffset="-139293.73">6938 9858 574 0,'0'0'199'0,"0"0"-45"16,0 0-31-16,0 0-10 16,0 0-59-16,0 0-42 15,90-53 21-15,-59 53-11 16,3 9-2-16,-3 17 4 16,-10 8-22-16,-11 9 16 15,-10 13-13-15,0 8 4 16,-24 5 14-16,-21-6-22 15,7-13 11-15,11-18-3 16,10-6-3-16,10-20 5 0,7-4-2 16,0-2-9-1,0 0 38-15,0 0-19 0,17 0-4 16,28 0 0-16,13-8-7 16,31-18 3-16,15 1-11 15,12-8-69-15,19 3-85 16,12 4-138-16,-6 0-309 15</inkml:trace>
  <inkml:trace contextRef="#ctx0" brushRef="#br0" timeOffset="-138975.73">7863 9190 515 0,'0'0'428'15,"0"0"-255"-15,0 0 16 16,0 0-72-16,0 0-28 16,0 0-45-16,-65-108-41 15,89 108-4-15,17 16 6 16,21 10-5-16,-10 15 0 15,6 8 11-15,1-6-13 16,2 5 2-16,-2-5 0 16,-14-6-9-16,-1-6-67 0,-16-8-115 15,-4-5-94-15,-17-6-198 16</inkml:trace>
  <inkml:trace contextRef="#ctx0" brushRef="#br0" timeOffset="-138761.73">8183 9113 755 0,'0'0'212'15,"0"0"-14"-15,0 0-57 16,0 0-14-16,0 0-76 16,0 0-43-16,-28-31-8 0,18 62 0 15,-4 18 0-15,1 3 1 16,-11 5 10-16,17-3-22 15,7-5-14-15,0-7-111 16,0-7-126-16,37-12-133 16</inkml:trace>
  <inkml:trace contextRef="#ctx0" brushRef="#br0" timeOffset="-138088.73">8561 9180 349 0,'0'0'398'0,"0"0"-205"16,0 0-48-1,0 0-34-15,0 0-30 0,0 0-28 16,224-178-5-16,-142 135 11 16,-17-8-37-16,-13 3 21 15,-21-1 1-15,-10-3-24 16,-21 3 20-16,0 3-27 15,0 10-12-15,0 12 16 16,-14 10-8-16,7 12-9 16,7 2 0-16,-10 0-6 15,-4 2-2-15,-14 36-2 16,4 16 10-16,-7 9 5 0,11 5 4 16,6 4-9-1,14-6 0-15,0-6 3 0,14-11-14 16,24-11 11-16,-1-12 0 15,5-8-11-15,-11-12 11 16,0-6 0-16,-4 0 0 16,4 0 7-16,0-15-5 15,-4-5-2-15,4-5 0 16,-17 2-2-16,0 3 15 16,-4 2-13-16,-10 13 0 15,0 2 8-15,0 3-15 16,0 0 7-16,0 0-13 15,7 12 11-15,7 19-7 16,10 9 9-16,3-3 0 16,4-2 3-16,7-14-12 0,7-2 9 15,-11-19 0-15,11 0 3 16,-7 0 6-16,7-14-9 16,-8-16 0-16,-9-1 8 15,-11-6 4-15,-17-5-8 16,0-2-2-16,-17 5 4 15,-42 1-6-15,1 9 0 16,-11 9 0-16,11 8-5 16,6 12-4-16,21 0-27 15,4 16-67-15,20 24-42 16,7 8-72-16,0 1-74 16,34-4-263-16</inkml:trace>
  <inkml:trace contextRef="#ctx0" brushRef="#br0" timeOffset="-137562.73">9851 9157 432 0,'0'0'265'0,"0"0"-50"15,0 0-11-15,0 0-63 16,0 0-35-16,17-164-25 16,-41 144-36-16,-7 6 5 15,3 3-34-15,-3 8-6 16,4 3-7-16,3 0 7 15,3 8-10-15,-3 21 0 16,17 8 2-16,7-3-12 0,0 1 10 16,21-6-4-16,23-7-1 15,11-4-10-15,-3-13 15 16,0-5 0-16,-18 0 3 16,-3 0 4-16,0 0-5 15,-17-3 5-15,-14-4 26 16,6 0-11-16,-6 1 25 15,0 6-20-15,0 0-25 16,0 0 2-16,0 13-4 16,-6 30 0-16,-8 25 6 15,-3 9 5-15,10 6-8 16,7 7-3-16,0 11 2 0,0 4 5 16,0 6-1-16,0-7-6 15,0-10 4-15,-14-22 4 16,-10-18-2-16,10-22-6 15,-6-17 1-15,13-13 3 16,-24-2 4-16,-7 0 6 16,-14 0 10-16,-6-28-17 15,-18-10-5-15,4-8-2 16,-10-11-42-16,16-6-20 16,4-17-42-16,42-6-52 15,20-2-110-15,51-1-177 16</inkml:trace>
  <inkml:trace contextRef="#ctx0" brushRef="#br0" timeOffset="-137238.73">10332 8735 529 0,'0'0'217'0,"0"0"-60"15,0 0-29-15,0 0 17 16,0 0-42-16,0 0-24 15,10-115 11-15,-10 115-48 16,0 0 4-16,0 0-9 16,0 0-36-16,0 0 18 15,0 0-19-15,0 10-15 16,0 31 15-16,-24 13 5 16,17 14 6-16,0 10-11 0,7 4 11 15,0 1-8-15,14-8-3 16,17-6 1-16,3-15-8 15,-3-15 2-15,-7-7-35 16,-3-9-43-16,-14-6-95 16,0-8-58-16,0-9-90 15,3 0-211-15</inkml:trace>
  <inkml:trace contextRef="#ctx0" brushRef="#br0" timeOffset="-136848.73">10518 9137 541 0,'0'0'143'15,"0"0"56"-15,0 0-73 16,0-150 15-16,0 122-41 0,0 3-16 16,0 7-48-16,0 10-7 15,24 5-5-15,-4 3-21 16,11 0-3-16,-3 5 0 16,3 19 6-16,-7 1-14 15,-17 1 8-15,6 0 0 16,-6-3-10-16,-7-4 11 15,0 2-1-15,7-15 0 16,-7-4 10-16,0-2-10 16,0 0 0-16,7 0 1 15,-7 0 25-15,10-2-24 16,-3-18 8-16,0-6-10 16,14 1 8-16,10 1-7 0,-11 1-1 15,11 6 0-15,0 6-5 16,-10 5 5-16,3 6 0 15,3 0 0-15,4 0-4 16,7 17-6-16,-17 3 9 16,10 0-40-16,-11 4-32 15,-2-2-85-15,2-3-63 16,11 5-241-16</inkml:trace>
  <inkml:trace contextRef="#ctx0" brushRef="#br0" timeOffset="-136571.73">11037 8536 474 0,'0'0'258'0,"0"0"-66"0,0 0-41 15,0 0-17-15,0 0-103 16,0 0 3-16,127-31 8 15,-82 65-22-15,6 15 26 16,-13 5-33-16,7 14-3 16,-11 10 4-16,-3 2-2 15,-24 3-12-15,0-3 0 0,-7-9 3 16,0-8-12 0,0-5-138-16,-21-16-152 0,-17-8-261 15</inkml:trace>
  <inkml:trace contextRef="#ctx0" brushRef="#br0" timeOffset="-136270.73">11222 8265 624 0,'0'0'273'0,"0"0"-130"16,0 0 28-16,0 0-14 0,0 0-114 16,0 0-2-16,224-15-5 15,-159 61-22-15,18 25 35 16,-1 24-39-16,-16 16 3 16,-8 21 35-16,-20 2-40 15,-17 0 13-15,-21 4-21 16,0-8 4-16,-28-1-11 15,-30-3-27-15,-18-8-184 16,-7-1-426-16</inkml:trace>
  <inkml:trace contextRef="#ctx0" brushRef="#br2" timeOffset="33328">6055 1896 49 0,'0'0'776'16,"0"0"-608"-16,0 0-7 15,0 0-6-15,0 0-81 16,0 0-7-16,10-17-41 16,-10 17 9-16,0 0 0 15,0 0-34-15,0 0 14 16,0 0-15-16,0 0 1 15,0 8-11-15,-10 16-2 0,-4 7 12 16,0 6-3 0,14 3 6-16,0-6-3 0,21-2 0 15,30-7-2-15,11-11-6 16,-10-8 5-16,-1-6 3 16,-6 0 13-16,-18 0-4 15,4-11-7-15,-24-14 11 16,0-10-10-16,-7-5 38 15,0-3-26-15,-7-3-6 16,-20 9 7-16,-11 9-5 16,7 5-10-16,-21 8-1 15,1 10-2-15,-14 5-9 16,-4 0 11-16,10 14-31 16,28 22-40-16,11 14-137 15,20-3-164-15,0-1-177 0</inkml:trace>
  <inkml:trace contextRef="#ctx0" brushRef="#br2" timeOffset="35451">2193 4876 646 0,'0'0'194'0,"0"0"-74"16,0 0 1-16,0 0-51 15,0 0-52-15,0 0 21 16,114-24 15-16,-63 19-6 15,1-2 5-15,-1 5-40 16,8-4 20-16,-1 6 9 16,-13 0-40-16,-7 0 14 15,-7 0-16-15,-4 0 0 16,-16 0-5-16,-4 3 5 16,-7 9-4-16,0 7-1 0,-38 10 5 15,-21 5 9-15,-23 1-9 16,6-4 4-16,4-8-6 15,13-9 8-15,15-6-6 16,20-4 0-16,24-2 9 16,0-2-10-16,0 0 1 15,0 0 0-15,0 0-7 16,0 0 7-16,37 0 0 16,22 0-4-16,10 0 14 15,-4 4-11-15,-7 7 1 0,4 3 0 16,-27 6-9-1,3 0 12-15,-25 0-3 0,-2 2 0 16,-11-1-4-16,-11 5 4 16,-54-1 0-16,-18-1 0 15,-27-4 9-15,-10-6-6 16,17-9-3-16,0-1 0 16,20-4 9-16,25 0-24 15,20 0-6-15,17 0-69 16,21-18-83-16,31-11-276 15</inkml:trace>
  <inkml:trace contextRef="#ctx0" brushRef="#br2" timeOffset="184981">9761 1434 470 0,'0'0'175'0,"0"0"-126"16,0 0-11-16,-251-48-14 15,193 39-20-15,-18-2 11 16,11-1-15-16,-18-2-13 15,-6-3-8-15,-1 0-26 16,-13 0-45-16,-7 3-75 0</inkml:trace>
  <inkml:trace contextRef="#ctx0" brushRef="#br2" timeOffset="185617">3923 1709 213 0,'0'0'131'0,"0"0"-8"15,-268 100-24-15,140-54 6 0,5 0-38 16,-18 0-13-16,20-4 15 16,11-2-49-16,21-3-8 15,17-5-9-15,17-1 12 16,13-3-27-16,5 4 12 15,12 5-69-15,-12 4-6 16,9 0-48-16,-17 9-34 16,1-1-76-16</inkml:trace>
  <inkml:trace contextRef="#ctx0" brushRef="#br2" timeOffset="185847">1870 2961 163 0,'0'0'122'0,"0"0"25"0,0 0-31 16,-120 174-34-16,106-113 7 15,-10 13-20-15,3 9-17 16,-3-1-20-16,-10 1-31 16,-4-6-1-16,-7-2 7 15,1 3 4-15,-1-2-22 16,0 1-12-16,7 4-67 15,-6-4-17-15,9-6-72 16,4-2-147-16</inkml:trace>
  <inkml:trace contextRef="#ctx0" brushRef="#br2" timeOffset="186058">921 4905 144 0,'0'0'55'15,"-82"174"17"-15,57-90 9 16,12-7-4-16,6-6 22 15,7-5-17-15,0 0 8 16,0-4-26-16,38-1 10 16,-4-2-18-16,11-4-42 15,-7 2 2-15,-1 6-2 16,8 4-11-16,-14 9-3 16,-3 10 0-16,-15 8-77 15,11 6-115-15,14-3-99 16</inkml:trace>
  <inkml:trace contextRef="#ctx0" brushRef="#br0" timeOffset="-72773">691 546 603 0,'0'0'263'0,"0"0"-114"0,0 0-15 15,0 0 13-15,0 0-64 16,0 0-15-16,-38-54-16 16,38 54-33-16,0 0 21 15,0 0-38-15,0 0 3 16,-7 21-10-16,-17 21 1 16,-4 16 4-16,-3 7 14 15,-6 0-5-15,9-5 0 16,-3-7-9-16,11-16 0 15,9-15 2-15,11-9-2 16,0-11 0-16,0-2 5 16,0 0 3-16,0 0 10 15,0-17 12-15,0-23-13 16,0-15-10-16,0-8-4 16,38-16-3-16,14-16 0 15,10-14 10-15,3-2-10 0,-7-4 0 16,1 19 3-16,-28 21-9 15,0 26 9-15,-24 30-3 16,-7 12 0 0,0 7 0-16,0 0-6 0,6 15 0 15,8 41 0-15,3 28-7 16,-3 16 16-16,-7 6-3 16,7-9 0-16,-4-5 8 15,11-15-8-15,-8-14 0 16,18-14-2-16,-10-16-8 15,-4-13-29-15,-3-11-11 16,-14-7-18-16,0-2-30 16,0 0 39-16,0-5 0 0,0-23-73 15,-7-3 48-15,-38 2-4 16,-6 0 22 0,-8 6 14-16,-3 3-7 15,-3 3 29-15,7 6 5 0,-11-1 25 16,10 3 8-16,8 1-6 15,13 5 17-15,17 3 25 16,15 0-12-16,6 0 18 16,0 0-50-16,0 0 8 15,20-3-8-15,32-3 17 0,23-2 3 16,4 2 23 0,18-5-4-16,16 2 10 15,4 0 4-15,3-1-23 16,-9 0 18-16,-15 2-11 0,-38 0 8 15,-20 4 0-15,-14 4-31 16,-24 0 25-16,0 0-20 16,0 0-18-16,0 0-1 15,0 27 15-15,0 15-15 16,0 13 35-16,0 7-28 16,-17 5 22-16,10 0-20 15,0 1-6-15,7-4 6 16,0-9-9-16,0-15 0 15,0-18 0-15,0-7 10 16,0-12-10-16,0-3 0 16,0 0 4-16,0 0 15 0,-7-12-16 15,0-25 19-15,1-20-19 16,-5-12 6-16,11-8-9 16,0-5 0-16,0-1 3 15,0 2-6-15,11 4 3 16,2 12 0-16,1 7-3 15,0 18 3-15,10 12 0 16,-3 8 0-16,3 8-8 16,13 6 2-16,-9 6-7 15,10 0 2-15,6 24 10 16,-23 12-20-16,3 7 14 16,-17 3 0-16,0-1-18 15,-7-2 19-15,0-5-23 0,0-1 9 16,-21-11-7-16,4-3-8 15,3-12-10-15,14-8 10 16,0-3 2-16,0 0 32 16,0 0-8-16,0 0 9 15,31-6 9-15,28-22-2 16,16-4-5-16,-2 0-2 16,-15 10 4-16,-20 8 7 15,-24 2 2-15,-4 4 22 0,-10 4 13 16,0 2-23-1,0 2 12-15,0 0-24 0,0 0-9 16,0 0-8-16,0 34-17 16,0 17 21-16,0 15 6 15,0 5 0-15,0 7-4 16,0 2 3-16,0-3 3 16,0-11-3-16,-10-12-5 15,10-13 0-15,-7-16 0 16,7-11 7-16,0-11-7 15,0-3 1-15,0 0 5 16,0 0 29-16,-7-6 10 0,-7-22-21 16,0-15-17-1,4-11 0-15,3-15-7 0,7-11 0 16,0 3 7-16,0-4-8 16,0 7 1-16,0 3 0 15,0 5-8-15,0 9 11 16,0 14-3-16,7 18 0 15,3 13-4-15,4 9-4 16,-7 3-2-16,14 0-20 16,3 0 27-16,13 17-20 15,-9 12 20-15,3 5 2 16,-10 0-16-16,-4 1 15 16,-17-4-14-16,0 1-11 15,0-4 20-15,-24-2-65 16,-4-6 0-16,-3-5-18 0,11-7-19 15,9-6-7-15,4-2 6 16,7 0 33-16,0 0 19 16,7-16-121-16,24-7 86 15,14-3-10-15,-7 3 86 16,-11 0 17-16,11-2 40 16,-7 1 31-16,-10 2 14 15,3 5 11-15,-11 3 12 16,-13-1-24-16,7 6-29 15,0 4 29-15,-7 2-22 16,7 0-26-16,3 3 4 16,4 0-34-16,0 0 5 0,17 0 1 15,7 3-10-15,-4 18 14 16,4 4-16-16,0 3 3 16,-7 3-5-16,-4 0 3 15,-10 1-1-15,-10 0 0 16,-7-6-4-16,0-3 2 15,0-5-5-15,-17-8-59 16,-4-4-13-16,8-6 15 16,-5 0 48-16,18 0 15 15,0-26-5-15,0-2 2 16,0-7 4-16,0 1 0 16,18-1 1-16,9 2 3 15,-3 1-4-15,-10 9 1 0,0 7 7 16,10 7 11-1,-17 3 4-15,6 6-15 0,12 0-3 16,-12 0-1-16,1 16-4 16,3 13 0-16,-3 5 8 15,0 1-3-15,3-3 9 16,-3-2-14-16,6-6 19 16,-3-4-9-16,11-6 9 15,3-5 0-15,0-7 2 16,3-2 25-16,-3 0-11 15,7-6-13-15,-10-13 33 16,-4-4-32-16,-11-3 12 16,-6-8-5-16,-7 0-18 15,0-6 13-15,-20-1-9 0,-18 6-14 16,-21 7-2-16,8 8 4 16,-11 9-4-16,10 6 0 15,8 5-2-15,16 0-2 16,4 0 4-16,10 25-64 15,14 12-83-15,0 6-85 16,38-3-137-16</inkml:trace>
  <inkml:trace contextRef="#ctx0" brushRef="#br0" timeOffset="-71534">3520 561 492 0,'0'0'223'0,"0"0"-69"0,0 0-21 16,0 0 12-16,0 0-66 15,0 0-28-15,-79-155 1 16,48 153-39-16,7 2-6 16,-3 0-7-16,3 8 4 15,3 23-1-15,-3 10-3 16,17 5 3-16,7-1-7 15,0-2 8-15,0-9-4 16,38-8 0-16,0-12-16 16,7-5 13-16,-8-9 3 0,-2 0 0 15,-4 0 6 1,0-20-2-16,-4-5-4 0,-3-4 11 16,-17-5-5-16,7-4 13 15,-7 7 1-15,-7-1-12 16,0 7 32-16,0 5-30 15,0 11 3-15,-7 4-6 16,0 5 1-16,7 0-11 16,0 0 3-16,0 30-9 15,0 11 5-15,0-1 4 16,7-3 0-16,24-8-2 16,-4-4 11-16,4-8-9 15,0-5 0-15,-3-10 4 0,3-2-5 16,6 0 7-1,-2-5-6-15,10-21 2 0,-1-2 7 16,1-10-6 0,-7 4-3-16,-7-3 2 0,-4 8-3 15,-3 9 1-15,-10 9 0 16,-7 11-3-16,7 0-1 16,-4 0 3-16,11 0-4 15,3 11 2-15,-4 9-8 16,-6 1 10-16,-4-7-2 15,-3-2-3-15,0-4-8 16,-7-8 13-16,0 0 0 16,0 0 1-16,0 0-2 15,0 0 2-15,-7-6 0 0,-24-14-1 16,0 0 7-16,-3 0-6 16,-4 4 0-16,7-2-2 15,4 8-7-15,-4 8 0 16,0 2 7-16,10 0-3 15,-3 30 2-15,10 14 3 16,14 9 0-16,0-3 6 16,0-4-12-16,24-5 6 15,21-11 0-15,7-9-4 16,-1-13-5-16,8-8 9 16,-8 0-1-16,8-8 4 15,3-27-1-15,-4-1-2 16,-6-7 0-16,-14-6 11 15,-25-2-5-15,-6-4 21 16,-7-5-6-16,0 0-19 16,-14 9 26-16,-17 4-24 15,-6 13-1-15,9 11 21 16,11 15-19-16,10 5 2 0,0 3-7 16,7 11-12-16,-7 38 8 15,7 17 3-15,0 6 1 16,0 0 0-16,0-10 6 15,0-2-6-15,0-6 0 16,7-11 7-16,17-9-13 16,-10-16 6-16,0-7 0 15,-7-8-4-15,10-3 10 16,-10 0-6-16,20 0 4 16,11-29 2-16,0-5-2 15,0-3-4 1,0-1 0-16,-11 13-2 0,-3 5 9 15,-10 11-7-15,-7 9 0 0,0 0-5 16,10 0-1-16,3 15-3 16,11 13 9-16,-3 1-3 15,3-1 9-15,-11-2-6 16,5-6 0-16,-12-3-20 16,11-5 4-16,-3-1-28 15,10-5-40-15,14-4-21 16,13-2-60-16,1 0-148 15</inkml:trace>
  <inkml:trace contextRef="#ctx0" brushRef="#br0" timeOffset="-71370">5284 546 600 0,'0'0'132'0,"0"0"-12"0,0 0-3 15,0 0-88-15,0 0-14 16,0 0-15-16,203-15 1 0,-144 15-2 16,-8 0-138-1,-6-1-327-15</inkml:trace>
  <inkml:trace contextRef="#ctx0" brushRef="#br0" timeOffset="-70743">6182 129 643 0,'0'0'145'0,"0"0"-21"0,0 0-3 16,0 0-41-16,0 0-19 15,0 0-33 1,69-74-23-16,-42 79 1 0,4 30-3 16,7 11 3-16,-18 17 3 15,-6 5-2-15,-14 10 8 16,0 1-12-16,0-4-2 16,-27-6 11-16,-4-10-11 15,-7-10-1-15,10-9 0 16,4-18 2-16,11-10-13 15,-1-12 11-15,-3 0 0 16,3 0 56-16,-7-14-16 16,4-14 0-16,-4-4 3 0,15 1-33 15,-5-4 27-15,4 1-11 16,7 5-16-16,0 3 9 16,0 16-16-16,0 4-1 15,0 6-2-15,0 0-10 16,18 0 8-16,16 20-2 15,11 7 4-15,-8 3 4 16,8 4-4-16,0-5 0 16,0-1-1-16,6-2 6 15,1-12-5-15,-8-3 0 16,1-11 1-16,0 0-7 16,0 0 9-16,6-2-3 15,-13-19 1-15,7-7 7 0,-11-3-1 16,-17 2-7-1,-3 0 2-15,-14 4 3 0,0 2-2 16,0 8-6-16,-38 10-32 16,-13 5-118-16,-1 0-182 15,-6 20-254-15</inkml:trace>
  <inkml:trace contextRef="#ctx0" brushRef="#br0" timeOffset="-69983">0 1273 392 0,'0'0'189'0,"0"0"-20"15,0 0-75-15,0 0-20 16,0 0 10-16,0 0-25 16,230-10 18-16,-141 10-7 15,39 0-21-15,57 0 15 16,87-1-18-16,79-28-19 15,61-9 8-15,35 4-30 16,-3 3 5-16,-35 8-9 16,-55 11 8-16,-34 7-9 15,-24-4 0-15,-1 1 0 16,1-1 3-16,-14-2 3 16,-52 5-6-16,-30 3 0 15,-42 0 4-15,-17 3-9 0,-38-2 5 16,-24 2 0-1,-24-4-5-15,-27 2 4 0,-22-4-40 16,-6 3-53-16,0 0-34 16,-51 3-21-16,-8 0 13 15,-30 0-55-15,0 0-51 16</inkml:trace>
  <inkml:trace contextRef="#ctx0" brushRef="#br0" timeOffset="-69123">447 1537 18 0,'0'0'139'0,"0"0"-11"15,0 0 6-15,0 0-35 16,-217 0 33-16,186 0-43 16,10 0-27-16,1 0 17 0,9 0-28 15,5 0-4-15,-1 0 2 16,7 0-28-16,0 1 25 16,0-1-21-16,0 0-5 15,0 0 14-15,7 0-34 16,44 4 0-16,45-4 25 15,52 0-23-15,76 0 23 16,89 0-5-16,55-20 5 16,72-6 7-16,10 3-31 15,-6 3 10-15,-28 5-6 16,-59 4 2-16,-40 2 2 16,-49 1-9-16,-24 0 3 15,-21-1-2-15,-30-2 9 16,-25 2-7-16,-27-5 2 15,-13-4 2-15,-8 2 8 0,-24-2 6 16,-10 2-14-16,-24 3 20 16,-17 2-24-16,-18 2 9 15,-10 3 1-15,-10 1-10 16,-7 3 10-16,0-1-13 16,7 3 0-16,-7 0-8 15,7 0 8-15,0 0 0 16,0 0-1-16,0 0-3 15,-7 0-6-15,0 0-76 16,0 0-48-16,0 0-19 16,-7 8-7-16,-14-6-77 15,-10 8-146-15</inkml:trace>
  <inkml:trace contextRef="#ctx0" brushRef="#br2" timeOffset="185266">7574 1140 410 0,'0'0'149'0,"0"0"-73"0,0 0 1 15,-271-15-8 1,195 15-52-16,-13 0-2 0,-8 0-15 16,1 12 7-16,7 2-22 15,-1 1-3-15,18-4 2 16,3 0-9-16,-3 1-15 15,7 1-7-15,-18 2-30 16,-13 0-59-16,-7 1-112 16</inkml:trace>
  <inkml:trace contextRef="#ctx0" brushRef="#br2" timeOffset="185434">5604 1312 126 0,'0'0'162'0,"0"0"-31"0,-244 0-42 16,134 2-10-16,-10 7-37 15,3 6-2-15,-4 4-15 0,18 4-23 16,7 6 6-16,0-1-8 16,13 4-23-16,18-1-59 15,13-5-93-15</inkml:trace>
  <inkml:trace contextRef="#ctx0" brushRef="#br0" timeOffset="-209164.73">7567 2229 176 0,'0'0'307'0,"0"0"-158"16,0 0-13-16,0 0 13 16,0 0-84-16,0 0 3 15,0-34 19-15,0 22-31 16,0-2 16-16,-6-3-37 16,-1-3 8-16,-7 0-7 0,-3 0-28 15,3 0 13-15,-7 6-16 16,4 0 3-16,-3 5-10 15,-5 6 2-15,12 3 0 16,-18 0-1-16,10 0-1 16,-10 20 2-16,-3 12 0 15,3 2 2-15,0-3-10 16,10 1 9-16,14-2-1 16,-3-1 0-16,10-2 5 15,0-7-9-15,0-4 4 16,0-7-19-16,24-3 17 15,14-6-9-15,-11 0 11 16,4 0 2-16,0-3 14 0,-17-15-11 16,7 2-5-1,3-7 1-15,-10 0-1 0,10 6 1 16,-17 5-1 0,-7 4 0-16,0 5 15 0,0 3-15 15,0 0 0-15,0 0 1 16,0 0-15-16,0 0 1 15,0 11 13-15,0 18-2 16,0 8 17-16,-7 6-16 16,-4 0 1-1,11 2 0-15,-7-5 4 0,7-5 3 16,0-7-7-16,0-8 0 16,0-2 12-16,0-8-16 15,0 3 4-15,0-5-8 0,0 4-38 16,0-4-171-1,0-3-156-15</inkml:trace>
  <inkml:trace contextRef="#ctx0" brushRef="#br2" timeOffset="34523">9094 2888 602 0,'0'0'121'0,"0"0"-5"15,0 0 24-15,0 0-86 16,0 0-19-16,0 0-27 15,107-17 1-15,-49 17 20 16,-6 0-20-16,-25 17-4 16,4 9 13-16,-24 11-15 15,-7 3 12-15,0 6 27 16,-38 2-29-16,-27-1 41 16,0-8-35-16,-4-7 9 0,31-12 5 15,17-14-27-15,21-6-5 16,0 0-1-16,31 0 6 15,48 0-6-15,42 0 24 16,27-6-8-16,-14-8-6 16,-24 8-5-16,-35 6-10 15,-47 0-102-15,-28 20-250 16</inkml:trace>
  <inkml:trace contextRef="#ctx0" brushRef="#br0" timeOffset="-44383">6079 4801 220 0,'0'0'57'16,"0"0"11"-16,0 0-53 16,0 0-6-16,0 0-9 15,0 0 8-15,-207-9-8 16,183 9 0-16,10 0 0 15,1 0-5-15,-4 0 5 16,17 0-4-16,-14 0-101 16</inkml:trace>
  <inkml:trace contextRef="#ctx0" brushRef="#br0" timeOffset="-37602">7908 4205 9 0,'0'0'120'15,"0"0"-52"-15,0 0-46 16,0 0 61-16,0 0-65 16,261 124-17-16,-196-91 18 15,11-3-19-15,20-2-53 0,1-2-160 16</inkml:trace>
  <inkml:trace contextRef="#ctx0" brushRef="#br2" timeOffset="36501">7451 4866 539 0,'0'0'283'0,"0"0"-78"16,0 0-87-16,0 0 37 15,0 0-64-15,0 0-26 16,0-26-19-16,0 26-43 15,0 0 11-15,0 0-14 0,0 4-9 16,0 16 2 0,0 6 11-16,0 8-4 0,0-5 2 15,0-1 10-15,0-8-10 16,0-3-2-16,0-9 0 16,0-4-5-16,0-2 7 15,0-2-2-15,0 0 0 16,0 0 11-16,13 0-18 15,1 0 7-15,24 6 0 16,7 2-4-16,6-2 7 16,-6 0-3-16,6-3 0 15,8 0 7-15,-4-3-7 16,-14 0 0-16,14 0 1 16,-27 0-7-16,-4 0 8 15,-11 0-2-15,1-6 3 0,-14-8 9 16,7-4-5-16,-7-4-3 15,0 2 2-15,0 0 34 16,-14 3-40-16,-6 3 26 16,3 8 3-16,3 3-25 15,14 3 12-15,0 0-16 16,0 0 3-16,0 0-20 16,0 0 15-16,0 23 2 15,0 17-2-15,0 9 15 16,0 8-13-16,0 2 0 15,0 10 0-15,24-6-7 16,-4 3 7-16,1-6-13 0,3-8-54 16,-24-10-161-16,0-16-427 15</inkml:trace>
  <inkml:trace contextRef="#ctx0" brushRef="#br2" timeOffset="59172">7671 5384 100 0,'0'0'92'0,"0"0"30"0,0 0-44 15,0 0 15-15,0 0-86 16,0 0-7-16,-42-155-53 16,42 116 28-16,-10 1 25 15,3 1 1-15,-7 3 3 16,1-3 6-16,-5 3-6 15,5-3-1-15,6-1 4 16,-10 4-7-16,10-1-9 16,7 1-3-16,-14 0-7 15,14 0-1-15,0 0-75 16,0-1-63-16</inkml:trace>
  <inkml:trace contextRef="#ctx0" brushRef="#br0" timeOffset="171727">3713 5588 496 0,'0'0'185'16,"0"0"-62"-16,0 0 4 0,0 0-5 15,0 0-17-15,0 0-75 16,0 0 8-16,-27-26-3 15,54 7-29-15,25-4 22 16,-1-6-3-16,-6 3 4 16,0 4 14-16,-8-1-32 15,-13 3 12-15,-10 3 11 16,7 5-30-16,-21 6 27 16,0 4-14-16,0 2-9 15,0 0-2-15,0 0-6 16,0 0-5-16,0 20 4 15,0 19-5-15,0 13 6 0,0 11 0 16,0-3 1-16,0 0 3 16,0-3 1-1,0-8-5-15,0-6 0 0,0-3 12 16,0-9-12-16,0-11 0 16,0-8 0-16,0-6-5 15,0-6 12-15,0 0-7 16,0 2 0-16,-28 1 9 15,-23 6-3-15,6 0-3 16,-17-1 4-16,21 0-7 16,10-6 4-16,17 2-4 0,14-4 0 15,0 0 6 1,0 0-12-16,0 0 6 0,0 0-7 16,45 0 1-16,34 0 11 15,48-9-5-15,14-17 2 16,0-2 3-16,-45 14-10 15,-68 11-86-15,-28 3-289 16,-52 0-657-16</inkml:trace>
  <inkml:trace contextRef="#ctx0" brushRef="#br2" timeOffset="182717">4122 3060 442 0,'0'0'356'0,"0"0"-212"0,0 0 1 16,0 0 3-16,0 0-82 15,0 0-8-15,0-22-12 16,0 22-22-16,0-3 22 16,0 3-18-16,0-6-12 15,0 4 26-15,7-12-30 16,14-6 12-16,10-3-15 16,6-6 2-16,-6 5-2 15,4 2-9-15,-11 2 1 16,-4 6 9-16,5 2-8 15,-19 9 2-15,-6 3-2 16,7 0 10-16,-7 0-14 16,0 0 2-16,0 0-10 0,0 9-1 15,0 35 3-15,14 13 8 16,-14 6 1-16,7 2 10 16,3-5-12-16,4 0 1 15,0-3 0-15,10-9-4 16,-17-7 7-16,6-14-3 15,-13-8 0-15,7-8 7 16,-7-5-8-16,0-6 1 16,0 0 0-16,0 0-4 15,-13 0 4-15,-32 3 0 16,-7-3-1-16,-13 0 13 16,3 0-13-16,17 0 1 0,18 0 0 15,10 3-1-15,3-3 1 16,14 0 0-16,0 0-2 15,0 0-1-15,0 2-6 16,31-2 5-16,41 0 4 16,17 0-1-16,39 0 3 15,6-8-2-15,-10-15 0 16,3 0 8-16,-10-3-8 16,-11 6 0-16,-40 4 2 15,-22 4-13-15,-30 12-22 16,-14 0-91-16,-7 0-133 15,-44 22-359-15</inkml:trace>
  <inkml:trace contextRef="#ctx0" brushRef="#br0" timeOffset="-204193.73">6240 5617 242 0,'0'0'260'0,"0"0"-98"0,0 0-26 16,0 0-25-16,0 0 32 15,0 0-60-15,24-55 10 16,-24 53-14-16,0 2-32 16,0 0 7-16,0 0-40 15,0 0-1-15,0 0-13 16,0 2-14-16,0 27 14 16,0 15 0-16,-7 4 8 15,-17-3 2-15,4-5-9 16,3-5-1-16,-4-4 0 15,14-5 13-15,0-6-13 16,7-5 0-16,0-10 1 16,0-5-6-16,0 0 8 0,0 0-3 15,0 0 0 1,0 0 7-16,0 0-12 0,28 0 5 16,9 0 0-16,1 0 1 15,7 0 1-15,-17 0-2 16,2 0 0-16,1 0 6 15,-10-3-6-15,-7-9 0 16,3-5 2-16,-10 7-7 16,0-2 12-16,-7 0-7 15,0 4 0-15,0-4 14 16,0 1-8-16,0 3 2 16,0-2 2-16,0 5 19 15,-7 2-19-15,0-3 5 16,7 6 4-16,0 0-11 0,0 0-13 15,-7 0 5-15,-3 29-4 16,10 9-7 0,-7 7 12-16,7 1-1 0,0-1 0 15,0 1 9 1,0 0-22-16,0 2 11 0,0-2-114 16,0-5-111-16,-21-16-300 15</inkml:trace>
  <inkml:trace contextRef="#ctx0" brushRef="#br0" timeOffset="-203361.73">5522 3613 61 0,'0'0'553'0,"0"0"-419"16,0 0 15-16,0 0-54 15,0 0 8-15,0 0-9 16,-35-28-47-16,35 24 1 16,0 4-32-16,0 0-6 0,0-3-15 15,7 1 5-15,38-1 0 16,-1-3 9-16,8 0-3 15,-18 4-6-15,-9-1 0 16,-5 3 10-16,-3-4-13 16,-17 4 3-16,0 0 0 15,14 0-9-15,-14 0 8 16,7 15 1-16,-7 19 0 16,0 12 10-16,0 9-12 15,0 4 2-15,0 4 0 16,-7 0-2-16,0-9 10 15,7-7-8-15,0-10 0 16,0-9-15-16,0-8-34 0,0-5-106 16,0-7-15-1,0-8-18-15,0 0-114 0</inkml:trace>
  <inkml:trace contextRef="#ctx0" brushRef="#br0" timeOffset="-203195.73">5573 3950 426 0,'0'0'162'0,"0"0"-44"15,0 0-43-15,0 0 9 16,231-40-44-16,-142 37-38 0,-13 3-4 16,-32 0-372-16</inkml:trace>
  <inkml:trace contextRef="#ctx0" brushRef="#br3" timeOffset="-167010.46">3142 11060 540 0,'0'0'277'0,"0"0"-115"0,0 0 10 16,0 0-21-16,0 0-75 15,0 0-17-15,-34-19-27 16,92 7-20-16,39-5 9 16,44-6-14-16,13 0 22 15,18 3-9-15,-3-6-17 16,-15 9 6-16,-26 9-5 16,-46 2-4-16,-44 6 0 15,-24 0-4-15,-14 0-36 16,0 0-61-16,0 18-61 15,-38 4-2-15,-7 2-82 16,-13-11-19-16,6 4-51 0</inkml:trace>
  <inkml:trace contextRef="#ctx0" brushRef="#br3" timeOffset="-166781.46">3967 10986 128 0,'0'0'244'16,"0"0"-41"-16,0 0-47 16,0 0 7-16,0 0-54 15,0 0 18-15,-158-57-27 16,158 57-53-16,-7 9-45 15,1 36 15-15,-8 22 1 16,-3 15 50-16,10-2-45 16,7 4 23-16,0 0-2 15,0-3-20-15,0 2-2 16,0-18-15-16,0-2-3 16,7-14 1-16,3-9 1 15,-3-14-8-15,0-9 2 16,-7 3-79-16,0-12-73 0,0-2-163 15,13-6-231-15</inkml:trace>
  <inkml:trace contextRef="#ctx0" brushRef="#br3" timeOffset="-166425.46">4346 11404 727 0,'0'0'202'16,"0"0"-58"-16,0 0-8 16,0 0-16-16,0 0-77 0,0 0-43 15,-83-37 0 1,83 48-20-16,0 15 20 0,0 5 0 16,7-5 4-16,31 0-4 15,13-7-1-15,1-7-1 16,-14-6 3-16,-4-6-1 15,-3 0 9-15,-7 0 3 16,-17-18 46-16,0-1 5 16,-7-5-11-16,0 2-11 15,-7 5-28-15,-31-3-5 16,-6 8-8-16,-1 5-8 16,-7 7 8-16,14 0-53 15,18 7-85-15,20 19-79 0,20-3-137 16</inkml:trace>
  <inkml:trace contextRef="#ctx0" brushRef="#br3" timeOffset="-166075.46">5687 11017 608 0,'0'0'354'0,"0"0"-162"15,0 0-32-15,0 0-22 16,0 0-73-16,0 0-38 0,-238-117-9 16,177 170-18-16,-12 18 0 15,15 23 4-15,13-3 3 16,14 9-7-16,17-3 0 16,14 3 0-16,0-11 3 15,59-7 0-15,23-16-3 16,8-11 0-16,-1-21 3 15,-3-8 3-15,4-15-5 16,-8-5 0-16,-6-6 13 16,-11 0-13-16,-6 0 11 15,-22-11-12-15,-23 8-1 16,-14-3-37-16,0 6-90 16,0 0-114-16,0-5-339 15</inkml:trace>
  <inkml:trace contextRef="#ctx0" brushRef="#br3" timeOffset="-164806.46">5917 11487 72 0,'0'0'380'16,"0"0"-242"-16,0 0-32 15,0 0 34-15,0 0-24 16,0 0-10-16,-69-63-22 15,62 63-45-15,7 0 4 16,-7 0-13-16,7 0-30 16,0 0-6-16,-13 0 3 15,2 17 3-15,5 5 3 16,-1 2-3-16,7-5 5 16,0-1-11-16,13-4 6 15,25-8 0-15,7-6 9 0,0 0-4 16,-14 0 32-1,-4-23 30-15,-3-3 1 0,-3 0-8 16,-21-5-21-16,0 6 0 16,0-4-6-16,-28 5-29 15,-34 10-4-15,-10 3 0 16,-3 11-10-16,2 0-9 16,22 11-75-16,20 21-84 15,24 8-104-15,7 3-217 16</inkml:trace>
  <inkml:trace contextRef="#ctx0" brushRef="#br3" timeOffset="-162295.46">6753 11435 166 0,'0'0'256'0,"0"0"-123"15,0 0 1-15,0 0-18 16,0 0-11-16,0 0-28 16,-141 0-5-16,141 0 31 15,0 0-37-15,0 0-15 0,0-6-14 16,0 6-32-1,6 0 2-15,46-5-5 0,31 5-2 16,20 0 11-16,0 0-10 16,-3 0 5-16,-21 0 5 15,-4-11-9-15,-3 2 17 16,4-10 3-16,-17 12-8 16,-15-4 11-16,-30 4-12 15,-14 5 7-15,0 2 4 16,0-9 3-16,0-8 9 15,-14-6-36-15,-37 2 0 16,-1-1-3-16,-6 8 4 0,-4 5-1 16,3 4 0-16,15-1 0 15,6 6-2-15,17 0 2 16,14 0 0 0,7-6-10-16,0 6 10 0,0 0 0 15,0 0 0-15,14 0-12 16,24 14 12-16,20 12 1 15,1-4 2-15,3-1 2 16,-4 5-3-16,1-1-2 16,-1 0 0-16,-20 3 4 15,-7-3-7-15,-17 0 3 16,-14 4 0-16,0 0-3 16,-31 0 3-16,-28 5-9 15,-13-5-105-15,20-7-88 16,8 2-76-16,26-6-267 0</inkml:trace>
  <inkml:trace contextRef="#ctx0" brushRef="#br3" timeOffset="-161865.46">8272 11163 710 0,'0'0'203'15,"0"0"-28"-15,0 0-31 16,0 0 14-16,0 0-73 16,0 0-53-16,0-37-12 0,0 37-20 15,-13 9-13-15,-5 25 8 16,-2 17 5-16,-1 7 4 16,21 5-4-16,0 0 4 15,14-6-6-15,24-6 2 16,13-17 0-16,-6-5-2 15,0-20 6-15,-4-4-4 16,14-5 6-16,-3 0-3 16,-1-20 23-16,-6-17-2 15,-1 0 8-15,-16-3 4 16,-11-11-15-16,-17-4 8 16,0 2-14-16,-55 0-14 15,-10 11 5-15,-7 4-6 0,-4 18 0 16,18 6-5-16,13 14 2 15,0 0-9-15,14 3-33 16,17 34-60-16,14 3-60 16,0 0-138-16,21-6-144 15</inkml:trace>
  <inkml:trace contextRef="#ctx0" brushRef="#br3" timeOffset="-161087.46">9524 10620 57 0,'0'0'629'0,"0"0"-442"16,0-189-41-16,0 138-1 15,0 11-4-15,0 11-15 16,0 13-38-16,-7 6-22 16,7 8-33-16,-7 2-2 15,7 0-31-15,-7 12-10 16,-17 53 7-16,-10 32 3 16,-11 37 0-16,0 21 8 15,8 11-2-15,23 8 3 16,14-8-5-16,0 0-4 15,27-15 9-15,35-28-7 0,17-17 0 16,4-29 0-16,-8-31-1 16,-33-9-2-16,-4-19-5 15,-14-4-52-15,-4-9-79 16,11-5-128-16,7-19-155 16</inkml:trace>
  <inkml:trace contextRef="#ctx0" brushRef="#br3" timeOffset="-159492.46">9902 11309 554 0,'0'0'154'0,"0"0"32"0,0 0-36 15,0 0-45-15,0 0-28 16,0 0-9-16,7-146-36 16,24 126 5-16,0 3-18 15,-11 9-16-15,11 2 8 16,-10 6-11-16,-4 0-2 15,11 0-3-15,-4 26-3 16,-10 11 8-16,-1 0 0 16,-6 9 2-16,-7-3-6 15,0 2 4-15,0-13 0 16,0-6 3-16,0-6-1 16,0-15-2-16,0-5 0 15,0 0 3-15,0 0 7 16,17 0-2-16,-10-14 13 15,7-23 39-15,10-9-48 0,-3-3-12 16,17-2 1-16,-7 0 5 16,-4 5-3-16,4 17-3 15,-17 15 0-15,-7 8-4 16,-1 6 2-16,19 0-1 16,5 6-5-16,-2 20 3 15,3 5-2-15,-4 6 5 16,4 3 2-16,-17-2-2 15,3-6-8-15,-10-7-5 16,0-5-43-16,0-12-50 0,-7 1-23 16,0 0-65-1,0-9-94-15</inkml:trace>
  <inkml:trace contextRef="#ctx0" brushRef="#br3" timeOffset="-159197.46">10793 10494 689 0,'0'0'190'0,"0"0"-22"16,0 0-59-16,0 0-10 15,0 0-67-15,0 0-29 0,65 17 27 16,11 47 2-16,-1 14-2 15,-3 18-4-15,4 7-4 16,-17 5 8-16,-15-2-27 16,-16 3 1-16,-18-12 1 15,-10 3 4-15,-10-11-10 16,-69-4 1-16,-24-4-111 16,-4-18-124-16,11-12-232 15</inkml:trace>
  <inkml:trace contextRef="#ctx0" brushRef="#br3" timeOffset="-153912.46">12608 9983 164 0,'0'0'339'15,"0"0"-250"-15,0 0 26 16,0 0 13-16,0 0-26 16,0 0 3-16,38-51-22 15,-38 48-13-15,0 0 4 16,0-3-36-16,-45 3 5 15,-44 0-25-15,-38-3-10 16,-21 4 9-16,0-7-15 0,0 0 0 16,0-3 11-16,-7 5-6 15,-16 1-4-15,-36 6-3 16,-44 0 9-16,-31 0-11 16,-37 0 2-16,-29 11 0 15,-23 3-7-15,-38 0 14 16,-14 1-7-16,-14-3 0 15,14 5 4-15,38-8-4 16,14-1 0-16,48 0 0 16,10-8-7-16,0 2 14 15,10 2-7-15,8 8 0 16,6 2 4-16,7 6-10 0,7 3 6 16,24-1 0-1,13-2-3-15,29-8 10 0,33-1-7 16,28-11 0-1,14 0 5-15,7 0-13 0,24 0 8 16,0 0 0-16,0 0-4 16,-11 0 12-16,-3 0-8 15,-17 0 0-15,-7 14 2 16,-7 4-5-16,7-7 3 16,14 6 0-16,10-5-2 15,14-2 11-15,28 5-9 16,2-4 0-16,29-4 0 15,-1 4-7-15,7-2 7 16,7-4 0-16,4 4-2 16,-4 8 7-16,-14 3-5 0,0 6 0 15,1 11 0 1,-1-3-10-16,11 15 10 0,-4 2 0 16,14 12-4-16,10 12 11 15,7 16-7-15,7 4 0 16,0 12 1-16,0 9-5 15,0 0 7-15,7 5-3 16,7-1 3-16,-7-6 5 16,3-5-3-16,4-6-1 15,-8-3-1-15,-6-9 18 16,0 4-19-16,0-7 6 16,0 1 2-16,0-12-6 0,7-8 2 15,0-11-6 1,10-13 4-16,-3-8-5 15,7-11 2-15,3-1-1 0,7-11 0 16,10 4 6-16,28 2-4 16,20-9-2-16,21 3 0 15,24-2 4-15,7 2 1 16,7-2-5-16,0 8 3 16,7-1 2-16,10 4-2 15,10-2-3-15,21-2 0 16,10 1-3-16,25-9 6 15,34-3-3-15,47-3 1 16,15-5 5-16,27 0-5 0,-3 8-1 16,-28-3 0-1,-3 7-5-15,-17-9 6 0,3 0-1 16,-11-3 0-16,1 0 2 16,17 0-2-16,-4 0 0 15,18-6 1-15,0 0-2 16,-8-5 2-16,-23 3-2 15,-21-5 0-15,-17 8 1 16,-28-3 0-16,-13 3 0 16,-11 5 0-16,-13 0 1 15,6 0-1-15,-6 0 2 16,17 0-2-16,3 0 1 0,3 0-1 16,4 0 0-1,-27 0-2-15,0 0 1 0,-28 0 0 16,-4 0 1-16,-13-7-2 15,0 7 7-15,3-11-7 16,11 5 2-16,-1-2 0 16,-2-4-2-16,-19 3 6 15,-23-8-4-15,-13 3 0 16,-43 3 0-16,-9-9-4 16,-31 2 10-16,-8-2-6 15,5-17 19-15,-18-3 9 16,0-9-8-16,0-10-8 15,0-10 2-15,6-14-8 16,-6-8-4-16,0-4-2 16,7 1 7-16,-7-1-1 0,0 4 0 15,0 2 0-15,0-5-5 16,-7 3 7-16,1 2-2 16,-12 0-5-16,5 1 3 15,6-7 2-15,0 7-2 16,7-4-4-16,0-2 0 15,0 3-2-15,0 5 3 16,0 6-1-16,0 12 5 16,0 4-2-16,0 1-1 15,0 12-2-15,-14-1 7 16,-3 1-3-16,3 5-4 16,0 12 0-16,4 8 5 0,10 12 4 15,-7-6-9-15,7 14 0 16,0-6 8-16,0 9-9 15,0 3 4-15,0 0-3 16,0 0 3-16,0 0 3 16,0 0-6-16,0 0 0 15,0 0 9-15,0 0-7 16,0 0-2-16,0-2 0 16,0-7 0-16,-7-14 0 15,0 1 0-15,1-1-7 16,-1 3 16-16,-17 0-21 15,10-3 12-15,-10 0 0 16,3-2-6-16,-3 1 10 16,10 4-4-16,1 6 0 15,6 9 0-15,0-1-5 0,7 6 5 16,0 0-2-16,0 0-8 16,0 0 6-16,0 0 4 15,-17-5-1-15,3-8-10 16,-10 5 6-16,3-4 0 15,14 4 5-15,-17 2-6 16,4 0 6-16,-4 6 0 16,-11-5-2-16,-3 5-10 15,-6 0 5-15,-1 0 2 16,-13 0 2-16,6 5-7 16,0 1 12-16,-3-3-2 15,4 0 0-15,-1 0 3 0,1 2-7 16,-15 0 4-16,-9-5 0 15,9 4-6-15,-9-1 14 16,2 3-8-16,22-4 0 16,-1 2 3-16,8 5-14 15,13-9 11-15,10 0 0 16,-3 0-4-16,3 0-3 16,-10 0-11-16,-13 0-22 15,-15 0-51-15,-9 1-23 16,9 23-140-16,14-1-89 15,25 5-270-15</inkml:trace>
</inkml:ink>
</file>

<file path=ppt/ink/ink64.xml><?xml version="1.0" encoding="utf-8"?>
<inkml:ink xmlns:inkml="http://www.w3.org/2003/InkML">
  <inkml:definitions>
    <inkml:context xml:id="ctx0">
      <inkml:inkSource xml:id="inkSrc0">
        <inkml:traceFormat>
          <inkml:channel name="X" type="integer" max="4480" units="cm"/>
          <inkml:channel name="Y" type="integer" max="1080" units="cm"/>
          <inkml:channel name="T" type="integer" max="2.14748E9" units="dev"/>
        </inkml:traceFormat>
        <inkml:channelProperties>
          <inkml:channelProperty channel="X" name="resolution" value="130.23256" units="1/cm"/>
          <inkml:channelProperty channel="Y" name="resolution" value="55.95855" units="1/cm"/>
          <inkml:channelProperty channel="T" name="resolution" value="1" units="1/dev"/>
        </inkml:channelProperties>
      </inkml:inkSource>
      <inkml:timestamp xml:id="ts0" timeString="2022-06-08T12:37:35.736"/>
    </inkml:context>
    <inkml:brush xml:id="br0">
      <inkml:brushProperty name="width" value="0.05" units="cm"/>
      <inkml:brushProperty name="height" value="0.05" units="cm"/>
      <inkml:brushProperty name="color" value="#177D36"/>
      <inkml:brushProperty name="fitToCurve" value="1"/>
    </inkml:brush>
  </inkml:definitions>
  <inkml:trace contextRef="#ctx0" brushRef="#br0">0 0 0</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38:35.492"/>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1007 899 520 0,'0'0'169'0,"0"0"-18"15,0 0-23-15,0 0-8 16,0 0 0-16,0 0-49 16,0 0 4-16,-13-94-8 15,13 94-37-15,0 0 12 16,0 0-39-16,0 0 4 15,-18 11-14-15,-2 26 1 16,-18 12 6-16,-7 14 0 16,-6 3 10-16,-1-6-4 15,14-7-6-15,11-9 1 16,10-13-7-16,10-14 11 16,0-5-5-16,7-9 0 15,0-3 13-15,0 0-8 16,0 0 3-16,0-3-6 0,0-26 24 15,0-20-23-15,20-12-2 16,-2-15-1-16,9-12 9 16,18-13-12-16,-14-5 3 15,7 7 0-15,-18 16-4 16,4 26 8-16,-10 25-4 16,-14 21 0-16,0 11 7 15,0 0-19-15,7 5 10 16,7 39-7-16,3 19-6 15,10 11 16-15,-2 8-1 0,-5-1 0 16,4-5 8 0,-3-5-13-16,-4-7 5 0,-3-13-12 15,6-8 5 1,-2-9-64-16,-5-8-18 0,1-5-60 16,-7-10-61-16,3-6-11 15,-10-1-76-15</inkml:trace>
  <inkml:trace contextRef="#ctx0" brushRef="#br0" timeOffset="839">488 1019 29 0,'0'0'258'0,"0"0"-126"15,0 0-68-15,0 0-15 0,0 0 0 16,0 0-43-16,7-20 14 15,24 15 37-15,7-1-7 16,13-4 21-16,8 2-19 16,17 0-15-16,3-4 16 15,3 3-40-15,8-1 20 16,-1 0 4-16,-10 0-30 16,-3-2 28-16,-25 3-19 15,-13 3-6-15,-24 1 29 16,-7 5-38-16,-7 0 17 15,0 0 13-15,0 0-18 16,0 0 28-16,0 0-31 0,0 0-9 16,0 0-1-1,7 5-11-15,10 22 11 0,10 9-4 16,-3-1 16-16,-3 2-12 16,10-5 0-16,-10-2 0 15,3-2 0-15,-4-10 7 16,-3-1-7-16,-10-5 0 15,-7-4 1-15,0-4-10 16,0-4-24-16,0 0 14 16,0 0 18-16,-31 0 1 15,4-12 21-15,-4-10-10 16,0-7-5-16,17 0 5 16,7-2-11-16,7 2 1 0,0-3-9 15,0 4 8 1,28 3 0-16,10-1 0 0,-7 2 10 15,0 6-11-15,-11 3 1 16,1 6 0-16,3 3-4 16,-17 3 9-16,6 3-5 15,5 0 0-15,2 0 2 16,11 0-15-16,7 26 13 16,3 8 0-16,4 7-9 15,0-2 13-15,-7 4-4 16,-1-5 0-16,-16-4 3 15,3-9-6-15,-17-8 3 0,-7-8-1 16,0-3-6 0,0-6-5-16,0 0 12 0,-14 0 3 15,-24-12 11-15,7-16 8 16,11-7-22-16,13-4 2 16,7-7-4-16,0-2 15 15,21 1-13-15,23 2 0 16,1 10 4-16,-7 7-9 15,6 8 5-15,-9 5 0 16,10 7-10-16,-1 2-7 16,1 6-40-16,-7 0-63 15,0 12-41-15,-11 17-95 16,-10 5-234-16</inkml:trace>
  <inkml:trace contextRef="#ctx0" brushRef="#br0" timeOffset="1876">2586 902 566 0,'0'0'181'16,"0"0"-54"-16,0 0 0 16,0 0-29-16,0 0-24 15,0 0-26-15,-97-123-37 16,70 120-2-16,-4 3-9 15,0 0 0-15,-7 15-7 16,11 16 9-16,3 5-2 0,17 8 0 16,0-7 6-16,7-3-9 15,0-8 3-15,7-9 0 16,24-5-8-16,-4-9 4 16,4-3 4-16,0 0 5 15,-3-3 1-15,2-17 8 16,-9-4-11-16,-4 0 4 15,-10-5 36-15,0 0-19 16,-7 3 20-16,0 6-4 16,0 8-30-16,0 7 22 15,0 1-32-15,0 4-1 16,0 0-4-16,0 4-15 16,0 21 20-16,0 13-8 0,7-1 20 15,17-3-13-15,-3 1 1 16,3-10 0-16,3-2-8 15,11-6-5-15,7-5 11 16,13-12 2-16,1 0-2 16,16 0 1-16,-9-23 1 15,-15-3 0-15,-6-2 13 16,-21-7-9-16,-10 1 14 16,3-3-2-16,-17 3-13 15,0 5 36-15,0 9-25 16,0 8-12-16,0 10-4 15,0 2 2-15,0 0-2 16,0 0-3-16,7 28 0 16,37 12 0-16,22-6 5 0,9-2 0 15,22-11-9-15,-1-11 11 16,-17-10-2-16,-3 0 0 16,-11 0 8-16,-20-14-3 15,-7-8-5-15,-8-7 0 16,-2-3 17-16,-21-6-13 15,-7-1 31-15,0-4-10 16,0 8-24-16,-28 5 29 16,-3 9-30-16,18 10 1 15,-1 8-3-15,4 3 2 16,-4 17-1-16,0 41-2 16,7 15 6-16,-3 16-1 15,10 3-2-15,0 2 0 0,0 10-4 16,24 4 13-1,-3 6-9-15,3-5 0 0,-11-4 8 16,1-7-13-16,-4-7 5 16,4-10 0-16,-7-9-4 15,-7-16 10-15,0-19-6 16,0-15 0-16,0-16 2 16,0-2-12-16,-31-4 10 15,-20 0 0-15,-35-18 16 16,-4-16-3-16,-6-9-13 15,7-8 0-15,13-10 6 16,11-2-14-16,27-5 8 0,31-9-14 16,7-9 9-16,21 2-32 15,61 0 11-15,14 6 6 16,7 16-53-16,-6 12 5 16,-8 17-94-16,-30 10-106 15,-15 8-115-15</inkml:trace>
  <inkml:trace contextRef="#ctx0" brushRef="#br0" timeOffset="2257">942 1519 572 0,'0'0'95'0,"0"0"-12"16,0 0 91-16,0 0-78 16,0 0-60-16,0 0-1 15,340-49-30-15,-119 27 53 16,40-1-1-16,21-3-37 15,13 6 18-15,-6 3-28 16,-21 3-7-16,-37 2 11 16,-63 7-10-16,-58-1 0 0,-41 6-4 15,-48 0 3-15,-14 0-15 16,-7 0-11-16,-14 0-131 16,-76 14-19-16,-50 14 6 15,-46 4-323-15</inkml:trace>
  <inkml:trace contextRef="#ctx0" brushRef="#br0" timeOffset="2548">1355 1699 434 0,'0'0'132'0,"0"0"-57"15,0 0 96-15,0 0-32 0,0 0-69 16,0 0 11-1,-52 0-54-15,69 0-12 0,49 0 8 16,61 0 14-16,79-11 53 16,62-19-15-16,28 3-44 15,7 4 15-15,-28 2-32 16,-52 8 0-16,-30 4 14 16,-45-2-28-16,-52 5 16 15,-31-1-7-15,-34 7 3 16,-24 0-12-16,-7 0 0 15,0 0-22-15,-45 0-85 16,-44 0-185-16,-28 0-396 16</inkml:trace>
  <inkml:trace contextRef="#ctx0" brushRef="#br0" timeOffset="15143">4521 848 475 0,'0'0'110'0,"0"0"-26"0,0 0 39 16,0 0-10-16,-223-21-50 16,209 21 28-16,14-3-33 15,0 3-38-15,0-2 0 16,14 2-20-16,44 0 0 16,32 0 34-16,37 0-33 15,28 0 34-15,17 0-7 16,27 0-6-16,31 0 7 15,15 0-24-15,6 0 7 0,-14 0 5 16,-21 0-16 0,-30 0 22-16,-24 0-15 15,-35 0-6-15,-31 0 24 0,-37 0-17 16,-39 0 8-16,-3 0 4 16,-17 0-19-16,0 0 25 15,0 0-5-15,0 0-7 16,-6 0 29-16,-25-9-42 15,-21-8-1-15,-17 2-1 16,-3 1 8-16,-10 3-11 16,-1-3 3-16,4 5 0 15,10 0-9-15,11 1 15 16,27 5-6-16,17 0 0 0,14 3-1 16,0 0-6-16,0 0-3 15,7 12 6-15,24 10-6 16,20 5 18-16,15-2-8 15,16 1 0-15,15 2 8 16,16 1-7-16,-27 3-1 16,3-2 0-16,-30-1-6 15,-4-3 10-15,-21-3-4 16,-17-6 0-16,-17-2 5 16,0 1-16-16,-37 8 11 15,-60 4-22-15,-44 3-64 16,-6 4-137-16,6-3-89 0</inkml:trace>
  <inkml:trace contextRef="#ctx0" brushRef="#br0" timeOffset="15648">7894 625 570 0,'0'0'177'16,"0"0"-25"-16,0 0-22 16,0 0 14-16,-113-146-13 15,99 137-77-15,14 6-10 16,0 3-11-16,-7 0-29 15,7 40-2-15,-7 24-2 16,7 12 10-16,0 13 11 0,0 2-18 16,0 1 5-16,0-3-5 15,14-6 3-15,7-12 1 16,3-11-7-16,-10-14-10 16,3-15-15-16,-10-11-128 15,-7-8-43-15,0-12-23 16,0 0-92-16,-24-15-165 15</inkml:trace>
  <inkml:trace contextRef="#ctx0" brushRef="#br0" timeOffset="16067">7492 996 30 0,'0'0'332'16,"0"0"-192"-16,0 0-47 0,0 0 12 16,0 0-20-1,0 0-85-15,-89-65 1 0,120 68-1 16,20 15 24-16,25 3-15 15,3-4 0-15,28-11 32 16,3-6-1-16,-14 0 14 16,-14-6-5-16,-16-17-21 15,-15-8 32-15,-6-9-13 16,-14-6 9-16,-24-5 6 16,0-6-29-16,-7-3 12 15,0 3 9-15,-31 5-33 16,3 6 21-16,-3 18-25 15,11 10-4-15,3 11 26 16,17 7-36-16,0 0-1 0,-7 44-2 16,0 25 0-16,0 20 1 15,0-4-1-15,7 4 0 16,0-5-3-16,0-5 11 16,0-7-8-16,0-9 0 15,0-13 7-15,7-6-12 16,7-9 5-16,-1-10-24 15,11-11-19-15,-10-5-61 16,10-9-55-16,21 0-36 16,0-26-162-16,-11-14-190 15</inkml:trace>
  <inkml:trace contextRef="#ctx0" brushRef="#br0" timeOffset="17273">8359 1071 328 0,'0'0'160'0,"0"0"-62"15,0 0-14-15,0 0-30 16,0 0-52-16,0 0 19 16,151-32 0-16,-72 24 11 15,-3-7 12-15,-11-2 11 16,-7 0-19-16,-20-5 15 16,-14-2 7-16,-17-1-23 15,-7-5 18-15,0 2-12 16,-7 2 12-16,-37 0 0 15,-15 10-37-15,-10 7 12 16,11 9-15-16,-1 0-3 0,22 0-4 16,6 31-6-1,10 4 0-15,4 2-11 0,17 5 16 16,0-1-5-16,0-1 0 16,38 0 8-16,0-6-10 15,6-5 2-15,8-7 0 16,-1-7-2-16,8-9 6 15,3-6-4-15,3 0 0 16,-6-4 5-16,-15-18 0 16,1-1-5-16,0-5 0 15,-21-1 2-15,-4-3 7 16,-6 0-9-16,-14-1 0 0,0 4 11 16,0-3-3-16,0 11-5 15,-21 0 5-15,-16 3 0 16,6 13-2-16,3 2-6 15,-3 3 0-15,11 0-3 16,-11 23-4-16,10 11 6 16,4 9 1-16,17-3 0 15,0-2-1-15,0-9 1 16,31-5 0-16,13-9-13 16,-13-6 8-16,4-9 2 15,-4 0 2-15,0 0-5 16,-11 0 8-16,1-18-2 15,-11 1 0-15,-3 3 8 16,-7 2-5-16,0 1-3 16,0 2 2-16,0 7 2 0,0-2 0 15,0 4-6-15,0 0 2 16,7 10-10-16,7 15 2 16,10 1 8-16,3 0 0 15,4-4-3-15,0-2 3 16,14-6 0-16,-4-7 0 15,14-5 3-15,-10-2-7 16,-11 0 4-16,11-11 0 16,-14-15 6-16,-4 0 0 15,-2-2 0-15,-12 2 12 16,-13-3 8-16,0 4 24 0,0 5-34 16,0 9 13-16,0 4 14 15,0 5-38 1,0 2 5-16,0 0-10 0,0 9-8 15,0 24 5-15,0 22 2 16,0 8 1-16,0 8-3 16,0 9 7-16,-7-2-4 15,7-4 0-15,0-6 9 16,0-11-14-16,0-8 5 16,14-15 0-16,3-14-4 15,-10-14 12-15,-7-3-8 16,0-3 5-16,7 0-2 15,0-29 36-15,0-16-23 16,10-13-15-16,-3-10 6 0,0-12 2 16,-8-3-9-16,5-9 0 15,-11 3 6-15,0 7-7 16,0 8 1-16,0 12 0 16,-24 12-3-16,10 13 9 15,7 17-6-15,-3 8 0 16,10 6 2-16,0 6-8 15,0 0 6-15,24 0-8 16,27 0 2-16,15 29 5 16,2 3 1-16,-2 4 0 15,-15 2 0-15,-6 2-8 16,-14-3 8-16,-10 1 0 0,-11-7-2 16,-10-5-5-16,-17 0-4 15,-55 2-46-15,-49 0-98 16,-20 1-88-16,-13-5-122 15</inkml:trace>
  <inkml:trace contextRef="#ctx0" brushRef="#br0" timeOffset="22073">4882 1502 567 0,'0'0'170'0,"0"0"-44"15,0 0 0-15,0 0-45 16,0 0-17-16,0 0-35 16,0 0-28-16,0 31 49 15,-13 16 26-15,-1 1-52 16,7 1 25-16,7-4-36 16,0-2 12-16,0-3-12 15,0 0-8-15,0-9 11 0,7-7-16 16,-7-7 0-1,0-11 1-15,0-6 10 0,7 0-11 16,-7 0 15-16,0-12 10 16,0-23 65-16,0-10-85 15,0-12-2-15,0-9 1 16,0-5 3-16,0-10-7 16,0-7 0-16,0-3 8 15,0-1-15-15,0 14 7 16,7 19 0-16,17 21-7 15,-10 15 10-15,16 9-3 16,-2 6 0-16,17 5-5 16,6 3-6-16,8 0 11 15,-8 14-3-15,-6 19-10 16,0 2 0-16,-14 6 9 0,-18 5-3 16,-13 0-27-16,0-4 28 15,0 6-7-15,-34-7-24 16,-4-9 32-16,0-4-33 15,7-11 4-15,11-4 26 16,-4-6-3-16,24-7 3 16,-7 0 8-16,7 0 0 15,0 0 8-15,0 0 0 16,0 0-8-16,0 0 0 16,0 0-18-16,17 0 13 15,11 0-8-15,16 6 13 16,1 11 0-16,6 11 0 0,-6 6 0 15,-14 4 0 1,-10 5-2-16,-7-6-5 0,-4 0 7 16,-10-8 0-16,0-4-10 15,0-7 5-15,-38-2 5 16,-20-4 4-16,-18-9 4 16,0 0 0-16,18-3-8 15,-1 0-10-15,8 0 5 16,20-9-16-16,10-2-5 15,14-1 13-15,7 4-49 16,0-4-36-16,7-2-53 16,38 0-5-16,13-3-80 15,1 3-35-15</inkml:trace>
  <inkml:trace contextRef="#ctx0" brushRef="#br0" timeOffset="23565">5453 1688 241 0,'0'0'221'16,"0"0"-116"-16,0 0 15 16,0 0 17-16,0 0-58 15,0 0 0-15,0-75-11 16,0 70-30-16,0 2 18 16,0 3-36-16,0 0-13 15,0 0-7-15,0 0-15 16,0 26 15-16,0 5 0 15,24 3 6-15,-3-2-7 0,-4-5 1 16,11-5 0-16,-4-8 2 16,-4-8 2-16,4-6-4 15,-10 0 0-15,7 0 3 16,-4-9 10-16,4-14-13 16,-4-5 0-16,-3-4 8 15,-8 0-1-15,-6 7-7 16,7 2 6-16,-7 6-3 15,0 8 20-15,0 4-11 16,0 5-4-16,7 0-6 16,-7 0-2-16,0 0-4 15,7 0-8-15,3 22 12 16,-3 2 0-16,7 4 0 0,0-5 0 16,10-3-4-16,-4-1 13 15,4-7-9-15,-10-3 0 16,0-6 0-16,3-3-3 15,-3 0 7-15,0 0-4 16,10-9 0-16,-17-6 11 16,6 5-8-16,-6-5-3 15,-7 1 2-15,11 0-4 16,-5-5 3-16,1 9-1 16,-7 2 0-16,0 5 3 15,0 3-3-15,0 0 0 16,0 0-6-16,0 0-4 15,7 0 1-15,7 11 9 16,3 9-1-16,-10-4 7 0,7-1-6 16,0-3 0-16,10-7 3 15,-11-1-2-15,11-4 2 16,-3 0-3-16,3 0 6 16,-3 0 0-16,10-18 2 15,-11-7-8-15,4-7 4 16,-3 0-11-16,-14-1 10 15,0-6-3-15,-7 0 4 16,0-4 5-16,0 0-1 16,-7 4-5-16,-21 7 2 15,4 6 19-15,11 9-22 16,-11 9 7-16,17 4 1 16,7 4-1-16,-7 0-18 0,0 24 1 15,7 21 8-15,0 10 7 16,0-4-7-16,0-3 0 15,0-2 0-15,31-9 10 16,-4-5-10-16,4-12 0 16,-10-2 1-16,3-11-11 15,-10-1 10-15,-1-6 0 16,12 0-6-16,-5 0 13 16,4 0 1-16,-3-13-8 15,3-5 4-15,-3-2-7 16,-4 5 4-16,-3 1-1 15,-1 9 0-15,1 1 6 0,3 4-14 16,-10 0 8 0,14 0-1-16,-4 4-10 0,4 13 6 15,-15 3 5-15,12-3-3 16,-11-7 3-16,-1-2-2 16,-6-6 2-16,0-2 0 15,0 0-3-15,0 0 11 16,0 0-6-16,0 0 6 15,0-10 4-15,0-5-16 16,-13-3 4-16,-11 4 0 16,10 2-2-16,0 3 2 15,-10 6-3-15,10 3-4 16,-10 0-6-16,4 0 5 0,6 9 8 16,-10 23 0-1,24 6-5-15,0 1 6 0,0-4-1 16,0-4 0-16,7-11 2 15,17-8-9-15,-11-10 7 16,1-2 0-16,3 0 2 16,-3-14-2-16,7-22 3 15,-4-5-2-15,4-7 12 16,3-10-15-16,-11 1 2 16,-6-1 0-16,0 1 2 15,-7-2 3-15,0 5-5 16,0 10 0-16,-14 10 13 0,8 16-13 15,-1 13 0 1,-11 5 6-16,12 2-21 0,-1 44 7 16,-7 20 8-16,14 14 0 15,0-3 10-15,0-8-6 16,7-9-4-16,20-11 0 16,11-9-3-16,-7-9 5 15,0-8-4-15,-3-11 0 16,-4-6-36-16,-4-6 26 15,4 0-30-15,-17 0-27 16,7-18-22-16,-14 1-50 16,0-3-63-16,-45 3-306 15</inkml:trace>
  <inkml:trace contextRef="#ctx0" brushRef="#br0" timeOffset="23967">6048 1353 424 0,'0'0'146'0,"0"0"-22"15,0 0-20-15,0 0-41 16,0 0 6-16,0 0-31 15,0 0-26-15,0-25 5 0,0 25-16 16,0 0-1-16,0 0 0 16,0 13 3-16,0 5-7 15,7-6 4-15,0-4 0 16,0-5 4-16,0-3 1 16,-7 0-2-16,10 0 45 15,-3-5 7-15,-7-19-16 16,0 2 2-16,0-1-26 15,0 0 8-15,-17 6-19 16,-11 0-5-16,-3 11 1 16,-7 6-13-16,11 0 12 15,-4 17-95-15,17 20-60 16,7 15-109-16</inkml:trace>
  <inkml:trace contextRef="#ctx0" brushRef="#br0" timeOffset="24646">5312 2411 244 0,'0'0'346'0,"0"0"-230"16,0 0 0-16,0 0 7 15,-41-172-28-15,31 150-35 16,3 9 13-16,0 0-12 16,7 8-33-16,0 5 15 15,0 0-17-15,0 0-24 16,0 0-4-16,0 14-10 15,0 23 12-15,0 17-3 16,0 3 14-16,14 3-10 16,-14 3-1-16,10 0 0 15,-10-3-2-15,7-8 4 16,0-16-2-16,0-10 0 16,-1-14 11-16,1-9-10 0,-7-3 0 15,0 0 1 1,0 0 24-16,0-26-22 0,0-6-4 15,-7 1 0-15,-13 3 12 16,-4 5-15-16,3 8 3 16,4 10 0-16,10 2-5 15,0 3 5-15,0 0-7 16,0 3-2-16,1 22 9 16,-5 7 1-16,11-1-1 15,0-2 2-15,0-6-6 16,38-6 4-16,0-5 0 15,7-6 1-15,-1-4 7 0,-6-2-4 16,-3 0-4-16,-5-5 0 16,1-24 11-16,-3-6-3 15,-4 0-8-15,-10 1 1 16,-14 6 10-16,0 5-15 16,0 11 4-16,-14 10-22 15,-17 2-56-15,-7 12-131 16,4 25-48-16,10 8-323 15</inkml:trace>
  <inkml:trace contextRef="#ctx0" brushRef="#br0" timeOffset="29476">10769 1002 595 0,'0'0'80'0,"0"0"-26"0,0 0 68 16,0 0-26-16,0 0-41 15,0 0-6-15,0 0-16 16,-45-14-17-16,45 14 5 16,7 0-16-16,38 0-5 15,24 0 18-15,41 0-11 16,24 0 29-16,14 0-14 15,20 0-9-15,-10 0 10 16,-10 0-20-16,-7-12 7 16,-17-4-2-16,-11-5-6 15,-41 3 13-15,-20 4-11 16,-28 6 9-16,-24 5 29 16,0 0-7-16,0-6 20 15,0-5-9-15,-7 0-38 0,-24-9-5 16,-13 3-3-16,-1 3 0 15,-7 0-2-15,1 5 4 16,6 4-2-16,0-1 0 16,8 6 4-16,9 0-9 15,21 3 5-15,7 0 0 16,0 0-2-16,0 0 3 16,0 0-3-16,14 0-2 15,17 12 4-15,20 5-1 16,1-3 1-16,0 4 0 0,-1 1-3 15,1 7 7 1,-1 3-4-16,-6 3 0 0,-7-2 5 16,-11 2-8-16,-9-3 3 15,-18 2-4-15,-7 1-27 16,-76 2-175-16,-44 1-256 16</inkml:trace>
  <inkml:trace contextRef="#ctx0" brushRef="#br0" timeOffset="76762">17694 262 498 0,'0'0'227'0,"0"0"-56"15,0 0-22-15,0-161-3 16,-31 135-23-16,7 12-29 16,-11 2-16-16,-2 12-33 15,-8 0-1-15,0 12-17 16,1 34-20-16,-8 22 17 15,7 21-23-15,7 26-1 0,-6 13 16 16,30 10-10-16,0 2-2 16,14-6-4-16,0-2 6 15,21-13-2-15,30-12-4 16,1-22 0-16,24-19-8 16,20-20-62-16,21-27-46 15,24-14-70-15,0-5-158 16,-7-39-353-16</inkml:trace>
  <inkml:trace contextRef="#ctx0" brushRef="#br0" timeOffset="77071">18780 35 544 0,'0'0'245'0,"0"0"-89"16,0 0-14-16,0 0 10 15,0 0-55-15,0 0-47 16,-13-57-16-16,19 77-30 16,39 31 4-16,38 36 23 15,6 23 1-15,7 23 18 16,-6 12-17-16,-25 1-15 15,-13 0 13-15,-39-10-30 16,-13-7 14-16,0-3-12 0,-65-5-3 16,-62 1-28-16,-55 4-278 15</inkml:trace>
  <inkml:trace contextRef="#ctx0" brushRef="#br0" timeOffset="74860">13698 896 697 0,'0'0'243'0,"0"0"-87"0,0 0-12 16,0 0 18-16,0 0-95 16,0 0-10-16,0 0-8 15,0-74-47-15,-10 76 12 16,-11 37-14-16,-3 17 6 16,-10 19 18-16,-4 7-7 15,0 10-10-15,11-1 17 16,-4 3-21-16,7-7 7 15,10-11-6-15,7-10 3 16,7-20-3-16,-7-17-4 16,7-15 0-16,0-8 1 15,0-6 9-15,0 0-6 16,0-32 47-16,0-28-38 16,7-23 3-16,24-20-16 0,-10-14 0 15,3-12 1-15,-10-11 11 16,-1 3-12-16,-13-3 0 15,0 11 3-15,0 14-6 16,0 21 3-16,0 26 0 16,0 25-3-16,0 18 6 15,0 16-3-15,0 6 0 16,45 3-14-16,31 0 8 16,27 14 3-16,7 23 3 15,-7 9-12-15,-14 5 16 16,-20-2-4-16,-17-1 0 15,-25-4-2-15,-9-5-9 0,-18-7 10 16,0 0-11 0,-38 2 8-16,-38 3-32 0,-3 3 6 15,-4 3-16-15,8 3-52 16,30-1-53-16,18 4-164 16,9-1-126-16</inkml:trace>
  <inkml:trace contextRef="#ctx0" brushRef="#br0" timeOffset="75823">14410 1299 506 0,'0'0'271'0,"0"0"-124"15,0 0 12-15,0 0 4 16,0 0-66-16,0 0-23 15,-38-157-33-15,14 145-11 16,4 7 9-16,13 2-31 16,0 3 7-16,-10 0-15 15,3 0 4-15,-17 17-9 16,10 20 5-16,4 6 0 16,10 6-4-16,7-1 8 15,0-2-4-15,45-9 0 16,17-8 4-16,-4-9-10 15,1-12 6-15,-1-8 0 0,11 0 3 16,-4-14 6-16,-6-20-9 16,-14-15 0-16,-21-8 10 15,-18-9-12-15,-6-6 2 16,0 4 0-16,-30 11 7 16,-15 14 6-16,0 17-12 15,18 16 11-15,-11 10-3 16,0 0-15-16,0 10 6 15,4 30 0-15,3 12-4 16,17 2 8-16,14 10-4 16,0-11 0-16,45-1 5 15,20-12-13-15,24-14 8 16,15-15 0-16,-8-11-3 16,7 0 8-16,-7-9-5 0,1-28 0 15,-8-9 5-15,-20-7-3 16,-11-14-2-16,-13-7 0 15,-18-8 0-15,-16-1 12 16,-11 5-12-16,-11 6 1 16,-40 13 6-16,-1 10 12 15,8 12-7-15,-1 10-10 16,17 14 13-16,11 10-8 16,3 3-11-16,-17 40 4 15,4 31-2-15,3 26-4 0,3 6 6 16,21 3 0-1,0-3 0-15,31-8 6 0,21-15-6 16,20-12 0 0,11-16 0-16,-1-24-8 0,14-10 8 15,1-18 0-15,13 0 2 16,-7-40 2-16,10-15-4 16,-10-10 0-16,-24-13 12 15,-3-8-16-15,-31-11 4 16,-14-5 0-16,-31-8 3 15,0 11 5-15,-38 10-8 16,-31 18 0-16,4 19 7 16,0 21 6-16,3 19-13 15,17 12 3-15,0 27-6 16,11 41 4-16,10 29-1 0,24 14 0 16,0 12 9-1,58-2-13-15,18-6 4 0,13-13 0 16,-6-11-3-16,3-20 7 15,-4-10-8-15,1-16 1 16,-1-11-53-16,-16-6-17 16,-8-10-107-16,1-15-217 15</inkml:trace>
  <inkml:trace contextRef="#ctx0" brushRef="#br0" timeOffset="109984">21019 747 732 0,'0'0'250'16,"0"0"-100"-16,0 0 9 15,0 0-14-15,0 0-63 16,0 0-27-16,0 0 9 16,-124-49-56-16,124 61 5 15,21 31-13-15,40 14 11 0,19 17 16 16,23 4-18-16,24-4-6 15,14 0 8 1,-7-4-4-16,-10-8-7 0,-35-14 0 16,-27-10 4-1,-28-13-15-15,-16-7-29 0,-18-7-60 16,0-5-52-16,-11-3-187 16,-30-3-146-16</inkml:trace>
  <inkml:trace contextRef="#ctx0" brushRef="#br0" timeOffset="110222">21614 679 662 0,'0'0'248'0,"0"0"-69"0,0 0-25 16,0 0-51-16,0 0-88 15,0 0 4-15,-59 128 52 16,14-48-21-16,-16 3-8 15,-12 0-42-15,-2-2 9 16,-4-4-7-16,17-9 10 16,10-8-24-16,18-8-41 15,10-9-131-15,17-3-131 16,7-9-163-16</inkml:trace>
  <inkml:trace contextRef="#ctx0" brushRef="#br0" timeOffset="110717">22415 1053 636 0,'0'0'309'0,"0"0"-167"15,0 0-12-15,0 0 0 16,0 0-48-16,0 0-45 15,0-140-8-15,0 120-19 16,20 3 0-16,4 4-4 16,4 3-6-16,3 7 0 15,0 3-3-15,3 3 3 0,4 31 0 16,-7 18-1-16,-17 14 5 16,-14 5-9-16,0 6 5 15,0-8 0-15,0-9-4 16,-21-17 4-16,11-17-9 15,3-18-10-15,7-8 17 16,-7 0 2-16,7-2 8 16,0-36-8-16,0-13 11 15,52-15-9-15,16-6-2 16,-2 4 1-16,-1 2 10 16,-3 15-9-16,-28 11-2 15,4 16 0-15,0 19-6 16,0 5 5-16,0 8 1 0,3 33-2 15,4 10 3 1,-14 12-10-16,-1 3 9 0,-9-1-25 16,-7-4 7-16,-4-10-69 15,-3-5-80-15,-7-7-109 16,0-10-346-16</inkml:trace>
  <inkml:trace contextRef="#ctx0" brushRef="#br0" timeOffset="111137">24873 639 714 0,'0'0'210'0,"0"0"-76"16,0 0-35-16,0 0 55 0,-65-169-69 15,58 155-20 1,7 11-11-16,-7 3-29 0,7 0-4 15,-7 52-21-15,-10 32 0 16,-4 25-4-16,-3 12 7 16,11-1-3-16,-1-8 0 15,14-4 12-15,0-14-17 16,14-16 5-16,17-18-43 16,-11-21-40-16,4-13-123 15,-3-17-13-15,-1-9-13 16,-9 0-47-16</inkml:trace>
  <inkml:trace contextRef="#ctx0" brushRef="#br0" timeOffset="112428">24602 1099 239 0,'0'0'190'0,"0"0"-87"16,0 0-7-16,0 0 17 16,0 0-40-16,0 0-24 15,0 0-49-15,-128-37 0 16,187 66 5-16,23-4 11 15,28-11-12-15,4-8 49 16,-4-6-13-16,-21 0 21 16,-23 0 8-16,-22-6-17 15,-13-11 28-15,-17 3-16 16,-7-4-7-16,-7 2 16 16,0 2-41-16,0 5-9 15,0 3 4-15,0 6-22 16,0 0 14-16,0 0-19 15,0 0-11-15,7 23 7 0,3 5 4 16,-3 4 0-16,7 2 0 16,-1-2 10-16,-2 0-10 15,2-7 0-15,1-5-4 16,10-5-7-16,-3-10-1 16,-7-5 12-16,10 0-9 15,3 0 21-15,4-20-9 16,0-11-3-16,-3-4 1 15,-4 1 9-15,-4-1-9 16,-2 7-1-16,2 5 13 16,-13 9-7-16,-7 8 4 0,0 3-10 15,7 3-4 1,10 0-5-16,-3 6 0 0,0 20 9 16,3-1-2-16,3 4 8 15,-6-6-10-15,3-3 4 16,4-4-4-16,-14-7-4 15,10-3-9-15,-10-6 13 16,0 0 3-16,-7 0-5 16,20 0 4-16,-2-6 2 15,9-16 0-15,11-7 2 16,0-2 1-16,-18 2-3 16,4 6 0-16,-10 9 10 0,-7 8-8 15,-7 4-2 1,0 2 0-16,0 0-9 0,7 0 1 15,10 0 4-15,-3 16 0 16,0 8-29-16,10 1-10 16,-4-2-31-16,4-3-16 15,4 1 32-15,3-10-12 16,-17-9 42-16,3-2 23 16,4 0 4-16,-8 0 1 15,11-23 3-15,-3 1 16 16,-4-4 29-16,-10 3-8 15,0 9 8-15,-7 0-2 16,0 8-24-16,0 3 18 16,0 3-40-16,0 0 1 15,7 0-3-15,0 11-14 0,0 9 16 16,10 3 0-16,3 0 1 16,4-6-7-16,4-5 0 15,10-4 3-15,0-2-5 16,-7-6 14-16,10 0-6 15,-3 0 0-15,-7-14 9 16,-4-12 2-16,-10-6 8 16,4-2-1-16,-14-3 37 15,-7 3-39-15,0 2 3 16,0 6 13-16,0 13-24 16,-7 4-16-16,0 9 8 15,-7 0-12-15,7 9 9 0,-10 24 4 16,10 16-5-1,7 0 4-15,0-9-38 0,14-3 23 16,41-11-26-16,4-12 25 16,6-8 10-16,10-6 12 15,-9 0-6-15,3-8 4 16,-18-19 4-16,-6 1 14 16,-18-5 7-16,-3 0 0 15,-17-3 21-15,-7-1-29 16,0 4 1-16,0 5-2 15,0 8-16-15,0 10-1 16,-7 6-3-16,1 2-4 16,-5 0-5-16,4 30 13 0,0 13-4 15,7 6 0 1,0 3 5-16,0-1-17 0,38-5 12 16,0-4-11-16,7-4 6 15,-11-10-1-15,-3-4-1 16,-24-5 1-16,-7-4-52 15,-7-6-27-15,-68-4-134 16,-29-2-59-16,-13-3-229 16</inkml:trace>
  <inkml:trace contextRef="#ctx0" brushRef="#br0" timeOffset="112930">25224 539 162 0,'0'0'277'0,"0"0"-210"15,0 0 1-15,0 0 8 16,0 0 1-16,0 0-10 16,-83-52-9-16,83 50 14 15,0 2-9-15,0 0 8 0,0 0-28 16,0 0 16-16,0 0-6 16,0 0-19-16,0 0-10 15,0 0-24-15,0 22 14 16,-7 13-14-16,1 5 15 15,6-3-12-15,0-3 8 16,0-11-8-16,0-9-3 16,13-8 2-16,8-6 4 15,3 0 51-15,-10-8 14 16,10-21-31-16,-10-3 23 16,-14 1-52-16,0-3 1 15,0 8-12-15,-7 3 9 0,-17 11-21 16,-4 6 9-16,-3 6-64 15,-7 0-45-15,11 23-153 16,-11 9-170-16</inkml:trace>
  <inkml:trace contextRef="#ctx0" brushRef="#br1" timeOffset="128681">4838 3833 648 0,'0'0'258'0,"0"0"-82"16,0 0-26-16,0 0 3 15,0 0-63-15,0 0-34 16,-72-141 9-16,72 138-41 15,-7 3 8-15,7 0-26 16,0 0 5-16,0 0-22 16,-18 26 7-16,-2 23 4 15,-1 10-4-15,-3 10 13 16,4-3-9-16,20-3 0 16,0-3 6-16,0-12-16 15,44-11 10-15,-3-12 0 0,21-12-7 16,-10-13 15-16,6 0-8 15,1-18 0-15,10-27 2 16,3-9 7-16,-14-12-8 16,-20-6-1-16,-14-5 22 15,-24 0-22-15,0 11 10 16,-24 12-9-16,-34 17 11 16,-8 17-14-16,-2 8 2 15,9 12 0-15,14 0-4 16,8 6-2-16,9 26 0 15,11 7-49-15,17 7-77 16,7-3-71-16,68-6-156 16,15-13-474-16</inkml:trace>
  <inkml:trace contextRef="#ctx0" brushRef="#br1" timeOffset="128960">5780 3257 828 0,'0'0'197'16,"0"0"-47"-16,0 0-8 15,0 0-13-15,0 0-55 0,0 0-53 16,-148-105-21 0,148 153-7-16,0 27 7 0,-7 22 15 15,7 9-8-15,0 8-2 16,0 3-5-16,0-3 10 15,0-5-10-15,7-9 0 16,38-9-3-16,-1-16-4 16,8-18-117-16,17-25-78 15,-4-21-63-15,7-11-111 16</inkml:trace>
  <inkml:trace contextRef="#ctx0" brushRef="#br1" timeOffset="129365">6113 3920 274 0,'0'0'392'0,"0"0"-260"0,0 0 7 16,-37-174-21-16,37 143-6 15,0 8-66-15,0 6 21 16,24 9-42-16,7 4-21 16,3 4-1-16,18 0 7 15,-15 15-10-15,15 19 0 16,-21 9 4-16,-10 5-11 15,-11-3 7-15,-10 2 0 16,0-7-1-16,0-8 6 16,0-12-5-16,0-9 0 15,0-8 12-15,0-3-11 16,0 0 1-16,0 0 6 0,7-18 41 16,13-18-20-1,4-16-23-15,4 0-6 0,-11 10 6 16,4 7-5-16,-8 15-1 15,5 12 0-15,-5 5-7 16,8 3-2-16,24 0 6 16,-7 20 2-16,-7 14-7 15,-4 4 2-15,4 2-35 16,-7-6-54-16,-10-3-73 16,-14-8-137-16,7-9-390 15</inkml:trace>
  <inkml:trace contextRef="#ctx0" brushRef="#br1" timeOffset="129620">6842 3292 656 0,'0'0'189'16,"0"0"-50"-16,0 0 23 15,0 0-3-15,0 0-43 16,0 0-92-16,-68-75-23 15,126 127-1-15,11 17 6 16,20 10 26-16,-17 10-4 16,-13 9-15-16,-14 1 17 15,-21 7-25-15,-18 3-5 0,-6-4 4 16,0 1-4 0,-30 10-16-16,-29-5-146 0,-23-9-316 15</inkml:trace>
  <inkml:trace contextRef="#ctx0" brushRef="#br1" timeOffset="131891">16157 2308 653 0,'0'0'197'0,"0"0"-38"15,0 0-8-15,0 0-27 16,0 0-33-16,0 0-3 16,0 0-50-16,-7-104-13 15,7 104 4-15,0 0-26 16,0 13-6-16,0 35 1 0,0 21 2 16,14 17 20-16,-4 11-19 15,-3 6 1-15,14 9 12 16,-4-4-7-16,-3-5-2 15,-1-3-5-15,1-11 6 16,3-12-6-16,-3-17 0 16,-14-20 0-16,7-17-2 15,-7-12 9-15,0-5-7 16,0-6 6-16,0 0-3 16,0 0 21-16,0-23 10 15,-28-17-32-15,-9-9 6 16,-15 0 1-16,0 1-9 15,1 4 0-15,6 11 6 0,14 13-10 16,11 11 4-16,9 7 0 16,11 2-7-16,-7 0-6 15,7 22 13-15,0 20-3 16,0 12 5-16,7-4-11 16,45-1 9-16,23-9 0 15,22-9-4-15,6-11 10 16,10-8-6-16,-10-12 0 15,7 0 4-15,1-12-5 16,-15-19 3-16,-7-1-2 16,-20-2 11-16,-17 6-4 15,-32-1-3-15,-20 3-4 16,0 6 11-16,-7 4-22 16,-31 7 3-16,4 9-36 0,3 0-42 15,-7 6-109 1,25 25-82-16,13-5-162 0</inkml:trace>
  <inkml:trace contextRef="#ctx0" brushRef="#br1" timeOffset="133287">14314 3932 500 0,'0'0'204'0,"0"0"-48"15,0 0-10-15,0 0-16 16,0 0-37-16,0 0 8 16,-83-76-48-16,83 76-13 15,-6 0-7-15,-5 0-26 16,-3 5 2-16,8 26-9 0,-8 12 2 16,-3 5 1-16,10 4-3 15,0 0 0-15,0 9-1 16,7-5 7-16,0 1-6 15,0-6 0-15,7-5 6 16,31-9-9-16,0-8 3 16,-4-9 0-16,21-9 5 15,-21-5 3-15,18-6-5 16,-14 0-1-16,13 0 1 16,-6-14 27-16,7-18-6 15,-1-5 2-15,-13-11 7 16,-7-15-31-16,-10-13 29 15,-15 0-22-15,-6-1-4 0,0 12 16 16,-6 10-20-16,-46 9-1 16,-13 9 1-16,-4 9 11 15,-10 7-12-15,10 10 0 16,11 8-1-16,13 3-12 16,14 0 13-16,17 20-17 15,0 21-20-15,14 10-45 16,0 9-11-16,7 1-80 15,38-2-91-15,7-8-106 16</inkml:trace>
  <inkml:trace contextRef="#ctx0" brushRef="#br1" timeOffset="133655">15349 3423 601 0,'0'0'131'16,"0"0"15"-16,0 0-3 15,0 0-26-15,0 0-16 16,0 0-40-16,-155-85-41 0,110 124 4 15,8 19-18 1,-8 20 7-16,17 9 16 0,4 10-17 16,4 13 29-16,6 1-17 15,4 9-21-15,10 0 13 16,0-3-13-16,31-14-3 16,13-16 0-16,1-22 9 15,7-16-19-15,6-18-50 16,11-23-130-16,17-8-113 15,3-8-389-15</inkml:trace>
  <inkml:trace contextRef="#ctx0" brushRef="#br1" timeOffset="134359">15744 4184 716 0,'0'0'152'15,"0"0"-8"-15,0 0 12 16,0 0-77-16,0 0-14 16,0 0-17-16,103-161-19 15,-75 119 23-15,10-9-33 16,0-7 1-16,-7-2 8 16,-11 0-24-16,-6 3 8 15,-14 6-4-15,0 11-4 16,0 11 15-16,-21 9-19 0,-3 8 3 15,4 10 4 1,6 2-2-16,-24 8-6 0,-7 38 1 16,7 17 0-16,8 14-9 15,9 6 9-15,21 5 0 16,0 4-2-16,7-1 11 16,37-5-9-16,1-8 0 15,0-21 1-15,0-21-8 16,-1-12 7-16,-16-16-3 15,10-8-1-15,-7 0 6 16,6-12-2-16,-2-24 0 16,-4-13 4-16,-7-5-3 15,-10-3-1-15,-8 2 0 0,-6 6 0 16,0 15 11 0,0 14-11-16,0 15 0 0,0 5 4 15,0 0-10-15,0 0 3 16,0 31-1-16,0 20-5 15,0 12 16-15,0-3-7 16,38-9 0-16,-10-4-1 16,16-16-9-16,1-11 7 15,-7-9 3-15,0-11-4 16,0 0 13-16,-11 0-9 16,4-28 0-16,-3-12 4 15,-18-9 8-15,4-8-11 16,-14 0 9-16,0 5 5 15,-24 9-9-15,-28 15-3 0,-6 11-3 16,-1 11-3-16,14 6-5 16,14 6-15-16,18 28-44 15,13 15-19-15,0 2-71 16,31 4-41-16,27-4-52 16,14-11-75-16</inkml:trace>
  <inkml:trace contextRef="#ctx0" brushRef="#br1" timeOffset="134862">16886 4312 355 0,'0'0'206'0,"0"0"-42"16,0 0-24-16,0 0-11 15,72-157 5-15,-72 131-38 16,0 4-15-16,0 9-20 0,-14 3-35 16,-10 10-11-16,-3 0-15 15,3 0 0-15,-4 17-3 16,11 9 3-16,10 8 0 15,7 1 0-15,0-4 1 16,7-5-5-16,24-12 4 16,7-8 0-16,-4-6-7 15,-3 0 15-15,0 0-5 16,-10-18-1-16,-15 8 3 16,12 0 15-16,-18 5 5 15,0 5 9-15,0 0 2 16,0 0-31-16,0 17-10 0,0 43-8 15,0 28 13-15,0 24 9 16,0 7-6-16,0 13-3 16,0 14 15-16,7 6-11 15,13 2 12-15,4-6 6 16,-10-17-20-16,-7-21 20 16,-7-21-21-16,0-31 4 15,0-19 7-15,0-22-4 16,-7-11 1-16,-38-6 8 15,-20 0 9-15,-31-8 5 16,-7-24-30-16,-11-8-1 16,11-6 0-16,14-5-8 15,23-13-19-15,35-9-32 16,31-16-36-16,14-15-34 16,69-13-128-16,27-5-141 0</inkml:trace>
  <inkml:trace contextRef="#ctx0" brushRef="#br1" timeOffset="135170">17560 3750 563 0,'0'0'174'0,"0"0"-39"15,0 0-23-15,0 0 30 16,0 0-27-16,0 0-56 15,-76-140 15-15,76 140-57 0,-7 8-15 16,-7 34-2-16,-3 24 0 16,-3 15 19-16,13 10-12 15,0 9-6-15,7 9 21 16,0 5-18-16,27 1-3 16,32-13 1-16,10-16 8 15,-11-20-20-15,-6-23-67 16,-8-18-102-16,-13-16-20 15,7-9 7-15,-10 0 33 16,3-29-36-16</inkml:trace>
  <inkml:trace contextRef="#ctx0" brushRef="#br1" timeOffset="135563">17928 4350 350 0,'0'0'133'0,"0"0"57"16,0 0-60-16,-52-180-20 15,52 154-6-15,0 5-27 16,0 13-16-16,0 2-28 15,0 6-15-15,31 0-18 16,14 4 3-16,-1 27-5 16,8 9 2-16,-14 8 0 15,-11 4-2-15,-3 0 3 16,-17-13-1-16,0-2 1 16,-7-14 7-16,0-11-8 15,0-6 0-15,0-6 1 16,7 0 12-16,-7 0-11 0,7-6 14 15,3-26 48 1,4-13-60-16,17-9 10 0,-4-1-14 16,11 4 3-16,-7 5 2 15,-3 15-4-15,-4 11-1 16,-10 14 0-16,-1 6-2 16,11 0 1-16,4 0-5 15,3 28-2-15,0 7 2 16,-11 1 6-16,11 5-4 15,-17-4-19-15,0-3-77 16,3-2-51-16,-3-12-85 16,6-20-174-16</inkml:trace>
  <inkml:trace contextRef="#ctx0" brushRef="#br1" timeOffset="135821">18657 3538 602 0,'0'0'177'16,"0"0"-23"-16,0 0-29 15,0 0 9-15,0 0-62 16,0 0-71-16,20-12 7 16,56 67 10-16,13 19 22 15,1 9 15-15,-25 14-28 16,-7 12-3-16,-20 17-3 15,-24 10-12-15,-14 8 0 0,-14-11-9 16,-51-8 0 0,-11-18-42-16,1-12-180 0,2-15-218 15</inkml:trace>
  <inkml:trace contextRef="#ctx0" brushRef="#br1" timeOffset="137845">22838 4181 750 0,'0'0'178'15,"0"0"-68"-15,0 0 24 16,-24-151 1-16,24 126-85 16,24 1-22-16,10 10-11 15,4 8-9-15,0 6-6 16,6 0-2-16,-6 34-4 16,-10 20 1-16,3 12 6 15,-24 5-2-15,-7 4 4 16,0-9 3-16,0-9-1 0,0-14-7 15,0-15 0 1,0-13-2-16,0-9 6 0,0-6-4 16,0 0 16-16,0 0-15 15,0-35 54-15,30-12-30 16,22-29-23-16,13-5 3 16,11-1-2-16,-4 3-3 15,4 18 0-15,-18 19 10 16,-20 18-13-16,0 16 3 15,-11 8-6-15,18 8-2 16,-7 38-5-16,0 19 12 16,-11 19-4-16,-3 4-15 15,-3 1-19-15,-14-9-125 0,3-16-113 16,-10-20-273 0</inkml:trace>
  <inkml:trace contextRef="#ctx0" brushRef="#br1" timeOffset="138138">24185 3280 788 0,'0'0'217'0,"0"0"-73"16,0 0-16-1,0 0-28-15,0 0-100 0,0 0 3 16,141 143 35-16,-24-37-7 16,17 11 28-16,7 7-27 15,-13 1-17-15,-25 7-1 16,-38 5-11-16,-34 9-3 16,-31-1 0-16,-65-5-7 15,-76-6-72-15,-31-9-174 16,-14-20-266-16</inkml:trace>
  <inkml:trace contextRef="#ctx0" brushRef="#br1" timeOffset="137172">21266 4066 274 0,'0'0'292'0,"0"0"-132"15,0 0-5-15,0 0 1 16,0 0-56-16,-223-85-6 15,216 85-16-15,7 0-37 16,0 0-7-16,0 8-34 16,0 33 6-16,27 18 11 15,35 16 0-15,24 6 8 0,21 1 4 16,10-8-20 0,17-10 11-16,-17-8-20 15,-21-13 3-15,-13-12-2 0,-15-13-1 16,-33-9-17-16,-11-9-63 15,-10 0-90-15,-14-9-26 16,0-31-171-16</inkml:trace>
  <inkml:trace contextRef="#ctx0" brushRef="#br1" timeOffset="137376">21755 4021 524 0,'0'0'193'16,"0"0"-59"-16,0 0 33 15,0 0-40-15,0 0-16 0,0 0-52 16,-135-48-43-16,105 102-4 16,-22 28-9-16,-20 21 23 15,-11 6-8 1,1-1-10-16,9-10-7 0,29-12-1 16,20-9-72-16,24-14-135 15,24-15-145-15</inkml:trace>
  <inkml:trace contextRef="#ctx0" brushRef="#br1" timeOffset="142236">9569 4104 560 0,'0'0'185'15,"0"0"-64"-15,0 0 31 16,0 0-33-16,0 0-45 16,0 0-1-16,-45-28-43 15,45 28-6-15,38 0-16 16,27 0-3-16,45 0 28 0,42 11 6 15,9-6-24-15,18 1 4 16,-17-3-13-16,-14-3-1 16,-21 3-5-16,-38-3 10 15,-37 0-25-15,-32 0-59 16,-20 0-115-16,0 0-19 16,-34 0-154-16</inkml:trace>
  <inkml:trace contextRef="#ctx0" brushRef="#br1" timeOffset="142459">10222 3827 544 0,'0'0'213'0,"0"0"-37"0,0 0 0 16,0 0-43 0,0 0-83-16,0 0 2 0,-10-6-23 15,10 48-27-15,0 22 91 16,10 10-65-16,18 12-18 15,-4 8 10-15,3 0-8 16,-9-3-12-16,-12-13 0 16,-6-10-29-16,0-13-49 15,0-9-123-15,-17-15-158 16</inkml:trace>
  <inkml:trace contextRef="#ctx0" brushRef="#br1" timeOffset="140484">168 3595 570 0,'0'0'213'0,"0"0"-122"16,0 0 25-16,0 0 36 15,0 0-65-15,0 0 19 16,0 0-38-16,-168-26-40 16,182 23-14-16,54-2 1 15,42-4-11-15,38 0 30 16,24 1-28-16,10-4 28 16,4 4-34-16,-14 2 4 15,-31 0-6-15,-45 1 4 16,-51 5-2-16,-31 0 0 15,-14 0-51-15,0 0-10 0,-59 0-32 16,-23 0-10-16,-8 0 33 16,11 0 7-16,17 0 57 15,18 0-2-15,30 0 16 16,0 0-4-16,14 0 12 16,0 0 15-16,0 0 14 15,-7 0-30-15,-3 15 0 16,3 13 4-16,-7 15 16 15,8 5 16-15,-1 7-15 16,-11 8-23-16,12-1 20 16,-1 4-28-16,0-3-3 15,7-3-2-15,0-9-11 16,0-5-54-16,0-11-126 16,0-10-105-16,0-10-252 0</inkml:trace>
  <inkml:trace contextRef="#ctx0" brushRef="#br1" timeOffset="140816">1214 4015 417 0,'0'0'228'15,"0"0"-88"-15,0 0-12 16,0 0-3-16,0 0-40 16,0 0 0-16,7-71-41 15,-7 71-23-15,0 0-21 16,0 0-6-16,0 0 5 0,0 3 1 15,0 8 0-15,0 0 1 16,10-5 5-16,4-3-6 16,6-3 2-16,4 0 7 15,-17 0 4-15,7 0-3 16,-4 0 17-16,-10 0 44 16,0-11-45-16,0-7-3 15,-17 7-15-15,-10-3 3 16,-4 5-19-16,-7 6 8 15,10 3-43-15,4 0-61 16,24 0-125-16,0 3-52 16,31 0-342-16</inkml:trace>
  <inkml:trace contextRef="#ctx0" brushRef="#br1" timeOffset="141123">2066 3618 603 0,'0'0'227'0,"0"0"-65"0,0 0 20 16,0 0-63-16,-44-160 0 15,16 145-61-15,-10 10-30 16,1 5-3-16,-8 0-23 16,0 40-2-16,-13 20 2 15,20 14 13-15,10 9-4 16,4-1-11-16,24 4 0 15,0-5-2-15,7-4 6 0,31-9-4 16,7-16 0-16,13-9 9 16,4-15-8-16,3-13-1 15,8-7 0-15,2-8-6 16,1 0 8-16,-11 0-4 16,-20-20-65-16,-31 3-151 15,-14-3-130-15</inkml:trace>
  <inkml:trace contextRef="#ctx0" brushRef="#br1" timeOffset="141574">2438 3932 614 0,'0'0'146'0,"0"0"-34"0,0 0-54 16,0 0-14-16,0 0-31 15,0 0 43-15,313-2 30 16,-217 2-48-16,7 0 19 16,-31 0-23-16,-10 0 0 15,-17-3 26-15,-25 0-42 16,-6-1 10-16,-14 2 24 16,0-4-22-16,0-2 25 15,0-10-27-15,-7 1-24 16,-37-4-8-16,-8 6 0 15,-13 0 4-15,3 6 0 0,21 3 5 16,10 4-10-16,17 2 5 16,14 0 0-16,0 0-8 15,0 0-2-15,27 2 10 16,18 22 0-16,0-4 11 16,6 5-10-16,-6-2-1 15,0 6 0-15,-7-1-5 16,-1 1 9-16,-16 2-4 15,3 1 0-15,-24-4 0 16,0 4-9-16,-38 5-16 16,-44 3-129-16,-14 6-154 15,-21 2-493-15</inkml:trace>
  <inkml:trace contextRef="#ctx0" brushRef="#br1" timeOffset="145114">7368 2954 522 0,'0'0'182'15,"0"0"-22"-15,0 0-63 16,0 0 8-16,0 0 16 16,0 0-66-16,-17-80 15 15,-72 72-46-15,-59 5-23 16,-38-3 12-16,-51 6-7 0,-21-7-6 15,0 6 0 1,-3-5 11-16,3 0-13 0,11 1 2 16,-4 2 0-1,13 3-3-15,18 0 6 0,10 0-2 16,49 0-1-16,47 8 10 16,56-5-17-16,44 0 7 15,7-3 0-15,7 0-4 16,0 0 9-16,0 0-5 15,0 0 0-15,0 0 8 16,0 3-16-16,0 11 8 16,-7 18 0-16,-3 11 5 15,-4 17 1-15,-6 5 26 0,9 15 0 16,11 15-32 0,0 8 40-16,0 11-13 0,0 3-16 15,0 1 14-15,0 4-18 16,0 13 9-16,0 15 7 15,-6 17-12-15,-15 5 33 16,-10-4-37-16,10-5 0 16,-3-5 16-16,11-12-14 15,13-21-1-15,0-25-8 16,0-25 14-16,13-27-16 16,11-17 2-16,-3-8 0 15,-4-11 0-15,-3-5 6 16,-14-6-6-16,7-1 0 15,0 4 5-15,24 1-10 0,20 0 5 16,45 5 0-16,52-10 2 16,45 0 6-16,23 0-8 15,-2 0 0-15,9 2-1 16,-17 4-10-16,18 0 8 16,6 5 3-16,14-2-9 15,14 3 16-15,11-1-7 16,6-5 0-16,13-1 6 15,8-2-15-15,7-3 9 16,10 2 0-16,-11 2-7 16,-6-2 7-16,-21-2-1 15,-14 3 1-15,-24 0-6 16,8 2-3-16,6-2 9 0,0 3 0 16,31-3-4-16,13 0 11 15,25 0-7-15,20-3 0 16,25 3 1-16,6 3-13 15,-10-1 8-15,18 4 4 16,-8 0-1-16,0-4 11 16,1 0-10-16,26-1 0 15,1-4 6-15,34 0-14 16,-3 0 8-16,7 0-3 16,-14 0-11-16,-24 0 6 15,-42 0 8-15,-23 0 0 16,-18 0 9-16,-3 0-13 0,3-9 4 15,11 4 0-15,7-1-15 16,30-3 24-16,0 1-9 16,-16-1 0-16,-22 0 6 15,-16 0-14-15,-28 1 8 16,-21-1 0-16,-24 0-7 16,-17 4 11-16,-3-3-4 15,20 3 0-15,21 1 1 16,24 1-4-16,7 3 3 15,0 0 0-15,-14 0-8 16,-31 0 12-16,-7 0-4 16,-6 0 0-16,-1 0 5 15,-17 0-13-15,4 0 8 16,-18 0 0-16,1 0-10 16,-15 0 14-16,-6 0-4 0,-24 0 0 15,-21 0 7 1,-17 0-13-16,-11 0 6 0,-16 0 0 15,-11 0-6-15,-3 0 14 16,-18-3-8-16,-13-2 0 16,-8-1 6-16,1-3-7 15,4 1 1-15,-5 2 0 16,-6 0-1-16,-10-2 9 16,10 0-8-16,-17-4 0 15,10-3 8-15,-11-5-3 0,1-2-5 16,3-10 1-1,-3-7 4-15,0-14 1 0,-7-9-6 16,-7-12 0-16,10-15 9 16,-10-11-14-16,0-9 5 15,0-5 0-15,0-6 0 16,0-4 9-16,0-13-9 16,0-8 0-16,0-1 9 15,0 0-14-15,0 12 5 16,0 11 0-16,0 6-3 15,0 11 8-15,0 14-5 16,0 15 0-16,0 17 9 16,0 12-16-16,0 10 7 15,0 13 0-15,0 6-7 16,0 15 12-16,0 1-5 0,0 0 0 16,0 3-5-16,0 0-6 15,-38 0 2-15,-37 0 9 16,-35 15-9-16,-38 10 18 15,-17-1-9-15,-11-2 0 16,-9-6 7-16,-32 2-19 16,-34-9 12-16,-17-7-16 15,-14-2 9-15,-27 0-13 16,-4 0 14-16,-28-8 3 16,-6-13-25-16,-18 1 24 15,-13 2-13-15,-7-3 3 16,14 1 7-16,24 3-8 0,20 5 15 15,24 3 0-15,8 1-9 16,-5 5-2-16,12 3 11 16,-1 0-5-16,0 0-7 15,0-2-1-15,14-2 13 16,-7-2-1-16,31 4 4 16,0-1-10-16,0 0 7 15,14 3 0-15,-11 0-6 16,11 0 11-16,0 0-5 15,-7 0 0-15,-7 0 2 16,-17 6-7-16,3-4 5 16,3-2 0-16,18 0-8 15,14 0 16-15,17 0-8 16,6 0 0-16,11 0 12 16,4 0-18-16,-1 0 6 0,1 0 0 15,-1 0-7-15,18 0 13 16,10 5-6-16,10 2 0 15,0 2 0-15,-10 2-3 16,4-5 3-16,-11 3 0 16,3-3-9-16,-16-1 16 15,6 0-7-15,-7 1 0 16,-6 3 7-16,-1-3-8 16,7-3 1-16,25-3 0 15,13 0-3-15,7 0 12 16,14 0-9-16,0 0 0 15,3 0 3-15,10 0-12 0,-3-6 9 16,14 6 0-16,-17 0-7 16,3 0 15-16,-10 0-8 15,0 0 0-15,3 0 6 16,3 6-13-16,5-1 7 16,-5-3 0-16,-3-2-8 15,-3 0 15-15,-7 0-7 16,7 0 0-16,-4-13 8 15,4-1-13-15,17 5 5 16,3 4 0-16,4 0-1 16,0 5 7-16,7 0-6 15,0 0 0-15,6 0 8 16,1 0-10-16,10 0 2 0,3 0 0 16,11 0-7-16,-11 0 18 15,11-1-11-15,-18-5 0 16,18 0 9-16,-4 3-14 15,18-2 5-15,-1-1 0 16,14 0-1-16,11 1 10 16,3 0-9-16,10 0 0 15,0 5 10-15,14 0-32 16,0 0-1-16,0 0-223 16,-17 0-112-16,17 0-234 15</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41:05.507"/>
    </inkml:context>
    <inkml:brush xml:id="br0">
      <inkml:brushProperty name="width" value="0.05" units="cm"/>
      <inkml:brushProperty name="height" value="0.05" units="cm"/>
      <inkml:brushProperty name="color" value="#177D36"/>
      <inkml:brushProperty name="fitToCurve" value="1"/>
    </inkml:brush>
  </inkml:definitions>
  <inkml:trace contextRef="#ctx0" brushRef="#br0">7 369 175 0,'0'0'549'0,"0"0"-337"15,0 0-21-15,0 0-56 16,7-168-11-16,-7 148-55 16,-14 8-10-16,14 7 6 15,0 5-43-15,0 0 4 0,0 0-25 16,0 0 11 0,0 31-24-16,0 28 17 0,0 28-5 15,0 16 10 1,21 14-1-16,3 6-1 0,10 5-8 15,4-2 0-15,7-15 3 16,-1-10-3-16,15-15 0 16,-8-24-1-16,11-10 10 15,4-21-9-15,-8-10 0 16,-6-10 3-16,-15-8-10 16,1-3 7-16,7 0 0 15,-7-12 5-15,-11-19 4 16,4-9-3-16,0-8-6 15,-10-5 8-15,-14-4-9 0,-7 0 1 16,0 6 0-16,-7 2-2 16,-31 13 7-16,0 10-5 15,11 8 0-15,3 9 4 16,10 7-13-16,14-1 9 16,0 3 0-16,0 0-3 15,0 0-9-15,21 14 12 16,40 24-1-16,5 7 1 15,2 3-1-15,5 1 1 16,-22 3 0-16,-6-1-2 16,-21 0 7-16,-10-2-5 15,-14 0 0-15,0-3 2 16,-14-1-14-16,-68-1 12 0,-8-7-9 16,-6-6-33-1,0-2-73-15,20-10-38 0,24-1-117 16,32-9-187-16</inkml:trace>
  <inkml:trace contextRef="#ctx0" brushRef="#br0" timeOffset="1889">6010 1410 572 0,'0'0'250'0,"0"0"-139"16,0 0 41-16,0 0-15 15,0 0-50-15,0 0-25 16,-7-14-34-16,21 11-8 16,31 0-10-16,13 0-9 15,25 3 18-15,-1 0-19 16,8 0 4-16,-4 0 1 0,-4 0-4 15,-23-3-1-15,-21 0 1 16,-32 1 10-16,-6-4-3 16,0-8 25-16,0-4-1 15,0-4-20-15,-27-1-9 16,-11 3-3-16,-7 0 0 16,1 2 8-16,6 7-8 15,10 3 0-15,11 4 3 16,10 3-10-16,7 1 7 15,0 0 0-15,0 0 0 16,0 0-12-16,38 7 11 16,21 19 0-16,23 4 2 15,-17 3-3-15,11-2 3 16,-17 4-1-16,-15-4 0 0,-6 0 5 16,-17 1-6-16,-11-1 1 15,-10 1-9-15,-45 3-3 16,-51-4-176-16,-55 3-224 15</inkml:trace>
  <inkml:trace contextRef="#ctx0" brushRef="#br0" timeOffset="639">2778 1010 780 0,'0'0'141'0,"0"0"-36"16,0 0 42-16,0 0-56 15,0 0-13-15,0 0-8 16,-51-26-55-16,58 26-5 16,68 0-6-16,35 0-1 15,45 0 21-15,3-8-22 0,-3-1 0 16,-28 2 3 0,-48 5 6-16,-27 2-15 0,-28 0 4 15,-17 0 0-15,-7 0-10 16,0 0 9-16,-7 0-86 15,-38 0-44-15,0 6 36 16,-6 2-50-16,-1 2-28 16,21-10 111-16,11 0 57 15,3 0 5-15,10 0 12 16,-7 0 62-16,7 0 13 16,7 0 30-16,0 0-15 15,0 0-25-15,0 0 4 0,0 0-57 16,0 10-17-16,0 28-1 15,0 13 3-15,-7 9 52 16,-3 5-15-16,10 5-35 16,0-5 28-16,0 1-35 15,0-3 4-15,0-6-2 16,0-2 4-16,17-6-10 16,-10-6 0-16,7-7-6 15,-7-10-2-15,10-6-140 16,10-9-78-16,18-11-52 15,24 0-120-15</inkml:trace>
  <inkml:trace contextRef="#ctx0" brushRef="#br0" timeOffset="956">4061 1434 645 0,'0'0'174'0,"0"0"-27"16,0 0-11-16,0 0-50 15,0 0-9-15,0 0-20 16,-103-67-31-16,103 67-16 16,0 0-10-16,0 0-8 15,0 20-2-15,0 0 20 16,7-5-12-16,13-3 2 16,4-10 0-16,-10 0 9 15,3-2-3-15,-3 0 1 16,-7 0 18-16,-7 0 2 0,0 0 30 15,0-11-32 1,0-6-18-16,-31 5-14 0,-4 1-7 16,-2 8-1-16,6 3-45 15,24 0-91-15,7 0-94 16,0 0-132-16</inkml:trace>
  <inkml:trace contextRef="#ctx0" brushRef="#br0" timeOffset="1328">4824 1047 657 0,'0'0'286'0,"0"0"-132"0,0 0-25 15,0 0-2-15,0 0-53 16,-38-148-18-16,25 145-27 15,6 3-24-15,-17 0 2 16,-11 13-6-16,-20 30-1 16,-3 23 2-16,6 9 10 15,14 5-13-15,25 6 1 16,6 0 0-16,7-4 1 16,0-2-1-16,31-10 0 15,10-11-2-15,21-13 12 0,-4-12-10 16,8-14 0-1,9-14 6-15,8-6 3 0,3 0-5 16,-4-14-4-16,-13-16 0 16,-17 2 0-16,-25-1-16 15,-20 1-85-15,-7-1-131 16,17 1-129-16</inkml:trace>
  <inkml:trace contextRef="#ctx0" brushRef="#br0" timeOffset="2545">7833 1204 813 0,'0'0'180'0,"0"0"-40"0,0 0-2 16,0 0-22-16,0 0-77 15,0 0 21-15,-14-48-33 16,7 48-23-16,0 0-4 16,-10 19 2-16,-17 21-2 15,-4 17 7-15,0 1 2 16,0 5 0-16,24 5-9 16,14 1 2-16,0 3-1 15,21-13 1-15,31-12-2 16,9-13 0-16,-2-15 11 15,-1-13-8-15,1-6 0 16,3 0 0-16,-4-25 32 0,1-15-15 16,-15-12 5-16,-6-8 4 15,-17-9-27-15,-21-5 19 16,0 3-17-16,-14 5 4 16,-38 15-12-16,-13 11 4 15,-17 11 0-15,-1 14-3 16,11 13 4-16,20 2-9 15,14 2-28-15,14 37-67 16,24 9 1-16,0 6-157 16,62 0-145-16</inkml:trace>
  <inkml:trace contextRef="#ctx0" brushRef="#br0" timeOffset="2904">8947 570 838 0,'0'0'179'0,"0"0"-39"15,0 0 6-15,0 0-39 0,0 0-35 16,0 0-71-1,0 0 11-15,-83 74-2 0,59 31 8 16,10 13 12-16,-6 11-5 16,13 7-11-16,-3 4 18 15,10 4-22-15,0-11-3 16,0-6 5-16,31-22-12 16,13-19 0-16,8-22 0 15,-8-16 10-15,8-18-10 16,-14-11 0-16,7-17-19 15,-18-2-47-15,-3-2-168 16,-10-38-353-16</inkml:trace>
  <inkml:trace contextRef="#ctx0" brushRef="#br0" timeOffset="8730">9851 1478 536 0,'0'0'213'15,"0"0"-47"-15,0 0-46 16,0 0 9-16,0 0-35 16,0 0-43-16,0 0 3 15,7-157-34-15,20 132 15 16,4 1 11-16,0 11-44 0,-17 4 19 15,-7 6-18-15,7 3 8 16,-4 0-22-16,4 0 7 16,6 25 4-16,4 13-7 15,-3 2 21-15,-14 6-14 16,-7 2 0-16,0-2 2 16,0-3-3-16,0-14 3 15,-7-9-2-15,7-15 0 16,-7-5 13-16,7 0-10 15,0 0 8-15,0-14-8 16,0-23 7-16,0-9-10 16,24-6 0-16,4 1-2 0,16 5 8 15,-6 6-6 1,-7 11 0-16,-10 10 3 0,-7 10-16 16,3 6 13-16,10 3-17 15,-3 0 15-15,14 3-1 16,-10 25 3-16,3 10 0 15,-18 2 2-15,-13 6-10 16,7-4 8-16,-7-4 0 16,0-4 0-16,0-2 3 15,0-6-4-15,0-4 1 16,0-2-46-16,0-5-56 16,0-1-72-16,7-8-45 15,10-6-135-15</inkml:trace>
  <inkml:trace contextRef="#ctx0" brushRef="#br0" timeOffset="9053">10975 1544 620 0,'0'0'111'0,"0"0"0"15,0 0-10-15,0 0-19 16,0 0-42-16,0 0-35 15,-103-5 20-15,96 24-25 16,0 1 0-16,7-3-1 16,0-2 5-16,0-4-4 15,0-5 0-15,21-6 2 0,3 0 34 16,4 0 17-16,-11 0-2 16,4-11 3-16,3-3-19 15,-18-1 7-15,-6-2-20 16,0 5-20-16,0-2 9 15,0 6-11-15,-17 2-7 16,4 3-39-16,-1 3-109 16,14 0-40-16,0 0-151 15</inkml:trace>
  <inkml:trace contextRef="#ctx0" brushRef="#br0" timeOffset="10727">13644 530 689 0,'0'0'194'16,"0"0"-69"-16,0 0 7 15,0 0-46-15,0 0-30 16,0 0-44-16,-45 88 12 16,4-8 28-16,10 11-49 15,0 9 33-15,17 3-6 16,7 6-27-16,7-1 29 0,0-10-30 15,14-7-2-15,17-16 5 16,13-12 6-16,-9-15-11 16,3-11 0-16,0-10 4 15,-8-9-16-15,-2-5-35 16,-4-2-117-16,-3-5-68 16,-8-4-79-16,5-2-153 15</inkml:trace>
  <inkml:trace contextRef="#ctx0" brushRef="#br0" timeOffset="11147">13809 1507 369 0,'0'0'252'0,"0"0"-128"15,0 0 12 1,0-146-2-16,0 118-27 0,0-2-71 16,13 9 15-16,11-2-19 15,11 5-23-15,-4 7 11 16,13 8-20-16,-13 3 0 15,4 0-3-15,-4 5 13 16,0 19-10-16,-11 5 0 16,-6 2 1-16,3 3-10 15,-17 6 10-15,0 0-1 16,0 0 2-16,-17-9 3 16,10-8-5-16,7-14 0 15,-7-6 5-15,7-3 1 16,0 0 1-16,0-9 20 15,0-17 32-15,0-8-56 0,0-3 19 16,7-3-17-16,17 0 3 16,11 0-4-16,2 2-4 15,1 10 0-15,0 8-5 16,0 15-2-16,-4 5 7 16,4 0 0-16,-7 13-4 15,-3 19-4-15,-11 7 1 16,-17 5-33-16,0-1-69 15,0-3-124-15,0-9-141 16</inkml:trace>
  <inkml:trace contextRef="#ctx0" brushRef="#br0" timeOffset="11438">14764 618 608 0,'0'0'165'15,"0"0"-27"-15,0 0-20 16,0 0-24-16,0 0-79 16,0 0-8-16,155 80 22 15,-96 11 10-15,-8 13-5 16,-13 1 17-16,-7 4-45 0,-24-2 15 15,-7-11-17-15,0-8 7 16,-14-5-8-16,-24-15-3 16,-6-7-69-16,-8-12-119 15,0-18-236-15</inkml:trace>
  <inkml:trace contextRef="#ctx0" brushRef="#br0" timeOffset="11782">15215 404 748 0,'0'0'149'0,"0"0"-7"16,0 0-45-16,0 0-43 16,0 0-18-16,0 0-6 15,158 140 32-15,-69-43-9 16,-3 23-17-16,-10 8 26 16,-17 13-43-16,-22 2-6 15,-23 0 9-15,-14-3-17 16,0-9 1-16,0-2-6 15,-14-4-3-15,-23 2-13 0,-22-4-110 16,-23-12-208-16</inkml:trace>
  <inkml:trace contextRef="#ctx0" brushRef="#br0" timeOffset="9765">11457 1562 695 0,'0'0'165'0,"0"0"-17"0,0 0-33 16,0 0-28-16,0 0 0 16,0 0-44-16,113-103 16 15,-75 71-13-15,-4-8-38 16,11-2 27-16,0-10-26 15,0-9 1-15,-8-7 14 16,1 0-19-16,-10-1 11 16,-21 9-9-16,3 7-1 15,-10 17 8-15,0 14-12 16,0 7-2-16,0 12 1 0,-10 3 5 16,-18 14-11-16,-17 41 5 15,-6 20 0-15,6 10-4 16,31 4 4-16,4-4 0 15,10-2-4-15,0-9 10 16,38-11-6-16,7-14 0 16,-1-17 1-16,-6-12-14 15,-10-12 13-15,2-8 0 16,1 0-3-16,-3 0 13 16,10-17-10-16,-7-9 0 15,-11-6 7-15,4-2 0 0,-17 0-7 16,0 5 0-1,-7 12-3-15,0 9 15 0,0 5-12 16,0 3 0-16,0 0-13 16,0 23 8-16,0 14-5 15,0 3 10-15,0 0-2 16,0-8 5-16,21-6-5 16,3-10 2-16,7-5 0 15,-4-7-8-15,11-4 8 16,0 0 0-16,7-4 4 15,-11-14 6-15,-10-10-10 16,7-5 0-16,-24-2 9 0,0-4-5 16,-7 4-4-1,0 4 0-15,-31 2-2 0,-14 9 11 16,-13 9-12-16,6 11 3 16,7 0-17-16,14 8 3 15,18 27-104-15,13 4-69 16,0 5-58-16,44-8-82 15,8-9-358-15</inkml:trace>
  <inkml:trace contextRef="#ctx0" brushRef="#br0" timeOffset="10351">12726 1533 468 0,'0'0'199'15,"0"0"-44"-15,0 0-14 16,0 0-5-16,0 0-50 0,0 0 8 15,65-146-32-15,-79 132-44 16,-13 2 25-16,-4 4-39 16,7 2-2-16,10 4 9 15,0 2 4-15,7 0-16 16,0 2 1-16,-10 21 0 16,10 3-8-16,7 5 8 15,0 1 0-15,0-4-7 16,31-5 10-16,4-6-3 15,-4-8 0-15,-1-3 4 16,-9-4-6-16,-14-2 2 16,0 0 0-16,-7 0 14 0,0 0-9 15,0 0 46 1,0 0-3-16,0 0-41 0,0 0 17 16,0 9-24-16,0 20-11 15,0 14 6-15,0 16 10 16,-7 13-5-16,-7 8 0 15,0 9 4-15,-3 8-2 16,4 11-2-16,6 7 0 16,0-1 15-16,-10-8-9 15,10-15 3-15,0-8-9 16,-14-17 6-16,14-15-6 16,-10-16 0-16,10-18 0 15,0-11-1-15,-17-6 11 16,4 0 0-16,-18-3 22 15,-7-21-26-15,-6-12 6 0,-1-7-12 16,14-8 0 0,11-12 0-16,9-12 0 0,18-14-2 15,31-14-36-15,35 1-42 16,16 7-8-16,1 20-89 16,-18 16-88-16,-13 8-251 15</inkml:trace>
  <inkml:trace contextRef="#ctx0" brushRef="#br0" timeOffset="13959">16656 129 254 0,'0'0'383'0,"0"0"-253"16,0 0 20-16,0 0-13 0,0 0-46 15,0 0-36-15,-52-60 14 16,21 54-48-16,0 6 18 16,-20-2-6-16,-15-2-33 15,-16 4 41-15,-15-2-39 16,-30 2-2-16,-21 0 20 16,-20-3-13-16,-18 0 0 15,1-3-2-15,-1 6 6 16,-14-3-5-16,-16 3-6 15,-21 0 0-15,-8 0-1 16,-19 0 12-16,-29 0-11 16,-9 0 0-16,-18 0 8 15,-3 9-11-15,-4 5 3 0,7 1 0 16,18 0-7-16,20-15 11 16,27 0-4-16,18 0 0 15,31-4 8-15,0-7-9 16,20 2 1-16,-7 3 0 15,1 6-5-15,6 0 17 16,1 0-12-16,23 0 0 16,21 0 3-16,14 0-10 15,17 6 7-15,-4 5 0 16,-10 2-9-16,-3-6 18 16,-14-1-9-16,7-2 0 15,-7-4 7-15,-7 0-16 16,-6 0 9-16,-11 0 0 15,-4 0-2-15,-17-6 11 0,1 2-9 16,-15 4 0-16,8 0 4 16,6 0-5-16,-6 0 1 15,6 0 0-15,-7 4-8 16,15-2 13-16,-1-2-5 16,10 4 0-16,-3-4 3 15,-13 0-11-15,9 0 8 16,-9 0 0-16,-1 0-5 15,-7 0 11-15,-6 0-6 16,-4 0 0-16,11 0 12 16,16 1-20-16,18 6 8 15,27 1 0-15,11-2-5 0,17-6 13 16,13 0-8 0,15 3 0-16,3-3 8 0,20 0-14 15,7 0 6-15,14 0 0 16,4 2-10-16,-25 2 19 15,-3 1-9-15,-17 4 0 16,-17-3 6-16,13 0-15 16,-3-1 9-16,-4-5 0 15,18 0-11-15,-17 0 20 16,6 0-9-16,11 0 0 16,20 0 9-16,7 0-17 15,11 0 8-15,3 0 0 16,-4 0-3-16,-27 0 10 0,-3 3-7 15,-8 12 0 1,-23 3 7-16,-1 0-17 0,8 0 10 16,3-1 0-16,17-6-7 15,34 1 14-15,4-1-7 16,11 9 0-16,13 12-5 16,-7 16-3-16,-10 18 8 15,17 11 0-15,0 14-5 16,0 12 15-16,0 8-10 15,0 6 2-15,0 4 8 16,0-1-1-16,0 3-9 16,0 9 0-16,0 11 24 0,-14 8-18 15,-7 15 5 1,-3 17 2-16,-3-6-8 0,9 1 18 16,12-18-23-16,6-20 3 15,0-12-1-15,30-10 8 16,8-15-10-16,4-20 0 15,2-18 3-15,-6-19-4 16,-7-15 1-16,14-5 0 16,6-9-5-16,32-5 16 15,27-6-11-15,51-6 0 16,56 0 11-16,48-11-12 16,61-13 1-16,32 4 0 15,41 3 0-15,10 2 6 16,4 10-6-16,3-1 0 15,-24 3 1-15,3-2-6 0,4-1 5 16,17 0 0-16,7-2-5 16,20-4 8-16,1 0-5 15,-4 4 2-15,-10 0 0 16,-24-1-3-16,-4-2 3 16,-10-4 0-16,-21-2-4 15,-17-4 8-15,-6-1-5 16,-22-2 1-16,-6 6-8 15,-7 0 4-15,-10 1 4 16,-8 3 0-16,-13 3-6 16,7 1 13-16,-21 1-7 15,-3 4 0-15,-21 0-4 0,-20-3-2 16,-18-1 5-16,-10 0-3 16,-14-5-9-16,11 0 12 15,3-1 1-15,10 1 0 16,-7 0 9-16,-6 2-17 15,-14 0 8-15,-31 1 0 16,-31 6 0-16,-28-4 8 16,-20 3-8-16,-25 6 0 15,-16-5 5-15,-4 5-10 16,-3-3 5-16,-15-3 0 16,5 3-3-16,3-6 15 15,-1 1-12-15,11-6 4 16,-3-4 4-16,-14-2 15 0,0-5-14 15,10-7 0-15,-3-2 27 16,-1-3-31-16,5-6 10 16,2-3-10-16,4-3 6 15,-10-14 4-15,0-8-15 16,-7-12 0-16,-7-14 5 16,0-9 7-16,0-2-12 15,-7-7 0-15,-7-2 11 16,14-12-6-16,0-11-5 15,14-8 0-15,31-1 3 16,6 0 5-16,1 12-8 16,-1 9 0-16,-13 13 10 0,-21 23-10 15,-17 15 0 1,0 12 0-16,-10 8 10 0,-18 8 3 16,-9 12-13-16,16 11 0 15,11 12 12-15,10 1-19 16,0 8 7-16,0-1 0 15,0 1-2-15,0 5 10 16,0 0-8-16,0 0 0 16,0 0 7-16,-28 0-25 15,-47 9-11-15,-42 34-71 16,-69 8-64-16,-44-3-306 16</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46:51.253"/>
    </inkml:context>
    <inkml:brush xml:id="br0">
      <inkml:brushProperty name="width" value="0.05" units="cm"/>
      <inkml:brushProperty name="height" value="0.05" units="cm"/>
      <inkml:brushProperty name="color" value="#3165BB"/>
      <inkml:brushProperty name="fitToCurve" value="1"/>
    </inkml:brush>
  </inkml:definitions>
  <inkml:trace contextRef="#ctx0" brushRef="#br0">2538 2519 522 0,'0'0'189'0,"0"0"-32"15,0 0 9-15,0 0-25 16,0 0-27-16,0 0-16 16,-248-15-6-16,228 4-36 15,6-6 11-15,-3-3-24 16,10-3-23-16,0-9 8 15,7-5-25-15,0 3-3 0,7 8 0 16,17 9 9-16,3 11-10 16,4 6 1-16,7 0-3 15,-3 11-8-15,9 27 11 16,-6 11 0-16,-14 10-1 16,-10 13 3-16,-14 2-2 15,0 3 0-15,0-8 4 16,-7-11-10-16,-7-16 6 15,-3-13 0-15,10-18-2 16,7-11 7-16,0 0-5 16,0 0 1-16,-7-11 2 15,7-29 2-15,0-18-4 0,0-16-1 16,21-15 0 0,24-2 3-16,6 2-5 0,1 17 2 15,-8 24 0-15,-13 18-9 16,-17 23 9-16,10 7-6 15,4 0 0-15,10 35-10 16,6 19 12-16,-20 17 4 16,-10 4 0-16,-7 5-9 15,0-12 12-15,0-5-3 16,-7-14 0-16,0-9-23 16,0-11-20-16,0-7-52 15,0-8-82-15,-7-5-74 0,-7-9-131 16</inkml:trace>
  <inkml:trace contextRef="#ctx0" brushRef="#br0" timeOffset="198">3040 2627 627 0,'0'0'186'0,"0"0"-134"16,0 0 30-16,0 0-19 15,0 0-17-15,0 0 42 16,230-5-63-16,-164 1-20 16,16-1 4-16,1-1-9 15,-11-3-71-15,3 1-197 16</inkml:trace>
  <inkml:trace contextRef="#ctx0" brushRef="#br0" timeOffset="472">3796 2221 731 0,'0'0'181'0,"0"0"-50"16,0 0 16-16,0 0-27 16,0 0-45-16,0 0-26 15,-20-42-47-15,20 67 1 16,0 26 9-16,0 16-5 0,20 10 34 15,-6 0-24 1,10 2-16-16,-3-4 8 0,3-6-3 16,-4-10-6-16,-2-13 0 15,-5-11-34-15,-6-13-80 16,-7-7-86-16,0-15-103 16,0 0-93-16</inkml:trace>
  <inkml:trace contextRef="#ctx0" brushRef="#br0" timeOffset="750">4003 1778 118 0,'0'0'645'16,"0"0"-463"-16,0 0-39 0,0 0-2 15,0 0-58-15,0 0-80 16,89 30 9-16,7 42 26 15,18 6 0-15,10 8 20 16,-11 5-34-16,-17 4 3 16,-17 5-5-16,-41 6-17 15,-31 5 6-15,-7-2-11 16,-27-1 0-16,-56 6-2 16,-44 4 2-16,-28 2-77 15,-24-6-116-15,-20-20-176 16,6-25-295-16</inkml:trace>
  <inkml:trace contextRef="#ctx0" brushRef="#br0" timeOffset="1110">1788 1821 741 0,'0'0'157'0,"0"0"-52"16,0 0 40-16,0 0-26 0,0 0-9 16,0 0-42-16,-120-75-67 15,99 136 17-15,-10 33-9 16,-3 34-5-16,-4 24 59 15,14 13-54-15,17 8 33 16,7-7-20-16,14-6-22 16,62-9 17-16,20-8-17 15,31-11 0-15,14-24-12 16,28-25 12-16,16-26-72 16,22-31-64-16,23-26-118 15,7 0-220-15</inkml:trace>
  <inkml:trace contextRef="#ctx0" brushRef="#br0" timeOffset="1470">6471 1795 896 0,'0'0'172'0,"0"0"-41"15,0 0 21-15,0 0-49 0,0 0-13 16,0 0-38-16,0-94-52 16,0 99 0-16,0 47-11 15,0 34 11-15,0 31-4 16,-13 21 15-16,-32 10-7 15,0 6-4-15,7-5 10 16,11-14-11-16,20-21 1 16,7-35-15-16,0-24-63 15,7-29-69-15,20-24-25 16,-3-2-25-16,-3-30-54 16,-4-28-414-16</inkml:trace>
  <inkml:trace contextRef="#ctx0" brushRef="#br0" timeOffset="2768">5907 2367 509 0,'0'0'146'15,"0"0"-20"-15,0 0-7 16,0 0-89-16,0 0-20 16,0 0-5-16,276 8 30 15,-122-2 19-15,11-6-24 16,-17 0 15-16,-21 0-3 15,-23-14-25-15,-46 2 44 16,-20 3-32-16,-7 4 19 16,-24 2 26-16,-7 1-30 15,0-2 16-15,0 4-19 16,0 0-26-16,0 0 5 0,0 0-20 16,0 14-18-16,0 24 10 15,0 16 8-15,0 12 8 16,6-6-8-16,1 0 6 15,0-5-8-15,0-10 2 16,17-11 0-16,-17-10 2 16,14-16 7-16,-11-8-9 15,4 0 0-15,13 0 1 16,11-20 9-16,21-20-6 16,2-9-2-16,-9 4 6 15,-7 2 2-15,-7 3-8 16,-4 8-2-16,-10 7 9 15,-10 10-14-15,-7 12 5 0,17 3-1 16,-11 0-5 0,12 18-7-16,2 16 12 0,-13 12-1 15,3 2 1-15,-10 3-13 16,7-7 15-16,3-13-1 16,-3-8 0-16,-8-8 10 15,8-13-10-15,3-2 0 16,-10 0 0-16,14 0 6 15,17-14 0-15,6-20-5 16,15-9 4-16,-8 3 1 16,-13 3-6-16,0 8 0 15,-17 12 0-15,3 11-6 16,-10 6 6-16,16 0-3 16,-2 8 1-16,3 24-7 0,0 2 3 15,-4 3 4-15,-3-1 2 16,-3-11-6-16,3-11 6 15,-10-6 0-15,-7-5-2 16,0-3 5-16,0 0 0 16,10-14 5-16,17-32-2 15,21-14-5-15,4-6 5 16,6 9-6-16,4 11 0 16,-18 18 6-16,-16 14-10 15,2 11 4-15,-6 3-7 16,0 3 1-16,4 25-3 15,-4 9 9-15,0 4-1 0,-4-2 2 16,18-2-4-16,-7-8 3 16,20-12 0-16,11-8-3 15,10-9 7-15,-3 0-4 16,-4-23 0-16,-3-11 9 16,-4-9-4-16,-14-9-3 15,-13 3 0-15,-17-2 24 16,-21 2-21-16,0 9 22 15,0 12-2-15,-14 11-22 16,0 8 12-16,8 9-15 16,-1 0-2-16,-11 29-2 15,5 28-2-15,6 20 6 16,7 1 0-16,0-1 2 0,0-9-13 16,38-11 1-16,20-14-20 15,7-14 30-15,25-18-12 16,6-11 12-16,-7 0 0 15,1-37 9-15,-1-13-7 16,-17-11-2-16,-3-11 0 16,-17-2 18-16,-14 0-17 15,-11 2 15-15,-20 6 2 16,-7 15-15-16,0 11 16 16,0 17-15-16,-7 9-1 15,0 11-6-15,0 3 3 16,1 0-1-16,-1 40-2 0,-4 20 3 15,4 11-4-15,7 6 4 16,0-3 0-16,25-3-11 16,19-7 4-16,1-9 4 15,13-13 1-15,1-10-2 16,-14-9 1-16,-25-3 3 16,-10-3-16-16,-10 2-6 15,-61-4-73-15,-43-1 13 16,-19-5-137-16,-29-6-64 15,-9-3-88-15</inkml:trace>
  <inkml:trace contextRef="#ctx0" brushRef="#br0" timeOffset="3354">7489 2016 563 0,'0'0'124'16,"0"0"16"-16,0 0-10 16,0 0-20-16,0 0-44 15,0 0 29-15,0 0-34 16,-76-126-21-16,63 126 2 16,-4 0-38-16,-11 0 1 15,-3 0-5-15,4 0 11 16,2 14-21-16,19 0 10 15,-8 3 0-15,14 1-6 16,0-2 11-16,0-2-5 16,0 1 0-16,7-6 9 15,13-4-7-15,4-5-2 16,4 0 0-16,10 0 16 0,6 0-11 16,-13-20 13-16,-3-3 31 15,-21-2-10-15,-7-1 24 16,0-2-40-16,-7 2-10 15,-27 3 9-15,-4 9-19 16,7 5-3-16,3 9 0 16,4 0-9-16,10 0 3 15,-10 9 6-15,17 22-30 16,7 9-56-16,0 6-68 16,0-1-141-16,7-5-324 0</inkml:trace>
  <inkml:trace contextRef="#ctx0" brushRef="#br0" timeOffset="6404">12017 1046 672 0,'0'0'210'16,"0"0"-79"-16,0 0-10 16,0 0-11-16,0 0-43 15,0 0 7-15,-37-28-27 16,-39 19-43-16,-27 0 34 15,-45-2-23-15,-45-6 0 16,-44-6 25-16,-45-3-40 16,-34 0 14-16,-35 1-14 0,-10 2 10 15,-17 8-15 1,-24 4 5-16,-14 11 0 0,-21 0-1 16,-13 9 5-16,3 17-4 15,-4 8 0-15,14 0 2 16,-10 3-6-16,-10 0 4 15,-4 3 0-15,-27-3-5 16,7 3 17-16,13 3-12 16,14-5 0-16,62-1-2 15,38-11-5-15,41-10 7 16,62-9 0-16,35-7-1 16,47 0 8-16,35 0-7 15,38-21 0-15,6 1 10 16,8 4-16-16,-14 1 6 0,6 9 0 15,-6 6-10-15,-14 0 7 16,0 0 2-16,-10 21-4 16,23-2 10-16,32-2-16 15,6 0 11-15,4 3 0 16,14 3-7-16,-4 12 14 16,15 13-7-16,-1 21 0 15,10 20 4-15,14 10-12 16,7 13 8-16,0 8 0 15,0 6-4-15,0 9 13 16,0 10-9-16,0 18 0 16,0 17 7-16,0 21-9 15,0 12 2-15,-7 5 0 0,-10-4 2 16,3-11 9-16,7-8-11 16,1-13 0-16,-1-15 6 15,7-30-4-15,0-23-2 16,7-25 0-16,37-14-4 15,1-16 12-15,27-7-8 16,18-15 0-16,50-17 3 16,67-14-3-16,61-6 0 15,66-9 0-15,44-16-4 16,21 7 3-16,17 12 1 16,-24 6 0-16,0 0-5 15,10 20-5-15,14-5 6 16,27-15 4-16,39 0-4 0,23 0 2 15,14-9 2-15,-3 1 0 16,14 4 2-16,-4 4 2 16,7 0-4-16,-14 0 0 15,-31-2-8-15,-6-6 8 16,-22-10-2-16,8 4 2 16,-25-3 0-16,-13 5 2 15,-38 1-2-15,-65-1 0 16,-52-2-2-16,-55-3 3 15,-41 0-1-15,-45 3 0 16,-38-7 2-16,-30-5 6 16,-5-17 5-16,-16-13 10 15,0-24 21-15,-11-22-28 0,-10-25 14 16,-10-33-20-16,0-23-7 16,3-23 16-16,4-17-19 15,-4 6 0-15,-10 10 1 16,-7 16 9-16,0 20-10 15,0 5 0-15,0 6 5 16,0 2-12-16,0 7 10 16,0 5-3-16,0 3 0 15,0 12 8-15,-38 8-10 16,-14 11 2-16,-30 12 0 16,-28 15-12-16,-55 7 7 0,-73 18-5 15,-78 20 5 1,-69 21-55-16,-55 19-13 0,-4 0-75 15,35 22-153 1,48 7-132-16</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45:21.997"/>
    </inkml:context>
    <inkml:brush xml:id="br0">
      <inkml:brushProperty name="width" value="0.05" units="cm"/>
      <inkml:brushProperty name="height" value="0.05" units="cm"/>
      <inkml:brushProperty name="color" value="#3165BB"/>
      <inkml:brushProperty name="fitToCurve" value="1"/>
    </inkml:brush>
  </inkml:definitions>
  <inkml:trace contextRef="#ctx0" brushRef="#br0">22006 1309 437 0,'0'0'160'16,"0"0"-50"-16,0 0 11 16,0 0 23-16,0 0-81 15,0 0-2-15,21 0-20 16,0 0-38-16,3 0 7 16,-4 0-10-16,11 0 0 15,0 0-7-15,-10 0 10 16,3 0-3-16,-17 2 0 15,0 2 0-15,-7 1-13 16,0 10 9-16,0 4-10 0,-14 10 5 16,-17 0 18-1,0 2-9-15,3-3 0 0,4-5 13 16,11 1-16-16,13-10 3 16,0-3 0-16,0-2-9 15,0-4-2-15,0-2 11 16,37-3-4-16,22 0 10 15,23-3 3-15,8-22-9 16,-11-10 0-16,3 1 5 16,-23 0 7-16,-8 3-12 15,-13-1 17-15,-14 6-17 16,-17 6 38-16,-7 6 13 16,0 4 1-16,0 3 17 15,0 1-68-15,-7 6 10 16,-17 0-11-16,4 0 9 0,2 0-13 15,5 8 4-15,6 18 0 16,7 9-5-16,0 2 9 16,0 0-4-16,0-2 0 15,7 1 8-15,37-7-18 16,1 0 10-16,14-9-51 16,16-9 0-16,-3-8-103 15,18-3-62-15,-8 0-118 16</inkml:trace>
  <inkml:trace contextRef="#ctx0" brushRef="#br0" timeOffset="197">23244 1220 501 0,'0'0'115'0,"0"0"-24"15,0 0-5-15,0 0-33 16,0 0-18-16,0 0-33 15,175-6 3-15,-99 6-1 16,-11 0 1-16,4 0-10 16,-17 0-60-16,-25 0-146 15,-20 0-162-15</inkml:trace>
  <inkml:trace contextRef="#ctx0" brushRef="#br0" timeOffset="346">23368 1406 117 0,'0'0'113'0,"0"0"39"0,0 0-34 16,0 0-56-16,0 0 3 15,223 17-51-15,-133-17-13 16,-1-11-2-16,-17-9-174 16</inkml:trace>
  <inkml:trace contextRef="#ctx0" brushRef="#br0" timeOffset="-1102">21374 1129 657 0,'0'0'198'0,"0"0"-75"15,0 0 27-15,0 0-54 16,0 0-1-16,0 0-42 15,0 0-33-15,-90-138 8 16,70 136-22-16,-11 2-6 16,3 0 0-16,-10 0 12 15,7 16-16-15,11 19 4 16,-4 5 0-16,10 6-11 16,14 5 15-16,0 0-4 15,7 1 0-15,31 3-8 16,-1-7 3-16,8-2 1 15,-17-6 2-15,3-9-13 0,-11-2 15 16,4-6 0-16,-24-7 0 16,0 2-1-16,0-3-9 15,0-4 9-15,0 3-9 16,-38-5 1-16,1-4-16 16,2-1-39-16,-3-4-13 15,14 0-38-15,24 0 21 16,0-18 4-16,0-17-152 15,52-4-126-15</inkml:trace>
  <inkml:trace contextRef="#ctx0" brushRef="#br0" timeOffset="-876">21515 1383 97 0,'0'0'155'16,"0"0"-29"-16,0 0 4 0,0 0-18 16,0 0-9-16,0 0-15 15,103-54-6-15,-103 54-49 16,0 0-26-16,0 11-4 15,0 21 4-15,0 11 24 16,0 3 9-16,0-7-39 16,0 1 19-16,0-8-20 15,0-7 0-15,0-8 2 16,0-5-2-16,0-6-44 16,0-3-33-16,0-3-98 15,0 0 51-15,0-26-84 16</inkml:trace>
  <inkml:trace contextRef="#ctx0" brushRef="#br0" timeOffset="-582">21546 1040 131 0,'0'0'265'16,"0"0"-179"-16,0 0 0 15,0 0-19-15,0 0-23 16,0 0-13-16,-31-20-31 15,31 20 0-15,0 3 13 16,6 14-9-16,25-3 26 16,-10-8-15-16,10 0 6 0,-17-6 28 15,10 0-13-15,-17 0 29 16,6 0 9-16,-13-17-48 16,0 0 31-16,0 0-37 15,0-1-18-15,-6 4-2 16,-22 8-21-16,-10 6-2 15,14 0-80-15,4 18-83 16,20 16-57-16</inkml:trace>
  <inkml:trace contextRef="#ctx0" brushRef="#br0" timeOffset="906">24279 1043 100 0,'0'0'490'16,"0"0"-347"-16,0 0 4 16,0 0-20-16,0 0-16 15,0 0-1-15,24-95-35 16,-24 95-36-16,0 0-20 15,0 0-14-15,0 0-9 16,0 15 4-16,0 17-3 16,0 7-1-16,0 5 4 15,-17 1 0-15,17-2-1 16,-7 0 8-16,7-6-7 16,0-8 0-16,0-8 8 15,0-6-9-15,0-6 1 16,0-7 0-16,0-2-3 15,7 0 12-15,24 0-9 0,14-5 7 16,6-16-5-16,1 5 11 16,-8 2-13-16,-20 5 0 15,-10 3-1-15,0-2 10 16,3 3-9-16,-10-5 0 16,0 5 9-16,-7 0 0 15,0 1-6-15,0 2 12 16,0 2 34-16,0 0-49 15,0 0 16-15,0 0-16 16,0 0 14-16,0 0-23 16,0 0 9-16,0 0-11 0,0 0 8 15,0 13-23-15,0 19 26 16,0 12-2-16,0 1 15 16,0 2-14-16,-7 1 1 15,0-6 0-15,7-1-6 16,0-8-32-16,0-4-87 15,0-3-84-15,0-15-149 16</inkml:trace>
  <inkml:trace contextRef="#ctx0" brushRef="#br0" timeOffset="1515">25132 473 507 0,'0'0'132'0,"0"0"-65"16,-347-176-34-16,161 116 52 16,-38 6-25-16,-34 4-18 15,-44 5 1-15,-35 8-33 16,-24 11 13-16,-17 14-8 15,-21 12-8-15,3 9 37 16,18 49-34-16,31 30-5 16,51 24 13-16,59 19-4 15,44 9-11-15,46 0-1 16,26 5 10-16,18 10-13 0,14 3 1 16,16 2 0-1,29-3-5-15,27-3 9 0,17 1-4 16,24-4 0-16,55-5-1 15,41-3-5-15,35-9 6 16,44-8 0-16,56-20-6 16,61-26 20-16,62-34-14 15,38-32 18-15,45-14-6 16,7-30 20-16,-18-32-25 16,-13-15 1-16,-52-5 13 15,-65-7-19-15,-52-3 27 16,-55-5 25-16,-41-11-17 0,-38-12 25 15,-31-12-30 1,-38-7-2-16,-27-14 13 0,-38-9-34 16,-13-7 25-16,-101-3-32 15,-48 6 15-15,-61 18-33 16,-42 19 16-16,-27 29 0 16,27 25-9-16,28 30-20 15,51 39-61-15,38 6-112 16,28 34-148-16,24 21-534 15</inkml:trace>
  <inkml:trace contextRef="#ctx0" brushRef="#br0" timeOffset="-137234">7713 2444 568 0,'0'0'170'0,"0"0"-36"15,0 0-46-15,0 0 20 16,0 0-38-16,0 0-13 0,0 0 5 16,-89-49-52-1,89 49 11-15,0 0-11 0,0 0-6 16,24 0 15-16,41 0-18 16,55 0 24-16,42 0 4 15,30 0-26-15,46-5 11 16,44-4-12-16,37-2 5 15,29 5 4-15,30 0-10 16,0 0-1-16,7 0 0 16,-13-8 7-16,20-3-7 15,0-6 0-15,3-5 3 16,18-1-2-16,9 1 0 16,46-4-1-16,38-2 0 15,13 3 5-15,7 5-5 16,-17 3 0-16,-18 9 8 0,-54-5 8 15,-45 6-15 1,-34-4-1-16,-56-3 0 0,-44-3 13 16,-41 6-13-16,-45-3 0 15,-55 5 4-15,-42 4-2 16,-40 2-1-16,-18 3-1 16,-17 4 7-16,0-4 3 15,-17-3-20-15,-63 1-21 16,-61 2-236-16,-68 3-174 15</inkml:trace>
  <inkml:trace contextRef="#ctx0" brushRef="#br0" timeOffset="-135539">7648 2498 218 0,'0'0'106'16,"0"0"26"-16,0 0-25 15,0 0-4-15,0 0-4 16,0 0 4-16,-90-60 6 16,90 54-12-16,0 1-40 15,0 2 25-15,0 0-20 16,0 3-8-16,0 0-12 0,0 0-41 15,0 0 4-15,0 3-5 16,0 31-5-16,7 12 5 16,17 8 1-16,-3 9 6 15,-7 2 4-15,16 11-5 16,-9 6 9-16,-4 4-1 16,-10 0-14-16,0 5 31 15,-7 3-30-15,7 6 2 16,-7 3 2-16,0-6 5 15,0-8-7-15,7-11-3 16,3-16 3-16,4-6-5 16,-7-14 2-16,0-8 0 0,0-8-4 15,3-9 13 1,-10-3-9-16,14-5 0 0,-14 2 2 16,6-5-6-16,1-3 4 15,-7 3 0-15,0-6-1 16,7 0 11-16,0 0-10 15,3 0 0-15,11 0 4 16,17 0 2-16,7 0-6 16,20 0 0-16,11 0 0 15,34-12 9-15,37-9-9 16,25 1 0-16,35-6 2 16,16 1-2-16,8 3 0 15,6 5 0-15,-10 5 0 16,-11 9-2-16,-3 3 2 15,4 0 0-15,7 0 0 0,13 0-10 16,21 0 10-16,17 0 0 16,27 3-1-16,25 0 7 15,37-3-6-15,28 0 0 16,0 0 0-16,-6 0-5 16,-22 0 5-16,-37 2 0 15,-18 7-4-15,-10-3 8 16,-10 3-4-16,-7-8 0 15,7-1 0-15,-7 0-3 16,-4 0 5-16,-3-1-2 16,-6-11 0-16,-32 4 3 15,-24-4-4-15,-34-3 1 0,-24 5 0 16,-35 1-6-16,-31 0 6 16,-17 7 0-16,11-4-1 15,-7 3 7-15,20-3-6 16,-10 0 0-16,-4 4 1 15,-6 2-7-15,-31-3 6 16,-25 3 0-16,-13 0 0 16,-7 0 8-16,0-3-9 15,7 3 1-15,10 0 0 16,28 0-7-16,20 0 10 16,25 0-3-16,-1-3 0 15,-17 0 10-15,-10-3-9 16,-17 4-1-16,-18-4 0 15,-13 3 19-15,3-2-14 16,-17-5 10-16,7-1 28 0,0-3-31 16,-7-6 16-16,14-8-23 15,-4-7-1-15,-10-5 0 16,14-6-2-16,-7-5-2 16,7-12 0-16,-14-6 11 15,0-8-12-15,0-6 1 16,-14-3 0-16,-31 1-3 15,7-4 5-15,4-2-2 16,3-1 0-16,7-3 14 16,10 4-14-16,7 2 0 15,0-2 1-15,1 2-3 16,6 3 2-16,-18 7 0 16,11 10-2-16,-6 14 11 0,-1 16-11 15,-17 7 2-15,7 10-2 16,-10 4-10-16,-18 4 12 15,-24 8 0-15,-27 6-2 16,-31 0 4-16,-45 0-7 16,-34 0 5-16,-17 13-52 15,-1 3-40-15,-6-2-142 16,24-5-145-16</inkml:trace>
  <inkml:trace contextRef="#ctx0" brushRef="#br0" timeOffset="35391">1503 1572 479 0,'0'0'115'0,"0"0"-10"15,-237-160 27-15,124 114-22 16,2 6-35-16,1 10 5 0,-3 14-13 16,3 16-23-1,-7 0 0-15,4 46-32 0,-11 34-6 16,10 23 13-16,18 11-13 15,31 12 2-15,20 6-7 16,21 2 9-16,24-2-6 16,0-5-4-16,38-6 0 15,44-15-8-15,35-15 12 16,24-16-4-16,24-27 0 16,4-24 8-16,3-24-2 15,6-26-1-15,-2-46 21 16,3-23 55-16,-14-10-41 15,-24-13 5-15,-45-4-1 16,-38-13-17-16,-58-5 15 16,0-2-36-16,-82 2-2 0,-35 20-1 15,-41 19-3-15,-18 27-2 16,-16 26-1-16,6 25 1 16,21 23-12-16,31 0-9 15,48 31-87-15,24 26-10 16,35 12-101-16,-4 8-151 15</inkml:trace>
  <inkml:trace contextRef="#ctx0" brushRef="#br0" timeOffset="75906">9078 2924 568 0,'0'0'116'0,"0"0"0"16,0 0-15-16,0 0-16 15,0 0-45-15,52-146-5 0,-32 135 8 16,11 11-33-16,7 0 6 16,7 6-16-16,-8 31 0 15,-2 12 14-15,-4 11-13 16,-31 5 1-16,0 3 3 15,-7-2 4-15,-45-3-6 16,-6-6-3-16,-4-5 3 16,4-9-4-16,-1-9 3 15,14-8-2-15,8-9 5 16,23-5 5-16,7-10-10 16,-3-2 2-16,10 0-1 15,0 0 18-15,-7-14-14 16,7-12-5-16,0 3 5 15,0 1 6-15,0 10-7 16,0 4-4-16,0 8 2 0,0 0-3 16,0 0 1-16,24 0 0 15,3 0-5-15,4 8 9 16,14 12-5-16,0 2 1 16,-1 7 0-16,1-5-5 15,0 4 5-15,6-2 0 16,-6-1 0-16,0 4-29 15,-1-9-165-15,8-12-287 16</inkml:trace>
  <inkml:trace contextRef="#ctx0" brushRef="#br0" timeOffset="81502">761 1814 545 0,'0'0'91'15,"0"0"29"-15,0 0-48 16,0 0-41-16,0 0 28 0,0 0-27 16,141-116 11-16,-128 113 3 15,11 3-46-15,-10 0 20 16,17 11-20-16,-3 29 0 15,2 14 7-15,-16 6-7 16,-14 6 0-16,0 3 0 16,-20 0 6-16,-32-4-5 15,-6-5-1-15,6-17 3 16,-3-14-1-16,14-18 2 16,10-11-4-16,17 0 9 15,-3-11-5-15,17-26 13 16,0-6-17-16,0-3 5 15,0 3 6-15,24 12-7 0,-3 5-2 16,-15 12 11 0,12 8-10-16,-12 3 9 0,15 3-12 15,10 0-2-15,14 11-10 16,6 22 11-16,8 1 1 16,16 3 0-16,29-1-79 15,13-4-78-15,3-9-136 16</inkml:trace>
  <inkml:trace contextRef="#ctx0" brushRef="#br0" timeOffset="101198">9714 2358 489 0,'0'0'170'16,"0"0"-60"-16,0 0-11 16,0 0 20-16,0 0-34 15,0 0-26-15,38-26-2 0,-38 26-40 16,0 0 10-16,0 0-24 16,0 0 7-16,0 0-10 15,0 0 0-15,0 0-16 16,0 0-6-16,0 0-56 15,0 0-4-15,0 6 14 16,24 11-60-16,-17 1-8 16,7-1-13-16,-1-1-102 15,-6 5-60-15</inkml:trace>
  <inkml:trace contextRef="#ctx0" brushRef="#br0" timeOffset="101578">10099 2421 370 0,'0'0'222'0,"0"0"-69"16,0 0-51-16,0 0-21 16,0 0 21-16,0 0-43 15,0 11-29-15,0 38 42 16,-7 20-17-16,-6 19 2 15,6 18-13-15,0 11-18 16,-10 6 26-16,10 5-38 16,-7-2 1-16,0-5 7 0,14-9-17 15,-10-18 8 1,10-14-13-16,0-17 1 0,0-18 5 16,0-11-4-16,0-10-2 15,10-13 2-15,-3 1 9 16,-7-7-11-16,0 0 0 15,7 1 3-15,-7-2-13 16,7 1-3-16,0-2-34 16,-7 3-40-16,7-1-81 15,17-5-84-15,-11 0-268 16</inkml:trace>
  <inkml:trace contextRef="#ctx0" brushRef="#br0" timeOffset="104368">11062 2977 357 0,'0'0'216'15,"0"0"-87"-15,0 0-31 16,0 0 28-16,0 0-37 15,0 0-32-15,-178-41 23 16,178 37-41-16,0 1-2 16,0 3-7-16,0 0-25 15,13 0-7-15,32 0 2 0,7 0 0 16,9 0 10-16,-9 0-6 16,0 0-4-16,-18 0 0 15,-3 14 8-15,-24 4-9 16,-7 7 1-16,0 4 0 15,-21 5-4-15,-23 3 8 16,-25-6-4-16,17-5 1 16,7-9 9-16,18-2-12 15,10-10 2-15,10-1 0 16,7-4-2-16,0 0 2 16,0 2 0-16,24-2-4 15,21 0 3-15,13 3 1 0,1-3 0 16,-8 3 0-16,-6 8-5 15,-7 4 5-15,-7 2 0 16,-11 3 0-16,-20 0 6 16,0 2-6-16,-14 6 0 15,-37-4 3-15,-18-7 0 16,-3-2-3-16,-4-7-21 16,4-1-35-16,-4-7-104 15,25 0-118-15</inkml:trace>
  <inkml:trace contextRef="#ctx0" brushRef="#br0" timeOffset="104676">12004 2364 892 0,'0'0'214'16,"0"0"-32"-16,0 0-54 15,0 0-54-15,0 0-56 16,0 0-9-16,38 177 50 16,-21-57-23-16,-10 17-22 15,7 12 23-15,-14 2-35 16,0 1 11-16,0-4-13 16,-21-7 13-16,-3-21-12 15,-7-23-1-15,17-28 0 16,1-29-9-16,6-17-20 0,0-15-39 15,-10-8-30 1,10-5-62-16,7-50-56 0,0-34-360 16</inkml:trace>
  <inkml:trace contextRef="#ctx0" brushRef="#br0" timeOffset="105049">12451 2984 258 0,'0'0'586'15,"0"0"-429"-15,0 0-24 16,0 0 22-16,0 0-55 16,0 0-62-16,7-60-28 15,-7 91-6-15,0 15-4 0,0 12 4 16,0-1 6 0,0-9-7-16,0 1-3 0,14-12 0 15,17-11-1-15,6-12 5 16,-2-14-4-16,20 0 0 15,-4 0 10-15,-6-20-5 16,7-12-5-16,-18 1 0 16,-10 3 13-16,-3 2-6 15,-21 11 23-15,0 7 2 16,0 8-18-16,0 0 23 16,0 0-37-16,0 21-20 15,0 29 19-15,-28 16 1 0,-3 6 3 16,11-7-3-1,2-8-8-15,12-13-30 0,6-10-109 16,0-11-126-16,0-15-64 16</inkml:trace>
  <inkml:trace contextRef="#ctx0" brushRef="#br0" timeOffset="105336">13606 2086 856 0,'0'0'244'15,"0"0"-110"-15,0 0-42 16,0 0-25-16,0 0-25 0,0 195 28 16,0-85-9-16,31 15-39 15,-3 9 11-15,3 0-12 16,-18 1-16-16,5-15 5 15,-18-8-10-15,0-7 0 16,0-8-3-16,-11-3 0 16,-9-17-44-16,-4-18-47 15,17-17-111-15,7-17-79 16,0-16-77-16</inkml:trace>
  <inkml:trace contextRef="#ctx0" brushRef="#br0" timeOffset="105711">14356 2816 708 0,'0'0'227'0,"0"0"-79"16,0 0 12-16,0 0-27 15,0 0-44-15,0 0-54 16,0-92 8-16,0 92-43 15,0 0 1-15,0 15-4 16,0 19 1-16,0 5 2 16,0 2 0-16,0-4 2 15,0 0-3-15,14 0 1 0,10-5 0 16,3 2-2-16,4-5 12 16,7-1-10-16,-10-5 0 15,-4-6 4-15,-11 0-7 16,-6-2 3-16,0-5 0 15,-7 0-3-15,0-2 6 16,0 0-8-16,-34 4 4 16,-35 0-10-16,-14-7-35 15,-3-2-147-15,18-3-81 16,2 0-115-16</inkml:trace>
  <inkml:trace contextRef="#ctx0" brushRef="#br0" timeOffset="105855">14318 2635 589 0,'0'0'132'0,"0"0"-70"15,0 0-19-15,0 0-24 16,289-20-19-16,-224 20-85 16,11 4-339-16</inkml:trace>
  <inkml:trace contextRef="#ctx0" brushRef="#br0" timeOffset="106176">15267 2187 890 0,'0'0'165'0,"0"0"15"15,0 0-26-15,0 0-36 16,0 0-42-16,0 0-63 15,-7-43-4-15,7 97-9 16,28 26 0-16,10 28 32 16,-8 27-24-16,-9 14 8 15,-14 11 1-15,-7 3-10 16,0-9 8-16,0-11-15 16,-7-15 0-16,-14-16-1 15,21-23 6-15,0-24-5 16,0-21 0-16,0-19-4 0,-6-13-10 15,-12-6-66-15,5-6-65 16,-1 0-59-16,14-46-224 16</inkml:trace>
  <inkml:trace contextRef="#ctx0" brushRef="#br0" timeOffset="106456">15838 2847 843 0,'0'0'185'0,"0"0"-68"0,0 0 7 16,0 0 16-16,0 0-54 16,0 0-61-16,0-35-4 15,0 45-21-15,7 21 14 16,0 15-13-16,-1 8 1 15,12 3 3-15,-5 3 1 16,-6 0-3-16,10-9-3 16,-17-2 0-16,0-7-85 15,0-7-170-15,0-3-205 16</inkml:trace>
  <inkml:trace contextRef="#ctx0" brushRef="#br0" timeOffset="109198">16697 2913 74 0,'0'0'501'0,"0"0"-373"15,0 0-51-15,0 0 31 16,0 0-29-16,0 0-21 16,0-4-5-16,-37 4-22 0,-15 0 3 15,7 15-16 1,1 5-4-16,-1 8 18 0,0 10-32 16,1 4 10-16,2 8-3 15,4 1 0-15,32 0 0 16,6-2-7-16,0-6 0 15,20-4-3-15,46-13 8 16,9-5-5-16,15-13 11 16,-1-8-9-16,0 0 37 15,-3-14 5-15,-10-18 4 16,-18-5 14-16,-13-6-43 16,-21-2 36-16,-24-7-16 15,0-3-22-15,-17 2-2 16,-28 4-15-16,-13 9 0 0,-1 8-5 15,1 13 5-15,6 4-5 16,1 10-66-16,-4 5-73 16,3 0-8-16,18 0-207 15,10 0-354-15</inkml:trace>
  <inkml:trace contextRef="#ctx0" brushRef="#br0" timeOffset="115098">10367 1509 408 0,'0'0'159'15,"0"0"-44"-15,0 0-19 0,0-177 5 16,0 131-30-16,0 3-19 16,0 9 14-16,0 11-12 15,0 8 2-15,-20 7-29 16,-25 5-23-16,-7 3 0 15,-16 0-2-15,-4 15-2 16,3 19 0-16,3 8 12 16,15 8-17-16,6 3 5 15,38 8 0-15,7 1-9 16,28 1 9-16,54-6-13 16,28-5 10-16</inkml:trace>
  <inkml:trace contextRef="#ctx0" brushRef="#br0" timeOffset="115381">10752 1489 266 0,'0'0'26'16,"0"0"2"-16,0 0-28 15,0 0-7-15,0 0-103 16</inkml:trace>
  <inkml:trace contextRef="#ctx0" brushRef="#br0" timeOffset="116196">10054 1552 358 0,'0'0'145'0,"0"0"-74"16,0 0-41-16,0 0 12 15,0 0-25-15,0 0-15 0,0 0 26 16,0 5-22-16,0 6 18 16,25 4 0-16,26 5 12 15,14-3 12-15,18-2-20 16,6-4-1-16,-13 1 23 16,-24 4-48-16,-25 5 13 15,-27 5-15-15,0 8 10 16,-45 6-5-16,-27-3-5 15,-10-2 2-15,9-7 9 16,-2-8-7-16,10 0-4 16,-18-3 0-16,7 0-146 15,4-8-84-15</inkml:trace>
  <inkml:trace contextRef="#ctx0" brushRef="#br0" timeOffset="117125">11406 1566 437 0,'0'0'90'15,"0"0"8"-15,0 0-22 16,0 0 39-16,0 0-34 16,0 0-62-16,-83-48 17 15,76 48-36-15,-24 0 0 0,4 16 8 16,-25 18-2-16,1 12 8 16,13 0-14-16,0 3 7 15,24-2-3-15,14-3-4 16,0-9 0-16,14-7 4 15,24-10 8-15,0-7-12 16,-4-11 0-16,4 0 8 16,0 0 7-16,0-23-14 15,13-20 0-15,1-8 20 16,-14-7-16-16,-18 5 9 16,-13 1 2-16,-7 12-14 0,0 8 48 15,-21 12-33-15,-16 12-1 16,-8 8-16-16,0 0 10 15,-6 6-10-15,13 25 0 16,10 9 2-16,18 3-13 16,10 3 11-16,0-1 0 15,0 4-4-15,10-7 9 16,25-10-10-16,3-9 5 16,6-15-6-16,25-8 0 15,3 0 8-15,4-34-2 16,10-3 2-16,-4-3 11 15,-13 6-13-15,-17 2 0 16,-18 10 6-16,-3 11-2 16,-17 4-3-16,10 7-1 0,-4 0 0 15,11 18-3-15,7 21-2 16,-17 8 5-16,3 3 0 16,-10-1-5-16,-1-6 5 15,12-5 0-15,-12-13-2 16,1-8 15-16,-4-8-13 15,-3-9 0-15,21 0 2 16,23-17 10-16,11-32-5 16,17-13 3-16,-10-13 26 15,-11-6-28-15,-20-1 47 16,-10-1-26-16,-4-2-24 16,-24 4 45-16,0 12-34 15,0 21 6-15,0 19 5 0,0 15-23 16,0 14 19-1,0 8-23-15,0 47-9 0,0 22-9 16,0 18 21-16,0 2-3 16,0-5 0-16,0-13 11 15,7-7-27-15,7-15-55 16,-4-14-63-16,-3-17 23 16,0-12-38-16,-7-14-23 15,0 0 10-15,0-9-87 16</inkml:trace>
  <inkml:trace contextRef="#ctx0" brushRef="#br0" timeOffset="117980">12310 1678 161 0,'0'0'97'0,"0"0"30"16,244 0 42-16,-110 0-72 15,7 0-31-15,0-9-3 16,-17-11-22-16,-17-6-7 15,-35 0 36-15,-14-5-47 16,-27-3 37-16,-24-6 3 16,-7-3-49-16,0 0 49 15,0 3-31-15,-31 9-16 16,11 13 26-16,-1 10-41 16,4 8 8-16,10 0-9 0,-7 26 4 15,7 22-5 1,7 15 1-16,0 0 0 0,21-6-4 15,37-6 9-15,18-14-5 16,13-13 2 0,14-19 10-16,-6-5-3 0,13-9-9 15,-14-25 0-15,-7-9 5 16,1-8 1-16,-8-3-6 16,-16-3 0-16,-8 8 14 15,-6 9-16-15,-21 11 2 16,-7 13 0-16,-11 6-7 15,8 10 7-15,-4 0 0 16,11 20-5-16,3 9 3 16,0-1-3-16,-18-3 5 0,8-6 0 15,-14-8-7 1,3-8 13-16,-10 0-6 0,0-3 0 16,0 0 10-16,0 0-2 15,0-8-8-15,0-20 3 16,0 3-7-16,-24-3 4 15,-14 3 0-15,4 5-1 16,-18 5 4-16,-3 7-12 16,4 8 9-16,6 0 0 15,11 8-10-15,-4 29 13 16,14 6-3-16,10 3 0 16,14-3 10-16,0-9-16 15,0-3 6-15,38-11 0 0,13-8-8 16,8-12 18-1,10 0-10-15,-4-14 0 0,-6-26 12 16,-8-15-10 0,-6-10-2-16,-7-11 0 0,-25-8 18 15,-6-11-17-15,-7-7 28 16,0 4-5-16,0 10-15 16,-27 19 34-16,3 20-26 15,-4 21 1-15,21 19-1 16,-3 9-16-16,10 23-2 15,-7 52-4-15,0 24 5 16,7 13-1-16,0-3 1 0,45-9 0 16,20-14-9-1,4-15 7-15,3-14-58 0,-3-14-54 16,-17-15-82-16,-15-11-3 16,-16-17-86-16</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05:38.202"/>
    </inkml:context>
    <inkml:brush xml:id="br0">
      <inkml:brushProperty name="width" value="0.05" units="cm"/>
      <inkml:brushProperty name="height" value="0.05" units="cm"/>
      <inkml:brushProperty name="color" value="#3165BB"/>
      <inkml:brushProperty name="fitToCurve" value="1"/>
    </inkml:brush>
  </inkml:definitions>
  <inkml:trace contextRef="#ctx0" brushRef="#br0">4531 548 727 0,'0'0'199'15,"0"0"8"-15,0 0-84 0,0 0-29 16,0 0-10 0,0 0-49-16,0 0-26 0,14-22-5 15,-14 22-4-15,0 8-2 16,0 20 0-16,0 12 2 15,0 6 4-15,0 2-4 16,0 10 0-16,-21-1-6 16,15 9-55-16,-12-6-126 15,18-9-115-15,0-5-163 16</inkml:trace>
  <inkml:trace contextRef="#ctx0" brushRef="#br0" timeOffset="353">4841 903 467 0,'0'0'245'0,"0"0"-64"15,0 0-55-15,0 0-2 16,0 0-48-16,0 0-30 16,-42-115-22-16,32 115-24 15,3 2-3-15,0 28-14 16,7 10 17-16,0 3 0 15,0-6 0-15,14-6-18 16,31-8 13-16,0-9-24 16,-8-8 29-16,-6-6 0 15,4 0 7-15,-11-3 7 16,-4-22-6-16,4-4 29 0,-17-5 24 16,-7-2-33-16,0 3 0 15,0 4-22-15,0 7 4 16,-24 7-16-16,4 10 6 15,-11 5-15-15,-14 0-62 16,11 0-114-16,3 16-70 16,10 5-156-16</inkml:trace>
  <inkml:trace contextRef="#ctx0" brushRef="#br0" timeOffset="772">5088 274 20 0,'0'0'426'0,"0"0"-241"0,-203-181-35 16,145 139-20-16,6 13-6 15,8 12-56-15,-1 11-23 16,0 6-13-16,-20 17-25 16,-18 40-6-16,-13 25-1 15,-7 25 6-15,21 19-6 16,23 12 0-16,28 13 0 15,31 0-3-15,0 1 11 16,76-10-8-16,27-16 0 16,24-17 5-16,7-29-5 15,-3-22 0-15,10-31 0 16,-7-23 8-16,7-4-1 16,0-37 18-16,-7-24 57 0,-17-16-34 15,-14-20 15-15,-41-11-35 16,-35-18-13-16,-27-12-2 15,-20 7-5-15,-63 8-8 16,-27 23 0-16,-24 29-2 16,-14 30-8-16,-6 26 5 15,20 15-49-15,13 38-53 16,18 45-103-16,20 23-75 16,18 20-420-16</inkml:trace>
  <inkml:trace contextRef="#ctx0" brushRef="#br0" timeOffset="1093">4218 1423 793 0,'0'0'167'0,"0"0"-67"16,0 0 39-16,0-149-37 15,0 135-23-15,0 12-30 16,-6 2-29-16,-8 0-14 16,-38 28-6-16,-30 29 0 15,-35 17 13-15,-17 9-10 16,13-3 10-16,18-5-13 0,7-7 1 16,24-8-7-16,17-8 6 15,27-9 0-15,14-10-1 16,14-3-5-16,0-7-28 15,0-5-98-15,0 4-83 16,-17-6-89-16,-10 2-377 16</inkml:trace>
  <inkml:trace contextRef="#ctx0" brushRef="#br0" timeOffset="1484">2754 2109 539 0,'0'0'282'16,"0"0"-152"-16,0 0-15 15,0 0 24-15,0 0-37 16,0 0-48-16,0-89-6 16,0 89-43-16,0 0-4 15,0 0-1-15,0 0-19 16,0 12 18-16,-11 13-2 15,4 4 3-15,7 0-2 16,0-4 6-16,0 1-4 16,0 0 0-16,0-3 5 15,25 3-5-15,-12-6 0 0,8 0 0 16,3-1-3 0,-10-1 8-16,3 2-5 0,-17-5 0 15,0-5 5 1,0 4-9-16,-17-4 4 0,-28-2-6 15,-20-5-18-15,-11-3-113 16,18 0-39-16,6 0-47 16,21-3-33-16,24-21-58 15</inkml:trace>
  <inkml:trace contextRef="#ctx0" brushRef="#br0" timeOffset="1525">2754 2109 252 0</inkml:trace>
  <inkml:trace contextRef="#ctx0" brushRef="#br0" timeOffset="1628">2754 2109 252 0,'-62'-28'146'0,"106"-1"-29"0,1 6-22 0,7 6-17 0,6 3-16 0,11 5-50 0,-4 9-6 16,4 0-6-16,-17 0 0 16,-1 0-4-16,-6 0-85 15,6 11-100-15,-13-2-235 16</inkml:trace>
  <inkml:trace contextRef="#ctx0" brushRef="#br0" timeOffset="2000">3287 1786 439 0,'0'0'133'0,"0"0"-12"16,-135-165 23-16,84 127-20 15,6 9-16-15,-6 15-33 16,-18 14-37-16,-10 0-16 0,-17 38-20 16,-18 27 8-16,-3 20-11 15,-3 19 1-15,17 7 0 16,20 15-1-16,25 8 6 15,37 8-5-15,21 5 0 16,52-7 3-16,65-20-8 16,48-25 5-16,20-38 0 15,1-34 4-15,-24-23 0 16,-22-12 4-16,-23-42 4 16,-20-20 16-16,-8-18 66 15,-13-17-40-15,-32-17-16 16,-30-5 2-16,-14 0-37 0,-20 5-3 15,-63 18 0-15,-20 11-4 16,0 26 1-16,6 21-17 16,36 30-63-16,26 20-68 15,25 6-194-15,10 30-179 16</inkml:trace>
  <inkml:trace contextRef="#ctx0" brushRef="#br0" timeOffset="2331">5398 1540 768 0,'0'0'124'16,"0"0"-23"-16,0 0 29 15,0 0-7-15,0 0-1 16,0 0-99-16,-38-69-23 16,38 113-4-16,38 16 4 15,6 11 6-15,32 3 0 16,10 3 0-16,21 0 10 16,10-5-16-16,3-9 2 15,-17-6-1-15,-31-14 7 0,-10-8-8 16,-34-5 0-1,-4 2-94-15,-24-3-117 16,0-1-176-16</inkml:trace>
  <inkml:trace contextRef="#ctx0" brushRef="#br0" timeOffset="2795">6147 2375 719 0,'0'0'163'16,"0"0"-66"-16,0 0 31 15,0 0-57-15,0 0-50 16,0 0-5-16,207-66-16 0,-163 66 0 16,1 20-5-16,-7 0 6 15,-11 2-1-15,4 2 0 16,-17-10-2-16,-14 1-7 15,0-4 2-15,0-2 7 16,0-7-7-16,0 4 6 16,0-6 1-16,0 6 0 15,0 2 3-15,0 0-2 16,-7 7 1-16,7-1 3 16,0 1-10-16,0 2 12 15,0 0-7-15,17 4 0 16,11-4 4-16,10 5-3 0,6-2 0 15,1-3-1 1,-17 1 2-16,-4-7 6 0,-17-2-12 16,-7-4 4-16,0-5-6 15,0 3-2-15,-31-3 3 16,-35 0 5-16,-16 0 0 16,10 0-49-16,13 0-80 15,4 0-80-15,28-8-95 16</inkml:trace>
  <inkml:trace contextRef="#ctx0" brushRef="#br0" timeOffset="3150">6790 2060 528 0,'0'0'141'16,"0"0"-37"-16,0 0 31 0,-213-125-50 15,110 125-26-15,-17 0-10 16,-14 34-31-16,3 29 3 15,11 14 1-15,23 15-19 16,32 11 9-16,34 5-12 16,31 3 3-16,24 1-1 15,72-6 0-15,45-12-2 16,28-25 9-16,16-26-7 16,22-37 7-16,-4-6-1 15,-21-35 6-15,-17-25 69 0,-31-14-13 16,-45-12-8-1,-23-17 1-15,-35-11-40 0,-31-4-2 16,-11 1-21-16,-68 20 1 16,-48 17-8-16,-28 25 1 15,-17 21 2-15,-6 26-36 16,-5 8-112-16,-26 32-101 16,-22 19-212-16</inkml:trace>
  <inkml:trace contextRef="#ctx0" brushRef="#br0" timeOffset="3666">2076 2652 623 0,'0'0'198'0,"0"0"-69"15,0 0-31-15,0 0 6 16,0 0-29-16,0 0-38 16,90-100-11-16,-90 100-24 15,0 0 3-15,0 0-10 16,0 0 3-16,0 0-19 16,-14 32 10-16,-38 22 5 15,-37 26 6-15,-21 23 18 16,-24 10-10-16,7 12 31 15,3-6-18-15,10-10-4 16,32-15 8-16,23-25-22 16,22-18 4-16,16-17-7 15,14-16 4-15,7-7-2 0,0-6-2 16,0-5-9 0,0 7-29-16,0-2-101 0,0-2-115 15,-24 3-94-15</inkml:trace>
  <inkml:trace contextRef="#ctx0" brushRef="#br0" timeOffset="4014">522 3742 602 0,'0'0'206'0,"0"0"-95"16,0 0-8-1,0 0-28-15,0 0-4 0,0 0-44 16,110-86-7-16,-103 86-20 16,-7 14-11-16,0 20 11 15,0 12 3-15,0 5 3 16,-38 4 9-16,-6-1-12 16,-1-11 1-16,10-3-4 15,4-11 7-15,18-7-8 16,6-8 1-16,7 1 0 15,0-6-3-15,14-4 8 16,37-2-5-16,45-3 8 16,14 0-8-16,11-8-16 15,-11-21-70-15,-21-5-76 16,-23-9-38-16,-11-9-106 0</inkml:trace>
  <inkml:trace contextRef="#ctx0" brushRef="#br0" timeOffset="4393">935 3394 430 0,'0'0'176'0,"0"0"-49"15,0 0 1-15,-155-164 9 16,117 138-50-16,-7 12-5 16,1 10-35-16,-15 4-29 15,-23 27-7-15,-21 39-11 16,-7 22 0-16,6 21 0 0,22 12 4 15,24 6-4-15,20 16 0 16,31 0 5-16,7-14-9 16,38-15 8-16,34-33-4 15,31-30 0-15,31-23 2 16,14-24-2-16,17-4 9 16,-3-32-5-16,-21-17 10 15,-31-16 6-15,-28-12 64 16,-37-18-6-16,-31-25-38 15,-14-14 0-15,-21-4-34 16,-55 12-2-16,-10 23-8 16,-27 29 1-16,3 21-11 15,14 24-12-15,20 23-65 16,55 6-57-16,21 20-148 16,66 20-177-16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6:59.45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6057 121 558 0,'0'0'204'15,"0"0"-121"-15,0 0-30 0,0 0 11 16,0 0 33-16,0 0-38 16,96-80 14-16,-96 80-6 15,0 0-29-15,0 0 21 16,0-3-19-16,-20-3-6 16,-46 1-30-16,-33-1 4 15,-49 6 5-15,-28 0-13 16,-16 11 3-16,-1 15-10 15,-3 3 7-15,14 2 0 16,17-3-2-16,24-2 10 16,31-3-8-16,41-5 0 15,18-11 0-15,37 2 3 0,14-5-3 16,0-2 0-16,0-2-3 16,0 0-8-16,24 0 8 15,55 0-6-15,62 0-2 16,52-6 3-16,37-8-12 15,7 1-3-15,-20 1 20 16,-35 3-1-16,-24 3 4 16,-55-3 0-16,-30 4 2 15,-36 0-9-15,-30-2 7 16,-7 4 0-16,0 1-3 16,-7-4 1-16,-82 6-27 15,-59 0 1-15,-65 0 28 0,-48 0 0 16,-28 14-1-16,0 4-1 15,14-7 0-15,17-2 2 16,7-4 18-16,-10 2-18 16,30-2 0-16,46-5 15 15,82 0-13-15,58 0-2 16,45 0 0-16,0 0 6 16,0 0-6-16,10 0 0 15,42 0-4-15,58-9-12 16,44-11 10-16,56-2-11 15,34 1 12-15,14 4-27 16,4 6 31-16,-36 7-5 16,-40 4 4-16,-45 0-5 0,-51 0 7 15,-60 0 0-15,-23 0-3 16,-7 0 2-16,-7 0-2 16,-75 0-55-16,-73 0 52 15,-68 0-4-15,-66 6 9 16,-38 3-10-16,-13 5 11 15,6-2 7-15,8 0 7 16,6-4-14-16,17 0 3 16,15 7 2-16,12 0-5 15,32 2 0-15,45-1-3 16,51 2 9-16,45-10-6 16,58 1 0-16,28-4 8 0,17-2-16 15,0 0 13-15,17-3-5 16,49 0 5-1,44 0 3-15,41-11-6 0,17-10-2 16,11 1 6-16,7 0-15 16,6-5 9-16,15 2 0 15,16-3 1-15,-37 3 7 16,-45 9-8-16,-52 3 0 16,-68 5 2-16,-21 3-12 15,-7 0 10-15,-89 3-21 16,-76 0 9-16,-66 14 18 15,-33 9-7-15,3 0 1 16,17-6-6-16,27 1 0 0,38-4 6 16,39-6 0-1,43 2-9-15,36-5 14 0,23-5-5 16,18 6 0-16,2-6 7 16,5 6-10-16,-11-5 3 15,10 6 0-15,14-1-2 16,-3-6 1-16,10 0-4 15,0 0-9-15,0 0-27 16,0 0 37-16,0 0-14 16,0 0 18-16,0 0 0 15,0 0 5-15,0 0 6 16,0 0-8-16,0 0 0 16,0 0 9-16,0 0-12 15,0 0 0-15,-7 0 0 16,-7 0-4-16,-6-13 3 0,-18 0 0 15,-20-4-3-15,-4-3-2 16,-17-1 6-16,3 3 0 16,0-4-8-16,-3 11 22 15,10 0-14-15,11 5 2 16,13 0 6-16,25 4 17 16,-4-2-21-16,10 2-2 15,0 2 1-15,4 0 10 16,3-3-13-16,7 0 0 15,0 3-4-15,0 0 4 16,17 0 0-16,48 0 1 16,45 0 17-16,55 0-12 0,28 0 0 15,37-3-6-15,14 0 5 16,14 1-4-16,24 2-1 16,38 0 0-16,27 0 4 15,11 0 0-15,10 2-4 16,-11 7 0-16,-16-6 2 15,-15 3-1-15,-23 4-1 16,-35 2 0-16,-44 2 0 16,-63 4 10-16,-57-7-10 15,-46 3 0-15,-34-5 5 16,-17-6-15-16,-7-1 10 16,0-2-6-16,-45 4 6 15,-82 1-16-15,-66 7 16 0,-71-7 1 16,-56 5 9-16,-51-3-14 15,-42 4 4-15,-55 4 0 16,-30 3-3-16,-4 4 3 16,20-1 0-16,87-5 0 15,99-7 1-15,128-6 6 16,85-3-6-16,59 0-1 16,17 0 2-16,7 0 6 15,0 0-14-15,0 0 6 16,45 0-1-16,44 0-2 15,73 0 3-15,86-7 0 16,68-4-4-16,79 1 15 0,56 1-11 16,37-5 0-16,24 5 2 15,-30 3-7-15,-52 3 5 16,-66 3 0-16,-89 0-3 16,-100 0 8-16,-68 3-5 15,-73 3 0-15,-34-6-3 16,0 0 1-16,-89 3-37 15,-73 0 39-15,-89 2 0 16,-75-2-23-16,-52 3 23 16,-39-3-1-16,-26 2 8 15,-25 4-3-15,1 7-4 16,9 5-9-16,56 4 8 16,82-7 2-16,121-4 0 15,110-11 6-15,61 0-5 0,28 3-4 16,0 0-4-16,52 5 6 15,6 3 7-15,31 0 3 16,15-5-9-16,37 0-1 16,51-9 10-16,32 0-7 15,64 0-3-15,53 0 0 16,51-23 0-16,38-6 9 16,10-1-9-16,-35 12 0 15,-64 3 3-15,-87 10-5 16,-106 5 2-16,-83-3 0 15,-65 3-3-15,-6 0-9 0,-115 0-23 16,-78 0 27 0,-97 3-37-16,-68 14 44 0,-35 3-23 15,-24-3 13-15,17 0 7 16,11 4-4-16,10 1 8 16,30 1 12-16,29-3-9 15,51-8 12-15,82-4-14 16,83-8 8-16,65 0 18 15,45 0-22-15,52 0 15 16,75 0-5-16,86 0-8 16,90-6 5-16,75 0-5 15,83-2-6-15,20 2 18 16,-6-3-11-16,-32-2 2 0,-54 6-6 16,-56-5 3-1,-54 2 2-15,-31-3-9 0,-22 0 0 16,-9 2 2-16,-11-2 10 15,-3 5-12-15,-10-3 0 16,-1 3 2-16,-30 4-3 16,-35-4 1-16,-37 3 0 15,-46 0-2-15,-44-3 0 16,0-2 0-16,-89 2-67 16,-76 0 25-16,-79 4-26 15,-66-1-2-15,-68 3 63 16,-52 0 0-16,-61 0 12 15,-42 0-3-15,-38 0 0 16,-21 0 9-16,11 13-8 16,48 5 3-16,128-4-4 15,143-5 47-15,145-6-31 0,117-3 7 16,52 0-10-16,89 0-7 16,72 0 17-16,55 0-23 15,52 0 0-15,79-9 6 16,45 4 3-16,68 0-9 15,38 5 6-15,-3 0-1 16,-21 0 14-16,-38 0-13 16,-34 0-6-16,-55 0 8 15,-49 0 1-15,-85 0-6 16,-72 0 1-16,-80 0-1 16,-54 0 21-16,-46 0-24 15,-13 0 0-15,0 0 14 16,0 0-9-16,-27 0-10 0,-49 0 16 15,-27 0-10-15,-24 5 8 16,-21 0-9-16,-14 7 0 16,-30 5 4-16,-25 3 7 15,-27 9-11-15,-24 2 0 16,-21 3-2-16,0-2-13 16,7-3 15-16,45-4 0 15,62-5 5-15,78-5 2 16,53-8-14-16,44-3 5 15,0 2-60-15,7-1 62 16,51 1-12-16,45-6 12 16,45 0 9-16,38 0-1 0,44-23-8 15,1-9 0-15,-25-1 12 16,-41 4-10-16,-69 6-2 16,-44 8 0-16,-39 9 6 15,-13 1-2-15,-27-4-8 16,-73 4-120-16,-30-6-176 15,-35 2-429-15</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05:46.915"/>
    </inkml:context>
    <inkml:brush xml:id="br0">
      <inkml:brushProperty name="width" value="0.05" units="cm"/>
      <inkml:brushProperty name="height" value="0.05" units="cm"/>
      <inkml:brushProperty name="color" value="#3165BB"/>
      <inkml:brushProperty name="fitToCurve" value="1"/>
    </inkml:brush>
  </inkml:definitions>
  <inkml:trace contextRef="#ctx0" brushRef="#br0">3440 1691 624 0,'0'0'80'16,"0"0"-23"-16,0 0-2 15,0 0 8-15,0 0-15 16,0 0 22-16,21-26-16 16,-21 20-10-16,0 4 1 15,-7-2-24-15,-7 1-6 16,7 0 3-16,0 3-6 15,7 0 15-15,0 0-19 0,0 0 3 16,0-2 19-16,0 2-19 16,0 0 16-16,0 0-6 15,0 0-16-15,0 0 18 16,0 0-14-16,0 0 9 16,0 0 11-16,0 0-17 15,0 0 21-15,0 0-4 16,0 0-12-16,0 0 21 15,0 0-25-15,0-12 4 16,0-8 4-16,0-3-17 16,0-5-1-16,0 2-3 15,0-3 2-15,0 4-7 16,-10-4 5-16,10 0 0 0,-7 7 0 16,7 5 9-16,-7 8-7 15,7 4-2-15,0 5 1 16,0 0-9-16,0 0 8 15,0 0-2-15,0 0 0 16,0 22-21-16,0 19 23 16,0 18 0-16,0 4 5 15,0 6-13-15,0 9 8 16,0-2 0-16,0-5 0 16,0 4 4-16,0-4-6 15,0-13 2-15,0-2-7 16,0-12 4-16,0-4-85 0,0-9-39 15,0-5-75 1,0-15-101-16,52-11 34 0</inkml:trace>
  <inkml:trace contextRef="#ctx0" brushRef="#br0" timeOffset="742">5056 1296 689 0,'0'0'201'0,"0"0"-58"0,0 0 30 15,0 0-46-15,0 0-77 16,0 0-35-16,14-12-15 16,0 60 0-16,-14 19 17 15,10 13-13-15,-3 6 9 16,-7 8-11-16,0 0 3 16,0-1-6-16,0-6 8 15,0-4-7-15,0-7 0 16,-7-14-7-16,7-11-29 0,0-19-115 15,0-12-82 1,7-20-158-16</inkml:trace>
  <inkml:trace contextRef="#ctx0" brushRef="#br0" timeOffset="1788">7006 1779 223 0,'0'0'483'15,"0"0"-378"-15,0 0-32 16,0 0-6-16,0 0-44 16,0 0-22-16,199-71 18 15,-147 92-15-15,-8 3-4 0,-23 8 0 16,-4-6 0-16,-17 5-4 16,0 3 6-16,-7 3-2 15,-24-5 10-15,7-1-7 16,4-11 4-16,13 4-7 15,7-5 6-15,0 1-9 16,14-2 3-16,44-10-7 16,49-1 2-16,10-7-69 15,3-7-141-15,-17-24-309 16</inkml:trace>
  <inkml:trace contextRef="#ctx0" brushRef="#br0" timeOffset="2032">7910 1287 398 0,'0'0'219'0,"0"0"-63"16,0 0 14-16,0 0-46 16,0 0-10-16,0 0-68 15,0-48-46-15,7 105 0 16,14 23 26-16,-11 12-20 15,4 2 17-15,-1 9-23 16,-6-9 0-16,10-3 4 16,-10-4-4-16,-7-8-35 15,0-10-147-15,0-12-157 16</inkml:trace>
  <inkml:trace contextRef="#ctx0" brushRef="#br0" timeOffset="1170">5685 1653 690 0,'0'0'126'16,"0"0"-22"-16,0 0-18 15,0 0 2-15,0 0-78 0,0 0-9 16,155-40-1-16,-110 46 0 16,-7 20 0-16,-18-6-1 15,-3 0-9-15,-17 5 7 16,0 4-2-16,-17-3 5 15,-24 0 15-15,-4-6-11 16,14 0 0-16,7-9-4 16,24-5 6-16,0 8-15 15,0-2 7-15,0-4-2 16,31 9 0-16,0-3 2 16,14 1 2-16,0 2 3 15,6 3 1-15,-16-3 6 16,-4 3-10-16,-1-6 0 15,-23 4-4-15,-7-6 4 16,0 1-3-16,0-1-1 0,-7-6 4 16,-30 2-13-16,-22-1-2 15,-3-7-98-15,-3 0-78 16,7 0-147-16</inkml:trace>
  <inkml:trace contextRef="#ctx0" brushRef="#br0" timeOffset="1449">6373 1319 577 0,'0'0'206'0,"0"0"-69"16,0 0-13-16,0 0-1 15,0 0-25-15,0 0-67 16,76-49-31-16,-69 106 15 15,-1 18 8-15,12 16-1 16,-5-2-22-16,-6 8 22 16,7-2-22-16,-4-1 0 15,-3-3 1-15,0-2 4 16,7 5-10-16,3-11-17 16,4-14-123-16,-1-12-103 15,4-23-149-15</inkml:trace>
  <inkml:trace contextRef="#ctx0" brushRef="#br0" timeOffset="329">4107 1905 467 0,'0'0'144'0,"0"0"-22"15,0 0 20-15,0 0-46 16,0 0 9-16,-31-152-27 16,18 135-20-16,6 10 16 15,7-1-43-15,-7 3 8 0,7 5-16 16,0 0-18 0,0 0-10-16,0 0 0 0,0 5-12 15,0 27 17-15,14 6-4 16,30 7 4-16,-6-5-3 15,-4-3 11-15,4 1-5 16,-14-7-3-16,-10-5 1 16,-7-6-6-16,-7 0 5 15,0-4-5-15,0-3-1 16,-45 2-42-16,1-10-52 16,-8-5-43-16,7 0-42 15,7-5-37-15,25-28-23 0</inkml:trace>
  <inkml:trace contextRef="#ctx0" brushRef="#br0" timeOffset="387">4107 1905 326 0</inkml:trace>
  <inkml:trace contextRef="#ctx0" brushRef="#br0" timeOffset="444">4107 1905 326 0,'72'-220'97'0,"-20"200"-68"0,10 0-21 0,3 8 0 0,18 1-8 16,-11 8-28-16,4 3-198 15</inkml:trace>
  <inkml:trace contextRef="#ctx0" brushRef="#br0" timeOffset="4020">9770 1104 562 0,'0'0'169'0,"0"0"-37"15,0 0-48-15,0 0 22 16,0 0 2-16,0 0-64 16,7-51 2-16,-65 51-46 15,-46 0 16-15,-54 0-12 16,-27 0 6-16,-29 0-3 0,-23 0-7 16,-14 0 8-16,-3 0-7 15,3 0-1-15,7-6 0 16,-25-8 1-16,-40 3 11 15,-49-9-16-15,-54 8 4 16,-35-2 0-16,-21 7-6 16,-20 2 6-16,7 5 0 15,27 0 0-15,55 0 6 16,72 0-6-16,83 0 0 16,65 0 3-16,56-5-7 15,16-7 4-15,21-2 0 16,-3 2 0-16,-32 4 9 0,-20 8-10 15,-34 0 1-15,-28 0 0 16,4 0-8-16,30 0 14 16,18 0-6-16,34-6 0 15,21 0 6-15,6-2-7 16,1 2 1-16,-1 6 0 16,25-5-6-16,-11 5 10 15,18-6-4-15,0 6 0 16,-11 0-2-16,10 0-4 15,1 0 6-15,20 0 0 16,17 0-7-16,-3 0 7 16,24 0 0-16,-6 0 0 15,-1 0 1-15,-7 0-8 16,7 6 7-16,-24-1 0 16,0 6-6-16,-14 10 10 0,-6 4-4 15,-1 0 0-15,1 3 3 16,6-3-9-16,17 9 6 15,4 6 0-15,11 8-9 16,13 9 11-16,0 12-2 16,0 1 0-16,0 6 2 15,20 7-3-15,-13 6 1 16,10-1 0-16,-3-5-3 16,0-11 13-16,10-4-10 15,-17-5 3-15,13-5-1 16,-2-5 7-16,-5-1-9 15,1-3 2-15,3-4 0 0,-10-2 3 16,0-3-5-16,7-2 0 16,-7-13 2-16,17-8-4 15,3 4 2-15,35-2-2 16,28-1-6-16,33 4 16 16,42 7-6-16,28-9-2 15,37 12 0-15,35-1 7 16,31 1-7-16,37 2 0 15,18-3-1-15,-11-5 9 16,1 5-8-16,-1 1 1 16,-6-7 0-16,-1 1-2 15,8-8 1-15,2 1 0 16,-2 2-1-16,6-10 6 0,-6 4-7 16,-8-10 2-16,-20-5-3 15,-24 0 2-15,-24 0 1 16,-18 0 0-16,-20 0-3 15,-17 0 3-15,-11 0 0 16,-13-5 0-16,13-4 1 16,-6 3-3-16,-1 0 2 15,1 6 0-15,6 0 2 16,-6 0 1-16,0 0-3 16,9 0 0-16,-16 0 2 15,-11 0-2-15,-10 0 0 16,-24 0 1-16,-17 0-4 0,-17 0 6 15,-28 0-3-15,-28 0 0 16,-13 0 4-16,-31 0-3 16,0 0 1-16,-7 0 19 15,10-5 24-15,-3-10-27 16,0-10-7-16,0-13 4 16,-7-8-3-16,0-16 6 15,0-7-14-15,-7-8 1 16,-17-7 13-16,-3-10-14 15,-4-8 13-15,17-1-2 16,-10-3-14-16,3 3 9 16,7-6-9-16,-10 2 3 15,4-9 0-15,-11-4 2 16,-7 3-6-16,-7 11 0 16,-20 3 5-16,0 21-13 0,-18 7 4 15,-13 21-3-15,-18 17 4 16,-10 11-13-16,-30 20 16 15,-18 6 0-15,-14 0-28 16,0 26-47-16,1 17-91 16,-1 3-191-16,11-1-490 15</inkml:trace>
  <inkml:trace contextRef="#ctx0" brushRef="#br0" timeOffset="7674">1601 2977 428 0,'0'0'373'16,"0"0"-214"-16,0 0-8 16,0 0-26-16,0 0-2 15,0 0-66-15,0 0-11 16,17-77-6-16,-17 77-38 16,-10 0 7-16,3 0-9 15,7 11-8-15,-7 21 7 16,7 8 1-16,0-3 5 0,0-3-5 15,31-2 2-15,3-9-2 16,21-3 0-16,-3-15 4 16,-1-5 1-16,-6 0 0 15,-11 0-1-15,-3 0 10 16,0-5 8-16,-10-27 31 16,-14-5-16-16,10-3-18 15,-17-3 17-15,0-3-25 16,-45 10 0-16,-24 4-11 15,-10 11 4-15,-3 10-14 16,6 11 10-16,11 0-11 16,13 0 10-16,28 38-77 0,17 4-31 15,7 10-95-15,45-1-179 16,58-5-390 0</inkml:trace>
  <inkml:trace contextRef="#ctx0" brushRef="#br0" timeOffset="8531">8464 3174 656 0,'0'0'221'0,"0"0"-68"15,0 0-19-15,0 0-48 16,0 0 0-16,0 0-48 15,-7-83-6-15,31 83-20 0,-4 0-12 16,11 0 0-16,7 0 0 16,-10 6-5-16,-4 20 1 15,-4 5 3-15,-13 7-8 16,-7 1 3-16,0-7 7 16,0 5-1-16,0-17 0 15,0 0 1-15,0-14-1 16,0 0 0-16,0-6 0 15,0 0 11-15,0 0-8 16,0 0 20-16,0-12 32 16,7-14-14-16,10 1-26 15,4-1-15-15,3 0 1 0,-3 6 2 16,-8 8 1 0,5 7-4-16,-11 5 0 0,6 0-9 15,11 0 8-15,4 0-9 16,10 23 5-16,-7-3-1 15,-18 0 1-15,11 6-4 16,-3-9-31-16,-7 3-45 16,-7 0-35-16,10-9-102 15,-17-5-123-15</inkml:trace>
  <inkml:trace contextRef="#ctx0" brushRef="#br0" timeOffset="8734">9227 3258 670 0,'0'0'184'0,"0"0"-65"15,0 0 20-15,0 0-52 16,0 0-35-16,0 0-50 16,24-15-2-16,7 15-7 15,3 0 3-15,4 0-74 16,7 0-94-16,0 0-97 15,-8 0-236-15</inkml:trace>
  <inkml:trace contextRef="#ctx0" brushRef="#br0" timeOffset="8940">9777 3103 536 0,'0'0'195'0,"0"0"-37"16,0 0-28-16,0 0-2 15,0 0-17-15,0 0-65 16,-31-57-23-16,31 57-23 16,0 20-14-16,0 17 14 15,0 9 7-15,0 5 1 16,0 7-8-16,0-2-1 16,-14-4-29-16,-6 5-259 15</inkml:trace>
  <inkml:trace contextRef="#ctx0" brushRef="#br0" timeOffset="17957">4248 833 13 0,'0'0'18'0,"0"0"-18"16</inkml:trace>
  <inkml:trace contextRef="#ctx0" brushRef="#br0" timeOffset="20348">1779 1314 508 0,'0'0'253'0,"0"0"-79"16,0 0-13-16,0 0-9 16,0 0-48-16,0 0-15 15,-6-32-43-15,6 32-7 16,0 0-3-16,0 0-28 15,0 0 12-15,0 0-20 16,0 0-4-16,0 2 3 16,0 33-12-16,-31 11 13 15,3 11 5-15,-3-6 5 0,7 1-11 16,3-15 1 0,8 0 0-16,13-11-3 0,0-6 3 15,0-6-6-15,0-2 2 16,34-1-12-16,21 3 15 15,4-7-4-15,6-5 3 16,4 1-3-16,-18-3 10 16,-6 0-5-16,-11 0 0 15,-17 0 3-15,-3 0 3 16,-7-5-6-16,-7-2 0 16,7-7 7-16,0 3-4 15,-7-7 8-15,0 4 6 16,0 8-7-16,0-5 15 0,0 11 0 15,0 0-9 1,0 0-3-16,0 0-12 0,0 0-1 16,0 0 0-16,0 0-2 15,0 0-2-15,0 11-6 16,0 27 6-16,-14 12-4 16,7 14 8-16,7-7-13 15,0 0-49-15,0 3-83 16,0 3-130-16,0 0-318 15</inkml:trace>
  <inkml:trace contextRef="#ctx0" brushRef="#br0" timeOffset="22124">8598 1792 481 0,'0'0'135'16,"0"0"-66"-16,0 0 8 0,0 0 13 15,0 0 10-15,0 0 4 16,-28-18-40-16,28 9-10 16,21 3-25-16,10-6-22 15,-4-1 0-15,4 0-7 16,0 8 2-16,-10-6 6 16,-7 9-2-16,3-5-4 15,-17 7 3-15,0 0-1 16,0 0-8-16,0 0 1 15,0 0-4-15,0 0 6 16,0 12-22-16,0 19 23 16,14 15 9-16,-1 0-8 0,-6-3 5 15,10 2-6-15,-3-7 0 16,-7-4-1-16,0-5 2 16,3-10-1-16,-10-4 0 15,0-10 4-15,0-5-8 16,0 0 9-16,0 0-5 15,0 0 0-15,-24 0-2 16,-14 0 2-16,-6 0 15 16,9-5-12-16,18-3 5 15,10 4-8-15,7 4 1 16,0 0-1-16,0 0-8 16,14 0 1-16,31 0-10 15,37 0 17-15,14 0 1 16,14 0-1-16,4 0-50 15,-11 0-70-15,0 0-68 0,-27-8-76 16,-18 2-331-16</inkml:trace>
  <inkml:trace contextRef="#ctx0" brushRef="#br0" timeOffset="22514">9701 1848 496 0,'0'0'196'16,"0"0"-104"-16,0 0-25 0,0 0 19 16,0 0-50-1,0 0-18-15,-86-12-3 0,56 32-9 16,-8 12-3 0,24-1-3-16,7 7 5 0,7 1-6 15,0 4 1-15,28-11 0 16,23-4-2-16,18-10 9 15,-4-7 6-15,-6-11 33 16,-4 0 34-16,-21 0 10 16,-3-11-20-16,-17-9 15 15,3-13-3-15,-17-3-35 16,0-4-12-16,0 3-18 16,-45-6-13-16,-17 9-4 15,11 6 0-15,-1 7 0 16,14 12-1-16,11-2-34 0,3 11-63 15,3 0-67 1,7 6-94-16,14 14-11 0,0-5-472 16</inkml:trace>
  <inkml:trace contextRef="#ctx0" brushRef="#br0" timeOffset="30915">8835 925 731 0,'0'0'114'16,"0"0"-57"-16,0 0 42 15,0 0 9-15,0 0-27 0,0 0 2 16,17-12-30-16,-17 12-26 15,-17 6-18-15,-41 39-1 16,-32 18 22-16,-27 20 20 16,11 0-34-16,9 11 12 15,1 9-16-15,-7 6 0 16,-14 5 12-16,4 3-16 16,3-5 9-16,20-17-6 15,25-18-11-15,27-20 8 16,14-23-8-16,17-14 0 15,7-17-3-15,0-3 5 16,0 0-3-16,0 0 1 16,0-11-30-16,52-21-38 15,30-19-100-15,28-7-128 0,24-5-87 16</inkml:trace>
  <inkml:trace contextRef="#ctx0" brushRef="#br0" timeOffset="31291">9509 964 475 0,'0'0'297'0,"0"0"-164"16,0 0-30-16,0 0 18 0,0 0-28 15,0 0-43-15,0-57-26 16,0 63-24-16,-28 40 9 15,-16 22-9-15,-25 27 49 16,-10 8-34-16,-24 12 16 16,-18 13 2-16,-6 0 3 15,-4-3-9-15,4-4-21 16,17-6 12-16,4-8-4 16,27-3-11-16,10-27 9 15,24-14-10-15,24-26-2 16,8-23 0-16,13-8 4 15,0-6-5-15,0 0 1 16,0 0-8-16,0 0-27 16,13-14-47-16,32-23-104 15,20-12-85-15,11 1-32 0,-4-6-292 16</inkml:trace>
  <inkml:trace contextRef="#ctx0" brushRef="#br0" timeOffset="31656">9719 1230 508 0,'0'0'204'16,"0"0"-76"-16,0 0-32 0,0 0 33 16,0 0-42-1,0 0-29-15,0-51-14 0,0 51-43 16,0 34-1-16,-31 29 0 15,-35 32 48-15,-16 16 7 16,-8 15-22-16,-20 5-13 16,-3 12 5-16,-4 14-14 15,-10 3 7-15,10-8-3 16,21-18-14-16,13-25 8 16,25-26-2-16,13-20 4 15,14-23 0-15,17-17-10 16,14-10 4-16,0-5-5 15,0-8 1-15,0 0 9 16,0 0-10-16,7-39-21 16,45-18-79-16,23-20-137 15,15-6-104-15,-1-11-343 16</inkml:trace>
  <inkml:trace contextRef="#ctx0" brushRef="#br0" timeOffset="31979">10067 1411 583 0,'0'0'190'16,"0"0"-67"-16,0 0-84 16,0 0 1-16,0 0 3 15,0 0 11-15,-38 151 63 16,-7-63-52-16,-6 9-26 0,-8-2 5 15,-6 2-8-15,-11 12-8 16,-6 11 3-16,-8 0-24 16,11-5 12-16,-3-12-12 15,17-21-7-15,3-11 5 16,10-16-3-16,25-15-2 16,2-14 4-16,19-15-4 15,6-11-12-15,0 0-61 16,0 0-77-16,37-43-90 15,36-14-215-15</inkml:trace>
  <inkml:trace contextRef="#ctx0" brushRef="#br0" timeOffset="32275">10424 1774 542 0,'0'0'188'0,"0"0"-72"16,0 0-38-16,0 0 17 15,0 0-16-15,0 0-72 16,-31 57 7-16,-45 11 64 16,4 15-45-16,-4 6 11 15,4 8-21-15,10 3-8 16,-3-3 6-16,-1-9-20 0,15-10 4 15,6-15-4-15,0-17-1 16,14-9-45-16,11-11-106 16,20-15-172-16,0-11-288 15</inkml:trace>
  <inkml:trace contextRef="#ctx0" brushRef="#br0" timeOffset="32714">10650 2168 396 0,'0'0'219'0,"0"0"-116"16,0 0-5-16,0 0-24 15,0 0 14-15,0 0-45 0,7-51 12 16,-7 51-13-16,0 0-23 15,0 0-8-15,-7 5-10 16,-44 47-1-16,-14 17 39 16,-18 8-11-16,0 6 9 15,4-12-5-15,11-8-20 16,9 0 2-16,21-12-14 16,11 1 0-16,10-15-11 15,17-3-150-15,0-17-132 16,0-8-350-16</inkml:trace>
  <inkml:trace contextRef="#ctx0" brushRef="#br0" timeOffset="35611">6885 537 597 0,'0'0'171'0,"0"0"-101"15,0 0 14-15,0 0 21 16,0 0-9-16,0 0 8 16,0 0-21-16,-6 1-16 15,6-1-3-15,0-1-22 16,6-18 14-16,12-12-34 15,2-6-12-15,-6 3 20 16,3-4-21-16,-17-6 0 16,7 11 6-16,-7 2-7 15,0 8 1-15,0 8 2 16,0 4-6-16,0 9 11 16,0 2-16-16,0 0 1 0,0 0-1 15,0 0-1-15,0 0 1 16,0 0 0-1,-31-4 4-15,-27 2 3 0,-25-4-7 16,-20 0 3-16,14 0-1 16,-15 3 5-16,-6 0-7 15,-31 1 0-15,-30 2 6 16,-36-6-13-16,-61-6 7 16,-52 4 0-16,-20 2 1 15,-1-5 7-15,8 8-7 16,13 0-1-16,24 3 8 15,15 0-17-15,36 0 9 16,46 0 0-16,27 0-7 16,55 0 17-16,28 0-10 15,23 0 0-15,11 0 2 0,4 0-10 16,-8 0 8-16,8 0 0 16,-1 0-5-16,1 0 16 15,6 0-11-15,14 0 0 16,17 0 3-16,7 0-9 15,7 0 6-15,-7 0 0 16,1 0-4-16,-5 0 8 16,-9 0-4-16,-4 0 0 15,3 0 7-15,0 0-12 16,11 0 5-16,3 0 0 0,7 0-4 16,0 0 13-1,0 0-9-15,0 0 0 16,0 0 3-16,0 0-7 0,0 0 4 15,0 0 0-15,0 0-4 16,0 0 8-16,0 0-5 16,0 0 1-16,0 0-5 15,0 0 0-15,0 0-2 16,0 23-5-16,0 23 11 16,0 17 1-16,17-4 7 15,-10-1-7-15,7-1 1 16,-7-2-4-16,-7-4 3 15,0 0 0-15,0-17 0 16,0-5 6-16,0-9-6 16,0-11 0-16,0-6 1 0,0-3-5 15,0 0 4-15,0 0 0 16,0 0 10-16,0 0-7 16,0 0 6-16,0 0-6 15,0 0-2-15,0-20 21 16,0-9-14-16,0-8-7 15,0-3 0-15,0 0 6 16,0 5-7-16,0 7 0 16,0-3 0-16,0 7-4 15,-7-1 4-15,7 5 0 16,0-6-1-16,0 1 5 16,0-1-6-16,0-8 2 0,0-1 0 15,0 3-5 1,14 1 5-16,-7 5 0 0,3 6 0 15,-10 6 8-15,7 6-8 16,-7-1 0-16,0 0 1 16,0 4-5-16,0-4 4 15,0 0 0-15,7 4-1 16,-7 2 5-16,0-3-4 16,0 4 0-16,0 2 0 15,7 0-9-15,-7 0 8 16,0 0 1-16,6 0-1 15,-6 0 0-15,0 0-4 16,0 0 5-16,0 0 0 16,0 0-11-16,0 0 8 15,7 0-1-15,24-4 4 0,35 2-7 16,47-4 7-16,42 2 0 16,24 4 2-16,20 0-9 15,0 4 13-15,11 16-6 16,-10-3 0-16,13-8 6 15,-14-1-4-15,4-5-2 16,-28-3 2-16,-3 3-9 16,-17-3 7-16,3 0 0 15,4 3-3-15,24 0 11 16,13 0-15-16,18-1 7 16,-11-2 0-16,-14 6-2 15,-37-6 5-15,-14 0-3 0,-27 0 0 16,-35 0 6-16,-4 0-7 15,-30 0 1-15,-18 0 0 16,-9 0-2-16,-11 0 5 16,6 0-3-16,11 0 0 15,21 0 2-15,-4 0-4 16,21 0 2-16,-10 3 0 16,6 0-3-16,-6 3 5 15,-14 0-2-15,-7 2 0 16,-4-8 2-16,-3 6-5 15,-10-1 3-15,7 1 0 16,16 3-4-16,1-4 9 16,14-5-5-16,-8 3 0 0,1 0 3 15,-7 0-5 1,-17-1 2-16,-8-2 0 0,-2 0-1 16,-11 0 3-16,0 0-2 15,0 0 0-15,0 0 4 16,0 3-8-16,0-3 4 15,0 0 0-15,0 0-1 16,0 0-6-16,0 6 4 16,0 6 1-16,0 14-14 15,0 13 16-15,0 10 5 16,-24 8 1-16,17 3-10 16,-14 1 6-16,11-2-2 15,10 4 0-15,0-12-2 16,10 2 1-16,25-5-89 0,9-14-83 15,-13-17-315-15</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2:47:41.486"/>
    </inkml:context>
    <inkml:brush xml:id="br0">
      <inkml:brushProperty name="width" value="0.05" units="cm"/>
      <inkml:brushProperty name="height" value="0.05" units="cm"/>
      <inkml:brushProperty name="color" value="#3165BB"/>
      <inkml:brushProperty name="fitToCurve" value="1"/>
    </inkml:brush>
  </inkml:definitions>
  <inkml:trace contextRef="#ctx0" brushRef="#br0">1142 1007 638 0,'0'0'107'0,"0"0"8"0,0 0-18 15,0 0-6 1,0 0 24-16,0 0-38 0,0 0-29 15,0 0-1-15,-21-36-29 16,21 36 21-16,0 0-8 16,0-2-21-16,0 2 13 15,0 0-23-15,0 0 0 16,0 0 2-16,0 0 4 16,0 0-7-16,14 17 1 15,17 25 0-15,14 16-2 16,-11 8 2-16,-3 3 0 15,0-7-3-15,-3-5 13 16,2-8-7-16,8-15-3 16,7-11 5-16,0-15 0 0,-4-8-1 15,21 0-4-15,17-37 32 16,34-40-5-16,35-28 9 16,31-21-15-16,-10-12-20 15,2-10 14-15,-23-4-15 16,-7-5 0-16,-7 0-4 15,-10 14 17-15,-28 34-15 16,-27 40 2-16,-41 38 0 16,-11 26-2-16,-17 5 2 15,0 0-5-15,0 25 0 16,0 33-34-16,7 27 12 16,-7 20-93-16,-31 25-151 0,-65 10-81 15</inkml:trace>
  <inkml:trace contextRef="#ctx0" brushRef="#br0" timeOffset="281">781 2675 963 0,'0'0'84'15,"0"0"-45"-15,0 0 12 16,368-226 41-16,-100 103-2 0,66-17-50 16,37-17-16-1,35-14-11-15,3-6-11 0,-45 19 5 16,-61 32-7-16,-90 49 0 16,-93 40-2-16,-75 29 2 15,-45 8-65-15,-127 62-179 16,-73 47 31-16,-82 49-168 15</inkml:trace>
  <inkml:trace contextRef="#ctx0" brushRef="#br0" timeOffset="512">877 3236 704 0,'0'0'258'15,"0"0"-214"-15,0 0-32 0,317-158 66 16,-49 36 41-16,86-38-44 15,55-18-38-15,35-11 2 16,-4 7-27-16,-55 21-1 16,-89 42-7-16,-90 36 1 15,-103 36-1-15,-51 27-4 16,-35 20-6-16,-17 0-14 16,0 0-129-16,0 15-80 15,-24 16 53-15,-28 10-226 16</inkml:trace>
  <inkml:trace contextRef="#ctx0" brushRef="#br0" timeOffset="-166450.189">1782 4331 645 0,'0'0'148'0,"0"0"-51"16,0 0-5-16,0 0 14 15,0 0-32-15,0 0-20 16,-25-160-11-16,39 142-35 16,17 0 14-16,-7 8-22 15,4 4 1-15,-4 6-4 0,3 0 2 16,-3 0-2-16,-3 16 2 15,-4 14-1-15,-3-2-5 16,-7 1 7-16,-7-3 0 16,0-1-5-16,0-5 9 15,0-3-4-15,0-8 0 16,0-9 0-16,0 0 0 16,0 0 1-16,0 0 5 15,7 0 16-15,6-6-16 16,5-19 8-16,2-9-14 15,18 2-1-15,0-5 0 16,0 5 1-16,-4 12 0 16,-10 6-4-16,-17 12 1 15,7 2 0-15,-7 0-3 0,10 16-4 16,4 16 4-16,-15 2 5 16,5 3 1-16,-4 0-11 15,-7-5-21-15,0 2-41 16,0-5-43-16,0-3-60 15,0-6-88-15</inkml:trace>
  <inkml:trace contextRef="#ctx0" brushRef="#br0" timeOffset="-166250.189">2514 4225 381 0,'0'0'155'16,"0"0"-46"-16,0 0-5 15,0 0-11-15,0 0-44 16,0 0-44-16,65-15 1 16,-10 15-3-16,-3 0-3 15,13 0 4-15,-6 0-8 16,2 0-68-16,-9 0-122 16,-7 0-82-16</inkml:trace>
  <inkml:trace contextRef="#ctx0" brushRef="#br0" timeOffset="-165950.189">3040 4135 379 0,'0'0'124'0,"0"0"-33"0,0 0-15 16,0 0-8-16,0 0 5 16,0 0-38-16,103-76-10 15,-96 76-19-15,3 0-3 16,4 0-6-16,-7 3-1 15,7 17 4-15,-4 6-4 16,-3-1 7-16,-7 1-3 16,0 6 11-16,0-7-5 15,0 1 2-15,0-9-8 16,0-3 0-16,0 1 5 16,21-4-5-16,23-11-5 0,22 0-45 15,9 0-8-15,15 0-7 16,6-26-57-16,-14 1-85 15,-9-1-138-15</inkml:trace>
  <inkml:trace contextRef="#ctx0" brushRef="#br0" timeOffset="-165550.189">3841 3644 128 0,'0'0'110'0,"-223"-128"12"16,68 71-35-16,-31 9-14 15,-13 19 11-15,-25 23-47 16,-13 6 24-16,-14 11-5 16,0 47-1-16,7 39-2 15,34 34-16-15,31 35-5 0,49 20 6 16,33 11-22-16,53 0 3 16,44 11-17-16,0 5 4 15,96-11-8-15,45-16 3 16,58-46-1-16,59-43 1 15,55-48 4-15,21-49 2 16,-1-25-5-16,-13-62 27 16,-31-29 21-16,-38-30 9 15,-38-40 0-15,-55-23 28 16,-68-14-20-16,-84-6-23 16,-37 7-17-16,-137 22-27 15,-86 30 0-15,-87 42-3 0,-68 57-19 16,-35 48 11-16,1 23-53 15,41 68-15-15,47 33-18 16,67 30-34-16,57 14-36 16,52-5-160-16</inkml:trace>
  <inkml:trace contextRef="#ctx0" brushRef="#br0" timeOffset="-165240.189">0 6240 609 0,'0'0'100'16,"0"0"-38"-16,0 0-29 15,0 0-12-15,365-63 75 16,20-31-27-16,89-20-44 16,84-1 4-16,12 18-6 15,-16 23-20-15,-80 34-1 16,-123 20-2-16,-145 20-11 16,-147 0-112-16,-118 45-164 0,-164 24-37 15</inkml:trace>
  <inkml:trace contextRef="#ctx0" brushRef="#br0" timeOffset="-165100.189">1121 6509 545 0,'0'0'167'15,"0"0"-90"-15,0 0-65 16,0 0 20-16,444-40 72 16,-97-29-83-16,62-14-15 15,21 6-6-15,-52 14-181 16</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11:22.498"/>
    </inkml:context>
    <inkml:brush xml:id="br0">
      <inkml:brushProperty name="width" value="0.05" units="cm"/>
      <inkml:brushProperty name="height" value="0.05" units="cm"/>
      <inkml:brushProperty name="color" value="#3165BB"/>
      <inkml:brushProperty name="fitToCurve" value="1"/>
    </inkml:brush>
  </inkml:definitions>
  <inkml:trace contextRef="#ctx0" brushRef="#br0">7904 1887 685 0,'0'0'139'16,"0"0"-107"-16,0 0 33 16,0 0 66-16,0 0-55 15,0 0-8-15,-134 52 26 16,134-52-54-16,0 0 17 15,13 0-21-15,49-43-24 16,35-11 10-16,33-15-22 0,35-2 0 16,4-4-3-1,3-2 9-15,-18 6-6 0,-26 4 0 16,-39 19 4-16,-30 13 6 16,-35 13-4-16,-18 7 18 15,-6 1 10-15,0-6-25 16,-37 3 1-16,-22-3-10 15,-16 6 0-15,-15 0-10 16,-6 5 10-16,17 0 0 16,3 3-1-16,11 1 14 15,27-1-14-15,14 3 1 16,10 1 0-16,14-1-4 16,0-2 4-16,0 4-1 15,21-2-5-15,54 3-23 0,35 0 29 16,31 0 0-16,0 0 1 15,-13 20-11-15,-25 20 10 16,-21 8 0-16,-23 10-3 16,-28 13 1-16,-31 9-4 15,-45 12 6-15,-58-1-29 16,-24-5-9-16,6-18-70 16,35-19-24-16,24-16-68 15,56-17-102-15,6-16-207 16</inkml:trace>
  <inkml:trace contextRef="#ctx0" brushRef="#br0" timeOffset="269">9743 467 722 0,'0'0'153'0,"0"0"-7"0,0 0 19 16,0 0-32-16,0 0-21 15,0 0-86-15,-62-73-20 16,62 142 1-16,0 26 3 16,0 14 31-16,24 5-23 15,-3 0-15-15,10-3 18 16,7-5-15-16,-4-15-6 16,4-10 0-16,-7-10-9 0,-17-19-35 15,0-12-87-15,-14-14-124 16,0-26-63-1,0 0-113-15</inkml:trace>
  <inkml:trace contextRef="#ctx0" brushRef="#br0" timeOffset="641">9269 1124 655 0,'0'0'106'16,"0"0"-43"-16,0 0 44 15,251-42 1-15,-103 1-14 16,13-10-59-16,11-10 12 16,-31-4-20-16,-31 2-10 0,-41 3 52 15,-35 3-29-15,-23 5 9 16,-11-2-1-16,-11 1-42 16,-40 0 29-16,-8 2-21 15,8 14-11-15,13 13 26 16,17 14-24-16,14 10-1 15,-3 0-4-15,10 28-2 16,0 35 2-16,0 25 0 16,0 15 2-16,0 3-7 15,31 6 5-15,0-5 0 16,-3-3-1-16,9-15 14 16,-6-18-30-16,-3-17-6 15,3-11-93-15,-11-15-31 16,18-16-50-16,14-12-20 0,-8-12-68 15</inkml:trace>
  <inkml:trace contextRef="#ctx0" brushRef="#br0" timeOffset="1806">10565 952 292 0,'0'0'171'0,"0"0"-38"16,0 0-15-16,0 0-10 15,0 0-3-15,0 0-61 16,65-74-5-16,11 56-2 15,20 2-26-15,-6-4 27 0,-11-6-36 16,-10 6 4 0,-32 3 10-16,-16 5-10 0,-7 1-6 15,-14-1 27-15,0-3-12 16,0 4 15-16,-28 4-30 16,-16 4 1-16,-15 3-7 15,-17 8 1-15,1 32 5 16,10 14 0-16,20 6 7 15,14 3-10-15,24-2 3 16,7-10 0-16,0-11-8 16,45-7 12-16,23-12-4 15,29-10 1-15,6-11 9 16,14 0-1-16,17-20-9 16,-14-19 2-16,-3-10 9 15,-14-3-5-15,0-5-6 0,-27 6 27 16,-17-1-20-1,-22 7 41-15,-30-1 1 0,-7 5-33 16,0 7 29-16,-20 9-43 16,-32 5 8-16,-10 8-10 15,11 9 1-15,6 3-13 16,10 0 12-16,5 37 0 16,9 7-13-16,4 7 17 15,10-2-4-15,7-6 0 16,0-9 6-16,24-6-15 15,10-8 9-15,11-9 0 16,0-7-18-16,13-4 24 0,4 0-6 16,-4-26 0-16,-6 0 13 15,-14 1-14-15,-11 5 1 16,-9 5 0-16,-18 2 0 16,6 12 8-16,-6 1-8 15,0 0 0-15,0 0-11 16,7 17 8-16,7 15 0 15,17 7 3-15,14-7-8 16,13-4 12-16,18-10-4 16,13-13 0-16,8-5 10 15,-12-3-15-15,-2-28 5 16,-7-12 0-16,-18-2 0 16,-6-3 9-16,-15 4-9 0,-23 1 26 15,-7 3-16 1,-7 6 39-16,0 5-17 0,0 12-11 15,0 8 27-15,0 9-39 16,0 0 1-16,7 0-10 16,10 12-3-16,-3 37-5 15,0 19 8-15,-4 15 0 16,-3 14-3-16,-7 6 13 16,14 8-10-16,17-5 0 15,3-9 13-15,18-8-12 16,9-15-1-16,-9-16 0 15,-7-19-4-15,-18-19 11 16,-3-14-7-16,-24-6 15 16,0 0-3-16,7-36 57 0,-7-25-16 15,0-28-52-15,0-17 9 16,-20-11-6-16,-35-23-4 16,-11-8 0-16,8-4 16 15,-1 12-20-15,-3 18 4 16,18 15 0-16,-1 16-13 15,24 5 12-15,8 15 1 16,13 17-4-16,0 16-13 16,0 21 7-16,0 14-1 15,0 3-20-15,27 3 26 16,35 37-33-16,17 21 38 16,17 12 0-16,-6 10-16 15,-15-6 7-15,-9-10-13 0,-35-16-5 16,-18-9 26-16,-13-4-55 15,-13 5-12-15,-90 14-20 16,-69 17-120-16,-45 15-84 16,-3 2-281-16</inkml:trace>
  <inkml:trace contextRef="#ctx0" brushRef="#br0" timeOffset="2100">9829 2390 695 0,'0'0'107'0,"0"0"21"0,0 0 17 15,0 0-51-15,440-179-33 16,-144 98-36-16,31-8 5 15,27-2 6-15,3 0-34 16,-23 7 24-16,-31 11-26 16,-59 15 0-16,-65 18-11 15,-76 17 10-15,-52 23-33 16,-51 0-147-16,-58 52-82 0,-107 24-21 16</inkml:trace>
  <inkml:trace contextRef="#ctx0" brushRef="#br0" timeOffset="2335">10201 2622 536 0,'0'0'137'0,"0"0"-73"15,0 0 76-15,0 0 23 16,0 0-49-16,423-77 58 16,-66-18-111-16,56-13-39 15,17-4 9-15,-28 6-22 16,-41 12 4-16,-62 14 17 15,-79 17-26-15,-79 20 27 16,-65 18-31-16,-56 10 0 16,-20 4-8-16,0 11-64 0,-51 0-117 15,-52 2-83-15,-45 16-208 16</inkml:trace>
  <inkml:trace contextRef="#ctx0" brushRef="#br0" timeOffset="-34747">3069 1901 514 0,'0'0'132'0,"0"0"-56"16,0 0 11-16,0 0 30 15,-257 0-62-15,205 38-3 0,0 11-12 16,8 13-25-16,13 18 29 15,17 15-24-15,0 6 5 16,14 3 19-16,7 2-37 16,45-9 5-16,30-11-12 15,21-14 4-15,28-18 0 16,27-20-4-16,11-25 0 16,16-9 13-16,8-26-6 15,-21-29-1-15,-17-7 21 16,-35-1 0-16,-41-6 45 15,-34-2-27-15,-45-9-15 16,0-12 16-16,-52-2-33 16,-44 0 2-16,-28 10-15 15,-17 19-1-15,0 22-10 16,7 20 8-16,14 20-5 0,16 3 7 16,32 20-79-1,10 32-61-15,35 16-92 0,-4 12-195 16</inkml:trace>
  <inkml:trace contextRef="#ctx0" brushRef="#br0" timeOffset="-33187">3056 2925 911 0,'0'0'169'0,"0"0"-17"15,0 0-15-15,0 0-24 16,0 0-53-16,0 0-56 16,-31-71-7-16,113 122 7 0,28 23 1 15,31 12 29 1,11 9-34-16,-5 7 18 0,-16 1-4 16,-11-6-6-16,-23-11 2 15,-22-14-10-15,-23-15 3 16,-25-14-5-16,-9-12 2 15,-12-2-8-15,1-4-32 16,-7 1-83-16,0 6-55 16,0-3-150-16,0 4-178 15</inkml:trace>
  <inkml:trace contextRef="#ctx0" brushRef="#br0" timeOffset="-32852">4177 3985 794 0,'0'0'119'0,"0"0"46"15,0 0-26-15,0 0-42 16,0 0-45-16,0 0-48 16,27-22-2-16,42 16-2 15,3 1 4-15,11 5 5 16,-18 0-8-16,-3 0-1 15,-11 0 0-15,-6 8 11 16,-17 15-6-16,3 0-1 0,-18 3-1 16,11-1 10-1,-10 4-11-15,-7 0 7 0,14-1 2 16,-11-3-2-16,11 1-5 16,-8-3-4-16,5 0-10 15,2-3-3-15,-13-5-107 16,3-7-79-16,4-3-73 15,-14-5-105-15</inkml:trace>
  <inkml:trace contextRef="#ctx0" brushRef="#br0" timeOffset="-32669">4544 4212 558 0,'0'0'163'15,"0"0"-21"-15,0 0-9 0,0 0-1 16,0 0-62-16,0 0-60 15,121-63 18-15,13 37-23 16,7-2-1-16,0-1-8 16,-24 0-5-16,-14 4-111 15,-14-2-112-15,-30 2-207 16</inkml:trace>
  <inkml:trace contextRef="#ctx0" brushRef="#br0" timeOffset="-32257">4486 3617 535 0,'0'0'197'0,"0"0"-54"16,-230-21 9-16,178 32-66 0,-6 42-44 16,13 15 30-16,7 18-38 15,17 11-9-15,21 15 4 16,0 2-21-16,21 9 18 15,38 2-22-15,23-1 0 16,32-10 6-16,33-14-5 16,39-28-5-16,34-32 7 15,17-38 0-15,-6-2 0 16,-32-51-7-16,-27-18 3 16,-31-8 51-16,-38-14-15 15,-31-6 16-15,-27-17-12 16,-21-15-27-16,-24-6 15 0,-51 4-21 15,-46 11-9-15,-44 23 13 16,-31 19-5-16,-34 26-9 16,-24 27 0-16,-7 19 6 15,23 6-20-15,56 17 12 16,55 26-51-16,51 20-31 16,32 9-94-16,20 8-126 15,0 0-195-15</inkml:trace>
  <inkml:trace contextRef="#ctx0" brushRef="#br0" timeOffset="-31634">2664 5240 226 0,'0'0'5'16,"0"0"1"-16,0 0-5 0,-217-11 10 16,190 11-6-16,9 0 29 15,18 0 61-15,-6 0 46 16,-1-5 14-16,0-4-76 15,-17 0 19-15,3-5 17 16,7 3-52-16,-3-4-3 16,3 7-22-16,1-1-18 15,6 7-2-15,-4-1-17 16,11 3-2-16,0 0-26 16,0 0-132-16,0 0-106 15,0 8-109-15</inkml:trace>
  <inkml:trace contextRef="#ctx0" brushRef="#br0" timeOffset="-31193">1938 5091 286 0,'0'0'325'15,"0"0"-197"-15,0 0 7 16,0 0-5-16,0 0-4 0,0 0-12 16,0-73-51-16,0 73-44 15,0 17-16-15,-17 32 15 16,-28 22 10-16,-20 14 35 15,-11 12-43-15,-20 18 24 16,-14 16-21-16,-10 12-10 16,3-1 13-16,21-9-24 15,20-19 12-15,41-25-14 16,25-20 11-16,10-23-19 16,0-21 8-16,0-11 0 15,0-8-2-15,0-3 2 16,0 0 0-16,0-3-24 15,0 0-48-15,-14 0 4 0,1 0-146 16,-11 0-12-16,-4 0-15 16,-3 20-316-16</inkml:trace>
  <inkml:trace contextRef="#ctx0" brushRef="#br0" timeOffset="-30384">618 6293 597 0,'0'0'140'0,"0"0"-51"15,0 0 53-15,-268-29-31 0,202 52-35 16,-2 32-27-16,9 28-28 16,1 19 7-16,6 15-8 15,21 9-14-15,17 12 27 16,14-1-33-16,7 9 0 15,52 11 10-15,16 3-7 16,29-6-3-16,6-20 0 16,10-41 6-16,-3-45-10 15,-4-39 4-15,-3-9 0 16,11-53 13-16,2-29-11 16,25-21 24-16,0-14 22 15,-21-3-19-15,-37-6 14 0,-46-3-18 16,-44-8 1-16,-31-6 0 15,-65 9-18-15,-52 10-5 16,-6 21-3-16,-18 30-1 16,24 18-9-16,14 24 10 15,31 16-9-15,30 10 6 16,36 5-53-16,13 0-42 16,24 8-63-16,0 20-155 15,44-1-17-15</inkml:trace>
  <inkml:trace contextRef="#ctx0" brushRef="#br0" timeOffset="-30032">1945 5029 822 0,'0'0'131'16,"0"0"-9"-16,0 0 44 16,0 0-50-16,0 0-72 15,0 0-44-15,-31 23 21 16,107 57 10-16,20 14 5 16,7 4-36-16,14 5 51 15,10 3-34-15,-10-1-14 16,-10-10 8-16,-18-10 1 0,-10-13-11 15,-20-12-1-15,-15-15 8 16,-13-7-9-16,0-4 1 16,-10-5 0-16,-7-1-4 15,3 3-42-15,-10 4-71 16,0-1-140-16,0-5-269 16</inkml:trace>
  <inkml:trace contextRef="#ctx0" brushRef="#br0" timeOffset="-16134">3300 2273 78 0,'0'0'303'16,"0"0"-163"-16,0 0-25 15,0 0-11-15,0 0 28 16,0 0-72-16,31-120-22 16,-31 111 8-16,-17 1-36 0,3 2 9 15,-14 4-12-15,-3 2-2 16,0 0-9-16,-13 2 4 16,9 21 0-16,-3 14-6 15,-6 6 11-15,20 0-5 16,3 3 0-16,21-9 5 15,0-11-10-15,0-9 5 16,7-9-22-16,38-3 12 16,-1-5 6-16,8 0 4 15,-7 0 2-15,-1-13 9 16,-6-10-10-16,-17 3-1 16,-7 3 0-16,-14 2 10 15,0 1-6-15,0 5 9 16,0 7 9-16,0 2-21 0,0 0 17 15,-7 2-18-15,0 33 0 16,-14 16 18-16,14 0-15 16,7 2 20-16,0-5 3 15,0-8-20-15,0-3 7 16,14-3-13-16,14-2 2 16,-4 2-7-16,-11 1-83 15,-13-3-158-15</inkml:trace>
  <inkml:trace contextRef="#ctx0" brushRef="#br0" timeOffset="-197875.73">2928 3065 356 0,'0'0'175'15,"0"0"-34"-15,0 0 16 16,0 0-71-16,0 0 29 16,0 0 13-16,18-120-64 15,-18 114 24-15,0 4-19 16,0 2-19-16,0 0 6 16,0 0-41-16,0 0 4 15,0 0-19-15,0 0 0 16,0 34-7-16,-52 23 14 15,-10 23-2-15,-10 9 15 16,14 2-13-16,3 4-2 0,13-1-5 16,-2 3 10-16,-1-2-9 15,14-2-1-15,0-4 0 16,3-9-3-16,11-8 6 16,10-9-3-16,-6-12 0 15,13-8 8-15,-7-11-10 16,7-12 2-16,-7-9 0 15,7-5-7-15,0 0 11 16,0-4-4-16,0-2 0 16,0 3 10-16,0-3-5 15,0 0-5-15,0 0 0 16,0 0 1-16,0 2-1 16,0-2-22-16,0 0-47 15,-7 0-120-15,7 0-254 0</inkml:trace>
  <inkml:trace contextRef="#ctx0" brushRef="#br0" timeOffset="-197284.73">2248 4626 714 0,'0'0'132'16,"0"0"-21"-16,0 0 11 0,-45-186-29 15,17 137-10-15,-2 10-5 16,-8 7-21-16,0 7 1 16,10 7-22-16,-9 6 18 15,-1 7-31-15,-7 2-23 16,0 3 10-16,1 0-2 15,-1 3-8-15,-14 32 0 16,1 4 5-16,-7 16-14 16,-4 8 9-16,31 5 0 15,11 10-6-15,20 1 12 0,7 4-6 16,0-2 0 0,34-8 7-16,42 0-18 0,6-13 11 15,21-16 0-15,7-12-3 16,0-18 6-16,4-14-3 15,-4 0 0-15,-7-25 5 16,17-27 4-16,-16-7-8 16,-15-16 10-16,-17-2 31 15,-17-6-27-15,-34-2 27 16,-21-4-15-16,0 3-23 16,-52 3 31-16,-44 12-32 15,-14 7-1-15,-17 16 6 16,6 17 0-16,18 14-8 15,7 11 0-15,13 6-3 16,18 0-11-16,0 14 10 16,20 17-49-16,7 9-4 0,14 2-78 15,24-1-14-15,0 0-105 16,17-10-165-16</inkml:trace>
  <inkml:trace contextRef="#ctx0" brushRef="#br0" timeOffset="-193458.73">2093 4506 419 0,'0'0'190'0,"0"0"-43"16,0 0-25 0,0 0 4-16,0 0-17 0,0 0-5 15,0 0-44-15,0-68 13 16,0 68-5-16,0 0-37 15,0 0 8-15,0 0-36 16,0 0 7-16,-17 14-20 16,-18 17 19-16,-9 12-9 15,-8 0 1-15,14 0 12 16,25-6-13-16,2 3 0 16,11-6 0-16,0 1-12 15,11-10 17-15,9-2-5 16,4-8 0-16,4-7 8 15,10-8-8-15,-8 0 0 16,-2 0 0-16,-4 0 13 0,-10-6-6 16,0-5-6-16,-14 0 24 15,0-4-11-15,0 1 12 16,0 0-23-16,-21 2 0 16,-31 4-6-16,-10 0 1 15,4 8 2-15,13 0-1 16,1 0-20-16,16 0-14 15,11 28-97-15,17 0-134 16,45-5-225-16</inkml:trace>
  <inkml:trace contextRef="#ctx0" brushRef="#br0" timeOffset="-191232.73">350 6973 353 0,'0'0'89'0,"0"0"-30"0,0 0 7 16,0 0 36-16,0 0-27 15,0 0-28-15,24 0 9 16,3-3-12-16,11-11-9 15,-7-6 20-15,-3 4-35 16,9-8-1-16,8 4-11 16,-14 3-3-16,-4 3 14 15,-9 8-14-15,-11 3 7 16,-7 3 7-16,0 0-17 16,0 0 19-16,0 0-21 0,0 0-16 15,0 15 14-15,0 19-4 16,0 11 6-16,0 1 1 15,0-5 12-15,0-5-13 16,0 1 0-16,6-5 2 16,-6-3-3-16,7-7 1 15,0-4 0-15,0-7 0 16,-7-5 10-16,0-4-13 16,0-2 3-16,0 0 0 15,0 4-8-15,-7-2-13 16,-31 7 21-16,-3-4 10 15,-4-1-1-15,14-1-8 16,25-3-1-16,6 0 4 0,0 0 1 16,0 0-5-16,0 0 0 15,0 0-2-15,0 0-9 16,20 0 11-16,42 0-2 16,34-7 5-16,28-21-6 15,17-7-4-15,0 10-77 16,-38 2-127-16,-13 6-369 15</inkml:trace>
  <inkml:trace contextRef="#ctx0" brushRef="#br0" timeOffset="-190534.73">3850 6124 362 0,'0'0'198'0,"0"0"-107"15,0 0 58-15,0 0-30 16,0 0-18-16,-261-129 1 16,188 115-51-16,-9 3 14 15,-14 8-2-15,-1 3-32 16,8 0 17-16,0 14-28 15,-1 26-10-15,18 17 4 16,-4 20-7-16,18 21-7 16,6 16 0-16,28 21 10 15,24 11-14-15,0 5 4 16,62 6 0-16,17-5-8 16,28-12 11-16,17-23-3 0,17-20 0 15,13-25-8-15,11-26 6 16,4-23 2-16,-11-23 0 15,-10 0 9-15,0-26-6 16,-21-24-3-16,-3-15 8 16,-4-23-4-16,-3-21 26 15,-14-20-7-15,-14-11 20 16,-37-3-1-16,-28 3-37 16,-24 2 15-16,-89 13-12 15,-52 10 2-15,-45 16-19 16,-44 16 9-16,-14 19 0 15,-7 18-11-15,41 18 11 0,48 17 0 16,66 11 0-16,37 0-63 16,35 37-21-16,18 32-50 15,6 23-55-15,0 5-104 16,37-3-367-16</inkml:trace>
  <inkml:trace contextRef="#ctx0" brushRef="#br0" timeOffset="-190186.73">3472 6450 593 0,'0'0'146'0,"0"0"-42"15,0 0-22-15,0 0-1 16,0 0-39-16,0 0-35 15,168-54-7-15,-99 68 0 16,-17 11 6-16,-15 10-11 16,-23 11 5-16,-14 5 0 15,0 4 25-15,-65 5-10 16,-11-9 14-16,-6-7 9 16,16-17-25-16,35-7 21 15,24-5-34-15,7-1 0 16,14 4-6-16,62-10 12 0,41-8-6 15,24 0 0 1,10-3-62-16,-34-17-41 0,-35 3-88 16,-37-1-207-16</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15:23.121"/>
    </inkml:context>
    <inkml:brush xml:id="br0">
      <inkml:brushProperty name="width" value="0.05" units="cm"/>
      <inkml:brushProperty name="height" value="0.05" units="cm"/>
      <inkml:brushProperty name="color" value="#3165BB"/>
      <inkml:brushProperty name="fitToCurve" value="1"/>
    </inkml:brush>
  </inkml:definitions>
  <inkml:trace contextRef="#ctx0" brushRef="#br0">695 441 582 0,'0'0'195'16,"0"0"-40"-16,0 0-23 16,0 0-16-16,0-148-16 15,0 108 4-15,0 0-55 16,0-2 0-16,0 2 4 16,0-1-41-16,-14 7 27 0,-10 12-24 15,-3 1-12-15,-4 9 7 16,-21 12-10-16,-13 0 0 15,-25 26-6-15,-6 35 16 16,-7 16-11-16,14 11 1 16,20 7 0-16,34-4-15 15,35-2 15-15,0-10-5 16,45-10 3-16,34-17-37 16,17-23 35-16,18-20-7 15,-4-9 11-15,-21-15-4 16,-6-31 7-16,-18-8-3 15,-20-6 10-15,-7-11-2 0,-11-1 18 16,-10 1-14-16,-10 10-9 16,-7 15 32-16,0 18-30 15,0 13 16-15,0 12-2 16,0 3-10-16,0 0-18 16,0 52 2-16,0 31 7 15,-7 29-10-15,-3 14 15 16,-4 5-5-16,7 3 0 15,7-2 9-15,0-15-9 16,0-14 0-16,0-23 2 16,0-17-9-16,0-14 8 15,0-21-1-15,7-11 0 16,-7-8-54-16,0-5-12 0,7-4-75 16,10 0-71-1,11-1-78-15,30-36-433 0</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15:23.839"/>
    </inkml:context>
    <inkml:brush xml:id="br0">
      <inkml:brushProperty name="width" value="0.05" units="cm"/>
      <inkml:brushProperty name="height" value="0.05" units="cm"/>
      <inkml:brushProperty name="color" value="#3165BB"/>
      <inkml:brushProperty name="fitToCurve" value="1"/>
    </inkml:brush>
  </inkml:definitions>
  <inkml:trace contextRef="#ctx0" brushRef="#br0">413 27 723 0,'0'0'149'0,"0"0"-18"16,0 0 27-16,0 0-28 15,0 0-17-15,0 0-68 16,-45-63-33-16,-7 108 12 16,-27 18-13-16,-3 20 20 15,13 9-18-15,17 14-2 0,32 14 1 16,13 14-12-1,7 0 0-15,7-17 2 0,37-14 5 16,15-18-7-16,17-21 0 16,-11-18 5-16,11-18-11 15,-11-13 6-15,-20-15 0 16,-1 0 6-16,-16-6 2 16,3-25-5-16,-7-9 4 15,-17-8 0-15,-7-8 12 16,0-3-19-16,-52 1 0 15,-17 7-4-15,-20 14 4 16,0 11 0-16,3 18 0 16,17 8-35-16,10 0-18 15,15 36-66-15,23 13-69 16,21-9-105-16,0-14-462 0</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15:24.220"/>
    </inkml:context>
    <inkml:brush xml:id="br0">
      <inkml:brushProperty name="width" value="0.05" units="cm"/>
      <inkml:brushProperty name="height" value="0.05" units="cm"/>
      <inkml:brushProperty name="color" value="#3165BB"/>
      <inkml:brushProperty name="fitToCurve" value="1"/>
    </inkml:brush>
  </inkml:definitions>
  <inkml:trace contextRef="#ctx0" brushRef="#br0">0 72 883 0,'0'0'134'16,"0"0"-18"-16,0 0 35 0,0 0-99 15,0 0-24 1,0 0-20-16,186-59-1 0,-83 55 3 16,10 2-10-16,-16 2 0 15,-11 0 18-15,-24 0-15 16,-28 0 11-16,-3 0 6 16,-24 9-15-16,0 9 10 15,-7 18-8-15,0 18 13 16,0 15 39-16,-7 16-48 15,-21 13 17-15,18 2-22 16,3-6 4-16,0-8-5 16,0-15-5-16,7-11 0 15,-7-11-5-15,1-9-58 0,-19-6-71 16,12-3-122 0,-1-2-255-16</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15:24.657"/>
    </inkml:context>
    <inkml:brush xml:id="br0">
      <inkml:brushProperty name="width" value="0.05" units="cm"/>
      <inkml:brushProperty name="height" value="0.05" units="cm"/>
      <inkml:brushProperty name="color" value="#3165BB"/>
      <inkml:brushProperty name="fitToCurve" value="1"/>
    </inkml:brush>
  </inkml:definitions>
  <inkml:trace contextRef="#ctx0" brushRef="#br0">24 105 826 0,'0'0'126'16,"0"0"-27"-16,0 0 37 16,0 0-41-16,0 0-30 15,0 0 2-15,-17-105-42 16,10 105 16-16,7 0 7 15,0 0-35-15,0 0 16 16,0 0-29-16,0 34 0 16,14 23-7-16,17 17 15 15,0 9 5-15,-4 3-1 16,4 6-7-16,-10 5 14 16,-4-1-19-16,-10-1 0 15,-7-10-1-15,0-12 3 0,0-9-4 16,0-6-68-16,-17-9-129 15,17-17-148-15,0-18-277 16</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15:25.022"/>
    </inkml:context>
    <inkml:brush xml:id="br0">
      <inkml:brushProperty name="width" value="0.05" units="cm"/>
      <inkml:brushProperty name="height" value="0.05" units="cm"/>
      <inkml:brushProperty name="color" value="#3165BB"/>
      <inkml:brushProperty name="fitToCurve" value="1"/>
    </inkml:brush>
  </inkml:definitions>
  <inkml:trace contextRef="#ctx0" brushRef="#br0">0 16 1035 0,'0'0'91'0,"0"0"-7"0,0 0 25 16,0 0-84-16,238-23-16 16,-149 37 6-16,-3 21-4 15,-17 8-11-15,-18 6 0 16,-20 4 7-16,-31 10-9 15,0 3 2-15,-31 9 0 16,-51-2 27-16,-8-4-22 16,1-3 27-16,24-14-20 15,27-6-3-15,31-7-11 16,7-2 2-16,69-5 0 16,54-20-2-16,56-12 2 15,28 0-10-15,2-35-67 0,-40 1-64 16,-35-6 6-16,-45-6-119 15,-37-8-427-15</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15.058"/>
    </inkml:context>
    <inkml:brush xml:id="br0">
      <inkml:brushProperty name="width" value="0.05" units="cm"/>
      <inkml:brushProperty name="height" value="0.05" units="cm"/>
      <inkml:brushProperty name="color" value="#ED1C24"/>
      <inkml:brushProperty name="fitToCurve" value="1"/>
    </inkml:brush>
  </inkml:definitions>
  <inkml:trace contextRef="#ctx0" brushRef="#br0">388 846 551 0,'0'0'211'0,"0"0"-92"16,0 0-18-16,0 0 15 16,0 0-51-16,0 0 5 0,24-95-40 15,-24 95-16-15,0 18-28 16,0 25-3-16,0 14 17 15,0 9 6-15,-7-1 15 16,-17-9-21-16,17-8 0 16,0-17 15-16,7-8-21 15,0-12 6-15,0-9 0 16,0-2 1-16,0 0 15 16,0-28-9-16,0-37-7 15,38-35 17-15,14-29-28 16,13-17 11-16,0-11 0 15,4-1-10-15,-4 12 17 0,-20 30-7 16,-14 38 0 0,-10 39 8-16,-21 30-23 0,0 9 15 15,0 60-19-15,0 43 8 16,-38 30 16-16,-3 20-5 16,-4-6 0-16,21-8 5 15,17-21-15-15,7-17 10 16,0-20-11-16,21-24-29 15,9-22-99-15,-16-19-4 16,3-16-23-16,-17 0-8 16,7-39 54-16,-7-22-359 15</inkml:trace>
  <inkml:trace contextRef="#ctx0" brushRef="#br0" timeOffset="999">329 706 172 0,'0'0'107'0,"0"0"-33"16,-237-9-14-16,186 12-6 15,26 8 6-15,19 1-40 16,6-4-16-16,51-4-4 16,63-4 48-16,54 0 20 15,25-15-20-15,-1-17-27 16,-20 4 22-16,-31-1-13 16,-31 9-13-16,-27 6 38 15,-45 6-34-15,-18 5 23 16,-20 3-1-16,0 0-41 15,0 0 24-15,0 37-25 16,0 25 10-16,0 22 83 0,-27 7-78 16,-4 3-1-1,0-2-12-15,10-11 12 0,-3-10-15 16,17-11 0-16,0-15 0 16,-6-13-6-16,6-12 6 15,-4-17-8-15,-2-3 7 16,-15 0 1-16,4-35 27 15,3-22-27-15,-3-20 6 16,17-20-14-16,7-15 8 16,0-15-4-16,0 5 2 15,31 17-13-15,-3 25 6 16,3 31 7-16,-17 23 2 16,17 15-14-16,13 11-1 0,1 0 6 15,13 23 4-15,-6 26-4 16,-14 8 2-16,-11 6 7 15,-10 2-3 1,-17-2-14-16,0 0 15 0,0-11 2 16,-30-7 0-16,-1-11-11 15,3-8-23-15,-3-9 24 16,11-2-45-16,2-10 24 16,11-1-53-16,7-4 84 15,0 0 0-15,0-13-1 16,45-23-41-16,0-10 16 15,6 1 26-15,8-4 4 0,-4 9 4 16,-10 10-8-16,-18 8 4 16,4 11 7-16,-3 5-1 15,2 6-10-15,15 0 0 16,-7 0 7-16,-10 23 1 16,2 11-7-16,-9 9 11 15,-11 11-9-15,-10 3 48 16,0 10-29-16,0-2-16 15,-10 7 31-15,-17-4-37 16,3-2 12-16,3-15-3 16,14-8 0-16,0-14 4 15,7-15-13-15,0-8 1 16,0-6 33-16,-17 0 25 16,10-9 45-16,-7-33-57 15,-3-25-30-15,3-15-11 0,7-15-6 16,7-15 0-16,0-5-7 15,0 2 15-15,0 13-8 16,14 19 0-16,-7 26 4 16,10 25-16-16,4 18 12 15,10 14-8-15,14 0-7 16,13 31 8-16,-13 28 7 16,6 8 0-16,-20 5-6 15,-10-4-6-15,-14-5 1 16,-7-9-16-16,-7-2 6 15,-45-7-73-15,-6-6 35 16,-11-12-72-16,18-11-56 0,23-9-11 16,28-7-139-16</inkml:trace>
  <inkml:trace contextRef="#ctx0" brushRef="#br0" timeOffset="1532">2138 726 207 0,'0'0'191'0,"0"0"-33"16,0 0-68-16,0 0-6 16,0 0-84-16,0 0 12 15,82 20-10-15,-47 14 8 16,10 0-7-16,-8 1-3 16,-13 2 12-16,-10-3-3 0,0 0-9 15,-14-2 0-15,0-1-1 16,0-7-1-16,-28-8 2 15,4-4-7-15,18-7-11 16,-8-5 18-16,14 0 2 16,0-11-2-16,0-24-16 15,20-7 16-15,11-4 0 16,7 1 0-16,-10 3 4 16,-4 9 2-16,-17 7-4 15,6 12 2-15,-13 9 31 16,7 5-35-16,0 0 6 15,10 11-6-15,-10 21 0 0,0 3-5 16,-7 7 9-16,14-8-4 16,-4 1 1-16,11-10 14 15,-1-5-15-15,18-8 1 16,0-12 2-16,14 0 35 16,-1-4-8-16,-6-27 14 15,-14-6 3-15,-11-6-25 16,-20 0 29-16,0 3-25 15,-13 3-26-15,-46 11 11 16,-10 7-11-16,11 9-19 16,6 10 17-16,22 0-19 15,2 15-75-15,28 25 7 16,0 9-86-16,0-3-85 16</inkml:trace>
  <inkml:trace contextRef="#ctx0" brushRef="#br0" timeOffset="2611">3132 960 192 0,'0'0'263'16,"0"0"-122"-16,0 0-25 15,82-146 1-15,-82 109-30 16,0 1 9-16,-10 4-25 16,-25 8-20-16,-16 7-37 15,13 9-13-15,-7 8-2 16,8 0-4-16,-1 37 5 15,10 12 2-15,-3 11 4 16,24 0-6-16,7-6 0 0,0-5 4 16,14-18-17-1,17-10 11-15,7-14-9 0,-4-7-5 16,-3 0 22-16,7-19-6 16,-17-6 0-16,3-5 16 15,-10-1-15-15,-8-1-1 16,-6 7 0-16,0 5 15 15,0 12-12-15,0 5 17 16,0 3-18-16,0 0 7 16,0 5-17-16,0 27 8 15,0 2 0-15,14-2-7 16,10-10 11-16,-3-4-4 16,10-7 0-16,14-5 15 0,-8-6-15 15,8 0 0 1,0-11 0-16,13-21 0 0,-6-5 7 15,6-3-7-15,-20 0 0 16,0-1 14-16,0 2-16 16,-11 10 2-16,-3 9 0 15,-3 11-13-15,3 9 11 16,-10 0 2-16,6 12-1 16,4 20 5-16,-17 7-14 15,0-5 10-15,-7-2 0 16,7-12-12-16,0-9 20 15,-7-5-8-15,0-6 0 16,0 0 8-16,10 0 6 16,-10-17-14-16,7-14 0 0,-7-6-12 15,0 5 23-15,0 1-11 16,-17 7 0-16,-11 13 7 16,-3 5-21-16,4 6 14 15,-4 6 0-15,7 29-21 16,3 12 28-16,8 9-7 15,13-3 0-15,0-6 8 16,27-11-23-16,18-10 15 16,6-11 0-16,11-15-18 15,-10 0 26-15,6-9-8 16,-6-28 0-16,-1-6 11 16,-6-11-13-16,-7-9 2 15,-11-8 0-15,-16-4 39 0,-11-2-36 16,0 5 59-16,0 13-3 15,-31 15-56-15,0 15 44 16,3 15-44-16,11 14-1 16,3 0-4-16,8 38 8 15,-8 27-6-15,3 18 0 16,11 6 9-16,0-3-20 16,25-3 11-16,12-9 0 15,15-14-9-15,-14-14 22 16,-11-17-13-16,4-18 0 15,-17-11 2-15,10 0-13 0,10-9 11 16,11-25 0-16,17-6 3 16,-10-6 14-16,-1 3-17 15,-13 9 0-15,-11 11 5 16,-13 9-15-16,10 11 10 16,-3 3 0-16,10 0-11 15,14 8 10-15,-8 21 1 16,1 0 0-16,3 0-29 15,4-1 7-15,7-11-115 16,17-8-50-16,3-9-77 16</inkml:trace>
  <inkml:trace contextRef="#ctx0" brushRef="#br0" timeOffset="2808">5487 667 603 0,'0'0'91'0,"0"0"-9"16,0 0 40-16,0 0-67 16,0 0-23-16,0 0-32 15,17-9 0-15,42 9 11 16,23 0-6-16,21 0-5 16,7 0 0-16,11 0-157 15,-4 0-268-15</inkml:trace>
  <inkml:trace contextRef="#ctx0" brushRef="#br0" timeOffset="3046">6371 597 120 0,'0'0'58'0,"0"0"-54"16,0 0-8-1</inkml:trace>
  <inkml:trace contextRef="#ctx0" brushRef="#br0" timeOffset="3639">6371 597 611 0,'58'-57'108'0,"-58"51"-19"16,-7-2 38-16,0 0-32 0,0-4-28 16,7-2 9-16,0-4-75 15,0-1 18-15,0 1 4 16,0 4-19-16,0-1 29 16,21 0-33-16,3 2 3 15,-10-4-5-15,17 5 14 16,-11-2-12-16,11 6 0 15,-17 1 12-15,-7 5-6 16,0 2-6-16,-7 0 0 16,0 0-11-16,0 40 5 15,0 11 6-15,0 18 10 16,0 3 5-16,0-4-13 16,0-3-2-16,0-7 0 0,0-15-7 15,0-11 19 1,7-12-12-16,10-9 0 0,-10-3 10 15,-7-5-16-15,0-3 6 16,0 0 0-16,0 0 1 16,0 0 14-16,0 0-15 15,-7 0 0-15,-31 0 3 16,-13 0-12-16,6 0 9 16,21 3 0-16,17-3-7 15,7 3 7-15,0 0-1 16,45-3-1-16,30 0 4 15,28 0-18-15,7-16 16 0,-6 1-33 16,-5-3 4-16,-20 7-98 16,-41 5 9-16,-17 3-60 15,-21 3-164-15</inkml:trace>
  <inkml:trace contextRef="#ctx0" brushRef="#br0" timeOffset="4601">113 1501 459 0,'0'0'117'0,"0"0"30"15,0 0-37-15,0 0-5 16,0 0-23-16,0 0-71 16,-35-26 25-16,18 34-34 0,10 21 0 15,-6 11 84-15,-1 0-80 16,-3 3 16-16,10 0-1 15,7-3-7-15,0 0-9 16,13 0-5-16,49-5 0 16,28-4-1-16,51-8 8 15,51-15-7-15,66-8 0 16,55 0 17-16,34-25-21 16,18-4 4-16,10 0 0 15,-32 0-5-15,-33 8 11 16,-4-3-6-16,-10 7 0 15,30 0 14-15,28-6-23 0,32 0 9 16,23-6 0-16,3 1-8 16,-3 2 13-16,-17 3-5 15,-27 0 0-15,-38 6 18 16,-46-3-16-16,-60 5-2 16,-50 5 2-16,-43-5 17 15,-56 7-12-15,-21-1 7 16,-26 3 8-16,-5 3-14 15,-13-6 24-15,-7 7-10 16,0-9 2-16,0-7 47 16,0-5-61-16,0-8 3 15,0 1-10-15,-7 0 15 16,-7 4-12-16,1 4-6 0,2 4 0 16,11 3-4-1,-7 7 13-15,7 0-9 0,0-1 0 16,-6 6-23-16,-25 3-41 15,-4 0-214-15,-40 18-226 16</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20.840"/>
    </inkml:context>
    <inkml:brush xml:id="br0">
      <inkml:brushProperty name="width" value="0.05" units="cm"/>
      <inkml:brushProperty name="height" value="0.05" units="cm"/>
      <inkml:brushProperty name="color" value="#ED1C24"/>
      <inkml:brushProperty name="fitToCurve" value="1"/>
    </inkml:brush>
  </inkml:definitions>
  <inkml:trace contextRef="#ctx0" brushRef="#br0">115 170 468 0,'0'0'133'15,"0"0"-38"-15,0 0 22 16,0 0-23-16,0 0 13 16,0 0-45-16,-103-36-32 15,103 36-2-15,0 0-28 16,0 0 0-16,0 0-5 15,0 0-2-15,0 0 7 16,0 0 0-16,0 0 6 16,0 0-3-16,0 0 3 15,7-12 1-15,6-11 6 0,5 3 4 16,-12 0-10 0,-6 6 5-16,0 2 4 0,0 4 32 15,7-1-41-15,-7 1 12 16,0 5 11-16,0 0-28 15,0 3 32-15,0 0-34 16,0 0 12-16,0 0-22 16,0 0 10-16,0 14-2 15,0 26-10-15,0 13 21 16,21 3-11-16,17 1 2 16,13-2 0-16,18 2-8 15,27-9 12-15,8-2-4 16,13-12 0-16,23-11 13 15,8-9-16-15,24-10 3 16,-10-4 0-16,-11 0-4 0,-41 0 7 16,-38 0-3-16,-34 0 0 15,-21 0 12-15,-10 0-12 16,-7 0 0-16,0 0 0 16,0 0 19-16,-7 0-14 15,-24-12 18-15,-20-9-23 16,6 5-1-16,-6-2-2 15,13 7 3-15,7 0 0 16,10 5-6-16,14 0 12 16,0 3-6-16,7 3 0 15,0-2 5-15,0 2-18 16,0 0 13-16,14 0 0 16,24 0-16-16,14 0 22 15,13 5-6-15,11 4 0 0,-4 5 15 16,-10-3-23-16,-11 9 8 15,-16 3 0-15,-4 1-14 16,-7 1 22-16,-17 4-8 16,-7 0 0-16,0 5 2 15,-62 4-23-15,-17 4-77 16,-25-5-110-16,-9-3-161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7:00.22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248 17 314 0,'0'0'61'0,"0"0"-29"16,0 0-16-16,0 0 36 16,0 0-20-16,0 0-27 15,0 0 9-15,-100-15-14 16,79 15 0-16,-9 0 1 15,2 0-1-15,-10 6-36 16,7-1-260-16</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23.145"/>
    </inkml:context>
    <inkml:brush xml:id="br0">
      <inkml:brushProperty name="width" value="0.05" units="cm"/>
      <inkml:brushProperty name="height" value="0.05" units="cm"/>
      <inkml:brushProperty name="color" value="#ED1C24"/>
      <inkml:brushProperty name="fitToCurve" value="1"/>
    </inkml:brush>
  </inkml:definitions>
  <inkml:trace contextRef="#ctx0" brushRef="#br0">18 269 570 0,'0'0'100'0,"0"0"8"16,0 0-27-16,0 0 30 15,0 0-38-15,0 0-45 16,-37-23 2-16,37 20-30 16,51 1 0-16,39-4 6 15,30-2 10-15,21-2-8 16,-10-1-8-16,-4 0 2 15,-31-4 2-15,-31 4 3 16,-20 6-7-16,-28-2 23 16,-10 2-19-16,-7-8 78 15,0-6-30-15,-7-4-42 16,-31-2-15-16,-6 2 11 16,-8 6-6-16,7 3 0 0,8 4 15 15,23 6-16-15,7 0 1 16,7 4 0-16,0 0-10 15,0 0 10-15,0 0 0 16,0 0 0-16,21 0 0 16,23 0-2-16,15 18 2 15,10 2 0-15,-11 3-6 16,7 2 12-16,-13 0-6 16,-14-1 0-16,-14-2 7 15,-24 4-17-15,0 6 10 16,-83 5-59-16,-20 3-99 15,-24 3-289-15</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21.421"/>
    </inkml:context>
    <inkml:brush xml:id="br0">
      <inkml:brushProperty name="width" value="0.05" units="cm"/>
      <inkml:brushProperty name="height" value="0.05" units="cm"/>
      <inkml:brushProperty name="color" value="#ED1C24"/>
      <inkml:brushProperty name="fitToCurve" value="1"/>
    </inkml:brush>
  </inkml:definitions>
  <inkml:trace contextRef="#ctx0" brushRef="#br0">429 335 558 0,'0'0'174'15,"0"0"-72"-15,0 0 69 0,24-171-50 16,-24 131-61-16,-24 3 52 15,-13 1-97-15,-5 10 42 16,-2 11-43-16,-8 5 2 16,14 10-10-16,-7 0-6 15,8 10 0-15,-15 26-6 16,14 16 15-16,11 2-9 16,16 6 0-16,11 6 5 15,11-1-18-15,40 4 13 16,15-6 0-16,-1-5-9 15,4-7 7-15,-18-5 2 16,1-3 0-16,-7-3 3 0,-8-3-19 16,-16-2 16-16,-4-7 0 15,-10-6-4-15,-7-5 16 16,0 1-12-16,-38-4 0 16,-30 0 6-16,-12 1-17 15,-9-4 11-15,0-5 0 16,30-4 0-16,8-2-108 15,27 0 26-15,24 0-42 16,24-26-29-16,65-16-151 16</inkml:trace>
  <inkml:trace contextRef="#ctx0" brushRef="#br0" timeOffset="843">911 604 455 0,'0'0'193'0,"0"0"16"15,0 0-60-15,0 0-15 16,0 0-18-16,0 0-86 16,-79-103 19-16,48 103-17 15,0 0-23-15,3 0-3 16,4 14-6-16,10 20 0 16,1 9-14-16,13 7 14 15,0-3 0-15,0 0-1 16,27-8 7-16,18-11-20 15,6-10 14-15,11-12-21 0,-10-6 5 16,6 0 11 0,-13-6 5-16,-7-20-3 0,-4-5 22 15,-17-6-18-15,-17-6-1 16,0-3 1-16,0 0 7 16,-37 3 2-16,-15 12-6 15,0 6 9-15,1 10-3 16,-1 7 7-16,8 8-17 15,-1 0 0-15,14 11-14 16,0 23 17-16,4 6-3 16,27 3 0-16,0-6 8 15,0 1-13-15,20-4 5 0,25-10 0 16,6-5-7 0,1-12 10-16,10-7-3 15,10 0 0-15,11 0 18 0,6-13-22 16,-6-10 4-16,-11-3 0 15,3-2-4-15,-16 3 8 16,-8-2-4-16,-6 13 0 16,-14 9 13-16,-17 5-25 15,6 0 12-15,5 0 0 16,2 22-19-16,-3 9 23 16,7 6-4-16,-17 4 0 15,0-1 9-15,-1-6-18 16,4-7 9-16,-10-3 0 15,7-9-8-15,3-6 15 16,-3-7-7-16,14-2 0 0,9 0 14 16,22-31-6-16,3-15-8 15,-18-9 0-15,-9-7 33 16,-11-10-16-16,-10-5 29 16,-14-3-2-16,0-2-35 15,-14 13 32-15,-24 14-39 16,11 18 2-16,2 20 34 15,19 11-26-15,6 6-9 16,0 9-3-16,-7 42-2 16,7 24-9-16,-7 13 11 15,7 4 0-15,0-4-11 16,0-2 22-16,0-12-11 16,20-11 0-16,11-11-44 0,14-15 22 15,-10-11-112 1,2-12-52-16,1-14-67 0,-17 0-146 15</inkml:trace>
  <inkml:trace contextRef="#ctx0" brushRef="#br0" timeOffset="1004">1877 647 600 0,'0'0'131'0,"0"0"-18"16,0 0-15-16,0 0-80 15,0 0-1-15,244-37-17 0,-141 33-3 16,-13 4-15-16,-18-2-329 16</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28.874"/>
    </inkml:context>
    <inkml:brush xml:id="br0">
      <inkml:brushProperty name="width" value="0.05" units="cm"/>
      <inkml:brushProperty name="height" value="0.05" units="cm"/>
      <inkml:brushProperty name="color" value="#ED1C24"/>
      <inkml:brushProperty name="fitToCurve" value="1"/>
    </inkml:brush>
  </inkml:definitions>
  <inkml:trace contextRef="#ctx0" brushRef="#br0">147 312 616 0,'0'0'178'0,"0"0"0"15,0 0-49-15,0 0 11 16,0 0-52-16,0 0-83 15,-147-52-10-15,147 113-10 16,0 22 15-16,0 5 2 16,17 5 9-16,-3 6-11 15,-1-2 0-15,-6-8 6 16,-7-16-7-16,0-16 1 16,0-19 0-16,0-18-6 15,0-15 16-15,0-5-10 16,0 0 13-16,-7-14-11 15,-6-25-1-15,-1-13-1 0,14-3 0 16,0-2-13 0,14-3 5-16,17 3 7 0,3 6 0 15,-10 8-11-15,3 17-2 16,-9 12 12-16,2 12-20 16,11 2 11-16,7 0-48 15,-4 18 46-15,-9 20-1 16,-25 11-8-16,0 8 11 15,-45 3 4-15,-24-3 7 16,-3-6-7-16,7-10 12 16,27-7-5-16,20-8 0 15,18-3-1-15,0-9-12 0,38-2 9 16,21-7-27 0,16-5 4-16,29 0-113 0,-8-15-38 15,-7-16-228-15</inkml:trace>
  <inkml:trace contextRef="#ctx0" brushRef="#br0" timeOffset="242">594 98 551 0,'0'0'114'0,"0"0"35"16,0 0-27-16,0 0-21 15,0 0 12-15,0 0-110 16,-89-98-3-16,89 155 0 0,14 20-9 16,0 9 18-16,3-3-10 15,-3 0 1-15,-8-8 0 16,1-4 0-16,-7-5-43 16,11-12-86-16,-11-17-39 15,13-14-128-15</inkml:trace>
  <inkml:trace contextRef="#ctx0" brushRef="#br0" timeOffset="750">543 420 264 0,'0'0'186'16,"0"0"-76"-16,0 0-27 0,0 0 21 16,0 0-8-1,0 0-96-15,-62-67-4 0,79 92-7 16,18 3 11-16,9-5 0 15,8-3 9-15,-7-11-11 16,-8-9 2-16,1 0 0 16,-17 0 3-16,3-6 3 15,-10-22 2-15,-7-7 8 16,-7-1 2-16,0-11 42 16,0 5-4-16,-21-2-16 15,-3 10 27-15,10 5-45 16,0 12 41-16,7 11-18 15,1 4-45-15,6 2 6 16,0 6-6-16,-18 37-20 16,18 16 7-16,-7 10 20 0,7-3-7 15,0-6 0-15,0-8 5 16,0-10-16-16,25-13-3 16,-19-12-5-16,8-8 19 15,-7-9-28-15,0 0 28 16,24 0-2-16,7-24 10 15,6-7-4-15,-9 3-4 16,-4 4 1-16,-7 10 3 16,-17 6 4-16,0 5-8 15,6 3 0-15,11 0-20 16,4 6 18-16,10 17-5 16,-7 5 6-16,-11 3-6 0,4 4-109 15,4-12-98-15,3-12-312 16</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26.461"/>
    </inkml:context>
    <inkml:brush xml:id="br0">
      <inkml:brushProperty name="width" value="0.05" units="cm"/>
      <inkml:brushProperty name="height" value="0.05" units="cm"/>
      <inkml:brushProperty name="color" value="#ED1C24"/>
      <inkml:brushProperty name="fitToCurve" value="1"/>
    </inkml:brush>
  </inkml:definitions>
  <inkml:trace contextRef="#ctx0" brushRef="#br0">96 515 606 0,'0'0'196'16,"0"0"-79"-16,0 0 30 15,0 0 4-15,0 0-72 16,0 0-6-16,0 0-52 15,-45-40-19-15,45 63-4 0,0 26 3 16,11 20-1-16,9 2 5 16,-13 6 10-16,10-3-13 15,-3-5-2-15,0-10 0 16,-7-15-4-16,0-17 10 16,10-11-6-16,-17-13 0 15,0-3 11-15,0 0 0 16,0-9 5-16,0-31 55 15,0-14-55-15,0-17-9 16,-7-7-7-16,-10-10 0 16,-4-10 10-16,-10-1-16 15,4-5 6-15,3 10 0 16,3 16-11-16,4 19 16 16,17 21-5-16,0 16 0 15,0 19-27-15,0 3 24 0,17 5-42 16,17 35 22-16,4 21 8 15,-14 16-16-15,-17 12 14 16,-7 6 10-16,0-11-15 16,0-7 17-16,0-16-14 15,0-10-17-15,7-13 11 16,14-10-29-16,-4-6 40 16,-3-1-25-16,10-7-20 15,-17 0 58-15,6-5-24 16,1-6 6-16,10 0 11 15,4-3 11-15,16 0-3 16,18-15 6-16,4-16 0 0,-1-1 8 16,-3 1-12-16,-28 0 16 15,-3 0 50-15,-17-1-54 16,-14 1 32-16,0-1 17 16,0 6-44-16,-14 3 31 15,-6 2-38-15,-5 11-8 16,5 4 2-16,3 6-6 15,3 0-4-15,-7 16 1 16,-3 28 3-16,10 9 6 16,14 11-6-16,0-1 0 15,14-6-6-15,31-5 11 16,6-9-5-16,8-15 0 0,3-8-8 16,-4-11-4-16,1-9 11 15,6 0 1-15,11-35 6 16,-11-10 4-16,-3-13-10 15,-17-7 0-15,-11-10 10 16,-17-1-12-16,-10-3 2 16,-7 11 0-16,0 9 13 15,0 13-7-15,-14 9 7 16,-10 17-11-16,10 8 7 16,8 12-1-16,6 0-8 15,-11 26-5-15,4 34-6 16,1 20 13-16,-1 5-2 15,7 2 0-15,0-10 3 0,13-8-16 16,25-11-26 0,-7-17-36-16,14-6-26 0,0-14-63 15,-11-16-19-15,11-5-19 16,-14-13-307-16</inkml:trace>
  <inkml:trace contextRef="#ctx0" brushRef="#br0" timeOffset="968">1052 641 250 0,'0'0'165'0,"0"0"-98"15,0 0-24-15,0 0-14 16,0 0 27-16,0 0 51 0,223-6-60 16,-133 6-8-16,13 0 5 15,-20 0-32-15,-18 0 30 16,-20-3-18-16,-14-2-7 15,-18-4 31-15,-13 1 20 16,0 1 4-16,0 5-25 16,0-1-7-16,0 3 17 15,0 0-56-15,0 0 6 16,0 14-14-16,0 23-4 16,-7 7 11-16,1-1 0 15,6-4 10-15,0-5-13 16,0-2 3-16,0-6 0 0,20-9-4 15,4-6 6 1,-3-8-2-16,3-3 4 0,3 0 5 16,18-28 4-16,-7-7-13 15,-7-5 2-15,-4-3-2 16,-3 3 7-16,-17 9-7 16,0 6 0-16,-7 7 10 15,0 12 9-15,0 4-19 16,7 2-8-16,0 0 3 15,3 26-21-15,4 11 26 16,7 2 0-16,-4-4 9 16,4-7-13-16,3-4 4 15,-11-5 0-15,8-4-6 16,-4-7 8-16,-3-5-2 0,0-3 0 16,10 0 7-16,3-6-3 15,11-23-4-15,0-5 0 16,-7 3-3-16,-4-3 12 15,4 6-9-15,-10 7 0 16,-14 7 7-16,3 8-11 16,-3 4 4-16,-7 2-4 15,14 0-5-15,-7 8-12 16,10 14 21-16,3 5 0 16,-6-1 3-16,3-7-7 15,-3 1 4-15,17-6 0 16,-10 0-10-16,10-8 14 15,-4-6-4-15,11 0 0 0,0 0 9 16,0-6-6 0,-11-8-3-16,-3-3 0 0,-10 3-1 15,7 2 10-15,-11 2-9 16,-10 6 0-16,7 2 7 16,-7 2-15-16,0 0 8 15,14 0-5-15,-1 0-3 16,4 0-12-16,4 8 10 15,3 6-11-15,-3 1-22 16,3-1 38-16,3-6-16 16,4-4 21-16,-3-4-14 15,-4 0 19-15,-3 0-5 0,3 0 0 16,3-18 10 0,4-2-10-16,0 3 0 15,-3 5 0-15,-11 10-8 0,-4 2 10 16,8 0-2-16,10 0 0 15,14 2-21-15,6 16-62 16,8-1-109-16,3-9-49 16,-4-5-278-16</inkml:trace>
  <inkml:trace contextRef="#ctx0" brushRef="#br0" timeOffset="1903">4233 99 664 0,'0'0'154'15,"0"0"-39"-15,0 0 12 16,0 0-7-16,0 0-57 16,0 0-54-16,0-99-9 15,0 148-17-15,0 23 17 16,0 16 0-16,0 7 7 15,0 2-8-15,0-3 1 16,0-8 0-16,24-18-3 16,-4-10-51-16,4-15-13 15,4-15-33-15,-11-13-23 16,-10-15 7-16,-7 0-17 0,0-3 41 16,0-26-7-16,-24-5 82 15,-14-4 17-15,-3-2 0 16,-14 1 2-16,13 1 38 15,-13 10 10-15,21 5-4 16,3 11 15-16,24 7-31 16,7 5 15-16,0 0-45 15,0 0-2-15,31 11-4 16,28 6 12-16,37-8-6 16,7-9 5-16,-7 0 5 15,1 0-7-15,-22-26 35 16,-16-5 36-16,-22-7 17 15,-16-4-20-15,-21-1 14 0,0 0-1 16,0 6-32 0,-7 3 13-16,-24 5-33 0,11 12 0 15,-4 5 11-15,17 9-42 16,7 3 7-16,0 0-8 16,0 21-19-16,-7 27 15 15,7 12 4-15,0 3 0 16,0 3-2-16,0-6 2 15,7-5-12-15,17-13-21 16,-10-13-32-16,6-12 44 16,-3-8-10-16,4-9 20 15,10 0 1-15,7 0 15 0,13-21-5 16,1-8 0 0,-7 4 11-16,-8 5-13 0,-16 8 2 15,-7 10 0-15,-7 2-9 16,10 0-7-16,-3 20 1 15,10 9 10-15,-4 2-37 16,1-2 6-16,10-6-16 16,0-9-1-16,3-12 47 15,4-2 0-15,-7 0 6 16,0-16 14-16,-17-16-5 16,-1-9 78-16,-13-4-37 15,0-7-4-15,0 1 18 16,-27 5-26-16,-11 9 4 15,14 14 3-15,3 12-27 16,21 11 8-16,-6 0-26 0,-5 23-25 16,4 28 25-16,7 15-8 15,0-3 6-15,18-4-44 16,33-9-62-16,14-8-2 16,11-17-59-16,14-9-86 15,-5-16-273-15</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31.703"/>
    </inkml:context>
    <inkml:brush xml:id="br0">
      <inkml:brushProperty name="width" value="0.05" units="cm"/>
      <inkml:brushProperty name="height" value="0.05" units="cm"/>
      <inkml:brushProperty name="color" value="#ED1C24"/>
      <inkml:brushProperty name="fitToCurve" value="1"/>
    </inkml:brush>
  </inkml:definitions>
  <inkml:trace contextRef="#ctx0" brushRef="#br0">0 915 519 0,'0'0'82'0,"0"0"-41"16,0 0 63-16,0 0-29 15,0 0 0-15,0 0 31 16,21-11-95-16,3-24 23 16,3-8-5-16,-3-5 8 15,-10-4 7-15,0-2-21 16,-14 0-4-16,0 5 17 0,0 7-33 16,0 7 17-16,-7 15-18 15,-7 11 10-15,7 6-10 16,-10 3-2-16,3 0-24 15,-6 34 13-15,-4 17 11 16,17 10 5-16,7 2-5 16,0-6-4-16,24-5-6 15,17-12 0-15,21-14-14 16,3-13 20-16,11-13-13 16,-11 0 17-16,11-16 0 15,-18-25 8-15,1-12-10 16,-14-11 2-16,-1-10 0 15,-13-3 2-15,-17-7 9 0,-7 5-6 16,-7-1 22 0,0 5-21-16,-7 10 20 0,-24 13-18 15,17 21 0-15,-6 11 19 16,9 11-14-16,-2 9-16 16,6 9 3-16,-7 42-26 15,-3 18 18-15,10 11 8 16,7 5 0-16,0-5-7 15,7 1-19-15,37-12 21 16,8-12-28-16,0-12-19 16,-1-14 23-16,-6-10-31 15,10-13 28-15,-21-8 21 0,4 0 3 16,-7-14 8-16,-10-17 0 16,3-9 2-16,-17-3 0 15,-7-7 2-15,0 3 7 16,0 4 29-16,-18 9-25 15,-2 10 40-15,-1 16-34 16,11 2-17-16,10 6 15 16,-7 0-19-16,-7 9-14 15,0 29 14-15,-10 10 0 16,11 6 2-16,13-3-2 16,0-5 1-16,0-3-15 15,7-12 10-15,23-5 1 16,-9-8 3-16,3-10-17 15,4-8 10-15,10 0 6 16,6-3 1-16,8-23 1 0,-8-3 2 16,-6-5-3-16,-17 0 4 15,3 3 7-15,-17 2-8 16,0 9 7-16,0 11-8 16,-7 6 17-16,0 3-19 15,0 0-1-15,7 0 0 16,-1 8-46-16,18 22 36 15,-3 4 4-15,-14-3-9 16,10-2 13-16,-3-9-29 16,-7-6 14-16,0-5 17 15,3-6-16-15,-3-3 13 16,-7 0 4-16,7 0 0 16,6 0 15-16,1-12-13 0,10-11-1 15,7 1-2-15,-3 2 11 16,-4 2-8-16,-10 4-2 15,-8 8 0-15,1 4 0 16,0 2 1-16,10 0-2 16,-3 0 1-16,10 0-19 15,-10 5 16-15,0 10-10 16,-1-1-11-16,-13-2 23 16,18-2-34-16,-18-4 13 15,7-3 5-15,-7-3-7 16,13 0 17-16,5 0 1 15,16-11 6-15,-3-9 8 16,-11 3-1-16,11 2-7 0,-24 4 24 16,10 3-14-1,-10 2 16-15,-7 3-24 0,0 3-1 16,7 0-2-16,0 0-8 16,7 0 5-16,10 3-1 15,-10 5-2-15,-1 1 0 16,5-1 5-16,2-8 2 15,-6 0-10-15,3 0 20 16,-10 0-10-16,-7 0 3 16,7 0 5-16,-7-14 5 15,0-3-2-15,0-3-1 16,0 0 5-16,0 0-6 0,-7 3 0 16,0 5 14-16,0 6-21 15,-10 4 27-15,17 2-29 16,-7 0 7-16,7 0-14 15,0 11-19-15,0 18 26 16,0 4 0-16,0-3-28 16,24-7 25-16,-10-3-24 15,0-6-2-15,3-6 16 16,-3-4-20-16,0-4 30 16,3 0-1-16,-4 0 4 15,1-4 2-15,0-10-2 16,3-6 0-16,-10 3 22 0,0 3-20 15,-7 5 18 1,7 0-10-16,0 9-6 0,-7 0 3 16,10 0-7-16,-10 0-13 15,14 0 10-15,0 0-8 16,-8 0 9-16,12 0 2 16,-12 4-13-16,1-4 4 15,7 2 8-15,-7-2 1 16,-7 0-5-16,0 0 13 15,0 0-8-15,0 0 0 16,0 0 5-16,10 3-15 16,4-3 10-16,7 0 0 15,3 0-4-15,3 0 10 16,-3 0-6-16,7 0 0 0,-3 0-5 16,-4 0-1-16,3 0 6 15,4-11 0-15,-3-4-3 16,3-6 12-16,0 0-9 15,-4-11 13-15,4-3-3 16,-17-4 33-16,3-5-7 16,-17-7 24-16,0-6 10 15,0-3-47-15,-45 0 37 16,8 12-13-16,-1 10-13 16,7 15 12-16,10 15-39 15,21 5 12-15,-7 3-19 16,7 28-15-16,0 29 12 15,0 18 0-15,0 2 6 16,0-2-16-16,14-1 13 16,10-3-73-16,10-9-33 0,4-6-95 15,7-22-16-15,-7-14-173 16</inkml:trace>
  <inkml:trace contextRef="#ctx0" brushRef="#br0" timeOffset="161">2489 402 489 0,'0'0'166'16,"0"0"-32"-16,0 0-39 15,0 0-10-15,0 0-83 0,0 0 10 16,245-97-24-16,-142 97-39 16,17 0-116-16,-10 0-194 15</inkml:trace>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33.039"/>
    </inkml:context>
    <inkml:brush xml:id="br0">
      <inkml:brushProperty name="width" value="0.05" units="cm"/>
      <inkml:brushProperty name="height" value="0.05" units="cm"/>
      <inkml:brushProperty name="color" value="#ED1C24"/>
      <inkml:brushProperty name="fitToCurve" value="1"/>
    </inkml:brush>
  </inkml:definitions>
  <inkml:trace contextRef="#ctx0" brushRef="#br0">200 254 739 0,'0'0'118'16,"0"0"-21"-16,10-185 25 16,-10 148 17-16,0 13-52 15,0 16 2-15,0 8-59 16,0 0-22-16,0 37-16 15,0 40-10-15,20 38 18 16,-20 22 0-16,0 9 12 16,0 5-16-16,0 6 4 15,-44-2 0-15,6-3-8 16,0-21 12-16,11-26-8 0,3-31-7 16,24-33-43-1,0-24 35-15,0-17-5 0,68-20 19 16,15-31-6-16,20-20 18 15,-24-10-7-15,-10-4 0 16,-24-4 9-16,-32-3-14 16,-13-2 5-16,0 5-21 15,-38 6 19-15,-27 12-37 16,-11 11 31-16,-3 9 8 16,-3 8-38-16,6 13 38 15,25 11-15-15,13 10 15 16,24 4-12-16,14 5 18 15,0 0-6-15,0 0 0 0,0 0-6 16,7 0-1 0,38 0-6-16,13 0 13 0,4 0 7 15,-4-6 2-15,-13-6-9 16,7 1 1-16,-14 1 10 16,-1 3 7-16,-9 4-8 15,-4 3-7-15,3 0 6 16,18 0-1-16,-7 3-8 15,14 19 0-15,-1 13 9 16,1 5-17-16,-1 9 8 16,1-4 0-16,-7 4-9 15,6-3 17-15,-13-9-8 16,-7-11 0-16,-17-9 8 16,-14-8-24-16,0-6 1 0,-14-3-18 15,-38 0 31-15,-16-9-17 16,2-17 17-16,8-3-3 15,13 3 10-15,14 4-8 16,17 2 3-16,14 3 0 16,0-1 2-16,7 1 9 15,38 0-11-15,7-3 0 16,6 0 1-16,-6 3-9 16,-1 3 8-16,-13 2 0 15,-7 4 1-15,-10-1 13 16,-4 1-9-16,-4-1 12 15,-6 3-14-15,-7 3 35 16,0 3-16-16,0 0-13 0,0 0-8 16,0 0-1-16,0 0-9 15,0 20-11-15,0 15 20 16,0 5-2-16,0 0 2 16,7-3 0-16,17-9-4 15,4-5 3-15,10-11-1 16,-1-10 2-16,-6-2 0 15,-3-2 6-15,3-33-4 16,-4-8-2-16,-16-11 4 16,-11-3 12-16,0-3-11 15,0-3-3-15,-31 7 8 16,-7 3-9-16,-14 11 1 0,15 13-2 16,9 15 0-16,4 11-8 15,3 3 3-15,4 20-10 16,3 25-36-16,1 13-52 15,13 10-107-15,0 1-7 16,0 0-180-16</inkml:trace>
  <inkml:trace contextRef="#ctx0" brushRef="#br0" timeOffset="1775">1795 428 503 0,'0'0'142'16,"0"0"-7"-16,0 0-27 16,0 0 6-16,0 0-5 15,0 0-45-15,-7-65-7 16,7 65-51-16,0 0-6 15,0 17-5-15,-7 24-7 16,-3 9 12-16,3 2 0 16,7-3 1-16,0-9-2 15,0-11 1-15,0-13 0 16,0-7 0-16,7-9 12 0,-7 0-11 16,10 0 10-16,-3-3-4 15,14-25 44-15,10-10-44 16,-4-1 4-16,11-4-5 15,-7-1 4-15,-4 7-3 16,4 6-5-16,-17 8 0 16,3 9 3-16,-17 11-3 15,7 3-2-15,0 0 0 16,0 14-26-16,7 21 22 16,3 8 4-16,-17-1 0 15,0-1-12-15,0-9 12 16,0-10 0-16,0-8 0 15,0-11-23-15,0-3 23 0,7 0 0 16,7 0 4 0,-8-31 7-16,25-9-6 0,0-3-5 15,-3 3 0-15,-4 6 9 16,-10 8-11-16,-1 11 2 16,-6 12 0-16,4 3-5 15,2 0 5-15,8 18-12 16,3 19 3-16,14 2 15 15,-11 5-9-15,4-7 3 16,7-3-29-16,-4-6-90 16,11-7-78-16,0-10-45 15,-7-11-189-15</inkml:trace>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36.091"/>
    </inkml:context>
    <inkml:brush xml:id="br0">
      <inkml:brushProperty name="width" value="0.05" units="cm"/>
      <inkml:brushProperty name="height" value="0.05" units="cm"/>
      <inkml:brushProperty name="color" value="#ED1C24"/>
      <inkml:brushProperty name="fitToCurve" value="1"/>
    </inkml:brush>
  </inkml:definitions>
  <inkml:trace contextRef="#ctx0" brushRef="#br0">24 749 45 0,'0'0'407'16,"0"0"-265"-16,0 0-35 15,0 0 4-15,0 0-24 16,0 0-44-16,169-143 17 16,-125 112-23-16,-6-1-31 15,0 1 21-15,-17-3 4 16,-21 2 24-16,0-3-28 0,0 4-18 16,-14 9 4-16,-31 4-12 15,7 12 13-15,-6 6-28 16,-1 6 12-16,0 28 2 15,11 15-6-15,3 0 15 16,10 2-9-16,11-5 0 16,10 3 4-16,0-9-13 15,10-1 9-15,32-7 0 16,19-6-7-16,12-12 9 16,30-11-2-16,-7-3 0 15,0 0 9-15,-13-23-10 16,-14-11 7-16,-25-6-6 15,-9-3 35-15,-4-5-19 0,-11 1 37 16,-20 8-12 0,11 10-41-16,-11 11 23 0,0 10-21 15,0 8 0-15,0 0-2 16,0 0-13-16,0 26 3 16,0 13 9-16,0 5 1 15,6-1-6-15,1-4 6 16,0-7-6-16,0-6 4 15,0-9-39-15,-7-9 35 16,10-8-8-16,-3 0 14 16,0 0 1-16,7 0-1 15,10-22 3-15,10-7-3 0,4 3 7 16,-7 1-7 0,-10 10 0-16,-4 4 1 0,-3 8-9 15,-1 3 8-15,11 0-13 16,4 0 6-16,24 9-2 15,-1 11 1-15,25-1 8 16,-11 2-19-16,24-4 14 16,-6-6-17-16,-18-2 21 15,-13-6-7-15,-14-3 14 16,-7 0-6-16,-18 0 4 16,-6-20 1-16,4-9 35 15,-11-2-3-15,0-3-14 16,0-1-2-16,0 1-17 15,-11 5 20-15,-9 9-24 16,-4 6 5-16,17 11-10 0,-14 3 1 16,-10 0 1-16,-7 32-8 15,4 13 22-15,3 1-18 16,17 0 7-16,14-3-18 16,0-9 13-16,0-9-16 15,14-7 13-15,7-12 7 16,10-6-4-16,-1 0 5 15,5-20 5-15,10-15-1 16,-8-11 18-16,1-18-16 16,-7-12 35-16,-10-13-18 15,-7-7-15-15,-4 1 28 16,-10 12-10-16,0 17-24 0,0 24 32 16,-10 18-25-16,3 19 8 15,0 5-17-15,0 0-6 16,-17 48 5-16,10 30-11 15,7 24 12-15,7 2-7 16,7-7 7-16,62-14-2 16,10-11-36-16,17-22-67 15,-6-15-39-15,-22-18-90 16,-26-14-74-16,-32-3-354 16</inkml:trace>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53.973"/>
    </inkml:context>
    <inkml:brush xml:id="br0">
      <inkml:brushProperty name="width" value="0.05" units="cm"/>
      <inkml:brushProperty name="height" value="0.05" units="cm"/>
      <inkml:brushProperty name="color" value="#ED1C24"/>
      <inkml:brushProperty name="fitToCurve" value="1"/>
    </inkml:brush>
  </inkml:definitions>
  <inkml:trace contextRef="#ctx0" brushRef="#br0">125 1124 593 0,'0'0'154'16,"0"0"-27"-16,0 0 19 0,0 0-24 15,0 0-2-15,0 0-12 16,0 0-55-16,0 0 17 16,7-55-42-16,-7 55-22 15,0 0 6-15,0 0-12 16,0 20-2-16,-21 17 1 16,-10 12 1-16,0 9 4 15,18 5-4-15,13 5 0 16,0-2-4-16,20 0 10 15,42-6-6-15,3-14 0 16,18-13 7-16,-11-15-6 16,4-16-1-16,-11-2 0 0,11-16 21 15,-18-30-12 1,-6-14 32-16,-8-12-1 0,-19-8-22 16,-25 0 22-16,0 2-36 15,-31 11-2-15,-28 12 12 16,-23 15-9-16,-8 11-5 15,8 15 0-15,10 14 3 16,-4 0-19-16,17 8 16 16,8 27-15-16,-1 5-2 15,14 5-83-15,7 4 7 16,18-3-79-16,13-6-93 16,24-17-79-16</inkml:trace>
  <inkml:trace contextRef="#ctx0" brushRef="#br0" timeOffset="322">1177 495 671 0,'0'0'195'0,"0"0"-31"15,0 0 4-15,-89-154-61 16,82 143-12-16,0 7-43 15,7 4-45-15,0 0-1 16,0 43-6-16,0 20 0 0,0 26 7 16,0 10 7-1,0 11-12-15,7 1 12 0,7-3-9 16,3-8 7-16,-3-11-12 16,6-6 0-16,18-17-3 15,0-12 8-15,0-11-10 16,-4-9-43-16,4-5-89 15,0-7-26-15,6-13-54 16,-6-6-32-16,-10-3-102 16</inkml:trace>
  <inkml:trace contextRef="#ctx0" brushRef="#br0" timeOffset="780">1531 1264 346 0,'0'0'186'0,"0"0"-60"15,0 0 14 1,-86-181-30-16,86 142-16 0,0 4 21 15,0 7-50-15,0 8-14 16,7 2-5-16,14 10-40 16,10 8 18-16,-4 0-24 15,18 0 3-15,-7 14-11 16,0 15 8-16,-1 8 0 16,-9 0 0-16,-4 6 8 15,-17-3-11-15,0 0 3 16,-7-6 0-16,0-5-4 15,0-9 6-15,0-6-2 16,0-8 0-16,0-6 16 16,0 0-16-16,0 0 11 0,0 0 2 15,0-25 92 1,0-13-101-16,24-5 2 0,-4-5-5 16,25-3 14-16,-7 4-15 15,0 11 0-15,-11 13 0 16,-13 14-10-16,-4 6 10 15,4 3 0-15,17 0-2 16,-3 10-7-16,3 11 3 16,-4 8 6-16,-10 0 0 15,-3 0-9-15,0-1 13 16,-7 1-4-16,-7-8 0 16,0 0-87-16,0-6-47 15,0-12-77-15,0-3-39 16,37-26-21-16</inkml:trace>
  <inkml:trace contextRef="#ctx0" brushRef="#br0" timeOffset="1085">2518 515 462 0,'0'0'139'0,"0"0"-38"15,0 0-2-15,0 0-32 16,0 0-60-16,0 0 1 15,110-12 31-15,-72 32-37 16,-14 6 36-16,-10 9-17 0,-7 4-6 16,-7 7 49-16,0 0-51 15,-14-3 16-15,-24-4 5 16,0-7-28-16,18-6 22 16,-4-6-19-16,17-3-9 15,7-2 8-15,0-1-1 16,0 0-7-16,0-6 4 15,51-8 4-15,32 0-16 16,27-8-80-16,10-35-104 16,-17-8-140-16</inkml:trace>
  <inkml:trace contextRef="#ctx0" brushRef="#br0" timeOffset="1350">3024 0 639 0,'0'0'199'0,"0"0"-22"16,0 0-41-16,0 0-7 15,0 0-75-15,0 0-42 16,-31 13-12-16,82 74 17 16,39 19 9-16,-1 11 16 15,14 5-35-15,0 11 22 16,-34 4-23-16,-24 0 10 15,-38 1-15-15,-7-13-1 16,-45-5 0-16,-38-8-10 16,-27-9 4-16,-24-9-108 0,7-17-221 15,10-19-496-15</inkml:trace>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56.905"/>
    </inkml:context>
    <inkml:brush xml:id="br0">
      <inkml:brushProperty name="width" value="0.05" units="cm"/>
      <inkml:brushProperty name="height" value="0.05" units="cm"/>
      <inkml:brushProperty name="color" value="#ED1C24"/>
      <inkml:brushProperty name="fitToCurve" value="1"/>
    </inkml:brush>
  </inkml:definitions>
  <inkml:trace contextRef="#ctx0" brushRef="#br0">102 914 877 0,'0'0'228'15,"0"0"-71"-15,0 0 15 16,0 0-82-16,0 0-44 15,0 0-6-15,-58-123-34 16,58 155-11-16,0 33 5 16,0 33 0-16,0 12 5 0,0 11-4 15,0 2-1-15,0 1 4 16,0-4 9-16,0 2-13 16,0-7 0-16,0-7-3 15,6-19-5-15,18-18-74 16,11-16-72-16,34-24-46 15,13-20-95-15,21-11-78 16</inkml:trace>
  <inkml:trace contextRef="#ctx0" brushRef="#br0" timeOffset="402">635 1798 472 0,'0'0'193'15,"0"0"3"-15,-58-146-41 16,51 106 4-16,0 9-24 15,7 6-72-15,0 12 3 0,0 5-32 16,0 8-21-16,14 0 1 16,16 0-14-16,22 0 0 15,6 20-5-15,-6 14 6 16,0 9-4-16,-15 3 3 16,-12 2 0-16,-12-8-16 15,-6-5 16-15,-7-13 0 16,0-8 0-16,0-8-1 15,0-6 1-15,0 0 0 16,0 0 2-16,0-10 26 0,0-20-25 16,0-7-2-1,7-5 15-15,31-4-6 0,0 2-2 16,6 8-8-16,-16 7 0 16,3 15-6-16,0 8 6 15,-4 6 0-15,4 0-2 16,7 0-4-16,7 26-4 15,-4 5 10-15,-3 7-37 16,0 1-20-16,-1 7-115 16,1-9-92-16,7-8-201 15</inkml:trace>
  <inkml:trace contextRef="#ctx0" brushRef="#br0" timeOffset="1073">2045 1652 802 0,'0'0'164'15,"0"0"14"-15,0 0-44 16,0 0-52-16,0 0-21 16,0 0-45-16,110-163 15 15,-59 123-6-15,11-8-24 16,-17-7 43-16,-11-2-29 15,-10 0-7-15,-10-7 13 16,-14-3-10-16,0 6-11 16,0 4 0-16,0 17 13 0,0 20-21 15,0 9 8-15,-7 9 0 16,0 2-14-16,-6 7 3 16,-18 45 9-16,-7 28-12 15,0 13 27-15,24 8-18 16,7-6 5-16,7-10 0 15,0-10-12-15,38-17 8 16,7-10-1-16,0-20-4 16,-1-11-1-16,8-11 4 15,-1-6 6-15,1 0 0 16,0-26 0-16,-8-5 7 16,-6-6-7-16,-10-1 0 15,-4 7 14-15,-17 6-14 0,-1 13 0 16,-6 6 0-1,0 6-5-15,0 0 0 0,14 3 0 16,-7 19-2-16,17 7 6 16,7-1-13-16,3-3 14 15,18-3 0-15,10-5-16 16,-4-12 21-16,8-5-5 16,2 0 0-16,-9 0 11 15,-14-16-5-15,-1-13-6 16,-23-5 4-16,-21-9 33 15,0-6-32-15,0 1 4 16,-52 1-9-16,-6 8 4 16,-7 10-15-16,3 18 11 15,3 11-15-15,8 0-22 0,6 34-105 16,14 20-30-16,31 4-94 16,0-1-191-16</inkml:trace>
  <inkml:trace contextRef="#ctx0" brushRef="#br0" timeOffset="1620">3898 1441 686 0,'0'0'200'16,"0"0"-49"-16,0 0 29 15,-65-146-87-15,27 126-50 16,0 8 5-16,0 12-45 0,11 0 10 15,-18 14-13-15,14 26 1 16,0 6-10-16,24 0 9 16,7-6 0-16,0-4-3 15,7-6 5-15,31-10-7 16,0-6 5-16,0-11 0 16,-11-3 8-16,4 0-8 15,-10 0 3-15,3-9 24 16,-11-5-20-16,-13 6 58 15,0 2-29-15,0 6-19 0,0 0-1 16,0 0-16 0,0 12-12-16,0 27 11 0,0 21 1 15,0 15 4-15,0 13-4 16,0 9 0-16,0 4-4 16,0 1 4-16,-6 5 0 15,-8-5-1-15,7-1 10 16,-3-10-10-16,10-8 1 15,0-18 0-15,0-10-1 16,0-21 1-16,0-14 0 16,0-12-2-16,0-8 17 15,0 0-10-15,-21 0 3 16,-37-19-1-16,-25-22 13 16,-13-7-14-16,-1-12-12 15,8-9 2-15,17-5-58 0,34-12-3 16,38-3-38-1,38-7-119-15,93-13-154 0</inkml:trace>
  <inkml:trace contextRef="#ctx0" brushRef="#br0" timeOffset="1972">4507 969 478 0,'0'0'121'0,"0"0"-28"16,0 0 39-16,0 0-30 15,-7-169-26-15,7 146 40 16,0 7-42-16,0-2 7 16,0 7 15-16,0 5-56 15,0 3 15-15,0 3-36 16,0 0-10-16,-11 15-18 15,-23 38 3-15,-11 22 6 16,7 20 2-16,8 4 11 16,16 4-8-16,14-3-5 15,0-5 0-15,20-7 2 16,18-7 1-16,7-13-6 16,0-8-51-16,-1-12-128 15,1-16-78-15,0-17-66 16,-1-15-238-16</inkml:trace>
  <inkml:trace contextRef="#ctx0" brushRef="#br0" timeOffset="2357">4816 1441 426 0,'0'0'202'16,"0"0"-32"-16,0 0-11 16,0-158-38-16,0 132-11 15,0 10-47-15,0 7-13 16,31 3-14-16,0 6-31 15,3 0-5-15,4 15 0 16,0 15-5-16,-17 5-9 16,3 5 14-16,-11 1-3 0,-13-7-8 15,0-3 12-15,0-14-1 16,0-6 0-16,0-6 5 16,0-5-6-16,7 0 1 15,-7 0 0-15,0-1 33 16,7-23-30-16,3-7 7 15,11-6-7-15,3 0 6 16,4-1-1-16,9 4-8 16,-6 6 0-16,4 5-3 15,-4 14 8-15,7 9-5 16,-1 0 0-16,-9 9-20 16,10 25 16-16,-7 6-48 15,-4 3-58-15,11-4-57 0,0-6-130 16,-4-13-435-1</inkml:trace>
  <inkml:trace contextRef="#ctx0" brushRef="#br0" timeOffset="2612">5707 600 663 0,'0'0'176'0,"0"0"-26"16,0 0 10-16,0 0-66 16,0 0-92-16,0 0 12 15,127 100-14-15,-55-11 5 0,-3 16 4 16,-11 10 2-16,-6 0-11 16,-8-7 0-16,-30-11-1 15,-14-12 1-15,0-10-25 16,-20-17-143-16,-32-19-151 15</inkml:trace>
  <inkml:trace contextRef="#ctx0" brushRef="#br0" timeOffset="2918">6195 0 846 0,'0'0'138'0,"0"0"10"16,0 0-59-16,0 0-77 16,0 0 16-16,113 205 5 15,-16-84 33-15,19 7-24 16,5 12-36-16,-25 12 23 15,-24 2-26-15,-34 3-3 16,-38-2 0-16,0-12 7 16,-31-9-16-16,-48 1-95 0,-3-13-205 15,-8-7-203-15</inkml:trace>
  <inkml:trace contextRef="#ctx0" brushRef="#br0" timeOffset="3619">1608 1624 442 0,'0'0'182'0,"0"0"-38"16,0 0-42-16,0 0-1 16,0 0-42-16,0 0-36 15,0-24-11-15,0 24-11 16,0 0-1-16,0 0 0 0,0 0 0 15,0 0-8-15,0 0 9 16,0 0-1-16,0 0 25 16,7 0-19-16,7 0 38 15,10-5 17-15,-11-6-50 16,1 2 31-16,-3-3-26 16,-5 1-6-16,-6 0 3 15,0-3-11-15,0 2-4 16,-6 6-45-16,-32 6-136 15,-14 0-184-15</inkml:trace>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0:56.169"/>
    </inkml:context>
    <inkml:brush xml:id="br0">
      <inkml:brushProperty name="width" value="0.05" units="cm"/>
      <inkml:brushProperty name="height" value="0.05" units="cm"/>
      <inkml:brushProperty name="color" value="#ED1C24"/>
      <inkml:brushProperty name="fitToCurve" value="1"/>
    </inkml:brush>
  </inkml:definitions>
  <inkml:trace contextRef="#ctx0" brushRef="#br0">445 652 632 0,'0'0'148'16,"0"0"2"-16,0 0-18 15,0 0-3-15,0 0-20 16,31-148-60-16,-31 133 9 0,0 4-12 16,0 5-35-1,0 6 17-15,-21 0-28 0,-10 0 0 16,-20 2-7-16,-1 30 12 16,1 14-9-16,13 8 4 15,24 3 0-15,14 0-5 16,0-12 5-16,0-10 0 15,28-12-2-15,3-14 13 16,-4-9-11-16,4 0 0 16,7-20 0-16,-11-20 14 15,-3-6-9-15,-17-11-5 16,-7-3 12-16,0 0-2 16,0 5 5-16,-14 9-15 15,-23 13 2-15,6 10 8 16,-14 11-10-16,-13 12 0 15,-1 0-5-15,1 22 9 0,-4 22-12 16,27 11 8-16,11 5 0 16,17-3-8-16,7-3 9 15,14-9-1-15,38-10 0 16,23-15 11-16,15-14-11 16,13-6 0-16,-7 0 0 15,1-18 1-15,-8-13 3 16,-13-4-4-16,-11-5 0 15,0-5 12-15,-3-3-8 16,-3 5-4-16,-8 8 0 16,-20 18-7-16,-17 14 7 0,6 3-1 15,5 3 0-15,12 29-13 16,8 5 12-16,-11 5 2 16,-3 4 0-16,0-3-7 15,-10-8 9-15,0-1-2 16,3-11 0-16,7-6-6 15,20-3-41-15,8-14-76 16,-1 0-156-16,11-14-257 16</inkml:trace>
  <inkml:trace contextRef="#ctx0" brushRef="#br0" timeOffset="414">2209 246 476 0,'0'0'340'16,"0"0"-136"-16,0 0 4 15,0 0-71-15,0 0-29 16,0 0-65-16,10-126-28 16,-27 126 13-16,17 0-19 15,-14 0-11-15,1 23 2 16,-12 23 0-16,5 17-4 15,3 8 4-15,17 3 0 16,0 1-5-16,17-12 10 16,28-12-5-16,13-17 0 15,-13-16 6-15,-1-10-7 0,-6-8 1 16,-3 0 0-16,-4-12 29 16,-11-16-22-16,-3-12 28 15,-10-14-1-15,-7-10-30 16,0-4 15-16,-14 5-19 15,-30 6 0-15,-8 15-7 16,-10 13 2-16,-3 14 4 16,0 15-36-16,-4 0-60 15,24 32-31-15,18 8-107 16,27-3-125-16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6T13:06:19.169"/>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5317 380 692 0,'0'0'219'0,"0"0"-56"15,0 0-15-15,0 0-3 16,0 0-75-16,0 0-5 16,10-126-36-16,-10 126-20 15,0 6-18-15,0 37 7 16,0 25 2-16,0 9 8 0,0 9 4 16,0 3-12-1,0-10 0-15,0-10 5 0,0-14-9 16,0-18 4-16,0-15 0 15,0-10-2-15,0-6 7 16,0-6-5-16,0 0 0 16,0-4-1-16,0-24-16 15,0-6-3-15,0-3 15 16,-31 0-2-16,0 8-10 16,4 3-1-16,-4 12 18 15,10 2-5-15,4 10-9 16,10-1 10-16,7 3-1 15,0 0-2-15,0 0-34 16,7 5 35-16,31 7 5 16,20-9-13-16,18-3 4 0,-4 0 10 15,11 0 0-15,-15-20-1 16,-16 0 13-16,-18 6-12 16,-10-1 0-16,-17 10 4 15,-7-1 22-15,0 3-18 16,0 3 4-16,0 0-4 15,0 0-8-15,0 0 0 16,0 5-12-16,0 30 12 16,-7 5 0-16,0 3 0 15,7-3 0-15,0-6-2 16,7-5 13-16,31-12-11 16,21-6 0-16,-1-11 7 0,18 0 3 15,-11-8-8-15,-6-18 0 16,-22-2 36-16,-13-4-26 15,-17-5 37-15,-7-3-33 16,-7 0-8-16,-54 0-14 16,-19 11 6-16,-9 12-21 15,-7 14 14-15,13 3-75 16,25 15-38-16,20 25-64 16,38-1-134-16,0-1-465 15</inkml:trace>
  <inkml:trace contextRef="#ctx0" brushRef="#br0" timeOffset="1567">6431 671 806 0,'0'0'168'0,"0"0"-67"16,0 0 46-16,0 0-13 16,0 0-33-16,0 0-24 15,-17-68-63-15,17 68 15 16,0 0-29-16,0 20 0 0,0 11-8 16,0 9 8-16,0-4 0 15,0 5-2-15,0-3 13 16,10-1-11-16,4-6 0 15,-7-9 6-15,-1-7-11 16,12-6 5-16,-11-3 0 16,6-6-8-16,1 0 23 15,10 0-15-15,-3-26 0 16,3-6 11-16,-4-5-11 16,-2 3 0-16,-5 3 0 15,-13 5 0-15,7 8 9 16,-7 10-9-16,7 5 0 15,-7 3 2-15,7 0-14 16,-7 0 12-16,7 0-3 16,3 14-10-16,-3 14 14 0,7-1-1 15,-7-1 0-15,10-9 3 16,-3-6-19-16,-7-6 16 16,6-5-1-16,-6 0-10 15,17 0 15-15,-3-8-4 16,3-15 0-16,-3-3 8 15,-4 0-14-15,-4 4 6 16,1 5 0-16,-7 5-3 16,3 4 15-16,-3 5-12 15,0 3 0-15,0 0-10 16,7 0-1-16,3 11 9 16,4 6 2-16,-8 1-11 0,5-7 18 15,-5-2-7-15,1-7 0 16,3-2 8-16,-3 0-15 15,7 0 7-15,3-22 0 16,-4-7 1-16,-9-3 11 16,2-2-12-16,-6 3 0 15,-7 2 8-15,0 6-7 16,0 12-1-16,0 5 0 16,0 6-1-16,0 0 3 15,0 0-4-15,0 17-2 16,0 23 1-16,0 3-7 15,14 3 10-15,3-6 0 16,-3-5-8-16,0-7-3 0,-7-8 10 16,-7-10-5-1,0 0-22-15,0-5 27 0,0-5-22 16,0 0 11-16,0 0 6 16,0 0-11-16,-7 0 17 15,-7 0 0-15,7 0 8 16,0 0-17-16,7 0 9 15,0 0 0-15,0 0-8 16,0-2 6-16,0-1 2 16,0-2 0-16,14-7 0 15,17-8-6-15,14-6 6 16,6-5 0-16,-6 0 1 16,-18-1 12-16,4 3-13 15,-10-3 21-15,-14 4-20 0,10-3 40 16,-17 5-33-16,0-3 6 15,0 7 23-15,-17 8-35 16,3 2 13-16,7 6-15 16,0 6 1-16,1 0-15 15,-5 12 13-15,4 25 1 16,0 9-12-16,7 2 22 16,0-1-10-16,0-6 0 15,0-6 6-15,0-7-16 16,0-8 10-16,14-8-6 15,3-9-6-15,-3-3 10 16,10 0 2-16,-3 0 0 16,10-15 11-16,-4-7-10 0,11-1-1 15,-14-3 0-15,4 6-3 16,-15 5 10-16,12 4-7 16,-5 11 0-16,4 0-3 15,-3 0-6-15,10 3 8 16,0 17 1-16,-4 3-17 15,-10-3 24-15,4-6-7 16,-7-2 0-16,3-7 2 16,-10-5-8-16,14 0 6 15,9 0 0-15,8-28 5 16,14-9 6-16,-7-9-11 16,-11-3 0-16,-3-5 9 0,-17-6 1 15,-4-3-4-15,-10 3-4 16,0 3 34-16,0 12-35 15,-17 13 24-15,-4 10-11 16,4 15 0-16,3 7-15 16,7 0 1-16,0 17-5 15,1 32-1-15,-5 19 4 16,4 4 2-16,7 3 0 16,0-10 7-16,0-5-20 15,0-8 13-15,31-13-27 16,0-4 4-16,4-15-63 15,2-12 1-15,1-8-39 16,-17 0-67-16,-4-8-9 0,-17-17-122 16</inkml:trace>
  <inkml:trace contextRef="#ctx0" brushRef="#br0" timeOffset="1720">8040 477 168 0,'0'0'376'0,"0"0"-236"16,0 0-31-16,0 0-20 15,0 0-17-15,258-103-53 16,-176 83 17-16,-9 3-36 16,-22 3 1-16,-20 8-6 15,-24 3-162-15,-7 3-309 16</inkml:trace>
  <inkml:trace contextRef="#ctx0" brushRef="#br0" timeOffset="2173">6592 50 684 0,'0'0'117'16,"0"0"19"-16,0 0-16 0,0 0-25 15,0 0-12-15,0 0-58 16,-96-54 14-16,69 54-39 16,-11 27 0-16,0 7-1 15,24 0 6-15,-3-4-5 16,17 3 0-16,0-10 11 15,0-8-20-15,24-2 9 16,14-13 0-16,-11 0 24 16,18 0-18-16,-14-13 64 15,-10-5-1-15,-4-7-45 16,-10-3 31-16,-7 1-38 16,0 1-13-16,0 3-1 0,-17 2-3 15,-18 10 0-15,-9 11-49 16,-1 0-98-16,0 0-57 15,7 11-146-15,7 4-426 16</inkml:trace>
  <inkml:trace contextRef="#ctx0" brushRef="#br1" timeOffset="-10343">1012 1704 439 0,'0'0'225'16,"0"0"-125"-16,0 0 0 16,0 0-2-16,0 0-34 15,0 0-16-15,0 0 31 16,-24-4-37-16,24 2 6 16,0 2 16-16,0 0-33 15,0 0 23-15,0-4-28 16,0 4-11-16,0 0 25 15,0 0-37-15,0 0 8 0,0 0-8 16,0 0 10-16,0 0-14 16,0 0 1-16,0 0 0 15,0 0-12-15,0 20 20 16,-21 12-8-16,7 2 12 16,-16 6-4-16,9 4 6 15,-10 4-14-15,0 3 0 16,4 1 22-16,-4 2-15 15,0-3-6-15,3-2-1 16,4-1 14-16,3-4-13 16,8-1-1-16,-11-4 0 15,10-1-3-15,0-1 6 0,-3-5-3 16,3-4 0-16,0-5 7 16,-3-3-7-16,10-3 0 15,0-8 0-15,7-4-3 16,0 0 4-16,0-5-1 15,0 4 0-15,0-1 10 16,0-3-14-16,0 0 4 16,0 0 0-16,0 0-6 15,0 0 11-15,0 0-5 16,0 0 0-16,0 0 9 16,0 0-12-16,0 0 3 15,0 0 0-15,0 0-9 16,0 2 9-16,0 8 0 15,-6 4 0-15,6-3 6 16,-7-2-5-16,7-7-1 0,0 1 0 16,0-3-5-16,0 0 12 15,0 0-7-15,0 0 0 16,0 0 8-16,0 0 2 16,0 0-9-16,0 0 1 15,0 0 25-15,0 0-24 16,0-8 2-16,0-1-5 15,0 1 9-15,0-1-9 16,0 0 0-16,0 1 0 16,0-1-7-16,-7 1 10 0,-4-1-3 15,5 3 0 1,-8 3 5-16,7-2-9 0,-17 5 4 16,10 0 0-16,-10 0-11 15,-3 0 8-15,-4 0 3 16,3 0 0-16,-3 5 6 15,11 7-12-15,-5-1 6 16,12 3 0-16,-11 1-9 16,3 7 10-16,-10-1-1 15,10-1 0-15,4-3 8 16,4 0-10-16,-8 9 2 16,4-3 0-16,3 3-9 15,-7 5 10-15,11-2-1 16,-4 2 0-16,7 3 9 15,0-10-12-15,7 1 3 0,0-3 0 16,0 4-10-16,0 1 14 16,0-7-4-16,7 3 0 15,0-5 7-15,7 4-12 16,-4-6 5-16,4 4 0 16,0-3-4-16,-7 3 8 15,10-2-4-15,-3-2 0 16,6 5 8-16,11-7-9 15,-10 0 1-15,10-2 0 16,-7-1-8-16,-4-2 9 16,5 0-1-16,-5-4 0 15,-6 1 11-15,10-3-15 0,-10 3 4 16,10-6 0 0,3 2-4-16,-3-2 6 0,4 0-2 15,3 0 0-15,-11 0 10 16,11 0-15-16,0 0 5 15,-3 0 0-15,-4-6-3 16,3-1 5-16,4-2-2 16,-10 0 0-16,10 0 10 15,-10 1-12-15,3-1 2 16,7-5 0-16,-11 2-1 16,4-2 3-16,-3 3-2 15,-7-4 0-15,3 1 8 16,4-1-11-16,-8-4 3 15,4-1 0-15,-3 0-1 16,-7-3 6-16,0-2-5 0,0-3 0 16,3-5 8-16,-3 2-11 15,-7-2 3-15,0 3 0 16,0 2 2-16,0 1-2 16,0 1 0-16,0 1 0 15,0 2 11-15,0 0-9 16,0 1-2-16,-17-2 2 15,-4-1-4-15,7-1 8 16,-16 0-6-16,9 6 0 16,-10 1 11-16,0-2-13 0,-3 4 2 15,-11 0 0 1,0-1-9-16,-6 4 9 0,-1 0 0 16,7 3-2-16,1 2 12 15,-1 6-23-15,-7 3-15 16,-30 0-109-16,-45 32-217 15</inkml:trace>
  <inkml:trace contextRef="#ctx0" brushRef="#br0" timeOffset="-5327">1462 2069 565 0,'0'0'88'0,"0"0"-2"16,0 0 40-16,0 0-28 16,0 0 10-16,0 0-39 15,-7 0-2-15,7 0-6 16,0-6-16-16,7-5 19 0,4-6-22 15,9-3-41-15,4-1 23 16,4-1-19-16,10-4 4 16,6-5-8-16,22-12 13 15,16 0-10-15,1 0-4 16,-4 3 0-16,-17 12-3 16,-18 8 10-16,-30 8-7 15,-7 9 12-15,-7 3-8 16,0 0 20-16,0 0-21 15,0 0-2-15,0-3 11 0,-7-2-10 16,-17-1-2 0,-3-5 0-16,-11 5-3 0,7 3-2 15,10 0 5 1,-3 0 0-16,17 3-10 0,0 0 10 16,7 0 0-16,0-2-1 15,0 2 1-15,0 0-12 16,0 0 8-16,14 0-15 15,17 0 9-15,14 0 10 16,6 0 0-16,1 5 0 16,0 4 10-16,-8-4-13 15,-6 4 3-15,-7-3 0 16,-17 2-8-16,0 1 9 16,-14 5-1-16,0 0 0 0,0 9-5 15,-45 3-7-15,-7 2 4 16,-20 4-99-1,10-7-101-15,17-4-57 0,25-7-305 16</inkml:trace>
  <inkml:trace contextRef="#ctx0" brushRef="#br0" timeOffset="-4629">2570 797 560 0,'0'0'205'15,"0"0"-55"-15,0 0 7 0,0 0-1 16,0 0-72-16,0 0-31 15,0 0-29-15,0 29-16 16,0 28 32-16,6 8-14 16,8 4-5-16,0-3 34 15,3-1-55-15,-10-4 11 16,0-1-6-16,0-12 8 16,-7-5-9-16,0-17-4 15,0-14 0-15,0-7-4 16,0-5 18-16,0 0-13 15,0-5 42-15,0-36-9 16,0-19 5-16,0-17-39 16,-14-15 0-16,-17-5 1 0,4-3 1 15,-4 1-2 1,10 4 0-16,4 17 7 0,17 18-16 16,0 21 9-16,0 13-6 15,0 12-6-15,24 4-3 16,10 8 9-16,4 2 3 15,14 0-11-15,-15 9 2 16,1 22 10-16,-17 6-8 16,-4 3-1-16,-17 3-10 15,0 1 2-15,0 3-29 16,-52 8-48-16,-16 2-66 16,-4-2-149-16,10-4-54 0</inkml:trace>
  <inkml:trace contextRef="#ctx0" brushRef="#br0" timeOffset="-751">3027 1069 311 0,'0'0'93'0,"0"0"21"16,0 0 45-16,0 0-39 15,0 0-2-15,0 0-27 16,7 0-33-16,17-21 16 16,-10-1-17-16,10-7-19 15,3-8 30-15,-3-9-52 16,4-11 14-16,3-12-6 0,-18-2-24 16,11-5 19-16,-3 3-14 15,-21 13-2-15,0 18 13 16,0 19-13-16,0 11 18 15,0 6 0-15,0 6-14 16,-14 0-14-16,-17 0 4 16,4 12 3-16,-4 34-7 15,0 17 7-15,10 19 0 16,8 7-4-16,13 3 15 16,0-6-11-16,0-15 0 15,0-17 0-15,6-11-4 16,15-20 4-16,3-8-1 15,-3-10-9-15,3-5 15 16,3 0-5-16,18-12 0 0,0-25 7 16,13-12-2-16,4-7-5 15,-3-11 0-15,-1 4-2 16,-13 12 17-16,-14 17-15 16,-18 22 0-16,-6 10-1 15,0 2-11-15,3 0 7 16,11 11 4-16,-7 14-7 15,3 7 3-15,-10-3 5 16,0-3 0-16,0-9-2 16,0-7-11-16,-7-6 4 15,0-1 9-15,0-3-6 16,0 0 16-16,0 0-2 16,0-7-8-16,0-11 10 0,-7-3-11 15,0-2 1-15,-7 0 0 16,-3 4-2-16,10 6 16 15,-7 8-16-15,0 5 2 16,-3 0-21-16,-3 0 16 16,-11 29-6-16,3 11 11 15,4 8-1-15,-7 7 10 16,24-6-10-16,7-4 1 16,0-14 0-16,0-8-8 15,7-11 8-15,17-9 0 16,7-3-1-16,-3 0 12 15,3-15-7-15,-4-11-4 16,-10-2 7-16,4-1-1 0,-14 1-6 16,10-1 0-1,-17 3 13-15,0 12-7 0,0 3 5 16,0 8-10-16,0 3 9 16,0 0-19-16,7 0 9 15,-7 12-6-15,14 13-3 16,-1 9 12-16,-2-2-3 15,9-4 0-15,-13-6 4 16,17-7-10-16,-17-5 6 16,7-10 0-16,10 0 0 15,-3 0 14-15,10-4-11 16,-4-21-3-16,11-4 9 0,0-8-9 16,0 0 0-1,-11-1 0-15,4 8 0 0,-10 7 8 16,-4 13-8-16,-17 8 0 15,14 2-1-15,-8 0-12 16,8 0 4-16,3 14 9 16,-10 0-5-16,7 1 3 15,-7-5 2-15,3-6 0 16,-10-1 2-16,0-3-6 16,0 0 7-16,0 0-3 15,0 0 8-15,0-17 4 16,0-4-12-16,-10 1 0 15,-4 4 3-15,0 1-9 0,-3 7 6 16,3 2 0 0,8 3-4-16,-1 3-3 0,0 0 4 15,-10 0-4-15,-4 23 7 16,7 14-12-16,-3 6 12 16,17 6 0-16,0-3-5 15,0-7 10-15,31-7-11 16,7-10 2-16,7-13-10 15,-1-9 4-15,-2 0 11 16,-5 0-1-16,1-26 2 16,0-2 8-16,0 0-10 15,-18-7 5-15,-6-2-2 16,3 0 16-16,-10 2-15 16,-7 7-4-16,0 8 25 0,0 8-19 15,0 9 9-15,0 3-15 16,-13 0 1-16,2 6-17 15,-3 25 16-15,8 13 0 16,6-1 0-16,0 0 12 16,0-9-14-16,31-3 2 15,-4-11-26-15,18-2 16 16,-7-8-50-16,-11-1-31 16,-3-6-29-16,-3-3-233 15</inkml:trace>
  <inkml:trace contextRef="#ctx0" brushRef="#br0" timeOffset="5161">3629 1615 681 0,'0'0'259'0,"0"0"-74"15,0 0-17-15,0 0-26 16,0 0-78-16,0 0 17 0,37-125-55 16,-37 125-26-16,0 1 5 15,7 34 8-15,0 17-13 16,0 11 6-16,7 0 6 16,-4 5-2-16,-3-5-10 15,0-1 0-15,0-4-3 16,0-15 12-16,-1-15-9 15,-6-13 0-15,11-15 13 16,-11 0-14-16,0 0 1 16,0-17 0-16,0-17 2 15,0-6-2-15,0-1 0 16,0 4-1-16,-17 5-15 16,-11 4 10-16,-10 8-5 15,0 8-1-15,1 4 2 0,9 5-7 16,-3 3 14-16,0 0-3 15,17 0-29-15,8 0 28 16,6 0-27-16,0 0 7 16,13 6 22-16,49-1-11 15,10-5 16-15,11 0 0 16,6 0 12-16,-10-11-11 16,-3-6-1-16,-11-3 0 15,-13 2 7-15,-14 2 2 16,-14 4 3-16,-10 6 25 15,-14 4-35-15,0 2 31 16,0 0-33-16,0 0 0 16,0 0-11-16,0 0-10 0,-7 5 21 15,0 21-8-15,-3 3 19 16,10 2-3-16,0-5-8 16,24-6 0-16,20-6-1 15,1-8 9-15,13-6-8 16,-13 0 2-16,7 0 12 15,-21-3-6-15,-4-14-6 16,-3-6 0-16,-17-2 39 16,-7-4-38-16,0-3 12 15,-20 1-13-15,-42 2 17 16,3 6-29-16,1 9 10 16,6 8-1-16,7 6-15 0,8 0 1 15,6 29-42-15,17 17-59 16,14-1-144-16,0-1-114 15</inkml:trace>
  <inkml:trace contextRef="#ctx0" brushRef="#br0" timeOffset="8372">5214 1777 592 0,'0'0'254'15,"0"0"-56"-15,0 0-54 16,0 0-35-16,0 0-21 16,0 0-66-16,0-94-13 15,0 125-9-15,0 27 0 16,0 19-6-16,0 20 18 16,0 4-11-16,0-8 7 15,0-10 3-15,0-16 4 16,0-19-15-16,0-14 0 15,0-17-1-15,0-11 7 16,0-6-6-16,0 0 16 16,0-6 47-16,0-30 21 0,0-22-75 15,0-16-6-15,0-17 10 16,0-7-7-16,0 3-6 16,0-2 0-16,-7 14 12 15,-7 12-13-15,7 11 1 16,7 13 0-16,0 17-9 15,0 7 9-15,21 14 0 16,17 9-2-16,13 0-8 16,8 17 0-16,16 18 10 15,-23 5-15-15,-7 3 5 16,-8-6-8-16,-16 0 13 16,-14-6 2-16,-7-2-25 0,0-6 14 15,0 0-1-15,-21-6-39 16,-17-2 36-16,7-7 2 15,25-5 2-15,-1-3 10 16,7 0-2-16,0 0 2 16,0 0 4-16,20-17 0 15,25-12-3-15,0-5 7 16,6-4-4-16,-6 4 0 16,-7 0 11-16,-7 0 12 15,-11 0-7-15,-13 2-9 16,-7 1 31-16,0 2-36 15,0 6 23-15,0 7-17 16,0 3 3-16,0 7-11 0,0 6 0 16,0 0 0-1,0 0-12-15,0 0 0 0,0 6 12 16,0 23-3-16,24 5-19 16,4 4 18-16,3 1-4 15,7 2 8-15,-11-5-13 16,-3-4 13-16,-17-4 0 15,0-7 0-15,0-4 2 16,-7 0-11-16,0-3 9 16,0-2 0-16,0-1-14 15,0-6 17-15,10-2-3 16,4-3 0-16,0 0 14 16,17 0-14-16,-4-3 0 15,4-23 0-15,-7-4 6 0,-3-8 6 16,-7-1-12-16,-8-4 14 15,-6 0-9-15,0 0 18 16,0 8-23-16,0 7 1 16,-13 10 7-16,-1 10-2 15,-10 5-6-15,10 3 0 16,0 0-6-16,-10 23 3 16,4 18 3-16,6 7 0 15,4 3-6-15,10-2 8 16,0-4-2-16,0-4 0 15,30-13-4-15,8-7-3 16,0-14-2-16,-3-7 9 16,2 0-11-16,8 0 18 0,0-28-7 15,-1-6 0-15,-6-6 13 16,-17-3-5-16,-14 0-4 16,-7 1-4-16,0 0 29 15,0 9-28-15,-21 7 5 16,-3 12-5-16,17 5 14 15,0 9-18-15,7 0 3 16,0 18-3-16,0 25-10 16,0 8 15-16,14 0-2 15,3-2 0-15,-3-4 10 16,0-7-20-16,3-5 10 16,-3-4-10-16,-7-11 3 0,-7-7-24 15,0-2 12 1,0-9 9-16,0 0-29 0,-7 0 29 15,-24 0 2-15,3 0 16 16,11-3-8-16,10-3 2 16,7 1-2-16,0-4 0 15,0 4 9-15,7-8-12 16,38 0 3-16,-1-5 0 16,8-5-8-16,0-2 14 15,9-7-6-15,-16-4 0 16,0-2 11-16,-18 1 4 15,-13 5 3-15,-14 1-4 16,0 5 26-16,0 6-38 0,-14 6 7 16,-13 5-9-1,3 7 3-15,3 2-8 0,11 0 5 16,-4 13 0-16,7 19-5 16,0 11 10-16,7 6-5 15,0-3 0-15,0-4 8 16,0-1-15-16,0-13 7 15,0-8 0-15,7-6-13 16,14-8-1-16,3-6 14 16,7 0-3-16,3 0 15 15,-3 0-9-15,14-20-3 16,-7-3 0-16,6 0-1 16,1 0 5-16,-10 3-4 15,-5 0 0-15,-9 3 12 0,-11 9-14 16,11 2 2-16,-14 6 0 15,17 0-12-15,-10 0 8 16,6 0 4-16,-2 14-1 16,2 1 3-16,-6-1-6 15,3-3 4-15,-3-2 0 16,-7-1-10-16,0-5 15 16,3-3-5-16,4 0 0 15,-1 0 8-15,12 0-8 16,2-17 0-16,-3-5 0 15,-3-7 4-15,-4 0 3 16,-3 0 2-16,-14 1 9 16,0 2-15-16,0 3 15 0,0 3-18 15,0 6 0-15,0 5 2 16,0 3 1-16,0 6-3 16,0 0 0-16,0 0 2 15,0 0-10-15,0 0 8 16,0 0-1-16,-7 0-15 15,7 0 14-15,0 0 2 16,0 0 0-16,0 0 8 16,0 0-10-16,0 0 2 15,0 0 0-15,0 0-4 16,0 0 7-16,0 0-3 16,0 0 0-16,0 0 12 0,0 0-11 15,0 0-1-15,0 0 0 16,0 0-3-16,0 0 7 15,0 0-4-15,0 0 0 16,0 0 10-16,0 0-13 16,0 0 3-16,0 0 0 15,0 0-3-15,0 0 5 16,0 0-2-16,0 0 0 16,0 0 12-16,0 0-14 15,0 0 2-15,0 0 0 16,0 0-8-16,0 0 10 15,0 0-2-15,0 0 0 16,0 0 8-16,0 0-8 16,0 0 0-16,0 0 0 15,0 0-8-15,0 0 9 0,0 0-1 16,0 0 0-16,0 0 9 16,0 0-12-16,0 0 3 15,0-1 0-15,0 1-5 16,0 0 6-16,0 0-1 15,0 0 0-15,0 0 8 16,0 0-12-16,0 0 4 16,0 0 0-16,0 0-5 15,0 0 5-15,0 0 0 16,0 0-1-16,0 0 11 0,0 0-11 16,0 0 1-1,0 0 0-15,0 0-7 16,0 0 9-16,0 0-2 0,0 0 0 15,0 0 10-15,0 0-10 16,0 0 0-16,0 0 0 16,0 0-8-16,0 0 10 15,0 0-2-15,0 0 0 16,0 0 6-16,0 0-9 16,0 0 3-16,0 0 0 15,0 0-14-15,0 0 9 16,0 0 5-16,0 16-5 15,0 12 10-15,20-1-6 16,5 1 1-16,-5 0 0 16,11-2-7-16,-17-6 10 0,17 0-3 15,-11-5 0 1,11-7 0-16,-10-5-3 0,3-3 3 16,-3 0 0-16,10 0-6 15,-4-9 10-15,4-11-4 16,0-5 0-16,-3-7 17 15,-4-2-17-15,-11-3 0 16,-6-7 2-16,-7 5 2 16,0-2-1-16,0 11-3 15,-20 6 0-15,2 10 16 16,5 9-22-16,6 5 6 16,-7 0-7-16,4 0-5 0,3 31 7 15,-7 9 5-15,7 3 0 16,7 0 11-16,0-3-17 15,0-9 6-15,14-9-7 16,24-6-4-16,6-5 0 16,1-11 11-16,-7 0-7 15,7 0 10-15,-4 0-3 16,-3-17 0-16,-7-1 0 16,-11-5-1-16,-2 1 2 15,-12-4-1-15,1-3 1 16,-7 3 12-16,0 7-9 15,0 7-4-15,0 4 0 16,0 8-4-16,0 0 4 0,0 0 0 16,0 0-5-16,0 0-7 15,0 5 10-15,0 13-68 16,-7-2-84-16,7-1-87 16,0-10-157-16</inkml:trace>
  <inkml:trace contextRef="#ctx0" brushRef="#br0" timeOffset="9298">8253 1477 159 0,'0'0'152'16,"0"0"-13"-16,0 0-47 15,0 0-9-15,0 0-37 16,0 0-15-16,0 0 11 16,-31-65-33-16,31 56 22 15,-7 0-18-15,7 1-13 16,-7-1 20-16,1-3-18 15,-1 2 0-15,0-2 29 16,7 0-14-16,0 4 20 0,-7 2-8 16,-3 0-7-16,10 1 23 15,-7 5-34-15,7 0 6 16,0 0-6-16,0 0-1 16,0 0-10-16,-7 0 0 15,7 0 0-15,-14 0 0 16,7 0 0-16,-3 0 3 15,-4 14-1-15,14 3 9 16,0 11-11-16,0 7 0 16,0 5 5-16,0 6 10 15,0 0-15-15,14-6 0 16,24-7 11-16,13-1-3 16,11-14-1-16,10-10-7 0,11-8 3 15,-11 0 9-15,-3-3-12 16,-24-16-15-16,-32-5-41 15,-13-1-95-15,-37-4-351 16</inkml:trace>
  <inkml:trace contextRef="#ctx0" brushRef="#br0" timeOffset="12613">3391 2815 701 0,'0'0'178'16,"0"0"-18"-16,0 0-59 16,0 0-2-16,-237-148-13 15,192 148-54-15,1 0-10 16,6 40-22-16,-14 26 5 15,1 25-10-15,13 15 5 0,10 3 0 16,11-4-4 0,17-2 16-16,0-11-12 0,17-12 0 15,18-23 5-15,20-18-18 16,-4-15 3-16,-6-22 4 16,7-2-6-16,-1 0 24 15,1-26-12-15,13-13 0 16,4-13 12-16,-4-2-9 15,-6 0-3-15,-8 5 0 16,-13 12-5-16,-7 17 16 16,-10 14-16-16,3 6 5 15,-4 0-50-15,4 9 40 16,-3 14-20-16,3 3-16 16,-10-6 15-16,-7-7-6 0,0-4 31 15,-1-3 0-15,-6-6 4 16,0 0 2-16,0 0 6 15,0-9 3-15,0-14 20 16,0-8-20-16,-13 0 29 16,-8 0-12-16,-3-2-21 15,3 8 30-15,-3 5-28 16,11 11 3-16,6 9-7 16,-11 0-3-16,5 0-2 15,-1 34-3-15,-10 14 10 16,10 5-3-16,0 1-2 15,14-2 0-15,0-9-6 16,7-9-35-16,31-14 9 16,7-12 11-16,-11-8-25 0,4 0 40 15,-7 0 6-15,-10-14 0 16,-4-14 18-16,-17-1-16 16,0-9 26-16,0-2 0 15,-11-2-23-15,-16-1 26 16,-11 6-29-16,7 11 14 15,4 11 1-15,3 13-8 16,3 2-9-16,-3 2 0 16,3 33 2-16,-3 8-2 15,17 9 0-15,7-1 0 16,0-5-6-16,7-9 16 16,31-11-10-16,14-9 0 15,9-12 3-15,-9-5-6 0,0 0 3 16,-1-2 0-16,-6-21 4 15,-7-9 4-15,-4 4-8 16,-10-1 0-16,-10 0 8 16,-7 5 0-16,-7 3-8 15,0 9 0-15,0 6 8 16,0 6-8-16,0 0 0 16,0 0-2-16,7 4-5 15,10 18-1-15,-3 1 8 16,-1 0-1-16,5-3-16 15,-12-5 3-15,8-7 10 16,-7-5-16-16,0 0-16 16,-7-3 34-16,17 0-6 0,-3 0 8 15,0-19 3-15,10 1-1 16,-4 0-2-16,-2 4 0 16,-5 2 8-16,1 1-9 15,-7 6 1-15,3 1 0 16,-3 4-11-16,0 0 6 15,7 0 4-15,0 0-2 16,3 0-16-16,3 6 14 16,4 2-9-16,-17-2 14 15,7-2-10-15,-7-2 10 16,-7-2 0-16,7 0 0 16,-7 0 5-16,17 0-19 0,4 0 14 15,10 0 0-15,6-2-9 16,-2-8 20-16,-18 5-11 15,-3 2 0-15,-7 1 3 16,-7 2-9-16,0 0 6 16,0 0 0-16,6 0-7 15,19 0 0-15,2 0 7 16,4 0 0-16,7 0 6 16,0 0-8-16,-4 0 2 15,-10 0 0-15,-3-6 6 16,-4-12 2-16,-3 1-3 15,-14-6 33-15,0 5-22 16,0-1 34-16,0 8-18 0,0 2-5 16,0 9 18-16,0 0-43 15,0 0 11-15,0 0-13 16,0 32-5-16,0 11-1 16,7 8 6-16,-1 1 0 15,1-1-8-15,-7 1 7 16,11-4 1-16,-11-8 0 15,0-9 8-15,6-10-5 16,1-10-3-16,-7-8 0 16,0-3 0-16,0 0 10 15,0 0-5-15,0-32 43 16,0-11-46-16,0-8 15 16,0-12-17-16,14-5 0 15,3-7-4-15,-10 1 9 0,7 2-5 16,-7 13 0-16,0 16 9 15,0 14-14-15,17 14 5 16,13 13-8-16,8 2-2 16,14 6-5-16,-8 22 1 15,-6 11 10-15,-14-1-33 16,-17 3 17-16,-14-7-48 16,0-6-17-16,-7-5 56 15,-24-6-37-15,0-2 33 16,10-7-12-16,7-2-20 15,14-3 53-15,0-3 1 16,0 0 3-16,0 0 3 16,0-9 1-16,28-20 4 0,10-13 0 15,0-7 8 1,-1-9 12-16,-2-1 7 0,-4-1 9 16,0-6 36-16,-11 0-45 15,-13 3 35-15,-7 4-11 16,0 10-30-16,0 11 28 15,0 12-20-15,0 13-11 16,0 4 0-16,-7 9-18 16,-6 0-11-16,-1 31 0 15,-3 31 11-15,10 19 15 16,0 8-15-16,7-4 0 16,0-7-4-16,31-12 6 0,3-21-4 15,18-13-5 1,-8-20-33-16,8-12 26 0,0 0 6 15,3-6 8-15,-4-23-2 16,1-3 10-16,-25-4-8 16,4-6 0-16,-24 3 9 15,-7 2 2-15,0 6-4 16,0 11-6-16,0 5 23 16,-7 12-24-16,0 3-4 15,-6 3-2-15,2 35 6 16,4 8 7-16,7-3-7 15,0-7 0-15,0-4-7 16,38-15 0-16,0-9 0 0,7-8 5 16,-11 0 4-16,21-8 3 15,-3-26-5-15,-8-9 0 16,-9-3 17-16,-4-8-16 16,-11-9 22-16,-9-9 1 15,-11-5-17-15,0 6 29 16,-11 10-29-16,-9 19-1 15,6 21 17-15,-3 19-20 16,10 2-6-16,-14 40-5 16,-3 31 8-16,4 17 3 15,6 5-3-15,14-5 0 16,0-10-2-16,0-15 2 0,0-15-1 16,0-11-52-1,0-14-50-15,14-11 1 0,-14-10-29 16,0-2 43-16,0 0 86 15,0-11-73-15,0-18 15 16,0-5 49-16,-24 0-20 16,-11 0 30-16,4 2-11 15,0 6 12-15,11 11 3 16,13 6-3-16,7 8 28 16,0 1-21-16,14 0 7 15,37 0-14-15,25 0 5 16,-4 0 2-16,-3 0 14 15,-11-9-18-15,-6-3 10 0,-8-5 32 16,-6 0-24 0,-10-3 32-16,3-3-8 0,-18 3-21 15,-13 0 41-15,0 3-21 16,0 6 5-16,-6 2 2 16,-25 9-41-16,3 0 3 15,-10 0-12-15,18 26-1 16,-4 13 7-16,17 10-3 15,7 0-4-15,0-1 0 16,7-4 10-16,24-11-7 16,13-4-3-16,-9-9-8 15,-4-6-10-15,6-8-72 16,-9-3-13-16,3-3-74 16,-7 0-141-16</inkml:trace>
  <inkml:trace contextRef="#ctx0" brushRef="#br0" timeOffset="13599">7039 2507 791 0,'0'0'178'0,"0"0"-10"15,0 0-57-15,0 0-27 0,0 0-48 16,0 0-23-16,52 40-9 16,-31 23-2-16,-8 5 0 15,-2 1 10-15,-4-7-7 16,-1-4-5-16,-6-15 0 15,7-12 14-15,-7-13-12 16,7-10-2-16,-7-8 0 16,0 0 12-16,0 0-9 15,0 0 22-15,0-32 12 16,0-11-27-16,0-5-5 0,0-7-5 16,0-4 0-16,0-7-3 15,0-3 7 1,0 1-4-16,0-1 0 0,0 12 11 15,0 13-16-15,24 16 5 16,4 23 0-16,3 5-15 16,7 3 6-16,6 31 4 15,-16 3 2-15,3 3-27 16,-18-3 24-16,1-3 3 16,-14 4-17-16,0-4 20 15,0 0-35-15,-34 4 18 16,-11-1 11-16,7-9-31 15,7-8 35-15,18-8-17 16,13-7-13-16,0-2 32 0,0 0-22 16,0 3 20-16,13-3-2 15,25 0 8-15,0-3-4 16,7 0 0-16,-7 2 0 16,-4 10-10-16,4 5 13 15,-7 3-3-15,-11 5 0 16,4 1 5-16,-3 1-5 15,-14-2 0-15,10 1 0 16,-10-6-10-16,-7-3 10 16,0 0-8-16,0-2 4 15,-14-5-25-15,-24-4 29 16,7-3 0-16,-6-3 4 16,9 0 8-16,11 0-6 0,3-14 5 15,14-9 25-15,0-8-33 16,0-13 25-16,38-7-28 15,0 0 7-15,13 5-7 16,-23 12 2-16,3 14-2 16,-11 9 0-16,5 11 1 15,5 0-7-15,5 0 6 16,-4 28-2-16,0 3-8 16,-11 3 10-16,-6 1 0 15,-4-7-1-15,4-2 3 16,-14-5-9-16,7-11 7 15,-7 0-49-15,0-8-15 16,0-2-89-16,-21 0 52 0,-10-6-51 16,-6-25-28-16,16-15-44 15,4-5-40-15</inkml:trace>
  <inkml:trace contextRef="#ctx0" brushRef="#br0" timeOffset="13712">7696 2635 11 0,'0'0'232'0,"0"0"-46"15,0 0-47-15,0 0 0 16,0 0-36-16,0 0-57 15,-27-114-25-15,27 114-21 16,0 0-11-16,0 0-71 16,0 23-60-16,20 9-104 15</inkml:trace>
  <inkml:trace contextRef="#ctx0" brushRef="#br0" timeOffset="15005">8081 2738 450 0,'0'0'223'0,"0"0"-52"0,0 0-28 15,0 0-23-15,0 0-8 16,0 0-65-16,11-111 7 16,-11 111-16-16,0 0-32 15,0 2-11-15,0 27 5 16,0 5 0-16,0 4-5 15,0-4 10-15,0-5-5 16,0-4 0-16,0-10 10 16,0-4-11-16,0-8 1 0,0-3 0 15,6 0 10-15,8 0-6 16,0-14-1-16,10-12-3 16,7-3 16-16,-10 4-18 15,10-1 2-15,-18 6 0 16,1 5 0-16,3 10 0 15,-3 2 0-15,0 3-6 16,-1 0 2-16,12 0-1 16,-5 11 5-16,-3 4 0 15,4-7-9-15,-14 1-1 16,10-4-4-16,-10-5 14 16,0 0 0-16,7 0 1 0,3-8-1 15,-3-18 0-15,-1-3 21 16,-6-2-14-16,3-4 10 15,-10-2 4-15,0 3-10 16,0 3 16-16,-30 5-19 16,-1 3-6-16,3 13 6 15,11 6-8-15,3 4-3 16,-6 0 1-16,9 26 0 16,11 13 2-16,0 8 0 15,0-5 2-15,11-1-9 0,23-10-18 16,-3-11 1-1,7-9 18-15,-11-8-17 16,-3-3 20-16,-3 0 3 0,3 0 0 16,-10-6 6-1,-7-8-1-15,-1-3-4 0,-6 0 13 16,11 0-8-16,-11 2 7 16,0 4-12-16,0 11 7 15,0 0-7-15,0 0-1 16,0 0-1-16,0 0-3 15,7 2 2-15,6 13 0 16,-6-4 2-16,0-2 0 16,10-3-5-16,-17-1 6 15,7-1-1-15,0-4 0 16,0 0 7-16,7 0-7 0,10 0 0 16,7-6 4-1,3-23 0-15,4-3-2 0,7 1-2 16,-14 3 5-16,-4 4 5 15,-20 7-5-15,3 9-5 16,4 8 4-16,-7 0-16 16,14 0 11-16,-4 8 1 15,3 15-5-15,4 0 7 16,-10-5-12-16,10-4 5 16,-3-6-15-16,-14-4 13 15,0-4 1-15,10 0 6 16,-3 0-1-16,-1-12 13 15,11-11-9-15,-3-3-3 16,3-5 1-16,-10-1 13 16,0 1-12-16,-8-3 3 0,5 4 17 15,-11 11-19-15,0 8 17 16,0 5-8-16,0 3-9 16,0 3 4-16,0 0-7 15,0 6-13-15,0 25 13 16,0 12-1-16,0 9 1 15,0-1 0-15,0 5 2 16,0 5-7-16,0-5 5 16,0 8 0-16,0-3-1 15,0-2 9-15,0 2-8 16,0-5 0-16,0-1 1 16,0-4-6-16,7-8 5 0,-7-5 0 15,0-4-1-15,0-5-6 16,0-7 3-16,-7-8 3 15,-17-5-6-15,-7-9 0 16,-21 0 14-16,-6 0-2 16,-14-9-1-16,-4-17 8 15,11-2-18-15,13-12 6 16,14-6-71-16,21-8 11 16,17-11-101-16,0-13-84 15,38-2-230-15</inkml:trace>
  <inkml:trace contextRef="#ctx0" brushRef="#br0" timeOffset="15449">9529 1886 561 0,'0'0'214'16,"0"0"-109"-16,0 0-40 16,0 0-49-16,0 0 14 15,223-83-8-15,-157 77-20 16,-22 6 13-16,1 0-13 0,-24-2-2 16,-4-1 2-16,-10 0 10 15,0-3-11-15,-7 3 6 16,0-2-5-16,0 2-4 15,0-2 1-15,0 5-2 16,-14-4-7-16,4 4 18 16,3 0-8-16,-7 0 0 15,7 0-2-15,-17 20 1 16,10 17 2-16,7 12 0 16,7 17 21-16,0 8-16 15,0 12 6-15,0-6-8 16,7-3 2-16,7-8 1 15,-7-12-7-15,-7-14-2 16,0-9-13-16,0-14-145 0,0-9-132 16,0-4-343-16</inkml:trace>
  <inkml:trace contextRef="#ctx0" brushRef="#br0" timeOffset="16118">10017 2275 334 0,'0'0'154'15,"0"0"-33"-15,0 0 27 16,0 0-37-16,0 0-40 16,0 0-15-16,0-68-56 15,24 70 3-15,4 27-3 16,9 5 3-16,1 0-7 16,-10 1 15-16,3-4-11 0,0-5 0 15,-18-3 1-15,-6-9-3 16,0-11 2-16,-7 3-12 15,0-6 11-15,0 0-34 16,-7 0-14-16,-13 0 40 16,2 0 9-16,12-9-3 15,6-8 3-15,0-3 0 16,0-6 14-16,0-3-13 16,0-3 8-16,24 1-9 15,-11 3 8-15,8-1-3 16,3 2-5-16,-3 0 0 15,-4 1 32-15,4 1-19 16,-15 2 29-16,1 3-14 16,-7 0-5-16,0 6 46 0,0 2-40 15,0 4-15-15,0 5-12 16,-7 3-2-16,1 0-2 16,-8 11-2-16,7 21 4 15,7 11 11-15,-7 3-11 16,7-4 0-16,0-2-7 15,0-11-14-15,34-10-3 16,4-9 3-16,7-10 9 16,-7 0 10-16,0-5 2 15,-4-22 0-15,4-4 26 16,-7-7-11-16,-11-1 33 0,-2-2-11 16,-18 4 3-1,0 6 18-15,0 8-32 0,0 11-2 16,-18 12-8-16,5 0-11 15,6 15-5-15,-10 27 0 16,17 7 8-16,0-1-4 16,0-1-4-16,0-10-4 15,0-6 2-15,24-2-85 16,-4-4-36-16,4 1-60 16,-10-3-127-16</inkml:trace>
  <inkml:trace contextRef="#ctx0" brushRef="#br0" timeOffset="16328">9914 2741 270 0,'0'0'564'0,"0"0"-448"15,0 0-7-15,0 0-4 16,251-114-79-16,-93 77-9 15,-3 2-17-15,-14 7-13 16,-45 4-39-16,-31 16-84 16,-34 8-79-16,-31 0-25 15</inkml:trace>
  <inkml:trace contextRef="#ctx0" brushRef="#br0" timeOffset="16483">10086 2907 466 0,'0'0'226'0,"0"0"-142"16,0 0 46-16,278-49-61 16,-157 15-52-16,-18 5-6 15,-28 4-11-15,-30 10 0 16,-24 7-143-16,-21-1-272 16</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1:27.276"/>
    </inkml:context>
    <inkml:brush xml:id="br0">
      <inkml:brushProperty name="width" value="0.05" units="cm"/>
      <inkml:brushProperty name="height" value="0.05" units="cm"/>
      <inkml:brushProperty name="color" value="#ED1C24"/>
      <inkml:brushProperty name="fitToCurve" value="1"/>
    </inkml:brush>
  </inkml:definitions>
  <inkml:trace contextRef="#ctx0" brushRef="#br0">17 334 761 0,'0'0'230'16,"0"0"-75"-16,0 0 18 0,0 0-62 15,0 0-35-15,0 0-2 16,-17-83-68-16,17 83 14 15,0 0-20-15,0 0-8 16,0 41 1-16,0 18 4 16,0 19 3-16,0 2-1 15,0-3 14-15,0-3-13 16,0-14 0-16,0-14 5 16,0-17-9-16,0-18 4 15,0-8 0-15,0-3-3 16,0 0 16-16,0 0-8 15,0-9 27-15,0-39 4 16,17-23 8-16,-3-28-44 0,6-9 0 16,11-12-1-16,-10 3 13 15,-4 11-12-15,-3 26 0 16,-14 36 6-16,0 22-11 16,0 20 5-1,0 2 0-15,0 0-9 0,0 17-22 16,13 34 19-16,18 20 8 15,0 13 8-15,4-2-18 16,9 1 14-16,1-6 0 16,0-14-5-16,-7-14-4 15,-7-20 7-15,-18-18-9 16,-6-8 0-16,-7-3 8 16,7 0 3-16,-7 0 0 15,17-14 26-15,-3-26-22 16,7-9 5-16,10-8-9 15,-25 11 0-15,1 15 1 0,0 11-1 16,-7 11 0-16,0 9-2 16,0 0 0-16,0 0 1 15,0 29-13-15,17 14 6 16,4 16-1-16,3 2 9 16,4-4 0-16,-4-3-1 15,-4-8-22-15,11-3-43 16,-10-9-76-16,10-5-86 15,0-4-94-15,-4-11-305 16</inkml:trace>
  <inkml:trace contextRef="#ctx0" brushRef="#br0" timeOffset="674">1385 689 554 0,'0'0'270'0,"0"0"-107"15,0 0 23-15,-110-158-53 16,52 127-49-16,13 8-62 16,-6 9 45-16,6 5-51 15,0 9-15-15,7 0 1 16,0 18-2-16,4 25 0 16,17 11-3-16,10 6 10 0,7 0-15 15,0-11 8-15,14-13-2 16,30-8-8-16,1-15-5 15,7-11 7-15,-1-2 4 16,4 0 4-16,-13-11 3 16,-5-15-1-16,-13-2 1 15,-10-11 21-15,0-8-16 16,-14 1 12-16,0 0 13 16,0 12-25-16,0 11 17 15,-21 12-17-15,21 8-4 16,0 3 10-16,0 0-14 15,0 12-8-15,0 24-3 16,0 16 11-16,21 2 2 0,31-5-2 16,9-9 0-16,5-8-3 15,-1-8 8-15,-3-5-5 16,-10-14 0 0,-8-5 5-16,-6 0-4 0,-10 0-1 15,-4-17 0-15,-4-12 22 16,-6-7-18-16,-4-11 16 15,-10-4-2-15,0-6-10 16,0 3 4-16,0 8-12 16,-24 17 0-16,17 12 17 15,1 13-12-15,6 4 10 16,0 0-15-16,0 0-22 0,0 38 20 16,13 14-11-1,25 11 13-15,7-6 1 0,6-6 4 16,1-7-5-16,0-4 0 15,6-7-7-15,-6-4 4 16,-1-12-60-16,4-6-17 16,-10-11-10-16,-18 0-102 15,-13 0-59-15,-14-14-113 16</inkml:trace>
  <inkml:trace contextRef="#ctx0" brushRef="#br0" timeOffset="864">2200 500 269 0,'0'0'393'16,"0"0"-215"-16,0 0-10 16,0 0 13-16,0 0-75 0,0 0-63 15,-79-54-43-15,48 105 8 16,-7 16 7-16,4 1-15 16,3 0 1-16,0-5 2 15,10 0-2-15,8-5-2 16,2-4-158-16,11-15-188 15</inkml:trace>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1:31.117"/>
    </inkml:context>
    <inkml:brush xml:id="br0">
      <inkml:brushProperty name="width" value="0.05" units="cm"/>
      <inkml:brushProperty name="height" value="0.05" units="cm"/>
      <inkml:brushProperty name="color" value="#ED1C24"/>
      <inkml:brushProperty name="fitToCurve" value="1"/>
    </inkml:brush>
  </inkml:definitions>
  <inkml:trace contextRef="#ctx0" brushRef="#br0">55 286 825 0,'0'0'153'0,"0"0"-6"0,27-166 1 16,-27 122-5-1,0 11-65-15,0 7-44 0,0 11 29 16,0 13-41-16,0 2 12 16,0 0-33-16,0 0 10 15,0 37-22-15,10 31-5 16,-3 27 16-16,7 11 10 15,0 14 2-15,10 3-12 16,-4 8 0-16,5 4 7 16,-19-9-9-16,-6-21 2 15,0-24 0-15,7-34-5 16,-7-23 14-16,0-19-9 16,0-5 0-16,0 0 4 15,0 0 13-15,0-20-12 0,0-23 5 16,0-16-10-16,-13-2 8 15,-18-2-8-15,-7 13 0 16,-7 11 8-16,18 14-17 16,-4 14 9-16,17 5 0 15,7 6-6-15,7 0 4 16,0 0-1-16,0 20-3 16,0 26-5-16,0 14 4 15,0 6 7-15,45-12 0 16,6-9-6-16,15-8 16 15,-8-13-10-15,11-16 0 16,3-8 5-16,11 0-4 16,20-41-1-16,0-9 0 0,-14-11 8 15,-27 10 4-15,-27 5-10 16,-29 1-2-16,-6 7-26 16,-41 10-39-16,-48 8-105 15,-8 5-206-15</inkml:trace>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1:28.650"/>
    </inkml:context>
    <inkml:brush xml:id="br0">
      <inkml:brushProperty name="width" value="0.05" units="cm"/>
      <inkml:brushProperty name="height" value="0.05" units="cm"/>
      <inkml:brushProperty name="color" value="#ED1C24"/>
      <inkml:brushProperty name="fitToCurve" value="1"/>
    </inkml:brush>
  </inkml:definitions>
  <inkml:trace contextRef="#ctx0" brushRef="#br0">385 215 800 0,'0'0'174'0,"0"0"-22"15,0 0 8-15,-66-146-48 16,66 137-33-16,0 9-29 15,0 0-31-15,0 0-19 16,0 17-3-16,0 40-13 16,0 26 15-16,0 19 1 15,0-3 4-15,0-2-4 16,0-12 0-16,0-4-1 0,7-16 11 16,21-16-21-1,-11-18-33-15,-10-16-90 0,-7-10-28 16,0-5-85-16,0-3 60 15,-45-33-210-15</inkml:trace>
  <inkml:trace contextRef="#ctx0" brushRef="#br0" timeOffset="368">0 509 160 0,'0'0'336'16,"0"0"-222"-16,0 0-71 15,0 0-33-15,0 0 2 16,0 0 15-16,134 6 21 15,-55-4 21-15,27-2-22 16,4 0 57-16,7-23-20 16,-10-11-2-16,-11-6 21 0,-24-3-45 15,-20-8 23-15,-21-9-4 16,-17-2-37-16,-14-2-1 16,0 9-21-16,0 16-1 15,0 10 28-15,-14 12-41 16,0 11 27-16,14 6-5 15,0 0-17-15,-7 0-18 16,-3 35 2-16,-4 25 7 16,7 23-15-16,0 11 17 15,7 1-2-15,0 4 0 16,0-4 11-16,0-9-24 16,14-19 13-16,10-14-75 0,4-22-18 15,3-8-111-15,6-17-72 16,15-6-3-16,-7-4-90 15</inkml:trace>
  <inkml:trace contextRef="#ctx0" brushRef="#br0" timeOffset="1665">1179 531 261 0,'0'0'291'0,"0"0"-143"15,0 0-40-15,0 0-20 16,0 0-45-16,0 0-42 15,89-10 31-15,-23 4 30 16,9-6-6-16,-9 1 12 0,-8 2-29 16,-27 1 21-1,-24 1-8-15,-7-3 5 0,0-10 38 16,-7-6-70-16,-31-9-24 16,-13 10 6-16,-8 5-2 15,8 6-5-15,-11 4 0 16,27 10 11-16,4 0-19 15,-6 4 8-15,16 36 0 16,4 14-14-16,17 12 17 16,0 2-3-16,24 1 0 15,41-9 8-15,4-11-9 16,3-15 1-16,-3-14 0 16,-4-14-3-16,-6-6 14 15,9 0-10-15,5-20 2 0,9-18 4 16,-6-5 2-16,-4-5-6 15,-7-3-3-15,-3-1 13 16,-10 1-3-16,-8 10-10 16,-23 16 0-16,-4 13 6 15,-10 12-16-15,0 0 10 16,14 9-19-16,3 23 8 16,-4 13-9-16,-2 1 20 15,-18-1 0-15,6-10-4 16,1-9-8-16,-7-15 12 15,0-8 0-15,0-3-8 16,0 0 21-16,0 0-8 16,0-3 16-16,0-28-18 0,-24-10 1 15,-3-2-4-15,-11 4 0 16,7 1-4-16,-14 10 14 16,18 11-10-16,3 5 0 15,10 10-1-15,7 2-10 16,-17 0 1-16,3 19 7 15,-10 25-14-15,18 7 23 16,13-2-6-16,0-4 0 16,13-7-5-16,32-13-1 15,0-9-1-15,0-8 7 16,-8-6-3-16,-16-2 14 16,-4 0-11-16,-10 0 7 0,0 0-3 15,0-17 31 1,-7-9-34-16,7 6 20 0,-7 2 10 15,0 13-26-15,0 5 25 16,0 0-27-16,0 0 8 16,0 0-22-16,17 0 0 15,4 12 2-15,23 11-3 16,32 2 13-16,20-9-1 16,21-8 0-16,17-8 0 15,0 0-8-15,-17-4 9 16,-21-18-1-16,-13-10 3 15,-25-2 12-15,-13-9-11 16,-21-9 24-16,-24-3-8 16,0 2 14-16,0 5-24 15,-38 7 15-15,-6 13 10 0,6 13-30 16,17 9 29-16,11 6-26 16,10 0 0-16,0 26-16 15,0 43-11-15,-7 31 19 16,0 22 0-16,7 10 17 15,0 3-17-15,0 2 0 16,24-6 3-16,21-7-11 16,-11-22 10-16,-3-28-2 15,0-27 0-15,-24-28 3 16,0-16-3-16,-7-3 0 16,0 0 3-16,0-51 29 15,0-33-30-15,-24-26-2 0,-21-11 0 16,-6-2 10-16,-1-6-13 15,7 7 3-15,11 2 0 16,24 8-17-16,10 18 17 16,0 14 0-16,0 20 0 15,0 19-17-15,17 19 12 16,21 7-11-16,13 13-12 16,21 2 28-16,32 0-33 15,16 19 32-15,-10 25-3 16,-14 13 0-16,-20 6-10 15,-31 2 14-15,-45 1-13 16,0 6 9-16,-90 2-60 16,-65 6-42-16,-47 0-101 0,-25-3-273 15</inkml:trace>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3:02.260"/>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475 422 539 0,'0'0'177'16,"0"0"-2"-16,0 0-46 15,0 0 1-15,0 0-29 0,0 0-26 16,0-88 13-16,0 88-57 16,0 0-12-16,-7 0-19 15,-3 34-9-15,-11 17 9 16,0 15 3-16,-10 5 3 16,0-8 2-16,4-3-6 15,3-6-2-15,10-16 0 16,7-13 13-16,7-13-14 15,0-10 1-15,0-2 0 16,0 0 19-16,0-2-15 16,0-35 53-16,7-21-49 15,14-13 7-15,10-12-7 16,0-14-8-16,3-6 1 0,-3-8-8 16,-10 14 13-16,3 20-6 15,-18 30 0-15,1 27 9 16,-7 14-16-16,7 6 7 15,4 26-16-15,-5 35 10 16,8 24 3-16,0 15 3 16,3 6 0-16,-10-2 4 15,14-14-17-15,3-9-13 16,-4-22-38-16,4-13 14 16,-10-14-79-16,-7-15-19 15,-7-11-48-15,0-6-35 16,-14 0-8-16,-30-18-199 15</inkml:trace>
  <inkml:trace contextRef="#ctx0" brushRef="#br0" timeOffset="737">237 613 159 0,'0'0'162'15,"0"0"-14"-15,0 0-71 16,-223-54 21-16,209 51-43 16,14 3 22-16,0 0-27 15,14 0-49-15,62 0 19 16,34 0-1-16,24 0 4 15,0 0 38-15,-10-8-38 16,-11-10 29-16,-17 2 8 16,-30-2-33-16,-22 1 32 15,-6 3-3-15,-31 2 1 16,0 6 30-16,-7 1-46 16,0 5 10-16,0 0-7 0,0 0-42 15,0 0 15-15,0 0-17 16,0 0-1-16,14 0-11 15,10 17 0-15,14 15 12 16,6 11 0-16,15 5 8 16,-1 1-10-16,1-1 2 15,-8-2 0-15,-6-6-8 16,-21-9 8-16,-10-13-3 16,-14-7-25-16,0-2-40 15,-59-7 51-15,-9-2 10 16,2 0 1-16,8-8 3 15,13-26 6-15,21-13-3 0,24-9 0 16,0-4 9 0,52-3-10-16,16 3 1 0,-9 17 0 15,-8 15-5-15,-20 10 17 16,-17 12-12-16,10 6 0 16,-3 0 9-16,17 0-16 15,20 9 7-15,1 14 0 16,2 5-3-16,5 4 13 15,-8 5-10-15,-6 3 0 16,-8 4 4-16,-13-5-10 16,-17-2 6-16,3-6 0 15,-17-5 0-15,0-9 3 16,0-5-9-16,-24-9 6 0,-20-3 0 16,-1 0 16-1,0-18-13-15,7-13-3 0,18-6 9 16,20-6 3-16,0-3-12 15,20-8 0-15,49-3 4 16,14-1-12-16,13 10 8 16,-10 8 0-16,-4 9-3 15,1 8 5-15,-18 15-2 16,-20 8 0-16,-7 0-21 16,-18 28-36-16,-9 17-120 15,-11 10-66-15,0 3-79 16</inkml:trace>
  <inkml:trace contextRef="#ctx0" brushRef="#br0" timeOffset="1710">2644 542 607 0,'0'0'149'15,"0"0"-11"-15,0 0-34 16,0 0 17-16,0 0-56 15,0 0-16-15,-117-148-7 16,73 142-39-16,-1 6-1 16,7 0-2-16,-6 6 3 15,16 25-5-15,-3 12 2 16,0 3 0-16,24-1-6 16,7-2 6-16,0-6 0 0,0-8-6 15,38-12-7-15,7-11 8 16,-1-6 5-16,1 0 0 15,0-12 16-15,0-11-13 16,-18-5 6-16,4-3 35 16,-17-4-8-16,3-2 30 15,-10 3-46-15,-7 5-17 16,0 9 29-16,0 15-27 16,0 1 5-16,0 4-10 15,0 0-8-15,0 20 4 16,0 21-8-16,0 7 12 15,7 1-3-15,24-9 8 0,10-6-5 16,4-11 0 0,-1-12-14-16,1-5 11 0,0-6 3 15,-1 0 0-15,8-6 3 16,-14-19 4-16,0-1-7 16,-18-6 0-16,4-4 13 15,-10 1-10-15,-7 4-3 16,-7 11 0-16,0 9-8 15,0 7 11-15,0 4-3 16,0 0 0-16,0 6-22 16,0 23 19-16,0 5 3 15,31-2 0-15,7-4-8 16,13-8 9-16,8-9-1 16,-8-8 0-16,15-3 6 15,2 0-9-15,-2-20 3 0,-8-9 0 16,-3-5-2-16,-27 0 13 15,-4-6-8-15,-10 2 26 16,-14 3-20-16,0-1 29 16,0 10-25-16,-7 12-12 15,0 9 7-15,-10 5-2 16,10 0-12-16,0 39 5 16,-14 24 1-16,-3 24-5 15,10 6 5-15,14 13 0 16,0 6-2-16,0 3 5 0,0 1-3 15,0 1 0 1,0-8 8-16,7-15-14 0,14-13 6 16,-11-19 0-16,-10-19-5 15,0-15 9-15,0-13-4 16,0-15 0-16,-44 0 6 16,-39 0-4-16,-20-28 7 15,7-15-3-15,6-6-5 16,21-13 9-16,18-9-10 15,30-10 0-15,21-11-25 16,0 1 24-16,45 8-30 16,13 15-6-16,32 22 1 15,6 26-71-15,0 20-48 16,-6 0-67-16,-25 28-80 16,-27 13-326-16</inkml:trace>
  <inkml:trace contextRef="#ctx0" brushRef="#br0" timeOffset="2328">2208 1457 672 0,'0'0'167'0,"0"0"-8"0,0 0 9 16,0 0-14-16,-97-154-39 16,91 148-63-16,6 6 5 15,0 0-56-15,0 17 5 16,13 35-6-16,32 22 0 16,-7 20 20-16,0 12-7 15,-18 14-1-15,-20 11-1 16,0 16-9-16,0-4 5 15,0-9 5-15,0-17-10 16,0-25-2-16,0-27 0 16,0-27 14-16,0-19-14 15,0-13 0-15,0-6 0 16,0 0 19-16,0 0 7 16,0-32 17-16,-20-16-8 0,-11-12-26 15,-7 1-5-15,3 4-4 16,-2 6 2-16,-1 12-8 15,7 9 6-15,17 10 0 16,0 12-1-16,14 6 4 16,0 0-12-16,0 0 5 15,0 32-10-15,14 17 4 16,31 9 9-16,13 0 1 16,18-14 0-16,13-10 1 15,1-17-2-15,13-17 1 16,7 0 0-16,10-20 2 0,-10-23 0 15,-7-8-2 1,-13-4 7-16,-32 3 4 0,-20 1-13 16,-38 2 2-16,0 7-57 15,-65 5-37-15,-42 13-123 16,-30 2-243-16</inkml:trace>
  <inkml:trace contextRef="#ctx0" brushRef="#br1" timeOffset="10293">3445 1943 420 0,'0'0'198'0,"0"0"-114"16,0 0 18-16,0 0-9 16,0 0-30-16,0 0 17 15,-6-12-62-15,37 12-2 0,58 0-4 16,59 0 24-16,51 0 40 16,45 0-34-16,38 0-25 15,28-2 15-15,16-10-26 16,32 6 10-16,-4 0 9 15,4 6-24-15,3 0 33 16,17 0-12-16,-7 0-5 16,8-2 14-16,-1-4-28 15,-31-2 7-15,-13-1 6 16,-35 0-12-16,-48 4 20 16,-52-1-15-16,-51 3-9 15,-38 0 18-15,-34 1-8 0,-32-2-9 16,-23 2 10-1,-11 2-6-15,-10-4 24 0,0 2-15 16,0-4-6-16,-17-5 17 16,-28-4-25-16,-20-1 0 15,-17-2-2-15,-22 4 6 16,8 0-9-16,0 2 5 16,6-1 0-16,1 0-9 15,17-2 15-15,27 8-6 16,14-2 0-16,17 7 9 15,8-1-9-15,6 3 0 16,0 0 0-16,0 0-8 16,0 0 5-16,27 0 2 15,42 5-1-15,20 18 4 0,14 0-2 16,14 5 0-16,-20 1 0 16,-8-1-4-16,-31 1 11 15,-20 0-7-15,-14 0 0 16,-24-4 1-16,0 7-13 15,-44 4 8-15,-60 7-24 16,-54 3-63-16,-17 0-149 16,-21-3-153-16</inkml:trace>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3:31.146"/>
    </inkml:context>
    <inkml:brush xml:id="br0">
      <inkml:brushProperty name="width" value="0.05" units="cm"/>
      <inkml:brushProperty name="height" value="0.05" units="cm"/>
      <inkml:brushProperty name="color" value="#177D36"/>
      <inkml:brushProperty name="fitToCurve" value="1"/>
    </inkml:brush>
  </inkml:definitions>
  <inkml:trace contextRef="#ctx0" brushRef="#br0">227 784 391 0,'0'0'158'0,"0"0"-44"15,0 0 68-15,0 0-10 16,0 0-26-16,0 0 13 15,0 0-51-15,0 0-34 16,51-21 8-16,-51 8-80 16,0-5 32-16,-10 7-1 0,-4 5-25 15,7-2 24-15,-6 5-29 16,6 3-3-16,-3 0 2 16,-11 0 1-16,-17 28-3 15,-7 21 0-15,1 14 13 16,-1 5-18-16,31 3 5 15,7 7 0-15,7-6-5 16,0-4 12-16,21-5-7 16,31-14 0-16,16-12-6 15,22-15-5-15,-1-7 11 16,7-12 0-16,1-3-5 16,-18-6 18-16,-4-28-12 15,-9-12-1-15,-4-11 5 0,-4-8 2 16,-13-18-7-1,-18-7 0-15,-27 5 2 0,0 5 9 16,-34 14-13-16,-42 18 2 16,-13 13-1-16,-1 9-13 15,-6 18 14-15,17 5 0 16,-3 3-4-16,13 0-21 16,10 15-12-16,22 13-26 15,16 6-54-15,14 6-38 16,7 3-77-16,7-3-99 15,58-11-386-15</inkml:trace>
  <inkml:trace contextRef="#ctx0" brushRef="#br0" timeOffset="328">1447 229 261 0,'0'0'483'15,"0"0"-329"-15,-72-166 3 16,41 134-10-16,18 14-34 16,6 5-20-16,-4 13-43 15,11 0-21-15,-20 18-29 16,-1 45 14-16,-17 25-11 16,-13 18 23-16,13 8-21 15,7 4 29-15,3 1-33 16,11-1 5-16,10 2 1 15,7-3 5-15,0-14-11 0,0-8-1 16,24-13 3-16,21-11-14 16,7-10 10-16,-1-13-47 15,1-13-23-15,-1-13-71 16,1-16-34-16,0-6-49 16,-15 0-93-16</inkml:trace>
  <inkml:trace contextRef="#ctx0" brushRef="#br0" timeOffset="800">1516 1129 395 0,'0'0'185'0,"0"0"-39"15,0 0 1-15,0 0-28 16,-38-165 23-16,38 139-73 16,38 0-20-16,14 6-28 15,13 0-1-15,4 12-7 16,-4 6-6-16,-6 2 2 15,-8 0-9-15,-13 22 0 16,-14 12-12-16,-10 12 15 16,-14 6-3-16,0 2 1 15,0 0 7-15,-14-6 0 16,-17-8-8-16,7-11 2 16,10-11-5-16,7-16 8 15,7 1-5-15,0-3 17 0,0 0-11 16,0-11 95-1,0-24-58-15,0-13-36 0,21-3-6 16,10-7 4-16,7 4-5 16,7 6 0-16,-1 10 6 15,-9 15-7-15,2 12 1 16,-6 8-1-16,-3 3-14 16,10 8 13-16,0 24 2 15,-1 5-1-15,1 6 4 16,-10-1-8-16,-11 5 5 15,4-7 0-15,-15-3-11 16,8-6-29-16,-14-5-39 0,0-6-60 16,0-6-94-1,0-11-23-15,11-3-233 0</inkml:trace>
  <inkml:trace contextRef="#ctx0" brushRef="#br0" timeOffset="1070">2902 243 501 0,'0'0'179'15,"0"0"-37"-15,0 0-26 16,0 0 33-16,0 0-67 16,0 0-40-16,-31-77-42 15,89 129 6-15,18 28 9 16,-4 14 5-16,11 15 3 0,-25 2 20 15,-13 7-42-15,-21 1 19 16,-24-4-18-16,0-9 9 16,0-4-12-1,-45-5 1-15,-30 4-16 0,-29 5-69 16,1-6-211-16,0-6-439 16</inkml:trace>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6-08T13:32:38.328"/>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177D36"/>
      <inkml:brushProperty name="fitToCurve" value="1"/>
    </inkml:brush>
  </inkml:definitions>
  <inkml:trace contextRef="#ctx0" brushRef="#br0">3909 401 703 0,'0'0'162'16,"0"0"-29"-16,0 0-10 16,-34-147 12-16,23 136-31 15,11 6-42-15,0 5-15 16,-6 5-40-16,-22 56-7 16,-10 33 0-16,-6 28 0 15,-1 21 15-15,14 2-4 16,17 4-11-16,14 4 0 15,0-13 11-15,0-15-9 16,45-16-2-16,6-23-6 16,15-15 5-16,16-16-87 0,8-24-60 15,13-20-104-15,0-11-152 16</inkml:trace>
  <inkml:trace contextRef="#ctx0" brushRef="#br0" timeOffset="263">4280 592 568 0,'0'0'207'15,"0"0"-37"-15,0 0-78 16,-103-152 15-16,103 150-42 16,31 2-63-16,35 5 9 0,30 41-2 15,14 23 6-15,3 16 19 16,-16 21-26-16,-18 6 25 15,-17 5-32-15,-35 3 4 16,-20-3 14-16,-7-3-11 16,-14-7-4-16,-44-13-4 15,-18-11-5-15,-3-15-65 16,3-11-139-16,18-14-180 16</inkml:trace>
  <inkml:trace contextRef="#ctx0" brushRef="#br0" timeOffset="766">6141 1264 706 0,'0'0'139'0,"0"0"-53"16,0 0 22-16,0 0-15 16,0 0-67-16,0 0-14 15,120 0-12-15,4 0 13 16,24 0-3-16,3-9-3 0,-27-2 6 16,-42-4-9-16,-30 1-4 15,-32 0 3-15,-9 0 22 16,-11-9-12-16,-11-3 9 15,-47 0-9-15,-31 1-6 16,-15 1-3-16,8 8-3 16,14 1 6-16,30 10 18 15,25-1-15-15,20 6 3 16,7 0-9-16,0 0-3 16,13 0-2-16,46 17-13 15,30 6 14-15,32 3 18 16,2-1-17-16,-13 3-1 15,-20 7 4-15,-28 5 13 16,-18 6-17-16,-23 5 0 16,-21 4 0-16,0-1 2 0,-38-2-2 15,-41-7-3-15,-21-5-123 16,4-8-165-16,10-7-351 16</inkml:trace>
  <inkml:trace contextRef="#ctx0" brushRef="#br0" timeOffset="1343">8255 623 808 0,'0'0'266'0,"0"0"-75"16,0 0-73-16,0 0-45 15,0 0-28-15,0 0-45 16,-44 106 0-16,13-3 20 16,10 14-14-16,-10 12 4 15,7 8-7-15,-10 3 8 16,-4-6-7-16,-7-10-4 16,7-25 0-16,18-23-1 15,2-34 6-15,18-22-5 16,0-20 0-16,-6 0 4 15,6-36 23-15,0-31-27 16,0-19 5-16,6-8-10 0,25-9 9 16,0-3-4-16,-3-2 0 15,3 4 8-15,0 19-16 16,-11 22 8-16,1 26 0 16,10 19-10-16,0 18-3 15,14 0 6-15,13 47 5 16,0 16-14-16,-6 16 13 15,-28 13-13-15,-24-4 16 16,0-1-15-16,-31-11 19 16,-27-9-4-16,-11-11 0 15,-3-9 3-15,3-14-7 16,17-9 4-16,25-9 0 0,10-11-2 16,17-1 0-1,0-3 1-15,0 3-1 0,44-3-12 16,46 0 5-16,37 0 9 15,21-9-93-15,-14-13-69 16,0-1-133-16,-31-1-91 16</inkml:trace>
  <inkml:trace contextRef="#ctx0" brushRef="#br0" timeOffset="9151">7454 617 492 0,'0'0'149'0,"0"0"15"0,0 0-43 16,0 0 15-16,0 0-11 16,0 0-76-16,-31-71-49 15,17 128-6-15,-10 30 6 16,-10 24 26-16,3 9-17 15,0 6 3-15,10 6 15 16,15 4-25-16,6 1 13 16,6-2-15-16,67-10 2 15,23-7-4-15,24-21 2 16,42-22-54-16,41-33-26 16,41-27-100-16,21-15-106 0</inkml:trace>
  <inkml:trace contextRef="#ctx0" brushRef="#br0" timeOffset="8207">9307 1290 608 0,'0'0'72'0,"0"0"62"16,0 0-47-16,0 0 36 16,0 0-54-16,0 0-40 15,0-15-13-15,0 15-14 16,0 0-2-16,0 0 6 16,35-3-1-16,34-5-2 15,47-1 8-15,32-2-11 16,4-4 3-16,-29 1-3 0,-26 2-70 15,-53 6-112-15,-37 4-102 16</inkml:trace>
  <inkml:trace contextRef="#ctx0" brushRef="#br0" timeOffset="8453">10150 923 496 0,'0'0'157'15,"0"0"11"-15,0 0-43 16,0 0 12-16,0 0-34 16,0 0-62-16,0-65-41 15,0 82-2-15,0 29 2 16,0 16-3-16,24 9 12 16,-3 1-6-16,-4-1-1 0,-4 2-2 15,1-8 1 1,3-5-1-16,-3-8-49 0,7-12-144 15,10-13-94-15,-7-14-304 16</inkml:trace>
  <inkml:trace contextRef="#ctx0" brushRef="#br0" timeOffset="8710">10507 532 560 0,'0'0'157'16,"0"0"-23"-16,0 0 4 0,0 0-16 16,0 0-105-16,0 0-17 15,59-12-11-15,37 86 11 16,0 25 13-16,1 9-6 16,-15 8 9-16,-6 5 3 15,-25-4-18-15,-30-2 8 16,-21-13-9-16,-7-1-4 15,-75-7-10-15,-52-6-168 16,-28-5-198-16</inkml:trace>
  <inkml:trace contextRef="#ctx0" brushRef="#br0" timeOffset="9543">13265 764 769 0,'0'0'153'0,"0"0"-54"15,0 0 42-15,-24-149-33 16,17 146-3-16,7 3-48 15,0 0-57-15,0 23 0 16,0 40-30-16,0 29 30 16,-7 16 9-16,7 4-7 15,0-4-2-15,0-2 0 16,-7-6-1-16,7-12 1 16,0-19-118-16,0-17-80 15,0-21-92-15,0-23-140 0</inkml:trace>
  <inkml:trace contextRef="#ctx0" brushRef="#br0" timeOffset="11033">12509 1209 350 0,'0'0'148'0,"0"0"-37"16,0 0-12-16,0 0-62 15,0 0-37-15,0 0 0 16,103-6 28-16,31 16 5 15,21-8 12-15,10-2-17 16,-18 0-14-16,-37 0 10 16,-41-14-15-16,-34-3 27 0,-18-3 64 15,-3-4-16-15,-8-1-5 16,-6 2-42-16,0 9-15 16,0 3 23-16,0 5-6 15,0 6 3-15,0 0-42 16,0 0-6-16,0 0-6 15,0 17-20-15,0 20 32 16,0 15-7-16,0-1 13 16,0-3-6-16,0-2 0 15,7-12 0-15,17-5-9 16,-10-14 1-16,0-6-16 16,-7-9 7-16,-7 0 14 0,31 0 3 15,0-21 13-15,3-11-5 16,11-4 2-16,-14 4-8 15,-7 1 0-15,-4 5 12 16,-6 12-9-16,-7 4 0 16,-7 10-5-16,17 0-13 15,-10 0 11-15,7 12-24 16,10 14 26-16,-3 3-6 16,-8-1 3-16,4 1 3 15,-3-9 0-15,-7-6-11 16,10-5 10-16,-10-6-13 15,0-3 10-15,-7 0-2 16,7 0 12-16,14 0 2 0,9-23 0 16,1-9 1-1,7 4-10-15,-10 2 1 0,3 3 0 16,-11 12-3 0,-2 5 9-16,-12 3-6 0,1 3 0 15,0 0-11-15,7 0 10 16,3 17-19-16,4 15 16 15,-8 2-3-15,12 1 3 16,5-7-13-16,-9-8-19 16,-7-6 9-16,10-8 21 15,-17-6 2-15,13 0 4 16,-2 0 5-16,2-20 1 16,11-12 2-16,-10 1 3 15,3-6-1-15,-10 3 23 0,-1 2-19 16,-6 6 14-16,4 12-18 15,-5 8-5-15,1 6 0 16,-7 0-5-16,14 0-17 16,10 10 4-16,4 12 9 15,16 9 4-15,8-5-2 16,10-3 4-16,-4-6-4 16,1-8 2-16,-15-6-1 15,-13-3-4-15,-10 0 8 16,-7 0-3-16,10-20 9 15,-17-12-1-15,6-5-4 0,-2-9 9 16,-11-3-9-16,0 1 15 16,0 5-19-16,0 3 7 15,0 11 24-15,-17 12-29 16,10 9 15-16,0 8-17 16,-17 0-23-16,3 29 19 15,1 22 4-15,2 11 0 16,18-1 0-16,0-2-28 15,7-4 21-15,45-9-15 16,10-6 14-16,-4-15 0 16,1-13 8-16,9-6 0 15,-16-6 7-15,0 0-1 16,-1-20 2-16,-6-12-3 16,-7-8 2-16,-18-3 31 0,4-2-21 15,-10-7-3-15,-14 4-1 16,0 2-5-16,0 9-2 15,0 5-4-15,0 15 3 16,0 6 7-16,0 8-6 16,0 3-1-16,0 0-5 15,0 0 4-15,0 0-4 16,0 0 0-16,0 0-1 16,0 0-11-16,0 0 12 15,0 0 0-15,0 0-1 16,0 0 7-16,-7 0-6 15,7 0 0-15,0 0 0 16,0 0 6-16,0 0-4 0,0-4-2 16,0 4 0-1,0 0 12-15,0 0-14 0,0 0 2 16,0 0-9-16,0 0 3 16,0 0-19-16,0 7 13 15,0 15 9-15,0 10 3 16,14 4 6-16,17 5-6 15,3 2-1-15,11 0-10 16,-7 0 5-16,0 5 5 16,-1-8-2-16,-16 1 1 15,-7-7-8-15,-4-5 10 16,-10-2-28-16,0-3-5 0,-55-4-61 16,-24-6-29-16,-41-6-163 15</inkml:trace>
  <inkml:trace contextRef="#ctx0" brushRef="#br0" timeOffset="11532">12997 304 362 0,'0'0'196'16,"0"0"-62"-16,0 0-28 15,0 0 7-15,0 0-34 16,0 0 13-16,44-93-1 15,-44 93-76-15,0 0-15 16,0 0 0-16,0 12-32 16,-13 19 32-16,6 10 6 15,7-1-1-15,0-3-10 16,34-8 0-16,21-7 5 16,11-7-1-16,-8-10 11 0,-6-5-1 15,-15 0-8-15,-6-8 0 16,-10-23 27-16,-4-4-11 15,-17-12 35-15,0 2 9 16,0 2-42-16,-24 4-6 16,-7 10-13-16,4 12-2 15,-4 5-6-15,-7 12-52 16,4 0-49-16,-4 12-101 16,0 22-66-16,17 9-193 15</inkml:trace>
  <inkml:trace contextRef="#ctx0" brushRef="#br0" timeOffset="-1251">450 1392 512 0,'0'0'195'15,"0"0"-25"-15,0 0-5 16,-82-179-17-16,51 141-24 16,10 9-3-16,4 13-70 15,10 4 22-15,7 9-46 16,0 3-14-16,0 0-9 15,0 25-4-15,0 38 0 0,0 24-4 16,0 22 17 0,0 10-7-16,-7 10-6 15,-20-3 0-15,3-12-3 0,3-23 7 16,11-35-4-16,3-31 0 16,0-17 10-16,7-8-11 15,-7 0 6-15,-7-20-5 16,-10-46 21-16,-3-28-14 15,-18-20-7-15,14-12 0 16,0-7 10-16,24-6-18 16,7-12 8-16,0 2 0 15,24 9-11-15,35 23 11 16,-8 36 0-16,-6 30 0 16,-14 28-12-16,3 23 1 0,18 0-8 15,3 17 19 1,3 27-14-16,-20 14 10 0,-17 12 2 15,-7 7-2-15,-14 6-21 16,0-6 22-16,-14-5-71 16,-31-6 4-16,-13-3-34 15,-11-12-252-15,4-11-63 16</inkml:trace>
  <inkml:trace contextRef="#ctx0" brushRef="#br0" timeOffset="-374">945 1209 198 0,'0'0'378'0,"0"0"-236"15,0 0 5-15,0 0-6 16,14-160-42-16,-14 143 16 16,0 6-57-16,0 5-13 15,0 6 1-15,0 0-43 16,-7 0-5-16,-13 20 2 15,-5 17 0-15,-12 15-5 16,23 3 5-16,14 1 0 16,0 4-8-16,14-9-7 15,41-5 12-15,-4-13-18 16,8-17 4-16,-22-14 12 16,-2-2-7-16,-11 0 12 15,-3-31 14-15,-11-12-7 0,-10-11-2 16,0-6-4-16,0 0 4 15,-31 0 13-15,-7 8-18 16,-13 12 0-16,6 12 20 16,7 11-19-16,4 17 15 15,-4 0-16-15,7 14-5 16,10 37-6-16,21 16 8 16,0 4 3-16,59 6-2 15,37-9 5-15,14-13-6 16,10-20 3-16,-10-28-6 15,0-7 2-15,-10-7 8 16,-4-39-2-16,-23-15-2 16,-8-7 13-16,-20-6-12 15,-21-3-1-15,-24-1 5 0,0 3 6 16,-7 7-5-16,-38 14 9 16,0 20 21-16,14 15-34 15,11 14 29-15,-4 5-31 16,10 26-6-16,-7 26-3 15,11 20 9-15,10 1 0 16,0 2-3-16,45-4 11 16,6-8-9-16,11-14 1 15,-10-17 0-15,6-15-13 16,-6-17 11-16,-1 0 2 16,25-26 1-16,-17-20 11 0,-15-8-1 15,1-17-11-15,-18-10 4 16,-9-13 1-16,-18-3 0 15,0 5-5-15,0 15 19 16,-24 23-18-16,-4 22 50 16,4 18-36-16,-4 14-12 15,-16 14 4-15,-1 46-6 16,-7 26-1-16,22 20 0 16,30 11 7-16,0 0-11 15,0-5 4-15,51-7 0 16,8-19-7-16,2-15 11 15,-2-18-4-15,-8-19 0 16,8-12-10-16,-1-10 6 0,18-12-31 16,-11 0-30-1,-3-17-37-15,-17-21-163 0,-18-10-221 16</inkml:trace>
  <inkml:trace contextRef="#ctx0" brushRef="#br0" timeOffset="15461">2293 2220 545 0,'0'0'174'0,"0"0"-75"16,0 0-20-16,0 0 28 15,0 0-103-15,0 0 0 16,-27 96-3-16,27-5 2 16,0 7 23-16,13-7-21 0,11-5-5 15,-3-10 0-15,0-12 14 16,-4-18-14-16,-10-15 0 15,0-11 0-15,0-14-5 16,-7-6 13-16,0 0-8 16,0-12 18-16,-7-25-7 15,-31-9-8-15,-7-5-3 16,0 2 0-16,4 4 0 16,-4 7 8-16,1 16-6 15,13 6 4-15,17 15 8 16,-3 1-28-16,17 8 14 15,0 29 0-15,0 15-11 0,45-4 11 16,30-2 0 0,28-9 2-16,7-8 11 0,4-11-9 15,-4-13-4-15,-28-5 0 16,-16 0 0-16,-15-4 10 16,-20-18-10-16,-24-4 5 15,-7-3 3-15,0 4-9 16,-38-1 1-16,-20 10-97 15,-1 4-64-15,28 3-140 16</inkml:trace>
  <inkml:trace contextRef="#ctx0" brushRef="#br0" timeOffset="13838">2400 3754 378 0,'0'0'265'0,"0"0"-107"15,0 0-57-15,0 0 11 16,-152-154-29-16,152 150 8 0,0 4-45 16,0 0-45-1,0 0-2-15,18 11-13 0,33 27 14 16,15 14-9-16,2 5 9 15,-2-6 0-15,-8 7 3 16,-20-15 0-16,-7 1-6 16,-11-9-19-16,-20-6-82 15,0-9-25-15,0-20 26 16,-13 0 57-16,-1 0 38 16,-10-26 15-16,17-11-7 15,7-6 0-15,0-3 0 16,45 1 3-16,37-7 2 0,4 4-5 15,21-1 0 1,-4 1 8-16,-7-3-6 0,-13 5-2 16,-25 11 1-1,-20 12 30-15,-24 12-8 0,-14 11 49 16,0 0 0-16,0 0-43 16,0 0-4-16,0 0-25 15,0 0-7-15,-31 6 7 16,-14 22 0-16,11 12 0 15,3 8 0-15,24-2 3 16,7 0-7-16,0 0 4 16,14 0 0-16,37-12-6 15,25-3 4-15,20-8 2 16,21-17 2-16,3-6 5 16,4-3 1-16,-3-37-8 0,-11-11 1 15,-28-7 16-15,-17-13-11 16,-27-6 46-16,-14 2-11 15,-24-7 0-15,0-1-2 16,-24 14-1-16,-14 15-31 16,-6 23 27-16,23 19-15 15,7 9-9-15,14 3-10 16,0 31-11-16,-10 38 7 16,10 25 0-16,0 15 8 15,0-3-4-15,0-9 0 16,31-8-25-16,7-12-65 15,0-17-51-15,6-14-15 0,-16-18-56 16,-4-20-148-16</inkml:trace>
  <inkml:trace contextRef="#ctx0" brushRef="#br0" timeOffset="14829">3717 3594 387 0,'0'0'183'15,"0"0"-74"-15,0 0-107 16,0 0 4-16,0 0 31 16,357-12-20-16,-216 12 33 15,0 0-21-15,-38-5-29 16,-31-4 35-16,-27 6-16 16,-28 0 12-16,-10 3 24 15,-7 0 0-15,0 0 24 0,0 0-15 16,0 0-46-16,0 0 8 15,0 0-26-15,0 0-8 16,0 29 8-16,0 20-12 16,-7 2 12-16,7 6 0 15,0-2 9-15,0-5-14 16,21-6 5-16,24-10-10 16,13-11 8-16,11-14-10 15,3-9 12-15,-3 0 0 16,-4-23 8-16,-13-17-1 15,-7-7-6-15,-15 5-1 16,-16-7 12-16,-14 9-9 0,0 4 16 16,0 10 2-16,0 8 0 15,0 16 21-15,0 2-21 16,0 0-20-16,0 0-1 16,0 2-31-16,0 30 31 15,0 16-6-15,0 4 14 16,14-1-7-16,17-2-1 15,0-3 0-15,3-16-2 16,-3-2-1-16,7-15 3 16,-10-10 0-16,9-3 0 15,8 0 6-15,-7-31-6 16,7-7 0-16,-8-5 3 16,-2-2 7-16,3 5-10 0,-7 3 0 15,-11 11 7-15,-3 14-8 16,-10 4 1-16,0 8 0 15,7 0-8-15,10 0-15 16,10 26 23-16,4 5 0 16,-14 9-2-16,-3-3-8 15,10 1 7-15,-11-10 3 16,18-8-4-16,-7-4 11 16,14-6-7-16,-18-10 0 15,4 0 0-15,7 0 0 16,7-23 0-16,-4-8 0 15,-3-4 4-15,-7 7 4 0,-17 2-5 16,-1 9-3 0,-13 5 5-16,11 9 0 15,-11 0-5-15,0 3 0 0,7 0-3 16,-1 0-11-16,15 9 5 16,-4 19 9-16,4 4-1 15,-4-1-6-15,4 7 7 16,-1-15 0-16,4-1-4 15,-3-8-9-15,-11-8 12 16,-3-6-6-16,14 0 0 16,10-7 0-16,7-28 7 15,13-2 0-15,1-1 0 16,-8 7 10-16,8 8-10 16,-7 3 0-16,-1 11 0 15,8 9-12-15,-7 0 11 0,6 0-9 16,1 9-28-16,-7 16-95 15,-8 1-42-15,-16-3-109 16</inkml:trace>
  <inkml:trace contextRef="#ctx0" brushRef="#br0" timeOffset="16365">9359 3677 378 0,'0'0'154'16,"0"0"-15"-16,0 0-27 0,0 0-21 15,0 0-15 1,0 0 20-16,-89-77-66 0,89 77-30 15,44 0 0-15,22 16 0 16,9 19-4-16,-9 5 4 16,-15 6 0-16,-13-3-1 15,-24-9 10-15,-4 0-10 16,-10-5 1-16,0-6-35 16,-17-9-56-16,-21-8 12 15,11-6-22-15,2 0 62 16,19-20 26-16,6-6 11 15,17-11-5-15,41-12 7 0,14-5 10 16,25-6-9-16,-8 8 8 16,-13 12-2-16,-32 17-1 15,-16 15 33-15,-28 5-10 16,7 3-26-16,3 0-3 16,-3 14-6-16,0 18 6 15,7 5 8-15,10 6-6 16,3-3 5-16,11 0-7 15,14-12 2-15,16-5 6 16,-9-9-7-16,-1-4 8 16,11-10 17-16,-17 0-3 15,-8 0 26-15,-9-18 1 16,-11-19 9-16,-4-5-6 16,-20-7 4-16,0-3-31 15,0 3-10-15,-58 0-16 0,-18 15 0 16,-3 3-2-16,10 11-17 15,18 14 14-15,13 6-82 16,24 0-1-16,14 23-33 16,0 20 10-16,7 0-69 15,38-3-151-15</inkml:trace>
  <inkml:trace contextRef="#ctx0" brushRef="#br0" timeOffset="16677">10872 3660 254 0,'0'0'180'0,"0"0"-66"0,0 0-20 16,0 0-9-16,0 0-20 15,0 0-30-15,-76-45-14 16,76 52-21-16,0 22 0 16,0 8-1-16,0 3 9 15,7-8-7-15,31-4-1 16,7-11 0-16,-1-8 9 15,1-9-6-15,-7 0 11 16,-11 0 35-16,-3-23 2 16,-17-6 21-16,-7-5-14 15,0 3-49-15,-31-6-1 16,-27 5-8-16,-1 4-14 16,8 10-36-16,13 4-63 0,14 14 21 15,24 0-79-15,0 0-148 16</inkml:trace>
  <inkml:trace contextRef="#ctx0" brushRef="#br0" timeOffset="16941">11529 3222 587 0,'0'0'170'0,"0"0"-30"15,0 0-42-15,0 0 12 0,0 0-98 16,0 0-12 0,-14 35-5-16,0 33 5 0,-3 9 13 15,17 3-5-15,0 0-8 16,0-2 0-16,0-1 6 16,17-9-14-16,11-10 3 15,9-19-99-15,-13-19-25 16,-3-16-39-16,-14-4-56 15,-7-12-126-15</inkml:trace>
  <inkml:trace contextRef="#ctx0" brushRef="#br0" timeOffset="17066">11329 3615 129 0,'0'0'56'0,"0"0"-50"15,0 0 14-15,0 0 6 0,289-26-21 16,-162 11-5-16,0 3-35 15</inkml:trace>
  <inkml:trace contextRef="#ctx0" brushRef="#br1" timeOffset="62966">18615 964 723 0,'0'0'184'0,"0"0"-72"15,0 0-36-15,0 0 13 16,0 0-19-16,0 0-25 0,0 0-45 16,76 0 13-1,34 0 5-15,62 0 6 0,27 0-8 16,45-7 15-16,7-7-15 16,-3 3-6-16,-49 2-10 15,-51 3 5-15,-45 1-5 16,-58 2 0-16,-24-3 0 15,-21 4 0-15,0-1 10 16,0 3 4-16,0-3 12 16,0-3-12-16,0-8 4 15,-21-6-17-15,-17-9 5 16,-13-2-6-16,-8 5 0 16,1 0 0-16,-4 7-2 15,10 4 7-15,7 6-5 0,25 3 0 16,6 5 2-16,14-2-1 15,0 3-1-15,0 0-9 16,0 0 7-16,7 0-21 16,45 29 20-16,13 9-3 15,17 6 11-15,8-5-5 16,-18 2 0-16,11-7 1 16,-25-3 3-16,-20-5-4 15,-14-3-1-15,-24-3 0 16,0 3-35-16,-31 2-31 15,-34 1-40-15,-25 0-61 16,1-1-112-16,6 2-554 16</inkml:trace>
  <inkml:trace contextRef="#ctx0" brushRef="#br1" timeOffset="63592">22961 461 682 0,'0'0'258'0,"0"0"-99"16,0 0-45-16,0 0 24 15,0 0-26-15,0 0-60 0,-55-101-7 16,55 101-36-16,0 0-8 15,0 34-2-15,0 27-5 16,11 22 6-16,-5 11 9 16,1-2-6-16,-7-1 3 15,0 1-6-15,0-7 0 16,0-8 1-16,-7-11 5 16,-17-14-6-16,17-18 0 15,1-14 0-15,-1-14 1 16,0-6 3-16,7 0-4 15,0 0 14-15,-7-18-9 16,7-24-3-16,0-21-2 0,0-7-1 16,0-4-7-1,21 1 8-15,16 6 0 0,-9 14-3 16,10 15-6-16,-25 18 7 16,5 11-2-16,-5 9-11 15,1 0 13-15,10 6-25 16,-3 23 25-16,-4 6 0 15,-17 5-21-15,0 5 22 16,0 1-3-16,-38-3-6 16,7-7 3-16,-7-4 7 15,11-6 0-15,13-2-1 16,14-2 5-16,0-2-8 0,14 0 0 16,44 0-19-1,11-5 19-15,10-5-9 0,-3-2 1 16,3-4 10-16,-3-4-37 15,-1 0-58-15,-16 0-105 16,-21 0-95-16,-18 0-350 16</inkml:trace>
  <inkml:trace contextRef="#ctx0" brushRef="#br1" timeOffset="63769">23835 1053 590 0,'0'0'266'0,"0"0"-145"16,0 0 9 0,0 0-7-16,0 0-63 0,0 0-31 15,-25-61-29-15,19 61-37 16,6 0-190-16,0 14-189 16</inkml:trace>
  <inkml:trace contextRef="#ctx0" brushRef="#br1" timeOffset="65232">27579 102 76 0,'0'0'597'0,"0"0"-411"16,0 0-25-16,0 0-15 16,0 0-45-16,0 0-27 15,-141-119-30-15,96 136-38 16,-6 38 28-16,6 24-30 16,7 30 6-16,31 14 7 15,7 12-13-15,0-4 0 16,35-2-4-16,27-15-1 15,10-19-4-15,3-18-16 0,-9-24-80 16,-8-18-79 0,-13-17-73-16,-7-13-42 0</inkml:trace>
  <inkml:trace contextRef="#ctx0" brushRef="#br1" timeOffset="65630">27868 815 392 0,'0'0'225'0,"0"0"-62"16,0 0-34-16,0 0-3 16,0 0-26-16,34-146-49 15,-3 146-25-15,14 0-7 16,-1 6-18-16,-6 25 1 16,-10 6 10-16,-4 7-11 0,-17-5 6 15,-7 1-7-15,0-5 0 16,0-7-6-16,0-8 11 15,-7-12-5-15,7-4 0 16,0-4 2-16,0 0 11 16,0 0 2-16,0-15 8 15,0-16-22-15,21-3 13 16,23-9 3-16,15-3-9 16,3 3-6-16,-4 5 5 15,-6 17-7-15,-15 11 0 16,-9 10-5-16,3 0 3 15,0 18 1-15,-11 19-2 16,5 5 2-16,-5 5-5 0,4-2 3 16,4-2-90-1,-4-9-73-15,-4-8-103 0,-6-12-228 16</inkml:trace>
  <inkml:trace contextRef="#ctx0" brushRef="#br1" timeOffset="65880">28817 152 567 0,'0'0'167'15,"0"0"-27"-15,0 0 25 16,-55-149-14-16,55 146-59 0,0 3-42 16,10 17-50-1,35 37 0-15,27 27 36 0,10 16-4 16,15 11 26-16,6 10-21 15,-14-1-16-15,-23 2 6 16,-29-4-26-16,-37-2 1 16,0-11-4-16,-65-5-37 15,-31-11-107-15,-38-15-170 16,0-8-332-16</inkml:trace>
  <inkml:trace contextRef="#ctx0" brushRef="#br1" timeOffset="64448">24605 1087 712 0,'0'0'197'0,"0"0"-94"16,0 0 29-16,199-155-28 15,-123 104-43-15,-11 0 0 16,-13-4-14-16,-8 0 0 16,-13-4-6-16,-17-4-20 15,-7 0 6-15,-7 9-20 16,0 8-4-16,0 15 15 16,-14 7-18-16,0 13 9 15,-3 8-9-15,4 3-10 16,-15 3 8-16,-10 47-5 15,-24 26 7-15,11 21 5 16,23 5-4-16,28 7-1 16,0-5 0-16,28-11-13 15,41-18 11-15,13-15-18 0,14-20 7 16,1-18 7-16,-18-10-3 16,-4-12 9-16,-16 0-2 15,-8 0 7-15,-13-28-4 16,0-7 0-16,-11-1-1 15,-9 1 8-15,-11 13-1 16,-7 10-3-16,0 9-4 16,0 3 1-16,0 0-5 15,0 0-8-15,0 23-1 16,0 14 6-16,0 0 7 0,20-3-7 16,11-8 3-1,7-6-6-15,-11-6 10 0,18-8 0 16,0-6 2-16,0 0 5 15,-1 0-3-15,8-14 2 16,-14-12 3-16,-7-5-5 16,-18-7 17-16,-13 1-9 15,0-3-10-15,-24 3-2 16,-27 8-12-16,-8 10 11 16,1 10 0-16,20 6-35 15,-7 3-27-15,32 0-71 16,13 31-45-16,0 4 16 15,13 1-41-15,39-3-60 16</inkml:trace>
  <inkml:trace contextRef="#ctx0" brushRef="#br1" timeOffset="64958">26296 1158 336 0,'0'0'203'0,"0"0"-57"16,0 0-5-16,0 0-18 15,238-58-12-15,-225 36-13 16,-13-2 22-16,0-1-39 15,-6 2-35-15,-32 0-25 16,-21 6-21-16,8 6 32 16,-11 5-32-16,17 6 0 15,11 0-7-15,17 0 14 0,-4 17-10 16,21 7 3 0,0 1-17-16,0-2 13 0,45-7-21 15,-1-3 25-15,8-8-7 16,-14-2 15-16,-11-3-8 15,-3 0 2-15,-24 0 3 16,0 0 9-16,0 0 9 16,0 7-1-16,0 11-22 15,0 22 14-15,-17 23-14 16,3 26 24-16,-6 9-23 16,9 11 10-16,11 16-10 15,0 11 1-15,11 7 13 16,23 1-14-16,11-14 17 15,-14-19-9-15,0-20-7 16,-24-20 10-16,-7-22-8 0,0-21-1 16,0-17 2-1,-7-4 0-15,-62-5-5 0,-27-2 33 16,-28 0-22-16,-3-2-7 16,6-23-4-16,11-13-5 15,14-8-4-15,13-14-40 16,49-14-20-16,34-21-41 15,28-27-99-15,92-30-81 16,55-23-186-16</inkml:trace>
  <inkml:trace contextRef="#ctx0" brushRef="#br1" timeOffset="69924">15895 5944 623 0,'0'0'213'15,"0"0"-118"-15,0 0-1 16,0 0-26-16,0 0-36 15,0 0-32-15,97-50 5 16,-1 43 5-16,17-4-7 0,-3 2 1 16,-6 3-2-16,-22 0-1 15,-10 1 3-15,-27 5-3 16,-14-9 5-16,-10 6 4 16,-15 0 4-16,5 3 10 15,-11-6 3-15,0 6 2 16,0 0 8-16,0-6 1 15,0-5-2-15,-24-4-35 16,-14-3-1-16,3 0-11 16,-2 4 11-16,-1 0 0 15,0 2 5-15,17 6-5 16,-3 0 0-16,17 1 5 16,7 2-4-16,0 3 2 15,0-3-3-15,0 3-3 0,0-3-4 16,0 3-8-16,24 0-5 15,21 0 8-15,14 0 9 16,23 20 3-16,-10 0 0 16,-13 6 0-16,-14-1 0 15,-15-1 0-15,-16-5-5 16,-14 7 3-16,0 0-17 16,0 0 12-16,-27 11-17 15,-35-6-46-15,3 1-133 16,15-4-220-16</inkml:trace>
  <inkml:trace contextRef="#ctx0" brushRef="#br1" timeOffset="70362">18037 5581 653 0,'0'0'259'0,"0"0"-119"16,0 0 2-16,0 0-15 16,0 0-39-16,0 0-40 15,-89-89-27-15,75 89-21 16,-10 8-14-16,-3 36 14 16,-4 13-3-16,10 8 4 0,21 10-1 15,0-4 0-15,0 4-2 16,45-12 1-16,6-12-2 15,1-11-1-15,20-9 3 16,-3-19 1-16,-4-12 0 16,4 0 4-16,-10 0 7 15,-8-26-4-15,-6-11 13 16,-25-9 17-16,-2-7 10 16,-18-14-25-16,0 4 2 15,-18 0-9-15,-33 12-14 16,-21 11-1-16,-11 3-5 15,1 17 1-15,9 14-8 0,5 6-46 16,9 0-54-16,28 32-82 16,31 5-123-16,0-9-147 15</inkml:trace>
  <inkml:trace contextRef="#ctx0" brushRef="#br1" timeOffset="70699">18890 5155 659 0,'0'0'244'0,"0"0"-102"0,0 0 2 16,0 0-73-1,0 0 20-15,0 0-38 0,0-89-42 16,0 89-11-16,0 7-4 15,7 32-21-15,-7 24 25 16,0 25 10-16,0 12 1 16,0 3-2-16,0 6-4 15,0 0-1-15,0-12 1 16,0-2-5-16,0-13 2 16,24-13-1-16,4-12-2 15,9-19-30-15,15-13-74 16,6-19-35-16,25-6-41 15,6-6-71-15,-6-31-204 16</inkml:trace>
  <inkml:trace contextRef="#ctx0" brushRef="#br1" timeOffset="71164">19320 5684 478 0,'0'0'206'0,"0"0"-52"15,0 0-53-15,0 0 40 16,0 0-59-16,0 0-49 16,-21-52-13-16,49 46-19 15,23 6 7-15,11-5-7 0,-10 5-1 16,-7 0-4 0,-11 0 0-16,-3 20 1 0,-17 5-5 15,-7 7 6-15,-7 5 0 16,0 7 2-16,0 0 0 15,-14-6 2-15,0-5-2 16,0-3 3-16,4-16 0 16,10-8-5-16,0-6 4 15,0 0 1-15,0 0 13 16,0 0 5-16,10-32 29 16,18-12-15-16,3-6-30 15,-4-1 15-15,11-1-3 0,-7 12 1 16,-10 17-3-1,3 12-11-15,-17 8-4 0,13 3-3 16,4 0-9 0,14 0 9-16,-4 20-7 0,-3 11 0 15,0 6 10-15,-10 4-23 16,-7-3-56-16,3-5-3 16,-17-3-79-16,7 0-74 15,-7-10-323-15</inkml:trace>
  <inkml:trace contextRef="#ctx0" brushRef="#br1" timeOffset="71450">20166 5206 573 0,'0'0'204'16,"0"0"-43"-16,0 0-37 15,0 0-23-15,0 0-37 16,0 0-34-16,14-83-30 16,30 83 0-16,15 32-1 15,3 19-3-15,-4 20 4 16,-6 12 9-16,-15 6-4 16,-16 0 4-16,-21-1-7 15,0 1 5-15,-51 1-6 16,-15-8-1-16,-9 1-8 0,16-15-154 15,14-14-190 1</inkml:trace>
  <inkml:trace contextRef="#ctx0" brushRef="#br1" timeOffset="67249">12079 5755 755 0,'0'0'120'15,"0"0"-21"-15,0 0 16 16,0 0 9-16,0 0-49 15,0 0-27-15,0 0-9 0,268-172-38 16,-41 118 3-16,41 3-1 16,0 7-1-16,-41 5-1 15,-55 16-1-15,-76 14-4 16,-58 6-31-16,-38 3-43 16,0 0-56-16,-58 30-32 15,-32 9 75-15,-13-2-45 16,-10-3 37-16,23-5 70 15,11-9 29-15,17-11 7 16,28-4 46-16,17-5 23 16,10 0 10-16,7 0-5 15,0 0-8-15,0 6-8 0,0-6-24 16,0 23-41 0,0 17 4-16,0 12 30 15,0 16 26-15,0 9-28 0,0 1-21 16,0 4-1-16,0 1-2 15,-21-8-6-15,-3-4 1 16,10-8-3-16,8-6-7 16,6-17-97-16,0-8-121 15,20-15-39-15,49-17-141 16</inkml:trace>
  <inkml:trace contextRef="#ctx0" brushRef="#br1" timeOffset="67596">13592 5995 623 0,'0'0'161'15,"0"0"-67"-15,0 0-2 16,0 0-11-16,0 0-41 16,0 0-34-16,-128-45-6 15,128 45-13-15,0 14 10 16,0 6 2-16,0-3-4 15,0-5-2-15,24-4 6 16,-10-2 2-16,0-6 3 16,-14 0-2-16,0 0 9 15,7 0 24-15,-7 0 71 16,0-12-28-16,0-2-55 0,0-3 0 16,-7 3-23-1,-7 8 0-15,0-3-7 0,-3 6 6 16,17 3-20-16,0 0-69 15,0 0-40-15,0 0-52 16,0 23 5-16,17-3-167 16</inkml:trace>
  <inkml:trace contextRef="#ctx0" brushRef="#br1" timeOffset="68997">14252 5695 385 0,'0'0'183'15,"0"0"-42"-15,0 0-8 16,0 0-44-16,0 0 35 16,0 0-86-16,-17-80 18 15,-4 80-11-15,-3 0-29 16,3 0-9-16,-23 0-4 15,6 17 2-15,-7 15-2 0,0 19-2 16,18 6 0-16,3 6-1 16,17 9 0-16,7-1 0 15,7 3-1 1,37-4 2-16,15-6 0 0,10-18-1 16,-4-8 0-16,11-21 4 15,-4-9 1-15,-10-8 8 16,-4 0-8-16,-6 0 0 15,-14-8 4-15,-18-9-8 16,-6 4-1-16,-4 0-39 16,-10-1-75-16,0 2-47 15,0 6-68-15,7 1-142 16</inkml:trace>
  <inkml:trace contextRef="#ctx0" brushRef="#br1" timeOffset="69365">14977 6015 419 0,'0'0'212'0,"0"0"-68"16,0 0-12-16,0 0-50 16,0 0-1-16,0 0-29 15,-7-34-19-15,1 31-22 16,-5 3 7-16,11 0-14 0,0 0-3 15,0 0-1 1,0 0 0-16,0 0-3 0,0 0 3 16,0 0-8-16,0 0 4 15,0 0 4-15,0 0 0 16,0 0 1-16,0 0 13 16,0-3-9-16,0 3 4 15,0 0 0-15,0 0-2 16,0 0 2-16,0 0-5 15,0 0-4-15,-14 0 0 16,-6 0-36-16,-4 0-35 16,-7 0-122-16,17 0-76 15,14 14-287-15</inkml:trace>
  <inkml:trace contextRef="#ctx0" brushRef="#br1" timeOffset="71725">21328 5675 824 0,'0'0'79'0,"0"0"4"16,0 0-5-16,0 0-53 0,0 0-19 15,0 0 3-15,299-34-2 16,-161 31-3-16,-4 3-2 15,-7 0-4-15,-31 0-17 16,-20 0-120-16,-42 0-97 16,-34 0-96-16</inkml:trace>
  <inkml:trace contextRef="#ctx0" brushRef="#br1" timeOffset="71943">21765 5449 678 0,'0'0'190'0,"0"0"-26"16,0 0-70-16,0 0-90 15,0 0-4-15,0 0-3 16,82 38 3-16,-44 4 0 16,-7 12 8-16,-10 7-7 15,-8 4 0-15,-2 7-1 16,-11 2-65-16,0-3-134 15,0-2-373-15</inkml:trace>
  <inkml:trace contextRef="#ctx0" brushRef="#br1" timeOffset="72348">22635 5498 805 0,'0'0'204'16,"0"0"-73"-16,0 0-12 15,0 0-25-15,0 0-75 16,0 0-19-16,-45-32-21 16,45 78 4-16,-17 17 16 15,17 3 1-15,0 2-24 16,17-5 7-16,21-12 9 15,13-13-3-15,-6-18 4 0,7-9 6 16,-1-11 1-16,-6 0 10 16,6 0 9-16,-13-29 39 15,-10-5-3-15,-4-11-14 16,-17-6 4-16,-7-4-13 16,0-2-10-16,-31 5-16 15,-14 9-5-15,-13 15-1 16,6 5-9-16,-6 17-8 15,6 6-58-15,14 0-52 16,0 23-60-16,25 14-55 16,13 3-139-16</inkml:trace>
  <inkml:trace contextRef="#ctx0" brushRef="#br1" timeOffset="73368">23532 4855 489 0,'0'0'201'0,"0"0"-7"16,0 0-34-16,0 0-26 15,0 0-13-15,0 0-40 16,-17-129-31-16,17 129-43 16,-7 0-7-16,-14 40-12 15,-17 23 12-15,-6 34 9 16,-8 9 11-16,7 11-20 16,15 3 6-16,16-3 0 15,14-3-4-15,0-2 6 16,14-15-7-16,37-1-1 15,18-28 0-15,-11-9-1 0,1-21-25 16,-15-13-38-16,-6-13-58 16,-7-10-36-16,-10-2-57 15,0 0-89-15</inkml:trace>
  <inkml:trace contextRef="#ctx0" brushRef="#br1" timeOffset="73974">23804 5337 681 0,'0'0'182'16,"0"0"-19"-16,0 0-4 15,0 0-25-15,0 0-30 16,0 0-63-16,-35-99-29 0,35 99-12 16,0 0-12-16,0 37-6 15,21 14 17-15,10 26 1 16,-11-2 3-16,-6 8-1 15,-14 0 0-15,0-6 2 16,0-12-3-16,0-7 1 16,-7-10-2-16,0-18 0 15,7-14 1-15,0-10 0 16,0-6 0-16,0 0 3 16,-6 0 8-16,6-6 10 15,-14-25-12-15,3-21-9 16,11-11-2-16,0-3 2 15,0-2 0-15,0 5-1 16,31 12 0-16,-7 7-3 0,-3 22 0 16,-14 10-5-16,0 12 2 15,10 0-13-15,4 0-6 16,10 32 9-16,6 5 2 16,-23 3-5-16,-7 0-20 15,-7-3-2-15,0-11 14 16,0 0-4-16,-14-7 4 15,-17-1 0-15,11-7 8 16,-4-5 16-16,10-6-14 16,14 0 17-16,0 0 10 15,0 0-6-15,0 0 6 16,0 0-2-16,0 9-6 16,0-4-4-16,14 7-1 0,10 9 3 15,10-8 5 1,11 4-3-16,0-2 2 0,13-2-3 15,-3 0-2-15,-3-2-50 16,-18-4-108-16,-10 0-110 16,-10-1-460-16</inkml:trace>
  <inkml:trace contextRef="#ctx0" brushRef="#br1" timeOffset="74271">24605 5709 715 0,'0'0'166'16,"0"0"-68"-16,0 0-15 15,0 0-26-15,0 0-44 16,0 0-5-16,-83-34-8 16,83 34-10-16,0 0 3 15,0 0 6-15,0 9-1 16,11-4-1-16,2 1 3 15,1-6 1-15,-7 0 0 16,0 0 11-16,-7 0 9 16,0 0 8-16,0 0 0 15,0 0-11-15,0 0-18 16,-14 0-44-16,-7 0-193 16,4 0-363-16</inkml:trace>
  <inkml:trace contextRef="#ctx0" brushRef="#br1" timeOffset="75010">25540 5784 767 0,'0'0'116'0,"0"0"17"16,0 0-49-16,0 0-13 0,0 0-18 16,117-166-14-16,-66 117-9 15,11-10 9-15,-10-2-8 16,-7-2-1-16,-18-2-12 16,-3 2 6-16,-17-3 0 15,-7 6-15-15,0 8-1 16,0 17 7-16,0 17-10 15,0 11 0-15,0 7-5 16,0 0-2-16,0 0-10 16,-14 29-18-16,-23 25 26 15,-8 23-2-15,-7 6 7 16,21 6-2-16,18-7-4 16,13-4-3-16,0-7 5 0,0-13-16 15,6-15 0-15,25-18 4 16,-3-11 2-16,3-8 12 15,-4-6 1-15,11 0 0 16,0-6 7-16,-7-16-1 16,-10-7-1-16,3-2 9 15,-11 2-1-15,1-2 0 16,-14 8 2-16,0 9-4 16,0 8 2-16,0 6-10 15,0 0-3-15,0 0-12 16,0 6-16-16,0 25 18 15,0 1 8-15,7 2 2 0,10-5-10 16,11-4-2 0,10-11 4-16,13-2 7 0,8-12 2 15,2 0-1-15,-2 0 5 16,-21 0-1-16,-4-23 4 16,-17-5 4-16,-17-4 16 15,0-11-6-15,-7 3-17 16,-48 3-5-16,-17 6-5 15,7 5-2-15,3 14 3 16,28 10-8-16,3 2-18 16,17 0-43-16,-3 28-34 15,17 15-15-15,0 0-32 16,7-3-80-16,48-3-142 16</inkml:trace>
  <inkml:trace contextRef="#ctx0" brushRef="#br1" timeOffset="75521">26726 5726 439 0,'0'0'168'0,"0"0"6"16,0 0-35-16,0 0-13 15,0 0-24-15,0 0-3 16,66-145-35-16,-104 127-28 16,0 10-35-16,10 2 4 15,-3 6-5-15,18 0 0 16,6 0-9-16,7 12 9 15,0 8 4-15,0-9-3 16,0 4-2-16,20-10 1 0,5-2 0 16,2-3 3-16,-3 0 9 15,-3 0-3-15,-4 0 5 16,-17 0 12-16,0 0 23 16,0 0-10-16,0 0-18 15,0 0-3-15,0 0-18 16,0 0-11-16,0 23-3 15,0 23 1-15,0 25 13 16,0 18 4-16,0 17-1 16,0 11 0-16,0 17-3 15,0 12 1-15,0-6 0 16,0-3-1-16,0-26 0 16,0-16 1-16,0-33 2 0,0-24-3 15,0-18 0 1,0-14 0-16,0-6 25 0,-45 0 20 15,-37-17-13-15,-39-17-5 16,-26-15-27-16,-1-14 0 16,7-3-12-16,31-11-42 15,44-6-22-15,35-11-28 16,31-9-58-16,31-10-144 16,72 3-330-16</inkml:trace>
  <inkml:trace contextRef="#ctx0" brushRef="#br1" timeOffset="75804">27132 5086 636 0,'0'0'227'15,"0"0"-32"-15,0 0-27 16,0 0-43-16,0 0-61 15,0 0-20-15,-45-37-33 16,32 48-11-16,6 35-4 16,-24 23 4-16,10 11 7 15,4 11-7-15,10 4 0 16,7 2 4-16,0 6-1 0,0-3-6 16,31-6-3-1,7-17-86-15,6-19-97 0,8-19-55 16,-7-15-114-16</inkml:trace>
  <inkml:trace contextRef="#ctx0" brushRef="#br1" timeOffset="76243">27445 5658 470 0,'0'0'212'15,"0"0"-52"-15,0 0-27 16,0 0-2-16,-83-160-35 15,83 149-31-15,0-1-20 16,14 6-35-16,31 6-9 0,6 0 1 16,18 0-2-16,-10 29-3 15,-8 2 1-15,-13 9-2 16,-17-2 4-16,-4-4-7 16,-17 0 4-16,0 0 2 15,0-8 2-15,0-6-1 16,-7-8 0-16,-3-7-6 15,10-5 2-15,0 0 4 16,0 0 18-16,-7-5 10 16,7-15-27-16,0-12 9 15,0-11 3-15,24 3-9 16,20-9 4-16,1 10-6 16,-10 7 0-16,2 12 1 0,-13 6-3 15,-3 14-3-15,10 0-3 16,-3 0-1-16,9 26 4 15,1 14 0-15,-10 8-8 16,3 4-3-16,-7-1-64 16,-4-5-49-16,1-1-77 15,-11-8-108-15</inkml:trace>
  <inkml:trace contextRef="#ctx0" brushRef="#br1" timeOffset="76509">28325 5009 607 0,'0'0'184'16,"0"0"-26"-16,0 0-14 16,0 0-95-16,0 0-43 15,0 0-6-15,179 26 9 16,-97 45 9-16,-9 21-9 15,-5 11-2-15,-16-1 15 16,-25 5-10-16,-9-5-7 16,-18-5-4-16,0-14 0 15,-7-12-1-15,-38-10-72 16,-7-15-150-16,-3-15-198 16</inkml:trace>
  <inkml:trace contextRef="#ctx0" brushRef="#br1" timeOffset="76832">29037 4306 814 0,'0'0'156'16,"0"0"-24"-16,0 0-83 0,0 0-46 16,0 0 27-16,0 0-1 15,261 214 0-15,-151-77 9 16,-14 23 0-16,-6 0 3 16,-25 7-10-16,-34-8-26 15,-31-1 5-15,0-7-10 16,-38-5 0-16,-27-12 0 15,-24-13-65-15,-21-19-133 16,13-19-160-16</inkml:trace>
  <inkml:trace contextRef="#ctx0" brushRef="#br1" timeOffset="79203">30402 3746 755 0,'0'0'100'0,"0"0"-23"0,0 0 49 15,0 0-7-15,0 0-14 16,0 0-41-16,14-14-30 16,-14 4 7-16,-21-4-25 15,-31-3-16-15,-30 0-4 16,-28 6 2-16,-55 2 2 15,-28 3 0-15,-30 3 1 16,3 3-6-16,-11 0 9 16,-20 0-4-16,-31-3 0 15,-44 1 1-15,-52-5-4 16,-14-1 3-16,-31-1 0 16,-14 8 1-16,7-8 2 15,0 9-4-15,1 0 1 0,13 0 0 16,13 0 0-16,25 0 0 15,24 0 0-15,20 0 2 16,1 0 2-16,6 9-4 16,-13 1 0-16,6 5-1 15,1-4-4-15,-15 1 5 16,-2-1 0-16,9 1-6 16,22-1 14-16,23-4-7 15,7 6-1-15,14-8 3 16,17 5-4-16,21-2 1 15,-7 6 0-15,0 6-5 16,-18 3 8-16,-20 5-3 0,0 0 0 16,-6-2 0-16,23 3 2 15,3-6-1-15,25-4-1 16,7 0 0-16,17-3 4 16,6 2-4-16,15-7 0 15,-4 9-3-15,3 0-1 16,-13 6 4-16,-7 3-1 15,-11-4 0-15,-6-2 1 16,17-6 0-16,3-3 0 16,24-2 0-16,18-6-2 15,10 5 2-15,10-2 0 16,17 2 0-16,-3-3-1 16,-7 10-3-16,7-4-2 0,-7 6-17 15,0 0 17-15,14 2 1 16,10-7-4-16,14 2 3 15,7-8 5-15,20-4 1 16,24 2 0-16,21-7 1 16,11 0 3-16,6 0-2 15,-10 0-1-15,-14 0-1 16,-20 0 2-16,-25 0-3 16,-13 13 1-16,-14 13-6 15,0 3 4-15,20 5-1 16,1 1 3-16,31-1-5 15,13 3 5-15,14 1-4 0,17 8 4 16,14 13-1-16,0 15-1 16,0 15 4-16,21 6-2 15,3 13 0-15,-17 3 4 16,0 4-3-16,-7 2-1 16,0-6 0-16,0-2 5 15,0-2-4-15,0-5 3 16,0-8 3-16,0 3-4 15,0-8 4-15,0 6-5 16,13 2-1-16,11 5 4 16,-3 4-5-16,10-11 0 15,-10-4-1-15,3-17 5 16,-11-3-4-16,5-13 0 16,-5-6 0-16,8-9 2 15,10-4-2-15,0 5 0 0,20-13-1 16,1 3 2-16,13-2-1 15,25-7 0-15,6 1 0 16,24-9-1-16,28 3 4 16,21-6-2-16,23 4 3 15,39-3-3-15,13-5 0 16,24-4-1-16,14 3-6 16,7-9 5-16,13 5 1 15,11-5 0-15,4 0 1 16,-11 0 2-16,3 0-4 15,4 0 3-15,7 0-2 0,3-5 6 16,-3 2-5-16,-1-3-2 16,-16 0 0-16,-7 1 1 15,3 5 0-15,-3-13-1 16,-1 12 1-16,1-5 3 16,17-5-1-16,7 2 0 15,-4-3 2-15,17-2-4 16,-13 3 0-16,7-1-1 15,0-1 1-15,-1-6 2 16,-10 10 1-16,-3-7-2 16,-10 7 2-16,10-2 1 15,-17-1-2-15,6 10-2 16,4 2-1-16,-17 0-2 16,7 0 3-16,-21 0 3 0,7 0-3 15,-24 0 0-15,-7 0 0 16,-14 0 0-16,-7 0 1 15,-13-6 1-15,-11 6-1 16,-6 0-1-16,2 0 3 16,-19 0-2-16,2 0-2 15,1 0-4-15,13 0 5 16,4 0 0-16,10 6 2 16,-3-6-2-16,-3 8 3 15,-8-2-2-15,-13 0-1 16,-1-1 0-16,-16-2 0 15,-4 3 3-15,-10-6-1 16,-21 0-2-16,0 0 1 16,-11 0 0-16,-2 0 1 0,-11 0-2 15,10-9 3-15,-17 4-3 16,-6-7 1-16,-1 6 0 16,-7-2 3-16,-16-4-2 15,2-2 7-15,-10-3-2 16,-3-3-6-16,-3 0 9 15,-8-3-8-15,-13 3 4 16,-10-6 5-16,3 6-5 16,0-5 0-16,-4 5 5 15,-3-9-5-15,4 1 2 16,3-10-4-16,0 1 9 0,3-9-8 16,18-5-1-1,3-12 6-15,-4 0-7 0,1-15 0 16,-1 2 12-16,-23-1-8 15,3 2 8-15,-17-2-3 16,-14 6-4-16,0-4 4 16,0-8-5-16,0-11-2 15,0-1 0-15,-7-2-2 16,-14 0 0-16,4-3-3 16,10 9 2-16,7 5 2 15,0-3-4-15,0 4 0 16,0-3 3-16,-7-11 1 0,7 5-4 15,-7-5 0 1,-17 2 5-16,3-10-5 0,-16 4 0 16,9 6 0-16,11 11 0 15,-4 9 8-15,21 11-8 16,0 4 0-16,0 10 5 16,0-3-7-16,0 13 2 15,0-1 0-15,0 6-2 16,7-1 10-16,0 4-8 15,0 3 0-15,0-1 3 16,3 1-6-16,-10 5 3 16,0 1 0-16,0-8-1 15,0 0 0-15,0-2 1 16,-17 1 0-16,-17-3-3 16,-21 3-8-16,-18 2 10 0,-30 1-1 15,-62 11-4 1,-55 14-14-16,-107 6-11 0,-89 24-62 15,-89 24-147-15,-49-14-339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59255-6DFA-43EF-88B6-2E6996FDF2B1}" type="datetimeFigureOut">
              <a:rPr lang="en-IN" smtClean="0"/>
              <a:t>09-06-2022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CE792-B3FA-4EA5-AE46-EFD06EDA7AFF}" type="slidenum">
              <a:rPr lang="en-IN" smtClean="0"/>
              <a:t>‹#›</a:t>
            </a:fld>
            <a:endParaRPr lang="en-IN"/>
          </a:p>
        </p:txBody>
      </p:sp>
    </p:spTree>
    <p:extLst>
      <p:ext uri="{BB962C8B-B14F-4D97-AF65-F5344CB8AC3E}">
        <p14:creationId xmlns:p14="http://schemas.microsoft.com/office/powerpoint/2010/main" val="134664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4"/>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8"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C158068-7E1F-4B26-8461-C73B0177DC30}" type="datetimeFigureOut">
              <a:rPr lang="en-IN" smtClean="0"/>
              <a:t>09-06-2022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7A28B5A-D7C6-455C-B392-DFFE24CC64F4}" type="slidenum">
              <a:rPr lang="en-IN" smtClean="0"/>
              <a:t>‹#›</a:t>
            </a:fld>
            <a:endParaRPr lang="en-IN"/>
          </a:p>
        </p:txBody>
      </p:sp>
      <p:pic>
        <p:nvPicPr>
          <p:cNvPr id="14" name="Picture 13">
            <a:extLst>
              <a:ext uri="{FF2B5EF4-FFF2-40B4-BE49-F238E27FC236}">
                <a16:creationId xmlns:a16="http://schemas.microsoft.com/office/drawing/2014/main" id="{6C5E6D28-0C71-4637-AB4F-B0EF7627062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5787973"/>
            <a:ext cx="2494838" cy="84166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C158068-7E1F-4B26-8461-C73B0177DC30}" type="datetimeFigureOut">
              <a:rPr lang="en-IN" smtClean="0"/>
              <a:t>09-06-2022</a:t>
            </a:fld>
            <a:endParaRPr lang="en-IN"/>
          </a:p>
        </p:txBody>
      </p:sp>
      <p:sp>
        <p:nvSpPr>
          <p:cNvPr id="6" name="Footer Placeholder 5"/>
          <p:cNvSpPr>
            <a:spLocks noGrp="1"/>
          </p:cNvSpPr>
          <p:nvPr>
            <p:ph type="ftr" sz="quarter" idx="11"/>
          </p:nvPr>
        </p:nvSpPr>
        <p:spPr>
          <a:xfrm>
            <a:off x="5840098" y="6407947"/>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7A28B5A-D7C6-455C-B392-DFFE24CC64F4}" type="slidenum">
              <a:rPr lang="en-IN" smtClean="0"/>
              <a:t>‹#›</a:t>
            </a:fld>
            <a:endParaRPr lang="en-IN"/>
          </a:p>
        </p:txBody>
      </p:sp>
      <p:sp>
        <p:nvSpPr>
          <p:cNvPr id="2" name="Title 1"/>
          <p:cNvSpPr>
            <a:spLocks noGrp="1"/>
          </p:cNvSpPr>
          <p:nvPr>
            <p:ph type="title"/>
          </p:nvPr>
        </p:nvSpPr>
        <p:spPr>
          <a:xfrm>
            <a:off x="304801"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41"/>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2"/>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158068-7E1F-4B26-8461-C73B0177DC30}"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3"/>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158068-7E1F-4B26-8461-C73B0177DC30}"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909F-78F0-4273-BDAB-8693EF7007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E43DAB-A6FB-4550-8133-70CC577DEEC9}"/>
              </a:ext>
            </a:extLst>
          </p:cNvPr>
          <p:cNvSpPr>
            <a:spLocks noGrp="1"/>
          </p:cNvSpPr>
          <p:nvPr>
            <p:ph type="dt" sz="half" idx="10"/>
          </p:nvPr>
        </p:nvSpPr>
        <p:spPr/>
        <p:txBody>
          <a:bodyPr/>
          <a:lstStyle/>
          <a:p>
            <a:fld id="{B9760F35-3678-4552-9658-E80C85BE3232}" type="datetimeFigureOut">
              <a:rPr lang="en-IN" smtClean="0"/>
              <a:t>09-06-2022</a:t>
            </a:fld>
            <a:endParaRPr lang="en-IN"/>
          </a:p>
        </p:txBody>
      </p:sp>
      <p:sp>
        <p:nvSpPr>
          <p:cNvPr id="4" name="Footer Placeholder 3">
            <a:extLst>
              <a:ext uri="{FF2B5EF4-FFF2-40B4-BE49-F238E27FC236}">
                <a16:creationId xmlns:a16="http://schemas.microsoft.com/office/drawing/2014/main" id="{19591175-3DDD-419A-B62A-68207C7817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A51D08-10CC-467D-8072-C40CD052D05D}"/>
              </a:ext>
            </a:extLst>
          </p:cNvPr>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3014013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pn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9140-611C-49A7-BA9C-5DFDF2735D10}"/>
              </a:ext>
            </a:extLst>
          </p:cNvPr>
          <p:cNvSpPr>
            <a:spLocks noGrp="1"/>
          </p:cNvSpPr>
          <p:nvPr>
            <p:ph type="title"/>
          </p:nvPr>
        </p:nvSpPr>
        <p:spPr>
          <a:xfrm>
            <a:off x="1480610" y="464023"/>
            <a:ext cx="9230780" cy="771880"/>
          </a:xfrm>
        </p:spPr>
        <p:txBody>
          <a:bodyPr/>
          <a:lstStyle/>
          <a:p>
            <a:r>
              <a:rPr lang="en-US" dirty="0"/>
              <a:t>Click to edit Master title style</a:t>
            </a:r>
            <a:endParaRPr lang="en-IN" dirty="0"/>
          </a:p>
        </p:txBody>
      </p:sp>
      <p:sp>
        <p:nvSpPr>
          <p:cNvPr id="5" name="Text Placeholder 2">
            <a:extLst>
              <a:ext uri="{FF2B5EF4-FFF2-40B4-BE49-F238E27FC236}">
                <a16:creationId xmlns:a16="http://schemas.microsoft.com/office/drawing/2014/main" id="{3F65EE1F-BE6D-4A5E-BD01-8C8B82EA272B}"/>
              </a:ext>
            </a:extLst>
          </p:cNvPr>
          <p:cNvSpPr>
            <a:spLocks noGrp="1"/>
          </p:cNvSpPr>
          <p:nvPr>
            <p:ph idx="1"/>
          </p:nvPr>
        </p:nvSpPr>
        <p:spPr>
          <a:xfrm>
            <a:off x="1328207" y="1674552"/>
            <a:ext cx="10018713" cy="2501664"/>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685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0956"/>
            <a:ext cx="10972800" cy="4525963"/>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4C158068-7E1F-4B26-8461-C73B0177DC30}"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
        <p:nvSpPr>
          <p:cNvPr id="7" name="Title 6"/>
          <p:cNvSpPr>
            <a:spLocks noGrp="1"/>
          </p:cNvSpPr>
          <p:nvPr>
            <p:ph type="title"/>
          </p:nvPr>
        </p:nvSpPr>
        <p:spPr>
          <a:xfrm>
            <a:off x="0" y="0"/>
            <a:ext cx="10972800" cy="830956"/>
          </a:xfrm>
          <a:noFill/>
          <a:ln>
            <a:noFill/>
          </a:ln>
        </p:spPr>
        <p:txBody>
          <a:bodyPr spcFirstLastPara="1" wrap="square" lIns="91425" tIns="45700" rIns="91425" bIns="45700" anchor="t" anchorCtr="0">
            <a:spAutoFit/>
          </a:bodyPr>
          <a:lstStyle>
            <a:lvl1pPr>
              <a:defRPr lang="en-US" sz="4800" b="1" i="0" u="none" strike="noStrike" cap="none">
                <a:solidFill>
                  <a:srgbClr val="27823F"/>
                </a:solidFill>
                <a:latin typeface="Montserrat"/>
                <a:ea typeface="Montserrat"/>
                <a:cs typeface="Montserrat"/>
              </a:defRPr>
            </a:lvl1pPr>
          </a:lstStyle>
          <a:p>
            <a:pPr marL="0" marR="0" lvl="0" indent="0" defTabSz="457200">
              <a:spcBef>
                <a:spcPts val="0"/>
              </a:spcBef>
              <a:spcAft>
                <a:spcPts val="0"/>
              </a:spcAft>
            </a:pPr>
            <a:r>
              <a:rPr kumimoji="0"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10972800" cy="830956"/>
          </a:xfrm>
          <a:noFill/>
          <a:ln>
            <a:noFill/>
          </a:ln>
        </p:spPr>
        <p:txBody>
          <a:bodyPr spcFirstLastPara="1" wrap="square" lIns="91425" tIns="45700" rIns="91425" bIns="45700" anchor="t" anchorCtr="0">
            <a:spAutoFit/>
          </a:bodyPr>
          <a:lstStyle>
            <a:lvl1pPr>
              <a:defRPr lang="en-US" sz="4800" b="1" i="0" u="none" strike="noStrike" cap="none">
                <a:solidFill>
                  <a:srgbClr val="27823F"/>
                </a:solidFill>
                <a:latin typeface="Montserrat"/>
                <a:ea typeface="Montserrat"/>
                <a:cs typeface="Montserrat"/>
              </a:defRPr>
            </a:lvl1pPr>
          </a:lstStyle>
          <a:p>
            <a:pPr marL="0" marR="0" lvl="0" indent="0" defTabSz="457200">
              <a:spcBef>
                <a:spcPts val="0"/>
              </a:spcBef>
              <a:spcAft>
                <a:spcPts val="0"/>
              </a:spcAft>
            </a:pPr>
            <a:r>
              <a:rPr kumimoji="0" lang="en-US" dirty="0"/>
              <a:t>Click to edit Master title style</a:t>
            </a:r>
          </a:p>
        </p:txBody>
      </p:sp>
    </p:spTree>
    <p:extLst>
      <p:ext uri="{BB962C8B-B14F-4D97-AF65-F5344CB8AC3E}">
        <p14:creationId xmlns:p14="http://schemas.microsoft.com/office/powerpoint/2010/main" val="251112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C158068-7E1F-4B26-8461-C73B0177DC30}"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28B5A-D7C6-455C-B392-DFFE24CC64F4}"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31"/>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31"/>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C158068-7E1F-4B26-8461-C73B0177DC30}"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8B5A-D7C6-455C-B392-DFFE24CC64F4}"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70"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7"/>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9" y="1444297"/>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C158068-7E1F-4B26-8461-C73B0177DC30}" type="datetimeFigureOut">
              <a:rPr lang="en-IN" smtClean="0"/>
              <a:t>09-06-2022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A28B5A-D7C6-455C-B392-DFFE24CC64F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158068-7E1F-4B26-8461-C73B0177DC30}" type="datetimeFigureOut">
              <a:rPr lang="en-IN" smtClean="0"/>
              <a:t>09-06-2022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A28B5A-D7C6-455C-B392-DFFE24CC64F4}"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58068-7E1F-4B26-8461-C73B0177DC30}" type="datetimeFigureOut">
              <a:rPr lang="en-IN" smtClean="0"/>
              <a:t>09-06-2022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A28B5A-D7C6-455C-B392-DFFE24CC64F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4C158068-7E1F-4B26-8461-C73B0177DC30}"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28B5A-D7C6-455C-B392-DFFE24CC64F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41"/>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dirty="0"/>
              <a:t>Click to edit Master title style</a:t>
            </a:r>
          </a:p>
        </p:txBody>
      </p:sp>
      <p:sp>
        <p:nvSpPr>
          <p:cNvPr id="30" name="Text Placeholder 29"/>
          <p:cNvSpPr>
            <a:spLocks noGrp="1"/>
          </p:cNvSpPr>
          <p:nvPr>
            <p:ph type="body" idx="1"/>
          </p:nvPr>
        </p:nvSpPr>
        <p:spPr>
          <a:xfrm>
            <a:off x="609600" y="1481331"/>
            <a:ext cx="10972800" cy="4525963"/>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61BEF0D-F0BB-DE4B-95CE-6DB70DBA9567}" type="datetimeFigureOut">
              <a:rPr lang="en-US" smtClean="0"/>
              <a:pPr/>
              <a:t>6/9/2022</a:t>
            </a:fld>
            <a:endParaRPr lang="en-US" dirty="0"/>
          </a:p>
        </p:txBody>
      </p:sp>
      <p:sp>
        <p:nvSpPr>
          <p:cNvPr id="22" name="Footer Placeholder 21"/>
          <p:cNvSpPr>
            <a:spLocks noGrp="1"/>
          </p:cNvSpPr>
          <p:nvPr>
            <p:ph type="ftr" sz="quarter" idx="3"/>
          </p:nvPr>
        </p:nvSpPr>
        <p:spPr>
          <a:xfrm>
            <a:off x="5840098" y="6407947"/>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7"/>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pic>
        <p:nvPicPr>
          <p:cNvPr id="11" name="Picture 10">
            <a:extLst>
              <a:ext uri="{FF2B5EF4-FFF2-40B4-BE49-F238E27FC236}">
                <a16:creationId xmlns:a16="http://schemas.microsoft.com/office/drawing/2014/main" id="{2596FCA9-F259-43A3-A119-93721D2D2E2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59928" y="0"/>
            <a:ext cx="1532072" cy="493627"/>
          </a:xfrm>
          <a:prstGeom prst="rect">
            <a:avLst/>
          </a:prstGeom>
        </p:spPr>
      </p:pic>
    </p:spTree>
  </p:cSld>
  <p:clrMap bg1="lt1" tx1="dk1" bg2="lt2" tx2="dk2" accent1="accent1" accent2="accent2" accent3="accent3" accent4="accent4" accent5="accent5" accent6="accent6" hlink="hlink" folHlink="folHlink"/>
  <p:sldLayoutIdLst>
    <p:sldLayoutId id="2147483736" r:id="rId1"/>
    <p:sldLayoutId id="2147483737" r:id="rId2"/>
    <p:sldLayoutId id="2147483749"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50" r:id="rId13"/>
    <p:sldLayoutId id="2147483751" r:id="rId14"/>
  </p:sldLayoutIdLst>
  <p:txStyles>
    <p:titleStyle>
      <a:lvl1pPr algn="l" rtl="0" eaLnBrk="1" latinLnBrk="0" hangingPunct="1">
        <a:spcBef>
          <a:spcPct val="0"/>
        </a:spcBef>
        <a:buNone/>
        <a:defRPr kumimoji="0" sz="4400" b="1" kern="1200">
          <a:solidFill>
            <a:schemeClr val="tx1"/>
          </a:solidFill>
          <a:effectLst>
            <a:outerShdw blurRad="31750" dist="25400" dir="5400000" algn="tl" rotWithShape="0">
              <a:srgbClr val="000000">
                <a:alpha val="25000"/>
              </a:srgbClr>
            </a:outerShdw>
          </a:effectLst>
          <a:latin typeface="Arial Black" pitchFamily="34" charset="0"/>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800" kern="1200">
          <a:solidFill>
            <a:schemeClr val="tx1"/>
          </a:solidFill>
          <a:latin typeface="Arial "/>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Arial "/>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Arial "/>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Arial "/>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Arial "/>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customXml" Target="../ink/ink32.xml"/><Relationship Id="rId18" Type="http://schemas.openxmlformats.org/officeDocument/2006/relationships/image" Target="../media/image19.emf"/><Relationship Id="rId3" Type="http://schemas.openxmlformats.org/officeDocument/2006/relationships/image" Target="../media/image11.png"/><Relationship Id="rId21" Type="http://schemas.openxmlformats.org/officeDocument/2006/relationships/customXml" Target="../ink/ink36.xml"/><Relationship Id="rId7" Type="http://schemas.openxmlformats.org/officeDocument/2006/relationships/customXml" Target="../ink/ink29.xml"/><Relationship Id="rId12" Type="http://schemas.openxmlformats.org/officeDocument/2006/relationships/image" Target="../media/image16.emf"/><Relationship Id="rId17" Type="http://schemas.openxmlformats.org/officeDocument/2006/relationships/customXml" Target="../ink/ink34.xml"/><Relationship Id="rId2" Type="http://schemas.openxmlformats.org/officeDocument/2006/relationships/image" Target="../media/image10.png"/><Relationship Id="rId16" Type="http://schemas.openxmlformats.org/officeDocument/2006/relationships/image" Target="../media/image18.emf"/><Relationship Id="rId20" Type="http://schemas.openxmlformats.org/officeDocument/2006/relationships/image" Target="../media/image20.emf"/><Relationship Id="rId1" Type="http://schemas.openxmlformats.org/officeDocument/2006/relationships/slideLayout" Target="../slideLayouts/slideLayout3.xml"/><Relationship Id="rId6" Type="http://schemas.openxmlformats.org/officeDocument/2006/relationships/image" Target="../media/image13.emf"/><Relationship Id="rId11" Type="http://schemas.openxmlformats.org/officeDocument/2006/relationships/customXml" Target="../ink/ink31.xml"/><Relationship Id="rId24" Type="http://schemas.openxmlformats.org/officeDocument/2006/relationships/image" Target="../media/image22.emf"/><Relationship Id="rId5" Type="http://schemas.openxmlformats.org/officeDocument/2006/relationships/customXml" Target="../ink/ink28.xml"/><Relationship Id="rId15" Type="http://schemas.openxmlformats.org/officeDocument/2006/relationships/customXml" Target="../ink/ink33.xml"/><Relationship Id="rId23" Type="http://schemas.openxmlformats.org/officeDocument/2006/relationships/customXml" Target="../ink/ink37.xml"/><Relationship Id="rId10" Type="http://schemas.openxmlformats.org/officeDocument/2006/relationships/image" Target="../media/image15.emf"/><Relationship Id="rId19" Type="http://schemas.openxmlformats.org/officeDocument/2006/relationships/customXml" Target="../ink/ink35.xml"/><Relationship Id="rId4" Type="http://schemas.openxmlformats.org/officeDocument/2006/relationships/image" Target="../media/image12.png"/><Relationship Id="rId9" Type="http://schemas.openxmlformats.org/officeDocument/2006/relationships/customXml" Target="../ink/ink30.xml"/><Relationship Id="rId14" Type="http://schemas.openxmlformats.org/officeDocument/2006/relationships/image" Target="../media/image17.emf"/><Relationship Id="rId22" Type="http://schemas.openxmlformats.org/officeDocument/2006/relationships/image" Target="../media/image21.emf"/></Relationships>
</file>

<file path=ppt/slides/_rels/slide11.xml.rels><?xml version="1.0" encoding="UTF-8" standalone="yes"?>
<Relationships xmlns="http://schemas.openxmlformats.org/package/2006/relationships"><Relationship Id="rId8" Type="http://schemas.openxmlformats.org/officeDocument/2006/relationships/customXml" Target="../ink/ink41.xml"/><Relationship Id="rId13" Type="http://schemas.openxmlformats.org/officeDocument/2006/relationships/image" Target="../media/image28.emf"/><Relationship Id="rId18" Type="http://schemas.openxmlformats.org/officeDocument/2006/relationships/customXml" Target="../ink/ink46.xml"/><Relationship Id="rId3" Type="http://schemas.openxmlformats.org/officeDocument/2006/relationships/image" Target="../media/image23.emf"/><Relationship Id="rId7" Type="http://schemas.openxmlformats.org/officeDocument/2006/relationships/image" Target="../media/image25.emf"/><Relationship Id="rId12" Type="http://schemas.openxmlformats.org/officeDocument/2006/relationships/customXml" Target="../ink/ink43.xml"/><Relationship Id="rId17" Type="http://schemas.openxmlformats.org/officeDocument/2006/relationships/image" Target="../media/image30.emf"/><Relationship Id="rId2" Type="http://schemas.openxmlformats.org/officeDocument/2006/relationships/customXml" Target="../ink/ink38.xml"/><Relationship Id="rId16" Type="http://schemas.openxmlformats.org/officeDocument/2006/relationships/customXml" Target="../ink/ink45.xml"/><Relationship Id="rId1" Type="http://schemas.openxmlformats.org/officeDocument/2006/relationships/slideLayout" Target="../slideLayouts/slideLayout3.xml"/><Relationship Id="rId6" Type="http://schemas.openxmlformats.org/officeDocument/2006/relationships/customXml" Target="../ink/ink40.xml"/><Relationship Id="rId11" Type="http://schemas.openxmlformats.org/officeDocument/2006/relationships/image" Target="../media/image27.emf"/><Relationship Id="rId5" Type="http://schemas.openxmlformats.org/officeDocument/2006/relationships/image" Target="../media/image24.emf"/><Relationship Id="rId15" Type="http://schemas.openxmlformats.org/officeDocument/2006/relationships/image" Target="../media/image29.emf"/><Relationship Id="rId10" Type="http://schemas.openxmlformats.org/officeDocument/2006/relationships/customXml" Target="../ink/ink42.xml"/><Relationship Id="rId19" Type="http://schemas.openxmlformats.org/officeDocument/2006/relationships/image" Target="../media/image31.emf"/><Relationship Id="rId4" Type="http://schemas.openxmlformats.org/officeDocument/2006/relationships/customXml" Target="../ink/ink39.xml"/><Relationship Id="rId9" Type="http://schemas.openxmlformats.org/officeDocument/2006/relationships/image" Target="../media/image26.emf"/><Relationship Id="rId14" Type="http://schemas.openxmlformats.org/officeDocument/2006/relationships/customXml" Target="../ink/ink4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customXml" Target="../ink/ink50.xml"/><Relationship Id="rId13" Type="http://schemas.openxmlformats.org/officeDocument/2006/relationships/image" Target="../media/image41.emf"/><Relationship Id="rId18" Type="http://schemas.openxmlformats.org/officeDocument/2006/relationships/customXml" Target="../ink/ink55.xml"/><Relationship Id="rId3" Type="http://schemas.openxmlformats.org/officeDocument/2006/relationships/image" Target="../media/image36.emf"/><Relationship Id="rId21" Type="http://schemas.openxmlformats.org/officeDocument/2006/relationships/image" Target="../media/image45.emf"/><Relationship Id="rId7" Type="http://schemas.openxmlformats.org/officeDocument/2006/relationships/image" Target="../media/image38.emf"/><Relationship Id="rId12" Type="http://schemas.openxmlformats.org/officeDocument/2006/relationships/customXml" Target="../ink/ink52.xml"/><Relationship Id="rId17" Type="http://schemas.openxmlformats.org/officeDocument/2006/relationships/image" Target="../media/image43.emf"/><Relationship Id="rId2" Type="http://schemas.openxmlformats.org/officeDocument/2006/relationships/customXml" Target="../ink/ink47.xml"/><Relationship Id="rId16" Type="http://schemas.openxmlformats.org/officeDocument/2006/relationships/customXml" Target="../ink/ink54.xml"/><Relationship Id="rId20" Type="http://schemas.openxmlformats.org/officeDocument/2006/relationships/customXml" Target="../ink/ink56.xml"/><Relationship Id="rId1" Type="http://schemas.openxmlformats.org/officeDocument/2006/relationships/slideLayout" Target="../slideLayouts/slideLayout3.xml"/><Relationship Id="rId6" Type="http://schemas.openxmlformats.org/officeDocument/2006/relationships/customXml" Target="../ink/ink49.xml"/><Relationship Id="rId11" Type="http://schemas.openxmlformats.org/officeDocument/2006/relationships/image" Target="../media/image40.emf"/><Relationship Id="rId5" Type="http://schemas.openxmlformats.org/officeDocument/2006/relationships/image" Target="../media/image37.emf"/><Relationship Id="rId15" Type="http://schemas.openxmlformats.org/officeDocument/2006/relationships/image" Target="../media/image42.emf"/><Relationship Id="rId23" Type="http://schemas.openxmlformats.org/officeDocument/2006/relationships/image" Target="../media/image46.emf"/><Relationship Id="rId10" Type="http://schemas.openxmlformats.org/officeDocument/2006/relationships/customXml" Target="../ink/ink51.xml"/><Relationship Id="rId19" Type="http://schemas.openxmlformats.org/officeDocument/2006/relationships/image" Target="../media/image44.emf"/><Relationship Id="rId4" Type="http://schemas.openxmlformats.org/officeDocument/2006/relationships/customXml" Target="../ink/ink48.xml"/><Relationship Id="rId9" Type="http://schemas.openxmlformats.org/officeDocument/2006/relationships/image" Target="../media/image39.emf"/><Relationship Id="rId14" Type="http://schemas.openxmlformats.org/officeDocument/2006/relationships/customXml" Target="../ink/ink53.xml"/><Relationship Id="rId22" Type="http://schemas.openxmlformats.org/officeDocument/2006/relationships/customXml" Target="../ink/ink57.xml"/></Relationships>
</file>

<file path=ppt/slides/_rels/slide15.xml.rels><?xml version="1.0" encoding="UTF-8" standalone="yes"?>
<Relationships xmlns="http://schemas.openxmlformats.org/package/2006/relationships"><Relationship Id="rId8" Type="http://schemas.openxmlformats.org/officeDocument/2006/relationships/customXml" Target="../ink/ink61.xml"/><Relationship Id="rId13" Type="http://schemas.openxmlformats.org/officeDocument/2006/relationships/image" Target="../media/image51.emf"/><Relationship Id="rId3" Type="http://schemas.openxmlformats.org/officeDocument/2006/relationships/image" Target="../media/image36.emf"/><Relationship Id="rId7" Type="http://schemas.openxmlformats.org/officeDocument/2006/relationships/image" Target="../media/image48.emf"/><Relationship Id="rId12" Type="http://schemas.openxmlformats.org/officeDocument/2006/relationships/customXml" Target="../ink/ink63.xml"/><Relationship Id="rId2" Type="http://schemas.openxmlformats.org/officeDocument/2006/relationships/customXml" Target="../ink/ink58.xml"/><Relationship Id="rId16" Type="http://schemas.openxmlformats.org/officeDocument/2006/relationships/hyperlink" Target="https://www.geeksforgeeks.org/time-complexity-of-building-a-heap/" TargetMode="External"/><Relationship Id="rId1" Type="http://schemas.openxmlformats.org/officeDocument/2006/relationships/slideLayout" Target="../slideLayouts/slideLayout3.xml"/><Relationship Id="rId6" Type="http://schemas.openxmlformats.org/officeDocument/2006/relationships/customXml" Target="../ink/ink60.xml"/><Relationship Id="rId11" Type="http://schemas.openxmlformats.org/officeDocument/2006/relationships/image" Target="../media/image50.emf"/><Relationship Id="rId5" Type="http://schemas.openxmlformats.org/officeDocument/2006/relationships/image" Target="../media/image47.emf"/><Relationship Id="rId15" Type="http://schemas.openxmlformats.org/officeDocument/2006/relationships/image" Target="../media/image52.emf"/><Relationship Id="rId10" Type="http://schemas.openxmlformats.org/officeDocument/2006/relationships/customXml" Target="../ink/ink62.xml"/><Relationship Id="rId4" Type="http://schemas.openxmlformats.org/officeDocument/2006/relationships/customXml" Target="../ink/ink59.xml"/><Relationship Id="rId9" Type="http://schemas.openxmlformats.org/officeDocument/2006/relationships/image" Target="../media/image49.emf"/><Relationship Id="rId14" Type="http://schemas.openxmlformats.org/officeDocument/2006/relationships/customXml" Target="../ink/ink64.xml"/></Relationships>
</file>

<file path=ppt/slides/_rels/slide1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customXml" Target="../ink/ink65.xml"/><Relationship Id="rId1" Type="http://schemas.openxmlformats.org/officeDocument/2006/relationships/slideLayout" Target="../slideLayouts/slideLayout3.xml"/><Relationship Id="rId5" Type="http://schemas.openxmlformats.org/officeDocument/2006/relationships/image" Target="../media/image54.emf"/><Relationship Id="rId4" Type="http://schemas.openxmlformats.org/officeDocument/2006/relationships/customXml" Target="../ink/ink66.xml"/></Relationships>
</file>

<file path=ppt/slides/_rels/slide17.xml.rels><?xml version="1.0" encoding="UTF-8" standalone="yes"?>
<Relationships xmlns="http://schemas.openxmlformats.org/package/2006/relationships"><Relationship Id="rId8" Type="http://schemas.openxmlformats.org/officeDocument/2006/relationships/customXml" Target="../ink/ink70.xml"/><Relationship Id="rId3" Type="http://schemas.openxmlformats.org/officeDocument/2006/relationships/image" Target="../media/image55.emf"/><Relationship Id="rId7" Type="http://schemas.openxmlformats.org/officeDocument/2006/relationships/image" Target="../media/image57.emf"/><Relationship Id="rId2" Type="http://schemas.openxmlformats.org/officeDocument/2006/relationships/customXml" Target="../ink/ink67.xml"/><Relationship Id="rId1" Type="http://schemas.openxmlformats.org/officeDocument/2006/relationships/slideLayout" Target="../slideLayouts/slideLayout3.xml"/><Relationship Id="rId6" Type="http://schemas.openxmlformats.org/officeDocument/2006/relationships/customXml" Target="../ink/ink69.xml"/><Relationship Id="rId11" Type="http://schemas.openxmlformats.org/officeDocument/2006/relationships/image" Target="../media/image59.emf"/><Relationship Id="rId5" Type="http://schemas.openxmlformats.org/officeDocument/2006/relationships/image" Target="../media/image56.emf"/><Relationship Id="rId10" Type="http://schemas.openxmlformats.org/officeDocument/2006/relationships/customXml" Target="../ink/ink71.xml"/><Relationship Id="rId4" Type="http://schemas.openxmlformats.org/officeDocument/2006/relationships/customXml" Target="../ink/ink68.xml"/><Relationship Id="rId9" Type="http://schemas.openxmlformats.org/officeDocument/2006/relationships/image" Target="../media/image58.emf"/></Relationships>
</file>

<file path=ppt/slides/_rels/slide18.xml.rels><?xml version="1.0" encoding="UTF-8" standalone="yes"?>
<Relationships xmlns="http://schemas.openxmlformats.org/package/2006/relationships"><Relationship Id="rId8" Type="http://schemas.openxmlformats.org/officeDocument/2006/relationships/customXml" Target="../ink/ink75.xml"/><Relationship Id="rId13" Type="http://schemas.openxmlformats.org/officeDocument/2006/relationships/image" Target="../media/image65.emf"/><Relationship Id="rId3" Type="http://schemas.openxmlformats.org/officeDocument/2006/relationships/image" Target="../media/image60.emf"/><Relationship Id="rId7" Type="http://schemas.openxmlformats.org/officeDocument/2006/relationships/image" Target="../media/image62.emf"/><Relationship Id="rId12" Type="http://schemas.openxmlformats.org/officeDocument/2006/relationships/customXml" Target="../ink/ink77.xml"/><Relationship Id="rId2" Type="http://schemas.openxmlformats.org/officeDocument/2006/relationships/customXml" Target="../ink/ink72.xml"/><Relationship Id="rId1" Type="http://schemas.openxmlformats.org/officeDocument/2006/relationships/slideLayout" Target="../slideLayouts/slideLayout3.xml"/><Relationship Id="rId6" Type="http://schemas.openxmlformats.org/officeDocument/2006/relationships/customXml" Target="../ink/ink74.xml"/><Relationship Id="rId11" Type="http://schemas.openxmlformats.org/officeDocument/2006/relationships/image" Target="../media/image64.emf"/><Relationship Id="rId5" Type="http://schemas.openxmlformats.org/officeDocument/2006/relationships/image" Target="../media/image61.emf"/><Relationship Id="rId10" Type="http://schemas.openxmlformats.org/officeDocument/2006/relationships/customXml" Target="../ink/ink76.xml"/><Relationship Id="rId4" Type="http://schemas.openxmlformats.org/officeDocument/2006/relationships/customXml" Target="../ink/ink73.xml"/><Relationship Id="rId9" Type="http://schemas.openxmlformats.org/officeDocument/2006/relationships/image" Target="../media/image63.emf"/></Relationships>
</file>

<file path=ppt/slides/_rels/slide19.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customXml" Target="../ink/ink83.xml"/><Relationship Id="rId18" Type="http://schemas.openxmlformats.org/officeDocument/2006/relationships/image" Target="../media/image73.emf"/><Relationship Id="rId26" Type="http://schemas.openxmlformats.org/officeDocument/2006/relationships/image" Target="../media/image77.emf"/><Relationship Id="rId21" Type="http://schemas.openxmlformats.org/officeDocument/2006/relationships/customXml" Target="../ink/ink87.xml"/><Relationship Id="rId7" Type="http://schemas.openxmlformats.org/officeDocument/2006/relationships/customXml" Target="../ink/ink80.xml"/><Relationship Id="rId12" Type="http://schemas.openxmlformats.org/officeDocument/2006/relationships/image" Target="../media/image70.emf"/><Relationship Id="rId17" Type="http://schemas.openxmlformats.org/officeDocument/2006/relationships/customXml" Target="../ink/ink85.xml"/><Relationship Id="rId25" Type="http://schemas.openxmlformats.org/officeDocument/2006/relationships/customXml" Target="../ink/ink89.xml"/><Relationship Id="rId2" Type="http://schemas.openxmlformats.org/officeDocument/2006/relationships/customXml" Target="../ink/ink78.xml"/><Relationship Id="rId16" Type="http://schemas.openxmlformats.org/officeDocument/2006/relationships/image" Target="../media/image72.emf"/><Relationship Id="rId20" Type="http://schemas.openxmlformats.org/officeDocument/2006/relationships/image" Target="../media/image74.emf"/><Relationship Id="rId1" Type="http://schemas.openxmlformats.org/officeDocument/2006/relationships/slideLayout" Target="../slideLayouts/slideLayout3.xml"/><Relationship Id="rId6" Type="http://schemas.openxmlformats.org/officeDocument/2006/relationships/image" Target="../media/image67.emf"/><Relationship Id="rId11" Type="http://schemas.openxmlformats.org/officeDocument/2006/relationships/customXml" Target="../ink/ink82.xml"/><Relationship Id="rId24" Type="http://schemas.openxmlformats.org/officeDocument/2006/relationships/image" Target="../media/image76.emf"/><Relationship Id="rId5" Type="http://schemas.openxmlformats.org/officeDocument/2006/relationships/customXml" Target="../ink/ink79.xml"/><Relationship Id="rId15" Type="http://schemas.openxmlformats.org/officeDocument/2006/relationships/customXml" Target="../ink/ink84.xml"/><Relationship Id="rId23" Type="http://schemas.openxmlformats.org/officeDocument/2006/relationships/customXml" Target="../ink/ink88.xml"/><Relationship Id="rId10" Type="http://schemas.openxmlformats.org/officeDocument/2006/relationships/image" Target="../media/image69.emf"/><Relationship Id="rId19" Type="http://schemas.openxmlformats.org/officeDocument/2006/relationships/customXml" Target="../ink/ink86.xml"/><Relationship Id="rId4" Type="http://schemas.openxmlformats.org/officeDocument/2006/relationships/image" Target="../media/image66.emf"/><Relationship Id="rId9" Type="http://schemas.openxmlformats.org/officeDocument/2006/relationships/customXml" Target="../ink/ink81.xml"/><Relationship Id="rId14" Type="http://schemas.openxmlformats.org/officeDocument/2006/relationships/image" Target="../media/image71.emf"/><Relationship Id="rId22" Type="http://schemas.openxmlformats.org/officeDocument/2006/relationships/image" Target="../media/image75.emf"/><Relationship Id="rId27" Type="http://schemas.openxmlformats.org/officeDocument/2006/relationships/hyperlink" Target="https://practice.geeksforgeeks.org/problems/k-largest-elements3736/1"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8" Type="http://schemas.openxmlformats.org/officeDocument/2006/relationships/image" Target="../media/image80.emf"/><Relationship Id="rId13" Type="http://schemas.openxmlformats.org/officeDocument/2006/relationships/customXml" Target="../ink/ink95.xml"/><Relationship Id="rId3" Type="http://schemas.openxmlformats.org/officeDocument/2006/relationships/customXml" Target="../ink/ink90.xml"/><Relationship Id="rId7" Type="http://schemas.openxmlformats.org/officeDocument/2006/relationships/customXml" Target="../ink/ink92.xml"/><Relationship Id="rId12" Type="http://schemas.openxmlformats.org/officeDocument/2006/relationships/image" Target="../media/image82.emf"/><Relationship Id="rId2" Type="http://schemas.openxmlformats.org/officeDocument/2006/relationships/hyperlink" Target="https://practice.geeksforgeeks.org/problems/k-largest-elements3736/1" TargetMode="External"/><Relationship Id="rId1" Type="http://schemas.openxmlformats.org/officeDocument/2006/relationships/slideLayout" Target="../slideLayouts/slideLayout3.xml"/><Relationship Id="rId6" Type="http://schemas.openxmlformats.org/officeDocument/2006/relationships/image" Target="../media/image79.emf"/><Relationship Id="rId11" Type="http://schemas.openxmlformats.org/officeDocument/2006/relationships/customXml" Target="../ink/ink94.xml"/><Relationship Id="rId5" Type="http://schemas.openxmlformats.org/officeDocument/2006/relationships/customXml" Target="../ink/ink91.xml"/><Relationship Id="rId10" Type="http://schemas.openxmlformats.org/officeDocument/2006/relationships/image" Target="../media/image81.emf"/><Relationship Id="rId4" Type="http://schemas.openxmlformats.org/officeDocument/2006/relationships/image" Target="../media/image78.emf"/><Relationship Id="rId9" Type="http://schemas.openxmlformats.org/officeDocument/2006/relationships/customXml" Target="../ink/ink93.xml"/><Relationship Id="rId14" Type="http://schemas.openxmlformats.org/officeDocument/2006/relationships/image" Target="../media/image8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customXml" Target="../ink/ink1.xml"/><Relationship Id="rId1" Type="http://schemas.openxmlformats.org/officeDocument/2006/relationships/slideLayout" Target="../slideLayouts/slideLayout3.xml"/><Relationship Id="rId5" Type="http://schemas.openxmlformats.org/officeDocument/2006/relationships/image" Target="../media/image117.emf"/><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5.png"/><Relationship Id="rId7" Type="http://schemas.openxmlformats.org/officeDocument/2006/relationships/image" Target="../media/image121.emf"/><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customXml" Target="../ink/ink4.xml"/><Relationship Id="rId11" Type="http://schemas.openxmlformats.org/officeDocument/2006/relationships/image" Target="../media/image123.emf"/><Relationship Id="rId5" Type="http://schemas.openxmlformats.org/officeDocument/2006/relationships/image" Target="../media/image120.emf"/><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12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28.emf"/><Relationship Id="rId13" Type="http://schemas.openxmlformats.org/officeDocument/2006/relationships/customXml" Target="../ink/ink11.xml"/><Relationship Id="rId18" Type="http://schemas.openxmlformats.org/officeDocument/2006/relationships/image" Target="../media/image133.emf"/><Relationship Id="rId3" Type="http://schemas.openxmlformats.org/officeDocument/2006/relationships/image" Target="../media/image7.png"/><Relationship Id="rId21" Type="http://schemas.openxmlformats.org/officeDocument/2006/relationships/customXml" Target="../ink/ink15.xml"/><Relationship Id="rId7" Type="http://schemas.openxmlformats.org/officeDocument/2006/relationships/customXml" Target="../ink/ink8.xml"/><Relationship Id="rId12" Type="http://schemas.openxmlformats.org/officeDocument/2006/relationships/image" Target="../media/image130.emf"/><Relationship Id="rId17" Type="http://schemas.openxmlformats.org/officeDocument/2006/relationships/customXml" Target="../ink/ink13.xml"/><Relationship Id="rId2" Type="http://schemas.openxmlformats.org/officeDocument/2006/relationships/image" Target="../media/image6.png"/><Relationship Id="rId16" Type="http://schemas.openxmlformats.org/officeDocument/2006/relationships/image" Target="../media/image132.emf"/><Relationship Id="rId20" Type="http://schemas.openxmlformats.org/officeDocument/2006/relationships/image" Target="../media/image134.emf"/><Relationship Id="rId1" Type="http://schemas.openxmlformats.org/officeDocument/2006/relationships/slideLayout" Target="../slideLayouts/slideLayout3.xml"/><Relationship Id="rId6" Type="http://schemas.openxmlformats.org/officeDocument/2006/relationships/image" Target="../media/image127.emf"/><Relationship Id="rId11" Type="http://schemas.openxmlformats.org/officeDocument/2006/relationships/customXml" Target="../ink/ink10.xml"/><Relationship Id="rId24" Type="http://schemas.openxmlformats.org/officeDocument/2006/relationships/image" Target="../media/image136.emf"/><Relationship Id="rId5" Type="http://schemas.openxmlformats.org/officeDocument/2006/relationships/customXml" Target="../ink/ink7.xml"/><Relationship Id="rId15" Type="http://schemas.openxmlformats.org/officeDocument/2006/relationships/customXml" Target="../ink/ink12.xml"/><Relationship Id="rId23" Type="http://schemas.openxmlformats.org/officeDocument/2006/relationships/customXml" Target="../ink/ink16.xml"/><Relationship Id="rId10" Type="http://schemas.openxmlformats.org/officeDocument/2006/relationships/image" Target="../media/image129.emf"/><Relationship Id="rId19" Type="http://schemas.openxmlformats.org/officeDocument/2006/relationships/customXml" Target="../ink/ink14.xml"/><Relationship Id="rId4" Type="http://schemas.openxmlformats.org/officeDocument/2006/relationships/image" Target="../media/image8.png"/><Relationship Id="rId9" Type="http://schemas.openxmlformats.org/officeDocument/2006/relationships/customXml" Target="../ink/ink9.xml"/><Relationship Id="rId14" Type="http://schemas.openxmlformats.org/officeDocument/2006/relationships/image" Target="../media/image131.emf"/><Relationship Id="rId22" Type="http://schemas.openxmlformats.org/officeDocument/2006/relationships/image" Target="../media/image135.emf"/></Relationships>
</file>

<file path=ppt/slides/_rels/slide7.xml.rels><?xml version="1.0" encoding="UTF-8" standalone="yes"?>
<Relationships xmlns="http://schemas.openxmlformats.org/package/2006/relationships"><Relationship Id="rId8" Type="http://schemas.openxmlformats.org/officeDocument/2006/relationships/image" Target="../media/image140.emf"/><Relationship Id="rId3" Type="http://schemas.openxmlformats.org/officeDocument/2006/relationships/customXml" Target="../ink/ink17.xml"/><Relationship Id="rId7" Type="http://schemas.openxmlformats.org/officeDocument/2006/relationships/customXml" Target="../ink/ink19.xml"/><Relationship Id="rId12" Type="http://schemas.openxmlformats.org/officeDocument/2006/relationships/image" Target="../media/image142.emf"/><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9.emf"/><Relationship Id="rId11" Type="http://schemas.openxmlformats.org/officeDocument/2006/relationships/customXml" Target="../ink/ink21.xml"/><Relationship Id="rId5" Type="http://schemas.openxmlformats.org/officeDocument/2006/relationships/customXml" Target="../ink/ink18.xml"/><Relationship Id="rId10" Type="http://schemas.openxmlformats.org/officeDocument/2006/relationships/image" Target="../media/image141.emf"/><Relationship Id="rId4" Type="http://schemas.openxmlformats.org/officeDocument/2006/relationships/image" Target="../media/image138.emf"/><Relationship Id="rId9" Type="http://schemas.openxmlformats.org/officeDocument/2006/relationships/customXml" Target="../ink/ink20.xml"/></Relationships>
</file>

<file path=ppt/slides/_rels/slide8.xml.rels><?xml version="1.0" encoding="UTF-8" standalone="yes"?>
<Relationships xmlns="http://schemas.openxmlformats.org/package/2006/relationships"><Relationship Id="rId8" Type="http://schemas.openxmlformats.org/officeDocument/2006/relationships/image" Target="../media/image144.emf"/><Relationship Id="rId13" Type="http://schemas.openxmlformats.org/officeDocument/2006/relationships/customXml" Target="../ink/ink26.xml"/><Relationship Id="rId3" Type="http://schemas.openxmlformats.org/officeDocument/2006/relationships/image" Target="../media/image7.png"/><Relationship Id="rId7" Type="http://schemas.openxmlformats.org/officeDocument/2006/relationships/customXml" Target="../ink/ink23.xml"/><Relationship Id="rId12" Type="http://schemas.openxmlformats.org/officeDocument/2006/relationships/image" Target="../media/image146.emf"/><Relationship Id="rId2" Type="http://schemas.openxmlformats.org/officeDocument/2006/relationships/image" Target="../media/image6.png"/><Relationship Id="rId16" Type="http://schemas.openxmlformats.org/officeDocument/2006/relationships/image" Target="../media/image148.emf"/><Relationship Id="rId1" Type="http://schemas.openxmlformats.org/officeDocument/2006/relationships/slideLayout" Target="../slideLayouts/slideLayout3.xml"/><Relationship Id="rId6" Type="http://schemas.openxmlformats.org/officeDocument/2006/relationships/image" Target="../media/image143.emf"/><Relationship Id="rId11" Type="http://schemas.openxmlformats.org/officeDocument/2006/relationships/customXml" Target="../ink/ink25.xml"/><Relationship Id="rId5" Type="http://schemas.openxmlformats.org/officeDocument/2006/relationships/customXml" Target="../ink/ink22.xml"/><Relationship Id="rId15" Type="http://schemas.openxmlformats.org/officeDocument/2006/relationships/customXml" Target="../ink/ink27.xml"/><Relationship Id="rId10" Type="http://schemas.openxmlformats.org/officeDocument/2006/relationships/image" Target="../media/image145.emf"/><Relationship Id="rId4" Type="http://schemas.openxmlformats.org/officeDocument/2006/relationships/image" Target="../media/image8.png"/><Relationship Id="rId9" Type="http://schemas.openxmlformats.org/officeDocument/2006/relationships/customXml" Target="../ink/ink24.xml"/><Relationship Id="rId14" Type="http://schemas.openxmlformats.org/officeDocument/2006/relationships/image" Target="../media/image147.em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85C507-AFC4-42FA-B956-D984B10D5665}"/>
              </a:ext>
            </a:extLst>
          </p:cNvPr>
          <p:cNvSpPr>
            <a:spLocks noGrp="1"/>
          </p:cNvSpPr>
          <p:nvPr>
            <p:ph type="ctrTitle"/>
          </p:nvPr>
        </p:nvSpPr>
        <p:spPr>
          <a:xfrm>
            <a:off x="623392" y="2400968"/>
            <a:ext cx="10945216" cy="1124043"/>
          </a:xfrm>
        </p:spPr>
        <p:txBody>
          <a:bodyPr lIns="121917" tIns="60958" rIns="121917" bIns="60958">
            <a:noAutofit/>
          </a:bodyPr>
          <a:lstStyle/>
          <a:p>
            <a:r>
              <a:rPr lang="en-IN" sz="6000" dirty="0">
                <a:solidFill>
                  <a:schemeClr val="tx1"/>
                </a:solidFill>
              </a:rPr>
              <a:t>Data Structures</a:t>
            </a:r>
          </a:p>
        </p:txBody>
      </p:sp>
    </p:spTree>
    <p:extLst>
      <p:ext uri="{BB962C8B-B14F-4D97-AF65-F5344CB8AC3E}">
        <p14:creationId xmlns:p14="http://schemas.microsoft.com/office/powerpoint/2010/main" val="372356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Deletion in Heaps</a:t>
            </a:r>
          </a:p>
        </p:txBody>
      </p:sp>
      <p:pic>
        <p:nvPicPr>
          <p:cNvPr id="3" name="Picture 2">
            <a:extLst>
              <a:ext uri="{FF2B5EF4-FFF2-40B4-BE49-F238E27FC236}">
                <a16:creationId xmlns:a16="http://schemas.microsoft.com/office/drawing/2014/main" id="{D8FD496E-70D4-4EB2-99DD-6E331EA38BA0}"/>
              </a:ext>
            </a:extLst>
          </p:cNvPr>
          <p:cNvPicPr>
            <a:picLocks noChangeAspect="1"/>
          </p:cNvPicPr>
          <p:nvPr/>
        </p:nvPicPr>
        <p:blipFill>
          <a:blip r:embed="rId2"/>
          <a:stretch>
            <a:fillRect/>
          </a:stretch>
        </p:blipFill>
        <p:spPr>
          <a:xfrm>
            <a:off x="1480610" y="1235903"/>
            <a:ext cx="4069740" cy="3237056"/>
          </a:xfrm>
          <a:prstGeom prst="rect">
            <a:avLst/>
          </a:prstGeom>
        </p:spPr>
      </p:pic>
      <p:pic>
        <p:nvPicPr>
          <p:cNvPr id="5" name="Picture 4">
            <a:extLst>
              <a:ext uri="{FF2B5EF4-FFF2-40B4-BE49-F238E27FC236}">
                <a16:creationId xmlns:a16="http://schemas.microsoft.com/office/drawing/2014/main" id="{771E1192-71D5-4F8F-9911-4F1577C314E7}"/>
              </a:ext>
            </a:extLst>
          </p:cNvPr>
          <p:cNvPicPr>
            <a:picLocks noChangeAspect="1"/>
          </p:cNvPicPr>
          <p:nvPr/>
        </p:nvPicPr>
        <p:blipFill>
          <a:blip r:embed="rId3"/>
          <a:stretch>
            <a:fillRect/>
          </a:stretch>
        </p:blipFill>
        <p:spPr>
          <a:xfrm>
            <a:off x="6752584" y="2173298"/>
            <a:ext cx="4763165" cy="1362265"/>
          </a:xfrm>
          <a:prstGeom prst="rect">
            <a:avLst/>
          </a:prstGeom>
        </p:spPr>
      </p:pic>
      <p:pic>
        <p:nvPicPr>
          <p:cNvPr id="6" name="Picture 5">
            <a:extLst>
              <a:ext uri="{FF2B5EF4-FFF2-40B4-BE49-F238E27FC236}">
                <a16:creationId xmlns:a16="http://schemas.microsoft.com/office/drawing/2014/main" id="{5488EAEF-19C0-481B-8381-ED47A2F99819}"/>
              </a:ext>
            </a:extLst>
          </p:cNvPr>
          <p:cNvPicPr>
            <a:picLocks noChangeAspect="1"/>
          </p:cNvPicPr>
          <p:nvPr/>
        </p:nvPicPr>
        <p:blipFill>
          <a:blip r:embed="rId4"/>
          <a:stretch>
            <a:fillRect/>
          </a:stretch>
        </p:blipFill>
        <p:spPr>
          <a:xfrm>
            <a:off x="4663719" y="4641490"/>
            <a:ext cx="2864561" cy="1961214"/>
          </a:xfrm>
          <a:prstGeom prst="rect">
            <a:avLst/>
          </a:prstGeom>
        </p:spPr>
      </p:pic>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AEB9BDE4-E63F-49C1-BEBE-A4D129A57A45}"/>
                  </a:ext>
                </a:extLst>
              </p14:cNvPr>
              <p14:cNvContentPartPr/>
              <p14:nvPr/>
            </p14:nvContentPartPr>
            <p14:xfrm>
              <a:off x="1967764" y="2826171"/>
              <a:ext cx="469440" cy="519120"/>
            </p14:xfrm>
          </p:contentPart>
        </mc:Choice>
        <mc:Fallback xmlns="">
          <p:pic>
            <p:nvPicPr>
              <p:cNvPr id="20" name="Ink 19">
                <a:extLst>
                  <a:ext uri="{FF2B5EF4-FFF2-40B4-BE49-F238E27FC236}">
                    <a16:creationId xmlns:a16="http://schemas.microsoft.com/office/drawing/2014/main" id="{AEB9BDE4-E63F-49C1-BEBE-A4D129A57A45}"/>
                  </a:ext>
                </a:extLst>
              </p:cNvPr>
              <p:cNvPicPr/>
              <p:nvPr/>
            </p:nvPicPr>
            <p:blipFill>
              <a:blip r:embed="rId6"/>
              <a:stretch>
                <a:fillRect/>
              </a:stretch>
            </p:blipFill>
            <p:spPr>
              <a:xfrm>
                <a:off x="1931764" y="2754171"/>
                <a:ext cx="541080" cy="662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4" name="Ink 53">
                <a:extLst>
                  <a:ext uri="{FF2B5EF4-FFF2-40B4-BE49-F238E27FC236}">
                    <a16:creationId xmlns:a16="http://schemas.microsoft.com/office/drawing/2014/main" id="{CCF492C0-EF17-4876-BBF1-A8CF2BDB3B79}"/>
                  </a:ext>
                </a:extLst>
              </p14:cNvPr>
              <p14:cNvContentPartPr/>
              <p14:nvPr/>
            </p14:nvContentPartPr>
            <p14:xfrm>
              <a:off x="1829164" y="763731"/>
              <a:ext cx="4021920" cy="817200"/>
            </p14:xfrm>
          </p:contentPart>
        </mc:Choice>
        <mc:Fallback xmlns="">
          <p:pic>
            <p:nvPicPr>
              <p:cNvPr id="54" name="Ink 53">
                <a:extLst>
                  <a:ext uri="{FF2B5EF4-FFF2-40B4-BE49-F238E27FC236}">
                    <a16:creationId xmlns:a16="http://schemas.microsoft.com/office/drawing/2014/main" id="{CCF492C0-EF17-4876-BBF1-A8CF2BDB3B79}"/>
                  </a:ext>
                </a:extLst>
              </p:cNvPr>
              <p:cNvPicPr/>
              <p:nvPr/>
            </p:nvPicPr>
            <p:blipFill>
              <a:blip r:embed="rId8"/>
              <a:stretch>
                <a:fillRect/>
              </a:stretch>
            </p:blipFill>
            <p:spPr>
              <a:xfrm>
                <a:off x="1820164" y="754731"/>
                <a:ext cx="4039560" cy="834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2" name="Ink 81">
                <a:extLst>
                  <a:ext uri="{FF2B5EF4-FFF2-40B4-BE49-F238E27FC236}">
                    <a16:creationId xmlns:a16="http://schemas.microsoft.com/office/drawing/2014/main" id="{8D74ADA0-3363-4CC1-86A8-D48C44F6DCF5}"/>
                  </a:ext>
                </a:extLst>
              </p14:cNvPr>
              <p14:cNvContentPartPr/>
              <p14:nvPr/>
            </p14:nvContentPartPr>
            <p14:xfrm>
              <a:off x="6952324" y="637731"/>
              <a:ext cx="1558800" cy="718200"/>
            </p14:xfrm>
          </p:contentPart>
        </mc:Choice>
        <mc:Fallback xmlns="">
          <p:pic>
            <p:nvPicPr>
              <p:cNvPr id="82" name="Ink 81">
                <a:extLst>
                  <a:ext uri="{FF2B5EF4-FFF2-40B4-BE49-F238E27FC236}">
                    <a16:creationId xmlns:a16="http://schemas.microsoft.com/office/drawing/2014/main" id="{8D74ADA0-3363-4CC1-86A8-D48C44F6DCF5}"/>
                  </a:ext>
                </a:extLst>
              </p:cNvPr>
              <p:cNvPicPr/>
              <p:nvPr/>
            </p:nvPicPr>
            <p:blipFill>
              <a:blip r:embed="rId10"/>
              <a:stretch>
                <a:fillRect/>
              </a:stretch>
            </p:blipFill>
            <p:spPr>
              <a:xfrm>
                <a:off x="6943324" y="628731"/>
                <a:ext cx="1576440" cy="735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4" name="Ink 83">
                <a:extLst>
                  <a:ext uri="{FF2B5EF4-FFF2-40B4-BE49-F238E27FC236}">
                    <a16:creationId xmlns:a16="http://schemas.microsoft.com/office/drawing/2014/main" id="{DECA568D-FF8A-4B85-803E-C36967435C4D}"/>
                  </a:ext>
                </a:extLst>
              </p14:cNvPr>
              <p14:cNvContentPartPr/>
              <p14:nvPr/>
            </p14:nvContentPartPr>
            <p14:xfrm>
              <a:off x="9081364" y="587691"/>
              <a:ext cx="1951200" cy="482040"/>
            </p14:xfrm>
          </p:contentPart>
        </mc:Choice>
        <mc:Fallback xmlns="">
          <p:pic>
            <p:nvPicPr>
              <p:cNvPr id="84" name="Ink 83">
                <a:extLst>
                  <a:ext uri="{FF2B5EF4-FFF2-40B4-BE49-F238E27FC236}">
                    <a16:creationId xmlns:a16="http://schemas.microsoft.com/office/drawing/2014/main" id="{DECA568D-FF8A-4B85-803E-C36967435C4D}"/>
                  </a:ext>
                </a:extLst>
              </p:cNvPr>
              <p:cNvPicPr/>
              <p:nvPr/>
            </p:nvPicPr>
            <p:blipFill>
              <a:blip r:embed="rId12"/>
              <a:stretch>
                <a:fillRect/>
              </a:stretch>
            </p:blipFill>
            <p:spPr>
              <a:xfrm>
                <a:off x="9072364" y="578691"/>
                <a:ext cx="1968840" cy="499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8" name="Ink 97">
                <a:extLst>
                  <a:ext uri="{FF2B5EF4-FFF2-40B4-BE49-F238E27FC236}">
                    <a16:creationId xmlns:a16="http://schemas.microsoft.com/office/drawing/2014/main" id="{27F25EBC-38B7-4FDE-B690-CE200FE4C33B}"/>
                  </a:ext>
                </a:extLst>
              </p14:cNvPr>
              <p14:cNvContentPartPr/>
              <p14:nvPr/>
            </p14:nvContentPartPr>
            <p14:xfrm>
              <a:off x="8052124" y="4143771"/>
              <a:ext cx="616320" cy="347760"/>
            </p14:xfrm>
          </p:contentPart>
        </mc:Choice>
        <mc:Fallback xmlns="">
          <p:pic>
            <p:nvPicPr>
              <p:cNvPr id="98" name="Ink 97">
                <a:extLst>
                  <a:ext uri="{FF2B5EF4-FFF2-40B4-BE49-F238E27FC236}">
                    <a16:creationId xmlns:a16="http://schemas.microsoft.com/office/drawing/2014/main" id="{27F25EBC-38B7-4FDE-B690-CE200FE4C33B}"/>
                  </a:ext>
                </a:extLst>
              </p:cNvPr>
              <p:cNvPicPr/>
              <p:nvPr/>
            </p:nvPicPr>
            <p:blipFill>
              <a:blip r:embed="rId14"/>
              <a:stretch>
                <a:fillRect/>
              </a:stretch>
            </p:blipFill>
            <p:spPr>
              <a:xfrm>
                <a:off x="8043124" y="4134771"/>
                <a:ext cx="63396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2" name="Ink 101">
                <a:extLst>
                  <a:ext uri="{FF2B5EF4-FFF2-40B4-BE49-F238E27FC236}">
                    <a16:creationId xmlns:a16="http://schemas.microsoft.com/office/drawing/2014/main" id="{06390274-D8AA-4A86-9143-83A994458EF7}"/>
                  </a:ext>
                </a:extLst>
              </p14:cNvPr>
              <p14:cNvContentPartPr/>
              <p14:nvPr/>
            </p14:nvContentPartPr>
            <p14:xfrm>
              <a:off x="8975164" y="4162131"/>
              <a:ext cx="2216880" cy="700920"/>
            </p14:xfrm>
          </p:contentPart>
        </mc:Choice>
        <mc:Fallback xmlns="">
          <p:pic>
            <p:nvPicPr>
              <p:cNvPr id="102" name="Ink 101">
                <a:extLst>
                  <a:ext uri="{FF2B5EF4-FFF2-40B4-BE49-F238E27FC236}">
                    <a16:creationId xmlns:a16="http://schemas.microsoft.com/office/drawing/2014/main" id="{06390274-D8AA-4A86-9143-83A994458EF7}"/>
                  </a:ext>
                </a:extLst>
              </p:cNvPr>
              <p:cNvPicPr/>
              <p:nvPr/>
            </p:nvPicPr>
            <p:blipFill>
              <a:blip r:embed="rId16"/>
              <a:stretch>
                <a:fillRect/>
              </a:stretch>
            </p:blipFill>
            <p:spPr>
              <a:xfrm>
                <a:off x="8966164" y="4153131"/>
                <a:ext cx="2234520" cy="718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3" name="Ink 122">
                <a:extLst>
                  <a:ext uri="{FF2B5EF4-FFF2-40B4-BE49-F238E27FC236}">
                    <a16:creationId xmlns:a16="http://schemas.microsoft.com/office/drawing/2014/main" id="{3D9EB15C-1D53-42FE-8FC2-ED9A70C14E91}"/>
                  </a:ext>
                </a:extLst>
              </p14:cNvPr>
              <p14:cNvContentPartPr/>
              <p14:nvPr/>
            </p14:nvContentPartPr>
            <p14:xfrm>
              <a:off x="8003164" y="5075811"/>
              <a:ext cx="3488760" cy="1321920"/>
            </p14:xfrm>
          </p:contentPart>
        </mc:Choice>
        <mc:Fallback xmlns="">
          <p:pic>
            <p:nvPicPr>
              <p:cNvPr id="123" name="Ink 122">
                <a:extLst>
                  <a:ext uri="{FF2B5EF4-FFF2-40B4-BE49-F238E27FC236}">
                    <a16:creationId xmlns:a16="http://schemas.microsoft.com/office/drawing/2014/main" id="{3D9EB15C-1D53-42FE-8FC2-ED9A70C14E91}"/>
                  </a:ext>
                </a:extLst>
              </p:cNvPr>
              <p:cNvPicPr/>
              <p:nvPr/>
            </p:nvPicPr>
            <p:blipFill>
              <a:blip r:embed="rId18"/>
              <a:stretch>
                <a:fillRect/>
              </a:stretch>
            </p:blipFill>
            <p:spPr>
              <a:xfrm>
                <a:off x="7994164" y="5066811"/>
                <a:ext cx="3506400" cy="1339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5" name="Ink 124">
                <a:extLst>
                  <a:ext uri="{FF2B5EF4-FFF2-40B4-BE49-F238E27FC236}">
                    <a16:creationId xmlns:a16="http://schemas.microsoft.com/office/drawing/2014/main" id="{57EA1C1D-2CAC-41ED-B4CA-4AA2F4416C1D}"/>
                  </a:ext>
                </a:extLst>
              </p14:cNvPr>
              <p14:cNvContentPartPr/>
              <p14:nvPr/>
            </p14:nvContentPartPr>
            <p14:xfrm>
              <a:off x="7157164" y="2320011"/>
              <a:ext cx="396000" cy="372600"/>
            </p14:xfrm>
          </p:contentPart>
        </mc:Choice>
        <mc:Fallback xmlns="">
          <p:pic>
            <p:nvPicPr>
              <p:cNvPr id="125" name="Ink 124">
                <a:extLst>
                  <a:ext uri="{FF2B5EF4-FFF2-40B4-BE49-F238E27FC236}">
                    <a16:creationId xmlns:a16="http://schemas.microsoft.com/office/drawing/2014/main" id="{57EA1C1D-2CAC-41ED-B4CA-4AA2F4416C1D}"/>
                  </a:ext>
                </a:extLst>
              </p:cNvPr>
              <p:cNvPicPr/>
              <p:nvPr/>
            </p:nvPicPr>
            <p:blipFill>
              <a:blip r:embed="rId20"/>
              <a:stretch>
                <a:fillRect/>
              </a:stretch>
            </p:blipFill>
            <p:spPr>
              <a:xfrm>
                <a:off x="7148164" y="2311011"/>
                <a:ext cx="41364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9" name="Ink 138">
                <a:extLst>
                  <a:ext uri="{FF2B5EF4-FFF2-40B4-BE49-F238E27FC236}">
                    <a16:creationId xmlns:a16="http://schemas.microsoft.com/office/drawing/2014/main" id="{1F0E5619-C88E-449D-84FE-53D7D77A7538}"/>
                  </a:ext>
                </a:extLst>
              </p14:cNvPr>
              <p14:cNvContentPartPr/>
              <p14:nvPr/>
            </p14:nvContentPartPr>
            <p14:xfrm>
              <a:off x="1545484" y="1862811"/>
              <a:ext cx="3740040" cy="1382040"/>
            </p14:xfrm>
          </p:contentPart>
        </mc:Choice>
        <mc:Fallback xmlns="">
          <p:pic>
            <p:nvPicPr>
              <p:cNvPr id="139" name="Ink 138">
                <a:extLst>
                  <a:ext uri="{FF2B5EF4-FFF2-40B4-BE49-F238E27FC236}">
                    <a16:creationId xmlns:a16="http://schemas.microsoft.com/office/drawing/2014/main" id="{1F0E5619-C88E-449D-84FE-53D7D77A7538}"/>
                  </a:ext>
                </a:extLst>
              </p:cNvPr>
              <p:cNvPicPr/>
              <p:nvPr/>
            </p:nvPicPr>
            <p:blipFill>
              <a:blip r:embed="rId22"/>
              <a:stretch>
                <a:fillRect/>
              </a:stretch>
            </p:blipFill>
            <p:spPr>
              <a:xfrm>
                <a:off x="1536484" y="1853811"/>
                <a:ext cx="3757680" cy="1399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6" name="Ink 145">
                <a:extLst>
                  <a:ext uri="{FF2B5EF4-FFF2-40B4-BE49-F238E27FC236}">
                    <a16:creationId xmlns:a16="http://schemas.microsoft.com/office/drawing/2014/main" id="{83BF92A7-BB45-4359-94BC-7ADB222AC3EC}"/>
                  </a:ext>
                </a:extLst>
              </p14:cNvPr>
              <p14:cNvContentPartPr/>
              <p14:nvPr/>
            </p14:nvContentPartPr>
            <p14:xfrm>
              <a:off x="4027324" y="5367771"/>
              <a:ext cx="1227240" cy="800640"/>
            </p14:xfrm>
          </p:contentPart>
        </mc:Choice>
        <mc:Fallback xmlns="">
          <p:pic>
            <p:nvPicPr>
              <p:cNvPr id="146" name="Ink 145">
                <a:extLst>
                  <a:ext uri="{FF2B5EF4-FFF2-40B4-BE49-F238E27FC236}">
                    <a16:creationId xmlns:a16="http://schemas.microsoft.com/office/drawing/2014/main" id="{83BF92A7-BB45-4359-94BC-7ADB222AC3EC}"/>
                  </a:ext>
                </a:extLst>
              </p:cNvPr>
              <p:cNvPicPr/>
              <p:nvPr/>
            </p:nvPicPr>
            <p:blipFill>
              <a:blip r:embed="rId24"/>
              <a:stretch>
                <a:fillRect/>
              </a:stretch>
            </p:blipFill>
            <p:spPr>
              <a:xfrm>
                <a:off x="4018324" y="5358771"/>
                <a:ext cx="1244880" cy="818280"/>
              </a:xfrm>
              <a:prstGeom prst="rect">
                <a:avLst/>
              </a:prstGeom>
            </p:spPr>
          </p:pic>
        </mc:Fallback>
      </mc:AlternateContent>
    </p:spTree>
    <p:extLst>
      <p:ext uri="{BB962C8B-B14F-4D97-AF65-F5344CB8AC3E}">
        <p14:creationId xmlns:p14="http://schemas.microsoft.com/office/powerpoint/2010/main" val="2163826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Deletion in Heaps</a:t>
            </a:r>
          </a:p>
        </p:txBody>
      </p:sp>
      <mc:AlternateContent xmlns:mc="http://schemas.openxmlformats.org/markup-compatibility/2006" xmlns:p14="http://schemas.microsoft.com/office/powerpoint/2010/main">
        <mc:Choice Requires="p14">
          <p:contentPart p14:bwMode="auto" r:id="rId2">
            <p14:nvContentPartPr>
              <p14:cNvPr id="46" name="Ink 45">
                <a:extLst>
                  <a:ext uri="{FF2B5EF4-FFF2-40B4-BE49-F238E27FC236}">
                    <a16:creationId xmlns:a16="http://schemas.microsoft.com/office/drawing/2014/main" id="{47D1FF94-1496-4DD7-88C2-6AED51A4548D}"/>
                  </a:ext>
                </a:extLst>
              </p14:cNvPr>
              <p14:cNvContentPartPr/>
              <p14:nvPr/>
            </p14:nvContentPartPr>
            <p14:xfrm>
              <a:off x="3486604" y="876771"/>
              <a:ext cx="938520" cy="576720"/>
            </p14:xfrm>
          </p:contentPart>
        </mc:Choice>
        <mc:Fallback xmlns="">
          <p:pic>
            <p:nvPicPr>
              <p:cNvPr id="46" name="Ink 45">
                <a:extLst>
                  <a:ext uri="{FF2B5EF4-FFF2-40B4-BE49-F238E27FC236}">
                    <a16:creationId xmlns:a16="http://schemas.microsoft.com/office/drawing/2014/main" id="{47D1FF94-1496-4DD7-88C2-6AED51A4548D}"/>
                  </a:ext>
                </a:extLst>
              </p:cNvPr>
              <p:cNvPicPr/>
              <p:nvPr/>
            </p:nvPicPr>
            <p:blipFill>
              <a:blip r:embed="rId3"/>
              <a:stretch>
                <a:fillRect/>
              </a:stretch>
            </p:blipFill>
            <p:spPr>
              <a:xfrm>
                <a:off x="3477604" y="867771"/>
                <a:ext cx="956160" cy="594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7" name="Ink 56">
                <a:extLst>
                  <a:ext uri="{FF2B5EF4-FFF2-40B4-BE49-F238E27FC236}">
                    <a16:creationId xmlns:a16="http://schemas.microsoft.com/office/drawing/2014/main" id="{B16C0BD9-5561-4C23-82EA-18B7CA3BB725}"/>
                  </a:ext>
                </a:extLst>
              </p14:cNvPr>
              <p14:cNvContentPartPr/>
              <p14:nvPr/>
            </p14:nvContentPartPr>
            <p14:xfrm>
              <a:off x="2017084" y="754371"/>
              <a:ext cx="615960" cy="583560"/>
            </p14:xfrm>
          </p:contentPart>
        </mc:Choice>
        <mc:Fallback xmlns="">
          <p:pic>
            <p:nvPicPr>
              <p:cNvPr id="57" name="Ink 56">
                <a:extLst>
                  <a:ext uri="{FF2B5EF4-FFF2-40B4-BE49-F238E27FC236}">
                    <a16:creationId xmlns:a16="http://schemas.microsoft.com/office/drawing/2014/main" id="{B16C0BD9-5561-4C23-82EA-18B7CA3BB725}"/>
                  </a:ext>
                </a:extLst>
              </p:cNvPr>
              <p:cNvPicPr/>
              <p:nvPr/>
            </p:nvPicPr>
            <p:blipFill>
              <a:blip r:embed="rId5"/>
              <a:stretch>
                <a:fillRect/>
              </a:stretch>
            </p:blipFill>
            <p:spPr>
              <a:xfrm>
                <a:off x="2008084" y="745371"/>
                <a:ext cx="633600" cy="601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6" name="Ink 85">
                <a:extLst>
                  <a:ext uri="{FF2B5EF4-FFF2-40B4-BE49-F238E27FC236}">
                    <a16:creationId xmlns:a16="http://schemas.microsoft.com/office/drawing/2014/main" id="{9AA5548E-A0BE-4A77-A074-E26C1A1DD797}"/>
                  </a:ext>
                </a:extLst>
              </p14:cNvPr>
              <p14:cNvContentPartPr/>
              <p14:nvPr/>
            </p14:nvContentPartPr>
            <p14:xfrm>
              <a:off x="5562364" y="1484811"/>
              <a:ext cx="5326560" cy="1469160"/>
            </p14:xfrm>
          </p:contentPart>
        </mc:Choice>
        <mc:Fallback xmlns="">
          <p:pic>
            <p:nvPicPr>
              <p:cNvPr id="86" name="Ink 85">
                <a:extLst>
                  <a:ext uri="{FF2B5EF4-FFF2-40B4-BE49-F238E27FC236}">
                    <a16:creationId xmlns:a16="http://schemas.microsoft.com/office/drawing/2014/main" id="{9AA5548E-A0BE-4A77-A074-E26C1A1DD797}"/>
                  </a:ext>
                </a:extLst>
              </p:cNvPr>
              <p:cNvPicPr/>
              <p:nvPr/>
            </p:nvPicPr>
            <p:blipFill>
              <a:blip r:embed="rId7"/>
              <a:stretch>
                <a:fillRect/>
              </a:stretch>
            </p:blipFill>
            <p:spPr>
              <a:xfrm>
                <a:off x="5553364" y="1475811"/>
                <a:ext cx="5344200" cy="1486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9" name="Ink 88">
                <a:extLst>
                  <a:ext uri="{FF2B5EF4-FFF2-40B4-BE49-F238E27FC236}">
                    <a16:creationId xmlns:a16="http://schemas.microsoft.com/office/drawing/2014/main" id="{9E14E937-3450-4FF5-BBB1-F72C846357DF}"/>
                  </a:ext>
                </a:extLst>
              </p14:cNvPr>
              <p14:cNvContentPartPr/>
              <p14:nvPr/>
            </p14:nvContentPartPr>
            <p14:xfrm>
              <a:off x="8780404" y="3339531"/>
              <a:ext cx="139320" cy="49320"/>
            </p14:xfrm>
          </p:contentPart>
        </mc:Choice>
        <mc:Fallback xmlns="">
          <p:pic>
            <p:nvPicPr>
              <p:cNvPr id="89" name="Ink 88">
                <a:extLst>
                  <a:ext uri="{FF2B5EF4-FFF2-40B4-BE49-F238E27FC236}">
                    <a16:creationId xmlns:a16="http://schemas.microsoft.com/office/drawing/2014/main" id="{9E14E937-3450-4FF5-BBB1-F72C846357DF}"/>
                  </a:ext>
                </a:extLst>
              </p:cNvPr>
              <p:cNvPicPr/>
              <p:nvPr/>
            </p:nvPicPr>
            <p:blipFill>
              <a:blip r:embed="rId9"/>
              <a:stretch>
                <a:fillRect/>
              </a:stretch>
            </p:blipFill>
            <p:spPr>
              <a:xfrm>
                <a:off x="8771404" y="3330531"/>
                <a:ext cx="15696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0" name="Ink 89">
                <a:extLst>
                  <a:ext uri="{FF2B5EF4-FFF2-40B4-BE49-F238E27FC236}">
                    <a16:creationId xmlns:a16="http://schemas.microsoft.com/office/drawing/2014/main" id="{2D617EC2-0162-4433-B91F-91031733FF87}"/>
                  </a:ext>
                </a:extLst>
              </p14:cNvPr>
              <p14:cNvContentPartPr/>
              <p14:nvPr/>
            </p14:nvContentPartPr>
            <p14:xfrm>
              <a:off x="6275164" y="3085011"/>
              <a:ext cx="1933920" cy="422280"/>
            </p14:xfrm>
          </p:contentPart>
        </mc:Choice>
        <mc:Fallback xmlns="">
          <p:pic>
            <p:nvPicPr>
              <p:cNvPr id="90" name="Ink 89">
                <a:extLst>
                  <a:ext uri="{FF2B5EF4-FFF2-40B4-BE49-F238E27FC236}">
                    <a16:creationId xmlns:a16="http://schemas.microsoft.com/office/drawing/2014/main" id="{2D617EC2-0162-4433-B91F-91031733FF87}"/>
                  </a:ext>
                </a:extLst>
              </p:cNvPr>
              <p:cNvPicPr/>
              <p:nvPr/>
            </p:nvPicPr>
            <p:blipFill>
              <a:blip r:embed="rId11"/>
              <a:stretch>
                <a:fillRect/>
              </a:stretch>
            </p:blipFill>
            <p:spPr>
              <a:xfrm>
                <a:off x="6266164" y="3076011"/>
                <a:ext cx="195156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5" name="Ink 124">
                <a:extLst>
                  <a:ext uri="{FF2B5EF4-FFF2-40B4-BE49-F238E27FC236}">
                    <a16:creationId xmlns:a16="http://schemas.microsoft.com/office/drawing/2014/main" id="{05E835AC-4387-48BE-9A9B-3D5C8A18ADDC}"/>
                  </a:ext>
                </a:extLst>
              </p14:cNvPr>
              <p14:cNvContentPartPr/>
              <p14:nvPr/>
            </p14:nvContentPartPr>
            <p14:xfrm>
              <a:off x="361084" y="1435131"/>
              <a:ext cx="2738160" cy="1561680"/>
            </p14:xfrm>
          </p:contentPart>
        </mc:Choice>
        <mc:Fallback xmlns="">
          <p:pic>
            <p:nvPicPr>
              <p:cNvPr id="125" name="Ink 124">
                <a:extLst>
                  <a:ext uri="{FF2B5EF4-FFF2-40B4-BE49-F238E27FC236}">
                    <a16:creationId xmlns:a16="http://schemas.microsoft.com/office/drawing/2014/main" id="{05E835AC-4387-48BE-9A9B-3D5C8A18ADDC}"/>
                  </a:ext>
                </a:extLst>
              </p:cNvPr>
              <p:cNvPicPr/>
              <p:nvPr/>
            </p:nvPicPr>
            <p:blipFill>
              <a:blip r:embed="rId13"/>
              <a:stretch>
                <a:fillRect/>
              </a:stretch>
            </p:blipFill>
            <p:spPr>
              <a:xfrm>
                <a:off x="352084" y="1426131"/>
                <a:ext cx="2755800" cy="1579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3" name="Ink 162">
                <a:extLst>
                  <a:ext uri="{FF2B5EF4-FFF2-40B4-BE49-F238E27FC236}">
                    <a16:creationId xmlns:a16="http://schemas.microsoft.com/office/drawing/2014/main" id="{57C185A3-0253-4B12-A565-3F02614F454E}"/>
                  </a:ext>
                </a:extLst>
              </p14:cNvPr>
              <p14:cNvContentPartPr/>
              <p14:nvPr/>
            </p14:nvContentPartPr>
            <p14:xfrm>
              <a:off x="81364" y="3647024"/>
              <a:ext cx="10918800" cy="2494387"/>
            </p14:xfrm>
          </p:contentPart>
        </mc:Choice>
        <mc:Fallback xmlns="">
          <p:pic>
            <p:nvPicPr>
              <p:cNvPr id="163" name="Ink 162">
                <a:extLst>
                  <a:ext uri="{FF2B5EF4-FFF2-40B4-BE49-F238E27FC236}">
                    <a16:creationId xmlns:a16="http://schemas.microsoft.com/office/drawing/2014/main" id="{57C185A3-0253-4B12-A565-3F02614F454E}"/>
                  </a:ext>
                </a:extLst>
              </p:cNvPr>
              <p:cNvPicPr/>
              <p:nvPr/>
            </p:nvPicPr>
            <p:blipFill>
              <a:blip r:embed="rId15"/>
              <a:stretch>
                <a:fillRect/>
              </a:stretch>
            </p:blipFill>
            <p:spPr>
              <a:xfrm>
                <a:off x="72364" y="3638024"/>
                <a:ext cx="10936440" cy="251202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4" name="Ink 163">
                <a:extLst>
                  <a:ext uri="{FF2B5EF4-FFF2-40B4-BE49-F238E27FC236}">
                    <a16:creationId xmlns:a16="http://schemas.microsoft.com/office/drawing/2014/main" id="{389A3986-69E0-4F68-AAD1-BF79D34A7E2A}"/>
                  </a:ext>
                </a:extLst>
              </p14:cNvPr>
              <p14:cNvContentPartPr/>
              <p14:nvPr/>
            </p14:nvContentPartPr>
            <p14:xfrm>
              <a:off x="4581004" y="5831451"/>
              <a:ext cx="568080" cy="308880"/>
            </p14:xfrm>
          </p:contentPart>
        </mc:Choice>
        <mc:Fallback xmlns="">
          <p:pic>
            <p:nvPicPr>
              <p:cNvPr id="164" name="Ink 163">
                <a:extLst>
                  <a:ext uri="{FF2B5EF4-FFF2-40B4-BE49-F238E27FC236}">
                    <a16:creationId xmlns:a16="http://schemas.microsoft.com/office/drawing/2014/main" id="{389A3986-69E0-4F68-AAD1-BF79D34A7E2A}"/>
                  </a:ext>
                </a:extLst>
              </p:cNvPr>
              <p:cNvPicPr/>
              <p:nvPr/>
            </p:nvPicPr>
            <p:blipFill>
              <a:blip r:embed="rId17"/>
              <a:stretch>
                <a:fillRect/>
              </a:stretch>
            </p:blipFill>
            <p:spPr>
              <a:xfrm>
                <a:off x="4572004" y="5822451"/>
                <a:ext cx="5857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5" name="Ink 164">
                <a:extLst>
                  <a:ext uri="{FF2B5EF4-FFF2-40B4-BE49-F238E27FC236}">
                    <a16:creationId xmlns:a16="http://schemas.microsoft.com/office/drawing/2014/main" id="{6DC6F0B9-FE12-426A-ABCF-9D3F9AAFAC65}"/>
                  </a:ext>
                </a:extLst>
              </p14:cNvPr>
              <p14:cNvContentPartPr/>
              <p14:nvPr/>
            </p14:nvContentPartPr>
            <p14:xfrm>
              <a:off x="5020204" y="5955651"/>
              <a:ext cx="651240" cy="141480"/>
            </p14:xfrm>
          </p:contentPart>
        </mc:Choice>
        <mc:Fallback xmlns="">
          <p:pic>
            <p:nvPicPr>
              <p:cNvPr id="165" name="Ink 164">
                <a:extLst>
                  <a:ext uri="{FF2B5EF4-FFF2-40B4-BE49-F238E27FC236}">
                    <a16:creationId xmlns:a16="http://schemas.microsoft.com/office/drawing/2014/main" id="{6DC6F0B9-FE12-426A-ABCF-9D3F9AAFAC65}"/>
                  </a:ext>
                </a:extLst>
              </p:cNvPr>
              <p:cNvPicPr/>
              <p:nvPr/>
            </p:nvPicPr>
            <p:blipFill>
              <a:blip r:embed="rId19"/>
              <a:stretch>
                <a:fillRect/>
              </a:stretch>
            </p:blipFill>
            <p:spPr>
              <a:xfrm>
                <a:off x="5011204" y="5946651"/>
                <a:ext cx="668880" cy="159120"/>
              </a:xfrm>
              <a:prstGeom prst="rect">
                <a:avLst/>
              </a:prstGeom>
            </p:spPr>
          </p:pic>
        </mc:Fallback>
      </mc:AlternateContent>
    </p:spTree>
    <p:extLst>
      <p:ext uri="{BB962C8B-B14F-4D97-AF65-F5344CB8AC3E}">
        <p14:creationId xmlns:p14="http://schemas.microsoft.com/office/powerpoint/2010/main" val="3302411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Array Implementation</a:t>
            </a:r>
          </a:p>
        </p:txBody>
      </p:sp>
      <p:pic>
        <p:nvPicPr>
          <p:cNvPr id="3" name="Picture 2">
            <a:extLst>
              <a:ext uri="{FF2B5EF4-FFF2-40B4-BE49-F238E27FC236}">
                <a16:creationId xmlns:a16="http://schemas.microsoft.com/office/drawing/2014/main" id="{0B658777-9E4F-49C9-B1C5-EA0EF0E1F833}"/>
              </a:ext>
            </a:extLst>
          </p:cNvPr>
          <p:cNvPicPr>
            <a:picLocks noChangeAspect="1"/>
          </p:cNvPicPr>
          <p:nvPr/>
        </p:nvPicPr>
        <p:blipFill>
          <a:blip r:embed="rId2"/>
          <a:stretch>
            <a:fillRect/>
          </a:stretch>
        </p:blipFill>
        <p:spPr>
          <a:xfrm>
            <a:off x="2509337" y="1840392"/>
            <a:ext cx="7173326" cy="4553585"/>
          </a:xfrm>
          <a:prstGeom prst="rect">
            <a:avLst/>
          </a:prstGeom>
        </p:spPr>
      </p:pic>
    </p:spTree>
    <p:extLst>
      <p:ext uri="{BB962C8B-B14F-4D97-AF65-F5344CB8AC3E}">
        <p14:creationId xmlns:p14="http://schemas.microsoft.com/office/powerpoint/2010/main" val="2048145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Array Implementation</a:t>
            </a:r>
          </a:p>
        </p:txBody>
      </p:sp>
      <p:pic>
        <p:nvPicPr>
          <p:cNvPr id="2" name="Picture 1">
            <a:extLst>
              <a:ext uri="{FF2B5EF4-FFF2-40B4-BE49-F238E27FC236}">
                <a16:creationId xmlns:a16="http://schemas.microsoft.com/office/drawing/2014/main" id="{926596E5-872C-47BB-B846-D4068D3F8251}"/>
              </a:ext>
            </a:extLst>
          </p:cNvPr>
          <p:cNvPicPr>
            <a:picLocks noChangeAspect="1"/>
          </p:cNvPicPr>
          <p:nvPr/>
        </p:nvPicPr>
        <p:blipFill>
          <a:blip r:embed="rId2"/>
          <a:stretch>
            <a:fillRect/>
          </a:stretch>
        </p:blipFill>
        <p:spPr>
          <a:xfrm>
            <a:off x="387991" y="1132701"/>
            <a:ext cx="5487166" cy="4563112"/>
          </a:xfrm>
          <a:prstGeom prst="rect">
            <a:avLst/>
          </a:prstGeom>
        </p:spPr>
      </p:pic>
      <p:pic>
        <p:nvPicPr>
          <p:cNvPr id="5" name="Picture 4">
            <a:extLst>
              <a:ext uri="{FF2B5EF4-FFF2-40B4-BE49-F238E27FC236}">
                <a16:creationId xmlns:a16="http://schemas.microsoft.com/office/drawing/2014/main" id="{9FC43636-53E9-4147-9779-ABA56034CC8D}"/>
              </a:ext>
            </a:extLst>
          </p:cNvPr>
          <p:cNvPicPr>
            <a:picLocks noChangeAspect="1"/>
          </p:cNvPicPr>
          <p:nvPr/>
        </p:nvPicPr>
        <p:blipFill>
          <a:blip r:embed="rId3"/>
          <a:stretch>
            <a:fillRect/>
          </a:stretch>
        </p:blipFill>
        <p:spPr>
          <a:xfrm>
            <a:off x="6096000" y="1132701"/>
            <a:ext cx="6068272" cy="4067743"/>
          </a:xfrm>
          <a:prstGeom prst="rect">
            <a:avLst/>
          </a:prstGeom>
        </p:spPr>
      </p:pic>
      <p:pic>
        <p:nvPicPr>
          <p:cNvPr id="7" name="Picture 6">
            <a:extLst>
              <a:ext uri="{FF2B5EF4-FFF2-40B4-BE49-F238E27FC236}">
                <a16:creationId xmlns:a16="http://schemas.microsoft.com/office/drawing/2014/main" id="{450073EA-DA59-44D1-B18D-A44622094118}"/>
              </a:ext>
            </a:extLst>
          </p:cNvPr>
          <p:cNvPicPr>
            <a:picLocks noChangeAspect="1"/>
          </p:cNvPicPr>
          <p:nvPr/>
        </p:nvPicPr>
        <p:blipFill>
          <a:blip r:embed="rId4"/>
          <a:stretch>
            <a:fillRect/>
          </a:stretch>
        </p:blipFill>
        <p:spPr>
          <a:xfrm>
            <a:off x="3829256" y="5284603"/>
            <a:ext cx="3648584" cy="1495634"/>
          </a:xfrm>
          <a:prstGeom prst="rect">
            <a:avLst/>
          </a:prstGeom>
        </p:spPr>
      </p:pic>
    </p:spTree>
    <p:extLst>
      <p:ext uri="{BB962C8B-B14F-4D97-AF65-F5344CB8AC3E}">
        <p14:creationId xmlns:p14="http://schemas.microsoft.com/office/powerpoint/2010/main" val="16153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Build Heap from an Array</a:t>
            </a:r>
          </a:p>
        </p:txBody>
      </p:sp>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686480EE-8413-4C33-9D08-95DE9186D344}"/>
                  </a:ext>
                </a:extLst>
              </p14:cNvPr>
              <p14:cNvContentPartPr/>
              <p14:nvPr/>
            </p14:nvContentPartPr>
            <p14:xfrm>
              <a:off x="945364" y="804411"/>
              <a:ext cx="2727360" cy="750960"/>
            </p14:xfrm>
          </p:contentPart>
        </mc:Choice>
        <mc:Fallback xmlns="">
          <p:pic>
            <p:nvPicPr>
              <p:cNvPr id="28" name="Ink 27">
                <a:extLst>
                  <a:ext uri="{FF2B5EF4-FFF2-40B4-BE49-F238E27FC236}">
                    <a16:creationId xmlns:a16="http://schemas.microsoft.com/office/drawing/2014/main" id="{686480EE-8413-4C33-9D08-95DE9186D344}"/>
                  </a:ext>
                </a:extLst>
              </p:cNvPr>
              <p:cNvPicPr/>
              <p:nvPr/>
            </p:nvPicPr>
            <p:blipFill>
              <a:blip r:embed="rId3"/>
              <a:stretch>
                <a:fillRect/>
              </a:stretch>
            </p:blipFill>
            <p:spPr>
              <a:xfrm>
                <a:off x="936364" y="795411"/>
                <a:ext cx="2745000" cy="768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9" name="Ink 48">
                <a:extLst>
                  <a:ext uri="{FF2B5EF4-FFF2-40B4-BE49-F238E27FC236}">
                    <a16:creationId xmlns:a16="http://schemas.microsoft.com/office/drawing/2014/main" id="{929344EA-283D-4807-BA23-56CC84D91383}"/>
                  </a:ext>
                </a:extLst>
              </p14:cNvPr>
              <p14:cNvContentPartPr/>
              <p14:nvPr/>
            </p14:nvContentPartPr>
            <p14:xfrm>
              <a:off x="4722484" y="790371"/>
              <a:ext cx="2130120" cy="1796040"/>
            </p14:xfrm>
          </p:contentPart>
        </mc:Choice>
        <mc:Fallback xmlns="">
          <p:pic>
            <p:nvPicPr>
              <p:cNvPr id="49" name="Ink 48">
                <a:extLst>
                  <a:ext uri="{FF2B5EF4-FFF2-40B4-BE49-F238E27FC236}">
                    <a16:creationId xmlns:a16="http://schemas.microsoft.com/office/drawing/2014/main" id="{929344EA-283D-4807-BA23-56CC84D91383}"/>
                  </a:ext>
                </a:extLst>
              </p:cNvPr>
              <p:cNvPicPr/>
              <p:nvPr/>
            </p:nvPicPr>
            <p:blipFill>
              <a:blip r:embed="rId5"/>
              <a:stretch>
                <a:fillRect/>
              </a:stretch>
            </p:blipFill>
            <p:spPr>
              <a:xfrm>
                <a:off x="4713484" y="781371"/>
                <a:ext cx="2147760" cy="1813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6" name="Ink 95">
                <a:extLst>
                  <a:ext uri="{FF2B5EF4-FFF2-40B4-BE49-F238E27FC236}">
                    <a16:creationId xmlns:a16="http://schemas.microsoft.com/office/drawing/2014/main" id="{BA4BC3C0-2575-467A-BE7C-270D1E4C84C8}"/>
                  </a:ext>
                </a:extLst>
              </p14:cNvPr>
              <p14:cNvContentPartPr/>
              <p14:nvPr/>
            </p14:nvContentPartPr>
            <p14:xfrm>
              <a:off x="2565364" y="3471291"/>
              <a:ext cx="465480" cy="195120"/>
            </p14:xfrm>
          </p:contentPart>
        </mc:Choice>
        <mc:Fallback xmlns="">
          <p:pic>
            <p:nvPicPr>
              <p:cNvPr id="96" name="Ink 95">
                <a:extLst>
                  <a:ext uri="{FF2B5EF4-FFF2-40B4-BE49-F238E27FC236}">
                    <a16:creationId xmlns:a16="http://schemas.microsoft.com/office/drawing/2014/main" id="{BA4BC3C0-2575-467A-BE7C-270D1E4C84C8}"/>
                  </a:ext>
                </a:extLst>
              </p:cNvPr>
              <p:cNvPicPr/>
              <p:nvPr/>
            </p:nvPicPr>
            <p:blipFill>
              <a:blip r:embed="rId7"/>
              <a:stretch>
                <a:fillRect/>
              </a:stretch>
            </p:blipFill>
            <p:spPr>
              <a:xfrm>
                <a:off x="2556364" y="3462291"/>
                <a:ext cx="48312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8" name="Ink 107">
                <a:extLst>
                  <a:ext uri="{FF2B5EF4-FFF2-40B4-BE49-F238E27FC236}">
                    <a16:creationId xmlns:a16="http://schemas.microsoft.com/office/drawing/2014/main" id="{C5C91B27-B18D-4A62-A4F9-4EBC52B4ACD8}"/>
                  </a:ext>
                </a:extLst>
              </p14:cNvPr>
              <p14:cNvContentPartPr/>
              <p14:nvPr/>
            </p14:nvContentPartPr>
            <p14:xfrm>
              <a:off x="3710524" y="3830571"/>
              <a:ext cx="531360" cy="498600"/>
            </p14:xfrm>
          </p:contentPart>
        </mc:Choice>
        <mc:Fallback xmlns="">
          <p:pic>
            <p:nvPicPr>
              <p:cNvPr id="108" name="Ink 107">
                <a:extLst>
                  <a:ext uri="{FF2B5EF4-FFF2-40B4-BE49-F238E27FC236}">
                    <a16:creationId xmlns:a16="http://schemas.microsoft.com/office/drawing/2014/main" id="{C5C91B27-B18D-4A62-A4F9-4EBC52B4ACD8}"/>
                  </a:ext>
                </a:extLst>
              </p:cNvPr>
              <p:cNvPicPr/>
              <p:nvPr/>
            </p:nvPicPr>
            <p:blipFill>
              <a:blip r:embed="rId9"/>
              <a:stretch>
                <a:fillRect/>
              </a:stretch>
            </p:blipFill>
            <p:spPr>
              <a:xfrm>
                <a:off x="3701524" y="3821571"/>
                <a:ext cx="54900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3" name="Ink 112">
                <a:extLst>
                  <a:ext uri="{FF2B5EF4-FFF2-40B4-BE49-F238E27FC236}">
                    <a16:creationId xmlns:a16="http://schemas.microsoft.com/office/drawing/2014/main" id="{AB3A153E-114D-43F7-98DB-85D6E3E499F4}"/>
                  </a:ext>
                </a:extLst>
              </p14:cNvPr>
              <p14:cNvContentPartPr/>
              <p14:nvPr/>
            </p14:nvContentPartPr>
            <p14:xfrm>
              <a:off x="5943604" y="4305051"/>
              <a:ext cx="380880" cy="168120"/>
            </p14:xfrm>
          </p:contentPart>
        </mc:Choice>
        <mc:Fallback xmlns="">
          <p:pic>
            <p:nvPicPr>
              <p:cNvPr id="113" name="Ink 112">
                <a:extLst>
                  <a:ext uri="{FF2B5EF4-FFF2-40B4-BE49-F238E27FC236}">
                    <a16:creationId xmlns:a16="http://schemas.microsoft.com/office/drawing/2014/main" id="{AB3A153E-114D-43F7-98DB-85D6E3E499F4}"/>
                  </a:ext>
                </a:extLst>
              </p:cNvPr>
              <p:cNvPicPr/>
              <p:nvPr/>
            </p:nvPicPr>
            <p:blipFill>
              <a:blip r:embed="rId11"/>
              <a:stretch>
                <a:fillRect/>
              </a:stretch>
            </p:blipFill>
            <p:spPr>
              <a:xfrm>
                <a:off x="5934604" y="4296051"/>
                <a:ext cx="39852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7" name="Ink 116">
                <a:extLst>
                  <a:ext uri="{FF2B5EF4-FFF2-40B4-BE49-F238E27FC236}">
                    <a16:creationId xmlns:a16="http://schemas.microsoft.com/office/drawing/2014/main" id="{090FAC1F-F1BB-49AA-9FA7-687E95D9B359}"/>
                  </a:ext>
                </a:extLst>
              </p14:cNvPr>
              <p14:cNvContentPartPr/>
              <p14:nvPr/>
            </p14:nvContentPartPr>
            <p14:xfrm>
              <a:off x="4676044" y="4187691"/>
              <a:ext cx="903240" cy="330120"/>
            </p14:xfrm>
          </p:contentPart>
        </mc:Choice>
        <mc:Fallback xmlns="">
          <p:pic>
            <p:nvPicPr>
              <p:cNvPr id="117" name="Ink 116">
                <a:extLst>
                  <a:ext uri="{FF2B5EF4-FFF2-40B4-BE49-F238E27FC236}">
                    <a16:creationId xmlns:a16="http://schemas.microsoft.com/office/drawing/2014/main" id="{090FAC1F-F1BB-49AA-9FA7-687E95D9B359}"/>
                  </a:ext>
                </a:extLst>
              </p:cNvPr>
              <p:cNvPicPr/>
              <p:nvPr/>
            </p:nvPicPr>
            <p:blipFill>
              <a:blip r:embed="rId13"/>
              <a:stretch>
                <a:fillRect/>
              </a:stretch>
            </p:blipFill>
            <p:spPr>
              <a:xfrm>
                <a:off x="4667044" y="4178691"/>
                <a:ext cx="92088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0" name="Ink 119">
                <a:extLst>
                  <a:ext uri="{FF2B5EF4-FFF2-40B4-BE49-F238E27FC236}">
                    <a16:creationId xmlns:a16="http://schemas.microsoft.com/office/drawing/2014/main" id="{CD7A5068-A58E-4CE0-9EF3-AEDB4342004B}"/>
                  </a:ext>
                </a:extLst>
              </p14:cNvPr>
              <p14:cNvContentPartPr/>
              <p14:nvPr/>
            </p14:nvContentPartPr>
            <p14:xfrm>
              <a:off x="6527884" y="4025331"/>
              <a:ext cx="1048680" cy="509760"/>
            </p14:xfrm>
          </p:contentPart>
        </mc:Choice>
        <mc:Fallback xmlns="">
          <p:pic>
            <p:nvPicPr>
              <p:cNvPr id="120" name="Ink 119">
                <a:extLst>
                  <a:ext uri="{FF2B5EF4-FFF2-40B4-BE49-F238E27FC236}">
                    <a16:creationId xmlns:a16="http://schemas.microsoft.com/office/drawing/2014/main" id="{CD7A5068-A58E-4CE0-9EF3-AEDB4342004B}"/>
                  </a:ext>
                </a:extLst>
              </p:cNvPr>
              <p:cNvPicPr/>
              <p:nvPr/>
            </p:nvPicPr>
            <p:blipFill>
              <a:blip r:embed="rId15"/>
              <a:stretch>
                <a:fillRect/>
              </a:stretch>
            </p:blipFill>
            <p:spPr>
              <a:xfrm>
                <a:off x="6518884" y="4016331"/>
                <a:ext cx="1066320" cy="527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7" name="Ink 126">
                <a:extLst>
                  <a:ext uri="{FF2B5EF4-FFF2-40B4-BE49-F238E27FC236}">
                    <a16:creationId xmlns:a16="http://schemas.microsoft.com/office/drawing/2014/main" id="{ABBFCA01-2511-4097-9EA2-A4D0903096B9}"/>
                  </a:ext>
                </a:extLst>
              </p14:cNvPr>
              <p14:cNvContentPartPr/>
              <p14:nvPr/>
            </p14:nvContentPartPr>
            <p14:xfrm>
              <a:off x="8551084" y="3766851"/>
              <a:ext cx="725040" cy="838080"/>
            </p14:xfrm>
          </p:contentPart>
        </mc:Choice>
        <mc:Fallback xmlns="">
          <p:pic>
            <p:nvPicPr>
              <p:cNvPr id="127" name="Ink 126">
                <a:extLst>
                  <a:ext uri="{FF2B5EF4-FFF2-40B4-BE49-F238E27FC236}">
                    <a16:creationId xmlns:a16="http://schemas.microsoft.com/office/drawing/2014/main" id="{ABBFCA01-2511-4097-9EA2-A4D0903096B9}"/>
                  </a:ext>
                </a:extLst>
              </p:cNvPr>
              <p:cNvPicPr/>
              <p:nvPr/>
            </p:nvPicPr>
            <p:blipFill>
              <a:blip r:embed="rId17"/>
              <a:stretch>
                <a:fillRect/>
              </a:stretch>
            </p:blipFill>
            <p:spPr>
              <a:xfrm>
                <a:off x="8542084" y="3757851"/>
                <a:ext cx="742680" cy="855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8" name="Ink 127">
                <a:extLst>
                  <a:ext uri="{FF2B5EF4-FFF2-40B4-BE49-F238E27FC236}">
                    <a16:creationId xmlns:a16="http://schemas.microsoft.com/office/drawing/2014/main" id="{18BA9CE5-409C-4E01-BB41-01135B74FD55}"/>
                  </a:ext>
                </a:extLst>
              </p14:cNvPr>
              <p14:cNvContentPartPr/>
              <p14:nvPr/>
            </p14:nvContentPartPr>
            <p14:xfrm>
              <a:off x="7728484" y="4060251"/>
              <a:ext cx="605880" cy="872280"/>
            </p14:xfrm>
          </p:contentPart>
        </mc:Choice>
        <mc:Fallback xmlns="">
          <p:pic>
            <p:nvPicPr>
              <p:cNvPr id="128" name="Ink 127">
                <a:extLst>
                  <a:ext uri="{FF2B5EF4-FFF2-40B4-BE49-F238E27FC236}">
                    <a16:creationId xmlns:a16="http://schemas.microsoft.com/office/drawing/2014/main" id="{18BA9CE5-409C-4E01-BB41-01135B74FD55}"/>
                  </a:ext>
                </a:extLst>
              </p:cNvPr>
              <p:cNvPicPr/>
              <p:nvPr/>
            </p:nvPicPr>
            <p:blipFill>
              <a:blip r:embed="rId19"/>
              <a:stretch>
                <a:fillRect/>
              </a:stretch>
            </p:blipFill>
            <p:spPr>
              <a:xfrm>
                <a:off x="7719484" y="4051251"/>
                <a:ext cx="623520" cy="889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9" name="Ink 138">
                <a:extLst>
                  <a:ext uri="{FF2B5EF4-FFF2-40B4-BE49-F238E27FC236}">
                    <a16:creationId xmlns:a16="http://schemas.microsoft.com/office/drawing/2014/main" id="{6E1C0337-8BE6-4093-BEC5-782838F9EF45}"/>
                  </a:ext>
                </a:extLst>
              </p14:cNvPr>
              <p14:cNvContentPartPr/>
              <p14:nvPr/>
            </p14:nvContentPartPr>
            <p14:xfrm>
              <a:off x="3541684" y="2732931"/>
              <a:ext cx="4147560" cy="944280"/>
            </p14:xfrm>
          </p:contentPart>
        </mc:Choice>
        <mc:Fallback xmlns="">
          <p:pic>
            <p:nvPicPr>
              <p:cNvPr id="139" name="Ink 138">
                <a:extLst>
                  <a:ext uri="{FF2B5EF4-FFF2-40B4-BE49-F238E27FC236}">
                    <a16:creationId xmlns:a16="http://schemas.microsoft.com/office/drawing/2014/main" id="{6E1C0337-8BE6-4093-BEC5-782838F9EF45}"/>
                  </a:ext>
                </a:extLst>
              </p:cNvPr>
              <p:cNvPicPr/>
              <p:nvPr/>
            </p:nvPicPr>
            <p:blipFill>
              <a:blip r:embed="rId21"/>
              <a:stretch>
                <a:fillRect/>
              </a:stretch>
            </p:blipFill>
            <p:spPr>
              <a:xfrm>
                <a:off x="3532684" y="2723931"/>
                <a:ext cx="4165200" cy="961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6" name="Ink 145">
                <a:extLst>
                  <a:ext uri="{FF2B5EF4-FFF2-40B4-BE49-F238E27FC236}">
                    <a16:creationId xmlns:a16="http://schemas.microsoft.com/office/drawing/2014/main" id="{8B7996DE-1163-4277-A537-82F995F6B966}"/>
                  </a:ext>
                </a:extLst>
              </p14:cNvPr>
              <p14:cNvContentPartPr/>
              <p14:nvPr/>
            </p14:nvContentPartPr>
            <p14:xfrm>
              <a:off x="122404" y="2217411"/>
              <a:ext cx="2143080" cy="1810440"/>
            </p14:xfrm>
          </p:contentPart>
        </mc:Choice>
        <mc:Fallback xmlns="">
          <p:pic>
            <p:nvPicPr>
              <p:cNvPr id="146" name="Ink 145">
                <a:extLst>
                  <a:ext uri="{FF2B5EF4-FFF2-40B4-BE49-F238E27FC236}">
                    <a16:creationId xmlns:a16="http://schemas.microsoft.com/office/drawing/2014/main" id="{8B7996DE-1163-4277-A537-82F995F6B966}"/>
                  </a:ext>
                </a:extLst>
              </p:cNvPr>
              <p:cNvPicPr/>
              <p:nvPr/>
            </p:nvPicPr>
            <p:blipFill>
              <a:blip r:embed="rId23"/>
              <a:stretch>
                <a:fillRect/>
              </a:stretch>
            </p:blipFill>
            <p:spPr>
              <a:xfrm>
                <a:off x="113404" y="2208411"/>
                <a:ext cx="2160720" cy="1828080"/>
              </a:xfrm>
              <a:prstGeom prst="rect">
                <a:avLst/>
              </a:prstGeom>
            </p:spPr>
          </p:pic>
        </mc:Fallback>
      </mc:AlternateContent>
    </p:spTree>
    <p:extLst>
      <p:ext uri="{BB962C8B-B14F-4D97-AF65-F5344CB8AC3E}">
        <p14:creationId xmlns:p14="http://schemas.microsoft.com/office/powerpoint/2010/main" val="379696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Build Heap from an Array</a:t>
            </a:r>
          </a:p>
        </p:txBody>
      </p:sp>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686480EE-8413-4C33-9D08-95DE9186D344}"/>
                  </a:ext>
                </a:extLst>
              </p14:cNvPr>
              <p14:cNvContentPartPr/>
              <p14:nvPr/>
            </p14:nvContentPartPr>
            <p14:xfrm>
              <a:off x="945364" y="804411"/>
              <a:ext cx="2727360" cy="750960"/>
            </p14:xfrm>
          </p:contentPart>
        </mc:Choice>
        <mc:Fallback xmlns="">
          <p:pic>
            <p:nvPicPr>
              <p:cNvPr id="28" name="Ink 27">
                <a:extLst>
                  <a:ext uri="{FF2B5EF4-FFF2-40B4-BE49-F238E27FC236}">
                    <a16:creationId xmlns:a16="http://schemas.microsoft.com/office/drawing/2014/main" id="{686480EE-8413-4C33-9D08-95DE9186D344}"/>
                  </a:ext>
                </a:extLst>
              </p:cNvPr>
              <p:cNvPicPr/>
              <p:nvPr/>
            </p:nvPicPr>
            <p:blipFill>
              <a:blip r:embed="rId3"/>
              <a:stretch>
                <a:fillRect/>
              </a:stretch>
            </p:blipFill>
            <p:spPr>
              <a:xfrm>
                <a:off x="936364" y="795411"/>
                <a:ext cx="2745000" cy="768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9" name="Ink 48">
                <a:extLst>
                  <a:ext uri="{FF2B5EF4-FFF2-40B4-BE49-F238E27FC236}">
                    <a16:creationId xmlns:a16="http://schemas.microsoft.com/office/drawing/2014/main" id="{929344EA-283D-4807-BA23-56CC84D91383}"/>
                  </a:ext>
                </a:extLst>
              </p14:cNvPr>
              <p14:cNvContentPartPr/>
              <p14:nvPr/>
            </p14:nvContentPartPr>
            <p14:xfrm>
              <a:off x="1243984" y="2375811"/>
              <a:ext cx="2130120" cy="1796040"/>
            </p14:xfrm>
          </p:contentPart>
        </mc:Choice>
        <mc:Fallback xmlns="">
          <p:pic>
            <p:nvPicPr>
              <p:cNvPr id="49" name="Ink 48">
                <a:extLst>
                  <a:ext uri="{FF2B5EF4-FFF2-40B4-BE49-F238E27FC236}">
                    <a16:creationId xmlns:a16="http://schemas.microsoft.com/office/drawing/2014/main" id="{929344EA-283D-4807-BA23-56CC84D91383}"/>
                  </a:ext>
                </a:extLst>
              </p:cNvPr>
              <p:cNvPicPr/>
              <p:nvPr/>
            </p:nvPicPr>
            <p:blipFill>
              <a:blip r:embed="rId5"/>
              <a:stretch>
                <a:fillRect/>
              </a:stretch>
            </p:blipFill>
            <p:spPr>
              <a:xfrm>
                <a:off x="1234984" y="2366811"/>
                <a:ext cx="2147760" cy="1813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9" name="Ink 228">
                <a:extLst>
                  <a:ext uri="{FF2B5EF4-FFF2-40B4-BE49-F238E27FC236}">
                    <a16:creationId xmlns:a16="http://schemas.microsoft.com/office/drawing/2014/main" id="{8EF8066A-B7B0-4E86-9D5F-3E7997B83C58}"/>
                  </a:ext>
                </a:extLst>
              </p14:cNvPr>
              <p14:cNvContentPartPr/>
              <p14:nvPr/>
            </p14:nvContentPartPr>
            <p14:xfrm>
              <a:off x="4079884" y="673264"/>
              <a:ext cx="1519920" cy="608040"/>
            </p14:xfrm>
          </p:contentPart>
        </mc:Choice>
        <mc:Fallback xmlns="">
          <p:pic>
            <p:nvPicPr>
              <p:cNvPr id="229" name="Ink 228">
                <a:extLst>
                  <a:ext uri="{FF2B5EF4-FFF2-40B4-BE49-F238E27FC236}">
                    <a16:creationId xmlns:a16="http://schemas.microsoft.com/office/drawing/2014/main" id="{8EF8066A-B7B0-4E86-9D5F-3E7997B83C58}"/>
                  </a:ext>
                </a:extLst>
              </p:cNvPr>
              <p:cNvPicPr/>
              <p:nvPr/>
            </p:nvPicPr>
            <p:blipFill>
              <a:blip r:embed="rId7"/>
              <a:stretch>
                <a:fillRect/>
              </a:stretch>
            </p:blipFill>
            <p:spPr>
              <a:xfrm>
                <a:off x="4070884" y="664264"/>
                <a:ext cx="1537560" cy="625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9" name="Ink 238">
                <a:extLst>
                  <a:ext uri="{FF2B5EF4-FFF2-40B4-BE49-F238E27FC236}">
                    <a16:creationId xmlns:a16="http://schemas.microsoft.com/office/drawing/2014/main" id="{DDBD2EDE-69F8-4246-82DF-96D44380BD8B}"/>
                  </a:ext>
                </a:extLst>
              </p14:cNvPr>
              <p14:cNvContentPartPr/>
              <p14:nvPr/>
            </p14:nvContentPartPr>
            <p14:xfrm>
              <a:off x="6095524" y="857584"/>
              <a:ext cx="829800" cy="300960"/>
            </p14:xfrm>
          </p:contentPart>
        </mc:Choice>
        <mc:Fallback xmlns="">
          <p:pic>
            <p:nvPicPr>
              <p:cNvPr id="239" name="Ink 238">
                <a:extLst>
                  <a:ext uri="{FF2B5EF4-FFF2-40B4-BE49-F238E27FC236}">
                    <a16:creationId xmlns:a16="http://schemas.microsoft.com/office/drawing/2014/main" id="{DDBD2EDE-69F8-4246-82DF-96D44380BD8B}"/>
                  </a:ext>
                </a:extLst>
              </p:cNvPr>
              <p:cNvPicPr/>
              <p:nvPr/>
            </p:nvPicPr>
            <p:blipFill>
              <a:blip r:embed="rId9"/>
              <a:stretch>
                <a:fillRect/>
              </a:stretch>
            </p:blipFill>
            <p:spPr>
              <a:xfrm>
                <a:off x="6086524" y="848584"/>
                <a:ext cx="84744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6" name="Ink 285">
                <a:extLst>
                  <a:ext uri="{FF2B5EF4-FFF2-40B4-BE49-F238E27FC236}">
                    <a16:creationId xmlns:a16="http://schemas.microsoft.com/office/drawing/2014/main" id="{580901E2-6C00-4AED-9214-A3B6150CF3F3}"/>
                  </a:ext>
                </a:extLst>
              </p14:cNvPr>
              <p14:cNvContentPartPr/>
              <p14:nvPr/>
            </p14:nvContentPartPr>
            <p14:xfrm>
              <a:off x="7192084" y="-81909"/>
              <a:ext cx="4651560" cy="1471933"/>
            </p14:xfrm>
          </p:contentPart>
        </mc:Choice>
        <mc:Fallback xmlns="">
          <p:pic>
            <p:nvPicPr>
              <p:cNvPr id="286" name="Ink 285">
                <a:extLst>
                  <a:ext uri="{FF2B5EF4-FFF2-40B4-BE49-F238E27FC236}">
                    <a16:creationId xmlns:a16="http://schemas.microsoft.com/office/drawing/2014/main" id="{580901E2-6C00-4AED-9214-A3B6150CF3F3}"/>
                  </a:ext>
                </a:extLst>
              </p:cNvPr>
              <p:cNvPicPr/>
              <p:nvPr/>
            </p:nvPicPr>
            <p:blipFill>
              <a:blip r:embed="rId11"/>
              <a:stretch>
                <a:fillRect/>
              </a:stretch>
            </p:blipFill>
            <p:spPr>
              <a:xfrm>
                <a:off x="7183084" y="-90908"/>
                <a:ext cx="4669200" cy="148957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17" name="Ink 316">
                <a:extLst>
                  <a:ext uri="{FF2B5EF4-FFF2-40B4-BE49-F238E27FC236}">
                    <a16:creationId xmlns:a16="http://schemas.microsoft.com/office/drawing/2014/main" id="{54BC7380-4187-4B0B-84FA-5F93F47079C8}"/>
                  </a:ext>
                </a:extLst>
              </p14:cNvPr>
              <p14:cNvContentPartPr/>
              <p14:nvPr/>
            </p14:nvContentPartPr>
            <p14:xfrm>
              <a:off x="120964" y="1820331"/>
              <a:ext cx="11936520" cy="4614373"/>
            </p14:xfrm>
          </p:contentPart>
        </mc:Choice>
        <mc:Fallback xmlns="">
          <p:pic>
            <p:nvPicPr>
              <p:cNvPr id="317" name="Ink 316">
                <a:extLst>
                  <a:ext uri="{FF2B5EF4-FFF2-40B4-BE49-F238E27FC236}">
                    <a16:creationId xmlns:a16="http://schemas.microsoft.com/office/drawing/2014/main" id="{54BC7380-4187-4B0B-84FA-5F93F47079C8}"/>
                  </a:ext>
                </a:extLst>
              </p:cNvPr>
              <p:cNvPicPr/>
              <p:nvPr/>
            </p:nvPicPr>
            <p:blipFill>
              <a:blip r:embed="rId13"/>
              <a:stretch>
                <a:fillRect/>
              </a:stretch>
            </p:blipFill>
            <p:spPr>
              <a:xfrm>
                <a:off x="111964" y="1811331"/>
                <a:ext cx="11954160" cy="463201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8" name="Ink 317">
                <a:extLst>
                  <a:ext uri="{FF2B5EF4-FFF2-40B4-BE49-F238E27FC236}">
                    <a16:creationId xmlns:a16="http://schemas.microsoft.com/office/drawing/2014/main" id="{C5E24C97-3D03-4D5E-AA95-091F6047B813}"/>
                  </a:ext>
                </a:extLst>
              </p14:cNvPr>
              <p14:cNvContentPartPr/>
              <p14:nvPr/>
            </p14:nvContentPartPr>
            <p14:xfrm>
              <a:off x="13498564" y="4744144"/>
              <a:ext cx="360" cy="360"/>
            </p14:xfrm>
          </p:contentPart>
        </mc:Choice>
        <mc:Fallback xmlns="">
          <p:pic>
            <p:nvPicPr>
              <p:cNvPr id="318" name="Ink 317">
                <a:extLst>
                  <a:ext uri="{FF2B5EF4-FFF2-40B4-BE49-F238E27FC236}">
                    <a16:creationId xmlns:a16="http://schemas.microsoft.com/office/drawing/2014/main" id="{C5E24C97-3D03-4D5E-AA95-091F6047B813}"/>
                  </a:ext>
                </a:extLst>
              </p:cNvPr>
              <p:cNvPicPr/>
              <p:nvPr/>
            </p:nvPicPr>
            <p:blipFill>
              <a:blip r:embed="rId15"/>
              <a:stretch>
                <a:fillRect/>
              </a:stretch>
            </p:blipFill>
            <p:spPr>
              <a:xfrm>
                <a:off x="13489564" y="4735144"/>
                <a:ext cx="18000" cy="18000"/>
              </a:xfrm>
              <a:prstGeom prst="rect">
                <a:avLst/>
              </a:prstGeom>
            </p:spPr>
          </p:pic>
        </mc:Fallback>
      </mc:AlternateContent>
      <p:sp>
        <p:nvSpPr>
          <p:cNvPr id="319" name="Rectangle 318">
            <a:extLst>
              <a:ext uri="{FF2B5EF4-FFF2-40B4-BE49-F238E27FC236}">
                <a16:creationId xmlns:a16="http://schemas.microsoft.com/office/drawing/2014/main" id="{24F43294-9BE2-4A30-97DB-6E42022440D9}"/>
              </a:ext>
            </a:extLst>
          </p:cNvPr>
          <p:cNvSpPr/>
          <p:nvPr/>
        </p:nvSpPr>
        <p:spPr>
          <a:xfrm>
            <a:off x="4079884" y="6434704"/>
            <a:ext cx="9599440" cy="369332"/>
          </a:xfrm>
          <a:prstGeom prst="rect">
            <a:avLst/>
          </a:prstGeom>
        </p:spPr>
        <p:txBody>
          <a:bodyPr wrap="square">
            <a:spAutoFit/>
          </a:bodyPr>
          <a:lstStyle/>
          <a:p>
            <a:r>
              <a:rPr lang="en-IN" dirty="0">
                <a:hlinkClick r:id="rId16"/>
              </a:rPr>
              <a:t>https://www.geeksforgeeks.org/time-complexity-of-building-a-heap/</a:t>
            </a:r>
            <a:r>
              <a:rPr lang="en-IN" dirty="0"/>
              <a:t> </a:t>
            </a:r>
          </a:p>
        </p:txBody>
      </p:sp>
    </p:spTree>
    <p:extLst>
      <p:ext uri="{BB962C8B-B14F-4D97-AF65-F5344CB8AC3E}">
        <p14:creationId xmlns:p14="http://schemas.microsoft.com/office/powerpoint/2010/main" val="4264107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Heap Sort</a:t>
            </a:r>
          </a:p>
        </p:txBody>
      </p:sp>
      <mc:AlternateContent xmlns:mc="http://schemas.openxmlformats.org/markup-compatibility/2006" xmlns:p14="http://schemas.microsoft.com/office/powerpoint/2010/main">
        <mc:Choice Requires="p14">
          <p:contentPart p14:bwMode="auto" r:id="rId2">
            <p14:nvContentPartPr>
              <p14:cNvPr id="94" name="Ink 93">
                <a:extLst>
                  <a:ext uri="{FF2B5EF4-FFF2-40B4-BE49-F238E27FC236}">
                    <a16:creationId xmlns:a16="http://schemas.microsoft.com/office/drawing/2014/main" id="{9AB1D784-0384-4250-A95C-16BA3D388457}"/>
                  </a:ext>
                </a:extLst>
              </p14:cNvPr>
              <p14:cNvContentPartPr/>
              <p14:nvPr/>
            </p14:nvContentPartPr>
            <p14:xfrm>
              <a:off x="113404" y="626211"/>
              <a:ext cx="9840960" cy="2091600"/>
            </p14:xfrm>
          </p:contentPart>
        </mc:Choice>
        <mc:Fallback xmlns="">
          <p:pic>
            <p:nvPicPr>
              <p:cNvPr id="94" name="Ink 93">
                <a:extLst>
                  <a:ext uri="{FF2B5EF4-FFF2-40B4-BE49-F238E27FC236}">
                    <a16:creationId xmlns:a16="http://schemas.microsoft.com/office/drawing/2014/main" id="{9AB1D784-0384-4250-A95C-16BA3D388457}"/>
                  </a:ext>
                </a:extLst>
              </p:cNvPr>
              <p:cNvPicPr/>
              <p:nvPr/>
            </p:nvPicPr>
            <p:blipFill>
              <a:blip r:embed="rId3"/>
              <a:stretch>
                <a:fillRect/>
              </a:stretch>
            </p:blipFill>
            <p:spPr>
              <a:xfrm>
                <a:off x="104404" y="617211"/>
                <a:ext cx="9858600" cy="2109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5" name="Ink 114">
                <a:extLst>
                  <a:ext uri="{FF2B5EF4-FFF2-40B4-BE49-F238E27FC236}">
                    <a16:creationId xmlns:a16="http://schemas.microsoft.com/office/drawing/2014/main" id="{D55A841D-DA55-4862-BC3D-38B6858FA80B}"/>
                  </a:ext>
                </a:extLst>
              </p14:cNvPr>
              <p14:cNvContentPartPr/>
              <p14:nvPr/>
            </p14:nvContentPartPr>
            <p14:xfrm>
              <a:off x="1807924" y="2988531"/>
              <a:ext cx="6015600" cy="1237320"/>
            </p14:xfrm>
          </p:contentPart>
        </mc:Choice>
        <mc:Fallback xmlns="">
          <p:pic>
            <p:nvPicPr>
              <p:cNvPr id="115" name="Ink 114">
                <a:extLst>
                  <a:ext uri="{FF2B5EF4-FFF2-40B4-BE49-F238E27FC236}">
                    <a16:creationId xmlns:a16="http://schemas.microsoft.com/office/drawing/2014/main" id="{D55A841D-DA55-4862-BC3D-38B6858FA80B}"/>
                  </a:ext>
                </a:extLst>
              </p:cNvPr>
              <p:cNvPicPr/>
              <p:nvPr/>
            </p:nvPicPr>
            <p:blipFill>
              <a:blip r:embed="rId5"/>
              <a:stretch>
                <a:fillRect/>
              </a:stretch>
            </p:blipFill>
            <p:spPr>
              <a:xfrm>
                <a:off x="1798924" y="2979531"/>
                <a:ext cx="6033240" cy="1254960"/>
              </a:xfrm>
              <a:prstGeom prst="rect">
                <a:avLst/>
              </a:prstGeom>
            </p:spPr>
          </p:pic>
        </mc:Fallback>
      </mc:AlternateContent>
    </p:spTree>
    <p:extLst>
      <p:ext uri="{BB962C8B-B14F-4D97-AF65-F5344CB8AC3E}">
        <p14:creationId xmlns:p14="http://schemas.microsoft.com/office/powerpoint/2010/main" val="3625277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Heap Sort</a:t>
            </a:r>
          </a:p>
        </p:txBody>
      </p:sp>
      <mc:AlternateContent xmlns:mc="http://schemas.openxmlformats.org/markup-compatibility/2006" xmlns:p14="http://schemas.microsoft.com/office/powerpoint/2010/main">
        <mc:Choice Requires="p14">
          <p:contentPart p14:bwMode="auto" r:id="rId2">
            <p14:nvContentPartPr>
              <p14:cNvPr id="172" name="Ink 171">
                <a:extLst>
                  <a:ext uri="{FF2B5EF4-FFF2-40B4-BE49-F238E27FC236}">
                    <a16:creationId xmlns:a16="http://schemas.microsoft.com/office/drawing/2014/main" id="{43E19937-01AB-418C-AA43-638DDED09C1B}"/>
                  </a:ext>
                </a:extLst>
              </p14:cNvPr>
              <p14:cNvContentPartPr/>
              <p14:nvPr/>
            </p14:nvContentPartPr>
            <p14:xfrm>
              <a:off x="1441444" y="2188611"/>
              <a:ext cx="4835520" cy="1431360"/>
            </p14:xfrm>
          </p:contentPart>
        </mc:Choice>
        <mc:Fallback xmlns="">
          <p:pic>
            <p:nvPicPr>
              <p:cNvPr id="172" name="Ink 171">
                <a:extLst>
                  <a:ext uri="{FF2B5EF4-FFF2-40B4-BE49-F238E27FC236}">
                    <a16:creationId xmlns:a16="http://schemas.microsoft.com/office/drawing/2014/main" id="{43E19937-01AB-418C-AA43-638DDED09C1B}"/>
                  </a:ext>
                </a:extLst>
              </p:cNvPr>
              <p:cNvPicPr/>
              <p:nvPr/>
            </p:nvPicPr>
            <p:blipFill>
              <a:blip r:embed="rId3"/>
              <a:stretch>
                <a:fillRect/>
              </a:stretch>
            </p:blipFill>
            <p:spPr>
              <a:xfrm>
                <a:off x="1432444" y="2179611"/>
                <a:ext cx="4853160" cy="1449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0" name="Ink 179">
                <a:extLst>
                  <a:ext uri="{FF2B5EF4-FFF2-40B4-BE49-F238E27FC236}">
                    <a16:creationId xmlns:a16="http://schemas.microsoft.com/office/drawing/2014/main" id="{E7366923-F94C-4B97-8A66-0B4C30EEF0D3}"/>
                  </a:ext>
                </a:extLst>
              </p14:cNvPr>
              <p14:cNvContentPartPr/>
              <p14:nvPr/>
            </p14:nvContentPartPr>
            <p14:xfrm>
              <a:off x="1936444" y="362331"/>
              <a:ext cx="9131400" cy="1435680"/>
            </p14:xfrm>
          </p:contentPart>
        </mc:Choice>
        <mc:Fallback xmlns="">
          <p:pic>
            <p:nvPicPr>
              <p:cNvPr id="180" name="Ink 179">
                <a:extLst>
                  <a:ext uri="{FF2B5EF4-FFF2-40B4-BE49-F238E27FC236}">
                    <a16:creationId xmlns:a16="http://schemas.microsoft.com/office/drawing/2014/main" id="{E7366923-F94C-4B97-8A66-0B4C30EEF0D3}"/>
                  </a:ext>
                </a:extLst>
              </p:cNvPr>
              <p:cNvPicPr/>
              <p:nvPr/>
            </p:nvPicPr>
            <p:blipFill>
              <a:blip r:embed="rId5"/>
              <a:stretch>
                <a:fillRect/>
              </a:stretch>
            </p:blipFill>
            <p:spPr>
              <a:xfrm>
                <a:off x="1927444" y="353331"/>
                <a:ext cx="9149040" cy="1453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5" name="Ink 204">
                <a:extLst>
                  <a:ext uri="{FF2B5EF4-FFF2-40B4-BE49-F238E27FC236}">
                    <a16:creationId xmlns:a16="http://schemas.microsoft.com/office/drawing/2014/main" id="{A5A2FB52-4826-4336-B6FF-E4FB2A608BFC}"/>
                  </a:ext>
                </a:extLst>
              </p14:cNvPr>
              <p14:cNvContentPartPr/>
              <p14:nvPr/>
            </p14:nvContentPartPr>
            <p14:xfrm>
              <a:off x="7685284" y="3532491"/>
              <a:ext cx="2693880" cy="1593000"/>
            </p14:xfrm>
          </p:contentPart>
        </mc:Choice>
        <mc:Fallback xmlns="">
          <p:pic>
            <p:nvPicPr>
              <p:cNvPr id="205" name="Ink 204">
                <a:extLst>
                  <a:ext uri="{FF2B5EF4-FFF2-40B4-BE49-F238E27FC236}">
                    <a16:creationId xmlns:a16="http://schemas.microsoft.com/office/drawing/2014/main" id="{A5A2FB52-4826-4336-B6FF-E4FB2A608BFC}"/>
                  </a:ext>
                </a:extLst>
              </p:cNvPr>
              <p:cNvPicPr/>
              <p:nvPr/>
            </p:nvPicPr>
            <p:blipFill>
              <a:blip r:embed="rId7"/>
              <a:stretch>
                <a:fillRect/>
              </a:stretch>
            </p:blipFill>
            <p:spPr>
              <a:xfrm>
                <a:off x="7676284" y="3523491"/>
                <a:ext cx="2711520" cy="1610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9" name="Ink 248">
                <a:extLst>
                  <a:ext uri="{FF2B5EF4-FFF2-40B4-BE49-F238E27FC236}">
                    <a16:creationId xmlns:a16="http://schemas.microsoft.com/office/drawing/2014/main" id="{68DE9B39-0000-428F-8185-B5835338B124}"/>
                  </a:ext>
                </a:extLst>
              </p14:cNvPr>
              <p14:cNvContentPartPr/>
              <p14:nvPr/>
            </p14:nvContentPartPr>
            <p14:xfrm>
              <a:off x="7648564" y="5422491"/>
              <a:ext cx="3858840" cy="1232640"/>
            </p14:xfrm>
          </p:contentPart>
        </mc:Choice>
        <mc:Fallback xmlns="">
          <p:pic>
            <p:nvPicPr>
              <p:cNvPr id="249" name="Ink 248">
                <a:extLst>
                  <a:ext uri="{FF2B5EF4-FFF2-40B4-BE49-F238E27FC236}">
                    <a16:creationId xmlns:a16="http://schemas.microsoft.com/office/drawing/2014/main" id="{68DE9B39-0000-428F-8185-B5835338B124}"/>
                  </a:ext>
                </a:extLst>
              </p:cNvPr>
              <p:cNvPicPr/>
              <p:nvPr/>
            </p:nvPicPr>
            <p:blipFill>
              <a:blip r:embed="rId9"/>
              <a:stretch>
                <a:fillRect/>
              </a:stretch>
            </p:blipFill>
            <p:spPr>
              <a:xfrm>
                <a:off x="7639564" y="5413491"/>
                <a:ext cx="3876480" cy="1250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6" name="Ink 255">
                <a:extLst>
                  <a:ext uri="{FF2B5EF4-FFF2-40B4-BE49-F238E27FC236}">
                    <a16:creationId xmlns:a16="http://schemas.microsoft.com/office/drawing/2014/main" id="{77091DF4-170E-4A9D-A0E9-746316A39E14}"/>
                  </a:ext>
                </a:extLst>
              </p14:cNvPr>
              <p14:cNvContentPartPr/>
              <p14:nvPr/>
            </p14:nvContentPartPr>
            <p14:xfrm>
              <a:off x="4592884" y="4070691"/>
              <a:ext cx="1521720" cy="2343600"/>
            </p14:xfrm>
          </p:contentPart>
        </mc:Choice>
        <mc:Fallback xmlns="">
          <p:pic>
            <p:nvPicPr>
              <p:cNvPr id="256" name="Ink 255">
                <a:extLst>
                  <a:ext uri="{FF2B5EF4-FFF2-40B4-BE49-F238E27FC236}">
                    <a16:creationId xmlns:a16="http://schemas.microsoft.com/office/drawing/2014/main" id="{77091DF4-170E-4A9D-A0E9-746316A39E14}"/>
                  </a:ext>
                </a:extLst>
              </p:cNvPr>
              <p:cNvPicPr/>
              <p:nvPr/>
            </p:nvPicPr>
            <p:blipFill>
              <a:blip r:embed="rId11"/>
              <a:stretch>
                <a:fillRect/>
              </a:stretch>
            </p:blipFill>
            <p:spPr>
              <a:xfrm>
                <a:off x="4583884" y="4061691"/>
                <a:ext cx="1539360" cy="2361240"/>
              </a:xfrm>
              <a:prstGeom prst="rect">
                <a:avLst/>
              </a:prstGeom>
            </p:spPr>
          </p:pic>
        </mc:Fallback>
      </mc:AlternateContent>
    </p:spTree>
    <p:extLst>
      <p:ext uri="{BB962C8B-B14F-4D97-AF65-F5344CB8AC3E}">
        <p14:creationId xmlns:p14="http://schemas.microsoft.com/office/powerpoint/2010/main" val="3737534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Heap Sort</a:t>
            </a:r>
          </a:p>
        </p:txBody>
      </p:sp>
      <mc:AlternateContent xmlns:mc="http://schemas.openxmlformats.org/markup-compatibility/2006" xmlns:p14="http://schemas.microsoft.com/office/powerpoint/2010/main">
        <mc:Choice Requires="p14">
          <p:contentPart p14:bwMode="auto" r:id="rId2">
            <p14:nvContentPartPr>
              <p14:cNvPr id="153" name="Ink 152">
                <a:extLst>
                  <a:ext uri="{FF2B5EF4-FFF2-40B4-BE49-F238E27FC236}">
                    <a16:creationId xmlns:a16="http://schemas.microsoft.com/office/drawing/2014/main" id="{B4BE748D-636D-42C2-B4F3-22774B0DB4F5}"/>
                  </a:ext>
                </a:extLst>
              </p14:cNvPr>
              <p14:cNvContentPartPr/>
              <p14:nvPr/>
            </p14:nvContentPartPr>
            <p14:xfrm>
              <a:off x="1107724" y="188091"/>
              <a:ext cx="4807440" cy="2863440"/>
            </p14:xfrm>
          </p:contentPart>
        </mc:Choice>
        <mc:Fallback xmlns="">
          <p:pic>
            <p:nvPicPr>
              <p:cNvPr id="153" name="Ink 152">
                <a:extLst>
                  <a:ext uri="{FF2B5EF4-FFF2-40B4-BE49-F238E27FC236}">
                    <a16:creationId xmlns:a16="http://schemas.microsoft.com/office/drawing/2014/main" id="{B4BE748D-636D-42C2-B4F3-22774B0DB4F5}"/>
                  </a:ext>
                </a:extLst>
              </p:cNvPr>
              <p:cNvPicPr/>
              <p:nvPr/>
            </p:nvPicPr>
            <p:blipFill>
              <a:blip r:embed="rId3"/>
              <a:stretch>
                <a:fillRect/>
              </a:stretch>
            </p:blipFill>
            <p:spPr>
              <a:xfrm>
                <a:off x="1098724" y="179091"/>
                <a:ext cx="4825080" cy="2881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4" name="Ink 153">
                <a:extLst>
                  <a:ext uri="{FF2B5EF4-FFF2-40B4-BE49-F238E27FC236}">
                    <a16:creationId xmlns:a16="http://schemas.microsoft.com/office/drawing/2014/main" id="{AC9BCED2-3F4A-429B-ABCD-612C52AFC5E5}"/>
                  </a:ext>
                </a:extLst>
              </p14:cNvPr>
              <p14:cNvContentPartPr/>
              <p14:nvPr/>
            </p14:nvContentPartPr>
            <p14:xfrm>
              <a:off x="6501604" y="2132811"/>
              <a:ext cx="322200" cy="529200"/>
            </p14:xfrm>
          </p:contentPart>
        </mc:Choice>
        <mc:Fallback xmlns="">
          <p:pic>
            <p:nvPicPr>
              <p:cNvPr id="154" name="Ink 153">
                <a:extLst>
                  <a:ext uri="{FF2B5EF4-FFF2-40B4-BE49-F238E27FC236}">
                    <a16:creationId xmlns:a16="http://schemas.microsoft.com/office/drawing/2014/main" id="{AC9BCED2-3F4A-429B-ABCD-612C52AFC5E5}"/>
                  </a:ext>
                </a:extLst>
              </p:cNvPr>
              <p:cNvPicPr/>
              <p:nvPr/>
            </p:nvPicPr>
            <p:blipFill>
              <a:blip r:embed="rId5"/>
              <a:stretch>
                <a:fillRect/>
              </a:stretch>
            </p:blipFill>
            <p:spPr>
              <a:xfrm>
                <a:off x="6492604" y="2123811"/>
                <a:ext cx="339840" cy="546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5" name="Ink 154">
                <a:extLst>
                  <a:ext uri="{FF2B5EF4-FFF2-40B4-BE49-F238E27FC236}">
                    <a16:creationId xmlns:a16="http://schemas.microsoft.com/office/drawing/2014/main" id="{F4510DBF-1D6B-4BDE-A6FA-C0C1AA91A3D8}"/>
                  </a:ext>
                </a:extLst>
              </p14:cNvPr>
              <p14:cNvContentPartPr/>
              <p14:nvPr/>
            </p14:nvContentPartPr>
            <p14:xfrm>
              <a:off x="7734604" y="1987011"/>
              <a:ext cx="211680" cy="433440"/>
            </p14:xfrm>
          </p:contentPart>
        </mc:Choice>
        <mc:Fallback xmlns="">
          <p:pic>
            <p:nvPicPr>
              <p:cNvPr id="155" name="Ink 154">
                <a:extLst>
                  <a:ext uri="{FF2B5EF4-FFF2-40B4-BE49-F238E27FC236}">
                    <a16:creationId xmlns:a16="http://schemas.microsoft.com/office/drawing/2014/main" id="{F4510DBF-1D6B-4BDE-A6FA-C0C1AA91A3D8}"/>
                  </a:ext>
                </a:extLst>
              </p:cNvPr>
              <p:cNvPicPr/>
              <p:nvPr/>
            </p:nvPicPr>
            <p:blipFill>
              <a:blip r:embed="rId7"/>
              <a:stretch>
                <a:fillRect/>
              </a:stretch>
            </p:blipFill>
            <p:spPr>
              <a:xfrm>
                <a:off x="7725604" y="1978011"/>
                <a:ext cx="22932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6" name="Ink 155">
                <a:extLst>
                  <a:ext uri="{FF2B5EF4-FFF2-40B4-BE49-F238E27FC236}">
                    <a16:creationId xmlns:a16="http://schemas.microsoft.com/office/drawing/2014/main" id="{F248A3EB-3C47-4F22-81A9-72B5629C1834}"/>
                  </a:ext>
                </a:extLst>
              </p14:cNvPr>
              <p14:cNvContentPartPr/>
              <p14:nvPr/>
            </p14:nvContentPartPr>
            <p14:xfrm>
              <a:off x="8446324" y="1999251"/>
              <a:ext cx="263880" cy="349560"/>
            </p14:xfrm>
          </p:contentPart>
        </mc:Choice>
        <mc:Fallback xmlns="">
          <p:pic>
            <p:nvPicPr>
              <p:cNvPr id="156" name="Ink 155">
                <a:extLst>
                  <a:ext uri="{FF2B5EF4-FFF2-40B4-BE49-F238E27FC236}">
                    <a16:creationId xmlns:a16="http://schemas.microsoft.com/office/drawing/2014/main" id="{F248A3EB-3C47-4F22-81A9-72B5629C1834}"/>
                  </a:ext>
                </a:extLst>
              </p:cNvPr>
              <p:cNvPicPr/>
              <p:nvPr/>
            </p:nvPicPr>
            <p:blipFill>
              <a:blip r:embed="rId9"/>
              <a:stretch>
                <a:fillRect/>
              </a:stretch>
            </p:blipFill>
            <p:spPr>
              <a:xfrm>
                <a:off x="8437324" y="1990251"/>
                <a:ext cx="28152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7" name="Ink 156">
                <a:extLst>
                  <a:ext uri="{FF2B5EF4-FFF2-40B4-BE49-F238E27FC236}">
                    <a16:creationId xmlns:a16="http://schemas.microsoft.com/office/drawing/2014/main" id="{165D67DD-25D0-464F-B624-63D59031429B}"/>
                  </a:ext>
                </a:extLst>
              </p14:cNvPr>
              <p14:cNvContentPartPr/>
              <p14:nvPr/>
            </p14:nvContentPartPr>
            <p14:xfrm>
              <a:off x="9764644" y="1903131"/>
              <a:ext cx="65160" cy="392400"/>
            </p14:xfrm>
          </p:contentPart>
        </mc:Choice>
        <mc:Fallback xmlns="">
          <p:pic>
            <p:nvPicPr>
              <p:cNvPr id="157" name="Ink 156">
                <a:extLst>
                  <a:ext uri="{FF2B5EF4-FFF2-40B4-BE49-F238E27FC236}">
                    <a16:creationId xmlns:a16="http://schemas.microsoft.com/office/drawing/2014/main" id="{165D67DD-25D0-464F-B624-63D59031429B}"/>
                  </a:ext>
                </a:extLst>
              </p:cNvPr>
              <p:cNvPicPr/>
              <p:nvPr/>
            </p:nvPicPr>
            <p:blipFill>
              <a:blip r:embed="rId11"/>
              <a:stretch>
                <a:fillRect/>
              </a:stretch>
            </p:blipFill>
            <p:spPr>
              <a:xfrm>
                <a:off x="9755644" y="1894131"/>
                <a:ext cx="8280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8" name="Ink 157">
                <a:extLst>
                  <a:ext uri="{FF2B5EF4-FFF2-40B4-BE49-F238E27FC236}">
                    <a16:creationId xmlns:a16="http://schemas.microsoft.com/office/drawing/2014/main" id="{8FCC39F8-C1E6-41D2-B936-B91CBEBB520A}"/>
                  </a:ext>
                </a:extLst>
              </p14:cNvPr>
              <p14:cNvContentPartPr/>
              <p14:nvPr/>
            </p14:nvContentPartPr>
            <p14:xfrm>
              <a:off x="10290604" y="1842651"/>
              <a:ext cx="501840" cy="298080"/>
            </p14:xfrm>
          </p:contentPart>
        </mc:Choice>
        <mc:Fallback xmlns="">
          <p:pic>
            <p:nvPicPr>
              <p:cNvPr id="158" name="Ink 157">
                <a:extLst>
                  <a:ext uri="{FF2B5EF4-FFF2-40B4-BE49-F238E27FC236}">
                    <a16:creationId xmlns:a16="http://schemas.microsoft.com/office/drawing/2014/main" id="{8FCC39F8-C1E6-41D2-B936-B91CBEBB520A}"/>
                  </a:ext>
                </a:extLst>
              </p:cNvPr>
              <p:cNvPicPr/>
              <p:nvPr/>
            </p:nvPicPr>
            <p:blipFill>
              <a:blip r:embed="rId13"/>
              <a:stretch>
                <a:fillRect/>
              </a:stretch>
            </p:blipFill>
            <p:spPr>
              <a:xfrm>
                <a:off x="10281604" y="1833651"/>
                <a:ext cx="519480" cy="315720"/>
              </a:xfrm>
              <a:prstGeom prst="rect">
                <a:avLst/>
              </a:prstGeom>
            </p:spPr>
          </p:pic>
        </mc:Fallback>
      </mc:AlternateContent>
    </p:spTree>
    <p:extLst>
      <p:ext uri="{BB962C8B-B14F-4D97-AF65-F5344CB8AC3E}">
        <p14:creationId xmlns:p14="http://schemas.microsoft.com/office/powerpoint/2010/main" val="4017982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K</a:t>
            </a:r>
            <a:r>
              <a:rPr lang="en-IN" sz="3200" dirty="0"/>
              <a:t>th</a:t>
            </a:r>
            <a:r>
              <a:rPr lang="en-IN" dirty="0"/>
              <a:t> largest element in an array</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DFD0663D-632C-4D79-87E2-A623958C0922}"/>
                  </a:ext>
                </a:extLst>
              </p14:cNvPr>
              <p14:cNvContentPartPr/>
              <p14:nvPr/>
            </p14:nvContentPartPr>
            <p14:xfrm>
              <a:off x="357484" y="1345131"/>
              <a:ext cx="2801160" cy="691920"/>
            </p14:xfrm>
          </p:contentPart>
        </mc:Choice>
        <mc:Fallback xmlns="">
          <p:pic>
            <p:nvPicPr>
              <p:cNvPr id="15" name="Ink 14">
                <a:extLst>
                  <a:ext uri="{FF2B5EF4-FFF2-40B4-BE49-F238E27FC236}">
                    <a16:creationId xmlns:a16="http://schemas.microsoft.com/office/drawing/2014/main" id="{DFD0663D-632C-4D79-87E2-A623958C0922}"/>
                  </a:ext>
                </a:extLst>
              </p:cNvPr>
              <p:cNvPicPr/>
              <p:nvPr/>
            </p:nvPicPr>
            <p:blipFill>
              <a:blip r:embed="rId4"/>
              <a:stretch>
                <a:fillRect/>
              </a:stretch>
            </p:blipFill>
            <p:spPr>
              <a:xfrm>
                <a:off x="348484" y="1336131"/>
                <a:ext cx="2818800" cy="709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DDD40452-2E2A-4248-B400-D7C6107A92D8}"/>
                  </a:ext>
                </a:extLst>
              </p14:cNvPr>
              <p14:cNvContentPartPr/>
              <p14:nvPr/>
            </p14:nvContentPartPr>
            <p14:xfrm>
              <a:off x="794884" y="2422971"/>
              <a:ext cx="655560" cy="277920"/>
            </p14:xfrm>
          </p:contentPart>
        </mc:Choice>
        <mc:Fallback xmlns="">
          <p:pic>
            <p:nvPicPr>
              <p:cNvPr id="16" name="Ink 15">
                <a:extLst>
                  <a:ext uri="{FF2B5EF4-FFF2-40B4-BE49-F238E27FC236}">
                    <a16:creationId xmlns:a16="http://schemas.microsoft.com/office/drawing/2014/main" id="{DDD40452-2E2A-4248-B400-D7C6107A92D8}"/>
                  </a:ext>
                </a:extLst>
              </p:cNvPr>
              <p:cNvPicPr/>
              <p:nvPr/>
            </p:nvPicPr>
            <p:blipFill>
              <a:blip r:embed="rId6"/>
              <a:stretch>
                <a:fillRect/>
              </a:stretch>
            </p:blipFill>
            <p:spPr>
              <a:xfrm>
                <a:off x="785884" y="2413971"/>
                <a:ext cx="67320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1BC676B4-6863-4561-A78F-D9D90C0ED93F}"/>
                  </a:ext>
                </a:extLst>
              </p14:cNvPr>
              <p14:cNvContentPartPr/>
              <p14:nvPr/>
            </p14:nvContentPartPr>
            <p14:xfrm>
              <a:off x="3089884" y="2552211"/>
              <a:ext cx="380880" cy="120960"/>
            </p14:xfrm>
          </p:contentPart>
        </mc:Choice>
        <mc:Fallback xmlns="">
          <p:pic>
            <p:nvPicPr>
              <p:cNvPr id="20" name="Ink 19">
                <a:extLst>
                  <a:ext uri="{FF2B5EF4-FFF2-40B4-BE49-F238E27FC236}">
                    <a16:creationId xmlns:a16="http://schemas.microsoft.com/office/drawing/2014/main" id="{1BC676B4-6863-4561-A78F-D9D90C0ED93F}"/>
                  </a:ext>
                </a:extLst>
              </p:cNvPr>
              <p:cNvPicPr/>
              <p:nvPr/>
            </p:nvPicPr>
            <p:blipFill>
              <a:blip r:embed="rId8"/>
              <a:stretch>
                <a:fillRect/>
              </a:stretch>
            </p:blipFill>
            <p:spPr>
              <a:xfrm>
                <a:off x="3080884" y="2543211"/>
                <a:ext cx="39852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B9D5BA7B-C28E-4419-A305-F0A8F4902626}"/>
                  </a:ext>
                </a:extLst>
              </p14:cNvPr>
              <p14:cNvContentPartPr/>
              <p14:nvPr/>
            </p14:nvContentPartPr>
            <p14:xfrm>
              <a:off x="1919524" y="2396691"/>
              <a:ext cx="859320" cy="340200"/>
            </p14:xfrm>
          </p:contentPart>
        </mc:Choice>
        <mc:Fallback xmlns="">
          <p:pic>
            <p:nvPicPr>
              <p:cNvPr id="21" name="Ink 20">
                <a:extLst>
                  <a:ext uri="{FF2B5EF4-FFF2-40B4-BE49-F238E27FC236}">
                    <a16:creationId xmlns:a16="http://schemas.microsoft.com/office/drawing/2014/main" id="{B9D5BA7B-C28E-4419-A305-F0A8F4902626}"/>
                  </a:ext>
                </a:extLst>
              </p:cNvPr>
              <p:cNvPicPr/>
              <p:nvPr/>
            </p:nvPicPr>
            <p:blipFill>
              <a:blip r:embed="rId10"/>
              <a:stretch>
                <a:fillRect/>
              </a:stretch>
            </p:blipFill>
            <p:spPr>
              <a:xfrm>
                <a:off x="1910524" y="2387691"/>
                <a:ext cx="87696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5D0747C6-7AE2-4950-BF22-504968E2983D}"/>
                  </a:ext>
                </a:extLst>
              </p14:cNvPr>
              <p14:cNvContentPartPr/>
              <p14:nvPr/>
            </p14:nvContentPartPr>
            <p14:xfrm>
              <a:off x="4147564" y="2983491"/>
              <a:ext cx="438480" cy="388800"/>
            </p14:xfrm>
          </p:contentPart>
        </mc:Choice>
        <mc:Fallback xmlns="">
          <p:pic>
            <p:nvPicPr>
              <p:cNvPr id="28" name="Ink 27">
                <a:extLst>
                  <a:ext uri="{FF2B5EF4-FFF2-40B4-BE49-F238E27FC236}">
                    <a16:creationId xmlns:a16="http://schemas.microsoft.com/office/drawing/2014/main" id="{5D0747C6-7AE2-4950-BF22-504968E2983D}"/>
                  </a:ext>
                </a:extLst>
              </p:cNvPr>
              <p:cNvPicPr/>
              <p:nvPr/>
            </p:nvPicPr>
            <p:blipFill>
              <a:blip r:embed="rId12"/>
              <a:stretch>
                <a:fillRect/>
              </a:stretch>
            </p:blipFill>
            <p:spPr>
              <a:xfrm>
                <a:off x="4138564" y="2974491"/>
                <a:ext cx="45612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Ink 28">
                <a:extLst>
                  <a:ext uri="{FF2B5EF4-FFF2-40B4-BE49-F238E27FC236}">
                    <a16:creationId xmlns:a16="http://schemas.microsoft.com/office/drawing/2014/main" id="{FE49E915-6E03-4D77-8988-4CA66EEFE45A}"/>
                  </a:ext>
                </a:extLst>
              </p14:cNvPr>
              <p14:cNvContentPartPr/>
              <p14:nvPr/>
            </p14:nvContentPartPr>
            <p14:xfrm>
              <a:off x="1852564" y="3074931"/>
              <a:ext cx="2006640" cy="380520"/>
            </p14:xfrm>
          </p:contentPart>
        </mc:Choice>
        <mc:Fallback xmlns="">
          <p:pic>
            <p:nvPicPr>
              <p:cNvPr id="29" name="Ink 28">
                <a:extLst>
                  <a:ext uri="{FF2B5EF4-FFF2-40B4-BE49-F238E27FC236}">
                    <a16:creationId xmlns:a16="http://schemas.microsoft.com/office/drawing/2014/main" id="{FE49E915-6E03-4D77-8988-4CA66EEFE45A}"/>
                  </a:ext>
                </a:extLst>
              </p:cNvPr>
              <p:cNvPicPr/>
              <p:nvPr/>
            </p:nvPicPr>
            <p:blipFill>
              <a:blip r:embed="rId14"/>
              <a:stretch>
                <a:fillRect/>
              </a:stretch>
            </p:blipFill>
            <p:spPr>
              <a:xfrm>
                <a:off x="1843564" y="3065931"/>
                <a:ext cx="202428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 name="Ink 31">
                <a:extLst>
                  <a:ext uri="{FF2B5EF4-FFF2-40B4-BE49-F238E27FC236}">
                    <a16:creationId xmlns:a16="http://schemas.microsoft.com/office/drawing/2014/main" id="{42414EA5-EB88-4AA5-9F8A-3D60AD341A82}"/>
                  </a:ext>
                </a:extLst>
              </p14:cNvPr>
              <p14:cNvContentPartPr/>
              <p14:nvPr/>
            </p14:nvContentPartPr>
            <p14:xfrm>
              <a:off x="4961884" y="3007251"/>
              <a:ext cx="1104480" cy="329760"/>
            </p14:xfrm>
          </p:contentPart>
        </mc:Choice>
        <mc:Fallback xmlns="">
          <p:pic>
            <p:nvPicPr>
              <p:cNvPr id="32" name="Ink 31">
                <a:extLst>
                  <a:ext uri="{FF2B5EF4-FFF2-40B4-BE49-F238E27FC236}">
                    <a16:creationId xmlns:a16="http://schemas.microsoft.com/office/drawing/2014/main" id="{42414EA5-EB88-4AA5-9F8A-3D60AD341A82}"/>
                  </a:ext>
                </a:extLst>
              </p:cNvPr>
              <p:cNvPicPr/>
              <p:nvPr/>
            </p:nvPicPr>
            <p:blipFill>
              <a:blip r:embed="rId16"/>
              <a:stretch>
                <a:fillRect/>
              </a:stretch>
            </p:blipFill>
            <p:spPr>
              <a:xfrm>
                <a:off x="4952884" y="2998251"/>
                <a:ext cx="112212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5" name="Ink 34">
                <a:extLst>
                  <a:ext uri="{FF2B5EF4-FFF2-40B4-BE49-F238E27FC236}">
                    <a16:creationId xmlns:a16="http://schemas.microsoft.com/office/drawing/2014/main" id="{9DD051AB-D6D2-40A8-8FEA-E2FD95789712}"/>
                  </a:ext>
                </a:extLst>
              </p14:cNvPr>
              <p14:cNvContentPartPr/>
              <p14:nvPr/>
            </p14:nvContentPartPr>
            <p14:xfrm>
              <a:off x="6407644" y="2905371"/>
              <a:ext cx="942480" cy="538560"/>
            </p14:xfrm>
          </p:contentPart>
        </mc:Choice>
        <mc:Fallback xmlns="">
          <p:pic>
            <p:nvPicPr>
              <p:cNvPr id="35" name="Ink 34">
                <a:extLst>
                  <a:ext uri="{FF2B5EF4-FFF2-40B4-BE49-F238E27FC236}">
                    <a16:creationId xmlns:a16="http://schemas.microsoft.com/office/drawing/2014/main" id="{9DD051AB-D6D2-40A8-8FEA-E2FD95789712}"/>
                  </a:ext>
                </a:extLst>
              </p:cNvPr>
              <p:cNvPicPr/>
              <p:nvPr/>
            </p:nvPicPr>
            <p:blipFill>
              <a:blip r:embed="rId18"/>
              <a:stretch>
                <a:fillRect/>
              </a:stretch>
            </p:blipFill>
            <p:spPr>
              <a:xfrm>
                <a:off x="6398644" y="2896371"/>
                <a:ext cx="96012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6" name="Ink 35">
                <a:extLst>
                  <a:ext uri="{FF2B5EF4-FFF2-40B4-BE49-F238E27FC236}">
                    <a16:creationId xmlns:a16="http://schemas.microsoft.com/office/drawing/2014/main" id="{0D1EFACA-373A-470D-A54C-C654730F3AE3}"/>
                  </a:ext>
                </a:extLst>
              </p14:cNvPr>
              <p14:cNvContentPartPr/>
              <p14:nvPr/>
            </p14:nvContentPartPr>
            <p14:xfrm>
              <a:off x="7813804" y="2846691"/>
              <a:ext cx="796320" cy="280800"/>
            </p14:xfrm>
          </p:contentPart>
        </mc:Choice>
        <mc:Fallback xmlns="">
          <p:pic>
            <p:nvPicPr>
              <p:cNvPr id="36" name="Ink 35">
                <a:extLst>
                  <a:ext uri="{FF2B5EF4-FFF2-40B4-BE49-F238E27FC236}">
                    <a16:creationId xmlns:a16="http://schemas.microsoft.com/office/drawing/2014/main" id="{0D1EFACA-373A-470D-A54C-C654730F3AE3}"/>
                  </a:ext>
                </a:extLst>
              </p:cNvPr>
              <p:cNvPicPr/>
              <p:nvPr/>
            </p:nvPicPr>
            <p:blipFill>
              <a:blip r:embed="rId20"/>
              <a:stretch>
                <a:fillRect/>
              </a:stretch>
            </p:blipFill>
            <p:spPr>
              <a:xfrm>
                <a:off x="7804804" y="2837691"/>
                <a:ext cx="81396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3" name="Ink 42">
                <a:extLst>
                  <a:ext uri="{FF2B5EF4-FFF2-40B4-BE49-F238E27FC236}">
                    <a16:creationId xmlns:a16="http://schemas.microsoft.com/office/drawing/2014/main" id="{5048D328-D137-4887-A1CA-3BAFE58DBC49}"/>
                  </a:ext>
                </a:extLst>
              </p14:cNvPr>
              <p14:cNvContentPartPr/>
              <p14:nvPr/>
            </p14:nvContentPartPr>
            <p14:xfrm>
              <a:off x="3804124" y="2114811"/>
              <a:ext cx="1280880" cy="604800"/>
            </p14:xfrm>
          </p:contentPart>
        </mc:Choice>
        <mc:Fallback xmlns="">
          <p:pic>
            <p:nvPicPr>
              <p:cNvPr id="43" name="Ink 42">
                <a:extLst>
                  <a:ext uri="{FF2B5EF4-FFF2-40B4-BE49-F238E27FC236}">
                    <a16:creationId xmlns:a16="http://schemas.microsoft.com/office/drawing/2014/main" id="{5048D328-D137-4887-A1CA-3BAFE58DBC49}"/>
                  </a:ext>
                </a:extLst>
              </p:cNvPr>
              <p:cNvPicPr/>
              <p:nvPr/>
            </p:nvPicPr>
            <p:blipFill>
              <a:blip r:embed="rId22"/>
              <a:stretch>
                <a:fillRect/>
              </a:stretch>
            </p:blipFill>
            <p:spPr>
              <a:xfrm>
                <a:off x="3795124" y="2105811"/>
                <a:ext cx="1298520" cy="622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5" name="Ink 54">
                <a:extLst>
                  <a:ext uri="{FF2B5EF4-FFF2-40B4-BE49-F238E27FC236}">
                    <a16:creationId xmlns:a16="http://schemas.microsoft.com/office/drawing/2014/main" id="{1F03DE90-6C36-4629-A5D5-2DD0AB034A84}"/>
                  </a:ext>
                </a:extLst>
              </p14:cNvPr>
              <p14:cNvContentPartPr/>
              <p14:nvPr/>
            </p14:nvContentPartPr>
            <p14:xfrm>
              <a:off x="6955204" y="1740411"/>
              <a:ext cx="2468880" cy="992160"/>
            </p14:xfrm>
          </p:contentPart>
        </mc:Choice>
        <mc:Fallback xmlns="">
          <p:pic>
            <p:nvPicPr>
              <p:cNvPr id="55" name="Ink 54">
                <a:extLst>
                  <a:ext uri="{FF2B5EF4-FFF2-40B4-BE49-F238E27FC236}">
                    <a16:creationId xmlns:a16="http://schemas.microsoft.com/office/drawing/2014/main" id="{1F03DE90-6C36-4629-A5D5-2DD0AB034A84}"/>
                  </a:ext>
                </a:extLst>
              </p:cNvPr>
              <p:cNvPicPr/>
              <p:nvPr/>
            </p:nvPicPr>
            <p:blipFill>
              <a:blip r:embed="rId24"/>
              <a:stretch>
                <a:fillRect/>
              </a:stretch>
            </p:blipFill>
            <p:spPr>
              <a:xfrm>
                <a:off x="6946204" y="1731411"/>
                <a:ext cx="2486520" cy="1009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6" name="Ink 55">
                <a:extLst>
                  <a:ext uri="{FF2B5EF4-FFF2-40B4-BE49-F238E27FC236}">
                    <a16:creationId xmlns:a16="http://schemas.microsoft.com/office/drawing/2014/main" id="{B6013059-8927-4444-BBAF-2B399363A078}"/>
                  </a:ext>
                </a:extLst>
              </p14:cNvPr>
              <p14:cNvContentPartPr/>
              <p14:nvPr/>
            </p14:nvContentPartPr>
            <p14:xfrm>
              <a:off x="5857564" y="2218851"/>
              <a:ext cx="892080" cy="300600"/>
            </p14:xfrm>
          </p:contentPart>
        </mc:Choice>
        <mc:Fallback xmlns="">
          <p:pic>
            <p:nvPicPr>
              <p:cNvPr id="56" name="Ink 55">
                <a:extLst>
                  <a:ext uri="{FF2B5EF4-FFF2-40B4-BE49-F238E27FC236}">
                    <a16:creationId xmlns:a16="http://schemas.microsoft.com/office/drawing/2014/main" id="{B6013059-8927-4444-BBAF-2B399363A078}"/>
                  </a:ext>
                </a:extLst>
              </p:cNvPr>
              <p:cNvPicPr/>
              <p:nvPr/>
            </p:nvPicPr>
            <p:blipFill>
              <a:blip r:embed="rId26"/>
              <a:stretch>
                <a:fillRect/>
              </a:stretch>
            </p:blipFill>
            <p:spPr>
              <a:xfrm>
                <a:off x="5848564" y="2209851"/>
                <a:ext cx="909720" cy="318240"/>
              </a:xfrm>
              <a:prstGeom prst="rect">
                <a:avLst/>
              </a:prstGeom>
            </p:spPr>
          </p:pic>
        </mc:Fallback>
      </mc:AlternateContent>
      <p:sp>
        <p:nvSpPr>
          <p:cNvPr id="17" name="Rectangle 16">
            <a:extLst>
              <a:ext uri="{FF2B5EF4-FFF2-40B4-BE49-F238E27FC236}">
                <a16:creationId xmlns:a16="http://schemas.microsoft.com/office/drawing/2014/main" id="{C37CF56E-2A35-4555-AB85-BB794EDE4053}"/>
              </a:ext>
            </a:extLst>
          </p:cNvPr>
          <p:cNvSpPr/>
          <p:nvPr/>
        </p:nvSpPr>
        <p:spPr>
          <a:xfrm>
            <a:off x="0" y="830956"/>
            <a:ext cx="11307651" cy="369332"/>
          </a:xfrm>
          <a:prstGeom prst="rect">
            <a:avLst/>
          </a:prstGeom>
        </p:spPr>
        <p:txBody>
          <a:bodyPr wrap="square">
            <a:spAutoFit/>
          </a:bodyPr>
          <a:lstStyle/>
          <a:p>
            <a:r>
              <a:rPr lang="en-IN" dirty="0"/>
              <a:t>Link: </a:t>
            </a:r>
            <a:r>
              <a:rPr lang="en-IN" dirty="0">
                <a:hlinkClick r:id="rId27"/>
              </a:rPr>
              <a:t>https://practice.geeksforgeeks.org/problems/k-largest-elements3736/1</a:t>
            </a:r>
            <a:r>
              <a:rPr lang="en-IN" dirty="0"/>
              <a:t> </a:t>
            </a:r>
          </a:p>
        </p:txBody>
      </p:sp>
    </p:spTree>
    <p:extLst>
      <p:ext uri="{BB962C8B-B14F-4D97-AF65-F5344CB8AC3E}">
        <p14:creationId xmlns:p14="http://schemas.microsoft.com/office/powerpoint/2010/main" val="232408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F9A6D7-EEAE-464C-AE80-7C5AEEF15BBE}"/>
              </a:ext>
            </a:extLst>
          </p:cNvPr>
          <p:cNvSpPr>
            <a:spLocks noGrp="1"/>
          </p:cNvSpPr>
          <p:nvPr>
            <p:ph type="title"/>
          </p:nvPr>
        </p:nvSpPr>
        <p:spPr>
          <a:xfrm>
            <a:off x="0" y="0"/>
            <a:ext cx="10972800" cy="830956"/>
          </a:xfrm>
        </p:spPr>
        <p:txBody>
          <a:bodyPr/>
          <a:lstStyle/>
          <a:p>
            <a:r>
              <a:rPr lang="en-IN" dirty="0"/>
              <a:t>Agenda</a:t>
            </a:r>
          </a:p>
        </p:txBody>
      </p:sp>
      <p:sp>
        <p:nvSpPr>
          <p:cNvPr id="6" name="Google Shape;183;p2">
            <a:extLst>
              <a:ext uri="{FF2B5EF4-FFF2-40B4-BE49-F238E27FC236}">
                <a16:creationId xmlns:a16="http://schemas.microsoft.com/office/drawing/2014/main" id="{7AA9EE83-FF4A-425F-8DE8-54B386A08BB1}"/>
              </a:ext>
            </a:extLst>
          </p:cNvPr>
          <p:cNvSpPr txBox="1"/>
          <p:nvPr/>
        </p:nvSpPr>
        <p:spPr>
          <a:xfrm>
            <a:off x="418298" y="1083332"/>
            <a:ext cx="9718479" cy="2308284"/>
          </a:xfrm>
          <a:prstGeom prst="rect">
            <a:avLst/>
          </a:prstGeom>
          <a:noFill/>
          <a:ln>
            <a:noFill/>
          </a:ln>
        </p:spPr>
        <p:txBody>
          <a:bodyPr spcFirstLastPara="1" wrap="square" lIns="91425" tIns="45700" rIns="91425" bIns="45700" anchor="t" anchorCtr="0">
            <a:spAutoFit/>
          </a:bodyPr>
          <a:lstStyle/>
          <a:p>
            <a:pPr marL="285750" indent="-285750">
              <a:lnSpc>
                <a:spcPct val="150000"/>
              </a:lnSpc>
              <a:buClr>
                <a:schemeClr val="dk1"/>
              </a:buClr>
              <a:buSzPts val="3200"/>
              <a:buFont typeface="Wingdings" panose="05000000000000000000" pitchFamily="2" charset="2"/>
              <a:buChar char="Ø"/>
            </a:pPr>
            <a:r>
              <a:rPr lang="en-US" sz="2400" dirty="0">
                <a:solidFill>
                  <a:schemeClr val="dk1"/>
                </a:solidFill>
                <a:latin typeface="Arial" pitchFamily="34" charset="0"/>
                <a:ea typeface="Montserrat"/>
                <a:cs typeface="Arial" pitchFamily="34" charset="0"/>
                <a:sym typeface="Montserrat"/>
                <a:hlinkClick r:id="rId2" action="ppaction://hlinksldjump"/>
              </a:rPr>
              <a:t>Deletion in Heaps</a:t>
            </a:r>
            <a:endParaRPr lang="en-US" sz="2400" dirty="0">
              <a:solidFill>
                <a:schemeClr val="dk1"/>
              </a:solidFill>
              <a:latin typeface="Arial" pitchFamily="34" charset="0"/>
              <a:ea typeface="Montserrat"/>
              <a:cs typeface="Arial" pitchFamily="34" charset="0"/>
              <a:sym typeface="Montserrat"/>
            </a:endParaRPr>
          </a:p>
          <a:p>
            <a:pPr marL="285750" indent="-285750">
              <a:lnSpc>
                <a:spcPct val="150000"/>
              </a:lnSpc>
              <a:buClr>
                <a:schemeClr val="dk1"/>
              </a:buClr>
              <a:buSzPts val="3200"/>
              <a:buFont typeface="Wingdings" panose="05000000000000000000" pitchFamily="2" charset="2"/>
              <a:buChar char="Ø"/>
            </a:pPr>
            <a:r>
              <a:rPr lang="en-US" sz="2400" dirty="0">
                <a:solidFill>
                  <a:schemeClr val="dk1"/>
                </a:solidFill>
                <a:latin typeface="Arial" pitchFamily="34" charset="0"/>
                <a:ea typeface="Montserrat"/>
                <a:cs typeface="Arial" pitchFamily="34" charset="0"/>
                <a:sym typeface="Montserrat"/>
                <a:hlinkClick r:id="rId3" action="ppaction://hlinksldjump"/>
              </a:rPr>
              <a:t>Heap Sort</a:t>
            </a:r>
            <a:endParaRPr lang="en-US" sz="2400" dirty="0">
              <a:solidFill>
                <a:schemeClr val="dk1"/>
              </a:solidFill>
              <a:latin typeface="Arial" pitchFamily="34" charset="0"/>
              <a:ea typeface="Montserrat"/>
              <a:cs typeface="Arial" pitchFamily="34" charset="0"/>
              <a:sym typeface="Montserrat"/>
            </a:endParaRPr>
          </a:p>
          <a:p>
            <a:pPr marL="285750" indent="-285750">
              <a:lnSpc>
                <a:spcPct val="150000"/>
              </a:lnSpc>
              <a:buClr>
                <a:schemeClr val="dk1"/>
              </a:buClr>
              <a:buSzPts val="3200"/>
              <a:buFont typeface="Wingdings" panose="05000000000000000000" pitchFamily="2" charset="2"/>
              <a:buChar char="Ø"/>
            </a:pPr>
            <a:r>
              <a:rPr lang="en-US" sz="2400" dirty="0">
                <a:solidFill>
                  <a:schemeClr val="dk1"/>
                </a:solidFill>
                <a:latin typeface="Arial" pitchFamily="34" charset="0"/>
                <a:ea typeface="Montserrat"/>
                <a:cs typeface="Arial" pitchFamily="34" charset="0"/>
                <a:sym typeface="Montserrat"/>
                <a:hlinkClick r:id="rId4" action="ppaction://hlinksldjump"/>
              </a:rPr>
              <a:t>Kth largest element in an array</a:t>
            </a:r>
            <a:endParaRPr lang="en-US" sz="2400" dirty="0">
              <a:solidFill>
                <a:schemeClr val="dk1"/>
              </a:solidFill>
              <a:latin typeface="Arial" pitchFamily="34" charset="0"/>
              <a:ea typeface="Montserrat"/>
              <a:cs typeface="Arial" pitchFamily="34" charset="0"/>
              <a:sym typeface="Montserrat"/>
            </a:endParaRPr>
          </a:p>
          <a:p>
            <a:pPr marL="285750" indent="-285750">
              <a:lnSpc>
                <a:spcPct val="150000"/>
              </a:lnSpc>
              <a:buClr>
                <a:schemeClr val="dk1"/>
              </a:buClr>
              <a:buSzPts val="3200"/>
              <a:buFont typeface="Wingdings" panose="05000000000000000000" pitchFamily="2" charset="2"/>
              <a:buChar char="Ø"/>
            </a:pPr>
            <a:endParaRPr lang="en-US" sz="2400" dirty="0">
              <a:solidFill>
                <a:schemeClr val="dk1"/>
              </a:solidFill>
              <a:latin typeface="Arial" pitchFamily="34" charset="0"/>
              <a:ea typeface="Montserrat"/>
              <a:cs typeface="Arial" pitchFamily="34" charset="0"/>
              <a:sym typeface="Montserrat"/>
            </a:endParaRPr>
          </a:p>
        </p:txBody>
      </p:sp>
    </p:spTree>
    <p:extLst>
      <p:ext uri="{BB962C8B-B14F-4D97-AF65-F5344CB8AC3E}">
        <p14:creationId xmlns:p14="http://schemas.microsoft.com/office/powerpoint/2010/main" val="2025954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E09D92-3660-41CE-A82D-619D928621DA}"/>
              </a:ext>
            </a:extLst>
          </p:cNvPr>
          <p:cNvSpPr>
            <a:spLocks noGrp="1"/>
          </p:cNvSpPr>
          <p:nvPr>
            <p:ph type="title"/>
          </p:nvPr>
        </p:nvSpPr>
        <p:spPr>
          <a:xfrm>
            <a:off x="0" y="0"/>
            <a:ext cx="10972800" cy="830956"/>
          </a:xfrm>
        </p:spPr>
        <p:txBody>
          <a:bodyPr/>
          <a:lstStyle/>
          <a:p>
            <a:r>
              <a:rPr lang="en-IN" dirty="0"/>
              <a:t>K</a:t>
            </a:r>
            <a:r>
              <a:rPr lang="en-IN" sz="3200" dirty="0"/>
              <a:t>th</a:t>
            </a:r>
            <a:r>
              <a:rPr lang="en-IN" dirty="0"/>
              <a:t> largest element in an array</a:t>
            </a:r>
          </a:p>
        </p:txBody>
      </p:sp>
      <p:sp>
        <p:nvSpPr>
          <p:cNvPr id="4" name="Rectangle 3">
            <a:extLst>
              <a:ext uri="{FF2B5EF4-FFF2-40B4-BE49-F238E27FC236}">
                <a16:creationId xmlns:a16="http://schemas.microsoft.com/office/drawing/2014/main" id="{5B5DFD55-A1A7-48CA-B158-D2BCD1C04F22}"/>
              </a:ext>
            </a:extLst>
          </p:cNvPr>
          <p:cNvSpPr/>
          <p:nvPr/>
        </p:nvSpPr>
        <p:spPr>
          <a:xfrm>
            <a:off x="0" y="830956"/>
            <a:ext cx="11307651" cy="369332"/>
          </a:xfrm>
          <a:prstGeom prst="rect">
            <a:avLst/>
          </a:prstGeom>
        </p:spPr>
        <p:txBody>
          <a:bodyPr wrap="square">
            <a:spAutoFit/>
          </a:bodyPr>
          <a:lstStyle/>
          <a:p>
            <a:r>
              <a:rPr lang="en-IN" dirty="0"/>
              <a:t>Link: </a:t>
            </a:r>
            <a:r>
              <a:rPr lang="en-IN" dirty="0">
                <a:hlinkClick r:id="rId2"/>
              </a:rPr>
              <a:t>https://practice.geeksforgeeks.org/problems/k-largest-elements3736/1</a:t>
            </a:r>
            <a:r>
              <a:rPr lang="en-IN" dirty="0"/>
              <a:t> </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D6E7F1BA-A119-4115-9191-3A302C19BC55}"/>
                  </a:ext>
                </a:extLst>
              </p14:cNvPr>
              <p14:cNvContentPartPr/>
              <p14:nvPr/>
            </p14:nvContentPartPr>
            <p14:xfrm>
              <a:off x="411844" y="2599731"/>
              <a:ext cx="843120" cy="352080"/>
            </p14:xfrm>
          </p:contentPart>
        </mc:Choice>
        <mc:Fallback xmlns="">
          <p:pic>
            <p:nvPicPr>
              <p:cNvPr id="11" name="Ink 10">
                <a:extLst>
                  <a:ext uri="{FF2B5EF4-FFF2-40B4-BE49-F238E27FC236}">
                    <a16:creationId xmlns:a16="http://schemas.microsoft.com/office/drawing/2014/main" id="{D6E7F1BA-A119-4115-9191-3A302C19BC55}"/>
                  </a:ext>
                </a:extLst>
              </p:cNvPr>
              <p:cNvPicPr/>
              <p:nvPr/>
            </p:nvPicPr>
            <p:blipFill>
              <a:blip r:embed="rId4"/>
              <a:stretch>
                <a:fillRect/>
              </a:stretch>
            </p:blipFill>
            <p:spPr>
              <a:xfrm>
                <a:off x="402844" y="2590731"/>
                <a:ext cx="86076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3D4E0F39-C1E9-40F7-8EBC-DD85D465E18F}"/>
                  </a:ext>
                </a:extLst>
              </p14:cNvPr>
              <p14:cNvContentPartPr/>
              <p14:nvPr/>
            </p14:nvContentPartPr>
            <p14:xfrm>
              <a:off x="1275844" y="3264651"/>
              <a:ext cx="304920" cy="433440"/>
            </p14:xfrm>
          </p:contentPart>
        </mc:Choice>
        <mc:Fallback xmlns="">
          <p:pic>
            <p:nvPicPr>
              <p:cNvPr id="13" name="Ink 12">
                <a:extLst>
                  <a:ext uri="{FF2B5EF4-FFF2-40B4-BE49-F238E27FC236}">
                    <a16:creationId xmlns:a16="http://schemas.microsoft.com/office/drawing/2014/main" id="{3D4E0F39-C1E9-40F7-8EBC-DD85D465E18F}"/>
                  </a:ext>
                </a:extLst>
              </p:cNvPr>
              <p:cNvPicPr/>
              <p:nvPr/>
            </p:nvPicPr>
            <p:blipFill>
              <a:blip r:embed="rId6"/>
              <a:stretch>
                <a:fillRect/>
              </a:stretch>
            </p:blipFill>
            <p:spPr>
              <a:xfrm>
                <a:off x="1266844" y="3255651"/>
                <a:ext cx="32256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ACAC1F3F-DA77-41A8-BD07-3626D3E9F7EC}"/>
                  </a:ext>
                </a:extLst>
              </p14:cNvPr>
              <p14:cNvContentPartPr/>
              <p14:nvPr/>
            </p14:nvContentPartPr>
            <p14:xfrm>
              <a:off x="1778404" y="2554371"/>
              <a:ext cx="1371240" cy="532440"/>
            </p14:xfrm>
          </p:contentPart>
        </mc:Choice>
        <mc:Fallback xmlns="">
          <p:pic>
            <p:nvPicPr>
              <p:cNvPr id="14" name="Ink 13">
                <a:extLst>
                  <a:ext uri="{FF2B5EF4-FFF2-40B4-BE49-F238E27FC236}">
                    <a16:creationId xmlns:a16="http://schemas.microsoft.com/office/drawing/2014/main" id="{ACAC1F3F-DA77-41A8-BD07-3626D3E9F7EC}"/>
                  </a:ext>
                </a:extLst>
              </p:cNvPr>
              <p:cNvPicPr/>
              <p:nvPr/>
            </p:nvPicPr>
            <p:blipFill>
              <a:blip r:embed="rId8"/>
              <a:stretch>
                <a:fillRect/>
              </a:stretch>
            </p:blipFill>
            <p:spPr>
              <a:xfrm>
                <a:off x="1769404" y="2545371"/>
                <a:ext cx="138888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4" name="Ink 73">
                <a:extLst>
                  <a:ext uri="{FF2B5EF4-FFF2-40B4-BE49-F238E27FC236}">
                    <a16:creationId xmlns:a16="http://schemas.microsoft.com/office/drawing/2014/main" id="{89EA57FF-3BD6-49CA-936F-EA4E243F6133}"/>
                  </a:ext>
                </a:extLst>
              </p14:cNvPr>
              <p14:cNvContentPartPr/>
              <p14:nvPr/>
            </p14:nvContentPartPr>
            <p14:xfrm>
              <a:off x="438844" y="1271331"/>
              <a:ext cx="3544200" cy="952920"/>
            </p14:xfrm>
          </p:contentPart>
        </mc:Choice>
        <mc:Fallback xmlns="">
          <p:pic>
            <p:nvPicPr>
              <p:cNvPr id="74" name="Ink 73">
                <a:extLst>
                  <a:ext uri="{FF2B5EF4-FFF2-40B4-BE49-F238E27FC236}">
                    <a16:creationId xmlns:a16="http://schemas.microsoft.com/office/drawing/2014/main" id="{89EA57FF-3BD6-49CA-936F-EA4E243F6133}"/>
                  </a:ext>
                </a:extLst>
              </p:cNvPr>
              <p:cNvPicPr/>
              <p:nvPr/>
            </p:nvPicPr>
            <p:blipFill>
              <a:blip r:embed="rId10"/>
              <a:stretch>
                <a:fillRect/>
              </a:stretch>
            </p:blipFill>
            <p:spPr>
              <a:xfrm>
                <a:off x="429844" y="1262331"/>
                <a:ext cx="3561840" cy="970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9" name="Ink 78">
                <a:extLst>
                  <a:ext uri="{FF2B5EF4-FFF2-40B4-BE49-F238E27FC236}">
                    <a16:creationId xmlns:a16="http://schemas.microsoft.com/office/drawing/2014/main" id="{B879574A-BB85-4DB8-825F-A8BDC87A2DB4}"/>
                  </a:ext>
                </a:extLst>
              </p14:cNvPr>
              <p14:cNvContentPartPr/>
              <p14:nvPr/>
            </p14:nvContentPartPr>
            <p14:xfrm>
              <a:off x="4362844" y="1580571"/>
              <a:ext cx="1183680" cy="601560"/>
            </p14:xfrm>
          </p:contentPart>
        </mc:Choice>
        <mc:Fallback xmlns="">
          <p:pic>
            <p:nvPicPr>
              <p:cNvPr id="79" name="Ink 78">
                <a:extLst>
                  <a:ext uri="{FF2B5EF4-FFF2-40B4-BE49-F238E27FC236}">
                    <a16:creationId xmlns:a16="http://schemas.microsoft.com/office/drawing/2014/main" id="{B879574A-BB85-4DB8-825F-A8BDC87A2DB4}"/>
                  </a:ext>
                </a:extLst>
              </p:cNvPr>
              <p:cNvPicPr/>
              <p:nvPr/>
            </p:nvPicPr>
            <p:blipFill>
              <a:blip r:embed="rId12"/>
              <a:stretch>
                <a:fillRect/>
              </a:stretch>
            </p:blipFill>
            <p:spPr>
              <a:xfrm>
                <a:off x="4353844" y="1571571"/>
                <a:ext cx="1201320" cy="619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9" name="Ink 118">
                <a:extLst>
                  <a:ext uri="{FF2B5EF4-FFF2-40B4-BE49-F238E27FC236}">
                    <a16:creationId xmlns:a16="http://schemas.microsoft.com/office/drawing/2014/main" id="{3DCEC576-7AF3-453C-82BE-20AA6705973C}"/>
                  </a:ext>
                </a:extLst>
              </p14:cNvPr>
              <p14:cNvContentPartPr/>
              <p14:nvPr/>
            </p14:nvContentPartPr>
            <p14:xfrm>
              <a:off x="770764" y="3955131"/>
              <a:ext cx="11244960" cy="2663280"/>
            </p14:xfrm>
          </p:contentPart>
        </mc:Choice>
        <mc:Fallback xmlns="">
          <p:pic>
            <p:nvPicPr>
              <p:cNvPr id="119" name="Ink 118">
                <a:extLst>
                  <a:ext uri="{FF2B5EF4-FFF2-40B4-BE49-F238E27FC236}">
                    <a16:creationId xmlns:a16="http://schemas.microsoft.com/office/drawing/2014/main" id="{3DCEC576-7AF3-453C-82BE-20AA6705973C}"/>
                  </a:ext>
                </a:extLst>
              </p:cNvPr>
              <p:cNvPicPr/>
              <p:nvPr/>
            </p:nvPicPr>
            <p:blipFill>
              <a:blip r:embed="rId14"/>
              <a:stretch>
                <a:fillRect/>
              </a:stretch>
            </p:blipFill>
            <p:spPr>
              <a:xfrm>
                <a:off x="761764" y="3946131"/>
                <a:ext cx="11262600" cy="2680920"/>
              </a:xfrm>
              <a:prstGeom prst="rect">
                <a:avLst/>
              </a:prstGeom>
            </p:spPr>
          </p:pic>
        </mc:Fallback>
      </mc:AlternateContent>
    </p:spTree>
    <p:extLst>
      <p:ext uri="{BB962C8B-B14F-4D97-AF65-F5344CB8AC3E}">
        <p14:creationId xmlns:p14="http://schemas.microsoft.com/office/powerpoint/2010/main" val="252905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80861"/>
            <a:ext cx="10363200" cy="1451339"/>
          </a:xfrm>
        </p:spPr>
        <p:txBody>
          <a:bodyPr lIns="121917" tIns="60958" rIns="121917" bIns="60958">
            <a:noAutofit/>
          </a:bodyPr>
          <a:lstStyle/>
          <a:p>
            <a:pPr algn="ctr"/>
            <a:r>
              <a:rPr lang="en-IN" sz="8000" dirty="0">
                <a:solidFill>
                  <a:schemeClr val="tx1"/>
                </a:solidFill>
                <a:cs typeface="Arial" panose="020B0604020202020204" pitchFamily="34" charset="0"/>
              </a:rPr>
              <a:t>THANK YOU</a:t>
            </a:r>
          </a:p>
        </p:txBody>
      </p:sp>
    </p:spTree>
    <p:extLst>
      <p:ext uri="{BB962C8B-B14F-4D97-AF65-F5344CB8AC3E}">
        <p14:creationId xmlns:p14="http://schemas.microsoft.com/office/powerpoint/2010/main" val="1864340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Heaps</a:t>
            </a:r>
          </a:p>
        </p:txBody>
      </p:sp>
      <p:sp>
        <p:nvSpPr>
          <p:cNvPr id="11" name="TextBox 10">
            <a:extLst>
              <a:ext uri="{FF2B5EF4-FFF2-40B4-BE49-F238E27FC236}">
                <a16:creationId xmlns:a16="http://schemas.microsoft.com/office/drawing/2014/main" id="{162AF457-64E0-43F3-8B43-5409ED91FCFC}"/>
              </a:ext>
            </a:extLst>
          </p:cNvPr>
          <p:cNvSpPr txBox="1"/>
          <p:nvPr/>
        </p:nvSpPr>
        <p:spPr>
          <a:xfrm>
            <a:off x="1480610" y="1235903"/>
            <a:ext cx="10132142" cy="4154984"/>
          </a:xfrm>
          <a:prstGeom prst="rect">
            <a:avLst/>
          </a:prstGeom>
          <a:noFill/>
        </p:spPr>
        <p:txBody>
          <a:bodyPr wrap="square" rtlCol="0">
            <a:spAutoFit/>
          </a:bodyPr>
          <a:lstStyle/>
          <a:p>
            <a:r>
              <a:rPr lang="en-US" sz="2200" dirty="0"/>
              <a:t>A Heap is a special Tree-based data structure in which the tree is a complete binary tree. Generally, Heaps can be of two types:</a:t>
            </a:r>
          </a:p>
          <a:p>
            <a:endParaRPr lang="en-US" sz="2200" dirty="0"/>
          </a:p>
          <a:p>
            <a:pPr marL="342900" indent="-342900">
              <a:buFont typeface="Wingdings" panose="05000000000000000000" pitchFamily="2" charset="2"/>
              <a:buChar char="Ø"/>
            </a:pPr>
            <a:r>
              <a:rPr lang="en-US" sz="2200" dirty="0"/>
              <a:t>Max-Heap: In a Max-Heap the key present at the root node must be greatest among the keys present at all of it’s children(descendants). The same property must be recursively true for all sub-trees in that Binary Tree.</a:t>
            </a:r>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r>
              <a:rPr lang="en-US" sz="2200" dirty="0"/>
              <a:t>Min-Heap: In a Min-Heap the key present at the root node must be minimum among the keys present at all of it’s children(descendants). The same property must be recursively true for all sub-trees in that Binary Tree.</a:t>
            </a:r>
            <a:endParaRPr lang="en-IN" sz="2200" dirty="0"/>
          </a:p>
        </p:txBody>
      </p:sp>
      <mc:AlternateContent xmlns:mc="http://schemas.openxmlformats.org/markup-compatibility/2006" xmlns:p14="http://schemas.microsoft.com/office/powerpoint/2010/main">
        <mc:Choice Requires="p14">
          <p:contentPart p14:bwMode="auto" r:id="rId2">
            <p14:nvContentPartPr>
              <p14:cNvPr id="27" name="Ink 26">
                <a:extLst>
                  <a:ext uri="{FF2B5EF4-FFF2-40B4-BE49-F238E27FC236}">
                    <a16:creationId xmlns:a16="http://schemas.microsoft.com/office/drawing/2014/main" id="{A6CF43EB-8BD1-4600-B725-5E8FAC5C3A15}"/>
                  </a:ext>
                </a:extLst>
              </p14:cNvPr>
              <p14:cNvContentPartPr/>
              <p14:nvPr/>
            </p14:nvContentPartPr>
            <p14:xfrm>
              <a:off x="321124" y="794691"/>
              <a:ext cx="4241880" cy="1262520"/>
            </p14:xfrm>
          </p:contentPart>
        </mc:Choice>
        <mc:Fallback xmlns="">
          <p:pic>
            <p:nvPicPr>
              <p:cNvPr id="27" name="Ink 26">
                <a:extLst>
                  <a:ext uri="{FF2B5EF4-FFF2-40B4-BE49-F238E27FC236}">
                    <a16:creationId xmlns:a16="http://schemas.microsoft.com/office/drawing/2014/main" id="{A6CF43EB-8BD1-4600-B725-5E8FAC5C3A15}"/>
                  </a:ext>
                </a:extLst>
              </p:cNvPr>
              <p:cNvPicPr/>
              <p:nvPr/>
            </p:nvPicPr>
            <p:blipFill>
              <a:blip r:embed="rId3"/>
              <a:stretch>
                <a:fillRect/>
              </a:stretch>
            </p:blipFill>
            <p:spPr>
              <a:xfrm>
                <a:off x="312124" y="785691"/>
                <a:ext cx="4259520" cy="1280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8" name="Ink 47">
                <a:extLst>
                  <a:ext uri="{FF2B5EF4-FFF2-40B4-BE49-F238E27FC236}">
                    <a16:creationId xmlns:a16="http://schemas.microsoft.com/office/drawing/2014/main" id="{C373848B-6483-4E42-B000-31C3CFFBE14F}"/>
                  </a:ext>
                </a:extLst>
              </p14:cNvPr>
              <p14:cNvContentPartPr/>
              <p14:nvPr/>
            </p14:nvContentPartPr>
            <p14:xfrm>
              <a:off x="35284" y="2674971"/>
              <a:ext cx="1732320" cy="2377440"/>
            </p14:xfrm>
          </p:contentPart>
        </mc:Choice>
        <mc:Fallback xmlns="">
          <p:pic>
            <p:nvPicPr>
              <p:cNvPr id="48" name="Ink 47">
                <a:extLst>
                  <a:ext uri="{FF2B5EF4-FFF2-40B4-BE49-F238E27FC236}">
                    <a16:creationId xmlns:a16="http://schemas.microsoft.com/office/drawing/2014/main" id="{C373848B-6483-4E42-B000-31C3CFFBE14F}"/>
                  </a:ext>
                </a:extLst>
              </p:cNvPr>
              <p:cNvPicPr/>
              <p:nvPr/>
            </p:nvPicPr>
            <p:blipFill>
              <a:blip r:embed="rId5"/>
              <a:stretch>
                <a:fillRect/>
              </a:stretch>
            </p:blipFill>
            <p:spPr>
              <a:xfrm>
                <a:off x="26284" y="2665971"/>
                <a:ext cx="1749960" cy="2395080"/>
              </a:xfrm>
              <a:prstGeom prst="rect">
                <a:avLst/>
              </a:prstGeom>
            </p:spPr>
          </p:pic>
        </mc:Fallback>
      </mc:AlternateContent>
    </p:spTree>
    <p:extLst>
      <p:ext uri="{BB962C8B-B14F-4D97-AF65-F5344CB8AC3E}">
        <p14:creationId xmlns:p14="http://schemas.microsoft.com/office/powerpoint/2010/main" val="293366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Types of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2124156" y="2022767"/>
            <a:ext cx="1523174" cy="461665"/>
          </a:xfrm>
          <a:prstGeom prst="rect">
            <a:avLst/>
          </a:prstGeom>
          <a:noFill/>
        </p:spPr>
        <p:txBody>
          <a:bodyPr wrap="none" rtlCol="0">
            <a:spAutoFit/>
          </a:bodyPr>
          <a:lstStyle/>
          <a:p>
            <a:r>
              <a:rPr lang="en-IN" sz="2400" b="1" dirty="0"/>
              <a:t>Max Heap</a:t>
            </a:r>
          </a:p>
        </p:txBody>
      </p:sp>
      <p:sp>
        <p:nvSpPr>
          <p:cNvPr id="6" name="TextBox 5">
            <a:extLst>
              <a:ext uri="{FF2B5EF4-FFF2-40B4-BE49-F238E27FC236}">
                <a16:creationId xmlns:a16="http://schemas.microsoft.com/office/drawing/2014/main" id="{03F287D4-098B-4F62-8A0E-A3F0B083D9A8}"/>
              </a:ext>
            </a:extLst>
          </p:cNvPr>
          <p:cNvSpPr txBox="1"/>
          <p:nvPr/>
        </p:nvSpPr>
        <p:spPr>
          <a:xfrm>
            <a:off x="8311686" y="2022768"/>
            <a:ext cx="1452642" cy="461665"/>
          </a:xfrm>
          <a:prstGeom prst="rect">
            <a:avLst/>
          </a:prstGeom>
          <a:noFill/>
        </p:spPr>
        <p:txBody>
          <a:bodyPr wrap="none" rtlCol="0">
            <a:spAutoFit/>
          </a:bodyPr>
          <a:lstStyle/>
          <a:p>
            <a:r>
              <a:rPr lang="en-IN" sz="2400" b="1" dirty="0"/>
              <a:t>Min Heap</a:t>
            </a:r>
          </a:p>
        </p:txBody>
      </p:sp>
      <p:pic>
        <p:nvPicPr>
          <p:cNvPr id="3" name="Picture 2">
            <a:extLst>
              <a:ext uri="{FF2B5EF4-FFF2-40B4-BE49-F238E27FC236}">
                <a16:creationId xmlns:a16="http://schemas.microsoft.com/office/drawing/2014/main" id="{588299F4-3371-4895-B2B3-85C130CE8B02}"/>
              </a:ext>
            </a:extLst>
          </p:cNvPr>
          <p:cNvPicPr>
            <a:picLocks noChangeAspect="1"/>
          </p:cNvPicPr>
          <p:nvPr/>
        </p:nvPicPr>
        <p:blipFill>
          <a:blip r:embed="rId2"/>
          <a:stretch>
            <a:fillRect/>
          </a:stretch>
        </p:blipFill>
        <p:spPr>
          <a:xfrm>
            <a:off x="7599532" y="2756127"/>
            <a:ext cx="2876951" cy="1857634"/>
          </a:xfrm>
          <a:prstGeom prst="rect">
            <a:avLst/>
          </a:prstGeom>
        </p:spPr>
      </p:pic>
      <p:pic>
        <p:nvPicPr>
          <p:cNvPr id="5" name="Picture 4">
            <a:extLst>
              <a:ext uri="{FF2B5EF4-FFF2-40B4-BE49-F238E27FC236}">
                <a16:creationId xmlns:a16="http://schemas.microsoft.com/office/drawing/2014/main" id="{29F46CC7-73F6-4618-B155-A0448175A183}"/>
              </a:ext>
            </a:extLst>
          </p:cNvPr>
          <p:cNvPicPr>
            <a:picLocks noChangeAspect="1"/>
          </p:cNvPicPr>
          <p:nvPr/>
        </p:nvPicPr>
        <p:blipFill>
          <a:blip r:embed="rId3"/>
          <a:stretch>
            <a:fillRect/>
          </a:stretch>
        </p:blipFill>
        <p:spPr>
          <a:xfrm>
            <a:off x="1480610" y="2775179"/>
            <a:ext cx="2810267" cy="1838582"/>
          </a:xfrm>
          <a:prstGeom prst="rect">
            <a:avLst/>
          </a:prstGeom>
        </p:spPr>
      </p:pic>
      <mc:AlternateContent xmlns:mc="http://schemas.openxmlformats.org/markup-compatibility/2006" xmlns:p14="http://schemas.microsoft.com/office/powerpoint/2010/main">
        <mc:Choice Requires="p14">
          <p:contentPart p14:bwMode="auto" r:id="rId4">
            <p14:nvContentPartPr>
              <p14:cNvPr id="52" name="Ink 51">
                <a:extLst>
                  <a:ext uri="{FF2B5EF4-FFF2-40B4-BE49-F238E27FC236}">
                    <a16:creationId xmlns:a16="http://schemas.microsoft.com/office/drawing/2014/main" id="{78B7DB04-551D-4417-B61C-A9678339D5D2}"/>
                  </a:ext>
                </a:extLst>
              </p14:cNvPr>
              <p14:cNvContentPartPr/>
              <p14:nvPr/>
            </p14:nvContentPartPr>
            <p14:xfrm>
              <a:off x="910444" y="686691"/>
              <a:ext cx="5784120" cy="840960"/>
            </p14:xfrm>
          </p:contentPart>
        </mc:Choice>
        <mc:Fallback xmlns="">
          <p:pic>
            <p:nvPicPr>
              <p:cNvPr id="52" name="Ink 51">
                <a:extLst>
                  <a:ext uri="{FF2B5EF4-FFF2-40B4-BE49-F238E27FC236}">
                    <a16:creationId xmlns:a16="http://schemas.microsoft.com/office/drawing/2014/main" id="{78B7DB04-551D-4417-B61C-A9678339D5D2}"/>
                  </a:ext>
                </a:extLst>
              </p:cNvPr>
              <p:cNvPicPr/>
              <p:nvPr/>
            </p:nvPicPr>
            <p:blipFill>
              <a:blip r:embed="rId5"/>
              <a:stretch>
                <a:fillRect/>
              </a:stretch>
            </p:blipFill>
            <p:spPr>
              <a:xfrm>
                <a:off x="901444" y="677691"/>
                <a:ext cx="5801760" cy="85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1" name="Ink 100">
                <a:extLst>
                  <a:ext uri="{FF2B5EF4-FFF2-40B4-BE49-F238E27FC236}">
                    <a16:creationId xmlns:a16="http://schemas.microsoft.com/office/drawing/2014/main" id="{F100F555-8A64-4B37-869F-E5E6C488A22C}"/>
                  </a:ext>
                </a:extLst>
              </p14:cNvPr>
              <p14:cNvContentPartPr/>
              <p14:nvPr/>
            </p14:nvContentPartPr>
            <p14:xfrm>
              <a:off x="812884" y="4784571"/>
              <a:ext cx="3605400" cy="668880"/>
            </p14:xfrm>
          </p:contentPart>
        </mc:Choice>
        <mc:Fallback xmlns="">
          <p:pic>
            <p:nvPicPr>
              <p:cNvPr id="101" name="Ink 100">
                <a:extLst>
                  <a:ext uri="{FF2B5EF4-FFF2-40B4-BE49-F238E27FC236}">
                    <a16:creationId xmlns:a16="http://schemas.microsoft.com/office/drawing/2014/main" id="{F100F555-8A64-4B37-869F-E5E6C488A22C}"/>
                  </a:ext>
                </a:extLst>
              </p:cNvPr>
              <p:cNvPicPr/>
              <p:nvPr/>
            </p:nvPicPr>
            <p:blipFill>
              <a:blip r:embed="rId7"/>
              <a:stretch>
                <a:fillRect/>
              </a:stretch>
            </p:blipFill>
            <p:spPr>
              <a:xfrm>
                <a:off x="803884" y="4775571"/>
                <a:ext cx="3623040" cy="68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0" name="Ink 109">
                <a:extLst>
                  <a:ext uri="{FF2B5EF4-FFF2-40B4-BE49-F238E27FC236}">
                    <a16:creationId xmlns:a16="http://schemas.microsoft.com/office/drawing/2014/main" id="{0EEF2B1B-5E25-46C4-BC0F-FE42D5141F9C}"/>
                  </a:ext>
                </a:extLst>
              </p14:cNvPr>
              <p14:cNvContentPartPr/>
              <p14:nvPr/>
            </p14:nvContentPartPr>
            <p14:xfrm>
              <a:off x="3784684" y="5623371"/>
              <a:ext cx="330840" cy="169200"/>
            </p14:xfrm>
          </p:contentPart>
        </mc:Choice>
        <mc:Fallback xmlns="">
          <p:pic>
            <p:nvPicPr>
              <p:cNvPr id="110" name="Ink 109">
                <a:extLst>
                  <a:ext uri="{FF2B5EF4-FFF2-40B4-BE49-F238E27FC236}">
                    <a16:creationId xmlns:a16="http://schemas.microsoft.com/office/drawing/2014/main" id="{0EEF2B1B-5E25-46C4-BC0F-FE42D5141F9C}"/>
                  </a:ext>
                </a:extLst>
              </p:cNvPr>
              <p:cNvPicPr/>
              <p:nvPr/>
            </p:nvPicPr>
            <p:blipFill>
              <a:blip r:embed="rId9"/>
              <a:stretch>
                <a:fillRect/>
              </a:stretch>
            </p:blipFill>
            <p:spPr>
              <a:xfrm>
                <a:off x="3775684" y="5614371"/>
                <a:ext cx="3484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1" name="Ink 110">
                <a:extLst>
                  <a:ext uri="{FF2B5EF4-FFF2-40B4-BE49-F238E27FC236}">
                    <a16:creationId xmlns:a16="http://schemas.microsoft.com/office/drawing/2014/main" id="{00A2BD76-7381-408E-9513-987365073CA4}"/>
                  </a:ext>
                </a:extLst>
              </p14:cNvPr>
              <p14:cNvContentPartPr/>
              <p14:nvPr/>
            </p14:nvContentPartPr>
            <p14:xfrm>
              <a:off x="2415964" y="5586291"/>
              <a:ext cx="1207080" cy="221400"/>
            </p14:xfrm>
          </p:contentPart>
        </mc:Choice>
        <mc:Fallback xmlns="">
          <p:pic>
            <p:nvPicPr>
              <p:cNvPr id="111" name="Ink 110">
                <a:extLst>
                  <a:ext uri="{FF2B5EF4-FFF2-40B4-BE49-F238E27FC236}">
                    <a16:creationId xmlns:a16="http://schemas.microsoft.com/office/drawing/2014/main" id="{00A2BD76-7381-408E-9513-987365073CA4}"/>
                  </a:ext>
                </a:extLst>
              </p:cNvPr>
              <p:cNvPicPr/>
              <p:nvPr/>
            </p:nvPicPr>
            <p:blipFill>
              <a:blip r:embed="rId11"/>
              <a:stretch>
                <a:fillRect/>
              </a:stretch>
            </p:blipFill>
            <p:spPr>
              <a:xfrm>
                <a:off x="2406964" y="5577291"/>
                <a:ext cx="1224720" cy="239040"/>
              </a:xfrm>
              <a:prstGeom prst="rect">
                <a:avLst/>
              </a:prstGeom>
            </p:spPr>
          </p:pic>
        </mc:Fallback>
      </mc:AlternateContent>
    </p:spTree>
    <p:extLst>
      <p:ext uri="{BB962C8B-B14F-4D97-AF65-F5344CB8AC3E}">
        <p14:creationId xmlns:p14="http://schemas.microsoft.com/office/powerpoint/2010/main" val="20380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354765"/>
          </a:xfrm>
          <a:prstGeom prst="rect">
            <a:avLst/>
          </a:prstGeom>
          <a:noFill/>
        </p:spPr>
        <p:txBody>
          <a:bodyPr wrap="square" rtlCol="0">
            <a:spAutoFit/>
          </a:bodyPr>
          <a:lstStyle/>
          <a:p>
            <a:r>
              <a:rPr lang="en-US" sz="2400" b="1" dirty="0"/>
              <a:t>Given a Binary Heap and a new element to be added to this Heap. The task is to insert the new element to the Heap maintaining the properties of Heap.</a:t>
            </a:r>
          </a:p>
          <a:p>
            <a:endParaRPr lang="en-US" sz="2400" b="1" dirty="0"/>
          </a:p>
          <a:p>
            <a:r>
              <a:rPr lang="en-IN" sz="2000" b="1" dirty="0"/>
              <a:t>Process of Insertion: </a:t>
            </a:r>
            <a:endParaRPr lang="en-IN" sz="2000" dirty="0"/>
          </a:p>
          <a:p>
            <a:pPr marL="342900" indent="-342900">
              <a:buFont typeface="Wingdings" panose="05000000000000000000" pitchFamily="2" charset="2"/>
              <a:buChar char="Ø"/>
            </a:pPr>
            <a:r>
              <a:rPr lang="en-US" sz="2400" dirty="0"/>
              <a:t>Insert the new element at the end of the Heap.</a:t>
            </a:r>
          </a:p>
          <a:p>
            <a:pPr marL="342900" indent="-342900">
              <a:buFont typeface="Wingdings" panose="05000000000000000000" pitchFamily="2" charset="2"/>
              <a:buChar char="Ø"/>
            </a:pPr>
            <a:r>
              <a:rPr lang="en-US" sz="2400" dirty="0"/>
              <a:t>This newly inserted element may distort the properties of Heap for its parents. So, in order to keep the properties of Heap, </a:t>
            </a:r>
            <a:r>
              <a:rPr lang="en-US" sz="2400" dirty="0" err="1"/>
              <a:t>heapify</a:t>
            </a:r>
            <a:r>
              <a:rPr lang="en-US" sz="2400" dirty="0"/>
              <a:t> this newly inserted element following a bottom-up approach.</a:t>
            </a:r>
            <a:endParaRPr lang="en-IN" sz="2400" dirty="0"/>
          </a:p>
        </p:txBody>
      </p:sp>
    </p:spTree>
    <p:extLst>
      <p:ext uri="{BB962C8B-B14F-4D97-AF65-F5344CB8AC3E}">
        <p14:creationId xmlns:p14="http://schemas.microsoft.com/office/powerpoint/2010/main" val="238536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pic>
        <p:nvPicPr>
          <p:cNvPr id="3" name="Picture 2">
            <a:extLst>
              <a:ext uri="{FF2B5EF4-FFF2-40B4-BE49-F238E27FC236}">
                <a16:creationId xmlns:a16="http://schemas.microsoft.com/office/drawing/2014/main" id="{F0F44FA2-2844-4E81-821B-D89FB01F9412}"/>
              </a:ext>
            </a:extLst>
          </p:cNvPr>
          <p:cNvPicPr>
            <a:picLocks noChangeAspect="1"/>
          </p:cNvPicPr>
          <p:nvPr/>
        </p:nvPicPr>
        <p:blipFill>
          <a:blip r:embed="rId2"/>
          <a:stretch>
            <a:fillRect/>
          </a:stretch>
        </p:blipFill>
        <p:spPr>
          <a:xfrm>
            <a:off x="1650910" y="1323082"/>
            <a:ext cx="4125564" cy="2776605"/>
          </a:xfrm>
          <a:prstGeom prst="rect">
            <a:avLst/>
          </a:prstGeom>
        </p:spPr>
      </p:pic>
      <p:pic>
        <p:nvPicPr>
          <p:cNvPr id="5" name="Picture 4">
            <a:extLst>
              <a:ext uri="{FF2B5EF4-FFF2-40B4-BE49-F238E27FC236}">
                <a16:creationId xmlns:a16="http://schemas.microsoft.com/office/drawing/2014/main" id="{3B9379D8-4C14-4364-BF41-960F70AFD38C}"/>
              </a:ext>
            </a:extLst>
          </p:cNvPr>
          <p:cNvPicPr>
            <a:picLocks noChangeAspect="1"/>
          </p:cNvPicPr>
          <p:nvPr/>
        </p:nvPicPr>
        <p:blipFill>
          <a:blip r:embed="rId3"/>
          <a:stretch>
            <a:fillRect/>
          </a:stretch>
        </p:blipFill>
        <p:spPr>
          <a:xfrm>
            <a:off x="6585827" y="1709260"/>
            <a:ext cx="5290056" cy="2390427"/>
          </a:xfrm>
          <a:prstGeom prst="rect">
            <a:avLst/>
          </a:prstGeom>
        </p:spPr>
      </p:pic>
      <p:pic>
        <p:nvPicPr>
          <p:cNvPr id="6" name="Picture 5">
            <a:extLst>
              <a:ext uri="{FF2B5EF4-FFF2-40B4-BE49-F238E27FC236}">
                <a16:creationId xmlns:a16="http://schemas.microsoft.com/office/drawing/2014/main" id="{E9FB5ACB-D21C-46DF-82CB-C4B9DFEA8E54}"/>
              </a:ext>
            </a:extLst>
          </p:cNvPr>
          <p:cNvPicPr>
            <a:picLocks noChangeAspect="1"/>
          </p:cNvPicPr>
          <p:nvPr/>
        </p:nvPicPr>
        <p:blipFill>
          <a:blip r:embed="rId4"/>
          <a:stretch>
            <a:fillRect/>
          </a:stretch>
        </p:blipFill>
        <p:spPr>
          <a:xfrm>
            <a:off x="3760931" y="4332384"/>
            <a:ext cx="4670138" cy="2061593"/>
          </a:xfrm>
          <a:prstGeom prst="rect">
            <a:avLst/>
          </a:prstGeom>
        </p:spPr>
      </p:pic>
      <mc:AlternateContent xmlns:mc="http://schemas.openxmlformats.org/markup-compatibility/2006" xmlns:p14="http://schemas.microsoft.com/office/powerpoint/2010/main">
        <mc:Choice Requires="p14">
          <p:contentPart p14:bwMode="auto" r:id="rId5">
            <p14:nvContentPartPr>
              <p14:cNvPr id="57" name="Ink 56">
                <a:extLst>
                  <a:ext uri="{FF2B5EF4-FFF2-40B4-BE49-F238E27FC236}">
                    <a16:creationId xmlns:a16="http://schemas.microsoft.com/office/drawing/2014/main" id="{2C920FBE-4E3E-402D-8F7F-5024738C0072}"/>
                  </a:ext>
                </a:extLst>
              </p14:cNvPr>
              <p14:cNvContentPartPr/>
              <p14:nvPr/>
            </p14:nvContentPartPr>
            <p14:xfrm>
              <a:off x="9422284" y="2160891"/>
              <a:ext cx="2376360" cy="252360"/>
            </p14:xfrm>
          </p:contentPart>
        </mc:Choice>
        <mc:Fallback xmlns="">
          <p:pic>
            <p:nvPicPr>
              <p:cNvPr id="57" name="Ink 56">
                <a:extLst>
                  <a:ext uri="{FF2B5EF4-FFF2-40B4-BE49-F238E27FC236}">
                    <a16:creationId xmlns:a16="http://schemas.microsoft.com/office/drawing/2014/main" id="{2C920FBE-4E3E-402D-8F7F-5024738C0072}"/>
                  </a:ext>
                </a:extLst>
              </p:cNvPr>
              <p:cNvPicPr/>
              <p:nvPr/>
            </p:nvPicPr>
            <p:blipFill>
              <a:blip r:embed="rId6"/>
              <a:stretch>
                <a:fillRect/>
              </a:stretch>
            </p:blipFill>
            <p:spPr>
              <a:xfrm>
                <a:off x="9386284" y="2088891"/>
                <a:ext cx="244800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8" name="Ink 57">
                <a:extLst>
                  <a:ext uri="{FF2B5EF4-FFF2-40B4-BE49-F238E27FC236}">
                    <a16:creationId xmlns:a16="http://schemas.microsoft.com/office/drawing/2014/main" id="{81E52872-7C53-4CEB-A5B8-1F06D5AB4E88}"/>
                  </a:ext>
                </a:extLst>
              </p14:cNvPr>
              <p14:cNvContentPartPr/>
              <p14:nvPr/>
            </p14:nvContentPartPr>
            <p14:xfrm>
              <a:off x="11637364" y="2364291"/>
              <a:ext cx="89640" cy="6480"/>
            </p14:xfrm>
          </p:contentPart>
        </mc:Choice>
        <mc:Fallback xmlns="">
          <p:pic>
            <p:nvPicPr>
              <p:cNvPr id="58" name="Ink 57">
                <a:extLst>
                  <a:ext uri="{FF2B5EF4-FFF2-40B4-BE49-F238E27FC236}">
                    <a16:creationId xmlns:a16="http://schemas.microsoft.com/office/drawing/2014/main" id="{81E52872-7C53-4CEB-A5B8-1F06D5AB4E88}"/>
                  </a:ext>
                </a:extLst>
              </p:cNvPr>
              <p:cNvPicPr/>
              <p:nvPr/>
            </p:nvPicPr>
            <p:blipFill>
              <a:blip r:embed="rId8"/>
              <a:stretch>
                <a:fillRect/>
              </a:stretch>
            </p:blipFill>
            <p:spPr>
              <a:xfrm>
                <a:off x="11601364" y="2292291"/>
                <a:ext cx="1612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0" name="Ink 59">
                <a:extLst>
                  <a:ext uri="{FF2B5EF4-FFF2-40B4-BE49-F238E27FC236}">
                    <a16:creationId xmlns:a16="http://schemas.microsoft.com/office/drawing/2014/main" id="{7223878C-6743-40FE-8287-55E0FBD8F86B}"/>
                  </a:ext>
                </a:extLst>
              </p14:cNvPr>
              <p14:cNvContentPartPr/>
              <p14:nvPr/>
            </p14:nvContentPartPr>
            <p14:xfrm>
              <a:off x="2561404" y="2231451"/>
              <a:ext cx="3892320" cy="1302120"/>
            </p14:xfrm>
          </p:contentPart>
        </mc:Choice>
        <mc:Fallback xmlns="">
          <p:pic>
            <p:nvPicPr>
              <p:cNvPr id="60" name="Ink 59">
                <a:extLst>
                  <a:ext uri="{FF2B5EF4-FFF2-40B4-BE49-F238E27FC236}">
                    <a16:creationId xmlns:a16="http://schemas.microsoft.com/office/drawing/2014/main" id="{7223878C-6743-40FE-8287-55E0FBD8F86B}"/>
                  </a:ext>
                </a:extLst>
              </p:cNvPr>
              <p:cNvPicPr/>
              <p:nvPr/>
            </p:nvPicPr>
            <p:blipFill>
              <a:blip r:embed="rId10"/>
              <a:stretch>
                <a:fillRect/>
              </a:stretch>
            </p:blipFill>
            <p:spPr>
              <a:xfrm>
                <a:off x="2552404" y="2222451"/>
                <a:ext cx="3909960" cy="1319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8" name="Ink 67">
                <a:extLst>
                  <a:ext uri="{FF2B5EF4-FFF2-40B4-BE49-F238E27FC236}">
                    <a16:creationId xmlns:a16="http://schemas.microsoft.com/office/drawing/2014/main" id="{6D2F0AF8-A5E3-4455-8175-B082402C7C10}"/>
                  </a:ext>
                </a:extLst>
              </p14:cNvPr>
              <p14:cNvContentPartPr/>
              <p14:nvPr/>
            </p14:nvContentPartPr>
            <p14:xfrm>
              <a:off x="7774204" y="3023451"/>
              <a:ext cx="443880" cy="456840"/>
            </p14:xfrm>
          </p:contentPart>
        </mc:Choice>
        <mc:Fallback xmlns="">
          <p:pic>
            <p:nvPicPr>
              <p:cNvPr id="68" name="Ink 67">
                <a:extLst>
                  <a:ext uri="{FF2B5EF4-FFF2-40B4-BE49-F238E27FC236}">
                    <a16:creationId xmlns:a16="http://schemas.microsoft.com/office/drawing/2014/main" id="{6D2F0AF8-A5E3-4455-8175-B082402C7C10}"/>
                  </a:ext>
                </a:extLst>
              </p:cNvPr>
              <p:cNvPicPr/>
              <p:nvPr/>
            </p:nvPicPr>
            <p:blipFill>
              <a:blip r:embed="rId12"/>
              <a:stretch>
                <a:fillRect/>
              </a:stretch>
            </p:blipFill>
            <p:spPr>
              <a:xfrm>
                <a:off x="7765204" y="3014451"/>
                <a:ext cx="46152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3" name="Ink 72">
                <a:extLst>
                  <a:ext uri="{FF2B5EF4-FFF2-40B4-BE49-F238E27FC236}">
                    <a16:creationId xmlns:a16="http://schemas.microsoft.com/office/drawing/2014/main" id="{54D1517D-77EB-4F13-B3FF-4C93BED432D4}"/>
                  </a:ext>
                </a:extLst>
              </p14:cNvPr>
              <p14:cNvContentPartPr/>
              <p14:nvPr/>
            </p14:nvContentPartPr>
            <p14:xfrm>
              <a:off x="7642804" y="3629691"/>
              <a:ext cx="1476000" cy="485280"/>
            </p14:xfrm>
          </p:contentPart>
        </mc:Choice>
        <mc:Fallback xmlns="">
          <p:pic>
            <p:nvPicPr>
              <p:cNvPr id="73" name="Ink 72">
                <a:extLst>
                  <a:ext uri="{FF2B5EF4-FFF2-40B4-BE49-F238E27FC236}">
                    <a16:creationId xmlns:a16="http://schemas.microsoft.com/office/drawing/2014/main" id="{54D1517D-77EB-4F13-B3FF-4C93BED432D4}"/>
                  </a:ext>
                </a:extLst>
              </p:cNvPr>
              <p:cNvPicPr/>
              <p:nvPr/>
            </p:nvPicPr>
            <p:blipFill>
              <a:blip r:embed="rId14"/>
              <a:stretch>
                <a:fillRect/>
              </a:stretch>
            </p:blipFill>
            <p:spPr>
              <a:xfrm>
                <a:off x="7633804" y="3620691"/>
                <a:ext cx="149364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7" name="Ink 76">
                <a:extLst>
                  <a:ext uri="{FF2B5EF4-FFF2-40B4-BE49-F238E27FC236}">
                    <a16:creationId xmlns:a16="http://schemas.microsoft.com/office/drawing/2014/main" id="{9F0939D5-E338-404D-A11C-DDCFCAEAC508}"/>
                  </a:ext>
                </a:extLst>
              </p14:cNvPr>
              <p14:cNvContentPartPr/>
              <p14:nvPr/>
            </p14:nvContentPartPr>
            <p14:xfrm>
              <a:off x="4526284" y="5448411"/>
              <a:ext cx="1382760" cy="386280"/>
            </p14:xfrm>
          </p:contentPart>
        </mc:Choice>
        <mc:Fallback xmlns="">
          <p:pic>
            <p:nvPicPr>
              <p:cNvPr id="77" name="Ink 76">
                <a:extLst>
                  <a:ext uri="{FF2B5EF4-FFF2-40B4-BE49-F238E27FC236}">
                    <a16:creationId xmlns:a16="http://schemas.microsoft.com/office/drawing/2014/main" id="{9F0939D5-E338-404D-A11C-DDCFCAEAC508}"/>
                  </a:ext>
                </a:extLst>
              </p:cNvPr>
              <p:cNvPicPr/>
              <p:nvPr/>
            </p:nvPicPr>
            <p:blipFill>
              <a:blip r:embed="rId16"/>
              <a:stretch>
                <a:fillRect/>
              </a:stretch>
            </p:blipFill>
            <p:spPr>
              <a:xfrm>
                <a:off x="4517284" y="5439411"/>
                <a:ext cx="140040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0" name="Ink 79">
                <a:extLst>
                  <a:ext uri="{FF2B5EF4-FFF2-40B4-BE49-F238E27FC236}">
                    <a16:creationId xmlns:a16="http://schemas.microsoft.com/office/drawing/2014/main" id="{57CE79FF-8AE8-435B-A9D4-7F7C883FAFEB}"/>
                  </a:ext>
                </a:extLst>
              </p14:cNvPr>
              <p14:cNvContentPartPr/>
              <p14:nvPr/>
            </p14:nvContentPartPr>
            <p14:xfrm>
              <a:off x="3464284" y="4304331"/>
              <a:ext cx="1781280" cy="363240"/>
            </p14:xfrm>
          </p:contentPart>
        </mc:Choice>
        <mc:Fallback xmlns="">
          <p:pic>
            <p:nvPicPr>
              <p:cNvPr id="80" name="Ink 79">
                <a:extLst>
                  <a:ext uri="{FF2B5EF4-FFF2-40B4-BE49-F238E27FC236}">
                    <a16:creationId xmlns:a16="http://schemas.microsoft.com/office/drawing/2014/main" id="{57CE79FF-8AE8-435B-A9D4-7F7C883FAFEB}"/>
                  </a:ext>
                </a:extLst>
              </p:cNvPr>
              <p:cNvPicPr/>
              <p:nvPr/>
            </p:nvPicPr>
            <p:blipFill>
              <a:blip r:embed="rId18"/>
              <a:stretch>
                <a:fillRect/>
              </a:stretch>
            </p:blipFill>
            <p:spPr>
              <a:xfrm>
                <a:off x="3455284" y="4295331"/>
                <a:ext cx="179892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1" name="Ink 90">
                <a:extLst>
                  <a:ext uri="{FF2B5EF4-FFF2-40B4-BE49-F238E27FC236}">
                    <a16:creationId xmlns:a16="http://schemas.microsoft.com/office/drawing/2014/main" id="{D7CA27E5-8AB2-4895-B49B-4205022803A9}"/>
                  </a:ext>
                </a:extLst>
              </p14:cNvPr>
              <p14:cNvContentPartPr/>
              <p14:nvPr/>
            </p14:nvContentPartPr>
            <p14:xfrm>
              <a:off x="1551244" y="4415211"/>
              <a:ext cx="1570320" cy="1126080"/>
            </p14:xfrm>
          </p:contentPart>
        </mc:Choice>
        <mc:Fallback xmlns="">
          <p:pic>
            <p:nvPicPr>
              <p:cNvPr id="91" name="Ink 90">
                <a:extLst>
                  <a:ext uri="{FF2B5EF4-FFF2-40B4-BE49-F238E27FC236}">
                    <a16:creationId xmlns:a16="http://schemas.microsoft.com/office/drawing/2014/main" id="{D7CA27E5-8AB2-4895-B49B-4205022803A9}"/>
                  </a:ext>
                </a:extLst>
              </p:cNvPr>
              <p:cNvPicPr/>
              <p:nvPr/>
            </p:nvPicPr>
            <p:blipFill>
              <a:blip r:embed="rId20"/>
              <a:stretch>
                <a:fillRect/>
              </a:stretch>
            </p:blipFill>
            <p:spPr>
              <a:xfrm>
                <a:off x="1542244" y="4406211"/>
                <a:ext cx="1587960" cy="1143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2" name="Ink 91">
                <a:extLst>
                  <a:ext uri="{FF2B5EF4-FFF2-40B4-BE49-F238E27FC236}">
                    <a16:creationId xmlns:a16="http://schemas.microsoft.com/office/drawing/2014/main" id="{3270CAAD-0DAB-4054-97DC-64916D8295E8}"/>
                  </a:ext>
                </a:extLst>
              </p14:cNvPr>
              <p14:cNvContentPartPr/>
              <p14:nvPr/>
            </p14:nvContentPartPr>
            <p14:xfrm>
              <a:off x="7599244" y="3699891"/>
              <a:ext cx="577800" cy="335880"/>
            </p14:xfrm>
          </p:contentPart>
        </mc:Choice>
        <mc:Fallback xmlns="">
          <p:pic>
            <p:nvPicPr>
              <p:cNvPr id="92" name="Ink 91">
                <a:extLst>
                  <a:ext uri="{FF2B5EF4-FFF2-40B4-BE49-F238E27FC236}">
                    <a16:creationId xmlns:a16="http://schemas.microsoft.com/office/drawing/2014/main" id="{3270CAAD-0DAB-4054-97DC-64916D8295E8}"/>
                  </a:ext>
                </a:extLst>
              </p:cNvPr>
              <p:cNvPicPr/>
              <p:nvPr/>
            </p:nvPicPr>
            <p:blipFill>
              <a:blip r:embed="rId22"/>
              <a:stretch>
                <a:fillRect/>
              </a:stretch>
            </p:blipFill>
            <p:spPr>
              <a:xfrm>
                <a:off x="7563244" y="3627891"/>
                <a:ext cx="649440" cy="479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93" name="Ink 92">
                <a:extLst>
                  <a:ext uri="{FF2B5EF4-FFF2-40B4-BE49-F238E27FC236}">
                    <a16:creationId xmlns:a16="http://schemas.microsoft.com/office/drawing/2014/main" id="{69242F02-E5FB-4BD2-A523-C55C34460D28}"/>
                  </a:ext>
                </a:extLst>
              </p14:cNvPr>
              <p14:cNvContentPartPr/>
              <p14:nvPr/>
            </p14:nvContentPartPr>
            <p14:xfrm>
              <a:off x="4403524" y="5504211"/>
              <a:ext cx="720720" cy="304920"/>
            </p14:xfrm>
          </p:contentPart>
        </mc:Choice>
        <mc:Fallback xmlns="">
          <p:pic>
            <p:nvPicPr>
              <p:cNvPr id="93" name="Ink 92">
                <a:extLst>
                  <a:ext uri="{FF2B5EF4-FFF2-40B4-BE49-F238E27FC236}">
                    <a16:creationId xmlns:a16="http://schemas.microsoft.com/office/drawing/2014/main" id="{69242F02-E5FB-4BD2-A523-C55C34460D28}"/>
                  </a:ext>
                </a:extLst>
              </p:cNvPr>
              <p:cNvPicPr/>
              <p:nvPr/>
            </p:nvPicPr>
            <p:blipFill>
              <a:blip r:embed="rId24"/>
              <a:stretch>
                <a:fillRect/>
              </a:stretch>
            </p:blipFill>
            <p:spPr>
              <a:xfrm>
                <a:off x="4367524" y="5432211"/>
                <a:ext cx="792360" cy="448560"/>
              </a:xfrm>
              <a:prstGeom prst="rect">
                <a:avLst/>
              </a:prstGeom>
            </p:spPr>
          </p:pic>
        </mc:Fallback>
      </mc:AlternateContent>
    </p:spTree>
    <p:extLst>
      <p:ext uri="{BB962C8B-B14F-4D97-AF65-F5344CB8AC3E}">
        <p14:creationId xmlns:p14="http://schemas.microsoft.com/office/powerpoint/2010/main" val="3193601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pic>
        <p:nvPicPr>
          <p:cNvPr id="2" name="Picture 1">
            <a:extLst>
              <a:ext uri="{FF2B5EF4-FFF2-40B4-BE49-F238E27FC236}">
                <a16:creationId xmlns:a16="http://schemas.microsoft.com/office/drawing/2014/main" id="{C5EE670F-C817-473D-8B74-B6E49AB906E7}"/>
              </a:ext>
            </a:extLst>
          </p:cNvPr>
          <p:cNvPicPr>
            <a:picLocks noChangeAspect="1"/>
          </p:cNvPicPr>
          <p:nvPr/>
        </p:nvPicPr>
        <p:blipFill>
          <a:blip r:embed="rId2"/>
          <a:stretch>
            <a:fillRect/>
          </a:stretch>
        </p:blipFill>
        <p:spPr>
          <a:xfrm>
            <a:off x="3319978" y="1420813"/>
            <a:ext cx="5552044" cy="4016373"/>
          </a:xfrm>
          <a:prstGeom prst="rect">
            <a:avLst/>
          </a:prstGeom>
        </p:spPr>
      </p:pic>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2A4B34B1-618A-4B6A-B73A-EE3AC588CF59}"/>
                  </a:ext>
                </a:extLst>
              </p14:cNvPr>
              <p14:cNvContentPartPr/>
              <p14:nvPr/>
            </p14:nvContentPartPr>
            <p14:xfrm>
              <a:off x="2087644" y="1784331"/>
              <a:ext cx="530280" cy="126360"/>
            </p14:xfrm>
          </p:contentPart>
        </mc:Choice>
        <mc:Fallback xmlns="">
          <p:pic>
            <p:nvPicPr>
              <p:cNvPr id="17" name="Ink 16">
                <a:extLst>
                  <a:ext uri="{FF2B5EF4-FFF2-40B4-BE49-F238E27FC236}">
                    <a16:creationId xmlns:a16="http://schemas.microsoft.com/office/drawing/2014/main" id="{2A4B34B1-618A-4B6A-B73A-EE3AC588CF59}"/>
                  </a:ext>
                </a:extLst>
              </p:cNvPr>
              <p:cNvPicPr/>
              <p:nvPr/>
            </p:nvPicPr>
            <p:blipFill>
              <a:blip r:embed="rId4"/>
              <a:stretch>
                <a:fillRect/>
              </a:stretch>
            </p:blipFill>
            <p:spPr>
              <a:xfrm>
                <a:off x="2078644" y="1775331"/>
                <a:ext cx="5479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CF15C688-429B-4024-B5AE-684B2DAC136A}"/>
                  </a:ext>
                </a:extLst>
              </p14:cNvPr>
              <p14:cNvContentPartPr/>
              <p14:nvPr/>
            </p14:nvContentPartPr>
            <p14:xfrm>
              <a:off x="841324" y="1703691"/>
              <a:ext cx="862920" cy="383760"/>
            </p14:xfrm>
          </p:contentPart>
        </mc:Choice>
        <mc:Fallback xmlns="">
          <p:pic>
            <p:nvPicPr>
              <p:cNvPr id="18" name="Ink 17">
                <a:extLst>
                  <a:ext uri="{FF2B5EF4-FFF2-40B4-BE49-F238E27FC236}">
                    <a16:creationId xmlns:a16="http://schemas.microsoft.com/office/drawing/2014/main" id="{CF15C688-429B-4024-B5AE-684B2DAC136A}"/>
                  </a:ext>
                </a:extLst>
              </p:cNvPr>
              <p:cNvPicPr/>
              <p:nvPr/>
            </p:nvPicPr>
            <p:blipFill>
              <a:blip r:embed="rId6"/>
              <a:stretch>
                <a:fillRect/>
              </a:stretch>
            </p:blipFill>
            <p:spPr>
              <a:xfrm>
                <a:off x="832324" y="1694691"/>
                <a:ext cx="88056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998C5708-1F11-46E4-A0C1-A607DAD50EF0}"/>
                  </a:ext>
                </a:extLst>
              </p14:cNvPr>
              <p14:cNvContentPartPr/>
              <p14:nvPr/>
            </p14:nvContentPartPr>
            <p14:xfrm>
              <a:off x="400684" y="2267451"/>
              <a:ext cx="2064600" cy="1035000"/>
            </p14:xfrm>
          </p:contentPart>
        </mc:Choice>
        <mc:Fallback xmlns="">
          <p:pic>
            <p:nvPicPr>
              <p:cNvPr id="32" name="Ink 31">
                <a:extLst>
                  <a:ext uri="{FF2B5EF4-FFF2-40B4-BE49-F238E27FC236}">
                    <a16:creationId xmlns:a16="http://schemas.microsoft.com/office/drawing/2014/main" id="{998C5708-1F11-46E4-A0C1-A607DAD50EF0}"/>
                  </a:ext>
                </a:extLst>
              </p:cNvPr>
              <p:cNvPicPr/>
              <p:nvPr/>
            </p:nvPicPr>
            <p:blipFill>
              <a:blip r:embed="rId8"/>
              <a:stretch>
                <a:fillRect/>
              </a:stretch>
            </p:blipFill>
            <p:spPr>
              <a:xfrm>
                <a:off x="391684" y="2258451"/>
                <a:ext cx="2082240" cy="1052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7F4B00B1-2751-4433-AEC8-D59E9D4A9CCA}"/>
                  </a:ext>
                </a:extLst>
              </p14:cNvPr>
              <p14:cNvContentPartPr/>
              <p14:nvPr/>
            </p14:nvContentPartPr>
            <p14:xfrm>
              <a:off x="98644" y="3388131"/>
              <a:ext cx="2587320" cy="1357560"/>
            </p14:xfrm>
          </p:contentPart>
        </mc:Choice>
        <mc:Fallback xmlns="">
          <p:pic>
            <p:nvPicPr>
              <p:cNvPr id="57" name="Ink 56">
                <a:extLst>
                  <a:ext uri="{FF2B5EF4-FFF2-40B4-BE49-F238E27FC236}">
                    <a16:creationId xmlns:a16="http://schemas.microsoft.com/office/drawing/2014/main" id="{7F4B00B1-2751-4433-AEC8-D59E9D4A9CCA}"/>
                  </a:ext>
                </a:extLst>
              </p:cNvPr>
              <p:cNvPicPr/>
              <p:nvPr/>
            </p:nvPicPr>
            <p:blipFill>
              <a:blip r:embed="rId10"/>
              <a:stretch>
                <a:fillRect/>
              </a:stretch>
            </p:blipFill>
            <p:spPr>
              <a:xfrm>
                <a:off x="89644" y="3379131"/>
                <a:ext cx="2604960" cy="1375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5" name="Ink 104">
                <a:extLst>
                  <a:ext uri="{FF2B5EF4-FFF2-40B4-BE49-F238E27FC236}">
                    <a16:creationId xmlns:a16="http://schemas.microsoft.com/office/drawing/2014/main" id="{111094BD-D0A5-4699-9B18-19757A2EF08C}"/>
                  </a:ext>
                </a:extLst>
              </p14:cNvPr>
              <p14:cNvContentPartPr/>
              <p14:nvPr/>
            </p14:nvContentPartPr>
            <p14:xfrm>
              <a:off x="3683164" y="550251"/>
              <a:ext cx="8310960" cy="3752640"/>
            </p14:xfrm>
          </p:contentPart>
        </mc:Choice>
        <mc:Fallback xmlns="">
          <p:pic>
            <p:nvPicPr>
              <p:cNvPr id="105" name="Ink 104">
                <a:extLst>
                  <a:ext uri="{FF2B5EF4-FFF2-40B4-BE49-F238E27FC236}">
                    <a16:creationId xmlns:a16="http://schemas.microsoft.com/office/drawing/2014/main" id="{111094BD-D0A5-4699-9B18-19757A2EF08C}"/>
                  </a:ext>
                </a:extLst>
              </p:cNvPr>
              <p:cNvPicPr/>
              <p:nvPr/>
            </p:nvPicPr>
            <p:blipFill>
              <a:blip r:embed="rId12"/>
              <a:stretch>
                <a:fillRect/>
              </a:stretch>
            </p:blipFill>
            <p:spPr>
              <a:xfrm>
                <a:off x="3674164" y="541251"/>
                <a:ext cx="8328600" cy="3770280"/>
              </a:xfrm>
              <a:prstGeom prst="rect">
                <a:avLst/>
              </a:prstGeom>
            </p:spPr>
          </p:pic>
        </mc:Fallback>
      </mc:AlternateContent>
    </p:spTree>
    <p:extLst>
      <p:ext uri="{BB962C8B-B14F-4D97-AF65-F5344CB8AC3E}">
        <p14:creationId xmlns:p14="http://schemas.microsoft.com/office/powerpoint/2010/main" val="3525527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Insertion in Heaps</a:t>
            </a:r>
          </a:p>
        </p:txBody>
      </p:sp>
      <p:pic>
        <p:nvPicPr>
          <p:cNvPr id="3" name="Picture 2">
            <a:extLst>
              <a:ext uri="{FF2B5EF4-FFF2-40B4-BE49-F238E27FC236}">
                <a16:creationId xmlns:a16="http://schemas.microsoft.com/office/drawing/2014/main" id="{F0F44FA2-2844-4E81-821B-D89FB01F9412}"/>
              </a:ext>
            </a:extLst>
          </p:cNvPr>
          <p:cNvPicPr>
            <a:picLocks noChangeAspect="1"/>
          </p:cNvPicPr>
          <p:nvPr/>
        </p:nvPicPr>
        <p:blipFill>
          <a:blip r:embed="rId2"/>
          <a:stretch>
            <a:fillRect/>
          </a:stretch>
        </p:blipFill>
        <p:spPr>
          <a:xfrm>
            <a:off x="1650910" y="1323082"/>
            <a:ext cx="4125564" cy="2776605"/>
          </a:xfrm>
          <a:prstGeom prst="rect">
            <a:avLst/>
          </a:prstGeom>
        </p:spPr>
      </p:pic>
      <p:pic>
        <p:nvPicPr>
          <p:cNvPr id="5" name="Picture 4">
            <a:extLst>
              <a:ext uri="{FF2B5EF4-FFF2-40B4-BE49-F238E27FC236}">
                <a16:creationId xmlns:a16="http://schemas.microsoft.com/office/drawing/2014/main" id="{3B9379D8-4C14-4364-BF41-960F70AFD38C}"/>
              </a:ext>
            </a:extLst>
          </p:cNvPr>
          <p:cNvPicPr>
            <a:picLocks noChangeAspect="1"/>
          </p:cNvPicPr>
          <p:nvPr/>
        </p:nvPicPr>
        <p:blipFill>
          <a:blip r:embed="rId3"/>
          <a:stretch>
            <a:fillRect/>
          </a:stretch>
        </p:blipFill>
        <p:spPr>
          <a:xfrm>
            <a:off x="6585827" y="1709260"/>
            <a:ext cx="5290056" cy="2390427"/>
          </a:xfrm>
          <a:prstGeom prst="rect">
            <a:avLst/>
          </a:prstGeom>
        </p:spPr>
      </p:pic>
      <p:pic>
        <p:nvPicPr>
          <p:cNvPr id="6" name="Picture 5">
            <a:extLst>
              <a:ext uri="{FF2B5EF4-FFF2-40B4-BE49-F238E27FC236}">
                <a16:creationId xmlns:a16="http://schemas.microsoft.com/office/drawing/2014/main" id="{E9FB5ACB-D21C-46DF-82CB-C4B9DFEA8E54}"/>
              </a:ext>
            </a:extLst>
          </p:cNvPr>
          <p:cNvPicPr>
            <a:picLocks noChangeAspect="1"/>
          </p:cNvPicPr>
          <p:nvPr/>
        </p:nvPicPr>
        <p:blipFill>
          <a:blip r:embed="rId4"/>
          <a:stretch>
            <a:fillRect/>
          </a:stretch>
        </p:blipFill>
        <p:spPr>
          <a:xfrm>
            <a:off x="3760931" y="4332384"/>
            <a:ext cx="4670138" cy="2061593"/>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DB9298DC-F8BD-4AC3-A99C-8DCB8AA64FBE}"/>
                  </a:ext>
                </a:extLst>
              </p14:cNvPr>
              <p14:cNvContentPartPr/>
              <p14:nvPr/>
            </p14:nvContentPartPr>
            <p14:xfrm>
              <a:off x="5023084" y="3685491"/>
              <a:ext cx="731520" cy="190800"/>
            </p14:xfrm>
          </p:contentPart>
        </mc:Choice>
        <mc:Fallback xmlns="">
          <p:pic>
            <p:nvPicPr>
              <p:cNvPr id="10" name="Ink 9">
                <a:extLst>
                  <a:ext uri="{FF2B5EF4-FFF2-40B4-BE49-F238E27FC236}">
                    <a16:creationId xmlns:a16="http://schemas.microsoft.com/office/drawing/2014/main" id="{DB9298DC-F8BD-4AC3-A99C-8DCB8AA64FBE}"/>
                  </a:ext>
                </a:extLst>
              </p:cNvPr>
              <p:cNvPicPr/>
              <p:nvPr/>
            </p:nvPicPr>
            <p:blipFill>
              <a:blip r:embed="rId6"/>
              <a:stretch>
                <a:fillRect/>
              </a:stretch>
            </p:blipFill>
            <p:spPr>
              <a:xfrm>
                <a:off x="5014084" y="3676491"/>
                <a:ext cx="74916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F903E054-F709-42F1-9B4D-FCDE493DA34C}"/>
                  </a:ext>
                </a:extLst>
              </p14:cNvPr>
              <p14:cNvContentPartPr/>
              <p14:nvPr/>
            </p14:nvContentPartPr>
            <p14:xfrm>
              <a:off x="2545564" y="2838411"/>
              <a:ext cx="361440" cy="623160"/>
            </p14:xfrm>
          </p:contentPart>
        </mc:Choice>
        <mc:Fallback xmlns="">
          <p:pic>
            <p:nvPicPr>
              <p:cNvPr id="14" name="Ink 13">
                <a:extLst>
                  <a:ext uri="{FF2B5EF4-FFF2-40B4-BE49-F238E27FC236}">
                    <a16:creationId xmlns:a16="http://schemas.microsoft.com/office/drawing/2014/main" id="{F903E054-F709-42F1-9B4D-FCDE493DA34C}"/>
                  </a:ext>
                </a:extLst>
              </p:cNvPr>
              <p:cNvPicPr/>
              <p:nvPr/>
            </p:nvPicPr>
            <p:blipFill>
              <a:blip r:embed="rId8"/>
              <a:stretch>
                <a:fillRect/>
              </a:stretch>
            </p:blipFill>
            <p:spPr>
              <a:xfrm>
                <a:off x="2536564" y="2829411"/>
                <a:ext cx="379080" cy="640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34CF728B-9A37-48A5-8BB4-951368E16E29}"/>
                  </a:ext>
                </a:extLst>
              </p14:cNvPr>
              <p14:cNvContentPartPr/>
              <p14:nvPr/>
            </p14:nvContentPartPr>
            <p14:xfrm>
              <a:off x="7624444" y="3806451"/>
              <a:ext cx="408960" cy="338400"/>
            </p14:xfrm>
          </p:contentPart>
        </mc:Choice>
        <mc:Fallback xmlns="">
          <p:pic>
            <p:nvPicPr>
              <p:cNvPr id="20" name="Ink 19">
                <a:extLst>
                  <a:ext uri="{FF2B5EF4-FFF2-40B4-BE49-F238E27FC236}">
                    <a16:creationId xmlns:a16="http://schemas.microsoft.com/office/drawing/2014/main" id="{34CF728B-9A37-48A5-8BB4-951368E16E29}"/>
                  </a:ext>
                </a:extLst>
              </p:cNvPr>
              <p:cNvPicPr/>
              <p:nvPr/>
            </p:nvPicPr>
            <p:blipFill>
              <a:blip r:embed="rId10"/>
              <a:stretch>
                <a:fillRect/>
              </a:stretch>
            </p:blipFill>
            <p:spPr>
              <a:xfrm>
                <a:off x="7615444" y="3797451"/>
                <a:ext cx="42660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 name="Ink 31">
                <a:extLst>
                  <a:ext uri="{FF2B5EF4-FFF2-40B4-BE49-F238E27FC236}">
                    <a16:creationId xmlns:a16="http://schemas.microsoft.com/office/drawing/2014/main" id="{8FF0EB0D-F0ED-47FD-98DE-F0BC1687DEB5}"/>
                  </a:ext>
                </a:extLst>
              </p14:cNvPr>
              <p14:cNvContentPartPr/>
              <p14:nvPr/>
            </p14:nvContentPartPr>
            <p14:xfrm>
              <a:off x="4546804" y="5579451"/>
              <a:ext cx="608760" cy="252720"/>
            </p14:xfrm>
          </p:contentPart>
        </mc:Choice>
        <mc:Fallback xmlns="">
          <p:pic>
            <p:nvPicPr>
              <p:cNvPr id="32" name="Ink 31">
                <a:extLst>
                  <a:ext uri="{FF2B5EF4-FFF2-40B4-BE49-F238E27FC236}">
                    <a16:creationId xmlns:a16="http://schemas.microsoft.com/office/drawing/2014/main" id="{8FF0EB0D-F0ED-47FD-98DE-F0BC1687DEB5}"/>
                  </a:ext>
                </a:extLst>
              </p:cNvPr>
              <p:cNvPicPr/>
              <p:nvPr/>
            </p:nvPicPr>
            <p:blipFill>
              <a:blip r:embed="rId12"/>
              <a:stretch>
                <a:fillRect/>
              </a:stretch>
            </p:blipFill>
            <p:spPr>
              <a:xfrm>
                <a:off x="4537804" y="5570451"/>
                <a:ext cx="62640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1" name="Ink 50">
                <a:extLst>
                  <a:ext uri="{FF2B5EF4-FFF2-40B4-BE49-F238E27FC236}">
                    <a16:creationId xmlns:a16="http://schemas.microsoft.com/office/drawing/2014/main" id="{A82B0A87-C3BB-43DB-B718-F821C3EABAE9}"/>
                  </a:ext>
                </a:extLst>
              </p14:cNvPr>
              <p14:cNvContentPartPr/>
              <p14:nvPr/>
            </p14:nvContentPartPr>
            <p14:xfrm>
              <a:off x="8489524" y="5072931"/>
              <a:ext cx="2751120" cy="883800"/>
            </p14:xfrm>
          </p:contentPart>
        </mc:Choice>
        <mc:Fallback xmlns="">
          <p:pic>
            <p:nvPicPr>
              <p:cNvPr id="51" name="Ink 50">
                <a:extLst>
                  <a:ext uri="{FF2B5EF4-FFF2-40B4-BE49-F238E27FC236}">
                    <a16:creationId xmlns:a16="http://schemas.microsoft.com/office/drawing/2014/main" id="{A82B0A87-C3BB-43DB-B718-F821C3EABAE9}"/>
                  </a:ext>
                </a:extLst>
              </p:cNvPr>
              <p:cNvPicPr/>
              <p:nvPr/>
            </p:nvPicPr>
            <p:blipFill>
              <a:blip r:embed="rId14"/>
              <a:stretch>
                <a:fillRect/>
              </a:stretch>
            </p:blipFill>
            <p:spPr>
              <a:xfrm>
                <a:off x="8480524" y="5063931"/>
                <a:ext cx="2768760" cy="901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8" name="Ink 57">
                <a:extLst>
                  <a:ext uri="{FF2B5EF4-FFF2-40B4-BE49-F238E27FC236}">
                    <a16:creationId xmlns:a16="http://schemas.microsoft.com/office/drawing/2014/main" id="{35330FC8-20DE-4659-9F1E-CAEEEEB4C6D3}"/>
                  </a:ext>
                </a:extLst>
              </p14:cNvPr>
              <p14:cNvContentPartPr/>
              <p14:nvPr/>
            </p14:nvContentPartPr>
            <p14:xfrm>
              <a:off x="8688244" y="6049971"/>
              <a:ext cx="1580400" cy="492120"/>
            </p14:xfrm>
          </p:contentPart>
        </mc:Choice>
        <mc:Fallback xmlns="">
          <p:pic>
            <p:nvPicPr>
              <p:cNvPr id="58" name="Ink 57">
                <a:extLst>
                  <a:ext uri="{FF2B5EF4-FFF2-40B4-BE49-F238E27FC236}">
                    <a16:creationId xmlns:a16="http://schemas.microsoft.com/office/drawing/2014/main" id="{35330FC8-20DE-4659-9F1E-CAEEEEB4C6D3}"/>
                  </a:ext>
                </a:extLst>
              </p:cNvPr>
              <p:cNvPicPr/>
              <p:nvPr/>
            </p:nvPicPr>
            <p:blipFill>
              <a:blip r:embed="rId16"/>
              <a:stretch>
                <a:fillRect/>
              </a:stretch>
            </p:blipFill>
            <p:spPr>
              <a:xfrm>
                <a:off x="8679244" y="6040971"/>
                <a:ext cx="1598040" cy="509760"/>
              </a:xfrm>
              <a:prstGeom prst="rect">
                <a:avLst/>
              </a:prstGeom>
            </p:spPr>
          </p:pic>
        </mc:Fallback>
      </mc:AlternateContent>
    </p:spTree>
    <p:extLst>
      <p:ext uri="{BB962C8B-B14F-4D97-AF65-F5344CB8AC3E}">
        <p14:creationId xmlns:p14="http://schemas.microsoft.com/office/powerpoint/2010/main" val="322107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p:txBody>
          <a:bodyPr>
            <a:normAutofit/>
          </a:bodyPr>
          <a:lstStyle/>
          <a:p>
            <a:r>
              <a:rPr lang="en-IN" dirty="0"/>
              <a:t>Deletion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139321"/>
          </a:xfrm>
          <a:prstGeom prst="rect">
            <a:avLst/>
          </a:prstGeom>
          <a:noFill/>
        </p:spPr>
        <p:txBody>
          <a:bodyPr wrap="square" rtlCol="0">
            <a:spAutoFit/>
          </a:bodyPr>
          <a:lstStyle/>
          <a:p>
            <a:r>
              <a:rPr lang="en-US" sz="2200" b="1" dirty="0"/>
              <a:t>Since deleting an element at any intermediary position in the heap can be costly, so we can simply replace the element to be deleted by the last element and delete the last element of the Heap.</a:t>
            </a:r>
          </a:p>
          <a:p>
            <a:pPr marL="342900" indent="-342900">
              <a:buFont typeface="Wingdings" panose="05000000000000000000" pitchFamily="2" charset="2"/>
              <a:buChar char="Ø"/>
            </a:pPr>
            <a:endParaRPr lang="en-US" sz="2200" b="1" dirty="0"/>
          </a:p>
          <a:p>
            <a:pPr marL="342900" indent="-342900">
              <a:buFont typeface="Wingdings" panose="05000000000000000000" pitchFamily="2" charset="2"/>
              <a:buChar char="Ø"/>
            </a:pPr>
            <a:r>
              <a:rPr lang="en-US" sz="2200" b="1" dirty="0"/>
              <a:t>Replace the root or element to be deleted by the last element.</a:t>
            </a:r>
          </a:p>
          <a:p>
            <a:pPr marL="342900" indent="-342900">
              <a:buFont typeface="Wingdings" panose="05000000000000000000" pitchFamily="2" charset="2"/>
              <a:buChar char="Ø"/>
            </a:pPr>
            <a:r>
              <a:rPr lang="en-US" sz="2200" b="1" dirty="0"/>
              <a:t>Delete the last element from the Heap.</a:t>
            </a:r>
          </a:p>
          <a:p>
            <a:pPr marL="342900" indent="-342900">
              <a:buFont typeface="Wingdings" panose="05000000000000000000" pitchFamily="2" charset="2"/>
              <a:buChar char="Ø"/>
            </a:pPr>
            <a:r>
              <a:rPr lang="en-US" sz="2200" b="1" dirty="0"/>
              <a:t>Since, the last element is now placed at the position of the root node. So, it may not follow the heap property. Therefore, </a:t>
            </a:r>
            <a:r>
              <a:rPr lang="en-US" sz="2200" b="1" dirty="0" err="1"/>
              <a:t>heapify</a:t>
            </a:r>
            <a:r>
              <a:rPr lang="en-US" sz="2200" b="1" dirty="0"/>
              <a:t> the last node placed at the position of root.</a:t>
            </a:r>
            <a:endParaRPr lang="en-IN" sz="2200" dirty="0"/>
          </a:p>
        </p:txBody>
      </p:sp>
      <p:pic>
        <p:nvPicPr>
          <p:cNvPr id="38" name="Picture 37">
            <a:extLst>
              <a:ext uri="{FF2B5EF4-FFF2-40B4-BE49-F238E27FC236}">
                <a16:creationId xmlns:a16="http://schemas.microsoft.com/office/drawing/2014/main" id="{1851551C-D023-4316-83F9-A74616D34A81}"/>
              </a:ext>
            </a:extLst>
          </p:cNvPr>
          <p:cNvPicPr>
            <a:picLocks noChangeAspect="1"/>
          </p:cNvPicPr>
          <p:nvPr/>
        </p:nvPicPr>
        <p:blipFill rotWithShape="1">
          <a:blip r:embed="rId2"/>
          <a:srcRect l="1" t="9636" r="64256" b="46913"/>
          <a:stretch/>
        </p:blipFill>
        <p:spPr>
          <a:xfrm>
            <a:off x="9064286" y="4652223"/>
            <a:ext cx="2256467" cy="1984334"/>
          </a:xfrm>
          <a:prstGeom prst="rect">
            <a:avLst/>
          </a:prstGeom>
        </p:spPr>
      </p:pic>
    </p:spTree>
    <p:extLst>
      <p:ext uri="{BB962C8B-B14F-4D97-AF65-F5344CB8AC3E}">
        <p14:creationId xmlns:p14="http://schemas.microsoft.com/office/powerpoint/2010/main" val="2976460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2799</TotalTime>
  <Words>358</Words>
  <Application>Microsoft Office PowerPoint</Application>
  <PresentationFormat>Widescreen</PresentationFormat>
  <Paragraphs>44</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Arial </vt:lpstr>
      <vt:lpstr>Arial Black</vt:lpstr>
      <vt:lpstr>Calibri</vt:lpstr>
      <vt:lpstr>Lucida Sans Unicode</vt:lpstr>
      <vt:lpstr>Montserrat</vt:lpstr>
      <vt:lpstr>Verdana</vt:lpstr>
      <vt:lpstr>Wingdings</vt:lpstr>
      <vt:lpstr>Wingdings 2</vt:lpstr>
      <vt:lpstr>Wingdings 3</vt:lpstr>
      <vt:lpstr>Concourse</vt:lpstr>
      <vt:lpstr>Data Structures</vt:lpstr>
      <vt:lpstr>Agenda</vt:lpstr>
      <vt:lpstr>Heaps</vt:lpstr>
      <vt:lpstr>Types of Heaps</vt:lpstr>
      <vt:lpstr>Insertion in Heaps</vt:lpstr>
      <vt:lpstr>Insertion in Heaps</vt:lpstr>
      <vt:lpstr>Insertion in Heaps</vt:lpstr>
      <vt:lpstr>Insertion in Heaps</vt:lpstr>
      <vt:lpstr>Deletion in Heaps</vt:lpstr>
      <vt:lpstr>Deletion in Heaps</vt:lpstr>
      <vt:lpstr>Deletion in Heaps</vt:lpstr>
      <vt:lpstr>Array Implementation</vt:lpstr>
      <vt:lpstr>Array Implementation</vt:lpstr>
      <vt:lpstr>Build Heap from an Array</vt:lpstr>
      <vt:lpstr>Build Heap from an Array</vt:lpstr>
      <vt:lpstr>Heap Sort</vt:lpstr>
      <vt:lpstr>Heap Sort</vt:lpstr>
      <vt:lpstr>Heap Sort</vt:lpstr>
      <vt:lpstr>Kth largest element in an array</vt:lpstr>
      <vt:lpstr>Kth largest element in an array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Sehajpreet Singh</dc:creator>
  <cp:lastModifiedBy>Sehajpreet Singh</cp:lastModifiedBy>
  <cp:revision>420</cp:revision>
  <dcterms:created xsi:type="dcterms:W3CDTF">2020-04-22T15:02:33Z</dcterms:created>
  <dcterms:modified xsi:type="dcterms:W3CDTF">2022-06-09T13:14:50Z</dcterms:modified>
</cp:coreProperties>
</file>