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9"/>
  </p:notesMasterIdLst>
  <p:handoutMasterIdLst>
    <p:handoutMasterId r:id="rId30"/>
  </p:handoutMasterIdLst>
  <p:sldIdLst>
    <p:sldId id="344" r:id="rId2"/>
    <p:sldId id="257" r:id="rId3"/>
    <p:sldId id="259" r:id="rId4"/>
    <p:sldId id="260" r:id="rId5"/>
    <p:sldId id="261" r:id="rId6"/>
    <p:sldId id="262" r:id="rId7"/>
    <p:sldId id="265" r:id="rId8"/>
    <p:sldId id="269" r:id="rId9"/>
    <p:sldId id="264" r:id="rId10"/>
    <p:sldId id="271" r:id="rId11"/>
    <p:sldId id="272" r:id="rId12"/>
    <p:sldId id="263" r:id="rId13"/>
    <p:sldId id="270" r:id="rId14"/>
    <p:sldId id="346" r:id="rId15"/>
    <p:sldId id="289" r:id="rId16"/>
    <p:sldId id="347" r:id="rId17"/>
    <p:sldId id="280" r:id="rId18"/>
    <p:sldId id="282" r:id="rId19"/>
    <p:sldId id="283" r:id="rId20"/>
    <p:sldId id="284" r:id="rId21"/>
    <p:sldId id="290" r:id="rId22"/>
    <p:sldId id="285" r:id="rId23"/>
    <p:sldId id="286" r:id="rId24"/>
    <p:sldId id="291" r:id="rId25"/>
    <p:sldId id="348" r:id="rId26"/>
    <p:sldId id="287" r:id="rId27"/>
    <p:sldId id="34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225"/>
    <a:srgbClr val="27823F"/>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106" d="100"/>
          <a:sy n="106" d="100"/>
        </p:scale>
        <p:origin x="2262"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06-06-2022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3:29.728"/>
    </inkml:context>
    <inkml:brush xml:id="br0">
      <inkml:brushProperty name="width" value="0.05" units="cm"/>
      <inkml:brushProperty name="height" value="0.05" units="cm"/>
      <inkml:brushProperty name="color" value="#ED1C24"/>
      <inkml:brushProperty name="fitToCurve" value="1"/>
    </inkml:brush>
  </inkml:definitions>
  <inkml:trace contextRef="#ctx0" brushRef="#br0">13 749 560 0,'0'0'186'0,"0"0"-96"15,0 0 34-15,0 0 15 16,0 0-33-16,0 0-15 16,0 0-38-16,-13-41 17 0,13 41-35 15,0 0-18-15,0 0 3 16,0 0-17-16,0 0-6 15,13 0 3-15,-6 0-15 16,0 24 15-16,17 7 0 16,-17 6 1-16,14 0-4 15,-4 3 9-15,-3-2-6 16,-1-10 0-16,4-2 9 16,4-6-15-16,-7-9 6 15,10-4 0-15,3-7-6 16,4 0 11-16,14 0-5 15,7-13 7-15,23-20 1 0,4-13 12 16,28-11-14 0,3-15-3-16,17-14 1 0,11-19 10 15,13-7-14-15,-10 1 0 16,-3 7 9-16,-25 25-11 16,-24 18 2-16,-23 16 0 15,-28 11-4-15,-18 8 4 16,4 6-13-16,-17 11-33 15,-7 6-51-15,0 3-46 16,14 0-104-16,-7 12-98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51:12.887"/>
    </inkml:context>
    <inkml:brush xml:id="br0">
      <inkml:brushProperty name="width" value="0.05" units="cm"/>
      <inkml:brushProperty name="height" value="0.05" units="cm"/>
      <inkml:brushProperty name="color" value="#3165BB"/>
      <inkml:brushProperty name="fitToCurve" value="1"/>
    </inkml:brush>
  </inkml:definitions>
  <inkml:trace contextRef="#ctx0" brushRef="#br0">1874 896 494 0,'0'0'134'0,"0"0"-53"0,0 0 24 16,0 0-4-16,0 0-30 15,7-174 30-15,-7 122-37 16,0-4 27-16,0-2-23 15,0 6-24-15,0 4 13 16,-14 5-18-16,-24 3-16 16,-6 6 22-16,-1 5-38 15,-7 4 3-15,1 7-2 16,6 7 2-16,0 6 0 16,1 5-10-16,-1 0 1 15,-7 0 0-15,-16 10 2 16,-18 19-3-16,-4 8 0 15,-6 0 12-15,0 3-14 16,-1 0 2-16,8 3 0 16,6 3-9-16,1 6 12 0,10 5-3 15,3 6 0-15,4 5 6 16,13 6-11-16,-6 4 5 16,6 2 0-16,-3-6-8 15,3-3 10-15,18-2-2 16,-4-3 0-16,14 0 8 15,10-3-13-15,8 2 5 16,6 1 0-16,0 2-5 16,-7 0 8-16,7 2-3 15,-7-1 0-15,-4 0 9 16,11-1-12-16,0-5 3 16,0 0 0-16,0-6-5 0,0 4 7 15,18-5-2-15,2 3 0 16,4-1 10-16,4 1-12 15,3-1 2-15,0 3 0 16,3-2 1-16,11-4 1 16,0-4-2-16,23-5 0 15,5-9 6-15,16-3-5 16,7-8-1-16,7-3 0 16,-6-9-1-16,-8-5 3 15,0 0-2-15,-6-7 0 16,-18 2 8-16,11-4-10 15,-4 0 2-15,11 0 0 0,-1-15-3 16,8-11 8 0,6-2-5-16,0-4 0 0,0-8 8 15,1-5-1-15,-1-7-7 16,-7-11 0-16,-10-3 4 16,11-5 3-16,-15-6-7 15,-9 0 0-15,-1-4 9 16,-20 2-8-16,0-2-1 15,-8-4 0-15,-13-1 0 16,-10-11 7-16,-7-9-7 16,-7-5 0-16,0-7 7 15,0 1-9-15,0-1 2 16,0 4 0-16,0-3-4 0,-21 0 7 16,-10 4-3-16,-13 6 0 15,-15 4 7-15,-9 6-12 16,-5 2 5-16,-9 1 0 15,-1 11-9-15,-13 6 9 16,-14 14-7-16,-24 17-16 16,-14 23-72-16,-20 23-32 15,-18 0-138-15,0 0-159 16</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12.76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296 443 435 0,'0'0'112'0,"0"0"-11"16,0 0-76-16,0 0-9 16,0 0-6-16,333 11-9 15,14-4 87-15,142-7-51 16,105 0-11-16,43-13 29 16,30-5-40-16,-14 4 15 0,-24 0 15 15,-13 5-45-15,-66 9 21 16,-55 0-21-16,-86 0 4 15,-86 0 5-15,-75 0-5 16,-73 3-4-16,-61-3 0 16,-63 0 11-16,-37 0 13 15,-14 0 5-15,0-14-4 16,-83-12-25-16,-64-6-17 16,-67 2 17-16,-92-3-1 15,-79 5-35-15,-72 2 25 16,-49 7-14-16,-33 4-2 0,2 10 26 15,28 5-9 1,28 0 10-16,20 0-3 0,31 10 6 16,8 11-8-1,23-5 5-15,14 8 0 0,20-4 23 16,45 0-18-16,69 0 10 16,97-5-2-16,71-5-5 15,83-4 2-15,141-6-4 16,148 0-4-16,172-14 11 15,154-20-7-15,118-3-6 16,75 2 0-16,31-2 8 16,-42 3-7-16,-54-4 0 15,-121 13 5-15,-109 3 1 16,-108 1-2-16,-85 10-5 16,-83 2 0-16,-75 4 14 15,-66 5-16-15,-51 0 2 16,-45 0-3-16,-14 0-6 0,-120 19 15 15,-103 13-6-15,-117 2 0 16,-128 3 21-16,-106 2-24 16,-48-1 3-16,-45 2 0 15,21 1-7-15,52-1 9 16,68 4-2-16,79-3 0 16,76 0 4-16,79-8-1 15,86-6-3-15,86-9 0 16,68-8-5-16,66-10 7 15,45 0-2-15,148 0 0 16,130-26 9-16,151-16-9 16,159-10 0-16,124-5 3 0,51-4-5 15,-18 10 8-15,-92 11-6 16,-113 15 0-16,-131 6 11 16,-107 6-22-16,-96 8 11 15,-93-2 0-15,-79 5-7 16,-62 2 5-16,-34 0-2 15,-106 9-13-15,-125 28 17 16,-120 11 1-16,-151 4-1 16,-121-4 0-16,-78-2-8 15,-59-3 13-15,-25 0-5 16,8 8 8-16,17 1 4 16,52 2 6-16,85 3-14 15,145-6 2-15,168-10 16 0,159-16-12 16,168-7-12-16,148-18 4 15,251 0 2-15,237-38 27 16,216-25-31-16,142-8 0 16,103 2 4-16,-7 7 2 15,-59 9-4-15,-140 14-2 16,-183 13 9-16,-158 6-16 16,-158 9 7-16,-123-1 0 15,-115 7 9-15,-85 1 6 16,-55 2-14-16,-21-1 7 15,-107 0-4-15,-106 3 32 16,-123 0-36-16,-122 0 0 0,-99 0 1 16,-75 8 9-16,-56 15-10 15,-10 9 0-15,25 2 3 16,92 7-3-16,137-1 0 16,118-3 0-16,133-6-15 15,80-5 19-15,68-9-4 16,39-6 0-16,13-5 0 15,38-6-9-15,109 0 9 16,163-13 0-16,188-34 1 16,176-10 6-16,117 0-7 15,17 14 0-15,-58 14-27 16,-121 15 26-16,-130 4-26 0,-128 3 21 16,-127-2-6-1,-127 6 15-15,-72-2-3 16,-66 5 0-16,-137 0-31 0,-114 0 24 15,-137 0 7-15,-103 17 0 16,-93 0 0-16,-80 3 12 16,-16 3-12-16,3 0 1 15,58-1 3-15,138 4 26 16,145-6-28-16,164-4-1 16,107-3 1-16,69-5 2 15,17 4-4-15,89-4 0 16,97-8 8-16,134 0 5 15,144-8-13-15,152-32 1 0,95-3-4 16,18 4 1 0,-34 7-7-16,-118 11-2 0,-123 10-1 15,-134 5 1-15,-138 5 11 16,-99-4 0-16,-83 5-8 16,-110 0-17-16,-134 0 25 15,-128 23 0-15,-109 3 3 16,-107 1-3-16,-69-9 0 15,-3 0 0-15,58-7-8 16,128 1 24-16,158-3-16 16,144-1 0-16,113 10-21 15,66 1-91-15,127-4-123 16,72-7-162-16</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15.97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750 430 508 0,'0'0'91'0,"0"0"-31"15,-245-60 31-15,187 52-11 16,27 8 0-16,10 0-7 15,21 0-73-15,97 0 9 16,126 3-3-16,169-3 17 16,179-12 20-16,117-30-39 15,99-7 2-15,35 6 5 16,0 2-11-16,-35 5 14 16,-82 4-7-16,-100 12-4 15,-120 9 33-15,-124 5-28 16,-93 3 5-16,-106 0-4 0,-80 1 2 15,-51-2 6-15,-31-4 10 16,-89 0-10-16,-121 2-5 16,-106-6 2-16,-107 6-14 15,-76 1 0-15,-41 5 18 16,-24 0-18-16,0 0 0 16,18 0 3-16,2 19-7 15,29 16 4-15,2 5 0 16,39 6-4-16,13-3 12 15,69 0-9-15,66-6 1 16,95-11 0-16,97-10-1 16,127-16 1-16,103 0 0 0,231-8 1 15,199-30 15-15,179-6-16 16,124 6 0-16,61 10 0 16,-16 10 3-16,-80 13-1 15,-103 2-2-15,-137 0 2 16,-138-1 9-16,-114 0-16 15,-116 0 5-15,-73 4 0 16,-68-2-3-16,-45-1 7 16,-17 3-4-16,-124 0 0 15,-141 0 0-15,-148 0 15 16,-148 0-15-16,-133 0 9 16,-53 9-18-16,-26 8 13 0,16 16-4 15,73 8 0-15,99 8 8 16,148-6-9-16,182-9 1 15,183-9 0-15,147-7-14 16,217-12 20-16,162-6-6 16,172 0 8-16,140-24 3 15,111-10-11-15,27 3 0 16,-10 1 0-16,-107 8 2 16,-127 8-2-16,-124 6 0 15,-134 1 0-15,-96 5 1 16,-110-1-1-16,-90 0 0 15,-75 3 6-15,-21 0-20 16,-134 0 13-16,-110 0 1 0,-134 15 0 16,-148 11 4-1,-127 7 11-15,-103 13-15 0,-83 8 2 16,-14 1 3-16,52-1 6 16,117-11-4-16,182-12-7 15,213-13 14-15,214-10 1 16,178-5-15-16,251-3 4 15,186-9 15-15,196-25-4 16,100-6-14-16,55 3-1 16,-35 2 5-16,-82 10-4 15,-111 2-1-15,-92 6-10 16,-89 9-3-16,-83 2 26 16,-72 3-11-16,-104 3-2 15,-99 0 16-15,-79 0-25 16,-45 0 9-16,-165 0-15 0,-155 0-3 15,-181 9 19-15,-153 7-1 16,-109-2 0-16,-55 4 14 16,-4-4-18-16,42 3 4 15,86 3 0-15,113 3 0 16,137 2 5-16,131 4-5 16,114 0 0-16,99-9 4 15,73 3-14-15,41-12 10 16,127-8 0-16,131-3-9 15,172-11 17-15,188-32-8 0,152-5 0 16,59 13 14 0,-28 15-17-16,-117 14 3 0,-165 6-20 15,-172 0 17-15,-158 14-18 16,-137 7 20-16,-104 5-12 16,-185 5-21-16,-142 9 31 15,-123 1 3-15,-93-5 0 16,-48-7 0-16,7-3 2 15,44-6-2-15,87-4 0 16,106-1 12-16,124-7-9 16,113-2-3-16,117 0 0 15,76-6-14-15,161 0 26 16,107 0-12-16,100-3 0 16,69-20 3-16,13-2-15 15,-34 5 12-15,-90 8 0 0,-130 6-10 16,-107 4 8-16,-89 2-2 15,-45 0-5-15,-134 5-45 16,-96 21 48-16,-104 3 6 16,-68-1 0-16,-27 1-4 15,37-9 12-15,62-3-8 16,110-6 0-16,93-2 11 16,89-3-9-16,45-4-2 15,65 2 0-15,114-4 2 16,96 0 5-16,73-10-7 15,37-12 0-15,-14 2 16 16,-68 5-20-16,-94 4 4 0,-99 8 0 16,-65 3-11-16,-45 0 6 15,-82 0-24-15,-80 17 27 16,-75 10 4-16,-66 0-6 16,-10-3 4-16,11-2 0 15,27-5-2-15,44-5 12 16,32 0-10-16,44-11 0 15,21-1 9-15,45 0-9 16,37 0 0-16,28 0 0 16,17 0 0-16,7 0 16 15,0 0-11-15,7-5-5 16,31-15 11-16,13-2-15 0,-6-2 4 16,0 5 0-16,-32-4-7 15,-2 0 12-15,-11-2-10 16,-17 0 5-16,-49-8-25 15,-37 2 16-15,-45 2 3 16,-48 3 6-16,-62 6-15 16,-55 6 7-16,-48 3 2 15,-31 5 3-15,28 1 6 16,51-2-8-16,100-1 5 16,86 2 0-16,75 4-3 15,32-4 13-15,20 3-10 16,6-9 0-16,67-2-1 15,40-9-8-15,28 3 9 0,21-3 0 16,-8 4-13 0,-2 1 22-16,-42 4-9 0,-52 5 0 15,-27 3 6-15,-31-2-18 16,-24 2 12-16,-48-6-21 16,-55 10 12-16,-28 2 6 15,-17 0 3-15,10 0 0 16,21 0 9-16,38 8-3 15,41-2-6-15,28-6 0 16,24 0-7-16,10 0 18 16,0 0-11-16,0 8 0 15,62-2 0-15,27 0 9 16,28-6-9-16,17 0 0 16,0 0-8-16,-10-3 10 15,-42-6-2-15,-37 4 0 0,-38-4-2 16,-7 1-18-16,-52-4 11 15,-65 4-3-15,-48 8-6 16,-34 0 27-16,-38 0-9 16,-1 2 0-16,8 13 10 15,38-12-13-15,51-3 3 16,68 2 0-16,49-2 25 16,24 0-23-16,0 0 15 15,59-16-10-15,54-16 3 16,42-5-10-16,24 5 0 15,-4 2 0-15,-3 1-7 16,-24 5 9-16,-38 1-2 0,-28 9 0 16,-44 3 5-16,-38 2-21 15,-24 4 16-15,-72-1-18 16,-52 6 4-16,-51 0 13 16,-25 0 1-16,11 14 0 15,20 3 6-15,52 1-7 16,45-7 1-16,51-5 0 15,14 2-5-15,31-2 7 16,0 0-2-16,62 0 0 16,42-3 6-16,37-3 10 15,27 0-16-15,4 0 0 16,-10 0-9-16,-22 0 20 16,-43 8-11-16,-22 6 0 0,-37 6-3 15,-31 3-12 1,-7 9 10-16,-31 10-6 0,-65 4-7 15,-45 5 32-15,-14-2-14 16,-17-9 0-16,11 1 6 16,20-11-11-16,20-1 5 15,35-5 0-15,24-8-6 16,35-7 15-16,27 0-12 16,0-4 3-16,45 4 0 15,44-4 12-15,28-5-12 16,31 0 0-16,24 0 0 15,-4 0 11-15,-3 0-12 0,-17 0 1 16,-31 0 0-16,-28 0-6 16,-37 0 6-16,-45 0-3 15,-7 4 1-15,-59 18-32 16,-57 14 34-16,-63 3 0 16,-21-2 0-16,1-3-2 15,27-5 2-15,52-12 0 16,61-5-2-16,39-5 4 15,20-1-4-15,79-6 2 16,93 0 0-16,72 0 23 16,62-16-23-16,10-7 0 15,11 11-1-15,-14 4-14 16,-32 8 12-16,-36 0 3 16,-39 0 0-16,-58 0-6 0,-45 5 11 15,-52 7-5-15,-51 2 0 16,-6 6-28-16,-91 8 28 15,-57 7 0-15,-53 8 2 16,-23-1-4-16,0-4 2 16,13-8 0-16,62-9 1 15,52-9 14-15,65-7-12 16,38 0-3-16,0-1 0 16,90-1 6-16,82-3 0 15,72 0 2-15,58-3-8 16,39-11-5-16,-28 5-16 15,-18 6-116-15,-33-3-167 16,-35-5-281-16</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21.97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642 272 269 0,'0'0'154'16,"0"0"-70"-16,0 0 20 16,0 0-42-16,0 0-50 15,-254-46 34-15,220 43 12 16,3 3-44-16,7 0 29 16,24 0-27-16,0 0-10 15,0 0-6-15,82 0 23 16,59 0-23-16,76 0 3 15,72 0 9-15,72 0-17 16,86-14 6-16,48 0-1 0,24-1 0 16,-14 4 7-16,-41 3-7 15,-61-2 0-15,-83 4 15 16,-83 1-23-16,-107 2 8 16,-68 3 0-16,-62 0-5 15,-31 0 11-15,-103 0-6 16,-51 0 0-16,-53 12 15 15,-26 5-14-15,-11 3-1 16,-7 3 0-16,-14 6 8 16,-17 5 3-16,-27 0-4 15,-25 3 2-15,11 6 1 16,7-3 2-16,48-4-12 16,54-3 0-16,70-10-3 0,62-9 13 15,47-8-10-15,42 0 0 16,24-4-5-16,114-2 3 15,71 0 2-15,118 0 0 16,96-20 0-16,75-11-37 16,39-2 20-16,-1 8 14 15,-24 6 2-15,-65 7-7 16,-82 0 8-16,-97 7 0 16,-97 0-9-16,-78 1 18 15,-48 2-9-15,-21-2 2 16,0 2 5-16,-59-1 19 15,-51 3-26-15,-62 0 0 16,-79 9-9-16,-55 22 13 0,-41 4-4 16,-31 4 0-16,14-2 13 15,16-3-19-15,39 1 6 16,47-7 0-16,70-4 19 16,51-7-8-16,58-3-11 15,49-8 0-15,34-1 4 16,7-2-6-16,103-3 2 15,100 0 0-15,106 0 5 16,114-31 11-16,89-7-16 16,38-4 0-16,-10-1-16 15,-87 6 15-15,-105 8-19 16,-146 15 20-16,-119 11-8 0,-90 3 8 16,-134 0-9-1,-90 0 3-15,-72 12 12 0,-58 10-4 16,-10 7-2-16,-21 5 0 15,0 3 12-15,13-3-6 16,1 4 8-16,31-10 9 16,27 4-23-16,62-4 36 15,65-4-32-15,69-11-4 16,66-4 2-16,51-3-2 16,27-3 0-16,121-3 7 15,106 0 5-15,107-15-4 16,100-21-8-16,45-7 0 15,9 4-5-15,-16-3 9 16,-62 8-8-16,-80 6-11 16,-92 7 4-16,-110 10 1 0,-73 8 10 15,-82 3-6-15,-65 0-1 16,-121 12 3-16,-96 19 4 16,-96 7 0-16,-45 4 4 15,-38 1-6-15,-20-6 2 16,17-3 0-16,17-2 16 15,55-2-16-15,58 3 26 16,52-8-26-16,90-4 14 16,71-7-13-16,63-10-1 15,58-4 0-15,165 0-1 16,117 0 10-16,124-13-3 16,92-15-6-16,35-4 13 0,-21 3-30 15,-54 7 13-15,-66 2 4 16,-72 3-13-16,-83 8 18 15,-96 4-5-15,-83 5 0 16,-58 0-15-16,-103 0 0 16,-96 22 12-16,-90 10 3 15,-52-3 1-15,-23-1 8 16,-14-3-9-16,6-4 0 16,18-4 0-16,41-3 14 15,69-3-14-15,96-2 6 16,83-6 13-16,65-1-9 15,89 2-10-15,118-4 8 16,119 0 3-16,87 0-10 0,61-9 0 16,11-14-1-16,-27 0 6 15,-42 1 4-15,-45 1-20 16,-82 4 8-16,-90 6 2 16,-89 8-9-16,-86 3 9 15,-61 0-30-15,-135 9 28 16,-79 19 2-16,-76 1 0 15,-41-1 0-15,-10 1 3 16,-24-3-2-16,16-1 3 16,8-1-4-16,31-4 12 15,51-4-2-15,73-1 3 16,58-4-13-16,86-2 8 0,41-7-12 16,38 2 4-1,82-2 0-15,94-2 7 0,106 0 2 16,96 0-14-16,69-26 5 15,41 1 0-15,-7-1-13 16,-51 3 13-16,-58 6 0 16,-90 6-2-16,-104 2 10 15,-81 9-9-15,-97 0 1 16,-90 0-36-16,-126 17 30 16,-104 14 12-16,-65 7-6 15,-45 2 0-15,-21-6 7 16,-2 4-7-16,-5-10 0 15,35-2 2-15,90-7 0 16,109-4 4-16,121-6 0 16,103-7-5-16,127-2 19 0,145 0-9 15,158 0-11-15,106-11 8 16,56-21-19-16,9 4 11 16,-47 2-6-16,-62 6 4 15,-87 8-20-15,-92 10 19 16,-100 2 3-16,-92 0 0 15,-94 0-15-15,-40 2 14 16,-149 22-5-16,-99 5-11 16,-80-1 27-16,-82-2-14 15,-27-1 4-15,-11 1 0 16,-6-3-4-16,30 0 4 16,38 1 0-16,48-8 7 0,87 1 4 15,92-6 3-15,75-8-14 16,90 0 3-16,45-3 3 15,131 0-3-15,120 0 4 16,113-11-6-16,65-18 13 16,35-5-14-16,-3 2 0 15,-62 2 6-15,-59 12-16 16,-120 7 2-16,-103 5 8 16,-118 6-1-16,-81 0-29 15,-176 22 19-15,-131 10 7 16,-100 2 4-16,-75-1-16 0,-31-12 13 15,-13 2 3 1,23-6-6-16,11 1 17 0,61 1-5 16,97-2 3-16,113-2-8 15,117-6 19-15,141-4-18 16,86-5-2-16,190 0 17 16,154-5-2-16,140-26-14 15,87-6-1-15,35 1 0 16,-29 11-3-16,-92 11 3 15,-110 8 0-15,-114 6-4 16,-140 0 4-16,-97 0-12 16,-103 0 12-16,-96 17-32 15,-148 11 17-15,-117 4 12 16,-73 3-2-16,-47-7-2 0,-14-5-8 16,0-3 11-16,20 0 4 15,45-3 0-15,97-3-1 16,109-6 13-16,111-1-12 15,92-4 1-15,42-1 14 16,130-2-7-16,93 0-8 16,104 0 6-16,88-17-5 15,46-11 1-15,9-1-2 16,-16 9 0-16,-63 3 15 16,-61 8-23-16,-86 7 8 15,-79 2 0-15,-90 0-11 16,-82 0 11-16,-49 0-14 15,-157 25 7-15,-97 9 7 16,-89 4 3-16,-38-4-3 16,-28-2-6-16,4-6-7 0,27-4 13 15,42-2 0 1,58 0 3-16,93-3 10 0,62-3-2 16,79-2-11-16,48 2 0 15,31-5-8-15,65-1 26 16,107-8-18-16,103 0 0 15,79-2 17-15,69-27-17 16,7-3 0-16,-21 7 0 16,-37 5-8-16,-49 6 20 15,-62 2-12-15,-92 10 0 16,-87 2 3-16,-82 0-23 16,-141 8-8-16,-110 20 28 0,-82 7-11 15,-53-7 2-15,1-2 9 16,7-6-8-16,14-3 16 15,37 0-17-15,69-3 9 16,86-5 0-16,100-3 8 16,72 3-1-16,58-6-7 15,114-3 8-15,86 0 7 16,62-7-15-16,34-18 0 16,-7-7-5-16,-20 7-7 15,-52 5 13-15,-58 5-1 16,-56 6 0-16,-64 7 10 15,-39 2-16-15,-41 0 6 16,-17 0-2-16,0 0-9 0,0 0-1 16,-17 0 12-16,-28 0 0 15,1 2 10-15,-15 13-11 16,1 0 1-16,-32 7 0 16,-20 6-12-16,-31 1 16 15,-30 3-4-15,-8-3 0 16,17-7 11-16,28-1-16 15,52-7 5-15,61-6 0 16,21 1-9-16,103-9 8 16,62 0 1-16,72 0 0 15,21-23-7-15,10-9-1 16,-10-2-10-16,-27 0 13 0,-32 2-7 16,-34 6 12-16,-55 10 0 15,-58 3 0-15,-52 13-8 16,-76 0 6-16,-92 0-6 15,-77 18 8-15,-61-1 12 16,-3 3-1-16,-11-5-4 16,45-1 17-16,38-2-20 15,62-4 12-15,61-2-16 16,69-4 0-16,45 2-7 16,38-4 19-16,89 0-12 15,66 0 0-15,27-6-13 16,17-23 11-16,18-3-17 15,-35-2 10-15,-10-3-6 16,-11 3 18-16,-44-1-3 16,-21 7 0-16,-59 11 10 0,-54 8-13 15,-21 7 3-15,-65 2-1 16,-76 0-23-16,-69 0 36 16,-17 5-12-16,4 7 0 15,23-1 7-15,52-5-15 16,42 0 8-16,40-4 0 15,46 2-9-15,20-4 19 16,51 0-10-16,66 0 2 16,55 0 20-16,41-10-32 15,4-9 10-15,-11-4-10 16,-34 0 5-16,-55-6-1 16,-41-3 6-16,-32 2 0 0,-23-8 8 15,-21 4-11-15,0-4 3 16,0 1 0-16,-45 1-7 15,8 4 18-15,2 1-11 16,11 8 0-16,10 2 8 16,14 7-12-16,0 4 4 15,0-3 0-15,45 0-8 16,13-5 16-16,18 1-8 16,-4-1 0-16,18 0 6 15,-8-1-16-15,8-1 10 16,-18 6 0-16,-21 3-6 15,-27 3 15-15,-17 2-9 16,-7 0 0-16,-44 3-10 0,-53 0-2 16,-30-3 12-16,-14 3 0 15,0-2-5-15,11-1 18 16,9 0-13-16,25-3 0 16,37 4 3-16,29 0-4 15,30-5 2-15,6-4-1 16,98-6 1-16,30-5 11 15,38-4-12-15,6 1 0 16,-9-3 6-16,-21-1-17 16,-28 0 11-16,-37 1 0 15,-42-1-6-15,-17 1 15 16,-24-7-9-16,0 2 0 0,0-4 1 16,-31 3-12-16,-21-1 11 15,-13 7 0-15,-24-1-7 16,-8 9 8-16,-13 1-1 15,4 2 0-15,9 2 3 16,18 1-7-16,11 0 7 16,30 5-3-16,10 1 5 15,28-3 6-15,0 3-4 16,0-7-7-16,14-2 3 16,45-5-9-16,23-7 6 15,28-2 0-15,10-1-10 16,-16 4 10-16,-15 5 0 15,-44 10 0-15,-32 4 0 0,-13 5-15 16,-13 7 12 0,-77 0-9-16,-27 0 11 0,-34 21-1 15,-17 13 2-15,-11 1 0 16,-14 7 1-16,1 4-13 16,-15 3 12-16,-2 8 0 15,-22 0-7-15,-20 3 6 16,-13-2 1-16,-25-1 0 15,-4-3 2-15,15-5-8 16,17-10 6-16,23-4 0 16,32-4 0-16,34-5 10 15,38-3-11-15,31-3 1 16,38-6 0-16,20-5-4 0,21-2 4 16,3 1 0-16,21-8-2 15,0 2 6-15,0 3-4 16,0-1 0-16,0 3 0 15,0 6-5-15,0-2 5 16,-7 3 0-16,-10 1 0 16,3-1 10-16,-6 0-10 15,-11-5 0-15,10 0 0 16,4-4 10-16,-4 0-7 16,14-1 2-16,-10-4-1 15,3 2 12-15,14-2-6 16,-13 0-10-16,13 0 1 15,0 0 15-15,0 0-10 16,0 0-6-16,0 0 7 0,0 0 4 16,0 0-8-16,0 0-3 15,0 0 3-15,13 0-12 16,63 0 21-16,55 0-12 16,34-16 4-16,27-2 7 15,-6 7-11-15,-17 5 0 16,-35 6 0-16,-45 0-5 15,-58 3 5-15,-31 25-8 16,-107 10 6-16,-61 1 1 16,-42 5 1-16,-17-5 0 15,11-2 8-15,37-7-15 16,24-2 13-16,28 0-6 0,24-1 0 16,31 1 12-16,20 1-20 15,0-1 8-15,28 2 0 16,17-5-12-16,7 0 15 15,7-8-3-15,69-5 0 16,27-9 12-16,38-3-9 16,38 0-3-16,13-3 0 15,-23-9 3-15,-28 9-1 16,-52 3-2-16,-51 0 0 16,-38 0-14-16,0 9 12 15,-58 11-3-15,-42 5 5 16,-17 1 1-16,0-5 3 15,4-1-4-15,23-6 0 16,25-3 9-16,20-2-9 16,7-1 0-16,25-3 1 0,-1 2-11 15,14 2 10-15,0-1 0 16,14 4-5-16,51-7 14 16,31-5-7-16,38 0-2 15,14 0-2-15,-27 0-10 16,-32 0 9-16,-44 0 3 15,-32 0 0-15,-13 0-45 16,-44 6 43-16,-53 20-2 16,-23 2 4-16,-4-2-12 15,4-6 16-15,48-6-4 16,27-9 0-16,21-1 10 16,24-4-17-16,0 0 7 0,38 0 0 15,37 0-1-15,22 0 5 16,-1 0-4-16,14-6 0 15,-21-6 17-15,-6 4-19 16,-25-3 2-16,-30 5 0 16,-11 3-6-16,-17 0 7 15,0 3-1-15,0 0 0 16,-7 0 7-16,-17 0-4 16,17 0-3-16,7 0 0 15,0 0-12-15,45 0 19 16,58 0-7-16,76 0 0 15,65-3-15-15,69-16 10 16,20-10-133-16,1-17-272 0</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5:04.787"/>
    </inkml:context>
    <inkml:brush xml:id="br0">
      <inkml:brushProperty name="width" value="0.05" units="cm"/>
      <inkml:brushProperty name="height" value="0.05" units="cm"/>
      <inkml:brushProperty name="color" value="#808080"/>
      <inkml:brushProperty name="fitToCurve" value="1"/>
    </inkml:brush>
    <inkml:brush xml:id="br1">
      <inkml:brushProperty name="width" value="0.05" units="cm"/>
      <inkml:brushProperty name="height" value="0.05" units="cm"/>
      <inkml:brushProperty name="color" value="#ED1C24"/>
      <inkml:brushProperty name="fitToCurve" value="1"/>
    </inkml:brush>
    <inkml:brush xml:id="br2">
      <inkml:brushProperty name="width" value="0.05" units="cm"/>
      <inkml:brushProperty name="height" value="0.05" units="cm"/>
      <inkml:brushProperty name="color" value="#3165BB"/>
      <inkml:brushProperty name="fitToCurve" value="1"/>
    </inkml:brush>
  </inkml:definitions>
  <inkml:trace contextRef="#ctx0" brushRef="#br0">26500 3315 732 0,'0'0'142'0,"0"0"-10"16,0 0 24-16,0 0-13 16,0 0-58-16,0 0-46 0,-38-107 6 15,14 107-44-15,-4 0 12 16,-3 6-13-16,-13 25-1 15,16 7-5-15,4 5 6 16,17 0 0-16,7-3-5 16,0-6 12-16,0-8-7 15,14-12 0-15,10-8 2 16,4-6-6-16,2 0 5 16,-5-3-1-16,-5-23 7 15,-13-3 2-15,-7-2-9 16,0 0 0-16,0-4 6 15,0 1-8-15,-21 3 2 0,-3 10 0 16,4 10-4-16,3 6 3 16,3 5 0-16,-7 0-4 15,4 25-4-15,3 13 1 16,14 4 8-16,0 4 0 16,31-9-5-16,41-2 11 15,25-15-6-15,23-18 0 16,-10-2 5-16,-7-6 3 15,-7-24-8-15,-20-11 20 16,-11-2 38-16,-20-3-30 16,-7-8 9-16,-7 0-6 15,-24-4-18-15,-7 7 20 16,0 6-22-16,0 13 1 16,0 12 11-16,-7 12-18 15,-3 8 3-15,3 0-8 0,-7 8-16 16,-17 41 15-16,3 25-12 15,-2 20 13-15,-1 18-3 16,3 11 15-16,4 3-12 16,-4 8 0-16,4 6 4 15,-3 0-11-15,-4-8 7 16,10-21 0-16,11-34-4 16,10-28-30-16,0-26 34 15,24-20 0-15,28-3 2 16,13-17 1-16,24-32 0 15,1-11-3-15,-8-9 0 16,-16-2 13-16,-15-4-11 0,-27-2-2 16,-24 6 0-1,0 12-8-15,-44 6-9 0,-39 21-42 16,-27 18-16-16,-10 14-130 16,3 0-223-16</inkml:trace>
  <inkml:trace contextRef="#ctx0" brushRef="#br0" timeOffset="1036">28143 3326 311 0,'0'0'248'0,"0"0"-99"16,0 0 39-16,0 0-33 15,0 0-16-15,0 0-25 16,0 0-55-16,-7-103 11 15,7 77-19-15,-13-2-33 16,-11 4 22-16,10 5-35 0,-7 4 6 16,-3 6-5-16,3 7 4 15,-16 2-16-15,-1 0 6 16,-7 6 0-16,-6 28-10 16,-1 6 10-16,14 8 0 15,24 4-1-15,14-1-2 16,0-4-3-16,38-10 5 15,21-17-10-15,-1-12 1 16,1-8 10-16,-4 0 0 16,-21-26 2-16,4-5 9 15,-14 2-8-15,-4-5 2 16,-20 9-4-16,0-1 30 16,0 8-28-16,0 7 3 0,0 8-1 15,0 3 3 1,0 0-12-16,-13 0 4 0,6 20-5 15,-3 15-7-15,10 7 12 16,0-5 0-16,0 1-1 16,44-9 9-16,18-13-8 15,-3-2 0-15,6-10 2 16,4-4-6-16,-11 0 5 16,1-10-1-16,-15-12 0 15,-23 5-26-15,-11 0-52 16,-10 0-204-16,-38-3-544 15</inkml:trace>
  <inkml:trace contextRef="#ctx0" brushRef="#br1" timeOffset="-120197">296 664 797 0,'0'0'167'16,"0"0"-4"-16,-213 35-23 15,161-27-5-15,21-3-68 16,24-2-19-16,7-3 9 0,0 0-43 15,0 0 5-15,7 0-16 16,45 0 7-16,30-21-1 16,42-20-2-16,34-17-5 15,11-4 13-15,9-5-10 16,-23 14-5-16,-28 10 0 16,-44 17 12-16,-49 12-26 15,-17 14 14-15,-17 0-61 16,0 0-30-16,-51 17-113 15,-18 14-80-15,-27 15-129 16</inkml:trace>
  <inkml:trace contextRef="#ctx0" brushRef="#br1" timeOffset="-119934">454 590 452 0,'0'0'266'0,"0"0"-83"16,0 0-46-16,0 0-13 15,0 0-33-15,0 0-39 16,0-86 14-16,0 86-40 16,0 0-17-16,0 37-3 15,0 20-4-15,0 18 24 16,0 8 10-16,0 2-26 16,0 1 11-16,0-2-21 15,0-8 0-15,-10-13-3 16,3-11-51-16,7-21-100 15,0-13-96-15,0-16-39 16,0-2-2-16,0-31-150 16</inkml:trace>
  <inkml:trace contextRef="#ctx0" brushRef="#br1" timeOffset="-118982">647 622 404 0,'0'0'219'15,"0"0"-58"-15,0 0-27 16,0 0-9-16,0 0-26 15,0 0-49-15,-18-81-34 16,18 127-8-16,0 17-8 16,0 14 40-16,0 5-3 15,0-1 4-15,-7-10-26 16,7-3-9-16,0-7 2 16,0-18-8-16,0-9-5 15,7-17 3-15,11-11-90 0,-18-6 19 16,0 0 43-1,6 0 30-15,8-28 1 0,10-15-1 16,11-3 0-16,9 0-7 16,-6 6 7-16,-7 18-5 15,-10 10 1-15,3 12-5 16,-17 0 2-16,13 0-3 16,4 26 2-16,-3 2 1 15,3-2-2-15,4-6 9 16,9-3 0-16,8-8 4 15,-7-6 2-15,-4-1-6 16,11-2 0-16,-14 0 29 0,0-11-3 16,3-18 19-1,-3-8-3-15,0-5-17 16,-10-5 18-16,-14 2-21 0,0 5 2 16,-7 5 28-16,0 13-33 15,0 11 16-15,-21 8-4 16,7 3-29-16,-10 0-4 15,10 16-9-15,-10 27 11 16,11 14 2-16,6 9 1 16,7 3-3-16,0-6 0 15,37-9-4-15,8-8-1 16,7-18-7-16,-14-10-12 16,-4-18 15-16,-3 0 3 0,0-6 6 15,-4-28 7 1,4-9-3-16,7-6 24 0,-17 1-11 15,10-4-3-15,-11 2 10 16,11 6-17-16,-10 12-7 16,-14 15 2-16,3 11 6 15,4 6-16-15,0 0 6 16,17 9 0-16,6 23-10 16,-9 4 10-16,3 4 2 15,-11 3 0-15,11-6-2 16,0-5-1-16,-3-12-12 15,-4-9 7-15,-10-7 6 0,6-4-7 16,4 0 9 0,4-23 2-16,10-15 8 15,-7-7-10-15,0-10 0 0,-4 1 0 16,-13-3 8-16,-4 2-2 16,-10 10 1-16,0 11 5 15,0 10-10-15,-17 15 28 16,3 9-29-16,-6 0 3 15,2 29-8-15,-2 23 1 16,13 14 3-16,7 5 0 16,0-2 5-16,27-6-13 15,11-12 8-15,21-5-4 16,-8-12 1-16,1-11-61 16,10-11-2-16,-11-12-74 15,1 0-177-15,-7-12-558 0</inkml:trace>
  <inkml:trace contextRef="#ctx0" brushRef="#br1" timeOffset="-118150">3359 918 358 0,'0'0'456'0,"0"0"-257"16,0 0-15-16,0 0-47 0,0 0-37 16,-68-156-52-16,40 136-15 15,-3 5 22-15,7 12-49 16,3 3 8-16,1 0-14 16,-4 26 0-16,-7 25 0 15,3 12 0-15,-3 0 0 16,11-3-4-16,20-5 5 15,0-13-3-15,0-7-4 16,14-15-26-16,23-12 0 16,1-8 5-16,7 0 27 15,-11-2-7-15,4-22 11 16,-7-4-4-16,-10-3 7 16,3-4-7-16,-17-2 31 0,-1 0-12 15,-6 6-7 1,0 7 8-16,0 13-19 0,0 8 13 15,0 3-14-15,0 0 4 16,0 26-8-16,0 17-2 16,0 11 6-16,0 1-5 15,21-1 12-15,24-8-7 16,-7-10 0-16,-1-9 5 16,-6-13-7-16,-10-11 2 15,0-3 0-15,3 0-1 16,-4-3 9-16,11-23-7 15,7-11 2-15,-10 0 4 0,3-3-6 16,0 5-1 0,-11 9 0-16,4 7-1 0,-17 11 5 15,0 4-7-15,7 4 3 16,3 0-5-16,10 0-3 16,18 12 5-16,-14 7-1 15,3 1-1-15,-3-5-8 16,7-9 13-16,7-6 0 15,-7 0 2-15,-4-6-4 16,18-29 2-16,-8-10 0 16,1-4 0-16,-21 1 12 15,-17 5-11-15,-7 3 14 16,0 8-11-16,-14 9 17 16,-24 9-17-16,-6 14-2 15,-1 0 1-15,7 12 0 0,11 33-3 16,10 7 0-16,10 11 3 15,7 0-11-15,0-6 8 16,44-6 0-16,8-12-4 16,-7-3-30-16,13-10-29 15,-6-12-111-15,10-14-258 16</inkml:trace>
  <inkml:trace contextRef="#ctx0" brushRef="#br1" timeOffset="-114628">10917 290 440 0,'0'0'187'15,"0"0"-31"-15,0 0 2 16,0 0-23-16,0 0-35 16,0 0-26-16,-103-100-44 15,103 100 1-15,0 0-30 16,-7 0 2-16,0 0-3 16,7 20 6-16,0 5-6 15,0 1 1-15,0 0 0 16,14-8 8-16,24-7-4 15,-1-9 4-15,-9-2 17 0,3 0-11 16,-10 0 8-16,-11 0-18 16,-10 0-2-16,0-11-6 15,0 2-29-15,-17 6-119 16,-11 3-169-16,-3-5-470 16</inkml:trace>
  <inkml:trace contextRef="#ctx0" brushRef="#br1" timeOffset="-117339">5374 970 755 0,'0'0'125'15,"0"0"10"-15,0 0 37 16,0 0-62-16,0 0-4 15,0 0-64-15,-58-97-19 16,65 71 12-16,20 0-28 16,11 3 14-16,-7 3-5 15,-3 7-16-15,2 6 12 16,1 7-12-16,7 0 0 16,3 23-5-16,-3 21 7 0,0 13-2 15,-17 1 0-15,-4-5 5 16,-3-8-7-16,-1-7 2 15,5-13 0-15,-5-7 1 16,1-7 3-16,3-11-4 16,4 0 0-16,10 0 0 15,-4-14 4-15,18-23-4 16,0-9 0-16,6-6 0 16,-13 4 7-16,-7 2-7 15,-10 18 0-15,-7 10 5 16,3 10-5-16,-17 8 0 15,7 0-6-15,-1 0 5 16,8 17-2-16,3 9 3 16,-3 0 0-16,0-1 3 0,3-5-8 15,-3-2 5-15,7-8 0 16,3-1-5-16,-4-6 6 16,4-3-1-16,-10 0 0 15,0 0 3-15,10 0-4 16,-17-12 1-16,7-5 0 15,-4-1 0-15,-3 0 11 16,0 3-11-16,-1 6 0 16,-6 7 2-16,0 2-3 15,0 0 1-15,7 0-14 16,11 14 14-16,-5 16-5 0,15-3 5 16,-4 1 0-1,7-1-7-15,-4-13 4 0,4-8-22 16,-3-6 25-16,3 0-6 15,-11 0 13-15,4-20-7 16,-3-9 6-16,-11-6-5 16,-3 1 26-16,-7-6-13 15,0 3-12-15,-38-1 3 16,-20 10 3-16,-4 9-9 16,4 9 1-16,-8 10-15 15,15 0-23-15,13 26-107 16,7 11-129-16,24 10-152 0</inkml:trace>
  <inkml:trace contextRef="#ctx0" brushRef="#br1" timeOffset="-115524">8183 933 879 0,'0'0'217'16,"0"0"-34"-16,0 0-46 16,-89-168-54-16,17 141-44 15,-28 10-1-15,4 11-36 16,0 6 11-16,23 0-13 16,22 18 2-16,13 14-7 0,24 7 5 15,14 4 0-15,0 0-7 16,59-6 13-16,6-6-6 15,24-14 0-15,-6-11 1 16,-11-6-6-16,-3 0 5 16,-18-14 0-16,-6-9 3 15,-14 1 4-15,-17-2-6 16,-7 4 11-16,-7 4-1 16,0 1 27-16,0 9-22 15,0 6-1-15,0 0-9 16,-14 18-5-16,-10 39-1 15,10 26 0-15,-10 19 5 0,3 19 0 16,8 7-5 0,-11 6 0-16,3 4 14 0,4 5-7 15,3 0-3-15,14-6-4 16,0-14 7-16,0-20-7 16,-14-14 0-16,-10-21 0 15,4-16-2-15,-11-24 13 16,-7-23-11-16,-14-5 4 15,-13-18 3-15,0-46-5 16,-4-27-2-16,17-29-10 16,8-24 3-16,30-10-41 15,14 0 30-15,14 14 6 16,68 16-10-16,28 20 18 16,24 9-6-16,28 6 9 15,-4 3-7-15,-3 4 3 0,-7-1 5 16,-7 2 0-16,-7 6 1 15,-24 13-7-15,-21 16 6 16,-30 18 0-16,-29 13-2 16,-16 12 5-16,-14 3-3 15,7 0 0-15,-7 0-7 16,0 9 0-16,0 8 7 16,0-3 0-16,0-2 0 15,-7-9 11-15,7-3-10 16,0 0-1-16,0 0 0 15,-14 0 11-15,8-3-11 16,-12-15 0-16,5 4 6 0,-1 0 2 16,0 3-8-16,-3 8 0 15,3 0 2-15,7 3-7 16,-17 0 5-16,4 0-1 16,2 22-7-16,-2 13 12 15,-11 6-4-15,10 4 0 16,7-2 0-16,14-6-4 15,0-8 4-15,0-7-3 16,0-7-1-16,28-7-2 16,10-5 4-16,0-3 2 15,13 0 0-15,-6-22-1 16,0-10 2-16,-18-4-1 16,4 3 0-16,-17 5 10 0,-7 5-10 15,-7 11 1 1,0 4 5-16,0 8-5 0,0 0-1 15,0 0 0-15,0 17-4 16,0 12-1-16,24 2 5 16,20-5 0-16,8-9 3 15,0-9-7-15,-1-8 4 16,1 0 0-16,-8 0-1 16,-6 0 10-16,-7-11-9 15,-3-6 0-15,-21 3 4 16,3 5 4-16,-10 1-3 15,0 4 3-15,0 2 9 0,0 2-12 16,0 0-9-16,0 0 4 16,0 40-7-16,0 17 1 15,0 20 6-15,0 12 0 16,0 11-2-16,0 3 10 16,0 0-8-16,-24-11 0 15,10-21 3-15,7-14-8 16,-3-25 5-16,10-18 0 15,0-9 0-15,0-5 9 16,0-5 0-16,0-35 35 16,0-17-42-16,0-15 13 15,0-7-15-15,0-11 0 16,0-4 0-16,0-3 9 16,0 0-9-16,-7 8 0 15,-7 9 3-15,1 20-8 0,13 17 5 16,0 14 0-16,0 15-7 15,0 11-4-15,34 3-6 16,21 0-3-16,-4 29-15 16,1 14 30-16,-7 6-15 15,-18 8 11-15,-10-6 7 16,-17-3-8-16,0-7 7 16,0-10 3-16,0-5-17 15,-17-6 11-15,4-9-21 16,-1-5-5-16,3-3 19 15,11-3-11-15,0 0 24 16,18 0 0-16,33-26 2 0,15-19-7 16,9-8 5-16,-16 2 0 15,-1 0 5-15,-6 2 1 16,-15 6 1-16,1 9 5 16,-17 9-5-16,-4 7 21 15,-10 12-16-15,-7 3 3 16,0 3 1-16,0 0-11 15,0 0-5-15,0 0 0 16,0 0-13-16,0 9 10 16,0 23-1-16,0-1 4 15,14 7-2-15,17-4 9 16,13 0-7-16,1 0 0 16,0-3 0-16,-11 1-5 0,-3-3 5 15,-7 0 0 1,-17-4-1-16,-7 1 5 0,0-4-8 15,-7-2 4-15,-55-5-17 16,-10-4-2-16,-10-6-59 16,16 2-13-16,11-2-53 15,28-5-87-15,27 0-103 16</inkml:trace>
  <inkml:trace contextRef="#ctx0" brushRef="#br1" timeOffset="-114940">10883 762 784 0,'0'0'195'0,"0"0"-6"16,0 0-17-16,0 0-36 16,0 0-73-16,0 0-21 15,20-61-20-15,-20 61-20 16,0 29-2-16,7 8 0 15,0 0 2-15,10-2 3 16,-3-4-5-16,7-8 0 16,3-9-2-16,-11-9 12 15,11-5-10-15,-3 0 0 16,3 0 4-16,-3 0 3 16,10-10-5-16,-11-16-2 15,11-3 3-15,-10 1 7 0,10-10-10 16,-11 4 3-16,-2 2-1 15,-5 11 28-15,-6 8-25 16,0 11 4-16,-7 2-9 16,11 0-3-16,2 5 2 15,-6 18-2-15,7 3 3 16,3 3-2-16,-10-8 3 16,7-3-1-16,-7-4 0 15,-7-8 10-15,6-2-10 16,-6-4 0-16,0 0 1 15,0 0 4-15,11 0-1 16,3 0-4-16,6 0 3 0,11-18 5 16,0-2-8-16,3 5 0 15,-9 10 0-15,-5 5-7 16,4 0 6-16,-3 0-5 16,10 3 6-16,-4 18-20 15,-3-3 19-15,7 0-23 16,-10-6-26-16,0-4-10 15,-4-8-79-15,-10 0-87 16,-7 0-132-16</inkml:trace>
  <inkml:trace contextRef="#ctx0" brushRef="#br1" timeOffset="-113191">12770 496 702 0,'0'0'227'0,"0"0"-91"16,0 0 18-16,-141-173-39 15,121 151-16-15,13 11-34 16,7 8-36-16,0 3-4 15,0 3-25-15,0 39-3 0,0 20-4 16,0 14 10 0,7 1-3-16,6-2 0 0,-6-3 9 15,4-10-11-15,-5-5 2 16,1-11 0-16,-7-15-8 16,0-11-54-16,0-12-29 15,0-8-11-15,0 0 30 16,0-8 52-16,-24-26-19 15,-3-6 26-15,-11 0 11 16,-14 6-1-16,8 2 3 16,-1 12 0-16,14 9 2 15,10 1-6-15,15 8 4 16,6 2-5-16,0 0-1 0,0 2-1 16,6 16 7-1,46-1-2-15,13-5 5 0,18-12-3 16,6 0 0-16,1 0 0 15,-8-21 10-15,-17-15-8 16,-6-5 14-16,-7-10 25 16,-22-3-3-16,-16-9 30 15,-7 0-17-15,-7 8-24 16,0 10 15-16,-7 16-27 16,-7 18 11-16,1 8 1 15,2 3-27-15,-2 11 0 16,-8 40-5-16,-3 17 5 15,10 8 0-15,7 1 3 16,0-6-3-16,7-2 0 0,0-4 5 16,0-13-5-16,0-12 0 15,21-14-1-15,-14-9-4 16,17-14-38-16,-10-3 7 16,17 0 17-16,-4-20 15 15,-3-9 4-15,-3 1 0 16,-4 6 0-16,4 7-3 15,-14 6 4-15,6 7-2 16,11 2-1-16,-3 0-15 16,3 16 15-16,4 7-7 15,3 0 9-15,0-3-6 16,13-3 8-16,-9-8-2 16,20-6 0-16,-4-3 8 0,8 0-8 15,-1-17 0 1,1-12 2-16,-8-5-1 0,-20 3 6 15,-7-7-6-15,-17 0 4 16,-7 4 1-16,0 6 12 16,0 5-11-16,-38 11-5 15,7 10-4-15,4 2 2 16,-11 0 0-16,14 37-1 16,10 9 1-16,14 5-5 15,0 1 5-15,38-3-7 16,27-7-15-16,4-7-69 15,10-15-32-15,-3-6-82 0,-4-14-177 16</inkml:trace>
  <inkml:trace contextRef="#ctx0" brushRef="#br1" timeOffset="-112097">14899 687 644 0,'0'0'181'15,"0"0"-43"-15,0 0 2 16,0 0-21-16,0 0-57 0,-193-146-8 16,155 134-13-1,-6 12-24-15,6 0-14 0,3 12-3 16,11 31 0-16,4 5 0 15,20 7 3-15,0 0-8 16,0-14 5-16,20-3 0 16,4-15-8-16,-3-5-11 15,10-13 2-15,-17-2 13 16,17-3-5-16,-11 0 5 16,4 0 4-16,11-20 0 15,9-5-1-15,8-9 6 16,-7-1-5-16,-14-3 2 15,-11 4 6-15,-3 3 9 16,-17 5-10-16,0 6 8 0,0 11 17 16,0 3-32-16,0 6 11 15,0 0-11-15,0 0-7 16,0 6 5-16,0 18-4 16,7 7 6-16,24-3-4 15,14-5 9-15,-4-9-5 16,4-8 0-16,0-6 6 15,-8 0-3-15,8-6-3 16,-14-17 0-16,-3-2 8 16,-11-7-1-16,-3 1-3 15,-8-3 4-15,-6 0-3 16,0 2 13-16,0 6-14 16,0 9-3-16,0 9 15 15,0 4-12-15,0 4-5 0,0 0 1 16,14 21-13-16,17 16 8 15,7 8 5-15,0 4 0 16,3 0-5-16,14-3 8 16,-3-3-3-16,6-9 0 15,-6-6 6-15,-8-7-9 16,-13-10 3-16,-17-8 0 16,-14-3-5-16,0 0 0 15,0 0 5-15,-45-14 0 16,1-13-5-16,-8 1 1 15,14-2 4-15,18-1 0 0,-4 1-4 16,24-1 9-16,0 7-5 16,0-4 0-16,0 6 4 15,0 5-9-15,6 4 5 16,12 2 0-16,2 7-9 16,4 2 4-16,-3 0 5 15,17 0 0-15,-11 0-4 16,18 0-3-16,-7 16 7 15,13 10 0-15,11 3-11 16,-20 0 14-16,2 2-3 16,-13-8 0-16,0 0 6 15,-17-6-12-15,0-8 6 16,-14 0 0-16,0-7-3 16,0-2 7-16,0 0-4 15,0 0 2-15,0 0 3 0,-7 0 8 16,-24-9-13-16,3-13 0 15,-3-4 2-15,18-9 1 16,13-4-3-16,0-7 0 16,20 0-6-16,32 3 3 15,10 8-20-15,3 4-2 16,11 5-8-16,-4 10-41 16,-3 7-15-16,-11 9-34 15,-13 0-51-15,-31 20-16 16,-1 17-29-16</inkml:trace>
  <inkml:trace contextRef="#ctx0" brushRef="#br1" timeOffset="-111240">16700 675 494 0,'0'0'207'0,"0"0"-60"15,0 0-1-15,0 0-17 16,0 0-46-16,0-165-12 15,-13 145-30-15,-12 6-5 16,12 4-13-16,-4 10-19 16,3 0-8-16,0 7 2 15,-10 27 2-15,10 8-7 16,0 1 8-16,14-3-1 16,0-6 0-16,7-6-15 0,14-12-1 15,10-5-17-15,0-8 21 16,-4-3 5-16,-3 0 12 15,-3 0-5-15,-7-12 0 16,3-1 9-16,-3-7-3 16,-7 2-3-16,0 1-2 15,-7 3 19-15,0 6-20 16,0 2 10-16,0 6-10 16,0 0 1-16,0 0-3 15,10 0-15-15,-3 14 17 16,13 9-10-16,11-3 18 15,-3-6-8-15,10-6 0 0,6-4 7 16,1-4-2-16,-7 0-5 16,0 0 0-16,-4-10 9 15,-3-6-3-15,-7-4 2 16,-10 3 10-16,-7-1-14 16,-7 2 24-16,0 6-18 15,0 8-10-15,0-1 0 16,0 3 0-16,0 0-4 15,7 8-5-15,6 19 7 16,18 1-4-16,14-5 6 16,-7-12-10-16,13-8 4 15,1-3 2-15,-7 0 4 16,-8-14 3-16,8-12 2 16,-24 1 10-16,3-5 1 15,-10 2 3-15,-14-1 28 0,0 9-26 16,0 3 2-1,0 9-6-15,0 8-13 0,0 0-8 16,-7 11 4-16,-17 32-2 16,-4 20-12-16,-10 11 21 15,7 10-7-15,18 13 0 16,13 6 4-16,0 8-7 16,0 3 3-16,31-5 0 15,-4-3-5-15,4-7 9 16,-10-10-4-16,-14-12 0 15,-7-20 8-15,0-19-11 16,-28-24 3-16,-41-14 0 0,-10-5 5 16,-27-30 3-16,2-14-5 15,-6-2-3-15,28-2-7 16,17 0 0-16,34-4-91 16,31-3-111-16,0-12-188 15</inkml:trace>
  <inkml:trace contextRef="#ctx0" brushRef="#br1" timeOffset="-108503">18688 484 667 0,'0'0'285'0,"0"0"-163"16,0 0 23-16,0 0-33 16,0 0-35-16,0 0-33 15,-69-46-37-15,69 46 0 16,0 0-7-16,0 28 0 16,0 16-9-16,0 1 16 15,0 2-7-15,0-5 0 16,24-7 5-16,-10-13-6 15,6-2 1-15,11-11 0 0,0-6-4 16,4-3 10 0,9 0-6-16,1-21 5 0,7-10-1 15,3-9 7-15,-21 1-11 16,-3 4 0-16,-10 3 10 16,-11 10-3-16,-3 7 3 15,-7 7 3-15,0 8-7 16,0 0-12-16,0 0 6 15,0 0-16-15,14 11 12 16,-8 12 4-16,8 0 0 16,3-3 0-16,-3-6 3 15,0-3-3-15,10-1 0 16,7-8 0-16,-17-2-1 0,13 0 9 16,-3 0-8-1,7-9 3-15,-3-13 3 0,3-7 0 16,-11 0-6-16,-13 4 0 15,3 1 6-15,-3 10 1 16,0 6-7-16,-7 5 0 16,7 3-3-16,0 0-4 15,17 0 3-15,4 0 2 16,2 17-13-16,8 3 15 16,-3-7-4-16,-4 3-1 15,-7-4-11-15,-4-7 12 16,-6-2-3-16,3-3 7 15,4 0 1-15,3 0 4 16,3-12-5-16,-2-2 0 0,-5 3 4 16,-6 2-7-16,-4 6 3 15,-3 1 0-15,0-1-1 16,7 3 3-16,3 0-3 16,10 0 1-16,4 0 0 15,7 0-5-15,-3 0 5 16,-4 0 0-16,-1 0-3 15,-16 0 8-15,0 0-5 16,3 0 0-16,-3 0 6 16,-7-9 6-16,-7-5 0 15,7-1 7-15,-7 0 10 16,0 4-20-16,0 4 15 16,0 4-4-16,0 3-19 0,0 0 4 15,0 0-5 1,0 5-9-16,0 32 8 0,-14 23-5 15,-10 12 6-15,-4 8 0 16,4 5 7-16,11 7-9 16,-1-4 2-16,-3-7 0 15,10-13-3-15,0-16 9 16,7-21-6-16,0-14 0 16,0-12 0-16,0-5 6 15,0 0-3-15,0-16 7 16,0-30 50-16,20-11-57 15,5-15 2-15,-5-5-5 0,4-6 9 16,-10-8-13 0,-14-3 4-16,0-3 0 0,0 5 0 15,-7 15 7-15,-14 17-7 16,4 25 0-16,10 18 0 16,7 11-10-16,0 6 3 15,0 0-28-15,7 23 12 16,38 20 0-16,0 9 23 15,6 5-7-15,-13-3-16 16,0-6 13-16,0-10-17 16,-25-7 4-16,1-7 23 15,-7-8-25-15,-7-4 13 16,0-1-2-16,-7-2-30 16,-37 2 25-16,-1 2-27 15,0-3-18-15,11 1 8 0,10-5-9 16,17-3 24-16,7-3 16 15,0 0 6-15,20 0 15 16,49-3 3-16,14-23 1 16,3-8 16-16,3 0-13 15,-6-6 17-15,-18 0 17 16,-13-6-8-16,-8-3 24 16,-13-1-32-16,-17-5 16 15,-4-2 25-15,-10 5-54 16,0 6 17-16,0 10 3 0,-10 10-9 15,-4 9 17 1,7 7-24-16,0 8-1 0,7 2-11 16,-6 14-9-16,6 41 9 15,-11 16-6-15,11 14 16 16,0 2-15-16,0-9 5 16,11-2 0-16,16-16-3 15,4-12 10-15,-4-16-7 16,-2-12 0-16,6-9 5 15,-4-11-11-15,11 0 9 16,7 0-3-16,-15-28 7 16,-2-7 1-16,-4-2-8 15,-10-6 0-15,-7 1 7 16,-7 4-1-16,0 10-6 16,0 7 0-16,0 13 8 0,0 6-2 15,-7 2-12-15,0 5-1 16,-10 30-2-16,3 10 2 15,0 1 7-15,14-3 0 16,0-3-2-16,0-9 12 16,14-5-10-16,17-11 0 15,14-7 4-15,-1-6-7 16,1-2 3-16,-4 0 0 16,14-19 2-16,-10-13 9 15,-11-5-11-15,11 0 0 16,-21-3 5-16,-10 8-2 15,-7 6-3-15,-7 12 0 0,0 6 8 16,7 8-4 0,0 0-8-16,-7 0 1 0,10 17-8 15,-10 14 5-15,7-2 6 16,6-1 0-16,-6-8-6 16,0 1 15-16,10-10-9 15,-10-2 0-15,14-3 0 16,-4-6-7-16,4 0 7 15,10 0 0-15,-11 0 4 16,-2-13 4-16,-5 0-8 16,1-2 0-16,0 1 6 15,-4 2-9-15,-3 4 3 16,0 2 0-16,0 3-3 16,-7 3 1-16,13 0 2 15,5 0-14-15,2 0-18 0,4 9 29 16,-3 3-21-16,3 2 7 15,-10-3 14-15,6 1-12 16,11-4 15-16,-10 1 0 16,10-6-3-16,0-3-9 15,-4 0 12-15,4 0 0 16,-10 0 0-16,3-15 9 16,-3-7-9-16,-4 2 0 15,-3-4 6-15,-7 5-8 16,-1 5 5-16,-6-1-3 0,0 0 5 15,0 5 3 1,0 1-8-16,0 6 0 0,-6 3-11 16,-1 0 7-16,0 0-8 15,-17 12 12-15,17 13-3 16,0 0 5-16,0 1-2 16,7 1 0-16,0-8 4 15,0-5-9-15,0 1 5 16,14-6 0-16,0-4-5 15,10-5 11-15,-4 0-6 16,11 0 0-16,0 0 5 16,-3-9-2-16,10-8-3 15,-8 0 0-15,-2 0 0 16,-4 5 11-16,-10 4-13 16,0 6 2-16,-4 2 0 0,-3 0-10 15,13 0 5 1,4 8 5-16,4 9-5 0,-11 3 7 15,4-6-2-15,3 0 0 16,-10-2 1-16,13-4-9 16,-3 1 8-16,7-3 0 15,-3-1-2-15,-4-2 11 16,-4 0-11-16,4-3 2 16,-10 0 0-16,-7 0 0 15,0 0 0-15,17 0 0 16,-10 0 2-16,6-3 5 15,11-16-7-15,14-5 0 16,-7-10 3-16,0-5 5 0,-11-8-1 16,-3-4 18-16,-24-6 16 15,0-6-21-15,0-3 12 16,-24 0-16-16,-3 9-5 16,-4 12 16-16,17 13-17 15,-3 17 4-15,10 13-8 16,7 2-4-16,0 0-4 15,0 17-6-15,0 31 2 16,0 15 2-16,0 9 4 16,0 5 0-16,0 1-3 15,14-5-35-15,10-4-45 16,7-9-76-16,-11-11-101 16,11-20-163-16</inkml:trace>
  <inkml:trace contextRef="#ctx0" brushRef="#br1" timeOffset="-107792">22831 513 657 0,'0'0'169'16,"0"0"-59"-16,0 0-7 16,0 0-73-16,0 0-26 15,244-17 8-15,-148 12-9 16,-6 5 7-16,-18 0-10 15,-14-1 6-15,-20 1-7 0,-14 0 1 16,-17 0 0-16,0 0-2 16,-7-3 14-16,0-6-3 15,0 1 27-15,0-4-8 16,0 4 13-16,0-1-28 16,-31 9-3-16,-14 0-10 15,11 0-6-15,-18 29 6 16,15 5 0-16,13-3 1 15,3-5-6-15,21-9 5 16,0-3 0-16,0-4 0 16,0-2 6-16,14-6-6 15,10-2 0-15,3 0 2 16,4 0 0-16,0 0 0 16,-17 0-2-16,7 0 0 0,-15 0 6 15,-6 0-7 1,11 0 1-16,-11 0-7 0,7 0 5 15,6 0-35-15,11 0 18 16,11 0 18-16,3 0-2 16,13 0 3-16,8 0 0 15,-4 0 2-15,-4-5 1 16,-6-18 1-16,-11-2 7 16,-3-13 18-16,-10-2-3 15,-4-6 15-15,-10-5 14 16,-7-3-31-16,0-1 19 15,0 1-15-15,-7 5-2 16,-10 12-4-16,3 11-18 16,7 15 22-16,7 8-26 0,-7 3 6 15,7 18-12-15,-13 33-15 16,-5 19 21-16,-2 6-2 16,13-2 13-16,7-2-15 15,0-4 4-15,21-5-5 16,23-12-1-16,15-10-93 15,23-13-38-15,8-17-37 16,-8-8-33-16,-30-3 15 16,-32 0-158-16,-20-22 4 15</inkml:trace>
  <inkml:trace contextRef="#ctx0" brushRef="#br1" timeOffset="-107470">24179 584 87 0,'0'0'189'16,"0"0"17"-16,0 0-31 15,0 0-22-15,-224-154-39 0,204 142 33 16,13 7-67-16,7 1-6 15,0 4-28-15,0 0-46 16,7 0 3-16,37 0-3 16,8 0 0-16,6 0 7 15,-6 0-4-15,0 0-3 16,-28 0 0-16,-11 0 8 16,-6 0-8-16,-7 0 0 15,0 0 2-15,0 0-8 16,7 0 8-16,-7 0-2 0,10 6 0 15,-3 14-4 1,7 9 3-16,-7 3 1 0,-7 1 0 16,0 5 7-16,0-3-4 15,0-5-3 1,0-1 0-16,0-6 4 0,7-3-12 16,-7-9-42-16,0-8-115 15,17-3-15-15,-10 0-65 16,0-24-176-16</inkml:trace>
  <inkml:trace contextRef="#ctx0" brushRef="#br1" timeOffset="-107202">24296 361 285 0,'-7'-40'156'0,"-7"6"-44"16,0 8-20-16,-3 6 48 16,3 8-27-16,7 7-36 0,7 2 19 15,0 3-72-15,0 0-21 16,0 0-3-16,0 3-1 15,0 11 0-15,0 3 1 16,14-3 0-16,3-2 0 16,-10-9 4-16,7-3-4 15,-7 0 13-15,7 0-6 16,10-6 35-16,-10-17-9 16,3 2-21-16,-17 5-3 15,0 4-9-15,0 10-7 16,0 2-98-16,0 0-166 15,-17 11-129-15</inkml:trace>
  <inkml:trace contextRef="#ctx0" brushRef="#br1" timeOffset="-106472">24736 555 657 0,'0'0'170'15,"0"0"-91"-15,0 0 58 16,0 0-31-16,0 0-40 16,0 0-7-16,-38-82-47 15,14 82-5-15,3 0-7 0,-3 23-2 16,-3 8-5-16,13 3 7 15,4-3 0-15,10-5-2 16,0-6 4-16,0-5-2 16,0-10 0-16,0-5 7 15,10 0 0-15,11 0-5 16,10-3-1-16,-11-14 14 16,-6-3-10-16,-4-6-5 15,-3 1 0-15,-7-3 8 16,0-1-8-16,0-3 0 15,0 10 0-15,-31 4-8 16,24 10 7-16,0 8 1 0,1 0-5 16,6 0-11-16,-11 17 14 15,11 12-5-15,0 5 7 16,0-5-3-16,11-4 9 16,9-5-6-16,4-2 0 15,4-8 0-15,3-4-7 16,13-6 3-16,-6 0 4 15,-3 0-2-15,2 0 7 16,-13 0-5-16,-10 0 0 16,-7 0 8-16,-7-2-8 15,0-2 0-15,7 4 0 16,0 0-8-16,3 0 8 16,-3 0-5-16,14 0 4 0,-8 12-11 15,12-4 5 1,-5 1-3-16,4-3 2 0,-10-6 0 15,10 0 7-15,4 0 1 16,-4 0 0-16,3 0 6 16,4-6-7-16,7-3 1 15,-11 7 0-15,18-1-5 16,-7 3 3-16,0 0 0 16,-11 0-36-16,4 0-72 15,-7 5-8-15,-17 10-47 16,7-4-140-16</inkml:trace>
  <inkml:trace contextRef="#ctx0" brushRef="#br1" timeOffset="-105615">18485 101 307 0,'0'0'185'0,"0"0"-74"15,0 0 36-15,0 0-41 16,0 0-12-16,0 0-16 16,-45-66-47-16,31 66-3 15,8 0-27-15,-1 20 11 16,0 14-16-16,7-2 4 16,0 3 0-16,0-10 1 15,0-5 5-15,20-6-6 16,4-5 0-16,-3-6 3 15,10-3 14-15,-10 0-5 0,3 0 19 16,-11-21 57-16,-6-1-44 16,7-1 7-16,-14 0-3 15,0 3-47-15,-21 5-2 16,-30 13-16-16,-25 2-150 16,4 0-94-16,-4 20-549 15</inkml:trace>
  <inkml:trace contextRef="#ctx0" brushRef="#br1" timeOffset="-103870">653 1891 185 0,'0'0'152'16,"0"0"5"-16,0 0-27 0,0 0 3 16,0 0 1-16,0 0-44 15,0 0 4-15,28-84-20 16,-28 84-35-16,0 0 16 16,0 0-55-16,0 0 4 15,0 15-12-15,-21 16 9 16,14 12-1-16,-10 0 0 15,10-5 7-15,7-4-14 16,0-9 7-16,0-8 0 16,31-5-10-16,0-12-17 15,-3 0 21-15,10 0 5 16,-7-17 2-16,-11-14 7 16,1-9-8-16,3-3 0 0,-24 0 2 15,0 3 12-15,0 5-4 16,-31 8-9-16,-14 3 14 15,-6 9-23-15,6 15 8 16,-7 0-2-16,15 0-9 16,9 26 4-16,4 14 7 15,24 9 0-15,0 0 3 16,17-4-19-16,42-7-2 16,6-13-22-16,24-11 36 15,1-14-40-15,-8 0 43 16,-10-1 0-16,-20-32 2 15,3-7 12-15,-27-8-12 0,2-4 19 16,-23-3 49-16,-7 4-49 16,0 2 22-16,0 10 10 15,0 7-39-15,-7 15 39 16,1 12-37-16,-5 1-8 16,11 4-1-16,-7 0-6 15,1 26-6-15,-15 35 3 16,-3 26 3-16,10 15-3 15,0 9 3-15,4 0 0 16,3 6-7-16,-7 9 17 16,14 3-10-16,0-1 0 15,0-11-13-15,0-19 3 16,0-27-71-16,21-23 36 16,3-22 39-16,-17-17-49 15,7-9 55-15,10-6 3 0,3-42 1 16,18-21 15-16,-7-14-5 15,-7-17-1-15,-11-5 3 16,-20-2-2-16,0 13-14 16,0 22 0-16,-37 21-1 15,-15 25-10-15,7 15 3 16,-13 11-13-16,13 0-39 16,0 23-170-16,11 8-68 15</inkml:trace>
  <inkml:trace contextRef="#ctx0" brushRef="#br1" timeOffset="-103361">2366 1957 522 0,'0'0'151'16,"0"0"-59"-16,0 0 29 15,0 0-43-15,-103-161-36 16,72 144 22-16,0-1-53 16,10 11 27-16,-3 3-35 0,3 4 6 15,-16 0-11-15,-8 18 2 16,0 25 0-16,7 8-9 15,18 3 16-15,13 1-7 16,7-9 0-16,14-10-2 16,30-15-8-16,1-10-22 15,-7-11 27-15,0 0-5 16,-11-9 20-16,-3-16-7 16,-3-4 9-16,3 0-12 15,-17-5 41-15,-7 3-10 16,0 2 20-16,0 6 2 15,0 14-33-15,0 4 11 0,0 5-24 16,0 0 2-16,0 0-18 16,0 34-13-16,0 9 22 15,20 6-6-15,25-1 13 16,24-5-14-16,17-5-30 16,10-10-89-16,0-11-67 15,-6-5-174-15</inkml:trace>
  <inkml:trace contextRef="#ctx0" brushRef="#br1" timeOffset="-100742">4002 1945 203 0,'0'0'227'0,"0"0"-97"16,0 0 18-16,0 0-35 0,0 0-28 16,-96-149-2-16,82 135-35 15,7 6 15-15,-3 4-12 16,-4 2-39-16,1 2 16 16,-18 0-28-16,3 26 0 15,-3 25-6-15,0 12 14 16,18 2-8-16,13 1 0 15,0-14 3-15,0-6-10 16,37-12 7-16,1-14 0 16,-3-8 1-16,-4-12 13 15,6 0-14-15,1 0 0 16,3-24 4-16,-3-18 4 16,24-10-3-16,-3-8-5 0,20-6 5 15,-4 3 2 1,-23 20-7-16,-7 18 0 0,-32 16 4 15,5 9-17-15,-12 0 3 16,8 28 4-16,0 16-4 16,-4-1 0-16,-3 2 10 15,0-7-2-15,0-10-16 16,7-13 11-16,3-7-22 16,-17-6 22-16,7-2-1 15,-7 0 16-15,0-2 0 16,0-18-8-16,0-6 5 15,0-3 1-15,-7 1-3 0,-17-1 11 16,-4 7 14 0,-3 4-25-16,-7 8 15 0,18 2-18 15,-11 8 11-15,17 0-23 16,-10 8 12-16,17 26 0 16,-7 5-9-16,14 4 15 15,0 6-6-15,0-6 0 16,14-4-3-16,17-7-7 15,7-9-12-15,-11-8-14 16,4-13 31-16,-17-2-20 16,0 0 25-16,10-11 0 15,-17-21 4-15,0-2 7 16,-7-6-11-16,0-3 24 16,0 0 14-16,-14-2-34 15,-17 4 22-15,4 7-11 0,-4 12-13 16,0 9 15-16,17 13-17 15,-7 0 0-15,-3 15-6 16,4 25 8-16,13 9-3 16,7 2 1-16,0 0 0 15,0-10-7-15,27-7 7 16,11-12 0-16,0-13 0 16,7-6 18-16,-11-3-18 15,11 0 0-15,-8-12 6 16,1-10 4-16,-7-7 0 15,-10-2 2-15,-7 5 25 16,10 1-32-16,-24 7 28 0,7 10-25 16,-7 2-3-1,0 6 8-15,0 0-13 0,0 0-9 16,0 8 6-16,13 24-5 16,5 3 8-16,-5-1 0 15,1-6 0-15,10-5-6 16,-3-6 7-16,3-5-1 15,-10-4 0-15,6-8 10 16,-3 0-11-16,4 0 1 16,3-8 0-16,4-18 7 15,-4-3-5-15,-4-2-2 16,11 3 0-16,-10 3 12 16,-14 1-12-16,10 12 0 0,-17 4 2 15,0 8-13 1,7 0 11-16,0 0-10 0,6 2 8 15,11 22-4-15,-3-2 3 16,3 1 3-16,-3-6 0 16,-4-8-13-16,-3-1 4 15,-7-8 0-15,-7 0 8 16,0 0-1-16,13 0 2 16,5-2 0-16,9-24 4 15,4-3-2-15,0 1 3 16,-10 8-5-16,-8 6 7 15,5 8 7-15,-18 3-11 0,6 3-3 16,1 0-4 0,7 0-9-16,17 0 9 0,-10 9 4 15,-4-4-3-15,3 1 10 16,-13-6-16-16,11 0 9 16,-5 0 0-16,1 0-5 15,10-3 7-15,-3-14-2 16,10-3 0-16,-11 0 14 15,-3-4-13-15,-3-2 6 16,-7 8 2-16,-7 3 37 16,0 3-35-16,0 10 29 15,0-1-15-15,0 3-17 16,7 0-16-16,-7 23-6 16,7 20 14-16,0 11-13 15,-7 9 15-15,0 5-2 0,0 6 0 16,-14 4 11-16,-7-4-16 15,4-3 5-15,10-8 0 16,7-11-5-16,0-18 8 16,0-17-3-16,0-11 0 15,0-6 11-15,0 0 6 16,0-3 41-16,7-31-5 16,10-18-31-16,4-8-14 15,3-8-8-15,4-9 0 16,3-6 14-16,-4-3-19 15,4 3 5-15,-7 6 0 16,-10 14-7-16,0 17 8 0,-8 19-1 16,5 17 0-16,-11 7-34 15,7 3 30-15,6 0-33 16,1 14-15-16,3 27 50 16,4 6-34-16,-14 11 36 15,-7 3-6-15,0-5-3 16,0-3 1-16,0-14-2 15,-7-5-31-15,-24-13 21 16,3-7-16-16,-2-12 18 16,2-2 14-16,4 0 4 15,3 0 0-15,11 0 0 16,10 0 0-16,0 0-9 16,0-6 8-16,10-1 0 15,18-2-3-15,3-3 8 0,13 1-6 16,15-7 2-16,6-2 0 15,4-7-6-15,3-5 6 16,-3-7 0-16,-4-8-1 16,-6-7 16-16,-4-7-8 15,-28-5 8-15,4-8-7 16,-24 9 31-16,-7 5-32 16,0 13 24-16,0 11-2 15,-31 8-28-15,4 10 25 16,-4 13-26-16,10 5 0 15,-3 5-13-15,10 41 14 0,1 25-1 16,13 18 0-16,0 2 11 16,0 4-15-16,13-15 4 15,15-14 0-15,3-21-11 16,0-16 10-16,-11-12-6 16,11-8 3-16,-3-9-7 15,3 0 6-15,7-6 5 16,-1-23 0-16,-9-2-4 15,-4-9 5-15,-10 6-1 16,-14-4 0-16,0 7 15 16,0 11-21-16,-7 5 6 15,-17 13 0-15,3 2-18 16,7 0 12-16,4 31 6 16,10 12-4-16,0 0 5 0,0-3-14 15,10-8 12-15,11-10-27 16,10-8 23-16,3-8-1 15,4-6 6-15,0 0 0 16,-7-23 14-16,3-11-6 16,-3-9 10-16,0-5-4 15,-10-7 37-15,-14-5-45 16,0-3 23-16,-7 4 7 16,0 4-35-16,0 17 34 15,0 16-32-15,0 16 0 16,-7 6 1-16,7 0-4 15,0 28-7-15,-7 33 6 16,-7 19 2-16,7 6-6 0,0-9 5 16,-3-6 0-16,10-14-12 15,0-11-48-15,0-9-28 16,0-8-18-16,10-12-123 16,11-14-46-16,-14-3-29 15</inkml:trace>
  <inkml:trace contextRef="#ctx0" brushRef="#br1" timeOffset="-100397">6932 1973 300 0,'0'0'179'0,"0"0"-19"15,0 0-55-15,0 0-20 16,0 0-30-16,0 0-51 16,14-28 10-16,17 28-10 0,10 0-4 15,4 0 34-15,-1 0-23 16,-13 0 29-16,0-9 22 15,-17-2-32-15,0-6 32 16,-7 0-12-16,-7-1-5 16,0-8 11-16,0 4-33 15,0-1 8-15,0 10-24 16,-7 3 5-16,7 10-12 16,-14 0 0-16,7 23-10 15,0 26-6-15,-10 8 19 16,17-3-3-16,0-5 0 15,0-9 11-15,0-6-27 0,17-11 14 16,18-9-45 0,16-5 29-16,-6-7-57 0,10-2-37 15,-14 0-91-15,-17 0-244 16</inkml:trace>
  <inkml:trace contextRef="#ctx0" brushRef="#br1" timeOffset="-99319">8689 1731 590 0,'0'0'151'0,"0"0"-37"16,0 0 33-16,0 0-38 0,0 0-12 16,0 0-42-1,-31-67-52-15,24 93-6 0,7 29 2 16,0 19 1-16,0 3 8 16,0-5 3-16,0-9-11 15,0-15 0-15,7-8 12 16,0-11-12-16,-7-9 0 15,7-9 0-15,-7-11-3 16,0 0 19-16,7 0-15 16,-7 0 49-16,10-26 8 15,-10-16-10-15,7-16-48 16,7-2 0-16,-8-11-2 16,1 0 10-16,0-4-8 0,-7 4 0 15,10 5 9-15,4 13-19 16,0 18 10-16,3 14-5 15,4 16-8-15,17 5-6 16,-1 0 6-16,8 20 11 16,-10 14-12-16,-11 3 1 15,-4 6 9-15,-13-3 4 16,-7 3-13-16,0-6 7 16,0-3 6-16,-21-2 0 15,-3-10 3-15,4 2-9 16,6-11 6-16,14-3 0 15,0-2-11-15,0-5-9 16,0 3 0-16,7-3 8 16,20-3 8-16,11 2-2 0,0 1 6 15,0 0 0-15,7 9-12 16,-1 5 16-16,1 11-4 16,-11 4 0-16,-10 5-4 15,-10 3-2-15,-7-3 6 16,-7 0 0-16,0-9-9 15,-7-4 10-15,-31-9-1 16,4-7 0-16,-21-8 4 16,21 0 2-16,-4 0-6 15,14 0 0-15,17-12 3 16,7-8 10-16,0-5-13 16,38-7 0-16,27-3 2 15,17 1-5-15,-13 0 3 0,-10 11 0 16,-21 3-6-16,-11 5 9 15,-3 10-3-15,4 2 0 16,-4 3 4-16,-4 0-20 16,4 6 16-16,-10 20-3 15,0 5-12-15,3 3 17 16,-10-2-2-16,7-3 0 16,-1-7 9-16,-2-7-12 15,-4-1 3-15,0-8 0 16,-7-4-8-16,0-2-68 15,0 0-49-15,0-2-5 16,0-27-232-16</inkml:trace>
  <inkml:trace contextRef="#ctx0" brushRef="#br1" timeOffset="-99035">9600 1639 305 0,'0'0'140'0,"0"0"-59"15,0 0 2-15,0 0-47 16,0 0-4-16,0 0-12 16,-96 43 13-16,96-18 4 15,0-1-16-15,20-5 33 16,25-10-13-16,-7-7-17 0,-11-2 41 16,11 0-21-16,-14-2-14 15,-3-18 20-15,-14 0-46 16,-7 0 17-16,0 3-21 15,-7 5-22-15,-38 10 18 16,1 2-95-16,16 0-60 16,-3 29-46-16,17 10-288 15</inkml:trace>
  <inkml:trace contextRef="#ctx0" brushRef="#br1" timeOffset="-97548">9903 2082 217 0,'0'0'397'0,"0"0"-228"0,0 0-41 16,0 0 17-16,0 0-40 16,0 0-38-16,0-83 4 15,-7 83-67-15,7 0 10 16,-7 3-14-16,7 23 1 15,0 8-7-15,0 0 6 16,0 3 0-16,0-2-3 16,7-3 11-16,7-7-8 15,3-5 0-15,-10-8 9 16,6-7-12-16,1-2 3 0,10-3 0 16,-3 0 10-16,10-3 0 15,7-23-4-15,-11-5-6 16,11 0 6-16,0 0-6 15,-18 2 0-15,4 11 0 16,-17 7-3-16,7 8 7 16,3 3-8-16,-3 0 1 15,7 0-15-15,3 14 12 16,-4 4-4-16,4-1 10 16,-3-5-12-16,3-2 15 15,4-4-3-15,3-6 0 16,-11 0-2-16,11 0-5 15,-17 0 7-15,3-9 0 16,-3-10 7-16,0-4 6 0,-8-6-13 16,-6-2 6-1,0-4-2-15,0 7 20 0,0 0-14 16,-6 7-5-16,-22 10-5 16,-3 6 0-16,0 5 0 15,17 0 0-15,1 14-9 16,6 17-2-16,-4 3 7 15,11-5-2-15,0-1-4 16,0-8-27-16,11-2 36 16,9-6 1-16,4-4-27 15,-17-5 23-15,14-3-10 16,-7 0 14-16,3 0-7 16,-3-3 21-16,-7-17-14 0,-1 0 6 15,5-6-3-15,-11 0 31 16,0 3-27-16,0 3 8 15,0 6 22-15,0 8-35 16,0 4 24-16,0 2-26 16,0 0 5-16,0 0-18 15,7 0 2-15,0 8 9 16,-1 15-17-16,1 2 32 16,7-2-13-16,3 3 0 15,-3-9 9-15,-7-2-13 16,10-7 4-16,-3-8 0 15,-7 0 10-15,17 0 1 16,3-11 1-16,-3-15 1 16,4-3-12-16,-11 0 32 0,4 4-33 15,-1 2 0-15,-9 9 7 16,2 5 4-16,1 4-11 16,3 5 0-16,4 0-9 15,0 0-4-15,3 11 4 16,7 12 9-16,-4 5-14 15,-10-4 18-15,11 1-4 16,-14-5 0-16,3-8-1 16,3-4-11-16,-13-2 12 15,4-3 0-15,-5-3-4 16,8 0 20-16,0 0-16 16,3 0 0-16,4-12 8 0,3-5-12 15,-4 3 4-15,-6 2 0 16,-3 1-5-1,-11 5 16-15,0 4-11 0,0 2 0 16,0 0 0-16,0 0-15 16,6 0 9-16,8 2 4 15,7 15-14-15,-4 0 16 16,4-2-2-16,3-7 2 16,3-5-9-16,4-3-4 15,7 0 13-15,-17-3 0 16,10-17 5-16,-18-1 10 15,11-12-10-15,-17 4 23 16,0-5-28-16,-7 3 49 0,0 1-41 16,0 9 18-16,0 6 1 15,0 10-19-15,0 5 5 16,0 0-13-16,0 0-28 16,0 36 24-16,0 13-13 15,-24 11 17-15,3 9-3 16,-3-3 16-16,4 2-13 15,-1 4 0-15,4-1 2 16,3 3-11-16,7 1 9 16,-10-1 0-16,3-3-1 15,-6-8 12-15,-4-11-11 16,-4-12 0-16,4-17 2 16,10-9-16-16,-10-11 13 15,-3-3 1-15,-11 0 7 16,-21 0-2-16,-16-3 4 0,3-17-9 15,-11-6-19-15,1-3 4 16,37-5-73-16,17-11-55 16,28-18-112-16</inkml:trace>
  <inkml:trace contextRef="#ctx0" brushRef="#br1" timeOffset="-96355">12069 1513 579 0,'0'0'145'16,"0"0"-5"-16,0-149-3 16,0 115-7-16,0 5-9 15,0 13-59-15,0 4 25 16,0 6-37-16,0 6-46 15,0 0-4-15,0 18-1 16,7 26 1-16,13 20-13 16,-6 11 24-16,10 13-11 15,-10 9 0-15,3-2 1 16,-10-1-6-16,0-16 6 16,0-16-1-16,0-16 0 15,-7-18-7-15,0-10-22 0,0-13-57 16,0-5-50-16,0 0 27 15,0-5 10-15,0-34 18 16,0-17 30-16,-7-3-82 16,-24 1 105-16,-4 7 15 15,4 14 13-15,1 11 13 16,9 5 27-16,14 16 9 16,7 0 15-16,0 1-45 15,0 4 1-15,0 0-18 16,0 0 6-16,0 0 0 15,14 0-3-15,37 0 11 16,18 0 23-16,10 0-9 0,4 0 12 16,-8-11 0-16,-16-4-15 15,-15 1 32-15,-16 0-22 16,-11-1 17-16,4 1 9 16,-14 6-24-16,-7 2 17 15,7 4-25-15,-7-2-30 16,10 4 10-16,4 0-11 15,6 9-2-15,18 25-6 16,7 6 1-16,-7 6 2 16,-1 4 5-16,-9-2 0 15,17 1-7-15,-14-7 8 16,-4-5-1-16,-3-9 0 0,-10-2 3 16,-14-10-10-1,0-9-14-15,0-1-51 0,-7-6 40 16,-38 0-4-16,1 0 22 15,-1-12 6-15,7-13-2 16,31-1 10-16,-6 0 0 16,13 1 4-16,0-5 1 15,0-1-2-15,44-3-3 16,-6-6 0-16,14 0 9 16,-1-2-7-16,-6 4-2 15,0 7 1-15,-8 2 0 16,-16 6 5-16,-7 3-6 15,3 3 23-15,-10 3-23 0,-7 2 44 16,0 1-13 0,0-1-20-16,0 6 5 0,0 6-16 15,0 0 0-15,-7 0-6 16,0 0 5-16,-3 23-4 16,3 18 5-16,7 13 0 15,0 6-5-15,0-3 6 16,7-7-1-16,31-17 0 15,-7-10-23-15,13-15 20 16,-9-8 3-16,9 0 0 16,1-14 13-16,-7-18-4 15,-7-1-9-15,-11-5 15 16,-13 4-8-16,10 2 25 16,-17 4-26-16,0 8 1 0,0 6 22 15,0 8-26-15,0 6-3 16,-17 0 0-16,-3 12-16 15,-11 27 10-15,3 13 6 16,4 4 0-16,10-6-4 16,14-8 7-16,0-7-3 15,0-3 0-15,45-7 11 16,20-8-28-16,11-2 17 16,3-10-36-16,-10-5-20 15,-24 0-140-15,-25 0-230 16</inkml:trace>
  <inkml:trace contextRef="#ctx0" brushRef="#br1" timeOffset="-35360">14263 1939 539 0,'0'0'105'0,"0"0"-3"15,0 0 11-15,0 0-13 16,0 0-22-16,0 0-44 15,0-5 12-15,0 5-28 16,6 0-16-16,-6 0 1 16,0 0-3-16,0 0-2 15,0 0-1-15,0 0 6 0,0 8-3 16,0-2 0 0,0 3 0-16,14-4-2 0,-7 4 9 15,0-7-7-15,10 2 4 16,-10-4 2-16,0 0 7 15,0 0-7-15,0 0-1 16,3-6 34-16,-3-6-15 16,0 1 10-16,0-3 7 15,-7 5-27-15,0 0 16 16,0 7-30-16,0-2 4 16,0 4-8-16,0 0-13 15,0 0 12-15,0 0 4 0,0 0 1 16,-14 0-9-16,14 0 9 15,0 0-11-15,0 0 7 16,0 0-12-16,0 0 11 16,0 0 4-16,0 0 0 15,0 0-1-15,0 0 2 16,0-2-5-16,0-7-13 16,0 6-101-16,0 3-120 15,-7 0-225-15</inkml:trace>
  <inkml:trace contextRef="#ctx0" brushRef="#br0" timeOffset="-18471">674 3929 416 0,'0'0'261'0,"0"0"-83"16,0 0-32-16,0 0-13 16,0 0-41-16,0 0-21 15,0-54-15-15,0 54-45 16,0 0 10-16,0 0-21 0,0 0-7 15,0 37-4-15,0 11 11 16,0 13 3-16,0-4 3 16,0-3 1-16,0-11-7 15,0-9 0-15,0-8 6 16,17-11 4-16,4-10-10 16,-7-5 0-16,3 0 0 15,3 0 8-15,11-15 4 16,-3-22 6-16,17-17 1 15,6-15 24-15,-13-16-42 16,7-9 0-16,-32-7 1 16,-2 6 11-16,-11 5-10 0,0 9-3 15,-24 12 7-15,-7 16 1 16,-14 15-8-16,18 18 0 16,-11 15-2-16,0 5-5 15,-7 0 7-15,-13 13 0 16,-8 31-8-16,-9 13 7 15,9 8 1-15,8 8 0 16,27-5-2-16,17 6 6 16,-3 3-4-16,17-2 0 15,0-6 3-15,24-6-9 16,21-10 6-16,0-12 0 16,13-7 1-16,-6-2 9 15,6-7-10-15,-13 1 0 16,6-4 5-16,-6 2-1 15,0 1-4-15,-1 1 0 0,-6-3-4 16,-10-3 5 0,-4-8-1-16,-4-2 0 0,-2-4 9 15,-18-2-14-15,7-3 5 16,-7 3 0-16,0-4-8 16,0 3-5-16,0 0-57 15,-25 5-127-15,-2-2-83 16,-4-2-208-16</inkml:trace>
  <inkml:trace contextRef="#ctx0" brushRef="#br0" timeOffset="-18229">237 4696 585 0,'0'0'219'16,"0"0"-74"-16,0 0 11 15,0 0-49-15,0 0-67 16,258-26-6-16,-72-21 5 16,24-4-25-16,-4 3 9 15,-44 11-23-15,-56 11 3 16,-47 12-8-16,-46 8 4 16,-13 6-41-16,-7 0-111 15,-75 23-85-15,-49 23-162 16</inkml:trace>
  <inkml:trace contextRef="#ctx0" brushRef="#br0" timeOffset="-18043">275 4941 421 0,'0'0'248'0,"0"0"-51"16,0 0-29-16,0 0-4 16,0 0-60-16,220-26-20 15,-99-8-8-15,26-6-48 16,25 3-6-16,-10 6 4 15,-21 14-21-15,-45 10-4 16,-44 7-1-16,-38 0-87 16,-14 18-143-16,0 5-240 0</inkml:trace>
  <inkml:trace contextRef="#ctx0" brushRef="#br0" timeOffset="-14068">8197 4086 768 0,'0'0'142'0,"0"0"-18"0,0 0 24 16,0 0-61-16,-7-161 11 15,7 133-60-15,0 3-19 16,0 7 20-16,24 4-38 16,-17 10 6-16,14 4-7 15,10 0-5-15,-4 0-1 16,4 22 6-16,0 17 0 15,-17 8-7-15,-7 4 0 16,-7-3 7-16,7-11 0 16,-7-8 6-16,0-14-11 0,7-7 5 15,-7-5 0-15,0-3 0 16,0 0 8-16,17 0-4 16,-10-23 20-16,0-11-22 15,6-12 17-15,5-3-11 16,2-2-5-16,4-1 5 15,-3 10-3-15,3 8-5 16,-10 10 0-16,-1 10 11 16,12 9-22-16,-5 5 11 15,18 0-2-15,14 19-11 16,-15 19 13-16,8 2 0 16,-11 5 0-16,-9 1 3 15,5-6-7-15,-9-2 4 0,3-7-13 16,4-5-11-1,-4-1-80-15,3-8-98 0,-20-8-153 16</inkml:trace>
  <inkml:trace contextRef="#ctx0" brushRef="#br0" timeOffset="-16792">2534 3854 434 0,'0'0'241'0,"0"0"-48"15,0 0-57-15,0 0 4 16,0 0-38-16,-20-154-20 16,20 143 8-16,0 5-53 15,0 2 10-15,-7 4-40 16,7 0-1-16,-7 13-12 16,-3 30 4-16,-4 17 2 15,0 8 13-15,-3 9-5 16,10 5-5-16,7 5-3 15,0-4 7-15,17-9-6 0,18-13-1 16,2-24 0-16,8-17-2 16,-7-11 6-16,0-9-4 15,-4 0 0-15,11-29 6 16,-7-12 2-16,-7-7-8 16,-4-2 0-16,-10-3 0 15,-3 13 12-15,-14 8-12 16,0 16 0-16,0 16 2 15,0 0-3-15,0 0 1 16,0 0-11-16,0 31 9 16,0 12-3-16,14 8 5 0,3-5 0 15,4-5 8-15,9-14-18 16,-9-7 10-16,10-8 0 16,-10-9-4-16,3-3 3 15,3 0 1-15,11-37 0 16,7-18 6-16,-7-10-7 15,13-12 1-15,-20-1 0 16,-10-2 0-16,-14 1 7 16,-7 4-7-16,0 4 0 15,0 13 5-15,-28 13-9 16,4 15 5-16,3 17-1 16,4 8 1-16,3 5-1 15,1 0-8-15,6 36 7 16,-17 25 1-16,24 13-2 15,0 8 2-15,0 4 0 0,24-3-3 16,27-6 11-16,15-14-13 16,-1-14 5-16,4-15-24 15,-4-19 21-15,4-15-18 16,-17 0 21-16,-8-21-4 16,-16-16 14-16,-4-6-10 15,-10-6 0-15,-1-1 4 16,-13-3-8-16,0 7 7 15,0 7-3-15,0 14 5 16,-13 7 3-16,-8 12-4 16,-3 6-4-16,3 0-14 15,-10 28 9-15,18 21 1 0,6 15 4 16,7 8 0-16,0-1 8 16,13 0-8-16,32-14 0 15,7-14 4-15,-1-9-5 16,8-19 1-16,-8-7-18 15,1-8 7-15,10 0-51 16,-11-6-9-16,-13-25-65 16,-10-4-163-16,-4-2-389 15</inkml:trace>
  <inkml:trace contextRef="#ctx0" brushRef="#br0" timeOffset="-14744">4855 4167 442 0,'0'0'218'0,"0"0"-58"15,0 0-23-15,0 0-10 16,0 0-14-16,0 0-35 16,-45-91-16-16,39 83 4 15,6 6-38-15,0-1-5 0,0 3 3 16,0 0-24-1,0 0 7-15,0 0-9 0,0-2 1 16,0-4 14-16,0-8-15 16,0-6 17-16,13-9-3 15,4-5-9-15,4-4 9 16,-14-7-8-16,0-1-2 16,-7-5 14-16,0-4-15 15,0-4 4-15,0 1-2 16,-14 6 10-16,-7 10-14 15,-3 16-1-15,18 11 7 16,-1 15-13-16,-11 0 6 16,12 23-7-16,-8 40 1 15,0 23 12-15,14 14-6 0,0 0 0 16,0-3 3-16,0-5-4 16,0-9 1-16,21-11 0 15,3-21-1-15,-10-17 7 16,-1-14-6-16,-6-14 0 15,-7-6 3-15,0 0-4 16,0 0 5-16,0 0-4 16,10-20 9-16,11-15 0 15,-7-11-7-15,10-2-2 16,3 8 2-16,4 3-9 16,0 11 7-16,-10 15 0 15,10 5-4-15,-17 6-4 16,17 0 6-16,-4 29-2 0,4 13 2 15,0 5-9-15,-3-2 5 16,-4-8 5-16,-4-8-4 16,-6-9-6-16,3-12 8 15,-10-2 3-15,0-6 0 16,7 0-6-16,3-6 9 16,10-30-3-16,18-13 2 15,0-9 7-15,6-1-9 16,1-3 0-16,-1 12 2 15,-13 7-7-15,-7 11 5 16,-10 18 0-16,3 11 0 16,-3 3-8-16,3 3 6 0,-11 26 2 15,8 5 0 1,-4 3-11-16,-3 1 11 0,-7-7-2 16,10-5-1-16,-17-12-21 15,7-8 22-15,-7-6-3 16,0 0 5-16,0 0 5 15,0-9-4-15,0-17 3 16,0-2-4-16,0-6 9 16,-17-1-9-16,-4 4 0 15,-3 3 1-15,3 10-2 16,1 6 1-16,-4 10 0 16,-7 2 0-16,10 0-3 15,-17 26 2-15,11 13 1 16,3 16 0-16,3 5-5 15,14 0 5-15,7-6 0 0,0-8-1 16,0-11 0-16,7-10-6 16,14-4 3-16,10-10-10 15,-11-5 9-15,11-6-10 16,-3 0 15-16,3-10 4 16,-7-15 4-16,-10-3-3 15,-1-7-1-15,-6-5-4 16,0-3 28-16,-7 5-23 15,0 5 5-15,0 7 8 16,0 13-15-16,0 8 11 16,0 5-14-16,0 0 0 15,0 0-8-15,10 26-5 0,4 15 13 16,0 7 0-16,17-3 9 16,-11-1-9-16,4-13 0 15,4-5 0-15,3-6-7 16,0-9 11-16,-4-6-4 15,-3-5 0-15,4 0 6 16,10-16 2-16,-7-18-8 16,7-5 2-16,-18-5 0 15,4 4 2-15,-10 3-4 16,-14 9 4-16,0 7 2 16,0 12 4-16,0 6-10 15,0 3 0-15,0 0-10 16,7 9 2-16,0 28 8 0,7 6-7 15,3-3 14 1,3-6-9-16,4-8 2 0,4-6 0 16,-4-6-5-16,4-8 4 15,2-6 1-15,1 0 0 16,-3-3 7-16,3-26-6 16,-11-5-1-16,5-9 3 15,-5-2-6-15,-13-1 6 16,-7 6-3-16,0 3 0 15,0 8 9-15,0 12-5 16,-14 8-4-16,7 9 0 16,7 0-6-16,-6 6-8 15,6 28 14-15,-7 13-4 16,7-2 14-16,0 1-13 0,0-6 3 16,7-11 0-16,20-7-9 15,4-6 8-15,7-15 0 16,0-1 0-16,6 0 2 15,1-17-1-15,-4-15 0 16,-3-4 0-16,-7-5 2 16,-17 2 0-16,0 0-2 15,-14 6 0-15,0 4 9 16,0 9-6-16,0 12-3 16,0 5 1-16,0 3-6 15,0 0 4-15,-7 20-7 0,-7 23 4 16,-7 15 8-1,11-2-3-15,10 1-1 0,0-5 0 16,0-12-5-16,38-3 7 16,7-15-2-16,6-4 0 15,8-10-8-15,2-8 2 16,-9 0-52-16,-7 0-91 16,-25-11-39-16,-6-17-156 15</inkml:trace>
  <inkml:trace contextRef="#ctx0" brushRef="#br0" timeOffset="-11518">9775 4158 562 0,'0'0'155'0,"0"0"-45"15,0 0 49-15,0 0 18 16,0 0-71-16,0 0-71 16,0 0 20-16,0-82-28 0,0 56 6 15,0-2-5 1,0 7-18-16,0-1 18 0,0 1-28 16,11-2 2-16,9 0-4 15,11 6 5-15,-10 5-3 16,3 6 0-16,-10 6-1 15,6 0-6-15,4 6 7 16,4 26-4-16,3 7-7 16,-17 8 10-16,3-2 1 15,-10 1-4-15,0-3 8 16,-1-11-10-16,1-12 6 16,0-12 0-16,4-8-1 15,-11 0 9-15,0 0-8 16,6 0 17-16,1-26-14 15,7-11 10-15,10-9-13 0,4 3 0 16,16-3-4-16,-6 3 7 16,0 14-3-16,-11 7 0 15,-9 14 6-15,-11 8-14 16,6 0 8-16,5 0-5 16,2 20-6-16,4 11 6 15,-3 9 5-15,-1 1 0 16,-2-2 1-16,-5-5-8 15,11-8 3-15,-17-9 1 16,7-11-6-16,-7-3 3 16,-7-3 6-16,14 0 0 15,3-9 6-15,21-22-3 0,3-13-3 16,4-2 0-16,10 4 4 16,-4 2 0-16,-16 1-4 15,3 7 0-15,-8 6 7 16,-2 12-9-16,-11 9 2 15,-3 5-2-15,7 0-6 16,-4 0-4-16,3 19 12 16,-2 7-2-16,-12 2-10 15,1-2 7-15,7-3-1 16,-7-9-18-16,-7-5 22 16,0-9-16-16,0 0 18 15,0 0 2-15,0 0 3 16,0-5 13-16,0-15-18 0,-7-6 0 15,-14 3 19-15,-3 0-15 16,11 3 2-16,-18 4 3 16,10 4-3-16,-10 6-1 15,10 6-5-15,-9 0 0 16,9 2-10-16,4 27 7 16,-4 13 3-16,14 11 0 15,7 0 10-15,0 2-17 16,0-3 7-16,0-9-8 15,21-9 6-15,3-14-22 16,-3-12 8-16,3-8 16 16,3 0 0-16,-3-6-1 15,4-22 1-15,-11-6 0 0,-3-1 2 16,-8 1 6-16,-6-6-8 16,0 0 17-16,0-1-14 15,0 2 26-15,-20 7-26 16,-4 10-1-16,3 10 7 15,-3 6-4-15,3 6-5 16,-9 0 0-16,16 9 1 16,0 22-8-16,4 12 7 15,10 6 0-15,0 0-5 16,38-4 10-16,-1-11-5 16,8-5 0-16,0-11 5 15,-1-16-11-15,8-2 6 16,0 0 0-16,6-14 2 15,0-17 3-15,11-7-5 0,-10 1 0 16,-8-6 9-16,1 3-9 16,-1 1 0-16,1 4 0 15,-21 12-5-15,-7 10 6 16,-10 9-1-16,-7 4 0 16,6 0 0-16,-6 6-9 15,4 22 9-15,-5 7 0 16,1-4-8-16,-7 1 8 15,0-13 0-15,0-5 0 16,0-5 7-16,0-6-9 16,0-3 2-16,0 0 0 15,0 0 14-15,0-17-8 0,0-6-5 16,-24 0 1-16,4-3 5 16,-11 7 6-16,3-2-11 15,-3 7-1-15,18 9 11 16,-12-2-12-16,12 7 0 15,-8 0-5-15,-3 18 5 16,3 19-4-16,-3 8 4 16,17 10 0-16,7-6-6 15,0-3 9-15,0-7-3 16,14-13 0-16,24-8 4 16,0-13-10-16,7-5 6 15,13-5 0-15,0-33 0 16,4-11 11-16,-10-8-11 0,-7-6 4 15,-11-8 4-15,11-9 17 16,-21-3-19-16,-11-2 6 16,-13-4 24-16,0 8-34 15,0 13 14-15,-6 17 3 16,-18 19-16-16,3 15 24 16,14 9-27-16,0 8 0 15,-10 0-8-15,17 34-4 16,0 29 12-16,0 19 0 15,0 7 9-15,0-3-11 16,31-4 2-16,0-4 0 16,-11-4-3-16,11-5 10 0,-10-12-7 15,10-10 0 1,-17-19 2-16,10-14-13 0,-10-11 10 16,-1-3 1-16,18 0-8 15,7-29 17-15,21-13-9 16,-1-13 0-16,0-2 11 15,-6 2-12-15,-21-2 1 16,-10 3 0-16,-4 5-4 16,-17 9 13-16,0 9-9 15,0 11 0-15,0 14 3 16,-7 6-16-16,-17 0 2 16,-14 23 8-16,-14 31-11 15,8 15 22-15,9 5-8 0,18 0 0 16,17-11 7-1,0-11-15-15,17-11 8 0,28-19 0 16,-4-11-13-16,14-11 17 16,11 0-4-16,9-41 0 15,-9-6 11-15,6-10-10 16,-3-4-1-16,-18 1 0 16,-6 0 0-16,-14 9 8 15,-24 6-8-15,-7 10 0 16,0 6 11-16,0 12-7 15,-24 6-4-15,10 7 0 16,0 4-11-16,-3 0 1 0,3 29 10 16,14 9 0-16,0 2 1 15,0-3-10-15,14 3 9 16,10-6 0-16,14 0-10 16,-11 3 14-16,4-2-4 15,-10 1 0-15,3-1 6 16,-17-4-12-16,0-5 6 15,-7-6 0-15,0-5-6 16,-31-7-6-16,-21-2 12 16,-6-6 0-16,-1 0-51 15,1 0 2-15,-4 0-92 16,10 0-216-16</inkml:trace>
  <inkml:trace contextRef="#ctx0" brushRef="#br0" timeOffset="-11310">13307 4132 827 0,'0'0'262'0,"0"0"-140"15,0 0 5-15,0 0-14 16,0 0-109-16,-248 114-4 15,73-47-7-15,-28 1-314 16,-17 4-570-16</inkml:trace>
  <inkml:trace contextRef="#ctx0" brushRef="#br0" timeOffset="-7685">13681 4124 358 0,'0'0'277'16,"0"0"-179"-16,0 0 46 16,0 0 29-16,0 0-71 15,0 0-33-15,0 0-28 16,76-95-23-16,-24 45 20 16,16-11-16-16,11-3 10 15,-10-4 17-15,-10-1-16 16,-8 1 7-16,-20-6-4 15,-3-1-15-15,-21 6 12 16,3 18-28-16,-10 20 5 16,0 13 17-16,0 16-23 0,0 2 9 15,0 0-13-15,0 0-6 16,-10 33 1-16,3 22 2 16,0 22 3-16,7 10-4 15,0 4 9-15,0-2-5 16,0-4 0-16,7-11 4 15,10-8-7-15,-10-9 3 16,0-20 0-16,-7-17-4 16,7-8 9-16,-1-12-5 15,1 0 0-15,11 0 2 16,2 0-5-16,18-28 3 16,0-6 0-16,13-7 3 0,-6-2 8 15,0 6-11-15,-18 9 0 16,11 7 4-16,-17 16-13 15,-4 5 9-15,4 0-3 16,3 5-8-16,3 24 8 16,4 2 3-16,-10-2 0 15,10-3-13-15,-18-6 9 16,11-3-8-16,-17-8 6 16,0-7 0-16,0-2 7 15,0 0-1-15,10 0 0 16,4-14 5-16,10-18-3 15,-4-5-2-15,18-5 0 16,0-1-1-16,6 4 4 0,-6 3-3 16,-7 8 0-16,0 11 6 15,-18 5-14-15,4 10 8 16,-3 2 0-16,3 0-6 16,-3 0 0-16,-15 22 3 15,19 4 3-15,-19-3-11 16,1-3 7-16,0-9-5 15,-7-5 9-15,0-3-6 16,0-3 15-16,0 0-9 16,0 0 6-16,0-6-2 15,0-14 2-15,0-6-5 16,0 1-1-16,-7-4 2 16,0 4 6-16,-13 2-8 15,9 8 0-15,-2 6 5 0,-1 7-9 16,14 2 4-16,-7 0-10 15,0 2 10-15,-3 29-13 16,3 13 13-16,7 7 0 16,0 1 3-16,0-3-9 15,0-6 6-15,7-12-4 16,24-11 1-16,-17-9-28 16,10-11 25-16,-4 0 4 15,4 0 2-15,-3-26 0 16,-7-5 0-16,3-6 0 15,-3-3 4-15,-14-3 6 16,0 0-6-16,0 0 4 16,0 5-7-16,-14 7 27 15,-31 9-25-15,7 10 1 16,7 4-4-16,-3 8 1 0,3 0-1 16,11 20 0-16,-5 20-4 15,19 9-5-15,6 5 9 16,0-3 0-16,0-2-4 15,31-6-2-15,-4-9 6 16,4-11-11-16,7-12-3 16,6-8 6-16,-9-3 8 15,3 0 0-15,6-17 7 16,-13-11 0-16,-3-4-6 16,-4-3 3-16,-3 1 1 0,-4 0 10 15,-10 5-12 1,-7 7 3-16,0 2 6 0,0 8-7 15,0 9 2-15,0 3-7 16,0 0-9-16,0 3 8 16,0 31-14-16,13 12 15 15,8 0-1-15,3 0 7 16,7-6-9-16,-10-9 3 16,10-11-20-16,-11-12 14 15,4-8 2-15,4 0 4 16,-4 0-1-16,3-25 10 15,4-3-7-15,0-11-2 16,-10 5 3-16,0 1-4 16,-4 7 1-16,-17 8 0 0,0 8 6 15,0 6-1-15,0 4 3 16,0 0-8-16,0 0-11 16,0 24 1-16,7 6 9 15,6-1 1-15,18-3-1 16,-3-6 5-16,3-11-4 15,0-7 0-15,-4-2 3 16,11 0 0-16,0-11-3 16,7-11 0-16,-18-5 2 15,-3-4 6-15,-10-6-4 16,-14 0 7-16,0-3-6 16,0-1 16-16,0 11-19 15,-28 0 0-15,-9 13-2 0,-1 8-10 16,7 9 6-16,10 0-68 15,7 12-84-15,7 20-89 16,7-1-173-16</inkml:trace>
  <inkml:trace contextRef="#ctx0" brushRef="#br0" timeOffset="-5736">16662 3726 845 0,'0'0'165'0,"0"0"10"15,0 0-22-15,0 0-58 16,0 0-18-16,0 0-43 16,0-135-10-16,0 135-15 15,0 0-5-15,0 0-8 16,0 24 1-16,7 7 3 15,17 12-3-15,-3 0 3 16,-7-3 0-16,10-3 1 16,-10-8 10-16,3-6-12 15,-10-9 1-15,6-9 0 16,-13-5 2-16,7 0 1 16,11 0 0-16,9-22 10 0,11-22-10 15,7-1 3 1,-1 2-4-16,-16 6 3 0,-4 6 14 15,-10 7-18-15,-8 13 4 16,5 5-5-16,-4 6 5 16,6 0-10-16,8 0 3 15,3 15-3-15,7 11-5 16,-17 3 10-16,6-4 0 16,5 4-2-16,-12-4 14 15,1-5-16-15,-4-8 4 16,-3-4 0-16,0-8-3 15,0 0 4-15,-7 0-1 16,7 0 3-16,0 0 9 0,10-8-9 16,10-18-3-1,-3-3 2-15,-3 7-3 0,3 4 3 16,-3 9-2-16,-21 4 0 16,14 5-6-16,3 0 5 15,-3 0-2-15,16 20 1 16,-2 3-13-16,-4 3 15 15,4-1-7-15,2-4 6 16,1-5-17-16,-3-7 18 16,-4-6 0-16,-3-3 0 15,3 0-3-15,3 0 6 16,-3-23-3-16,-10 0 0 16,0-8 11-16,-14-1-9 15,0 1-2-15,0 0 0 0,-14 2 8 16,-7 5-5-16,-10 7-1 15,11 7-2-15,3 4 2 16,3 6-9-16,-10 0 7 16,17 20-9-16,-14 19 1 15,14 14 7-15,7-5 1 16,0-3-3-16,0-1-6 16,0-10 8-16,7-5-11 15,14-13-8-15,10-4 11 16,-10-12 7-16,9 0 2 15,1 0 3-15,-3-20 9 16,-11-6-10-16,4-7 7 16,-1-3 0-16,-9-1 23 0,-4 0-30 15,-1 3 12 1,1 6-1-16,-7 7-6 0,0 7 1 16,0 8-8-16,0 6 2 15,0 0-12-15,0 0 3 16,0 23 2-16,0 9-3 15,7 5 15-15,17-1-11 16,-10-7 4-16,0-3 0 16,3-8-4-16,4-6 7 15,-15-8-3-15,12-4 0 16,2 0 13-16,11 0-12 16,14-11-1-16,-11-18 4 0,11 1-2 15,-7-3 2 1,-7-1-4-16,-11 6 0 0,-2 4 5 15,2 4-4-15,-20 9-1 16,7 7 5-16,-7 2-20 16,7 0 14-16,10 0 1 15,-10 11-3-15,14 7 0 16,3 4 1-16,-10-2 2 16,6-2 0-16,-3-7-6 15,-3-6 8-15,10-1-2 16,-17-4 0-16,7 0 9 15,0 0-8-15,3 0-1 0,-4-12 1 16,8-12-1-16,10-3 3 16,-17 1-3-1,10 3 0-15,-17 5 9 0,7 10-12 16,-14 8 3-16,6 0-2 16,5 0-8-16,9 5-2 15,4 19 11-15,4-2 0 16,-14 2-23-16,10-4 24 15,-4-6-11-15,-2-3 3 16,-5-8 0-16,1-3 5 16,10 0 3-16,-3 0 4 15,10-9 3-15,0-16-1 16,3-3-6-16,-3-4 0 0,-10 3 1 16,-4 1 2-1,-10 7-3-15,0 7 4 0,-1 6 5 16,1 4-12-16,-7 4 3 15,7 0-5-15,10 0-2 16,-3 0 0-16,10 4 7 16,-3 7 0-16,3-5 5 15,-3-3-5-15,-1-1 0 16,11-2 0-16,-7 0-2 16,-3 0 3-16,10-2-1 15,-24-16 1-15,13-2 8 16,-20-3-4-16,7 1 0 15,-7-4 2-15,0 3 20 16,0 0-24-16,0 6 8 0,0 6-3 16,0 4 0-16,0 7-2 15,0 0-6-15,0 0-11 16,-7 4 9-16,-7 33-13 16,1 17 15-16,-11 9 0 15,-14 8 9-15,-7 7-12 16,11 8 3-16,-11 11 0 15,0 5-2-15,14 5 3 16,4-7-1-16,10-3 0 16,3-8 7-16,7-12-9 15,0-6 2-15,-3-14 0 16,-4-11-5-16,0-12 6 16,8-14-1-16,-1-11 0 0,-17-9 8 15,-7 0-6-15,-4 0 13 16,-27-14-14-16,4-12 8 15,6-2-4-15,1-10-5 16,20-7 0-16,3-16 5 16,28-19-14-16,0-20-4 15,45-14-30-15,27 0 23 16,4 19-46-16,-11 32-17 16,-27 34-40-16,-7 24-75 15,-17 5-157-15</inkml:trace>
  <inkml:trace contextRef="#ctx0" brushRef="#br0" timeOffset="-3692">20434 3483 474 0,'0'0'214'0,"0"0"-60"16,0 0-6-16,0 0-19 16,0 0-9-16,0 0-21 15,24-163-52-15,-24 143-17 0,0 3 15 16,0 6-35-16,0 5 11 15,0 3-9-15,-6 3-4 16,-12 0-16-16,-9 0 3 16,-4 20 5-16,-14 12-7 15,18-1 12-15,3 3-5 16,24 1 0-16,0 1-2 16,0 4 1-16,44 1 1 15,8-11 0-15,0-2-11 16,-8-10 12-16,1 0-1 15,-14-4 0-15,-11-2 5 16,-6 0-13-16,-14-2 7 0,0 5 1 16,0 1-11-16,0 5 3 15,-14-1 8-15,-44-3 0 16,-18 0-1-16,4-2-6 16,-10-10 7-16,16-1-43 15,15-4 1-15,13 0-41 16,14 0-15-16,24-12-50 15,0-25-65-15,38-15-44 16</inkml:trace>
  <inkml:trace contextRef="#ctx0" brushRef="#br0" timeOffset="-2091">20837 3117 567 0,'0'0'196'0,"0"0"-14"0,0 0-72 15,0 0-9-15,0 0-57 16,0 0-39-16,0 31 19 16,0 15-12-16,0 12 17 15,0 10 4-15,0 6-17 16,0 7 15-16,0-2-29 16,0-4 0-16,0-12 3 15,0-18 3-15,0-19-8 16,0-14 0-16,0-9 7 15,0-3-10-15,0 0 3 0,0-3 0 16,0-26-7-16,0-5 10 16,0-4-3-16,-18-2 0 15,-9 7-10-15,-4 1 5 16,-7 6 1-16,4 3 4 16,3 6-10-16,-7 3 7 15,17 5 3-15,4 4-1 16,17 1 8-16,0 4-14 15,0 0 7-15,0 0-14 16,0 0 9-16,24 0-5 16,14 0 10-16,-3 0 0 15,2 0 10-15,-6 0-4 16,0 0 0-16,-10-2 2 16,-1 2 17-16,5 0-22 15,-12 0 10-15,11 0-3 0,-3 0-2 16,3 2-1-16,10 18-7 15,4 7 0-15,14 4 1 16,-7 1 9-16,-1-2-10 16,-6 2 0-16,-7-3 7 15,-3-3-6-15,-4-3-1 16,-18-9 0-16,-6 0 0 16,0-5 4-16,0-6-4 15,0-1 0-15,0 1 5 16,-24-3 6-16,-20 0-9 15,9 0 0-15,-9-3 10 16,20-23-3-16,17-6-8 0,7-7-1 16,0-10 7-16,31 1-17 15,27 2 10-15,1 6 0 16,-8 14-13-16,-20 12 20 16,0 2-7-16,-10 7 0 15,-8 2 3-15,11 3-12 16,-17 0 9-16,14 0-3 15,-4 3-6-15,-3 20-1 16,7 5 10-16,-4 13 0 16,3-2 3-16,-2 1-10 15,-5 1 7-15,8-13 0 16,-4-7-5-16,4-8 10 16,-7-8-5-16,3-5 1 0,-10 0 9 15,6 0 1 1,11-2-11-16,4-22 3 0,3-6 1 15,-11-4 3-15,11-4-6 16,-10 1 9-16,-11 3-10 16,-3 5 31-16,-7 9-16 15,0 9-8-15,0 8 6 16,0 3-11-16,0 0-4 16,0 0 0-16,0 14-22 15,0 15 16-15,14 8 8 16,0 0 0-16,10-2-3 15,3-7 10-15,4-5-7 16,7-11 0-16,0-6 6 16,7-6-5-16,-1 0-1 0,-2 0 0 15,19-21 6-15,-2-11 2 16,6-4-8-16,4-5 0 16,-17 1 9-16,-1 3-9 15,-13 9 0-15,0 5 0 16,-11 5-6-16,-3 10 6 15,-10 6 0-15,7 2 0 16,-4 0-16-16,-3 8 12 16,-7 15-7-16,-1-1 11 15,-6-2-7-15,0-8 7 16,0-6 0-16,0-4 0 0,0-2 5 16,0 0 3-1,0 0-2-15,0-22-3 0,-13 2-2 16,-8 0 5-16,-3 3-6 15,10 3 0-15,-10 2 7 16,17 6-21-16,-6 6 14 16,6 0-15-16,0 0 12 15,-3 28-17-15,10 15 20 16,0 6 0-16,0-3 7 16,0-6-18-16,24-9 10 15,-4-8-18-15,18-9 12 16,-7-5-16-16,-4-9 23 15,11 0-1-15,0-9 7 16,7-22 0-16,-18-6-6 0,11-6 6 16,-7-9 30-16,-17-2-17 15,10-6 6-15,-17-2 7 16,-7 1-27-16,0 7 22 16,0 11-18-16,0 17-4 15,0 12 14-15,0 11-14 16,0 3-8-16,0 3 3 15,0 40-19-15,0 14 14 16,0 15 5-16,0-1 0 16,7 1-3-16,13-7 9 15,4-10-10-15,-3-10 4 16,3-11-68-16,-3-11 6 16,10-11-46-16,-18-12-45 0,11 0-1 15,-10 0-54-15,-14-14-58 16,0-12-176-16</inkml:trace>
  <inkml:trace contextRef="#ctx0" brushRef="#br0" timeOffset="-913">23044 3441 299 0,'0'0'175'15,"0"0"-72"-15,0 0-20 16,0 0 34-16,0 0-20 16,0 0-19-16,-124-38 8 15,124 38-85-15,42 0 1 16,33 0 10-16,8 0-1 15,-4 0 31-15,-4 0-13 0,-23 0-8 16,-14 0 9-16,-11-3-8 16,-9 0 22-16,-12 0-2 15,-6 3-9-15,0-2 22 16,0 2-12-16,0 0-16 16,0-4 6-16,0 4-28 15,0 0 4-15,0 0-9 16,0 0-9-16,0 0 6 15,0 15-11-15,0 13 14 16,0 6-3-16,0 1 8 16,0-1-5-16,21-6 0 15,10-4 5-15,14-9-5 16,-7-10 0-16,6-5 0 0,-9 0 10 16,-4 0-2-1,0-20-1-15,-11-6-7 0,4-6 8 16,-10-2 6-16,0-3-11 15,-7 3 2-15,-7 3 16 16,0 8-12-16,0 11-5 16,0 7-4-16,0 5 3 15,0 0-12-15,0 0 4 16,0 17-2-16,0 20-2 16,0 6 13-16,0-1-4 15,0-5 0-15,0-3 4 16,17-6-7-16,-3-12 3 15,-1-5 0-15,5-8-7 16,-12-3 16-16,15 0-9 0,3 0 1 16,14 0 7-16,-11-17-6 15,4-9-2-15,-3 1 0 16,3 1-2-16,-17 2 10 16,10 7-8-16,-11 10 0 15,1 5 3-15,10 0-11 16,-3 0 0-16,3 17 6 15,-3 12-7-15,3-1-1 16,-4-2 10-16,-3-4 0 16,4-4-15-16,-7-12 10 15,3 0-1-15,-3-6 6 16,6 0-8-16,11-9 19 16,0-23-11-16,-3-3 0 15,-4-4 8-15,-10-4-6 16,-8-2-2-16,-6-2 0 0,0 8 20 15,0 5-11-15,-13 10-5 16,-18 13-4-16,10 8 10 16,7 3-20-16,-17 6 4 15,7 31 6-15,-3 15-9 16,10 7 12-16,10 1-3 16,7-2 0-16,0-4 2 15,0-11-7-15,24-10 5 16,14-9 0-16,20-10 0 15,1-10 11-15,16-4-11 0,-3 0 0 16,18-21 5 0,-8-13 4-16,-3-6-9 0,-3-3 0 15,-17-8 0-15,-15 2 10 16,-20 3-9-16,-10 3 5 16,-14 6-4-16,0 9 19 15,0 4-20-15,-21 10 1 16,4 6-3-16,10 5 1 15,1 3 0-15,-1 0-4 16,-11 29-8-16,5 8 7 16,6 9 5-16,7-3 0 15,0 2-10-15,0-2 3 16,0-4 7-16,14-4-6 16,10 0-1-16,-4-9-5 15,4-1 12-15,-10-5 0 0,-7-6-3 16,0-2 5-16,-7-6-2 15,0-6 0-15,-45 2-22 16,-20-2 2-16,-11 0-88 16,18 0-95-16,30-16-93 15</inkml:trace>
  <inkml:trace contextRef="#ctx0" brushRef="#br0" timeOffset="4324">3315 5033 563 0,'0'0'217'0,"0"0"-76"16,0 0-14-16,0 0 32 15,0 0-84-15,0 0 5 16,0 0-31-16,-24-75-27 15,3 78 5-15,-10 28-27 16,-7 16 0-16,-13 13-3 16,13 4 8-16,10 6-5 15,11-7 0-15,17-12 9 16,0-2-15-16,24-12 6 16,21-11 0-16,0-6 1 15,6-11 5-15,8-9-6 16,-8 0 1-16,-6 0 8 0,6-21 1 15,-13-11-10-15,7-5 1 16,-14 0 16-16,-4-4-15 16,4-3 5-16,-10 12-7 15,3 12 12-15,-3 9-16 16,-14 11 4-16,17 0 0 16,-4 0-15-16,4 3 10 15,-3 17 5-15,-4 2 0 16,-3-2 0-16,0-6-6 15,-14-5 6-15,7-6 0 16,-7-3-4-16,0 0 15 16,0 0-9-16,0 0 5 0,0-3 2 15,0-16-6-15,-21 1-3 16,7 1 0-16,-10 0-4 16,4 3 9-16,-5 2-5 15,12 3 0-15,-1 7 7 16,4 2-19-16,3 0 12 15,0 0-10-15,-14 31 3 16,-10 12 5-16,0 6 2 16,11-4 0-16,13-8 7 15,7-2-17-15,0-9 10 16,20-6 0-16,18-9-9 16,0-8 15-16,7-3-6 15,-18 0 0-15,-9-13 8 16,2-11 0-16,-13-8-8 15,-7-1 0-15,0-8-1 0,0 1 6 16,0 0-5-16,-21 0 0 16,-10 3 10-16,4 7-6 15,-4 14-4-15,0 7 0 16,-3 9-9-16,-4 0 1 16,0 12 8-16,7 23-1 15,17 7 2-15,14 7-9 16,0 0 8-16,31-7 0 15,21-5-7-15,13-8 14 16,-6-12-7-16,-4-8 0 0,-4-9 8 16,-16 0-4-1,2 0-4-15,1-24 2 0,0-3 1 16,-10-5 0-16,-4 3-3 16,-11 2 0-16,1-1 7 15,-4 12-8-15,-10 2 1 16,0 8 0-16,0 6-5 15,0 0 6-15,0 0-2 16,7 0-4-16,7 26-12 16,0 12 14-16,10-3 3 15,-3 6 0-15,3-10-5 16,3-5 8-16,-3-6-3 16,4-13 0-16,-4-2 5 15,7-5-3-15,3 0-2 16,4 0 0-16,7-23 11 0,-8-6-4 15,1-2-7-15,-10-1 0 16,3 7 8-16,-18 0-15 16,-6 6 7-16,0 8 0 15,-7 5 0-15,11 6 1 16,-11 0-2-16,6 0 0 16,8 3-21-16,10 20 22 15,4 0 0-15,-4-1 0 16,-4-4-7-16,5-7 11 15,-12-4-4-15,-6-5 0 16,0-2-1-16,-7 0-3 16,0 0 4-16,7 0 0 0,3-2-4 15,18-19 6 1,3-2-2-16,6 3 0 0,-2 0 0 16,-4 3-3-16,-11 5 3 15,5 4 0-15,-5 0-6 16,-3 4 1-16,4 4 4 15,-7 0-6-15,3 0-20 16,-3 0 26-16,10 0-11 16,-4 14 12-16,11 1-10 15,4-6 15-15,3-4-5 16,6-5 0-16,-6 0 3 16,-7 0-5-16,-4-14 2 15,4-9 0-15,-3-5 5 16,3-4 8-16,-10 1-10 15,-4 5 20-15,-10 3-11 0,-1 9 25 16,-6 5-24 0,0 7 1-16,0 2 3 0,0 0-16 15,0 0-2-15,14 11-10 16,3 29 1-16,-3 11 5 16,10 12 5-16,-17 0 0 15,-7 6-3-15,0-3 9 16,0-4-6-16,0-2 0 15,0-11 4-15,0-9-5 16,-7-17 1-16,7-11 0 0,0-10 0 16,0-2 11-1,0 0 5-15,0 0 34 0,-10 0-12 16,10-22 17-16,-14-13-46 16,7-11-6-16,7-11 0 15,0-8 5-15,0-11-8 16,0-6 0-16,0-3 6 15,0 4-11-15,0 7 5 16,0 14 0-16,14 17-5 16,-7 15 10-16,3 13-5 15,-3 9 0-15,-7 6-17 16,21 0 17-16,10 0-30 16,20 3 17-16,15 26 2 15,-15 8-6-15,-20 5 12 16,0 8 0-16,-17 1 1 15,-14-5-9-15,0-3 9 0,0-9-20 16,0-12 10-16,-31-4-36 16,3-8 1-16,-3-10 33 15,0 0 8-15,4 0-1 16,10 0 9-16,3 0 0 16,14-10-4-16,0 1 3 15,0-2 1-15,0-1 0 16,7 4-9-16,24-4 1 15,7 1 8-15,6 0 0 16,8-6-4-16,13-7 10 16,4-8-6-16,-4 1 0 0,-6-9 3 15,-15 1 3-15,-6-1-6 16,-17-6 12-16,-4-3 17 16,-17 1-22-16,0 2 15 15,0 6 7-15,-17 12-27 16,-11 7 24-16,4 10-26 15,11 8 1-15,6 3-2 16,-10 0-2-16,3 28 3 16,0 23-3-16,0 16 10 15,14 4-15-15,0 4 8 16,0-7 0-16,0-4-3 16,14-10 7-16,24-15-4 15,-4-7 0-15,-3-15-16 0,0-12 16 16,4-5-7-1,-5 0 7-15,1-14-2 0,4-17 13 16,-4-9-11-16,0-6 0 16,-11 1 4-16,-2 2-6 15,-18 3 2-15,0 11 0 16,0 9 0-16,0 8 5 16,-11 10-7-16,4 2 2 15,0 0-29-15,-6 22 22 16,6 21-1-16,-4 6 8 15,5-3-5-15,6-3 1 16,0-12-9-16,6-2-5 16,25-12-27-16,7-11 25 15,0-6-30-15,7 0 38 0,-4 0 5 16,4-29 14-16,-14-5-6 16,7-9 6-16,-18-11 1 15,-3-9 37-15,-3-6-7 16,-14 0-11-16,0 6 15 15,0 15-34-15,0 20 24 16,0 13-10-16,0 15-13 16,0 0-9-16,-14 0 0 15,4 43-9-15,3 20 1 16,7 11 15-16,0 1-7 16,0-7 0-16,0-5 5 15,0-9-16-15,17-11 5 16,-3-11-55-16,-7-10 5 0,7-4-51 15,3-13-51-15,-10-5-14 16,7 0-91-16,-8-3-18 16</inkml:trace>
  <inkml:trace contextRef="#ctx0" brushRef="#br0" timeOffset="4709">6729 5116 75 0,'0'0'214'0,"0"0"-66"15,0 0-38-15,0 0-2 16,0 0-52-16,0 0-50 15,0 0-4-15,-72-41 0 16,99 41 15-16,18 0 29 16,0 0-8-16,6 0 9 0,11-5 4 15,-10-10-20-15,-1-1 2 16,-13-3 8-16,-10 3-7 16,-11 2 35-16,-10-4-24 15,0 2 8-15,-7-5-10 16,0 7-30-16,0 0 21 15,0 6-9-15,-14 8-24 16,-10 0 11-16,3 0-12 16,-10 10 0-16,0 25-10 15,4 5 13-15,10 6-3 16,17 2 0-16,0-2 0 16,0-3-4-16,17-6 4 15,10-11 0-15,11-6 1 0,7-12 9 16,6-8-10-16,18 0 0 15,-4 0-25-15,11-8-16 16,-11-15-99-16,-20-3-100 16,-24 0-244-16</inkml:trace>
  <inkml:trace contextRef="#ctx0" brushRef="#br0" timeOffset="5571">7812 4901 931 0,'0'0'114'16,"0"0"5"-16,0 0 12 16,0 0-35-16,0 0-12 15,-51-145-23-15,51 142-39 16,-7 3 19-16,7 0-40 16,0 0 4-16,0 25-10 15,0 27 2-15,0 22 3 16,0 6 0-16,0 0 5 0,7-6-8 15,6 1 3-15,4-12 0 16,-3-9-4-16,7-11 17 16,-21-18-14-16,10-10 1 15,-10-10 0-15,0-5 2 16,0 0 1-16,0 0 1 16,0-14 17-16,0-20-13 15,7-9-8-15,7 3 0 16,10-3 0-16,-3 9-8 15,-1 5 8-15,11 11 0 16,0 11 0-16,7 7-12 16,-4 0 8-16,4 11 0 0,-7 23-7 15,-10 12 1 1,-8-1 4-16,-13 4-4 0,0-3 9 16,0-6-31-16,-13-8 25 15,-32-11-16-15,17-6-14 16,-3-9 34-16,11-6-9 15,3 0 12-15,3 0 3 16,7-6 7-16,7-9-8 16,0 0-2-16,0-3-2 15,0 1-3-15,21-9 5 16,16-2 0-16,15-3-2 16,7-7 8-16,9 3-8 15,-9 5 2-15,-8 1 0 16,-13 3-2-16,-10 9 2 0,-4 5 0 15,-17 10 6-15,-7 2 3 16,0 0-5-16,0 0-4 16,13 0-10-16,-2 29 6 15,2 5 4-15,1 5 0 16,-7-5 0-16,0-1 11 16,3-8-11-16,-3-8 0 15,7-3 1-15,-7-4-4 16,0-5 3-16,3-3-16 15,-10-2-90-15,7 0-57 16,0-22-24-16,6-21-247 16</inkml:trace>
  <inkml:trace contextRef="#ctx0" brushRef="#br0" timeOffset="5878">8493 4909 280 0,'0'0'160'16,"0"0"-10"-16,0 0-10 15,0 0-20-15,0 0-39 16,0 0-34-16,-79-65-38 16,72 65-1-16,7 11-8 15,0 12 0-15,0-6 2 16,0-3 7-16,34-5-7 16,11-9 10-16,0 0-7 15,-7 0 58-15,-1-14-5 16,-16-9-5-16,-14 0 15 0,-7-3-35 15,0-2 5-15,0 2-33 16,-52 9 4-16,-6 5-18 16,-14 12 8-16,3 0-24 15,10 12-38-15,8 25-72 16,20 6-13-16,17 9-46 16,7-4-161-16</inkml:trace>
  <inkml:trace contextRef="#ctx0" brushRef="#br0" timeOffset="7421">8710 5264 558 0,'0'0'194'0,"0"0"-48"15,0 0-1-15,0 0-11 16,0 0-45-16,0 0-6 15,-14-128-20-15,14 128-42 16,0 0-4-16,0 0-17 16,0 0-13-16,0 25 11 15,0 9 2-15,0 9 0 16,0-3 0-16,0 2 4 16,0-9-8-16,0-5 4 15,7-5 0-15,6-11-1 16,11-10 11-16,-10-2-10 15,7 0 3-15,3-20-2 0,-3-14 20 16,3-3-20-16,-11-3 4 16,1-5-1-16,10 7 5 15,-17 7-5-15,0 14-4 16,0 8 4-16,3 9-5 16,-10 0 1-16,7 0-6 15,7 6 2-15,17 26-14 16,-11 7 18-16,4 4 0 15,4-9 0-15,-4-5-6 16,-3-12 7-16,10-5-1 16,-4-10 0-16,-3-2 7 15,14 0-7-15,-11 0 0 0,11-20 3 16,0-14 0-16,-17-3 0 16,-14-3-3-16,-7-3 11 15,0 1-9-15,0 1 17 16,-28 7-12-16,-3 8 1 15,-7 6 8-15,11 11-16 16,-4 7 0-16,17 2-1 16,-10 7-9-16,10 32 10 15,-6 6 0-15,9 7 0 16,11-4-9-16,0 1 9 16,0-10 0-16,0-4 0 15,24-12-5-15,4-9 3 16,-4-8-9-16,7-6 5 0,3 0 2 15,-3-3 5 1,0-19-1-16,-3-7 1 0,-11-3 10 16,-10-2-9-16,0 3 3 15,-7-1-5-15,0 8 17 16,0 11-12-16,0 8-2 16,0 1 3-16,0 4-4 15,0 0-4-15,0 0-7 16,0 20 2-16,0 12-2 15,0-1 9-15,0 1 0 16,0-4 0-16,0-5 7 16,0-3-7-16,0-9 0 0,20-4 1 15,4-2-1 1,-10-5 2-16,17 0-2 0,-3 0 5 16,9-12 4-16,1-10-6 15,0-4-3-15,-10 0 3 16,3-5-2-16,-11 5 1 15,4 6-2-15,-10 8 0 16,0 7 5-16,-4 5-12 16,4 0 2-16,0 11-3 15,3 18 0-15,3-1-2 16,-13 1 10-16,0-6 0 16,3-9 7-16,-3-2-10 15,0-7 3-15,-7-5 0 16,7 0-2-16,7 0 7 15,3 0-5-15,11-11 5 0,9-15 3 16,-6 0-6-16,-10 4-2 16,-7 2 0-16,-4 5-1 15,-3 3 1-15,-7 10 0 16,7 2 0-16,-7 0-1 16,7 0-3-16,6 0-6 15,5 6 2-15,9 11 0 16,-3-3 2-16,4-2 6 15,9-6-3-15,1-6-3 16,0 0 2-16,-4 0 4 16,11-9 0-16,-14-11 0 15,-7-4 5-15,-3-2-5 16,-7-5 18-16,-8 3-12 0,-6-1 24 16,0 3-17-16,0 10-11 15,0 3 23-15,0 8-20 16,0 5 7-16,0 0-12 15,0 3-14-15,0 34 3 16,-13 18 9-16,-15 14 2 16,-10 5 0-16,1 3 0 15,-8 6 0-15,7-1 0 16,0 0 8-16,24 3-10 16,1-5 2-16,13-3 0 15,0-9-3-15,13-5 6 16,1-5-3-16,3-13 0 0,-10-11 4 15,-7-8-5 1,0-14 1-16,0-9 0 0,0-3 6 16,-24 0-4-16,-17-18 6 15,-21-16-1-15,-3-3 2 16,13-6-9-16,1 3 0 16,20 0 0-16,10 3-8 15,4 2-7-15,17 4-24 16,-7 3-23-16,7-5-128 15,0-3-149-15</inkml:trace>
  <inkml:trace contextRef="#ctx0" brushRef="#br0" timeOffset="8655">11481 4644 639 0,'0'0'178'0,"0"0"-80"15,0 0 32-15,0 0 9 16,0 0-57-16,0 0-5 15,-7-103-74-15,7 114 4 0,0 35-13 16,0 20 12-16,0 14-3 16,0 6 6-16,0 5-7 15,0-5 6-15,0-6-8 16,0-14 4-16,0-12-4 16,7-19 6-16,-7-13-6 15,7-14 0-15,-7-4 12 16,0-4-11-16,0 0 13 15,0-6-12-15,0-22 13 16,-14-10-14-16,-17-3-1 16,-3-5 0-16,-18 7-10 15,-10 2 5-15,11 11 3 0,6 9-3 16,24 11-5-16,8 4 10 16,2 2-2-16,11 0-1 15,0 0-18-15,45 6 21 16,31 5 0-16,27-5 1 15,0-6-4-15,10 0 8 16,-34 0-5-16,-3-6 17 16,-24-9-14-16,-1-2 20 15,-20 3 0-15,-17 0-5 16,0 2 25-16,-7-2-28 16,-7 6 7-16,0 2 2 15,0 3-19-15,0 3 11 16,0 0-16-16,0 0-1 0,0 0-8 15,17 14-5-15,-4 20 14 16,25 6-2-16,0 1 13 16,7-4-13-16,6 0 2 15,-16-8 0-15,3-2-4 16,-7-5 5-16,-11-8-1 16,4-6 0-16,-24-2 8 15,0-6-11-15,0 6 3 16,0-4-3-16,-38-2-8 15,-6 0 6-15,-8 0-28 16,14 0 22-16,18-14-12 16,3-6 18-16,17-6 4 0,0-8-8 15,0-1 0 1,17-4-28-16,17 4 18 0,4 1 16 16,0-1-13-16,-7 13 13 15,-11-1 3-15,11 6 0 16,-3 0-10-16,10 2 10 15,-1-2 0-15,1 3-4 16,-17 6 13-16,3-1-9 16,-17 9 0-16,-7 0 1 15,0 0 0-15,0 0-1 16,0 25 0-16,0 13-2 16,0 5 11-16,0 0-8 15,0-3-1-15,0-9 0 0,20-5-3 16,-2-9 6-1,2-6-3-15,4-8 5 0,11-3 0 16,-4 0 9-16,13-3-8 16,-6-23-6-16,-3-5 26 15,-11-6-12-15,-4-3 4 16,-3-6 6-16,-17 3-19 16,7 1 18-16,-7 4-19 15,0 16-3-15,0 7 21 16,0 9-20-16,-7 6-2 15,-10 0 0-15,-10 38-8 16,3 7 3-16,17 12 5 16,7 1 0-16,0-10-3 0,44-5 6 15,8-8-3-15,17-10 0 16,-4-10 2-16,1-13-4 16,-5-2-38-16,-16 0-45 15,-24 0-53-15,-14-17-152 16,-7-21-504-16</inkml:trace>
  <inkml:trace contextRef="#ctx0" brushRef="#br0" timeOffset="9873">14252 4492 546 0,'0'0'177'15,"0"0"-22"-15,0 0-2 0,0 0-19 16,-79-145-22-1,72 130-27-15,-3 6-31 0,10 9 12 16,0 0-51-16,0 0-6 16,0 17-9-16,0 27-4 15,0 13 2-15,0 9 2 16,0 2 0-16,0 4-2 16,0-4 5-16,0-5-3 15,-7-9 0-15,7-13 11 16,0-13-13-16,-7-11 2 15,7-8 0-15,0-9 5 16,0 0 1-16,0 0-1 16,0 0 20-16,0-18-17 15,0-13 16-15,7-3-24 0,17 0 1 16,-10 6-6-16,10 2 9 16,-3 11-4-16,10 9 0 15,-4 6-18-15,4 0 17 16,7 28-12-16,-11 21 0 15,-3 3 5-15,-17 2-7 16,-7-2 15-16,0-9-1 16,0-12 3-16,0-11-5 15,-7-9 3-15,-24-2 0 16,4-9-2-16,-11 0 9 16,-7 0-7-16,14 0 0 15,-6-9 9-15,16 4-7 16,7-1-2-16,4 3 0 0,3 3-6 15,7 0 9 1,0 0-3-16,0 0 0 0,0 0-9 16,0 0 6-16,0 0-12 15,52-2-8-15,10-8 11 16,17-6 14-16,-11 1-2 16,11-5 0-16,-3-3 10 15,0-3-10-15,-4-5 0 16,-20-3 0-16,-1-9 4 15,-13 0 3-15,-14 1-1 16,-17 1 16-16,-7 12-10 16,0 4 15-16,0 8-17 0,-17 5-9 15,-4 7 9 1,-3 5-8-16,3 0-2 0,1 5 0 16,-4 30-6-16,10 8 3 15,7 6 3-15,7-8 0 16,0 3-7-16,21-10 7 15,16-5 0-15,8-5-1 16,0-8 13-16,6-5-18 16,15-5 6-16,3-6-31 15,3 0-13-15,-3 0-95 16,-18-20-61-16,-6-9-116 16,-18-5-352-16</inkml:trace>
  <inkml:trace contextRef="#ctx0" brushRef="#br0" timeOffset="12003">16078 4958 508 0,'0'0'203'16,"0"0"-128"-16,0 0 102 16,0 0-38-16,0 0-24 15,0 0-30-15,-7-83-33 16,7 55 7-16,7 2-9 15,14 0-40-15,3 4 19 16,-4 5-25-16,4 2 1 16,-3 7-4-16,3 4-1 15,-10 4 0-15,6 0 0 16,5 15-11-16,-12 23 4 16,1 4 7-16,-4 4 0 0,-3-1-8 15,0-4 12 1,0-7-4-16,0-9 0 15,-7-7 8-15,7-10-8 0,3-5 0 16,-3-3 0-16,0 0 8 16,13 0-7-16,-2-14 5 15,9-12-4-15,4 0 9 16,-10-3-2-16,3 4-9 16,-10 5 0-16,-1 5 0 15,-2 7 4-15,-5 2-4 16,1 6 0-16,7 0-5 15,3 0-1-15,4 24 1 16,10 4 3-16,-17 3-10 16,-1 1 15-16,5-4-3 0,-12-7 0 15,8-7 3 1,-7-8-9-16,0-4 6 0,0-2 0 16,3 0 1-16,4 0 5 15,7-8-6-15,3-15 2 16,7-5 8-16,3-2-12 15,-3-1 2-15,7 5 0 16,-18 10-1-16,-6 4 1 16,3 6 0-16,-10 6 0 15,0 0-8-15,7 0 4 16,10 23 2-16,7 4 2 16,-11 0-11-16,11 2 12 15,-3-9-1-15,3-3 0 16,-11-6 7-16,11-7-7 15,-10-4 0-15,10 0 3 0,0 0-3 16,3-19 5-16,-3-5-5 16,0-2 1-16,-3 0 13 15,-4 3-15-15,3 1 1 16,-10 4 0-16,4 7-6 16,3 2 6-16,-10 3 0 15,0 6-3-15,3 0-3 16,-3 0 1-16,-8 20-6 15,-6 4 0-15,0-5 4 16,0-4-3-16,0-7 9 16,0-8-5-16,0 0 12 15,0 0-8-15,0 0 2 0,0 0 0 16,0-14 10-16,0-12-5 16,0-2-5-16,-6-1 0 15,-8 3 10-15,-3 6-3 16,3 6-7-16,0 8 1 15,-3 2 3-15,10 4-2 16,-7 0-2-16,-10 24 0 16,-3 19-3-16,-4 5 0 15,10 4 3-15,14-9 0 16,7-7-7-16,0-7 11 16,0-8-4-16,0-10 0 15,14-8 6-15,7-3-7 16,3 0 1-16,-4-3 0 0,4-17 7 15,-3-2-2-15,3-4-5 16,-10-6 2-16,0 3 9 16,-14 1 4-16,0 3-12 15,0 10-2-15,0 6 8 16,0 7-7-16,0 2-2 16,0 0 0-16,0 0-11 15,0 14 3-15,7 12 8 16,3 2 0-16,-3 1-5 15,6-3 9-15,-6-7-4 16,7-4 0-16,10-4 9 16,-3-6-8-16,10-5-1 0,13 0 0 15,15 0 2-15,-8-16 8 16,11-7-10-16,-10-6 0 16,0 3 8-16,-1 1-9 15,-13 7 1-15,-11 8 0 16,-2 0-5-16,-12 8 5 15,1 2 0-15,3 0-3 16,-3 2-4-16,-7 18 1 16,7 2 6-16,-4-4 0 15,-10-3-10-15,0-7 14 16,7-8-4-16,-7 0 0 16,0 0 7-16,0 0-4 15,0 0-3-15,0 0 6 0,0-5-4 16,0-6 1-1,0-1-3-15,-7 3 0 0,-3 7 8 16,-4 0-17-16,0 2 9 16,-10 0-6-16,3 0-3 15,-10 21 0-15,4 8 9 16,-4 8-4-16,10 0 15 16,4-2-15-16,10-3 4 15,7-13-2-15,0-4-10 16,0-13 5-16,31-2 7 15,14 0-1-15,-11-8 16 16,11-20-12-16,-7-7-3 16,0-6 1-16,-7-1 6 15,-4-10 1-15,-3-5 6 0,-10 0 3 16,-7-3-11-16,-7 3 18 16,0 8-21-16,0 6 1 15,0 7 2-15,-7 13 3 16,0 11-9-16,0 6 0 15,7 6 5-15,-10 0-18 16,10 12 10-16,-7 37-2 16,0 16-10-16,0 10 15 15,0-1 0-15,7-6 0 16,0-11 10-16,0-11-11 16,0-14 1-16,14-9 0 15,38-17-9-15,6-6 20 16,11 0-11-16,-4-35 0 0,-13-5 6 15,-1-3 1-15,-13-5-7 16,-7-1 0-16,-10-5 0 16,-21 2 6-16,0 10-6 15,0 3 5-15,0 14 4 16,-7 11-4-16,-7 14-5 16,-17 0-3-16,11 20-6 15,-11 34-1-15,3 15 10 16,11 6 0-16,17-7 9 15,0-8-15-15,0-9 6 16,0-7 0-16,24-13-10 16,4-11 17-16,9-6-8 0,1-11 1 15,14-3-51 1,-1 0 2-16,-6-10-107 0,-14-17-164 16,-4-8-290-16</inkml:trace>
  <inkml:trace contextRef="#ctx0" brushRef="#br0" timeOffset="12878">19970 4784 535 0,'0'0'213'0,"0"0"-55"0,0 0-20 16,0 0 12-16,0 0-21 15,0 0-65-15,59-98 5 16,-59 98-28-16,0 0-24 15,7 0-4-15,-7 10-13 16,0 21 0-16,0 9-4 16,0 11 8-16,0 1-4 15,6-4 0-15,1-5 0 16,10-8-4-16,-3-13 10 16,0-7-6-16,3-9 0 15,-3-4 11-15,0-2-6 16,10 0-1-16,3-8-1 0,4-21 10 15,-3-3-4-15,-4-2-9 16,7 0 7-16,-18 5 2 16,8 9 0-16,-21 6-9 15,7 11 0-15,-7 3-5 16,0 0-1-16,0 0 1 16,17 6-3-16,-17 14 6 15,14 3-4-15,-7-1 6 16,0 0 0-16,3-9-5 15,-3-5 10-15,0-2-5 16,0-6 1-16,0 0 8 16,-1 0 0-16,18-2-9 0,-3-19 2 15,10-5-2-15,7 1 6 16,-11-4-6-16,11 6 0 16,-7 3 7-16,-17 6-11 15,0 8 4-15,3 6 0 16,-10 0-9-16,13 0-1 15,-13 20 8-15,10 9-1 16,-10-3-2-16,0-4-6 16,-7-2 11-16,0-5-34 15,0-4-9-15,0-5-80 16,0-6-48-16,0 0-57 16,-38 0-43-16,-6-14-416 15</inkml:trace>
  <inkml:trace contextRef="#ctx0" brushRef="#br0" timeOffset="13222">20029 4323 181 0,'0'0'432'15,"0"0"-296"-15,0 0 12 16,0 0-40-16,0 0-24 15,0 0-47-15,-76-45-28 16,69 80-7-16,-7 4-2 0,14 2 0 16,0-8 5-1,0-6 0-15,21-11 0 0,10-4 24 16,7-12 20-16,6 0 22 16,-16 0-17-16,-4 0-4 15,-10-20 16-15,-7-2-39 16,-7-6 5-16,0 3-24 15,-7 0 4-15,-31 7-23 16,-7 7 11-16,1 11-57 16,-1 0-83-16,24 8-119 15,14 19-101-15</inkml:trace>
  <inkml:trace contextRef="#ctx0" brushRef="#br0" timeOffset="16623">21600 4424 254 0,'0'0'185'0,"0"0"-17"15,0 0-15-15,0 0-21 16,65-172-15-16,-58 141 9 0,-7 11-51 15,0 6 31 1,0 8-43-16,0 6-22 0,0 0-25 16,0 0-16-16,0 34-3 15,0 20 0-15,0 17 6 16,0 7 8-16,-14 2-11 16,8 3 0-16,6-3-6 15,0-8 14-15,0-13-8 16,0-13 0-16,13-17 12 15,-6-12-16-15,4-8 4 16,-5-9 0-16,-6 0-9 16,0 0-4-16,0-20 11 0,0-15-18 15,0-11-13 1,-24-2 26-16,-3 2-31 0,-11 5-16 16,0 11 44-16,-7 12-16 15,1 4 12-15,6 5 5 16,10 7-4-16,4 2 7 15,18 0 0-15,6 0 4 16,0 0-9-16,0 0 5 16,0 5 6-16,24 4 0 15,20-3 6-15,15-6-9 16,20 0 3-16,3-3 0 16,1-23 11-16,-11-3-7 0,-3-2 8 15,-18 3 10-15,-20-4-9 16,-10 1 44-1,-7 0-24-15,-14-1-11 0,0 3 26 16,0 6-38-16,0 3 12 16,0 9 1-16,0 2-18 15,-7 6 18-15,7 3-21 16,0 0 1-16,-7 0-6 16,7 0-5-16,0 12 2 15,0 28 2-15,0 11 4 16,0 6-2-16,0-1 2 15,0 6 0-15,14-8 0 16,17-5 2-16,0-11-2 16,-11-13 0-16,4-11 10 15,-17-9-13-15,0-5 3 0,7 0 0 16,0 0 9-16,10-8 1 16,7-15-10-16,-11 1 0 15,-6-2 7-15,3 4-10 16,-3 6 3-16,0 5 0 15,-7 4-7-15,3 5 8 16,4 0-3-16,-1 3 0 16,11 25-11-16,-3 4 5 15,10 4 7-15,-3-4 1 16,2-6-5-16,1-5 12 16,-10-11-7-16,3-2 0 15,-3-8 6-15,3 0-4 16,3 0-2-16,4-13 0 0,7-15 4 15,14-4 4 1,-18-3-8-16,4-2 0 0,7 3 6 16,-8 2-9-16,-6 3 3 15,-3 10 0-15,-4 8-5 16,-17 7 9-16,13 4-7 16,-2 0 3-16,2 0-16 15,1 20 10-15,-4 9-2 16,4-3 6-16,-14-4-8 15,10-7 11-15,-17-6-1 0,0-6 0 16,0-3 5 0,0 0-1-16,0 0-3 0,0 0 2 15,0-18 4-15,0-7 0 16,0-1-7-16,-24 0 0 16,3 7 8-16,-3-2-15 15,3 7 7-15,-10 5 0 16,11 9-7-16,-11 0-8 15,3 0 13-15,-3 26 1 16,0 20-6-16,11 11-1 16,3 3 8-16,17 0 0 15,0-9-3-15,0-11 11 16,0-14-8-16,17-9 0 16,-3-8 7-16,-1-9-7 0,5 0 0 15,-12 0 0 1,15-9 12-16,-4-13-2 0,4-10-10 15,-14-2 0-15,0-4 7 16,-7-5-10-16,0 1 3 16,0 5 0-16,0 5-1 15,0 9 8-15,-14 9-7 16,0 8 0-16,7 6-8 16,0 0 5-16,-17 0-16 15,11 26 19-15,-5 5-12 16,11 7 18-16,7-7-6 15,0 1 0-15,7-4 5 16,31-7-6-16,0-7 1 16,7-9 0-16,6-5 6 15,8 0 4-15,-8-11-7 0,1-18-3 16,-7 1 9-16,-14-4-8 16,-1 1-1-16,-16 2 0 15,-7 4 3-15,-7 4 2 16,0 7-5-16,0 8 0 15,0 4 10-15,0 2-21 16,0 0 11-16,7 5-16 16,0 26 10-16,10 6 8 15,-3 7-2-15,0-1 0 16,3-4 2-16,-4 2-7 16,-6-4 5-16,0-6 0 15,-7-5-6-15,0-6 12 16,0-9-12-16,0-2 5 0,-7-6-38 15,-30-3 10-15,2 0-15 16,-3 0-3-16,7 0 46 16,18-12-17-16,6 4 18 15,7 0 0-15,0 2 1 16,0 0-13-16,7-3 4 16,20 4-7-16,11-7 9 15,14-2 0-15,-15-3 6 16,15-9 0-16,-1-4 6 15,1-6-11-15,-7-4 5 16,-1 3 0-16,-13-3 23 16,-10 3-15-16,-14 5 31 0,-7 4 3 15,0 8-27-15,0 5 20 16,0 8-23-16,-7 7-7 16,-14 0-5-16,8 0-1 15,-11 30 1-15,3 13 0 16,4 3 4-16,10 3-9 15,7-3 5-15,0-7 0 16,7-5-3-16,31-5 13 16,-7-9-10-16,13-6 0 15,8-8-4-15,6-3-9 16,-6-3-82-16,-1 0-93 16,-13 0-148-16</inkml:trace>
  <inkml:trace contextRef="#ctx0" brushRef="#br0" timeOffset="18946">24289 4909 595 0,'0'0'180'0,"0"0"-95"0,0 0 32 16,0 0 20-16,0 0-63 16,0 0-8-16,17-59-9 15,-10 30-34-15,14 0 25 16,3-4-25-16,-4-2-6 15,4-3 18-15,-3 2-34 16,10 4 14-16,-17 9-14 16,-1 9 9-16,-2 8-10 15,-11 6 0-15,7 0-5 16,13 3 2-16,-6 23-18 16,10 11 21-16,-3 3 0 15,-11 0 0-15,-3 0-3 16,0-6 3-16,-7-8 0 0,7-11-6 15,-7-7 14-15,6-8-8 16,1 0 0-16,11 0 4 16,-5 0 0-16,8 0-4 15,10-23 0-15,0-3 0 16,3-6 9-16,4 7-9 16,-7-1 0-16,-10 6 5 15,-4 6-8-15,-10 6 3 16,6 5 0-16,-6 3-5 15,0 0-3-15,10 0 8 16,4 11 0-16,3 14-15 16,-10 7 6-16,0-4 6 0,3-1 3 15,-3-7-7-15,-1-9 19 16,-6-2-12-16,3-7 0 16,-3-2 7-16,7 0-6 15,7 0-1-15,17-14 0 16,-8-12 3-16,8 1 7 15,-3-7-10-15,3 0 0 16,-1-1 5-16,-6-2-9 16,4 4 4-16,-11 8 0 15,-4 8-1-15,-2 7 4 16,-12 5-6-16,8 3-4 16,-7 0-26-16,10 0 28 15,-10 0-10-15,0 11 11 16,0-2-4-16,-7 0 4 15,0-7 4-15,0-2 0 0,0 0 4 16,0 0 0-16,0 0-3 16,0 0-1-16,0 0 9 15,0-11-2-15,0-4-7 16,0 1 0-16,-7 0 5 16,0 3-11-16,-17 2 6 15,10 4 0-15,1 5-5 16,2 0 3-16,-9 0-1 15,6 8-1-15,-10 29 0 16,-4 9-5-16,4 6 9 16,17-1 0-16,7-5-5 15,0-6 13-15,0-6-8 0,7-14 0 16,17-8-17-16,-3-12 17 16,10 0-15-16,-4 0 15 15,4-12 1-15,0-19 7 16,-3-6-8-16,3-3 0 15,-24-7 6-15,-1 8-7 16,-6-4 1-16,0 11 0 16,-30 6 3-16,2 10 3 15,-3 7-6-15,10 9 0 16,-3 0-5-16,4 0-2 16,-4 34 2-16,10 6 5 15,-7 0-5-15,11 3 11 16,10-6-6-16,0-5 0 0,0-6 3 15,10-7-8-15,11-7 5 16,17-4 0-16,0-8-2 16,-4 0 13-16,4 0-10 15,6-12-1-15,15-14 5 16,-8-7-6-16,11-2 1 16,-10 1 0-16,-7 0 0 15,-1 9 9-15,-16 1-9 16,3 7 0-16,-11 3-3 15,5 11-5-15,-5 3-5 16,-3 0-5-16,-3 0 17 16,-7 17-25-16,-7 6 25 0,0-3-3 15,0-6 4 1,0-2-7-16,7-6 7 0,-7-6 0 16,0 0-2-16,0 0 12 15,0 0 0-15,0 0 2 16,0-20-8-16,0 0 7 15,0-1-11-15,0 5 0 16,-14 1 8-16,-17 6-2 16,11 4-6-16,-5 5 0 15,5 0-10-15,-11 11 2 16,3 23 1-16,-3 9 7 16,11 4-6-16,20-5 12 15,0-1-6-15,7-10 0 16,20-5 4-16,18-12-8 15,-7-8 7-15,0-6-3 0,6 0 14 16,1 0-10 0,0-26 13-16,-1-11 14 0,8-12-15 15,-18-8 28-15,-3-9-19 16,-7-5 2-16,-17-2 8 16,-7 0-35-16,0-2 25 15,0 4-23-15,-17 10 6 16,3 16 1-16,7 25-9 15,0 12 0-15,7 8-3 16,-6 0-5-16,-12 37 2 16,-2 23-3-16,-11 17 9 15,3 3-3-15,11-3 3 0,10-2 0 16,7-4-4-16,0-5 12 16,0-10-8-16,31-6 0 15,7-16 3-15,3-11-11 16,4-12 8-16,0-8 0 15,-1-3-2-15,15 0 8 16,-14-12-6-16,10-13 0 16,-14-9 4-16,-3-4-3 15,-21-7-1-15,3-4 0 16,-13 0-2-16,-7 3 12 16,0 9-10-16,0 5 0 15,0 14 5-15,0 5-10 0,-7 11 5 16,-6 2 0-16,-5 0-8 15,-9 15-2 1,-4 19 10-16,4 14 0 0,2 3 0 16,19 4-8-16,6-6 8 15,0-7 0-15,0-4-1 16,20-12 4-16,11-8-3 16,7-6 0-16,7-6-11 15,6-6 2-15,8 0 8 16,6-6 1-16,-3-22-4 15,-11-3 16-15,1-10-12 16,-14 1 0-16,-11 0 2 16,-3-3 2-16,-24 4-3 0,0-1-1 15,0 8 6-15,0 9 4 16,-17 12-8-16,10 6-2 16,1 5 6-16,6 0-20 15,0 0 12-15,-7 18-2 16,7 14-6-16,0 9 18 15,0 1-10-15,0 1 2 16,0 3 0-16,13-6-3 16,11 0 3-16,-3-7 0 15,-4-3-3-15,-3-4 10 16,-7-6-7-16,0-9 0 16,-7-2 0-16,0-6-4 0,0-3 4 15,-7 0-4 1,-45 0 1-16,-16 0-10 15,2 0-35-15,8 0-39 0,-1-3-82 16,15-14-75-16,13-4-107 16</inkml:trace>
  <inkml:trace contextRef="#ctx0" brushRef="#br0" timeOffset="21901">27624 4124 430 0,'0'0'164'0,"0"0"-65"16,0 0 2-16,0 0-11 15,0 0-46-15,10-173 19 16,11 137-24-16,0 1-17 16,3 7 20-16,7 8-24 15,-11 6 2-15,4 2 2 16,-3 10-19-16,-7 2 8 16,17 0-11-16,-11 0-1 15,4 10-11-15,-10 25 4 16,-7 11 8-16,-7 13-3 15,0 9 8-15,-7 4-4 16,-31 1-1-16,-13-8 0 16,6-8 11-16,11-8-7 0,3-6 4 15,0-9 1-15,24-5-2 16,-7-6 1-16,7-9-8 16,7-3 5-16,-7-2 1 15,7 0-1-15,0-1-5 16,0 0 1-16,0 2 9 15,0 0-5-15,-10 4-5 16,10 4 0-16,0-1 2 16,0 1 2-16,0-4-4 15,0 0 0-15,0 0 10 16,17-2-7-16,-17-1-3 16,14 3-8-16,-7 0-23 0,0 7-121 15,0-1-59 1,3 2-126-16</inkml:trace>
  <inkml:trace contextRef="#ctx0" brushRef="#br0" timeOffset="22336">27738 5044 370 0,'0'0'146'0,"0"0"-82"16,0 0 57-16,0 0-28 15,0 0-26-15,0 0-35 16,-25 0 2-16,19 2-3 16,-1 7-30-16,0 3-1 15,0-1 0-15,-10 7 10 16,10-2-9-16,7-1-1 15,0-1 0-15,0-2 3 16,0-7-2-16,0-2-1 16,0-1 8-16,0-2-6 15,7 0 28-15,24 0 16 16,-11 0 6-16,4-2 14 0,-17-12-29 16,0-1 15-1,-7-1 13-15,0 1-48 0,0-2 14 16,0 0-20-16,0 5-11 15,0 1 0-15,-14 6 0 16,-17 5-13-16,-20 0-139 16,6 5-163-16</inkml:trace>
  <inkml:trace contextRef="#ctx0" brushRef="#br2" timeOffset="66043">1066 7268 509 0,'0'0'172'0,"0"0"-11"15,0 0 7-15,0 0-22 16,0 0-51-16,0 0-13 16,-34-111-5-16,34 79-42 15,0-4-2-15,0-5-13 16,0 1-16-16,0 0 10 16,20 0-14-16,4 12 0 15,-3 10-1-15,3 11-5 0,-3 7 1 16,10 0 3-16,3 13 2 15,4 33-11-15,-7 14 12 16,-11 9-1-16,-2 5 0 16,-12-6 1-16,1-8-2 15,-7-13 1-15,7-16 0 16,-7-17-5-16,0-6 7 16,0-4-2-16,0-4 4 15,0 0 5-15,0 0 2 16,7 0-1-16,-7-32-8 15,17-11 4-15,-3-15-5 16,14-4-1-16,2-7 0 16,15 4 9-16,-7 13-16 15,-10 15 7-15,-4 17 0 0,-18 8-9 16,8 10 9-16,3 2-5 16,4 0 5-16,3 0-7 15,4 26-1-15,-4 11 8 16,-4 9 0-16,-6 7-12 15,3 7 17-15,-10 1-5 16,-7-4 0-16,7-2 2 16,-7-10-2-16,7-5 0 15,-7-11-2-15,7-3-9 16,-7-12-18-16,10-6-25 16,-10-2-3-16,0-6-33 15,0 0 5-15,0 0-4 0,0 0-20 16,0 0-35-16,28-14-299 15</inkml:trace>
  <inkml:trace contextRef="#ctx0" brushRef="#br2" timeOffset="66470">2053 7037 488 0,'0'0'147'0,"0"0"-13"16,0 0-3-16,0 0-24 15,0 0-50-15,0 0-12 16,-14-17-6-16,14 17-30 16,14-3 6-16,24 0-15 0,6 0 13 15,22 0 1 1,9-3-9-16,8 4-5 15,-4-4 2-15,-3 6 6 0,-18 0-16 16,-13 0-21-16,-25 0-124 16,-9 3-18-16,-11 17-74 15,0 3-150-15</inkml:trace>
  <inkml:trace contextRef="#ctx0" brushRef="#br2" timeOffset="66664">2239 7194 328 0,'0'0'183'16,"0"0"-105"-16,0 0 14 15,0 0-24-15,0 0 11 0,0 0-33 16,147 0 19-16,-95 0-24 16,0 0-18-16,-1 0-4 15,-13 0-14-15,-7 0-10 16,-11 3-74-16,-20 9-326 15</inkml:trace>
  <inkml:trace contextRef="#ctx0" brushRef="#br2" timeOffset="67234">3112 6931 634 0,'0'0'190'0,"0"0"-24"16,0 0-10-16,0 0-35 16,0 0-49-16,0 0-19 15,0-29-7-15,0 29-4 16,0 0-27-16,0 0 18 15,0 0-15-15,0 0-12 16,0 0 11-16,0 0-13 16,0 0-4-16,0 0 0 0,0 0 1 15,0 0-8 1,0 0 7-16,0 12-1 0,0 5-4 16,0 3 7-16,0 1-2 15,0 1 0-15,0 1 5 16,24 3-7-16,7-1 2 15,-4 4 0-15,11-1 2 16,0 1-1-16,-10-3-1 16,9-1 0-16,-13 1 5 15,4-3-5-15,-11 0 0 16,-10 0 2-16,7-1-9 16,-7 1 7-16,-7-3 0 0,0-2 0 15,0-7 8-15,0 1-9 16,-7-1 1-16,-24-2 0 15,-4-1 4-15,-2-2-4 16,-8-6-2-16,0 0-9 16,0 0-62-16,8 0-20 15,9-20-110-15,11-15-86 16,17-7-382-16</inkml:trace>
  <inkml:trace contextRef="#ctx0" brushRef="#br2" timeOffset="67478">3194 7034 607 0,'0'0'201'0,"0"0"-24"0,0 0 1 16,0 0-78-16,0 0 0 16,0 0-29-16,-13-106-51 15,33 92-5-15,49 0-15 16,10-1 0-16,17 5-4 15,-6 1 6-15,-21 3-2 16,-18 2 0-16,-23 4-51 16,-4 0-28-16,-24 6-88 15,0 14-114-15,0 6-206 16</inkml:trace>
  <inkml:trace contextRef="#ctx0" brushRef="#br2" timeOffset="69185">4026 6503 408 0,'0'0'174'0,"0"0"-16"16,0 0-23-16,0 0-2 15,0 0-58-15,0 0 3 16,-24-61 1-16,11 52-38 16,-18 1 3-16,-14-2-20 0,-20 0-13 15,-25 1 19-15,-30 0-22 16,-42 1 3-16,-37 6-4 15,-18-2 2-15,-10 4-1 16,-3-2-4-16,6-2 1 16,8 4-1-16,16 0-3 15,32 0-1-15,20 0 1 16,35 0 9-16,34 0-10 16,24 0 0-16,20-5 1 15,-10-6-2-15,-6 2 2 16,-11-2-1-16,-3-1 0 15,6 4 6-15,8-1-8 16,13 6 2-16,14 0 0 16,24 3-5-16,0 0 7 15,0 0-2-15,-7 0 0 0,0 0-7 16,-7 0 5-16,-17 0-15 16,-7 0 17-16,-6 0 4 15,9 0-2-15,4 0-2 16,11 3 0-16,9-3 9 15,11 3-8-15,0-3-1 16,0 0 0-16,0 0-4 16,0 0 4-16,0 0 0 15,0 0-1-15,0 3 2 16,0 0-7-16,0 11 6 16,-13 17-5-16,-1 7 3 15,-10 13 4-15,3 0-1 0,14 4-1 16,1 5 11-16,-5 6-9 15,4 2-2-15,7 7 0 16,-7 1 4-16,1 8-4 16,-1 2 0-16,0-1 11 15,-3 1-6-15,3-3 5 16,7-6-7-16,0-3 0 16,0-8 12-16,0-8-12 15,0-4 2-15,0-6 4 16,0-4-3-16,0-8 3 15,0-7-9-15,0-12 3 16,0-6 1-16,0-5-1 16,0-6-3-16,0 0 2 0,0 0 6 15,0 0 4 1,0 0-3-16,0 0-8 0,0 0 11 16,0 0-10-16,0 0-2 15,0 3 0-15,0 6-7 16,17 2 7-16,3 3 0 15,11 0 4-15,-3 1-3 16,10-1 0-16,6-2-1 16,1-4 0-16,20-3 7 15,18 2-7-15,27-7 0 16,24 0 4-16,24 0-8 16,18-12 4-16,2-5 0 15,8 0-2-15,-7 2 7 16,-17 7-10-16,-22-3 5 0,-5 2-4 15,-12 3-4-15,-2 1 2 16,-11 1 4-16,3 4 0 16,-10 0-15-16,-6 0 15 15,-8 0-4-15,7 0 3 16,-6 0-5-16,-11 0 9 16,-10 0-1-16,-4 0 0 15,-14 0 5-15,1 0-6 16,-7 0 1-16,-7 0 0 15,-8 0-5-15,-9 0 7 16,-14 0-2-16,0 0 0 16,-7 0 0-16,17 0-2 15,-10 0 2-15,14 0 0 0,-4 0 0 16,-3 0 4-16,-1 0-4 16,-6 0 0-16,3 0 3 15,-3-2-2-15,-7-10-1 16,7-2 1-16,7-6 4 15,-7-5-5-15,10-4 0 16,-3-8-1-16,6-6 9 16,-9-3-7-16,2-8-1 15,-6-6 0-15,-7-3 8 16,0-8-4-16,0-1 1 16,0 0 7-16,0 4-7 15,0 2 11-15,0 3-14 0,0 7 2 16,0-2 8-16,0 0-10 15,0 1 3-15,-7 3-4 16,1 3 8-16,6 4-6 16,-7 11-3-16,7 8 0 15,-11 7-5-15,5 4 6 16,-1-3-1-16,-7 6 0 16,-10-6 6-16,3 0-9 15,-17 3 3-15,-13-7 0 16,-8 4-13-16,-23 6 4 15,-14 9-45-15,-21 5-72 16,-42 0-286-16</inkml:trace>
  <inkml:trace contextRef="#ctx0" brushRef="#br2" timeOffset="74263">8696 6316 491 0,'0'0'141'0,"0"0"-39"15,0 0 8-15,0 0-33 16,0 0 19-16,0 0-28 16,0 0-20-16,-45-17 17 15,28 17-35-15,10 0 17 16,0 0-9-16,-7 0-32 16,1 3 21-16,-11 17-27 15,-7 6 0-15,3 8 25 16,4 0-25-16,10 4 14 15,1 5-14-15,6-1 10 0,-4 7-6 16,11-4-4 0,0 4 0-16,11 3-3 0,23 2 8 15,11 0-5-15,6-8 0 16,1-3 4-16,10-10 0 16,3-7-4-16,-6-10 0 15,9-14 1-15,-9-2 10 16,6 0-2-16,4-23-2 15,-4-11-5-15,-6-12 26 16,3-3-11-16,-18-2-7 16,-9-4 16-16,-4-7-21 15,-25-4 9-15,-6-2-1 16,0 0-10-16,0 7 19 0,-20 9-22 16,-18 10 0-1,-14 5 3-15,1 1 2 0,-18 9-5 16,4 3 0-16,-1 4 5 15,-2 6-18-15,9 3 13 16,8 5 0-16,-1 6-8 16,0 0 14-16,8 0-6 15,6 0 0-15,0 12-12 16,18 17 8-16,-5 10-73 16,19 13-36-16,6 5-94 15,0 0-150-15</inkml:trace>
  <inkml:trace contextRef="#ctx0" brushRef="#br2" timeOffset="75356">8575 6923 342 0,'0'0'145'15,"0"0"-11"-15,0 0-13 16,0 0-23-16,0 0-11 0,0 0-69 15,0-30 21 1,0 30 20-16,-6 4-9 0,-15 10 28 16,4-6-23-16,3 4-15 15,0 0 14-15,-3 9-45 16,-10 17 15-16,-4 11 4 16,-14 14-26-16,-14 15 29 15,-16 1-24-15,3 7-2 16,-18 3 22-16,1-7-23 15,-7-2 6-15,13-5-8 16,4-9 6-16,17-9-4 16,17-11-4-16,18-15 0 15,10-8-5-15,3-12 12 0,7-5-7 16,7-3 0 0,0-3 8-16,0 0-10 0,0 0 2 15,0 0 0-15,0 0 2 16,0 0 9-16,0 0-11 15,0 0 0-15,0 0-1 16,0 0-6-16,0 0-47 16,0 0-45-16,0 0-26 15,-7 0-123-15,7 0 2 16,-7 0-367-16</inkml:trace>
  <inkml:trace contextRef="#ctx0" brushRef="#br2" timeOffset="75993">7606 7874 467 0,'0'0'121'16,"0"0"-25"-16,0 0 8 16,0 0 1-16,0 0-53 15,0 0 10-15,0 0-18 16,-200-31-10-16,169 31 16 0,-13 2-22 16,6 16 9-16,0 2 9 15,-3 9-44-15,-4 8 13 16,0 11-7-16,1 7-4 15,6 5 5-15,7 6-6 16,10-3-3-16,8 0 4 16,13-4 1-16,0-1-5 15,0-1 0-15,34-6 1 16,18-5-8-16,9-6 7 16,19-11 0-16,9-10 2 15,0-13 4-15,8-6-6 16,6 0 3-16,3-14 8 15,-9-15-7-15,-1-5-1 0,-17 0-3 16,-10-1 27-16,-4-8-18 16,-13 1 29-16,6-1-10 15,-13-6-27-15,-7 1 32 16,-14-7-17-16,-11 0 3 16,-13 2 9-16,0-1-23 15,-31 5 23-15,-20 5-22 16,-14 7-3-16,-11 12-1 15,-13 8-2-15,-1 2 0 16,-6 13-4-16,17-2 3 16,20 4 1-16,22 0 0 15,12 0-53-15,25 0-49 16,0 4-107-16,18 10-88 16,47-11-96-16</inkml:trace>
  <inkml:trace contextRef="#ctx0" brushRef="#br2" timeOffset="77075">8926 6851 528 0,'0'0'156'16,"0"0"-9"-16,0 0-11 15,0 0-34-15,0 0-10 16,0 0-27-16,-10-14-40 16,10 14-1-16,0 19-24 15,38 30 0-15,30 23 65 16,18 11-43-16,35 5 2 16,6 7-10-16,-3-1-11 15,-4-3 16-15,-17-2-19 16,-13-7 0-16,-11-3 5 0,-17-5 3 15,-11-9-8-15,-6-8 0 16,-18-8 9-16,4-11-14 16,-17-11 5-16,-7-6 0 15,10-10-2-15,-10-5 9 16,-7-6-7-16,7 0 0 16,-7 3 8-16,0-3 11 15,0 0 7-15,0 0 3 16,0 0 14-16,0 0-37 15,0 0 14-15,0 0-5 16,0 0-13-16,0 0 0 16,-7-5-2-16,-17 1-6 15,3 2-2-15,-10 2 0 0,-3 0 8 16,-4 0 0 0,-7 0 5-16,8 14-17 0,-1 3 12 15,3 3 0-15,-2 6-2 16,6 5 10-16,0 3-8 15,17 4 0-15,-7 5 4 16,14 5-12-16,7 1 8 16,0 5 0-16,0 2-6 15,7 2 10-15,28-3-4 16,20-4 0-16,3-8 3 16,8-11-9-16,16-16 6 15,7-16 0-15,8 0-9 16,6-14 19-16,-7-17-10 15,-13-4 0-15,-18-2 4 0,-13-2 4 16,-15-5-8-16,-6-4 0 16,-10-5 26-16,-14 0-23 15,-7-7 10-15,0 3-4 16,-14-1 0-16,-37 10-5 16,-8 5-4-16,-17 12 0 15,11 5-9-15,-11 12 9 16,11 5-3-16,14 6 3 15,13 3-45-15,7 0-13 16,17 9-100-16,7 0-157 16,7-9-390-16</inkml:trace>
  <inkml:trace contextRef="#ctx0" brushRef="#br2" timeOffset="78823">7265 8629 545 0,'0'0'106'16,"0"0"-9"-16,0 0 6 0,0 0-33 15,0 0-1-15,0 0-7 16,0-17-33-16,0 17 22 16,0 0-32-16,0 0-3 15,0 0 12-15,-10 8-19 16,-17 27 8-16,-18 8 55 16,7 0-45-16,0-6 27 15,-6 0-35-15,9 3-10 16,-16 9 23-16,-4 8-32 15,-11 12 22-15,1 8-14 16,-18 12-1-16,18-2 7 16,-4 0-14-16,18-10 0 15,13-14 4-15,17-12 5 16,8-11-9-16,2-14 0 16,11-9 2-16,0-5-6 0,0-7 4 15,0 1 0-15,0-6 5 16,0 3 6-16,0-3-9 15,0 2-2-15,0 2 11 16,0-4-4-16,0 0-7 16,0 0 0-16,0 0-2 15,0 0 14-15,0 0-12 16,0 0 0-16,0 0 3 16,0 0-3-16,0 0 0 15,-7 0 0-15,0 0 0 0,-13 0 5 16,3-9-5-1,-4 3 0-15,-10 3-6 0,10 3-2 16,-10 0 6-16,-6 0 0 16,2 0-10-16,-9 21 15 15,6 10-3-15,-7 6 0 16,7 5 4-16,18 8-13 16,-11 4 9-16,24 0 0 15,0 4-3-15,7 1 8 16,0 2-5-16,0-1 0 15,14-3 0-15,17-6-11 16,20-5 7-16,-6-12-12 16,0-5 12-16,6-9-23 15,-6-11 23-15,6-4 4 16,1-5-6-16,6 0 2 0,1 0 4 16,10-20 0-16,-4-14 1 15,11-4 7-15,-11-4-8 16,0-3 7-16,-10-2-5 15,-27 2 19-15,-4-1-20 16,-17-5 11-16,-7 0 20 16,0 1-25-16,-24 5 4 15,-21 7-2-15,-7 7 0 16,1 5-11-16,-8 3 2 16,-6 6 0-16,3 6-4 15,4 6 6-15,6 2-2 16,14 3 0-16,11 0-14 0,3 0 11 15,10 0-78-15,14 3-44 16,0 4-85-16,7-7-133 16</inkml:trace>
  <inkml:trace contextRef="#ctx0" brushRef="#br2" timeOffset="80120">7709 8495 491 0,'0'0'153'0,"0"0"-11"16,0 0 10-16,0 0-39 15,0 0 6-15,0 0-62 16,-65-47-28-16,65 47 17 15,0 0-41-15,7 24 4 16,20 22 21-16,18 11 0 16,6 6 1-16,1 1-25 15,10 9 11-15,-4 4 7 16,1 3-13-16,9 6-6 16,-2 0-5-16,-8-6 10 15,11 0-11-15,-17-3 1 16,-1-5 0-16,-6-1-2 15,-7-8 9-15,-4-6-7 16,-10-8 0-16,4-7 7 0,-4-10-11 16,-17-6 4-16,6-8 0 15,-2-11-2-15,-4-1 8 16,-7-6-6-16,0 0 0 16,6 0 10-16,-6 0 2 15,0 0-1-15,0 0 10 16,0 0 17-16,0 0-30 15,0 0 16-15,0-2-10 16,0-9-6-16,0-4-4 16,0 6-4-16,-6 1 0 15,-19-1-8-15,12 3 12 16,-11 0-4-16,-4 6 0 16,4 0 3-16,3 0-18 0,8 0 15 15,-11 0 0-15,-7 9-6 16,17 11 11-16,-14 1-5 15,4 0 0-15,4 9 10 16,-4 1-18-16,-4 12 8 16,4 0 0-16,3 6-5 15,4 1 12-15,10 3-7 16,7 0 0-16,0 2 3 16,0-4-15-16,0-5 12 15,7 0 0-15,24-7-7 16,7-4 16-16,-11-6-9 15,18-12 0-15,0-6-3 0,0-8 0 16,13-3 3-16,18 0 0 16,6-26 0-16,14-15 9 15,8-15-9-15,-15 2 0 16,-10-3 8-16,-17 8-9 16,-28 0 1-16,-10 4 0 15,-24-3 13-15,0-1-6 16,0-6-1-16,-30 7 3 15,-8 2-1-15,-14 6 5 16,1 8-13-16,6 4 0 16,-7 5-6-16,-6 6 6 15,-8 14-4-15,-9 3-37 16,-15 0-100-16,18 14-134 0,-3-5-447 16</inkml:trace>
  <inkml:trace contextRef="#ctx0" brushRef="#br1" timeOffset="125490">14641 6062 436 0,'0'0'227'0,"0"0"-63"16,0 0-32-16,0 0-18 0,-97-167-35 16,80 145 8-16,10 8-22 15,-6 11-28-15,13 3 5 16,-18 0-42-16,-23 29 0 16,-21 31-2-16,-10 28 12 15,-17 20-10-15,13 19 0 16,11 4 2-16,13 0-4 15,14-14 2-15,25-14 0 16,13-22-4-16,0-21 9 16,44-14-5-16,8-19 0 15,6-14 0-15,8-10-7 16,2-3 14-16,15-8-7 16,3-33 6-16,10-10 3 15,11-10-4-15,-21 1-5 0,-11-3 1 16,-16 10-2-16,-15 9 1 15,-6 15 0-15,-7 13-1 16,-17 13 1-16,7 3-2 16,10 0 2-16,0 23-3 15,-4 11-8-15,-3 3 11 16,-3-3 0-16,-8-5 0 16,5-9 2-16,-11-8-3 15,-1-10 1-15,-6 1 0 16,0-3-4-16,0 0 12 15,0-11-8-15,-13-18 0 0,-25-11 12 16,-7 0-12-16,0-2 0 16,1 7 1-16,-8 6-8 15,14 14 7-15,4 14 0 16,3 1-5-16,0 10 3 16,-14 47 1-16,-6 16 1 15,16 12 0-15,4 4-9 16,31-6 9-16,0-11 0 15,21-10-6-15,41-13-2 16,-10-18 3-16,6-14-1 16,-13-14-9-16,-7-3 9 15,-11-11 12-15,-3-29-6 16,-3-6 3-16,-4-9 9 16,-10-8-11-16,-7 4-1 15,0-2 4-15,0 10-2 0,0 14 4 16,0 14-6-16,0 14 6 15,0 7-2-15,0 2-8 16,0 8-5-16,0 29 8 16,0 15-8-16,14 2 9 15,17 0 0-15,-4 1-2 16,4-10 11-16,7-1-9 16,-11-16 0-16,-3-8 1 15,-3-11-12-15,-14-7 11 16,3-2 0-16,-3 0-2 15,0-11 12-15,7-18-6 16,-1-5-4-16,-2-3 4 0,3-3-4 16,6-1 0-16,4 4 0 15,-3 9-1-15,-4 8 9 16,-3 17-8-16,-7 3 0 16,17 0-9-16,-4 32-5 15,1 11 8-15,3 2 6 16,-10 2 0-16,3-8 4 15,-3-7-4-15,-7-12 0 16,0-12 1-16,-7-2 0 16,6-6 3-16,-6 0-4 15,11 0 12-15,-11-32-6 16,13-5-3-16,8-7-3 16,3 8 1-16,-3 5-10 0,3 9 11 15,-10 9-2-15,6 7 0 16,4 6-4-16,-3 0 0 15,10 6 4-15,7 20 0 16,-11 3-13-16,4 2 14 16,0 1-2-16,-3 2-88 15,9 0-61-15,1 1 2 16,0-4-29-16,7-3-236 16</inkml:trace>
  <inkml:trace contextRef="#ctx0" brushRef="#br1" timeOffset="126872">16958 6422 466 0,'0'0'145'0,"0"0"-40"15,0 0 26-15,0-169-61 16,0 156 30-16,0 13-35 15,0 11-59-15,0 54-5 16,0 34 1-16,0 16 28 16,0 2-3-16,-14-7-24 15,1-16 9-15,13-11-12 16,0-11 3-16,0-18 4 16,0-11-7-16,0-18-8 15,0-11-35-15,0-10-65 0,0-4 39 16,0-9 48-16,-18-31-61 15,-16-12 73-15,-4-8-5 16,-13-2 13-16,-11 1-4 16,21 10 4-16,-14 14-2 15,20 11 3-15,4 12 0 16,11 8-3-16,9 6 3 16,11 0 0-16,0 29-1 15,11 7 7-15,40 8-1 16,8-5-5-16,23-7 2 15,-3-9-2-15,11-15 9 16,-15-8-3-16,-9 0 11 0,-8-22-13 16,-3-19 39-16,-21-10 1 15,-3-6-5-15,-17-6 16 16,-14 1-36 0,0-6 27-16,0-3-1 0,-7 9-30 15,-13 11 28-15,2 13-8 16,5 18-1-16,6 18 12 15,7 2-46-15,0 17-9 16,0 43 9-16,0 25-4 16,0 10 4-16,0-1 0 15,14-8 2-15,-1-14-5 16,5-10 3-16,2-13 0 16,4-15-1-16,-10-11 11 15,0-9-10-15,3-8 0 16,-10-6 3-16,13 0 4 0,4-14-3 15,-3-23 2-15,17-9-4 16,-17 3 10-16,10 2-12 16,-18 11 0-16,-2 12 3 15,-5 10-10-15,1 8 7 16,7 0-4-16,10 6 1 16,11 22-8-16,-5 7 11 15,-9 2 0-15,10-6 2 16,0-8-12-16,-3-2 10 15,16-13 0-15,1-3-3 16,-7-5 3-16,6 0 0 0,-13 0 0 16,-3-21 0-16,-4-9 5 15,-17-7-3-15,0-13-2 16,-7 0 7-16,0-5 4 16,-31 4-6-16,-4 14 0 15,-2 14 0-15,19 14 17 16,5 9-22-16,6 0-7 15,0 29 6-15,7 22-1 16,0 15 2-16,0 0 0 16,0-3 1-16,14-3-4 15,17-11 5-15,6-7-2 16,-2-13 0-16,-4-9 9 16,0-14-9-16,-4-6 0 15,11 0 1-15,-7-32 7 0,-4-5-6 16,4-7-2-1,-3 0 0-15,3-5 14 0,0 6-14 16,-11 11 0-16,11 9 0 16,-17 15-8-16,17 8 8 15,-3 0 0-15,3 14-10 16,-1 21 8-16,-9 5 2 16,10-1 0-16,-3-4 2 15,-4-7-10-15,3-8 8 16,4-5 0-16,0-10 0 15,-10-5 0-15,3 0 0 16,20-5 0-16,-9-27 3 0,16-7-1 16,-20-5-2-1,-10-7 0-15,-11-3 2 0,-10-7 11 16,0 7-11-16,-31 5-2 16,0 17 2-16,11 19-4 15,-11 13 2-15,17 11-14 16,0 49 12-16,-3 21-1 15,10 4 3-15,7-2 0 16,0-11 6-16,45-9-11 16,0-15 5-16,13-11 0 15,4-11 0-15,10-12-45 16,-3-5-120-16,-4-9-111 16,-13 0-309-16</inkml:trace>
  <inkml:trace contextRef="#ctx0" brushRef="#br1" timeOffset="127830">19702 6219 769 0,'0'0'129'16,"0"0"-35"-16,0 0-17 15,-38-154 10-15,38 148-19 16,0 6-34-16,0 3-27 16,0 50-7-16,0 31 1 15,0 19 8-15,0 11 3 16,0 0-10-16,0-11 13 16,0-8-15-16,0-18 0 15,0-20 2-15,0-14 7 0,0-20-6 16,0-14-3-16,0-7 1 15,0-2 15-15,0 0-11 16,0-16 16-16,14-25-13 16,24-13 3-16,6-3-8 15,8-3-3-15,0 11 3 16,-15 9-5-16,1 17 2 16,0 18 0-16,-10 5-2 15,9 14-10-15,-6 32 11 16,-10 14 0-16,-4 5 0 15,-10 1-7-15,-7 3 8 16,0-6 0-16,-7-6-4 16,-31-12-17-16,-13-16-2 0,6-14-22 15,0-15 37-15,8 0 5 16,6 0 4-16,10-20-1 16,7 0 1-16,-3 0 10 15,10 5-11-15,0 4 0 16,7 5 5-16,0 6-14 15,0 0 9-15,0 0-6 16,14 0 4-16,38 0 2 16,10 0 2-16,17-3-2 15,3-8 1-15,8-6 3 16,-8-3-4-16,-24-1 0 16,-6-7 2-16,-7-3 10 0,-14-7-10 15,-11-7-2 1,-6-4 6-16,-14 1 10 0,0 7-5 15,0 7 13-15,-14 11 1 16,-6 9-24-16,3 7 23 16,-4 7-24-16,-3 13 6 15,3 32-8-15,-10 12 2 16,24 3 0-16,7 1 0 16,0-7 8-16,14 1-8 15,38-7 0-15,10-11 6 16,-4-8-10-16,7-12 4 15,4-5-18-15,-4-12-25 0,-6 0-83 16,-8-4-17 0,-20-27-102-16,-24-12-312 0</inkml:trace>
  <inkml:trace contextRef="#ctx0" brushRef="#br1" timeOffset="129280">21972 6788 572 0,'0'0'183'0,"0"0"-37"16,0-151-68-16,-24 97 14 16,-7 5-1-16,-3 12-43 15,-4 11 17-15,-7 14-22 16,8 12-25-16,-15 0-18 15,-6 44 12-15,-1 13-12 16,8 14 0-16,6 3 3 0,28-5-6 16,17-6 3-16,0-7 0 15,24-10 3-15,14-8 8 16,-4-15-10-16,-3-12-1 16,0-11 0-16,3-5 13 15,18-38-11-15,3-18 2 16,-4-4 25-16,1-10-17 15,0 1 52-15,-15 5-35 16,-9 4-28-16,-4 15 37 16,-17 14-31-16,-7 18 11 15,0 10-3-15,0 8-5 16,0 0-15-16,0 35 5 16,0 27 0-16,0 16-7 0,0-1 9 15,0-6-2-15,0-5 0 16,27-15 8-16,-3-14-8 15,-3-10 0-15,-4-16 0 16,4-9-10-16,3-2 12 16,10-2-2-16,11-36 8 15,7-13 5-15,9-6-11 16,-9-6-2-16,0 0 6 16,-8 3-10-16,-6 5 4 15,-10 15 0-15,-11 14-3 16,-10 15 10-16,-7 11-10 15,0 0 3-15,0 10-6 0,0 26-6 16,7 8 12-16,-7 4 0 16,0-2-1-16,13-3 0 15,-6-9-6-15,10-9 7 16,-3-11-15-16,-7-8 5 16,7-6 6-16,10 0 4 15,3-11-1-15,11-18 15 16,-7-5-14-16,-10 0 0 15,3 2 2-15,-10-2-7 16,-8 5 5-16,-6 8 0 16,0 11-2-16,0 7 6 15,0 3-12-15,7 0 7 16,11 23-4-16,9 9-8 16,4-2 13-16,7 2-12 15,6-9-2-15,1-3-32 0,-10-8 37 16,20-10-4-16,-21-2 13 15,11 0-11-15,-7-8 11 16,-1-15 0-16,-9-3 0 16,10-6 11-16,-7-1-11 15,-11 2 0-15,4 5 1 16,-10 14-7-16,-14 6 7 16,7 6-1-16,-7 0 0 15,7 0-10-15,17 21 10 16,3 4 0-16,11 1 2 15,14-6-7-15,-8-8 5 16,1-10 0-16,0-2 0 0,-7 0 14 16,0 0-14-1,-11-6 0-15,-3-14 2 0,-10-9-1 16,0 1-1-16,-4-6 0 16,-10 3 18-16,0-1-17 15,0 3 26-15,-17 9-16 16,10 12-10-16,0 5 23 15,-7 3-24-15,-3 37-3 16,-10 40-1-16,-18 32 5 16,0 17-1-16,0 17 0 15,8 14 4-15,6 8-11 16,3 7 7-16,4-3 0 16,17-15-3-16,7-11 14 0,0-17-13 15,-7-18 2 1,-13-21 0-16,-4-28-3 0,3-19 3 15,-3-25 0-15,-21-12 2 16,-13-3 5-16,-8 0 3 16,-16-32-10-16,-7-8 5 15,13-11-5-15,11-6 0 16,20-12-2-16,24-7 1 16,21-11-76-16,45-10-7 15,51-9-136-15,14-8-56 16,7 0-135-16</inkml:trace>
  <inkml:trace contextRef="#ctx0" brushRef="#br1" timeOffset="130037">25076 6628 656 0,'0'0'174'0,"0"0"-88"16,0 0 24-16,-58-174 8 15,13 148-55-15,-7 13 5 0,-3 13-47 16,-17 1-7-16,7 45-9 15,-4 17 7-15,18 11-12 16,30 4 0-16,21-1 6 16,0-3-5-16,14-11-1 15,44-8 0-15,1-19 4 16,3-16 8-16,-4-11-9 16,-20-9-3-16,-4-3 0 15,-3-31 15-15,0-12-14 16,-10-11-1-16,3-6 1 15,-17-5 13-15,-7 5-14 16,0 8 0-16,0 16 6 0,-31 13 9 16,-7 8-14-1,3 13 6-15,-2 5-7 0,-1 0 4 16,7 26-4-16,3 19 0 16,11 9 0-16,17 7-8 15,11-5 8-15,54-4 0 16,24-12-5-16,14-15 10 15,1-13-6-15,-8-12 1 16,-14 0 0-16,-6-37-2 16,-11-14 3-16,-20-16-1 15,0-12 1-15,-38-7 12 16,-7-11-7-16,0-4 6 16,-24 10 2-16,-18 12 48 15,4 21-47-15,14 27 11 16,11 13-3-16,6 16-14 0,7 2-8 15,0 17-1-15,-7 43-3 16,-10 29-8-16,3 16 11 16,14 9 0-16,0 1-1 15,0-12 12-15,0-11-12 16,14-15 1-16,10-11-48 16,-4-22-35-16,11-17-79 15,7-18-51-15,-3-9-28 16,9-29-42-16,-6-22-259 15</inkml:trace>
  <inkml:trace contextRef="#ctx0" brushRef="#br1" timeOffset="130928">25544 6645 207 0,'0'0'191'15,"0"0"-55"-15,0 0-21 16,0 0-15-16,0 0 14 16,-217-80-41-16,217 80-35 15,24 9-31-15,55 11-5 16,25-3 24-16,30-11 9 15,-7-6-6-15,-17 0 33 16,-21-23-33-16,-30-11 32 16,-21-7 19-16,-14-5-30 15,-18-11-3-15,-6-6-16 16,0-8-15-16,-30 0 21 16,-15 10-34-16,-7 10 9 15,8 14 10-15,6 14-17 0,17 14 9 16,0 9-14-16,4 9-7 15,-3 51-3-15,-4 23 10 16,17 17 0-16,7 5-5 16,0-6 20-16,24-10-14 15,10-13-1-15,11-16 0 16,-7-14 1-16,0-15-1 16,-11-14 0-16,11-11 3 15,0-6 10-15,-1 0-9 16,15-18-4-16,-14-18 5 15,7-5-4-15,-11 2-1 16,-3 1 0-16,-17 13 0 0,3 7 10 16,-3 10-10-16,-8 8 0 15,8 0-7-15,17 11-4 16,-10 23 6-16,10 7 5 16,0 5-3-16,-4-7 6 15,11-5-6-15,-7-10 3 16,-10-7 0-16,10-9-9 15,-18-8 9-15,11 0 0 16,-3 0 1-16,-7-28 13 16,10-10-14-16,-4-10 0 15,-20-6 3-15,0-6-6 16,0 6 3-16,-6 5 0 16,-22 15 2-16,4 11 12 0,3 9-12 15,4 14-2 1,3 0-13-16,-6 28 6 0,-4 29 1 15,10 12 6-15,14 8-1 16,0-8 12-16,0-10-11 16,27-11 0-16,4-13 0 15,0-12-2-15,-10-11 2 16,10-12 0-16,-4 0 3 16,18-12 7-16,7-25-3 15,10-9-7-15,-11-5 1 16,1 0-2-16,-8 2 3 15,-6 6-2-15,-10 16 0 0,-4 16 6 16,3 11-11 0,4 0 5-16,-3 21 0 0,3 22-14 15,0 5 14-15,-4 4 0 16,-3-7-2-16,4-7 11 16,-11-4-12-16,4-8 3 15,3-6-37-15,-4-3-15 16,-6-8-54-16,-4-4-59 15,-3-5-79-15,-7 0-123 16</inkml:trace>
  <inkml:trace contextRef="#ctx0" brushRef="#br1" timeOffset="131980">16394 8287 14 0,'0'0'95'0,"0"0"56"15,0 0 38-15,0 0-39 16,0 0-41-16,-7-147-29 16,25 113 9-16,-5 5-33 15,-6 1 9-15,-7 7 7 16,0 11-3-16,0 4 8 0,0 6-28 16,0 0-7-1,0 0-42-15,-7 14 12 0,-24 27-12 16,-3 9 0-16,10 5 4 15,17-1-5-15,7 0 1 16,0 0 0-16,45 1-1 16,13-4 14-16,18 1-13 15,-11 3 0-15,-6-4 2 16,-8-5-4-16,-13-7 2 16,-14-4 0-16,-17-6-2 15,-7-6 9-15,-17-4-13 16,-35 1 6-16,-20-6 0 15,-10-4-13-15,-15-5 13 16,8-5-5-16,10 0 2 0,-4 0-111 16,25 0-29-16,20-9-14 15,21-29-59-15,17-21-129 16</inkml:trace>
  <inkml:trace contextRef="#ctx0" brushRef="#br1" timeOffset="133484">16848 8059 422 0,'0'0'200'0,"0"0"-34"15,0 0-45-15,0 0 31 16,0 0-70-16,0 0-40 0,14-27-40 16,-7 70 14-16,3 20 11 15,4 8 4-15,0 7-28 16,-8-2 19-16,5 1-21 15,3-2-1-15,-1-4 5 16,1-13 4-16,10-15-7 16,-10-15-2-16,-7-17-16 15,3-8-1-15,-10-3-32 16,0-5 32-16,0-30 16 16,0-10-16-16,-24-1 17 15,-14-3 0-15,-7 3 0 16,-6 9-8-16,-1 3 8 15,8 8-4-15,16 12 3 0,4 3 2 16,17 7 0 0,7 4-1-16,0 0-10 0,0 0 3 15,38 0 0-15,27 0 7 16,25 0 5-16,13 4 4 16,-7-4-6-16,-13 0-3 15,-25 0 5-15,-13 0 16 16,-21-6-13-16,-10-6 21 15,-1 7 29-15,-6-1-27 16,-7 6 12-16,11 0-21 16,-11 0-21-16,13 0-1 15,8 0 0-15,17 23 0 16,20 14-8-16,-6-1 16 16,3 8-8-16,-4-1 0 0,-16-3-1 15,-4 0-10-15,-17-3 11 16,-14-2 0-16,0-10-6 15,-14-2 7-15,-31-6-3 16,-13-14 2-16,6-3-53 16,14 0 43-16,18-31-2 15,9-6 12-15,11-9-2 16,0-6 5-16,38-5-3 16,7 5 0-16,-1 7 2 15,8 7-6-15,-14 10 4 16,0 5 0-16,-11 8-3 15,4 10 11-15,0 3-11 16,-3 2 3-16,3 0-4 0,-4 2-7 16,4 21 3-16,-10 5 8 15,10 7-7-15,0-3 8 16,-11-2-1-16,11 2 0 16,-3-9 2-16,-4-9-1 15,-4-8 1-15,-2-6-2 16,-5 0 12-16,8 0-8 15,3-17 9-15,-10-14-13 16,10-4 5-16,-4-1 11 16,-2-5-14-16,-5 7 8 15,-6 3 1-15,-7 7-4 16,0 13 9-16,0 9-11 0,0 2 1 16,0 0-12-1,0 13-5-15,7 25 11 16,24 8-1-16,7 0 10 0,13-7-9 15,8-7 0-15,-8-6 3 16,1-12-3-16,-14-8 1 16,-11-6-1-16,11 0 9 15,7-20 0-15,-7-15-3 16,0-9-6-16,6-2 5 16,1 2-2-16,0 4-3 15,-18 5 0-15,4 15-2 16,-24 8 6-16,14 12-5 15,-11 0 1-15,11 0-10 0,-8 12-1 16,4 12 7 0,-3-6 4-16,-7-3-6 0,0-1-5 15,-7-8 5-15,0-6-4 16,0 0 0-16,0 0 2 16,0 0 7-16,-28 0 1 15,-9-2 3-15,13-7 10 16,-4-2-10-16,4 5-3 15,17 3 3-15,-13 3-21 16,13 3 17-16,-11 34-10 16,5 15 2-16,13 11 15 15,0 5-6-15,0 0 0 16,20-5-22-16,25-14 6 16,17-20-50-16,17-18 27 15,4-11 34-15,6-2 4 0,-17-36 1 16,-3-7 0-16,-11-12 6 15,-13-12 3-15,-7-8-8 16,-11-6 11-16,-9 0 26 16,-12 2-31-16,-6 13 32 15,0 14-3-15,0 17-21 16,-13 20 24-16,2 10-21 16,11 7-9-16,0 0-9 15,0 38-23-15,0 19 23 16,0 17 0-16,0 0 4 0,0 4-5 15,18-1 1 1,9-3-1-16,-3-5-3 0,4-15-141 16,-4-16-2-16,-11-24-52 15,-6-14 6-15,-7 0 79 16,0-29-134-16</inkml:trace>
  <inkml:trace contextRef="#ctx0" brushRef="#br1" timeOffset="134324">19561 8402 135 0,'0'0'178'15,"0"0"-32"-15,0 0-47 16,0 0-12-16,0 0-38 16,0 0-26-16,7-59-17 15,89 59 11-15,7 0 20 16,4-3-26-16,-28-6 9 0,-3 2 16 16,-25-3 6-16,-6 1 24 15,-18 2 3 1,-9-2-34-16,-5 3 21 0,-13 3-25 15,0 0-2-15,0 3 25 16,0 0-37-16,0 0 8 16,0 0-25-16,0 6-7 15,0 25 7-15,0 7 0 16,0 2 1-16,0 0 0 16,0-6 10-16,0-5-11 15,14-3 0-15,3-12 5 16,-3-2 0-16,17-10-1 15,-3-2-2-15,2 0 14 0,15-6-10 16,-17-22 3 0,10-7-9-16,-14-5 9 0,-11-3 1 15,1 4-9-15,-14 1 20 16,0 10 21-16,0 11-31 16,-7 5 15-16,-7 9-26 15,8 3 9-15,6 0-21 16,-18 6 5-16,18 32 7 15,0 7-6-15,0 1 21 16,0-6-15-16,31-3 0 16,7-8 5-16,0-12-6 15,-11-3 2-15,-2-11-1 16,2-3 6-16,4 0 4 0,-3-8-3 16,9-16-7-1,-6 1 6-15,0 1-4 0,-10-1 0 16,-1 6-2-16,11 0 0 15,-6 5 7-15,2 10-7 16,4 2 0-16,-4 0-5 16,4 8-6-16,0 18 11 15,-3-1 0-15,10-2-4 16,-7-3 12-16,-4-8-8 16,-3-7 0-16,4-5 2 15,-4 0 0-15,3-11-1 16,11-24-1-16,0-2 0 15,-14 1 14-15,-3-8-14 16,-21 1 0-16,0 3 3 0,0 6-2 16,-31 6 7-16,-4 8-7 15,4 11-1-15,-6 9 3 16,9 0-4-16,-3 40 1 16,0 14-2-16,17 9-5 15,14 3 7-15,0 2 0 16,38-1-2-16,28-10 7 15,23-12-13-15,7-7-14 16,0-16-94-16,1-13-53 16,-15-9-142-16</inkml:trace>
  <inkml:trace contextRef="#ctx0" brushRef="#br1" timeOffset="141531">22762 8401 381 0,'0'0'102'16,"0"0"18"-16,0 0 16 0,0 0-66 16,0 0 30-16,0 0-56 15,0 0-25-15,-161-106 11 16,109 106-24-16,7 17 7 15,14 11-13-15,11 4 10 16,3 11-17-16,17 0 7 16,0 0 0-16,0-1-2 15,24-8 15-15,20-5-13 16,-6-12 0-16,14-11 3 16,-8-6 7-16,-9 0-10 15,3-17 0-15,-7-18 9 16,-11-5 9-16,-20-5-17 15,0 1 3-15,0 5 2 0,-27 5 19 16,-35 5-25 0,3 9 0-16,-6 12 0 0,13 8 4 15,1 0-5-15,13 6 1 16,7 22-3-16,17 12-11 16,14 3 14-16,0 0 0 15,28-6-7-15,41-9 7 16,13-10 0-16,14-13 0 15,1-5 9-15,-1-5-15 16,-17-27 6-16,-17-5 0 16,-17-9 4-16,-18 1 12 15,-13-7-10-15,-4-2 21 0,-10 2-13 16,0 1 60-16,0 8-49 16,0 9 1-16,-17 14 17 15,10 8-31-15,0 12 3 16,0 0-15-16,0 43-17 15,1 25 5-15,6 21 12 16,0 20 0-16,0 17-6 16,0 17 20-16,27 8-14 15,-3 3 0-15,-10 9 6 16,0 3-14-16,10 0 8 16,-4-23 0-16,11-37-4 15,7-40-23-15,-10-35 22 16,10-23 2-16,-1-8 3 15,15-13 2-15,-1-42-2 16,8-13 0-16,-21-13 7 0,-18-7 9 16,-9-1-16-16,-11 4 0 15,-11 7 7-15,-47 6-23 16,-7 13 16-16,-18 10-36 16,11 12-32-16,10 14-67 15,34 6-8-15,28 9-82 16,0-7-322-16</inkml:trace>
  <inkml:trace contextRef="#ctx0" brushRef="#br1" timeOffset="141990">24017 8401 106 0,'0'0'408'16,"0"0"-320"-16,0 0 10 16,0 0-10-16,0 0-25 15,0 0-1-15,-69-97-38 16,49 97-16-16,-18 27-8 16,-7 23 13-16,1 7-13 15,13 8 0-15,3 4 6 16,21-3-12-16,7-12 6 15,0-11 0-15,35-13-5 0,9-17 21 16,8-13-16-16,3 0 0 16,-14-18 9-16,4-10 0 15,-14-12-9-15,-17-3 0 16,3 4 32-16,-10 1-30 16,-7 9 66-16,0 9-34 15,0 9-23-15,0 8 37 16,0 3-48-16,0 0-1 15,0 14-4-15,0 24 4 16,0-1 1-16,7 6 0 16,23 3 7-16,22-1-25 15,13 1 7-15,25-9-80 0,13-17-56 16,-7-17-223 0</inkml:trace>
  <inkml:trace contextRef="#ctx0" brushRef="#br1" timeOffset="142965">25159 7951 88 0,'0'0'485'0,"0"0"-340"15,0 0-70-15,0 0 29 16,0 0-32-16,0 0-67 0,-134-42 22 16,82 96-27-16,7 15 0 15,8 5 4-15,23 4 12 16,14-2-16-16,0-2 0 16,44-7 7-16,36-10-7 15,16-9 0-15,7-13 0 16,-3-15 3-16,-21-15 10 15,3-5-13-15,-16-14 0 16,-15-23 6-16,4-9 4 16,-20-8-10-16,-4 0 0 15,-18-7 2-15,-13 2 14 16,0 4 6-16,0 9 0 0,0 15-5 16,0 13 64-1,-7 10-77-15,7 8 7 0,0 0-11 16,0 23 0-16,-6 25 0 15,6 14 0-15,0 2 5 16,0 5-12-16,0-3 7 16,0-3 0-16,0-12-1 15,13-8 10-15,11-15-9 16,-17-10 0-16,7-10 6 16,-14-8-1-16,7 0-4 15,-7-31 15-15,7-23 2 16,-7-15-4-16,0-2-14 15,0-4 0-15,-14 0 2 16,-13 2-11-16,-4-2 9 0,0 0 0 16,17 8-1-16,7 9 9 15,7 7-8-15,0 14 0 16,0 11 5-16,14 11-23 16,17 15 18-16,7 0-16 15,3 15 11-15,3 23-15 16,-13 6 20-16,0 8 0 15,-10 2-6-15,-7-3-9 16,-14-2 11-16,0-3 4 16,0-9-3-16,0-9-33 15,0-7 24-15,0-9-3 0,0-7 8 16,-7-2-7 0,7-3 14-16,0 0 0 0,0 0 2 15,0 0 5-15,0 0-12 16,7 0 5-16,31 5-6 15,6 7-11-15,1 5 17 16,0 7 0-16,-1 7-2 16,1 6 7-16,-7 0-5 15,-4 3 0-15,-3-6 7 16,-7-2-18-16,-17-9 11 16,0-7 0-16,-7-4-11 15,0-3 23-15,-31-4-12 16,-27-2 14-16,-8-3-5 15,-9 0-2-15,16 0-7 16,8 0 0-16,13-8-4 0,14-13-84 16,24-13-38-16,10-21-229 15</inkml:trace>
  <inkml:trace contextRef="#ctx0" brushRef="#br1" timeOffset="143390">26610 7803 492 0,'0'0'138'0,"0"0"-35"0,0 0 29 16,0 0-79-16,0 0-23 15,0 0-30-15,289-54 11 16,-200 43-8-16,0-1-3 15,-16 3 0-15,-12 1 0 16,-16 2 11-16,-24 3-11 16,-14-1 0-16,-7 4 8 15,0 0-25-15,-21 0 17 16,-31 0 0-16,-16 10-8 16,16 7 2-16,7 0 6 15,18 0 0-15,10 9 6 16,-4 2-17-16,14 10 11 15,0 5 0-15,-3 5-7 0,10 9 18 16,0 5-11 0,0 2 0-16,0 1 7 0,10-2-10 15,4 0 3-15,-7-2 0 16,7-4-4-16,-14-5 15 16,0-4-22-16,7-11-40 15,-7-6-278-15</inkml:trace>
  <inkml:trace contextRef="#ctx0" brushRef="#br1" timeOffset="144424">28054 8266 534 0,'0'0'89'16,"0"0"11"-16,0 0 2 16,0 0-35-16,0 0 5 15,0 0-72-15,-21-23 3 16,21 46 0-16,0 9 8 15,0 4-11-15,7 5 0 16,7-4 13-16,10-1-21 16,7-4 8-16,-11-9 0 15,11-8 4-15,-3-12 13 16,3-3-17-16,7 0 10 0,-11-12-2 16,4-17 35-1,0-3 0-15,-10 2-1 0,-8-1 17 16,5 2-56-16,-11 2 16 15,-1 14-12-15,-6 7 6 16,0 3-3-16,0 3-10 16,0 0 0-16,14 0-9 15,3 9-1-15,11 13 10 16,10 1 0-16,6-2 9 16,22-8-16-16,9-4 7 15,-2-9 0-15,2 0-1 16,-16 0 17-16,-15-17-16 15,-6-6 0-15,-17-5 11 16,-4-5-10-16,-10 0-1 16,-7-2 0-16,0 1-3 15,-31 5 15-15,-7 1-12 0,-3 5 0 16,3 12 5-16,14 5-19 16,3 6 14-16,4 0 0 15,10 0-12-15,7 26 10 16,0 5 2-16,0 0 0 15,17 1 7-15,28-3-19 16,14-9 12-16,-1-6 0 16,7-8-9-16,4-6 14 15,-10 0-5-15,16-12 0 16,-16-20 5-16,-15-3-15 0,1-3 10 16,-17-2 0-16,-11-3 0 15,-10 6 21-15,-7 3-18 16,0 7 2-16,0 13 3 15,-7 6-4-15,-10 8-4 16,3 0 0-16,7 22-15 16,7 22 20-16,0-2-5 15,0 4 0-15,21-6 10 16,16-3-23-16,8-9 13 16,7-2 0-16,-8-9-3 15,-6-5-39-15,0-9-47 16,-17-3-32-16,-14 0-45 15,-7-35-25-15,0-6-361 16</inkml:trace>
  <inkml:trace contextRef="#ctx0" brushRef="#br1" timeOffset="144701">29250 7646 258 0,'0'0'113'16,"0"0"-60"-16,0 0-2 15,0 0-35-15,0 0 5 16,0 0 13-16,-127 60-33 16,127-38 35-16,45-4 13 15,0-4 3-15,13-8 32 16,-13-6-36-16,-14 0-8 0,-18 0 7 16,-6-6-31-1,-7-11 12-15,0 0-28 0,-7 0 7 16,-24 8-20-16,11 5-12 15,3 4-154-15,17 0-123 16</inkml:trace>
  <inkml:trace contextRef="#ctx0" brushRef="#br1" timeOffset="144989">29924 7612 495 0,'0'0'147'0,"0"0"-31"15,0 0-41-15,0 0-42 16,0 0 1-16,0 0-12 16,73 179 15-16,-67-96-16 15,12 4-15-15,-12-5 2 16,1-4-8-16,0-11 0 15,0-12 4-15,0-15-4 16,3-18-24-16,-3-13-43 16,-7-9-60-16,0 0 51 15,0-22-7-15,0-15-155 16,-7-2 37-16,-44-5 31 0</inkml:trace>
  <inkml:trace contextRef="#ctx0" brushRef="#br1" timeOffset="145430">29776 8041 10 0,'0'0'141'0,"0"0"-99"15,0 0-17-15,0 0-25 16,0 0 77-16,0 0-19 16,221 2 32-16,-132 1-46 15,-7-3-12-15,-9 0 9 16,-11 0-29-16,-11-17 38 16,-23-9 14-16,3-7-25 15,-18-11 44-15,-13-8-28 16,0 1-20-16,0-6 20 15,0 5-28-15,-7 7 18 16,-6 13-2-16,-4 9-28 0,10 16 42 16,0 7-54-16,0 5 1 15,0 46-8-15,-17 24 1 16,17 7 3-16,7 4 0 16,0-4 9-16,0-11-14 15,0-9 5-15,24-17 0 16,-3-17-4-16,3-10 15 15,-4-13-11-15,11-5 0 16,7 0 6-16,3-29 8 16,4-7-14-16,7-1 0 15,-14-1-1-15,6 10 14 16,-20 11-13-16,-3 9 0 0,10 8-1 16,-10 0-14-1,9 17 14-15,8 14 1 0,-10 3-13 16,10 0-15-16,-1 0-53 15,-9-8-57-15,-11-5-161 16</inkml:trace>
  <inkml:trace contextRef="#ctx0" brushRef="#br1" timeOffset="146528">16336 9881 244 0,'0'0'338'0,"0"0"-236"16,0 0-21-16,0 0 28 16,0 0-41-16,0 0-18 15,0 0 48-15,0-34-45 16,0 34-2-16,0 0 15 16,0 0-57-16,0 0 31 15,0 0-36-15,0 0 13 16,0 0-34-16,-7 3 16 15,-7 15 1-15,-3 4-2 0,-4 1 10 16,15-3-8 0,6 3 0-16,0 0 9 0,0-1-19 15,6 1 10-15,25 1 0 16,21 1-3-16,13 1 17 16,4 0-14-16,-11-4 0 15,1 4 7-15,-14-3-16 16,-14 3 9-16,-11-6 0 15,-6-3-9-15,-14-1 21 16,0 0-12-16,0-2 0 16,-21 0 4-16,-37-3-6 15,-18-2 2-15,-6-4-18 16,3-5-28-16,3 0-81 16,18 0-44-16,13-5-86 0,14-21-127 15</inkml:trace>
  <inkml:trace contextRef="#ctx0" brushRef="#br1" timeOffset="146662">16298 9776 312 0,'0'0'149'16,"0"0"-99"-16,254-83 2 16,-157 69-4-16,-1 11-34 15,-7 3 2-15,1 5-16 16,-11 29-28-16,3 4-148 15</inkml:trace>
  <inkml:trace contextRef="#ctx0" brushRef="#br1" timeOffset="148684">17471 10208 696 0,'0'0'158'16,"0"0"-41"-16,0 0-21 15,0 0 20-15,-21-173-60 16,21 143 4-16,7 6-31 0,13 7-23 16,4 6 12-16,4 11-18 15,-4 0 0-15,4 0-10 16,9 26 4-16,-6 14 6 15,-3 2 0-15,-4 10 3 16,7-5-10-16,-17-5 7 16,-1-5 0-16,-6-11-5 15,10-10 19-15,-10-6-14 16,0-10 0-16,-7 0 6 16,14 0 8-16,3-10-13 15,4-22 2-15,10-4-1 16,-4 1 12-16,4 7-14 15,-10-1 0-15,3 7 4 16,-4 1-14-16,-2 7 10 16,-5 6 0-16,1 8-5 0,3 0-5 15,11 0 9-15,3 12 1 16,-4 16-12-16,11 1-4 16,-14 2 16-16,-3-5 0 15,3-4-8-15,-10-2 18 16,-1-8-10-16,5-6 0 15,2-6 4-15,1 0-10 16,10-3 6-16,14-26 0 16,-1-3 1-16,1-5 14 15,0 1-15-15,-1 1 0 0,-6 0 8 16,-3 7-17 0,-5 6 9-16,-16 7 0 0,17 12-8 15,-10 3 7-15,3 0-1 16,3 0 2-16,-9 18-21 15,2 2 11-15,-6-4 5 16,-4-4 5-16,-3-6-6 16,0-3 14-16,-7-3-8 15,0 0 0-15,0 0 9 16,0 0 8-16,0-21-17 16,0-1 0-16,-24 2-6 15,3 0 21-15,1 5-16 16,-11 4 1-16,7 5-9 15,10 6-4-15,0 0 6 16,0 17 7-16,-10 26-22 0,11 12 35 16,6-1-13-16,-4-3 0 15,11-10 1-15,0-11-7 16,0-6 6-16,11-9-1 16,9-10-11-16,11-5 12 15,-10 0 0-15,-7 0 0 16,10-5 10-16,-11-21-9 15,-13-3-1-15,0-6 0 16,0 0 3-16,0-1 5 16,-13-2-8-16,-11 10 0 15,-4 8 0-15,-10 9-11 16,7 11 11-16,4 0-5 0,-4 0-6 16,17 22 7-1,7 13 4-15,7 5 0 0,0 0 5 16,21-3-15-16,17-8 10 15,20-7 0-15,1-10-2 16,16-6 17-16,-9-6-15 16,16 0 0-16,-6-11 7 15,3-21-6-15,-3-6 0 16,-11 2-1-16,4-1 6 16,-18 2 8-16,-13 6-14 15,-10 10 0-15,-4 7 6 16,-18 9-18-16,15 3 12 15,-4 0-8-15,4 17-3 0,3 11-1 16,-17 1 12-16,0 0 0 16,-7-6 1-16,0-8-7 15,7-10 6-15,-7-2 0 16,0-3 2-16,0 0 12 16,0 0-7-16,-14-3-7 15,-24-20 17-15,-14 0-27 16,1 3 10-16,6 6 0 15,1 2-7-15,6 10 9 16,10 2-2-16,-10 2 0 16,14 30-4-16,11 11-8 15,13-1 12-15,0 1 0 0,6-8-5 16,25-9 13 0,-3-6-8-16,-4-12 0 0,-3-8 4 15,16 0-1-15,-6 0 2 16,4-28-5-16,-4-13 9 15,0-7 6-15,-4-9 0 16,-10-12 8-16,-3-5-19 16,-14-12 34-16,0 0-28 15,0 3-4-15,0 12 19 16,0 22-20-16,0 21 12 16,0 16-12-16,0 12 2 15,0 0-14-15,0 20-6 16,0 37 10-16,0 18-18 15,0 10 34-15,0 3-13 16,0-1 0-16,7-7 2 0,24-12-5 16,-4-16 3-16,18-12 0 15,0-17-6-15,-1-10 11 16,1-5-5-16,-7-8 0 16,0 0 4-16,-4-21 3 15,-3-13-7-15,-7-3 0 16,-17-7 1-16,-7 1 12 15,0 0-13-15,-17 7 0 16,-17 13 4-16,3 11-20 16,24 9 16-16,-7 3-8 15,14 15 5-15,0 26-5 16,0 12 8-16,0 2 0 0,0-4 5 16,14-3-15-16,13-7 10 15,11-13-4-15,-7-11 0 16,14-8-7-16,6-9 11 15,1 0 0-15,6-23 4 16,1-16-5-16,-4-5 1 16,-14-2 0-16,-17 0 2 15,-3 7 14-15,-11 1-16 16,-10 7 0-16,0 8 10 16,0 6-8-16,-17 8-2 15,10 9-1-15,0 0-10 16,0 0-16-16,-10 12 27 15,10 22 0-15,0 6 12 0,7 0-21 16,0 2 9-16,0-4 0 16,7-4-5-16,17-2 6 15,-3-6-1-15,10-3 0 16,-11-1 4-16,4-4-15 16,-3-1 11-16,-21-3 0 15,0-2-9-15,0 2-54 16,-14 0 31-16,-30-3-38 15,-8 1-125-15,7-7-38 16,32-5-212-16</inkml:trace>
  <inkml:trace contextRef="#ctx0" brushRef="#br1" timeOffset="151041">20672 9346 426 0,'0'0'49'16,"0"0"55"-16,0 0-66 15,0 0 18-15,0 0 7 0,134-156-44 16,-103 138 18 0,-11 0-17-16,4 5-14 0,4 5 5 15,10 2-11-15,0 6 0 16,-8 0-1-16,-2 6 0 16,-14 39-1-16,-14 18-9 15,0 20 11-15,-42 6-1 16,-19 2 1-16,2-5 0 15,8-9 15-15,13-8-4 16,10-18-11-16,11-5 0 16,17-11 12-16,0-7 2 15,0-6-13-15,0-1 3 16,7-7 5-16,17-3 4 16,-3 4-11-16,3-4-2 0,-4 0 9 15,4 1-22-15,-3 5-8 16,-14 1-136-16,-7 2-179 15</inkml:trace>
  <inkml:trace contextRef="#ctx0" brushRef="#br1" timeOffset="151462">20819 10442 362 0,'0'0'120'16,"0"0"-84"-16,0 0-36 16,0 0 7-16,0 0 7 15,0 0 1-15,25 37 1 16,-25-21 21-16,0 3-37 15,0-3 13-15,6-1-9 16,8-1-3-16,-3-6 27 16,16-8-17-16,-3 0 28 15,4 0 71-15,9-5-14 16,-6-15 24-16,-10-3-24 0,3-2-36 16,-17-1 33-16,-7 0-37 15,0-3-15-15,0 6-13 16,-31 1-16-16,-14 2-10 15,1 8-2-15,-8 12-10 16,-6 0-4-16,6 12-101 16,-6 28-109-16,13-1-133 15</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05.417"/>
    </inkml:context>
    <inkml:brush xml:id="br0">
      <inkml:brushProperty name="width" value="0.05" units="cm"/>
      <inkml:brushProperty name="height" value="0.05" units="cm"/>
      <inkml:brushProperty name="color" value="#3165BB"/>
      <inkml:brushProperty name="fitToCurve" value="1"/>
    </inkml:brush>
  </inkml:definitions>
  <inkml:trace contextRef="#ctx0" brushRef="#br0">0 374 481 0,'0'0'108'0,"0"0"4"15,0 0-19-15,0 0 3 16,0 0-19-16,0 0-29 16,-7-15-30-16,35 10-13 15,40 2-5-15,63-5 0 16,55 4-3-16,75-1-36 0,48-1-144 16,35-2-162-16</inkml:trace>
  <inkml:trace contextRef="#ctx0" brushRef="#br0" timeOffset="236">4291 217 620 0,'0'0'190'0,"0"0"-128"16,237 0 64-16,-103 0-44 0,21 0-32 15,24 0-27-15,13 0-18 16,29 0 1-16,16 0-6 16,31 0-67-16,14 0-60 15,0 0-76-15,0 0-49 16,-7 0-128-16</inkml:trace>
  <inkml:trace contextRef="#ctx0" brushRef="#br0" timeOffset="416">10339 136 14 0,'0'0'197'0,"437"-39"-2"0,-200 21-83 16,38 4-24-16,14 3-24 16,24 2-39-16,34 1-19 15,24 2-4-15,35 3-2 16,24-4-14-16,17-3-94 15,3-1-99-15</inkml:trace>
  <inkml:trace contextRef="#ctx0" brushRef="#br0" timeOffset="-2292">1141 1720 579 0,'0'0'231'16,"0"0"-157"-16,0 0 14 16,0 0 112-16,0 0-31 15,0 0-92-15,0-25 7 0,0 5-49 16,-6-3-27-16,-12 0 40 16,5 0-30-16,6-3 4 15,7 1 17-15,0-1-37 16,7-5 5-16,24 5-7 15,3 3 5-15,4 14-13 16,0 9 8-16,6 0-1 16,-6 12-10-16,7 19 5 15,-11 7 5-15,-3 1 1 16,-17 7-5-16,3-6-5 16,-10-3 5-16,-7-5-8 15,0-14 7-15,0-7-8 0,0-11 14 16,7 0 0-1,-7 0 5-15,7 0 14 0,0-19-16 16,0-11 2-16,10-22-3 16,3 1 4-16,11-4-6 15,-10 1 0-15,17 9 7 16,-7 13-17-16,-11 21 10 16,4 11-5-16,4 0-5 15,3 20-2-15,-4 14 11 16,4 12 1-16,-7 0-15 15,-10 5 13-15,7 0-30 16,-11-5-21-16,11 0-24 16,-1-3-95-16,11-12-95 15,7-11-53-15</inkml:trace>
  <inkml:trace contextRef="#ctx0" brushRef="#br0" timeOffset="-2077">2238 1620 424 0,'0'0'194'0,"0"0"-55"16,0 0 12-16,0 0-29 16,0 0-17-16,0 0-14 15,-31-65-86-15,31 59-5 16,45 0 0-16,14 4 3 16,16-4-3-16,15 3 0 15,-1 3-60-15,-10 0-40 16,-17 0-56-16,-28 11-12 15,-23 9-21-15,-11 3-137 16</inkml:trace>
  <inkml:trace contextRef="#ctx0" brushRef="#br0" timeOffset="-1931">2290 1778 364 0,'0'0'164'15,"0"0"-103"-15,0 0-4 16,0 0 64-16,0 0-75 15,244 0-38-15,-148 0-1 16,1 0-7-16,-8-6-83 16,-13 3-240-16</inkml:trace>
  <inkml:trace contextRef="#ctx0" brushRef="#br0" timeOffset="-1690">3163 1505 694 0,'0'0'221'16,"0"0"-68"-16,0 0 7 15,0 0-47-15,0 0-65 16,0 0-47-16,0 4-1 16,0 33-1-16,0 11-6 15,-7 7 14-15,0 5-9 16,1 0 2-16,-1 0-70 15,7-5-85-15,0-13-85 0,13-7-140 16</inkml:trace>
  <inkml:trace contextRef="#ctx0" brushRef="#br0" timeOffset="-1368">3497 1789 520 0,'0'0'207'0,"0"0"-48"16,0 0 3-16,0 0-13 15,-28-146-59-15,21 146-8 16,7 0-45-16,0 0-36 16,-10 9-2-16,10 25-15 15,0 9 16-15,0 6 2 16,0-5 5-16,31 0-12 0,14-12 5 16,6-12-8-16,8-12 8 15,-15-8 0-15,-6 0 1 16,0 0 17-16,-17-22-16 15,3-4 43-15,-10-9 6 16,-14 1-8-16,0-11 4 16,-7-4-47-16,-45-3 11 15,-30 7-22-15,-15-4 3 16,1 15-14-16,0 16-61 16,20 18-74-16,25 0-118 15,16 12-167-15</inkml:trace>
  <inkml:trace contextRef="#ctx0" brushRef="#br0" timeOffset="-969">1207 948 675 0,'0'0'200'0,"0"0"-20"0,0 0-36 15,0 0-11-15,0 0-61 16,0 0 5-16,-200-114-11 15,187 114-52-15,-18 6 13 16,-7 40-24-16,-7 28-3 16,18 18 2-16,20 22 12 15,7 6-14-15,7 14 0 16,51-5 8-16,32-3-6 16,-1-23-2-16,14-13-9 15,0-15-8-15,24-12-119 16,8-11-131-16,19-26-222 15</inkml:trace>
  <inkml:trace contextRef="#ctx0" brushRef="#br0" timeOffset="-520">3418 1109 465 0,'0'0'153'0,"0"0"-19"16,0 0 2-16,0 0-12 16,0 0-8-16,0 0-6 15,-24-75-42-15,24 68-3 16,37-1-45-16,8 3-19 16,0 3 27-16,13 2-21 15,-6 0 6-15,6 31-6 16,4 24-2-16,-10 25 10 0,-1 28-13 15,-6 26 0 1,-24 9 9-16,-14 1-3 0,-7-10-8 16,0-12 0-16,-45-10-8 15,-7-9-88-15,-13-14-243 16,0-18-627-16</inkml:trace>
  <inkml:trace contextRef="#ctx0" brushRef="#br0" timeOffset="1525">9517 585 575 0,'0'0'337'15,"0"0"-126"-15,0 0-55 16,0 0-42-16,0 0-43 16,0 0-18-16,0 0-35 15,0-56-12-15,-7 56-1 0,-17 0-5 16,4 19 0-16,-18 21 1 15,0 10 3-15,18 9-4 16,9 4 0-16,11 0 4 16,0 2-7-16,69-8 4 15,13-8-1-15,22-11 8 16,-1-18-2-16,-7-12-4 16,-13-8 4-16,-11 0-2 15,-3-17 20-15,-18-18 3 16,-6-13 9-16,0-12 5 15,-25-11-31-15,4-12 16 16,-24 0-19-16,0 5-3 16,-62 18-5-16,-17 15 1 15,-10 11-3-15,-14 14-1 16,-4 11-3-16,11 9 1 0,6 0-15 16,25 34-58-16,20 26-1 15,25 14-135-15,13 6-131 16,7 10-558-16</inkml:trace>
  <inkml:trace contextRef="#ctx0" brushRef="#br0" timeOffset="1968">9545 1100 940 0,'0'0'190'0,"0"0"-23"0,0 0-31 16,0 0-41-16,0 0-58 16,0 0-6-16,-14-23-29 15,-17 29 2-15,-27 27-2 16,-32 20 1-16,-27 21 11 15,-17 9-11-15,7 11 1 16,3 3 6-16,21-10-9 16,28-14 3-16,23-17-1 15,28-23 6-15,17-7-8 0,7-14-1 16,0-7 0 0,0-5-2-16,0 0 2 0,0 0 0 15,0 0 15-15,0 0-14 16,0 0 14-16,0 0-15 15,0 0 3-15,0 0-6 16,0 0-45-16,0 0-37 16,0 13-61-16,0 11-75 15,0 5-54-15,7 0-279 16</inkml:trace>
  <inkml:trace contextRef="#ctx0" brushRef="#br0" timeOffset="2344">8568 1912 653 0,'0'0'191'0,"0"0"-51"0,0 0 32 15,0 0-42-15,0 0-80 16,0 0-3-16,-154-46-24 16,130 48-23-16,-7 30 0 15,3 11 7-15,-3 9-6 16,17 3-1-16,14 2 2 15,0-3-12-15,14-4 9 16,45-12 1-16,23-12-8 16,14-14 13-16,8-12-5 15,2-6 14-15,4-34-1 0,-20-8 62 16,-18 2-16 0,-27-5-21-16,-39 1 11 0,-6 10-23 15,-27 1-4-15,-56 7-22 16,-20 3 4-16,-7 9-15 15,14 9 11-15,20 4 0 16,32 7-1-16,37 0-52 16,7 4-40-16,0 24-73 15,44 4-140-15,53-15-162 16</inkml:trace>
  <inkml:trace contextRef="#ctx0" brushRef="#br0" timeOffset="3048">9999 1100 340 0,'0'0'261'15,"0"0"-52"-15,0 0-42 16,0 0-1-16,0 0-20 16,0 0-48-16,-59-57-29 0,59 57-18 15,0 0-38-15,0 0-12 16,14 2-1-16,24 30 10 16,20 14 0-16,18 23 8 15,-4 8-7-15,4 11 14 16,-4 13-19-16,4-4-2 15,-11-9 3-15,11-16-1 16,-4-15-2-16,-10-14-4 16,-4-17 1-16,-13-9 1 15,-18-9 0-15,-3-8-2 16,-10 0 14-16,-14 0-14 16,0 0 33-16,0 0-1 15,0-8-8-15,0-15 19 16,-20-3-43-16,-18 0 0 15,7 9-3-15,-7 11 1 0,10 4 0 16,-2 2 2-16,9 0-8 16,-10 25 0-16,0 9 4 15,17 15-15-15,1-3 18 16,13 9-13-16,0-4 9 16,0 0-7-16,44 2-4 15,15-11 15-15,16-2-15 16,4-20 16-16,18-9-5 15,-1-11 7-15,-7 0-2 16,-6 0 1-16,-25-17 1 16,-13-17 9-16,0-12-11 15,-14-8 5-15,-18-9 14 0,-13 0-16 16,-6 3 5-16,-77 3-8 16,-13 11 3-16,-21 9-11 15,-4 12-2-15,25 17-37 16,7 8-44-16,30 10-110 15,22 21-131-15,16 4-354 16</inkml:trace>
  <inkml:trace contextRef="#ctx0" brushRef="#br0" timeOffset="3986">8286 2355 547 0,'0'0'168'16,"0"0"-17"-16,0 0-24 15,0 0 12-15,0 0-24 16,0 0-13-16,59-43-12 16,-59 43-36-16,0 0-17 15,0 0-24-15,-14 20 0 16,-24 23-13-16,0 14 13 15,-13 3-9-15,13 9 7 0,-13 2-11 16,-1 10 3-16,14-13 6 16,4-3-4-16,3-21-4 15,17-12-1-15,7-16 0 16,7-9-2-16,0-5 7 16,0-2-5-16,0 0 6 15,0 0-3-15,0 0 8 16,0 0-3-16,0 0-1 15,0 0 10-15,0 0-4 16,0-9-6-16,-17-5 5 16,3-6-1-16,-10 8-11 15,10 4 0-15,-6 2-2 0,-11 6-3 16,0 0-5 0,-4 0-3-16,-2 0 12 0,-1 9-8 15,0 20 6-15,4 11 3 16,10 11-9-16,10 0 8 15,14 4-15-15,0-4 8 16,20-11-5-16,42-3-18 16,17-11 31-16,18-13-8 15,6-5 7-15,10-8-1 16,-3 0 3-16,-13-26-1 16,-15-9 0-16,-23-1 6 15,-22-2 2-15,-16-2 7 16,-21-3-6-16,0-14 20 0,-7 5-27 15,-44 1 2 1,-15 8-4-16,-9 17-6 0,2 18-2 16,12 8-20-16,9 0-43 15,38 20-54-15,14 11-60 16,31-5-53-16,65-14-78 16</inkml:trace>
  <inkml:trace contextRef="#ctx0" brushRef="#br0" timeOffset="5486">11082 2247 560 0,'0'0'195'0,"0"0"-73"16,0 0 35-16,0 0 12 15,0 0-28-15,0 0-39 0,20-66-53 16,-57 83-26-16,-22 29 5 16,-6 8-21-16,3 3 22 15,28-3-18-15,3-6-6 16,17-2 2-16,-3-5-7 16,17-7 0-16,0-5-1 15,0-4 9-15,0-7-8 16,0-7 0-16,0-5 2 15,0-6-7-15,0 0 6 16,0 0-1-16,0 0 11 16,0 0-5-16,0 0 6 15,0 0-10-15,0 0 3 0,0 0-6 16,-7-6 1-16,-7 6-5 16,-17 0 1-16,4 0-6 15,-11 14 7-15,-14 24 3 16,14 7-3-16,7 7-5 15,18 2 5-15,13-1-10 16,0-3 10-16,24-4-20 16,27-9 23-16,1-11-8 15,6-18 2-15,1-5-3 16,-1-3 9-16,4 0 0 16,-3-23 7-16,-22-3-2 15,-9-5 9-15,-11-6 2 16,-10-3-10-16,-7-6 27 0,0 3-31 15,-52-2-2 1,1 7 0-16,-18 13-7 0,18 10 6 16,13 10-14-16,17 5-39 15,7 0-46-15,14 20-82 16,0 5-60-16,35-13-98 16</inkml:trace>
  <inkml:trace contextRef="#ctx0" brushRef="#br0" timeOffset="6162">11405 2261 599 0,'0'0'181'0,"0"0"-19"0,0 0-48 15,0 0 5-15,0 0-46 16,0 0-5-16,0 0-3 16,17-129-39-16,-17 126 34 15,7 3-25-15,-7 0-11 16,31 0-24-16,3 6-3 16,28 31 3-16,4 12 0 15,9 11 3-15,-2 9 0 0,2-4-3 16,-10-2 0-1,1-6 3-15,-4-8 4 0,-18-9-7 16,-9-9 0-16,-4-5 2 16,-7-6-5-16,-10-8 3 15,-1-10 0-15,-13-2 2 16,7 0 8-16,-7 0-4 16,0 0 11-16,0-2 17 15,0-18 15-15,0-3-45 16,0 3-4-16,-7 6 2 15,-13 2 6-15,-4 12-10 16,17 0 2-16,7 0-10 16,-7 0 7-16,-17 14-15 15,3 29 18-15,-10 17 0 0,11 3 10 16,13-3-12-16,7 6 2 16,0-15-8-16,20-2 2 15,25-9-2-15,24-20-7 16,10-14 15-16,17-6 0 15,0 0 1-15,-6-14-1 16,-15-12 3-16,-16-6 7 16,-21 1-10-16,-11-15 11 15,-20-2 12-15,-7-10-20 16,0 1 14-16,-58 6-17 16,-21 7 1-16,-28 16-7 15,-3 17-4-15,-7 11-7 16,4 0-54-16,16 31-129 0,15 3-160 15</inkml:trace>
  <inkml:trace contextRef="#ctx0" brushRef="#br0" timeOffset="7218">7833 3218 520 0,'0'0'203'0,"0"0"-28"16,0 0-34-16,0 0-17 16,0 0-13-16,0 0-72 15,10-9-4-15,-20 35-28 16,-35 19 16-16,-7 11 37 15,1-2-39-15,-1 3 6 16,1 4 2-16,-1-2-21 16,7 4 14-16,-6-11-17 15,20-9 0-15,10-12 1 16,14-17-6-16,7-14 0 16,0 0-1-16,0 0 9 15,0 0-5-15,0 0 2 16,0 0-3-16,0-17 17 0,0-3-17 15,0 0-2-15,0 6 3 16,0 2 5-16,0 7-7 16,-7 5-1-16,-10-5 0 15,3 5-8-15,-17 0-6 16,4 5 13-16,-18 26 0 16,7 9-4-16,8 15 5 15,2 4 0-15,4 4-1 16,24 1-6-16,0-13 2 15,0 0 5-15,7-8-6 16,31-11-4-16,13-7 6 16,1-13-2-16,10-10 0 0,3-2-1 15,-7 0 2-15,-6-8 5 16,-7-18 6-16,-14-3-1 16,-24 1 2-16,-1-3 4 15,-6-12-3-15,0-3 24 16,-27-3-32-16,-25 9 1 15,-16 9-3-15,2 5 0 16,-3 12-3-16,18 14-6 16,23 0-53-16,28 0-29 15,0 0-181-15,52 0-182 16</inkml:trace>
  <inkml:trace contextRef="#ctx0" brushRef="#br0" timeOffset="7917">8115 3267 376 0,'0'0'263'0,"0"0"-118"15,0 0-13-15,0 0 17 16,0 0-29-16,0 0-17 16,37-63-17-16,-37 57-25 15,0 4-4-15,0 2 5 0,0 0-51 16,0 0 1-16,14 0-12 16,10 26-3-16,14 19-6 15,-4 1 16-15,21 8-7 16,-3 4 0-16,6 1 8 15,8 4-7-15,-4-5-1 16,-4-12 1-16,-13-10-3 16,-11-10 3-16,-10-12-1 15,-10-8 0-15,-7 0 8 16,-7-6-8-16,0 0 5 16,0 0-5-16,0 0 22 15,0-14-10-15,0-6-10 16,-21 2-2-16,7 8 10 15,-10 1-13-15,-3 9 3 16,3 0-9-16,-7 0 0 0,3 19 6 16,-3 21 3-16,11 15-2 15,3 16-2-15,10-1-1 16,7-6 4-16,0 5-18 16,0-3 16-16,7-9-25 15,24-8 5-15,20-18 8 16,8-17-6-16,2-14 21 15,12 0-4-15,-5 0 4 16,-9-31 4-16,-8-3 0 16,-13-3 6-16,-17-6 22 0,3-15-17 15,-17-1 4 1,-7-4-11-16,0-6-7 0,-38 6-1 16,-20 6 0-16,-18 17-6 15,4 14-17-15,3 15-59 16,24 11-61-16,25 0-170 15,20 5-182-15</inkml:trace>
  <inkml:trace contextRef="#ctx0" brushRef="#br0" timeOffset="11175">8929 2152 403 0,'0'0'192'16,"0"0"-70"-16,0 0 1 15,0 0-37-15,0 0-33 16,0 0 9-16,-13-12-29 16,13 12-21-16,7 0 2 15,23 21-7-15,22 16 48 16,7 9 0-16,9 14-45 0,4 11 38 15,4 11-18-15,3 2-5 16,11-1 11-16,-1-6-25 16,0-8 9-16,-6-19 1 15,-18-6-19-15,-27-9 18 16,-7-18-16-16,-17-9-4 16,-14-2 12-16,0-6-9 15,0 0 31-15,0 0 24 16,0 0-24-16,0 0 9 15,-31-8-24-15,3-4-18 16,4 1 4-16,4-1 1 16,2 3-6-16,5 4 0 15,-1-1 7-15,7 3-15 16,-3 0 8-16,3 3-4 0,7 0-3 16,-14 0-3-16,0 0 10 15,-17 6 0-15,0 17 2 16,4 3-12-16,-4 8 10 15,3 9 0-15,4 2-6 16,11 4 1-16,6 2 5 16,7 2 0-16,0 3 4 15,0-10-12-15,20-1 8 16,25-7 0-16,14-13-8 16,2-7 3-16,12-10 5 15,9-8 0-15,8 0 2 16,-18 0 0-16,-3-14 1 15,-18-23-2-15,-6-1 7 0,-18-7-5 16,-20-13 14-16,-7-4 0 16,0-4-15-16,-34-3 11 15,-28 4-13-15,-3 9 0 16,-18 20-4-16,25 14-4 16,6 9 6-16,14 13-2 15,0 0-27-15,11 7-28 16,3 21-63-16,17 8-54 15,7 8-63-15,0 2-127 16</inkml:trace>
  <inkml:trace contextRef="#ctx0" brushRef="#br0" timeOffset="12236">9930 3453 528 0,'0'0'203'16,"0"0"-57"-16,0 0-16 0,0 0-21 15,0 0-12-15,0 0-27 16,0-14-26-16,0 14 18 16,0 0-27-16,0 0-6 15,0 0 3-15,0 0-27 16,0 0 2-16,-21 25-7 16,-30 21 0-16,-8 24 31 15,-16 6-16-15,2 7-10 16,-2-6 5-16,9 4-10 15,15-24 7-15,13-6-7 16,14-20 2-16,17-5-3 16,0-6 3-16,0-12-2 15,7 4 0-15,0-12 4 16,0 0-4-16,0 0 0 0,0 0 0 16,0 0 6-16,0 0-5 15,0 0 1-15,0 0-2 16,-6 0 5-16,6 0-4 15,0 0-1-15,0 0 0 16,0 0 2-16,0 0-2 16,0 0 0-16,0 0-1 15,0 0 4-15,0 0-1 16,0 0-2-16,0 0 0 16,0 0 2-16,0 0 0 15,0 0-2-15,0 0 2 16,0 0 3-16,0 0 1 15,0 0-6-15,0 0 3 0,0 0-7 16,0 0 4-16,0 0 0 16,0 0 4-16,0 0-2 15,0 0-2-15,0 0 0 16,0 0 2-16,0 0-3 16,0 0 1-16,0 0 0 15,0 0-1-15,0 0 6 16,0 0-5-16,0 0 0 15,0 0 1-15,0 0-2 16,0 0 0-16,0 0-6 16,0 0 5-16,0 6-10 15,-11 5 10-15,-9 9-2 0,6 12 4 16,-10 5-5-16,17 14 4 16,-7 9 1-16,14 9-3 15,0 2 4-15,21-2-1 16,30-18 0-16,18-13-15 15,3-13 13-15,11-13-15 16,-1-12 17-16,8 0 0 16,-11-17 1-16,-4-21-1 15,-2 4 8-15,-11-9-6 16,-28 3 16-16,-10-9-6 16,-17-1 10-16,-7-3 5 15,0-4-18-15,-45 6 9 16,-6 0-7-16,-25 13-10 0,11 7 6 15,-18 11-5 1,11 8-2-16,-4 12 0 0,11 0-13 16,13 0 11-16,8 18-22 15,20 7-59-15,17 9-20 16,7 4-162-16,0-7-241 16</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20.972"/>
    </inkml:context>
    <inkml:brush xml:id="br0">
      <inkml:brushProperty name="width" value="0.05" units="cm"/>
      <inkml:brushProperty name="height" value="0.05" units="cm"/>
      <inkml:brushProperty name="color" value="#3165BB"/>
      <inkml:brushProperty name="fitToCurve" value="1"/>
    </inkml:brush>
  </inkml:definitions>
  <inkml:trace contextRef="#ctx0" brushRef="#br0">764 54 615 0,'0'0'176'15,"0"0"-108"-15,244-55-39 16,-141 55 13-16,10 2-14 16,-9 28-2-16,-1 11-2 15,-21 15-20-15,-10 1 11 16,-34 14-4-16,-24 9-8 15,-14 9-6-15,-34 14 13 0,-73 11-2 16,-24 9-3-16,-20 5 1 16,14-4 3-1,23-13-9-15,42-11 0 0,41-17 7 16,31-7-1-16,0-15 1 16,45-4 0-16,20-8-3 15,17-15 10-15,15-5-8 16,-1-17-3-16,7-4 19 15,-27-8-21-15,-18 0 15 16,-27 0 12-16,-17 0-15 16,-7 0 11-16,-7 12-24 15,0 13 0-15,0 15 0 0,0 17 1 16,0 18 11 0,-14 14 5-16,0 16-13 0,4 18 48 15,10 12-28-15,0 19-2 16,0 12 23-16,0 5-26 15,31 21 13-15,7 5 3 16,20-11-16-16,25-3 13 16,-11-28-8-16,4-24-5 15,-18-16 15-15,-27-13-27 16,-31-8 9-16,-17-5-11 16,-79-13 2-16,-59-4-4 15,-51-9-3-15,-39-17 0 16,-30-23-2-16,-7-23-18 15,14 0-76-15,41-63-73 0,55-32-277 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21.824"/>
    </inkml:context>
    <inkml:brush xml:id="br0">
      <inkml:brushProperty name="width" value="0.05" units="cm"/>
      <inkml:brushProperty name="height" value="0.05" units="cm"/>
      <inkml:brushProperty name="color" value="#3165BB"/>
      <inkml:brushProperty name="fitToCurve" value="1"/>
    </inkml:brush>
  </inkml:definitions>
  <inkml:trace contextRef="#ctx0" brushRef="#br0">1097 1458 917 0,'0'0'139'0,"0"0"-41"15,0 0 10-15,0 0-51 0,0 0-8 16,0 0-49 0,7 53 5-16,-7 14 20 0,0 12-10 15,0 2 3-15,-24-10 0 16,10-8-14-16,1-17 8 15,13-23-12-15,0-15 0 16,0-8 4-16,0 0 4 16,0 0 0-16,0-12 55 15,0-32-5-15,0-28-17 16,13-23-41-16,25-25 3 16,21-14 0-16,-1-12 2 15,11-3-5-15,3 16 0 0,-27 32 12 16,0 38-14-1,-28 29 2-15,-10 28 0 0,13 6-8 16,11 20-9-16,14 45 17 16,0 36-2-16,-18 19 6 15,-3 8-9-15,-3-7 5 16,3-19 0-16,10-10-7 16,11-12 7-16,17-20-31 15,-4-6-75-15,-6-22-118 16,-21-12-43-16,-17-15-159 15</inkml:trace>
  <inkml:trace contextRef="#ctx0" brushRef="#br0" timeOffset="766">1111 1555 568 0,'0'0'240'16,"0"0"-105"-16,0 0-35 15,0 0-8-15,0 0-59 16,237-25 13-16,-72 10 10 16,28 4-37-16,13-4 6 15,1 6-25-15,-29 6 5 16,-37 3-8-16,-37 0 4 16,-36 0-1-16,-33 0 0 15,-11 0 4-15,-10 0-9 16,-14 0 5-16,0 0 0 0,0 0 10 15,0 0-7-15,0 0 8 16,0-5 4-16,0-19-11 16,0 9 38-16,-38-4-30 15,3 8-8-15,-20 3-2 16,-3 8-2-16,-7 0 0 16,-4 0 0-16,10 28 10 15,8 3-9-15,13 12-1 16,17 0 0-16,14 11-8 15,7 1 13-15,0-4-13 16,28-7 5-16,23-22-48 16,-6-10 15-16,17-12 17 15,-21 0 19-15,14-26 2 16,-10 0 5-16,-11 0-7 16,-9-2 14-16,-12 5 2 0,-6 3 36 15,-7 5-13-15,0 4-4 16,0 9 11-16,0-1-37 15,0 3 20-15,0 0-29 16,0 14-14-16,0 43 14 16,7 32 3-16,10 28-1 15,-10 16 9-15,-7 8-7 16,0-1-4-16,0 0 0 16,0 0 8-16,0 0-9 15,0-8 1-15,-7-18 0 0,7-25 1 16,-7-32 3-1,-3-31-5-15,-4-14 1 0,-24-12 0 16,-13 0 6-16,-32 0-1 16,4-29-4-16,-10-11 6 15,-7-24-2-15,20-7-5 16,11-11 0-16,27-7-21 16,38 0 15-16,0 13-23 15,58-5-20-15,39 4-1 16,30 5-66-16,21-2-53 15,6 0-143-15,4 2-517 16</inkml:trace>
  <inkml:trace contextRef="#ctx0" brushRef="#br0" timeOffset="2159">3092 1515 672 0,'0'0'133'15,"0"0"-13"-15,0 0-4 16,0 0-27-16,0 0 13 16,0 0-42-16,-114-57-41 0,114 57-19 15,24 0 5 1,21 0-5-16,7 16 3 0,6 14 7 15,-6 9-2 1,-8 12-7-16,8 10 2 0,-7 10 19 16,-1-3-18-16,1 3 2 15,-14-10-5-15,-17-6 9 16,-1-18-9-16,-13-9-1 16,0-5 0-16,-6-11-12 15,-32-10 17-15,10-2-5 16,-3 0 0-16,18-17 6 15,6-17-15-15,7-16 9 16,7-6-11-16,37-5 8 16,8-3-15-16,6 7 18 15,-13 8-3-15,-7-3 16 16,-11 15-13-16,4 3 0 16,-17 2 0-16,10 3 3 0,-17 1 5 15,7 8-6-15,-14 5 19 16,0 13-19-16,0-4 33 15,0 6-35-15,0 0 7 16,-14 0-14-16,-17 0 6 16,10 18 1-16,-3 10 0 15,4 7 10-15,-4 1-16 16,24 8 6-16,0-2-4 16,0 1 0-16,31 0-12 15,27-6 9-15,18-9 0 16,-4-10-26-16,3-13 31 15,1-5-10-15,-17 0 12 0,-1-23-4 16,-13-13 12-16,-14-2-8 16,-4-1 8-16,-20-5-3 15,-7 1 18-15,0 6-10 16,0 1 2-16,-14 7 12 16,-6 9-24-16,-11 8 16 15,7 10-12-15,3 2 6 16,7 2-17-16,-10 35 4 15,24 9 0-15,0 9-1 16,0 2 8-16,7-3-7 16,38-3 0-16,6-8 6 15,1-11-12-15,3-18 6 16,-10-5 0-16,-11-9 0 0,11 0 10 16,-14-12-10-1,13-19 3-15,-6-1 4 0,-3-17 1 16,9 4-8-16,-6-1 0 15,0 9-5-15,-11 9 14 16,-3 10-9-16,-3 15 0 16,-4 3-9-16,4 0 2 15,3 23 4-15,-3 11-1 16,-8 4-8-16,11-4-5 16,-17-8 2-16,0-9 9 15,10-6-3-15,-10-7 0 16,-7-4 6-16,0 0 3 15,0 0 12-15,0 0-9 16,0-18 3-16,0-11-6 0,-31 4 10 16,0 2 6-16,4 3-15 15,-4 3 2-15,10 8 7 16,-3 7-5-16,4 2-5 16,-4 0 0-16,3 25 4 15,-10 18-8-15,17 6 4 16,0 5 0-16,14 0-7 15,0-5 9-15,0-13-2 16,35-6 0-16,3-16 6 16,-7-8-9-16,6-6 3 15,-9 0 0-15,10-24 5 16,-7-15 3-16,-4-13-6 16,-3-11 8-16,-3-8-9 0,-14-9 33 15,-7-6-21-15,0-2-9 16,-7 5 9-16,-21 6-3 15,-3 16-10-15,7 24 18 16,4 14-17-16,13 12 20 16,0 11-21-16,7 0 0 15,0 0-6-15,-10 26-14 16,10 31 20-16,0 17-1 16,0 12 12-16,38 2-13 15,6 1 2-15,15-12 0 16,3-2-5-16,-4-10 1 15,0-8-26-15,1-6-54 0,3-5-105 16,-11-11-120-16,8-12-203 16</inkml:trace>
  <inkml:trace contextRef="#ctx0" brushRef="#br0" timeOffset="2777">5811 780 506 0,'0'0'184'16,"0"0"-20"-16,0 0-61 15,0 0-5-15,0-157 1 16,0 128-46-16,28 3 15 16,17 3-39-16,6 6-16 15,18 8 4-15,3 9-9 16,11 0-6-16,-8 0-2 0,-2 18 8 15,-22 7-11-15,-6 13 3 16,-38 7 0-16,-7 7-11 16,0 11 10-16,-21 5 1 15,-30-9 7-15,-1-1-3 16,0-6 22-16,15-9-18 16,12-3-7-16,-2-5 12 15,20-7-4-15,-10-3-3 16,3-1 7-16,0-4-12 15,8 3 29-15,-5-4-27 16,11 1-2-16,0-2 14 16,0-4-6-16,0 3-8 15,11 3 2-15,9 0 5 16,-6 6-1-16,10-1-7 0,-10 7 0 16,10-4 0-16,-4 2 3 15,-6 3-3-15,10 5 0 16,-10 1-6-16,-7 8-1 15,-7 1-104-15,7 3-115 16,-7 4-129-16</inkml:trace>
  <inkml:trace contextRef="#ctx0" brushRef="#br0" timeOffset="3172">6375 2157 610 0,'0'0'210'0,"0"0"-95"16,0 0-6-16,0 0-32 16,0 0-55-16,0 0-15 15,0-11-7-15,0 37 0 16,-24 6-2-16,17 2 2 15,7-5 0-15,0-4 12 16,7 1-7-16,31-14 0 16,7-4 11-16,0-8-10 15,-18 0 42-15,4 0 8 16,-7-13 30-16,-10-8-1 0,-14-11-44 16,0-2 5-1,0 0-25-15,-38 2-17 0,-20 1-8 16,-11 11 3-16,17 8-4 15,1 10 0-15,13 2-29 16,24 0-55-16,0 0-102 16,14 8-97-16,0-2-198 15</inkml:trace>
  <inkml:trace contextRef="#ctx0" brushRef="#br0" timeOffset="4672">7338 125 465 0,'0'0'198'16,"0"0"-35"0,0 0-46-16,0 0-38 0,0 0 18 15,0 0-19-15,-7-52-27 16,-44 42-8-16,-32 0-38 15,-44 5 9-15,-48 2-4 16,-42 3-4-16,-20 0 7 16,-7-3-11-16,-25 0 6 15,-13-2 1-15,-13 5-2 16,-8 0-7-16,-24 0 0 16,1 0 3-16,-8 14-12 15,-20 6 9-15,3 0 0 16,18 0-7-16,23-6 23 15,11-1-16-15,21 0 0 0,3-1 11 16,13-1-14-16,11-3 3 16,28 2 0-16,24-2-5 15,20-2 14-15,24-2-9 16,21 2 2-16,17-2 2 16,28-2 11-16,23 4-15 15,28-3 0-15,14 3 1 16,24-1 8-16,0-2-9 15,0 0 0-15,0 3 8 16,0 5-19-16,0 9 11 16,-6 6 0-16,-1 14-4 15,-7 6 11-15,7 11-7 16,-17 11 0-16,3 4 7 0,4 8-1 16,3 3-4-16,1 3-2 15,6 5 9-15,7 6 5 16,0 8-14-16,0 2 6 15,20 10 5-15,18-2-7 16,7-7-4-16,-7 12 0 16,3 15 9-16,-10 5 4 15,-7 11-10-15,-10-8 8 16,-7-11-5-16,6-15 11 16,-6-10-16-16,4-25 0 15,2-11 9-15,-6-16 2 16,17-16-11-16,-10-13-1 0,0-6 8 15,3-8-14-15,4-4 6 16,-1-2 0-16,11 5 2 16,7-6 9-16,20 2-11 15,32 1 0-15,27 10 6 16,48-7-6-16,20 6 0 16,22 0 0-16,16 4-2 15,8-4 14-15,13 2-12 16,-14-7 0-16,-10 2-13 15,11-8 9-15,6-6-14 16,38 0 18-16,21 0-11 16,16-6 12-16,5-20-2 15,-4 1 1-15,-4-7 0 16,18-2-5-16,-14 11 5 16,-4-3 0-16,-27 6-3 0,-27 3 7 15,-35 3-4-15,-28 2 0 16,-27 1 4-16,-10 2-13 15,-7-2 9-15,-7 5 0 16,7 4-2-16,-1-4 10 16,-6 6-8-16,-13-6 0 15,-18 6 4-15,-21 0-5 16,-24 0 1-16,-20 0 0 16,-14 0-4-16,-17 0 11 15,-7 0-7-15,10 0 0 16,-3 0 3-16,10 0-6 15,10-6 3-15,4 4 0 0,7-4-1 16,-1 0 10-16,-6-8-9 16,-10 2 8-16,3-13-7 15,-1-3 23-15,-9-13-14 16,-7-5-2-16,3-8 9 16,-17-4-13-16,0-7 7 15,0-12-11-15,0-17 9 16,-38-15-10-16,-6-17 1 15,13-17 0-15,3-3 0 16,4-8 10-16,10 2-10 16,7 7 0-16,0 7 4 15,1 13-2-15,-5 5-2 16,4 8 0-16,-6 6 1 0,6 6 12 16,-10 0-13-16,10 17 0 15,-7 14 3-15,0 21-12 16,-10 17 9-16,4 11-2 15,-32 5-8-15,-44 15-5 16,-76 0 15-16,-96 35-1 16,-111 36-117-16,-92-11-169 15</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36.539"/>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6509 2270 508 0,'0'0'196'16,"0"0"-56"-16,0 0 11 16,0 0-57-16,0 0-17 15,0 0 23-15,0 0-17 16,0 0 2-16,0 0-13 0,0 0-26 16,0-3-7-1,0-6-25-15,-17 0-1 0,3 3 6 16,1 1-8-16,-18 2-11 15,-21 3 0-15,-6 0 6 16,-25 0-13-16,1 0 7 16,-15 0 0-16,8 0 0 15,-14 0 11-15,0 0-11 16,-7-6 0-16,-11 0 9 16,-13 4-15-16,-3-5 6 15,-15 0 0-15,5-4-1 16,13-2 10-16,10-2-9 15,3-1 0-15,11 2 8 16,7 2-12-16,0 1 4 16,7 2 0-16,-11 0-8 15,11 7 15-15,0-1-7 16,23 0 0-16,15 3 4 0,20 0-9 16,7 0 5-16,4-3 0 15,-4 3-12-15,-21 0 18 16,-6 0-6-16,-18 0 0 15,-6 0 2-15,9 0-12 16,15 0 10-16,3 3 0 16,3 5-5-16,8-2 12 15,-8 3-7-15,0 4 0 16,-6-4 2-16,13 3-13 16,7 0 11-16,11-2 0 0,20 0-5 15,-10-1 13-15,10 1-8 16,-14 5 0-16,4 2-1 15,-3 12-7-15,-4 2 8 16,3 1 0-16,-10 14-5 16,10-1 16-16,-10 3-11 15,11 10 0-15,-4-6 3 16,10-1-8-16,0 2 5 16,-3 0 0-16,3-5-3 15,0-2 6-15,14-1-3 16,0-2 0-16,0-3 4 15,0-5-9-15,0-2 5 16,0 0 0-16,0-2-1 16,0-2 10-16,0 3-9 15,0-8 0-15,0 0 3 0,0-4-8 16,0-9 5-16,0 3 0 16,0-2-5-16,0-1 12 15,0 4-7-15,0-6 0 16,0 1 2-16,14 7-10 15,0 1 10-15,3-1-2 16,11-2 0-16,3-4 7 16,-4 3-7-16,28-3 0 15,-3 4 0-15,-1-1 1 16,1-2-1-16,13-1 0 16,4 1-4-16,3-4 11 15,31 1-7-15,25-6 0 0,33-3 1 16,32 0 2-1,23 0-3-15,8 0 0 0,-11-6 0 16,-14-3-3-16,-13-5 3 16,-7 2 0-16,-18 4 0 15,-9-4-8-15,-11 4 8 16,-4-1 0-16,4 1-3 16,0-1 9-16,0-2-6 15,17 0 0-15,-17-1 2 16,0 3-5-16,-10 1 3 15,-11 2 0-15,-10 0-2 16,4 3 12-16,3 3-14 16,0 0 4-16,10-2 0 15,21-5-7-15,-14 5 7 16,14-3 0-16,-21-1-3 0,-10 1 4 16,3-2-6-16,-3 1 5 15,-4-2 0-15,-9 1-10 16,6 2 7-16,-7-3 3 15,10 2 0-15,11 3-1 16,10 3 1-16,7 0 0 16,-7 0 0-16,7 0-8 15,-17 0 11-15,10 0-3 16,-20 0 0-16,-18 0 9 16,-7 0-7-16,-10 0-2 15,-3 0 0-15,-11 3-6 16,4 0 10-16,-4 0-4 0,1-3 0 15,16 3 4-15,-6-1-6 16,3-2 2-16,3 0 0 16,8 0-5-16,-14 0 5 15,3 0 0-15,3 0-2 16,-17 0 7-16,4 0-9 16,-10 0 4-16,-1 0 0 15,-6 0-5-15,10 0 6 16,-28 0-1-16,11 0 0 15,-8 0 7-15,-12 0-13 16,-12 0 6-16,1 0 0 16,-7 0-4-16,0 0 8 15,10 0-4-15,-10 0 0 0,14 0 7 16,9 0-12-16,1 0 5 16,4 0 0-16,-4-2-7 15,-7-1 11-15,-10 3-4 16,-1-3 0-16,-6 0 8 15,0 0-8-15,-7-3 0 16,10 0 0-16,-3-2 0 16,0 0 6-16,7-4-6 15,3 1 0-15,-10-3 7 16,7-4-9-16,-1-2 2 16,5 0 0-16,-5-5-2 15,-6-5 9-15,0-1-7 0,-7-9 0 16,0 3 8-16,0 0-4 15,0 0-4-15,0 5 0 16,0 1 3-16,7 0 5 16,-7-6-8-16,0-3 0 15,0-3 7-15,0 3 0 16,0 5-7-16,0 7 1 16,0 8 5-16,0 3 2 15,0-1-8-15,0 7 0 16,0-1 11-16,0-2-12 15,0 2 1-15,0 4 0 16,0-4-8-16,0 2 11 16,0-2-3-16,-7-5 0 0,-7-2 7 15,1 4-10-15,-11-3 3 16,17 4 0-16,-7 2 3 16,14 4 5-16,-7-3-8 15,-3 0 0-15,3-2 10 16,0 3-15-16,0 0 5 15,0 2 0-15,-10-1-4 16,10-2 7-16,0 2-3 16,-6-2 0-16,-1 0 3 15,-10-3-11-15,3 2 8 16,-3-3 0-16,3 4-8 16,-10 0 3-16,-6-2 5 15,-15 0 0-15,-30-2 4 16,-28 1-15-16,-7 6 11 0,-35 2 0 15,-2 0-5-15,-1 4 8 16,-7-2-3-16,4 2 0 16,10 2 1-16,7 0-10 15,7 0 9-15,4 0 0 16,-5 0-10-16,15 0 18 16,-4 0-8-16,11 0 0 15,-11 2 4-15,-3 4-7 16,0 0 3-16,3-4 0 15,3-2-7-15,5 0 11 16,-5 0-4-16,18 0 0 16,0 0 2-16,7 0-9 15,-1 0 7-15,8 0 0 0,6 0-8 16,-6 10 10-16,-7-2-2 16,6 0 0-16,4 4 7 15,-3-3-9-15,13-2 2 16,11-3 0-16,-4-1-6 15,11-3 9-15,-1 0-3 16,1 0 0-16,-4 0-2 16,4 0-10-16,13 0 8 15,7 0-23-15,4 0 11 16,-18 0-66-16,-24 2-66 16,-34 22-195-16,-31-4-452 15</inkml:trace>
  <inkml:trace contextRef="#ctx0" brushRef="#br1" timeOffset="134906">245 1340 688 0,'0'0'190'16,"0"0"-26"-16,0 0-8 16,0 0-42-16,0 0-13 15,0 0-35-15,-52-57-42 16,52 57 1-16,0 8-25 15,-7 44 0-15,-6 23 7 16,-12 24 0-16,-6 5 14 16,4 11-17-16,3-7 5 15,3-2-8-15,8-13-1 16,-5-7 0-16,11-14 1 0,1-13-1 16,6-10-29-1,0-11-63-15,0-13-102 0,0-15-64 16,0-10-118-16</inkml:trace>
  <inkml:trace contextRef="#ctx0" brushRef="#br1" timeOffset="135370">482 1538 548 0,'0'0'134'15,"0"0"-32"-15,110-152-20 0,-41 86 4 16,3-2-17 0,-3-4-25-16,-4-2 17 0,-13-1-17 15,-8 10-16-15,-13 8 15 16,-10 13-25-16,-21 15 36 16,0 15 2-16,0 9-36 15,0 5 16-15,0 0-36 16,-14 0 2-16,-17 17-2 15,-3 22-3-15,-4 8 3 16,7 5 0-16,17-7 3 16,7 1-11-16,7-3 8 15,0-1-6-15,14-5 4 16,17-2-28-16,-3-7 20 16,3-4-7-16,-18-5-11 0,11 1 27 15,-3-2-9-15,-14 2 10 16,-7-6-3-16,0 0 2 15,0 3-5-15,-21 1 6 16,-23-2-25-16,-8-4-3 16,0-6-54-16,15-6-26 15,-1 0-2-15,24-12-39 16,14-34 23-16,0-17-19 16,65-16-79-16</inkml:trace>
  <inkml:trace contextRef="#ctx0" brushRef="#br1" timeOffset="135730">1180 834 289 0,'0'0'133'16,"0"0"-76"-16,0 0 57 16,0 0 0-16,0 0-10 0,0 0-16 15,96-149-35-15,-96 149 5 16,7 0-41-16,0 3-10 16,7 37-4-16,3 23 11 15,-17 14 4-15,0 9 7 16,0-1-20-16,-31-2 11 15,17-15-16-15,-3-12 6 16,17-19-11-16,0-17 5 16,-7-14-88-16,-7-6 2 15,-10 0 23-15,-3-29-12 16,3-17-13-16,3 1-41 0,7-4 103 16,-3 10 19-1,10 3 7-15,0 14 23 0,7 4-3 16,0 7 12-16,38-3-26 15,28-4-5-15,23 2 9 16,7 2-10-16,7-1 0 16,-13 9 0-16,-8 3-7 15,-16 3-19-15,-15 0-81 16,-6 3-281-16</inkml:trace>
  <inkml:trace contextRef="#ctx0" brushRef="#br1" timeOffset="137290">2084 1234 694 0,'0'0'104'16,"0"0"-20"-16,-38-154 41 15,25 131-28-15,-5 14-36 0,12 9-5 16,-1 0-55 0,7 43-1-16,-7 29 0 0,0 19 0 15,-10 12 7-15,10 9-7 16,7 2 0-16,0 1 2 15,0-13 3-15,7-16-5 16,24-22 0-16,-11-28 6 16,11-19-6-16,0-17 0 15,-3 0 0-15,10-40 12 16,20-17-3-16,-6-24-9 16,9-4 0-16,-9-3 2 15,0-1-4-15,-8 23 2 16,-16 18-11-16,-4 19 9 15,-10 23-21-15,3 6-4 16,-3 0 13-16,-1 12-15 0,-13 19 28 16,0 2-16-1,0-6 17-15,0-10-4 0,0-11 5 16,0-3-1-16,0-3 4 16,0 0-2-16,0-5 22 15,0-25-24-15,0-1 2 16,-7 0-4-16,-6 3 4 15,-4 4-2-15,3 10 2 16,-7 8 5-16,4 6-4 16,3 0-3-16,-10 34 0 15,4 29-7-15,-1 20 4 16,4 6 3-16,17-9-1 0,0-11 13 16,0-21-17-16,24-16 5 15,3-18-10-15,4-14 2 16,0 0-44-16,-3-17 44 15,3-27 4-15,-11-10 8 16,-13-5-6-16,-7-7 2 16,0-3 0-16,0 4 19 15,-27 2-17-15,-11 12 15 16,0 13 2-16,10 18-18 16,-2 15 31-16,9 5-32 15,-3 8-3-15,10 37-7 16,7 18 13-16,7 9-3 15,0 2 0-15,7-8 4 16,31-15-2-16,-11-13-2 16,11-15-7-16,-7-18 4 0,-10-5-30 15,10 0 33-15,-11-17-1 16,11-14 6-16,-3-3-1 16,-4-6-4-16,-3-1 0 15,-4 11 7-15,-10 9-3 16,-1 9 5-16,-6 6 8 15,7 6-13-15,7 0-8 16,3 0-5-16,4 15 9 16,10 9-8-16,-11-2 10 15,-2-2-6-15,-5 0 4 16,-6-3-28-16,0-3 13 16,0-2-11-16,-7-4 11 0,0-5 4 15,10-3-15-15,-10 0 26 16,14-20 0-16,0-14 10 15,10-4-12-15,-10 6 2 16,-1 14 0-16,5 3-7 16,-5 9 8-16,-6 6-2 15,14 0 0-15,-4 3-9 16,-3 17 5-16,10 0 3 16,-10-3 2-16,6-6-6 15,4-1 7-15,-10-10-1 16,10 0 0-16,-3-10 4 15,-7-22 0-15,10-4-4 16,-17-7 0-16,-7-6 26 0,0 1-2 16,0-1 19-1,-7 4-6-15,-24 10-11 0,10 9 29 16,-3 15-19-16,10 5 1 16,7 6-24-16,1 0-13 15,-12 29-11-15,5 22 8 16,-1 12 6-16,-3 6-6 15,17-12 3-15,0-11-8 16,0-13 2-16,0-15-39 16,17-12 30-16,-10-6 1 15,6 0 3-15,5-37 10 16,2-17 1-16,-6-12 0 0,10-3 13 16,-17-11-11-1,-7-1 23-15,0-1 12 0,0 2-16 16,0 12 27-16,0 13-36 15,0 21 9-15,0 20 32 16,0 14-40-16,0 0-7 16,0 28-6-16,0 37-5 15,0 22-4-15,0 7 9 16,0-5 0-16,14-10-1 16,24-13 11-16,13-14-20 15,1-12 9-15,-1-20-97 16,1-15-32-16,10-5-111 15,-28-23-229-15</inkml:trace>
  <inkml:trace contextRef="#ctx0" brushRef="#br1" timeOffset="137650">3315 634 628 0,'0'0'112'0,"0"0"29"15,0 0 19-15,0 0-62 16,0 0-26-16,0 0-33 16,-45-74-39-16,45 102-2 15,0 25-7-15,28 14 9 0,-4 2 7 16,-17-4 2 0,7-4-8-16,-7-16-1 0,10-13 4 15,-3-15-5-15,-8-12 2 16,1-5-1-16,10 0 5 15,11-14-2-15,-4-20 6 16,4-6-9-16,-4-1 5 16,-4 10-2-16,4 9-3 15,-17 11 0-15,0 11-2 16,14 0-38-16,3 0-18 16,7 17-15-16,3 8-44 15,11 4-77-15,-1-4-127 16</inkml:trace>
  <inkml:trace contextRef="#ctx0" brushRef="#br1" timeOffset="138175">3855 142 609 0,'0'0'159'0,"0"0"-52"16,-320-115 3-16,203 99 0 15,-3 16-50-15,-4 0-35 16,-10 42 24-16,-14 24-30 0,0 20-19 16,-10 17 16-16,4 14-13 15,6 9-3-15,14 14 0 16,24 15 11-16,20 5-7 15,32 11-4-15,27 6 0 16,31 1-1-16,14-4 2 16,68-14-1-16,21-26 0 15,24-31-8-15,7-38-12 16,7-30 1-16,0-31 19 16,7-4-4-16,0-52 9 15,14-28-5-15,10-27 3 16,6-21 6-16,-2-18-5 15,-11-5-1-15,-24-1 8 0,-24-2 37 16,-42-3-3 0,-30 0 11-16,-45-1-3 0,0 6-34 15,-69 7 26-15,-41 16-31 16,-17 24-11-16,-21 22 8 16,-20 32-11-16,-11 30-1 15,-20 21 0-15,-11 29-36 16,3 42-38-16,15 18-76 15,37 5-78-15,42-11-179 16</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1:56.229"/>
    </inkml:context>
    <inkml:brush xml:id="br0">
      <inkml:brushProperty name="width" value="0.05" units="cm"/>
      <inkml:brushProperty name="height" value="0.05" units="cm"/>
      <inkml:brushProperty name="color" value="#177D36"/>
      <inkml:brushProperty name="fitToCurve" value="1"/>
    </inkml:brush>
  </inkml:definitions>
  <inkml:trace contextRef="#ctx0" brushRef="#br0">3765 133 455 0,'0'0'111'0,"0"0"-6"16,0 0-3-16,0 0 8 15,0 0-44-15,0 0 23 0,-86-133-39 16,86 133-18-16,0 0-32 16,0 30 10-16,0 37-10 15,-10 24 35-15,-11 21-22 16,-10 22 39-16,-3 32-30 16,-21 37 5-16,-10 34 23 15,-18 26-42-15,-13 11 25 16,-14-2-10-16,-10-3-22 15,3-11 21-15,-4-21-22 16,11-17 0-16,7-6 20 16,14-5-19-16,6-4 24 15,11-4-9-15,3-15-11 16,11-15 14-16,-1-11-17 0,8-16-2 16,-1-19 7-16,8-19-1 15,6-22-6-15,0-26 0 16,17-17 9-16,4-21-14 15,10-8 7-15,7-12-2 16,0 2 8-16,0-2 1 16,0 0-3-16,0 0-3 15,0 0 3-15,0 0 0 16,0 0-6-16,0 0 0 16,0 0 0-16,0 0 9 15,0 0-9-15,0 0 0 16,0 0 0-16,0 0-13 15,0 0 11-15,38 0-1 16,58-8-1-16,45-28 8 16,59-17 0-16,44-16-4 0,10-2 2 15,4-4-6-15,-21 10 4 16,-37 14 0-16,-28 10-1 16,-38 10-9-16,-31 10 5 15,-21 7-1-15,-16 6-16 16,-15 5 11-16,1-1-46 15,-21 4-17-15,-17 0-23 16,-7 0-140-16,-7 0-151 16</inkml:trace>
  <inkml:trace contextRef="#ctx0" brushRef="#br0" timeOffset="4920">269 5729 343 0,'0'0'139'0,"0"0"4"15,0 0-76-15,0 0 16 16,0 0-7-16,-14-163-36 15,14 146 4-15,14 2-31 16,6 4-5-16,18 5-4 16,0 6 6-16,-7 0-10 15,10 17 0-15,-10 27-6 0,-17 21 0 16,-4 21 8 0,-10 17-2-16,-17 11 3 15,-42 3 7-15,-6-5-10 0,-11-12 0 16,11-26 6-16,3-22-7 15,28-23 1-15,10-15 0 16,3-12 1-16,14-2 12 16,-3 0-12-16,3 0 8 15,-7-25-7-15,7-10 12 16,1-2-13-16,-5 0-1 16,4 3 5-16,7 14 4 15,0 8 8-15,0 7 0 16,0 5-16-16,0 0-1 15,7 0-13-15,48 14 13 0,11 11-4 16,6 4 9-16,-3 0-5 16,-11 0 0-16,0-7 1 15,-13 0-4-15,-7-9 6 16,-7-5-3-16,-17-1 0 16,-1-7 7-16,-6 0-5 15,4 0 1-15,-5-13 10 16,8-21 59-16,-14-15-50 15,7 6 27-15,-7 1-14 16,0 5-31-16,-7 11 5 16,-7 9-9-16,-3 8-10 15,10 5-10-15,1 4-128 16,6 0-59-16,0 0-120 0</inkml:trace>
  <inkml:trace contextRef="#ctx0" brushRef="#br0" timeOffset="6183">595 5120 212 0,'0'0'169'0,"0"0"-37"16,0 0-27-16,0 0-23 15,0 0 5-15,0 0-40 16,-38-83-9-16,38 60 14 16,0 1-34-16,0 2 12 15,0-6-8-15,0 5-20 16,7 5 20-16,0 4-22 16,10 9 0-16,-3 3-10 15,7 0 10-15,3 15-5 16,3 27 3-16,-3 15-1 15,-3 5 3-15,-4 0 0 0,-3-9 0 16,0-9-4-16,-7-13 8 16,3-17-4-16,4-5 0 15,-14-9 9-15,0 0-6 16,0 0 5-16,0-6 4 16,0-17 29-16,0-5-31 15,0-1-9-15,0-2-1 16,0-1 14-16,6 4-13 15,1 2-1-15,0 6 0 16,10 9-7-16,-3 5 10 16,10 6-3-16,4 0 0 15,10 0-6-15,6 17-7 16,-6 14 13-16,7-2 0 0,-11 3-6 16,-10-10 10-1,4-5-4-15,3-5 0 0,-18-6 8 16,12-6-12-16,-12 0 4 15,1 0 0-15,10 0-2 16,-10-20 7-16,3-9-5 16,-3-5 0-16,0-6 9 15,-8-1-8-15,1-1-1 16,-7 5 0-16,0 2-8 16,0 4 14-16,0 2-6 15,0 6 0-15,0 12 8 16,-7 5-8-16,1 6 0 0,-15 0-11 15,-3 3 9 1,10 26-10-16,0 8 12 0,4 3 0 16,10 1 8-16,0-2-10 15,0-2 2-15,31-5 0 16,7-9-7-16,0-9 10 16,-4-6-3-16,-3-8 0 15,-10 0 8-15,-4 0-6 16,-3-2-2-16,-8-24 0 15,-6-11 6-15,0-9-4 16,0-5-2-16,0-10 4 16,0 1 2-16,0-6 12 15,0 1-11-15,-20 5-4 0,-4 9 25 16,-4 8-27 0,4 11 25-16,3 11-5 0,4 10-16 15,10 11 6-15,7 0-11 16,0 24-21-16,0 38 17 15,31 24-5-15,7 9 9 16,7-1 0-16,13-11 11 16,1-12-16-16,10-11 5 15,-4-17-10-15,-14-17-67 16,1-15-76-16,-7-11-73 16,-1-3-230-16</inkml:trace>
  <inkml:trace contextRef="#ctx0" brushRef="#br0" timeOffset="11918">1121 6164 409 0,'0'0'102'15,"0"0"10"-15,0 0-33 16,0 0-19-16,0 0 23 16,0 0-35-16,-103-66 18 15,103 66-19-15,0 0-47 16,-10 3 0-16,-11 36-2 16,1 16 2-16,-11 14 2 15,17 2 7-15,3-5-9 16,11-6 0-16,0-8 11 0,0-13-12 15,38-13 1 1,-7-12 0-16,7-8-6 0,-10-6 9 16,16 0-3-16,-6 0 11 15,0-28-1-15,7-6 0 16,-1-13-10-16,1-7 0 16,-4 0 0-16,4-3 3 15,-14 5-3-15,0 7 1 16,-17 13 13-16,-1 18-14 15,-6 5 0-15,4 9-1 16,9 0-14-16,11 3 7 16,-10 20 8-16,3 2-1 15,-10 1 0-15,-1-3-1 0,5-9 2 16,-12-4 0 0,-6-8-6-16,0-2 16 0,0 0-10 15,0 0 14-15,0-6-8 16,0-14 7-16,0-3-13 15,0 1 0-15,-17 2-5 16,3 6 13-16,1 4-8 16,-4 5 0-16,10 2 11 15,0 3-26-15,0 0 14 16,-7 26-3-16,-10 19-11 16,10 7 22-16,1 5-7 15,2-8 0-15,11-7 7 16,0-5-12-16,0-10 5 15,31-10-18-15,-7-16 7 0,-3-1-24 16,0 0 35-16,3-1 0 16,-18-25 6-16,8-6-2 15,-3-2-4-15,-11-6 0 16,0 0-5-16,0-11 12 16,0 5-7-16,-11-3 0 15,-9 5 9-15,-11 14-9 16,10 10 0-16,7 14 0 15,4 6-4-15,3 0 4 16,0 29-8-16,7 19 1 16,-7 15 14-16,7 2-8 15,0-7 1-15,0-6 0 16,14-15-6-16,17-9 14 0,-3-14-8 16,-4-4 0-16,-4-10-4 15,-3 0 2-15,-3 0 2 16,0-12 0-16,10-17 4 15,-17-4 4-15,14-5-8 16,3 0 0-16,-4 7 9 16,4 8-13-16,-17 14 4 15,-7 7 0-15,7 2-8 16,0 0 1-16,0 0 6 16,10 20-1-16,-3 5-1 15,-1-1-6-15,5-2 9 16,-5 0 0-16,1-3-5 15,3-3 12-15,-3-5-7 16,0 1 0-16,-7-3 8 0,3-6-21 16,4-3 13-16,-14 0-3 15,7 0-9-15,-7-9 21 16,7-19-9-16,-1-5 0 16,12 3 7-16,-11 4-14 15,6 3 7-15,1 12 0 16,3 11-8-16,-10 0 1 15,24 0 5-15,-10 22 2 16,10 10-8-16,3-1 1 16,-3-2 7-16,7-9-6 15,0-6-1-15,-18-8-8 16,11-6 14-16,-17 0 1 16,0 0 0-16,10-11-1 0,-10-18 1 15,-1 0 0-15,-2-2 0 16,-11-1 11-16,0 3-9 15,0 1 11-15,0 3-7 16,-38 7 33-16,7 4-29 16,10 8-1-16,-3 6-4 15,3 0 1-15,-3 6-6 16,11 23 0-16,-1 5-3 16,14 3-2-16,0 1 5 15,0-10 0-15,0-5-3 16,34-11-1-16,-3-7 1 15,7-5 3-15,0 0 0 0,-17-11-3 16,3-21 4-16,-4-11-1 16,-6-6 3-16,3-10 10 15,-10-10-9-15,0-5 4 16,-7-1-4-16,0-2 27 16,0 9-24-16,0 5 15 15,-7 14 10-15,-10 21-31 16,3 16 47-16,7 9-40 15,7 3-3-15,0 17-10 16,0 40-18-16,0 21 23 16,0 10-1-16,7 4 13 15,7-9-12-15,17-12 0 16,-7-14 3-16,3-14-6 16,4-17 3-16,-3-12 0 0,3-5 0 15,-17-9 2-15,10 0-5 16,3 0 3-16,-10-26 0 15,11-14 5-15,3-6-1 16,-11-2-4-16,-9-3 0 16,-11 5 11-16,0 13-8 15,0 11-3-15,0 14 2 16,0 8 3-16,0 0-5 16,0 12-14-16,0 30 5 15,0 15 9-15,0 6-2 16,0-3 2-16,20-18 0 0,11-7 3 15,-3-12 3 1,10-12-6-16,-7-8 0 0,13-3 6 16,-9 0-14-16,2-31-15 15,-13-10-99-15,-17-1-94 16,-7-3-231-16</inkml:trace>
  <inkml:trace contextRef="#ctx0" brushRef="#br0" timeOffset="13001">3143 5641 558 0,'0'0'189'0,"0"0"-56"16,0 0-36-16,0 0 22 15,0 0-67-15,0 0-31 16,-28-58-21-16,28 109-6 0,0 19 6 16,0 7 7-1,7 0-7-15,7-3 10 0,-7-2-5 16,0-4-5-16,10-8 0 15,-10-9 7-15,7-13-7 16,-7-18 0-16,3-9 0 16,-3-11-3-16,7 0-23 15,-14 0 7-15,6 0 8 16,1-11 5-16,-7-21-7 16,7-8 13-16,-7 6 0 15,0 2-5-15,-7 6 8 16,-20 10-6-16,-4 5 3 0,10 7-31 15,4 1 26 1,10 3-10-16,7 0 15 0,0 0-8 16,0 0 0-16,7 0 8 15,38 0 1-15,13 0 4 16,11 0 12-16,-4-17-15 16,-3-5-1-16,-21 2 11 15,-3-1-8-15,-21 9-1 16,-10 4 12-16,0 2-1 15,-7 6 41-15,0 0-43 16,0 0-3-16,0 0-9 16,0 4-8-16,0 24 7 15,0 12-10-15,7 6 22 16,0 2-9-16,-7-2-2 16,17-6 0-16,-17-2-2 0,7-10 9 15,-7-8-7-15,7-5 0 16,0-7-9-16,0-6-40 15,-7-2-68-15,0 0-76 16,0-20-113-16</inkml:trace>
  <inkml:trace contextRef="#ctx0" brushRef="#br0" timeOffset="13197">3494 5649 317 0,'0'0'178'0,"0"0"-93"0,0 0 10 16,0 0-40-16,0 0-51 15,0 0 12-15,-52 60-4 16,52-23 1-16,0-8 1 16,21-7-10-16,10-10 11 15,-11-6-5-15,11-6-6 16,-10 0 26-16,-4 0 6 15,-3-14 4-15,-14-11 17 16,0 0-33-16,0-3 24 16,0 3-32-16,-7 5-13 15,-17 5 0-15,3 9-3 16,4 4-24-16,10 2-18 0,7 2-117 16,0 30-47-1,0 12-144-15</inkml:trace>
  <inkml:trace contextRef="#ctx0" brushRef="#br0" timeOffset="14088">3944 6135 57 0,'0'0'525'0,"0"0"-380"15,0 0-42-15,0 0-1 16,0 0-16-16,0 0-38 16,-20-129 2-16,2 117-28 15,5 10 6-15,13 2 4 16,0 0-28-16,0 0-2 16,0 8-2-16,0 27-10 15,0 13 7-15,0 7 3 16,0-4 0-16,0-5-4 15,0-15 15-15,6-13-11 16,12-6 0-16,-5-10-7 16,1-2-2-16,0 0 12 15,3-8-3-15,-10-21 10 16,7-5 1-16,-14-4-9 16,0-4-2-16,0-4 7 0,0 0 5 15,0 0-10-15,-28 6 2 16,4 8 14-16,-14 10-13 15,18 13 13-15,6 6-18 16,4 3 10-16,10 0-29 16,-7 23 19-16,7 23 0 15,0 8-3-15,0 3 11 16,0-8-8-16,24-16 0 16,3-3-6-16,11-10 1 15,-7-12-13-15,-3-8 18 16,9 0-4-16,-6 0 14 15,-3-16-10-15,-4-13 0 0,3-2 6 16,-2 5-5 0,-19-3 1-16,8 4-2 0,-4 1 0 15,-3 7 8-15,0 9-8 16,-7 2 0-16,0 6 0 16,14 0-12-16,3 0 5 15,4 17 5-15,-1 6-7 16,4 2 8-16,-10 1 1 15,-7-5 0-15,17-5 3 16,-17-4-12-16,7-6 11 16,3-4-2-16,-3-2 0 15,17 0 11-15,-4-20-10 16,11-11-1-16,7-6 3 0,-7 0 1 16,-4 6 0-1,-10 7-4-15,-3 13 0 0,-4 5 5 16,-3 6-6-16,6 0 1 15,4 9-14-15,-3 19 10 16,-4 10-5-16,-3 1-64 16,-7-1-92-16,0-9-185 15</inkml:trace>
  <inkml:trace contextRef="#ctx0" brushRef="#br0" timeOffset="19274">2809 5720 155 0,'0'0'132'16,"0"0"3"-16,0 0-42 15,0 0-27-15,0 0 23 0,0 0-51 16,0-20-10-16,0 20 4 16,0 0-25-16,0 0 13 15,0 0-17-15,0 0-3 16,0 0 29-16,0 0-25 16,0 0-2-16,0 0-2 15,0 20 4-15,0 0 3 16,0 9-7-16,0-6 4 15,0 0 1-15,7-3-1 16,4-7-4-16,-4-1 0 16,-1-6 11-16,8 0-8 15,-7-6-2-15,3 0 4 16,-3 0 11-16,0 0-12 0,7-20 4 16,-14 0 12-1,0-3-9-15,0 0 40 0,0 3-32 16,0 3-10-16,0 6 15 15,-21-1-24-15,-17 12-11 16,-6 0 8-16,-1 0-95 16,-13 20-95-16,6 15-262 15</inkml:trace>
  <inkml:trace contextRef="#ctx0" brushRef="#br0" timeOffset="24122">3642 79 522 0,'0'0'188'0,"0"0"-29"16,0 0-24-16,0 0-16 15,0 0-10-15,0 0-43 16,0 0-7-16,-18-19-38 15,18 19 0-15,-7 0-2 16,-13 0-14-16,-11 19 8 0,-7 13-2 16,-20 8-8-16,-1 3 20 15,-6 2-23-15,-11 1 3 16,18-11 0-16,20-13 3 16,24-13-6-16,14-5 0 15,0-4 5-15,0 0-14 16,7 0 16-16,38-29-7 15,27-17 15-15,4-14-6 16,13 6-9-16,-24 1 0 16,-13 19 6-16,-21 15-9 15,-17 5 4-15,-8 8-1 16,12 0 0-16,-5 2 4 16,8 4-4-16,10 0 0 0,-17 10-5 15,10 18-4-15,-10 7 6 16,-8-1 3-16,1 9 0 15,-7 2-28-15,0 1-122 16,0 3-297-16</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04.732"/>
    </inkml:context>
    <inkml:brush xml:id="br0">
      <inkml:brushProperty name="width" value="0.05" units="cm"/>
      <inkml:brushProperty name="height" value="0.05" units="cm"/>
      <inkml:brushProperty name="color" value="#ED1C24"/>
      <inkml:brushProperty name="fitToCurve" value="1"/>
    </inkml:brush>
  </inkml:definitions>
  <inkml:trace contextRef="#ctx0" brushRef="#br0">526 810 583 0,'0'0'286'16,"0"0"-133"-16,0 0-24 16,0 0 2-16,0 0-52 15,0 0 18-15,0 0-36 16,0-108-34-16,0 108 29 15,0 0-49-15,0 0 5 16,0 3-12-16,0 31 8 16,0 19-8-16,0 18 0 15,0 7 8-15,0 1-13 16,0-2 6-16,0-6-1 16,0-11 0-16,0-8 12 0,0-21-17 15,0-8 5-15,11-14-33 16,-11-7 17-16,0-2-45 15,0 0 23-15,0 0 33 16,0-20-23-16,-11-14 24 16,-9-5-1-16,-11-2 5 15,-4 1-13-15,-2 9 13 16,-1 8 0-16,0 8-1 16,0 13-25-16,17 2 23 15,1 0-15-15,10 0-22 0,10 0 25 16,0 6-30-1,0 5 20-15,30-6 16 0,8-1-8 16,14-4 17-16,-1 0 0 16,1 0 7-16,0-17 10 15,-8-9-17-15,15-12 18 16,-15 1 22-16,8-3-28 16,-14 0 22-16,0 6-1 15,-18 3-9-15,4-1 20 16,-10 9-27-16,-7 9 9 15,-7 4 3-15,0 8-28 16,0 2 20-16,0 0-21 16,0 2-5-16,0 34-10 15,0 9 17-15,0 13-2 0,0 1 0 16,0 2 12-16,0-4-15 16,17-2 3-16,-3-7 0 15,-7-5-10-15,7-3 10 16,-4-15-69-16,-3-5-63 15,0-8-77-15,6-7-23 16,11-5-53-16,11 0-66 16</inkml:trace>
  <inkml:trace contextRef="#ctx0" brushRef="#br0" timeOffset="189">1121 1211 237 0,'0'0'237'0,"0"0"-46"16,0 0-53-16,0 0-14 0,0 0-67 15,0 0 3 1,0-14-39-16,0 14-17 0,0 6 11 16,0 19-11-16,0 4 5 15,0-4-7-15,0 1 11 16,0-4-26-16,0-7 11 16,0-3-177-16,0-6-132 15</inkml:trace>
  <inkml:trace contextRef="#ctx0" brushRef="#br0" timeOffset="561">1217 959 42 0,'0'0'500'0,"0"0"-346"16,0 0-61-16,0 0 25 15,0 0-40-15,0 0-36 16,-31-60-22-16,31 60-20 16,0 0-5-16,0 6 5 15,0 12-3-15,0-4-3 16,7-3 6-16,24-5 0 16,7-6 7-16,0 0-2 15,-11 0 7-15,4-9 28 16,-17-8-21-16,0-6 36 15,-4 1 12-15,-10-1-15 0,0 3-26 16,0 2-19 0,0 4-4-16,0 5-3 0,-24 7 7 15,-14 2-24-15,11 0 11 16,3 11-100-16,-4 21-68 16,11 7-95-16,3 7-184 15</inkml:trace>
  <inkml:trace contextRef="#ctx0" brushRef="#br0" timeOffset="2310">1551 1163 476 0,'0'0'214'0,"0"0"-67"0,0 0-28 15,0 0-27-15,0 0 0 16,0 0-28-16,31-100-40 15,-31 93 12-15,0 7-36 16,0 0 9-16,-17 0-9 16,-4 3 2-16,-10 26-8 15,-7 10 6-15,25 2 0 16,-1-4-16-16,14-2 16 16,0-7 0-16,0-8-3 15,14-8 8-15,10-12-10 16,-4 0 5-16,-6 0 0 0,3-20 17 15,-10-8-12 1,0-1 8-16,-7 3 12 0,0 2-5 16,0 11 25-16,0 1-20 15,7 10-14-15,-7 2 12 16,7 0-20-16,-7 5-4 16,0 41 1-16,0 19 0 15,0 21 14-15,-14 20-13 16,-10 17 4-16,3 14 12 15,1-3-10-15,2-10-4 16,12-21-3-16,6-20 9 16,0-19-11-16,-7-14 2 15,7-19 0-15,0-13-5 16,-7-7 13-16,7-8-8 16,-24-3 9-16,-4 0-6 0,-23-20 20 15,-11-20-23-15,3-13 0 16,15-11-7-16,16-11 14 15,4-8-7-15,24-12 0 16,0 2-16-16,38-1 9 16,27-1-3-16,18 6-7 15,20 3 12-15,-14 3-9 16,8 9 14-16,-15 0 0 16,-10 8 7-16,-10 6-9 15,-3-3 2-15,-8 3 0 0,-13 3 4 16,-10-3 8-1,-11 8-1-15,-17 1-8 0,0 5 13 16,0 11-7-16,0 10-9 16,0 11 0-16,0 9 16 15,0 5-9-15,-17 0-7 16,-11 22 0-16,-3 28 1 16,0 14-10-16,4 8 9 15,3 2 0-15,10-3-10 16,14 2 17-16,0-13-7 15,0-6 0-15,0-8 7 16,0-18-16-16,0-8 9 16,7-11 0-16,6-9-5 15,-2 0 19-15,9 0-14 16,4-23 0-16,4-9 11 0,3 1-13 16,-10-3 2-16,3 10 0 15,-11 4-5-15,1 15 12 16,-4 5-7-16,4 0 0 15,7 0-17-15,10 25 6 16,7 8 11-16,-4-3 0 16,11-1-7-16,-1-3 12 15,-6-9-5-15,0-12 0 16,0-5 6-16,-18 0-14 16,5 0 8-16,-5-16 0 15,4-19 3-15,-3-5 9 16,-7-4-12-16,3 2 0 0,-10-4 7 15,-7 7-11 1,0 5 4-16,0 13 0 0,0 10-1 16,-7 11 12-16,-10 0-14 15,10 3 3-15,-7 31-2 16,0 9-14-16,14 6 16 16,0-3 0-16,0-7-5 15,35-4 17-15,2-7-12 16,8-11 0-16,0-8 0 15,0-9-7-15,6 0 7 16,-6-9 0-16,6-22 0 16,-13-3 16-16,0-3-16 15,-17-4 0-15,-1 1 7 16,-9-3-12-16,-11 7 5 16,0-2 0-16,0 9-1 0,0 7 14 15,0 8-13-15,0 6 0 16,0 8 2-16,0 0-17 15,0 13 5-15,0 24 10 16,0 15-10-16,0 3 25 16,0 1-19-16,20 3 4 15,-6-3 0-15,10-11-9 16,-3-7 11-16,-21-10-2 16,0-5 0-16,0-10-13 15,0-6 11-15,-45-7-24 0,0 0 7 16,4 0 7-1,3 0 3-15,21-3 9 0,3-8-3 16,14 5 11-16,0 0-8 16,0 3 0-16,0 3 0 15,0 0-14-15,0 0 8 16,0 0-7-16,31 0 9 16,7 0 4-16,3 0 0 15,4-8 0-15,10-16 0 16,3-6-2-16,1-7 8 15,-1-12-6-15,4-11 0 16,-21-6 15-16,-3-6-8 16,-21-2 2-16,-10-4-8 15,-7 7 23-15,0 8-23 16,-17 15 16-16,-10 16 8 0,3 18-24 16,10 8 28-16,0 6-29 15,7 15-5-15,-17 36-3 16,10 18 10-16,-3 14-2 15,17 0 0-15,0-1 10 16,17-7-12-16,21-9 2 16,14-18-6-16,-8-11-3 15,8-17-61-15,-18-8-52 16,11-12-88-16,-28 0-14 16,-3-6 2-16,-14-25 31 15</inkml:trace>
  <inkml:trace contextRef="#ctx0" brushRef="#br0" timeOffset="2446">3380 976 70 0,'0'0'326'0,"0"0"-211"0,0 0 2 16,0 0 10-16,0 0-17 15,0 0-40-15,-175-99-46 16,182 99-24-16,44 0-2 16,39 0-7-16,6 0-176 15,7 0-212-15</inkml:trace>
  <inkml:trace contextRef="#ctx0" brushRef="#br0" timeOffset="3030">4322 897 857 0,'0'0'157'0,"0"0"-20"15,0 0 6-15,0 0-44 16,0 0-28-16,0 0-59 16,0-49-7-16,-7 89 4 15,1 14-2-15,-1 16-7 16,7 3 10-16,0 5 1 15,0-7 2-15,0-8-13 0,0-15 0 16,0-10-4 0,0-9 12-16,0-13-8 0,7-10 0 15,-1-3 9-15,-6-3 0 16,7-6 0-16,-7-34 25 16,0-17 0-16,0-11-31 15,0-13 13-15,0-10-13 16,0-7 15-16,-7-4-20 15,-13 0 2-15,3 5 0 16,3 10-5-16,0 15 9 16,14 21-4-16,0 17 0 15,0 17 5-15,21 17-19 0,30 0 8 16,8 17 4-16,10 29-16 16,-11 5 14-1,-20 4 4-15,0-4-4 0,-25 0-8 16,-13-5 4-16,0-3 8 15,0-3-20-15,-51-6 13 16,-18-3-52-16,4-2-33 16,-11-3-78-16,18 0-64 15,20-6-62-15,24-3-391 16</inkml:trace>
  <inkml:trace contextRef="#ctx0" brushRef="#br0" timeOffset="3563">4738 1189 447 0,'0'0'234'16,"0"0"-87"-16,0 0-4 15,0 0-19-15,0 0-35 16,0 0-17-16,-44-150-36 15,44 150 18-15,0 0-54 16,31 0 0-16,20 0-9 16,1 17 23-16,-1 12-19 15,-6 6 5-15,-7 2 0 16,-11 0-7-16,-3 0 15 16,-3-6-8-16,-14-2 0 0,-7-6 6 15,0-6-12-15,0-9 6 16,0-2 0-16,-21-6-5 15,-10 0 16-15,4-2-11 16,3-21 0-16,17-3 11 16,7-11-13-16,0-3 2 15,0-4 0-15,7 2-7 16,24 5 9-16,-4 2-2 16,11 10 0-16,-14 5 6 15,-3 11-18-15,3 9 7 16,-4 0-6-16,11 3 2 15,-10 28 1-15,3 10 8 0,-10 1 0 16,0 1 9-16,-1-3-16 16,-13-2 7-16,11-9 0 15,-11-4-7-15,0-8-19 16,0-8-136-16,0-7-63 16,-18-2-78-16</inkml:trace>
  <inkml:trace contextRef="#ctx0" brushRef="#br0" timeOffset="3879">5072 808 480 0,'0'0'168'16,"0"0"-22"0,0 0-34-16,0 0-16 15,0 0-69-15,0 0-17 0,0 0-1 16,-38 2 1-16,38 22-7 15,0-4-3-15,0 0 9 16,14-3-7-16,-4-9-2 16,-3-2 0-16,7-6-2 15,-1 0 14-15,12-8 3 16,-12-21 9-16,1-2 10 16,-4-4 14-16,-10 6-20 15,0 4-21-15,0 5 6 16,-31 8-7-16,-13 7-6 0,-1 5 0 15,0 0-69 1,18 2-61-16,3 30-117 0,17 11-206 16</inkml:trace>
  <inkml:trace contextRef="#ctx0" brushRef="#br0" timeOffset="4334">5354 1171 376 0,'0'0'182'0,"0"0"-1"0,0 0-43 16,0 0-46-16,0 0 4 15,0 0-54-15,-7-103 14 16,-3 100-15-16,3 3-31 15,-14 0 16-15,-3 0-26 16,3 23 0-16,-3 9-4 16,11 5 16-16,13 3-12 15,0 0 0-15,0-5 2 16,0-10-5-16,31-5 3 16,-4-7 0-16,4-12-2 15,0-1 15-15,-4 0-11 16,11-8 16-16,-14-15-1 15,-3-5 55-15,-14-7-32 16,-7-3-6-16,0 2 2 16,0 0-33-16,-14 6 23 0,-31 1-26 15,1 12 6-15,-8 11-15 16,14 6 9-16,-6 0-9 16,23 14-6-16,4 18-144 15,10 11-40-15,7-4-183 16,0 2-328-16</inkml:trace>
  <inkml:trace contextRef="#ctx0" brushRef="#br0" timeOffset="4892">5670 1191 597 0,'0'0'150'0,"0"0"-19"16,0 0-53-16,0 0-41 15,0 0 26-15,0 0-28 16,90-51-1-16,-73 51-13 16,10 0-12-16,4 8-3 15,0 21-6-15,4 8 5 16,9 6 0-16,-6 0-1 15,-7-4-4-15,-17-5 0 0,6-6 9 16,-20-10-9-16,0-6 0 16,0-6 1-16,0-6-11 15,0 0 19-15,-27 0-9 16,-4 0 4-16,3-11 8 16,18-13-9-16,10 2-3 15,0-10 2-15,0-5-7 16,10-2 7-16,18-2-2 15,-4 1 0-15,3 9 8 16,-9 11-8-16,-5 2 0 16,-6 13 0-16,17 5-8 0,-10 0 0 15,7 0 8 1,10 0-1-16,-18 17 6 0,5 6-8 16,-11 5 3-16,-7 1 0 15,6 3-6-15,-6-2 7 16,0-4-1-16,7 2 0 15,-7-10-7-15,7-1 5 16,-7-11-96-16,7-4-56 16,-7-2-51-16,7 0-175 15</inkml:trace>
  <inkml:trace contextRef="#ctx0" brushRef="#br0" timeOffset="5225">6145 874 552 0,'0'0'128'0,"0"0"11"15,0 0-21-15,0 0-62 16,0 0-32-16,0 0-24 16,-14-9 0-16,14 32 1 15,0 0 1-15,0-3-2 16,7-6 0-16,17-2 1 15,-4-12-1-15,11 0 7 16,-3 0 17-16,-4-9 72 16,-3-14-29-16,-11-3 15 15,-10-2-22-15,0-1-46 0,0 3 22 16,0 2-35-16,0 3 9 16,-24 9-18-16,-14 12 8 15,-7 0-8-15,1 4-160 16,2 25-145-16,11 1-280 15</inkml:trace>
  <inkml:trace contextRef="#ctx0" brushRef="#br0" timeOffset="6202">6867 593 741 0,'0'0'205'0,"0"0"-79"15,0 0 16-15,0 0-43 16,0 0-47-16,0 0 3 16,-90-85-52-16,90 93 0 15,-7 32-3-15,7 21 6 16,-10 12 2-16,3 8-8 15,0 2 0-15,-6 0 2 16,6 0 10-16,-10-9-12 16,10-13 0-16,0-19 8 15,7-11-7-15,0-13-1 0,0-7 0 16,0-8-4-16,0-3 12 16,0 0-8-16,0 0 10 15,0-26 3-15,0-11-20 16,-14-3 7-16,-3-6 0 15,-11 0-14-15,-16 1 14 16,13 7 0-16,-7 15 0 16,17 9 5-16,7 10-13 15,14 0 8-15,0 4-3 16,0 0-7-16,0 5-8 16,0 19 18-16,7-2-1 15,38 2 4-15,7-8-16 16,6-5 13-16,18-5 0 15,-18-6-4-15,8 0 16 0,-8 0-12 16,4-15 0-16,-11-1 12 16,-13-7-2-16,-10 3-9 15,-4 0 1-15,-10 0 22 16,-8 6-16-16,1 5 3 16,-7 6-7-16,0 3 10 15,0 0-24-15,0 0 10 16,0 14-4-16,0 15-13 15,0 5 23-15,18-4-6 16,26-8 0-16,-9-5 5 16,16-12-10-16,-6-5 5 15,0 0 0-15,-14 0 2 0,6-11 11 16,-16-11-13 0,3-5 3-16,-10-1 6 0,-7 1 23 15,-7-1-16-15,0 6 0 16,0 2 9-16,0 9-15 15,0 5-4-15,-14 6-6 16,-3 0 3-16,-11 25-15 16,-3 30 8-16,-7 13 4 15,11 15-6-15,-4 5 16 16,3 11-10-16,4 2 0 16,11 15 7-16,-1 4-12 15,4-6 5-15,10-3 0 16,0-19-5-16,0-15 15 0,-7-14-10 15,0-17 0 1,0-14 6-16,-7-16-12 0,-10-10 6 16,-14-6 0-16,-20 0 14 15,-14-8-6-15,-18-25-6 16,8-3-2-16,16-13-10 16,11-2-8-16,28-6-113 15,20-1-92-15,7 1-200 16</inkml:trace>
  <inkml:trace contextRef="#ctx0" brushRef="#br0" timeOffset="9291">11959 971 622 0,'0'0'107'0,"0"0"-24"15,0 0 46-15,0 0-6 0,0 0-83 16,0 0 18-16,-45-60-27 16,45 57-19-16,7-2 15 15,21-1-22-15,9 0 10 16,15 0-6-16,0 0-4 15,9 1 17-15,5-1-20 16,-1-2 6-16,-3-1 22 16,-17 3-27-16,-11 1 15 15,-10 2 6-15,-24 3-16 16,0-3 42-16,0 0-41 16,0-6 5-16,0 1-5 15,-24-4 5-15,-10-2-14 16,-21 5 0-16,20-2 5 0,-9 0-12 15,6 2 7 1,17 0 0-16,-3 4 2 0,17-1 11 16,0 3-13-16,0 0 0 15,7 3 4-15,0 0-3 16,0 0-1-16,0 0 0 16,0 0 1-16,7 0 10 15,31 0-11-15,14 0 0 16,13 6 9-16,0 11 0 15,4 6-9-15,-24 6 0 16,-7 0-4-16,-11 0 18 16,-20 7-14-16,-7 1 0 15,-14 6-16-15,-82 0 3 16,-45-1-237-16,-38 2-530 0</inkml:trace>
  <inkml:trace contextRef="#ctx0" brushRef="#br0" timeOffset="8497">7984 1330 511 0,'0'0'123'0,"0"0"-16"15,0 0 2-15,0 0-2 16,0 0-42-16,0 0-28 15,206-136 34-15,-168 102-17 16,-7-4-2-16,-10 4 4 0,-14 0-20 16,-7 0 4-1,0 2-15-15,0 3-22 0,0 1 22 16,0 10-25-16,0 8 0 16,-7 1-1-16,-7 9 12 15,0 0-18-15,-10 0 7 16,4 23-1-16,-11 17-14 15,3 5 15-15,11 4 0 16,10-6 0-16,7-1 6 16,0-7-6-16,24-7 0 15,11-10 1-15,16-7-9 16,1-11 8-16,10 0 0 16,-11 0 8-16,1-29 4 15,6-10-6-15,-13-12-6 16,7-7 6-16,-15-8 5 0,1 4-7 15,-17-7-4-15,-7-3 14 16,-4 1-3-16,-10 2 0 16,0 6-11-16,0 12 4 15,0 11-1-15,0 11 0 16,-10 15-3-16,3 8 0 16,7 6 4-16,0 0-12 15,0 23 1-15,-14 35 2 16,7 15-9-16,0 8 16 15,7 2-2-15,0-3 0 16,0-6 9-16,14-5-11 16,24-12 2-16,0-11 0 0,6-15-13 15,-2-11 13-15,13-12 0 16,-4-8-5-16,8 0 12 16,6-22-7-16,-14-15 0 15,1-1 1-15,-21-7 0 16,-7-1 3-16,-17-3-4 15,-7 7 0-15,0 1 18 16,0 13-19-16,-31 7 1 16,0 11 0-16,-3 6-7 15,3 4 7-15,0 0 0 16,3 25-2-16,4 19 0 16,17 5 1-16,7 5 1 15,0 0 0-15,0-9-13 16,24-4 14-16,11-10-1 15,-4-11 0-15,7-6 10 0,-1-4-16 16,8-10 6-16,-11 0 0 16,4 0 2-16,-7-20 4 15,-3-9-6-15,-4-3 0 16,3-3 18-16,-10 1-18 16,4 6 0-16,-4 5 0 15,-10 9-1-15,-7 8 4 16,0 4-3-16,0 2 0 15,0 0-13-15,0 8 9 16,0 18 4-16,7 2 0 0,0 1-7 16,7-4 9-1,3-1-2-15,-3-7 0 0,-7-9 11 16,-1-2-15-16,1-6 4 16,10 0 0-16,-3-3 3 15,7-20 3-15,3-6-6 16,-3-2 0-16,-4 3 17 15,-4-1-15-15,-6 9-2 16,11 2 1-16,-18 10-10 16,0 8 12-16,0 0-3 15,6 0 0-15,1 8-6 16,0 20-3-16,0-1 9 16,0 7 0-16,0-6-8 15,3-4 11-15,-3-7-3 16,0-5 0-16,-7-7 6 0,7-2-11 15,-7-3 5-15,7 0 0 16,10 0-3-16,3-3 9 16,-6-14-6-16,17 0 0 15,-10-3 12-15,3-2-13 16,7 4 1-16,-17 4 0 16,-1 8-8-16,-6 3 8 15,0 3 0-15,17 0 0 16,-3 0 0-16,10 17-9 15,0-5 9-15,-11 2 0 16,4-8-15-16,4-1 19 16,-4-5-4-16,-3 0 0 15,-8 0 12-15,11-2-13 16,-3-21 1-16,-4-3 0 0,4-6-5 16,-14-2 13-16,-7 0-8 15,0-3 0-15,0 2 12 16,0 6-10-16,0 7-2 15,-14 8 0-15,0 11-7 16,-3 3 7-16,3 5-1 16,7 29 0-16,7 13 1 15,0 1-7-15,0-3 7 16,0-4 0-16,14-7-10 16,10-5 13-16,4-9-3 15,-4-6 0-15,3-9 11 0,-3-5-15 16,14 0 4-1,-3 0 0-15,-5-17-2 0,8-2 9 16,-17-7-7-16,10 3 0 16,-17 0 13-16,3 3-17 15,-3 5 4-15,-8 7 0 16,1 6-8-16,0 2 5 16,0 0 3-16,3 10-1 15,-3 19 3-15,7 3-7 16,-7-1 5-16,0-8 0 15,-7-8-8-15,10-9 13 16,-3-6-5-16,-7 0 0 16,0 0 9-16,7 0 1 15,0 0-10-15,13-19 0 0,4-3-7 16,7-1 13-16,-17 4-6 16,7 4 0-16,3 6 11 15,-10 8-24-15,-1 1 13 16,5 0 0-16,2 1-18 15,11 25 19-15,-10 0-1 16,10-3 0-16,7-3 7 16,-11-6-15-16,4-6 8 15,0-8 0-15,3 0-11 16,-3 0 22-16,7-31-11 16,0-12 0-16,-11-11 10 15,-3-6 15-15,-17-9-15 16,-7-8 3-16,0 3 40 15,0-1-50-15,0 15 17 16,-24 18 2-16,11 16-12 0,6 17 9 16,0 9-19-16,7 0 0 15,0 18-10-15,0 27-2 16,0 15 12-16,0 11 0 16,0 4 9-16,7-6-16 15,13-4 7-15,4-10-1 16,-3-7-9-16,-4-8-75 15,4-13-33-15,-14-9-102 16,0-11-62-16,-7-7-86 16</inkml:trace>
  <inkml:trace contextRef="#ctx0" brushRef="#br0" timeOffset="8657">11151 788 458 0,'0'0'164'0,"0"0"8"15,0 0-25-15,0 0-80 16,0 0-50-16,0 0-17 16,0 0 0-16,182-11 0 15,-92 16-103-15,-1-5-281 16</inkml:trace>
  <inkml:trace contextRef="#ctx0" brushRef="#br0" timeOffset="21299">13293 779 558 0,'0'0'210'15,"0"0"-38"-15,0 0-8 16,0 0-42-16,0 0-12 16,0 0-59-16,0 0 3 15,-10-42-23-15,10 42-25 0,0 0-2 16,0 0-4-16,24 0-1 16,20 20-6-16,8 2 11 15,13 7-4-15,-3 5 0 16,-3-2 9-16,-15-1-13 15,-16 1 4-15,-11-7 0 16,-3-2-8-16,-14-6 11 16,0-5-3-16,0-3 0 15,-21-4 1-15,-17-5-13 16,1 0 12-16,-1 0 0 16,10-5-7-16,11-13 12 15,-4-2-5-15,21 1 0 16,0-5 5-16,0-5-17 15,7 1 7-15,31-2-6 0,14 3-4 16,-1 1 17-16,1 6-2 16,-14 9 0-16,-11 6 4 15,-10 5-10-15,-3 0 6 16,-14 0-6-16,7 0-2 16,0 0-4-16,0 13 12 15,3 10-6-15,-3 6 9 16,0 0-6-16,0-4 3 15,6-2 0-15,5-3-3 16,-5-6 6-16,11-5-3 16,-3-1 1-16,10-8 9 15,-3 0 0-15,3 0-4 0,6-11 10 16,-9-14 31-16,3-7-34 16,-24 4 27-16,-7-1-4 15,0 0-31-15,0 3 20 16,0 4-25-16,-31 4 2 15,-4 7-10-15,4 2 8 16,0 6 0-16,11 3 0 16,-4 0-26-16,17 0-10 15,7 29-69-15,0 5-47 16,17 1-82-16,28-7-126 16</inkml:trace>
  <inkml:trace contextRef="#ctx0" brushRef="#br0" timeOffset="21686">14448 854 606 0,'0'0'175'0,"0"0"-21"0,0 0 4 16,0 0-58-16,0 0-15 16,0 0-14-16,0-83-42 15,-7 83 6-15,7 0-35 16,-6 0 1-16,-12 2-8 15,11 24 3-15,1 9 4 16,6-4 0-16,0 3 7 16,0-2-10-16,0-6 3 0,31-3 0 15,-4-12-5 1,4-2 16-16,-3-9-11 0,-4 0 12 16,-4 0-8-16,4-26 59 15,-3-3-19-15,-21-3-15 16,0-2 9-16,0 3-37 15,0 3 12-15,-21 2-13 16,-23 3 5-16,-1 9-14 16,0 2 9-16,7 10-13 15,11 2-1-15,10 0-74 16,3 10-2-16,14 16-66 16,0-6-130-16,51-11-145 15</inkml:trace>
  <inkml:trace contextRef="#ctx0" brushRef="#br0" timeOffset="22112">15064 508 634 0,'0'0'204'0,"0"0"-64"16,0 0 49-16,0 0-61 15,0 0-53-15,0 0-9 16,0 0-61-16,0-51-1 15,0 93-4-15,0 15 0 16,-17 12 5-16,3 2-5 16,14 1 0-16,-7-6-4 15,7-6 14-15,0-12-10 0,0-14 0 16,7-14 9-16,17-4-14 16,-10-11 5-16,-1-5-20 15,-6 0 7-15,-7 0-18 16,0-29 24-16,0-2-7 15,-27-3-14-15,-11-4 28 16,-7 4-16-16,7 3 16 16,11 5-9-16,-4 5 17 15,17 11-8-15,7 0 0 16,7 8 6-16,0-1-10 16,0 0 4-16,52-3-2 15,27-2-15-15,17-1 17 16,11-5-15-16,-4 1-131 0,-14-6-85 15,-9-3-90-15</inkml:trace>
  <inkml:trace contextRef="#ctx0" brushRef="#br0" timeOffset="25119">15827 70 235 0,'0'0'160'16,"0"0"-95"-16,0 0 17 15,0 0 33-15,0 0 26 16,0 0-28-16,0 15 5 16,7-15 9-16,-7 0-44 15,0 0 26-15,0 0-38 16,-21-3-58-16,-16-9 27 0,-25 2-28 15,-4-3-2-15,-16 5 8 16,-28 0-9-16,-7 2-5 16,-17 3-4-16,-24 0 10 15,-11 0-13-15,-3 1 3 16,-3 2 0-16,-4-3 4 16,0-1 8-16,0 4-11 15,11-2-1-15,-11-1 1 16,-13 0-2-16,-1 0 1 15,-13 3 0-15,-18 0 1 16,-13 0 8-16,0 0-9 16,6 0 0-16,18 3 3 15,10 3-13-15,-3-4 10 0,7 5 0 16,-11-5-4-16,10-2 13 16,8 0-9-16,-14 0 0 15,6 0 3-15,-10 0-7 16,11 0 4-16,20 0 0 15,11 0-2-15,13 0 11 16,-10 0-9-16,10 0 0 16,-10 0 3-16,35 0-15 15,2 0 12-15,25 0 0 16,7-5-2-16,0 1 7 16,-25 4-5-16,-20 0 0 15,-27 0 3-15,-18 0-14 16,-13 20 11-16,-4 4 0 0,3-2-2 15,1 1 10 1,-7 3-8-16,-18-3 0 0,8-1 2 16,-11 2-3-16,3-8 1 15,-6 2 0-15,-1-8-4 16,18-3 11-16,14-1-7 16,13-1 0-16,-17 1 0 15,11 0-7-15,-8-1 7 16,-6-1 0-16,7-4-1 15,-11 0 12-15,4 0-12 16,-1 0 1-16,-2 0 0 16,9 0-2-16,1 0 2 0,-1 0 0 15,15 0 0 1,6 0 7-16,17 0-9 0,35 0 2 16,17 0 0-16,14 0-8 15,6 0 8-15,28 0 0 16,11 0-1-16,23 0 11 15,11 0-10-15,10 0 0 16,-7 0 0-16,8 0-5 16,-12 0 6-16,11 0-1 15,-13 0 0-15,6 0 9 16,-31 0-11-16,1 0 2 16,-8 0 0-16,-3 0-9 15,34 0 9-15,1 0 0 16,-11 0 0-16,-14 2 7 15,-13 1-7-15,-11 0 0 0,17-3 0 16,15 0-7 0,16 0 10-16,7 0-3 0,-10 0 0 15,10 0 8-15,1 0-10 16,-5 0 2-16,5 0 0 16,6 0-5-16,0 0 5 15,-10 0 0-15,10 0 0 16,-14 0 6-16,-3 0-7 15,-3 0 1-15,-18 0 0 16,-17 3-10-16,11 0 13 16,6-3-3-16,17 0 0 15,4 0 9-15,4 0-12 0,-4 0 3 16,17 0 0-16,-7 0-8 16,7 0 8-16,0 0 0 15,7 0 0-15,0 0 2 16,0 0-10-16,0 0 8 15,0 0 0-15,0 0-10 16,0 0 12-16,0 0-2 16,0 0 0-16,0 0 7 15,0 0-14-15,0 5 7 16,0 10 0-16,0 8-11 16,14 20 13-16,-7 8-2 15,-7 9 0-15,0 11 8 16,0-4-12-16,0-8 4 0,0 10 0 15,0 2-8-15,0 4 11 16,-14 2-3-16,7 3 0 16,7-3 9-16,-10 1-13 15,10-1 4-15,-7 0 0 16,0 3-9-16,0 0 15 16,0 6-6-16,0-4 0 15,1-4 8-15,-5-13-13 16,11-10 5-16,0-15 0 15,0-11-9-15,0-9 13 16,0-6-4-16,0-3 0 16,0-2 9-16,0-1-13 0,0-5 4 15,0-3 0 1,0 0-8-16,0 0 12 0,0 0-4 16,0 0 0-16,0 0 5 15,0 0-9-15,11 0 4 16,16 0 0-16,32 3-10 15,23 0 15-15,28-3-5 16,24 0 0-16,14 0 11 16,17 0-14-16,-3 0 3 15,10 0 0-15,-18 0-3 16,8 0 5-16,3 0-2 16,3 0 0-16,4 0 10 15,14 0-14-15,0 11 4 16,-1 1 0-16,1-1-8 0,13-8 7 15,25-3 1-15,27 0 0 16,14 0 7-16,-4 0-13 16,-24 0 6-16,-6 0 0 15,-18 9-7-15,-21 5 8 16,-6-3-1-16,-7-2 0 16,0 2-3-16,6-2-10 15,15-6 13-15,-8 3 0 16,1-6-10-16,6 0 3 15,1 0 7-15,16 0-1 16,-9 0 6-16,-1-13-14 16,4 8 9-16,-18 0 0 15,8 2-7-15,-8 0 12 0,1 1-5 16,6-2 0-16,11-4 5 16,3-4-10-16,31 0 5 15,18-5 0-15,-11-1-4 16,10 0 0-16,-10-2 4 15,-7 0 0-15,0 5 9 16,-20 7-16-16,-11 2 7 16,-10 3 0-16,-4 0-8 15,0-3 10-15,1 1-2 16,10-4 0-16,-4 1 3 16,7-4-15-16,-10 6 12 15,-21 1-5-15,-17 5-3 16,-31-3 0-16,-24 1 8 0,0 2 0 15,-13-4-2 1,9 0-6-16,-3 4 8 0,1-2 0 16,-1-3-3-16,7 1 11 15,-4 2-8-15,-2-1 0 16,-15 3 5-16,-17 0-8 16,-3 0 3-16,-4 0 0 15,1 0-6-15,16 0 12 16,1 0-6-16,6 0 0 15,-10 0 5-15,10 0-10 16,-13 0 5-16,-17 0 0 16,-15 0-5-16,1 0 10 15,-14 0-5-15,-10 3 0 16,9 3 3-16,8-1-7 0,-3-3 4 16,16 6 0-16,18-3-5 15,3-2 15-15,11 2-10 16,6-2 0-16,-6-3 2 15,-18 2-4-15,-13-2 2 16,-15 0 0-16,-16 0-5 16,3 0 11-16,-24 0-6 15,7 0 0-15,0 0 3 16,-7 0-4-16,7 0 3 16,0 0-2-16,3 0 4 15,-3-5 4-15,7-3-3 16,-14-1 1-16,6-6-3 15,1-1 17-15,4-7-19 0,-4 0-1 16,-7-6 16-16,6 1-8 16,-6-3 3-16,7-4-11 15,7-3 7-15,-7-1-7 16,10-1 0-16,-3-6 0 16,-14 1 12-16,0-4 0 15,0-4-8-15,0 5-1 16,0-3 5-16,0-3 3 15,-7-1-10-15,0-1-1 16,7-4 4-16,0-1 7 16,0 7-11-16,0 3 0 15,0-1 6-15,0 5-4 0,0 6-2 16,0-6 0 0,0 5-2-16,7-1 14 0,-7-3-12 15,7 1 0-15,0-1 8 16,10 0-12-16,-10 3 4 15,13 0 0-15,-13 7-2 16,4 4 13-16,-5 6-11 16,1 3 0-16,-7 3 5 15,0 0-8-15,0-3 3 16,0 0 0-16,0 0-5 16,0 3 16-16,0-3-11 15,0 6 0-15,-13 0 6 0,-5 3-20 16,-9 5 14-16,-49 7-25 15,-41 2-82 1,-61 0-215-16,-53-7-668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51:15.542"/>
    </inkml:context>
    <inkml:brush xml:id="br0">
      <inkml:brushProperty name="width" value="0.05" units="cm"/>
      <inkml:brushProperty name="height" value="0.05" units="cm"/>
      <inkml:brushProperty name="color" value="#3165BB"/>
      <inkml:brushProperty name="fitToCurve" value="1"/>
    </inkml:brush>
  </inkml:definitions>
  <inkml:trace contextRef="#ctx0" brushRef="#br0">1599 588 401 0,'0'0'165'0,"0"0"-32"0,0 0 30 16,0 0-45-1,0 0-11-15,0 0 20 0,7-184-49 16,-7 139 2-16,0-4-22 15,0-2-34-15,-14 2 31 16,-17 3-39-16,4 9 1 16,-11 3 0-16,-7 6-9 15,1 4-8-15,-8 7 0 16,-6 5 11-16,6 7-11 16,-17 5 0-16,4 0 0 15,-17 14-10-15,-28 30 14 16,-11 12-4-16,-9 16 0 15,9 5 7-15,18 9-18 16,7 6 11-16,13 2 0 16,18 3-9-16,6 8 12 0,15 6-3 15,6 10 0-15,14 5 9 16,10-3-15-16,7-3 6 16,7-5-4-16,0-10-1 15,0-7-17-15,59-10 22 16,16-8-4-16,15-11 3 15,20-15-7-15,0-14-8 16,10-14 16-16,-3-12-12 16,3-14 21-16,-3 0-9 15,10-6 0-15,-10-31 4 16,11-14 18-16,6-15-12 16,0-17-1-16,-4-17 14 0,5-15-19 15,-15-16 6-15,-31-14-10 16,-23-8 12-16,-46 8-10 15,-20 2-2-15,-27 14 0 16,-70 8-4-16,-23 17 9 16,-11 9-5-16,-27 12 0 15,-3 15-4-15,-18 19-8 16,-21 17-33-16,-16 32-82 16,10 0-74-16,6 32-158 15</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45.297"/>
    </inkml:context>
    <inkml:brush xml:id="br0">
      <inkml:brushProperty name="width" value="0.05" units="cm"/>
      <inkml:brushProperty name="height" value="0.05" units="cm"/>
      <inkml:brushProperty name="color" value="#3165BB"/>
      <inkml:brushProperty name="fitToCurve" value="1"/>
    </inkml:brush>
  </inkml:definitions>
  <inkml:trace contextRef="#ctx0" brushRef="#br0">340 386 435 0,'0'0'117'15,"0"0"-3"-15,0 0-50 16,0 0 28-16,0 0-23 15,0 0-35-15,0 0 28 16,0 0-35-16,-31-25-8 16,31 25 14-16,0 0-26 15,0-3 17-15,0 3-24 16,31 0 8-16,58-3 3 16,52-3-7-16,66-2 7 0,30 2-3 15,21 6 4 1,-4 0-12-16,-3 0 0 0,-20 0 5 15,-11-2-9-15,-4 2 4 16,-9 0 0-16,9-4 0 16,-9 1 10-16,16-2-12 15,7-1 2-15,8-4 0 16,13 5-10-16,31-3 10 16,27-6 0-16,35-6-2 15,10-4 19-15,17 2-25 16,-6-4 8-16,-11 3 0 15,-20 4-4-15,-39-1 8 16,-20 5-4-16,-31 4 0 16,-20 4 4-16,-11 5-4 15,4 2 0-15,-11-3 0 0,18 0-12 16,-11 3 21-16,3 0-9 16,-9-2 0-16,-15 2 7 15,-20-4-8-15,-38 2 1 16,-38-1 0-16,-30 3-10 15,-28-3 12-15,-18 0-2 16,-9 0 0-16,-5 3 9 16,-6-2-11-16,0-2 2 15,7-1 0-15,0-4 0 16,-7 1 0-16,0 2-7 16,0 0-48-16,-38-2-148 15,-34-7-293-15</inkml:trace>
  <inkml:trace contextRef="#ctx0" brushRef="#br0" timeOffset="641">0 458 160 0,'0'0'234'0,"0"0"-162"16,0 0-23-16,0 0-48 16,0 0-1-16,0 0-11 15,0 0-175-15,65-12-133 16</inkml:trace>
  <inkml:trace contextRef="#ctx0" brushRef="#br0" timeOffset="2454">368 458 369 0,'0'0'170'0,"0"0"-49"16,0 0 33-16,0 0-94 16,0 0 37-16,0 0-7 0,0-46-31 15,0 46 13 1,0 0-52-16,0 0-15 0,0 0-5 16,0 8-4-16,0 33 4 15,0 16 18-15,0 9-18 16,0 11 31-16,0 12-26 15,-7 2 2-15,-7 15 31 16,0-3-38-16,-3 3 24 16,10-7-22-16,7-1 8 15,0-7-5-15,0-2-4 16,0-6-1-16,0-12 3 16,14-16 7-16,-4-15-10 15,-3-17 0-15,-7-15 6 16,0-2-8-16,0-6 7 0,0 0-5 15,0 0 30-15,0 0 23 16,0 0 3-16,0 0-15 16,0 0-33-16,0 0 19 15,0 0-27-15,0 0 0 16,0 0-3-16,0 0 8 16,0 0-6-16,0 0 1 15,0 0-9-15,14 0 0 16,-7 0-5-16,17 2 14 15,10-2-12-15,21 0 25 16,10 0-13-16,25 0 0 16,6 0 3-16,7-8-14 15,0-6 7-15,-6 2-1 0,-1-2-1 16,-7 3-20-16,-6 5 24 16,-1-2-5-16,4 5-7 15,-3 0 9-15,6-1-7 16,8 4 9-16,6 0-7 15,17 0-7-15,14 0 16 16,14 0-1-16,7 0-1 16,-1 0-9-16,12 0 12 15,-5 0 0-15,18-5-6 16,7 2 12-16,13-3-6 16,0 4 0-16,8-2 3 15,-4 4-10-15,3 0 7 0,0 0 0 16,4 0-5-1,-11 0 16-15,-13 0-11 0,-7 0 0 16,-11 0 7-16,11 4-16 16,0 4 10-16,20-5-1 15,8-3 0-15,9 0 6 16,-3 0-6-16,18 0 0 16,6 0 1-16,0-11-9 15,-6-7 8-15,-25 4 0 16,-13-1-5-16,-22 1 16 15,-23 6-11-15,-7 1 0 16,-7-6 4-16,-10 7-11 16,10 0 7-16,-7 1 0 0,-10-4 2 15,-13 4 5 1,-22-1-7-16,-6 0 0 0,-25 6 3 16,-13 0-10-16,-17 0 7 15,-8 0 0-15,-2 0-8 16,-4 0 16-16,0 0-8 15,-1 0 0-15,8 0 1 16,3 0-11-16,4 0 10 16,3 3 0-16,-10 2-5 15,0-1 17-15,-8 1-12 16,1-2 0-16,4 3 1 16,-4-6-8-16,-1 0 7 15,-6 0 0-15,14 0-3 16,3 0 15-16,-10 0-12 0,7 0 0 15,-7 0 3-15,10 0-7 16,-3 0 4-16,6-14 0 16,-2 2 0-16,-5-3 15 15,1-1-15-15,3-4 0 16,4-6 6-16,-7 3-11 16,10 3 5-16,-17 0 0 15,6 6-2-15,5 6 15 16,-12 4-13-16,1-2 0 15,0 6 1-15,0 0-8 16,-7 0 7-16,0 0 0 16,0 0-1-16,0 0 11 15,0 0-10-15,0 0 0 0,0-5 0 16,0 2 4-16,0-7 3 16,7 3-2-16,10-16-2 15,-3 0 10-15,0-3-12 16,-7-5-1-16,10-1 4 15,-10-7-7-15,-1-2 5 16,-6-5-2-16,0-5 0 16,0-6 13-16,0-9-13 15,0 0 0-15,-6-5 2 16,-18 0-6-16,17-1 4 16,-14 6 0-16,4 5 0 15,3-1 11-15,-13 9-11 0,16 0 0 16,-9 8 1-16,13 5-7 15,0 8 6-15,-3 12 0 16,10 6 0-16,0 11 14 16,0 3-15-16,0 0 1 15,0 0 0-15,0 0-9 16,0 0 11-16,0 0-2 16,0-3 0-16,0-6 15 15,0-1-21-15,0-5 6 16,0 4 0-16,17-4-11 15,-10 1 13-15,0-1-2 16,-1 7 0-16,-6 5-28 16,0 3-45-16,-27 0-161 15,-56 8-297-15</inkml:trace>
  <inkml:trace contextRef="#ctx0" brushRef="#br0" timeOffset="3871">687 1039 540 0,'0'0'139'0,"0"0"-16"15,0 0-41-15,0 0 4 16,0 0-11-16,0 0-35 15,0 0 21-15,31-112-38 16,-10 95-9-16,3 3 30 16,-3-1-40-16,-8 6 19 0,-2 1-6 15,-4 5-9-15,-1 0 3 16,-6 3-11-16,7 0 0 16,0 0-10-16,0 0-3 15,17 26 13-15,-10 4 0 16,0 9 10-16,3 4-15 15,-10 2 5-15,0 1 0 16,-1-3-4-16,-6-3 7 16,0-9-3-16,0-3 0 15,0-4 10-15,0-13-18 16,0 3 8-16,0-14 0 16,-6 7-3-16,-15-7 15 15,4 0-9-15,-11 0 3 0,4 0 7 16,10 0-6-16,1 0-7 15,2 0 0 1,11 0-1-16,0 0 7 0,0 0-6 16,0 0 0-16,0 0-6 15,0-7-6-15,0-7 9 16,38-3-12-16,7 2 2 16,6-2-43-16,8 6-6 15,3 2-41-15,-11-5-32 16,1 5 2-16,-21 1-27 15,-11 5 7-15,-6 0-64 16,-7 1 61-16,3 2 146 16,-3-4 10-16,-7 2 71 15,0-1 34-15,0 0 33 0,0 0-36 16,0 0 14-16,0-3-53 16,0 1 4-16,0 5 2 15,0-3-37-15,0 3 30 16,0 0-37-16,0 0-19 15,0 0-6-15,0 0-1 16,0 20 1-16,0 0 0 16,0 0 11-16,7-3-19 15,24 1 8-15,-3-8-3 16,9-7 2-16,8-3 1 16,-7 0 5-16,-11 0 16 15,4-5 3-15,-24-18 55 0,-7-3-31 16,0-2 1-1,0-1 3-15,-31-3-37 0,-3 8 3 16,-11 6-18-16,7 3 3 16,8 13-11-16,16-4 8 15,0 6-8-15,7 0 5 16,7 8-112-16,0 15-16 16,7 1-40-16,45-8-114 15</inkml:trace>
  <inkml:trace contextRef="#ctx0" brushRef="#br0" timeOffset="4196">1702 1138 400 0,'0'0'165'0,"0"0"-57"16,0 0-44-16,0 0-12 15,0 0-49-15,0 0 5 16,0 3-5-16,0 17 3 15,0-3-1-15,0 0 0 16,44-2 1-16,-6-6 26 16,14-9-14-16,6 0 39 15,-13 0 15-15,0 0-39 16,-21-4 29-16,-17-10-13 16,-7-6-5-16,0-3 14 0,0-3-55 15,-31 1 2 1,-14-1-10-16,10 6-1 0,5 9 6 15,-1 8-32-15,17 3-94 16,7 0-10-16,7 0-101 16,0 0-198-16</inkml:trace>
  <inkml:trace contextRef="#ctx0" brushRef="#br0" timeOffset="4577">2444 538 629 0,'0'0'179'0,"0"0"-40"15,0 0-8-15,0 0 11 0,0 0-59 16,0 0-60-16,-75-40-23 16,75 80 6-16,0 19-6 15,10 25 35-15,-3 10-30 16,-7 15 39-16,7 5-23 15,-7 6-18-15,0-6 9 16,0-2-10-16,0-14-2 16,0-7 0-16,0-14 12 15,0-8-12-15,0-15 0 16,0-16 0-16,0-10-3 16,0-11 7-16,0-8-4 15,0-1 0-15,0-8 9 0,0 6-16 16,0-6 7-1,0 0-12-15,0 0 12 0,0 0-55 16,0 0-51-16,0 0-57 16,0 0-61-16,7-32-141 15</inkml:trace>
  <inkml:trace contextRef="#ctx0" brushRef="#br0" timeOffset="5168">2912 953 494 0,'0'0'209'0,"0"0"-65"16,0 0-28-16,0 0 26 15,0 0-66-15,0 0-21 16,0-57-44-16,0 57-10 16,-7 11-2-16,-10 15-3 15,10 9 4-15,0-5 10 16,-7 2-5-16,-3-7-5 16,10-1 0-16,-6-2 6 0,13-5-3 15,-7-3-3-15,7-5 0 16,0-3-8-16,0-1 2 15,13-5 6-15,18 0 0 16,-3 0 7-16,10 0-4 16,0-2-3-16,-1-10 0 15,-9-2 0-15,-4 8 3 16,-3-5-3-16,-4 5 0 16,3-6 7-16,-13 4-2 15,0-4-3-15,0 0 8 16,3-1 50-16,-10-1-29 15,0 0 8-15,0-1-12 16,0 7-17-16,0-1 26 16,0 3-22-16,0 3-6 15,0 3 7-15,0 0-14 0,0 0-2 16,0 0-2-16,0 21-10 16,0 13 7-16,0 3 6 15,0 9-27-15,0-1-10 16,0 7-97-16,0-7 4 15,0-4-102-15,14-8-117 16</inkml:trace>
  <inkml:trace contextRef="#ctx0" brushRef="#br0" timeOffset="5533">3400 1150 331 0,'0'0'261'0,"0"0"-132"15,0 0 5-15,0 0-12 16,0 0-47-16,0 0 8 16,0-111-13-16,0 111-65 15,0 0-5-15,7 2-11 16,0 26 11-16,17 4-4 16,-10 5 4-16,10-11 0 15,3 5-7-15,4-12 14 16,14-6-7-16,0-11 0 15,-8-2 9-15,-9 0-1 16,3 0-7-16,-10-15 7 16,-15-15 51-16,-6-2-20 0,0-2 17 15,0-3-21-15,-6 0-33 16,-32-1-2-16,-21 7-2 16,1 5-6-16,-1 10 4 15,15 12-106-15,20 4-51 16,24 0-109-16,0 0-31 15</inkml:trace>
  <inkml:trace contextRef="#ctx0" brushRef="#br0" timeOffset="5989">3888 529 435 0,'0'0'243'0,"0"0"-50"0,0 0-71 16,0 0 33-16,0 0-62 16,0 0 4-16,11-99-27 15,-11 99-66-15,0 2-1 16,0 32-3-16,7 18 0 16,6 14 34-16,-6 8-32 15,0 12 17-15,0 8-3 16,-7 15-13-16,0 1 15 15,0 3-18-15,0-5 0 16,0-4 0-16,0-16 11 16,0-11-11-16,0-14 0 0,0-17 5 15,0-21-8-15,0-7 3 16,0-18 0-16,0 0-4 16,0 0 0-16,0 0 4 15,0-12-26-15,0-22-90 16,0-15-139-16,10-11-193 15</inkml:trace>
  <inkml:trace contextRef="#ctx0" brushRef="#br0" timeOffset="7509">5195 386 326 0,'0'0'115'0,"0"0"-3"16,0 0-8-16,0 0-13 16,0 0 20-16,0 0-31 15,0-77-25-15,-7 68 30 16,7 4-27-16,0 2 27 16,0 3-15-16,0 0-45 15,0 0 8-15,0 0-33 16,0 23 0-16,0 20 2 15,0 14 0-15,0 8 18 16,0 10 1-16,0 11-14 16,0 5 30-16,0 9-20 15,7 3-13-15,-7 6 11 0,0-1-7 16,0-2-6-16,0-8 0 16,0-10 10-16,0-7-10 15,0-16-2-15,0-5 0 16,0-11 2-16,0-18 3 15,0-13-5-15,0-4 0 16,0-14 5-16,0 0-2 16,0 0-3-16,0 0 0 15,0 0 13-15,0 0-5 16,0 0-6-16,0 0-2 16,-7 0-23-16,-17 0-45 15,-14-14-203-15,4-12-248 0</inkml:trace>
  <inkml:trace contextRef="#ctx0" brushRef="#br0" timeOffset="13200">4253 914 618 0,'0'0'215'15,"0"0"-80"-15,0 0-5 16,0 0-30-16,0 0-19 16,0 0-17-16,14-16-9 15,-14 16-30-15,0 0 1 16,0 0-10-16,0 0-15 15,0 0 10-15,0 0-11 16,0 0 0-16,0 0-8 0,0 0 4 16,7 3 4-16,3 10-2 15,-10 2 8-15,14-4-1 16,-14 4-5-16,6-6 0 16,-6 2 3-16,7 0-1 15,11 1-2-15,-5 1 0 16,1 0 3-16,10-2-3 15,-3 4 0-15,10-4 0 16,-4 3 0-16,4 4 4 16,-10-4-4-16,3 3 0 15,-17-3 3-15,0 0-5 16,-7-2 2-16,0 2-2 16,0 3-2-16,-7-8-7 0,-31 6 10 15,-7-7 0 1,-6-6 1-16,-1-2 0 0,0 0 0 15,8 0-34-15,6-10-20 16,4-8-95-16,9-2-72 16,12 0-47-16,13 0-307 15</inkml:trace>
  <inkml:trace contextRef="#ctx0" brushRef="#br0" timeOffset="13256">4253 914 388 0</inkml:trace>
  <inkml:trace contextRef="#ctx0" brushRef="#br0" timeOffset="13383">4253 914 388 0,'-65'-18'208'0,"71"-2"-68"0,-6 2 12 0,14 3-31 16,-7 4-18-16,10-6-15 16,4 3-22-16,10 0-43 0,14 2-5 15,6 4-18-15,-6 8 0 16,6 0-3-16,-16 0-34 16,3 11-121-16,-7 12-124 15,-4 1-168-15</inkml:trace>
  <inkml:trace contextRef="#ctx0" brushRef="#br0" timeOffset="13764">4817 933 426 0,'0'0'264'0,"0"0"-80"15,0 0-62-15,0 0 10 16,0 0-57-16,0 0-47 0,0-15-18 15,-7 15 4-15,-17 22-2 16,10 11 9-16,0-10-21 16,4 11 9-16,10-9-9 15,0 7 0-15,0-4-3 16,0-5 7-16,31-9-4 16,21-5 0-16,6-9 2 15,11 0 13-15,-11 0-9 16,1-17 11-16,-22-9 30 15,-6 1-5-15,-17-7 19 16,-14 1 3-16,0-1-27 0,0-2-12 16,-51 5-25-16,-1 8 0 15,-6 5-3-15,3 10-6 16,13 4 5-16,4 2-49 16,1 0-53-16,16 14-42 15,11 11-106-15,10-1-114 16</inkml:trace>
  <inkml:trace contextRef="#ctx0" brushRef="#br0" timeOffset="14371">5632 935 344 0,'0'0'323'0,"0"0"-146"15,0 0-13-15,0 0 5 16,0 0-67-16,0 0 5 16,0-63-42-16,0 63-26 15,0 0 11-15,0 0-40 0,0 0 3 16,0 0-13-16,0 4-17 15,0 24 15-15,0 8 1 16,0 8 1-16,0 2 2 16,-7-7 5-16,-10 5-14 15,10-5 2-15,0-5-83 16,7-6-36-16,0-7-68 16,0-3-67-16,0-13-87 15</inkml:trace>
  <inkml:trace contextRef="#ctx0" brushRef="#br0" timeOffset="14724">5786 1176 377 0,'0'0'131'0,"0"0"36"15,0 0-25-15,0 0-7 16,0 0-23-16,0 0-27 16,0-52-25-16,0 52-43 15,0 0-7-15,0 0-10 16,0 8 0-16,0 10-4 15,0 2 4-15,0-4 0 16,24-1-1-16,4-6 9 16,3-4-8-16,7-5 4 15,-4 0-1-15,11 0 11 16,-14 0-8-16,-17-17 45 16,10-5 28-16,-24-4-25 15,0-3-9-15,0 1 8 16,-7 0-41-16,-31 2 4 0,-14 5-16 15,8 9 0-15,6 7-2 16,0 5-14-16,17 0-21 16,-3 0-45-16,17 15-89 15,7 4-67-15,0 1-117 16</inkml:trace>
  <inkml:trace contextRef="#ctx0" brushRef="#br0" timeOffset="15061">6350 489 632 0,'0'0'210'0,"0"0"-22"16,0 0 13-16,0 0-71 16,0 0-31-16,0 0-43 15,-31-74-38-15,31 89-18 16,0 30 5-16,0 18-5 15,0 14 25-15,11 9-25 16,-11 8 15-16,0 9-3 16,0 3-12-16,0 3 14 15,0-7-14-15,0-6 0 16,0-14 1-16,0-17 6 16,0-13-7-16,7-18 0 15,6-14 6-15,-6-9-18 0,-7-4 10 16,7 1-16-1,-7-8-29-15,0 8-85 0,0-2-71 16,-7-3-111-16,0-3-272 16</inkml:trace>
  <inkml:trace contextRef="#ctx0" brushRef="#br0" timeOffset="15343">6742 1001 644 0,'0'0'217'0,"0"0"-56"0,0 0 8 16,0 0-73-1,0 0 11-15,0 0-44 0,0-72-40 16,0 72 3-16,0 0-21 16,0 0-2-16,0 10-6 15,0 24-1-15,17 3 4 16,-17 8 3-16,0-2 4 15,0 3-7-15,0-6 0 16,0-5-8-16,0-15-41 16,0-1-115-16,7-10-72 15,0-6-70-15,24-3-326 16</inkml:trace>
  <inkml:trace contextRef="#ctx0" brushRef="#br0" timeOffset="15707">7127 968 53 0,'0'0'576'0,"0"0"-388"0,0 0-21 15,0 0-31-15,0 0-12 16,0 0-37-16,-13-78-25 16,13 78-8-16,0 0-43 15,0 0-6-15,0 0-5 16,0 0-10-16,0 0 6 15,0 17 2-15,0 3 2 16,0 0 3-16,0 1-2 16,7-3-1-16,30 0 0 0,-6-1 7 15,-3 1-7-15,3-2 0 16,-11-4 2-16,-9 0-2 16,2-2 0-16,-6 2 0 15,-7 0-1-15,0-4 4 16,0 1-4-16,0-1 1 15,0-2-6-15,-31 0 6 16,-3-4-95-16,-11-2-85 16,7 0-54-16,1 0-75 15,16 0-175-15</inkml:trace>
  <inkml:trace contextRef="#ctx0" brushRef="#br0" timeOffset="15782">7127 968 330 0</inkml:trace>
  <inkml:trace contextRef="#ctx0" brushRef="#br0" timeOffset="15949">7127 968 330 0,'24'-96'178'0,"-10"74"-12"0,0 4-65 0,-4-1-5 0,11 4-22 16,3 4-58-16,10 5-5 15,-3 0-11-15,7 6-31 16,-10-6-193-16</inkml:trace>
  <inkml:trace contextRef="#ctx0" brushRef="#br0" timeOffset="16216">7543 280 641 0,'0'0'197'0,"0"0"-18"16,0 0 12-16,0 0-76 15,0 0-26-15,0 0-36 16,14-64-22-16,-4 64-15 15,4 16-16-15,0 18 0 16,17 21 22-16,-10 16-20 16,-4 15 10-16,-10 15-2 15,-7 1-8-15,0 6 25 16,0-7-26-16,0-5 5 16,0-7-3-16,-18-14 4 15,12-10-5-15,-1-7-2 0,7-10 0 16,-7 1 1-16,7-1 1 15,0-13-2-15,0-4 0 16,0-8-10-16,0-5-19 16,0-8-84-16,0-6-76 15,0-4-88-15,0 0-103 16</inkml:trace>
  <inkml:trace contextRef="#ctx0" brushRef="#br0" timeOffset="16675">7929 941 499 0,'0'0'204'0,"0"0"-35"0,0 0-26 15,0 0-26-15,0 0-17 16,0 0-30-16,75-113-1 15,-75 107-20-15,0 3-10 16,0 3 4-16,0 0-11 16,0 0-19-16,0 0 3 15,0 0-16-15,0 0-3 16,0 0 3-16,0 17-3 16,0 6-2-16,0 0 5 15,0 0 0-15,14 2-1 0,0-5 3 16,3 4-2-16,-3-11 0 15,-1-1 9-15,11 1-9 16,-10 6 0-16,0-10 0 16,10 7-5-16,-17-6 6 15,0 0-1-15,-7 2 0 16,0-6 4-16,0-1-9 16,0-5 5-16,0 3-8 15,0-3 8-15,-7 0-62 16,-31 0 9-16,-7 0-63 15,1 0-115-15,9 0-45 16,11-6-135-16</inkml:trace>
  <inkml:trace contextRef="#ctx0" brushRef="#br0" timeOffset="16737">7929 940 313 0</inkml:trace>
  <inkml:trace contextRef="#ctx0" brushRef="#br0" timeOffset="16830">7929 940 313 0,'51'-84'223'0,"-44"63"-99"0,-7 4 2 0,10 2-11 0,-10 7-33 15,7 6-5-15,0-2-36 16,14 4-25-16,16 0-16 16,8 0-5-16,7 0-77 15,6 12-236-15</inkml:trace>
  <inkml:trace contextRef="#ctx0" brushRef="#br0" timeOffset="22725">8382 861 198 0,'0'0'140'16,"0"0"7"-16,0 0-33 15,0 0-26-15,0 0 33 16,0 0-35-16,0 0-23 16,0 0 34-16,0 0-46 15,0 0 11-15,0 0 3 16,0 0-31-16,0 0 41 15,0 0-36-15,0 0-19 16,0 0 21-16,0 0-38 16,0 0 4-16,0 0-7 0,0 3 2 15,0 5-13 1,-6 4 10-16,-12 2 1 0,-2 2 4 16,13 3 0-16,-10 1-4 15,17 0 0-15,0-3 7 16,0-3-17-16,6 0 10 15,19-2 0-15,6-7-8 16,-11-5 9-16,11 0-1 16,-3 0 0-16,-4 0 11 15,-11-5-9-15,11-14-2 16,-17 6 0-16,0-7 0 16,0 3 5-16,0-4-5 15,-7-1 0-15,0 2 7 16,0 3-8-16,0 5 1 0,-7 4-4 15,-38 8-2-15,1 0-11 16,-1 0 14-16,0 0-11 16,18 15-76-16,10 5 7 15,10-2-83-15,0 3-88 16,7-9-260-16</inkml:trace>
  <inkml:trace contextRef="#ctx0" brushRef="#br0" timeOffset="23415">8754 155 298 0,'0'0'221'0,"0"0"-75"16,0 0-64-16,0 0 67 16,0 0-64-16,0 0 14 15,0-49-9-15,0 49-64 16,0 0 15-16,0 28-21 16,0 24-11-16,0 23 65 15,0 11-38-15,0 11-15 16,0 10 35-16,0 5-49 15,0 3 25-15,0-1-18 16,0-2-5-16,0-9 4 16,0-6-13-16,0-11 0 0,0-20 0 15,0-15 10 1,0-16-10-16,0-15 0 0,0-6 5 16,0-14-3-16,0 0-2 15,0 0 0-15,0 0 11 16,0 0-3-16,0 0-3 15,0 0-5-15,0 0 8 16,0 0-6-16,0 0-2 16,0 0 0-16,0 0 7 15,0 0 2-15,0 0-9 16,0 0 0-16,0 0-21 16,0 0-16-16,0 0-53 0,0 0-59 15,-11 0-31 1,11 0-11-16,0 0-12 0,0 0 3 15,0 0-311-15</inkml:trace>
  <inkml:trace contextRef="#ctx0" brushRef="#br0" timeOffset="24164">8998 601 369 0,'0'0'240'0,"0"0"-105"16,0 0-19-16,0 0-2 15,0 0-61-15,0 0 6 16,14-22-8-16,-8 22-27 15,-6 0 39-15,0 0-29 16,0 0 1-16,0 0 18 16,0 0-46-16,0 0 12 15,0 18-10-15,0 14 1 16,0 6 28-16,0-1-38 0,-6 3 0 16,-8 3 3-1,-3-5 9-15,10-5-12 16,0-1 0-16,7-18 7 15,0-4-9-15,0-2 2 0,0-8 0 16,0 0-8-16,0 0 15 16,0 0-7-16,21-4 0 15,9-13 9-15,1 6-4 16,-17-1-5-16,0 6 0 16,-4 3-2-16,4 0 8 15,-7-2-6-15,0 0 0 16,7-1 6-16,3-3-12 15,-4 0 6-15,1 4 0 16,-14-4-3-16,0 0 12 16,0 1-9-16,0 0 0 15,0-4 9-15,0-2-7 16,0 5-2-16,0 1 0 0,0-4 13 16,0 9-6-16,0 0 5 15,0 3 11-15,0 0-16 16,0 0 5-16,0 0-12 15,0 0 0-15,0 0-12 16,0 0-4-16,0 23 16 16,-7 9 0-16,-6 2 13 15,6 1-18-15,0-1 5 16,-3 0 0-16,10-3-9 16,0-2 9-16,0-3 0 15,0-1-21-15,0-5-70 16,0-6-24-16,10 4-81 0,-3-12-74 15,6-4-163-15</inkml:trace>
  <inkml:trace contextRef="#ctx0" brushRef="#br0" timeOffset="27700">9500 718 14 0,'0'0'206'16,"0"0"-24"-16,0 0-58 15,0 0-56-15,0 0 3 0,0 0-22 16,-45-34-15-16,45 31 38 16,0 3-41-16,0-3 18 15,0 3 2-15,0 0-39 16,0 0 14-16,0 0-25 15,-20 0 5-15,6 6-5 16,-10 14 14-16,-7 0-10 16,10 0 2-16,1 3-2 15,2-1-5-15,11 2 0 16,7-5 10-16,0-1-14 16,0-4 4-16,0 0 0 15,25-2-3-15,2-6 12 0,4-1-9 16,7-5 2-16,-11 0 2 15,4 0 6-15,-10 0-7 16,3-9-1-16,-17-7 59 16,7-4-52-16,-8-4 19 15,1-1 25-15,11-7-21 16,-18 1 14-16,0-1-32 16,0 4 11-16,0 5 3 15,-25 5-21-15,-2 10-1 16,-11-4-6-16,-7 12-8 15,1 0 2-15,-8 0 6 16,14 20-17-16,18 15-46 16,2 13-91-16,12 7-91 0</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2.135"/>
    </inkml:context>
    <inkml:brush xml:id="br0">
      <inkml:brushProperty name="width" value="0.05" units="cm"/>
      <inkml:brushProperty name="height" value="0.05" units="cm"/>
      <inkml:brushProperty name="color" value="#3165BB"/>
      <inkml:brushProperty name="fitToCurve" value="1"/>
    </inkml:brush>
  </inkml:definitions>
  <inkml:trace contextRef="#ctx0" brushRef="#br0">0 81 708 0,'0'0'174'0,"0"0"-96"15,0 0 22-15,0 0-30 16,0 0-48-16,0 0 14 15,121-43 4-15,-42 31-8 16,-11 4 15-16,-9-4-32 0,-14 6 21 16,-18 6-14-1,-10 0-8-15,-10 0 4 0,0 0-18 16,0 0 0-16,0 26 3 16,-7 11 8-16,0 9-7 15,0 5 14-15,0 4-17 16,0 2 18-16,0-5-19 15,0-9 0-15,0-9 2 16,0-9-2-16,0-2-9 16,0-8-106-16,10-10-80 15,-3-5-129-15,-7 0-203 16</inkml:trace>
  <inkml:trace contextRef="#ctx0" brushRef="#br0" timeOffset="145">444 298 419 0,'0'0'330'16,"0"0"-225"-16,0 0-41 15,0 0-12-15,289-32-38 16,-190 24-14-16,-13 2-305 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0.139"/>
    </inkml:context>
    <inkml:brush xml:id="br0">
      <inkml:brushProperty name="width" value="0.05" units="cm"/>
      <inkml:brushProperty name="height" value="0.05" units="cm"/>
      <inkml:brushProperty name="color" value="#3165BB"/>
      <inkml:brushProperty name="fitToCurve" value="1"/>
    </inkml:brush>
  </inkml:definitions>
  <inkml:trace contextRef="#ctx0" brushRef="#br0">178 164 655 0,'0'0'208'0,"0"0"-89"16,0 0 15-16,0 0-23 16,0 0-12-16,0 0-28 15,0 0-34-15,-51-120-11 16,37 116-12-16,-3 4-6 16,3 0-12-16,-10 0 4 0,3 12 0 15,7 11-3 1,-3 2 3-16,17 7 0 0,0 2-1 15,0 4 9-15,45 5-8 16,17 6 0-16,17-1 4 16,3-3 5-16,1-2-9 15,-18-3 0-15,-13-3-1 16,-14-11 8-16,-18-3-4 16,-9-6-3-16,-11-6 1 15,0 1-11-15,0-6 5 16,-31 0 5-16,-28-3 4 15,-10-3-4-15,4 0-2 16,7 0-37-16,13-3-50 16,28-9-30-16,17 0-31 0,0-2-25 15,31-9-57-15,27-3-411 16</inkml:trace>
  <inkml:trace contextRef="#ctx0" brushRef="#br0" timeOffset="245">704 361 505 0,'0'0'218'16,"0"0"-38"-16,0 0-33 15,0 0-30-15,0 0-69 16,0 0-12-16,0-9-36 16,0 32 9-16,7 9 22 15,-7-1-11-15,7 3-10 0,-7 3-1 16,7-11-6-1,3-1 1-15,4-1-4 0,-7-10-5 16,0-2-65-16,0-9-101 16,3-3 1-16,-10 0-20 15,0 0-74-15</inkml:trace>
  <inkml:trace contextRef="#ctx0" brushRef="#br0" timeOffset="564">807 0 474 0,'0'0'94'0,"0"0"19"0,0 0-45 15,0 0-9-15,0 0-53 16,0 0 22-16,-72 12-4 16,72 8-20-16,0-6 1 15,0 3 18-15,0-5-12 16,0 2 25-16,14-14-10 15,0 6 7-15,-7-6 34 16,3 0-11-16,-3 0 17 16,0-13-5-16,-7-6-18 15,0 0-6-15,0 7-44 16,0 0 4-16,0 10-11 16,-14-1-6-16,4 3 1 15,3 0-17-15,7 0-110 16,0 23-8-16,0 14-133 0,0 9-459 15</inkml:trace>
  <inkml:trace contextRef="#ctx0" brushRef="#br0" timeOffset="1180">1134 296 610 0,'0'0'158'15,"0"0"-13"-15,0 0-53 0,0 0 7 16,0 0-21 0,0 0-22-16,-96-49-20 0,96 49-36 15,51 0 3-15,8 0 11 16,16 0-12-16,8 8 1 16,-18 0 1-16,1 7 2 15,-15-7-3-15,-20 4-3 16,-7-4 0-16,-17-2-4 15,-7 0 4-15,0 6-6 16,0 7 0-16,-7 1 6 16,-31 12-1-16,-6-6 5 15,-1 5-4-15,0 0 8 16,25-2-8-16,9-5 0 16,11-8-2-16,0-2 9 15,11-11-10-15,23 0 3 0,11-3 0 16,6 0 1-1,18 0 4-15,-4-6-5 0,4-17 4 16,-4-5 0-16,-6-4 2 16,-1-5-6-16,-3-6 0 15,-20 9 8-15,-4 3-7 16,-24 5 15-16,-7 6 25 16,0 3-14-16,0 8 0 15,-21 4-19-15,-3 5-5 16,-4 0 5-16,4 0-4 15,4 25-4-15,2 1 0 16,12 5 6-16,6 3-5 0,0 4-1 16,0-7 0-16,0 1 0 15,24-7 2-15,10-5-2 16,11 0 0-16,17-9-27 16,17 1-8-16,10-12-55 15,7 0-98-15,8 0-72 16,-15-12-367-16</inkml:trace>
  <inkml:trace contextRef="#ctx0" brushRef="#br0" timeOffset="1400">2788 263 318 0,'0'0'352'16,"0"0"-209"-16,0 0-16 0,0 0-20 15,0 0-61-15,0 0-24 16,51-21-16-16,15 21 0 16,23 0 3-16,1 0-6 15,-1 0-6-15,-7 0-54 16,-23 0-90-16,-32 0-48 16,-16 0-63-16</inkml:trace>
  <inkml:trace contextRef="#ctx0" brushRef="#br0" timeOffset="1561">2884 466 320 0,'0'0'149'0,"0"0"-53"16,0 0 26-16,0 0-33 15,0 0-64-15,289 0-6 16,-207 0-19-16,4 0-119 15</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59.45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6057 121 558 0,'0'0'204'15,"0"0"-121"-15,0 0-30 0,0 0 11 16,0 0 33-16,0 0-38 16,96-80 14-16,-96 80-6 15,0 0-29-15,0 0 21 16,0-3-19-16,-20-3-6 16,-46 1-30-16,-33-1 4 15,-49 6 5-15,-28 0-13 16,-16 11 3-16,-1 15-10 15,-3 3 7-15,14 2 0 16,17-3-2-16,24-2 10 16,31-3-8-16,41-5 0 15,18-11 0-15,37 2 3 0,14-5-3 16,0-2 0-16,0-2-3 16,0 0-8-16,24 0 8 15,55 0-6-15,62 0-2 16,52-6 3-16,37-8-12 15,7 1-3-15,-20 1 20 16,-35 3-1-16,-24 3 4 16,-55-3 0-16,-30 4 2 15,-36 0-9-15,-30-2 7 16,-7 4 0-16,0 1-3 16,-7-4 1-16,-82 6-27 15,-59 0 1-15,-65 0 28 0,-48 0 0 16,-28 14-1-16,0 4-1 15,14-7 0-15,17-2 2 16,7-4 18-16,-10 2-18 16,30-2 0-16,46-5 15 15,82 0-13-15,58 0-2 16,45 0 0-16,0 0 6 16,0 0-6-16,10 0 0 15,42 0-4-15,58-9-12 16,44-11 10-16,56-2-11 15,34 1 12-15,14 4-27 16,4 6 31-16,-36 7-5 16,-40 4 4-16,-45 0-5 0,-51 0 7 15,-60 0 0-15,-23 0-3 16,-7 0 2-16,-7 0-2 16,-75 0-55-16,-73 0 52 15,-68 0-4-15,-66 6 9 16,-38 3-10-16,-13 5 11 15,6-2 7-15,8 0 7 16,6-4-14-16,17 0 3 16,15 7 2-16,12 0-5 15,32 2 0-15,45-1-3 16,51 2 9-16,45-10-6 16,58 1 0-16,28-4 8 0,17-2-16 15,0 0 13-15,17-3-5 16,49 0 5-1,44 0 3-15,41-11-6 0,17-10-2 16,11 1 6-16,7 0-15 16,6-5 9-16,15 2 0 15,16-3 1-15,-37 3 7 16,-45 9-8-16,-52 3 0 16,-68 5 2-16,-21 3-12 15,-7 0 10-15,-89 3-21 16,-76 0 9-16,-66 14 18 15,-33 9-7-15,3 0 1 16,17-6-6-16,27 1 0 0,38-4 6 16,39-6 0-1,43 2-9-15,36-5 14 0,23-5-5 16,18 6 0-16,2-6 7 16,5 6-10-16,-11-5 3 15,10 6 0-15,14-1-2 16,-3-6 1-16,10 0-4 15,0 0-9-15,0 0-27 16,0 0 37-16,0 0-14 16,0 0 18-16,0 0 0 15,0 0 5-15,0 0 6 16,0 0-8-16,0 0 0 16,0 0 9-16,0 0-12 15,0 0 0-15,-7 0 0 16,-7 0-4-16,-6-13 3 0,-18 0 0 15,-20-4-3-15,-4-3-2 16,-17-1 6-16,3 3 0 16,0-4-8-16,-3 11 22 15,10 0-14-15,11 5 2 16,13 0 6-16,25 4 17 16,-4-2-21-16,10 2-2 15,0 2 1-15,4 0 10 16,3-3-13-16,7 0 0 15,0 3-4-15,0 0 4 16,17 0 0-16,48 0 1 16,45 0 17-16,55 0-12 0,28 0 0 15,37-3-6-15,14 0 5 16,14 1-4-16,24 2-1 16,38 0 0-16,27 0 4 15,11 0 0-15,10 2-4 16,-11 7 0-16,-16-6 2 15,-15 3-1-15,-23 4-1 16,-35 2 0-16,-44 2 0 16,-63 4 10-16,-57-7-10 15,-46 3 0-15,-34-5 5 16,-17-6-15-16,-7-1 10 16,0-2-6-16,-45 4 6 15,-82 1-16-15,-66 7 16 0,-71-7 1 16,-56 5 9-16,-51-3-14 15,-42 4 4-15,-55 4 0 16,-30 3-3-16,-4 4 3 16,20-1 0-16,87-5 0 15,99-7 1-15,128-6 6 16,85-3-6-16,59 0-1 16,17 0 2-16,7 0 6 15,0 0-14-15,0 0 6 16,45 0-1-16,44 0-2 15,73 0 3-15,86-7 0 16,68-4-4-16,79 1 15 0,56 1-11 16,37-5 0-16,24 5 2 15,-30 3-7-15,-52 3 5 16,-66 3 0-16,-89 0-3 16,-100 0 8-16,-68 3-5 15,-73 3 0-15,-34-6-3 16,0 0 1-16,-89 3-37 15,-73 0 39-15,-89 2 0 16,-75-2-23-16,-52 3 23 16,-39-3-1-16,-26 2 8 15,-25 4-3-15,1 7-4 16,9 5-9-16,56 4 8 16,82-7 2-16,121-4 0 15,110-11 6-15,61 0-5 0,28 3-4 16,0 0-4-16,52 5 6 15,6 3 7-15,31 0 3 16,15-5-9-16,37 0-1 16,51-9 10-16,32 0-7 15,64 0-3-15,53 0 0 16,51-23 0-16,38-6 9 16,10-1-9-16,-35 12 0 15,-64 3 3-15,-87 10-5 16,-106 5 2-16,-83-3 0 15,-65 3-3-15,-6 0-9 0,-115 0-23 16,-78 0 27 0,-97 3-37-16,-68 14 44 0,-35 3-23 15,-24-3 13-15,17 0 7 16,11 4-4-16,10 1 8 16,30 1 12-16,29-3-9 15,51-8 12-15,82-4-14 16,83-8 8-16,65 0 18 15,45 0-22-15,52 0 15 16,75 0-5-16,86 0-8 16,90-6 5-16,75 0-5 15,83-2-6-15,20 2 18 16,-6-3-11-16,-32-2 2 0,-54 6-6 16,-56-5 3-1,-54 2 2-15,-31-3-9 0,-22 0 0 16,-9 2 2-16,-11-2 10 15,-3 5-12-15,-10-3 0 16,-1 3 2-16,-30 4-3 16,-35-4 1-16,-37 3 0 15,-46 0-2-15,-44-3 0 16,0-2 0-16,-89 2-67 16,-76 0 25-16,-79 4-26 15,-66-1-2-15,-68 3 63 16,-52 0 0-16,-61 0 12 15,-42 0-3-15,-38 0 0 16,-21 0 9-16,11 13-8 16,48 5 3-16,128-4-4 15,143-5 47-15,145-6-31 0,117-3 7 16,52 0-10-16,89 0-7 16,72 0 17-16,55 0-23 15,52 0 0-15,79-9 6 16,45 4 3-16,68 0-9 15,38 5 6-15,-3 0-1 16,-21 0 14-16,-38 0-13 16,-34 0-6-16,-55 0 8 15,-49 0 1-15,-85 0-6 16,-72 0 1-16,-80 0-1 16,-54 0 21-16,-46 0-24 15,-13 0 0-15,0 0 14 16,0 0-9-16,-27 0-10 0,-49 0 16 15,-27 0-10-15,-24 5 8 16,-21 0-9-16,-14 7 0 16,-30 5 4-16,-25 3 7 15,-27 9-11-15,-24 2 0 16,-21 3-2-16,0-2-13 16,7-3 15-16,45-4 0 15,62-5 5-15,78-5 2 16,53-8-14-16,44-3 5 15,0 2-60-15,7-1 62 16,51 1-12-16,45-6 12 16,45 0 9-16,38 0-1 0,44-23-8 15,1-9 0-15,-25-1 12 16,-41 4-10-16,-69 6-2 16,-44 8 0-16,-39 9 6 15,-13 1-2-15,-27-4-8 16,-73 4-120-16,-30-6-176 15,-35 2-429-15</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00.22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248 17 314 0,'0'0'61'0,"0"0"-29"16,0 0-16-16,0 0 36 16,0 0-20-16,0 0-27 15,0 0 9-15,-100-15-14 16,79 15 0-16,-9 0 1 15,2 0-1-15,-10 6-36 16,7-1-260-16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19.169"/>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5317 380 692 0,'0'0'219'0,"0"0"-56"15,0 0-15-15,0 0-3 16,0 0-75-16,0 0-5 16,10-126-36-16,-10 126-20 15,0 6-18-15,0 37 7 16,0 25 2-16,0 9 8 0,0 9 4 16,0 3-12-1,0-10 0-15,0-10 5 0,0-14-9 16,0-18 4-16,0-15 0 15,0-10-2-15,0-6 7 16,0-6-5-16,0 0 0 16,0-4-1-16,0-24-16 15,0-6-3-15,0-3 15 16,-31 0-2-16,0 8-10 16,4 3-1-16,-4 12 18 15,10 2-5-15,4 10-9 16,10-1 10-16,7 3-1 15,0 0-2-15,0 0-34 16,7 5 35-16,31 7 5 16,20-9-13-16,18-3 4 0,-4 0 10 15,11 0 0-15,-15-20-1 16,-16 0 13-16,-18 6-12 16,-10-1 0-16,-17 10 4 15,-7-1 22-15,0 3-18 16,0 3 4-16,0 0-4 15,0 0-8-15,0 0 0 16,0 5-12-16,0 30 12 16,-7 5 0-16,0 3 0 15,7-3 0-15,0-6-2 16,7-5 13-16,31-12-11 16,21-6 0-16,-1-11 7 0,18 0 3 15,-11-8-8-15,-6-18 0 16,-22-2 36-16,-13-4-26 15,-17-5 37-15,-7-3-33 16,-7 0-8-16,-54 0-14 16,-19 11 6-16,-9 12-21 15,-7 14 14-15,13 3-75 16,25 15-38-16,20 25-64 16,38-1-134-16,0-1-465 15</inkml:trace>
  <inkml:trace contextRef="#ctx0" brushRef="#br0" timeOffset="1567">6431 671 806 0,'0'0'168'0,"0"0"-67"16,0 0 46-16,0 0-13 16,0 0-33-16,0 0-24 15,-17-68-63-15,17 68 15 16,0 0-29-16,0 20 0 0,0 11-8 16,0 9 8-16,0-4 0 15,0 5-2-15,0-3 13 16,10-1-11-16,4-6 0 15,-7-9 6-15,-1-7-11 16,12-6 5-16,-11-3 0 16,6-6-8-16,1 0 23 15,10 0-15-15,-3-26 0 16,3-6 11-16,-4-5-11 16,-2 3 0-16,-5 3 0 15,-13 5 0-15,7 8 9 16,-7 10-9-16,7 5 0 15,-7 3 2-15,7 0-14 16,-7 0 12-16,7 0-3 16,3 14-10-16,-3 14 14 0,7-1-1 15,-7-1 0-15,10-9 3 16,-3-6-19-16,-7-6 16 16,6-5-1-16,-6 0-10 15,17 0 15-15,-3-8-4 16,3-15 0-16,-3-3 8 15,-4 0-14-15,-4 4 6 16,1 5 0-16,-7 5-3 16,3 4 15-16,-3 5-12 15,0 3 0-15,0 0-10 16,7 0-1-16,3 11 9 16,4 6 2-16,-8 1-11 0,5-7 18 15,-5-2-7-15,1-7 0 16,3-2 8-16,-3 0-15 15,7 0 7-15,3-22 0 16,-4-7 1-16,-9-3 11 16,2-2-12-16,-6 3 0 15,-7 2 8-15,0 6-7 16,0 12-1-16,0 5 0 16,0 6-1-16,0 0 3 15,0 0-4-15,0 17-2 16,0 23 1-16,0 3-7 15,14 3 10-15,3-6 0 16,-3-5-8-16,0-7-3 0,-7-8 10 16,-7-10-5-1,0 0-22-15,0-5 27 0,0-5-22 16,0 0 11-16,0 0 6 16,0 0-11-16,-7 0 17 15,-7 0 0-15,7 0 8 16,0 0-17-16,7 0 9 15,0 0 0-15,0 0-8 16,0-2 6-16,0-1 2 16,0-2 0-16,14-7 0 15,17-8-6-15,14-6 6 16,6-5 0-16,-6 0 1 16,-18-1 12-16,4 3-13 15,-10-3 21-15,-14 4-20 0,10-3 40 16,-17 5-33-16,0-3 6 15,0 7 23-15,-17 8-35 16,3 2 13-16,7 6-15 16,0 6 1-16,1 0-15 15,-5 12 13-15,4 25 1 16,0 9-12-16,7 2 22 16,0-1-10-16,0-6 0 15,0-6 6-15,0-7-16 16,0-8 10-16,14-8-6 15,3-9-6-15,-3-3 10 16,10 0 2-16,-3 0 0 16,10-15 11-16,-4-7-10 0,11-1-1 15,-14-3 0-15,4 6-3 16,-15 5 10-16,12 4-7 16,-5 11 0-16,4 0-3 15,-3 0-6-15,10 3 8 16,0 17 1-16,-4 3-17 15,-10-3 24-15,4-6-7 16,-7-2 0-16,3-7 2 16,-10-5-8-16,14 0 6 15,9 0 0-15,8-28 5 16,14-9 6-16,-7-9-11 16,-11-3 0-16,-3-5 9 0,-17-6 1 15,-4-3-4-15,-10 3-4 16,0 3 34-16,0 12-35 15,-17 13 24-15,-4 10-11 16,4 15 0-16,3 7-15 16,7 0 1-16,0 17-5 15,1 32-1-15,-5 19 4 16,4 4 2-16,7 3 0 16,0-10 7-16,0-5-20 15,0-8 13-15,31-13-27 16,0-4 4-16,4-15-63 15,2-12 1-15,1-8-39 16,-17 0-67-16,-4-8-9 0,-17-17-122 16</inkml:trace>
  <inkml:trace contextRef="#ctx0" brushRef="#br0" timeOffset="1720">8040 477 168 0,'0'0'376'0,"0"0"-236"16,0 0-31-16,0 0-20 15,0 0-17-15,258-103-53 16,-176 83 17-16,-9 3-36 16,-22 3 1-16,-20 8-6 15,-24 3-162-15,-7 3-309 16</inkml:trace>
  <inkml:trace contextRef="#ctx0" brushRef="#br0" timeOffset="2173">6592 50 684 0,'0'0'117'16,"0"0"19"-16,0 0-16 0,0 0-25 15,0 0-12-15,0 0-58 16,-96-54 14-16,69 54-39 16,-11 27 0-16,0 7-1 15,24 0 6-15,-3-4-5 16,17 3 0-16,0-10 11 15,0-8-20-15,24-2 9 16,14-13 0-16,-11 0 24 16,18 0-18-16,-14-13 64 15,-10-5-1-15,-4-7-45 16,-10-3 31-16,-7 1-38 16,0 1-13-16,0 3-1 0,-17 2-3 15,-18 10 0-15,-9 11-49 16,-1 0-98-16,0 0-57 15,7 11-146-15,7 4-426 16</inkml:trace>
  <inkml:trace contextRef="#ctx0" brushRef="#br1" timeOffset="-10343">1012 1704 439 0,'0'0'225'16,"0"0"-125"-16,0 0 0 16,0 0-2-16,0 0-34 15,0 0-16-15,0 0 31 16,-24-4-37-16,24 2 6 16,0 2 16-16,0 0-33 15,0 0 23-15,0-4-28 16,0 4-11-16,0 0 25 15,0 0-37-15,0 0 8 0,0 0-8 16,0 0 10-16,0 0-14 16,0 0 1-16,0 0 0 15,0 0-12-15,0 20 20 16,-21 12-8-16,7 2 12 16,-16 6-4-16,9 4 6 15,-10 4-14-15,0 3 0 16,4 1 22-16,-4 2-15 15,0-3-6-15,3-2-1 16,4-1 14-16,3-4-13 16,8-1-1-16,-11-4 0 15,10-1-3-15,0-1 6 0,-3-5-3 16,3-4 0-16,0-5 7 16,-3-3-7-16,10-3 0 15,0-8 0-15,7-4-3 16,0 0 4-16,0-5-1 15,0 4 0-15,0-1 10 16,0-3-14-16,0 0 4 16,0 0 0-16,0 0-6 15,0 0 11-15,0 0-5 16,0 0 0-16,0 0 9 16,0 0-12-16,0 0 3 15,0 0 0-15,0 0-9 16,0 2 9-16,0 8 0 15,-6 4 0-15,6-3 6 16,-7-2-5-16,7-7-1 0,0 1 0 16,0-3-5-16,0 0 12 15,0 0-7-15,0 0 0 16,0 0 8-16,0 0 2 16,0 0-9-16,0 0 1 15,0 0 25-15,0 0-24 16,0-8 2-16,0-1-5 15,0 1 9-15,0-1-9 16,0 0 0-16,0 1 0 16,0-1-7-16,-7 1 10 0,-4-1-3 15,5 3 0 1,-8 3 5-16,7-2-9 0,-17 5 4 16,10 0 0-16,-10 0-11 15,-3 0 8-15,-4 0 3 16,3 0 0-16,-3 5 6 15,11 7-12-15,-5-1 6 16,12 3 0-16,-11 1-9 16,3 7 10-16,-10-1-1 15,10-1 0-15,4-3 8 16,4 0-10-16,-8 9 2 16,4-3 0-16,3 3-9 15,-7 5 10-15,11-2-1 16,-4 2 0-16,7 3 9 15,0-10-12-15,7 1 3 0,0-3 0 16,0 4-10-16,0 1 14 16,0-7-4-16,7 3 0 15,0-5 7-15,7 4-12 16,-4-6 5-16,4 4 0 16,0-3-4-16,-7 3 8 15,10-2-4-15,-3-2 0 16,6 5 8-16,11-7-9 15,-10 0 1-15,10-2 0 16,-7-1-8-16,-4-2 9 16,5 0-1-16,-5-4 0 15,-6 1 11-15,10-3-15 0,-10 3 4 16,10-6 0 0,3 2-4-16,-3-2 6 0,4 0-2 15,3 0 0-15,-11 0 10 16,11 0-15-16,0 0 5 15,-3 0 0-15,-4-6-3 16,3-1 5-16,4-2-2 16,-10 0 0-16,10 0 10 15,-10 1-12-15,3-1 2 16,7-5 0-16,-11 2-1 16,4-2 3-16,-3 3-2 15,-7-4 0-15,3 1 8 16,4-1-11-16,-8-4 3 15,4-1 0-15,-3 0-1 16,-7-3 6-16,0-2-5 0,0-3 0 16,3-5 8-16,-3 2-11 15,-7-2 3-15,0 3 0 16,0 2 2-16,0 1-2 16,0 1 0-16,0 1 0 15,0 2 11-15,0 0-9 16,0 1-2-16,-17-2 2 15,-4-1-4-15,7-1 8 16,-16 0-6-16,9 6 0 16,-10 1 11-16,0-2-13 0,-3 4 2 15,-11 0 0 1,0-1-9-16,-6 4 9 0,-1 0 0 16,7 3-2-16,1 2 12 15,-1 6-23-15,-7 3-15 16,-30 0-109-16,-45 32-217 15</inkml:trace>
  <inkml:trace contextRef="#ctx0" brushRef="#br0" timeOffset="-5327">1462 2069 565 0,'0'0'88'0,"0"0"-2"16,0 0 40-16,0 0-28 16,0 0 10-16,0 0-39 15,-7 0-2-15,7 0-6 16,0-6-16-16,7-5 19 0,4-6-22 15,9-3-41-15,4-1 23 16,4-1-19-16,10-4 4 16,6-5-8-16,22-12 13 15,16 0-10-15,1 0-4 16,-4 3 0-16,-17 12-3 16,-18 8 10-16,-30 8-7 15,-7 9 12-15,-7 3-8 16,0 0 20-16,0 0-21 15,0 0-2-15,0-3 11 0,-7-2-10 16,-17-1-2 0,-3-5 0-16,-11 5-3 0,7 3-2 15,10 0 5 1,-3 0 0-16,17 3-10 0,0 0 10 16,7 0 0-16,0-2-1 15,0 2 1-15,0 0-12 16,0 0 8-16,14 0-15 15,17 0 9-15,14 0 10 16,6 0 0-16,1 5 0 16,0 4 10-16,-8-4-13 15,-6 4 3-15,-7-3 0 16,-17 2-8-16,0 1 9 16,-14 5-1-16,0 0 0 0,0 9-5 15,-45 3-7-15,-7 2 4 16,-20 4-99-1,10-7-101-15,17-4-57 0,25-7-305 16</inkml:trace>
  <inkml:trace contextRef="#ctx0" brushRef="#br0" timeOffset="-4629">2570 797 560 0,'0'0'205'15,"0"0"-55"-15,0 0 7 0,0 0-1 16,0 0-72-16,0 0-31 15,0 0-29-15,0 29-16 16,0 28 32-16,6 8-14 16,8 4-5-16,0-3 34 15,3-1-55-15,-10-4 11 16,0-1-6-16,0-12 8 16,-7-5-9-16,0-17-4 15,0-14 0-15,0-7-4 16,0-5 18-16,0 0-13 15,0-5 42-15,0-36-9 16,0-19 5-16,0-17-39 16,-14-15 0-16,-17-5 1 0,4-3 1 15,-4 1-2 1,10 4 0-16,4 17 7 0,17 18-16 16,0 21 9-16,0 13-6 15,0 12-6-15,24 4-3 16,10 8 9-16,4 2 3 15,14 0-11-15,-15 9 2 16,1 22 10-16,-17 6-8 16,-4 3-1-16,-17 3-10 15,0 1 2-15,0 3-29 16,-52 8-48-16,-16 2-66 16,-4-2-149-16,10-4-54 0</inkml:trace>
  <inkml:trace contextRef="#ctx0" brushRef="#br0" timeOffset="-751">3027 1069 311 0,'0'0'93'0,"0"0"21"16,0 0 45-16,0 0-39 15,0 0-2-15,0 0-27 16,7 0-33-16,17-21 16 16,-10-1-17-16,10-7-19 15,3-8 30-15,-3-9-52 16,4-11 14-16,3-12-6 0,-18-2-24 16,11-5 19-16,-3 3-14 15,-21 13-2-15,0 18 13 16,0 19-13-16,0 11 18 15,0 6 0-15,0 6-14 16,-14 0-14-16,-17 0 4 16,4 12 3-16,-4 34-7 15,0 17 7-15,10 19 0 16,8 7-4-16,13 3 15 16,0-6-11-16,0-15 0 15,0-17 0-15,6-11-4 16,15-20 4-16,3-8-1 15,-3-10-9-15,3-5 15 16,3 0-5-16,18-12 0 0,0-25 7 16,13-12-2-16,4-7-5 15,-3-11 0-15,-1 4-2 16,-13 12 17-16,-14 17-15 16,-18 22 0-16,-6 10-1 15,0 2-11-15,3 0 7 16,11 11 4-16,-7 14-7 15,3 7 3-15,-10-3 5 16,0-3 0-16,0-9-2 16,0-7-11-16,-7-6 4 15,0-1 9-15,0-3-6 16,0 0 16-16,0 0-2 16,0-7-8-16,0-11 10 0,-7-3-11 15,0-2 1-15,-7 0 0 16,-3 4-2-16,10 6 16 15,-7 8-16-15,0 5 2 16,-3 0-21-16,-3 0 16 16,-11 29-6-16,3 11 11 15,4 8-1-15,-7 7 10 16,24-6-10-16,7-4 1 16,0-14 0-16,0-8-8 15,7-11 8-15,17-9 0 16,7-3-1-16,-3 0 12 15,3-15-7-15,-4-11-4 16,-10-2 7-16,4-1-1 0,-14 1-6 16,10-1 0-1,-17 3 13-15,0 12-7 0,0 3 5 16,0 8-10-16,0 3 9 16,0 0-19-16,7 0 9 15,-7 12-6-15,14 13-3 16,-1 9 12-16,-2-2-3 15,9-4 0-15,-13-6 4 16,17-7-10-16,-17-5 6 16,7-10 0-16,10 0 0 15,-3 0 14-15,10-4-11 16,-4-21-3-16,11-4 9 0,0-8-9 16,0 0 0-1,-11-1 0-15,4 8 0 0,-10 7 8 16,-4 13-8-16,-17 8 0 15,14 2-1-15,-8 0-12 16,8 0 4-16,3 14 9 16,-10 0-5-16,7 1 3 15,-7-5 2-15,3-6 0 16,-10-1 2-16,0-3-6 16,0 0 7-16,0 0-3 15,0 0 8-15,0-17 4 16,0-4-12-16,-10 1 0 15,-4 4 3-15,0 1-9 0,-3 7 6 16,3 2 0 0,8 3-4-16,-1 3-3 0,0 0 4 15,-10 0-4-15,-4 23 7 16,7 14-12-16,-3 6 12 16,17 6 0-16,0-3-5 15,0-7 10-15,31-7-11 16,7-10 2-16,7-13-10 15,-1-9 4-15,-2 0 11 16,-5 0-1-16,1-26 2 16,0-2 8-16,0 0-10 15,-18-7 5-15,-6-2-2 16,3 0 16-16,-10 2-15 16,-7 7-4-16,0 8 25 0,0 8-19 15,0 9 9-15,0 3-15 16,-13 0 1-16,2 6-17 15,-3 25 16-15,8 13 0 16,6-1 0-16,0 0 12 16,0-9-14-16,31-3 2 15,-4-11-26-15,18-2 16 16,-7-8-50-16,-11-1-31 16,-3-6-29-16,-3-3-233 15</inkml:trace>
  <inkml:trace contextRef="#ctx0" brushRef="#br0" timeOffset="5161">3629 1615 681 0,'0'0'259'0,"0"0"-74"15,0 0-17-15,0 0-26 16,0 0-78-16,0 0 17 0,37-125-55 16,-37 125-26-16,0 1 5 15,7 34 8-15,0 17-13 16,0 11 6-16,7 0 6 16,-4 5-2-16,-3-5-10 15,0-1 0-15,0-4-3 16,0-15 12-16,-1-15-9 15,-6-13 0-15,11-15 13 16,-11 0-14-16,0 0 1 16,0-17 0-16,0-17 2 15,0-6-2-15,0-1 0 16,0 4-1-16,-17 5-15 16,-11 4 10-16,-10 8-5 15,0 8-1-15,1 4 2 0,9 5-7 16,-3 3 14-16,0 0-3 15,17 0-29-15,8 0 28 16,6 0-27-16,0 0 7 16,13 6 22-16,49-1-11 15,10-5 16-15,11 0 0 16,6 0 12-16,-10-11-11 16,-3-6-1-16,-11-3 0 15,-13 2 7-15,-14 2 2 16,-14 4 3-16,-10 6 25 15,-14 4-35-15,0 2 31 16,0 0-33-16,0 0 0 16,0 0-11-16,0 0-10 0,-7 5 21 15,0 21-8-15,-3 3 19 16,10 2-3-16,0-5-8 16,24-6 0-16,20-6-1 15,1-8 9-15,13-6-8 16,-13 0 2-16,7 0 12 15,-21-3-6-15,-4-14-6 16,-3-6 0-16,-17-2 39 16,-7-4-38-16,0-3 12 15,-20 1-13-15,-42 2 17 16,3 6-29-16,1 9 10 16,6 8-1-16,7 6-15 0,8 0 1 15,6 29-42-15,17 17-59 16,14-1-144-16,0-1-114 15</inkml:trace>
  <inkml:trace contextRef="#ctx0" brushRef="#br0" timeOffset="8372">5214 1777 592 0,'0'0'254'15,"0"0"-56"-15,0 0-54 16,0 0-35-16,0 0-21 16,0 0-66-16,0-94-13 15,0 125-9-15,0 27 0 16,0 19-6-16,0 20 18 16,0 4-11-16,0-8 7 15,0-10 3-15,0-16 4 16,0-19-15-16,0-14 0 15,0-17-1-15,0-11 7 16,0-6-6-16,0 0 16 16,0-6 47-16,0-30 21 0,0-22-75 15,0-16-6-15,0-17 10 16,0-7-7-16,0 3-6 16,0-2 0-16,-7 14 12 15,-7 12-13-15,7 11 1 16,7 13 0-16,0 17-9 15,0 7 9-15,21 14 0 16,17 9-2-16,13 0-8 16,8 17 0-16,16 18 10 15,-23 5-15-15,-7 3 5 16,-8-6-8-16,-16 0 13 16,-14-6 2-16,-7-2-25 0,0-6 14 15,0 0-1-15,-21-6-39 16,-17-2 36-16,7-7 2 15,25-5 2-15,-1-3 10 16,7 0-2-16,0 0 2 16,0 0 4-16,20-17 0 15,25-12-3-15,0-5 7 16,6-4-4-16,-6 4 0 16,-7 0 11-16,-7 0 12 15,-11 0-7-15,-13 2-9 16,-7 1 31-16,0 2-36 15,0 6 23-15,0 7-17 16,0 3 3-16,0 7-11 0,0 6 0 16,0 0 0-1,0 0-12-15,0 0 0 0,0 6 12 16,0 23-3-16,24 5-19 16,4 4 18-16,3 1-4 15,7 2 8-15,-11-5-13 16,-3-4 13-16,-17-4 0 15,0-7 0-15,0-4 2 16,-7 0-11-16,0-3 9 16,0-2 0-16,0-1-14 15,0-6 17-15,10-2-3 16,4-3 0-16,0 0 14 16,17 0-14-16,-4-3 0 15,4-23 0-15,-7-4 6 0,-3-8 6 16,-7-1-12-16,-8-4 14 15,-6 0-9-15,0 0 18 16,0 8-23-16,0 7 1 16,-13 10 7-16,-1 10-2 15,-10 5-6-15,10 3 0 16,0 0-6-16,-10 23 3 16,4 18 3-16,6 7 0 15,4 3-6-15,10-2 8 16,0-4-2-16,0-4 0 15,30-13-4-15,8-7-3 16,0-14-2-16,-3-7 9 16,2 0-11-16,8 0 18 0,0-28-7 15,-1-6 0-15,-6-6 13 16,-17-3-5-16,-14 0-4 16,-7 1-4-16,0 0 29 15,0 9-28-15,-21 7 5 16,-3 12-5-16,17 5 14 15,0 9-18-15,7 0 3 16,0 18-3-16,0 25-10 16,0 8 15-16,14 0-2 15,3-2 0-15,-3-4 10 16,0-7-20-16,3-5 10 16,-3-4-10-16,-7-11 3 0,-7-7-24 15,0-2 12 1,0-9 9-16,0 0-29 0,-7 0 29 15,-24 0 2-15,3 0 16 16,11-3-8-16,10-3 2 16,7 1-2-16,0-4 0 15,0 4 9-15,7-8-12 16,38 0 3-16,-1-5 0 16,8-5-8-16,0-2 14 15,9-7-6-15,-16-4 0 16,0-2 11-16,-18 1 4 15,-13 5 3-15,-14 1-4 16,0 5 26-16,0 6-38 0,-14 6 7 16,-13 5-9-1,3 7 3-15,3 2-8 0,11 0 5 16,-4 13 0-16,7 19-5 16,0 11 10-16,7 6-5 15,0-3 0-15,0-4 8 16,0-1-15-16,0-13 7 15,0-8 0-15,7-6-13 16,14-8-1-16,3-6 14 16,7 0-3-16,3 0 15 15,-3 0-9-15,14-20-3 16,-7-3 0-16,6 0-1 16,1 0 5-16,-10 3-4 15,-5 0 0-15,-9 3 12 0,-11 9-14 16,11 2 2-16,-14 6 0 15,17 0-12-15,-10 0 8 16,6 0 4-16,-2 14-1 16,2 1 3-16,-6-1-6 15,3-3 4-15,-3-2 0 16,-7-1-10-16,0-5 15 16,3-3-5-16,4 0 0 15,-1 0 8-15,12 0-8 16,2-17 0-16,-3-5 0 15,-3-7 4-15,-4 0 3 16,-3 0 2-16,-14 1 9 16,0 2-15-16,0 3 15 0,0 3-18 15,0 6 0-15,0 5 2 16,0 3 1-16,0 6-3 16,0 0 0-16,0 0 2 15,0 0-10-15,0 0 8 16,0 0-1-16,-7 0-15 15,7 0 14-15,0 0 2 16,0 0 0-16,0 0 8 16,0 0-10-16,0 0 2 15,0 0 0-15,0 0-4 16,0 0 7-16,0 0-3 16,0 0 0-16,0 0 12 0,0 0-11 15,0 0-1-15,0 0 0 16,0 0-3-16,0 0 7 15,0 0-4-15,0 0 0 16,0 0 10-16,0 0-13 16,0 0 3-16,0 0 0 15,0 0-3-15,0 0 5 16,0 0-2-16,0 0 0 16,0 0 12-16,0 0-14 15,0 0 2-15,0 0 0 16,0 0-8-16,0 0 10 15,0 0-2-15,0 0 0 16,0 0 8-16,0 0-8 16,0 0 0-16,0 0 0 15,0 0-8-15,0 0 9 0,0 0-1 16,0 0 0-16,0 0 9 16,0 0-12-16,0 0 3 15,0-1 0-15,0 1-5 16,0 0 6-16,0 0-1 15,0 0 0-15,0 0 8 16,0 0-12-16,0 0 4 16,0 0 0-16,0 0-5 15,0 0 5-15,0 0 0 16,0 0-1-16,0 0 11 0,0 0-11 16,0 0 1-1,0 0 0-15,0 0-7 16,0 0 9-16,0 0-2 0,0 0 0 15,0 0 10-15,0 0-10 16,0 0 0-16,0 0 0 16,0 0-8-16,0 0 10 15,0 0-2-15,0 0 0 16,0 0 6-16,0 0-9 16,0 0 3-16,0 0 0 15,0 0-14-15,0 0 9 16,0 0 5-16,0 16-5 15,0 12 10-15,20-1-6 16,5 1 1-16,-5 0 0 16,11-2-7-16,-17-6 10 0,17 0-3 15,-11-5 0 1,11-7 0-16,-10-5-3 0,3-3 3 16,-3 0 0-16,10 0-6 15,-4-9 10-15,4-11-4 16,0-5 0-16,-3-7 17 15,-4-2-17-15,-11-3 0 16,-6-7 2-16,-7 5 2 16,0-2-1-16,0 11-3 15,-20 6 0-15,2 10 16 16,5 9-22-16,6 5 6 16,-7 0-7-16,4 0-5 0,3 31 7 15,-7 9 5-15,7 3 0 16,7 0 11-16,0-3-17 15,0-9 6-15,14-9-7 16,24-6-4-16,6-5 0 16,1-11 11-16,-7 0-7 15,7 0 10-15,-4 0-3 16,-3-17 0-16,-7-1 0 16,-11-5-1-16,-2 1 2 15,-12-4-1-15,1-3 1 16,-7 3 12-16,0 7-9 15,0 7-4-15,0 4 0 16,0 8-4-16,0 0 4 0,0 0 0 16,0 0-5-16,0 0-7 15,0 5 10-15,0 13-68 16,-7-2-84-16,7-1-87 16,0-10-157-16</inkml:trace>
  <inkml:trace contextRef="#ctx0" brushRef="#br0" timeOffset="9298">8253 1477 159 0,'0'0'152'16,"0"0"-13"-16,0 0-47 15,0 0-9-15,0 0-37 16,0 0-15-16,0 0 11 16,-31-65-33-16,31 56 22 15,-7 0-18-15,7 1-13 16,-7-1 20-16,1-3-18 15,-1 2 0-15,0-2 29 16,7 0-14-16,0 4 20 0,-7 2-8 16,-3 0-7-16,10 1 23 15,-7 5-34-15,7 0 6 16,0 0-6-16,0 0-1 16,0 0-10-16,-7 0 0 15,7 0 0-15,-14 0 0 16,7 0 0-16,-3 0 3 15,-4 14-1-15,14 3 9 16,0 11-11-16,0 7 0 16,0 5 5-16,0 6 10 15,0 0-15-15,14-6 0 16,24-7 11-16,13-1-3 16,11-14-1-16,10-10-7 0,11-8 3 15,-11 0 9-15,-3-3-12 16,-24-16-15-16,-32-5-41 15,-13-1-95-15,-37-4-351 16</inkml:trace>
  <inkml:trace contextRef="#ctx0" brushRef="#br0" timeOffset="12613">3391 2815 701 0,'0'0'178'16,"0"0"-18"-16,0 0-59 16,0 0-2-16,-237-148-13 15,192 148-54-15,1 0-10 16,6 40-22-16,-14 26 5 15,1 25-10-15,13 15 5 0,10 3 0 16,11-4-4 0,17-2 16-16,0-11-12 0,17-12 0 15,18-23 5-15,20-18-18 16,-4-15 3-16,-6-22 4 16,7-2-6-16,-1 0 24 15,1-26-12-15,13-13 0 16,4-13 12-16,-4-2-9 15,-6 0-3-15,-8 5 0 16,-13 12-5-16,-7 17 16 16,-10 14-16-16,3 6 5 15,-4 0-50-15,4 9 40 16,-3 14-20-16,3 3-16 16,-10-6 15-16,-7-7-6 0,0-4 31 15,-1-3 0-15,-6-6 4 16,0 0 2-16,0 0 6 15,0-9 3-15,0-14 20 16,0-8-20-16,-13 0 29 16,-8 0-12-16,-3-2-21 15,3 8 30-15,-3 5-28 16,11 11 3-16,6 9-7 16,-11 0-3-16,5 0-2 15,-1 34-3-15,-10 14 10 16,10 5-3-16,0 1-2 15,14-2 0-15,0-9-6 16,7-9-35-16,31-14 9 16,7-12 11-16,-11-8-25 0,4 0 40 15,-7 0 6-15,-10-14 0 16,-4-14 18-16,-17-1-16 16,0-9 26-16,0-2 0 15,-11-2-23-15,-16-1 26 16,-11 6-29-16,7 11 14 15,4 11 1-15,3 13-8 16,3 2-9-16,-3 2 0 16,3 33 2-16,-3 8-2 15,17 9 0-15,7-1 0 16,0-5-6-16,7-9 16 16,31-11-10-16,14-9 0 15,9-12 3-15,-9-5-6 0,0 0 3 16,-1-2 0-16,-6-21 4 15,-7-9 4-15,-4 4-8 16,-10-1 0-16,-10 0 8 16,-7 5 0-16,-7 3-8 15,0 9 0-15,0 6 8 16,0 6-8-16,0 0 0 16,0 0-2-16,7 4-5 15,10 18-1-15,-3 1 8 16,-1 0-1-16,5-3-16 15,-12-5 3-15,8-7 10 16,-7-5-16-16,0 0-16 16,-7-3 34-16,17 0-6 0,-3 0 8 15,0-19 3-15,10 1-1 16,-4 0-2-16,-2 4 0 16,-5 2 8-16,1 1-9 15,-7 6 1-15,3 1 0 16,-3 4-11-16,0 0 6 15,7 0 4-15,0 0-2 16,3 0-16-16,3 6 14 16,4 2-9-16,-17-2 14 15,7-2-10-15,-7-2 10 16,-7-2 0-16,7 0 0 16,-7 0 5-16,17 0-19 0,4 0 14 15,10 0 0-15,6-2-9 16,-2-8 20-16,-18 5-11 15,-3 2 0-15,-7 1 3 16,-7 2-9-16,0 0 6 16,0 0 0-16,6 0-7 15,19 0 0-15,2 0 7 16,4 0 0-16,7 0 6 16,0 0-8-16,-4 0 2 15,-10 0 0-15,-3-6 6 16,-4-12 2-16,-3 1-3 15,-14-6 33-15,0 5-22 16,0-1 34-16,0 8-18 0,0 2-5 16,0 9 18-16,0 0-43 15,0 0 11-15,0 0-13 16,0 32-5-16,0 11-1 16,7 8 6-16,-1 1 0 15,1-1-8-15,-7 1 7 16,11-4 1-16,-11-8 0 15,0-9 8-15,6-10-5 16,1-10-3-16,-7-8 0 16,0-3 0-16,0 0 10 15,0 0-5-15,0-32 43 16,0-11-46-16,0-8 15 16,0-12-17-16,14-5 0 15,3-7-4-15,-10 1 9 0,7 2-5 16,-7 13 0-16,0 16 9 15,0 14-14-15,17 14 5 16,13 13-8-16,8 2-2 16,14 6-5-16,-8 22 1 15,-6 11 10-15,-14-1-33 16,-17 3 17-16,-14-7-48 16,0-6-17-16,-7-5 56 15,-24-6-37-15,0-2 33 16,10-7-12-16,7-2-20 15,14-3 53-15,0-3 1 16,0 0 3-16,0 0 3 16,0-9 1-16,28-20 4 0,10-13 0 15,0-7 8 1,-1-9 12-16,-2-1 7 0,-4-1 9 16,0-6 36-16,-11 0-45 15,-13 3 35-15,-7 4-11 16,0 10-30-16,0 11 28 15,0 12-20-15,0 13-11 16,0 4 0-16,-7 9-18 16,-6 0-11-16,-1 31 0 15,-3 31 11-15,10 19 15 16,0 8-15-16,7-4 0 16,0-7-4-16,31-12 6 0,3-21-4 15,18-13-5 1,-8-20-33-16,8-12 26 0,0 0 6 15,3-6 8-15,-4-23-2 16,1-3 10-16,-25-4-8 16,4-6 0-16,-24 3 9 15,-7 2 2-15,0 6-4 16,0 11-6-16,0 5 23 16,-7 12-24-16,0 3-4 15,-6 3-2-15,2 35 6 16,4 8 7-16,7-3-7 15,0-7 0-15,0-4-7 16,38-15 0-16,0-9 0 0,7-8 5 16,-11 0 4-16,21-8 3 15,-3-26-5-15,-8-9 0 16,-9-3 17-16,-4-8-16 16,-11-9 22-16,-9-9 1 15,-11-5-17-15,0 6 29 16,-11 10-29-16,-9 19-1 15,6 21 17-15,-3 19-20 16,10 2-6-16,-14 40-5 16,-3 31 8-16,4 17 3 15,6 5-3-15,14-5 0 16,0-10-2-16,0-15 2 0,0-15-1 16,0-11-52-1,0-14-50-15,14-11 1 0,-14-10-29 16,0-2 43-16,0 0 86 15,0-11-73-15,0-18 15 16,0-5 49-16,-24 0-20 16,-11 0 30-16,4 2-11 15,0 6 12-15,11 11 3 16,13 6-3-16,7 8 28 16,0 1-21-16,14 0 7 15,37 0-14-15,25 0 5 16,-4 0 2-16,-3 0 14 15,-11-9-18-15,-6-3 10 0,-8-5 32 16,-6 0-24 0,-10-3 32-16,3-3-8 0,-18 3-21 15,-13 0 41-15,0 3-21 16,0 6 5-16,-6 2 2 16,-25 9-41-16,3 0 3 15,-10 0-12-15,18 26-1 16,-4 13 7-16,17 10-3 15,7 0-4-15,0-1 0 16,7-4 10-16,24-11-7 16,13-4-3-16,-9-9-8 15,-4-6-10-15,6-8-72 16,-9-3-13-16,3-3-74 16,-7 0-141-16</inkml:trace>
  <inkml:trace contextRef="#ctx0" brushRef="#br0" timeOffset="13599">7039 2507 791 0,'0'0'178'0,"0"0"-10"15,0 0-57-15,0 0-27 0,0 0-48 16,0 0-23-16,52 40-9 16,-31 23-2-16,-8 5 0 15,-2 1 10-15,-4-7-7 16,-1-4-5-16,-6-15 0 15,7-12 14-15,-7-13-12 16,7-10-2-16,-7-8 0 16,0 0 12-16,0 0-9 15,0 0 22-15,0-32 12 16,0-11-27-16,0-5-5 0,0-7-5 16,0-4 0-16,0-7-3 15,0-3 7 1,0 1-4-16,0-1 0 0,0 12 11 15,0 13-16-15,24 16 5 16,4 23 0-16,3 5-15 16,7 3 6-16,6 31 4 15,-16 3 2-15,3 3-27 16,-18-3 24-16,1-3 3 16,-14 4-17-16,0-4 20 15,0 0-35-15,-34 4 18 16,-11-1 11-16,7-9-31 15,7-8 35-15,18-8-17 16,13-7-13-16,0-2 32 0,0 0-22 16,0 3 20-16,13-3-2 15,25 0 8-15,0-3-4 16,7 0 0-16,-7 2 0 16,-4 10-10-16,4 5 13 15,-7 3-3-15,-11 5 0 16,4 1 5-16,-3 1-5 15,-14-2 0-15,10 1 0 16,-10-6-10-16,-7-3 10 16,0 0-8-16,0-2 4 15,-14-5-25-15,-24-4 29 16,7-3 0-16,-6-3 4 16,9 0 8-16,11 0-6 0,3-14 5 15,14-9 25-15,0-8-33 16,0-13 25-16,38-7-28 15,0 0 7-15,13 5-7 16,-23 12 2-16,3 14-2 16,-11 9 0-16,5 11 1 15,5 0-7-15,5 0 6 16,-4 28-2-16,0 3-8 16,-11 3 10-16,-6 1 0 15,-4-7-1-15,4-2 3 16,-14-5-9-16,7-11 7 15,-7 0-49-15,0-8-15 16,0-2-89-16,-21 0 52 0,-10-6-51 16,-6-25-28-16,16-15-44 15,4-5-40-15</inkml:trace>
  <inkml:trace contextRef="#ctx0" brushRef="#br0" timeOffset="13712">7696 2635 11 0,'0'0'232'0,"0"0"-46"15,0 0-47-15,0 0 0 16,0 0-36-16,0 0-57 15,-27-114-25-15,27 114-21 16,0 0-11-16,0 0-71 16,0 23-60-16,20 9-104 15</inkml:trace>
  <inkml:trace contextRef="#ctx0" brushRef="#br0" timeOffset="15005">8081 2738 450 0,'0'0'223'0,"0"0"-52"0,0 0-28 15,0 0-23-15,0 0-8 16,0 0-65-16,11-111 7 16,-11 111-16-16,0 0-32 15,0 2-11-15,0 27 5 16,0 5 0-16,0 4-5 15,0-4 10-15,0-5-5 16,0-4 0-16,0-10 10 16,0-4-11-16,0-8 1 0,0-3 0 15,6 0 10-15,8 0-6 16,0-14-1-16,10-12-3 16,7-3 16-16,-10 4-18 15,10-1 2-15,-18 6 0 16,1 5 0-16,3 10 0 15,-3 2 0-15,0 3-6 16,-1 0 2-16,12 0-1 16,-5 11 5-16,-3 4 0 15,4-7-9-15,-14 1-1 16,10-4-4-16,-10-5 14 16,0 0 0-16,7 0 1 0,3-8-1 15,-3-18 0-15,-1-3 21 16,-6-2-14-16,3-4 10 15,-10-2 4-15,0 3-10 16,0 3 16-16,-30 5-19 16,-1 3-6-16,3 13 6 15,11 6-8-15,3 4-3 16,-6 0 1-16,9 26 0 16,11 13 2-16,0 8 0 15,0-5 2-15,11-1-9 0,23-10-18 16,-3-11 1-1,7-9 18-15,-11-8-17 16,-3-3 20-16,-3 0 3 0,3 0 0 16,-10-6 6-1,-7-8-1-15,-1-3-4 0,-6 0 13 16,11 0-8-16,-11 2 7 16,0 4-12-16,0 11 7 15,0 0-7-15,0 0-1 16,0 0-1-16,0 0-3 15,7 2 2-15,6 13 0 16,-6-4 2-16,0-2 0 16,10-3-5-16,-17-1 6 15,7-1-1-15,0-4 0 16,0 0 7-16,7 0-7 0,10 0 0 16,7-6 4-1,3-23 0-15,4-3-2 0,7 1-2 16,-14 3 5-16,-4 4 5 15,-20 7-5-15,3 9-5 16,4 8 4-16,-7 0-16 16,14 0 11-16,-4 8 1 15,3 15-5-15,4 0 7 16,-10-5-12-16,10-4 5 16,-3-6-15-16,-14-4 13 15,0-4 1-15,10 0 6 16,-3 0-1-16,-1-12 13 15,11-11-9-15,-3-3-3 16,3-5 1-16,-10-1 13 16,0 1-12-16,-8-3 3 0,5 4 17 15,-11 11-19-15,0 8 17 16,0 5-8-16,0 3-9 16,0 3 4-16,0 0-7 15,0 6-13-15,0 25 13 16,0 12-1-16,0 9 1 15,0-1 0-15,0 5 2 16,0 5-7-16,0-5 5 16,0 8 0-16,0-3-1 15,0-2 9-15,0 2-8 16,0-5 0-16,0-1 1 16,0-4-6-16,7-8 5 0,-7-5 0 15,0-4-1-15,0-5-6 16,0-7 3-16,-7-8 3 15,-17-5-6-15,-7-9 0 16,-21 0 14-16,-6 0-2 16,-14-9-1-16,-4-17 8 15,11-2-18-15,13-12 6 16,14-6-71-16,21-8 11 16,17-11-101-16,0-13-84 15,38-2-230-15</inkml:trace>
  <inkml:trace contextRef="#ctx0" brushRef="#br0" timeOffset="15449">9529 1886 561 0,'0'0'214'16,"0"0"-109"-16,0 0-40 16,0 0-49-16,0 0 14 15,223-83-8-15,-157 77-20 16,-22 6 13-16,1 0-13 0,-24-2-2 16,-4-1 2-16,-10 0 10 15,0-3-11-15,-7 3 6 16,0-2-5-16,0 2-4 15,0-2 1-15,0 5-2 16,-14-4-7-16,4 4 18 16,3 0-8-16,-7 0 0 15,7 0-2-15,-17 20 1 16,10 17 2-16,7 12 0 16,7 17 21-16,0 8-16 15,0 12 6-15,0-6-8 16,7-3 2-16,7-8 1 15,-7-12-7-15,-7-14-2 16,0-9-13-16,0-14-145 0,0-9-132 16,0-4-343-16</inkml:trace>
  <inkml:trace contextRef="#ctx0" brushRef="#br0" timeOffset="16118">10017 2275 334 0,'0'0'154'15,"0"0"-33"-15,0 0 27 16,0 0-37-16,0 0-40 16,0 0-15-16,0-68-56 15,24 70 3-15,4 27-3 16,9 5 3-16,1 0-7 16,-10 1 15-16,3-4-11 0,0-5 0 15,-18-3 1-15,-6-9-3 16,0-11 2-16,-7 3-12 15,0-6 11-15,0 0-34 16,-7 0-14-16,-13 0 40 16,2 0 9-16,12-9-3 15,6-8 3-15,0-3 0 16,0-6 14-16,0-3-13 16,0-3 8-16,24 1-9 15,-11 3 8-15,8-1-3 16,3 2-5-16,-3 0 0 15,-4 1 32-15,4 1-19 16,-15 2 29-16,1 3-14 16,-7 0-5-16,0 6 46 0,0 2-40 15,0 4-15-15,0 5-12 16,-7 3-2-16,1 0-2 16,-8 11-2-16,7 21 4 15,7 11 11-15,-7 3-11 16,7-4 0-16,0-2-7 15,0-11-14-15,34-10-3 16,4-9 3-16,7-10 9 16,-7 0 10-16,0-5 2 15,-4-22 0-15,4-4 26 16,-7-7-11-16,-11-1 33 0,-2-2-11 16,-18 4 3-1,0 6 18-15,0 8-32 0,0 11-2 16,-18 12-8-16,5 0-11 15,6 15-5-15,-10 27 0 16,17 7 8-16,0-1-4 16,0-1-4-16,0-10-4 15,0-6 2-15,24-2-85 16,-4-4-36-16,4 1-60 16,-10-3-127-16</inkml:trace>
  <inkml:trace contextRef="#ctx0" brushRef="#br0" timeOffset="16328">9914 2741 270 0,'0'0'564'0,"0"0"-448"15,0 0-7-15,0 0-4 16,251-114-79-16,-93 77-9 15,-3 2-17-15,-14 7-13 16,-45 4-39-16,-31 16-84 16,-34 8-79-16,-31 0-25 15</inkml:trace>
  <inkml:trace contextRef="#ctx0" brushRef="#br0" timeOffset="16483">10086 2907 466 0,'0'0'226'0,"0"0"-142"16,0 0 46-16,278-49-61 16,-157 15-52-16,-18 5-6 15,-28 4-11-15,-30 10 0 16,-24 7-143-16,-21-1-272 16</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4.300"/>
    </inkml:context>
    <inkml:brush xml:id="br0">
      <inkml:brushProperty name="width" value="0.05" units="cm"/>
      <inkml:brushProperty name="height" value="0.05" units="cm"/>
      <inkml:brushProperty name="color" value="#177D36"/>
      <inkml:brushProperty name="fitToCurve" value="1"/>
    </inkml:brush>
  </inkml:definitions>
  <inkml:trace contextRef="#ctx0" brushRef="#br0">591 195 347 0,'0'0'352'0,"0"0"-199"15,0 0 5-15,0 0-8 16,-58-157-25-16,27 136-26 16,-3 11-36-16,3 6-48 15,-14 4 19-15,7 0-20 16,-13 10-12-16,6 21 27 15,-7 9-27-15,1 11 6 0,13 12 6 16,4 11-6-16,3 15 2 16,0 11-10-16,17 9 2 15,7-4 8-15,7 1-6 16,0-12-4-16,7-7 0 16,38-11 15-16,-1-10-18 15,15-8 3-15,10-16 0 16,-4-10-10-16,0-12 11 15,4-12-1-15,-4-8 12 16,11 0-5-16,3-26 28 16,4-16-1-16,-1-10-17 15,7-5 22-15,-9-5-34 16,2-16 16-16,-23-10 4 0,-8-12-21 16,-13-12 16-16,-21 1-12 15,-17 2-7-15,0 9 14 16,-55 17-12-16,-17 17-3 15,-17 15 0-15,-8 19 15 16,-13 12-23-16,7 15 8 16,-4 5 0-16,11 0-16 15,7 34-1-15,23 5-46 16,15 16-6-16,20 7-63 16,17 7-68-16,14 0-172 15,0-11-604-15</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3.414"/>
    </inkml:context>
    <inkml:brush xml:id="br0">
      <inkml:brushProperty name="width" value="0.05" units="cm"/>
      <inkml:brushProperty name="height" value="0.05" units="cm"/>
      <inkml:brushProperty name="color" value="#177D36"/>
      <inkml:brushProperty name="fitToCurve" value="1"/>
    </inkml:brush>
  </inkml:definitions>
  <inkml:trace contextRef="#ctx0" brushRef="#br0">743 520 501 0,'0'0'180'0,"0"0"-15"15,0 0 21-15,0 0-57 16,0 0-24-16,0 0 27 15,14-125-78-15,-14 91 14 16,-7 2-18-16,-13-2-33 16,-11 0 28-16,-7 1-41 15,-7 8 13-15,0 6-13 16,-13 4 11-16,6 6-11 16,8 6-4-16,-8 3 4 0,0 0-12 15,15 0 11-15,-15 30-3 16,7 10 0-16,1 11 9 15,-1 12-12-15,17 8 3 16,4 6 0-16,4 1-7 16,9 2 9-16,11-1-2 15,0-1 0-15,0-1 12 16,18 1-14-16,19-7 2 16,-2-6 0-16,10-7-5 15,-1-10 5-15,8-4-1 16,17-10-2-16,-11-5 2 15,14-10-1-15,-3-4 2 16,-4-10 0-16,11-5-3 0,-11 0 6 16,11-5-3-16,-4-32 12 15,11-12-10-15,-8-14 32 16,-2-11-19-16,-15-9-3 16,-13-6 25-16,-14-8-31 15,-24-5 12-15,-7-2 4 16,-7 4-11-16,-59 5 3 15,-16 15-14-15,-14 17 9 16,6 18-14-16,1 19 5 16,6 9 0-16,18 12-2 15,13 5-3-15,8 0-1 16,6 0-70-16,10 25-71 16,-3 11-100-16,18-6-336 15</inkml:trace>
  <inkml:trace contextRef="#ctx0" brushRef="#br0" timeOffset="32778">1551 913 391 0,'0'0'151'0,"0"0"-73"16,0 0 34-16,0 0 10 15,0 0-34-15,0 0 10 16,0 0-17-16,0 0 23 16,21 8-18-16,-4-8-21 15,4-12 5-15,3-10-44 16,-4-2 26-16,1-9-23 15,3-8-19-15,-3 0 26 0,3-9-30 16,-4 5-6 0,-2 7 15-16,-11 9-8 0,-7 16-7 15,0 7 0-15,0 6 3 16,0 0-10-16,0 0-6 16,0 34 1-16,-7 14 5 15,-11 13 11-15,12-5-4 16,6 2 0-16,0-10 7 15,0-4-18-15,24-16 11 16,3-8-12-16,4-14 8 16,-3-6-4-16,3 0 8 15,0-8 4-15,6-19 2 16,-9-7 1-16,10-4-7 0,-18-1 0 16,11-1 2-1,-17 12 4-15,3 10-6 0,-17 6 0 16,7 12 5-16,-7 0-15 15,7 0 4-15,0 24 2 16,7 13-8-16,3 0 16 16,-10-3-4-16,6-1 0 15,5-5-27-15,-12-8 17 16,8-6-18-16,-7-5 4 16,0-9 23-16,17 0-15 15,-3 0 16-15,16-9 3 16,-6-17 5-16,14-5-4 15,-10 2-4-15,2 0 2 16,1 12-9-16,-17 9 7 0,-4 4-3 16,4 4 3-16,3 0-1 15,3 18-9-15,4 7 10 16,7 7 0-16,-4-9-8 16,-3 0 3-16,0-6-6 15,-17-9 1-15,-7-1-9 16,7-7 18-16,-14 0-4 15,0 0 5-15,10-21 18 16,-10-7-17-16,0-7 21 16,0-8 3-16,0 3-13 15,-24-3 19-15,3 7-24 16,-3 13-4-16,-3 5 4 16,-4 13-7-16,0 5 0 15,3 0-3-15,4 17 1 0,4 26-5 16,2 8 7-16,18 3-13 15,0-2 4-15,0-15-11 16,11-8-7-16,23-12 5 16,4-17-3-16,0 0 23 15,6-8 4-15,1-33-2 16,-7-10 28-16,-4-12-9 16,4-6 14-16,-14-8 2 15,-10-6-31-15,-14 0 19 16,0 6-10-16,0 17-9 15,0 23 22-15,0 16-22 0,0 16 9 16,0 5-13-16,0 5-8 16,0 44 4-16,0 28 2 15,0 17 2-15,0 7-6 16,31-10 10-16,3-4-7 16,4-16 3-16,14-14-24 15,-1-11 13-15,-6-17-20 16,0-15 15-16,-14-12 9 15,-4-2 8-15,-3-2-1 16,-3-26 0-16,-4-16 8 16,-17-8 6-16,0-7-10 15,0-4-4-15,0 5 28 16,0 13-28-16,-24 11 14 16,10 13-4-16,7 16-6 15,7 5-8-15,-7 0 3 0,-3 31-5 16,10 21-4-16,0 6 14 15,0-2-4-15,0 2 0 16,0-13 6-16,38-5-18 16,-7-14 11-16,7-9-14 15,-11-11 10-15,11-6 0 16,0 0 5-16,-11-6 5 16,4-22 3-16,0-10 2 15,-24-2-7-15,0-3 0 16,0 3 21-16,-7 9-22 0,0 9 13 15,0 12-2 1,0 8-11-16,0 2-1 0,7 2-1 16,10 33 0-16,10 11-17 15,18 5 23-15,-7-5-6 16,14-3 0-16,6-6-36 16,-6-9 0-16,9-11-51 15,-9-11-81-15,0-6-88 16,-25 0-83-16</inkml:trace>
  <inkml:trace contextRef="#ctx0" brushRef="#br0" timeOffset="32958">4079 695 416 0,'0'0'186'16,"0"0"-87"-16,0 0-21 0,0 0-21 15,0 0-12-15,0 0-37 16,-148 135 29-16,110-74-26 15,0-3-11-15,-7 3-80 16</inkml:trace>
  <inkml:trace contextRef="#ctx0" brushRef="#br0" timeOffset="33491">1995 138 493 0,'0'0'222'0,"0"0"-38"16,0 0-56-16,0 0 33 15,0 0-103-15,0 0-23 16,0-49-15-16,0 49-20 16,0 0-4-16,0 12-1 15,0 11 5-15,0-7 1 16,0 1-1-16,7-5 0 16,24-3-3-16,0-9 6 15,3 0 3-15,-10 0 9 16,-3-9 8-16,-4-16 52 0,-17-1-23 15,0 0-14-15,0 3 14 16,-10-3-50-16,-18 9 6 16,-17 3-8-16,1 8-9 15,-15 6-8-15,15 0-125 16,-1 20-161-16,21 26-244 16</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10.698"/>
    </inkml:context>
    <inkml:brush xml:id="br0">
      <inkml:brushProperty name="width" value="0.05" units="cm"/>
      <inkml:brushProperty name="height" value="0.05" units="cm"/>
      <inkml:brushProperty name="color" value="#177D36"/>
      <inkml:brushProperty name="fitToCurve" value="1"/>
    </inkml:brush>
  </inkml:definitions>
  <inkml:trace contextRef="#ctx0" brushRef="#br0">1165 452 130 0,'0'0'443'15,"0"0"-272"-15,0 0-14 16,0 0-24-16,0 0-13 16,0 0-2-16,21-160-19 0,-21 149-22 15,0-9-26 1,-21 3 6-16,-10 2-30 0,-6-2 1 15,2 5 1-15,-3 3-13 16,1 2 15-16,6 3-30 16,3 2 16-16,-3 2-7 15,4 0-8-15,-4 0 18 16,0 0-15-16,3 0-2 16,-23 8-6-16,-1 18 6 15,-17 6 6-15,11 5 1 16,-1 0-5-16,8 9-4 15,6-7-1-15,7 10 3 16,1-3-13-16,6-1 12 16,10 4-2-16,7-3 0 15,7 0 6-15,-3 2-14 0,10-2 8 16,0-6-1-16,10 3-4 16,18-7 4-16,10-1 1 15,13-3-3-15,-6-7 6 16,0-1-4-16,-1-5 1 15,-6-7 0-15,-3-4-11 16,-5 4 9-16,8-6 2 16,7-6 1-16,0 0 8 15,6 0-10-15,8 0 1 16,6-12 0-16,11-14 5 16,-4-5-1-16,4 5-2 15,-18-8-2-15,-20 5 9 0,-7-2 1 16,-4-9-5-16,-10-11 6 15,-3-12 13-15,-7-13-18 16,-7-3 11-16,0-3-6 16,0 7-7-16,-7-2 3 15,-37 8-7-15,-8 6 2 16,-24 4-5-16,-20 4-1 16,-14 9-3-16,-24 20 7 15,-35 26-57-15,-16 6-58 16,-32 65-192-16,-13 32-1029 15</inkml:trace>
  <inkml:trace contextRef="#ctx0" brushRef="#br0" timeOffset="8352">1609 713 407 0,'0'0'236'0,"0"0"-167"0,0 0 43 15,0 0 11-15,0 0-3 16,0 0-23-16,-28 0 3 15,28-6 9-15,0-12-47 16,0-2-33-16,7-5 8 16,7-7-9-16,0 0 10 15,10 1-29-15,-4 3 3 16,-2 13 3-16,-18 7-2 16,0 8 12-16,0 0-17 0,0 0 1 15,0 0-9-15,0 0 1 16,0 0-3-16,0 0-4 15,0 6-11-15,0 26 14 16,0 10 0-16,0 13 3 16,13-4 4-16,1-3 6 15,10-10-10-15,-3-13 0 16,10-5 3-16,-17-17-11 16,17 0 0-16,-18-3 2 15,18 0 4-15,-3-11 2 16,3-27 3-16,7-2 5 15,-11 3-3-15,-10 3 3 0,-3 11-8 16,-14 10 0-16,0 9 2 16,0 4 5-16,0 0-9 15,7 0 2-15,-7 0-16 16,14 3 12-16,-4 23-10 16,4 5 14-16,-1 1-1 15,-6-7 10-15,17-5-7 16,-17-12-2-16,7-2-11 15,-7-6 9-15,-7 0-7 16,0 0 7-16,10 0-4 16,4-8-3-16,13-21 9 15,4-2 0-15,7 6 8 16,-17 7-14-16,-4 8 6 0,-3 10-3 16,0 0 1-1,16 0-8-15,1 0 10 0,11 13 0 16,-4 4-1-16,-1 3-9 15,8-6 8-15,-7-2-3 16,-11-4 0-16,-3-5-7 16,-3 0 12-16,-14-3-9 15,10 0 0-15,-3 0 9 16,-7-26 8-16,0-8-2 16,-7 3 6-16,0-1-7 15,0 6 0-15,-21 1-5 16,-24 5 4-16,1 11 4 0,-1 7-8 15,0 2 0 1,18 0-2-16,10 0 4 0,10 26-4 16,0 13 2-1,7 4-1-15,0-3-7 0,7-11 8 16,30-10-15-16,1-7 14 16,-10-12-32-16,3 0 28 15,-4 0 4-15,-3-17 2 16,-10-15 20-16,3-13-13 15,-17-10 5-15,7-4 19 16,-7-12-26-16,0-5 15 16,0 5-6-16,-17 8-14 15,-4 6 26-15,-10 17-21 16,4 17 9-16,3 11 6 16,17 9-17-16,0 3 5 0,7 0-9 15,0 15-17 1,0 36 15-16,0 20 0 0,0 12 2 15,7 0-1-15,24-2 7 16,3-10-6-16,4-8 0 16,0-14-13-16,0-15 11 15,0-14-22-15,-18-9 16 16,4-5 2-16,-3-6-7 16,-1 0 13-16,11-17 6 15,-6-11-1-15,-5-10 3 16,-6 1-5-16,-14-3-3 15,0 4 9-15,0 3-2 0,-7 10-2 16,-14 9 1-16,4 12-3 16,10 2 4-16,0 0-7 15,7 0-1-15,0 0-6 16,0 25-7-16,0 22 14 16,0 9 0-16,0-5 7 15,25-5-15-15,19-9 8 16,-3-11-2-16,14-9 0 15,-13-12-12-15,2-5 14 16,1 0 0-16,0-5 0 16,-14-20 8-16,0-4-6 15,-18-3-2-15,-13-2 14 16,0-3-10-16,0 6 5 0,-13 11 1 16,-4 2-9-16,3 16 19 15,14 2-18-15,0 0-1 16,0 0-1-16,0 8-11 15,0 29 11-15,31 2 0 16,3 5 5-16,11-12-10 16,6 2 5-16,11-11-15 15,-3-7 6-15,-1-1-30 16,1-15 0-16,3 0-44 16,-4 0-131-16,-20 0-34 15,-18 0-120-15</inkml:trace>
  <inkml:trace contextRef="#ctx0" brushRef="#br0" timeOffset="8554">3706 483 701 0,'0'0'169'16,"0"0"-25"-16,0 0 0 16,0 0-7-16,0 0-51 15,0 0-41-15,-141-62-32 16,90 113 1-16,-39 15-14 15,1 20 2-15,3-1 4 16,10-4-12-16,18-18-49 16,13-10-203-16,14-9-234 15</inkml:trace>
  <inkml:trace contextRef="#ctx0" brushRef="#br0" timeOffset="9231">1743 58 569 0,'0'0'161'0,"0"0"12"16,0 0-36-16,0 0 1 15,0 0-41-15,0 0-11 16,-45-58-22-16,45 58-53 16,-7 0 0-16,-6 9-11 15,2 11 1-15,-2 3 3 16,6 3-4-16,7-7 0 16,0 7-3-16,0 0 7 15,38-6-8-15,6-5 4 16,1-8 0-16,-11-7 36 0,4 0-19 15,-14-5 23 1,-10-16 9-16,-7-1-25 0,-7-4 16 16,0 3-30-16,0 7-4 15,-31-2-12-15,-10 18-2 16,-14 0-16-16,-11 18-78 16,1 27-242-16,-18 10-557 15</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6.433"/>
    </inkml:context>
    <inkml:brush xml:id="br0">
      <inkml:brushProperty name="width" value="0.05" units="cm"/>
      <inkml:brushProperty name="height" value="0.05" units="cm"/>
      <inkml:brushProperty name="color" value="#ED1C24"/>
      <inkml:brushProperty name="fitToCurve" value="1"/>
    </inkml:brush>
  </inkml:definitions>
  <inkml:trace contextRef="#ctx0" brushRef="#br0">4143 231 472 0,'0'0'209'16,"0"0"-62"-16,0 0-26 16,0 0 11-16,0 0-41 15,0 0-7-15,0-55-1 16,0 41-18-16,-21-3-5 16,1 0-35-16,-18 1 10 15,-7-5-11-15,-13 1-18 16,-11 3 19-16,4-1-25 0,-4 4 1 15,3 2 9-15,-9 7-9 16,3 5-1-16,3 0 0 16,-10 0 10-16,-4 11-15 15,1 18 5-15,-8 10 0 16,11 5-8-16,4 4 10 16,2 1-2-16,5 3 0 15,16-4 9-15,7-2-14 16,8-6 5-16,23 4 0 15,7-5-9-15,7 4 9 16,0 2 0-16,51 4-2 16,15 5 4-16,30-2-10 15,11-4 8-15,10 1 0 0,3-3-4 16,4-6 4 0,3-5 0-16,-10-13-1 0,17-8 10 15,-7-5-5-15,-10-6-1 16,3-3-2-16,-23 0 27 15,-8 0-23-15,-10-3 4 16,-3-14 10-16,-1-6-17 16,-9-11 28-16,6-10-25 15,4-7 3-15,-18 0 15 16,-6 3-21-16,-8 1 20 16,-20 5 8-16,-10-7-29 15,-7-1 29-15,-7-3-15 16,0-4-14-16,-7-1 23 15,-38 2-18-15,-13 7-6 0,0 3 0 16,-11 6 8-16,-21 3-10 16,-6 6 2-16,-21 5-1 15,-10 12-20-15,-7 5 17 16,17 9-26-16,7 0-9 16,21 0-74-16,13 34 3 15,17 6-154-15,15 6-236 16</inkml:trace>
  <inkml:trace contextRef="#ctx0" brushRef="#br0" timeOffset="840">2967 429 123 0,'0'0'505'16,"0"0"-335"-16,0 0-28 15,0 0-2-15,0 0 8 16,0 0-82-16,-45-129-6 16,-30 109-32-16,-29 5-4 15,-23 4 10-15,-14 8-32 16,-27 3 8-16,-18 0 23 15,-20 0-29-15,-25 23 17 16,15 8-21-16,-4 4 7 16,10 8 11-16,17-1-14 15,32-1-3-15,41-4 5 0,30-9 4 16,32-5-10-16,20-5 0 16,10-8 6-16,4 0-10 15,17-5 4-15,1-2 0 16,-1-1 0-16,7-2 8 15,0 0-16-15,0 0-14 16,0 0-49-16,0 0 11 16,0 0-35-16,0-14-31 15,0-9 1-15,7 2 56 16,6 6 42-16,11-3 5 16,-10 1 19-16,0-4-3 15,10 3 6-15,-10-8 0 0,-1-1 40 16,5-1-10-1,-5-4 19-15,-6 4 18 0,-7-4-18 16,0 4 18-16,0 5-18 16,0 9-6-16,0 6 15 15,0 4-38-15,0 4 17 16,0 0-37-16,0 0 5 16,-38 20-7-16,-20 29 2 15,-25 7 0-15,4 8-6 16,-3-7 17-16,17-5-11 15,27-12 0-15,14-3 8 16,24-6-15-16,0 1 7 16,82-4 0-16,28-8-11 0,55-8-4 15,14-10-75 1,-4-2-147-16,-34 0-347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53:03.653"/>
    </inkml:context>
    <inkml:brush xml:id="br0">
      <inkml:brushProperty name="width" value="0.05" units="cm"/>
      <inkml:brushProperty name="height" value="0.05" units="cm"/>
      <inkml:brushProperty name="color" value="#3165BB"/>
      <inkml:brushProperty name="fitToCurve" value="1"/>
    </inkml:brush>
  </inkml:definitions>
  <inkml:trace contextRef="#ctx0" brushRef="#br0">1575 786 219 0,'0'0'294'0,"0"0"-132"16,0 0-25-16,0 0-19 15,0 0-1-15,0 0-53 16,0 0 19-16,-27-11-23 16,27 11-25-16,0-3 19 15,0 0-31-15,0 3 5 16,0-3-9-16,0 1-15 15,6 2-8-15,32 0 9 16,21-4-5-16,13 2 17 16,4-2-13-16,6 2-4 0,7-4 0 15,8 0 12-15,-11 1-8 16,3-4-4-16,-20 0 0 16,-24 7 7-16,-25-4-1 15,-13 6-6-15,-7 0 5 16,0 0 2-16,0 0 7 15,0-8-8-15,0-2 0 16,-7-3 6-16,-13 1-9 16,-11 3-3-16,0 1 0 15,-4-3 11-15,-3 2-9 16,1 0-2-16,-1 3 0 16,0-1-7-16,11-2 11 15,2 0-4-15,5-3 0 0,13 1 11 16,-10 2-13-16,10 1 2 15,7 2 0-15,0 0-4 16,0 6 6-16,0 0-2 16,0 0 0-16,0 0-9 15,0 0 3-15,24 0-5 16,14 0 11-16,13 9-3 16,8 8 3-16,-1 3 0 15,1 4 0-15,-8-2 7 16,-6 4-13-16,-7-6 6 15,-14-6 0-15,-17-2-6 16,-7-4 7-16,0-2-1 0,0 8 0 16,-17 3-7-1,-11 1 1-15,-10 4-12 0,7 1-106 16,4 11-96-16,-4 3-174 16</inkml:trace>
  <inkml:trace contextRef="#ctx0" brushRef="#br0" timeOffset="737">3177 803 369 0,'0'0'234'0,"0"0"-35"15,0 0-30-15,0 0-41 16,0 0-24-16,0 0 15 15,0-37-62-15,0 35-14 0,0 2-1 16,0 0-37 0,0 0 20-16,0 11-25 0,0 20 0 15,0 12 2-15,-7 12 4 16,1-2-6-16,-5 11 0 16,4-2 10-16,1-2-10 15,-1-3 0-15,0-8 2 16,0-9-7-16,-3-11 5 15,10-9 0-15,-7-8 2 16,7-7 11-16,0-3-9 16,0-2 6-16,0 0-9 15,0-11 16-15,0-20-14 16,0-17 9-16,0-13-3 16,0-13 2-16,0-9-6 15,0 1-5-15,0 1 2 0,0 10-5 16,0 8 6-16,0 17-3 15,0 9 0-15,0 8 7 16,0 12-9-16,0 1 2 16,0 7-4-16,17 5-10 15,10 4 9-15,11 0 5 16,7 0-8-16,0 9 17 16,6 17-13-16,-20 0 4 15,-3 8-5-15,-11-1-7 16,-17 3 1-16,0-5 11 15,0 1-5-15,0-7-9 16,0-2 11-16,-31 0-40 0,-7-6-57 16,0-6-2-1,-6 1-118-15,23-4-31 0,7 1-98 16</inkml:trace>
  <inkml:trace contextRef="#ctx0" brushRef="#br0" timeOffset="1854">3776 861 89 0,'0'0'422'0,"0"0"-294"15,0 0 38-15,0 0-47 16,0 0-35-16,0 0 20 16,0-144-41-16,0 131-1 15,0-2-3-15,0 9-32 16,-7 1 23-16,7 2-20 16,-7 3-25-16,-7 0 16 15,-10 0-18-15,-3 0-3 16,-4 0 0-16,-7 3 7 15,3 14-7-15,4 3 0 16,1 0 2-16,9 9-16 16,14-1 14-16,7 3 0 0,0-1-5 15,28-8-7-15,2-5 10 16,15-9-3-16,-7-8 5 16,-4 0-4-16,-3 0 5 15,0 0-1-15,-17-17 10 16,0-5-3-16,-14-4 1 15,7-11 2-15,-7 3-6 16,0-1 24-16,0 2-28 16,-7 12 7-16,-21 1 9 15,-10 8-6-15,14 7-6 16,-3 5-4-16,-4 0-1 16,10 0-12-16,4 19 8 15,10 13 5-15,7-1-4 0,0 7-1 16,0-4 2-16,7 0 2 15,31-3-15-15,20-5 12 16,18-9-3-16,0-5 7 16,-4-10-10-16,4-2 11 15,-11 0-1-15,4-10 0 16,-18-23 3-16,1-1 2 16,-18-11-5-16,-3-7 0 15,-7-5 14-15,-17-3-11 16,-7 6 21-16,0 0-10 15,0 11-14-15,-7 5 30 16,-17 9-27-16,3 13 0 0,4 4 5 16,4 6 2-16,6 6-10 15,-7 0 0-15,-3 12-6 16,3 28-6-16,-10 15 12 16,10 4 0-16,14 7-10 15,0-6 20-15,0-6-15 16,24-7 5-16,11-8-11 15,-4-7 1-15,13-6-1 16,1-7 5-16,-7-7-2 16,6-10 9-16,-9-2-1 15,3 0 0-15,6-5 5 16,8-23-6-16,-7-10 1 16,6-5 0-16,1-5 2 0,-14-3 9 15,-1-10-10 1,-23-2 0-16,-14 0 7 0,0 1 11 15,0 9-9-15,-20 14 0 16,-11 11 21-16,10 16-29 16,4 6 17-16,3 6-19 15,7 0 12-15,0 0-28 16,-17 32 16-16,17 21 0 16,-6 14 0-16,13-1 5 15,0 2-5-15,13-5 0 16,25-5 4-16,7-7-14 15,0-5 10-15,6-9-11 16,-6-6 11-16,13-5-52 16,8-12 0-16,9-8-36 0,15-6-127 15,-11 0-99-15</inkml:trace>
  <inkml:trace contextRef="#ctx0" brushRef="#br0" timeOffset="2508">5756 143 382 0,'0'0'259'16,"0"0"-90"-16,0 0-20 15,0 0-38-15,0 0 0 16,0 0-11-16,-58-66-44 16,58 66 15-16,-7 0-33 15,7 0-17-15,-17 0-1 16,-4 23-10-16,-17 14-2 16,0 12 14-16,11 8-15 0,10 15 16 15,10 10-21 1,0 7 0-16,7 5 6 0,0-5 1 15,0-4-9-15,0-10 0 16,31-15 9-16,3-6-13 16,21-11 4-16,11-15-16 15,23-7-14-15,21-21-76 16,-7 0-44-16,4 0-77 16,-49-21-131-16</inkml:trace>
  <inkml:trace contextRef="#ctx0" brushRef="#br0" timeOffset="2995">6578 43 370 0,'0'0'224'16,"0"0"-65"-16,0 0-7 16,0 0-14-16,0 0-39 15,0 0 5-15,-7-43-16 16,7 43-46-16,0 0 12 16,0 0-51-16,24 0 6 15,28 16 8-15,6 20-12 16,1 17 4-16,2 16 7 15,-19 17-13-15,-11 15 35 16,-7 6-31-16,-10 0 3 0,-14-10 4 16,0-11-5-1,-45-13-9-15,-45 0 0 0,-20-14-123 16,-17-1-274-16</inkml:trace>
  <inkml:trace contextRef="#ctx0" brushRef="#br0" timeOffset="11665">21 1999 453 0,'0'0'190'16,"0"0"-49"-16,0 0-1 15,0 0-30-15,0 0-21 16,0 0-5-16,0 0-50 15,-45 0-5-15,45 0-7 16,0 0-19-16,0 0 1 0,0 0-4 16,0 0-7-1,14 0 7-15,38 0 0 0,44 5 47 16,14 0-23-16,31-1-17 16,0 2 19-16,0-4-26 15,-7 1 3-15,-14-3-4 16,-23 0 3-16,-39 0-2 15,-31 0 0-15,-9 0 14 16,-18 0-12-16,0 0-2 16,0 0 1-16,0 0 27 15,0 0-23-15,0-5 15 16,-24-10-20-16,-4-2 17 16,-3 0-25-16,-7-3 8 0,0 0 0 15,11 0 11-15,-11 0-6 16,7 5-5-16,11 7 0 15,6 2 10-15,-3 3-15 16,17 3 5-16,0 0 0 16,0-3-10-16,0 3 12 15,0 0-2-15,0 0 0 16,0 0 3-16,0 0-13 16,0 0 10-16,0 0-19 15,0 0 16-15,37 0-11 16,8 12 14-16,7 8 0 15,6 0 15-15,-13-1-20 16,6 3 5-16,-13-4 0 16,-7 0-7-16,-10 2 7 0,-14-3 0 15,-7 0 0-15,0 3-3 16,0 3 0-16,-42 3 3 16,-19 6-26-16,-29 2 9 15,11-1-146-15,10-1-111 16,11 0-435-16</inkml:trace>
  <inkml:trace contextRef="#ctx0" brushRef="#br0" timeOffset="16674">1761 2155 482 0,'0'0'228'0,"0"0"-29"15,0 0-38-15,0 0-10 16,0 0-61-16,0 0-26 15,14-20-13-15,-4 20-28 16,-10 0 14-16,0 0-24 0,7 0-11 16,-7 14-2-16,0 25-2 15,0 20 2-15,0 15 10 16,0 9-4-16,0 0 9 16,0 1-15-16,0-5 2 15,-7-8-7-15,7-10 12 16,0-24-7-16,0-17 0 15,0-12 9-15,0-8-4 16,0 0-5-16,0-8 0 16,0-23 22-16,0-15-15 15,0-9-1-15,7-8 15 16,0-14-16-16,-1-11 9 0,1-15-14 16,-7-6 0-1,0 1-1-15,0 5 4 0,0 17-3 16,0 17 0-16,0 21 11 15,0 16-16-15,7 12 5 16,-7 9 0-16,17 7-13 16,4 4 7-16,10 0 4 15,21 18-5-15,-1 25-8 16,-13 8 14-16,0 9-15 16,-18 1-21-16,-13-10 9 15,0-12-19-15,-7-9 6 16,0-7 25-16,-7-7-38 15,-20 2 45-15,-11-4-1 16,0-6 10-16,7-2-12 16,4-3 16-16,-4-3-4 0,10 0 0 15,11 0 0-15,-4 0-8 16,14 3 8-16,0-3-18 16,0 0 12-16,14 0-73 15,24 0 69-15,13 0 0 16,11-14 20-16,-10 0-8 15,-1 0-2-15,1-7 0 16,-1-2 5-16,-13-2-3 16,14-3 2-16,-14-1 24 15,-11 3-22-15,4 3 24 16,-24-1-5-16,-7-1-7 16,0-1 21-16,0 4-37 15,-7 4 8-15,-17 7-7 0,10 5 5 16,-6 3 2-16,2 3-10 15,-2 0 0-15,-11 0-13 16,3 26 15-16,-3 6-2 16,7 2 0-16,17 3 4 15,7-3-16-15,0-5 11 16,31-7-32-16,21-5 26 16,24-5-5-16,20-12 12 15,7 0-8-15,0 0 21 16,-13 0-17-16,-18-14 4 15,-28-6 0-15,-13-5 11 16,0-4-6-16,-17-5 1 16,-7 1 26-16,-7 3-31 15,0 1 29-15,0 9-22 0,-14 6-5 16,-17 8 13-16,11 3-16 16,-11 3 0-16,0 0-4 15,10 3 7-15,-3 20-6 16,10 5 3-16,14 4-3 15,0 5-8-15,0 0 11 16,45 1 0-16,13-8-6 16,18-6 2-16,-11-10 3 15,-3-11 1-15,-10-3 0 16,-7 0 1-16,-11 0-1 16,-3-24 0-16,0 2 3 15,-10-9 8-15,-8-6-7 0,4-3-3 16,-17-7 4-16,0-4 21 15,0-3-23-15,0 3 7 16,0-1-1-16,0 15-2 16,0 5 5-16,-6 15-1 15,-5 10-7-15,11 0 19 16,-7 7-22-16,7 0-1 16,0 0 0-16,-6 8-16 15,6 24 16-15,0 13 0 16,0 7 5-16,0 2-15 15,0 1 12-15,6-1-2 16,12-5 0-16,9-1 10 16,-3-7-10-16,-10-7 0 0,0-6 0 15,-7-8-5 1,3-9 5-16,-3-4 0 0,-7-7-4 16,0 0 16-16,0 0-12 15,0 0 0-15,0 0 3 16,0 0 16-16,0 0-18 15,0-9 21-15,0-20-4 16,0-8-3-16,0-3-15 16,0-6 0-16,0-3 4 15,0 1-8-15,7 2 5 16,-1 12-1-16,1 11 0 16,-7 12 9-16,0 7-11 0,0 4 2 15,7 0-9-15,17 0-4 16,4 0 5-16,10 18 8 15,-1 5 0-15,-6 5 4 16,-17 1-4-16,-7-3 0 16,-7 0-5-16,0-4-9 15,0-1 8-15,-21-1 1 16,-23-4-2-16,6-1 1 16,0-4 6-16,7-2 0 15,10-1 2-15,8 1-14 16,6 0 12-16,7-4 0 15,-10 1-5-15,10 3-1 16,0 2 6-16,10 1 0 0,31-4 5 16,4 0-14-1,10 1 9-15,3-4 0 0,-6 5-1 16,-7-5 12-16,-18 1-11 16,4 0 0-16,0-2 3 15,-10 0-9-15,-8-4 6 16,5 0 0-16,-12 0-3 15,8 0 16-15,-7 0-13 16,-7 0 0-16,10-4 8 16,4-9-3-16,-7-5-5 15,-7 2 0-15,0-4-2 16,7-6 9-16,-7 2-7 0,0 5 0 16,0 2-19-1,0 9-25-15,0 2-53 0,0 6-79 16,7 0-59-16,17 0-244 15</inkml:trace>
  <inkml:trace contextRef="#ctx0" brushRef="#br0" timeOffset="17687">4518 1464 4 0,'0'0'423'15,"0"0"-240"-15,0 0-41 16,0 0-10-16,0 0-3 16,0 0-29-16,0 0-59 15,-13-86 12-15,13 86-8 16,0 0-31-16,0 0 23 15,-18 3-37-15,-2 29 4 0,6 13 16 16,-17 15-13 0,17 6-1-16,-3 11 1 0,17 0 2 15,0 0 2-15,0-5-11 16,0-7 0-16,17-8-8 16,11-10 15-16,17-11-10 15,-8-9 3-15,22-13-79 16,10-8-19-16,10-6-108 15,10 0-68-15,0-18-244 16</inkml:trace>
  <inkml:trace contextRef="#ctx0" brushRef="#br0" timeOffset="18061">5178 1456 223 0,'0'0'239'0,"0"0"-51"16,0 0-58-16,0 0-39 15,0 0 10-15,0 0-22 16,0-46 7-16,0 46-13 0,14 0-41 16,10 0 8-1,11 0-37-15,3 5 1 0,-1 32-4 16,1 17 13-16,7 15-13 16,-18 14 0-16,4 5 9 15,-10 7-7-15,-21 2-2 16,0-2 0-16,-14-1-11 15,-51-11-83-15,-31-12-230 16</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8.234"/>
    </inkml:context>
    <inkml:brush xml:id="br0">
      <inkml:brushProperty name="width" value="0.05" units="cm"/>
      <inkml:brushProperty name="height" value="0.05" units="cm"/>
      <inkml:brushProperty name="color" value="#ED1C24"/>
      <inkml:brushProperty name="fitToCurve" value="1"/>
    </inkml:brush>
  </inkml:definitions>
  <inkml:trace contextRef="#ctx0" brushRef="#br0">259 235 255 0,'0'0'557'0,"0"0"-413"16,0 0 27-16,-20-149-76 16,-4 131 20-16,17 10-30 15,0 8-42-15,7 0 12 16,-7 15-55-16,0 36 0 16,-10 26 7-16,3 14-4 15,0 7 11-15,14-1-13 16,0-2 12-16,0-10-12 15,0-16-1-15,0-18 0 16,0-13-9-16,0-21 3 0,7-12-44 16,-7-5-28-16,14 0-57 15,0-28 73-15,3-19-62 16,-17-1 7-16,0 5 67 16,0 12-16-16,-38 8-18 15,0 9 82-15,0 6-2 16,11 8 4-16,3 0 0 15,3 0 3-15,14 0 19 16,7 0-22-16,0 8 15 16,0 0-1-16,0 6-11 15,38-2 31-15,14-6-15 16,6-6 0-16,25 0 25 0,3-8-31 16,10-27 32-16,11-13 9 15,-4-10-6-15,-21-2 24 16,-16-3-10-16,-29 9-16 15,-16-3 41-15,-14 3-55 16,-7 8 10-16,0 8 1 16,0 16-41-16,-7 13 53 15,0 6-29-15,7 3-19 16,-14 9-7-16,-3 45-11 16,-10 23 11-16,3 18 0 15,17 4 14-15,7-1-18 16,0-5 4-16,0-12 0 0,13-18-9 15,12-15-77-15,5-13-82 16,-9-16-91-16,10-6-91 16</inkml:trace>
  <inkml:trace contextRef="#ctx0" brushRef="#br0" timeOffset="1483">1029 584 495 0,'0'0'122'0,"0"0"-24"15,0 0 32-15,0 0-5 0,0 0-67 16,231-112 30-16,-200 80-14 16,-11-2-29-16,-2 3 32 15,-18-1-30-15,0 3-5 16,-18 7 13-16,-9 8-53 15,-11 5 12-15,7 6-4 16,4 3-2-16,-4 0-1 16,0 20-7-16,10 20 0 15,7 9-4-15,4 10 8 16,10 8-4-16,0-2 0 16,0-2 8-16,10-9-11 15,18-13 3-15,17-16 0 16,6-8-10-16,1-11 13 15,16-6-3-15,-2 0 0 0,-8-6 6 16,11-26-2-16,-4-7-4 16,-6-9 0-16,3-7 1 15,-11 0 5-15,-6 10-6 16,-18 16 0-16,-3 9 12 16,-17 11-19-16,0 9 7 15,7 0-4-15,3 9-4 16,11 20-1-16,-11 2 9 15,4 3 0-15,-8-5 5 16,11-9-11-16,-17-7 6 16,-7-5 0-16,0-6-2 15,0-2 11-15,0 0-7 16,0-15 4-16,-14-15 8 0,-23-11-21 16,-1 4 7-16,-14 5 0 15,14 10-6-15,11 10 6 16,-4 10-2-16,0 2 1 15,10 2-10-15,1 38 8 16,3 17 3-16,17 4 0 16,0-2-10-16,24-7 10 15,20-12-7-15,8-13-14 16,6-14-18-16,-13-10 32 16,0-3-2-16,-7 0 9 0,-18-20-2 15,4-3 9 1,-10-3-7-16,-14 1 12 0,0 2-11 15,0 5 22-15,0 6-14 16,0 8-7-16,0 4-2 16,0 0 0-16,0 0-7 15,0 22-7-15,0 13 14 16,45-1-7-16,6-8 0 16,1-8 3-16,6-16-6 15,-13-2 13-15,-14 0-3 16,-17-12 9-16,10-19-3 15,-17-6 25-15,-7-4-5 16,0 7 6-16,0 3 19 16,0 11-30-16,0 11 13 15,0 6-6-15,0 3-25 16,0 0-6-16,0 41-3 0,0 27 6 16,0 21-8-16,0 5 9 15,0-2-1-15,0-10 0 16,0 1 10-16,13-9-14 15,1-10 4-15,-3-16 0 16,-5-19-1-16,1-15 8 16,-7-14-7-16,0 0 7 15,0-20-6-15,-7-31 15 16,-24-24-16-16,0-8 0 16,11-18 11-16,6-9-8 15,4-16-3-15,10-3 0 0,0 7 4 16,17 18-7-1,21 33 3-15,-11 29 0 0,4 22-8 16,-3 16 7-16,10 4-4 16,6 6-2-16,8 31-2 15,-7 11-2-15,-8 10 11 16,-16 5-25-16,-11 1 24 16,-10-8-33-16,0-7 4 15,0-12 5-15,0-12-28 16,-31-4 28-16,0-11-16 15,4-6-17-15,10-2 30 16,17-2 9-16,0 0 19 16,0 0 0-16,0-25 4 15,31-9-4-15,13-6 0 16,8-3 4-16,0 3 1 0,-8 8 1 16,-6 3 5-16,-10 4 25 15,-11 7-21-15,3 4 31 16,-13 8-24-16,-7 6-3 15,0 0 10-15,0 0-29 16,11 0-6-16,2 26 0 16,-6 11 5-16,7 3-4 15,-7-3 5-15,3-2 0 16,-3-3 6-16,7-10-5 16,0-2-1-16,-4-3 0 15,-3-8-7-15,0-3-37 16,-1-6-71-16,-6 0-41 0,7-3-26 15,0-28-114-15,-7-18-356 16</inkml:trace>
  <inkml:trace contextRef="#ctx0" brushRef="#br0" timeOffset="1762">2773 180 439 0,'0'0'192'0,"0"0"-55"15,0 0-32-15,0 0-30 16,0 0-54-16,0 0-10 16,-52 15 13-16,73 5-16 15,10-6-7-15,0-3-1 0,-11-5 0 16,4-6 0-16,-3 0 29 16,0 0-2-16,-4 0 30 15,-10-11-6-15,0-3-21 16,-7-4-18-16,0 4-12 15,0 5-24-15,-31 6-16 16,-4 3-84-16,-3 0-43 16,14 23-148-16</inkml:trace>
  <inkml:trace contextRef="#ctx0" brushRef="#br0" timeOffset="2729">3357 132 750 0,'0'0'269'0,"0"0"-100"0,0 0 23 16,0 0-73-16,0 0-49 16,0 0-21-16,-58-132-49 15,58 172 1-15,24 29-5 16,3 25 4-16,4 17 0 15,-10 21 1-15,-14 8 9 16,3 8-10-16,-3-11 0 16,0-20 7-16,0-27-12 15,13-30 5-15,-9-20-9 16,9-23 2-16,-13-8-46 0,-7-9 19 16,7 0 2-16,10-18 32 15,-3-22 0-15,-7-11 0 16,-7-9 0-16,0-8-2 15,0-4-5-15,-45 0 0 16,-6 10 2-16,6 7-20 16,-14 12 22-16,8 15-11 15,13 8 14-15,17 8-6 16,11 12 18-16,10 0-15 16,0 0 3-16,17 0-40 15,49 0 4-15,30 0 35 16,7 0 1-16,17-11 9 0,-10-12-4 15,-20-3-3-15,-25-2 7 16,-20 2-6-16,-14-3 39 16,-24 8-14-16,0 0-10 15,-7 3 22-15,0 10-34 16,0 5 7-16,0 3-13 16,0 0 7-16,-7 0-21 15,0 22 9-15,7 13 5 16,0 1 5-16,0-3-2 15,14-11-3-15,16-7 0 16,15-13-8-16,7-2 8 16,-1 0 0-16,8-22 2 15,-8-13 4-15,-6 1 11 0,-21-5-5 16,-3-2 23-16,-21 4-18 16,0 0 25-16,0 2-27 15,0 10-1-15,-7 11 3 16,0 8-1-16,0 6-14 15,7 0-2-15,-7 37-3 16,-10 37-1-16,3 29 4 16,-6 23 0-16,9 8-7 15,-2 4 16-15,6-1-9 16,0-6 0-16,7-6 9 16,0 0-15-16,0-12 6 15,0-18 0-15,0-24-8 0,0-22 19 16,0-26-11-1,0-15 0-15,-7-8-7 0,-24 0 4 16,-21 0 6-16,-13-25 7 16,-17-7 3-16,6-13-2 15,4-13-10-15,10-13-1 16,21-12-1-16,17-6-9 16,24-3-9-16,13 7-16 15,49 5 30-15,-3 14-51 16,-1 15-25-16,-13 19-69 15,-31 12-191-15,-14 9-244 16</inkml:trace>
  <inkml:trace contextRef="#ctx0" brushRef="#br0" timeOffset="24720">118 1778 582 0,'0'0'229'0,"0"0"-53"15,0 0-34-15,0 0-26 16,0 0 31-16,0 0-70 16,-20-123-32-16,20 123 13 15,0 0-53-15,0 0 17 16,0 0-22-16,0 0-6 16,0 34-3-16,0 19 12 0,-7 15-3 15,-4 0 1 1,5 4 12-16,6 2-13 15,0-5 0-15,0-4 2 0,30-7-9 16,8-16 7-16,-3-13 0 16,3-17-3-16,6-7 9 15,-6-5-6-15,14 0 0 16,6-20 3-16,4-23 14 16,-4-11-16-16,1-12-1 15,-21-5 17-15,0-6-10 16,-11-9 7-16,-3 12-1 15,-24 11-10-15,0 17 30 16,0 15-15-16,0 13-7 16,0 10 9-16,-7 8-14 0,7 0 2 15,-10 0-8 1,10 22-23-16,0 29 17 0,0 19 4 16,0 9 2-16,0 2-4 15,24-9 14-15,14-11-12 16,-4-5 2-16,11-19-29 15,0-11 23-15,-8-7-13 16,-6-16 16-16,-10-3-5 16,17 0 6-16,0 0 2 15,-11-17 0-15,11-6 6 16,-14-3 1-16,-3 7-7 16,-8-7 0-16,-6 0 13 15,4 6-7-15,-11 9 4 16,0 2-3-16,0 6-3 15,0 3 6-15,0 0-10 0,0 0-5 16,6 12 1-16,8 33-7 16,0 18 11-16,10 9 0 15,-3 3 2-15,-4-1-8 16,3-3 6-16,-13-5 0 16,11-9 0-16,-12-12 8 15,-6-16-8-15,0-10 0 16,0-19 0-16,0 0 1 15,0 0 2-15,0 0 9 16,0-10 29-16,0-30-17 0,-24-17-1 16,4-15-23-16,6-11 2 15,14-16-5-15,0-10 3 16,0 2 0-16,7 16-2 16,13 20 8-16,5 16-6 15,-19 24 0-15,1 13-2 16,-7 16-10-16,0 2 4 15,31 0-13-15,11 0 13 16,19 20-8-16,5 11 10 16,-8 1 6-16,-20 2-22 15,-7-3 20-15,-17 4-24 16,-14-1 13-16,-7-2 0 16,-52 5-15-16,-9-6 6 15,-5-2-19-15,-2 0-55 16,16-1-36-16,1 3-141 0,13 1-156 15</inkml:trace>
  <inkml:trace contextRef="#ctx0" brushRef="#br0" timeOffset="24968">644 2788 719 0,'0'0'248'0,"0"0"-125"16,0 0 57-16,0 0-24 16,0 0-104-16,0 0-33 0,269-112-19 15,-77 72 0 1,32 3 0-16,-32 11 11 0,-37 14-14 16,-66 12 3-16,-51 0-86 15,-31 6-52-15,-7 26-97 16,-45 16 5-16,-68 10-311 15</inkml:trace>
  <inkml:trace contextRef="#ctx0" brushRef="#br0" timeOffset="25110">662 3127 787 0,'0'0'210'0,"0"0"-141"15,0 0 84-15,354-116-59 16,-155 53-48-16,1 5-28 0,-22 21-18 15,-50 23-21-15,-70 14-394 16</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09.21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603 120 618 0,'0'0'127'0,"-296"-63"-52"16,179 43-36-16,28 9 49 16,31 5-19-16,33 4-30 0,12 2 11 15,13 0-39 1,0 0 5-16,0 0-16 0,0 0 10 16,44 0-10-16,53 0 4 15,51 0-3-15,44 0 9 16,21 0-2-16,4 0-8 15,-49 0 0-15,-54 0 6 16,-42 0-14-16,-34 0 8 16,-31 0 0-16,-7 0-11 15,0 10 6-15,-59 16 5 16,-44 15 20-16,-52-2-19 16,-23 1 31-16,13-8-23 15,27-9-1-15,25-9 25 16,47-3-27-16,15-2-4 15,27-3-2-15,17-3 13 0,0 0-22 16,7-1 9-16,38 4-1 16,92-3-8-16,73-3 18 15,48 0-1-15,7 0-8 16,-48-11 9-16,-62 2-14 16,-76 6 5-16,-34 0 0 15,-31 3-8-15,-7 0 8 16,-14 0 0-16,-82 3-1 15,-52 26 1-15,-52 2 15 16,-16 1-14-16,30-6-1 0,31-6 55 16,45-6-50-1,41 0 13-15,25-5-17 0,23-1 15 16,21-5-23-16,0-3 7 16,0 5-1-16,83-1-13 15,58-4 25-15,65 0-11 16,24 0 0-16,-23 0 14 15,-66-6-17-15,-59 3 3 16,-44 0 0-16,-31 3-8 16,-7 0 7-16,0 0 1 15,-83 0-1-15,-34 20 4 16,-48 9 0-16,-14-1-3 16,18-2 0-16,27-4 27 15,31-1-25-15,27-7 9 16,42-2-11-16,10-4 15 0,24-2-19 15,0 0 4 1,0 2 0-16,44 1-13 0,46 3 21 16,27-2-8-16,-11-1 0 15,-16 1 16-15,-49-3-27 16,-24 2 11-16,-17 8-11 16,-31 3 8-16,-72 11-4 15,-52 4 7-15,-24-4 0 16,25-8 16-16,57-6-23 15,35-5 7-15,42-10 0 16,20 4-2-16,0-6 13 16,14 0-11-16,47 0 1 0,43-22 9 15,13-10 5-15,17 1-15 16,-24 5 0-16,-28 6-5 16,-23 3 15-16,-28 5-10 15,-18 6 0-15,-6 4 6 16,-7 2-23-16,0 0 17 15,-72 0 0-15,-48 16-12 16,-35 10 22-16,0-3-10 16,42-9 0-16,54-4 8 15,39-5-15-15,20-2 7 16,0-3 0-16,0 0-8 16,7 0 8-16,51 0 0 15,38-12 1-15,45-13 10 16,7-6-6-16,-14 4-5 15,-24 5 0-15,-27 7-9 0,-32 8 13 16,-27 0-4-16,-17 7 0 16,-7 0 4-16,0 0-20 15,0 0 15-15,0 17 1 16,-24 3-8-16,-3 0 21 16,3-2-13-16,3-2 0 15,4 2 7-15,10 5-26 16,-7-1-20-16,7 10-114 15,7-1-90-15,0-5-176 16</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10.92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351 323 644 0,'0'0'162'16,"0"0"-51"-16,0 0-31 16,0 0 50-16,0 0-38 0,0 0-31 15,0 0-11-15,227-120-49 16,-24 86 28-16,34-4 1 15,0 7-29-15,-17-6 39 16,-20 10-23-16,-49 9-5 16,-55 5 16-16,-37 8-25 15,-39 5 12-15,-20 0-15 16,0 0 1-16,-27 18-13 16,-69 27 24-16,-69 12-2 15,-49 6 20-15,-47 8-20 16,-21 3-6-16,11-3 2 15,23-4 3-15,73-13 10 0,54-20-19 16,63-11 0-16,51-20-1 16,7 3 1-16,58-6 0 15,77 0 10-15,64 0-5 16,45-26 12-16,7-10-17 16,-14 1 0-16,-51 3-1 15,-45 7 16-15,-45 13-15 16,-44 4 0-16,-35 8 7 15,-17 0-16-15,0 0 9 16,-7 0-1-16,-55 25-13 16,-48 8 28-16,-44 17-12 15,-46 7-2-15,-10-5 9 16,-13 5-1-16,10-11-8 16,20-1 0-16,38-10 5 15,49-15 6-15,54-6-11 0,45-14 0 16,7 0 11-16,59 0-27 15,99 0 16-15,86-37 0 16,66-15 12-16,33 1 1 16,-47-1-13-16,-66 15 0 15,-89 23 9-15,-68 3-8 16,-60 8-1-16,-13 3 0 16,0 0-11-16,-58 0 10 15,-38 14 1-15,-52 12 0 16,-24 8 8-16,17-5-11 15,31-4 3-15,18 0 0 16,40-12-4-16,29 2 15 0,16-8-11 16,14 2 0-16,7 0 8 15,7-4-20-15,45-2 12 16,37 0-9-16,28 0-18 16,17-3-139-16,7 0-226 15</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1.498"/>
    </inkml:context>
    <inkml:brush xml:id="br0">
      <inkml:brushProperty name="width" value="0.05" units="cm"/>
      <inkml:brushProperty name="height" value="0.05" units="cm"/>
      <inkml:brushProperty name="color" value="#177D36"/>
      <inkml:brushProperty name="fitToCurve" value="1"/>
    </inkml:brush>
  </inkml:definitions>
  <inkml:trace contextRef="#ctx0" brushRef="#br0">0 257 616 0,'0'0'139'0,"0"0"-6"15,0 0-17-15,0 0-39 16,0 0-8-16,0 0-54 16,24-14-3-16,28 6 25 15,13-3-20-15,18-1 13 16,-11-3-26-16,17 7 1 15,1 3-2-15,-25-1-3 16,-20 6-4-16,-21 0-105 16,-24 0-195-16,0 2-91 15</inkml:trace>
  <inkml:trace contextRef="#ctx0" brushRef="#br0" timeOffset="170">200 346 345 0,'0'0'284'0,"0"0"-169"16,0 0 14-16,0 0-69 16,0 0-12-16,0 0 1 15,171 0-29-15,-88-11-2 16,13-6-18-16,21-3-1 16,-14 0-140-16,-6 3-290 15</inkml:trace>
  <inkml:trace contextRef="#ctx0" brushRef="#br0" timeOffset="587">1193 72 630 0,'0'0'226'16,"0"0"-65"-16,0 0-29 15,0 0-8-15,0 0-36 16,0 0-65-16,-58-40 14 16,34 46-37-16,-4 28 9 15,4 9-7-15,17 2 0 16,7 4-2-16,0-3 0 16,31-5 8-16,21-13-8 15,13-12 0-15,-3-10 2 16,-4-6 4-16,-13 0-1 0,0-11 17 15,-18-20 60-15,-9-10-39 16,-5-1 17-16,-13-4-22 16,0 0-13-16,-13 3 26 15,-42 6-41-15,-11 12 0 16,1 7-5-16,-4 12 8 16,11 6-19-16,6 0 6 15,14 0-21-15,0 29-21 16,11 17-74-16,3 0-94 15,24-9-269-15</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0.282"/>
    </inkml:context>
    <inkml:brush xml:id="br0">
      <inkml:brushProperty name="width" value="0.05" units="cm"/>
      <inkml:brushProperty name="height" value="0.05" units="cm"/>
      <inkml:brushProperty name="color" value="#177D36"/>
      <inkml:brushProperty name="fitToCurve" value="1"/>
    </inkml:brush>
  </inkml:definitions>
  <inkml:trace contextRef="#ctx0" brushRef="#br0">0 1065 379 0,'0'0'352'16,"0"0"-226"-16,0 0 25 16,0 0-32-16,0 0 10 0,0 0-42 15,7-17-38 1,10-3-1-16,3-8-46 0,18-7 10 15,0-8 14-15,0-3-23 16,-4 0 25-16,-3 0-14 16,-10 7-9-16,-4 4 15 15,-3 13-16-15,-7 8 5 16,-7 5-2-16,0 9 5 16,0 0-6-16,0 0-6 15,0 0-1-15,0 0-11 16,0 14-4-16,0 15 16 15,0 11-1-15,0 5 14 16,24 2-11-16,-11-8-2 16,18-5 0-16,-3-5-5 0,3-15 6 15,-10-5-1-15,3-6 0 16,-4-3 8-16,4 0-8 16,4-17 0-16,3-15 2 15,0-8-3-15,-4-2 4 16,4-2-3-16,-10 10 0 15,-4 13 12-15,-10 11-12 16,0 7 0-16,-7 3 0 16,0 0-15-16,7 0 14 15,6 3 1-15,5 17-9 16,2 3 13-16,-3-1-10 16,-3-5 6-16,0-2-10 15,0-6-5-15,-4-6 1 0,-3 0 13 16,0-3-7-16,0 0-8 15,-1 0 16-15,18-3 0 16,4-20 3-16,3-7-6 16,7 3 3-16,-11-2 0 15,4 9-3-15,-10 8 14 16,-4 10-15-16,-3 2 4 16,0 0-35-16,10 10 30 15,-11 14-38-15,11 5 11 16,-3-4 10-16,3-5-9 15,-3-6 29-15,-14-8 2 16,0-3-2-16,-1-3-5 16,5 0 14-16,-11 0-3 0,0-23 11 15,0-6-14-15,0 1 34 16,0-1-18-16,0 1 4 16,-11 2 24-16,-9 3-43 15,-1 3 18-15,-10 8 4 16,0 7-17-16,11 5-9 15,-11 0 2-15,10 9 0 16,-3 21 0-16,3 11 0 16,14 10 0-16,7 0-5 15,0 5-1-15,7-15 4 16,31-11-20-16,7-14-1 16,-11-9 19-16,-3-7-17 15,-10-3 21-15,-4-35 5 16,11-13 4-16,-11-14 3 0,-4-8 17 15,1-6-13-15,-14 2 27 16,0-4-36-16,0 4 11 16,-20 6-4-16,-4 10-5 15,10 22 6-15,0 15-2 16,7 20-13-16,-3 4 16 16,10 0-16-16,0 16-5 15,0 33 3-15,0 19 2 16,17 16 0-16,17-1 0 15,11-1 0-15,10-8-6 16,-3-8 9-16,-1-12-3 16,1-16 0-16,-7-13-20 0,-11-13 18 15,-10-9-6 1,-3-3 8-16,3 0-6 0,-11-26 10 16,5-11-4-16,-11-7 0 15,-7-4 13-15,0-1-13 16,0-1 0-16,-18 4 1 15,-2 8-2-15,-4 10 9 16,10 14-8-16,-7 11 3 16,11 3 7-16,-4 0-20 15,14 14 4-15,-7 32 6 16,7 14-9-16,0 3 10 16,14-4-1-16,31-10 0 15,-1-11 9-15,1-15-17 0,-7-12 8 16,-7-11-2-16,-10 0-7 15,9-15 12-15,-16-18-3 16,-7-11 7-16,0-1 4 16,-7-4 0-16,0 1 3 15,0 7-12-15,0 13 21 16,-7 11-23-16,7 8 16 16,-7 9-6-16,7 0-1 15,0 0-18-15,0 17 6 16,21 18 3-16,24 8-7 15,-1 2 9-15,8-2-2 16,-1-3 0-16,11-8 9 16,-3-4-21-16,-1-8 3 0,1-9-49 15,-15-2 1-15,-6-9-115 16,-14 0-132-16,-24 0-113 16</inkml:trace>
  <inkml:trace contextRef="#ctx0" brushRef="#br0" timeOffset="231">2159 424 655 0,'0'0'161'16,"0"0"-40"-16,0 0 40 16,0 0-56-16,0 0-44 15,0 0-46-15,-31-8-8 16,31 45 11-16,-21 17-3 0,-16 7 10 15,-1 7-9-15,-14 4-7 16,8-7-12-16,6 2 3 16,10-8-135-16,4-10-99 15,-7-7-282-15</inkml:trace>
  <inkml:trace contextRef="#ctx0" brushRef="#br0" timeOffset="820">577 67 512 0,'0'0'104'0,"0"0"6"16,0 0 4-16,0 0-47 15,0 0-16-15,0 0-14 16,-137-28-14-16,127 28 15 16,3 0-21-16,0 0 6 15,7 0-14-15,0 0 1 16,0 0-10-16,-7 11 0 16,7 17 1-16,-7 4 8 15,7 0-6-15,0 5 3 16,0-6-6-16,0-2 10 15,21-6-2-15,16-15-8 16,-6-8 2-16,4 0 42 0,-4-2 13 16,0-27 30-1,-18-5 0-15,-13-6-45 0,0-1 23 16,0 4-42-16,-31 3-6 16,-13 8 8-16,9 9-25 15,-9 9 0-15,6 8-1 16,0 0-25-16,7 23 19 15,17 28-104-15,14 9-97 16,45 6-118-16</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5.734"/>
    </inkml:context>
    <inkml:brush xml:id="br0">
      <inkml:brushProperty name="width" value="0.05" units="cm"/>
      <inkml:brushProperty name="height" value="0.05" units="cm"/>
      <inkml:brushProperty name="color" value="#177D36"/>
      <inkml:brushProperty name="fitToCurve" value="1"/>
    </inkml:brush>
  </inkml:definitions>
  <inkml:trace contextRef="#ctx0" brushRef="#br0">172 1594 555 0,'0'0'216'0,"0"0"-58"0,0 0 10 16,0 0-44-16,0 0 1 15,0 0-29-15,0 0-53 16,-104-82 26-16,104 82-41 16,0 0-24-16,0 0 1 15,-6 9-5-15,-8 25 0 16,-3 15-2-16,3 1 17 15,0 8-16-15,14-1 1 16,0 3 0-16,0-5-4 16,0-7 5-16,0-13-1 15,0-19 0-15,0-7 12 0,0-9-12 16,0 0 0-16,0 0 2 16,0-5 10-16,0-33-8 15,0-19-4-15,0-18 0 16,0-7 14-16,0-10-16 15,0-8 2-15,14-3 0 16,6 3-4-16,18 3 4 16,-7 20 0-16,7 16-4 15,-10 28-5-15,-22 18-2 16,12 15 11-16,-5 0-35 16,25 20 26-16,7 23-19 15,-11 3 22-15,-3 5 1 16,-7-3-37-16,-17 1 29 0,-7-3-41 15,0 0-37-15,-38 2-8 16,-37 1-106-16,3-6-130 16</inkml:trace>
  <inkml:trace contextRef="#ctx0" brushRef="#br0" timeOffset="1380">684 1515 613 0,'0'0'173'0,"0"0"-71"16,0 0 28-16,0-155-28 16,-24 121-30-16,-11 6 7 15,4 7-46-15,1 7 5 16,2 6-30-16,14 8 3 15,-3 0-22-15,3 0 3 16,-10 25 8-16,-3 15-12 16,3 9 24-16,17 5-15 15,7-3 3-15,0-4-14 16,0-10 6-16,7-15-38 16,17-10 6-16,3-12 33 15,-3 0-6-15,7 0 13 16,-3-29 0-16,-4-8 10 0,-4-10 2 15,5 2-5-15,-12-3 11 16,-6 5 19-16,-7 14-26 16,0 13 27-16,0 7-2 15,0 9-30-15,0 0-6 16,0 11-3-16,0 32 3 16,-7 11-12-16,7 10 24 15,0-2-14-15,7-10 2 16,24-9 0-16,4-9 1 15,-5-17 0-15,1-6-1 16,-10-8 0-16,-7-3 14 0,10 0-14 16,7-14 3-1,-4-17 5-15,4-3-1 0,-3-7-2 16,-4 4-5-16,-10 3 0 16,-1 0 13-16,5 8-13 15,2 9 0-15,-3 8-1 16,4 9-14-16,10 0 12 15,-4 6-6-15,18 20 6 16,-14 5-6-16,-3-5 6 16,3 0 3-16,-1-10-21 15,-16-7 17-15,0-3-8 16,-7-6 11-16,3 0-7 16,11 0 16-16,-7-31-7 15,10-11-1-15,-11-5 4 16,-13-2 1-16,0 0 1 0,0 1 5 15,-6 7 23-15,-32 5-33 16,0 13 24-16,10 11-24 16,4 4 9-16,17 8-20 15,7 0 7-15,0 40 3 16,0 19-11-16,0 13 25 16,7-3-14-16,45-6 0 15,-7-9 5-15,10-14-17 16,-14-11 12-16,-3-12-16 15,-14-8 13-15,-4-9-21 16,4 0 24-16,4-6 0 16,-4-23 8-16,-3-2 0 0,-4-4-7 15,-3-3-1-15,-8 5 4 16,1 2 9-16,0 11-13 16,0 11 1-16,-7 6 9 15,10 3-18-15,-3 0 8 16,14 0-16-16,10 23 10 15,-4 3-3-15,-3-4 9 16,-3-2 0-16,-4-7 1 16,-3-8-14-16,-7-2 13 15,-7-3 0-15,0 0-7 16,7 0 20-16,10-3-13 16,-3-20 0-16,-1 0 4 15,5 6-7-15,-11 5 3 0,6 12 0 16,1 0-5-1,10 0-18-15,4 17 23 0,3 12-15 16,6 0-15-16,-9-6 25 16,3-9-10-16,0-6 11 15,-17-8-4-15,-1 0 16 16,11-14-5-16,-10-20 6 16,0-12 7-16,3-7 33 15,-10-5-33-15,0-2 5 16,-7-1 21-16,0 2-31 15,0 7 31-15,-14 6-20 16,-10 10-13-16,3 9 33 0,14 13-37 16,-3 8 1-1,10 6-6-15,0 0-4 0,0 6-1 16,0 36-15-16,0 19 20 16,0 13-1-16,0 1 2 15,0-4-1-15,24-5 0 16,14-9-62-16,0-6 18 15,-4-10-51-15,-3-13-35 16,-10-13-44-16,-21-15-93 16,0 0-69-16</inkml:trace>
  <inkml:trace contextRef="#ctx0" brushRef="#br0" timeOffset="1531">2190 1269 298 0,'0'0'177'0,"0"0"-89"0,0 0 7 15,0 0 2-15,0 0-10 16,0 0-79-16,51-89-4 16,73 63-4-16,-3 6-67 15,-25 9-93-15,-24 4-354 16</inkml:trace>
  <inkml:trace contextRef="#ctx0" brushRef="#br0" timeOffset="2046">2902 1229 621 0,'0'0'112'0,"0"0"-24"16,0 0 15-16,0 0-80 16,0 0-4-16,0 0-18 15,130-6-1-15,-61 6 4 16,3 0-1-16,4 0-3 16,-18-8 0-16,-20 2 3 15,-10-3 10-15,-18 3-12 0,-10-2 32 16,0-6 12-16,0-4 28 15,-10-2-50-15,-18 1-14 16,-10-1 19-16,-6 2-24 16,16 4 14-16,-3 3-10 15,7 4-1-15,17 2 17 16,0 2-23-16,7 0-1 16,0 3 3-16,0 0 12 15,0 0-20-15,24 0 5 16,11 0 0-16,10 3 1 15,6 14-1-15,-6 4 0 16,0 2-1-16,-8 2 9 0,-6 0-8 16,-10 5 0-16,-7 1 3 15,-14-3-22-15,0 9 19 16,-59 3-181-16,-23-2-144 16</inkml:trace>
  <inkml:trace contextRef="#ctx0" brushRef="#br0" timeOffset="2898">4597 991 559 0,'0'0'163'16,"0"0"-43"-1,0 0 31-15,0 0-38 0,0 0 13 16,0 0-35-16,-162 0-41 16,162 0 6-16,0 0-40 15,7-2-14-15,31-1 9 16,20 0 1-16,1-3-12 15,16 3 0-15,-2 0 7 16,2-3-17-16,-9 1-84 16,2-7-113-16,-23 1-53 15,-11 0-201-15</inkml:trace>
  <inkml:trace contextRef="#ctx0" brushRef="#br0" timeOffset="3126">5181 751 576 0,'0'0'192'0,"0"0"-27"16,0 0-4-16,0 0-53 15,0 0 8-15,0 0-39 16,-20-66-55-16,20 66 2 16,0 9-24-16,0 24 0 15,0 17-10-15,0 7 26 16,0 9-16-16,0-3 0 15,0-3 4-15,0-6-19 16,7-5-10-16,6-13-164 16,-2-6-159-16</inkml:trace>
  <inkml:trace contextRef="#ctx0" brushRef="#br0" timeOffset="3681">5006 245 620 0,'0'0'140'16,"0"0"37"-16,-296-168-74 16,197 127 15-16,2 15-11 15,1 16-61-15,17 10 5 0,-4 0-34 16,-6 42-9-16,6 24 2 15,-3 20-8-15,11 20-2 16,10 20 14-16,3 10-1 16,27 13-7-16,18 3-6 15,17-7 12-15,24-5-12 16,48-5 0-16,25-12 0 16,23-14-6-16,-3-20 7 15,10-18-1-15,0-23 0 16,-3-20 2-16,3-19-9 15,0-9 12-15,11-14-5 16,3-35 27-16,-7-12-24 0,-7-15 38 16,-17-1 14-16,-27-9-25 15,-1-8 26-15,-30-6-34 16,-14-8-3-16,-24-10 15 16,-14-2-30-16,0-10 22 15,-69-3-19-15,-27-4 4 16,-45 11-4-16,-21 14-7 15,-31 24 0-15,-23 22-8 16,-4 29 15-16,34 17-7 16,31 20 0-16,42 2-1 15,41 53-18-15,27 26-19 16,14 30-40-16,10 26-31 16,21 3-188-16,-7 0-267 15</inkml:trace>
  <inkml:trace contextRef="#ctx0" brushRef="#br0" timeOffset="10044">4287 1804 881 0,'0'0'181'16,"0"0"-43"-16,0 0-39 15,0 0 12-15,0 0-6 16,0 0-67-16,0 0 20 16,0-89-51-16,0 89 1 15,-17 17-16-15,3 40 19 16,-6 20-11-16,-11 18 5 16,-7 10 14-16,10 4-14 15,-16 5-5-15,6-5 0 16,0-9 0-16,-7-11 2 15,14-18-2-15,11-16 0 0,-1-21 13 16,11-17-19 0,10-9 6-16,0-8 0 0,0 0 8 15,0 0-6-15,-7 0 3 16,-7-31 17-16,-10-15-15 16,-3-13 2-16,-11 5-9 15,7 5 2-15,3 6-3 16,4 14 5-16,4 9-4 15,6 14 0-15,4 6 3 16,3 0-13-16,7 12 8 16,0 31-1-16,0 16-11 15,7 13 15-15,30-4-1 0,15-5 0 16,10-11 3 0,10-12-11-16,24-17 8 0,25-17-1 15,27-6-11-15,13-27 13 16,4-21-1-16,-24-6 4 15,-38 9 9-15,-51 7-8 16,-31 4-3-16,-21 2 2 16,0 4-8-16,-52 5-10 15,-6 8-41-15,-1 15-71 16,-10 0-148-16,18 18-181 16</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9:00.854"/>
    </inkml:context>
    <inkml:brush xml:id="br0">
      <inkml:brushProperty name="width" value="0.05" units="cm"/>
      <inkml:brushProperty name="height" value="0.05" units="cm"/>
      <inkml:brushProperty name="color" value="#ED1C24"/>
      <inkml:brushProperty name="fitToCurve" value="1"/>
    </inkml:brush>
  </inkml:definitions>
  <inkml:trace contextRef="#ctx0" brushRef="#br0">203 1204 608 0,'0'0'243'15,"0"0"-76"-15,0 0-5 16,0 0-65-16,0 0 18 16,0 0-32-16,30-84-28 15,-30 81 6-15,0 3-47 16,0 0 14-16,0 0-28 0,0 12-13 16,0 37 11-16,0 28-6 15,0 26 8-15,0 5 9 16,-13-7-3-16,13-9 3 15,-11-16-9-15,11-10 7 16,0-12-11-16,-6-17 5 16,6-13-1-16,0-17 0 15,0-3 11-15,0-4-11 16,0 0 18-16,-14 0 8 16,-10-40 29-16,-11-29-45 15,-2-28-9-15,-1-23 1 0,7-26 7 16,17-5-15-1,7 2 6-15,7 18-11 0,0 27 4 16,38 27-14-16,14 26 9 16,-15 19 5-16,8 18-13 15,-11 14 17-15,4 0-5 16,7 2 0-16,0 24-3 16,-8 9 5-16,1 2 4 15,-10 1-8-15,-11 1-3 16,-10 4 5-16,-7 3-31 15,-7 8-52-15,-55 9-20 16,-10-1-158-16,-11-4-106 16</inkml:trace>
  <inkml:trace contextRef="#ctx0" brushRef="#br0" timeOffset="1126">760 1089 561 0,'0'0'268'16,"0"0"-138"-16,0 0 1 15,0 0 14-15,20-152-47 16,-20 130-19-16,-7 6-53 16,-13 9 2-16,-4 4-18 15,10 3-10-15,-7 0-1 16,4 20-11-16,-10 28 12 0,-4 13 10 15,17 4-10-15,14-2 0 16,0-10-8-16,0-17-7 16,7-14 2-16,6-9-5 15,-6-13-12-15,11 0 27 16,-5 0-3-16,8-18 6 16,3-17 17-16,-10-2-8 15,-1-2-3-15,5 1-2 16,-5 13 1-16,-13 7 21 15,7 13-20-15,-7 5 2 16,0 0-2-16,0 0-6 16,0 0-2-16,7 11-9 0,17 20 7 15,4 10-2 1,10-1 6-16,-7-12 0 0,-11-2-3 16,4-11 13-16,-17-10-10 15,7-5 0-15,-7 0 12 16,3 0-5-16,11-8-6 15,3-27 3-15,3-1 4 16,11-2-2-16,-17 6-6 16,3 12 1-16,-10 9 10 15,-1 2-18-15,11 6 7 16,-3 3 0-16,17 0-14 16,0 9 10-16,-1 17 3 15,1-4 0-15,-10 2 2 16,3-5-8-16,-4-6 7 15,-10-6 0-15,-3-7-8 0,-7 0 9 16,7 0-1-16,3-11 0 16,4-26 10-16,3-6-4 15,-11-2-6-15,-6-4 0 16,-7 3 19-16,0 3-13 16,0 6 15-16,-13 11 0 15,-11 11-19-15,10 10 27 16,7 5-29-16,7 0-4 15,0 23-1-15,0 29-13 16,0 11 18-16,0 0 0 16,0-6 7-16,21-15-14 15,9-10 7-15,-16-12-1 0,3-11-10 16,-3-4-4-16,-7-5 15 16,7 0 0-16,10 0 5 15,-4-11-4-15,-2-7-1 16,2 1 0-16,4 0 1 15,-3 0 10-15,3-3-11 16,-3 9 0-16,-8-1 10 16,5 1-19-16,-5 11 9 15,1 0 0-15,17 0-13 16,-10 3 10-16,10 17 3 16,-18 5 0-16,5-2 1 15,-12-6-12-15,8-8 11 16,-7-3 0-16,-7-6-4 15,0 0 13-15,0 0-9 16,7 0 4-16,3 0 4 0,4-20 2 16,14-9-10-16,3 1 0 15,-7 5-6-15,-4 5 12 16,1 10-6-16,3 0 0 16,7 4-1-16,-10 4-10 15,3 0 9-15,3 0-8 16,-13 14 6-16,-4 4-29 15,-3-1-40-15,7-3-91 16,-7-8-119-16,17-6-92 16</inkml:trace>
  <inkml:trace contextRef="#ctx0" brushRef="#br0" timeOffset="3563">2606 474 597 0,'0'0'171'0,"0"0"-20"16,0 0-9-16,0 0-22 0,0 0-12 16,0 0-66-16,0-22-8 15,0 22-34-15,0 20 13 16,0 25-13-16,-17 12 7 15,3 12-7-15,0 1 12 16,7-6-3-16,7-1-9 16,0-11 0-16,0-9-11 15,0-15-10-15,21-8-108 16,3-14-47-16,4-6 15 16,9 0-82-16,-16-28-116 15</inkml:trace>
  <inkml:trace contextRef="#ctx0" brushRef="#br0" timeOffset="3714">2403 795 317 0,'0'0'205'15,"0"0"-102"-15,0 0-48 16,0 0 12-16,268-57-46 16,-127 45 0-16,0 4-21 15,-7 4-24-15,-37 4-321 16</inkml:trace>
  <inkml:trace contextRef="#ctx0" brushRef="#br0" timeOffset="5182">4473 846 862 0,'0'0'145'0,"0"0"-48"15,0 0 16-15,0 0 17 16,-237-133-91-16,178 123-2 16,8 10-37-16,-1 0 18 15,14 26-25-15,-13 19 7 16,13 12 0-16,7 1-3 0,17-4 8 15,14-8-5-15,0-9 0 16,14-17-24-16,17-6 21 16,7-14-10-16,6 0 13 15,-9 0-11-15,-4-28 24 16,7-12-11-16,-1-15 2 16,-9-1 7-16,-4-16 6 15,-10-6-10-15,-7 2-2 16,-7-7 19-16,0 5-23 15,0 7 21-15,0 14-14 16,-21 23-1-16,11 14 17 16,3 16-8-16,0 4-14 15,7 0-4-15,0 6-12 16,0 40 0-16,0 20 7 0,0 17 14 16,0 2-5-16,0-2-2 15,24-6 0-15,10-10-7 16,11-19 13-16,0-14-6 15,-1-14 0-15,-13-14-11 16,7-6 0-16,14 0 11 16,6-31 0-16,8-15-1 15,9-9 8-15,-16 1-7 16,-8 2 1-16,-13 12 13 16,-17 18-14-16,-4 11 0 15,-17 7 0-15,0 4-9 16,14 0-2-16,-1 4 3 15,5 18 5-15,2 4-10 0,4-7 5 16,-17-4-12-16,0-6 5 16,0-9 7-16,-7 0 3 15,0 0 5-15,0 0 12 16,0 0-8-16,-7-24 10 16,-14-1-14-16,-9 2 0 15,-1 4 0-15,3 7 8 16,4 4-8-16,17 8 0 15,0 0 2-15,0 0-12 16,-10 25-3-16,-3 23 13 16,6 10 4-16,3-1-4 15,11-17-2-15,11-6-3 0,23-13-29 16,4-10 25-16,0-9-11 16,-18-2 20-16,11 0-8 15,-17-5 17-15,3-21-9 16,-10-6 2-16,0-7 9 15,-7-1-2-15,0-3-8 16,0 3 0-16,-14 6 28 16,-17 11-26-16,-6 5 18 15,16 12-13-15,-10 6-1 16,10 0-14-16,4 10 7 16,3 27 0-16,1 9 2 15,13 7 5-15,0-7-7 16,0-5 0-16,27-13 5 15,18-8-12-15,6-8 7 0,11-12 0 16,-10 0-8-16,-7 0 20 16,13-26-12-16,-13-8 0 15,-1-7 15-15,-16 1-2 16,-18 0 0-16,-10 0-8 16,0 9 29-16,0 2-28 15,-17 15-3-15,3 8 9 16,1 4 0-16,2 2-20 15,4 0 8-15,-6 16-3 16,-1 25-4-16,-3 7 10 16,17 0-3-16,0-7 0 15,0-11-15-15,24-9 13 16,3-9-17-16,11-12 14 0,0 0-9 16,13 0 18-16,1-29-4 15,0-11 0-15,-8-6 15 16,-6-3-12-16,-24 1-3 15,-4 7 0-15,-10 8 13 16,0 7-8-16,0 12 8 16,0 5 1-16,0 9-4 15,0 0-15-15,0 0 5 16,0 26-14-16,0 17 3 16,0 8 15-16,7-2-4 15,21-9 0-15,3-3 10 16,-11-6-14-16,-3-6 4 15,-3-6 0-15,-14-9-6 0,0-1 8 16,0-9-2-16,0 3 0 16,0 0-43-16,-31 0 21 15,4 0-7-15,-4-3-105 16,24 0 22-16,7 0-121 16,0-21-40-16</inkml:trace>
  <inkml:trace contextRef="#ctx0" brushRef="#br0" timeOffset="5516">5896 546 155 0,'0'0'487'0,"0"0"-324"15,0 0 0-15,0 0-45 0,0 0 21 16,0 0-67-16,0-52-20 16,0 52-36-16,0 0-6 15,0 12-11-15,0 17 1 16,0 8 0-16,0 3 13 15,0-6-5-15,0 1-8 16,7-7 0-16,0-8 11 16,7-9-11-16,-4-8 0 15,-3-3 0-15,0 0-1 16,7 0 9-16,10-5-8 16,-3-19 12-16,3 1-1 15,-11 7 2-15,1-4-13 16,3 8 2-16,-3 6 1 15,7 1-3-15,3 5 0 16,-4 0-3-16,4 0-47 0,-10 0-110 16,-7 5-170-16</inkml:trace>
  <inkml:trace contextRef="#ctx0" brushRef="#br0" timeOffset="5729">6268 48 847 0,'0'0'170'0,"0"0"-29"0,0 0 15 15,0 0-50 1,0 0-57-16,0 0-47 0,-38-48 1 16,38 65-5-16,7 20 2 15,0 14-9-15,-7 10-6 16,0 8-122-16,0-1-63 15,-14-5-170-15</inkml:trace>
  <inkml:trace contextRef="#ctx0" brushRef="#br0" timeOffset="6164">6615 80 704 0,'0'0'313'0,"0"0"-144"16,0 0-19-16,0 0-27 16,0 0-47-16,0 0-75 15,0-20-1-15,0 69-7 16,0 22 7-16,0 15 13 16,0 2-13-16,0 1 1 15,0-7-5-15,0-9 4 16,14-20-26-16,3-19-71 15,4-16-64-15,-8-18 45 16,12 0 14-16,-19-6 56 16,-6-20 23-16,0 1 0 15,0-1 14-15,-13 0 4 0,-18 4 10 16,0 1 5-16,3 5 8 16,11 2 9-16,10 8 50 15,7 0-25-15,0 6-24 16,0-3-28-16,38-6 12 15,51-8-12-15,28-5 0 16,4-4 2-16,-18 3-4 16,-28 5-26-16,-30 10-111 15,-31 2-57-15,-14 6-444 16</inkml:trace>
  <inkml:trace contextRef="#ctx0" brushRef="#br0" timeOffset="7221">529 2796 621 0,'0'0'111'0,"0"0"-64"16,0 0 19-16,0 0-9 16,0 0-42-16,0 0 9 15,0 29 25-15,31-29-1 16,4 0 40-16,9-6-24 16,1-23 26-16,6-2-11 15,-20 0-51-15,-6-4 33 16,-19 4-35-16,-6-2-22 15,0 6 14-15,0 4-16 16,-31 9-2-16,-6 7 0 16,2 7-8-16,-9 0-2 15,-1 15 7-15,0 28 3 0,0 14-1 16,14 12 7-16,11-1-6 16,20-5 0-16,0-6-8 15,14-5 1 1,37-16-2-16,-6-9-17 0,13-13 23 15,-6-14-26-15,10 0 29 16,3-20-2-16,11-23 13 16,-11-6-9-16,-6-2-2 15,-8-4 2-15,-13 7-1 16,-14-1 8-16,-10 10-9 16,-14 7 24-16,0 12-21 15,0 11 33-15,0 7-24 16,0 2-9-16,0 0-6 15,27 22-13-15,18 24 16 16,7 12-8-16,16-7 22 0,-2-5-17 16,2-15 3-16,12-11-21 15,-12-8-6-15,-9-12-92 16,-15 0-25-16,-13 0-20 16,-24-4-8-16,-7-17 24 15,0-9-31-15,0-7-77 16,0-3 180-16,-31-2 76 15,11 3 116-15,-4 6 67 16,3 9-48-16,4 4 50 16,3 10-65-16,7 6-37 15,0 4 18-15,0 0-57 16,-10 4-34-16,-17 35-10 0,-11 13 11 16,-17 13 4-16,11-4-15 15,16-7-8-15,18-3-4 16,17-14-169-16,0-8-164 15</inkml:trace>
  <inkml:trace contextRef="#ctx0" brushRef="#br0" timeOffset="7458">1922 2545 726 0,'0'0'135'0,"0"0"-3"15,0 0 26-15,0 0-94 0,0 0-31 16,0 0-33-16,0 40 0 16,0 11 19-16,0 3-19 15,-7-5 5-15,7-4-5 16,0-4 12-16,0-10-24 16,0-8-57-16,0-12-127 15,7-5-18-15,3-6-85 16</inkml:trace>
  <inkml:trace contextRef="#ctx0" brushRef="#br0" timeOffset="7739">1887 2367 496 0,'0'0'150'0,"0"0"28"16,0 0-73-16,0 0 9 15,0 0-21-15,0 0-41 16,-134-99-45-16,134 99-7 15,0 26-1-15,0 4-1 16,0 2 4-16,0-12-5 16,21-6 5-16,-14-9-2 15,10-1 0-15,-10-4 9 16,-7 0-6-16,7 0 17 16,-7 0 12-16,0-4-1 15,0-1-31-15,0-2-6 16,-21 7-42-16,-3 0-57 15,10 0-27-15,14 22-49 0,0 9-43 16</inkml:trace>
  <inkml:trace contextRef="#ctx0" brushRef="#br0" timeOffset="8355">2286 2788 821 0,'0'0'139'16,"0"0"-14"-16,0-155-18 15,0 101-36-15,0 2 12 16,0 7-36-16,-7 7-36 0,-17 15 22 16,17 12-31-16,-6 6 9 15,13 5-11-15,0 0-5 16,0 28-7-16,7 15 10 15,30 11 2-15,8-5 0 16,7 0 0-16,6-7 0 16,1-5-2-16,-8-5-8 15,-6-3 7-15,-21-9-5 16,-4-4 2-16,-13-1-5 16,-7-7-1-16,0 1 2 15,0 5-6-15,-27 3-3 16,-25 3 6-16,-6-3 13 15,20-5-49-15,14-7 43 0,17-2-29 16,7-3-3 0,0 0 28-16,0 0-17 0,7-8 7 15,24-23 17-15,14-9 6 16,-8-12 7-16,15-5-10 16,-18-6 0-16,4-6 18 15,-7-3-14-15,-10-2 19 16,-14-1 8-16,-7 4-13 15,0 12 36-15,0 16-16 16,-7 14 5-16,-7 15 11 16,0 11-47-16,14 3 11 15,-7 14-18-15,7 41-6 0,-17 24-4 16,17 8 19 0,0-2-9-16,0-14 0 0,24-8-3 15,4-11 1-15,10-15-114 16,6-14-92-16,-6-11-64 15,0-12-205-15</inkml:trace>
  <inkml:trace contextRef="#ctx0" brushRef="#br0" timeOffset="8516">2737 2476 616 0,'0'0'133'0,"0"0"-101"0,0 0-12 15,0 0-12 1,0 0-5-16,0 0-3 0,254-26-81 16,-209 26-319-16</inkml:trace>
  <inkml:trace contextRef="#ctx0" brushRef="#br0" timeOffset="9022">3517 2561 850 0,'0'0'136'0,"0"0"-94"15,0 0-11-15,0 0 53 16,0 0-54-16,0 0-13 15,124-47 0-15,-48 29-16 16,6 0 16-16,-17-2-8 16,-6 6-8-16,-21 3 22 15,-14 2-23-15,-17 6 10 16,-7-3 53-16,0-4-17 16,0-5-1-16,-7-5-33 15,-24 2-7-15,-7 5 1 16,-7 1-5-16,11 6-1 15,-4 3 0-15,21 1 11 0,3 2-9 16,14 0-2 0,0 0 2-16,0 0-14 0,7 0 7 15,45 0 5-15,16 8 3 16,-2 10 4-16,2-4-6 16,-9 3-1-16,-21 3 1 15,-4 0-2-15,-10 0 1 16,-17 0 0-16,-7 5-1 15,0 1-11-15,-14 2 10 16,-37 5-40-16,-11-8-94 16,17-2-36-16,25-7-104 15,20-9-188-15</inkml:trace>
  <inkml:trace contextRef="#ctx0" brushRef="#br0" timeOffset="9352">4659 2150 811 0,'0'0'203'16,"0"0"-62"-16,0 0-13 15,-83-149 18-15,52 132-87 16,17 9-2-16,-6 1-43 16,13 7-13-16,-10 0-2 15,17 29 2-15,0 17-1 16,0 8 0-16,7 1 7 15,37-1-10-15,18-2 3 0,-3-1 0 16,6-9-7-16,-7-4 10 16,4-4-3-16,-27-8 0 15,-4-6-1-15,-18-3-8 16,-13-6 9-16,0 5-24 16,0-6-3-16,-27 7-35 15,-25-5-18-15,1-4-55 16,6-4-36-16,21-4-30 15,24-12-69-15</inkml:trace>
  <inkml:trace contextRef="#ctx0" brushRef="#br0" timeOffset="10471">4820 1958 501 0,'0'0'168'0,"0"0"-17"16,0-180-22-16,0 143-9 15,0 11 15-15,0 12-56 16,0 11-20-16,0 3-34 15,7 0-20-15,24 40-7 16,7 23 2-16,-11 17 0 16,4 8 7-16,-17 4 6 15,3-9-12-15,4-6-1 16,-14-14 4-16,0-11-14 16,3-12 10-16,-10-21-131 15,0-7-5-15,0-12 11 16,0 0 103-16,0-8 15 15,0-24-26-15,0-8 5 0,0-3 16 16,-17 6 12-16,10 2 1 16,-7 7 1-16,7 8 20 15,7 9-17-15,0 5-1 16,0 6-1-16,21 0-3 16,24 0 0-16,13 0-2 15,11 0 8-15,-4-3-6 16,-6 0 3-16,-15 1 0 15,-13-2 16-15,-10-2 8 16,-11 1 16-16,4 2 14 16,-14 1 1-16,0-2 32 15,0 4-20-15,0 0-18 0,0 0-7 16,0 0-45 0,0 0-12-16,0 6 8 0,-7 23-9 15,-10 5 13-15,10-3 0 16,7-6 4-16,0-4-8 15,0-7 4-15,0-8-8 16,38-6 7-16,7 0-14 16,-8 0 15-16,8-26 1 15,-24 1 5-15,3-7 3 16,-17 1-7-16,-7-3-1 16,0-1 10-16,-24 7-5 15,-21 8 1-15,0 6-7 16,1 10-5-16,2 4-1 15,18 4 6-15,10 27-3 16,14 9-6-16,0 0 12 0,45-6-8 16,20-11 5-16,11-15-21 15,3-8 20-15,-3 0-8 16,-11-5 9-16,-13-24 3 16,3 1 5-16,-21-1-2 15,-10 1 25-15,-10 7 7 16,-7 10 33-16,-7 2-16 15,0 7-7-15,0 2-26 16,0 0-17-16,0 6-10 16,0 36-9-16,0 13 14 15,0 16 10-15,0 4-10 16,0-1 0-16,17-3 0 0,-3-1 11 16,6-11-11-1,-13-14 0-15,10-13 3 0,-10-18-6 16,-7-8 3-16,0-6 0 15,0 0 21-15,7-12 10 16,-7-33 42-16,7-23-50 16,-7-16-15-16,0-7-1 15,0-4-7-15,0 4 0 16,0 2 0-16,0 9 12 16,17 12-12-16,-10 13 0 15,7 18-4-15,0 15-7 16,-7 13 3-16,10 9-3 15,10 0 5-15,-3 2-16 0,14 30 22 16,-10 6 0-16,-11 10-13 16,-10 1 2-16,-7-4 7 15,0 1-5-15,0-9 5 16,-24-3-38-16,-4-2-1 16,-17-9-41-16,-6 0-20 15,-11-9-34-15,-3 0-99 16,6-2-61-16,8-6-225 15</inkml:trace>
  <inkml:trace contextRef="#ctx0" brushRef="#br0" timeOffset="10877">708 3770 824 0,'0'0'98'0,"0"0"-53"16,0 0 54-16,0 0-29 15,416-94 4-15,28-11 13 16,147-29-27-16,76-18 3 0,38 0-32 16,-52 15-8-16,-96 20 21 15,-93 20-16-15,-92 22 18 16,-90 12-13-16,-59 15-24 16,-75 10 23-16,-52 12-27 15,-44 10-3-15,-32 7 4 16,-20 6-1-16,0 1-10 15,-27 2-35-15,-69 0-120 16,-45 0-93-16,-31 19-220 16</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30:28.93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19362 449 709 0,'0'0'183'16,"0"0"-77"-16,0 0-24 15,0 0-27-15,0 0-55 16,0 0-3-16,0 58-7 16,0-9 17-16,0-7-7 15,0 1 0-15,7-6 9 16,-1-9-10-16,12-2 1 16,-11-11 0-16,-1-9 2 0,-6-6 4 15,7 0-6 1,0 0 13-16,7 0-11 0,3-12 24 15,-3-13-26-15,10-1 0 16,-10 3-1-16,6 0 11 16,4 6-10-16,-10 4 0 15,10 0 3-15,-10 10-12 16,0 3 9-16,3 0-3 16,-3 0-8-16,6 11-1 15,-13 12 11-15,17 3 1 16,-17-3-7-16,17-3 4 15,-17-5 3-15,0-10-3 16,0-2-4-16,-7-3 7 16,0 0 0-16,7 0 11 15,0-3-10-15,17-26 8 0,-4-5-9 16,11 3 0-16,0 2-5 16,-17 9 9-16,7 8-4 15,3 10 0-15,-17 2-14 16,13 0 13-16,11 6-9 15,0 14 10-15,-10 4-6 16,10-9-21-16,-4 0 19 16,-3-1 2-16,-3-8-14 15,-14-6 15-15,3 0 5 16,-3 0 0-16,-7 0 6 16,0-20 5-16,0-3-7 15,0-3 11-15,0 3-15 16,-24-3 28-16,3 4-24 0,-10 1 0 15,11 5 14-15,-4 4-11 16,3 6-11-16,-3 6 4 16,10 0-13-16,-7 4 6 15,-3 26 7-15,11 8 0 16,6 5-6-16,7 2 1 16,0-7-9-16,0-7 3 15,14-8-2-15,6-12 8 16,4-8-6-16,-3-3 11 15,3 0 10-15,-3-34-3 16,9-12-3-16,-16-11 8 16,17-9-1-16,-10-5 19 0,3-6-14 15,-17 0 2 1,0 2 9-16,-7 4-24 0,0 14 19 16,0 10-4-16,0 22-16 15,0 14 26-15,0 5-28 16,0 6-3-16,0 0 3 15,-7 32-32-15,0 21 32 16,0 19 0-16,7 6 7 16,0-1-15-16,0-3 8 15,34-8 0-15,11-12-1 16,7-9-3-16,-1-13 1 16,-6-15-12-16,0-8-1 15,-8-9 8-15,-6 0 8 16,-3-10 0-16,3-20 0 0,-17-2 11 15,3-2-11-15,-17-1 0 16,0-1 4-16,0 4-5 16,0 7 2-16,-11 7-1 15,-2 13 0-15,6 5-7 16,-7 0-10-16,-3 8 0 16,3 23 17-16,0 7-4 15,14 1 4-15,0-1 0 16,0-1-1-16,28-9-17 15,10-5 17-15,0-8-8 16,-1-12 9-16,-16-3-5 16,3 0 13-16,-3-20-8 15,3-15 7-15,-17-1 0 0,0-7 9 16,-7 2 7 0,0 4-16-16,0 8 24 0,0 10-27 15,0 13 15-15,0 3 3 16,0 3-22-16,0 0-5 15,0 20-13-15,0 12 18 16,20 5-2-16,11-3 2 16,7 0 0-16,7-3 0 15,-1-5-27-15,1-6-8 16,-4-3-47-16,-10-8-33 16,-7-6 1-16,-10-3-91 15,-7 0 15-15,-7-7-114 0</inkml:trace>
  <inkml:trace contextRef="#ctx0" brushRef="#br0" timeOffset="168">21043 424 119 0,'0'0'200'0,"0"0"-76"0,0 0-32 15,0 0 9-15,0 0-4 16,0 0-46-16,-124-49-21 16,114 78-22-16,-4 8 7 15,0 5 3-15,1 7-13 16,-4-3 5-16,10 0-10 15,0-6-5-15,7-8-44 16,0-10-180-16</inkml:trace>
  <inkml:trace contextRef="#ctx0" brushRef="#br0" timeOffset="765">21139 432 22 0,'0'0'341'0,"0"0"-206"16,0 0-45-16,0 0-20 16,0 0-26-16,0 0 14 15,90-34-20-15,-66 26 3 16,-10-4 16-16,6-3-36 16,-9-1 10-16,-11-4 10 15,0-3-38-15,0-3 36 16,0 8-19-16,0 1-12 0,0 6 22 15,-11 8-28-15,-3 3 6 16,8 0-8-16,-8 3-10 16,-3 23 10-16,3 2 0 15,7 0 1-15,7 1-4 16,0 0 6-16,0-3-3 16,7-4 0-16,31-3-5 15,0-6-4-15,-4-10 8 16,-3-3 1-16,7 0-6 15,-18 0 15-15,18-11-9 16,-7-15 1-16,-10-6 8 16,10 4 1-16,-18-3-7 15,-6 2-1-15,0 0 22 16,-7 6-22-16,0 9 19 0,0 5-9 16,0 9-5-16,0 0-10 15,0 0 3-15,0 0-15 16,0 0 12-16,0 15-10 15,0 5 13-15,17-3 0 16,-3 6 8-16,0-3-14 16,17 2 6-16,-11 5 0 15,5-1-6-15,-12-1 11 16,1-2-5-16,-4-7 0 16,-3 2 3-16,-7 0-12 15,0-4-24-15,-24 3-27 0,-41 0-41 16,-25-2-172-1</inkml:trace>
  <inkml:trace contextRef="#ctx0" brushRef="#br0" timeOffset="1336">19169 89 442 0,'0'0'117'16,"0"0"-2"-16,0 0-24 0,0 0-30 15,0 0-3 1,0 0-58-16,-45 23 0 0,45 14-4 16,0 3 12-16,0-3-6 15,0-8-2-15,14-9 7 16,31-9 5-16,-14-11-2 16,7 0 31-16,-11-2 79 15,4-27-49-15,-10-8 10 16,-14 0-13-16,-7 0-29 15,0-1 19-15,-7 4-52 16,-45 3-5-16,-6 8-2 16,-1 11-21-16,-9 12-10 15,9 0-100-15,14 20-112 0,18 11-143 16</inkml:trace>
  <inkml:trace contextRef="#ctx0" brushRef="#br1" timeOffset="-1.31439E6">0 3300 531 0,'0'0'151'0,"0"0"14"15,0 0-22-15,0 0-27 16,0 0-17-16,0 0-38 15,24-18-6-15,-24 18-10 0,0 0-37 16,0 0 4-16,0 0-12 16,0 15 0-16,0 8-5 15,0 8 11-15,0-5 1 16,0 3-7-16,0-1 8 16,0-5-4-16,0 0-4 15,7-3 0-15,21 0 3 16,3 0 5-16,20-3-8 15,25-3 1-15,13 1 11 16,21-9-10-16,17-1-2 16,-3 1 2-16,10-3-3 15,0-1 8-15,14 4-7 16,0-3 0-16,0 3 10 0,17-4-18 16,-17-2 8-1,7 0 0-15,-1 0-4 0,11 0 8 16,-3 0-4-16,0 0 0 15,-4-2 6-15,-10-4-8 16,-21 1 2-16,4 1 0 16,-4 2-7-16,-10 2 14 15,10-3-7-15,7 3 0 16,0 0 5-16,7 0-6 16,0 0 1-16,0-4 0 15,14 2-4-15,23-3 8 16,15 1-4-16,13 2 0 0,-6 2 4 15,-1 0-10 1,-13 0 6-16,0-3 0 0,-8 1-7 16,-6-2 12-16,-3 1-5 15,-4 0 0-15,-17 1 0 16,13 2-6-16,-13-3 6 16,7 3 0-16,-4 0-7 15,-10 0 9-15,-10 0-2 16,3 0 0-16,-7 0 6 15,-3 0-10-15,10 0 4 16,-7 0 0-16,14 0-2 16,-7 0 5-16,-3 0-3 15,3 0 0-15,7 0 6 16,0 0-13-16,7 0 7 0,0 0 0 16,-7 0-5-16,6 0 8 15,5 0-3-15,-11 0 0 16,7 0 7-16,-7 0-11 15,-11 0 4-15,4 0 0 16,-7 0-5-16,8 0 11 16,-12 5-6-16,-2-2 0 15,2 0 9-15,12 1-11 16,-1-4 2-16,0 2 0 16,0-2-8-16,-3 3 14 15,-4-1-6-15,-7 2 0 16,-10-2 3-16,0 1-10 15,-7-1 7-15,11-2 0 0,-11 0-6 16,0 0 8 0,-7 0-2-16,1 0 0 0,-1 0 9 15,-7 0-17-15,-6 0 8 16,-11 0 0-16,-3-2-6 16,-4-3 10-16,4-1-4 15,3 1 0-15,4-2 7 16,-4 2-9-16,10-4 2 15,-6 0 0-15,-11-5-6 16,-6 2 14-16,-8-3-8 16,1-1 0-16,-7 2 7 15,6 0-5-15,-6 2-2 16,0 4 0-16,-1-1-1 16,-6 1 7-16,-17 2-6 0,3 0 5 15,-10 0 6-15,-7-2 2 16,-7 0-8-16,10-4 2 15,-10-5 16-15,0-1-16 16,0 2-2-16,0 1-5 16,7-2 11-16,0-3-9 15,0-3-2-15,6 0 0 16,4-5-8-16,-3-1-64 16,-7-2-106-16,-7-10-292 15</inkml:trace>
  <inkml:trace contextRef="#ctx0" brushRef="#br1" timeOffset="-1.31238E6">1788 3606 581 0,'0'0'212'0,"0"0"-75"0,0 0 27 16,0 0-24-16,-7-163-13 16,-24 126-47-16,-13 2-33 15,-1 4 14-15,-7 8-35 16,-6 9 2-16,-11 8-1 15,-3 6-25-15,-4 0 18 16,-20 3-20-16,0 29 0 16,-1 15 0-16,1 17 3 15,7 16-3-15,17 14 0 16,3 9 11-16,41 3-12 16,11 0 1-16,17-4 0 15,17-1-3-15,49-7 7 16,23-5-4-16,14-6 0 15,18-15 10-15,2-16-10 0,5-18 0 16,-1-20 2-16,-17-14-9 16,0 0 10-16,3-34-3 15,-10-17 3-15,7-10 5 16,-13-7 3-16,-15 0 10 16,-16-3-6-16,-15 1 28 15,-27-4-36-15,-17-3 15 16,-7-4 14-16,-38 2-33 15,-34-2 19-15,-17 5-18 16,-14 6-1-16,-11 16 3 0,-3 11-4 16,-10 18-2-16,-14 16 0 15,0 9-6-15,7 0-3 16,3 29 4-16,25 14-56 16,16 14-32-16,18 8-78 15,20 1-194-15</inkml:trace>
  <inkml:trace contextRef="#ctx0" brushRef="#br0" timeOffset="-8358">17591 3806 381 0,'0'0'476'16,"0"0"-343"-16,0 0 11 15,0 0 7-15,0 0-85 16,0 0-27-16,0-43-39 15,0 72 0-15,21 8 22 0,10 5-14 16,13 4 16-16,8-2-1 16,6 4-22-16,1-8 20 15,9-4-21-15,-2 0 3 16,-8-8-2-16,4 1 6 16,-10-1-7-16,-8-2 0 15,-16-3-35-15,-11 3-97 16,-3-4-120-16,-14 9-96 15</inkml:trace>
  <inkml:trace contextRef="#ctx0" brushRef="#br0" timeOffset="-7991">17918 4612 788 0,'0'0'198'16,"0"0"-38"-16,0 0-51 16,0 0-5-16,0 0-68 15,0 0-24-15,147-103 12 16,-112 103-18-16,3 0 2 16,-1 20-8-16,-23 6 8 15,10 2-8-15,-24 4 0 16,0 5 0-16,0 4-6 0,-38 4 5 15,-13-3 1-15,-1-3 1 16,21-9 6-16,18-7-9 16,13 0 2-16,0-6-4 15,37-8-8-15,60-9 18 16,20 0-6-16,24-5 0 16,-14-19-9-16,-31 4-6 15,-37 6-93-15,-22 5-86 16,-37 9-124-16</inkml:trace>
  <inkml:trace contextRef="#ctx0" brushRef="#br0" timeOffset="-8965">17034 3734 791 0,'0'0'225'16,"0"0"-39"-16,0 0-40 16,0 0-24-16,0 0-61 15,0 0-19-15,0-28-14 16,0 28-24-16,0 5 6 16,-14 26-10-16,-31 16 0 15,-13 9 17-15,-11 5-15 16,-3 3 10-16,3-5-6 15,4 1 7-15,13-3-10 16,1-9-3-16,6-4 3 16,14-15 1-16,17-9-4 0,-3-12 0 15,17-3 0 1,0-2 12-16,0-3-9 0,0 0-3 16,0 0 0-16,0 0-8 15,11-3-30-15,16-5-28 16,-3 3-34-16,-3 5-104 15,-21 0-58-15,0 0-112 16</inkml:trace>
  <inkml:trace contextRef="#ctx0" brushRef="#br0" timeOffset="-8691">16432 4472 570 0,'0'0'218'0,"0"0"-82"15,0 0 22-15,0 0-14 16,0 0-31-16,0 0-69 16,-86-24-12-16,69 40 1 15,10 15-26-15,-7 9 29 16,-3 6-20-16,10 5-10 16,1 0 16-16,-1-5-18 15,0 0-3-15,0-2 1 16,7-8 10-16,-7-4-24 15,7-13-23-15,0-7-92 16,0-9-90-16,34-3-100 16,56-17-190-16</inkml:trace>
  <inkml:trace contextRef="#ctx0" brushRef="#br1" timeOffset="-1.31351E6">16590 2726 324 0,'0'0'645'0,"0"0"-477"16,0 0-22-16,0 0-32 15,0 0-52-15,0 0-13 16,0-72-49-16,0 72 7 16,0 19-15-16,0 10 10 15,21 11-2-15,10 0 0 16,-10 0 10-16,10-8-4 16,-18-6-6-16,11-13 0 15,-3-6 16-15,-7-7-13 16,30 0 45-16,18-38 23 0,24-25-35 15,21-22 8-15,3-7-27 16,-14 0-12 0,-13 2 16-16,-11 7-11 0,-21 10-10 15,-20 11 1-15,0 14 7 16,-17 13-16-16,-14 15-43 16,0 17-63-16,0 3-72 15,-14 34-392-15</inkml:trace>
  <inkml:trace contextRef="#ctx0" brushRef="#br0" timeOffset="-9370">17412 3077 448 0,'0'0'245'0,"0"0"-52"15,0 0-41-15,0 0-7 16,0 0-42-16,0 0-47 16,0 0 3-16,0-31-35 15,-7 31 13-15,-24 0-14 16,4 0-21-16,-18 8 20 0,7 12-22 15,7 11 0-15,4 7-4 16,17 11 3-16,10-1 1 16,0 3 0-16,10-10 0 15,41-7-10-15,1-11 10 16,6-13 0-16,-6-6 12 16,0-4-4-16,-15 0-2 15,-6-6 5-15,-3-20-5 16,-4-8 28-16,-10-6 2 15,-7-6-17-15,-7-5 13 16,0 8-29-16,-28 5 9 16,-27 13-12-16,-3 8 8 15,-1 11-19-15,1 6 11 0,6 0 0 16,14 6-5 0,7 22-26-16,11 10-45 0,3 13-74 15,17 0-133-15,-14 4-212 16</inkml:trace>
  <inkml:trace contextRef="#ctx0" brushRef="#br0" timeOffset="-5881">17938 5384 738 0,'0'0'171'0,"0"0"-22"0,0 0-12 16,0 0-7-16,0 0-53 15,0 0-38-15,38-43 10 16,-38 43-42-16,0 29-6 15,0 16 19-15,-38 19-2 16,7 0 13-16,-13 0-18 16,16-1-8-16,-3-6 5 15,4-6-10-15,9 1 0 16,-2-7-5-16,-4 2-27 16,-4-2-133-16,-3-1-221 0,0 4-561 15</inkml:trace>
  <inkml:trace contextRef="#ctx0" brushRef="#br0" timeOffset="-5492">17715 6291 777 0,'0'0'186'0,"0"0"-31"15,0 0-7-15,0 0-23 16,0 0-55-16,0 0-46 16,17-78 11-16,-17 78-35 15,0 0 0-15,0 9-1 0,7 17 11 16,-7 5-7 0,7 1-3-16,6 2 6 0,5 0-4 15,2-3 2-15,4 1-4 16,4-1 0-16,-4 4 10 15,-3-4-10-15,9-3 0 16,-16-3 1-16,0-4-2 16,-14-3 1-16,0-7 0 15,0 1-1-15,0-6 11 16,-14-4-10-16,-37 0 0 16,-8-2-28-16,-3 0-61 15,11 0-135-15,16 0-150 0,4-31-283 16</inkml:trace>
  <inkml:trace contextRef="#ctx0" brushRef="#br0" timeOffset="-5356">17835 6253 331 0,'0'0'292'16,"0"0"-188"-16,213-86-56 15,-123 60-20-15,-8 4-28 16,-23 1-94-16,-15-1-410 15</inkml:trace>
  <inkml:trace contextRef="#ctx0" brushRef="#br0" timeOffset="-7398">16078 5444 509 0,'0'0'216'0,"0"0"-81"16,0 0-11-16,0 0 34 16,0 0-47-16,0 0-38 15,21-86 6-15,-21 86-33 16,0 0-8-16,0 0-20 15,0 0-17-15,-21 24 15 16,-37 18-13-16,-11 6 13 16,-3 10 9-16,3-7-21 15,10 4 10-15,1-1-7 16,13-5-3-16,7-10 8 16,8-4-12-16,9-12 0 0,7-9 8 15,14-5 0-15,-7-3-8 16,7-3 0-16,0-3 4 15,0 0-8-15,0 0 4 16,0 0 0-16,0 0-1 16,0 0 3-16,0 5-6 15,0 8-46-15,0 11-75 16,-10 5-81-16,3-4-164 16,-7 7-458-16</inkml:trace>
  <inkml:trace contextRef="#ctx0" brushRef="#br0" timeOffset="-6941">15129 6139 511 0,'0'0'207'16,"0"0"-62"-16,0 0-59 15,0 0 15-15,0 0-24 16,0 0-49-16,96-92 8 15,-58 92-34-15,-10 0 1 16,3 0-3-16,-7 0 9 16,-4 0-14-16,-13 9 5 15,-7 5-8-15,0 6 2 0,0 3-3 16,-20 5 9-16,-18-2 10 16,7 3-4-16,3-6 3 15,4-3-9-15,17-6 7 16,7 0-17-16,0-6 7 15,0 2 3-15,14-4 4 16,17-1 5-16,0-2-2 16,3 3-7-16,-3 0 5 15,0-1-5-15,-3 4 4 16,3-4-4-16,-18 7 8 16,1-4-4-16,-14 1 9 15,0 0-13-15,0 2 0 16,0 6 4-16,-34-3-4 0,-18 3 6 15,1-2-6-15,6-4-61 16,0 1-71-16,14-10-137 16,24-2-269-16</inkml:trace>
  <inkml:trace contextRef="#ctx0" brushRef="#br0" timeOffset="-6621">16150 5604 120 0,'0'0'711'16,"0"0"-553"-16,0 0-33 0,0 0 29 16,0 0-75-16,0 0-53 15,-13-17 1-15,26 48-27 16,4 13 42-16,4 1-2 15,3 4-32-15,-3-1 26 16,3-2-31-16,-3-3 0 16,9-6 3-16,-16-5 3 15,17-7-9-15,-10-7 0 16,-14-4 1-16,10 2-8 16,-17 2-102-16,0 2-123 15,0 3-92-15,-38 6-546 16</inkml:trace>
  <inkml:trace contextRef="#ctx0" brushRef="#br0" timeOffset="-6201">16284 6302 671 0,'0'0'183'0,"0"0"-68"15,0 0 55-15,0 0-49 16,0 0-69-16,0 0-39 16,7-23-2-16,10 43-10 15,-10 3 6-15,7-6-1 0,10 0 0 16,-10-3-6-16,17-5 0 16,-4-4 2-16,4-1 9 15,7-4-11-15,-10 0 1 16,3 0 6-16,0-14 1 15,-11-1-8-15,-13 4 0 16,0-1 15-16,0 6-15 16,-7 1 36-16,0 5 4 15,0 0-30-15,0 0 15 16,0 0-25-16,0 0 0 16,0 17-6-16,0 17 13 15,0 12-7-15,0-1 0 0,0 4 7 16,0-9-19-16,0-9 11 15,0-2-132-15,0-7-135 16,0-15-165-16</inkml:trace>
  <inkml:trace contextRef="#ctx0" brushRef="#br0" timeOffset="-2460">19190 2774 468 0,'0'0'56'0,"-237"-115"56"16,96 67-22-16,-7-1 26 16,-14 0-33-16,-3 10 1 15,3 1 27-15,1 13-108 16,3 13 4-16,-28 12 10 15,-20 16-13-15,-45 51-4 16,-31 34 0-16,-38 30 11 16,-13 30-17-16,-8 24 6 15,8 24 0-15,-1 25-5 16,31 23 12-16,22 42-7 0,36 34 0 16,43 27 5-16,54 15-12 15,58-18 7-15,63-26 0 16,34-42-10-16,103-37 13 15,68-37-3-15,60-29 0 16,37-24 7-16,27-24-6 16,18-30-1-16,7-22 0 15,-11-23-4-15,4-17 16 16,-18-26-12-16,-2-20 0 16,-12-28 4-16,-16-53 13 0,20-34-12 15,-20-28 39 1,3-22 42-16,-7-21-23 0,-10-29 0 15,10-24-16-15,-10-37-22 16,-14-26 22-16,-34-4-35 16,-55 6-5-16,-38 14 22 15,-42 26-24-15,-61 14 16 16,-14 17-21-16,-72 18 4 16,-62 7-10-16,-52 13 6 15,-20 11-11-15,-31 14 5 16,-1 17-38-16,15 18-18 15,51 23-68-15,41 30-99 16,56 23-195-16</inkml:trace>
  <inkml:trace contextRef="#ctx0" brushRef="#br0" timeOffset="-1423">18977 1953 113 0,'0'0'441'0,"0"0"-349"16,0 0 39-16,0 0 13 15,0 0 19-15,0 0-81 16,-45-63-4-16,45 35-12 16,14-7-36-16,10-5 15 15,20-8-23-15,8-4-10 16,-7-4 21-16,6 1-31 15,-6 9 6-15,-17 6-3 16,-4 9 4-16,-11 10-2 16,-13 7-7-16,0 8 0 15,0 4 4-15,0 2-4 0,0 0-7 16,0 0 3-16,-13 0-14 16,-32 0 18-16,-7 14 0 15,-10 6 0-15,21 0-9 16,10-5 1-16,17-7-4 15,4-5-5-15,10-3-21 16,0 0 35-16,0 0 0 16,0 0 3-16,0-8-5 15,0-27 6-15,38-2-1 16,0 2 0-16,6 4 3 16,-6 11-6-16,-17 11 3 15,10 4 0-15,-10 5-8 0,16 0 0 16,-6 4 8-1,4 21-4-15,-4 5-5 0,0 4 3 16,-4 1 6-16,-3 0-20 16,-17-4-83-16,-7-5-131 15,0-12-123-15</inkml:trace>
  <inkml:trace contextRef="#ctx0" brushRef="#br0" timeOffset="6669">18626 5802 427 0,'0'0'338'0,"0"0"-206"16,0 0-46-16,0 0 64 15,0 0-24-15,0 0-65 16,-21-146 15-16,-17 123-38 16,-6 6-5-16,-22 0 13 0,1 2-41 15,-11 4 34-15,-6 3-24 16,10 8-11-16,3 0 25 15,-3 0-29-15,3 14 7 16,4 23-4-16,-11 14 9 16,4 12-9-16,3 11-3 15,11 12 2-15,-1 9-1 16,14 8 0-16,14 8-1 16,25-3 0-16,6 1 12 15,0-6-12-15,37-2 0 16,1-4 1-16,7-12-3 15,-11-8 4-15,11-16-2 16,7-16 0-16,-8-13 8 16,18-15-10-16,-3-9 2 15,6-8 0-15,18 0 3 0,20-11 3 16,10-23-6-16,-3-13 9 16,0-12-2-16,-14-10 6 15,-6-8 3-15,-8-8-7 16,-16-8 17-16,-22 3-19 15,-13-11 13-15,-17-2-3 16,-14-9-13-16,0-2 14 16,-31 6-18-16,-34 11 2 15,-18 14 2-15,-13 14-4 16,-28 12 0-16,-17 17-3 16,-7 14 4-16,7 14-11 0,28 12 10 15,17 0-35-15,30 41-3 16,8 13-61-16,20 14-22 15,7 7-47-15,17-15-135 16,14-9-100-16</inkml:trace>
  <inkml:trace contextRef="#ctx0" brushRef="#br0" timeOffset="15234">20799 6650 314 0,'0'0'184'0,"0"0"-68"15,0 0 22-15,0 0 3 16,0 0 4-16,0 0 16 15,0 0-45-15,38-28-31 16,-31 28 4-16,-7 0-47 16,0 0 3-16,0 0-3 15,0 0-31-15,0 14 16 16,-45 20-25-16,-7 13 0 16,1 10 15-16,-1 5-8 15,14 7-9-15,1 2 0 16,16 4 10-16,7-4-10 15,14-2 0-15,0-9 0 0,0-8-5 16,21-11 12 0,17-5-7-16,6-14 0 0,1-4 2 15,7-13-5-15,-18-5 3 16,11 0 0-16,-14 0-1 16,-7-17 9-16,-11-9-8 15,1-2 0-15,-7 0 9 16,-7 1-6-16,0 1-3 15,0 4 0-15,-21-2-1 16,-9 8 7-16,2 4-6 16,-10 7 0-16,0 5-16 15,1 0 15-15,9 0-67 16,-10 11-36-16,14 6-49 16,10-5-130-16,14-10-88 0</inkml:trace>
  <inkml:trace contextRef="#ctx0" brushRef="#br0" timeOffset="15791">21043 6249 529 0,'0'0'143'16,"0"0"-17"-16,-124-156-15 15,80 122 40-15,-8 10-47 16,-10 10-24-16,4 8-17 16,-8 6-36-16,-9 6 18 15,3 34-30-15,-18 21-8 0,1 16 24 16,-1 11-31-16,15 15 16 16,9 15-4-16,15 12-9 15,20 14 18-15,10 2-19 16,14-6-1-16,7-6 8 15,21-2 1-15,48-1-10 16,34 3 0-16,21-13 3 16,3-19 1-16,7-29-4 15,-17-25 1-15,-14-19 3 16,-3-24 3-16,3-5 2 0,7-14 28 16,10-35-8-1,4-19 17-15,-4-21-20 0,-3-20 1 16,-7-25 15-16,-20-20-34 15,-28-12 18-15,-35-5-21 16,-27 7 2-16,-58 10 0 16,-83 16-7-16,-38 21 0 15,-21 17-2-15,15 23 4 16,16 20-2-16,35 14 0 16,21 21-7-16,34 10-2 15,3 12-26-15,18 0-40 16,6 43-2-16,-6 19-83 15,20 10-57-15,7 2-72 16,3-2-164-16</inkml:trace>
  <inkml:trace contextRef="#ctx0" brushRef="#br0" timeOffset="27110">17292 8081 678 0,'0'0'185'0,"0"0"-73"16,0 0 55 0,0 0-30-16,0 0-58 0,0 0 5 15,158-149-40-15,-158 138-12 16,0 5 16-16,0 3-46 15,0 0 15-15,-31 3-17 16,0 0-10-16,-10 0 2 16,-14 21 9-16,20 7-1 15,-2 7 0-15,23-1 11 16,14 0-12-16,0 0 1 16,0 1 0-16,20-4-9 15,18-2 9-15,0-3 0 16,7-4-3-16,-18-1 12 0,4-7-9 15,-17 0 0 1,0-3 1-16,-4-2-7 0,-10-3 6 16,0 2-5-16,-10 1 2 15,-42-1-27-15,-6 1-3 16,-1-4-51-16,8-1-34 16,13-2 5-16,17 1-31 15,21-3-6-15,0 0 51 16,0 0-8-16,42-25-28 15,13-7-139-15,3-5 178 16,-6 0 96-16,-8 3 75 16,-16-1 2-16,3 7 37 15,0 2-4-15,-18 0 24 16,1 6-42-16,3 5-30 0,-17 10 37 16,7 2-13-16,-7 3-18 15,0 0-13-15,0 0-32 16,0 0 2-16,0 0-25 15,0 8 0-15,0 16 0 16,0-1 1-16,0 3 3 16,0-4-1-16,7-5-3 15,0 1-8-15,-7-7-93 16,7-2-70-16,10-9 22 16,-10 0-61-16,0 0-82 15</inkml:trace>
  <inkml:trace contextRef="#ctx0" brushRef="#br0" timeOffset="27422">17649 7837 97 0,'0'0'255'15,"0"0"-126"-15,0 0-17 16,0 0-13-16,0 0-62 16,0 0 2-16,-51-104-1 15,51 104-30-15,0 0 5 16,0 0-13-16,0 0 0 15,0 10-5-15,0 2 10 16,0-2-5-16,7-6 9 16,0-2-9-16,-1-2 38 15,1 0 12-15,4 0 28 0,-4-12-7 16,-1-2-31-16,-6-2-5 16,0 4-20-16,0 3-12 15,0 1-6-15,0 5-9 16,-24 3-22-16,17 0-32 15,-13 3-73-15,6 22-51 16,4 7-141-16</inkml:trace>
  <inkml:trace contextRef="#ctx0" brushRef="#br0" timeOffset="27522">17649 7837 449 0</inkml:trace>
  <inkml:trace contextRef="#ctx0" brushRef="#br0" timeOffset="27924">17649 7837 449 0,'282'66'165'0,"-275"-84"-22"0,0 4-41 0,17 0-15 0,-10 3-35 0,17 2-28 15,-4 4 20-15,18 1-42 16,-14 2 19-16,-10 2-7 16,3 0-11-16,-11 0 8 15,-6 0-11-15,0 11 0 16,0 12-11-16,-7 8 10 15,0 4 1-15,0 2 0 16,0-6 12-16,-14-2-12 16,7-9 0-16,7-3 3 0,0-11 0 15,0-3 6-15,0-3-9 16,0 0 2-16,14 0 7 16,17-3 17-16,7-20-22 15,-4-9 6-15,4 0 29 16,-7-4-33-16,0-2 20 15,-10 4 3-15,-14 3-21 16,-1 11 38-16,-6 6-31 16,0 8 13-16,0 6-7 15,0 0-21-15,0 0 0 16,0 0-17-16,-13 6 17 16,-1 16-1-16,14 4 1 15,0 0 0-15,0-3-7 16,0 5-7-16,27-2-9 15,18-4-53-15,0-4-76 0,6-12-29 16,8-6-161 0</inkml:trace>
  <inkml:trace contextRef="#ctx0" brushRef="#br0" timeOffset="28403">18849 7729 409 0,'0'0'190'16,"0"0"-57"-16,0 0-31 16,0 0 15-16,0 0-85 15,0 0 3-15,76-115-15 0,-38 98-12 16,-4-3 29-16,4-6-19 16,0 1 0-16,0-4 18 15,-18 6-25-15,-13 3 16 16,-7 3 10-16,0 5-20 15,0 4 7-15,0 2-24 16,-27 3-2-16,-4 3-11 16,-7 0 22-16,0 0-9 15,11 0 0-15,3 6 3 16,10 0-4-16,7-3 1 16,7-1 0-16,0-2-5 15,0 0 2-15,0 0 2 16,0 0 1-16,0 0 0 15,14 0 3-15,17 0-3 16,-4-2 0-16,4-7 1 0,0 1 9 16,-10-1-10-16,-8 6 0 15,5 3 0-15,-12 0-11 16,-6 0 9-16,7 0 2 16,-7 0-3-16,0 20-8 15,0 6 10-15,0 5-48 16,-31 6-114-16,-3 0-43 15,-11 3-158-15</inkml:trace>
  <inkml:trace contextRef="#ctx0" brushRef="#br0" timeOffset="29533">19004 7334 30 0,'0'0'106'0,"0"0"41"15,0 0-38-15,0 0-22 16,0 0-5-16,0 0 7 16,-14 0-10-16,14 0 16 15,-6 0-51-15,6 0 5 16,0 0-24-16,0 0-5 16,0 0 2-16,0 0-15 15,0 3-6-15,0-3-1 16,6 2 4-16,39-2 24 15,14 0-8-15,9 0 10 0,-9 0 13 16,6 0-37-16,-20 0 17 16,-7 0-17-16,-14 9 2 15,-11 0-7-15,1 8-1 16,-7 3 0-16,0 6-1 16,3 5 4-16,-10 6-3 15,0 1 0-15,0 2-1 16,-10-3-4-16,-18 0-57 15,-3-3-122-15,4-2-172 16</inkml:trace>
  <inkml:trace contextRef="#ctx0" brushRef="#br0" timeOffset="30889">22075 5778 485 0,'0'0'117'0,"0"0"-57"15,0 0 36-15,0 0-23 16,0 0 2-16,0 0-2 15,-59-162-51-15,21 147 28 16,1 4-20-16,-8 2-21 16,0 3 32-16,0 4-28 0,-13 2-3 15,6 0 4 1,-13 0-4-16,-24 6-1 0,-8 16-9 16,-16 10 9-16,-4 5-15 15,-3 6 10-15,-4 0-4 16,-17 3 8-16,-7-1 0 15,-17 4 2-15,3-1-10 16,-3 4 8-16,11-1-3 16,-1 6-5-16,7 6 0 15,-10 9-2-15,3 2 15 16,0 9-15-16,14 6 2 16,1 0 0-16,-1 1 0 15,13-1 0-15,-13-3 0 16,0-3-1-16,-6-6 8 15,-15 6-7-15,-17 12 0 0,-20 10 2 16,-18 13-8-16,-10 10 18 16,-10-2-4-16,0-3 13 15,-1-3-17-15,15-6 11 16,17-7-15-16,27-14 0 16,31-12 9-16,28-7-2 15,16-1-6-15,15 0-1 16,17 4 13-16,-11-6-10 15,18 4-3-15,-4 2 3 16,4 3 13-16,6 6-14 16,-2-1 3-16,2-3 2 15,1-6 0-15,20-7-1 16,0-6-6-16,0-4 0 16,11 4-2-16,-4 0 6 0,10 3-4 15,-3-1 0-15,3 4 2 16,15 6-6-16,6-7 4 15,0 1 0-15,0-1-8 16,44 1 10-16,28 0-2 16,18-6 0-16,37-4 8 15,14-10-6-15,21-6-2 16,30-14 0-16,25-9-1 16,41-17 10-16,31-3-9 15,30-3 0-15,15-29 5 16,-25-5 2-16,4-3-7 15,-31-4 0-15,-24 3 6 16,-21-2-3-16,-20-3-3 0,-25-3 0 16,-13-11 4-16,3-14-4 15,28-12 0-15,3-11 0 16,11-6-2-16,-1-4 8 16,-3 2-6-16,-10 3 0 15,-24-4 7-15,-25-6-6 16,-6 1-1-16,3-6 0 15,11-8 3-15,16-2 4 16,15-5-4-16,10-5-1 16,-11 2 11-16,-20 4-11 0,-18 3-2 15,-13-2 0 1,-20-7 26-16,-18 1-25 0,-14-8 11 16,-14-2-3-16,-23 1-2 15,-15-7 11-15,-13 1-18 16,-17 5 0-16,-14 15 4 15,0 13 4-15,-7 10-8 16,-44-1 0-16,-11 2 12 16,-3 2-12-16,-11 2 0 15,11 3 0-15,-8 15-10 16,-2 8 12-16,-15 14-2 16,-27 17 0-16,-55 14-43 15,-72 27-27-15,-75 5-85 16,-67 39-131-16,-36 7-196 15</inkml:trace>
  <inkml:trace contextRef="#ctx0" brushRef="#br0" timeOffset="38690">7035 1010 437 0,'0'0'173'16,"0"0"-11"-16,0 0-33 16,0 0 11-16,0 0-11 15,31-160-56-15,-31 148 14 16,0 4-26-16,0 8-25 15,0 0 19-15,0 0-42 0,0 0-4 16,0 0-9-16,0 16-4 16,-24 22 0-16,-7 5 4 15,4 5 0-15,-4 1-4 16,17 1 11-16,-10-2-7 16,17-3 0-16,7-2 6 15,0 0-9-15,0-6 3 16,31-11 0-16,7-6 0 15,-4-11 10-15,11-9-10 16,-7 0 2-16,-1 0 10 16,-16-21 0-16,3-7-12 15,-10 2 0-15,3-5 1 0,-17 5 11 16,0-3-12-16,0 6 0 16,0 4 15-16,-24-1-17 15,-7 5 2-15,-3 6 0 16,-4 3-13-16,0 6-4 15,0 0 13-15,11 0-66 16,9 0-63-16,12 15-34 16,6 8-66-16,0-8-77 15</inkml:trace>
  <inkml:trace contextRef="#ctx0" brushRef="#br0" timeOffset="39200">7331 390 492 0,'0'0'158'0,"0"0"-31"16,0 0 9-16,-213-167-46 15,161 141-2-15,-3 18-16 16,-17 8-52-16,-11 8-1 15,-13 45 1-15,-7 20-16 16,7 28 21-16,6 11-25 16,8 13 0-16,23 1 4 0,15-6 7 15,6 0-11-15,31 0 0 16,7-3 6-16,24 0-13 16,41-5 9-16,25-17-2 15,20-18 3-15,3-18 11 16,-3-21-13-16,-14-19-1 15,1-15 9-15,-8-4 2 16,1-18-2-16,6-31 47 16,7-18 25-16,-7-14-64 15,-13-13 21-15,-18-9 5 16,-13-14-33-16,-35-7 18 16,-17-6-26-16,-17-2-2 15,-62 3 3-15,-28 6 9 16,-24 15-12-16,-27 16 0 15,-10 21-11-15,-4 22-1 0,17 20 12 16,28 24-29 0,17 5-40-16,27 45-110 0,18 39-58 15,-4 10-192-15</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09.781"/>
    </inkml:context>
    <inkml:brush xml:id="br0">
      <inkml:brushProperty name="width" value="0.05" units="cm"/>
      <inkml:brushProperty name="height" value="0.05" units="cm"/>
      <inkml:brushProperty name="color" value="#3165BB"/>
      <inkml:brushProperty name="fitToCurve" value="1"/>
    </inkml:brush>
  </inkml:definitions>
  <inkml:trace contextRef="#ctx0" brushRef="#br0">170 430 247 0,'0'0'192'0,"0"0"-73"16,0 0 3-16,0 0-58 15,0 0-5-15,0 0 9 16,52-66-36-16,-45 63-2 15,-7 1 7-15,0 2-17 16,0 0 5-16,0 0-21 16,0 0-3-16,0 0-1 15,0 0-11-15,-7 14 11 0,-31 15 3 16,-13 8-2 0,6-3 13-16,7-6-14 0,11-7 0 15,9-10-3-15,12-8 5 16,6-3-2-16,0 0 0 15,0 0-4-15,17 0 1 16,17 0 6-16,28-26 7 16,-4-5 10-16,-6-4-19 15,-7 1 19-15,-1 6 11 16,-16 7-7-16,-11 10 0 16,-10 8 0-16,-7 3-5 15,0 0-8-15,0 0-11 16,0 0-6-16,0 0-3 0,-14 17 4 15,-17 9 1 1,-7 6 4-16,18-3 0 0,-11-1 1 16,24-6 3-16,-7 4-4 15,14-9 0-15,0-5-11 16,0 0 9-16,0-7-19 16,0-2-6-16,21-3 23 15,10 0-3-15,-11-3 7 16,5-17 2-16,-12 0 6 15,1-3 3-15,-7 6-11 16,-7-3 0-16,0 6 32 16,0 2-28-16,0 7 12 15,0 2-15-15,0 3 2 16,-14 0-6-16,0 0 0 0,-17 0 3 16,4 14-9-16,3 18 10 15,3-1-1-15,4-3 0 16,3-4 3-16,14-8-9 15,0-4 6-15,0-6-6 16,0-6 5-16,31 0-5 16,-3 0 6-16,3 0 4 15,-11-12 1-15,-2 1 8 16,-12 5-9-16,1-3 10 16,0 3 9-16,-7 6-13 15,0 0 8-15,0 0-18 16,0 0-2-16,0 0 1 15,0 10-24-15,0 20 25 16,-7 11-9-16,-13 2 15 0,9-2-6 16,11-11 0-16,-7-4 7 15,7-6-10-15,0-9 3 16,0-9 0-16,18-2 2 16,9-2 4-16,18-32 2 15,0-14 4-15,-1-4-11 16,-6 7 7-16,-17 1-6 15,-21 7 4-15,0 9 33 16,0 5-28-16,-21 11 20 16,-30 12-31-16,-1 0 0 15,-17 6-12-15,-3 28 12 16,3 7 0-16,4 7-4 16,20-2 3-16,7-4 1 0,18-1 0 15,20-7 5-15,0 3-12 16,0-9 7-16,27-4-6 15,11-13-3-15,14-11 8 16,-8 0 1-16,1 0 3 16,-7-20 6-16,-11-11-3 15,-3-1-4-15,-17-2 1 16,0 0 11-16,-7-1-10 16,0 1 14-16,0 8 0 15,-14 6-15-15,-10 9 1 16,4 7-4-16,-4 4-5 15,3 0 2-15,0 12-6 16,11 17 9-16,3 2 0 0,7 7 1 16,0-5-5-16,7-1 4 15,24-6-4-15,7-9-7 16,-11-14 17-16,4-3-6 16,0 0 6-16,-17-20-4 15,0-8 16-15,-7-4-14 16,-7 1 13-16,0-4 14 15,0 6-25-15,0 4 9 16,-35 4-15-16,-3 10-5 16,-13 8-1-16,6 3 1 0,7 0-20 15,7 23-51 1,25 11-94-16,6 9-55 0,0 1-103 16</inkml:trace>
  <inkml:trace contextRef="#ctx0" brushRef="#br0" timeOffset="461">1333 530 558 0,'0'0'148'0,"0"0"-17"16,0 0 37 0,0 0-62-16,0 0-9 0,0 0-15 15,-124-14-53-15,124 14 0 16,0-6-14-16,27-3-5 16,25-2-2-16,10 0-6 15,3 1 0-15,-6 6 5 16,3-2-2-16,-18 3-5 15,-9 3 2-15,-4 0 8 16,-18 0-12-16,11 0 2 16,-10 13 0-16,0 13 1 15,-14 6 5-15,7 5-6 0,-7 4 6 16,0 1 0-16,0-1 0 16,0-5-6-16,0-1 0 15,0-9-1-15,0-9 4 16,0-9-3-16,10-2 0 15,-10-6-87-15,0 0-31 16,0 0-73-16,0 0-23 16,0 0-30-16</inkml:trace>
  <inkml:trace contextRef="#ctx0" brushRef="#br0" timeOffset="635">1505 768 131 0,'0'0'251'0,"0"0"-65"0,0 0-17 15,0 0-5 1,0 0-63-16,0 0-75 0,51-64-10 16,14 48-15-16,18-2 4 15,13-2-5-15,-6 3 0 16,-25 5-80-16,-10 10-161 16,-34-1-137-16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13.480"/>
    </inkml:context>
    <inkml:brush xml:id="br0">
      <inkml:brushProperty name="width" value="0.05" units="cm"/>
      <inkml:brushProperty name="height" value="0.05" units="cm"/>
      <inkml:brushProperty name="color" value="#3165BB"/>
      <inkml:brushProperty name="fitToCurve" value="1"/>
    </inkml:brush>
  </inkml:definitions>
  <inkml:trace contextRef="#ctx0" brushRef="#br0">839 8 618 0,'0'0'209'0,"0"0"-42"15,0 0 20-15,0 0-65 16,0 0-45-16,0 0-1 15,18-8-47-15,-12 8 6 16,-6 0-9-16,0 0-24 16,0 0 15-16,0 8-17 15,0 34 0-15,0 17 21 16,-13 15-8-16,-32 3 11 16,7 3-7-16,-7-2-15 15,1-10 19-15,-1 0-21 16,7-8 2-16,11-7 5 15,-4-11-2-15,17-7-5 16,7-13 0-16,-3-5 9 0,3-8-6 16,7-6-3-16,0 0 0 15,0-1 3-15,0-2 5 16,0 0-8-16,0 0 8 16,0 0-2-16,0 0 3 15,-7 0-9-15,7 0-24 16,-7 0-4-16,0 0-55 15,7 0-34-15,0 0-77 16,0 15-132-16,0 5-63 16</inkml:trace>
  <inkml:trace contextRef="#ctx0" brushRef="#br0" timeOffset="623">537 912 80 0,'0'0'515'0,"0"0"-339"15,0 0-23-15,0 0-11 16,0 0-30-16,0 0-34 16,-7-148 12-16,0 133-28 15,-10 4-33-15,10 5 18 0,-14 3-30 16,4 0 7-1,-10 3-4-15,-18 0-18 0,0 3 7 16,-6 24-8-16,-8 3 2 16,-3 13 1-16,11 6 0 15,16 11-4-15,-3 8 0 16,8 7 5-16,16 5-6 16,14 0 1-16,0 0 0 15,0-8-3-15,0-1 5 16,20-11-2-16,18-3 0 15,14-7 8-15,6-11-10 16,11-10 2-16,-4-10 0 16,4-7 0-16,-10-12 4 15,-8 0-4-15,8 0 4 0,-1-17 0 16,11-12 28-16,-11-2-1 16,-6-4-12-16,-1-5 17 15,-6-4-26-15,-7-6 18 16,-7-10-4-16,-4-9-21 15,-20-8 29-15,4-9-27 16,-11 1 0-16,0 10 9 16,-45 6-12-16,-24 18 1 15,-3 8 1-15,-4 9 10 16,4 14-11-16,10 5-3 16,-3 10 1-16,13 5-11 15,8 0 10-15,-8 3 0 16,7 20 0-16,1 11-49 0,-8 11-29 15,7 10-53 1,8-1-160-16,-1-8-298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54:35.99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5 141 0,'0'0'73'0,"0"0"39"16,0 0 17-16,0 0-44 15,0 0-8-15,0 0-48 16,-13 0 20-16,13 0-20 16,0 0-4-16,0 0 34 15,0 0-33-15,0 0-9 16,0 0 3-16,0 0-18 16,0 0-2-16,20 0 8 15,11 0-8-15,7 0 36 16,20 0-12-16,15 0-3 15,2 0 30-15,15 0-49 16,6 0 14-16,0 0-4 0,7 0-7 16,7 0 8-1,4 0-12-15,-18 0-1 0,0 0 9 16,-17 0-1-16,-10 0-8 16,-3 2 0-16,2 1 6 15,-9 0-3-15,-1 0-3 16,11-3 0-16,-4 6 3 15,11-6 6-15,-4 2-8 16,-7 2 4-16,4-4 5 16,-10 2-1-16,-15-2-9 15,1 3 0-15,-24 0 3 16,3-3 3-16,7 3-6 16,-11-3 0-16,1 0 10 15,3 0-6-15,-3 3-4 0,-4-3 0 16,-3 0 5-16,10 0 5 15,-11 0-10-15,1 0 0 16,10 0 10-16,-17 0-11 16,-7 0 1-16,7 0 0 15,-7 0-5-15,7 0 12 16,0 0-7-16,0 0 0 16,17 0 11-16,-10 0-16 15,10 0 5-15,3 0 0 16,-3 0-7-16,-10 0 15 15,7 0-8-15,-4 0 0 16,-10 0 9-16,-1 0-13 16,1 0 4-16,0 0 0 0,10 0-6 15,-3 0 14-15,0 0-8 16,10 0 0-16,-10 0 9 16,0 0-10-16,3 0 1 15,-17 0 0-15,0 0-2 16,0 0 12-16,0 0-10 15,0 0 1-15,0 0 9 16,0 0-6-16,0 0-4 16,0 0 0-16,0 0 1 15,0 0 8-15,0 0-9 16,0 0 0-16,0 0 9 16,0 0-11-16,0 0 2 0,0 0 0 15,0 0-8 1,0 0 13-16,0 0-5 0,0 0 0 15,0 0 8-15,0 0-9 16,0 0 1-16,0 0 0 16,0 0-4-16,7 0 10 15,-7 0-6-15,0 0 0 16,0 0 11-16,0 0-21 16,0 0 10-16,0 0 0 15,0 0-14-15,0 2 13 16,0 10 1-16,0 1 0 15,0 5 9-15,0 2-17 16,0 0 8-16,0-2 0 16,0-1-10-16,0 0 19 15,0-2-9-15,0-1 0 0,0 0 9 16,0 0-15-16,0-3 6 16,0 4 0-16,0-4-6 15,0 1 11-15,0 0-5 16,0-4 0-16,0 0 9 15,0-2-15-15,0 0 6 16,0-3 0-16,0-1-7 16,0-2 10-16,0 4-3 15,0-4 0-15,0 0 13 16,0 0-13-16,0 0 0 16,0 0 0-16,0 0-2 15,0 0 6-15,0 0-4 0,0 0 0 16,0 0 9-16,-7 0-8 15,-10 0-1-15,3 0 5 16,0 0-8-16,-10 0 8 16,3 0-5-16,8 0 0 15,-18 0 8-15,0 2-13 16,-14-2 5-16,11 3 0 16,3-1-5-16,10-2 5 15,4 0 0-15,-4 0 0 16,4 0 9-16,-4 3-8 15,1-3-1-15,-11 4 0 16,0-4-9-16,-7 0 16 16,11 2-7-16,-4-2 0 0,10 0 11 15,-17 0-15-15,7 0 4 16,4 4 0-16,-4-4-8 16,3 0 8-16,-3 2 0 15,0-2 0-15,-20 0 7 16,-1 0-7-16,7 0 0 15,1 0 0-15,6 0-5 16,4 0 8-16,9 0-3 16,5 0 0-16,-4 0 12 15,3 0-18-15,-10 0 6 16,4 0 0-16,-4 0-8 16,-7 0 13-16,10 0-5 0,4 0 0 15,4 0 6-15,-11 0-11 16,7 0 5-16,-4 0 0 15,-10 0-4-15,25 0 7 16,-5 0-3-16,5 0 0 16,-8 0 5-16,-24 0-9 15,1 3 4-15,-1 0 0 16,7-3-5-16,18 0 10 16,2 0-5-16,-2 0 0 15,-11 0 10-15,3 0-15 16,-10 0 5-16,14 0 0 15,-3 0-7-15,3 0 9 16,-4 0-2-16,-3 0 0 16,0 0 10-16,11 0-13 15,-11 0 3-15,-4 0 0 0,4 0-12 16,18 0 14-16,-11 0-2 16,17 0 0-16,-7-3 7 15,7 3-11-15,-3-3 4 16,-4 3 0-16,0 0-10 15,7 0 12-15,-10 0-2 16,-10 0 0-16,-11 0 5 16,7 0-12-16,3 0 7 15,4 0 0-15,18 0-15 16,6 0 15-16,-7 0 0 16,7 0 0-16,0 0 4 15,0 0-8-15,0 0 4 0,0 0 0 16,0 0-7-16,0 0 9 15,0 0-2-15,0 0 0 16,0 0 10-16,0 0-8 16,0 0-2-16,0 0 0 15,-7 0-4-15,0 0 4 16,-3 0 0-16,-4 0 0 16,7-2 6-16,-7-2-11 15,-3 2 5-15,3-2-7 16,1 4-4-16,-5-3-1 15,5 3 3-15,6 0 5 16,7 0-2-16,0 0 6 16,0 0 0-16,0 0 1 0,0 0-8 15,0 0 10 1,0 0-3-16,-7 0 0 0,0 0 6 16,-3-2-11-16,10 2 5 15,0 0 0-15,-7 0-4 16,7 0 7-16,0 0-3 15,0 0 0-15,0 0 6 16,0-3-6-16,0 3 0 16,0 0 2-16,0 0-5 15,0 0 3-15,0 0 0 16,0 0-3-16,0 0 15 16,0 0-14-16,0 0 2 15,0 0 0-15,0 0-6 0,0 0 6 16,0 0 0-16,0 0 0 15,0 0 0-15,0 0-1 16,0 0 1-16,0 14 0 16,0-2-2-16,0-1 2 15,0 3 0-15,0-2-2 16,0 1 12-16,0 0-10 16,0-7 0-16,0 3 0 15,0-4-4-15,0 1 6 16,0-1-2-16,0-3 0 15,0 2 5-15,0 2-6 16,0-4 1-16,0 2 0 0,0 2-6 16,7-4 7-1,-7 4-1-15,10-4 0 0,-10 2 9 16,0-2-9-16,0-2 0 16,0 3 2-16,0-3-12 15,0 0 14-15,0 0-4 16,0 0 0-16,0 0 12 15,0 0-5-15,0 0-7 16,0 0 3-16,0 0 2 16,0 0-1-16,0 0-4 15,0 0 0-15,0 0 11 16,0 0-11-16,0 0 0 16,0 0 3-16,7 0-9 0,-7 0 6 15,0 0 0-15,0 0 0 16,7 0 5-16,-7 0-7 15,7 0 2-15,17 0 0 16,-17 0-7-16,13 0 7 16,4 0 0-16,-3 0-3 15,3 0 13-15,-3 0-11 16,-1 0 1-16,-3 0 0 16,-10 0-5-16,0 0 6 15,0 0-1-15,0 0 0 16,-7 0 10-16,10 0-12 15,11 0 2-15,17 0 0 16,6 0-6-16,-6 0 6 16,3 0 0-16,-3 0 0 0,-14 0 8 15,-10 0-8-15,0 0 0 16,-7 0 1-16,3 0-7 16,-3 0 6-16,7 0 0 15,10 0-3-15,10 0 11 16,4 0-8-16,7 0 0 15,6 0 2-15,-6 0-8 16,0 0 6-16,-1 0 0 16,-6 0-1-16,-10 0 8 15,3 0-7-15,-25 0 0 16,8 0 2-16,-4 0-10 16,-3 0 8-16,7 0 0 0,17 0-3 15,-3 0 13 1,9 0-10-16,8 0 0 0,0 0 0 15,-1 0-3-15,1 0 3 16,-17 0 0-16,3 0-5 16,-7 0 14-16,-11 0-9 15,8 0 0-15,3 0 0 16,-10 0-6-16,10 0 6 16,-10 0 0-16,-1 0-2 15,12 0 10-15,-12 0-8 16,8 0 0-16,10 0 2 15,0 0-7-15,3 0 5 16,-3 0 0-16,0 0-3 16,-17 0 10-16,6 0-7 0,5 0 0 15,-5 0 2-15,4 0-9 16,-3 0 7-16,-4 0 0 16,-10 0-4-16,14 0 12 15,3 0-8-15,-4 0 0 16,-3 0 6-16,-10 0-11 15,7 0 5-15,-14 0 0 16,7 0-3-16,-7 0 10 16,7 0-7-16,10 0 0 15,-10 0 3-15,0 0-9 16,7 0 6-16,-8 0 0 0,5 0-8 16,3 0 16-1,-1 0-8-15,1 0 0 0,3 0 5 16,-3 0-11-16,-14 0 6 15,7 0 0-15,-7 0-6 16,0 0 15-16,7 0-9 16,10 0 0-16,-10 0 3 15,0 0-13-15,0 0 10 16,-1 0 0-16,5 0-4 16,-4 0 16-16,-1 0-12 15,1 0 0-15,0 0 3 16,0 0-9-16,0 0 6 15,10 0 0-15,-10 0-7 16,7 0 15-16,-7 0-8 16,3 0 0-16,-3 0 5 0,0 0-11 15,0 0 6-15,-7 0 0 16,7 0-5-16,-1 0 13 16,1 0-8-16,4 0 0 15,-5 0 7-15,8 0-14 16,0 0 7-16,3 0 0 15,-10 0-8-15,0 0 16 16,7 0-8-16,-14 0 0 16,0 0 6-16,0 0-14 15,0 0 8-15,0 0 0 16,0 0-6-16,0 0 14 16,0 0-8-16,0 0 0 0,7 0 6 15,-7 0-14 1,0 0 8-16,10 0 0 0,-10 0-8 15,0 0 18-15,0 0-10 16,0 0 0-16,0 0 6 16,0 0-12-16,0 0 6 15,0 0 0-15,0 0-6 16,0 0 12-16,0 0-6 16,0 0 0-16,0 0 6 15,0 0-15-15,0 0 9 16,0 0 0-16,0 0-9 15,0 0 9-15,0 3 0 16,0 6 0-16,0-1 4 0,0 6-10 16,0-2 6-1,0 2 0-15,0-2-7 0,0-1 16 16,0 0-9-16,0-5 0 16,0 0 8-16,0-6-15 15,0 0 7-15,0 0 0 16,0 0-1-16,0 0 10 15,0 0-9-15,0 0 0 16,0 0 6-16,0 0 2 16,0 0-8-16,0 0 0 15,0 0 4-15,0 0 8 16,0 0-12-16,0 0 0 0,0 0 8 16,0 0-10-1,0 0 2-15,0 0 0 0,0 0-5 16,-10 0 10-16,10 0-5 15,-14 0 0-15,0 0 2 16,7 0-17-16,-17 0 15 16,10 0 0-16,-10 0-12 15,-3 0 15-15,-4 0-3 16,3 0 0-16,-3 0 12 16,0 0-24-16,11 0 12 15,-4 0 0-15,-4 0-5 16,-3 0 13-16,18 0-8 15,-12 0 0-15,5 0 8 16,-11 0-17-16,-4 0 9 16,-2 3 0-16,13-3-4 0,-4 0 8 15,4 0-4-15,-3 0 0 16,-4 0 9-16,6 0-10 16,5 0 1-16,-18 3 0 15,17-3-8-15,-10 4 13 16,11-4-5-16,3 0 0 15,-4 1 9-15,7-1-14 16,-3 0 5-16,3 0 0 16,-17 4-7-16,-3-4 11 15,-4 2-4-15,0 1 0 0,18-3 9 16,-11 0-15 0,7 0 6-16,17 0 0 0,-7 0-6 15,7 0 12-15,0 0-6 16,-17 0 0-16,4 0 11 15,-11 0-19-15,-14 0 8 16,0 0 0-16,1 0-10 16,-1 0 17-16,17 0-7 15,-3 0 0-15,25 0 5 16,-1 0-13-16,-7 0 8 16,14 0 0-16,-10 0-4 15,3 0 9-15,-14 0-5 16,-3 0 0-16,-3 0 8 15,-4 0-14-15,0 0 6 16,10 0 0-16,-3 0-8 16,3 0 13-16,8 0-5 0,-5 0 0 15,5 0 9-15,-1 0-15 16,-10 0 6-16,17 0 0 16,0 0-6-16,0 0 11 15,0 0-5-15,-3 0 0 16,3 0 1-16,-14 0-7 15,-3 0 6-15,-3 0-7 16,10 0-7-16,3 0 20 16,7 0-6-16,0 0 0 15,0 0 9-15,0 0-13 16,-3 0 4-16,-11 0 0 16,-3 0-8-16,4 0 12 15,-1 0-4-15,11 0 0 0,-4 0 11 16,7 0-18-16,0 0 7 15,-10 0 0-15,3 0-10 16,-6 0 8-16,-4 0 2 16,3 0-1-16,4 0 7 15,10 0-10-15,7 0 4 16,0 0 0-16,0 0-7 16,0 0 9-16,-14 0-2 15,7 0 0-15,0 0 7 16,-3 0-12-16,10 0 5 15,0 0 0-15,0 0-7 16,-7 0 10-16,7 0-3 16,0 0 0-16,0 0 6 0,0 0-17 15,-7 0 11-15,-6 0 0 16,-1 0-13-16,-10 0 17 16,17 0-4-16,0 0 0 15,7 0 10-15,0 0-10 16,0 0 0-16,0 0 0 15,0 0-10-15,0 0 16 16,0 0-6-16,0 0 0 16,0 0 3-16,0 0-5 15,-7 0 2-15,7 0 0 16,0 0-6-16,0 0 6 16,0 0 0-16,0 0 0 0,0 0 13 15,0 0-17-15,0 0 4 16,0 0 0-16,0 0-9 15,0 0 18-15,0 0-9 16,0 0 0-16,0 0 9 16,0 0-10-16,0 0 1 15,0 0 0-15,0 0-7 16,0 0 10-16,0 0-3 16,0 0 0-16,0 0 11 15,0 0-17-15,0 0 6 16,0 0 0-16,0 0-7 15,0 0 10-15,0 0-3 16,0 0 0-16,0 0 5 16,0 0-9-16,0 0 4 15,0 0-3-15,21 0-10 0,3 0 16 16,3 0-3-16,-3 0 0 16,-10 0 10-16,7 0-11 15,-11 0 1-15,4 0 0 16,-7 0-4-16,0 0 5 15,6 0-1-15,5 0 0 16,9-3 9-16,28-3-11 16,-3 1 2-16,13 2 0 15,0-3-7-15,-3 3 8 16,-17 0-1-16,0 3 0 16,-18-3 10-16,-3 3-13 15,-17 0 3-15,7 0 0 0,-7 0-8 16,0 0 9-16,10 0-1 15,10 0 0-15,4 0 9 16,7 0-11-16,0 0 2 16,-4 0 0-16,4 0-7 15,-7 0 7-15,-17 0 0 16,6 0 0-16,-2 0 9 16,2 0-10-16,11-6 1 15,-3 4 0-15,16-1-6 16,-13 0 6-16,7 3 0 15,-10-2 0-15,3 2 8 16,-7 0-10-16,-17 0 2 16,-7 0 0-16,6 0-8 0,-6 0 8 15,0 0 0 1,0 0 0-16,0 0 5 0,7 0-6 16,7 0 1-16,3 0 0 15,4 0-5-15,3 0 6 16,3 0-1-16,-13 0 0 15,3 0 6-15,4 0-6 16,-14 0 0-16,-7 0 0 16,10 0-9-16,4 0 9 15,-7 0 0-15,24 0 0 16,-11 0 9-16,11 0-12 16,7 0 3-16,-10 0 0 0,3 0-5 15,-4 0 6-15,4 0-1 16,-7 0 0-16,-17 0 8 15,0 0-12-15,7 0 4 16,-14 0 0-16,0 0-5 16,13 0 5-16,5 0 0 15,2 0-1-15,11 0 9 16,-10 0-10-16,3 0 2 16,3 0 0-16,-9 0-6 15,-5 0 7-15,-6 0-1 16,-7 0 0-16,7 0 8 15,-7 0-8-15,7 0 0 16,-7 0 0-16,10 0-6 16,11 0 6-16,-7 0 0 15,10 0-2-15,-4 0 8 0,-2 0-6 16,-5 0 0-16,1 0 0 16,3 0-6-16,-10 0 6 15,0 0 0-15,7 0-1 16,-7 0 9-16,3 0-8 15,-10-4 0-15,14 2 1 16,0-2-9-16,10 2 8 16,-4-4 0-16,-6 4-2 15,3-2 11-15,-10 2-10 16,0 2 1-16,-7 0 0 0,0 0-6 16,0 0 6-1,0 0 0-15,7 0-2 0,-7 0 8 16,0 0-6-16,7 0 0 15,0 0 1-15,3 0-11 16,4 0 10-16,-8 0 0 16,1 0-6-16,0 0 17 15,10 0-11-15,-10 0 0 16,-7 0 1-16,14-3-8 16,-7 3 7-16,3-3 0 15,4 3-4-15,-7 0 15 16,0 0-11-16,-7 0 0 15,0 0 1-15,7 0-12 16,0 0 11-16,-7 0 0 16,0 0-5-16,0 0 13 0,0 0-8 15,0 0 0-15,0 0 1 16,0 0-11-16,0 0 10 16,0 0 0-16,0 0-5 15,0 0 14-15,0 0-9 16,0 0 0-16,0 0 2 15,10 0-12-15,-10 0 10 16,0 0 0-16,0 0-5 16,0 0 13-16,0 0-8 15,0 0 0-15,0 0 6 16,0-3-14-16,0 3 8 16,0 0 0-16,0 0-2 0,0 0 10 15,0 0-8-15,0 0 0 16,0 0 7-16,0 0-17 15,0 0 10-15,0 0 0 16,0 0-4-16,0 0 18 16,0 0-14-16,0-3 0 15,0 1 9-15,0-4-16 16,0 0 7-16,0 0 0 16,0-2-7-16,0-1 16 15,0-3-9-15,0 2 0 16,0-2 6-16,0 0-16 15,0 1 10-15,0-3 0 16,0 2-4-16,0 0 13 0,0 1-9 16,0 2 0-16,0-2 6 15,0 3-13-15,0-4 7 16,0 0 0-16,7-2-8 16,-7 3 16-16,0 2-8 15,7 1 0-15,-7 3 8 16,0-1-15-16,0 0 7 15,0 0 0-15,0-3-9 16,0 1 18-16,6-1-9 16,-6 0 0-16,0 1 6 15,0-2-13-15,0 0 7 16,0 2 0-16,0-1-6 16,0 4 11-16,0-1-5 15,7 0 0-15,-7 0 10 0,0 0-17 16,0 1 7-16,0-1 0 15,7-3-9-15,-7 1 18 16,11-1-9-16,-5 3 0 16,-6-2 7-16,0 5-14 15,0 0 7-15,0-3 0 16,0 4-8-16,0-4 16 16,0 2-8-16,0 2 0 15,0-1 8-15,0 0-16 16,0 3 8-16,0 0 0 15,0 0-11-15,0 0-5 16,-31 0 0-16,-27 0 14 16,-38 6-135-16,-31 8-227 0</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21.744"/>
    </inkml:context>
    <inkml:brush xml:id="br0">
      <inkml:brushProperty name="width" value="0.05" units="cm"/>
      <inkml:brushProperty name="height" value="0.05" units="cm"/>
      <inkml:brushProperty name="color" value="#3165BB"/>
      <inkml:brushProperty name="fitToCurve" value="1"/>
    </inkml:brush>
  </inkml:definitions>
  <inkml:trace contextRef="#ctx0" brushRef="#br0">31 187 250 0,'0'0'215'15,"0"0"-114"-15,0 0 29 16,0 0-4-16,0 0-50 16,0 0-4-16,0-23-27 15,0 21-1-15,0-2 1 16,7-4-29-16,31-3 4 0,6-2-3 16,8 3-4-16,13-1 21 15,18-1-19-15,13 1 2 16,14-4 5-16,-14 7-19 15,-6-1 16-15,-32 3-15 16,-34 6 0-16,-17 0 0 16,-7 0-4-16,0 0 0 15,0 0 1-15,0 0 8 16,0 0-9-16,0 0 0 16,0-2 2-16,0 2-2 15,7 0 0-15,-7 0 0 16,0 0-1-16,0 0-16 0,0 0-31 15,0 0-56-15,0 0-29 16,-7 0-17-16,-7 2-34 16,-3 13-106-16</inkml:trace>
  <inkml:trace contextRef="#ctx0" brushRef="#br0" timeOffset="762">815 87 224 0,'0'0'217'0,"0"0"-95"16,0 0 16-16,0 0-33 15,0 0-38-15,0 0-13 16,7-11-38-16,-7 34 5 16,-28 20 27-16,-16 11 10 15,-15 11 3-15,-3 7-27 0,-10 2 11 16,-4 3-8-16,-3 4-28 15,4 0 15-15,16-10-23 16,15-9 2 0,6-14 1-16,24-7 2 0,-3-13-6 15,3-5 0-15,14-11 7 16,0-7-10-16,0-2 7 16,0-3-4-16,0 3 33 15,0-3 8-15,0 0 19 16,0 0-16-16,0-17-24 15,0-23-5-15,31-20-15 16,34-15 2-16,18-19-2 16,13-3 7-16,0 0-7 15,-13 6 0-15,-18 4 6 16,-20 10-4-16,-14 12-2 0,-17 13 0 16,-1 15-3-16,-13 11 12 15,7 12-9-15,-7 8 0 16,0 1 2-16,0 5-7 15,0 0 5-15,0 0-4 16,11 0-1-16,-11 0-14 16,0 0 17-16,0 16 1 15,0 13 1-15,0 14-3 16,0 9 3-16,0 10 0 16,-25 13-3-16,-19 5 10 15,-8-3-7-15,-6-6 0 16,13-13 4-16,0-15-7 0,32-18 3 15,-5-11-14-15,18-8-10 16,0-6-59-16,0 0-36 16,0 0-50-16,0 0 5 15,-6-2-94-15</inkml:trace>
  <inkml:trace contextRef="#ctx0" brushRef="#br0" timeOffset="1609">38 170 198 0,'0'0'162'16,"0"0"-53"-16,0 0-16 16,0 0 24-16,0 0-27 15,0 0-3-15,-38-20-38 16,38 12-7-16,7-1 4 15,38-3-45-15,23 1 6 16,29 1 1-16,13-3-7 16,17 2 26-16,-10-1-18 15,-7-2 2-15,-21 6 18 16,-27 3-18-16,-28-3 18 0,-9 3 3 16,-19 3-15-16,1-2 19 15,-7 4-21-15,0 0 1 16,0 0 16-16,0 0-27 15,0 0 11-15,0 0-16 16,0 6 5-16,-20 23-5 16,-25 11 2-16,0 6 0 15,1 2 0-15,6 4 3 16,0 2-5-16,-14 3 0 16,1 3 6-16,-8 3 2 15,15-5-8-15,6 1 1 16,10-7 0-16,4-7 1 0,10-4-2 15,-3-13 0-15,17-8 9 16,-7-8-14-16,1-4 5 16,6 1 0-16,0 0-4 15,0-1 8-15,0-3-4 16,0 0 0-16,0-1 7 16,0-4-10-16,0 0 3 15,0 0 0-15,0 0 2 16,-7 0-2-16,-7 0-12 15,-3 0-81-15,-4-5-111 16,7-15-62-16,14-9-498 16</inkml:trace>
  <inkml:trace contextRef="#ctx0" brushRef="#br0" timeOffset="2164">244 396 454 0,'0'0'157'15,"0"0"-41"-15,0 0-14 16,0 0-45-16,0 0-7 16,0 0-39-16,90-20-6 15,-15 15 21-15,15-1-13 0,13-3 14 16,0-5 9-16,0 2-22 15,-20-2 18-15,-32 6-16 16,-13 1 13-16,-31 2 21 16,0 5-33-16,-7-3 16 15,0 3 4-15,0 0-14 16,0 0 16-16,-7 0-39 16,-38 0 8-16,-13 0-4 15,-32 15-1-15,1 1-3 16,-1 2 0-16,1-4 11 15,10 1-12-15,10-5 1 16,18-4 0-16,30-2-5 16,11-4 10-16,10 0-5 15,0 0 2-15,0 0 6 16,24 0-10-16,41 0 2 0,25-15 0 16,13-5 4-16,10-3-1 15,4-2-3-15,-14 1 0 16,-7 5 7-16,-27 4-9 15,-31 10 2-15,-17-1 0 16,-21 6-7-16,0 0-14 16,-38 0-51-16,-34 8 18 15,-25 12-97-15,-9 0 31 16,-4 1-13-16,20-1-83 16</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30.322"/>
    </inkml:context>
    <inkml:brush xml:id="br0">
      <inkml:brushProperty name="width" value="0.05" units="cm"/>
      <inkml:brushProperty name="height" value="0.05" units="cm"/>
      <inkml:brushProperty name="color" value="#3165BB"/>
      <inkml:brushProperty name="fitToCurve" value="1"/>
    </inkml:brush>
  </inkml:definitions>
  <inkml:trace contextRef="#ctx0" brushRef="#br0">477 533 531 0,'0'0'184'15,"0"0"-63"-15,0 0-35 16,0 0 30-16,0 0-29 0,0 0-23 16,0 0 5-1,-148-9-31-15,148 9 7 0,0-5-3 16,0 5-20-16,0-4 17 16,27 2-35-16,35-1-2 15,17 0 27-15,35-5-20 16,-11 2 8-16,-7 6 1 15,-6-6-16-15,-39 6 13 16,1 0-15-16,-21 0 1 16,-18 0 4-16,1 0 1 15,-7 0-6-15,-7 0 0 16,0 0-2-16,7 14-2 16,-7 9 3-16,0 17 1 15,0 3 15-15,0 15-13 0,0-1 9 16,-7 0-6-1,-20 0 1-15,-4-6 1 0,10-11-7 16,4-5 0-16,10-9 2 16,0-6 1-16,7-15-3 15,0-2 0-15,0-3 7 16,0 0-10-16,0 0 3 16,0 0-7-16,0 0-9 15,0 0-72-15,-14 0-72 16,-17 0-69-16,0 0-283 15</inkml:trace>
  <inkml:trace contextRef="#ctx0" brushRef="#br0" timeOffset="310">515 873 602 0,'0'0'253'16,"0"0"-122"-16,0 0 54 15,0 0-54-15,0 0-70 16,0 0-8-16,-10-31-44 16,48 25-3-16,24 0-1 15,17 6 0-15,10-5 10 16,14-1-8-16,11 0 1 16,-4-2 17-16,0-4-23 0,-7 4 14 15,-13 2-10-15,-29 0 1 16,-16-2 0-16,-31 8-7 15,-14 0 0-15,0 0-10 16,0 0-12-16,0 0-73 16,-38 0-48-16,-7 2-55 15,1 10-165-15</inkml:trace>
  <inkml:trace contextRef="#ctx0" brushRef="#br0" timeOffset="1027">440 459 179 0,'0'0'204'0,"0"0"-94"16,0 0-14-16,0 0 9 15,0 0-30-15,0 0 20 0,-162-6-30 16,162 3-28-16,0 3 13 15,21 0-39-15,30 0-3 16,18 0 27-16,3 0-1 16,11 0 24-16,-1 0-9 15,-2 0-5-15,9 0 13 16,0 0-25-16,-23-3 6 16,-4-2 6-16,-18 5-33 15,-23 0 19-15,-14 0-26 16,-7 0 4-16,0 0 1 15,0 0-7-15,0 0-1 0,0 0-1 16,0 0 4 0,0 0-5-16,0 0 1 0,0 5 0 15,0 24 7-15,0 10 0 16,0 4-4-16,-21 13 12 16,-17 3-10-16,0 7 11 15,1 5-9-15,2-8-3 16,4-3 6-16,11-9-10 15,-4-7 0-15,17-7 0 16,7-6 5-16,-7-9-5 16,7-10 0-16,0-6 5 15,0 0-9-15,0-6 5 16,0 0-1-16,0 0 11 16,0 0-7-16,0 0 5 0,0 0-9 15,0 0 7 1,0 0-16-16,-7 0 6 0,0 0-56 15,-3-6-116-15,3-8-195 16,-7 2-360-16</inkml:trace>
  <inkml:trace contextRef="#ctx0" brushRef="#br0" timeOffset="1457">491 844 534 0,'0'0'182'0,"0"0"-19"16,0 0-88-16,0 0-9 16,0 0-45-16,0 0-20 15,-6-8 16-15,6 8-17 16,13 0 0-16,25 0 45 15,21 0-9-15,23 0 14 16,21 0 3-16,31 0-6 16,14-14 17-16,-7-3-34 15,-7-3-8-15,-24 2 8 16,-20 8-26-16,-39 0 23 0,-20 10-11 16,-17 0-15-1,-14 0 15-15,0 0-11 0,0 0-5 16,0 0 3-16,0 0 5 15,0 0-8-15,0 0 0 16,0 0-10-16,0 0-6 16,-28 0-56-16,-9 0-47 15,-15 0-52-15,0 6-68 16,8 3-155-16</inkml:trace>
  <inkml:trace contextRef="#ctx0" brushRef="#br0" timeOffset="2033">402 513 554 0,'0'0'132'0,"0"0"-2"15,0 0-15-15,0 0-40 16,0 0 5-16,0 0-48 16,-7-28-29-16,66 24 7 15,16-1-4-15,15 2 2 16,-1 3 25-16,7-6-3 16,-6 6 22-16,-11-8-18 0,-4 2-8 15,-16 0 12-15,-21 3-19 16,-18 3 5-16,-3 0-5 15,-17 0-15-15,0 0 11 16,0 0-15-16,0 0 0 16,0 0-2-16,0 29 16 15,0 8-14-15,-24 17 24 16,-3 9-22-16,-4 6 29 16,0 0-23-16,-14 2 0 15,11-8 5-15,-4-5-6 16,14-12-7-16,10-4 0 15,1-8 7-15,13-11-7 0,0-3 0 16,0-12 0-16,0-2-4 16,0 0 11-16,0-6-7 15,0 0 3-15,0 0 2 16,0 0 12-16,0 0-16 16,0 0 0-16,0 0 1 15,0 0 6-15,0 0-8 16,0 0 0-16,-7 0-29 15,7 0-12-15,0-6-66 16,0-12-117-16,0 2-133 16</inkml:trace>
  <inkml:trace contextRef="#ctx0" brushRef="#br0" timeOffset="2342">605 919 592 0,'0'0'155'0,"0"0"-40"16,0 0-21-16,0 0-19 16,0 0-15-16,0 0-24 15,20-15-11-15,56 10-12 16,27-1 31-16,38-5 21 0,0-1-16 15,7-2-22 1,-7 2 0-16,-24-2-27 0,-14 0 8 16,-27 3-4-16,-25 2 6 15,-20 6-18-15,-31 3 8 16,0 0-119-16,-17 0-105 16,-35 3-230-16</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43.125"/>
    </inkml:context>
    <inkml:brush xml:id="br0">
      <inkml:brushProperty name="width" value="0.05" units="cm"/>
      <inkml:brushProperty name="height" value="0.05" units="cm"/>
      <inkml:brushProperty name="color" value="#3165BB"/>
      <inkml:brushProperty name="fitToCurve" value="1"/>
    </inkml:brush>
  </inkml:definitions>
  <inkml:trace contextRef="#ctx0" brushRef="#br0">1355 806 554 0,'0'0'172'16,"0"0"-18"-16,0 0-64 16,0 0 10-16,0 0-14 15,0 0-50-15,0-34-12 0,0 34-24 16,0 0-5 0,0 0-6-16,0 23 0 0,0 8 11 15,0 3 0 1,0-8 3-16,0-3-1 0,0-3 2 15,14-8-4-15,10-6 7 16,-17-6-3-16,17 0-4 16,3 0 7-16,11-26-3 15,14-6 14-15,-1-5-13 16,-6 0 8-16,-14-4 13 16,-3 5-25-16,-11 4 14 15,-10 9 1-15,-7 9-10 16,0 8 31-16,0 6-10 15,0 0-16-15,0 0-11 0,0 0-21 16,0 0 6-16,0 14 9 16,0 15 6-16,0-1 4 15,20 4-3-15,11-1-1 16,-10-2 0-16,3 0 5 16,-3-4-5-16,-4-2 0 15,-4-14 0-15,-6 8-7 16,-7-14 7-16,0 6-8 15,0 5-1-15,-31-7-55 16,-13 6 42-16,-28-2-96 16,-4-9-88-16,4-2-79 15</inkml:trace>
  <inkml:trace contextRef="#ctx0" brushRef="#br0" timeOffset="331">1317 306 479 0,'0'0'122'0,"0"0"-20"16,0 0-47-16,0 0 7 16,0 0-49-16,0 0-4 15,-44 49 0-15,44-10-6 16,0-7-2-16,0-1 14 15,31-4-15-15,6-16 20 16,8-4-5-16,-24-7-5 0,3 0 41 16,-10-1 34-16,-14-23-3 15,0-1-18-15,0-1-36 16,-21-6 8-16,-10 9-26 16,0 9-9-16,17 6-2 15,7 5-31-15,1 3-79 16,6 0-146-16,0 29-297 15</inkml:trace>
  <inkml:trace contextRef="#ctx0" brushRef="#br0" timeOffset="1067">2407 677 819 0,'0'0'129'0,"0"0"-16"0,0 0 0 16,0 0-42-16,0 0-48 16,0 0-13-16,-7-36-10 15,7 44 0-15,0 20-8 16,0 4 16-16,0-1-5 15,0 3 0-15,0-2 0 0,7 0 2 16,11-6-4-16,-12-10-1 16,1-7 3-16,7-7 1 15,-7-2-4-15,0 0 0 16,24-5 2-16,7-21 14 16,6-5-14-16,-6-3-2 15,-10 5 7-15,-4 11-3 16,-18 4-4-16,1 12 0 15,0 2 3-15,-7 0-9 16,7 0 6-16,17 0-16 16,-10 14 13-16,17 6-11 15,-10 3 9-15,9-9-15 16,-9 3 2-16,10-11 13 16,0 0-7-16,-10-6 7 15,-1 0-3-15,11 0 12 0,-17-12-4 16,3-11 0-16,-3 0 5 15,-7 1 3-15,-7 4-3 16,0 8 12-16,0 0 15 16,0 10-18-16,0 0-6 15,7 0-8-15,0 0-20 16,17 6 14-16,-4 14 4 16,18 3 2-16,7-14-4 15,-1 0 2-15,15-7 2 16,-8-2 0-16,1 0 3 15,-21 0-1-15,-7-9-2 16,-17-7 0-16,-7-8 11 0,0 2-4 16,0-1 16-16,-17-5-14 15,-28 2-1-15,4 8-16 16,-14 7 6-16,20 11-9 16,4 0 3-16,18 0-33 15,-4 26-68-15,17 8-49 16,0-2-134-16</inkml:trace>
  <inkml:trace contextRef="#ctx0" brushRef="#br0" timeOffset="1344">3697 460 573 0,'0'0'182'0,"0"0"-53"16,0-160-16-16,0 114 7 15,0 9-30-15,-7 15-5 16,7 10-25-16,0 12-5 16,0 0-42-16,0 0-13 15,0 37-7-15,-7 23-6 16,0 15 13-16,0 1 1 16,-10 3 8-16,17-11-10 15,0-5 1-15,0-9-78 16,0-11-5-16,0-15-63 15,10-5-36-15,-10-17-58 0,0-6-240 16</inkml:trace>
  <inkml:trace contextRef="#ctx0" brushRef="#br0" timeOffset="1481">3566 523 395 0,'0'0'174'15,"0"0"-72"-15,0 0-25 16,0 0-30-16,0 0-39 15,0 0 0-15,162-51-8 16,-87 51-90-16,4 0-143 16</inkml:trace>
  <inkml:trace contextRef="#ctx0" brushRef="#br0" timeOffset="-743">86 789 669 0,'0'0'214'16,"0"0"-81"-16,0 0-10 15,0 0-21-15,0 0 7 16,0 0-30-16,0 0-11 15,-86-75-27-15,93 75-33 16,31-2-2-16,27-10 0 0,18-2-4 16,13 3 4-16,-17-1 2 15,-27 10-6-15,-21 2-2 16,-24 0-7-16,0 0 6 16,10 8-7-16,-3 15 8 15,10 11-5-15,-11 3 4 16,-6 3 1-16,0 2 0 15,-7 2 6-15,7-4-11 16,-7-3 5-16,0-5-53 16,0-1-47-16,0-5-66 15,0-4-72-15,-14-4-110 16</inkml:trace>
  <inkml:trace contextRef="#ctx0" brushRef="#br0" timeOffset="-547">289 998 423 0,'0'0'205'0,"0"0"-86"16,0 0-41-16,0 0-70 16,0 0 1-16,0 0-7 15,265-10-2-15,-176 10-4 16,8 4-136-16,-22 4-285 15</inkml:trace>
  <inkml:trace contextRef="#ctx0" brushRef="#br0" timeOffset="3136">4996 463 496 0,'0'0'197'0,"0"0"-56"0,0 0-22 15,0 0-6-15,21-160-28 16,-42 143-27-16,-16 3-4 16,6 8-35-16,-7 6 0 15,3 0-19-15,-16 6 0 16,13 22 0-16,-7 9 0 15,14 3 0-15,25-4-1 16,6-6-8-16,0-4-10 16,51-9-19-16,18-8-3 15,-4-9 32-15,1 0-4 16,-15 0 13-16,-20-11 3 16,-17-7 6-16,-4 4 1 0,-3-7 19 15,-7 8-4-15,0 8 20 16,0 1-22-16,0 4-7 15,0 0-16-15,0 9-12 16,7 30 11-16,-7 24-5 16,0 20 12-16,7 20-3 15,0 6-1-15,17 5-2 16,-4 0 3-16,11-5 5 16,-3-20-4-16,-4-6-4 15,-4-20 1-15,-13-12-2 16,-7-19 1-16,0-13 0 15,0-13 0-15,0-6 11 0,0 0-7 16,-34-6 62 0,-18-25-30-16,-10-12-12 0,28-11-24 15,3-9 5-15,17-14-5 16,14-18 3-16,14-7-6 16,38-10-10-16,13 6-29 15,11 12 35-15,-11 17-20 16,4 11 13-16,-11 8 10 15,-6 7 7-15,-7 0-3 16,-1 2 0-16,-6 1 1 16,-10 8-3-16,3 8 2 15,-25 15 0-15,1 9-2 16,-7 3 9-16,0 5-7 16,0 0 0-16,0 0-8 15,0 0 7-15,0 21-27 0,0 22 28 16,-13 14-11-16,13 6 10 15,0-3-1-15,0-4 0 16,0-11-14-16,6-8 7 16,18-12-19-16,11-7 15 15,-4-12 11-15,20-6-3 16,8 0 5-16,-8-4 0 16,18-21 1-16,-17-9 4 15,6-4-3-15,-13-1-2 16,6-5 21-16,-6 1-14 0,-7-2 13 15,0 13-7 1,-18 7-12-16,-6 13 14 0,3 9-15 16,-10 3-2-16,14 0 0 15,-4 15-22-15,17 19 20 16,-3 5 4-16,-7 2-8 16,-3-7 4-16,3-8-11 15,-10-10 2-15,-7-3 11 16,0-13 0-16,0 0 2 15,-7 0 6-15,6 0-1 16,12-18 35-16,-5-13-39 16,-6-9 3-16,0-1 17 15,-7-1-18-15,0-1 7 16,0 11-8-16,0 10 1 16,0 10 11-16,-14 12-14 0,14 0-1 15,-13 0-1-15,-11 0-37 16,-4 30 35-16,-17 9-3 15,8 9 7-15,12 1-1 16,12 3-22-16,13-9 23 16,0-3-2-16,0-9-25 15,0-14 15-15,7-2-3 16,10-7-16-16,-3-8 14 16,-1 0-3-16,4 0 20 15,4-12 5-15,-14-8 5 16,10-2-3-16,-10 5 9 15,-7-7-15-15,7 8 24 0,-7 7-24 16,0 7 1 0,0 2-2-16,0 0-1 0,0 0-8 15,0 11-21-15,14 22 11 16,-7 8 16-16,17-1-88 16,3-8 5-16,4-10 30 15,14-10-49-15,-1-12 43 16,1 0 49-16,7-18 13 15,-8-16 11-15,-6-15 42 16,-3-5 19-16,-4-9 16 16,-18-5-26-16,-6-7 8 15,-7 1 3-15,0 8-33 16,0 5 12-16,0 13-23 16,-14 14-11-16,14 11 4 15,-6 15-15-15,6 8-5 0,-7 0-2 16,0 14-31-16,-10 43 28 15,-4 20-1-15,-10 13-10 16,4 9-5-16,9-10-39 16,5-4-16-16,13-13-61 15,0-20-81-15,0-12-57 16</inkml:trace>
  <inkml:trace contextRef="#ctx0" brushRef="#br0" timeOffset="3633">6850 443 186 0,'0'0'157'0,"0"0"-50"16,0 0-48-16,0 0-40 15,0 0 2-15,0 0-14 16,58-17 12-16,-6 22-1 16,6-5-9-16,1 0 39 15,-15 0 10-15,1 0-8 16,-14-5 34-16,-17-12-13 15,-1 2-2-15,-13-8 13 16,0-2-35-16,0-4-6 16,0 6 2-16,0 3-18 15,-13 10 13-15,6 2-22 16,0 8-6-16,0 0-10 16,-10 0-28-16,-4 36 28 0,-3 9 6 15,10 1 0-15,14 2-8 16,0-2 2-16,0-12 0 15,0-2-4-15,7-9-10 16,17-11 6-16,-3-7-4 16,10-5 1-16,-4 0 11 15,4 0 4-15,7-23-4 16,-10 0 16-16,3 1-10 16,0-2 14-16,-4 10-9 15,-3 0-8-15,-10 14 5 16,17 0-8-16,-10 0-10 15,9 23 6-15,-2 11-8 0,-11 4 11 16,-3-2-18 0,-7-3-46-16,10-3-52 0,-3-1-116 15,0-3-238-15</inkml:trace>
  <inkml:trace contextRef="#ctx0" brushRef="#br0" timeOffset="5659">482 1852 632 0,'0'0'259'15,"0"0"-98"-15,0 0-20 16,0 0-11-16,0 0-37 16,0 0-38-16,-17-100-38 15,17 100-17-15,0 38-11 16,0 30 9-16,0 14 2 15,0 10 8-15,-7 3-8 16,-7-6 0-16,7-15 0 16,7-8-9-16,0-22-48 15,0-14-62-15,0-16-41 16,7-14 26-16,-7 0 65 0,0-16 47 16,0-19-7-16,-7-2 19 15,-38-6 10-15,-13 9 0 16,13-4 1-16,-6 18 23 15,6 0 3-15,21 15 10 16,10-1 4-16,14 6-23 16,0 0-6-16,0 0-12 15,0 0-14-15,38 0 14 16,14 0 4-16,27 0-3 16,17-12 8-16,11-8-4 15,-11-14 1-15,-7 0-6 16,-30 0 3-16,-22-4 9 0,-9-2-5 15,-4-3 7-15,-17 4 19 16,-7-5-1-16,0 13 7 16,0 5-11-16,0 6 6 15,0 15 16-15,0 5-12 16,0 0-38-16,0 0-6 16,-14 37-9-16,-3 20 15 15,3 9 2-15,0-3 3 16,14 0-3-16,0-18-2 15,0-8 0-15,0-11 0 16,0-12-21-16,7-8-9 16,0-6-4-16,0 0 34 15,7 0-1-15,10-14 3 16,3-12-2-16,4 6 1 16,-7 9 5-16,-10 5-9 0,7 6 3 15,3 0-13-15,3 6 8 16,4 14-12-16,0 11-7 15,4-11-39-15,9 3 9 16,-6-6 40-16,7-9 6 16,-7 1 5-16,0-9-2 15,-11 0 5-15,4 0 0 16,-10-14 1-16,-4-12 2 16,-3-5 0-16,-14-12-1 15,0 3 0-15,0 3 14 0,-14 5-10 16,-24 7 8-1,0 10 19-15,7 10-32 0,-3 5 11 16,10 0-12-16,3 8 0 16,14 21 0-16,7 5 0 15,0 3-19-15,0 1 5 16,28-7 0-16,16-9-7 16,1-4 7-16,-7-10 4 15,7-8 4-15,-1 0 6 16,-6 0 0-16,-3-8-3 15,-11-12 9-15,-17-6-6 16,-7 6 10-16,0 3 6 16,0 3 16-16,0 8-21 15,0 2 21-15,0 4-23 16,0 0-9-16,0 0-7 16,13 0-11-16,11 24 4 15,-10 2 11-15,17-1-19 0,-10-7 8 16,3-4 5-16,-17-6-11 15,6-5 17-15,-6-3 3 16,10 0 0-16,4-3 3 16,10-17 5-16,-3 0 2 15,-4 0 8-15,-11 6-1 16,-13 5 18-16,7 7-17 16,0-4-14-16,-7 6 3 15,7 0-7-15,3 0-8 16,11 0 8-16,-7 0-13 15,3 0 7-15,-3 8-16 0,-1 4 0 16,11-1 10-16,-17 1-6 16,0-4-4-16,7-2 7 15,-14-6-23-15,0 0 34 16,10 0 2-16,-10 0 2 16,7 0 8-16,7 0 1 15,-14-6 6-15,7 6-7 16,0 0-3-16,17-5-5 15,3 5 0-15,-3 0-6 16,7 0 6-16,-3 0-6 16,-14 0-4-16,16 5 8 15,-5 1-10-15,2 2-6 16,-3 4-54-16,4-6-101 16,3-6-54-16</inkml:trace>
  <inkml:trace contextRef="#ctx0" brushRef="#br0" timeOffset="6687">3284 1572 786 0,'0'0'173'15,"0"0"-79"-15,0 0 25 16,0 0-5-16,0 0-68 15,0 0-46-15,0-17-3 16,0 92 3-16,0 7 5 16,0 7-4-16,-17-12-1 15,10 0 5-15,7-8 6 16,-7-18-16-16,7-13 5 0,0-13-59 16,0-13-61-16,0-12-29 15,0 0 19-15,0-9 50 16,0-25-7-16,0-12 45 15,-45 3-33-15,1-2 46 16,-15 12 21-16,1 8 8 16,13 2 28-16,0 15 36 15,21 8-16-15,18 0-6 16,6 0-35-16,0 0-3 16,0 0-6-16,37 8 4 15,46 4 0-15,3-6 20 16,14-6 6-16,-15 0 37 15,-23 0-18-15,-27-12-3 16,-18-8 40-16,-10-11 13 0,-7-7-36 16,0-1-15-1,0-9-24-15,-7 7 25 0,-17 10-2 16,3 11-13-16,14 11 32 16,-3 9-43-16,10 0-14 15,0 0-7-15,-7 14-25 16,0 24 25-16,7 13-3 15,0 9 8-15,0-3 1 16,0-2-6-16,7-4 0 16,17-12 2-16,-10-7 4 15,-7-11-12-15,0-10 1 16,3-11-28-16,-10 0 31 16,0 0-2-16,7 0 4 15,7-6 6-15,6-14 3 0,4-6-8 16,-10 9-1-16,10 11-13 15,-3 4 1-15,3 2-25 16,3 0-5-16,11 2 27 16,7 16-28-16,7-4 16 15,-1-3 11-15,8-5 0 16,9-6 14-16,-16 0-14 16,-7 0 16-16,-18-17 5 15,-3-12 4-15,-17 0-4 16,-7-2 18-16,0-1 8 15,0 4 14-15,-38 5-12 0,11 9-3 16,-11 6 0-16,14 2-29 16,3 6-2-16,14 0-11 15,0 28 12-15,7 15-2 16,0-3 2-16,14 3-39 16,45-6-14-16,16-3-74 15,-9-5-94-15,2-9-194 16</inkml:trace>
  <inkml:trace contextRef="#ctx0" brushRef="#br0" timeOffset="7187">4601 1915 877 0,'0'0'149'0,"0"0"-8"15,0 0-7-15,0 0-29 16,0 0-81-16,0 0-17 16,-7 60-5-16,7 15-1 15,0-6 16-15,0 2-11 16,0-3-6-16,0-2 5 16,0-8 3-16,0-21-6 15,0-12-2-15,0-16 3 16,0-6-3-16,0-3 5 0,0-6 11 15,0-31 72 1,0-26-75-16,7-14 1 0,-7-12-13 16,0-2 3-1,0-4-1-15,-14-5-3 0,-17 6 0 16,4 8-1-16,3 15 8 16,10 21-7-16,14 32 0 15,0 11-5-15,0 7 5 16,52 0-42-16,30 34 12 15,14 15 24-15,7 3-12 16,-37 2-7-16,-15-2-4 16,-20-7-24-16,-17-13 30 15,-14-7-21-15,0-5 7 16,-14-6-10-16,-30 5-22 0,-1-9-27 16,-7 5-19-16,15-4-35 15,23 3-51-15,14-5-368 16</inkml:trace>
  <inkml:trace contextRef="#ctx0" brushRef="#br0" timeOffset="8455">5216 1968 526 0,'0'0'223'0,"0"0"-60"15,0 0-28-15,0 0-14 16,0 0-52-16,-37-164-6 15,-15 135-25-15,18 10-7 0,-11 7-11 16,14 6-11-16,10 6 2 16,-3 0-11-16,4 9 0 15,-4 25-4-15,10 6 6 16,14 6-2-16,0-3 0 16,0-6-18-16,21-6 0 15,9-11-12-15,-9-11 6 16,10-6 22-16,-7-3-16 15,4 0 18-15,3-17 6 16,-4-8-5-16,-3-8 10 16,-10-4-9-16,-14 0-1 15,0 9 17-15,0 2-18 0,0 14 18 16,0 7 11-16,0 5-27 16,0 0-2-1,0 0-3-15,0 19-11 0,-7 15 8 16,7 13 12-16,0-7-6 15,0-2 0-15,0-5 3 16,21-4-4-16,-4-3 1 16,3-12-11-16,11-3 6 15,-10-9-17-15,3-2 16 16,4 0 5-16,9-13 1 16,1-13 7-16,0-11-7 15,0 3 0-15,-11 5 2 16,-3 7 4-16,-10 10-6 0,-7 12 0 15,0 0-4-15,10 0 3 16,-3 0-18-16,7 0 19 16,10 17-4-16,-1 0 6 15,-2 0-2-15,10-5 0 16,-7-10-12-16,-4-2 1 16,-3 0 1-16,-10 0 10 15,0-14 3-15,-7-12-3 16,-7-5 13-16,0-6 18 15,0-3-18-15,0-6 11 16,-21 12-13-16,-17 9 5 16,18 7 11-16,-4 12-25 0,10 6-2 15,0 0-4 1,-3 14 1-16,17 21-8 0,0 8 11 16,0 5-13-16,10-2 0 15,25-6-22-15,2-9 23 16,-6-8-2-16,-3-3-6 15,-4-14 12-15,-10 0 4 16,-7-6 0-16,10 0 1 16,-10 0 6-16,13-12 1 15,-3-13 14-15,-3-4-11 16,7 3 15-16,-4 4-16 16,4 10-5-16,-15 0 5 15,12 12-6-15,-5 0-1 16,1 0-3-16,17 0-7 15,-10 14 6-15,3 4 1 0,-4-4-9 16,-6 3-10 0,3-8-3-16,-3-4 2 0,0-1 0 15,-14-4 0-15,0 0 19 16,0 0-4-16,10 0 9 16,-10 0-4-16,7 0 8 15,7 0-4-15,0 0 2 16,3-9 3-16,3 5-6 15,4 4 1-15,-3 0-3 16,10 0 0-16,-3 0-10 16,3 0-11-16,-1 0 6 15,-2 0 3-15,3 0 13 16,-4-5 2-16,-2-15 0 16,5-11 7-16,-2-15 8 0,-4-5 25 15,-10-14 21-15,-14-10-13 16,0 0 11-16,0-2-25 15,0 14 8-15,0 12 10 16,-7 21-25-16,-10 17 8 16,10 10-7-16,7 3-28 15,-7 9 0-15,0 36-31 16,0 18 31-16,7 6 0 16,0 7-6-16,0-5-24 15,7 5-50-15,24-11-34 16,3-7-25-16,4-15-57 15,7-26-130-15</inkml:trace>
  <inkml:trace contextRef="#ctx0" brushRef="#br0" timeOffset="8617">6619 1681 440 0,'0'0'154'0,"0"0"-54"15,0 0 31-15,0 0-34 16,0 0-97-16,0 0-4 15,176-76 2-15,-63 68-79 16,-17 3-25-16,-16 5-27 16,-43 0-24-16</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52.554"/>
    </inkml:context>
    <inkml:brush xml:id="br0">
      <inkml:brushProperty name="width" value="0.05" units="cm"/>
      <inkml:brushProperty name="height" value="0.05" units="cm"/>
      <inkml:brushProperty name="color" value="#3165BB"/>
      <inkml:brushProperty name="fitToCurve" value="1"/>
    </inkml:brush>
  </inkml:definitions>
  <inkml:trace contextRef="#ctx0" brushRef="#br0">329 79 730 0,'0'0'176'0,"0"0"-55"16,0 0-2-16,0 0-2 16,0 0-21-16,0 0-30 15,-224-69-6-15,217 69-48 16,-13 12-6-16,6 28-6 16,-17 11 0-16,7 6 11 15,24 6-11-15,0 3 0 0,38-3-7 16,37-8 6-16,15-10 1 15,20-13 0-15,7-18 7 16,10-14-8-16,-7 0 2 16,-17 0-1-16,-44-20 6 15,-21 3 1-15,-31 2-4 16,-1-4 7-16,-6-7-5 16,0 3 7-16,0 2-4 15,0 3-6-15,-27-3 3 16,3 4 2-16,10 5-7 0,-10 9 0 15,17 3-12 1,7 0 10-16,0 0 2 0,0 0-6 16,0 0 3-16,7 0-14 15,31 0 14-15,13 0-7 16,18 0 19-16,3 0-17 16,4 0 8-16,-24 0 0 15,-8 0-3-15,-23 0 3 16,-14 7 0-16,0 1 0 15,-7-3-6-15,0 0 3 16,0 10-1-16,0-2 4 16,0 0 3-16,-21 4 5 0,-17-3-4 15,-6 4-4 1,9-4-10-16,-20 7 3 16,35-5-111-16,6 10-78 0,14-6-92 15,27 0-326 1</inkml:trace>
  <inkml:trace contextRef="#ctx0" brushRef="#br0" timeOffset="442">2065 679 881 0,'0'0'129'15,"0"0"-9"-15,0 0 25 0,0 0-52 16,0 0-40-16,0 0-42 16,86-171 11-16,-31 105-11 15,3-2-7-15,-13 5 7 16,-24 17 1-16,-4 0 2 16,-17 21 17-16,0 7-29 15,0 12 18-15,0 6-17 16,0 0-3-16,0 0-2 15,0 20-15-15,-17 18 17 16,17 5-6-16,0-3 6 16,0 3-2-16,31-9-5 15,13 9-1-15,1-6 3 16,0-9 5-16,-11 1 0 0,-3-3-4 16,-24-12 4-16,-7-8-1 15,0 0 0-15,0-1-37 16,-27-2 9-16,-18 3-11 15,-7-6 0-15,-10 0-67 16,18 0-46-16,9 0-8 16,25 0-136-16,10-12-338 15</inkml:trace>
  <inkml:trace contextRef="#ctx0" brushRef="#br0" timeOffset="1581">2670 93 561 0,'0'0'176'0,"0"0"-41"15,0 0 1 1,0 0 13-16,0 0-50 0,0 0-36 16,52-77-61-16,-35 97-2 15,-3 23-1-15,-7 17 1 16,-1 9 19-16,-6 2-19 16,0 9 7-16,0-2-3 15,11-15 3-15,3-12-12 16,-1-20 5-16,11-16-99 15,-17-10-33-15,7-5 19 16,-7-20 14-16,0-23-38 16,-7-8 24-16,0 0 83 15,0 7 30-15,-35 7 0 16,4 15 27-16,0 9-10 0,11 8 3 16,13 0 11-16,7 5-31 15,0 0 3-15,0 0-3 16,38 0 0-16,34 5 13 15,4-5-12-15,13 0 8 16,-10 0 18-16,-10 0 5 16,-24 0 29-16,-32 0-18 15,-6 0 1-15,-7 0 18 16,0-5-13-16,0-7 36 16,0 9-30-16,0-2 0 15,0 5-14-15,0 0-41 16,-14 0-11-16,-10 20 11 15,11 23 0-15,-1 2 1 0,14 2-1 16,0-5 2-16,0-11-4 16,27-11 2-16,11-8 0 15,7-10-4-15,-7-2 11 16,0 0-7-16,-18 0 7 16,1 0 1-16,-11 0-4 15,-10-14 2-15,0-6-6 16,0-5 25-16,-10-7-17 15,-11 1 14-15,-17 11-14 16,18 2-3-16,-4 18-10 16,10 0 5-16,7 0-5 15,7 24 2-15,0 10 4 0,0-3-2 16,0-5 0 0,14-6-9-16,24-3 6 0,6-11-6 15,1-6 10-15,0 0-3 16,-11 0 4-1,-3-12-1-15,0-13 8 0,-4-1-3 16,-9-6 3-16,-11 1 2 16,-1 5 18-16,-6 1 18 15,7 7-20-15,-7 11 9 16,0 0 5-16,0 7-22 16,0 0 3-16,0 0-21 15,0 0-13-15,0 32 9 16,0 19-1-16,0 12 5 15,0 14 0-15,0-6 7 16,-7 10-7-16,1-4 0 0,-8-6 3 16,-3-2 5-16,10-12-7 15,0-11 3-15,0-23 5 16,7-10-7-16,0-13 7 16,0 0 1-16,0 0 20 15,0-5 12-15,0-32-17 16,0-9-14-16,0-17-9 15,0-8 10-15,0-6-14 16,0-18 2-16,0-7 0 16,0-13-7-16,21 7 7 15,16 7-8-15,8 24 7 16,0 32-18-16,6 19 12 0,-13 20-10 16,-3 6-3-16,2 0 20 15,-12 32-17-15,-5 13 17 16,-3-2-4-16,-17 9 2 15,0-7-1-15,0-2 3 16,0 3-26-16,-31-9-18 16,-13 9-70-16,-22-6-71 15,-16-3-170-15,-8 0-365 16</inkml:trace>
  <inkml:trace contextRef="#ctx0" brushRef="#br0" timeOffset="1832">1257 1214 666 0,'0'0'226'16,"0"0"-203"-16,0 0-13 15,323-6 57-15,-24-39 43 16,62-7-55-16,18-4-18 15,-46 3-23-15,-65 16-13 16,-82 12 10-16,-76 13-11 16,-58 4-7-16,-52 8-89 15,0 0-153-15,-97 8-180 0</inkml:trace>
  <inkml:trace contextRef="#ctx0" brushRef="#br0" timeOffset="2012">1426 1366 666 0,'0'0'98'16,"0"0"-8"-16,216 0 125 16,28-38-41-16,83-7-69 15,27-12-52-15,-27-1-35 16,-69 21-16-16,-87 5-4 16,-67 19-3-16,-46 8-46 15,-27 5-49-15,-31 0-155 16,0 0-114-16</inkml:trace>
  <inkml:trace contextRef="#ctx0" brushRef="#br0" timeOffset="2209">4389 877 703 0,'0'0'457'0,"0"0"-457"15,0 0-22-15,0 0-198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7:46.743"/>
    </inkml:context>
    <inkml:brush xml:id="br0">
      <inkml:brushProperty name="width" value="0.05" units="cm"/>
      <inkml:brushProperty name="height" value="0.05" units="cm"/>
      <inkml:brushProperty name="color" value="#ED1C24"/>
      <inkml:brushProperty name="fitToCurve" value="1"/>
    </inkml:brush>
  </inkml:definitions>
  <inkml:trace contextRef="#ctx0" brushRef="#br0">0 606 529 0,'0'0'212'15,"0"0"-92"-15,0 0 9 16,0 0 4-16,0 0-46 15,0 0-20-15,0 0-27 16,0 0-15-16,0 0 6 16,0 7-30-16,21 12-1 15,10 10 19-15,13 8-4 16,-9-5 4-16,2-1-14 16,1-3-2-16,-7-7 3 15,-3-7-6-15,-4-8 0 0,-4-4 0 16,18-2 11-16,7 0-5 15,37-40 21-15,15-28 24 16,20-24-11-16,24-14-35 16,6-2 6-16,-19 4-4 15,-11 14-2-15,-14 15 6 16,-28 15-7-16,-23 17-3 16,-7 14 9-16,-21 15-6 15,-17 11-2-15,-1 3-2 16,-6 0-2-16,0 0-4 15,0 0-4-15,0 0-38 16,0 27-38-16,-13 18-144 16,-32 15-164-16,-10 5-442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7:47.449"/>
    </inkml:context>
    <inkml:brush xml:id="br0">
      <inkml:brushProperty name="width" value="0.05" units="cm"/>
      <inkml:brushProperty name="height" value="0.05" units="cm"/>
      <inkml:brushProperty name="color" value="#ED1C24"/>
      <inkml:brushProperty name="fitToCurve" value="1"/>
    </inkml:brush>
  </inkml:definitions>
  <inkml:trace contextRef="#ctx0" brushRef="#br0">232 334 443 0,'0'0'153'0,"0"0"18"0,0 0-50 15,0 0-6-15,0 0 21 16,0 0-27-16,-51-18-31 16,51 18-27-16,0 0-38 15,0 0 10-15,0 0-10 16,0 0-9-16,13 18 18 15,15 14 6-15,3 3 4 16,0 5-7-16,-4-1-22 16,18-7 16-16,7-3-19 15,-1-16 1-15,18-13 15 16,-4 0-15-16,18-22 11 16,6-32 11-16,14-17-14 15,14-7 21-15,-10 4-23 16,-4 3-2-16,-31 16 9 0,-10 9-10 15,-17 15 1-15,-18 8 1 16,-10 9 1-16,-3 5-1 16,-7 4-6-16,0 5 0 15,-7 0-4-15,14 0-1 16,-4 0 5-16,-10 0 0 16,7 0-9-16,-7 0 1 15,0 0-50-15,0 0-69 16,-31 17-127-16,-27 25-302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03:14.435"/>
    </inkml:context>
    <inkml:brush xml:id="br0">
      <inkml:brushProperty name="width" value="0.05" units="cm"/>
      <inkml:brushProperty name="height" value="0.05" units="cm"/>
      <inkml:brushProperty name="color" value="#177D36"/>
      <inkml:brushProperty name="fitToCurve" value="1"/>
    </inkml:brush>
  </inkml:definitions>
  <inkml:trace contextRef="#ctx0" brushRef="#br0">148 29 320 0,'0'0'437'0,"0"0"-313"0,0 0 34 16,0 0-13-16,0 0-40 16,0 0-10-16,0 0-59 15,-148 0 11-15,148 0-12 16,0 0-34-16,0 0 14 16,0 0-15-16,14 0-5 15,55 0-2-15,27 0 14 16,28 0-5-16,17 0-2 15,-7-5 12-15,-21-7-5 16,-16 7-7-16,-25 1 0 16,-14 2 0-16,-27 2 9 15,-17 0-9-15,3 0 0 0,-17 0-15 16,0 0-21-16,0 11-73 16,0 9-34-16,-24 0-55 15,4-2-104-15,9-2-189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03:15.238"/>
    </inkml:context>
    <inkml:brush xml:id="br0">
      <inkml:brushProperty name="width" value="0.05" units="cm"/>
      <inkml:brushProperty name="height" value="0.05" units="cm"/>
      <inkml:brushProperty name="color" value="#177D36"/>
      <inkml:brushProperty name="fitToCurve" value="1"/>
    </inkml:brush>
  </inkml:definitions>
  <inkml:trace contextRef="#ctx0" brushRef="#br0">8 416 637 0,'0'0'208'0,"0"0"-50"0,0 0 1 15,0 0-38-15,0 0-18 16,0 0-55-16,0-71-14 16,0 71-1-16,0 0-28 15,0 0 1-15,0 5-6 16,0 27 3-16,0 13-5 15,0 7 4-15,0 8-2 16,0-3 5-16,0 0 7 16,0-6-8-16,0-16-4 0,0-9 4 15,0-12-6-15,0-8 2 16,0-6 0-16,7 0 5 16,-7 0 4-16,0-14 4 15,0-24 14-15,0-13-23 16,14-12 32-16,-14-8-35 15,7-10 3-15,0 4 1 16,-7 1 8-16,0-5-11 16,0 9-2-16,0 9 2 15,7 14-5-15,3 21 3 16,-10 11 0-16,0 14-5 16,0 3 11-16,0 0-13 15,7 0 3-15,0 29-1 16,6 16-8-16,5 12 13 15,-5 1 0-15,1-4 0 0,10-2 12 16,-10-13-15-16,7-7 3 16,3-9 0-16,-11-11-15 15,5-11 6-15,-12-1 9 16,15 0-7-16,3-7 15 16,-10-25-6-16,24-5-2 15,-4-6 0-15,4-5-3 16,0 7 4-16,-7 7-1 15,-11 12 0-15,-6 13 9 16,-4 6-13-16,-10 3 4 16,0 0-6-16,7 3-4 15,7 32 1-15,10 10 9 0,4 6 0 16,-4 7 6-16,-4 5-6 16,-6-3 0-16,3-2 0 15,-3 4-7-15,0-8 7 16,-14-5 0-16,7-11-42 15,3-11-91-15,4-7-43 16,-7-11-85-16,6-7-83 16,11-2-239-16</inkml:trace>
  <inkml:trace contextRef="#ctx0" brushRef="#br0" timeOffset="743">999 599 327 0,'0'0'240'0,"0"0"-96"16,0 0-3-16,0 0 2 16,0 0-40-16,-35-157-8 15,18 131 6-15,10 3-63 16,-7 6 17-16,-10 5-18 16,4 9-17-16,-4 3 7 15,-4 0-23-15,-3 0-4 16,11 26 0-16,-5 9 9 15,19 4-15-15,-1 7 6 16,7 0 0-16,0-3-11 16,13-8 11-16,32-7 0 0,-7-12-1 15,0-7-2-15,7-9 3 16,-18 0 0-16,11-9 0 16,-14-16 11-16,-3-6-3 15,3-4-6-15,-11-1-2 16,-6-2 12-16,0 1-3 15,-7 8-9-15,0 9 1 16,0 9 37-16,0 6-34 16,0 5 10-16,0 0-14 15,0 0 3-15,0 5-10 16,0 21 7-16,24 10 0 16,4 5-4-16,3-4 5 15,13-3-1-15,1-2 0 16,-11-10 9-16,11-4-15 0,-14-7 6 15,0-11 0-15,-10 0-3 16,-8 0 14-16,5-14-5 16,-5-17 24-16,-6-7-20 15,10-5 35-15,-17 4-37 16,0 1-8-16,0 10 30 16,0 5-29-16,0 9 14 15,-10-1-8-15,3 7 4 16,0 5 0-16,7 0-11 15,0 3 0-15,0 0-8 16,0 6-7-16,7 26 15 0,31 7 0 16,7 1 12-1,-7 9-20-15,13-6 8 0,1-4 0 16,-1-4-7-16,-6-12 8 16,-7-8-2-16,-11-5-13 15,4-6-52-15,-17-2 6 16,-7-2-56-16,17 0-22 15,-17-2-73-15,7-18-92 16,-4-1-3-16,-10-1-66 16</inkml:trace>
  <inkml:trace contextRef="#ctx0" brushRef="#br0" timeOffset="924">1927 493 257 0,'0'0'158'16,"0"0"-38"-16,0 0 45 15,0 0-43-15,0 0-7 16,-69-146-6-16,55 138-20 0,8 8 23 15,-15 0-65-15,-10 0-15 16,0 31-6-16,-14 17-25 16,1 9 25-16,16 10-26 15,-3 1 0-15,17-5-2 16,8-3-38-16,-1-12-177 16,7-11-187-16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03:16.783"/>
    </inkml:context>
    <inkml:brush xml:id="br0">
      <inkml:brushProperty name="width" value="0.05" units="cm"/>
      <inkml:brushProperty name="height" value="0.05" units="cm"/>
      <inkml:brushProperty name="color" value="#177D36"/>
      <inkml:brushProperty name="fitToCurve" value="1"/>
    </inkml:brush>
  </inkml:definitions>
  <inkml:trace contextRef="#ctx0" brushRef="#br0">320 469 821 0,'0'0'180'0,"0"0"-38"15,0 0 17-15,0 0-61 16,0 0-18-16,0 0-43 16,-152-58-36-16,152 82 12 15,0 21-8-15,0 12-5 0,0 3 8 16,0 9 2-1,11 2-6-15,-4 0-4 0,6-2 6 16,-6-6-8-16,10-17 4 16,-10-15-2-16,0-13 0 15,-7-12 11-15,0-5-11 16,0-1 2-16,0 0-2 16,0-33 47-16,0-22-44 15,0-13 10-15,0-12-5 16,-24-9 4-16,-3 4-10 15,-11-4-2-15,-7 0 0 16,7-3-3-16,0 4 3 16,18 5 0-16,13 12 0 15,7 17 8-15,0 16-14 0,0 15 6 16,0 18-11-16,7 5 3 16,38 0-5-16,-1 11 13 15,15 22 0-15,-1 11 8 16,11 5-11-16,-4 5 3 15,-20 1 0-15,-7-2-10 16,-24 0 9-16,-14-11-2 16,0-1-10-16,-59-2-58 15,-6-2-27-15,3 1-45 16,3-2-53-16,28-4-132 16,25 3-443-16</inkml:trace>
  <inkml:trace contextRef="#ctx0" brushRef="#br0" timeOffset="601">674 757 582 0,'0'0'244'15,"0"0"-113"-15,0 0 32 16,0 0-30-16,0 0-55 15,0 0-10-15,-45-117-43 16,45 114 5-16,0 3-27 16,0 0-3-16,0 0-2 0,24 24 0 15,11 1 2-15,9 4-1 16,1 5 5-16,-7 0-4 16,0-3 0-16,-11 1 12 15,-3-3-15-15,-10-9 3 16,-7-3 0-16,-7-9-6 15,0-3 7-15,0-5-2 16,0 0 0-16,-7 0-24 16,-14 0 25-16,-10-13-21 15,25-8 17-15,-1-4-9 16,7-13 5-16,0-7 8 16,7-3 0-16,37-1-14 15,-6 6 10-15,-4 6 4 0,4 6 0 16,0 5-8-1,-7 11 8-15,-3 3 0 0,3 10 0 16,-11 2 0-16,4 0-9 16,4 12 9-16,-18 20 0 15,4 12-9-15,-14 9 21 16,0 1-12-16,0-3 3 16,0-5 7-16,0-9 2 15,7-9-12-15,0-8 0 16,-7-5 1-16,6-10 7 15,-6-2-8-15,7-3 0 16,-7 0-42-16,0 0-34 0,0-31-83 16,0-15-23-16,0-5-56 15,0-6-301-15</inkml:trace>
  <inkml:trace contextRef="#ctx0" brushRef="#br0" timeOffset="941">1135 374 250 0,'0'0'184'0,"0"0"-39"16,0 0-2-16,0 0-6 15,0 0-47-15,0 0 13 16,-148-117-25-16,137 111-37 16,-9 6 22-16,13 0-43 15,0 0-20-15,-3 23 10 16,10 6-6-16,0-7-4 0,10 1 0 15,18-5 9-15,9-7-8 16,-6-8-1-16,-3-3 0 16,-11 0 35-16,-3 0-33 15,-7-3 20-15,-7-14-2 16,0 0-19-16,0-3 19 16,-14 6-20-16,-31 2 0 15,1 4-9-15,6 8 6 16,7 0-32-16,10 0-65 15,21 20-75-15,0 11-56 16,0 1-242-16</inkml:trace>
  <inkml:trace contextRef="#ctx0" brushRef="#br0" timeOffset="1373">1503 743 462 0,'0'0'242'0,"0"0"-96"0,0 0 13 15,0 0-24-15,0 0-51 16,-66-163 4-16,35 149-56 16,11 8 2-16,-1 6 0 15,-3 0-28-15,10 0-2 16,-3 22-4-16,3 13-1 15,14 9-8-15,0-2 9 0,0 4 0 16,14-6-1-16,17-3 8 16,14-11-9-16,-8-9 2 15,-9-11 0-15,3-6 1 16,-10 0 8-16,-4 0-9 16,-4-23 10-16,-13-6 1 15,0-5-3-15,0-5-4 16,0-2-2-16,0-2 21 15,-30 9-19-15,-12 2-4 16,-13 12 0-16,4 15 3 16,-1 1-8-16,7 4 5 15,11 4-53-15,10 21-46 0,17 7-116 16,7 2-2-16,0-3-136 16</inkml:trace>
  <inkml:trace contextRef="#ctx0" brushRef="#br0" timeOffset="1475">1503 743 391 0</inkml:trace>
  <inkml:trace contextRef="#ctx0" brushRef="#br0" timeOffset="1919">1503 743 391 0,'134'-66'185'0,"-134"47"-31"0,0-2-30 0,0 10 6 15,0-1-43-15,0 4-28 16,0 5 13-16,0 3-42 0,0 0-4 15,7 0-26-15,17 0 7 16,20 11-8-16,1 10 1 16,0 7 0-16,6 1 0 15,1 2 4-15,-7 3-4 16,-1-5 0-16,-6-7 9 16,-17-7-9-16,-14-6 0 15,-7-7 0-15,0-2 1 16,0 0 8-16,-21 0-1 15,-10 0-3-15,-7-8 7 16,18-6-7-16,2 0-5 16,11-6 0-16,1-1 5 0,6-4 0 15,0-7-5 1,0 0 0-16,13 1 6 0,11 5-10 16,-3 6 4-16,3 9 0 15,-10 6-13-15,17 5 3 16,-11 0 10-16,5 0 0 15,2 0 5-15,-3 0-13 16,-3 14 8-16,3 3 0 16,-10 6-9-16,-1 6 13 15,-2 2-4-15,-11 5 0 16,0-4 7-16,6-3-6 16,1-3-1-16,0-10 0 15,-7-1-8-15,0-6-90 0,0-4-83 16,0-5-41-1,-14 0-142-15</inkml:trace>
  <inkml:trace contextRef="#ctx0" brushRef="#br0" timeOffset="2245">2128 420 258 0,'0'0'176'16,"0"0"-56"-16,0 0-1 15,0 0 4-15,0 0-50 16,0 0-23-16,-55-58-3 16,55 58-46-16,-7 0 2 0,7 4-3 15,0 12 3-15,0-1 1 16,0-6-4-16,7-4 0 16,17-5 20-16,-3 0-10 15,3 0 30-15,-3-2 25 16,-14-13-24-16,10 1 32 15,-17 0-41-15,0 0-19 16,0 5 5-16,0 0-16 16,-7 6-2-16,-10 3 0 15,-11 0-48-15,4 3-95 16,10 23-64-16,1 5-170 16</inkml:trace>
  <inkml:trace contextRef="#ctx0" brushRef="#br0" timeOffset="3286">2727 314 649 0,'0'0'219'0,"0"0"-90"15,0 0 4-15,0 0 15 16,-66-145-87-16,59 135-6 16,-3 8-18-16,10 2-30 0,0 0-7 15,0 8-3-15,0 33 3 16,0 10-3-16,0 12 15 16,0 3-12-16,0 2 0 15,0 4 4-15,0-3-7 16,0-6 3-16,17-10 0 15,-17-9-4-15,7-13 17 16,-7-14-13-16,7-8 0 16,-7-9 1-16,0 0-6 15,0 0 7-15,0 0-2 16,0-14 6-16,0-21 3 16,0 4-9-16,0-9 0 15,0-4 5-15,-31 4-12 16,4 1 7-16,-18 10 0 15,7 6-8-15,0 9 11 0,11 5-3 16,20 8 0-16,-3 1-2 16,10 0-8-16,0 0 4 15,0 0-3-15,0 4 6 16,17 5-14-16,27-4 17 16,1-5 0-16,14 0 2 15,-1 0-2-15,0 0 0 16,-13 0 0-16,-7 0-2 15,0 0 9-15,-11-5-7 16,-3-1 0-16,-3 0 4 16,-21 5-3-16,0 1 6 15,0 0-7-15,0 0 0 0,0 0-3 16,10 13 1-16,4 13 2 16,0 2 0-16,17-3-3 15,-4-2 4-15,4-2-1 16,7-10 0-16,7-8 10 15,-7-3-10-15,-4 0 0 16,4-6 1-16,0-17 4 16,-18 0 0-16,-3 1-5 15,-3-4 11-15,-7 0-5 16,-7 3 20-16,0 3-5 16,0 6 0-16,0 5 10 15,-14 9-27-15,-3 0-4 16,-3 3 0-16,-11 37 2 0,-14 17-4 15,4 15 2-15,3 14 0 16,7 13-5-16,10 8 8 16,21 4-3-16,0-2 0 15,7 2 7-15,38 1-7 16,-18-3 0-16,4-4 0 16,-17-7-2-16,-7-20 5 15,-7-16-3-15,0-27 0 16,0-16 8-16,-21-14-5 15,-30-5-1-15,-18 0-2 16,-17-31 12-16,-21-9-7 16,11-11-5-16,0-6 0 0,10-6 11 15,17-4-16-15,31-1 5 16,31-1-30-16,7 1 14 16,52 1-64-16,37 8-42 15,8 5-108-15,13 8-131 16,-11 9-227-16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03:20.910"/>
    </inkml:context>
    <inkml:brush xml:id="br0">
      <inkml:brushProperty name="width" value="0.05" units="cm"/>
      <inkml:brushProperty name="height" value="0.05" units="cm"/>
      <inkml:brushProperty name="color" value="#177D36"/>
      <inkml:brushProperty name="fitToCurve" value="1"/>
    </inkml:brush>
  </inkml:definitions>
  <inkml:trace contextRef="#ctx0" brushRef="#br0">264 708 360 0,'0'0'225'15,"0"0"-79"-15,0 0-17 0,0 0 13 16,0 0-58-16,0 0-3 16,-28-101 3-16,21 99-39 15,7 2 15-15,0 0-41 16,0 0-17-16,-10 2-2 15,-4 27 7-15,14 4-7 16,0 8 0-16,0 0 11 16,0-7-10-16,0-3-1 15,31-13 0-15,4-8-1 16,3-10 16-16,-1 0-15 16,-6 0 5-16,4-25 4 15,9-21 6-15,1-8-15 0,7-14 0 16,-15-3 9-16,-6-7 3 15,-17 1-10-15,-14-4 8 16,0 4-5-16,-14 6 24 16,-30 5-24-16,-15 14-1 15,-10 16 8-15,4 13 3 16,-4 14-15-16,11 9 0 16,-7 0-2-16,13 40-10 15,0 14 12-15,15 12 0 16,6 8-10-16,24 3 18 15,0-2-8-15,7-1 0 16,0-2 2-16,14-3-13 16,24-11 11-16,6 0 0 0,8-12-10 15,-1-5 21 1,1-11-11-16,0-6 0 0,-15-5 0 16,-13-1-1-16,4-4 1 15,-14 0 0-15,10 7-3 16,-4-5 14-16,-2 1-11 15,-5 1 0-15,1-4 3 16,3 4-12-16,-10-4 9 16,7 1 0-16,-7 1-3 15,0-2-32-15,-7 1-54 16,0-10-101-16,10-2-102 16,17-3-86-16</inkml:trace>
  <inkml:trace contextRef="#ctx0" brushRef="#br0" timeOffset="5509">948 516 239 0,'0'0'168'0,"0"0"-37"16,0 0 8-16,0 0-14 15,0 0-27-15,0 0-27 16,0-31 14-16,0 31-32 16,0 0-13-16,0 0 10 15,0 0-25-15,0 0-3 16,0 0-14-16,0 0 1 16,0 19 1-16,0 10-6 15,0 8-1-15,0 0 6 16,0 4-5-16,0-1-4 0,0-1 0 15,0-1 11 1,0-13-13-16,7-5 2 0,7-11 0 16,-7-9 2-16,17 0 7 15,-11 0-6-15,11 0 17 16,11-23-14-16,-4-8 36 16,7-1-21-16,-11 4-15 15,-3-3 25-15,-3-1-29 16,3 1 6-16,-10 2 3 15,-1 3-3-15,-13 8 7 16,11 7-5-16,-11 3-8 16,0 8 17-16,0 0-17 15,0 0-2-15,0 0 0 16,0 0-8-16,0 0 2 0,0 8 4 16,0 13 2-1,0 1-8-15,0 4 13 0,0 0-5 16,0 5 0-16,7-2 7 15,13-1-11-15,4-5 4 16,-3-8 0-16,3-4-11 16,-3-5 10-16,-1-6 1 15,11 0 0-15,-7 0 6 16,4 0-8-16,10-14 2 16,-1-15 0-16,1 0-4 15,3-5 11-15,-3-3-7 16,0-3 0-16,-17 2 9 15,3 4-9-15,-17 3 0 0,-7 5 0 16,0 4 0-16,0 4 7 16,0 7-7-16,0 5 0 15,-7 6 9-15,0 0-20 16,0 0 11-16,-10 0-3 16,3 14-7-16,0 9 6 15,8 3 4-15,6 5 0 16,0 1 5-16,0 2-12 15,6 1 7-15,22-4 0 16,-4-2-8-16,3-6 11 16,4-4-3-16,7-7 0 15,-10-7-1-15,3-5-7 0,6 0 8 16,-9 0 0 0,10-5-1-16,-7-18 12 0,-11-6-11 15,11 0 0-15,-10-4 8 16,3-2-9-16,-10-2 1 15,-7 3 0-15,3 2 3 16,-10 10 4-16,0 1-7 16,0 13 0-16,0 2 7 15,0 6-16-15,0 0 9 16,0 0-12-16,0 2 10 16,0 25-12-16,0 7 14 15,0 6 0-15,0-1 8 16,7 3-15-16,7-6 7 0,-1-7 0 15,11-6-5 1,-10-9 10-16,10-8-5 0,-10-4 0 16,0-2 3-16,10 0-4 15,3 0 1-15,4-22 0 16,-3-4-4-16,10-3 15 16,-14-2-11-16,-4-1 0 15,-2 1 6-15,-12 5-7 16,1 9 1-16,-7 6 0 15,0 7 11-15,0 4 0 16,0 0-12-16,0 0 1 16,0 0-18-16,0 0 15 15,0 20-3-15,0 9 6 16,0 9-3-16,14-1 10 0,10 0-7 16,4-6 0-1,3-2 1-15,-4-9-10 0,11-9 9 16,0-5 0-16,6-6-2 15,1 0 12-15,7-11-10 16,-8-18 0-16,1-5 3 16,-17-4-1-16,-11 1 1 15,-10-3-3-15,-7 0 19 16,0 3-16-16,0 3 15 16,-31 11-16-16,10 3 2 15,7 12 5-15,4 4-9 16,3 4-3-16,0 6 0 15,-7 29-5-15,14 11 7 0,0 5 1 16,0-3 0-16,38 3-5 16,14-7 7-16,20-10-2 15,17-11 0-15,1-17 3 16,-1-6-11-16,-30 0-43 16,-46-18-117-16,-19-19-217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6:19.540"/>
    </inkml:context>
    <inkml:brush xml:id="br0">
      <inkml:brushProperty name="width" value="0.05" units="cm"/>
      <inkml:brushProperty name="height" value="0.05" units="cm"/>
      <inkml:brushProperty name="color" value="#ED1C24"/>
      <inkml:brushProperty name="fitToCurve" value="1"/>
    </inkml:brush>
  </inkml:definitions>
  <inkml:trace contextRef="#ctx0" brushRef="#br0">0 528 390 0,'0'0'180'16,"0"0"-51"-16,0 0-7 16,0 0-28-16,0 0-15 15,0 0 0-15,0-14-39 16,0 14 2-16,0 0-20 16,0 0-21-16,11 16 9 15,2 22-5-15,1 4 2 0,10 2 7 16,-10-4-13-1,7-3 11-15,-4-3-8 0,4-11 0 16,-8-3 3-16,4-8-7 16,-3-7 1-16,0-5 3 15,10 0 4-15,14 0 15 16,34-14 27-16,24-35-7 16,45-28 2-16,31-20-29 15,14-15-11-15,0-2 6 16,-11 11-3-16,-27 15-8 15,-35 21 1-15,-41 19 5 16,-34 20-5-16,-14 13 1 16,-24 9-2-16,0 4 0 15,0 2-4-15,0-4-23 0,0 4-59 16,0 0-94-16,0 18-47 16,0 8-53-16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04:08.090"/>
    </inkml:context>
    <inkml:brush xml:id="br0">
      <inkml:brushProperty name="width" value="0.05" units="cm"/>
      <inkml:brushProperty name="height" value="0.05" units="cm"/>
      <inkml:brushProperty name="color" value="#3165BB"/>
      <inkml:brushProperty name="fitToCurve" value="1"/>
    </inkml:brush>
  </inkml:definitions>
  <inkml:trace contextRef="#ctx0" brushRef="#br0">4088 313 107 0,'0'0'121'0,"0"0"30"0,0 0-57 16,0 0-14-16,0 0 22 15,0 0 12-15,0-44-69 16,0 44-14-16,0 0 14 15,0 0-17-15,0 0 69 16,0 0-18-16,0 0-36 16,0 0 36-16,0 0-54 15,0 0 6-15,0 0-3 16,0 0-21-16,0 0 8 16,0 0-15-16,-41 0 0 15,-21 5 8-15,-10 10-3 16,3-4-5-16,-3-2 0 0,3 0 15 15,10-4-16-15,8 1 1 16,13-4 0-16,17 2-11 16,15-4 15-16,6 0-4 15,0 0 0-15,0 0-3 16,0 0-5-16,0 0-9 16,0 0-6-16,13-21 9 15,8-1-8-15,10-7 22 16,0 3-4-16,-11 6 12 15,-13 0-12-15,11 3 4 16,-12 9 0-16,1-1-9 0,0 6 14 16,-7 1-5-1,0 2 0-15,0 0 11 0,0 0-19 16,0 0 8-16,0 0 0 16,0 0-15-16,0 0 15 15,0 0-5-15,0 0 2 16,-7 11-13-16,-31 15 10 15,11 0 6-15,-11 2 0 16,-7 3-6-16,15-2 12 16,2-1-6-16,-3 1 0 15,0-6 8-15,17-3-13 16,1-6 5-16,6-11 0 0,7 0-9 16,0 2 9-1,7 1 0-15,44 9-6 16,8-4-33-16,6 6-58 0,-3 1-138 15,-11 2-374-15</inkml:trace>
  <inkml:trace contextRef="#ctx0" brushRef="#br0" timeOffset="1691">0 635 279 0,'0'0'128'16,"0"0"-29"-16,0 0 16 15,0 0-48-15,0 0 13 16,0 0-18-16,20-26-35 16,-20 17 29-16,7-2-16 15,0-4-4-15,10-1-5 16,-3-5-24-16,7-7 39 15,3-1-4-15,14-7-42 16,13-8 16-16,-6 5-14 16,7 1-2-16,-15 13 0 0,-9 7 14 15,-4 10-14 1,-3 8 0-16,-8 0-1 0,11 0-12 16,4 0 11-16,-11 0 1 15,-3 11-2-15,0 4-12 16,-4 0 8-16,-3-10 6 15,-7-3 1-15,0 1-16 16,0-3 17-16,0 0-1 16,0 0 0-16,0 0 14 15,0 0-12-15,0 0 4 16,0 0-2-16,0 0 3 16,-24-9-6-16,17 0-1 0,-7 4 0 15,-3-1 10 1,3 4-18-16,0 2 8 15,-10 0-7-15,-3 0-8 0,3 0 15 16,3 13 0-16,-3 13-6 16,3 6 20-16,8 5-18 15,-11 3 4-15,24-2-1 16,0-7-8-16,0-5 9 16,0-10-18-16,0-4 3 15,24-6 2-15,3-6 13 16,-3 0 0-16,4 0 5 15,-4-18 3-15,-4-4-5 16,4-1-3-16,-10 0 11 0,-7 3-9 16,0-5 53-1,-7-1-55-15,0-2 5 0,0 5 3 16,0 8-2-16,0 6-3 16,0 7 8-16,0 2-3 15,0 0-13-15,0 0 5 16,0 0-10-16,0 20-1 15,7 9 12-15,17 2-1 16,-3 0 0-16,3-2 13 16,13-7-14-16,-9-2 1 15,10-4 0-15,6-12-3 16,8-4 5-16,7 0-2 0,9-4 3 16,-9-28 10-1,-1-9-8-15,-6-1-5 16,-14-10 0-16,-14 0 7 0,-17-5 0 15,-7-3 2-15,0 1 41 16,0 4-34-16,-7 13 12 16,-11 13-8-16,12 17-9 15,-1 12 19-15,0 0-30 16,7 0-2-16,0 8 1 16,0 35-8-16,-7 20 4 15,-3 15 5-15,10 2 0 16,0-6-6-16,0-5 10 15,17-18-4-15,21-6 0 16,-11-7-9-16,11-15 1 16,0-9-52-16,0-8-27 0,-11-6 29 15,-13 0-67 1,10-18-20-16,-24-13-62 0,0-6-85 16</inkml:trace>
  <inkml:trace contextRef="#ctx0" brushRef="#br0" timeOffset="1857">808 283 89 0,'0'0'194'15,"0"0"-89"-15,0 0-71 16,0 0-3-16,0 0-17 16,0 0 22-16,258-31-28 15,-176 25-6-15,-10-6-4 16,4 4-51-16,-11-1-244 0</inkml:trace>
  <inkml:trace contextRef="#ctx0" brushRef="#br0" timeOffset="3334">1753 543 391 0,'0'0'84'0,"0"0"-25"16,0 0 36-16,0 0-13 15,0 0-69-15,0 0 21 16,-20 0 5-16,20 0-27 15,0 0 35-15,20-14-14 16,4-6-21-16,-3-9 48 16,3-2-27-16,-3-3-6 15,-4-6-6-15,-10 2-11 16,-7-1 58-16,0-2-61 16,0 10 11-16,0 2 2 15,0 15-14-15,0 8 12 16,0 6-9-16,0 0 0 0,-7 0-18 15,-10 0 3-15,3 18 6 16,0 16 1-16,7 6 8 16,7 4-9-16,0 1 0 15,0-1 5-15,0 0-12 16,7-10 7-16,14-5 0 16,3-12-7-16,-10-2 0 15,6-10 6-15,4-5 1 16,-3 0 0-16,3 0-1 15,-3-5 1-15,3-15 0 16,-17 0 4-16,13-3 3 16,-9 0-7-16,9-6 0 0,-6 3 10 15,3 2-18-15,-10 9 8 16,7 6 0-16,0 6-6 16,-4 3 6-16,4 0 0 15,-7 0 0-15,13 20-4 16,-10 3-10-16,4-3 10 15,-7 2 4-15,0-4-13 16,-7-4 3-16,7-5 9 16,-7-4-2-16,10-5-4 15,-3 0-7-15,-7 0 16 16,7 0-2-16,0-8 3 16,7-9 11-16,-8-4-14 0,12-4 0 15,-5 5 3 1,11 0-10-16,-17 6 7 15,7 8 0-15,-14 6-5 0,7 0-5 16,0 0 9-16,10 14 0 16,-3 9-20-16,6-3 7 15,-2 3-3-15,-5-6 16 16,1-3 1-16,3-5-12 16,-10-3 11-16,14-3 1 15,-14-3 0-15,10 0-9 16,4 0 10-16,3-6-1 15,3-17 0-15,-3 3 12 16,4-3-12-16,3 3 0 16,-7 0 2-16,-4 6-11 15,1 8 9-15,-4 0 0 0,-3 6-2 16,0 0 2-16,3 0-3 16,3 12 3-16,-6 5-23 15,3 0 19-15,-10-1-29 16,0 2 7-16,7-9 18 15,-14-4-33-15,10-1 41 16,-10-4-7-16,0 0 7 16,0 0 6-16,0 0-2 15,0-12-4-15,0-2 12 16,0-3-8-16,0-2 21 16,-10 6-13-16,-4 2-12 15,0 2 44-15,-3 6-35 0,3 3-8 16,-6 0-1-16,-4 0-2 15,10 15 0-15,0 14 2 16,-3 2 0-16,3 3-7 16,14 3 7-16,0-8 0 15,0-7-2-15,0-4-11 16,0-10 3-16,14-2 8 16,-7-6-2-16,10 0-10 15,-3 0 21-15,-7-3-7 16,10-20 0-16,-10-5 15 15,7-4-11-15,-8-5 0 16,1 0 0-16,0-3 28 16,-7 0-29-16,0 0 42 0,0 3-35 15,0 6 2-15,0 2 3 16,0 6-10-16,-7 2 1 16,0 11-1-16,-6 4-5 15,6 6 0-15,7 0 0 16,0 6-10-16,0 30 5 15,0 16 5-15,0 2 0 16,0-3-5-16,27-6 10 16,11-9-5-16,21-14 0 15,16-12 14-15,8-10-21 16,13 0 7-16,7-29-42 16,-13-15-6-16,-11-1-93 15,-48-7-175-15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04:43.919"/>
    </inkml:context>
    <inkml:brush xml:id="br0">
      <inkml:brushProperty name="width" value="0.05" units="cm"/>
      <inkml:brushProperty name="height" value="0.05" units="cm"/>
      <inkml:brushProperty name="color" value="#3165BB"/>
      <inkml:brushProperty name="fitToCurve" value="1"/>
    </inkml:brush>
  </inkml:definitions>
  <inkml:trace contextRef="#ctx0" brushRef="#br0">2842 812 491 0,'0'0'72'0,"0"0"-8"0,0 0 47 15,0 0-49-15,0 0-27 16,0 0 0-16,203-23-25 16,-176 23 2-16,18 0 9 15,-7 0-18-15,0 0 24 16,-11 0-19-16,-10 0-5 16,-10 0 9-16,-7 0-8 15,0 0 7-15,0-5 13 16,0-1 16-16,-38-6-29 15,0 4-11-15,4 2 0 16,-11-5 5-16,1 2 4 0,6 3-9 16,7 1 0-16,3-1 10 15,11 6 0-15,10 0-6 16,7 0-4-16,0 0 0 16,0 0-1-16,38 0 1 15,7 0 18-15,13 6-14 16,1-1 10-16,10 7-12 15,-11 2-1-15,-13-6 6 16,-8 4 2-16,-16 0-9 16,-4-7 0-16,-17 10 2 15,0 1-6-15,-10 7 7 16,-48 9-6-16,-1-3-79 16,8-1-198-16,13-5-228 0</inkml:trace>
  <inkml:trace contextRef="#ctx0" brushRef="#br0" timeOffset="2447">5445 312 219 0,'0'0'240'0,"0"0"-102"0,0 0-50 16,0 0-5-1,0 0 5-15,0 0-41 0,-38-12 6 16,-21 12-45-16,-23 0-5 16,-14 0 27-16,-14 0-3 15,-18 0-3-15,-20 0 6 16,-27 0-28-16,-11 15 22 15,-6 2-22-15,6-5 7 16,28 2-8-16,41-3-1 16,42-5 0-16,47-3 0 15,21-3 10-15,7 0-20 16,0 0 10-16,0 0-10 16,0 5 1-16,0-5-3 15,0 6 12-15,0 0 4 0,0 0 7 16,0-4-7-16,0 4-4 15,0-6 0-15,0 0-3 16,0 6 4-16,0 2-1 16,0 0 0-16,-10 1 11 15,3-3-10-15,0-3-1 16,0 0 0-16,-7-3 11 16,8 3-4-16,-5-3-6 15,11 0-1-15,0 0 11 16,0 0-6-16,0 0-5 15,0 2 0-15,0 1-13 16,-14 9 10-16,14 8 3 16,-13 11 10-16,6 2-5 0,-3-3 23 15,10 11-9-15,0 1-1 16,0 4 34-16,0 3-31 16,0 2 13-16,0 1-6 15,17-2-24-15,-10 3 20 16,-1-2-18-16,8-6-2 15,-3 4 9-15,-5-9-6 16,-6-3-7-16,7-5 3 16,0-1 6-16,-7-11-10 15,0-7 1-15,0-3 0 16,0-7 2-16,0-3 3 16,0 0-5-16,0 0 5 15,7 0 1-15,-7 0 5 0,0 0-11 16,0 0 4-16,0 0-9 15,7 0-1-15,-7 0-2 16,24 0 7-16,21 0 2 16,20 0 2-16,31 0-3 15,14-8 0-15,24-5-5 16,31 2 9-16,4 4-4 16,17-5 0-16,-1 3 6 15,1 6-15-15,-7 3 9 16,-18 0-4-16,-6 0-12 15,3 0 13-15,4 0 3 16,-7 0 0-16,23 0 2 0,8 0-5 16,7 0 3-16,13 0 0 15,-14 0-1-15,18 0 6 16,-10 0-5-16,16 0 0 16,-3 0 6-16,4-3-12 15,-4 3 6-15,-6-5 0 16,2-1-9-16,11-6 14 15,4 4-5-15,-8-4 0 16,-9 1 5-16,-15 2-11 16,-20-8 6-16,-17 9 0 15,-7-10-7-15,-14 10 12 16,0-4-5-16,-10-2 0 16,-4 3 4-16,4 2-16 0,3 0 12 15,-7 1 0-15,-10 2-10 16,-6 0 10-16,-8 1 0 15,-7 5 0-15,1 0 2 16,-8 0-12-16,-16 0 10 16,-1 0 0-16,4 0-8 15,-11 0 16-15,-6 0-8 16,6 0 0-16,-13 0 6 16,-7 0-10-16,-7 0 4 15,-11 0 0-15,4 0-6 16,-17 0 12-16,0 0-6 15,0 0 0-15,-7 0 5 0,0 0-12 16,0 0 7 0,0 0 0-16,0 0-7 0,0 0 17 15,0 0-10-15,7-9 2 16,0-2 8-16,-7-3-1 16,0-6-9-16,0-6 0 15,0-5 5-15,0 0 4 16,0-7-9-16,-7-8 0 15,7 3 6-15,0-8-11 16,0-1 5-16,0-5 0 16,0-6-4-16,0 0 13 15,-7 3-9-15,-7 6 0 16,-10 2 6-16,3 7-9 16,8 8 3-16,-4 5 0 15,3 4 3-15,7 5 8 0,0 3-11 16,-3-4 0-16,10 9 7 15,0 2-14-15,-7-4 7 16,7 9 0-16,-7 2-3 16,0 0 15-16,0 0-12 15,0 4 0-15,-3-2-2 16,3 2-10-16,-7 2 12 16,1 0 0-16,-5 0-3 15,-9 0 11-15,-4-3-8 16,-7 3 0-16,-13 0 8 15,-8 0-16-15,-30 0 8 16,-1 0 0-16,-20 0-2 0,-24 3 13 16,-7 5-11-16,-13-2 0 15,-1 6-1-15,7-7-14 16,-3 9 15-16,-4-8 0 16,0 7-5-16,-10 0-13 15,-3-8 17-15,-4 4-12 16,3-3-10-16,4 2 16 15,4-2-9-15,6 0 8 16,4 5 0-16,13-4 6 16,-3-5-3-16,14 1 5 15,7 3 0-15,3 1-9 16,-4 6 9-16,-2-2 0 16,-18 3-1-16,-7 1 5 15,7-1-6-15,13-2 2 16,18-1 0-16,7-9-13 0,7 2 13 15,-17-3 0-15,-4-1 0 16,-11 4-2-16,-13-1 1 16,-6 3 1-16,6-1 0 15,0 1-11-15,7-6 12 16,10 4-1-16,3-4 0 16,11 0 7-16,7 0-8 15,-3 0 1-15,3 0-4 16,-1 0-6-16,-13 0-11 15,4 0-12-15,17 2-16 0,17 4-35 16,10 2-15 0,24-8-19-16,7 0-146 0</inkml:trace>
  <inkml:trace contextRef="#ctx0" brushRef="#br0" timeOffset="37672">4059 703 470 0,'0'0'119'15,"0"0"6"-15,0 0-19 16,0 0-10-16,0 0 7 15,0 0-40-15,0 0-10 16,0 0 21-16,14-88-15 16,-14 85-16-16,0-3-31 15,-14 0 2-15,0 6-1 16,-10 0-5-16,-3 0-8 0,3 0 0 16,3 0 3-1,4 12-11-15,10-4 8 0,7 10 0 16,0-3-9-16,0 1 0 15,0 10 9-15,17 0 0 16,24-6 6-16,-3 5-10 16,7 1 4-16,-7-3 0 15,-7-3-6-15,-4-3 10 16,-3-2-4-16,-10-7 0 16,-7 3 3-16,-7-6-10 15,0 5 7-15,0 1 0 16,-14-6-5-16,-31 4 5 15,8-3-1-15,-1-3 1 16,10-3 0-16,4 0-8 16,10 0 8-16,8 0 0 0,-1-3 1 15,7-12 3 1,0-3-8-16,0-6 1 0,20-5-5 16,18 1-1-1,0-1 8-15,-4 6-13 0,-3 15-34 16,-17-4-61-16,-4 12-21 15,4 0-47-15,-7 0-135 16</inkml:trace>
  <inkml:trace contextRef="#ctx0" brushRef="#br0" timeOffset="38086">4520 358 499 0,'0'0'185'15,"0"0"-22"-15,0 0-47 16,0 0-24-16,0 0 16 16,0 0-59-16,-31-40-14 15,31 40-20-15,0 0-12 16,0 22-3-16,0 21 29 15,0 20-11-15,0 1 23 16,-7 7-26-16,-7 6 1 16,4 3 2-16,3 0-15 15,7 1 11-15,0-17-12 0,0 0 4 16,0-16-1-16,7-8-5 16,17-14 0-16,-10-6 0 15,-7-9 9-15,-7-5-10 16,0-6 1-16,0 0 0 15,0 0-7-15,0 0-10 16,0 0-40-16,17-17-81 16,3-9-46-16,25-5-37 15,0-3-181-15</inkml:trace>
  <inkml:trace contextRef="#ctx0" brushRef="#br0" timeOffset="38529">4950 669 358 0,'0'0'195'16,"0"0"-79"-16,0 0 13 16,0 0-8-16,0 0-48 15,0 0 5-15,-25-57-42 16,19 57-35-16,6 0 3 15,-7 15 7-15,0 11-3 16,-10 4 5-16,17 8-2 16,-7-1-9-16,7 0-2 0,0 3 0 15,0-2 5-15,0-10-5 16,7-3 0-16,17-7 0 16,7-10 6-16,-4-8-6 15,-3 0 2-15,-3 0 0 16,3 0 13-16,-10 0-10 15,-7-3 12-15,-1-16 16 16,1 1 21-16,-7-3 6 16,0 3-34-16,-7 6-20 15,-30 0 7-15,-15 6-11 16,0 6-3-16,1 0 1 16,6 0-90-16,18 3-30 0,16 12-34 15,11-3-66-15,18-10-131 16</inkml:trace>
  <inkml:trace contextRef="#ctx0" brushRef="#br0" timeOffset="38872">5362 375 501 0,'0'0'203'15,"0"0"-52"-15,0 0-23 16,0 0 5-16,0 0-50 16,0 0-31-16,-34-69-21 15,34 69-31-15,0 14 0 0,0 29 11 16,0 20-9 0,0 14 18-16,0 1-10 0,-11 4 0 15,-2 1 14-15,6-9-20 16,0-3 1-16,7-13-3 15,-7-12 10-15,7-9-14 16,0-17 2-16,0-8 0 16,0-4-4-16,0-8 6 15,7 0-2-15,-7 0 0 16,0 0-45-16,0 0-86 16,0 0-145-16,14-20-135 15</inkml:trace>
  <inkml:trace contextRef="#ctx0" brushRef="#br0" timeOffset="39398">5617 620 610 0,'0'0'112'16,"0"0"-6"-16,0 0-50 15,0 0 28-15,0 0-49 16,0 0-26-16,96-71 9 16,-76 71-10-16,11 0-7 15,-17 0-1-15,10 0 11 0,-10 0-6 16,-7 0-5-16,0 0 0 16,0 7-7-16,-7 0 15 15,0 11-8-15,0-1 4 16,0 3 1-16,-14 6 15 15,-7-1-16-15,-3-5 0 16,17-8 5-16,7-6 0 16,0-4-9-16,0 1 0 15,0-3 6-15,0 0-4 16,0 3-1-16,14 3 0 16,10-6 18-16,4 0-13 15,16 5 4-15,-6-2-3 16,-7 0-3-16,7 3 2 0,-11 2-6 15,4-2 0-15,-10 0 0 16,-14 8 8-16,3-2-8 16,-10-1 9-16,0 3-8 15,0 6 39-15,-45-8-21 16,-6-1-8-16,-18 4 1 16,-13-13-10-16,-4 4-4 15,10-3-74-15,0-3-102 16,32 0-112-16</inkml:trace>
  <inkml:trace contextRef="#ctx0" brushRef="#br0" timeOffset="44003">6187 409 461 0,'0'0'160'15,"0"0"-23"-15,0 0 3 16,0 0-36-16,0 0-10 16,0 0-14-16,-7-65-31 15,7 61 8-15,0 4-20 16,0-2-15-16,0 2 22 16,0 0-29-16,0 0 3 0,0 0-5 15,0 0-8-15,0 0-4 16,0 14-1-16,14 23 0 15,7 20 29-15,-4 0-26 16,-3 12 5-16,6 4 21 16,-2 3-26-16,2-8 26 15,11 4-21-15,-10-9-7 16,-4-6 11-16,4 0-6 16,3-5-4-16,-11-7-2 15,8-13 8-15,-14-7-5 16,10-8-3-16,-17-10 0 15,7-5-3-15,-7-2 11 16,0 0-6-16,0 0 10 16,0 0-8-16,0-9 27 15,0-8-31-15,0 3 7 0,0 3-16 16,-7 5-55 0,-10 6-52-16,17 0-119 0,0 0-213 15</inkml:trace>
  <inkml:trace contextRef="#ctx0" brushRef="#br0" timeOffset="53894">19 912 397 0,'0'0'276'15,"0"0"-98"-15,0 0-38 16,0 0-15-16,0 0-45 16,0 0-52-16,-21-26 16 0,21 26-42 15,0 0 3 1,0 0-10-16,14 15 8 0,0 22-3 15,10 12 16-15,-4 5-11 16,-2 0 34-16,-5-2-25 16,-6-12-8-16,0-3 12 15,-7-6-11-15,7-11-1 16,-7-7-6-16,0-12 10 16,0 3-5-16,0-4-5 15,0 0 0-15,0 0 43 16,0-4 8-16,0-21 8 15,-7-4-59-15,-7-14 10 16,-10 0-8-16,11-8-2 0,6-9 0 16,-7-8-4-1,14 2 11-15,-10 5-7 0,10 16 0 16,0 7 9-16,0 13-17 16,0 5 8-16,24 6 0 15,-4 2-8-15,4 6 6 16,-3 6 2-16,10 0 0 15,-10 0-12-15,3 12 1 16,7 5 3-16,-18 9 6 16,1 2-11-16,-7 1-1 15,-7 5 14-15,0-2-2 16,0 6-37-16,-14-5 12 16,-17-2-68-16,4-1-72 15,10-7-41-15,17-12-75 0,0-6-300 16</inkml:trace>
  <inkml:trace contextRef="#ctx0" brushRef="#br0" timeOffset="54944">744 917 381 0,'0'0'209'0,"0"0"-78"15,0 0 13-15,0 0-37 16,0 0-13-16,0 0-7 16,-65-97-38-16,58 92 4 15,0 2-17-15,0 3-28 0,-3 0 24 16,10 0-32-16,-7 0-4 16,-13 6 2-16,-4 19 0 15,-4 10 2-15,11-1 0 16,10-8 2-16,7 6-13 15,0-9 11-15,0 0 0 16,0-7-2-16,31-10 3 16,-10-3-1-16,9-3 0 15,1 0 0-15,-3-3 9 16,-4-19-9-16,-3-6 0 16,-14 1 10-16,-1-8 0 0,-6 0-5 15,0-1-5-15,0 4 0 16,0 4 14-16,-6 11-9 15,-15 3-1-15,4 8 2 16,10 6 9-16,-7 0-17 16,-17 0 2-16,10 6-4 15,-3 16-10-15,4 7 14 16,13 2 0-16,7-2-6 16,0 0 8-16,7-3-5 15,24-4 3-15,20-4-1 16,1-7-16-16,13-11 4 15,4 0 13-15,-4 0-7 16,1-11 12-16,-15-15-5 16,-13-1 0-16,-7-4 1 15,-10-3 1-15,-4-6 6 0,-10 0-8 16,0-11 19-16,-7-1-14 16,0 10 20-16,0 1-12 15,0 16 4-15,0 5 10 16,-14 11-23-16,-10 5-4 15,-4 4 0-15,-3 0 3 16,-7 9-10-16,-6 26 7 16,16 11 0-16,4 7-12 15,10 2 12-15,14 3 0 16,0-7 0-16,0 0 9 0,21-5-14 16,10-8 5-1,7-1 0-15,-4-17-5 0,11-3 6 16,-7-9-1-16,0-2 0 15,6-6 14-15,-6 0-15 16,14 0 1-16,-8-26 0 16,8-5-3-16,-7-7 6 15,-8-1-3-15,-2-4 0 16,-4-3 13-16,0-5-13 16,-11 2 0-16,-13-3 0 15,-7 7 1-15,0 7 6 16,0 10-7-16,-7 17 2 15,-13-1 13-15,-4 4-13 16,17 8-2-16,-7 0-6 16,-3 8-3-16,-4 29-4 0,-10 21 13 15,18 1 0 1,-1 4 9-16,14 0-15 0,0-6 6 16,0-5 0-16,14-9-8 15,16-6 12-15,-2-3-4 16,17-14 0-16,-1 3-18 15,1-14 3-15,7-4-55 16,-1-5-93-16,-13 0-79 16,-7 0-115-16</inkml:trace>
  <inkml:trace contextRef="#ctx0" brushRef="#br0" timeOffset="55270">2065 383 433 0,'0'0'189'0,"0"0"-58"16,0 0 18-16,0 0-50 15,0 0-28-15,0 0-43 16,-45 0-23-16,31 38 3 15,-10 15 15-15,10 14-7 16,1 4 23-16,6 0-21 0,7 4 5 16,0-4-22-1,0-9 11-15,0-4-11 0,14-6-1 16,30-15-4-16,8-11 0 16,6-6-121-16,1-14-41 15,3-6-65-15,-11 0-143 16</inkml:trace>
  <inkml:trace contextRef="#ctx0" brushRef="#br0" timeOffset="55583">2474 549 289 0,'0'0'180'0,"0"0"-48"0,0 0-9 16,0 0-26-16,0 0-1 15,0 0-29-15,-52-89-4 16,52 89-4-16,0 0-40 16,0 0 2-16,0 0-21 15,21 20 6-15,17 18 9 16,0 10-8-16,-11 10-1 15,-10 13 18-15,-10 12-18 16,-7 8 8-16,-24 10-14 16,-65-1 0-16,-35 8-126 0,-24-6-563 15</inkml:trace>
  <inkml:trace contextRef="#ctx0" brushRef="#br0" timeOffset="177018">6741 618 326 0,'0'0'228'0,"0"0"-58"16,0 0-32-16,0 0-19 15,0 0-5-15,0 0-40 0,0-37 2 16,0 30-5-16,0 5-22 15,0 2 5-15,0 0-24 16,0 0-7-16,0 0 9 16,0 0-31-16,0 0 12 15,0 0-13-15,0 0 11 16,0 0-20-16,0 0 9 16,-7 0 0-16,-7 14-3 15,1-2 10-15,-5-4-7 16,18 4 0-16,0 2 5 15,0-2-15-15,7 7 10 16,24-4 0-16,7 2-3 0,0-3 12 16,-4 3-9-16,4 3 0 15,-7-6 4-15,-4 4-7 16,-2-7 3-16,-5 4 0 16,-3-1 0-16,-3 3 6 15,-7-6-6 1,0 4 0-16,-7-3 3 0,0 1-10 15,0 0 7-15,0-6 0 16,-28 4 4-16,-16-4 3 16,-8-1-7-16,-10-6 0 15,4 0-7-15,-1 0-10 16,8 0-53-16,13 0-29 16,17-6-30-16,4-12-31 0,17-2-15 15,0 1-44 1,0-13-17-16</inkml:trace>
  <inkml:trace contextRef="#ctx0" brushRef="#br0" timeOffset="177062">6741 618 164 0</inkml:trace>
  <inkml:trace contextRef="#ctx0" brushRef="#br0" timeOffset="177160">6741 618 164 0,'-117'26'230'0,"124"-55"-105"0,-7 6 12 0,7 5-25 16,10 5-17-16,-3-7-11 16,24 7-54-16,6 3-16 15,22-2-14-15,-1 4 6 16,4 2-13-16,-4 0-103 15,-13 0-177-15</inkml:trace>
  <inkml:trace contextRef="#ctx0" brushRef="#br0" timeOffset="177501">7425 97 707 0,'0'0'249'16,"0"0"-90"-16,0 0 21 15,0 0-66-15,0 0-57 16,0 0-34-16,0-65-22 16,7 87-2-16,7 33-6 0,10 10 7 15,-10 17 16-15,-1 8-14 16,5 10 2-16,-18 10 1 15,6-8 5-15,1 0-10 16,-7-7 0-16,14-12 5 16,-14-14-8-16,7-18 3 15,3-11-2-15,-3-14-17 16,-7-9-89-16,0-5-52 16,0-12-93-16,0 0-168 15</inkml:trace>
  <inkml:trace contextRef="#ctx0" brushRef="#br0" timeOffset="178407">8883 203 494 0,'0'0'251'0,"0"0"-65"16,0 0-30-16,0 0-3 15,0 0-63-15,0 0-40 16,24-89-46-16,-17 98-3 15,14 28-1-15,-4 12 4 16,-3 17-2-16,-8 11 5 0,1 6 0 16,-7 10-3-16,0-9-4 15,0-1 0-15,0-12 3 16,0-8-3-16,-7-19 0 16,1-5 0-16,-15-7-64 15,4-13-72-15,3-1-72 16,-7-6-70-16,21-4-353 15</inkml:trace>
  <inkml:trace contextRef="#ctx0" brushRef="#br0" timeOffset="179651">10427 117 514 0,'0'0'157'0,"0"0"-25"15,0 0-51-15,0 0-28 0,0 0 20 16,0 0-19-16,0-34-11 16,0 34-8-16,0 0-17 15,0 0 25-15,0 0-16 16,0 0 1-16,0 0 11 16,0 0-30-16,0 0 8 15,0 0-8-15,0 0-4 16,0 6-10-16,0 34-16 15,0 16 21-15,0 15 14 16,-7 17-7-16,-10 9-2 16,3 3 8-16,0 3-11 15,-3-9 8-15,3-12-10 16,14-16 2-16,0-20 0 16,0-8-2-16,0-21 0 0,0 3 0 15,-7-11-87-15,-17 2-79 16,-3-6-146-16</inkml:trace>
  <inkml:trace contextRef="#ctx0" brushRef="#br0" timeOffset="182824">8144 535 350 0,'0'0'174'0,"0"0"-81"16,0 0 14-16,0 0-3 15,0 0 9-15,0 0-13 16,-24-37-29-16,55 19-13 15,0-2-55-15,-11 6 12 0,11-3 38 16,-10 9-37-16,-7-4 25 16,3 0-10-16,-10 7-31 15,0 2 38-15,-7-3-36 16,0 6 4-16,0 0 3 16,0 0-2-16,0 0-12 15,0 0 5-15,0 12-17 16,0 19 11-16,0 9 6 15,0 4 0-15,0 2-3 16,0-7 15-16,0-2-12 16,0-6 0-16,0 1 6 15,0-6-13-15,0-9 7 0,0-3 0 16,0-6-4 0,0 4 14-16,0-12-10 0,0 6 0 15,0-6-3-15,0 0-8 16,-14 6 17-16,-17-4-6 15,-14 1 7-15,7 0 1 16,11-3-8-16,3 3 0 16,17-3 11-16,0 0-20 15,7 0 9-15,0 0 0 16,0 0-8-16,0 0 13 16,0 0-9-16,24 0 4 15,34 0-1-15,15 0-7 16,23 0 8-16,-7 0 0 15,1-3-3-15,-8-3 2 16,1-2-26-16,-25 8-64 0,-20-6-141 16,-17 0-128-16</inkml:trace>
  <inkml:trace contextRef="#ctx0" brushRef="#br0" timeOffset="185278">9805 523 198 0,'0'0'258'0,"0"0"-119"15,0 0-9-15,0 0-13 16,0 0-20-16,0 0-23 15,20-37 7-15,-20 29 9 16,0-4-53-16,0 1 24 16,0-4-7-16,0-4-28 15,0-1 9-15,-20 8-23 16,-5-2-11-16,-2 8 8 16,3 3-7-16,-14 3-2 15,11 0 0-15,-11 0 1 16,0 9-9-16,10 13 8 0,-3 2-6 15,18 1 3 1,2-5-35-16,11-2 4 0,0-4 4 16,11-6-23-16,16-4 42 15,18-4-9-15,6 0 20 16,-6 0 1-16,7-18 3 16,-14-2-4-16,-7 0 16 15,-11 8-1-15,-13 3 31 16,-7 7-13-16,0 2-10 15,0 0-3-15,0 0-20 16,0 11-5-16,0 27-1 16,-14 12 6-16,-6 8 9 15,2-6-9-15,5-7 0 16,13-2 2-16,0-9 2 16,0-2-4-16,0-6 0 0,0-1-2 15,0 1-3-15,7-4-161 16,-1-1-167-16</inkml:trace>
  <inkml:trace contextRef="#ctx0" brushRef="#br0" timeOffset="189657">10582 472 334 0,'0'0'173'0,"0"0"-32"16,0 0 5-16,0 0-39 15,0 0-12-15,0 0 10 16,13-57-37-16,-13 57 17 16,0-6-29-16,0 6-25 15,0 0 15-15,0 0-42 16,0 0 4-16,0 0-8 16,11 0 4-16,-11 6-11 15,0 19 7-15,0 1 0 16,7 0-4-16,-7 0 8 15,13-1-4-15,-6-2 0 16,7-3 9-16,3-8-10 0,-3 2 1 16,10-11 0-16,-3-3-10 15,16 0-4-15,1 0-53 16,-3-3-13-16,-4-17-50 16,-1-3 7-16,-23-5-47 15,-7-1-34-15,0-5-12 16,0 2-67-16</inkml:trace>
  <inkml:trace contextRef="#ctx0" brushRef="#br0" timeOffset="189694">10582 472 34 0</inkml:trace>
  <inkml:trace contextRef="#ctx0" brushRef="#br0" timeOffset="189838">10582 472 34 0,'24'-197'145'0,"-55"183"-22"0,24 5 4 0,0 0-27 0,7 4-39 0,0-4 24 16,0-2-66-16,14 2-18 15,17 0 28-15,-11 3-26 16,11 5 2-16,-3 1-3 15,-4 0 8-15,-4 0-12 16,-6 0 2-16,3 7-20 16,-17 16-72-16,0 6-108 15</inkml:trace>
  <inkml:trace contextRef="#ctx0" brushRef="#br0" timeOffset="190863">10606 492 107 0,'0'0'105'16,"0"0"-30"-16,0 0 22 0,0 0-21 15,0 0-12-15,0 0-16 16,168-20 15-16,-144 8-21 16,-10 4-3-16,0 2 3 15,-7 6-17-15,-7 0 5 16,0 0-17-16,0 0-9 15,0 0-4-15,0 0 0 16,0 0-14-16,10 0 9 16,-3 3 6-16,7 8-1 15,-8 3 0-15,1-4 6 0,10-2-3 16,-17-2-3 0,7-1 0-16,-7-5-4 0,0 0 7 15,0 0-3-15,0 0 2 16,7 0 11-16,7 0-10 15,3 0-3-15,-3 0 0 16,0 0 4-16,-1 0-3 16,-2 0-1-16,-4 0 0 15,-7 0 4-15,0 0-8 16,0 0 4-16,7 0-22 16,-1 0 20-16,1 0-12 15,0 3 14-15,-7 1-2 16,17-4 5-16,-10 0-3 15,0 0 0-15,-7 0 2 16,7 0 0-16,-7 0-1 0,0 0-1 16,7 0 1-1,-7-4 6-15,0 1-6 0,0-2-1 16,0 5 0-16,17 0-8 16,-3 0 6-16,6 0 2 15,4 0 0-15,7 0 7 16,-10 0-14-16,10 0 7 15,-10 0-2-15,-8 0-3 16,11 0-25-16,-17 0 25 16,7 0 4-16,-14 0 1 15,7 0-3-15,-7 0 3 16,0 0 0-16,0 0-7 16,0-6 12-16,0 6-5 15,0-6 15-15,0 6-5 0,0 0 23 16,0 0-33-16,0 0 0 15,0 0-6-15,0 12 2 16,0 5 4-16,0 11 0 16,0 3 7-16,0 7-10 15,0 5 3-15,0-3 0 16,0-9 3-16,17 1-1 16,-3-12-2-16,-7-9 0 15,0-5 9-15,-7-6-6 16,0 0-1-16,0 0 16 15,0-17 2-15,0-15-17 0,0-7 3 16,0-5 5-16,0-1-5 16,0-4 7-16,0 3-13 15,0 1 0-15,0 8-2 16,0 11 6-16,0 6-4 16,0 14 0-16,0 0 4 15,0 6-14-15,17 0 5 16,3 9 0-16,5 20-3 15,-5-4-5-15,-6 1 7 16,-4 5 2-16,-3-6-17 16,-7-4 19-16,0-4-27 15,0-2-5-15,0-1-4 0,0-3-62 16,0-5-25 0,-17 2-122-16</inkml:trace>
  <inkml:trace contextRef="#ctx0" brushRef="#br0" timeOffset="191133">11703 383 174 0,'0'0'130'0,"0"0"-21"16,0 0-43-16,0 0 24 15,0 0-42-15,0 0-2 16,0-83 7-16,0 83-31 15,0 0-22-15,0 0-1 16,0 32 1-16,0-1 11 0,0 9-11 16,-11 3 1-16,11-5 2 15,0 1 2-15,0-6-5 16,0-15 0-16,0 0-45 16,0-12-56-16,0-4-100 15</inkml:trace>
  <inkml:trace contextRef="#ctx0" brushRef="#br0" timeOffset="191741">11627 492 53 0,'0'0'103'0,"0"0"-65"0,0 0 9 15,0 0 35-15,0 0-55 16,0 0 4-16,89 0 16 15,-68 0-27-15,3 0 18 16,-10 0-24-16,-1 0-11 16,-13 0 5-16,0 0-3 15,0 0-3-15,0 0-2 16,0 0 8-16,0 0-12 16,0 0 4-16,0 0-1 15,0 0-6-15,0 11 11 16,11-2-4-16,3 2 0 15,-1-6 6-15,4-1-11 16,-3-4 5-16,0 0 0 16,0 0-1-16,10 0 8 0,-4 0-7 15,5-4 6 1,-12-6-6-16,-6 2 30 0,10 1 15 16,-17 7 21-16,0-5-9 15,0 5-34-15,0 0 16 16,0 0-28-16,0 0 5 15,0 0-8-15,-24 14-8 16,17 11 3-16,-13 10-6 16,9 8 10-16,5 5-7 15,-1-4 0-15,7 7 7 16,0-5-9-16,0-9 2 16,0 0 0-16,0-9-2 0,0-2 9 15,0-9-7-15,0-5 0 16,0-3 4-16,0-9-4 15,-7 0 0-15,-31 0 0 16,-7-21 6-16,7-4 4 16,11-8-8-16,3 9-2 15,10-2 6-15,14 5-12 16,0 5-25-16,7-2-96 16,31-2-143-16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0:55.771"/>
    </inkml:context>
    <inkml:brush xml:id="br0">
      <inkml:brushProperty name="width" value="0.05" units="cm"/>
      <inkml:brushProperty name="height" value="0.05" units="cm"/>
      <inkml:brushProperty name="color" value="#3165BB"/>
      <inkml:brushProperty name="fitToCurve" value="1"/>
    </inkml:brush>
  </inkml:definitions>
  <inkml:trace contextRef="#ctx0" brushRef="#br0">13122 1119 222 0,'0'0'91'16,"0"0"-59"-16,0 0 88 15,0 0-44-15,0 0 10 0,0 0-11 16,0 0-23-16,-192 23 22 16,147-31-51-16,-13-4-10 15,-11 4 12-15,-27 4-14 16,-14 2-1-16,-18 2-10 16,-26 0 10-16,-18 0-12 15,-28 0 2-15,-30 0 0 16,-7 0-2-16,-7 0 13 15,-21 0-11-15,-3 0 0 16,-7 0 10-16,3 20-16 16,-10 2 6-16,-7 4 0 15,-10 0-5-15,-28-3 11 0,-13-3-6 16,-14-9 0-16,-24 1 9 16,-1-4-14-1,22 4 5-15,-4 5 0 0,3 9-4 16,4 8 18-16,-17 10-14 15,-1 4 0-15,4 6 3 16,11 3-13-16,23 0 10 16,32 6 0-16,40 0-6 15,25 0 16-15,31 3-10 16,20-6 0-16,14 0 6 16,24-9-15-16,14-8 9 15,17-5 0-15,7-11-3 16,14 2 9-16,0 0-6 15,-11-1 0-15,-3 1 9 0,0-3-19 16,-3-3 10-16,3-1 0 16,7 2-4-16,6-8 17 15,-6 2-13-15,0-7 0 16,3-2 3-16,4-4-9 16,10 1 6-16,10-6 0 15,18 3-3-15,6-3 11 16,8 0-8-16,6 3 0 15,0-1 6-15,17 7-17 16,-3-3 11-16,17-3 0 16,1-3-6-16,-1 0 13 15,7 0-7-15,0 0 0 16,0 3 1-16,0 5-14 16,0 4 13-16,0 5 0 0,0 3-9 15,0 8 18-15,7 2-9 16,-1 1 0-16,8 9 5 15,3 3-12-15,-3 2 7 16,0 9 0-16,3-2-3 16,-3 5 16-16,0 7-13 15,-14 4 0-15,0 9 7 16,0 12-7-16,0 8 0 16,0 14 0-16,0 15 2 15,-21 9 13-15,-10 19-15 16,3 3 0-16,4 6 5 15,-3-3-4-15,10-11-1 0,-4-9 0 16,4-9 6-16,-4-2 6 16,7-6-12-16,-3-9 0 15,10 1 4-15,7 2-5 16,0 12 1-16,0 16 0 16,0 21 0-16,-27 15 12 15,-4 7-12-15,0 6 0 16,4-14 8-16,20-16-11 15,7-22 3-15,0-24 0 16,0-10 3-16,0-5 7 16,0 3-10-16,0-3 1 15,0 14 5-15,-24 7 3 16,-14 6-9-16,-7 20 0 0,11 6 14 16,-11 4-4-16,7-10-6 15,24-10-4-15,14-27 3 16,0-1-8-16,0 0 5 15,14 2 0-15,7 3 8 16,10 1 1-16,-11-4 2 16,-2-3-11-16,-5-2 6 15,-6 0-1-15,-7-3-3 16,0-1 0-16,0-5 5 16,0 3 3-16,0-4-9 15,0-9-1-15,0-5 5 16,0-13-4-16,7-6-1 15,17-3 0-15,-10-3 1 0,0 0 10 16,-4 0-11-16,-10 5 0 16,0 10 3-16,0 7-6 15,-17 5 3-15,-11-2 0 16,-10-4 2-16,7-13 5 16,11-11-7-16,-4 0 0 15,3-8 5-15,7 2-13 16,-3-5 8-16,10-3 0 15,0-6-1-15,1-3 9 16,-1 3-8-16,-4 1 0 16,5-1 4-16,6 3-13 15,0-8 9-15,0 2 0 16,0-5-2-16,0-9 7 16,6-4-5-16,5 5 0 0,2-1 4 15,-6-3-9-15,7 3 5 16,3 1 0-16,-10-11-5 15,7 5 13-15,0-10-8 16,-4-2 0-16,-3 3 7 16,0-3-19-16,-7-1 12 15,7 4 0-15,-7-6-4 16,6 0 14-16,-6 6-10 16,7-6 0-16,-7 0-1 15,0 0-11-15,11 0 9 16,9 0-19-16,11 0 22 15,4 0 12-15,20 0 3 0,-4 0-15 16,1 0 13-16,6 0-18 16,8 0 8-16,2-6-3 15,5 0 0-15,9 4 5 16,7 2-3-16,-6 0-2 16,3 0 4-16,3 0-16 15,8 2 12-15,16 10 0 16,4-12 0-16,17 0 8 15,14 0-8-15,17 0 0 16,-3-14 12-16,10-3-24 16,-4-1 9-16,-3 11 3 15,-3-6 5-15,-8 11 7 0,-6 2-17 16,-7-4 5 0,-7 4 0-16,7-2-2 0,14-5 2 15,31 2 0-15,23-3-11 16,5 5 20-16,16 1-9 15,-7 2 0-15,-16 0 9 16,-8 0-17-16,-13 18 8 16,-14-3 0-16,3 3-10 15,11 2 16-15,13-9-6 16,18 3 0-16,13-2 8 16,7-3-19-16,8 2 11 15,-1-5 0-15,7-6-6 16,-4 0 12-16,-9 0-7 0,-18 0 1 15,-4 0 0 1,-23 0-4-16,-1 0 4 0,1 0 0 16,6 0-8-16,18 0 19 15,10-12-11-15,3-2 0 16,-20 8-1-16,-18 0-5 16,-23 6 6-16,-14 0 0 15,-14 0-4-15,0 0 11 16,-14-8-10-16,0-1 3 15,-10 1 0-15,10-10 3 16,-3 4-3-16,3 0 0 16,7 2-6-16,-6 4 14 0,-25 3-8 15,0 5 0-15,-31 0 4 16,-3 0-14-16,-4 0 10 16,-13 0 0-16,10 0-1 15,-4 0 9-15,0 0-8 16,-6 0 0-16,0 0-2 15,-1 0-7-15,1-7 6 16,3 7 3-16,3-5 2 16,-6-1 8-16,6 0-10 15,-20 6 0-15,14-2-1 16,-8 2-7-16,8 0 6 16,6-4 2-16,4 4-7 15,4 0 18-15,-8 0-11 0,-13 0 0 16,-7-2 1-1,-25 2-5-15,-6 0 4 0,-7 0 0 16,0 0-1-16,0 0 11 16,0 0-10-16,0 0 0 15,0 0 3-15,0 0-10 16,11 0 7-16,-5 0 0 16,8 0-6-16,7 0 12 15,-4 0-6-15,-3 0 0 16,-7 0 0-16,0 0-4 15,-7 0 4-15,0 0 0 16,0 0 1-16,0 0 7 16,0 0-8-16,0 0 0 15,0 0 2-15,0 0-2 16,0 0 0-16,0 0 0 0,0 0 6 16,0 0 4-16,0 0-4 15,0 0-6-15,0-12 7 16,17-2-15-16,-4 3 8 15,-6-1 0-15,7 4 0 16,-4-4 5-16,4 4-5 16,7-4 0-16,3-2 2 15,-4 2-7-15,5-7 5 16,-12 7 0-16,11-5-2 16,-10 8 12-16,-7 3-10 15,0-5 0-15,-7 8 7 16,0-2-15-16,0-1 8 0,0-5 0 15,0-1-6-15,0 3 17 16,-7-8-11-16,-7 0 0 16,-3 1 0-16,-4-10-3 15,15 2 3-15,-8-2 0 16,-3-2-4-16,3-1 20 16,0-5-16-16,4-3 0 15,3-3 3-15,-7-3-14 16,14 3 11-16,-14-4 0 15,4 2-2-15,3-6 10 16,-7-7-8-16,8-2 0 16,6-3 3-16,-7 0-8 15,7 3 5-15,0-3 0 16,0 3-6-16,0 5 16 0,0 3-10 16,-7 4 0-16,-3 2 7 15,3 4-14-15,0-8 7 16,-7 2 0-16,7-2-4 15,-3 5 14-15,-4 1-10 16,7 2 0-16,7 7 5 16,-7 0-11-16,0 4 6 15,1-1 0-15,6 1-4 16,0-4 14-16,-11-2-10 16,4-3 0-16,-6-3 8 15,6 0-20-15,0-2 12 16,-3 1 0-16,3-4-4 15,0 1 14-15,7-4-10 0,0-4 0 16,0-5 5-16,0 1-14 16,0 1 9-16,0-2 0 15,0 5-5-15,0 2 17 16,0-3-12-16,0-4 0 16,24-3 4-16,3-3-11 15,4 0 7-15,-10 6 0 16,3 3-4-16,-3 2 20 15,-4 3-16-15,-3-4 0 16,-8-3 4-16,1-9-6 16,7-3 2-16,-4-7 0 15,4 1 0-15,0 5 16 0,3 4-15 16,-3 4-1-16,6 4 7 16,-2 3-9-16,-5 5 2 15,8 1 0-15,-4 2-3 16,-3-5 15-16,0-1-12 15,3-5 0-15,-3-6 5 16,-1-2-7-16,5-7 2 16,2-6 0-16,11 5-2 15,-10 1 17-15,-7 3-15 16,10 9 0-16,-4 1 7 16,-2-5-8-16,9 7 1 15,-3-6 0-15,4 6-4 16,-4-1 18-16,-4 1-14 0,-3 0 0 15,-17-6 5 1,7-2-13-16,-7-3 8 0,0-7 0 16,0-3-6-16,0 10 16 15,-7 5-10-15,-10 9 0 16,4 11 7-16,6 3-16 16,0 2 9-16,0 1 0 15,-3 1-5-15,10-2 18 16,-7-5-13-16,0-2 0 15,0-3 6-15,0-5-17 16,7 5 11-16,-7-1 0 16,7 6-6-16,-7 6 17 0,7 6-11 15,0 5 0 1,0-2 6-16,0-4-16 0,0 3 10 16,0-5 0-16,7-3-5 15,0 0 15-15,7 0-10 16,0-4 0-16,3 2 6 15,-3 1-16-15,-1 1 10 16,4-3 0-16,-10-4-5 16,7 2 15-16,-7-9-10 15,0-1 0-15,-7-2 8 16,0-3-20-16,0-4 12 16,0-1 0-16,0-4-4 15,0-3 9-15,-7 1-5 16,-14-3 0-16,8 0 5 15,-11 1-19-15,-7 2 14 0,10 2 0 16,-10 3-6 0,10 5 15-16,-3 2-9 0,4 8 0 15,-4-1 6-15,10 1-15 16,0-1 9-16,7 3 0 16,7-5-5-16,-7-1 17 15,7 3-12-15,0-5 0 16,0 2 5-16,0 3-15 15,0 7 10-15,-10 5 0 16,3 3-6-16,0 2 18 16,0-2-12-16,-6 2 0 15,13 1 2-15,-11-3-8 0,4 2 6 16,-6-2 0-16,13 3-8 16,-7 5 17-16,7 0-9 15,0-3 0-15,0-2 9 16,0 2-19-16,0 0 10 15,0 4 0-15,0 2-9 16,0 3 18-16,0 0-9 16,0-2 0-16,0-5 10 15,0-4-25-15,0 2 15 16,7-2 0-16,6-3-7 16,-6 0 21-16,17-9-14 15,-17 3 0-15,17-3 6 16,-17 5-18-16,7 4 12 0,-7 2 0 15,0 10-7-15,0 4 18 16,-7 8-11-16,0-5 0 16,10 4 7-16,-10 2-19 15,7-5 12-15,0 2 0 16,0-2-5-16,6-3 15 16,-2-3-10-16,-4-6 0 15,6-3 8-15,-6 0-21 16,0-2 13-16,-7 3 0 15,0-1-8-15,0 2 23 16,10-3-15-16,-10-2 0 16,0 1 5-16,0 5-16 0,0 0 11 15,0-2 0 1,0 3-7-16,0-1 20 0,0 0-13 16,0 0 0-16,0 2 8 15,0 0-20-15,0 0 12 16,0 1 0-16,7 5-8 15,-7 0 23-15,0 0-15 16,0 7 0-16,0-3 5 16,0 2-17-16,0 4 12 15,0-6 0-15,0 2-5 16,0-2 17-16,0 2-12 16,0 7 0-16,0-4 6 15,0-1-16-15,0 0 10 16,0-1 0-16,0-9-12 15,0-3 25-15,0 3-13 0,0 0 0 16,0 5 10-16,0 4-24 16,0 2 14-16,0 3 0 15,0 4-8-15,0-2 17 16,0 4-9-16,0-2 0 16,0-1 6-16,0 3-19 15,0-3 13-15,0 3 0 16,0 0-9-16,0-2 22 15,0 2-13-15,0-4 0 16,0 4 8-16,0 0-23 16,0 0 15-16,0 0 0 15,0 0-11-15,0 0 19 0,0 0-8 16,0-2 0-16,0-4 11 16,0 0-24-16,0 4 13 15,0 2 0-15,0-4-4 16,0-1 14-16,0 2-10 15,0 0 0-15,0 0 7 16,0 0-18-16,0 1 11 16,0-2 0-16,-7 2-8 15,-3-2 20-15,3-1-14 16,-7 2 2-16,8-3 0 16,-1 6-10-16,7-2 10 15,0 2 0-15,0-3-7 16,0 0 22-16,-11 1-15 0,11-4 0 15,0 0 9 1,0 3-23-16,0 0 14 0,0 3 0 16,0 0-9-16,-7 0 23 15,7 0-14-15,0 0 0 16,0 0 6-16,0 0-17 16,0 0 11-16,0 0 0 15,0 0-9-15,0 0 25 16,0 0-16-16,0 0 0 15,0 0 4-15,0 0-13 16,-6-6 9-16,6 1 0 16,0-1-11-16,0 0 27 0,-7 3-16 15,0-2 0 1,7-1 5-16,0 0-17 0,-7 4 12 16,-3-2 0-16,10-1-7 15,-7 2 19-15,0-1-12 16,7 2 0-16,0-1 6 15,0-2-16-15,-7 2 10 16,7 0 0-16,-7 1-10 16,7-2 23-16,0 4-13 15,0 0 0-15,0 0 7 16,-7-3-17-16,7-3 10 16,-7 1 0-16,-3-1-10 15,3 1 22-15,0-1-12 16,0-3 0-16,-24 0 8 15,4 4-29-15,-42-1 21 0,-27 6 0 16,-45 0-12-16,-58 6 7 16,-52 28-2-16,-31 18-34 15,-31 13-113-15,3 1-34 16,15-20-347-16</inkml:trace>
  <inkml:trace contextRef="#ctx0" brushRef="#br0" timeOffset="6593">2553 834 531 0,'0'0'163'0,"0"0"-29"16,0 0-32-16,0 0 48 16,0 0-54-16,0 0-41 15,0 0 16-15,-24-16-67 16,92 6 9-16,36-6 2 16,50-5 1-16,18-4 5 15,7 4-21-15,3-1 9 16,-10-2-7-16,-31 7-2 0,-45 5 0 15,-44 7-1-15,-38 5-5 16,-14 0-4-16,0 0-53 16,-7 0-39-16,-38 0 8 15,-13 0-73-15,-8 0 16 16,-2 17 49-16,2-6-68 16,8 0 6-16,-4-2-39 15,4 1 133-15,6-5 70 16,14 0 5-16,11-2-2 15,9 0 19-15,12-3-2 16,6 0 68-16,-7 0 52 16,7 0-42-16,-7 2 12 15,7 2-22-15,-7 1-40 0,0 10-1 16,-3 11-12 0,3 8 13-16,0 3-8 0,0 8-10 15,7 1 22-15,0 9-49 16,0 2 9-16,0 6-9 15,7 0 15-15,0 0-18 16,-7-9 0-16,0-11-15 16,0-15-32-16,0-14-118 15,0-6 28-15,0-8 44 16,0 0 30-16,0 0 7 16,0-5-1-16,-21-6 57 15,-3-3 1-15,4 5 4 16,-5 4 2-16,12-1 27 15,-1 3-16-15,14 0 30 0,0 0-21 16,0 3-1-16,0-3 25 16,0 3-47-16,0-2-2 15,45-7 33-15,20-5-13 16,18-6 42-16,13-9-16 16,14 0-29-16,-7-2 38 15,-7 5-28-15,-27 2 18 16,-24 6 23-16,-25 3-21 15,-13 6 18-15,10 1-22 16,-17-1-25-16,7 6 28 16,-7 1-42-16,0 2 4 15,0 0-10-15,0 0 9 16,0 0-18-16,0 22 6 0,7 15 3 16,0 9-10-16,0 0 11 15,10-3-1-15,-3-9 0 16,-7-11 16-16,0-12-19 15,10-5 3-15,-10-6 0 16,13 0 10-16,4-11-10 16,11-21 0-16,-4-2-1 15,7 0 15-15,-11-1-14 16,11 10 0-16,-14 7 2 16,-3 7-12-16,-8 7 10 15,5 4 0-15,-12 0-3 16,15 0-3-16,-4 0-5 15,4 15 11-15,3 0-3 16,3 1-15-16,4-6 18 0,-3 1 0 16,10-8-2-16,-7-3 1 15,6 0-2-15,-2 0 3 16,3-6 0-16,-7-12-10 16,-4 0 10-16,-10-3 0 15,4 3-1-15,-14 8 12 16,10 1-11-16,-10 6 0 15,0 0 1-15,0 3-17 16,0 0 16-16,10 0 0 16,3 9-11-16,4 5 8 15,-3-1 3-15,10 0 0 16,3-5 1-16,11-8-9 16,7 0 11-16,-15 0-3 0,8-3 0 15,-14-15 10-15,-3 2-10 16,3-4 5-16,-25 0-5 15,1 5 54-15,-7 2-43 16,0 7 10-16,0 3 15 16,0 3-35-16,0 0 15 15,0 0-16-15,0 20-9 16,0 26 0-16,-7 17 9 16,1 11 0-16,-8 9-3 15,7-1 14-15,-3-7-11 16,10-9 0-16,0-18 2 15,0-16-11-15,0-15 9 0,0-10 0 16,0-7 7-16,0 0 4 16,-14 0 58-16,7-12 10 15,0-23-72-15,-10-11 22 16,10-8-28-16,7-9-1 16,0-9 0-16,0-7 16 15,7-8-17-15,17-1 1 16,14 7 0-16,-11 13-6 15,-3 23 6-15,-10 16 0 16,-7 15-5-16,10 11 2 16,11 3 0-16,16 0-16 15,1 20-11-15,7 17 23 16,-1 6-18-16,-20 5 8 0,-17 1 11 16,-14-6-41-16,0 1 42 15,0-10-6-15,-38-3-11 16,-3-9 11-16,-4-4-16 15,7-4 4-15,7-6 19 16,11-8-15-16,20 0 19 16,-7 0 0-16,7 0 1 15,0-2 2-15,7-26-3 16,37-7 0-16,15-9-3 16,6-3 16-16,4-2-13 15,-4-3 0-15,-6-5 4 16,3 0-3-16,-4 0 6 0,-13-9-7 15,-7-2 36 1,-18-4-34-16,-13 3 24 0,-7 1-5 16,0 10-19-16,0 13 47 15,0 11-46-15,-7 13 7 16,-6 13-10-16,-5 8 0 16,-2 0-6-16,-11 40 5 15,-14 17 1-15,0 17-13 16,11 6 15-16,10 0-2 15,17-5 0-15,7-4 12 16,0-10-14-16,31-10 2 16,14-11 0-16,6-12-5 15,1-11 6-15,6-11-1 0,-6-6 0 16,6 0 18 0,4-11-14-16,-10-15-4 0,6-6 5 15,-13-5-6-15,-7-3 1 16,-18 1 0-16,-13 4-2 15,-7 9 19-15,0 10-17 16,0 4 0-16,0 9 2 16,-7 3-19-16,-24 0 17 15,-10 5 0-15,-3 26-8 16,-8 11 17-16,14-3-9 16,14 4 0-16,24-6 1 15,0 0-13-15,7-7 12 16,38-12 0-16,-8-3-6 15,8-9 24-15,0-6-18 16,6 0 0-16,8 0 2 16,3-23-3-16,-18-3 1 0,-2-2 0 15,-11-1 5-15,0-3 16 16,-18 4-17-16,1 6-4 16,-7 1 11-16,3 9-7 15,-10 4-4-15,0 8 0 16,7 0-3-16,0 0 1 15,7 0 0-15,3 15 2 16,4 11 0-16,3-1-16 16,-11-2 16-16,1 0 0 15,0-6-3-15,3-6 14 16,-3-5-11-16,-7-3 0 0,10-3 2 16,4 0-9-1,10 0 7-15,3-5 0 0,4-16 0 16,0 4 19-16,-7 0-19 15,-11-1 0-15,4 4 2 16,-10 0-9-16,-7 8 7 16,-7 1 0-16,7 5-6 15,0 0 11-15,-7 0-10 16,17 0 5-16,-3 3 0 16,-1 11-14-16,11-2 14 15,-17-2 0-15,7-4-5 16,-7-6 21-16,0 4-16 0,10-4 0 15,-3 0 1-15,10 0-3 16,3 0 3-16,4-15-1 16,7-2 0-16,-17 0 16 15,3 3-17-15,-11 0 1 16,1 4 0-16,-7 4-8 16,0 1 8-16,10 2 0 15,4 3-3-15,3 0 5 16,3 0-2-16,4 0 0 15,0 0 4-15,-3 0-17 16,3 0 13-16,7 0 0 16,-11 0 0-16,4 0 9 15,-10 0-9-15,3 0 0 16,-4-10 6-16,-13-8-9 16,4 1 3-16,-5-3 0 0,-6 3-3 15,0-1 20-15,0-2-17 16,0 0 0-16,0 3 4 15,-24 3-19-15,11 8 15 16,-11 6 0-16,3 0-14 16,0 14 13-16,-3 21 1 15,17-1 0-15,7 1 2 16,0-7-18-16,0-5 16 16,7-3 0-16,31-6-1 15,0-2 14-15,13-7-13 16,1-5 0-16,0 0 2 15,-1 0-7-15,-6 0 5 0,-14-8 0 16,-4-1-1-16,-3 1 17 16,-17-2-16-16,0 8 0 15,0-1 1-15,-7 3-11 16,0 0 10-16,7 0 0 16,-7 0-4-16,17 0 5 15,-3 0-1-15,0 0 0 16,10 3 1-16,-11 3-21 15,-6 2 20-15,7-4 0 16,-4-2-7-16,-3 0 13 16,14-2-6-16,-4 0 0 15,11 0 2-15,9 0-11 16,1 0 9-16,-3 0 0 0,2 0-5 16,-6 0 18-16,0 0-13 15,-17 0 0-15,0 0 0 16,0 0-12-16,-4 4 12 15,-3-4 0-15,13 0-1 16,4 0 12-16,4 0-11 16,3-6 0-16,7-20 5 15,-4-2-8-15,-3-8 15 16,-7-2-11-16,-17-8 40 16,0-3-41-16,-7-8 40 15,0 0-21-15,-24 3-9 16,-21 7 11-16,24 16-16 0,8 14-5 15,6 8 0 1,7 9 5-16,0 0-15 0,0 41 10 16,0 13 0-16,0 10-11 15,0 6 11-15,7-1 0 16,13-10-3-16,11-6-11 16,7-8 11-16,-10-11-34 15,3-8-32-15,-4-9 40 16,4-8-80-16,-7-6 16 15,-17-3 30-15,0 0-55 16,-7 0 46-16,0-6-32 16,-7-14-26-16,-38-3 100 15,1 3-8-15,-8 0 38 16,7 3-1-16,7 3 8 16,18 5 0-16,3 4 35 0,10 0 24 15,7 4 29 1,0 1-68-16,44-3-5 0,8-3 11 15,24 0-21-15,-11 1-5 16,-13 1-7-16,-15 2-98 16,-23-4-143-16</inkml:trace>
  <inkml:trace contextRef="#ctx0" brushRef="#br0" timeOffset="8708">9942 388 360 0,'0'0'194'0,"0"0"-47"16,0 0-30-16,7-181 7 15,-7 149-16-15,0 10-23 16,7 10 2-16,-7 7-54 16,0 5 27-16,0 0-60 15,0 5 15-15,10 33-28 16,-10 16 13-16,0 18 0 0,7 5 1 16,-7 6 18-16,0 5-19 15,0-2 0-15,0-4 6 16,0-11-12-16,0-7 6 15,0-19 0-15,0-13-3 16,0-12-99-16,0-14 9 16,0-6-31-16,0-3 28 15,7-32 27-15,-7-10-109 16,0-1 136-16,0 1 34 16,-45 6-22-16,-7 9 30 15,1 7 0-15,13 5 3 16,7 11 5-16,24 3-5 0,-7 2 6 15,14 2 8 1,0 0-10-16,0 0-7 0,0 0 0 16,0 8 6-16,0 4-5 15,59-6 8-15,30-6 2 16,21 0 31-16,18-6-27 16,-8-23 18-16,-10-3 0 15,-21-4-13-15,-23-5 40 16,-22 1-7-16,-30-5 12 15,-4-3 16-15,-10 1-51 16,0 4 14-16,-17 12-20 16,10 14-17-16,-6 11 37 15,13 6-40-15,-7 0-3 0,7 9-1 16,-11 29-3 0,5 12 3-16,6 4 0 0,0 7 6 15,0-4-9-15,0-3 3 16,17-5 0-16,3-9-3 15,11-11 13-15,-17-9-10 16,7-6 0-16,-11-10 10 16,11-4-18-16,3 0 11 15,-11 0-3-15,15-4 8 16,3-19 11-16,-7-3-19 16,-10 3 0-16,-1 0 4 15,1 3-6-15,-3 9 2 0,-5 6 0 16,-6 5-4-1,7 0 6-15,7 0-8 0,3 2 6 16,4 16 0-16,3-2-11 16,3-1 11-16,4-4 0 15,7-2-2-15,14-7 13 16,6-2-11-16,1 0 0 16,-8 0 8-16,-6-2-10 15,-7-12 3-15,-18-4-1 16,4-1 27-16,-17 1-23 15,0-2 22-15,-7 3-11 16,0 5-9-16,0 6 10 16,0 6-16-16,0 0 0 15,0 0-5-15,0 0-9 16,0 6 14-16,0 17 0 0,0 9 8 16,0-1-17-1,0 1 9-15,24-6 0 0,4-4-4 16,23-7 9-16,11-7-5 15,10-8 0-15,11 0 8 16,6-17-8-16,1-15 0 16,-11-2 0-16,-28-3-2 15,-13 3 19-15,-24 2-17 16,-14 3 0-16,0 4 8 16,0 8-13-16,-7 6 5 15,0 8 0-15,-6 3-11 16,6 0 11-16,7 22 0 15,0 7 0-15,0 5 3 16,0 3-15-16,0 1 12 0,0-1 0 16,7-3-7-16,6-1 17 15,11-3-10-15,-3-6 0 16,3-2 3-16,-10-8-20 16,-7-2 17-16,-7-7 0 15,0 1-8-15,0 0-27 16,-38-3 11-16,-27 0-7 15,-11-3-99-15,-14 0-9 16,-6 0-85-16,-7 0-124 16</inkml:trace>
  <inkml:trace contextRef="#ctx0" brushRef="#br0" timeOffset="9083">11358 1 369 0,'0'0'119'0,"0"0"-26"15,0 0-59-15,0 0 4 0,0 0-19 16,0 0-16-1,0 0 28-15,-134 80-28 0,134-54 9 16,0-3 47-16,52-3 3 16,17-5 17-16,17-13 1 15,-4-2-44-15,-6 0 48 16,-25-17-39-16,-23-12-7 16,-11 1 20-16,-17-1-57 15,0 4 13-15,-62 5-14 16,-24 8-47-16,-10 12-34 15,-11 0-109-15,21 26-87 16,11 17-385-16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1:23.337"/>
    </inkml:context>
    <inkml:brush xml:id="br0">
      <inkml:brushProperty name="width" value="0.05" units="cm"/>
      <inkml:brushProperty name="height" value="0.05" units="cm"/>
      <inkml:brushProperty name="color" value="#ED1C24"/>
      <inkml:brushProperty name="fitToCurve" value="1"/>
    </inkml:brush>
  </inkml:definitions>
  <inkml:trace contextRef="#ctx0" brushRef="#br0">44 1408 642 0,'0'0'277'0,"0"0"-79"0,0 0-68 15,0 0 1-15,0 0-40 16,0 0-51-16,-44-57 22 16,44 57-40-16,0 0-12 15,0 0 3-15,0 0-4 16,0 0-9-16,0 23 0 15,24 18 3-15,-4 10-3 16,11 0 0-16,4 4 0 16,-4 2-3-16,0 0 15 15,-4-3-12-15,-3-8 0 16,-17-15 9-16,0-10-15 0,0-13 6 16,0-6 0-16,-7-2 0 15,0 0 15-15,0 0-15 16,0 0 4-16,0 0 5 15,0-26 24-15,0-10-33 16,-14-10 4-16,0-8-2 16,-10-15 9-16,10-8-11 15,1 0 0-15,6 0 6 16,-4-1-12-16,4 4 6 16,7 6 0-16,0 8-9 0,0 19 15 15,0 13-6 1,0 14 0-16,0 5-10 0,0 3 0 15,0 4 4-15,0 2-17 16,31 0 17-16,21 0-34 16,13 34 31-16,4 15 5 15,-17 8-17-15,-8 0 19 16,-30-3-19-16,-14-5-22 16,0-6 27-16,-14-6-46 15,-37-3-8-15,-11 0-7 16,-3 1-66-16,6-4 22 15,8-2-157-15,13-4-245 16</inkml:trace>
  <inkml:trace contextRef="#ctx0" brushRef="#br0" timeOffset="1036">667 1733 462 0,'0'0'238'0,"0"0"-100"16,0 0-16-16,0 0 12 16,0 0-73-16,0 0-16 15,-148-99-16-15,134 99-28 0,7 0 5 16,-3 0-6-1,-4 12 0-15,7 13-11 0,7 9 14 16,0 1-3-16,0 0 0 16,0-1-4-16,31-5-7 15,-3-9 5-15,16-9 6 16,-6-11-4-16,-10 0 10 16,3 0-6-16,-18-23 10 15,5-8-8-15,-12-7 13 16,-6 1-11-16,0-3 8 15,0 1 49-15,-30 1-40 16,-8 3 25-16,-4 7-16 16,-2 2-28-16,13 12 16 0,0 9-18 15,10 5-3 1,-3 0-4-16,10 15 3 0,8 21 4 16,-1 10 0-16,7 3-1 15,0 2-8-15,13 0-14 16,32-3 16-16,7-5-4 15,16-14 0-15,-9-9 9 16,6-11-1-16,-13-9 6 16,-1 0-5-16,-6-23 2 15,-7-23 0-15,0-8 8 16,-18-9 0-16,-2-14 11 16,-5-4 13-16,-6-1-18 0,-7-7 24 15,0 12-25 1,0 8-6-16,-7 15 20 0,-24 17-24 15,4 11 21-15,-4 8-24 16,0 10 9-16,10 8-18 16,8 0 9-16,-5 0 0 15,-2 40-15-15,6 21 14 16,-3 12 1-16,17 5 0 16,0-1 4-16,0-2-14 15,45-4 10-15,6-5 0 16,18-6-6-16,-11-14 5 15,8-15-1-15,-4-13 0 16,-4-18-2-16,-6 0-5 16,-1-18 9-16,-6-19 0 15,-7-9 2-15,-1-8 9 0,-9-9-11 16,-4-3 2-16,-10-8 4 16,-14-1 6-16,0-2-11 15,0 8-1-15,-24 10 8 16,-4 13 6-16,-10 17-12 15,18 12-2-15,-4 12 12 16,10 5-21-16,0 0 9 16,-3 16 0-16,-4 33-9 15,14 17 7-15,7 11 2 16,0 8 0-16,0 1 5 16,35-4-16-16,16-4 11 15,11-6 0-15,4-9-3 0,-8-11 14 16,4-12-11-1,-10-11 0-15,6-10-23 0,-13-7 8 16,6-6-54-16,-13-6-51 16,14 0-86-16,-14-3-166 15</inkml:trace>
  <inkml:trace contextRef="#ctx0" brushRef="#br0" timeOffset="1538">2059 1512 567 0,'0'0'121'16,"0"0"-55"-16,0 0 46 0,0 0-69 16,0 0-13-16,0 0-13 15,52 0-16-15,23-3 49 16,22-3-3-16,-8 0-32 15,0 0 27-15,-16 1-21 16,-11-1-1-16,-18 3 15 16,-23 0-33-16,-14-2 30 15,7 2 7-15,-14-4-13 16,0 0 41-16,0-4-37 16,0-4-12-16,-42 1-4 0,-2-1-4 15,-18 1-10-15,10 5 0 16,1 4 11-16,30-2-12 15,4 5 1-15,17-1 0 16,0 3-1-16,0 0 6 16,0 0-5-16,0 0 0 15,24 0-4-15,20 0-7 16,15 14 11-16,-1 1 0 16,4 5-3-16,-3-3 11 15,-1 6-8-15,-13 0 0 16,-7 3 6-16,-11-1-15 15,-16-2 9-15,-5 2 0 16,-6 4-6-16,0 3 0 16,-44 2-104-16,-8 6-93 15,14-5-122-15</inkml:trace>
  <inkml:trace contextRef="#ctx0" brushRef="#br0" timeOffset="4757">3617 1428 570 0,'0'0'185'16,"0"0"-19"-16,0 0 3 15,0 0-63-15,0 0-4 16,0 0-34-16,0 0-17 16,0-71 10-16,0 71-42 15,0 0 11-15,0 0-30 16,0 0-1-16,0 12-4 15,0 22-2-15,0 6 7 16,14 3-2-16,-4-6 13 16,-3 0-11-16,0-9 0 15,6-2 12-15,-6 1-21 0,0-11 9 16,3-4 0 0,-10-4 0-16,7-8 12 0,-7 0-12 15,0 0 2-15,7 0 2 16,0 0 7-16,7-14-9 15,10-12-2-15,-3-5 9 16,3-1-3-16,-4 1-6 16,4 3 0-16,-10 4 11 15,10 4-16-15,-10 8 5 16,0 7 0-16,10 5-12 16,-11 0 2-16,18 17-4 15,-10 15-1-15,0 8-18 0,-4 3 5 16,-10-3-64-16,0-5-75 15,-7-7-62-15,0-12-84 16</inkml:trace>
  <inkml:trace contextRef="#ctx0" brushRef="#br0" timeOffset="5634">4291 1306 339 0,'0'0'217'0,"0"0"-42"0,0 0-26 15,0 0-38 1,0 0-3-16,0 0-57 0,-45-63 11 16,45 63-6-16,0 0-37 15,0-3 17-15,0-3-36 16,24-3 2-16,21-5 2 15,6-2 2-15,1 1-6 16,0 1 0-16,-1 5 12 16,-13 0-18-16,-17-2 6 15,-4 6 0-15,-4 1-4 16,-13 2 4-16,0 2-1 16,0 0-2-16,0 0-26 0,0 0 23 15,-6 0-33 1,-18 0 5-16,3 0 34 0,-3 0-16 15,10 6 16-15,0 4 0 16,7 2 3-16,-3 5-12 16,3 12 9-16,7 5 0 15,0 9-8-15,0 9 16 16,0-1-8-16,17 2 0 16,4 3 4-16,-7-8-6 15,10 1 2-15,-10-12 0 16,-1-5 0-16,-2-10 8 15,-11-7-8-15,0-9 0 16,0-4 7-16,0 1-6 16,0-3-1-16,0 0 0 15,-17 0 14-15,-4 0-6 0,-3 0-4 16,10 0-1-16,0 0 7 16,14-3-15-16,-7-3 5 15,7 6 0-15,0-2-3 16,0-1 6-16,0-3-3 15,0-6 0-15,21-8-13 16,17-2 4-16,0-10 9 16,6-2 0-16,-9-3-1 15,3-6 8-15,-7-12-7 16,-4-8 13-16,-3-5-9 16,-3-4 41-16,-21 10-6 15,0 13-6-15,0 14 32 0,0 21-49 16,-14 9 29-16,7 5-30 15,0 0-8-15,-10 14-14 16,10 23-6-16,0 18 13 16,7 2-5-16,0 0 13 15,0 3-8-15,14 0 0 16,17-1 3-16,0-6-2 16,-4-2-1-16,4-8-7 15,-10-8 4-15,-4-5-96 16,-3-9-22-16,-7-8-14 15,-7-6-81-15,0-7 3 16,0 0-84-16</inkml:trace>
  <inkml:trace contextRef="#ctx0" brushRef="#br0" timeOffset="6857">4686 1515 194 0,'0'0'115'0,"0"0"6"16,0 0-9-16,0 0-37 15,0 0-3-15,0 0-49 16,0 0-13-16,86-24 18 16,-10 19-22-16,-11-4 24 15,11-2 19-15,-18-3-19 16,-13-1 44-16,-7-2-15 16,-18 0 8-16,-3-3 24 0,-10-3-31 15,0 3-3 1,-7 0 4-16,0 0-27 0,0 6 14 15,-14 1-39-15,-10 3-8 16,-3 4 8-16,3 3-6 16,10 3-3-16,-3 0 0 15,3 0-6-15,7 6-4 16,7 20 10-16,0 14 0 16,0 3-10-16,14 0 20 15,31-1-10-15,-1-1 0 16,1-7 8-16,0-9-17 15,-7-7 9-15,-11-7 0 16,-3-11 1-16,-10 0 8 16,10 0-9-16,-10 0 7 15,0-25 3-15,-8-4 1 0,12-5-9 16,-12 2 10-16,1 1 17 16,-7 5-25-16,7 3 9 15,0 9-13-15,-7 7 13 16,0 5-19-16,0 2 6 15,0 0 0-15,10 0-12 16,4 0-1-16,0 11 13 16,17 12 0-16,-10 3 3 15,9-5-12-15,-16-5 9 16,10-2 0-16,-3-2-6 16,-7-9 7-16,3 0-1 15,-3-3 0-15,-1 0 4 0,5 0-5 16,2-15 1-16,-6-5 0 15,3-6 1-15,4 1 10 16,-4-1-11-16,-3 0 0 16,-7 6 6-16,-1 9-12 15,1 7 6-15,-7 4 0 16,7 0-8-16,4 0-4 16,-5 0 8-16,8 24 1 15,0-4 3-15,3 0-8 16,-10-6 8-16,0-5 0 15,0-4-8-15,0-1 15 16,-7-4-7-16,10 0 0 16,-3 0 6-16,-7 0-4 15,14-4-2-15,-1-13 0 16,5-3 0-16,-5 4 8 0,-6-2-8 16,7 7 0-16,-14 1 8 15,17 8-19-15,-10 2 11 16,7 0-3-16,10 0-4 15,-4 6-16-15,11 14 20 16,-3 0 3-16,3-3-14 16,-11-3 2-16,5-2 4 15,5-9-2-15,-16-3-2 16,7 0 14-16,-4 0-2 16,11-6 0-16,-4-23 10 15,-4-5-9-15,4-3-1 16,-10 0 0-16,-7-1 16 0,-7 8-15 15,0 1 28-15,0 3-24 16,0 9 5-16,-14 8-6 16,7 3-4-16,-3 6 0 15,10 0-5-15,0 0-7 16,0 0 9-16,0 6 3 16,0 14-14-16,17 3 10 15,4 3-9-15,10 0 4 16,7-4 2-16,-11-2 3 15,4 2 4-15,0-4 0 16,-4 3 3-16,-2-2-10 16,-5-1 7-16,-6-5 0 15,-4 5-9-15,-3-7 17 0,-7-2-8 16,0-1 0 0,-7 2-15-16,-31-5 8 0,-13 4-45 15,-11 0-117-15,4-7-77 16,6 1-166-16</inkml:trace>
  <inkml:trace contextRef="#ctx0" brushRef="#br0" timeOffset="7977">7065 871 488 0,'0'0'194'16,"0"0"-85"-16,0 0 5 15,0 0-7-15,-141-157-41 16,80 120 8-16,-12-1-21 16,-2 1-16-16,-15 1 13 0,-20-2-40 15,-10 3 21 1,-35 5-14-16,-24 2-15 0,-13 7 13 15,-1 3-15-15,1 1 0 16,16 9 1-16,-2 5 13 16,13 3-14-16,-11 0 3 15,4 11 7-15,-6 20-7 16,-8 13-3-16,11 7 0 16,-18 12-9-16,14 8 17 15,0 6-8-15,38 13 0 16,25 6 8-16,26 13-11 15,32 8 3-15,27 0 0 16,31 3-8-16,0-2 19 16,38-1-11-16,20-5 0 15,7-2 9-15,-3-6-14 0,-3-12 5 16,-1-7 0-16,-6-8-5 16,-1-8 14-16,1-9-9 15,3-8 0-15,3-7 6 16,8-7-12-16,23-10 6 15,21-8 0-15,24-14 4 16,21-6 5-16,24-6-8 16,20-29 2-16,4-4 8 15,-4-7-11-15,1-8 0 16,-8-3 0-16,15-6 6 16,-15-6 1-16,-6 1-7 15,-14-10 0-15,-31-4 4 0,-14-8 11 16,-3-3 1-16,-11-8 4 15,4 4 16-15,-14-5-34 16,-13 0 19-16,-22 1-1 16,-26-6-15-16,-18 1 30 15,-17 1-27-15,-7-1 2 16,0 3 3-16,-52 0-2 16,-13-3-3-16,-18 6-8 15,-13 6 10-15,-17 14-21 16,-25 11 11-16,-20 18 0 15,-28 11-9-15,-13 16 20 16,6 16-11-16,-6 8 0 16,27 8-25-16,17 36 10 0,21 19-68 15,10 17-33 1,11 14-29-16,16 0-155 0,18-7-135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1:39.046"/>
    </inkml:context>
    <inkml:brush xml:id="br0">
      <inkml:brushProperty name="width" value="0.05" units="cm"/>
      <inkml:brushProperty name="height" value="0.05" units="cm"/>
      <inkml:brushProperty name="color" value="#ED1C24"/>
      <inkml:brushProperty name="fitToCurve" value="1"/>
    </inkml:brush>
  </inkml:definitions>
  <inkml:trace contextRef="#ctx0" brushRef="#br0">393 735 730 0,'0'0'186'0,"0"0"-81"16,0 0 22-16,0 0-33 15,0 0-39-15,0 0 6 16,0 0-32-16,-117-14-7 16,117 12 10-16,0-1-20 15,0-2 31-15,14-1-15 16,24-9-22-16,13 1 25 16,21-6-30-16,18-4 1 15,13 2 5-15,0-7 6 16,4 4-12-16,-11 2-1 15,-31 5 1-15,-27 10-8 16,-17 3 7-16,-21 5-34 0,0 0-21 16,0 0-54-16,0 0-3 15,0 0-20-15,-7 5-62 16,-14 12 5-16,-10-2-3 16,11-4-146-16</inkml:trace>
  <inkml:trace contextRef="#ctx0" brushRef="#br0" timeOffset="1757">733 579 155 0,'0'0'197'0,"0"0"-49"16,0 0-44-16,0 0 33 15,0 0-39-15,0 0-39 16,-27 0 41-16,27 0-32 16,0 0-16-16,0 11-23 15,0 23-27-15,0 21 57 0,0 5 2 16,0 11-10-16,0 4-2 15,0 5-26-15,0 0 1 16,0-3-9-16,0-6-5 16,0-8-2-16,0-14-8 15,0-9 2-15,0-11-4 16,7-12 4-16,-7-6-2 16,0-5 0-16,0-3 8 15,0-3-8-15,0 0 0 16,-24 0 5-16,-4-12-15 15,-3-5 8-15,-7 3 2 16,11 2-1-16,-4 4-2 16,7 5-5-16,17 3 8 0,0 0-2 15,7 0-13-15,0 0 1 16,0 0-24-16,7 0 19 16,38 0-17-16,6 0 30 15,11 0 2-15,-10-17 4 16,6 0 0-16,-20-3 0 15,0 3 0-15,-11-1 8 16,-13 1-2-16,3-3 30 16,-10 3-7-16,0-3-14 15,0 3 24-15,-7 2-30 16,7 7 4-16,-7 5 7 16,0 3-16-16,0 0 4 15,0 0-8-15,0 0-14 0,17 0 8 16,-3 23-7-16,6 8 13 15,18 4 0-15,0-7 9 16,0-2-8-16,-11-9-1 16,-3-5 0-16,-17-10-7 15,0-2 7-15,0 0 0 16,3 0 8-16,-3 0-2 16,0-21 2-16,7 3-8 15,-7-6 0-15,0 4 0 16,-7 0 1-16,17 5-1 15,-10 10 0-15,-7 3 5 16,7 2-10-16,-1 0 5 16,12 0-12-16,-5 0 4 15,8 5 4-15,10 10 1 0,0-4 1 16,-4 0-5-16,11-2 6 16,0-6 1-16,-10-3 0 15,2 0-2-15,1 0 8 16,-3-3-6-16,3-20 2 15,-4-5 7-15,4-4-8 16,0-2-1-16,-10 0 1 16,-7-1 25-16,-14 4-23 15,0-4 12-15,0 10 15 16,0 1-29-16,-7 10 18 16,-7 6-19-16,14 2 4 15,0 6-7-15,0 0 3 16,0 0-8-16,0 3 7 0,0 22-6 15,21 10 2-15,10 5 5 16,0 3-11-16,6 3-2 16,-9-3 2-16,-4-6-3 15,-3-5 7-15,-8-7-23 16,5-2 24-16,-18-9-16 16,0-5 5-16,0-7 11 15,0-2 1-15,0 0 5 16,-25 0 7-16,-12 0 0 15,-5 0-5-15,-2-5-2 16,13 2 1-16,7-2-3 16,10 2 2-16,14-1 0 0,0-1 0 15,0 2-26-15,24 0 20 16,3-3-5-16,11 4 8 16,0-1-6-16,-10 0 9 15,9-5 0-15,1-5-4 16,7-6 13-16,7-6-9 15,-8-5 0-15,8-4 0 16,-14-3 21-16,-11-3 2 16,-10 3 1-16,-10 5 15 15,-7 7-23-15,0 7 26 16,0 2-30-16,0 4-8 16,-14 6 0-16,-3 3-4 15,-3 1 0-15,6 2-1 0,-3 0-4 16,17 2 5-16,-7 24 0 15,7 9 0-15,0 8-10 16,0 5 10-16,14-3 0 16,17-5-2-16,-11-8 0 15,11-9-3-15,7-12-5 16,-11-6 5-16,11-5-4 16,0 0 12-16,0 0-3 15,0-24 3-15,6-5 7 16,-9-5-6-16,9 0-4 15,-6-1 0-15,-7 7 2 16,-17 4 5-16,0 10-7 16,-7 6 0-16,3 5 13 15,4 3-26-15,6 0 13 0,18 5-7 16,0 15-2-16,14 0 9 16,-8-5 0-16,1-7-1 15,0-8 10-15,6 0-9 16,-6 0 0-16,0-25 7 15,-18-10 11-15,4-1-11 16,-17-8 26-16,3-4 9 16,-17-10-31-16,7-1 16 15,-7-9-12-15,0 4-14 16,0 7 16-16,-7 10-13 16,-17 17-4-16,17 15 7 15,0 10 5-15,7 5-19 16,0 0 7-16,0 37-19 0,0 26 9 15,0 14 11-15,0 0-1 16,0-6 0-16,0-10-5 16,14-1-15-16,17-14-28 15,-10-10-18-15,3-4 7 16,3-18-57-16,-10-8-47 16,11-6-34-16,-11 0-34 15,-17-26-52-15</inkml:trace>
  <inkml:trace contextRef="#ctx0" brushRef="#br0" timeOffset="1925">3157 827 135 0,'0'0'146'0,"0"0"-42"0,0 0-30 15,0 0 28-15,-213-23-33 16,203 21 2-16,10 2 8 16,0 0-45-16,17-4-13 15,28 2-2-15,27-6-16 16,10-7 13-16,1 1-16 15,-4-4-55-15,-34 7-278 16</inkml:trace>
  <inkml:trace contextRef="#ctx0" brushRef="#br0" timeOffset="3197">3972 842 347 0,'0'0'160'0,"0"0"-45"16,0 0-5-16,0 0 3 16,0 0-18-16,0 0-32 15,0 0 15-15,-141 0-16 16,134 0-16-16,7-3 9 16,0 3-36-16,0 0 8 15,0 0-10-15,0 0-9 16,0 0 7-16,0 0-15 15,0 0 3-15,0 0-4 16,0-3 2-16,0 3-1 0,0 0 0 16,0 0 5-16,0 0-7 15,0 0 2-15,0 0 0 16,0 0 3-16,0 0-1 16,0 0-2-16,0 0 0 15,0 0 10-15,0 0-12 16,0 0 2-16,0 0 0 15,0 0-7-15,0 0 8 16,0 0-1-16,0 0 0 16,0 0 7-16,0 0-10 15,0 0 3-15,0 0 0 16,0 0-5-16,0 0 9 16,0 0-4-16,0 0 0 0,0 0 6 15,0 0-14-15,0 0-7 16,0 0-71-16,0 0 6 15,0 0-63-15,0 0-30 16,0 0-38-16,0 0-113 16</inkml:trace>
  <inkml:trace contextRef="#ctx0" brushRef="#br0" timeOffset="4639">3670 581 87 0,'0'0'81'16,"0"0"9"-16,0 0-22 16,0 0-48-16,0 0-20 15,0 0-8-15,20-42-120 16</inkml:trace>
  <inkml:trace contextRef="#ctx0" brushRef="#br0" timeOffset="5151">3945 364 174 0,'7'-17'235'0,"-7"0"-102"0,0 3-9 15,0-6 11-15,0 5-37 16,0-2 10-16,0 4 16 16,0-2-40-16,0 0 27 15,0 1-30-15,0 3-25 16,0 2 6-16,0 3-30 15,0 1 2-15,0 1 0 16,0 4-26-16,0-2 28 16,-7 2-34-16,-4 0 5 15,-2 0-9-15,-1 34 6 16,0 23-4-16,4 20 0 16,3 15 8-16,0 11-11 15,7 0 3-15,0 0 0 0,0-6 3 16,0-5 3-1,0-4-6-15,7-8 0 0,0-9 9 16,17-4-10-16,-3-10 1 16,10-10 0-16,-1-9-4 15,5-9 9-15,3-9-5 16,-7-6 0-16,-4-6-18 16,4-2-8-16,-10-6-39 15,17 0-40-15,-8-20-20 16,8-19-136-16,14-10-133 15</inkml:trace>
  <inkml:trace contextRef="#ctx0" brushRef="#br0" timeOffset="5902">4670 367 685 0,'0'0'212'0,"0"0"-24"16,0 0-30-16,0 0-33 15,0 0-28-15,0 0-53 0,0-60-14 16,0 60-5-16,0 0-19 15,0 0 5-15,0 0-11 16,0 23 1-16,0 19-9 16,0 11 11-16,0-2-3 15,0 0 0-15,0-3 10 16,0 1-10-16,0-6 0 16,-7-5 0-16,7-10-4 15,0-11 8-15,0-8-4 16,0-7 0-16,0-2 7 15,0 3-13-15,0-3 6 16,0 0 0-16,21 0-4 16,10 0 12-16,7 0-8 0,6-5 0 15,-9-9 8-15,16 2-4 16,-13-2-4-16,7 2 0 16,0 1-1-16,-14 0 5 15,-4-1-4-15,-10 3 0 16,-3 1 9-16,-7-6-5 15,0 0-4-15,0-4 0 16,-7-2 35-16,0 0-35 16,0 0 20-16,0 0-9 15,-14 3-5-15,-7 0 10 16,-3 3-16-16,4 5 1 16,9 3 4-16,4 6 1 15,1 0-6-15,6 0 0 0,0 0-4 16,0 0-4-16,0 26 0 15,0 14 8-15,0 12-6 16,6 2 13-16,18-3-7 16,-3 0 0-16,3-2 7 15,-3 0-10-15,3-10 3 16,-10-4 0-16,-7-4-9 16,-7-8-36-16,0 1-31 15,0-4-55-15,-7-6-91 16,-7-6-73-16,-3-8-216 15</inkml:trace>
  <inkml:trace contextRef="#ctx0" brushRef="#br0" timeOffset="6241">5227 104 675 0,'0'0'232'0,"0"0"-57"16,0 0-6-16,0 0-29 16,0 0-75-16,0 0 10 15,-55-103-54-15,55 103-21 16,24 0 1-16,28 6 10 16,6 31-11-16,11 19 17 0,3 20-13 15,-3 21 19 1,-10 17-18-16,-8 3-1 0,-13-2 3 15,-17-15 1-15,-21-9-8 16,0-5 0-16,-73 0-59 16,-40 2-79-16,-49 1-270 15</inkml:trace>
  <inkml:trace contextRef="#ctx0" brushRef="#br0" timeOffset="13447">2141 2128 181 0,'0'0'184'16,"0"0"-115"-16,0 0 39 15,0 0-30-15,0 0-9 16,0 0 13-16,-89-114-32 0,89 108 3 16,0 3 4-16,0 3-35 15,0 0 20-15,0 0-42 16,13 0 1-16,63 0-12 15,58 0 20-15,66-6-9 16,51-11 0-16,51-5 12 16,32-4-15-16,16-3 3 15,5 3 0-15,-5 3-1 16,-16 6 12-16,-18 12-11 16,-20 1 0-16,-4 4 9 15,4-2-19-15,30-10 10 16,35-8 0-16,35-2-2 15,3-4 11-15,0-3-9 16,-4 1 0-16,-27 0 8 0,-11 5-16 16,-23 0 8-16,-25-1 0 15,-20 4-9-15,-7 1 13 16,-20-5-4-16,-18 4 0 16,-7 1 4-16,-31-5-14 15,-20 4 10-15,-21 1 0 16,-48 4-2-16,-21 7 8 15,-44 2-6-15,-28 6 0 16,-17 0-48-16,-7 0-15 16,0 0-112-16,0 0-119 15</inkml:trace>
  <inkml:trace contextRef="#ctx0" brushRef="#br0" timeOffset="15302">2164 2060 433 0,'0'0'114'0,"0"0"-23"15,0 0-28-15,0 0 67 16,0 0-78-16,0 0-29 16,0-12 6-16,0 12-18 0,0 26-11 15,0 14 13-15,7 9-11 16,10 7 40-16,-3 10-33 15,-1 9 9-15,4 10 9 16,-3 4-23-16,0 6 16 16,3-7-14-16,-17-5 2 15,7-12 0-15,0-10-8 16,0-13 0-16,7-11-2 16,-8-8 15-16,12-9-13 15,-12-6 0-15,1-8 8 16,0-3-9-16,0 0 1 15,-7-3 0-15,10 0-1 0,11 0 15 16,-7 0-14 0,31 0 0-16,6 0 6 0,32-3-6 15,27-20 0-15,24 0 0 16,24-5-5-16,17 2 18 16,18-3-13-16,17 1 0 15,10 3 2-15,-4-2-10 16,-9 4 8-16,-8-2-17 15,-7 1 10-15,18 5-15 16,-3-5 20-16,16 2 2 16,1 2-9-16,2-3-1 15,19 2 10-15,-8 3 0 16,0 0-4-16,-7 4 9 0,1 0-5 16,-8 2 0-16,-3-1 3 15,4-3-10-15,-8-1 7 16,-2 0 0-16,9-3-3 15,-3 6 14-15,17-1-12 16,-20 1 1-16,0 2-1 16,-11 2-10-16,-7-2 11 15,-13 2 0-15,0 3-6 16,-18-4 12-16,-3-2-6 16,-10 5 0-16,0-6 5 15,-4 6-12-15,4-2 7 16,-7 5 0-16,-7 5-7 15,-14 0 20-15,-17-3-13 16,0 3 0-16,3-3 4 0,-3-3-11 16,18 1 7-16,-5 2 0 15,11-3-6-15,1 4 13 16,-19-2-7-16,-2-2 0 16,-18 3 4-16,-17 1-10 15,-3-3 6-15,-11 1 0 16,-13-1-1-16,-1-5 10 15,-13 5-8-15,-7-3-1 16,-3 3 9-16,-4-5-8 16,-4 5-1-16,-2-1 0 15,-5 3 0-15,-6-3 11 16,0 4-11-16,3-6 0 16,-3 2 9-16,0-1 12 0,-7-1-14 15,0-2 1-15,0-6 16 16,7 0-18-16,-7-8 9 15,14 2-15-15,-14-10 11 16,7-5 1-16,-7-9-9 16,0-7-3-16,0-3 14 15,0 2-3-15,-7 0-2 16,-7 0-8-16,0-3 11 16,-3-4-7-16,10 1-5 15,0 9 0-15,-6 8 29 16,6 6-21-16,-4 5 26 15,11 6-32-15,0-2 10 0,0 6-5 16,0-1-3 0,0 5-4-16,0 6 6 0,0 4 8 15,0 5-14-15,0 3 0 16,0 0 8-16,0 0-18 16,0 0 10-16,0 0 0 15,-51 0-9-15,-45 23 7 16,-73 20-9-16,-68 11-26 15,-59 3-143-15,-31-11-48 16,-6-15-263-16</inkml:trace>
  <inkml:trace contextRef="#ctx0" brushRef="#br0" timeOffset="16885">2759 2351 362 0,'0'0'131'15,"0"0"-24"-15,0 0 2 0,0 0 10 16,0 0-49 0,0 0-33-16,-7-11 19 0,27-4-40 15,1-5 21-15,10 0 17 16,0-3-29-16,-11 1 18 15,4 4-13-15,-10 1-15 16,-14 9 43-16,0-1-48 16,7 4 5-16,-7-1 0 15,0 6-5-15,7-3 1 16,-7 3-11-16,0 0 3 16,7 0-15-16,3 14 4 15,-10 17 8-15,7 10-4 16,0-1 13-16,0 3-11 15,0-6 2-15,0 3 0 0,3-5-4 16,-10-4 4 0,0-3 0-16,0-8-6 0,0-2 14 15,0-10-18-15,0-2 10 16,0-6 0-16,0 3 3 16,-17-3 0-16,10 0 8 15,-7 0-7-15,7 0 9 16,-3 0-10-16,10 0-3 15,0 0 0-15,0 0-3 16,0 0 3-16,0 0 0 16,0 0-7-16,24-12-4 15,21-11 8-15,27-5 0 16,4-1-34-16,-4 3-4 0,-10 8-90 16,-35 11-55-1,-10 4-95-15,-17 0-283 0</inkml:trace>
  <inkml:trace contextRef="#ctx0" brushRef="#br0" timeOffset="17184">3567 1956 525 0,'0'0'168'0,"0"0"-56"16,0 0 13-16,0 0-27 0,0 0-45 16,0 0-15-16,0 0-32 15,13 41-6-15,-13 14 45 16,7 10-18-16,-7 9 8 16,7 7 3-16,0 4-35 15,3 3 22-15,-3 9-25 16,7-8 2-16,0-6 3 15,3-17-5-15,-3-17-13 16,-14-9-125-16,0-14-221 16</inkml:trace>
  <inkml:trace contextRef="#ctx0" brushRef="#br0" timeOffset="17702">4313 2217 507 0,'0'0'102'16,"0"0"-69"-16,0 0 31 15,0 0-3-15,0 0-33 0,0 0 12 16,82-29-29-1,-58 29 0-15,4 0 2 0,-4 0-8 16,-10 9 10-16,-1 5-14 16,-6-3 1-16,-7 4 1 15,11-1-2-15,-11 1-1 16,0 2 3-16,0-3 2 16,-11 0-5-16,-9-2 4 15,6-1-2-15,-3-5 9 16,10-3-7-16,7-3-4 15,0 0 4-15,0 0 5 16,0 0-2-16,7 0-7 16,24 0 0-16,6-6 15 15,8-2-12-15,-17 4-3 16,9 4 6-16,-6 0 5 0,-10 0-3 16,3 12-8-1,-3 5 2-15,-8 1 15 0,-13 2-15 16,0-4-2-16,0 2 0 15,0-1 5-15,-34-3-5 16,-17 0 0-16,-11 1-55 16,10-10-104-16,14 1-154 15</inkml:trace>
  <inkml:trace contextRef="#ctx0" brushRef="#br0" timeOffset="17988">5152 1914 481 0,'0'0'154'16,"0"0"-9"-16,0 0-32 16,0 0-34-16,0 0-34 15,0 0-34-15,0 0 31 16,75 129-11-16,-75-66-28 15,0 5 37-15,0 3-24 16,0 3-4-16,0 1 11 16,0-6-15-16,-10 0-8 15,3-10 0-15,0-13-1 16,7-4-62-16,0-10-158 16,0-14-102-16</inkml:trace>
  <inkml:trace contextRef="#ctx0" brushRef="#br0" timeOffset="18872">5936 2054 485 0,'0'0'107'0,"0"0"11"15,0 0 9-15,0 0-53 16,0 0-13-16,0 0-32 16,0-11 1-16,0 11-24 15,0 0 11-15,0 14-17 16,0 11 5-16,0 4-3 0,0 0 10 15,-7 5-5-15,-14 0-6 16,7-8-1-16,-3-6 12 16,10-8-12-16,7-6 0 15,0-4 0-15,0 1-3 16,7-3 8-16,31 0-5 16,0 0 2-16,6-3 7 15,8-17-9-15,0 3 0 16,-15-1 0-16,-2 2 1 15,-11 4-1-15,-3-5 0 16,-4 2 6-16,-4-4 2 16,-6-1-2-16,0 0 3 15,10 0 10-15,-17 5 28 0,0 2-23 16,0 4 22 0,0 5 3-16,0 4-30 0,0 0 17 15,0 0-36-15,0 0 6 16,0 0-16-16,0 23 6 15,0 12 4-15,0 2 0 16,0 6 9-16,7-3-12 16,14 3 3-16,-14-6 0 15,10 0-3-15,-3-2 3 16,0-7-59-16,3-2-63 16,-10-9-61-16,6-8-93 15</inkml:trace>
  <inkml:trace contextRef="#ctx0" brushRef="#br0" timeOffset="19142">6730 1782 531 0,'0'0'142'15,"0"0"-1"-15,0 0 32 16,0 0-67-16,0 0-65 15,0 0-41-15,-21 14 14 16,21 35-5-16,14 5 21 16,0 7-12-16,-7 2 23 15,10 0-34-15,-17 2 7 16,7-2-12-16,-7 0 9 0,0-3-9 16,7-10-2-16,-1 0-74 15,1-10-103-15,17-20-184 16</inkml:trace>
  <inkml:trace contextRef="#ctx0" brushRef="#br0" timeOffset="19636">7455 2037 549 0,'0'0'136'0,"0"0"-52"16,0 0 75-16,0 0-57 16,0 0-21-16,0 0-5 15,0-26-46-15,0 26-4 16,0 0-12-16,0 0-5 15,0 0-7-15,0 0-2 16,0 0 0-16,0 12-6 16,-7 4 9-16,1 5-3 15,6-1 0-15,0 0 8 0,0 0-12 16,0 0 4 0,31-1 0-16,-4 1-4 0,11-2 9 15,7-1-5-15,-14-5 0 16,-4-1 11-16,-10 0-15 15,-3-2 4-15,-7 0 0 16,-7 2-6-16,0-3 8 16,0-3-2-16,0 8 0 15,-7-7 4-15,-45 1-14 16,8 2-59-16,-8-3-36 16,7-3-10-16,8-3-57 15,23 0-54-15,7-15-310 16</inkml:trace>
  <inkml:trace contextRef="#ctx0" brushRef="#br0" timeOffset="19721">7455 2037 256 0</inkml:trace>
  <inkml:trace contextRef="#ctx0" brushRef="#br0" timeOffset="19807">7455 2037 256 0,'90'-60'224'0,"-73"51"-95"0,-10 1-50 0,20 3 12 15,4-4-27-15,21 3-48 16,-1 2 26-16,1 4-42 15,-7 0 0-15,-7 0-2 16,-18 6-172-16,4 7-312 16</inkml:trace>
  <inkml:trace contextRef="#ctx0" brushRef="#br0" timeOffset="20147">8294 1663 675 0,'0'0'161'16,"0"0"-23"-16,0 0 13 16,0 0-44-16,0 0-56 15,0 0-48-15,14-18 8 16,3 41-11-16,-10 14 0 0,14 9 20 15,-4 5-14-15,-3 3 2 16,-1 4-1-16,12-1 3 16,-12-2-5-16,1-4-5 15,-7-3-9-15,10-2-54 16,-10-6-139-16,0-3-93 16</inkml:trace>
  <inkml:trace contextRef="#ctx0" brushRef="#br0" timeOffset="20537">9154 1814 674 0,'0'0'139'16,"0"0"-58"-16,0 0 30 16,0 0-4-16,0 0-62 15,0 0-10-15,-83 2-32 16,63 27 2-16,13 3-3 16,0 8 9-16,-3 8-7 15,10 1-4-15,0 2 0 16,0-2 0-16,0-9 10 15,17-6-10-15,10-11 0 0,11-6 8 16,7-11-9 0,-7-6 1-16,13 0 0 0,-13 0 7 15,-10-2 4-15,-11-16-11 16,-10 1 8-16,-7-1 1 16,0 2-9-16,-17 1 0 15,-18 7-11-15,-16 2-39 16,13 6-105-16,0 0-63 15,17 0-88-15</inkml:trace>
  <inkml:trace contextRef="#ctx0" brushRef="#br0" timeOffset="20843">9584 1634 610 0,'0'0'169'0,"0"0"-46"0,0 0 21 16,0 0-35-16,0 0-11 16,0 0-57-16,0-61-37 15,0 61-4-15,0 37 2 16,0 16-2-16,13 7 0 0,5 8 7 15,-5 0-2 1,1 0-5-16,-4-1 0 0,-3-7-12 16,0-8-36-16,0-13-115 15,7-7-96-15,3-15-263 16</inkml:trace>
  <inkml:trace contextRef="#ctx0" brushRef="#br0" timeOffset="21309">10251 1765 592 0,'0'0'188'0,"0"0"-56"0,0 0-20 15,0 0-7-15,0 0-10 16,0 0-80-16,-169-84 13 15,131 84-28-15,1 7 2 16,-1 19-5-16,17 5 5 16,4 4-2-16,17-1 0 15,0-3 9-15,0 3-14 16,31-2 5-16,21-1 0 16,-1-2-6-16,1-3 10 15,-8-6-4-15,-6 0 0 0,-7-3 4 16,-10-1-11-16,-7 2 7 15,-4-4 0-15,-10-5-8 16,0-3 5 0,0 0 3-16,0-6-1 0,-17 2-14 15,-21-2 8-15,-3 0-28 16,3 0 3-16,14 0 27 16,10-5-8-16,14-15 12 15,0-6 0-15,21-9-17 16,34-5 16-16,17-4-46 15,3-12-29-15,-2 5 2 16,-5 5-122-16,-33 6-137 16</inkml:trace>
  <inkml:trace contextRef="#ctx0" brushRef="#br0" timeOffset="21657">10962 1568 697 0,'0'0'164'15,"0"0"-32"-15,0 0 50 16,0 0-74-16,0 0-66 15,0 0-25-15,0-14-11 0,0 44-6 16,0 20 4-16,0 1 7 16,0 7-4-16,0 1-7 15,7 4 2-15,0-6-4 16,10-6 7-16,-3-5-10 16,7-5-16-16,-4-7-139 15,-3-11-54-15,0-15-118 16</inkml:trace>
  <inkml:trace contextRef="#ctx0" brushRef="#br0" timeOffset="21927">11423 1709 690 0,'0'0'193'16,"0"0"-98"-16,0 0 45 16,0 0-34-16,0 0-70 15,0 0-18-15,0-18-10 16,0 29-8-16,7 14 7 16,0 7 4-16,0 3-3 15,7 5-8-15,-4-3 0 16,-3 0 1-16,0 3-1 15,-7-8-55-15,0-1-142 0,7-11-141 16</inkml:trace>
  <inkml:trace contextRef="#ctx0" brushRef="#br0" timeOffset="22319">11860 1745 639 0,'0'0'134'16,"0"0"-15"-16,0 0 30 15,0 0-77-15,0 0-21 0,0 0-51 16,-31-2 17-16,31 39-22 16,-7 3 5-1,7-4 0-15,0 1-2 0,0-8 5 16,7-3-3-16,24-3 0 15,20-12 10-15,15-5-4 16,16-6-6-16,-6 0 0 16,-18-3 16-16,-6-17-11 15,-21-3 53-15,-10-2 20 16,-8-4-26-16,-13-3 17 16,0 6-33-16,0-2-5 15,-7 8 15-15,-20 6-43 16,-11 5 6-16,-13 7-9 0,-1 2 5 15,-24 5-19 1,4 27-22-16,3 8-105 0,18-1-143 16,20-1-326-16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06.66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364 226 238 0,'0'0'183'0,"0"0"-112"0,0 0-17 15,0 0 50-15,0 0-44 16,0 0 25-16,0 0-33 16,0-9-18-16,0 6 15 15,0 3-30-15,0 0 12 16,0 0 1-16,0-3-26 16,0 0 28-16,7-2-30 15,27-4-1-15,21-2-1 16,11-1-1-16,23-6-1 15,14 5 0-15,18-7 13 16,-11 0-16-16,-7 6 3 16,-7 2 0-16,-13 1-5 15,-25 2 10-15,-13 3-5 0,-25 3 0 16,-9 3 12 0,-11 0-18-16,0 0 6 0,0 0 0 15,-18 0-6-15,-33 0 1 16,-32 9 5-16,-13 5 0 15,-7-2-15-15,7-1 5 16,-1-5 8-16,1 3 2 16,0 2-22-16,6-1 17 15,11 0-21-15,17-2 14 16,11-5 24-16,23 0-15 16,18-3 3-16,10 0 0 15,0 0-6-15,0 0-2 0,0 0 8 16,0 0 0-16,0 0 0 15,24 0-7-15,21 0 7 16,6-3 0-16,1-10 3 16,13 0 1-16,18-3-4 15,6-2 0-15,1-5 5 16,6 3-8-16,-14 4 3 16,-16 1 0-16,-22 6 0 15,-23 4 2-15,-21 5-2 16,0 0 0-16,0 0 13 15,0 0-23-15,-51 0 10 16,-29 0 0-16,-40 14-7 0,-14 10 11 16,10 1-4-16,-3-6 0 15,24 1 1-15,7-2-3 16,13-1 2-16,18-3 0 16,20-5-5-16,21-6 11 15,10-1-6-15,14-2 0 16,0 0 6-16,0 0-15 15,0 0 9-15,0 0 0 16,0 0-9-16,0 0 10 16,0 0-1-16,0 0 0 15,0 0 4-15,0 0-8 16,7 0 4-16,7 0 0 16,-4 0-10-16,-10 0 15 0,0 0-7 15,0 0 2 1,0 0-28-16,-17 12 22 0,-11 0-22 15,4 2-3-15,11-6 30 16,13-2-14-16,0-3 15 16,0 3-3-16,13-1 12 15,18-2-3-15,-3-3-6 16,-4 0 0-16,-3 0 9 16,-4 0-2-16,3 0-3 15,4 0 7-15,-3 0-5 16,10-6 19-16,7-2-14 15,3-4-5-15,21-2 23 16,10 3-26-16,-3-1 13 0,-11 6-11 16,-27 4 7-16,-17 2-11 15,-7 0-1-15,-7 0 0 16,0 0-11 0,0 0 5-16,0 0 6 0,0 6 4 15,-21 5 3-15,-10 0-4 16,-13 6-3-16,-1 1 0 15,-7 2-19-15,-6 2 29 16,-4 4-10-16,4 0 0 16,-1-1 4-16,1 1-8 15,20-5 4-15,7-7 0 16,17-8-17-16,14-6 9 16,0 0 4-16,38 0 3 15,45 0 1-15,27 0-2 0,6-10 2 16,12-4 0-16,-11 3-9 15,-18 2 18-15,-26 4-9 16,-36 5 3-16,-23 0 8 16,-14 0-2-16,0 0-9 15,0 0 2-15,0 0 6 16,0 0 3-16,0 0-2 16,-14 0 7-16,-17 0-10 15,18 0 4-15,-11 3-10 16,-4 2 0-16,-3 4-4 15,-7-1 10-15,-6 6-6 16,2 1 0-16,-13-1 10 0,21-2-15 16,3-3 5-1,10-4 0-15,-3-2-5 0,17 0 12 16,1-3-7-16,6 0 0 16,0 0 6-16,0 0-7 15,0 0 1-15,13 0 0 16,39 0-8-16,6-8 13 15,25-7-5-15,-1 3 0 16,15-2 9-16,-1-1-13 16,7 4 4-16,-14 3 0 15,-23 5-5-15,-28 3 11 16,-14 0-6-16,-17 0 0 16,-7 0 8-16,0 0-13 0,0 0 5 15,0 0 0 1,0 0-7-16,0 0 15 0,0 0-8 15,-52 6 0-15,-31 17 1 16,-27 5 7-16,-17 7-8 16,-7-4 0-16,17-3-5 15,14-2 13-15,14-6-8 16,13-3 0-16,18-5 1 16,20 0 1-16,17-7-2 15,11-2 0-15,10-3-11 16,0 0 16-16,0 0-5 15,0 0 0-15,0 0 8 16,17 0-21-16,41 0 16 16,32-8-3-16,27-12 2 0,17-1 9 15,0-5-11-15,7 4 0 16,-7 2 3-16,-31 5-1 16,-13 4-2-16,-39 6 0 15,-13 0-4-15,-17 5 13 16,-15 0-9-16,-6 0 0 15,0 0 7-15,0 0 2 16,0 0-7-16,-51 0 6 16,-14 0 12-16,-25 0-12 15,1 0-8-15,-8 5 0 16,15 0 7-16,3 0-16 16,3 4 9-16,11 0 0 15,3-1-6-15,10-3 12 0,1 2-6 16,-1-2 0-16,8-1 10 15,6-4-13-15,17 0 3 16,7 0 0-16,4 0 0 16,10 0 10-16,0 0-10 15,0 0 0-15,0 0 8 16,31-6-18-16,14-6 10 16,13 4 0-16,18 0-12 15,6 1 14-15,15 1-2 16,-1-2 0-16,14 0 8 15,0-4-11-15,3-2 3 16,-3-1 0-16,-20 7-8 16,-8 2 15-16,-30 0-7 0,-31 6 0 15,-8-2 9-15,-13 2-12 16,0 0 3-16,-7 0 0 16,-44 0-9-16,-32 0 9 15,-13 0 0-15,-7 6 0 16,-7 8 9-16,-17 0-17 15,10 3 8-15,3 1 0 16,11 1-12-16,14-4 19 16,17 2-7-16,-4-5 0 15,17-4-11-15,22-2 5 16,23-6-14-16,14 2-60 16,0-2-85-16,20 0-277 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25.074"/>
    </inkml:context>
    <inkml:brush xml:id="br0">
      <inkml:brushProperty name="width" value="0.05" units="cm"/>
      <inkml:brushProperty name="height" value="0.05" units="cm"/>
      <inkml:brushProperty name="color" value="#3165BB"/>
      <inkml:brushProperty name="fitToCurve" value="1"/>
    </inkml:brush>
  </inkml:definitions>
  <inkml:trace contextRef="#ctx0" brushRef="#br0">213 148 524 0,'0'0'176'0,"0"0"12"16,0 0-20-16,0 0-25 15,0 0 11-15,0 0-81 16,0 0 5-16,-127 15-19 15,106-15-39-15,14 0 28 0,7 0-22 16,0 0-21-16,0 0 19 16,0 0-21-16,0 0-3 15,0 0 2-15,0 0 10 16,0 0-12-16,0 0 0 16,14-11 3-16,-7-7 0 15,0-1-1-15,-7 4-2 16,0 4 2-16,10 5 11 15,-10 0-13-15,0 4 0 16,0 2 1-16,0 0-10 16,7 0 9-16,-7 0 0 15,0 0-2-15,7 0 8 0,-7 0-8 16,0-4 2-16,0 4-3 16,0 0-8-16,0 0 11 15,0 0 0-15,0 0-4 16,0 0 18-16,0 0-14 15,0-3 0-15,0 3 1 16,0-2-1-16,0 2 0 16,0-3 0-16,7 0 0 15,-7-3 7-15,0 4-7 16,7 0 0-16,-7-2 5 16,0 1-10-16,0 3 5 15,0-3 0-15,0-5-4 16,7 2 14-16,3 0-10 0,-10-2 0 15,7 2 3-15,-7 3-14 16,7 0 13-16,-7 3-2 16,0 0 0-16,0 0 3 15,0 0-3-15,0 0 0 16,0 0 5-16,0 0-10 16,0 0 5-16,0 0 0 15,0 0-3-15,0 0 10 16,0 0-8-16,0 0 1 15,0 0-11-15,0 0 1 16,0 14-1-16,7 18 11 16,-1 5 0-16,1 3 10 0,0 5-10 15,3 5 0 1,-3 1 2-16,0 0-14 0,-7 4 13 16,0-4-1-16,0-5 0 15,0-8 2-15,0-7-2 16,0-9 0-16,0-4 2 15,0-10-8-15,0-3 6 16,0-5 0-16,-7 0-5 16,-17 0 8-16,-10 0-3 15,-4 0 0-15,0-5-3 16,18-3-10-16,-4 5 7 16,10 0 6-16,7 0-7 15,7 3-12-15,0 0 19 16,0 0-5-16,0 0-18 15,0 0 21-15,0 0-16 0,0-3 12 16,21-3 4-16,30-3-9 16,25-4 11-16,13-5 0 15,-3 5 1-15,-3 0-7 16,-8-1 6-16,-16 6 0 16,-15 2-4-16,-16 0-53 15,-18 3-19-15,-10 0-73 16,0 0-103-16,0 1-108 15</inkml:trace>
  <inkml:trace contextRef="#ctx0" brushRef="#br0" timeOffset="457">753 152 657 0,'0'0'172'0,"0"0"4"16,0 0-28-16,0 0-45 15,0 0-12-15,0 0-57 16,-79-46-22-16,72 61-12 16,-3 22 11-16,10 8-11 15,0 7 0-15,0-3 5 16,0-4-7-16,31-5 2 0,0-3 0 15,13-11-1 1,1-6 12-16,-11-12-11 0,4-8 0 16,7 0 6-16,0 0 11 15,-8-14 10-15,1-13 22 16,-3-6 3-16,-11-2-41 16,-11-4 36-16,1-4-24 15,-14 3-21-15,0-3 26 16,-7 5-28-16,-31 8 0 15,-3 7 0-15,-4 8 7 16,8 9-7-16,-1 6 0 16,7 0-5-16,17 0-10 0,-6 9-5 15,-5 27-60 1,25 14-26-16,0 2-198 0,0-1-294 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6.196"/>
    </inkml:context>
    <inkml:brush xml:id="br0">
      <inkml:brushProperty name="width" value="0.05" units="cm"/>
      <inkml:brushProperty name="height" value="0.05" units="cm"/>
      <inkml:brushProperty name="color" value="#3165BB"/>
      <inkml:brushProperty name="fitToCurve" value="1"/>
    </inkml:brush>
  </inkml:definitions>
  <inkml:trace contextRef="#ctx0" brushRef="#br0">0 128 479 0,'0'0'170'16,"0"0"-38"-16,0 0-54 0,0 0 45 15,0 0-65-15,0 0-41 16,0 0 5-16,192-80-15 16,-116 63-7-16,7-1 0 15,-32 11 12-15,-6 1-23 16,-24 6 11-16,-8 0-65 16,-2 0-7-16,-11 0-22 15,0 16-8-15,0 10-31 16,-24 1-71-16,-7 3-135 0</inkml:trace>
  <inkml:trace contextRef="#ctx0" brushRef="#br0" timeOffset="175">210 297 114 0,'0'0'222'0,"0"0"-80"16,0 0-60-16,0 0 0 16,0 0-32-16,0 0-1 15,13 20 20-15,25-20 2 16,28 0-16-16,2-17-44 15,5-6-10-15,9 0 9 16,-17 3-10-16,-13 5-50 0,-28 10-210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2.437"/>
    </inkml:context>
    <inkml:brush xml:id="br0">
      <inkml:brushProperty name="width" value="0.05" units="cm"/>
      <inkml:brushProperty name="height" value="0.05" units="cm"/>
      <inkml:brushProperty name="color" value="#3165BB"/>
      <inkml:brushProperty name="fitToCurve" value="1"/>
    </inkml:brush>
  </inkml:definitions>
  <inkml:trace contextRef="#ctx0" brushRef="#br0">6 477 522 0,'0'0'196'0,"0"0"-33"16,0 0-13-16,0 0-55 16,0 0-6-16,0 0-41 15,0 0-7-15,-7-22 19 0,7 18-46 16,0 0 13-1,0-1-9-15,7-5-7 0,0-2 1 16,3 0-12-16,4 1 0 16,0-1-7-16,-7 10 12 15,-7 2-5-15,10 0 0 16,-3 0-11-16,7 0 0 16,0 14 10-16,3 11-8 15,-4 8-1-15,-6-5 1 16,7 0 9-16,-14-5 0 15,10-13 1-15,-3 0-6 16,-7-7 5-16,0-3 0 16,7 0-7-16,-7 0 17 0,0 0-10 15,7 0 15 1,0-26-6-16,0-8 0 0,10-6-9 16,4-3 0-16,10 0-10 15,-4 6 12-15,4 5-2 16,-10 12 0-16,-4 12 10 15,-3 5-22-15,-1 3 12 16,11 0-7-16,4 20-10 16,3 11 10-16,0 10 7 15,-11-2 0-15,-6 1-46 16,3-2 34-16,-3-7-49 16,0-2-34-16,-4-6-16 0,-3-9-76 15,7-14-79 1</inkml:trace>
  <inkml:trace contextRef="#ctx0" brushRef="#br0" timeOffset="805">770 114 154 0,'0'0'206'15,"0"0"-78"-15,0 0-14 16,0 0-52-16,0 0-12 15,0 0-30-15,96-35-8 16,-58 30 28-16,6-1-30 16,-6 4 14-16,-10-5 7 15,3 2-29-15,-7-4 28 0,-4-2-12 16,-6-1-10-16,3 1 26 16,-17 6-34-16,0-1 11 15,0 6 5-15,0 0-12 16,0 0-8-16,0 13-14 15,-24 22 18-15,10 5 12 16,8 6-10-16,6 0-2 16,0-3 8-16,0-3 0 15,0-1 1-15,0 2-9 16,0-1 2-16,0-3 3 16,6-2-2-16,-6-10-3 15,0-5 0-15,0-9 14 0,0-5-12 16,0-4-2-16,0-2 0 15,0 0 21-15,-6 0-21 16,-18 0 23-16,3-8-17 16,-3-3 3-16,17 5-4 15,0 0-5-15,7 3 0 16,0 1-7-16,0-4 7 16,7-3 0-16,24-4-7 15,14-8 19-15,6-2-13 16,8 0 1-16,-1-2 0 15,-6 2 6-15,-15 3 7 16,-6 5-11-16,-24 6 33 16,7 1-22-16,-14 7 43 15,7-6-31-15,-7 1-15 16,0 0 45-16,0-5-51 0,0-3 9 16,0-4 9-16,0-2-16 15,0 3 12-15,0 3-16 16,0 2 2-16,0 6 15 15,0 1-16-15,0 2-2 16,0 3 4-16,0 0 8 16,0 0-15-16,0 0 2 15,0 0 0-15,0 0-10 16,0 0 3-16,0 8-10 16,0 21 14-16,10 11 6 15,4 3-1-15,0 3-2 16,10-6 0-16,-10-3-13 0,-1-6-76 15,-6-2 10-15,4-7-40 16,-11-4-58-16,0-4-22 16,0-5-91-16</inkml:trace>
  <inkml:trace contextRef="#ctx0" brushRef="#br0" timeOffset="2138">1333 408 84 0,'0'0'153'16,"0"0"0"-16,0 0-48 15,0 0-12-15,0 0-17 16,0 0-44-16,-51-45-1 16,51 45-24-16,0 0-5 15,0 0 14-15,14 0-10 0,30 0-3 16,18 0 57-16,-3-5-27 16,6-2 10-16,-13-1-7 15,-8-1-16-15,-20 3 35 16,-10 0-16-16,-14 1 9 15,7-4 13-15,-7-3-29 16,0-2 19-16,0 0-32 16,0 0-19-16,0-1 21 15,-14 5-18-15,-10 4-1 16,10 2-2-16,1 4 16 16,6 0-21-16,-17 0 5 15,3 18-1-15,14 4-9 0,-3 7 10 16,10 0 0-16,0 2-1 15,0 4 8-15,31-4-7 16,0-3 0-16,3-8 2 16,4-5-6-16,-7-9 8 15,-4-6-4-15,-2 0 2 16,-5 0 11-16,-3-6 1 16,4-16-14-16,-7-1 7 15,3-1 11-15,-10 1-17 16,7 3 18-16,-14 6 0 15,0 3-10-15,0 8 6 16,0 0-15-16,6 3 8 16,-6 0-21-16,0 0 12 0,11 0-5 15,2 0-2 1,1 6 12-16,10 8-7 0,-3 1 3 16,-7-1 0-16,3-3-4 15,-3-3 4-15,-1 1 0 16,-6-6 0-16,4-3 14 15,-11 0-14-15,13 0 0 16,-6 0 0-16,0-3 5 16,17-17-4-16,-10 3-1 15,0 2 0-15,-7 4 12 16,10 6-13-16,-17 2 1 16,0 3 0-16,0 0-11 0,7 0 9 15,-1 0-5 1,8 0 2-16,10 3-17 0,-3 8 16 15,-4-2 3 1,-3-1 3-16,-7-5-13 0,0-1 13 16,-7-2 0-16,0 0-4 15,17 0 16-15,-3 0-12 16,6 0 0-16,4-5 3 16,-10-3-6-16,0-4 3 15,3 1 0-15,-10-1-3 16,7 1 12-16,-8 2-13 15,5 6 4-15,-11 3-4 16,7 0-11-16,-7 0-14 16,13 0-17-16,1 6 37 15,3 13-17-15,4-4 26 0,-7-1 0 16,10-4 1-16,-4-8-15 16,5 1 17-16,-5-3-3 15,11 0 3-15,0-3 11 16,-3-17-10-16,3-5-4 15,-4-5 1-15,-3 5 9 16,-3-1-4-16,-4 0 2 16,-10 7 8-16,-7 2-7 15,0 5 7-15,0 9-8 16,0 3 0-16,0 0-15 16,0 0 7-16,0 0 0 15,0 0-8-15,0 0 4 0,0 0 4 16,0 0 0-16,0 0 0 15,0 0-5-15,0 0 5 16,0 0 0-16,0 0-4 16,0 0 17-16,0 0-13 15,0 0 0-15,0 0 5 16,0 0-8-16,0 0 3 16,0 0 0-16,0 0-4 15,0 0 6-15,0 0-4 16,0 0 2-16,14 12 0 15,-8 13-5-15,18 7 5 16,4-1 0-16,-4 1-5 16,-3-10 12-16,10 1-7 0,-11-3 0 15,4-6 5-15,-17 1-13 16,0-4 8-16,-7-2 0 16,0-1-4-16,0 4 4 15,-58 0-6-15,-32 4-12 16,-13-5-178-16,-7-1-102 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7.286"/>
    </inkml:context>
    <inkml:brush xml:id="br0">
      <inkml:brushProperty name="width" value="0.05" units="cm"/>
      <inkml:brushProperty name="height" value="0.05" units="cm"/>
      <inkml:brushProperty name="color" value="#3165BB"/>
      <inkml:brushProperty name="fitToCurve" value="1"/>
    </inkml:brush>
  </inkml:definitions>
  <inkml:trace contextRef="#ctx0" brushRef="#br0">62 0 396 0,'0'0'107'16,"0"0"-7"-16,0 0 5 0,0 0-11 16,0 0-13-1,0 0-75-15,0 11 2 0,0 1 3 16,0-1-2-16,-11-3 1 16,11-2-10-16,0 0 3 15,0-6 5-15,0 3 2 16,0-3 8-16,11 0 31 15,-4 0-23-15,-1 0 45 16,1-6-22-16,-7-3-24 16,0 1 1-16,0 2-14 15,0 4-14-15,-13 2 2 16,-18 0-110-16,17 0-51 16,-10 16-144-16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7:33.092"/>
    </inkml:context>
    <inkml:brush xml:id="br0">
      <inkml:brushProperty name="width" value="0.05" units="cm"/>
      <inkml:brushProperty name="height" value="0.05" units="cm"/>
      <inkml:brushProperty name="color" value="#ED1C24"/>
      <inkml:brushProperty name="fitToCurve" value="1"/>
    </inkml:brush>
  </inkml:definitions>
  <inkml:trace contextRef="#ctx0" brushRef="#br0">339 799 532 0,'0'0'193'16,"0"0"-67"-16,0 0 0 15,0 0-7-15,0 0-42 16,0 0 7-16,-31-78-5 16,31 77-32-16,0 1 15 15,0 0-31-15,-7 0-7 16,7 0 2-16,0 0-21 15,0 0 5-15,0 10-10 16,0 22 0-16,0 10 6 16,0 5-4-16,0-2-1 0,28-5-1 15,3-3 7-15,20-9-7 16,1-10 0-16,6-9 8 16,11-9-6-16,13-12 0 15,35-45-1-15,31-37 7 16,38-35 0-16,13-17-4 15,-6 2 0-15,-21 20 1 16,-31 32 10-16,-45 23-14 16,-24 23 4-16,-20 9-1 15,-21 11 6-15,0 10-7 16,-18 4-3-16,-6 9 1 16,-7 3-11-16,0 0 10 0,0 0-5 15,0 0-20 1,0 0-63-16,0 3-17 0,0 20-90 15,-13 8-68-15,-18-2-257 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7.507"/>
    </inkml:context>
    <inkml:brush xml:id="br0">
      <inkml:brushProperty name="width" value="0.05" units="cm"/>
      <inkml:brushProperty name="height" value="0.05" units="cm"/>
      <inkml:brushProperty name="color" value="#3165BB"/>
      <inkml:brushProperty name="fitToCurve" value="1"/>
    </inkml:brush>
  </inkml:definitions>
  <inkml:trace contextRef="#ctx0" brushRef="#br0">265 0 566 0,'0'0'141'0,"0"0"-31"15,0 0-28-15,0 0 12 16,0 0-59-16,0 0-29 15,-34 69 48-15,-4-37-33 16,0-2-17-16,0 2 6 16,0 3-6-16,-3-5-8 15,17 2-123-15,10-6-192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7.856"/>
    </inkml:context>
    <inkml:brush xml:id="br0">
      <inkml:brushProperty name="width" value="0.05" units="cm"/>
      <inkml:brushProperty name="height" value="0.05" units="cm"/>
      <inkml:brushProperty name="color" value="#3165BB"/>
      <inkml:brushProperty name="fitToCurve" value="1"/>
    </inkml:brush>
  </inkml:definitions>
  <inkml:trace contextRef="#ctx0" brushRef="#br0">1 40 664 0,'0'0'176'0,"0"0"-44"0,0 0-16 16,0 0 23-16,0 0-63 15,0 0-53-15,0-40-11 16,0 40-12-16,0 12 0 16,0 16-6-16,0 9 17 15,0 3-6-15,14 3-5 16,10-3 0-16,7-9-6 16,-4-2 16-16,18-9-10 15,-14-8 0-15,-4-4-42 16,4-5-8-16,-17-3-54 15,3 0-39-15,-17 0 14 16,0-23-148-16,0-8-269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8.208"/>
    </inkml:context>
    <inkml:brush xml:id="br0">
      <inkml:brushProperty name="width" value="0.05" units="cm"/>
      <inkml:brushProperty name="height" value="0.05" units="cm"/>
      <inkml:brushProperty name="color" value="#3165BB"/>
      <inkml:brushProperty name="fitToCurve" value="1"/>
    </inkml:brush>
  </inkml:definitions>
  <inkml:trace contextRef="#ctx0" brushRef="#br0">33 82 363 0,'0'0'130'0,"0"0"-24"0,0 0 19 15,0 0-25-15,0 0-62 16,0 0-26-16,-31-22-12 16,31 30 0-16,0 16-11 15,0-5 25-15,0-2-13 0,7-9-1 16,24-4 0-16,-3-4 18 15,3 0-13-15,-7 0 32 16,-11 0 23-16,8-17-36 16,-14-4 41-16,10 1-32 15,-17 0-5-15,0 3 1 16,0 1-17-16,-24 1-12 16,3 6 0-16,-10 7-2 15,4 2-14-15,-4 0-7 16,7 6-152-16,10 19 10 15,14 6-206-15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43.837"/>
    </inkml:context>
    <inkml:brush xml:id="br0">
      <inkml:brushProperty name="width" value="0.05" units="cm"/>
      <inkml:brushProperty name="height" value="0.05" units="cm"/>
      <inkml:brushProperty name="color" value="#3165BB"/>
      <inkml:brushProperty name="fitToCurve" value="1"/>
    </inkml:brush>
  </inkml:definitions>
  <inkml:trace contextRef="#ctx0" brushRef="#br0">66 16 719 0,'0'0'165'0,"0"0"-77"16,0 0 7-16,0 0 24 16,0 0-68-16,0 0-46 15,0-16 8-15,0 16-13 16,-7 0-11-16,-14 2-138 15,-3 21-118-15,10 6-78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44.053"/>
    </inkml:context>
    <inkml:brush xml:id="br0">
      <inkml:brushProperty name="width" value="0.05" units="cm"/>
      <inkml:brushProperty name="height" value="0.05" units="cm"/>
      <inkml:brushProperty name="color" value="#3165BB"/>
      <inkml:brushProperty name="fitToCurve" value="1"/>
    </inkml:brush>
  </inkml:definitions>
  <inkml:trace contextRef="#ctx0" brushRef="#br0">468 0 561 0,'0'0'160'16,"0"0"-93"-16,0 0 47 16,0 0-74-16,0 0-4 15,0 0-7-15,-231 146-21 16,173-104 6-16,0 5-14 0,3-2-21 16,20-4-144-1,4-7-348-15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44.378"/>
    </inkml:context>
    <inkml:brush xml:id="br0">
      <inkml:brushProperty name="width" value="0.05" units="cm"/>
      <inkml:brushProperty name="height" value="0.05" units="cm"/>
      <inkml:brushProperty name="color" value="#3165BB"/>
      <inkml:brushProperty name="fitToCurve" value="1"/>
    </inkml:brush>
  </inkml:definitions>
  <inkml:trace contextRef="#ctx0" brushRef="#br0">22 54 739 0,'0'0'129'0,"0"0"-62"16,0 0 49-16,0 0-9 15,0 0-52-15,0 0-22 16,0-54-33-16,0 57 0 0,-7 26-11 16,-7 5 18-16,14-3-7 15,0 1 0-15,0-3 9 16,7-4-6-16,24-2-3 15,3-5-3-15,11-7-6 16,7-11-86-16,9 0-13 16,-9 0-37-16,-7-26-142 15,-18-14-296-15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44.716"/>
    </inkml:context>
    <inkml:brush xml:id="br0">
      <inkml:brushProperty name="width" value="0.05" units="cm"/>
      <inkml:brushProperty name="height" value="0.05" units="cm"/>
      <inkml:brushProperty name="color" value="#3165BB"/>
      <inkml:brushProperty name="fitToCurve" value="1"/>
    </inkml:brush>
  </inkml:definitions>
  <inkml:trace contextRef="#ctx0" brushRef="#br0">144 11 381 0,'0'0'133'16,"0"0"-37"-16,0 0 20 15,0 0-28-15,0 0-52 16,0 0-21-16,-104-20-10 16,80 48-5-16,17 0 0 15,1 1 13-15,6-6-13 16,0 0 0-16,0-6 0 15,6-3 5-15,12-5-1 16,2-7-4-16,1-2 8 16,-4 0-3-16,4 0 39 15,-4-2 9-15,-3-14-34 0,-7-2 27 16,-1 0-38-16,-6 4 15 16,0 0-6-16,0 0-7 15,-6 8-20-15,-15 6-4 16,-3 0-107-16,10 0-14 15,14 26-147-15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5.530"/>
    </inkml:context>
    <inkml:brush xml:id="br0">
      <inkml:brushProperty name="width" value="0.05" units="cm"/>
      <inkml:brushProperty name="height" value="0.05" units="cm"/>
      <inkml:brushProperty name="color" value="#3165BB"/>
      <inkml:brushProperty name="fitToCurve" value="1"/>
    </inkml:brush>
  </inkml:definitions>
  <inkml:trace contextRef="#ctx0" brushRef="#br0">557 1226 213 0,'0'0'269'16,"0"0"-144"-16,0 0 5 15,0 0 11-15,0 0-7 16,0 0-84-16,79-68 23 0,-41 27-2 16,14-10-45-16,-8-6 24 15,1 0-22-15,-14 2 2 16,-17 11 21-16,0 3-38 15,-14 6 20-15,0 7-12 16,0-1-11-16,0 12 1 16,0 6-11-16,-7 5 0 15,0 6-5-15,7 0 7 16,-7 0-4-16,7 14-3 16,-7 23-2-16,7 9-1 0,0 9 8 15,0-10 0 1,0-2-4-16,21-6 13 0,23-11-9 15,8-12 0-15,6-11 9 16,11-3-8-16,3 0-1 16,-3-22-4-16,-24-7-3 15,-24-9-93-15,-21 1-28 16,0-5-104-16,-45-7-152 16</inkml:trace>
  <inkml:trace contextRef="#ctx0" brushRef="#br0" timeOffset="385">667 408 276 0,'0'0'292'0,"0"0"-160"0,0 0-15 15,0 0 17-15,0 0-76 16,0 0-22-16,-24-20-36 15,24 20 5-15,11 6-10 16,9 8 5-16,11 4 0 16,-3-10 7-16,3-2 5 15,0-6-2-15,-11 0 32 16,1 0-19-16,3 0 30 0,-10 0-31 16,-7-14 4-1,3-1 28-15,-3-2-51 0,-7 0 23 16,0 0 1-16,0 0-19 15,0 3 7-15,-17 5-15 16,-4 4 0-16,7 5-8 16,-3 0 8-16,3 0 0 15,14 10-25-15,0 19-96 16,31 3-1-16,59-1-86 16,13-2-145-16</inkml:trace>
  <inkml:trace contextRef="#ctx0" brushRef="#br0" timeOffset="10881">275 68 494 0,'0'0'136'0,"0"0"11"16,0 0-68-16,0 0 27 16,0 0 11-16,0 0-65 15,-106-68-15-15,85 105-37 0,1 23 10 16,-11 23 12-16,-7 11-18 15,10 9-1-15,4 11 7 16,17 10 8-16,7 12-16 16,0 10-2-1,45 3 4-15,38-9-24 0,20-17 16 16,20-14-131-16,18-21-40 16,7-24-187-16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45.002"/>
    </inkml:context>
    <inkml:brush xml:id="br0">
      <inkml:brushProperty name="width" value="0.05" units="cm"/>
      <inkml:brushProperty name="height" value="0.05" units="cm"/>
      <inkml:brushProperty name="color" value="#3165BB"/>
      <inkml:brushProperty name="fitToCurve" value="1"/>
    </inkml:brush>
  </inkml:definitions>
  <inkml:trace contextRef="#ctx0" brushRef="#br0">0 521 515 0,'0'0'170'16,"0"0"-115"-16,0 0 62 15,0 0-14-15,0 0-43 16,0 0-1-16,13 19-57 15,25-19 8-15,14 0-7 16,16 0 10-16,12-11-26 16,-12-3-60-16,-9-3-155 15,-28 5-349-15</inkml:trace>
  <inkml:trace contextRef="#ctx0" brushRef="#br0" timeOffset="227">563 452 423 0,'0'0'115'16,"0"0"-12"-16,0 0-44 0,0 0-30 15,0 0 5-15,0 0-32 16,200-46-2-16,-142 41 0 15,4-1-7-15,4 0-78 16,-15-6-209-16</inkml:trace>
  <inkml:trace contextRef="#ctx0" brushRef="#br0" timeOffset="509">1110 0 610 0,'0'0'167'0,"0"0"-109"16,0 0 94 0,0 0-61-16,0 0-54 0,0 0 0 15,62 65-35-15,-10-10 46 16,13 11 10-16,0 7-49 15,-3 0 38-15,-10 7-43 16,-14 6 7-16,-25 2-7 16,-13 1-4-16,0 8-3 15,-51-3-113-15,-52-8-250 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2:38.641"/>
    </inkml:context>
    <inkml:brush xml:id="br0">
      <inkml:brushProperty name="width" value="0.05" units="cm"/>
      <inkml:brushProperty name="height" value="0.05" units="cm"/>
      <inkml:brushProperty name="color" value="#3165BB"/>
      <inkml:brushProperty name="fitToCurve" value="1"/>
    </inkml:brush>
  </inkml:definitions>
  <inkml:trace contextRef="#ctx0" brushRef="#br0">102 138 529 0,'0'0'150'0,"0"0"-69"16,0 0 32-16,0 0 11 16,0 0-74-16,0 0 28 15,-103-40-57-15,103 40-17 16,0 0 0-16,0 0-4 0,0 0 0 15,27 0-8-15,11 14 28 16,7 0-19-16,6 1-1 16,8-4 6-16,2-4-3 15,-2 1 2-15,-7-6-5 16,-15 1 0-16,-2 0 14 16,-18 0-16-16,-10 2 2 15,0-1 0-15,-7-2-8 16,0 1 8-16,0 6 0 15,-14 2-2-15,-24 6 8 16,-7 3-7-16,-13 1 1 16,13 1-60-16,1 4-51 15,6-3-144-15,17-1-306 0</inkml:trace>
  <inkml:trace contextRef="#ctx0" brushRef="#br0" timeOffset="4332">782 164 317 0,'0'0'205'15,"0"0"-98"-15,0 0-26 16,0 0 47-16,0 0-21 15,0 0-43-15,0 0 8 16,-51 5-46-16,51-5 14 16,0 0-16-16,0 0-18 15,24 0 10-15,10 0-16 16,18 0 0-16,10-11-2 16,10-1 8-16,4 1-8 0,-11 2 2 15,-13 7-102 1,-15 2 18-16,-23 0-42 0,-14 0-42 15,0 22 11-15,-45 7-248 16</inkml:trace>
  <inkml:trace contextRef="#ctx0" brushRef="#br0" timeOffset="4500">782 164 66 0,'38'179'77'0,"-38"-179"25"15,0 0 49-15,0 0-29 16,0 0-54-16,0 0-18 15,14 0 16-15,17 0-34 16,14 0 7-16,13-14-21 16,18 1-5-16,3-5-26 15,3-2 11-15,-6 3-178 0,-11 1-240 16</inkml:trace>
  <inkml:trace contextRef="#ctx0" brushRef="#br0" timeOffset="4928">1597 75 345 0,'0'0'173'0,"0"0"-73"15,0 0 14-15,0 0-15 0,0 0-40 16,0 0 7-1,-34-40-62-15,17 40 10 0,-4 20-14 16,4 11 13-16,10 1-11 16,7 5-2-16,0-3 0 15,0-6-2-15,24 0 13 16,14-12-11-16,14-7 6 16,-1-4 5-16,14-5 3 15,4 0-5-15,3-14 13 16,-13-12 50-16,-21 0-20 15,-14-2 24-15,-24-4 8 16,0-3-50-16,0 4 30 16,0 3-50-16,-55 2-12 0,3 9 5 15,-6 9-7 1,-1 8 0-16,1 0-3 0,-4 13-56 16,10 27-66-16,18 4-84 15,10 1-49-15,17-8-375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7:36.634"/>
    </inkml:context>
    <inkml:brush xml:id="br0">
      <inkml:brushProperty name="width" value="0.05" units="cm"/>
      <inkml:brushProperty name="height" value="0.05" units="cm"/>
      <inkml:brushProperty name="color" value="#ED1C24"/>
      <inkml:brushProperty name="fitToCurve" value="1"/>
    </inkml:brush>
  </inkml:definitions>
  <inkml:trace contextRef="#ctx0" brushRef="#br0">0 595 264 0,'0'0'191'0,"0"0"-52"0,0 0-7 16,0 0-27-16,0 0-1 16,0 0-34-16,0 0-2 15,0 0-5-15,10-11-27 16,11-7 26-16,10-4-8 0,21-7-19 16,6-3 10-16,1-5-42 15,16 3 12-15,-3 0 0 16,-10 3-6-16,4-1-1 15,-8 9-8-15,1 1 3 16,-4 1 2-16,-11 7-2 16,-3 0-3-16,-3 5 1 15,-7 4 14-15,7-1-19 16,-4 0 4-16,11 6 0 16,7 0-6-16,-8 0 6 15,8 0 0-15,10 0 0 16,-11 0 9-16,1 2-12 0,0 13 3 15,-8 2 0 1,1 0-14-16,0 0 16 0,-1 0-2 16,1 1 0-16,0-4 9 15,0 0-12-15,-11 1 3 16,4-1 0-16,6 0-5 16,1 0 5-16,7-2 0 15,-8-3 0-15,1-1 12 16,7-2-14-16,-8-4 2 15,8 2 0-15,-7-2-5 16,-1-2 6-16,8 0-1 16,-7 0 0-16,6 0 12 15,8 0-14-15,-1 0 2 16,11-11 0-16,3 0 0 16,-3-7 1-16,13 1-1 0,-16-3 0 15,-1-3 11-15,11-3-11 16,-25 4 0-16,1 2 3 15,-14-1 13-15,-11 5-11 16,4 4-1-16,-7 0 5 16,-3 4-2-16,10 0 3 15,-4-1-10-15,11 3 0 16,-7 4-9-16,14 2 10 16,6 0-1-16,1 0 0 15,-1 0 8-15,1 0-10 16,-7 8 2-16,-1 7 0 15,-6-5-10-15,-3 8 10 0,9-1 0 16,-6-3-3-16,0 6 15 16,14-2-17-16,-8-2 5 15,1 2 0-15,7-2-4 16,-1-3 7-16,-6-3-3 16,6-4 0-16,-6 0 11 15,0-3-12-15,-1 0 1 16,8-3 0-16,6 0-7 15,1 0 9-15,10 0-2 16,3 0 0-16,-10 0 8 16,-11 0-11-16,-6 0 3 15,0-8 0-15,-11-4-4 16,-3 0 9-16,-10-2-5 0,-4 3 4 16,10-3 7-1,4 0-6-15,7-1-5 0,-10 3 0 16,10 4-10-16,-8-1 15 15,-9 0-5-15,10 4 0 16,-17-4 10-16,3 3-15 16,4-2 5-16,-8 0 0 15,11-1-6-15,-3 0 13 16,10 1-7-16,0-1 0 16,-4 1 7-16,11 2-13 15,-7 0 6-15,4 1 0 16,2 2-7-16,1-1 12 15,0 4-5-15,7-2 0 16,-1 2 4-16,-9 0-6 0,3 0 2 16,-7 0 0-16,-4 0-8 15,4 0 8-15,7 6 0 16,0 5-1-16,3 4 14 16,-3-1-19-16,13 3 6 15,1-3 0-15,0 0-9 16,3 4 16-16,-11-7-7 15,8-3 0-15,-7 2 9 16,13-8-16-16,7 1 7 16,11-3 0-16,3 0-4 15,10 0 13-15,-6 0-9 16,-18 0 0-16,4 0 8 16,-24-9-13-16,-1-2 5 0,-16-1 0 15,10-2 7-15,0-6-1 16,-1-2-6-16,8-1 0 15,7-3 10-15,13 3-16 16,4 3 6-16,-11 6 0 16,-13 5-7-16,-18-1 11 15,-2 9-4-15,-12-5 0 16,1 6 11-16,3-3-18 16,-3 3 7-16,0 0 0 15,3 0-11-15,4 0 11 16,-8 0 0-16,5 0 0 15,2 3 6-15,4 9-15 0,-3 2 9 16,3 0 0-16,-3 0-9 16,3 1 15-16,3-1-6 15,-3 0 0-15,4 0 9 16,16-2-14-16,-6-1 5 16,7-3 0-16,0-2-8 15,-18 0 17-15,4-3-9 16,0-3 0-16,-17 0 10 15,0 0-14-15,3 0 4 16,3 0 0-16,4 0-5 16,4-5 11-16,10-7-6 15,6 0 0-15,1 1 8 16,7-2-16-16,-8 6 8 16,-6-1 0-16,-10-2-5 15,3 2 12-15,-18 2-7 0,11 1 0 16,-3-1 8-16,-7 0-13 15,10 4 5-15,-10 2 0 16,10 0-8-16,-4 0 11 16,11 0-3-16,-10 0 0 15,10 0 4-15,-4 5-13 16,4 7 9-16,0 2 0 16,-3 0-9-16,10 4 20 15,-1-4-11-15,8 0 0 16,-7-3 6-16,-4-5-10 0,11-3 4 15,-14 0 0-15,7-3-3 16,0 0 13-16,-11 0-10 16,11 0 0-16,0 0 5 15,-11 0-9-15,11-3 4 16,14-8 0-16,-8-1-7 16,15-2 17-16,3 3-10 15,3-1 0-15,0 1 5 16,-10 2-13-16,-13 1 8 15,-18 2 0-15,-4 3-6 16,-9 0 14-16,-4 0-8 16,-1 3 0-16,-6 0 6 15,7 0-13-15,7-3 7 16,10 3 0-16,4 0-6 16,9 0 13-16,1 0-7 0,-7 0 0 15,-3 0-3-15,-4 6-4 16,3 6 7-16,-3-2 0 15,-10-3-8-15,10-2 17 16,-3 1-9-16,10-6 0 16,3 0 7-16,21 0-6 15,-3 0-1-15,-1-11 0 16,1-1 0-16,0 1 6 16,-1-1-6-16,8 4 0 15,-1-4 5-15,4 3-11 16,-11-1 6-16,8 0 0 15,-14 5-6-15,-8-1 13 0,-16 1-7 16,-4 2 0-16,-17-3-35 16,0 0-15-16,0 0-129 15,-31-14-229-15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02.543"/>
    </inkml:context>
    <inkml:brush xml:id="br0">
      <inkml:brushProperty name="width" value="0.05" units="cm"/>
      <inkml:brushProperty name="height" value="0.05" units="cm"/>
      <inkml:brushProperty name="color" value="#3165BB"/>
      <inkml:brushProperty name="fitToCurve" value="1"/>
    </inkml:brush>
  </inkml:definitions>
  <inkml:trace contextRef="#ctx0" brushRef="#br0">195 207 307 0,'0'0'255'0,"0"0"-114"0,0 0-16 15,0 0 7-15,0 0-41 16,0 0-19-16,45-120 19 16,-45 102-52-16,0 5 18 15,0 1-6-15,0 3-32 16,-7-2 19-16,-17 3-34 16,-3-2 0-16,-4 5-1 15,0 5 5-15,-7 0-8 16,17 0 0-16,1 0 11 15,-4 0-24-15,17 15 13 16,0 10 0-16,7 1-10 0,0 11 12 16,0 1-2-16,27-5 0 15,11 1 6-15,0-2-14 16,7-3 8-16,-1 2 0 16,8-2-4-16,-7 0 15 15,-1-4-11-15,-16 1 0 16,3-6 4-16,-7-3-7 15,-17-1 3-15,-7 0 0 16,0 0-7-16,0 2 19 16,-24-1-12-16,-21 0 0 15,-14-8 7-15,8-7-11 16,6-2 5-16,7 0-1 16,11-2 6-16,10-21 8 0,3-5-13 15,7-4-1 1,7-11 7-16,0-3-13 0,0-8 6 15,21-6 0-15,16-1-5 16,15-2 8-16,-14 15-3 16,-7 17 0-16,-17 8 6 15,-8 17-24-15,-6 6-9 16,0 0-60-16,-13 0-58 16,-32 0-252-16,-13 6-271 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05.429"/>
    </inkml:context>
    <inkml:brush xml:id="br0">
      <inkml:brushProperty name="width" value="0.05" units="cm"/>
      <inkml:brushProperty name="height" value="0.05" units="cm"/>
      <inkml:brushProperty name="color" value="#3165BB"/>
      <inkml:brushProperty name="fitToCurve" value="1"/>
    </inkml:brush>
  </inkml:definitions>
  <inkml:trace contextRef="#ctx0" brushRef="#br0">86 181 22 0,'0'0'547'16,"0"0"-420"-16,0 0-3 16,0 0-26-16,0 0-4 15,0 0 38-15,0-4-74 0,0 2 6 16,0-12-13-16,11-4-22 15,3-5 17-15,-8 2-46 16,8-3 0-16,3 0 29 16,-3 4-16-16,0 1-13 15,-4 10 0-15,-10 6 13 16,0 3-6-16,0 0-7 16,0 0-12-16,0 3-1 15,0 31-11-15,0 18 24 16,0 14 0-16,0-3 17 15,0-1-20-15,0-4 3 16,0-4 0-16,0-5-10 0,0-7 20 16,0-7-10-1,0-9 0-15,0-6 10 0,0-9-15 16,0-5 5-16,0-3 0 16,-10-1-8-16,3-2 8 15,-21 6-1-15,-2 0 1 16,-15 3 2-16,14-7 18 15,10 2-20-15,14-4 0 16,0 0-2-16,7 0 11 16,0 0-9-16,0 0 0 15,0 0-4-15,7 0-13 16,52-4-1-16,44-19-2 16,52-4 3-16,17-6-112 0,6 2-89 15,-16-1-129 1</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06.023"/>
    </inkml:context>
    <inkml:brush xml:id="br0">
      <inkml:brushProperty name="width" value="0.05" units="cm"/>
      <inkml:brushProperty name="height" value="0.05" units="cm"/>
      <inkml:brushProperty name="color" value="#3165BB"/>
      <inkml:brushProperty name="fitToCurve" value="1"/>
    </inkml:brush>
  </inkml:definitions>
  <inkml:trace contextRef="#ctx0" brushRef="#br0">14 103 488 0,'0'0'174'0,"0"0"-15"0,0 0-87 16,0 0 32-16,0 0-73 16,0 0 27-16,-14-89-35 15,52 81-12-15,7 2-12 16,-1 6 1-16,1 0 0 15,-10 0-15-15,-5 14 13 16,1 15 2-16,-17 10-3 16,-14 5 15-16,0 2-17 15,0-3 5-15,0-3 0 16,-31-9 6-16,11-8 3 16,6-8-9-16,4-10 0 15,3-2 12-15,7-3-18 0,0 0 6 16,0 0 0-16,0 0-2 15,0 0 5-15,0 0-3 16,7 0 0-16,17 0 8 16,13 0-4-16,8-6-4 15,-10 4 0-15,9 2-9 16,1 0 13-16,6 0-4 16,-13 14 0-16,0 4 5 15,-7-2-12-15,-3 4 7 16,-11-3-1-16,-17 4-14 15,0-1 15-15,-11 5 0 16,-40 3 8-16,-39 4 4 0,5-3-10 16,-22-3-2-1,28-10-35-15,27-4-80 0,14-6-114 16,38-6-326-16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06.638"/>
    </inkml:context>
    <inkml:brush xml:id="br0">
      <inkml:brushProperty name="width" value="0.05" units="cm"/>
      <inkml:brushProperty name="height" value="0.05" units="cm"/>
      <inkml:brushProperty name="color" value="#3165BB"/>
      <inkml:brushProperty name="fitToCurve" value="1"/>
    </inkml:brush>
  </inkml:definitions>
  <inkml:trace contextRef="#ctx0" brushRef="#br0">117 18 395 0,'0'0'173'0,"0"0"-23"15,0 0 14-15,0 0-74 0,0 0 17 16,0 0-41 0,0-18-17-16,-7 18 24 0,7 0-58 15,0 0 8-15,0 0-18 16,0 0 10-16,0 0-26 16,-14 7 11-16,4 11 0 15,3 10-3-15,0-6 7 16,7 0-4-16,0 2 0 15,0 1 14-15,0-1-20 16,14 1 6-16,17 1 0 16,7-1-4-16,6 4 13 15,1 0-9-15,7-1 0 16,-15 1 10-16,-9-3-12 16,-4-1 2-16,-10-2 0 15,0 0-8-15,-14-3 14 0,0-3-6 16,0 1 0-16,-21-2 13 15,-38 0-1-15,-9 0-12 16,-15-7 2-16,25-1-12 16,-1-8-46-16,21 0-65 15,11 0-41-15,27-33-94 16</inkml:trace>
  <inkml:trace contextRef="#ctx0" brushRef="#br0" timeOffset="171">182 109 397 0,'0'0'191'0,"0"0"-90"16,0 0 11-16,0 0-22 15,0 0-73-15,231-69 7 16,-163 69-24-16,4 0-6 16,-10 0-27-16,-3 9-187 15,-14 11-253-15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18.180"/>
    </inkml:context>
    <inkml:brush xml:id="br0">
      <inkml:brushProperty name="width" value="0.05" units="cm"/>
      <inkml:brushProperty name="height" value="0.05" units="cm"/>
      <inkml:brushProperty name="color" value="#3165BB"/>
      <inkml:brushProperty name="fitToCurve" value="1"/>
    </inkml:brush>
  </inkml:definitions>
  <inkml:trace contextRef="#ctx0" brushRef="#br0">289 43 326 0,'0'0'269'0,"0"0"-76"15,0 0-45-15,0 0-31 16,0 0-34-16,0 0 21 15,7-34-45-15,-7 27-8 16,0 5 28-16,0 2-55 16,0 0 25-16,0 0-13 15,0 0-35-15,0 0 21 16,0 0-22-16,0 0 0 16,-14 23-9-16,-17 17 16 15,-10 16-7-15,-4-1 0 16,14 5 10-16,0 3-22 15,17-2 12-15,8 4 0 16,-1-5-1-16,7-3 9 0,0-4-8 16,27-9 0-16,11-3 10 15,7-13-16-15,6-11 6 16,-6-4 0-16,0-13-6 16,-1 0 18-16,-13 0-12 15,-3-7 1-15,3-19 11 16,-17-5-3-16,-1-1-9 15,-13 1 0-15,0-1 14 16,-20 4 1-16,-32 5-15 16,0 3 0-16,1 8 2 15,-11 10-15-15,10 2 13 16,1 0-5-16,16 6-2 0,-2 19-77 16,6 9-16-16,10 2-133 15,-3-14-256-15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29.175"/>
    </inkml:context>
    <inkml:brush xml:id="br0">
      <inkml:brushProperty name="width" value="0.05" units="cm"/>
      <inkml:brushProperty name="height" value="0.05" units="cm"/>
      <inkml:brushProperty name="color" value="#3165BB"/>
      <inkml:brushProperty name="fitToCurve" value="1"/>
    </inkml:brush>
  </inkml:definitions>
  <inkml:trace contextRef="#ctx0" brushRef="#br0">94 229 330 0,'0'0'211'15,"0"0"-56"-15,0 0-14 16,0 0-6-16,0 0-20 16,0 0-17-16,-20-74 14 15,20 68-46-15,0 6 0 16,0 0-12-16,0 0-35 16,-7 0 31-16,7 0-38 15,-11 0-6-15,11 0 14 16,0 0-9-16,0 0-11 15,0 0 0-15,0 0 10 0,0 0-19 16,0 0 9-16,0 0 0 16,0 0-12-16,0 0 11 15,0 0 1-15,0 0 0 16,0 12 5-16,0-1-10 16,0 0 5-16,18 3 0 15,-5 1-6-15,18 5 16 16,-3-2-10-16,10 1 0 15,-1 1 7-15,1-2-12 16,7 2 5-16,-11-4 0 16,4-1-5-16,-7 2 13 15,-3 0-8-15,3 1 0 16,-11 1 8-16,-3 1-14 16,-3 0 6-16,-7 0 0 0,-7 0-7 15,0-3 13 1,0 1-6-16,-7 0 0 0,-24-2 10 15,-10 1-11-15,-4-6 1 16,-10-4 0-16,-3-2 2 16,-1-5 2-16,-6 0-4 15,10 0 0-15,3 0-54 16,25 0 5-16,3-17-77 16,24-18-32-16,0-7-26 15,7-9-400-15</inkml:trace>
  <inkml:trace contextRef="#ctx0" brushRef="#br0" timeOffset="220">101 146 334 0,'0'0'247'0,"0"0"-120"0,0 0 26 16,0 0-23-16,0 0-4 16,0 0-18-16,-14-66-48 15,14 58 4-15,0-3-38 16,31-3-17-16,14-1-1 15,13 4-8-15,8-1 0 16,9 6-10-16,-9 6 10 16,-8 0-13-16,-3 0-94 15,-14 0-89-15,-10 6 1 16,-7-3-161-16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30.715"/>
    </inkml:context>
    <inkml:brush xml:id="br0">
      <inkml:brushProperty name="width" value="0.05" units="cm"/>
      <inkml:brushProperty name="height" value="0.05" units="cm"/>
      <inkml:brushProperty name="color" value="#3165BB"/>
      <inkml:brushProperty name="fitToCurve" value="1"/>
    </inkml:brush>
  </inkml:definitions>
  <inkml:trace contextRef="#ctx0" brushRef="#br0">879 941 238 0,'0'0'169'0,"0"0"28"15,0 0-69-15,0 0-1 16,0 0-40-16,0 0 21 16,-41 29-24-16,41-29-5 15,0 0 16-15,0 0-40 16,0-5 16-16,7-13-16 15,7-7-40-15,6-3 12 16,-3-4-25-16,-3 0 0 16,10 1 7-16,-10-3 4 15,0 2-13-15,-7 7 0 16,0 7 10-16,-7 7-12 16,0 11 2-16,0 0 0 0,0 0 0 15,0 0 4-15,0 0-5 16,0 0 1-16,0 13-22 15,0 8 14-15,0 11 7 16,0 2 1-16,0-6-4 16,0 1 16-16,17-9-12 15,-4-3 0-15,1-8 7 16,3-3-28-16,-10-4 21 16,7-2-52-16,3 0 14 15,4 0-75-15,10 0 1 16,-4-11-29-16,-3-6-30 15,-10-1 8-15,-14 4-79 16</inkml:trace>
  <inkml:trace contextRef="#ctx0" brushRef="#br0" timeOffset="1066">962 396 307 0,'0'0'201'0,"0"0"-38"16,0 0-39-16,0 0-50 15,0 0 17-15,0 0-11 16,0 0-26-16,0 0 33 15,0 0-27-15,0 0 0 16,0 0-20-16,0 0-33 0,0 0 28 16,-14 2-35-1,-10 7 0-15,3 6-3 0,-3 1 13 16,4 7-10-16,6 3 0 16,-3 0 5-16,17-3-16 15,0-3 11-15,0-3 0 16,0-8-7-16,24-7 16 15,14-2-9-15,-4 0 3 16,4 0 2-16,-7-7 20 16,7-14-17-16,-18-2 15 15,11 3 16-15,-24-3-35 16,0 3 34-16,-7-3-16 0,0 4-17 16,0 1 7-1,0 4-12-15,-14 5 0 0,-10 3-5 16,-3-1 12-16,2 7-10 15,5 0 3-15,-4 0 0 16,10 5-17-16,14 9 17 16,-7 6-27-16,7 3-29 15,0-3-96-15,0 2-27 16,7-5-59-16,21-7-155 16</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3:53.661"/>
    </inkml:context>
    <inkml:brush xml:id="br0">
      <inkml:brushProperty name="width" value="0.05" units="cm"/>
      <inkml:brushProperty name="height" value="0.05" units="cm"/>
      <inkml:brushProperty name="color" value="#3165BB"/>
      <inkml:brushProperty name="fitToCurve" value="1"/>
    </inkml:brush>
  </inkml:definitions>
  <inkml:trace contextRef="#ctx0" brushRef="#br0">1235 442 541 0,'0'0'145'15,"0"0"-30"-15,0 0 1 16,0 0-38-16,0 0 6 16,7-169-20-16,-7 137-26 15,0 4 29-15,0-3-28 16,0 2-15-16,0 0 47 15,0 0-68-15,-21 7 45 16,1-1-37-16,-18 5 2 0,0 4-6 16,-21 6-7-1,-2 2 0-15,-12 6-3 0,-16 0 19 16,0 0-16-16,-1 6 0 16,1 20 3-16,3 8-11 15,-4 0 8-15,8 6 0 16,17-2-4-16,13 1 19 15,7 10-15-15,1 13 0 16,13 7 1-16,-7 12-11 16,17 1 10-16,4 4 0 15,17 3 1-15,0 3 14 16,45 2-15-16,51 0 0 16,17-8 0-16,28-11-6 0,0-13 8 15,0-16-2-15,-10-12 0 16,-11-14 12-16,-3-11-12 15,-10-9 0-15,-4 0 6 16,0-35 19-16,-7-10-16 16,-6-13 18-16,-8-10 15 15,-16-6-41-15,-15-12 33 16,-6-3-28-16,-14-8 4 16,-17-6 14-16,-14-9-22 15,-14 1-2-15,-62 3 0 16,-27 10 18-16,-38 18-19 15,-14 20 1-15,-17 19 0 16,-6 25-13-16,9 14 13 16,21 2 0-16,35 13-7 0,34 27-7 15,3 15 2-15,31 16-81 16,1 9-72-16,6 6-95 16,24-9-212-16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4:06.239"/>
    </inkml:context>
    <inkml:brush xml:id="br0">
      <inkml:brushProperty name="width" value="0.05" units="cm"/>
      <inkml:brushProperty name="height" value="0.05" units="cm"/>
      <inkml:brushProperty name="color" value="#177D36"/>
      <inkml:brushProperty name="fitToCurve" value="1"/>
    </inkml:brush>
  </inkml:definitions>
  <inkml:trace contextRef="#ctx0" brushRef="#br0">107 161 440 0,'0'0'289'15,"0"0"-110"-15,0 0-44 16,0 0-16-16,-96-151 13 15,85 141-41-15,11 10-28 0,0 0-4 16,0 0-57-16,0 0 10 16,0 18-12-16,0 33 4 15,25 16 1-15,5 12-3 16,-9 4 0-16,0 0 10 16,3 0 1-16,-4-6-12 15,5-8-1-15,-19-12 8 16,1-8-11-16,0-15 3 15,3-10 0-15,-10-14-5 16,0-4 16-16,0-6-11 16,0 0 0-16,0 0 7 15,0-6 6-15,-10-32-12 16,-10-12-1-16,20-16 0 0,0-8 6 16,0 2-6-1,0 6 0-15,13 15-8 0,11 16-6 16,-3 13 10-16,-7 13-15 15,17 9 14-15,13 0-40 16,1 0 41-16,0 17-12 16,-7 12-45-16,-18 2 17 15,4 1-24-15,-17-1-6 16,-7 3 31-16,0-2-34 16,-17-1 30-16,-17-2 13 15,3-6-9-15,10-9 34 16,4-8-14-16,17-3 23 0,0-1-2 15,0 0 6-15,0 2-4 16,0 2 0-16,17-3 6 16,11 0-1-16,16-3-4 15,-6 0-1-15,14 0 4 16,6 0 7-16,1-8-11 16,2-16 2-16,-2 1 3 15,-21 1 23-15,-11-5-11 16,-17 5 11-16,-10-1 26 15,0 0-40-15,-10 0 18 16,-17 1-9-16,-4 1-15 16,3 7 17-16,-3 6-25 15,7 8-8-15,-3 0 4 16,3 0 8-16,3 22 5 16,7 15-9-16,14 6 2 0,0 6-4 15,7-3 2-15,45-3 0 16,13-9-4-16,11-8 1 15,-11-12 1-15,11-14-5 16,-11 0-4-16,-7-3 7 16,-6-22 5-16,-21-4-1 15,-7-2 6-15,-17 2 3 16,-7-3-7-16,0-2-2 16,0 3 9-16,-17 4 2 15,-4 13 1-15,7 8-3 16,-10 6-9-16,10 0-4 15,1 0 1-15,13 26-6 0,0 6 18 16,0 2-15-16,20 1 6 16,18-10-5-16,7-7-2 15,-11-7-2-15,21-11 5 16,-13 0 4-16,2 0 0 16,-6 0 4-16,-14-15 1 15,4-1-5-15,-11-7 3 16,3-6 7-16,-6 0-7 15,3 1 16-15,-17-1-14 16,0 7 50-16,0 4-23 16,0 7-7-16,0 9 14 15,0 2-33-15,0 0 4 16,0 0-10-16,0 33-5 0,0 19-2 16,0 13 12-16,0 4-5 15,0 0 0-15,0 2 14 16,7-2-16-16,7-6 2 15,0-9 0-15,3-11-4 16,-17-14 6-16,7-13-2 16,-7-10 0-16,0-6 12 15,0 0-9-15,0 0-3 16,0-2 2-16,-24-32 33 16,-4-19-34-16,15-15 13 15,13-24-12-15,0-8 11 16,0-3-13-16,0 6 0 15,13 17 0-15,-6 14-3 16,0 21 3-16,-7 15 0 0,0 17-1 16,0 10 3-16,14 3-9 15,10 0-9-15,14 3 9 16,6 22-9-16,1 10 3 16,-17 5 11-16,3 4-6 15,-11-5-8-15,-13 4 11 16,-7-10-44-16,0 2-23 15,-52-3 7-15,-13-7-61 16,7-2-8-16,-4-5-119 16,34-16-265-16</inkml:trace>
  <inkml:trace contextRef="#ctx0" brushRef="#br0" timeOffset="1070">2449 121 563 0,'0'0'209'0,"0"0"-134"15,0 0 13-15,0 0 4 0,0 0 4 16,0 0-8-1,-148-92-60-15,141 92 8 0,-3 0-30 16,3 34 13-16,7 18-12 16,-7 14 3-16,7 2-9 15,0 7 15-15,0 2-13 16,0-5-3-16,0-7 0 16,0-13 13-16,0-9-14 15,7-17 1-15,0-12-13 16,-7-9 12-16,0-5-51 15,0 0 40-15,0-11 5 16,0-23-73-16,-7-13 34 16,-21 2 5-16,-3 3 22 15,-7 7 13-15,-6 7-15 16,9 10 21-16,-3 7 0 16,8 5-10-16,16 6 0 15,7 0-7-15,7 0-2 0,0 11 19 16,0 13 0-16,27 4 7 15,18-8-7-15,0-5 8 16,6-7-4-16,-6-8-4 16,7 0 3-16,10 0 20 15,-21-20-16-15,4-11 25 16,-8-4 9-16,-6-5-21 16,-10-3 18-16,-21 0-16 15,0-3-7-15,0 4 40 16,-7 0-51-16,-24 1 13 0,4 9 20 15,3 9-35 1,10 15 24-16,7 5-26 0,7 3 0 16,0 25-12-16,0 31-2 15,0 15 14-15,0 9 0 16,0-1 12-16,0-4-12 16,14-10 0-16,3-10 0 15,-3-15-3-15,-1-14 13 16,1-9-10-16,-4-11 0 15,-3-6-14-15,0 0 7 16,7 0 7-16,10-26 0 16,3-5-3-16,-2-1 8 15,-12 1-5-15,1 5 0 16,3 6 10-16,-10 8-17 16,0 10 7-16,7 2-20 0,10 0-3 15,3 5-11-15,4 17 23 16,-7 6-1-16,4-3-28 15,-4-6 36-15,3-5-21 16,-2-8-5-16,-5-6 28 16,11 0-8-16,-3-2 10 15,3-27 0-15,-1-4 12 16,-9-6-6-16,-7 0-6 16,-14-1 11-16,0-3 23 15,0 5-29-15,-7 7 26 16,-21 14-9-16,11 8-17 15,4 9 7-15,-1 0-12 0,7 26 0 16,-10 20-8 0,10 8 12-16,7-2-4 0,0-2 0 15,14-6 6-15,23-7-8 16,1-8 2-16,0-6-51 16,0-13 3-16,-4-4-76 15,11-6-39-15,0 0-61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4:09.402"/>
    </inkml:context>
    <inkml:brush xml:id="br0">
      <inkml:brushProperty name="width" value="0.05" units="cm"/>
      <inkml:brushProperty name="height" value="0.05" units="cm"/>
      <inkml:brushProperty name="color" value="#177D36"/>
      <inkml:brushProperty name="fitToCurve" value="1"/>
    </inkml:brush>
  </inkml:definitions>
  <inkml:trace contextRef="#ctx0" brushRef="#br0">85 650 583 0,'0'0'121'15,"0"0"-37"-15,0 0-20 16,0 0 37-16,0 0-1 16,0 0-66-16,7-21 19 15,17-5-39-15,-4-3-14 16,-6 1 36-16,3-4-34 0,-10 1-1 15,-7-3 21-15,0 2-16 16,0 1 3-16,-31 8-4 16,11 9 5-16,-4 5 16 15,10 6-14-15,7 3-12 16,-17 3 0-16,10 31 2 16,-7 18-2-16,11 5 0 15,10 0 8-15,0-2-4 16,0 0-4-16,24-13 0 15,28-8-11-15,-1-11 7 16,1-15 0-16,17-8 4 16,-4 0 0-16,24-18 1 15,1-23-1-15,-11-17 0 16,-10-2 0-16,-18-6 12 16,-20 1-12-16,-17-1 0 0,-14-6 11 15,0 1 5-15,-14 2-2 16,-30 10-12-16,-1 10 31 15,14 17-24-15,0 12 26 16,17 15-25-16,7 5 5 16,0 0-30-16,-6 37 3 15,-5 23 12-15,-2 22 6 16,20 1 2-16,0-1-8 16,0 2 0-16,20-9 11 15,18-16-16-15,14-10 5 0,-1-15-15 16,1-17 12-1,10-10-48-15,-11-7 51 0,1 0-1 16,-18-18 9-16,4-13-5 16,-14 0-3-16,-10-6 0 15,-7-4 7-15,-7-1 0 16,0 1-7-16,0 7 11 16,-7 10-3-16,-7 14 10 15,7 7-18-15,-3 3 0 16,3 0-4-16,0 29-15 15,-13 16 19-15,9 13 0 16,5-5 10-16,6 2-12 16,0-8 2-16,0-8 0 15,17-5-4-15,10-14 4 16,18-6-6-16,-14-8-7 16,14-6 1-16,-1 0 10 0,-9-11 2 15,9-15 0-15,-6-6 0 16,-7-2 9-16,-3-5-9 15,3-8 0-15,-18 5 7 16,11 5 11-16,-10 11-16 16,-7 8 0-16,0 16 11 15,3 2-7-15,-3 0-10 16,7 0 4-16,-7 14-5 16,17 12-5-16,-17-1 10 15,6 1 0-15,-6-3-5 16,0 0 10-16,17-6-5 0,-17-3 0 15,17-5 11 1,-3 0-16-16,-7-7 5 0,10-2 0 16,-4 0 0-16,-2 0 11 15,2-8-11-15,11-15 0 16,-10-3 9-16,-8 4-10 16,5 4 1-16,-11 7 0 15,-1 2-2-15,-6 9 8 16,7 0-6-16,0 0 0 15,3 0-21-15,4 0 19 16,0 3 0-16,10 14 2 16,-10-3-8-16,0 0 14 15,3-2-6-15,-3-6 0 16,-8 0-33-16,-6-6 32 16,7 0-26-16,-7 0 20 0,14 0-8 15,10-6 16 1,-3-14-1-16,3-6 0 0,-4 3 7 15,-2 3-12-15,2 3 5 16,-13 6 0-16,10 5-8 16,-10 6 13-16,0 0-5 15,14 0 0-15,3 0-12 16,-10 6 5-16,10 10-3 16,-11 6 10-16,1-9-10 15,10-1 14-15,-10-6-4 16,0-4 0-16,3-2-6 15,3 0-7-15,-6 0 13 0,10-2 0 16,-10-19 1 0,3-1 8-16,-3-2-9 0,-14-1 0 15,0 2 10-15,0 0-8 16,0 6-2-16,-14 8 0 16,-3 6-1-16,10 3 1 15,0 0-2-15,0 17-3 16,1 21 3-16,6 11-7 15,-11-4 9-15,11-2 0 16,0-6-4-16,0-8 12 16,24-12-8-16,-3-8 0 15,10-7-6-15,0-2 6 16,3 0 0-16,4-17 1 16,0-12-4-16,7 1 16 15,-14-1-13-15,3 4 0 0,-3 3 4 16,-11 6-10-16,5 5 6 15,-12 6 0-15,1 5-1 16,-4 0 0-16,4 0 1 16,0 0 0-16,3 0 1 15,-3 10-15-15,6 5 13 16,-2-4 1-16,-5 3 0 16,1-5 4-16,3-5-4 15,-10 1 0-15,0-5-4 16,0 0-3-16,-7 0-2 15,0 0 3-15,0 0 0 16,7 0-15-16,0 0 18 0,10 0 2 16,-3 0 1-16,6 0 2 15,-3 0-2-15,4 0 0 16,-4 0-4-16,4 0 1 16,0-3 3-16,3-5 0 15,-4-1-5-15,11-5-5 16,7 0 10-16,0-10 0 15,-11-1-2-15,11-9 11 16,0-9-9-16,-10-6 0 16,-4-3 4-16,-11-2 18 15,-6 6-16-15,-7 2 24 0,0 6 11 16,-27 9-24 0,-4 5 24-16,17 11-10 0,-3 7-25 15,10 8 12-15,7 0-18 16,0 0-13-16,-7 25 13 15,7 24-2-15,-7 17 2 16,0-1 0-16,7 2 4 16,0-7-17-16,0-6-17 15,7-8-76-15,38-9-29 16,6-15-168-16,1-10-141 16</inkml:trace>
  <inkml:trace contextRef="#ctx0" brushRef="#br0" timeOffset="175">3272 262 662 0,'0'0'127'0,"0"0"-73"16,0 0-50-16,0 0 10 15,0 0-14-15,313-29-41 16,-217 29-172-16,-10 0-340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7:51.853"/>
    </inkml:context>
    <inkml:brush xml:id="br0">
      <inkml:brushProperty name="width" value="0.05" units="cm"/>
      <inkml:brushProperty name="height" value="0.05" units="cm"/>
      <inkml:brushProperty name="color" value="#ED1C24"/>
      <inkml:brushProperty name="fitToCurve" value="1"/>
    </inkml:brush>
  </inkml:definitions>
  <inkml:trace contextRef="#ctx0" brushRef="#br0">0 88 93 0,'0'0'49'0,"0"0"-11"16,0 0 38-16,0 0 10 16,0 0-27-16,0 0-33 15,0 0-10-15,0 3 10 16,0-3-12-16,7 0 19 15,-7 0 5-15,0 0-11 16,0 2 20-16,0-2 6 0,0 0-24 16,0 0 7-16,7 0-18 15,-7 0 3-15,17 0 6 16,-17 0-14-16,7 0 17 16,0 0-19-16,7 0-7 15,-8 0 26-15,5 0-14 16,3 0-1-16,6 0 12 15,4 0-26-15,21 0 23 16,0 0-6-16,6 0-13 16,8 0 22-16,-1 0-27 15,1 0 6-15,2 0 0 16,5 0 3-16,9 0-9 0,-2 0 1 16,9 0 3-1,8 0-3-15,-18 0 3 0,3 0-4 16,1 0 0-16,-11 0 5 15,-6 0-6-15,-1 0 1 16,-6 0 0-16,3 0-2 16,3 0 2-16,1 0 0 15,-1 0-1-15,18 0 10 16,-18 0-11-16,11-2 2 16,-10 2 0-16,-8 0-2 15,1-3 2-15,-1 3 0 16,-6 0 0-16,7-4 6 15,-1 4-10-15,8 0 4 16,-8 0 0-16,4 0-2 16,-10 0 3-16,-4 0-1 0,4 0 0 15,0 0 5-15,16 0-6 16,-2 0 1-16,-1 0 0 16,8 0-2-16,-4 0 7 15,3 0-5-15,-7 4 0 16,18-1 3-16,-11-1-2 15,4 2-1-15,3-2 0 16,4 1-7-16,-11 3 11 16,4-4-4-16,-11-2 0 15,1 0 6-15,-1 0-10 0,-13 0 4 16,0 3 0 0,-7-3-1-16,6 4 1 0,8-2 0 15,23-2-1-15,5 6 6 16,16-3-5-16,10-3 0 15,-2 0 0-15,-15 0-5 16,-3 3 5-16,-17-3 0 16,-11 3-1-16,1-3 6 15,-8 0-7-15,-13 0 2 16,7 0 0-16,-1 0-2 16,15 0 3-16,10 0-1 15,10 0 0-15,10 0 5 16,1 0-5-16,-8-3 0 15,-10 0 0-15,4 0-6 16,-18 0 7-16,1 3-1 0,-4 0 0 16,10 0 5-16,0 0-6 15,18-3 1-15,13 1 0 16,1-2-3 0,-1 1 4-16,0 3-1 0,-7-2 0 15,-23 2 6-15,-4 0-6 16,-28 0 0-16,11 0 0 15,-14 0-4-15,0 0 7 16,-4 0-3-16,18 0 0 16,13 0 2-16,18-3-6 15,13 0 4-15,-6 0 0 16,-11 1 1-16,-3 2 0 0,-18-4-1 16,1 4 0-16,-14 0 3 15,-4 0-5-15,11-5 2 16,6 1 0-16,25-1-3 15,27 3 4-15,7-2-1 16,4 2 0-16,-18-1 5 16,-24 1-8-16,-10 2 3 15,-27-4 0-15,-5 4-5 16,1 0 6-16,-10 0-1 16,10-3 0-16,3-2 6 15,28 2-8-15,28-3 2 16,20-3 0-16,7 3-4 15,-4 1 6-15,-10 0-2 16,-13 5 0-16,-11 0 4 16,-11 0-7-16,-2 0 3 0,-15 0 0 15,-13 0-4-15,0 0 7 16,0 0-3-16,-4-4 0 16,4 1 7-16,24 0-10 15,3-2 3-15,7 5 0 16,18 0-1-16,-21 0 2 15,3 0-1-15,3 0 0 16,8 0 6-16,3 0-12 16,3 0 6-16,1 0 0 15,-15 0-2-15,-2 0 5 16,9 0-3-16,-6 0 0 16,-4 0 4-16,-14 0-8 0,-13 0 4 15,0 0 0-15,-14 0-3 16,7 0 6-16,-4 0-3 15,11 0 0-15,17 0 6 16,3 0-9-16,24-3 3 16,14 1 0-16,1-2-6 15,-15 4 8-15,-6 0-2 16,-11 0 0-16,10 0 4 16,1 0-5-16,-18 0 1 15,-13 0 0-15,-8 0-5 16,-13 0 8-16,7 0-3 15,-3 0 0-15,26 0 6 16,19 0-9-16,16 0 3 0,10 0 0 16,-9 0-4-1,-18 0 7-15,-4 0-3 0,8 0 0 16,-11 0 6-16,4 0-10 16,-18 0 4-16,-13 0 0 15,-7 0-1-15,-11 0 4 16,11 0-3-16,-7-1 0 15,3 1 6-15,28 0-8 16,10 0 2-16,18 0 0 16,6 0 1-16,-13 0 0 15,6 0-1-15,-10 0 0 16,17 0 9-16,1 0-16 0,-8 0 7 16,-6 0 0-16,-25 0-3 15,4 0 5-15,-4 0-2 16,-6 0 0-16,0 0 7 15,-15 0-12-15,-9 0 5 16,-4 0 0-16,3 0-5 16,-2 0 10-16,5 0-5 15,5 0 0-15,10 0 7 16,37 0-13-16,21 0 6 16,31 0 0-16,21 0-7 15,3 0 7-15,-20 10 0 16,3-2 0-16,0 4 9 15,-7-3-13-15,14 2 4 0,0-2 0 16,-8-4-5-16,-12 2 8 16,-8-5-3-16,-24-2 0 15,-10 0 6-15,-10 0-9 16,-11 0 3-16,-20 0 0 16,-7 0-5-16,-14 0 15 15,-10 0-10-15,6 0 0 16,4 0 4-16,4 0-12 15,-4 0 8-15,-4 0 0 16,18 0 0-16,7-2 5 16,31-8-5-16,20 8 0 15,21-1 1-15,10 3-7 16,-10 0 6-16,10 0 0 0,21 0-5 16,7 0 2-16,-7 0 3 15,-7 3-2-15,-7 2 0 16,-14 2-6-16,-17-5 8 15,-13-2 0-15,-1 0-5 16,-31 3 3-16,-6-1 2 16,-21 2 0-16,-10-4 4 15,-15 0-7-15,8 0 3 16,3 0 0-16,-10 2-5 16,7-2 9-16,10 0-4 15,-10 0 0-15,10 0 5 16,-3 0-8-16,-1 0 3 15,4 0 0-15,14 0-6 16,14 0 10-16,6 0-4 0,-6 0 0 16,-1 0 3-1,-13 0-8-15,-7 0 5 0,-3 0 0 16,2 0-5-16,-9 0 8 16,-4 0-3-16,-10 0 0 15,-7 0 0-15,14 0-4 16,-7 0 4-16,0 0 0 15,10 0-4-15,-3 0 7 16,-7 0-3-16,10 0 0 16,-17 0 0-16,13 0-5 15,-6 0 5-15,7 0 0 16,10 0 0-16,-3 4 4 16,3-3-4-16,-4-1 0 15,5 4 3-15,-5-1-6 0,-6-3 3 16,-4 0 0-16,-3 0-4 15,-7 0 4-15,7 0 0 16,-7 0 0-16,0 0 3 16,7 0-3-16,0 2 0 15,7 2 0-15,10-2-5 16,-4 1 10-16,4 3-5 16,7-6 0-16,4 0 3 15,-11 0-5-15,3 2 2 16,-3-2 0-16,-10 0-2 15,0 0 5-15,-4 0-3 16,-10 0 0-16,14 0 3 16,-7 0-7-16,6 0 4 0,5 0 0 15,-5 0-5-15,-6 0 11 16,0 0-6-16,0 3 0 16,10 1 3-16,-10-2-8 15,0-2 5-15,7 0 0 16,-14 0-2-16,10 0 7 15,-10 0-5-15,7 0 0 16,7 0 1-16,-7 0-4 16,-1 3 3-16,12 0 0 15,-12 0-4-15,-6-3 6 16,7 0-2-16,-7 0 0 16,0 0 6-16,0 0-9 0,7 0 3 15,0 0 0-15,-7 0-3 16,7 0 5-16,-7 0-2 15,10 0 0-15,-10 0 3 16,7 0-6-16,0 0 3 16,7 0 0-16,3 0-3 15,-3 0 6-15,0 0-3 16,-1 0 0-16,11 0 2 16,-17 0-9-16,7 0-2 15,-4 0-1-15,-3 0 5 16,7 0-19-16,-14 0-14 15,7 0 0-15,-7 0-20 16,7 0-13-16,-7 0-146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14:11.038"/>
    </inkml:context>
    <inkml:brush xml:id="br0">
      <inkml:brushProperty name="width" value="0.05" units="cm"/>
      <inkml:brushProperty name="height" value="0.05" units="cm"/>
      <inkml:brushProperty name="color" value="#177D36"/>
      <inkml:brushProperty name="fitToCurve" value="1"/>
    </inkml:brush>
  </inkml:definitions>
  <inkml:trace contextRef="#ctx0" brushRef="#br0">2263 877 607 0,'0'0'122'0,"0"0"-8"15,0 0-73-15,0 0 21 16,0 0-17-16,0 0-20 16,117-175 30-16,-86 143-43 15,-7 10 20-15,-10 5 7 16,-14 5-19-16,0 4 28 16,0 5-27-16,0 0-19 15,0 3 1-15,0 0-3 16,0 0-10-16,0 17-9 15,0 17 19-15,0 12 20 0,0-3-20 16,7 0 3-16,24-6-2 16,3-3-1-16,4-8-23 15,0-8-31-15,-7-7-64 16,-4-11-21-16,-3 0-112 16,-17-6-140-16</inkml:trace>
  <inkml:trace contextRef="#ctx0" brushRef="#br0" timeOffset="386">2339 420 175 0,'0'0'385'16,"0"0"-315"-16,0 0-5 15,0 0-3-15,0 0-3 16,0 0-25-16,-38-15-31 16,38 15-2-16,0 0-1 15,0 0 2-15,14 0 8 16,10 0 8-16,3-6-1 16,4 0 18-16,-10-5-28 15,3 3 39-15,-10-4-3 16,-1 0-9-16,-13-2 23 0,0-1-28 15,0 1-14-15,-6 0 2 16,-15 6-17-16,-3 2 0 16,-4 3-1-16,4 3-20 15,-3 0 20-15,-4 0-10 16,7 23-55-16,10 11-41 16,14 3-82-16,0 4-63 15</inkml:trace>
  <inkml:trace contextRef="#ctx0" brushRef="#br0" timeOffset="719">3102 710 274 0,'0'0'389'0,"0"0"-300"15,0 0-39-15,0 0 53 16,0 0-6-16,0 0-65 16,-45-5-8-16,52 5-24 15,31 0 2-15,14 0 24 16,6 0-26-16,1 0 3 15,-8 0 2-15,-6-6 0 0,-7 1-10 16,-18-1-8-16,-9-2-111 16,-11-2-8-16,0 2-82 15,-18 0-211-15</inkml:trace>
  <inkml:trace contextRef="#ctx0" brushRef="#br0" timeOffset="936">3102 710 281 0,'155'-202'213'16,"-162"190"-85"-16,0 7-3 16,7 5 7-16,-10 0-49 15,10 0-60-15,0 0 1 16,0 3-17-16,0 23-3 0,0 8 32 16,0 3-28-16,0 6 12 15,0 3-20-15,10 2 0 16,-3 1 0-16,0-6-40 15,0-4-124-15,0-10-154 16</inkml:trace>
  <inkml:trace contextRef="#ctx0" brushRef="#br0" timeOffset="1191">3738 517 224 0,'0'0'432'0,"0"0"-264"0,0 0-52 16,0 0 1-16,0 0-19 15,0 0-76-15,0-41-12 16,0 75-10-16,0 12 5 16,0 6 0-16,0 0-5 15,0-10 0-15,0-1-6 16,7-7-9-16,0-9-72 15,10-2-62-15,-10-8-110 16,7-10-247-16</inkml:trace>
  <inkml:trace contextRef="#ctx0" brushRef="#br0" timeOffset="-594">231 738 355 0,'0'0'173'0,"0"0"-43"16,0 0-36-16,0 0 27 16,0 0-47-16,0 0 19 15,-14-125-28-15,-17 111-51 16,-3 3 28-16,-4 8-40 15,0 3 5-15,18 0-14 16,-11 0 2-16,24 17 5 16,0 9 2-16,-3 8 12 15,10 0-11-15,0 1-3 0,0-1 1 16,24 1-9 0,7-13-39-16,-4-4 12 0,11-16 27 15,-17-2-12-15,3 0 20 16,-4-7 2-16,-9-18 2 15,-4 3 20-15,-7-4-20 16,0 7 20-16,0 1 7 16,0 10-29-16,0 1 17 15,-7 5-19-15,7 2 8 16,0 0-16-16,0 0-4 16,0 25 12-16,7 10 0 15,13-1 8-15,18-5-8 0,-7-7 0 16,10-4-3-1,-10-6-5-15,7-12-1 0,-7 0 9 16,-4 0-6-16,11-30 17 16,-7-9-2-16,-3-7-2 15,-4-8 0-15,-4 0 31 16,-13-7-23-16,-7 1 3 16,0 3 35-16,0 6-47 15,0 8 33-15,-7 14-14 16,-6 12-15-16,13 8 24 15,0 9-34-15,0 0 0 16,0 43-5-16,0 19 4 16,27 17 0-16,4 1 1 15,21-7 0-15,-1-5-5 16,1-10 5-16,-1-12-19 0,11-11-36 16,-3-9-72-1,-15-15 0-15,-6-8-71 0,-17-3-65 16,-21-3-104-16</inkml:trace>
  <inkml:trace contextRef="#ctx0" brushRef="#br0" timeOffset="-434">571 628 336 0,'0'0'151'16,"0"0"-83"-16,0 0 1 15,0 0-63-15,0 0 7 16,0 0 32-16,248 20-25 0,-124-20-17 15,-11 0-3 1,-27 3-184-16,-24-3-315 0</inkml:trace>
  <inkml:trace contextRef="#ctx0" brushRef="#br0" timeOffset="2172">3944 64 513 0,'0'0'169'0,"0"0"-32"16,0 0-47-16,0 0-3 15,0 0-13-15,-237-68-73 16,127 68 11-16,-31 0-12 15,0 15 10-15,-13 5-13 0,-12 2 4 16,-2-1-1-16,-4 1 36 16,4 1-34-16,-11-3 12 15,7 2-14-15,10 2 9 16,14-4-12-16,28-1 3 16,24-4 0-16,31-1 0 15,20-5 7-15,21-3-7 16,10 2 0-16,0-5 6 15,0 5-11-15,-10-2 5 16,4 3 0-16,-4 0-5 16,10-4 11-16,-10 4-6 15,17 5 0-15,7 6 5 16,0 11-13-16,0 16 8 16,0 4 0-16,0 12 28 15,31 5-27-15,7 9 26 0,-4 8 3 16,11 5-27-16,0 1 34 15,-1 2-34-15,1-8-1 16,-7-9 15-16,-7-9-8 16,-11-10-2-16,-6-11 6 15,-7-9-9-15,-7-6 19 16,10-11-20-16,-10-9-1 16,0-8 4-16,0-3 5 15,7 0-11-15,-7 0 10 16,0 0-7-16,7 0 19 0,14 0-22 15,23 0 0-15,60 0 6 16,30-19 1-16,38-6-5 16,13-5-2-16,8 2 11 15,-1-1-15-15,8 3 4 16,-1-2 0-16,-6-1-1 16,-1 1 12-16,-6 2-11 15,-14 9 0-15,-24 2 7 16,-31 4-16-16,-28 4 9 15,-27 7 0-15,-17 0-5 16,-18 0 12-16,-3-1-7 16,-10 1 0-16,-7-4 8 15,0 4-2-15,-7 0-6 16,0-2 0-16,0 2 11 16,0 0 0-16,0-4-7 0,17-7 12 15,-3-11-9-15,6-10 41 16,4-17-48-16,-10-5 13 15,-14-18 13-15,0-12-19 16,0-12 7-16,0-12-14 16,-7 2 11-16,-24 3-11 15,4 2 0-15,-18 14 0 16,7 12-5-16,0 15 16 16,11 23-11-16,-28 14 0 15,-17 20-28-15,-69 3 26 16,-76 54-37-16,-72 35-99 15,-65 5-135-15,-31-17-658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20:48.390"/>
    </inkml:context>
    <inkml:brush xml:id="br0">
      <inkml:brushProperty name="width" value="0.05" units="cm"/>
      <inkml:brushProperty name="height" value="0.05" units="cm"/>
      <inkml:brushProperty name="color" value="#808080"/>
      <inkml:brushProperty name="fitToCurve" value="1"/>
    </inkml:brush>
  </inkml:definitions>
  <inkml:trace contextRef="#ctx0" brushRef="#br0">179 718 513 0,'0'0'188'16,"0"0"-20"-16,0 0-69 15,0 0 23-15,0 0-3 16,0 0-62-16,-168-120 31 15,157 120-57-15,11 0-30 16,0 12-1-16,0 45 3 16,0 24-3-16,0 18 13 15,0 7-7-15,18-16 7 16,-5-6-13-16,-6-9 0 16,0-18-4-16,0-11 12 15,-7-21-8-15,10-7 0 16,-10-18 8-16,0 0-10 15,0 0 5-15,0 0-3 0,0-26 26 16,0-43-22-16,-17-34-1 16,3-45-3-16,7-29 8 15,1-7-13-15,6 7 5 16,0 24 0-16,0 38-6 16,0 40 11-16,0 35-5 15,0 29 0-15,6 11-13 16,46 17 6-16,13 46 4 15,32 31 3-15,9 29-10 16,-3 25 11-16,7 16-1 16,-13-13 0-16,-22-8 11 15,-30-17-15-15,-31-9 4 0,-14-11 0 16,0-22-10 0,-38-20-3-16,-20-21-8 0,-11-17-1 15,3-12 5-15,1-5 6 16,-4-6 11-16,18-3 0 15,6 0-7-15,24 0 16 16,4 0-9-16,17 0 0 16,0 0-8-16,0-3 3 15,38-2-23-15,20-7 28 16,25-12-8-16,20-3 8 16,4-17 0-16,10-7 0 15,-7-6 9-15,-14-9-9 16,-20 3 0-16,-25-8 0 15,-13-3 3-15,-24-1 7 16,-14 9-10-16,0-2 11 0,-21 16-7 16,-24 16 21-16,-6 8-23 15,-1 21 0-15,14 7 2 16,8 0-1-16,9 26-3 16,14 17 0-16,7 28 3 15,0 6-6-15,7 5 3 16,51-3 0-16,15-11-6 15,26-17 13-15,-13-13-7 16,10-13 0-16,-13-19 2 16,0-6-7-16,-11-12 5 0,-4-39 0 15,-2-18 4 1,-15-16 3-16,-6-15-7 0,-14-23 0 16,-10-14 9-16,-21-6-9 15,0-1 0-15,-14 17 0 16,-45 12-4-16,1 32 10 15,-18 20-6-15,18 29 6 16,-4 16 4-16,10 16-10 16,25 2 0-16,-4 8-2 15,10 49-11-15,21 29 11 16,0 28 2-16,35 18 0 16,47 0 7-16,21-11-12 15,4-11 5-15,3-27 0 16,-14-26 0-16,-6-17 5 15,-18-12-5-15,-21-13 0 16,-6-9 8-16,-14-6-12 16,-10 0 4-16,3-12 0 0,-4-34 6 15,5-11-3-15,-5-14-3 16,-13 2 0-16,-7 11 9 16,0 10-8-16,-7 14-1 15,-20 8 0-15,3 12-6 16,3 8 6-16,-3 6-3 15,10 0 1-15,7 31-13 16,0 30 15-16,7 19 0 16,0 3 0-16,14-3-6 15,24-12 6-15,14-13 0 0,-1-14 0 16,8-16 4 0,-8-17-16-16,1-8 11 0,-1-3 1 15,4-46-4-15,-13-11 6 16,2-16-2-16,-13-13 0 15,-24-6 15-15,-7-11-15 16,0 1 0-16,-45-1 0 16,-6 12 2-16,-8 20-1 15,8 25-1-15,20 17 15 16,10 21-6-16,14 11-6 16,7 3-3-16,0 53-7 15,0 41-4-15,14 28 11 16,24 17 0-16,-4-2-2 0,11-11 15 15,7-15-13-15,3-30 0 16,3-19-16-16,-6-22-36 16,-8-18-136-16,-16-19-20 15,-4-6-23-15,-17-11-64 16</inkml:trace>
  <inkml:trace contextRef="#ctx0" brushRef="#br0" timeOffset="336">2455 736 211 0,'0'0'116'16,"0"0"-26"-16,0 0-51 15,0 0 19-15,0 0-30 0,0 0 75 16,162-49-22-16,-86 29-24 16,6-1 4-16,-23 8-34 15,-1 2-2-15,-13-4 6 16,-14 9-28-16,-4 3 30 15,-10 1-10-15,-3 2 18 16,-7 0 20-16,7 0-40 16,10 0-11-16,3 0-10 15,11 37 11-15,14 17-11 16,-8 15 0-16,-13 0 4 16,0 2-6-16,-10-6 4 15,0-9-2-15,-4-17 0 16,-3-10-97-16,-8-12-21 15,-6-5-17-15,0-7-12 0,0-5 57 16,0-5-100 0</inkml:trace>
  <inkml:trace contextRef="#ctx0" brushRef="#br0" timeOffset="635">2937 410 326 0,'0'0'147'0,"0"0"-46"15,0 0-44-15,0 0 37 16,0 0-31-16,0 0-12 16,-110-99-50-16,110 99-1 15,0 13 0-15,20 13 5 0,11-3 2 16,14-3-5-16,-17-13-2 16,2-7 0-16,-9 0 19 15,-4-7-17-15,-17-25 31 16,0 0 5-16,0 5-21 15,-7 3 11-15,-37 10-28 16,-8 8 0-16,7 6-5 16,14 0-3-16,11 0-17 15,10 32-89-15,10 5-60 16,17-3-61-16</inkml:trace>
  <inkml:trace contextRef="#ctx0" brushRef="#br0" timeOffset="1402">4047 656 326 0,'0'0'255'15,"0"0"-124"-15,0 0-26 16,-244-143-4-16,193 131-11 15,-1 12-19-15,21 0-29 16,4 38-28-16,13 13-1 16,14 13-13-16,0 7 0 15,7-7 9-15,44-8-9 16,15-17 0-16,2-13 0 0,-2-9 6 16,9-11 5-16,-16-6-11 15,-8 0 3-15,-6-20 5 16,-7-23 10-16,-11-8-18 15,-9-12 0-15,-18-6 2 16,0-2 5-16,-24-1-7 16,-28 4 0-16,-13 16 9 15,-4 13 0-15,17 21-9 16,1 18 0-16,13 0 5 16,17 20-5-16,-10 35 0 15,24 16-1-15,7 12 7 16,0-7-10-16,0-10 4 15,38-15 0-15,21-10-2 0,-1-12 8 16,25-12-6-16,-25-9 0 16,11-8 10-16,-11 0-9 15,-6-8-1-15,6-23 0 16,-13-15 8-16,0 3-1 16,-7-9-7-16,-11-2 0 15,-3 8 11-15,-10 9-13 16,3 14 2-16,-17 18 0 15,7 5-7-15,7 0 5 16,0 5-8-16,16 29 9 16,8 12-4-16,-3 2-1 15,-4-2 6-15,0-8 0 0,-4-15-1 16,-10-13 4 0,-10-3-3-16,0-7 0 0,0 0 7 15,0-7-7-15,17-20 2 16,-10-22 0-16,10-5 8 15,3 2-7-15,4 9-3 16,-10 4 0-16,3 15 9 16,3 13-19-16,4 11 10 15,7 0-10-15,7 29 3 16,0 22-7-16,6 9-13 16,8-3-178-16,23-6-216 15</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20:51.366"/>
    </inkml:context>
    <inkml:brush xml:id="br0">
      <inkml:brushProperty name="width" value="0.05" units="cm"/>
      <inkml:brushProperty name="height" value="0.05" units="cm"/>
      <inkml:brushProperty name="color" value="#808080"/>
      <inkml:brushProperty name="fitToCurve" value="1"/>
    </inkml:brush>
  </inkml:definitions>
  <inkml:trace contextRef="#ctx0" brushRef="#br0">200 0 680 0,'0'0'168'0,"0"0"-52"16,0 0-51-16,0 0 28 16,0 0-93-16,0 0 15 15,-83 125 26-15,83-5-10 16,38 23-4-16,14 26 11 0,16 29-25 16,22 24 18-16,6 18-31 15,7 9 9-15,-6-15-9 16,-8-34 7-16,-10-36-7 15,-3-61 0-15,-18-52-8 16,-6-40 5-16,-14-11-22 16,-1-31 25-16,8-46 6 15,7-18-6-15,-15-25-15 16,-16-15 13-16,-21 2-23 16,-7-8 25-16,-51 8-12 15,-39 20-4-15,-23 22 13 16,-21 21-19-16,-14 26 22 15,1 1-7-15,-4 15 13 0,34 1-6 16,21 4 0-16,27 9 1 16,38 0-3-16,24 5 2 15,14 7 0-15,0-4-2 16,0-8 0-16,7 2 2 16,38-14 0-16,13-2 0 15,11-1-3-15,-3 5 3 16,2 6 0-16,-16 3 4 15,-1-2 7-15,-6 8-6 16,0-3 10-16,-11 5-14 16,11 1 22-16,-7 6-21 15,13 0-2-15,1 0 3 16,17 0 12-16,3 25-16 16,4 9 1-16,-11 15 0 0,4 3-4 15,-11 5 4-15,-6 6 0 16,-21-13-2-16,-4 3 4 15,-3-16-2-15,-24-6 0 16,0 1 0-16,0-10-6 16,-31 2 6-16,-13-16 0 15,-1-8 0-15,0 0-17 16,18-20 13-16,9-26 1 16,18-5-29-16,0-6 29 15,0-6-9-15,0 11 12 16,31 1-4-16,7 8 9 15,-10 6-5-15,10 8 0 16,6 7 4-16,-13 7-10 0,-3 3 6 16,3 7 0-16,-4 5-6 15,4 0 7-15,7 0-1 16,-11 25 0-16,11 8-2 16,0 3-10-16,0 1 12 15,0-11 0-15,-4 0 3 16,4-15 8-16,-14-5-11 15,3-3 0-15,-2-3 4 16,-5 0 5-16,-6-20-9 16,10-14 1-16,-17-3 11 0,-7-1-3 15,0-11 0-15,0 10-2 16,-45-7 3-16,-20 9 2 16,-4 11-10-16,4 0-1 15,6 21-1-15,8 5 5 16,13 0-5-16,0 8 0 15,7 29 3-15,10 15-13 16,15 5 10-16,6 3 0 16,0-3-6-16,20-11 17 15,32 0-11-15,-1-23 0 16,18-9 5-16,-10-14-1 16,-1 0-4-16,4-6 0 15,-10-25 5-15,-18-9 4 16,11 2-9-16,-21 7 0 15,-4-3 10-15,-2 11-9 0,-12 3-1 16,-6 14 0 0,0 6-6-16,7 0 6 0,7 0-2 15,10 15-2-15,4 22-4 16,9 2 1-16,1 2 7 16,-7-1 0-16,-3-15-10 15,3-5 20-15,-4-8-10 16,4-12 0-16,7 0 7 15,-11 0-5-15,-3-23-2 16,7-3 0-16,-17 0-2 16,0-5 9-16,10-1-7 15,-10 7 0-15,6-4 7 0,-2 7-10 16,-12 7 3-16,8 7 0 16,-14 8-7-16,17 0 2 15,-3 0 4-15,7 16-7 16,3 8 1-16,3 1 0 15,-9 1 7-15,2-12 0 16,-6-2-6-16,-4-7 14 16,-10-5-8-16,0 0 6 15,14 0 3-15,7-19-1 16,23-13-8-16,1 1 2 16,-7-1-9-16,7 9 15 15,-8 3-8-15,15 7 0 16,0 6 2-16,-1 7-15 15,1 0 9-15,-1 25-26 16,8 13-17-16,-4 3-118 0,-4 1-54 16,-6-11-244-16</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20:52.475"/>
    </inkml:context>
    <inkml:brush xml:id="br0">
      <inkml:brushProperty name="width" value="0.05" units="cm"/>
      <inkml:brushProperty name="height" value="0.05" units="cm"/>
      <inkml:brushProperty name="color" value="#808080"/>
      <inkml:brushProperty name="fitToCurve" value="1"/>
    </inkml:brush>
  </inkml:definitions>
  <inkml:trace contextRef="#ctx0" brushRef="#br0">5 708 611 0,'0'0'40'15,"0"0"-20"-15,0 0-6 16,0 0 16-16,0 0 15 15,244-95 21-15,-179 66-41 16,-27 4 8-16,-14 4 12 16,-17 4-15-16,-7 3 31 15,0 3-29-15,-24 2-20 16,-10 9 10-16,-18 0-17 16,-10 0-2-16,4 34-3 15,-1 13 8-15,15 12-4 16,13-1-4-16,17-1 0 15,14-12-8-15,0-2 12 0,51-5-4 16,25-16 0-16,3-4 12 16,4-13 0-16,-1-5-12 15,-10 0 1-15,-10 0 9 16,-10-25-3-16,-18-1-7 16,-3-3 6-16,0-2 2 15,-10-3 2-15,-14 8 0 16,10 0 1-16,-17 3 31 15,0 15-32-15,0 2 10 16,0 6-14-16,0 0 6 16,7 0-24-16,6 0 3 15,1 8 9-15,3 10-7 0,-3-1 10 16,7 3-3 0,10-12 0-16,-7 10 10 0,3-13-13 15,4-2 3-15,7-3 0 16,-10 0 5-16,3 0-2 15,-4-8-3-15,4-10 0 16,-10 2 14-16,3 1-16 16,-4 1 2-16,4 2 0 15,-10 6-9-15,10 6 9 16,4 0 0-16,10 0-2 16,6 0-18-16,1 18 16 15,13-4-16-15,1 1 19 16,16-7-13-16,1-8 17 15,3 0-3-15,-17 0 0 16,-10-6 14-16,-18-14-8 0,-3-11 10 16,-24-1 5-16,-7 1 47 15,0 0-25-15,0 2-10 16,-45 3 0-16,-6 10-31 16,-1-3 21-16,-6 17-23 15,20 2 4-15,-7 0-16 16,24 37 12-16,-3 9 0 15,17 9-1-15,7-5 10 16,0-9-10-16,21-7 1 16,17-14 0-16,0-9-11 0,0-11 12 15,-11 0-1 1,11 0 0-16,-7-20 12 0,-11-23-5 16,11-8-7-16,-17-12 0 15,-14-8-1-15,0-18 3 16,0-8-2-16,-20 2 4 15,-32-5 9-15,14 23-4 16,0 24-4-16,7 23-4 16,4 28 47-16,-18 2-48 15,0 39 0-15,-6 27 0 16,20 17 16-16,31 5-20 16,0-1 4-16,76-2 0 15,20-14-9-15,31-10 10 16,35-21-1-16,30-23 0 15,15-17-64-15,-29 0-49 0,-57-12-127 16,-87-13-326-16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0:20.891"/>
    </inkml:context>
    <inkml:brush xml:id="br0">
      <inkml:brushProperty name="width" value="0.05" units="cm"/>
      <inkml:brushProperty name="height" value="0.05" units="cm"/>
      <inkml:brushProperty name="color" value="#ED1C24"/>
      <inkml:brushProperty name="fitToCurve" value="1"/>
    </inkml:brush>
  </inkml:definitions>
  <inkml:trace contextRef="#ctx0" brushRef="#br0">79 1138 714 0,'0'0'103'16,"0"0"-56"-16,0 0 17 15,0 0 26-15,0 0 5 16,0 0-27-16,-79 0-38 0,151-20 4 16,48-18-12-16,21-13-19 15,28-6 18-15,-4 0-18 16,-35 8-2-16,-23 15-1 16,-49 17-50-16,-37 11-26 15,-14 6-27-15,-7 0 8 16,0 0 35-16,-21 0-26 15,-10 20 29-15,-3-1 27 16,3-6 17-16,7-8 13 16,3-2 6-16,14-3-6 15,1 0 45-15,-1 3-15 16,-4 8 12-16,5 10 1 0,-1 19-32 16,0 17 25-16,0 12-4 15,7 4 0 1,-7 5-4-16,7-4-27 0,0-5 6 15,0-10-4-15,0-6 7 16,0-13-10-16,0-9 0 16,0-11 3-16,0-8-15 15,0-10 7-15,0 1 5 16,0-3-4-16,0 0 10 16,-10 0-12-16,10 0-1 15,-7-3 3-15,7-6-4 16,0-5-2-16,0-6 10 15,24-8 0-15,27-9-14 0,8-3 14 16,-8 4-6 0,1 5 6-16,-7 6-1 0,-14 10 2 15,-18 4-1-15,-6 9 18 16,-7 2-13-16,0 0 14 16,0 0-19-16,7 0-2 15,4 13-6-15,2 17 9 16,-6 1-1-16,0 0 5 15,0-6 2-15,3-1-2 16,-3-4-5-16,0-9 0 16,-7-3 3-16,14-2 1 15,-7-6-4-15,-7 0 0 16,6 0 9-16,19 0-5 16,-5-20 1-16,18-11-2 0,0-3 0 15,-7-1 2-15,-4 7-5 16,-3 14 0-16,-10 5 6 15,-7 9-17-15,7 0 11 16,3 0-6-16,4 0-2 16,3 15-2-16,3 1 10 15,4 2 0-15,0-3 10 16,-3-7-14-16,2-6 4 16,-2-2 0-16,10 0-5 15,0-18 10-15,6-18-5 16,-13-4 0-16,4-8 12 15,-11-1-9-15,-11 3-3 16,-6 1 0-16,-7 10 28 0,0 9-16 16,0 12 21-16,0 11-3 15,0 3-26-15,0 0-8 16,0 37-22-16,0 18 26 16,0 14-6-16,0-5 12 15,0-3-6-15,0-10 0 16,7-10 10-16,17-10-17 15,-3-8 7-15,-4-12-37 16,-17-3 21-16,0-8-49 16,0 0 23-16,-10 0 34 15,-18 0-26-15,-10-2 30 16,8-12-10-16,9 5 14 0,7 1-3 16,7 5 6-1,7 3-3-15,0 0 0 0,0 0-10 16,7 0 1-16,14 0 9 15,10 0-20-15,13 0 18 16,-9-6 4-16,10-17-2 16,-1-8 25-16,-6-7-14 15,7-4 33-15,-7-8-16 16,-1-4 2-16,-9 3 8 16,3 3-21-16,-17 11 19 15,-14 11-6-15,0 12 1 16,0 10 15-16,0 4-46 15,0 0-11-15,0 0 11 0,0 20-15 16,0 15 15-16,0 5 1 16,6 0 9-16,12-5-14 15,-5-1 4-15,-6-6-3 16,7-5 2-16,-4-9-35 16,4-5 23-16,-7-9 5 15,7 0-13-15,3 0 17 16,4-3 8-16,10-25-3 15,6-7 27-15,-9 1-26 16,3 5 5-16,-17 12-3 16,10 11 6-16,-11 3-18 15,8 3 8-15,10 0 0 0,7 9-9 16,0 14 7 0,-4 0 2-16,-3-3 0 0,0-6 5 15,-11-5-7-15,1-7 2 16,3-2 0-16,-3 0 11 15,10-22-7-15,0-27 3 16,-4-6-7-16,-10-8 9 16,-3 1 2-16,-14-4 4 15,0 3 7-15,0 0 28 16,0 9-37-16,0 11 12 16,0 15-7-16,0 16-14 15,0 12 16-15,0 0-20 16,0 20-27-16,0 35 17 15,0 16-5-15,0 9 15 16,0 0 0-16,0-5-1 0,0-10-25 16,0-5-77-16,21-14-30 15,3-12-53-15,-10-20-160 16</inkml:trace>
  <inkml:trace contextRef="#ctx0" brushRef="#br0" timeOffset="168">2836 1044 479 0,'0'0'163'0,"0"0"-113"16,0 0-32-16,0 0 8 0,0 0-22 16,251-41-4-16,-154 31-80 15,-15 0-335-15</inkml:trace>
  <inkml:trace contextRef="#ctx0" brushRef="#br0" timeOffset="5684">4112 149 414 0,'0'0'135'0,"0"0"42"16,0 0-7-16,0 0-51 16,0 0-3-16,0 0-48 15,-89-109-47-15,68 121-8 16,-17 36-5-16,-7 24 1 15,1 13 10-15,6 10-9 0,0-1 33 16,17 3-34 0,-3-2-5-16,11 5 16 0,6 0-10 15,7 2-9-15,0-4-1 16,14-7 11-16,30-11-8 16,18-9-3-16,3-16-20 15,1-14-97-15,9-16-104 16,8-16-67-16,-11-9-160 15</inkml:trace>
  <inkml:trace contextRef="#ctx0" brushRef="#br0" timeOffset="6077">4521 832 362 0,'0'0'151'0,"0"0"7"15,0 0-15-15,0 0-37 16,0 0-42-16,0 0-33 16,-62-40-31-16,49 66 0 15,6 17 0-15,0 8 6 16,7 6-10-16,0 3 4 16,0-2 0-16,0-10-1 15,7-8 9-15,30-11-8 16,-2-12 0-16,3-8 7 15,-1-9 0-15,1 0-4 16,7-6 6-16,-11-23 24 0,4 1 5 16,-14-12 33-16,-24-7-19 15,0-1-18-15,0-1 14 16,0 10-44-16,-24 5-3 16,-14 5-2-16,-13 11 2 15,6 7-3-15,0 7-7 16,11 4-117-16,17 0-17 15,17 7-106-15,0-5-88 16</inkml:trace>
  <inkml:trace contextRef="#ctx0" brushRef="#br0" timeOffset="6351">4920 0 507 0,'0'0'144'16,"0"0"-1"-16,0 0-39 15,0 0 18-15,0 0-91 16,0 0-28-16,7 60-5 16,58 31 7-16,11 19 32 15,27 7-3-15,-7-3-4 16,1-3 20-16,-8 1-50 15,-31-4 3-15,-27 6 0 16,-31 4-3-16,-44 5 0 16,-97 0-200-16,-38-11-241 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0:39.006"/>
    </inkml:context>
    <inkml:brush xml:id="br0">
      <inkml:brushProperty name="width" value="0.05" units="cm"/>
      <inkml:brushProperty name="height" value="0.05" units="cm"/>
      <inkml:brushProperty name="color" value="#3165BB"/>
      <inkml:brushProperty name="fitToCurve" value="1"/>
    </inkml:brush>
  </inkml:definitions>
  <inkml:trace contextRef="#ctx0" brushRef="#br0">0 106 694 0,'0'0'198'0,"0"0"-5"16,0 0-67-16,0 0 15 15,0 0-70-15,0 0-43 0,0-106-12 16,0 106-16 0,0 14 0-16,0 25 0 15,7 17 9-15,17 3 1 0,-4 4-10 16,11-2 0-16,-3-4-2 15,3-3 10-15,-11-3-8 16,4-8 0-16,-17-5-94 16,17-7-71-16,-17-11-115 15,14-14-131-15</inkml:trace>
  <inkml:trace contextRef="#ctx0" brushRef="#br0" timeOffset="370">526 302 447 0,'0'0'201'0,"0"0"-55"0,0 0-13 15,0 0 6-15,0 0-66 16,0 0-25-16,-45-53-48 16,45 53 4-16,0 19-7 15,0 11 3-15,0 1 0 16,0-3 4-16,31-2 8 15,7-6-12-15,13-6 9 16,1-8-6-16,-7-3 23 16,-18-3-17-16,4 0 28 15,-10 0 41-15,-4-17-38 16,-10-9 14-16,-7-8-7 16,0-3-42-16,-14-1 26 15,-17 7-31-15,-14 5 0 0,1 6-3 16,6 9 5-16,0 11-3 15,4 0 1-15,-4 8-28 16,0 35-48-16,7 8-110 16,10 1-135-16,15-9-412 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0:41.295"/>
    </inkml:context>
    <inkml:brush xml:id="br0">
      <inkml:brushProperty name="width" value="0.05" units="cm"/>
      <inkml:brushProperty name="height" value="0.05" units="cm"/>
      <inkml:brushProperty name="color" value="#3165BB"/>
      <inkml:brushProperty name="fitToCurve" value="1"/>
    </inkml:brush>
  </inkml:definitions>
  <inkml:trace contextRef="#ctx0" brushRef="#br0">801 1155 645 0,'0'0'143'0,"0"0"-32"0,0 0 48 16,0 0-57-16,0 0-12 15,0 0-41-15,0-174-18 16,0 134 16-16,18-3-30 15,2 3 2-15,-6 0 29 16,-14 6-32-16,0 2 13 16,0 7 0-16,0 1-20 15,0 10 33-15,0 6-40 0,0 2 4 16,0 6-6 0,0 0 5-16,0 0-11 15,0 0 5-15,0 9-6 0,0 16-3 16,0 9 10-16,0 1 0 15,0-1-1-15,0 1 7 16,24-7-6-16,4-2 0 16,3-6 3-16,-1-6-18 15,15-8 2-15,7-6-45 16,-1 0-30-16,-13 0-117 16,-10-20-82-16,-4-11-283 15</inkml:trace>
  <inkml:trace contextRef="#ctx0" brushRef="#br0" timeOffset="358">898 378 360 0,'0'0'212'0,"0"0"-111"15,0 0 24-15,0 0-32 16,0 0-23-16,0 0-39 15,-52-34-25-15,45 34 0 16,-6 16-6-16,6 13 0 16,-11-1-1-16,18 1 4 15,0 4-3-15,0-15 0 16,0 0 7-16,25-10-6 0,-5-4 2 16,4-4-2-16,4 0 47 15,-4-6 14-15,-4-18 10 16,-13 2-10-16,-7-4-25 15,0 3 32-15,0 0-57 16,-20 3-8-16,-18 3-8 16,-7 3-7-16,7 11-3 15,11 3-31-15,3 0-126 16,17 20-29-16,7 3-144 16</inkml:trace>
  <inkml:trace contextRef="#ctx0" brushRef="#br0" timeOffset="837">949 60 653 0,'0'0'157'16,"0"0"8"-16,-237-57-53 15,151 57-18-15,-3 0-27 16,-1 29-54-16,1 22 24 15,13 15-24-15,11 18-13 16,13 15 7-16,8 10 6 16,13 13-13-16,24 10 0 15,7 6 8-15,0 2-10 0,58-12 2 16,25-13 0-16,6-24-8 16,14-27 10-16,25-20-2 15,-12-18 0-15,12-18 9 16,-11-8-12-16,3-19 5 15,14-41-2-15,-10-23 21 16,3-26-12-16,-17-11 67 16,-21-12-6-16,-20 4-47 15,-34 8 26-15,-25 10-31 16,-10 17-8-16,-31 7 32 16,-52 6-36-16,-20 12 3 15,-31 5-9-15,-14 14 10 16,-13 15-21-16,-11 8 11 15,-14 20 0-15,1 6-16 16,23 0 2-16,28 32-40 0,31 14-43 16,37 13-119-16,29 8-74 15,19 1-313-15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0:48.531"/>
    </inkml:context>
    <inkml:brush xml:id="br0">
      <inkml:brushProperty name="width" value="0.05" units="cm"/>
      <inkml:brushProperty name="height" value="0.05" units="cm"/>
      <inkml:brushProperty name="color" value="#177D36"/>
      <inkml:brushProperty name="fitToCurve" value="1"/>
    </inkml:brush>
  </inkml:definitions>
  <inkml:trace contextRef="#ctx0" brushRef="#br0">10 57 798 0,'0'0'177'16,"0"0"12"-16,0 0-20 16,0 0-70-16,0 0-16 15,0 0-25-15,-7-57-44 16,7 57 18-16,0 0-32 16,0 0 2-16,0 11-1 15,0 26 13-15,0 15-12 16,0 4-2-16,7 5 8 15,17-3-5-15,-10-2-3 0,-1-3 0 16,-6-9 0 0,4-6 0-16,-11-10 0 0,0-5-74 15,0-9-78-15,0-2-87 16,13-10-124-16,15-2-344 16</inkml:trace>
  <inkml:trace contextRef="#ctx0" brushRef="#br0" timeOffset="367">285 300 138 0,'0'0'478'0,"0"0"-283"0,0 0-49 16,0 0-17-16,0 0-20 16,0 0-64-16,0-43-7 15,0 43-38-15,0 18 1 16,0 15-6-16,0 11 10 15,0 1-5-15,21-2 0 16,10-5 8-16,0-7-6 16,13-11-2-16,1-8 1 15,6-8 12-15,1-4 2 16,0 0 56-16,-8-14 6 16,-9-18-36-16,3-4 15 15,-21-4-10-15,-10-6-24 16,-7 3 20-16,0 1-41 15,-38 7 12-15,-21 7-13 16,-16 11 3-16,2 8-11 0,-2 9 7 16,10 0-38-16,13 9-19 15,-3 25-90-15,21 3-84 16,-4 0-168-16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0:53.741"/>
    </inkml:context>
    <inkml:brush xml:id="br0">
      <inkml:brushProperty name="width" value="0.05" units="cm"/>
      <inkml:brushProperty name="height" value="0.05" units="cm"/>
      <inkml:brushProperty name="color" value="#177D36"/>
      <inkml:brushProperty name="fitToCurve" value="1"/>
    </inkml:brush>
  </inkml:definitions>
  <inkml:trace contextRef="#ctx0" brushRef="#br0">160 200 559 0,'0'0'185'0,"0"0"10"15,0 0-79-15,0 0 0 16,0 0-23-16,0 0-17 15,27-100-20-15,-27 83-38 16,0-4 34-16,0 7-31 0,0 0-15 16,0 2 24-1,-7 4-23-15,-13 0-5 0,-11 4-2 16,10 4 9-16,-17 0-15 16,18 0 6-16,-4 0 0 15,10 4-14-15,7 16 6 16,7 2 8-16,0 9-1 15,0 4 7-15,34 3-13 16,18-4 7-16,10 5 0 16,-4-1-9-16,1 2 12 15,-15-6-3-15,1 0 0 16,-7-2 4-16,-17-7-13 0,-4 1 9 16,-4-6 0-16,-6-3-9 15,-7-5 9-15,0 0 0 16,0-5 0-16,-31 2 7 15,-10-3-5-15,-14-3-2 16,4-3 0-16,6 0 3 16,10 0 7-16,4-20-9 15,18-9-1-15,6-5 10 16,7-6-10-16,0-6 0 16,0-2 0-16,14-1-8 15,23 7 12-15,8 4-4 16,-10 5 0-16,9 9-19 15,-13 10 17-15,0 8-46 16,-10 6-50-16,-1 0-59 16,11 0-117-16,0 3-148 0</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0:54.584"/>
    </inkml:context>
    <inkml:brush xml:id="br0">
      <inkml:brushProperty name="width" value="0.05" units="cm"/>
      <inkml:brushProperty name="height" value="0.05" units="cm"/>
      <inkml:brushProperty name="color" value="#177D36"/>
      <inkml:brushProperty name="fitToCurve" value="1"/>
    </inkml:brush>
  </inkml:definitions>
  <inkml:trace contextRef="#ctx0" brushRef="#br0">4 60 685 0,'0'0'211'16,"0"0"-65"-16,0 0-20 15,0 0 24-15,0 0-68 16,0 0-23-16,0 0-4 15,0-60-54-15,0 60 15 0,0 15-16 16,0 15 0 0,0 16 11-16,0-3-7 0,0 3-1 15,0-1-3-15,7-2 14 16,6-3-15-16,-6 0 1 16,0 0 0-16,-7-6-11 15,10-2-34-15,-3-3-67 16,0-9-83-16,14-9-114 15,10-11-90-15</inkml:trace>
  <inkml:trace contextRef="#ctx0" brushRef="#br0" timeOffset="369">382 237 220 0,'0'0'393'15,"0"0"-215"-15,0 0-31 16,0 0-16-16,0 0-15 15,0 0-57-15,-24-83-29 16,24 83-17-16,0 0-13 16,0 26 0-16,0 5-1 15,0 6 9-15,0 1-10 16,24-2 2-16,3-4 0 16,11-7 0-16,0-10 6 15,14-9-6-15,-8-6 12 16,1 0-9-16,0 0 28 15,-11-15 4-15,-3-7 4 16,-7-4 27-16,-17-3-26 0,0-2 1 16,-7-3-7-16,0 2-33 15,-24 1 20-15,-21 2-21 16,-13 6 0-16,-1 6-5 16,-16 8 7-16,2 9-4 15,-2 0-18-15,3 18-94 16,-4 16-73-16,11 3-193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8:51.164"/>
    </inkml:context>
    <inkml:brush xml:id="br0">
      <inkml:brushProperty name="width" value="0.05" units="cm"/>
      <inkml:brushProperty name="height" value="0.05" units="cm"/>
      <inkml:brushProperty name="color" value="#3165BB"/>
      <inkml:brushProperty name="fitToCurve" value="1"/>
    </inkml:brush>
  </inkml:definitions>
  <inkml:trace contextRef="#ctx0" brushRef="#br0">21841 287 53 0,'0'0'468'15,"0"0"-442"-15,0 0-15 16,0 0 8-16,0 0 7 16,0 0 10-16,17 0-5 15,-17 0 16-15,0 0 33 16,0 0-33-16,0 0 20 0,0 0-5 16,0 0-19-1,0 0 5-15,0 0-26 0,0 0 10 16,0 0 12-16,-7 0-38 15,-10 0 14-15,-4 0-16 16,-10 0 4-16,-7 0-5 16,-6 0-3-16,2 0 0 15,-13 0 4-15,14 0 2 16,-21 0-6-16,4 0 0 16,-8-3 8-16,-9-2-12 15,-22 1 4-15,-19 4 0 16,-36 0-3-16,-9 0 11 15,-11 0-8-15,10 0 0 0,14 6 5 16,0-6-7 0,14 3 2-16,0 0 0 0,10-3-6 15,-10 2 13-15,0-2-7 16,-38 3 0-16,-20 0 2 16,-28 1-6-16,-18-4 4 15,-23 2 0-15,-4-2-5 16,-3 0 15-16,17 3-10 15,7 0 0-15,14-3 4 16,6 2-8-16,18-2 4 16,3 4 0-16,21-2-7 15,17 2 16-15,-4 1-9 16,4 1 0-16,4 2 2 16,-11-2-10-16,10 0 8 0,-3-6 0 15,17 0-4-15,0 0 14 16,14 0-10-16,-14 0 0 15,1 0 3-15,-8 0-9 16,-10 0 6-16,-11 0 0 16,5 0-2-16,-8 0 11 15,3 0-9-15,-2 0 0 16,23 0 1-16,4 0-11 16,10 0 10-16,10 2 0 15,-3 4-4-15,0-6 14 16,0 0-10-16,17 0 0 15,14 0 1-15,6 0-5 16,1 0 4-16,-4 0 0 16,-3 0-1-16,-14-6 9 15,-17-2-8-15,-14 0 0 0,-24-1 1 16,4 1-8-16,-18 2 7 16,-6 2 0-16,-18-1 0 15,-10-4 9-15,-4 1-10 16,18 0 1-16,-4-5 0 15,18 5-9-15,-1 3 9 16,1-4 0-16,6 3-1 16,-7-2 8-16,1-4-7 15,6 4 0-15,11-1 2 16,-18 0-7-16,15 4 5 16,-1-1 0-16,24 0-2 15,35 1 11-15,47-1-9 0,36 0 0 16,30 1 3-16,-17-7-2 15,10-2-1-15,-7 0 0 16,-10 0 0-16,-6-1 8 16,-15 4-9-16,-13-4 1 15,-18 3 0-15,-6 7-8 16,-8-4 8-16,-13 1 0 16,-10-3-5-16,-28 0 12 15,-31 7-7-15,-27 4 0 16,-31 0 0-16,-21 0-7 15,-10 9 8-15,17 4-1 16,14 2 0-16,58-6 9 16,69-7-9-16,48-2 0 0,55 0 3 15,7 0 15-15,0 0-17 16,0 0 31-16,-7 0-2 16,0 0-27-16,0 0 6 15,-10 0-9-15,3-2 0 16,-6-4-8-16,-11 0 9 15,-7 2-1-15,4-4 0 16,-11 3 7-16,-24-1-9 16,4 0 2-16,-25 5 0 15,-13-3-8-15,-17 4 8 16,-21 0 0-16,-28 0 0 16,-9 0 1-16,-1 4-2 0,10 3 1 15,4 8 0-15,4-4-13 16,-4 6 15-16,-4 1-2 15,4-4 0-15,10 3 0 16,8-3-1-16,19 0 1 16,18 1 0-16,21 2-7 15,6 0 7-15,25-5 0 16,20-1-5-16,11-5-15 16,9 3 17-16,-2-7 1 15,-11 1-11-15,3 0 5 16,-3-3 0-16,11 2 8 15,-4-2-5-15,10 0 11 16,7 0-9-16,-10 0 3 0,3 0 0 16,7 0-7-1,0 0 8-15,7 0-1 0,-6 0 0 16,6 0 6-16,0 4-9 16,-18 2 3-16,11 8-3 15,-20 9-10-15,3 3 11 16,-7 5 2-16,17 1 0 15,-6-7 0-15,-4 12-2 16,10-6 2-16,-10 2 0 16,10-5-6-16,0-3 6 15,7 1 0-15,-10 2 0 16,10 10 1-16,0-1-6 16,-6 8 5-16,6 10 0 15,-17-2-1-15,17 3 4 0,0-5-3 16,7-2 0-16,-7-3 8 15,-3-7-8-15,10-5 0 16,-7-2 0-16,7-6 3 16,-7 3-1-16,0 10-2 15,-7 5 5-15,-10 9 2 16,-3 10 16-16,-11 4-11 16,-7 6-5-16,1 2 24 15,-1-6-23-15,7-12-3 16,17-11-5-16,4-12 13 15,17 3-9-15,-7 6-4 16,7-6 0-16,0 3-1 16,0-3 9-16,0 7-8 0,0 4 0 15,-7 6 9-15,1 0-8 16,-1-2-1-16,0-9 2 16,7-6-4-16,0 0 3 15,-7-3-1-15,7-5 0 16,0-6 10-16,0-6-15 15,0-11 5-15,0-4 0 16,0 1-8-16,0 0 11 16,0 3-3-16,0 0 0 15,0 0 7-15,0-4-10 16,14 7 3-16,13-3 0 16,11-4-6-16,7 3 8 0,13-5-2 15,4 0 0-15,10 0 9 16,18 0-14-16,13 0 5 15,0 0 0-15,17 0 0 16,14 0 0-16,0 0 0 16,14 0-1-16,7 0 12 15,7-7-18-15,10-2 7 16,-11 1 0-16,11-4-2 16,-10 3 4-16,-4 9-2 15,-10 0 0-15,-14 0 10 16,14 0-14-16,6 0 4 15,18 0 0-15,4 0-6 16,9 0 7-16,1 0-1 0,-7 0 0 16,20-5 5-16,8-7-9 15,9 1 4-15,-3 2 0 16,-10 4-10-16,-21-4 16 16,4 9-6-16,7-6 0 15,-8 1 10-15,25 5-15 16,-4-6 5-16,11 6 0 15,10 0-6-15,-10 0 11 16,-18 11-5-16,-6 18 0 16,-15-4 0-16,8-1-7 15,0-16 7-15,6-2 0 16,-6-3-4-16,-18-3 7 0,-3 0-3 16,-17 0 0-16,0 0 7 15,0 0-11-15,7 2 4 16,10 7 0-16,-4 0-1 15,1 4 5-15,17 2-4 16,13 2 0-16,18-5 6 16,10 2-12-16,-10-8 6 15,-4-4 0-15,-13 8-7 16,6-2 10-16,1 0-3 16,-4 4 0-16,-4-1 6 15,-10-2-12-15,14 0 6 16,-3-1 0-16,6-2-4 15,-6-4 12-15,-1 4-8 16,-13 6 0-16,7-12 8 16,13 6-10-16,-6-4 2 0,-1 1 0 15,-6 0-10-15,0 0 11 16,13 0-1-16,7 2 0 16,32 1 8-16,-1-6-15 15,-7 0 7-15,1 0 0 16,-18 6-6-16,-10-6 15 15,-11 0-9-15,-16 0 0 16,9 0 7-16,1 0-10 16,7 0 3-16,-8 0 0 15,-13 0-10-15,-17 0 10 16,-14 3 0-16,-17-3 0 16,10 3 7-16,-14-3-14 0,4 0 7 15,10 0 0-15,0 0-7 16,14 0 12-16,17 0-5 15,3 0 0-15,4 0 3 16,4 0-11-16,-18 0 8 16,-10 0 0-16,-31 0-2 15,-4 0 4-15,-24 0-2 16,-3 0 0-16,11 0 7 16,16 0-12-16,4 0 5 15,24-6 0-15,-7 6-7 16,0-6 10-16,0 6-3 15,-31 0 0-15,-6-6 6 16,-25 6-11-16,-3-2 5 0,-11 2 0 16,1 0-9-1,9-6 15-15,11 3-6 0,-3-3 0 16,7-2 5-16,-18 2-9 16,-13 3 4-16,-15-2 0 15,-16 1-5-15,-4 2 12 16,-3 2-7-16,-7-6 0 15,10 6 8-15,17-8-13 16,11 2 5-16,24 3 0 16,-4-4-8-16,-6 7 9 15,-8 0-1-15,-6 0 0 16,-21 0 7-16,-3 0-7 16,-15 0 0-16,-6 0 0 0,0 0 13 15,11 0-8-15,-11-2 8 16,20-3 9-16,11-1-18 15,28-3 23-15,13 4-26 16,11-1 3-16,-1-2-1 16,-17 2 5-16,-20 2-8 15,-7 2 6-15,-17-4 0 16,-4 6 12-16,-10-5-9 16,-1 2-2-16,1-1 25 15,-7-1-30-15,7-4 12 16,10 4-13-16,-3-7 10 15,0 6-9-15,-7-3-2 16,3 2 0-16,4-2 4 16,-7-1 6-16,0 5-10 0,0-3 8 15,3-3-2-15,-10 5 10 16,0-3-14-16,0-2 1 16,7-3 7-16,-7-4-3 15,0-7-7-15,7 1 0 16,-1-1 9-16,1-1-13 15,0-2 4-15,0 0 0 16,-7-7-4-16,10-2 15 16,-10-12-11-16,0 6 0 15,0 0 8-15,0-2-15 16,0 2 7-16,0-3 0 16,0 0-5-16,0-2 13 0,0-3-8 15,0-7 0-15,-10-5 3 16,3 0-6-16,0 1 3 15,0 1 0-15,1 5-7 16,6 0 17-16,0 5-10 16,0 3 0-16,0-1 7 15,0-1-14-15,0 3 7 16,13-4 0-16,1 7-8 16,3-2 16-16,-10 10-8 15,-7-4 0-15,0-1 7 16,0 1-16-16,0 6 9 15,0 6 0-15,0 5-6 16,0 2 17-16,0 7-11 0,0 1 0 16,0-2 4-16,0 3-14 15,0-5 10-15,0-3 0 16,-14 3-6-16,4-3 18 16,3 3-12-16,-7 2 0 15,14 7 4-15,-6 0-13 16,6 2 9-16,0 0 0 15,0 0-6-15,0 3 16 16,0 1-10-16,-7-4 0 16,0-2 8-16,-3-2-19 15,3 0 11-15,0-4 0 16,0-1-2-16,7 4 9 0,-7 2-7 16,0-3 0-1,7 5 7-15,-10 0-11 0,3-1 4 16,7-2 0-16,-7-1 2 15,0 4 9-15,7 0-11 16,0 4 0-16,0 3 9 16,0 0-13-16,0 0 4 15,0 0 0-15,0 0-5 16,0 0 16-16,0 0-11 16,0 0 0-16,0 0 6 15,0 0-13-15,0 0 7 16,0 0 0-16,0-5-2 15,0-1 16-15,0-1-14 16,-7 0 0-16,7 3 3 0,0-1-11 16,-7 5 8-16,7-3 0 15,0-3-3-15,0 4 13 16,0-4-10-16,0 3 0 16,0-3 3-16,0 4-11 15,0 2 8-15,-6-4 0 16,6 4-4-16,0 0 11 15,0 0-7-15,-11 0 0 16,11 0 3-16,-7-2-13 16,-13-4 10-16,-32-2 0 15,-54-2-5-15,-56 5-5 16,-68 5-27-16,-59 0-95 16,-38 17-188-16,-27-17-466 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03.927"/>
    </inkml:context>
    <inkml:brush xml:id="br0">
      <inkml:brushProperty name="width" value="0.05" units="cm"/>
      <inkml:brushProperty name="height" value="0.05" units="cm"/>
      <inkml:brushProperty name="color" value="#ED1C24"/>
      <inkml:brushProperty name="fitToCurve" value="1"/>
    </inkml:brush>
  </inkml:definitions>
  <inkml:trace contextRef="#ctx0" brushRef="#br0">274 222 493 0,'0'0'229'0,"0"0"-106"16,0 0 10-16,0 0-2 15,0 0-2-15,27-152-33 16,-27 135-51-16,0-1 7 16,-7 7 0-16,-7 0-43 15,-16 5 16-15,2 0-25 16,-10 6 0-16,-13 0 0 0,6 0 0 16,7 18 0-16,11 11-1 15,9 7 1-15,18 7-5 16,0 3 5-16,7 3-1 15,31 2-6-15,7-3-2 16,0 1-2-16,-1-6 1 16,1-6-8-16,-7-5 14 15,-18-12-1-15,-6-4 4 16,-14-1-5-16,0-6-4 16,0-4 8-16,0 4-4 15,-41-3 6-15,-14-3 4 16,-4-3 0-16,15 0-2 15,16 0 7-15,11-9-4 0,17-11 1 16,0-6 0-16,0-8-4 16,52-15 0-16,23-8-2 15,15-6-4-15,6 3 4 16,-7 11-44-16,-10 12-18 16,-17 17-52-16,-3 14-94 15,-8 6-171-15</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04.294"/>
    </inkml:context>
    <inkml:brush xml:id="br0">
      <inkml:brushProperty name="width" value="0.05" units="cm"/>
      <inkml:brushProperty name="height" value="0.05" units="cm"/>
      <inkml:brushProperty name="color" value="#ED1C24"/>
      <inkml:brushProperty name="fitToCurve" value="1"/>
    </inkml:brush>
  </inkml:definitions>
  <inkml:trace contextRef="#ctx0" brushRef="#br0">35 89 757 0,'0'0'173'15,"0"0"-22"-15,0 0-39 16,0 0 59-16,0 0-102 16,0 0-4-16,-28-89-15 15,28 89-31-15,0 0-14 16,-7 0-5-16,7 8-5 0,0 21 0 15,0 9-4 1,0 7 9-16,0 9 3 16,0 1-1-16,0 1-2 0,0 5 0 15,0-4-1-15,7-2-8 16,-7-12-103-16,7-9-76 16,7-12-86-16,3-7-100 15</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04.698"/>
    </inkml:context>
    <inkml:brush xml:id="br0">
      <inkml:brushProperty name="width" value="0.05" units="cm"/>
      <inkml:brushProperty name="height" value="0.05" units="cm"/>
      <inkml:brushProperty name="color" value="#ED1C24"/>
      <inkml:brushProperty name="fitToCurve" value="1"/>
    </inkml:brush>
  </inkml:definitions>
  <inkml:trace contextRef="#ctx0" brushRef="#br0">76 183 604 0,'0'0'192'0,"0"0"-29"0,0 0-19 15,0 0-15-15,0 0-70 16,0 0-22-16,-31-37-34 15,31 37-3-15,0 0-1 16,0 23-12-16,0 8 13 16,0 4 0-16,7-4 9 15,24-2-6-15,7-3-3 16,6-13 0-16,8-8 12 16,-1-5-9-16,-6 0 9 15,-11-5 18-15,-3-20 20 16,-6-4 17-16,-5-5-23 15,-13 0-12-15,-7-4 7 16,0-1-21-16,0 4-2 0,-27 1-12 16,-11 6 3-16,-7 8-7 15,14 8 0-15,-7 6-5 16,11 6 1-16,-4 0-7 16,-21 12-17-16,14 25-51 15,-6 9-94-15,16 2-120 16,-3-3-239-16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15.076"/>
    </inkml:context>
    <inkml:brush xml:id="br0">
      <inkml:brushProperty name="width" value="0.05" units="cm"/>
      <inkml:brushProperty name="height" value="0.05" units="cm"/>
      <inkml:brushProperty name="color" value="#3165BB"/>
      <inkml:brushProperty name="fitToCurve" value="1"/>
    </inkml:brush>
  </inkml:definitions>
  <inkml:trace contextRef="#ctx0" brushRef="#br0">101 179 524 0,'0'0'351'16,"0"0"-213"-16,0 0-12 16,0 0 2-16,0 0-18 15,0 0-48-15,31-143-25 16,-31 138-2-16,-7-2-25 16,-10 7-4-16,-4 0-6 15,-3 0 1-15,3 0-3 0,-3 4-3 16,17 21-3-1,1 7 4-15,6 8 4 0,0 2 0 16,30 2-2-16,15 5 8 16,14-4-10-16,-1-2 4 15,-6 0-14-15,-8-6 12 16,-13-5-11-16,-3-4 7 16,-4-6 3-16,-10-4-8 15,-14-8 10-15,0-8-3 16,0 1-15-16,0-1 14 15,-28 1 7-15,-17-3-2 16,1 0 11-16,6 0-8 16,7-8 11-16,17-23-5 15,7-7-9-15,7-7 17 16,0-8-13-16,14-3-3 0,38-1-1 16,6 8-7-16,11 9 2 15,-11 18-44-15,-20 7-67 16,0 12-70-16,-17 3-148 15</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15.452"/>
    </inkml:context>
    <inkml:brush xml:id="br0">
      <inkml:brushProperty name="width" value="0.05" units="cm"/>
      <inkml:brushProperty name="height" value="0.05" units="cm"/>
      <inkml:brushProperty name="color" value="#3165BB"/>
      <inkml:brushProperty name="fitToCurve" value="1"/>
    </inkml:brush>
  </inkml:definitions>
  <inkml:trace contextRef="#ctx0" brushRef="#br0">0 86 369 0,'0'0'468'15,"0"0"-315"-15,0 0 2 16,0 0-12-16,0 0-37 15,0 0-40-15,0-86-28 16,0 86 4-16,0 0-40 16,0 0 1-16,0 0-6 15,0 20-13-15,0 12 16 0,0 17-6 16,0-4 18 0,17 1-10-16,-10 3-2 0,-1-7 0 15,-6 1-8-15,0 0-47 16,0-3-136-16,0-11-228 15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15.813"/>
    </inkml:context>
    <inkml:brush xml:id="br0">
      <inkml:brushProperty name="width" value="0.05" units="cm"/>
      <inkml:brushProperty name="height" value="0.05" units="cm"/>
      <inkml:brushProperty name="color" value="#3165BB"/>
      <inkml:brushProperty name="fitToCurve" value="1"/>
    </inkml:brush>
  </inkml:definitions>
  <inkml:trace contextRef="#ctx0" brushRef="#br0">57 126 549 0,'0'0'285'0,"0"0"-138"0,0 0-22 16,0 0-3-16,0 0-63 16,0 0-54-16,-51 25-5 15,51 12 23-15,0 3-22 16,17-6 18-16,17-2-13 16,11-3 0-16,7-8 17 15,23-11-20-15,8-10 8 16,3 0 1-16,-4 0-7 15,-23-23 44-15,-4-8-6 16,-28-4-5-16,-3-8 14 16,-17-2-26-16,-7-4-1 0,-17 7-25 15,-35 4 11 1,-13 13-18-16,7 10 7 0,6 10-14 16,7 5-24-16,8 0-109 15,6 20-107-15,3 5-176 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28.766"/>
    </inkml:context>
    <inkml:brush xml:id="br0">
      <inkml:brushProperty name="width" value="0.05" units="cm"/>
      <inkml:brushProperty name="height" value="0.05" units="cm"/>
      <inkml:brushProperty name="color" value="#ED1C24"/>
      <inkml:brushProperty name="fitToCurve" value="1"/>
    </inkml:brush>
  </inkml:definitions>
  <inkml:trace contextRef="#ctx0" brushRef="#br0">186 171 856 0,'0'0'165'0,"0"0"-59"15,0 0 20-15,0 0-30 16,0 0-21-16,18-152-23 15,-18 140-40-15,-18 10 12 16,-2-3-24-16,13 5 3 16,-17 0-8-16,-4 0-2 15,-3 0 7-15,-6 23-2 16,16 5 1-16,7 9 0 16,14-5 1-16,0 2 0 0,7 3-7 15,21-1 7-15,16 3 0 16,8 1-2-16,-1-1 4 15,-6 2-4-15,7-7 2 16,-21-3-1-16,-7-5-4 16,-17-6-2-16,-7-6 1 15,0-8 5-15,0-3-14 16,-25-3 7-16,-12 0 8 16,-5 0 0-16,-13 0 12 15,21-6-11-15,-4-14 2 16,31 0 3-16,0-3-2 15,7-8 4-15,0-7-8 16,45-15 3-16,41-10-7 16,34-9-17-16,14 9-38 15,-17 14-76-15,-20 18-126 0,-29 14-70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29.157"/>
    </inkml:context>
    <inkml:brush xml:id="br0">
      <inkml:brushProperty name="width" value="0.05" units="cm"/>
      <inkml:brushProperty name="height" value="0.05" units="cm"/>
      <inkml:brushProperty name="color" value="#ED1C24"/>
      <inkml:brushProperty name="fitToCurve" value="1"/>
    </inkml:brush>
  </inkml:definitions>
  <inkml:trace contextRef="#ctx0" brushRef="#br0">27 49 828 0,'0'0'139'0,"0"0"-3"15,0 0-14-15,0 0 3 16,0 0-42-16,0 0-27 16,-27-49-43-16,27 49 1 15,0 0-14-15,0 0-13 16,0 20 7-16,0 17-4 15,0 16 10-15,0 1 8 16,0 3-3-16,0-3-5 16,0-3 0-16,0 4 6 0,7-12-16 15,-7-1-11 1,0-5-142-16,0-8-137 0,0-6-233 16</inkml:trace>
  <inkml:trace contextRef="#ctx0" brushRef="#br0" timeOffset="385">385 237 513 0,'0'0'303'0,"0"0"-148"16,0 0-8-16,0 0-2 0,0 0-49 15,0 0-30-15,-24-77-43 16,24 77-22-1,0 0-2-15,0 6-24 0,0 23 24 16,0 11-8-16,31-6 18 16,0 0-8-16,13-7-1 15,8-9 0-15,-1-10 4 16,-13-6 2-16,4-2-6 16,-12 0 9-16,-5 0-6 15,-12-20 35-15,-6-8 22 16,0-10-12-16,-7 1 7 15,0-6-40-15,0 6 10 16,-27 3-13-16,-11 2-6 16,-7 12-1-16,0 0-5 15,1 14-10-15,-8 6 10 0,-6 3-91 16,6 38-47-16,14 4-119 16,14 1-319-16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39.731"/>
    </inkml:context>
    <inkml:brush xml:id="br0">
      <inkml:brushProperty name="width" value="0.05" units="cm"/>
      <inkml:brushProperty name="height" value="0.05" units="cm"/>
      <inkml:brushProperty name="color" value="#3165BB"/>
      <inkml:brushProperty name="fitToCurve" value="1"/>
    </inkml:brush>
  </inkml:definitions>
  <inkml:trace contextRef="#ctx0" brushRef="#br0">315 215 294 0,'0'0'579'0,"0"0"-477"15,0 0-19-15,0 0 1 16,-38-166 39-16,17 150-54 0,-3-3-21 16,3 12-14-1,4 0-18-15,4 7-15 0,-1 0-1 16,-10 0-11-16,-4 0 11 15,-10 25 0-15,1 13 0 16,6 0 0-16,31 7 0 16,0 1-6-16,0-1 6 15,55-2-3-15,10-3 1 16,0 3-3-16,18-10 5 16,-18-3 0-16,-10-1 3 15,-20-6-4-15,-11 2 1 16,-18-7-4-16,-6 2-2 15,0 5-7-15,-30-5 11 16,-15-6-4-16,-7-2 6 16,-6-6 4-16,20-6-2 0,17 0 4 15,14 0 10 1,7-14-4-16,0-9 21 0,0-6-19 16,7-5-13-16,45-12 6 15,13-5-7-15,11-7 0 16,6-8 0-16,-9 4-23 15,-15 11-68-15,-6 13-56 16,-15 9-159-16,-19 16-274 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1:40.291"/>
    </inkml:context>
    <inkml:brush xml:id="br0">
      <inkml:brushProperty name="width" value="0.05" units="cm"/>
      <inkml:brushProperty name="height" value="0.05" units="cm"/>
      <inkml:brushProperty name="color" value="#3165BB"/>
      <inkml:brushProperty name="fitToCurve" value="1"/>
    </inkml:brush>
  </inkml:definitions>
  <inkml:trace contextRef="#ctx0" brushRef="#br0">214 205 851 0,'0'0'262'0,"0"0"-70"15,0 0-55-15,-179-177-14 16,151 157-70-16,21 12 8 16,7 3-23-16,0 5-18 15,0 0-6-15,0 0-9 0,0 0-10 16,0 19 2-16,0 18-6 15,0 11 9-15,0 18 0 16,0-6 1-16,0 10 0 16,7-2 7-16,0 3-13 15,0-6 5-15,0-5-53 16,0-5-31-16,10-4-81 16,-10-8-125-16,7-17-248 15</inkml:trace>
  <inkml:trace contextRef="#ctx0" brushRef="#br0" timeOffset="396">520 295 814 0,'0'0'192'0,"0"0"-24"0,0 0-22 16,0 0-40-16,0 0-34 15,0 0-52-15,-11-44-20 16,11 44 0-16,0 23-31 16,0 23 30-16,0 0 1 15,0 5 1-15,0 0 5 16,24-2-5-16,14-12-1 16,14-5 1-16,-1-13 4 0,15-7-5 15,-5-12 1 1,-9 0 1-16,-7 0 8 0,-11-12-4 15,-10-19 10-15,-10-12 35 16,-14-8-14-16,0-7 19 16,0 7-29-16,-38 5-17 15,-7 3 8-15,11 18-17 16,-18 10-1-16,-3 15 0 16,-3 0-24-16,-24 34-32 15,-15 30-96-15,1 8-255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8:57.643"/>
    </inkml:context>
    <inkml:brush xml:id="br0">
      <inkml:brushProperty name="width" value="0.05" units="cm"/>
      <inkml:brushProperty name="height" value="0.05" units="cm"/>
      <inkml:brushProperty name="color" value="#3165BB"/>
      <inkml:brushProperty name="fitToCurve" value="1"/>
    </inkml:brush>
  </inkml:definitions>
  <inkml:trace contextRef="#ctx0" brushRef="#br0">0 169 173 0,'0'0'508'0,"0"0"-356"16,0 0-44-16,0 0 21 15,0 0-16-15,0 0-44 16,0 0 5-16,0 0-36 16,7-57-23-16,0 57 18 15,-7 0-33-15,0 0 17 16,0 0-15-16,0 0 12 15,0 0-9-15,0 6-5 0,0 17 0 16,0 0 19-16,0 3-7 16,6-1-7-16,-6-2-5 15,7-5 15-15,11-5-16 16,-5-1 1-16,1-1 0 16,3 1-4-16,-3-7 11 15,17 4-7-15,-10-3 0 16,16-6 8-16,15 3-9 15,13-3 1-15,25 0 0 16,6 0-3-16,7 0 10 16,4 0-7-16,3-3 0 15,7-3 9-15,-4-3-11 16,4-2 2-16,10 2 0 0,0-3-10 16,21-2 18-1,7 0-8-15,17 0 0 0,-4 3 4 16,-3-1-14-16,-17 0 10 15,-7 2 0-15,0 0-10 16,7 2 12-16,7 2-2 16,24 1 0-16,13 5 6 15,28 0-13-15,11 0 7 16,6 0 0-16,-7 0-10 16,-30 0 9-16,-35 0 1 15,-48 0 0-15,-42 0 4 16,-47 0-15-16,-4 0 11 0,-24 0 0 15,0 0-6-15,0 0 11 16,0 0-5-16,0 0 0 16,0 0 9-16,0-6-8 15,0-8-1-15,0 2 0 16,0 1-6-16,0-4 7 16,0 1-1-16,0 0 0 15,0-3 6-15,-7 3-11 16,7-2 5-16,0 6 0 15,0 4-3-15,0 0 10 16,0 3-7-16,-10 1 0 16,3 2-41-16,-7 0-53 15,0 0-121-15,-10 17-78 0,-14 9-219 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0:36.269"/>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brush xml:id="br2">
      <inkml:brushProperty name="width" value="0.05" units="cm"/>
      <inkml:brushProperty name="height" value="0.05" units="cm"/>
      <inkml:brushProperty name="color" value="#ED1C24"/>
      <inkml:brushProperty name="fitToCurve" value="1"/>
    </inkml:brush>
    <inkml:brush xml:id="br3">
      <inkml:brushProperty name="width" value="0.05" units="cm"/>
      <inkml:brushProperty name="height" value="0.05" units="cm"/>
      <inkml:brushProperty name="color" value="#808080"/>
      <inkml:brushProperty name="fitToCurve" value="1"/>
    </inkml:brush>
    <inkml:context xml:id="ctx1">
      <inkml:inkSource xml:id="inkSrc60">
        <inkml:traceFormat>
          <inkml:channel name="X" type="integer" max="4480" units="cm"/>
          <inkml:channel name="Y" type="integer" max="1080" units="cm"/>
          <inkml:channel name="T" type="integer" max="2.14748E9" units="dev"/>
        </inkml:traceFormat>
        <inkml:channelProperties>
          <inkml:channelProperty channel="X" name="resolution" value="130.23256" units="1/cm"/>
          <inkml:channelProperty channel="Y" name="resolution" value="55.95855" units="1/cm"/>
          <inkml:channelProperty channel="T" name="resolution" value="1" units="1/dev"/>
        </inkml:channelProperties>
      </inkml:inkSource>
      <inkml:timestamp xml:id="ts1" timeString="2022-06-06T12:32:28.573"/>
    </inkml:context>
  </inkml:definitions>
  <inkml:trace contextRef="#ctx0" brushRef="#br0">4214 1420 162 0,'0'0'296'15,"0"0"-184"-15,0 0 7 16,0 0 13-16,0 0-18 16,0 0-42-16,-62 11-19 15,62-11 13-15,0 0-44 16,0 0 17-16,0 0 16 16,0 0-32-16,10 0 26 15,11-17-29-15,10-6-7 0,-3 1 22 16,-4 2-26-16,-11 5 10 15,-6 4 3-15,-7 8-20 16,0 3 28-16,0 0-30 16,0 0 0-16,0 0-8 15,0 0-13-15,0 29 18 16,0 13-3-16,0 7 12 16,0 0-5-16,0 2-1 15,0-5 0-15,0 3-3 16,0-3 11-16,0-7-8 15,0-7 0-15,0-8 9 16,0-14-16-16,0-4 7 0,0-4 0 16,-7 1-6-16,0 1 11 15,-23 2-5-15,2-1 0 16,-10 0 15-16,7-2-20 16,11 3 5-16,13-6 0 15,7 0-3-15,0 0 9 16,0 0-6-16,0 0 0 15,13 0-12-15,39 0 12 16,13 0 0-16,18-6-3 16,-1-5-8-16,-9 3-111 15,9-1-89-15,1-5-119 16,-1-6-433-16</inkml:trace>
  <inkml:trace contextRef="#ctx0" brushRef="#br0" timeOffset="605">5858 1249 435 0,'0'0'99'0,"0"0"47"15,0 0-61-15,0 0 44 16,0 0-69-16,0 0-24 16,0-75 13-16,6 69-44 15,32 6 11-15,7 0-16 16,0 0 6-16,-1 6 3 15,-6 14-9-15,-10 3 0 16,-4 0 0-16,-11 3-1 16,-13 0-1-16,0 5 0 15,0 3 2-15,-30-2 9 0,2-4-9 16,-3-7 0-16,17-11 4 16,1 0 4-1,13-5-6-15,0-2-2 0,0-3 1 16,0 0 1-16,0 0 2 15,0 0-4-15,0 0 0 16,20 0 13-16,18 0-6 16,14 0-7-16,6 3 7 15,1 5-6-15,9 1-1 16,5 5 0-16,-18-3-1 16,-21 4 9-16,-3-1-17 15,-31 6 9-15,0-2-29 16,-31 5 27-16,-34-1 2 15,-18-5 4-15,1-2-4 16,2-7-1-16,19 1-2 0,9 5-102 16,18 3-125-16,16-11-354 15</inkml:trace>
  <inkml:trace contextRef="#ctx0" brushRef="#br0" timeOffset="1836">9550 1111 729 0,'0'0'107'15,"0"0"-21"-15,0 0 11 16,0 0 30-16,0 0-32 16,0 0-62-16,-113-51 9 15,113 51-38-15,0 0-2 16,-7 0 7-16,0 3 3 16,-7 25-8-16,-10 9 0 15,4 7 6-15,-4 7-1 16,17 9-7-16,7 8-2 15,0-2 6-15,0-3 6 16,24-8-12-16,21-12 0 16,6-9 1-16,1-9 1 0,6-10 1 15,-13-6-3-15,0-9 4 16,-8 0 10-16,-16 0-2 16,-7-6-7-16,-14-9-3 15,0-2 10-15,-28-5-12 16,-30 4-10-16,-18 7 8 15,11 8-84-15,13 3-69 16,21 0-64-16,31 0-137 16</inkml:trace>
  <inkml:trace contextRef="#ctx0" brushRef="#br0" timeOffset="1183">7962 1141 528 0,'0'0'117'0,"0"0"-14"16,0 0 49-16,0 0-20 15,0 0-36-15,0 0-27 16,0 0-40-16,-72-32 16 16,72 32-35-16,-7 0-8 15,0 0 16-15,-17 17-13 16,17-2 7-16,-7-2-9 15,4 5 11-15,3-7 1 16,0 3-15-16,7-5 0 0,0 0 1 16,0 1 7-16,0 0-8 15,0 0 0-15,7-1 11 16,10 6-8-16,4-1-3 16,10 3 0-16,3 3 0 15,4 3 11-15,7-3-3 16,6 0 8-16,-6 0-11 15,0 0 24-15,-14 0-29 16,-4 0 4-16,-17 0-5 16,-10-1 12-16,0 2-11 15,0-1 0-15,-24 3 14 0,-20 0-11 16,-22-3-3 0,-9-2 0-16,9-2-6 15,8-4-77-15,3-6-55 0,27-6-79 16,15 0-64-16,13-26-98 15</inkml:trace>
  <inkml:trace contextRef="#ctx0" brushRef="#br0" timeOffset="1350">8051 1109 481 0,'0'0'186'15,"0"0"-41"-15,0 0-28 16,0 0-51-16,0 0-19 15,217-106-47-15,-145 106 0 16,11 0-5-16,-8 0-41 16,-3 11-204-16,11 9-354 0</inkml:trace>
  <inkml:trace contextRef="#ctx0" brushRef="#br0" timeOffset="2378">10964 1132 529 0,'0'0'158'15,"0"0"-37"-15,0 0-8 16,0 0 4-16,0 0-60 15,-80-155 0-15,80 147-29 16,-6 2-14-16,-5 6 30 0,4 0-36 16,-6 0-8-16,-18 8-2 15,-4 18 2-15,-3 9 15 16,1-4-15-16,23 6 0 16,-3-5-4-16,17-2 5 15,0 2-1-15,38-1 6 16,13 4 2-16,11-7 1 15,-10 4-9-15,6-3 1 16,-20-3-3-16,-11 2 5 16,-3-2-3-16,-17-1 0 15,0 4 6-15,-7-6-20 16,0 1 14-16,-20-2 0 16,-35-5 0-16,3-3 5 15,0-5-5-15,8-9 0 16,16 0 12-16,4 0-2 0,17-14-9 15,7-18 1-15,0-14 0 16,31-11 8-16,35-9-10 16,44-9 0-16,3 2-52 15,4 10-47-15,-4 11-130 16,-23 15-190-16</inkml:trace>
  <inkml:trace contextRef="#ctx0" brushRef="#br1" timeOffset="14131">10795 651 408 0,'0'0'181'0,"0"0"-56"15,0 0 4-15,0 0 3 16,0 0-41-16,0 0-32 16,21-14-6-16,-11-6-19 15,-3-3-2-15,7 0 3 16,-7 0-21-16,-1-1 20 16,1 6-8-16,4-5-10 0,-5 0 16 15,-6 5-24-15,7 2 4 16,-7 1-9-16,0 9 6 15,0 3 2-15,0 3-11 16,0 0 1-16,0 0-10 16,0 0 5-16,0 0-6 15,0 0 8-15,0 9-12 16,0 11 14-16,0 6 0 16,0-6 0-16,0 2-4 15,0-2 9-15,14 1-5 16,3-7 0-16,-3-2 8 0,14-4-18 15,-4-5 10 1,7-3-47-16,-4 0-2 0,11 0-56 16,-7-9-46-16,-4-14-25 15,-20-5-29-15,10-4-182 16</inkml:trace>
  <inkml:trace contextRef="#ctx0" brushRef="#br1" timeOffset="14486">10943 217 189 0,'0'0'124'0,"0"0"-14"16,0 0-20-16,0 0 3 0,0 0-29 16,0 0-64-16,-59-26 0 15,59 40 0-15,0 4 5 16,0-4 1-16,0-3-6 15,0 1 0-15,0-4 19 16,0-2-18-16,7-4 22 16,7-2 24-16,17 0-13 15,-10 0 29-15,-4 0-9 16,3 0-8-16,-6-8 19 16,-3-6-19-16,-11-1 24 15,0-1-23-15,0-2-38 16,0 7 15-16,0 2-24 15,-18 6-4-15,5 3-1 0,-18 0-22 16,3 0-35-16,-3 25-79 16,11-1-70-16,2-1-101 15</inkml:trace>
  <inkml:trace contextRef="#ctx0" brushRef="#br1" timeOffset="14613">10943 217 377 0</inkml:trace>
  <inkml:trace contextRef="#ctx0" brushRef="#br1" timeOffset="15005">10943 217 377 0,'31'-183'144'0,"-69"168"-27"0,-14 6 21 0,15 7-40 0,-22 2-48 15,1 0 0-15,-11 6-27 16,11 26-1-16,-11 10 17 15,10 15-29-15,8 5 12 16,6 5-9-16,24 2-10 16,15 2 14-16,6 3-15 15,0 4-2-15,44-1 9 16,15-6-1-16,6-11-3 16,18-11 5-16,6-18-10 15,0-13 26-15,-10-16 1 16,4-2 8-16,-1 0 25 15,-16-25-14-15,9-13 10 16,-16-8-2-16,-1-5-25 0,-20-6 26 16,-7-6-36-1,-10-7-3-15,-21 3 12 0,0-5-23 16,0 6 13-16,-45 7-17 16,-13 4 6-16,-18 11-3 15,-20 14-4-15,-8 10 0 16,8 8-4-16,-7 12 3 15,21 0 0-15,9 0 1 16,5 18 0-16,16 15-18 16,14 8 5-16,11 10-59 15,3 9-29-15,17 1-89 16,7-2-83-16,0-4-150 0</inkml:trace>
  <inkml:trace contextRef="#ctx0" brushRef="#br1" timeOffset="19468">10898 2724 536 0,'0'0'226'16,"0"0"-79"-16,0 0-29 0,0 0 6 15,0 0-51-15,0 0-22 16,-58-132 10-16,44 127-44 15,-3 2 3-15,3 3-20 16,0 0 12-16,-10 0-20 16,4 13 8-16,2 16 0 15,5 6-6-15,13 2 14 16,0 3-8-16,0-2 0 16,44-1 2-16,1-1-7 15,20-1 5-15,-13-9 0 16,0-1-3-16,-22-5 10 15,1 0-7-15,-24-2 0 16,-7-4-2-16,0 0-10 0,0-3 12 16,0-1 0-16,-24-8-5 15,-10-2 14-15,3 0-4 16,0 0-5-16,24-8 6 16,0-18-2-16,7-5-4 15,0-10 0-15,14-5 0 16,48-11-3-16,3 0 2 15,11 1-50-15,-18 13-69 16,-13 14-47-16,-31 9-91 16,-14 11-276-16</inkml:trace>
  <inkml:trace contextRef="#ctx0" brushRef="#br1" timeOffset="19993">9423 2689 624 0,'0'0'129'0,"0"0"1"15,0 0 3-15,0 0-30 16,0 0-14-16,0 0-47 16,-7-31-11-16,0 31-31 15,1 0 7-15,-12 23-7 16,-2 10 0-16,-4 11 3 15,3 2 6-15,7-1-5 16,14-2-4-16,0 3 3 16,0 0 9-16,0-9-8 15,21-1-4-15,24-8 0 16,6-10 3-16,1-8 5 16,6-10-6-16,4 0 17 0,-10 0-15 15,-8-20 41-15,-23 0-23 16,-7 3-3-16,-14 0 31 15,-7-1-49-15,-52 4 0 16,-23 2-1-16,-14 10-26 16,-1 2-27-16,8 0-93 15,17 11-105-15,20 12-122 16</inkml:trace>
  <inkml:trace contextRef="#ctx0" brushRef="#br1" timeOffset="21748">4107 2871 540 0,'0'0'206'0,"0"0"-51"16,0 0-13-16,0 0-20 15,0 0-50-15,0 0-29 16,-27-70-43-16,27 104 4 15,0 15-4-15,0 11 1 16,-7 3 1-16,0 8 3 16,-10 12 9-16,3 9-14 15,7 13 0-15,-17-1-163 16,24-7-169-16</inkml:trace>
  <inkml:trace contextRef="#ctx0" brushRef="#br2" timeOffset="25729">9358 2466 387 0,'0'0'167'16,"0"0"-25"-16,0 0 6 15,0 0-42-15,0 0-13 16,0 0-3-16,0 0-29 15,0 0 20-15,0 0-6 16,0 0-33-16,7-20-4 16,6 1-27-16,1-4 2 15,3 0 18-15,-3 0-27 16,-7 3 14-16,10 2 4 0,-17 8-19 16,0 1 16-16,7 3-17 15,-7 6 0-15,0 0 4 16,0 0-6-16,0 0 0 15,0 0-2-15,0 0-9 16,0 0 5-16,0 0 1 16,0 0-6-16,0 17 8 15,0 6 6-15,0 0-3 16,0 0 0-16,21-3 8 16,3 0-8-16,3-6 0 15,11-3 0-15,0-5-7 16,-11 0 7-16,11-6-13 0,-14 0-23 15,-10 0-71-15,-7 0-24 16,-7 0-50-16,0-12-101 16,-7-13-298-16</inkml:trace>
  <inkml:trace contextRef="#ctx0" brushRef="#br2" timeOffset="26167">9385 1955 397 0,'0'0'145'0,"0"0"-18"16,0 0-25-16,0 0-22 0,0 0-30 15,0 0-43-15,-58 17 23 16,37 9-5-16,11 2-19 15,10 1 16-15,0-1-20 16,0-2-1-16,0 0 12 16,10-1-10-16,18-5 4 15,-4-2 4-15,3-10-11 16,4-8 26-16,7 0 14 16,-10 0 15-16,9-5 15 15,-6-21-22-15,-10 0 21 16,-4 0-9-16,-17 0-22 15,0 1 16-15,0 2-38 0,-38 6-11 16,-13 5-2-16,-18 10 2 16,11 2-5-16,-1 0 0 15,8 0 1-15,6 14-11 16,14 9 10-16,-7 9-75 16,24 4-69-16,1 7-143 15,13-3-197-15</inkml:trace>
  <inkml:trace contextRef="#ctx0" brushRef="#br2" timeOffset="27066">11301 3882 664 0,'0'0'173'0,"0"0"-26"16,0 0-10-16,0 0-14 15,0 0-24-15,0 0-41 16,-38-78-24-16,7 78-2 15,0 0-28-15,3 0 14 0,-3 0-18 16,-6 31 0-16,-5 16-6 16,-2 15 12-16,-1 10-6 15,14 2 0-15,0 1 2 16,17-1-2-16,0-8 0 16,14-3 2-16,0-14-8 15,45-13 9-15,7-10-3 16,-8-15 0-16,1-4 4 15,-10-7-4-15,2 0 1 16,-13 0-1-16,-10-15 19 16,0-5-17-16,-14-3 10 15,0 1 11-15,-7 1-22 16,-45 4 4-16,1 6-5 0,-8 8-1 16,15 0-10-16,6 3 0 15,7 0-39-15,17 0-38 16,7 23-84-16,7-3-79 15,7-2-80-15</inkml:trace>
  <inkml:trace contextRef="#ctx0" brushRef="#br2" timeOffset="29855">9595 4147 546 0,'0'0'196'16,"0"0"-44"-16,0 0-17 16,0 0 5-16,0 0-61 15,0 0 1-15,0-85-16 0,0 85-54 16,0 0-8 0,-17 12-2-16,3 25-10 0,-7 20 10 15,-9 14 0-15,9-2 6 16,4-4-6-16,17 1 0 15,0-3 0-15,0-6 1 16,38-8 6-16,6-12-7 16,1-10 0-16,0-14 2 15,-8-10-1-15,-9-3 4 16,3 0-1-16,-10 0 8 16,-4-12-10-16,-17-10 21 15,0-1 9-15,0-6-18 0,-24 4-8 16,-21 1-6-1,-7 10-4-15,1 6 2 0,6 8-51 16,-6 0-18-16,6 0-124 16,0 5-110-16,0-2-392 15</inkml:trace>
  <inkml:trace contextRef="#ctx0" brushRef="#br2" timeOffset="31672">4035 4391 672 0,'0'0'185'0,"0"0"-39"15,0 0-37-15,0 0-36 16,0 0-70-16,0 0 0 16,-31 61 14-16,31-5 4 15,0 1 6-15,0 12-13 16,0 5-14-16,-7 9 17 16,-30-1-17-16,9-4 0 15,11-10-116-15,17-13-176 16,17-12-406-16</inkml:trace>
  <inkml:trace contextRef="#ctx0" brushRef="#br1" timeOffset="21395">5844 2853 387 0,'0'0'148'0,"0"0"14"0,0 0-7 16,0 0-76-16,0 0-1 16,0 0-39-16,96-97-3 15,-65 87 22-15,-10 2-43 16,10 6-4-16,-18 2-3 16,1 0 0-16,-7 0-14 15,3 0 6-15,-10 2 0 16,0 12-2-16,0 4 7 15,0-1-5-15,0 0 1 0,0-3 11 16,0-3-13 0,-10-1 1-16,3-6 0 0,7 2-2 15,0-2 4-15,0-2-2 16,0 1 0-16,0 0 5 16,0 7-6-16,0-3 1 15,0 7 0-15,0 0-6 16,7 4 8-16,10 0-2 15,-3-5 0-15,0 5 9 16,-14 2-14-16,7 0 5 16,-7 6 0-16,0-4-4 15,0 7 4-15,-42 2-1 16,-13-2-29-16,-10-3-45 16,6-10-92-16,-9-1-121 0</inkml:trace>
  <inkml:trace contextRef="#ctx0" brushRef="#br1" timeOffset="20586">7762 2809 572 0,'0'0'161'0,"0"0"-42"0,0 0 16 16,0 0-39-16,0 0-15 15,0 0-9-15,0-59-46 16,0 59 22-16,0 0-36 16,0 0-7-16,0 0 14 15,0 0-7-15,0 0-11 16,0 0-1-16,0 0 7 16,0 0-15-16,0 0 8 15,0 0 0-15,0 14-9 16,7 3 20-16,4 0-11 15,2 3 0-15,1 3 6 0,0 0-12 16,17 0 6 0,-17 0 0-16,10-3-2 0,-4 0 12 15,-13-1-10-15,10 1 0 16,-10-2 6-16,-7-1-13 16,0 1 7-16,0-3 0 15,0 4-2-15,-44-2 12 16,-1-3-20-16,-14-2 4 15,1-7-126-15,6-5-42 16,15 0-85-16,6 0-127 16</inkml:trace>
  <inkml:trace contextRef="#ctx0" brushRef="#br1" timeOffset="20733">7615 2752 368 0,'0'0'141'15,"0"0"-33"-15,0 0-48 16,0 0-45-16,230-63-15 16,-165 63-2-16,-13 0-216 15</inkml:trace>
  <inkml:trace contextRef="#ctx0" brushRef="#br2" timeOffset="31265">5971 4379 206 0,'0'0'403'0,"0"0"-285"15,0 0 0-15,0 0-5 16,0 0-32-16,0 0 6 0,-38-45-35 15,38 33-47-15,52 3 1 16,13 1-5-16,4 8 2 16,3 0 11-16,-20 0-10 15,-15 0-2-15,-6 0-2 16,-24 20 2-16,-7 5-2 16,0 10 0-16,-7 7 2 15,-30-1 6-15,-8-4-8 16,14-8 0-16,3-15 2 15,22-5 2-15,-5-7-4 16,11-2 0-16,0 0 1 16,0 0 6-16,0 0-7 15,0 0 4-15,0 0-1 0,0 0 5 16,0 0-9-16,11 0 1 16,16 4 0-16,11 6-5 15,0 2 5-15,0 2 0 16,-18 1 6-16,-6-1-1 15,-7 3 0-15,-7 3-5 16,0 5 2-16,-35 10 3 16,-40 2-4-16,-22 1-2 15,1-5-29-15,7-9-74 16,10-8-38-16,10-10-69 16,11-6-256-16</inkml:trace>
  <inkml:trace contextRef="#ctx0" brushRef="#br2" timeOffset="30470">7446 4485 670 0,'0'0'134'0,"0"0"15"16,0 0-11-16,0 0-17 16,0 0-17-16,0 0-30 15,-10-11-10-15,10 5-32 16,0 3-15-16,0 3 22 15,0-3-30-15,0 3 20 0,-7 0-28 16,7 0-1-16,0 0 9 16,0 0-7-16,0 0-4 15,0 0 2-15,0 0-6 16,0 0-1-16,0 0 1 16,0 0 6-16,0 0-8 15,0 0 4-15,0 17 4 16,7 4 1-16,17 4 7 15,-4-2-5-15,11 2-3 16,0 1 0-16,4-3-3 16,3 3 7-16,-1-2-4 15,-6-6 0-15,-10-3 6 0,0-1-8 16,-11 0 2 0,-10-4 0-16,0 1-9 0,0 3 13 15,0-2-4-15,-45 4 0 16,-6-1-8-16,-11-1 8 15,10-6-94-15,1-4-22 16,23-4-47-16,4 0-81 16,10-6-89-16</inkml:trace>
  <inkml:trace contextRef="#ctx0" brushRef="#br2" timeOffset="30642">7467 4373 424 0,'0'0'210'0,"0"0"-69"0,0 0-32 16,0 0-21-16,0 0-25 16,258-128-48-16,-176 117-10 15,1 11-10-15,-25 0-17 16,-13 0-204-16,-31 14-339 16</inkml:trace>
  <inkml:trace contextRef="#ctx0" brushRef="#br0" timeOffset="34887">7436 4064 509 0,'0'0'154'15,"0"0"1"-15,0 0-5 16,0 0-1-16,0 0-69 15,0 0-10-15,0 0-9 16,10-10-22-16,-10 6 12 16,14-1-12-16,-14-3-3 15,7-4 3-15,0-8-27 0,6-3 0 16,-2 0-8 0,-4 0 3-16,6 0 0 0,-6 3-7 15,0 3 0-15,-7 6 1 16,0 8 8-16,0 3-7 15,0 0-2-15,0 0 4 16,0 0-12-16,0 0 5 16,0 0-9-16,0 0 11 15,0 0-17-15,0 11 17 16,0 6-6-16,0 3 14 16,0-2-9-16,0-2 2 15,0 2 0-15,24-4-3 16,-3-3 7-16,10-2-4 15,13-4 0-15,29-5-18 0,2 0 17 16,15 0-30-16,-18-19-29 16,-10-1-7-16,-28 0-49 15,-24 0-35-15,-10-3-31 16,-17-6-97-16,-27-2-130 16</inkml:trace>
  <inkml:trace contextRef="#ctx0" brushRef="#br0" timeOffset="35257">7505 3456 389 0,'0'0'132'0,"0"0"-38"0,0 0-2 15,0 0 6-15,0 0-39 16,0 0-34-16,-104-15-21 15,94 38 6-15,3 1-1 16,7-8-5-16,0-1 0 16,0-7 3-16,0 1-1 15,0-4 9-15,7 1-6 16,17-3 13-16,-10-3-21 16,10 0 13-16,-3 0 42 15,3 0 12-15,-17-17 3 16,6-3-22-16,-6 6-24 0,-7-3 15 15,0-1-29-15,0 7-7 16,0-1-4-16,-38 7-12 16,4 5 1-16,-4 0-50 15,0 0-46-15,18 26-30 16,2 2-143-16</inkml:trace>
  <inkml:trace contextRef="#ctx0" brushRef="#br0" timeOffset="35764">7532 3170 600 0,'0'0'154'0,"0"0"-8"15,0 0-1-15,-272-63-43 16,197 63-29-16,9 0-22 15,-16 17-22-15,-1 23-1 16,4 23-25-16,-3 17 10 16,6 12-8-16,18 11-5 15,13-1 9-15,24 5-5 16,11-5-4-16,10 4 0 16,31-3 7-16,45-6-3 15,13-11-4-15,14-14 1 16,7-22-4-16,17-21 6 15,14-20-3-15,7-9 11 0,14-10-10 16,3-37 13-16,-34-5 3 16,-25-2 22-16,-34-3 14 15,-20-3-11-15,-14-3-7 16,-18-9 1-16,-20 1-16 16,0-9 14-16,-6-6-30 15,-46-3 2-15,-27-2 9 16,-28 4-11-16,-17 16-2 15,-23 14-2-15,6 17-4 16,20 22-3-16,18 8 7 16,28 10-12-16,9 0 7 15,8 40-86-15,6 14-32 16,14 17-73-16,25-2-154 0,2-6-356 16</inkml:trace>
  <inkml:trace contextRef="#ctx0" brushRef="#br0" timeOffset="38246">11001 5565 737 0,'0'0'179'0,"0"0"-21"15,0 0 28-15,0 0-88 16,0 0-14-16,0 0-37 0,7-14-32 16,-7 14-1-16,0 9-14 15,0 20-6-15,-27 18 0 16,-4 17 6-16,-7 10 3 15,24 1-3-15,7-1 4 16,7 0-2-16,0-5-2 16,38-12 0-16,21-14-1 15,-1-14 6-15,11-15-5 16,-4-11 0-16,11-3 4 16,-18 0 9-16,-6-20-13 15,-14-6 4-15,-25 0 11 16,-13-2-14-16,0-1 28 0,-6 1-27 15,-46 2 2 1,-24 9-8-16,4 12-11 0,-4 5-36 16,18 0-36-16,20 5-97 15,31 14-73-15,7-4-119 16</inkml:trace>
  <inkml:trace contextRef="#ctx0" brushRef="#br0" timeOffset="37586">9640 5849 777 0,'0'0'153'0,"0"0"-4"16,0 0-8-16,0 0-20 0,0 0-44 16,0 0-23-1,-45-72-6-15,45 72-9 0,0 0-24 16,0 0 6-16,0 0-16 15,0 0-4-15,0 0 1 16,0 0-1-16,0 0-2 16,0 0 1-16,0 0-15 15,0 15 14-15,0 4-9 16,0 8 10-16,14-2 5 16,6-2-1-16,11 6-4 15,7-4 0-15,7 4 3 16,6-6-4-16,1 2 1 0,-7-7 0 15,-1 2-2 1,-6-3 8-16,-10 0-6 0,-4-3 0 16,-10 1 2-16,-8-1-7 15,1-6 5-15,-7 8-2 16,0-3-1-16,-13 1 3 16,-32 6 0-16,-20 0 2 15,-4 1 2-15,-3-7-8 16,3-6-16-16,10 1-80 15,22-6-53-15,2-3-99 16,18 0-67-16,17-15-44 16</inkml:trace>
  <inkml:trace contextRef="#ctx0" brushRef="#br0" timeOffset="37741">9629 5906 368 0,'0'0'167'15,"0"0"-24"-15,0 0 4 16,0 0-24-16,0 0-37 15,0 0-41-15,90-112-38 16,-15 101-7-16,8 0-3 16,13 8-15-16,-24 3-130 15,-13 0-146-15</inkml:trace>
  <inkml:trace contextRef="#ctx0" brushRef="#br0" timeOffset="36903">7941 5889 586 0,'0'0'182'15,"0"0"-13"-15,0 0-31 16,0 0 31-16,0 0-92 16,0 0-12-16,-31-32 1 15,24 32-28-15,-6 0-24 16,13 0 9-16,0 0-21 16,0 0 6-16,0 0-8 15,0 0-7-15,-7 3 3 16,-17 18-5-16,3 4 9 0,-3 4 4 15,10-11 0-15,14 1-4 16,0 1 0-16,0 3-2 16,21-1-6-16,24-2 8 15,-1 3 0-15,8-5 1 16,-14-4 4-16,-1 0-5 16,-6-2 0-16,-3-1 3 15,-11-3-4-15,-3 1 2 16,-14-1-1-16,0-1 0 15,0 4-1-15,0 3 1 16,-7 7 1-16,-31-3 0 16,-20 6 10-16,-4-7-11 15,3-2-2-15,1-4-22 0,6-6-61 16,15 2-47 0,6-7-65-16,24 0-111 0,7-15-120 15</inkml:trace>
  <inkml:trace contextRef="#ctx0" brushRef="#br0" timeOffset="37069">7852 5808 467 0,'0'0'184'16,"0"0"-13"-16,0 0-40 16,0 0-43-16,0 0-71 15,0 0-14-15,155-34-3 0,-59 34 0 16,-14 0-66-1,1 6-124-15,-1 20-154 0</inkml:trace>
  <inkml:trace contextRef="#ctx0" brushRef="#br0" timeOffset="40383">6377 6112 629 0,'0'0'174'16,"0"0"-65"-16,0 0 13 15,0 0 1-15,0 0-70 0,0 0-9 16,-14-103-37-16,52 93 1 16,7 3-7-16,6 4-1 15,-6 3 0-15,-4 0-3 16,-10 0 5-16,-7 0-2 16,-3 18 0-16,-14 6-3 15,-7 8-3-15,0 3 9 16,0-5-3-16,-7-1 1 15,-14-9 8-15,-3-2-9 16,17-10 0-16,7-8 1 16,0 0-1-16,0 0 0 15,0 0 0-15,0 0 9 16,0 0-3-16,0 0-2 0,7 0-4 16,24 0-5-16,14 0 3 15,6 0 2-15,-6 0 0 16,-11 9-1-16,4-1 2 15,-14 4-1-15,-17 1 0 16,-7 5 1-16,0 8-5 16,-14 0 4-16,-41 5 0 15,-10-5 0-15,-11-3-23 16,-3-3-138-16,-3-6-169 16</inkml:trace>
  <inkml:trace contextRef="#ctx0" brushRef="#br0" timeOffset="44591">6280 5803 189 0,'0'0'206'16,"0"0"-70"-16,0 0-2 15,0 0 1-15,0 0 1 16,0 0-30-16,0 0-3 15,0-5-2-15,0-16-33 16,7-5-17-16,11-5-32 16,-12 3-7-16,1-1 19 15,7-2-21-15,0-1-9 0,3 1 15 16,-3 5-9-16,-7 11-6 16,-1 9 9-16,-6 6-7 15,0 0 9-15,0 0-12 16,0 0-1-16,0 0-8 15,0 0-1-15,0 0-2 16,0 21 7-16,0 5 5 16,0 2 3-16,0-7-3 15,0-3 0-15,0 0-5 16,18-4 5-16,2-2-7 16,4-3-8-16,11-6-41 15,-4-3 7-15,7 0-14 16,-1 0-21-16,-16-18-9 15,-7-4-46-15,-14-7-8 0,0 1-39 16,0-10-52-16,-7-2-116 16</inkml:trace>
  <inkml:trace contextRef="#ctx0" brushRef="#br0" timeOffset="44914">6435 5305 175 0,'0'0'204'0,"0"0"-68"15,0 0-20-15,0 0-13 16,0 0-35-16,0 0 7 16,-58-42-45-16,58 42-22 15,0 0-8-15,0 0-6 16,0 0 6-16,0 5-9 0,0 7 18 16,0-7-13-16,7 1 4 15,10-6 0-15,3 4 4 16,-13-4 5-16,11 0-5 15,-12 0 24-15,1 0 2 16,-7 0 23-16,0-6-31 16,0-8-2-16,0 2-11 15,0 0 3-15,0 3-12 16,-7 4 0-16,-17 2-26 16,-3 3-86-16,3 0-131 15,-7 0-233-15</inkml:trace>
  <inkml:trace contextRef="#ctx0" brushRef="#br0" timeOffset="45370">6222 5077 413 0,'0'0'187'15,"0"0"-66"-15,0 0 10 16,0 0-50-16,0 0-36 16,-223-11-3-16,171 56-36 15,0 15 8-15,15 9 1 16,-1 2-14-16,24 4 12 0,7 4-13 16,7 7 0-16,14 6 0 15,55-6 9-15,20-9-9 16,14-14 0-16,14-20 6 15,10-17-1-15,1-18-5 16,-5-8 0-16,-2 0 20 16,-25-40 2-16,-17-6 53 15,-10-11 5-15,-25-11-19 16,-23-4 22-16,-7-6-45 16,-14-1-12-16,0 2 8 15,-52 2-31-15,-27 6 10 16,-24 10-13-16,-17 7 3 15,-8 12-12-15,12 11 9 0,12 10-12 16,15 12-4-16,13 7-89 16,18 0-48-16,20 38-66 15,17 4-64-15,15 2-223 16</inkml:trace>
  <inkml:trace contextRef="#ctx0" brushRef="#br2" timeOffset="50142">7312 6944 445 0,'0'0'263'15,"0"0"-134"-15,0 0 4 0,0 0-13 16,0 0-43-16,0 0-8 15,-172-26-14-15,172 26-16 16,0 0-25-16,0-3-6 16,0 3 8-16,0 0-11 15,0 0 11-15,0 0-16 16,0 0 2-16,0 0-4 16,14 0-1-16,10 0 3 15,14 0 3-15,-4 12-3 16,-10-4 0-16,-10-2 0 15,3 0-2-15,-17-2 2 16,0 4-1-16,0-1-6 16,0 3 1-16,0 4 6 0,0 6 0 15,0 0 6 1,-31 5-4-16,0 4 4 0,4-3-6 16,3-1 4-16,3-5-6 15,14 0 2-15,7-11-4 16,0-4 3-16,0-1 2 15,0-4-2-15,0 0 1 16,0 0 0-16,0 0-1 16,0 0 1-16,0 2-6 15,14 4 2-15,17 2 4 16,3 4 0-16,4-1-1 16,-7 8-6-16,7-1 7 15,-18 5-6-15,11-5 6 16,-17 1-2-16,-7 0 0 15,0-6-1-15,-7 1 2 0,0 1-4 16,0-1 2-16,-21 6 6 16,-30-7 2-16,-1 5-5 15,-10-8-14-15,18 0-80 16,9 2-106-16,11-4-43 16,17-2-180-16</inkml:trace>
  <inkml:trace contextRef="#ctx0" brushRef="#br2" timeOffset="50741">8185 6984 375 0,'0'0'363'0,"0"0"-258"15,0 0 15-15,0 0 4 16,0 0-18-16,0 0-27 16,-31-69-58-16,31 67-14 15,0 2-7-15,11 0-9 16,23-4 5-16,21 4 2 0,-3 0 4 15,-8 0-5 1,-9 0 3-16,-4 0-11 0,-11 12 7 16,-2 5-3-16,-12 6 2 15,-6 6 1-15,0 2 4 16,0 1-5-16,-13-9 5 16,2-5 0-16,-2-2 3 15,6-2 2-15,7-6-5 16,0 1 0-16,0 0 3 15,0-4-9-15,0 4 6 16,0 2 0-16,7-5-3 16,24 2-4-16,3 1 7 0,11 0 1 15,-8 2 0 1,8 3-2-16,-7-5 3 0,0 2-2 16,-11 1 0-16,4 0-1 15,-17 2 1-15,-7-9-2 16,-7 7 2-16,0 3-3 15,0-4 2-15,-52 5 1 16,-13 8 7-16,-24-7-7 16,-8 5-35-16,15-2-117 15,16-2-114-15,22-3-174 16</inkml:trace>
  <inkml:trace contextRef="#ctx0" brushRef="#br2" timeOffset="51972">11386 6895 786 0,'0'0'108'0,"0"0"17"0,0 0 9 16,0 0-48-16,0 0 18 15,0 0-45-15,-27-26-23 16,27 26-5-16,0 0-30 16,0 0 5-16,0 0-6 15,0 0-6-15,0 18 3 0,-24 16 3 16,3 11 0-16,-3 7 9 16,4-1-2-16,13 10-6 15,0-2-1-15,7 3 6 16,0-9-6-16,0-9 0 15,27-14 0-15,11-10-3 16,7-8 4-16,6-6-1 16,-6-6 6-16,7 0-6 15,-14 0 15-15,-11-4-12 16,-10-12 6-16,-10-5 33 0,-7-6-1 16,0-6-14-1,-24-4-25-15,-21 6 3 16,11 5-9-16,3 12 4 0,10 5-8 15,11 9-12-15,10 0-51 16,0 0-73-16,10 0-207 16,49 0-300-16</inkml:trace>
  <inkml:trace contextRef="#ctx0" brushRef="#br2" timeOffset="51244">9705 6941 824 0,'0'0'130'15,"0"0"9"-15,0 0 3 16,0 0-44-16,0 0-23 0,0 0-42 16,14-12-14-1,-14 12-9-15,0 0-9 0,0 0-1 16,0 0 0-16,0 0-12 16,0 15 12-16,7 5-1 15,10 6 1-15,4-1 10 16,9 1-10-16,8 2 5 15,-3 1-5-15,3-3 5 16,-8 0-3-16,8-9-2 16,-17 5 0-16,3 2 0 15,-3-5 1-15,-15 5-1 16,1-4 0-16,0-4 2 0,4 7 0 16,-11-14-2-1,0 2 0-15,0 2-5 16,0-6 10-16,-25 4-5 0,-12 4 4 15,-15-3-1-15,-6-1-3 16,-1-8 0-16,1 0-53 16,3-1-56-16,20-2-91 15,18 0-95-15,17-39-166 16</inkml:trace>
  <inkml:trace contextRef="#ctx0" brushRef="#br2" timeOffset="51421">9935 6880 716 0,'0'0'145'0,"0"0"-53"15,0 0 7-15,0 0-49 16,0 0-27-16,251-68-22 16,-182 62-1-16,-17 6-5 15,-25 0-144-15,-9 0-139 16</inkml:trace>
  <inkml:trace contextRef="#ctx0" brushRef="#br0" timeOffset="61113">7216 8836 712 0,'0'0'182'0,"0"0"-37"15,0 0 19-15,0 0-26 16,0 0-45-16,0 0-33 16,-76-49-18-16,76 49-16 15,0 0-26-15,0 24-9 16,0 13 2-16,0 20 7 15,-7 9 7-15,7-1-7 16,-7 1 8-16,0-1-7 16,7-1-1-16,-6-1-43 0,-5-9-140 15,11-5-271 1</inkml:trace>
  <inkml:trace contextRef="#ctx0" brushRef="#br0" timeOffset="61737">8165 8736 509 0,'0'0'137'16,"0"0"-60"-16,0 0 22 16,0 0 8-16,0 0-52 15,0 0-15-15,27-14-20 16,-10 14-20-16,4 0 44 16,3 0-32-16,-3 0-9 15,-1 0 19-15,4 0-20 16,-10 12 7-16,17 2-2 15,-17 0-2-15,0 2 2 16,10 5-7-16,-17-4 0 0,-7 3 0 16,0 6 1-1,0 0-1-15,0-1 6 0,-21 1-2 16,-3-6 7-16,3-3-8 16,14-14-2-16,7-3 1 15,0 0 0-15,0 0 1 16,0 0-3-16,0 0 3 15,0 3-9-15,21 3 12 16,17 2-6-16,0 4 13 16,3-6-12-16,14 2 3 15,3 4-4-15,1 2 5 16,-8 0-6-16,1 3 1 16,-7 3 0-16,-14-2-2 15,-4 1 4-15,-10-6-4 0,-10 5 2 16,-7-5-3-16,0 6 2 15,-31 2 2-15,-48-3 2 16,-27 6 12-16,-4-4-15 16,13-8-50-16,32 2-157 15,20-2-104-15</inkml:trace>
  <inkml:trace contextRef="#ctx0" brushRef="#br0" timeOffset="62899">11765 8622 684 0,'0'0'231'0,"0"0"-87"16,0 0-15-16,0 0-10 15,0 0-33-15,0 0-40 0,-79-77 1 16,79 77-25-16,0 0-14 16,0 0-5-16,0 0-3 15,0 0-1-15,-11 5-6 16,4 27-12-16,-13 14 19 15,-4 16 3-15,-4 8-3 16,21 1 2-16,-3 3-2 16,10 0 0-16,0-5 0 15,10-12 2-15,18-13-2 16,3-13 0-16,7-12-2 16,6-7-2-16,-9-10 3 0,16-2 1 15,-13 0 9-15,0 0-9 16,-17-2 13-16,-4-15-3 15,-17-10-2-15,0 1 13 16,0 2-6-16,-31-2-3 16,-14 3-12-16,-6 9-9 15,13 5 6-15,10 6-20 16,21 3-51-16,7 0-81 16,0 12-191-16,14-1 45 15</inkml:trace>
  <inkml:trace contextRef="#ctx0" brushRef="#br0" timeOffset="62222">9832 8824 588 0,'0'0'323'16,"0"0"-172"-16,0 0-27 15,0 0 7-15,0 0-23 16,0 0-57-16,7-18-14 16,-7 18-15-16,0 0-22 15,0 0 0-15,0 0-5 16,0 0-2-16,0 0 2 16,7 5-13-16,0 15 18 0,17 5 0 15,-3 7 0 1,16-7 8-16,1 1-8 0,7 0 1 15,-4 5 1-15,4-11 2 16,-7 3-3-16,-7-3-1 16,-11 0 0-16,4-6 1 15,-24 4-1-15,7-10 0 16,-7 4 0-16,0-2-5 16,0 3 5-16,-24 7 6 15,-10-6-4-15,-28 0 10 16,3-3-7-16,1 1-5 15,-7-6-13-15,20 0-72 16,14-6-59-16,24 0-80 0,7-24-16 16,14-27-360-1</inkml:trace>
  <inkml:trace contextRef="#ctx0" brushRef="#br0" timeOffset="62392">10083 8748 483 0,'0'0'203'15,"0"0"-33"-15,0 0-5 16,0 0-43-16,0 0-38 16,0 0-71-16,38-57-13 15,27 51-2-15,25 0 0 16,-1 6-27-16,-23 0-152 16,2 0-135-16</inkml:trace>
  <inkml:trace contextRef="#ctx0" brushRef="#br1" timeOffset="85809">1656 8742 338 0,'0'0'176'16,"0"0"-122"-16,0 0 93 0,0 0 11 16,0 0-80-16,0 0-23 15,31 31-8-15,-24-31-3 16,-7 0 7-16,7 0 5 15,-1 0 13-15,-6 0 1 16,7-5-18-16,-7 2 4 16,14-9-22-16,17-13-13 15,14-7-1-15,6-5-16 16,8-6-3-16,-8 3 4 16,4 0-2-16,-13 6 1 15,-5 5 0-15,-13 4-3 16,-10 5 5-16,-7 11-4 15,-7 7 2-15,0 2 10 0,0 0-5 16,0 0 5-16,0 0-9 16,0 0-4-16,0 0 2 15,0 0-3-15,0 0-3 16,0 0 2-16,0 0-7 16,0 0 3-16,0 0-8 15,-7 18 7-15,0 0 3 16,0 5 3-16,1 0-5 15,6-3-5-15,0 0-5 16,0 6 12-16,13-6-18 16,8 3 3-16,10-12 11 15,0-2-12-15,-10-4 11 16,9-5 3-16,5 0-6 0,-4 0 4 16,0-14-25-16,-4-6-25 15,-3-3-39-15,-17 3-83 16,-7-11-97-16,0 5-430 15</inkml:trace>
  <inkml:trace contextRef="#ctx0" brushRef="#br1" timeOffset="86180">2106 8087 409 0,'0'0'133'0,"0"0"0"16,0 0-20-16,0 0-33 0,0 0-28 16,0 0-42-16,-34-15-10 15,34 15 0-15,0 13 0 16,0 6 5-16,0-1-5 16,0-2 0-16,0 2 0 15,7-1 0-15,13-11 0 16,4 2-2-16,-3-8 2 15,3 0 12-15,-10 0 24 16,0-5 33-16,3-13 12 16,-17-3-14-16,0 3-1 15,0-3-14-15,0-2-30 16,-31 9-22-16,-14 1-5 16,1 5-23-16,-8 8-65 0,14 0-48 15,17 0-3-15,15 15-83 16,6 9-181-16</inkml:trace>
  <inkml:trace contextRef="#ctx0" brushRef="#br1" timeOffset="86686">2330 7744 274 0,'0'0'316'0,"0"0"-166"0,0 0-30 16,-224-148-14-16,159 124 4 16,6 10-32-16,-16 12-32 15,3 2-8-15,-18 8-25 16,1 43-8-16,-7 17-2 16,13 24 4-16,18 23-5 15,13 17-2-15,14 13 1 16,14 15-6-16,24 1 8 15,0-7-3-15,31-11 0 16,52-15-2-16,13-31 2 16,14-22 0-16,24-24 2 15,14-20-2-15,14-22 0 16,3-9 1-16,-4-2 3 0,-13-36 4 16,-21-19 3-16,-6-8 25 15,-25-16 21-15,-17-13 13 16,-10-17-16-16,-25-15-2 15,-37-17 0-15,-7-6-32 16,-7-5 7-16,-68 14-11 16,-28 17 1-16,-31 29-1 15,-45 22-14-15,-14 28-2 16,1 19 0-16,16 20-4 16,42 5 4-16,38 0-13 15,34 37-54-15,28 28-42 16,27 24-92-16,7 11-133 0,0 6-390 15</inkml:trace>
  <inkml:trace contextRef="#ctx0" brushRef="#br3" timeOffset="92506">2020 7195 686 0,'0'0'223'15,"0"0"-72"-15,0 0 10 16,0 0-13-16,0 0-49 16,0 0-21-16,0 0-25 15,21-31-14-15,-21 5-7 16,0-6-11-16,0-13 4 0,0-15 8 15,0-14-9-15,0-27-10 16,-21-12 5-16,-10-28-7 16,-6-16 2-16,-8-13-1 15,-14-20-12-15,-6-16 7 16,3-7-7-16,-3-3 6 16,13 30-7-16,8 31 2 15,-1 33-1-15,7 33-1 16,11 15 1-16,2 17 0 15,12 19 2-15,-4 15-3 16,17 15 1-16,-7 8 3 16,7 0-3-16,0 0-1 15,0 0-10-15,0 0 8 16,0 40-17-16,0 34 11 0,0 32 8 16,-7 23 1-16,-21-9 9 15,-3-6-9-15,-6-14-1 16,6-16 1-16,3-19 1 15,14-14-4-15,4-22 0 16,10-9 2-16,0-11-4 16,0-9 5-16,0 0-1 15,0 0 10-15,0 0-8 16,0 0 7-16,0-38-1 16,0-21-5-16,10-28-1 15,11-21-2-15,10-18 0 16,-4-8-1-16,4-1 5 15,-10 15-4-15,3 21 0 0,-10 27 0 16,-14 20-1-16,0 21 1 16,7 19 0-16,-7 7-1 15,0 5 9-15,0 0-11 16,0 0 3-16,0 0 0 16,7 0-6-16,-7 0-2 15,24 0-13-15,13 32 15 16,29 13-4-16,9 19 9 15,4-8 1-15,-17-4 0 16,-3-4-5-16,-14-13 2 16,-1-10 3-16,-23-9-2 15,-14-3-65-15,-7-4-50 16,0 5-75-16,-59-12-245 0</inkml:trace>
  <inkml:trace contextRef="#ctx0" brushRef="#br3" timeOffset="100308">573 3441 491 0,'0'0'171'0,"0"0"-64"15,0 0 5-15,0 0 9 16,0 0-43-16,0 0-7 15,-110 29-12-15,110-29-16 0,0 0 6 16,0 0-32-16,13 0-14 16,46-6 1-16,23-17 38 15,15-3-16-15,23-2-7 16,4-1-16-16,-4 4 13 16,-17 8-16-16,-44 11-3 15,-35 6-1-15,-24 0-170 16,0 3-85-16,-10 20-189 15</inkml:trace>
  <inkml:trace contextRef="#ctx0" brushRef="#br3" timeOffset="100613">1212 3087 487 0,'0'0'183'0,"0"0"-28"16,0 0-12-16,0 0-23 15,0-163-3-15,0 145-21 16,0 8-38-16,0 3 5 16,7 5-45-16,-7 2 10 15,7 0-18-15,7 0-1 16,17 9-14-16,-4 19 5 16,18 12 0-16,-7 9 4 15,-7 14 5-15,7 5-9 16,-11-2 1-16,-3-6 7 15,4-6-6-15,-11-11-2 0,-3-5-15 16,-8-7-50-16,1-11-110 16,-7-6-17-16,0-8-88 15,0-6-135-15</inkml:trace>
  <inkml:trace contextRef="#ctx0" brushRef="#br3" timeOffset="101183">1670 2543 427 0,'0'0'141'0,"0"0"-36"16,0 0 0-1,-110-176-46-15,65 150 32 0,0 5-15 16,-13 5 1-16,-1 4-44 15,-23-2-14-15,-15 8 17 16,1 3-16-16,-7 3 26 16,-10 0-14-16,9 43-14 15,-30 26 19-15,11 25-30 16,-5 23 5-16,18 15 8 16,14 2-11-16,20 6-4 15,32 15-5-15,13 5 6 16,24 9-4-16,7-1-2 0,7-5 0 15,55-5-1-15,27-16 8 16,35-10-12-16,48-21 5 16,34-28 0-16,38-25-6 15,17-40 10-15,-10-18-4 16,-6-15 4-16,-22-48 2 16,-17-26 13-16,-13-31 0 15,-14-23 11-15,-25-26 28 16,-19-22-27-16,-46-21 12 15,-37-5-4-15,-52-3-25 16,-38 8 7-16,-96 29-13 16,-73 17-4-16,-57 29-1 15,-63 37-3-15,-31 28 0 0,18 38-1 16,37 32 11 0,66 4-18-16,79 53 8 0,72 30-44 15,55 30-25-15,31 16-90 16,21 9-133-16,30 1-412 15</inkml:trace>
  <inkml:trace contextRef="#ctx0" brushRef="#br0" timeOffset="60567">4235 8856 527 0,'0'0'251'0,"0"0"-79"0,0 0 22 16,0 0-35-16,0 0-35 15,0 0-28-15,0 0-45 16,24-25-8-16,-24 25-16 15,7 0-20-15,-7 0 12 16,0 0-19-16,0 0 0 16,6 5 0-16,8 33-12 15,3 16 12-15,4 14 9 16,-7-2-6-16,10 0 1 16,-4 0-4-16,11-9 0 0,7 0 1 15,7-11-1-15,-11-1-42 16,4-7-104-16,0-13-195 15,14-21-617-15</inkml:trace>
  <inkml:trace contextRef="#ctx0" brushRef="#br0" timeOffset="40976">3791 6043 534 0,'0'0'211'0,"0"0"-49"16,0 0-5-16,0 0 21 15,0 0-99-15,0 0-53 16,0-20-3-16,0 20-23 16,0 26 0-16,0 14 7 15,-7 14 12-15,-10 0 17 16,10 7-32-16,0 7-2 15,-6 6 5-15,-5 7-7 16,5 1-15-16,-1-7-143 16,-3-15-185-16,17-15-466 15</inkml:trace>
  <inkml:trace contextRef="#ctx0" brushRef="#br2" timeOffset="49382">4080 7412 602 0,'0'0'255'0,"0"0"-48"15,0 0-6-15,0 0-45 16,0 0-59-16,0 0-35 16,-31-54-26-16,31 54-26 15,0 0 1-15,0 0-11 16,0 0-11-16,0 15 10 0,0 19-7 15,17 14 8-15,4 1 6 16,-1 9-3-16,-2-1 0 16,9 7-3-16,-3-6-6 15,4 1-81-15,16-3-101 16,25-22-156-16,27-17-296 16</inkml:trace>
  <inkml:trace contextRef="#ctx0" brushRef="#br0" timeOffset="81338">3856 7215 450 0,'0'0'95'16,"0"0"-34"-16,0 0 37 15,0 0-13-15,0 0-30 0,0 0 2 16,0-2-16-16,0-16 1 16,0-2-33-16,14-5 7 15,3-1 17-15,-3-6-6 16,0 1-9-16,3 5 8 16,-3 3 3-16,-7 9 6 15,-7 6-12-15,0 2-12 16,0 6 13-16,0 0-16 15,0 0-5-15,0 0-3 16,0 0-11-16,0 0 4 16,0 0-9-16,0 14 4 15,0 9 12-15,7 3 0 16,-1-6 4-16,5 0-2 0,9-1 2 16,-6-1-4-1,17-1 0-15,-7-3-1 0,11-5-3 16,-5-6-28-16,8-3-28 15,-3 0-15-15,3 0-50 16,6-17-38-16,-13-15-115 16</inkml:trace>
  <inkml:trace contextRef="#ctx0" brushRef="#br0" timeOffset="81748">3870 6798 369 0,'0'0'74'15,"0"0"-42"-15,0 0-7 16,0 0-11-16,0 0 1 15,0 0-13-15,0 0 12 16,10 52-12-16,-3-44 3 16,0-4-4-16,0-4 6 15,7 0-7-15,3 0 14 16,-3 0-11-16,0-10 17 0,-8-7 34 16,5-3-4-16,-11 3 12 15,0 0 1-15,0 3-9 16,0 5-13-16,0 0-38 15,-17 3 0-15,3 4-3 16,-17 2-8-16,17 0 1 16,-7 0-53-16,-3 0-66 15,18 0-34-15,-1 14-201 16</inkml:trace>
  <inkml:trace contextRef="#ctx0" brushRef="#br0" timeOffset="81880">3870 6798 312 0</inkml:trace>
  <inkml:trace contextRef="#ctx0" brushRef="#br0" timeOffset="82229">3870 6798 312 0,'-14'-166'155'0,"-23"157"-59"0,2 7-2 0,-9-2-6 16,13 4-22-16,-7 0-17 15,10 0-23-15,4 21-13 16,10 13-1-16,-10 23-6 16,17 12-6-16,-6 11 13 15,13 8-7-15,0-7 7 16,7 4-13-16,37-2 0 0,32-8 1 16,10-12 1-16,27-18-2 15,28-19 7-15,7-14-6 16,0-12 9-1,0 0-8-15,-21-32 18 0,-17-17 54 16,-20-8-4-16,-25-3 9 16,-20-9-6-16,-28-6-7 15,-17-1-2-15,0-9-31 16,-31-2-5-16,-45 4-8 16,-10 7-18-16,-27 6 2 15,-4 16-4-15,-24 8 6 16,7 15-10-16,13 14 4 15,18 17-11-15,24 0 9 0,10 46-41 16,32 31-48-16,23 11-74 16,14 10-104-16,7-4-468 15</inkml:trace>
  <inkml:trace contextRef="#ctx1" brushRef="#br3">3792 8012 0</inkml:trace>
  <inkml:trace contextRef="#ctx1" brushRef="#br3" timeOffset="603">4647 8565 0</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2:49.407"/>
    </inkml:context>
    <inkml:brush xml:id="br0">
      <inkml:brushProperty name="width" value="0.05" units="cm"/>
      <inkml:brushProperty name="height" value="0.05" units="cm"/>
      <inkml:brushProperty name="color" value="#808080"/>
      <inkml:brushProperty name="fitToCurve" value="1"/>
    </inkml:brush>
  </inkml:definitions>
  <inkml:trace contextRef="#ctx0" brushRef="#br0">1311 2101 232 0,'0'0'419'0,"0"0"-332"16,0 0-28-16,0 0 69 15,0 0-8-15,0 0-32 16,0 0 20-16,-7 21-54 16,7-21 4-16,0 0-9 15,0 0-26-15,7 0 26 16,-1 0-28-16,8-6-4 16,10-19 33-16,-3-12-32 15,17-20-6-15,0-12-4 16,6-5 1-16,1-9-1 15,-18 8-8-15,-2 10 0 0,-19 21-4 16,-6 20 14-16,0 11-10 16,0 11 0-16,0 2 2 15,0 0-11-15,-6 0 6 16,-25 11-8-16,10 29 9 16,-10 15 4-16,24 8 4 15,7-6-6-15,0-6 6 16,21-5-16-16,17-6 10 15,13-11 0-15,-6-9-9 16,6-6-3-16,18-12-3 16,-3-2 3-16,9 0-43 15,-9-22 0-15,-29-4-92 16,-30 0-57-16,-7-8-62 16,-31-12-341-16</inkml:trace>
  <inkml:trace contextRef="#ctx0" brushRef="#br0" timeOffset="386">1534 1159 485 0,'0'0'194'15,"0"0"-87"-15,0 0-37 16,0 0-14-16,0 0-17 15,0 0-22-15,-113-38-10 0,92 59-7 16,4 11 0-16,17-4 8 16,0 6-10-16,0-8 2 15,10-1 0-15,18-7 2 16,-4-10 10-16,3-8-6 16,4 0 31-16,-10 0 10 15,3-14 36-15,-10-15-26 16,3-7 11-16,-17-6 11 15,0 6-71-15,0-1 27 16,-11 11-6-16,-16 6-26 16,-4 9-5-16,4 8 2 15,-11 3-13-15,0 0 7 16,7 29-76-16,17 19-99 16,14 15-45-16,0 6-248 0</inkml:trace>
  <inkml:trace contextRef="#ctx0" brushRef="#br0" timeOffset="1792">458 1156 727 0,'0'0'171'0,"0"0"-17"0,0 0-44 16,0 0 13-1,0 0-47-15,0 0-66 0,-103 0 16 16,65 68 6-16,7 21-4 16,10 17 19-16,14 12-35 15,7 7 27-15,28 13-33 16,41-2 7-16,34-1-14 16,17-16 1-16,11-18-27 15,34-24-66-15,10-23-75 16,4-22-142-16,0-27-415 15</inkml:trace>
  <inkml:trace contextRef="#ctx0" brushRef="#br0" timeOffset="675">2511 1696 745 0,'0'0'168'0,"0"0"-72"0,0 0 47 15,0 0-21-15,0 0-81 16,0 0-24-16,24-40-3 16,55 26-5-16,17 0 0 15,-7-1 2-15,-6 1-10 16,-18 2-1-16,-13 4 0 16,-14 2-8-16,-14 6-64 15,-17 0-41-15,-7 0-9 16,0 0-56-16,0 6-33 15,-45 8-230-15</inkml:trace>
  <inkml:trace contextRef="#ctx0" brushRef="#br0" timeOffset="895">2799 1471 434 0,'0'0'184'0,"0"0"-40"15,0 0 1-15,0 0-10 16,0 0-26-16,0 0-31 15,-89-58-40-15,89 58-11 16,0 24-27-16,0 21 0 16,0 15 71-16,10-3-70 15,18 0 14-15,-4 0-15 16,3 1 4-16,-9 2-14 16,2-6-93-16,11-11-129 15,-3-11-159-15</inkml:trace>
  <inkml:trace contextRef="#ctx0" brushRef="#br0" timeOffset="1118">3453 1316 622 0,'0'0'205'16,"0"0"-57"-16,0 0 15 15,0 0-23-15,0 0-22 16,0 0-64-16,-76-97-45 15,76 123 2-15,-7 25 0 16,0 20-7-16,7 9 2 16,-7 1 2-16,7-1-4 15,0-4-4-15,0-4-53 16,0-14-108-16,21-18-239 0</inkml:trace>
  <inkml:trace contextRef="#ctx0" brushRef="#br0" timeOffset="1409">3350 849 670 0,'0'0'222'15,"0"0"-46"-15,0 0-32 16,0 0-34-16,0 0-55 0,0 0-48 15,96-13 26-15,7 56 25 16,14 8-41-16,-4 15 26 16,-23 17-38-16,-11 23-4 15,-10 20 5-15,-32 10 0 16,-30 4-6-16,-7 6 0 16,-44 4-41-16,-60-2-52 15,-37 0-120-15,-30-16-77 16,-29-21-612-16</inkml:trace>
  <inkml:trace contextRef="#ctx0" brushRef="#br0" timeOffset="2656">5038 50 362 0,'0'0'584'16,"0"0"-475"-16,0 0 10 15,0 0-3-15,0 0-19 16,0 0-50-16,-96-50-42 0,96 50 7 15,0 24-12-15,0 23 0 16,0 17 14-16,24 8-4 16,-11 8-5-16,-6 0-5 15,7 0 7-15,10-3-9 16,-10-14 2-16,10-15-4 16,-3-13-2-16,9-15-93 15,-23-9-3-15,7-7-30 16,-7-4-25-16,-7-6 72 15,0-23-54-15,0-11 47 16,-41-1 87-16,-14 5-15 16,3-1 20-16,-6 5 5 15,6 7 16-15,1 8 39 16,20 5 11-16,17 7-22 16,7 5 8-16,7 0-43 0,0 0-9 15,0 8-5-15,38 14 1 16,27-4 14-16,18-9-14 15,6-9 3-15,-3 0 17 16,3 0-18-16,-20-27 55 16,-10-7-2-16,-22 0-2 15,-16-6 32-15,-21-6-36 16,0 0 7-16,-14-5 4 16,-37 2-37-16,-1 7 14 15,14 8-14-15,7 11-17 0,11 11 33 16,13 9-35-1,0 3 1-15,7 6-6 0,0 31-7 16,0 18 7-16,0 10 0 16,0 3 5-16,21-2-12 15,23-3 8-15,1-9-1 16,7-11 0-16,-1-11 6 16,-6-12-16-16,0-11 6 15,-8-9-2-15,-2 0-3 16,9-20 12-16,1-15-3 15,7-1 1-15,-14-5 13 16,-1 3-14-16,-6 13 0 16,-10 4 0-16,3 16-11 15,4 5 11-15,9 0 0 16,8 14-3-16,7 18 1 0,-1 14-6 16,-6 0-44-16,-7 5-124 15,-11-3-116-15,-3-1-266 16</inkml:trace>
  <inkml:trace contextRef="#ctx0" brushRef="#br0" timeOffset="3668">1183 2929 719 0,'0'0'209'0,"0"0"-72"16,0 0-40-16,0 0 8 16,0 0-17-16,0 0-68 15,-141-33 4-15,90 94-23 16,-21 33 14-16,-4 26 25 16,-13 20-36-16,-15 18 10 15,1 10-4-15,-17 1-4 16,-4 0 1-16,-3-12-7 15,38-26 0-15,23-32-5 16,42-35-2-16,24-20-2 16,17-13-4-16,56-11-38 15,30-8 41-15,31-12-7 16,31 0 17-16,10-26-6 0,4-11 0 16,-14 0 6-16,4-4-1 15,-15-2 3-15,-13-2-10 16,-27 2 8-16,-35 3 0 15,-28 8 3-15,-27 4 6 16,-17 5-1-16,-7-3 21 16,0-3-27-16,-31 4 26 15,-27-4-27-15,-1 9-1 16,1 1 11-16,0 4-4 16,27 4-2-16,0 5-1 15,24 0 3-15,7 3-3 16,0 0-4-16,0 3-2 0,14 0-6 15,30 6 7-15,8 17 1 16,10 2 0-16,-4 4 5 16,-13 3-10-16,6 8 5 15,-20 5 0-15,-10 7-1 16,-14 2 6-16,-7 3-10 16,-14 1 4-16,-55-4-31 15,4-8-23-15,-7-6-128 16,3-3-147-16,31-5-540 15</inkml:trace>
  <inkml:trace contextRef="#ctx0" brushRef="#br0" timeOffset="4881">3105 3946 655 0,'0'0'233'0,"0"0"-103"0,-61-148-22 16,33 111 29-16,-3 8-43 15,10 15-28-15,4 8-14 16,-3 6-42-16,-11 15-10 15,-7 39-5-15,-21 25 5 16,8 22 9-16,13-1-8 16,24 5-1-16,14-5 0 15,14-8 5-15,48-6-5 16,3-21 0-16,18-16-12 0,-18-21 6 16,-6-16-35-16,2-12 13 15,-9-2 26-15,-18-44 2 16,-3-27 11-16,-7-24-4 15,-24-13 6-15,0-16 22 16,0-3-23-16,-31 12 7 16,-20 17-2-16,-8 20-16 15,-9 23 34-15,-5 13-30 16,12 22 1-16,9 7-9 16,0 15 4-16,8 4-1 15,-8 55 0-15,7 33 1 16,8 28-3-16,16 15 2 0,21-1 0 15,0-9-4-15,58-11 7 16,18-18-6-16,7-22 3 16,-4-35-30-16,10-15 29 15,1-24-10-15,-1 0 11 16,-7-35-1-16,4-19 9 16,-3-7-8-16,-14-7 9 15,-11-6-6-15,-13 5 11 16,-18 6-6-16,-9 17-5 15,-18 18 23-15,0 13-24 16,0 13 13-16,0 2-15 16,0 0 5-16,0 0-11 15,0 25-7-15,0 24 13 16,0 15-7-16,0-2 10 16,0-9-3-16,27-3 0 0,4-13-30 15,0-12 17-15,10-12-23 16,4-13 23-16,0 0 6 15,6-23 14-15,4-21-7 16,-20-7 0-16,-5 0 6 16,-16-2 1-16,-7 3-7 15,-7 7 0-15,0 17 13 16,0 9-3-16,0 14 3 16,0 3-13-16,0 0-16 15,0 34 15-15,10 18-9 0,4 8 10 16,7-3-3-1,10-11-2-15,13-18 0 16,1-16-2-16,14-12-7 0,-1-7 7 16,18-39 7-16,-4-22 0 15,-10-14 2-15,-28-10 6 16,-17-5-8-16,-17-9 13 16,0 0-12-16,-37 12 36 15,-15 17-32-15,14 25-4 16,7 30 22-16,24 19-21 15,7 8-4-15,-7 58-10 16,7 32 12-16,0 19-5 16,0-3 5-16,0-10-9 15,7-13-16-15,31-13-72 16,0-15-54-16,-7-15-73 0,-10-16-78 16,-21-9-216-16</inkml:trace>
  <inkml:trace contextRef="#ctx0" brushRef="#br0" timeOffset="5499">4319 4112 489 0,'0'0'249'0,"0"0"-153"16,0 0-23-16,0 0 13 15,296-108-22-15,-207 79-14 16,-6 0-13-16,-18 3 18 0,-20 8-9 15,-14 0-18 1,-17 6 33-16,-8 4-29 0,-6-4 18 16,0 4 6-16,0 2-53 15,0 0 12-15,0 6-15 16,-6 0-22-16,6 0 19 16,-7 8-14-16,0 26 17 15,7 9 9-15,-7 4-1 16,7-5-8-16,0 1 0 15,14-4 6-15,17 3-11 16,-4-6 5-16,-3-4 0 16,-10-7-2-16,-14-4 4 15,0-10-10-15,0-3 2 16,0-5-27-16,-14-3 17 16,-24 0 13-16,7 0-5 0,11-14-2 15,6-15 9-15,14-5 1 16,0-9 0-16,28-8 1 15,40-6-13-15,11-6 12 16,11 8 0-16,-15 9-5 16,-23 21 15-16,-24 11-10 15,2 11 0-15,-5 3 8 16,-5 0-10-16,11 3 2 16,-3 26 0-16,-11 9-2 15,3 1 18-15,4 0-16 16,-17 2 0-16,7-7 9 15,0-8-6-15,-7-6-3 0,3-5 0 16,-3-10-2 0,-7-2 4-16,7-3-4 0,-7 0-47 15,7-3-56-15,6-31-57 16,-2-12-129-16,-11-5-57 16</inkml:trace>
  <inkml:trace contextRef="#ctx0" brushRef="#br0" timeOffset="5771">5254 3509 309 0,'0'0'203'16,"0"0"-91"-16,0 0-7 15,0 0-9-15,0 0-2 16,0 0-83-16,-82-46 2 0,68 80-9 16,7 9 3-16,7-5 18 15,0-10-3-15,0-11 8 16,45-13 40-16,-4-4-13 15,14 0-12-15,-3-15 5 16,-18-8-36-16,-23-2 12 16,-11-4-22-16,0 3 3 15,-55 0-14-15,3 9-21 16,0 14-39-16,25 3-7 16,20 3-39-16,7 34-49 15,14 12-106-15</inkml:trace>
  <inkml:trace contextRef="#ctx0" brushRef="#br0" timeOffset="6495">5743 3955 629 0,'0'0'204'0,"0"0"-52"0,0 0-18 16,0 0-15-16,82-174-25 15,-82 138-25-15,0 3-33 16,-7 7 15-16,-30 6-42 16,-8 10-5-16,-7 10-8 0,1 0 0 15,-11 13 4 1,20 36-3-16,-2 8 8 16,13 8-4-16,17 2-1 0,14-10 0 15,0-6-1-15,14-11 5 16,31-14-4-16,-8-6 0 15,-9-12 9-15,-4-5-7 16,3-3-2-16,-2 0 0 16,-5-31 30-16,4-18-8 15,-3-14 13-15,-4-20-11 16,-3-11-20-16,-14-12 29 16,0-6-28-16,0 4-2 15,-24 8 19-15,3 14-14 16,-10 23-7-16,17 23-1 0,-6 17 11 15,9 15-7-15,11 8-4 16,-6 0-16-16,6 22 14 16,0 53-20-16,0 33 22 15,0 24 0-15,17 2 11 16,27-6-15-16,15-21 4 16,-1-16 0-16,8-25-10 15,2-20 7-15,-9-20-2 16,6-24 1-16,-3-2 4 15,-3-11 2-15,-1-29-2 16,-6-14 0-16,-15-12 4 16,-12-8 4-16,-19-3-8 15,-6 0 0-15,0 8 9 16,-37 18-9-16,6 18 0 0,10 20 0 16,4 13-6-1,3 2-5-15,7 47 11 0,-7 25-11 16,8 7 25-16,6-7-19 15,0-8 5-15,20-13 0 16,32-9-9-16,-8-15 5 16,15-7-13-16,-14-10-41 15,-1-10-73-15,-6-2-34 16,-17 0-135-16,-4-22-231 16</inkml:trace>
  <inkml:trace contextRef="#ctx0" brushRef="#br0" timeOffset="7546">7826 3063 703 0,'0'0'235'0,"0"0"-127"16,0 0 19-16,0 0-26 15,0 0 16-15,-75-146-47 0,75 146-42 16,0 0-27-16,0 32 2 16,17 33-3-16,-10 24 19 15,-7 19-18-15,0 19 30 16,0 4-25-16,0 1-5 15,0-13 5-15,0-18 2 16,0-20-8-16,0-28 0 16,7-24-17-16,6-14-5 15,5-15-41-15,2-9 1 16,1-46 57-16,-4-20-16 16,-17-14 21-16,0 4 0 15,-58 8-4-15,-18 14-5 16,17 18 6-16,-2 16 2 15,26 14-11-15,11 10 8 0,17 2 4 16,7 3 0-16,0 0 12 16,0 17-11-16,31 14 0 15,28-5 0-15,23-9 12 16,14-11-3-16,1-6-6 16,-1-8 4-16,-17-29-1 15,-3-7 23-15,-18-9-7 16,-13-8-2-16,-21-4 18 15,-17-4-27-15,-7 0 23 16,-7 4-9-16,-31 4-19 16,7 15 29-16,4 12-28 15,3 15-7-15,10 9 16 16,7 10-10-16,-10 0-14 16,3 41 1-16,-17 27 6 0,4 30-5 15,-4 4 5-15,24 7 0 16,7 0-1-16,0-3 10 15,0-12-9-15,20-27 0 16,-2-23-22-16,-5-24 17 16,-6-16-15-16,0-4 20 15,24-12-10-15,7-39 21 16,13-21-9-16,-6 0-2 16,0 9 1-16,-25 23-6 15,5 21 6-15,-19 10-1 16,1 9 0-16,14 0-13 15,-4 20 13-15,4 20 0 0,3 2-10 16,-4-1 3-16,5-4-15 16,-5-9 1-16,11-9 18 15,-10-9-5-15,10-10 8 16,-4 0 0-16,4-3 4 16,0-28-1-16,-3-15 0 15,3-5-3-15,-25-7 2 16,-6-1 9-16,0 5 2 15,0 7-1-15,-20 13-8 16,-4 14 23-16,3 9-26 16,-3 8-1-16,10 3 0 15,0 3-4-15,4 34 2 0,10 15 2 16,0 5 0 0,10 5-10-16,35-4 10 0,0-2-19 15,6-7-35-15,1-3-104 16,-7-9-154-16,6-5-271 15</inkml:trace>
  <inkml:trace contextRef="#ctx0" brushRef="#br0" timeOffset="8205">9532 3544 707 0,'0'0'247'0,"0"0"-101"15,0 0-14-15,0-178-2 0,0 121-62 16,0-9 1-16,0-9-17 16,0-1-41-16,0-4 25 15,0 5-24-15,0 1-12 16,-11 11 13-16,-2 8-7 16,-1 13-6-16,0 15 0 15,14 11 10-15,-10 10-16 16,3 6 6-16,-7 0-16 15,-24 32 10-15,-6 36-6 16,6 29 12-16,10 15 0 16,28 2 10-16,0 0-14 15,38-5 4-15,34-11 0 16,4-21-3-16,-4-21 7 0,-3-21-4 16,-10-17 0-16,-8-18 7 15,-6 0-4-15,6-15-3 16,-6-25 0-16,-7-14 8 15,0-7 0-15,-18-2-8 16,-6 6 1-16,3 12 8 16,-17 16 1-16,0 12-10 15,0 11 1-15,0 6 7 16,0 0-8-16,0 6-3 16,7 30-8-16,7 10 11 15,0 7 3-15,17-2-3 16,6-2 0-16,8-10-7 15,-10-1 10-15,20-13-3 16,-21-11 0-16,-3-11 7 0,0-3-13 16,-4-11 8-16,11-26-2 15,-17-15 8-15,-11-5 4 16,-10-5-7-16,-10-4-3 16,-42 8 5-16,-13 7-8 15,0 12 1-15,3 15-2 16,17 13-7-16,24 11-19 15,8 8-36-15,13 41-65 16,0 11-119-16,0 2-99 16,27-1-411-16</inkml:trace>
  <inkml:trace contextRef="#ctx0" brushRef="#br0" timeOffset="8588">10783 3375 482 0,'0'0'316'0,"0"0"-171"16,0 0 21-16,0 0-32 15,0 0-59-15,0 0-11 16,-96-132-27-16,96 132-26 16,0 0-11-16,0 20-3 15,0 17 3-15,0 9 2 16,0-3 5-16,0-6-7 15,31-6 0-15,-3-7 9 0,16-16-7 16,1-8-2-16,-7 0 0 16,0-12 36-16,-11-22-9 15,-10-11 36-15,-10-4-34 16,-7-3-19-16,-7 4 11 16,-37 2-21-16,-1 11 0 15,-7 9-5-15,14 12-3 16,21 6 5-16,10 8-30 15,7 0-69-15,0 32-1 16,38 12-36-16,7-3-100 16,13 0-18-16,-13-8-164 15</inkml:trace>
  <inkml:trace contextRef="#ctx0" brushRef="#br0" timeOffset="9090">11251 3280 404 0,'0'0'354'0,"0"0"-123"16,0 0-37-16,7-172-29 15,-7 139-42-15,0 7-48 16,0 12-24-16,0 8 9 16,0 6-45-16,0 0 5 15,0 14-20-15,0 37-4 16,7 30 1-16,17 24 3 16,3 19 0-16,11 10 0 15,7 0 16-15,-7-14-17 16,6-17 1-16,-9-20 0 0,-18-29-3 15,4-19 3 1,-15-21 0-16,-6-12 0 0,7-2 12 16,-7-25 11-16,0-34 37 15,0-31-51-15,0-16 6 16,0-23-12-16,-20-7-3 16,-25-8 7-16,0-1 9 15,-6 8-15-15,-1 11-1 16,7 20 4-16,14 29-17 15,18 34 13-15,6 23 0 16,7 14-4-16,0 6-13 16,7 0 4-16,68 0-15 15,29 23 22-15,30 14-11 0,-17 9 17 16,-28 0 0 0,-24 8-4-16,-27-6 5 0,-14 5-4 15,-10-8 3-15,-14-5-8 16,0-3-3-16,0 0-10 15,-45 0-11-15,-20 4-3 16,-11 4-48-16,-13 7-45 16,17-1-117-16,3-2-199 15</inkml:trace>
  <inkml:trace contextRef="#ctx0" brushRef="#br0" timeOffset="10155">2621 5290 414 0,'0'0'378'0,"0"0"-274"16,0 0-17-16,0 0 48 16,0 0-51-16,0 0-23 0,-86-77-35 15,86 77-20-15,0 8-9 16,0 21 10 0,0 11-3-16,7-6 15 0,20 0-12 15,4 7-5-15,21-11-2 16,23-2 10-16,35-15-7 15,62-13-1-15,79 0 1 16,83-54 12-16,82-20-6 16,41-9-5-16,42-9-4 15,-18 10 8-15,-13 7-11 16,6-5 3-16,-23 2 0 16,30 2 8-16,11-7-2 15,3 5 3-15,17-2-9 16,-17 4 4-16,4-3 27 15,-25 8-16-15,-23 3-7 0,-53 14 14 16,-64 11-22-16,-80 11 13 16,-99 15 6-16,-65 5-17 15,-32 10 28-15,-20-1-25 16,0 0-1-16,-18 0 13 16,-6 1-8-16,-4-1-3 15,-10 3 12-15,0 0-16 16,0 0 18-16,0 0-20 15,0 0 0-15,0-4 15 16,0-1-6-16,0-6-2 16,0-4-7-16,0 0 9 15,0 2-7-15,7-1-2 0,0-7 0 16,0-5-6-16,-7 3 6 16,0 1-10-16,0 8-79 15,-21 2-204-15,-30 4-470 16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36:41.435"/>
    </inkml:context>
    <inkml:brush xml:id="br0">
      <inkml:brushProperty name="width" value="0.05" units="cm"/>
      <inkml:brushProperty name="height" value="0.05" units="cm"/>
      <inkml:brushProperty name="color" value="#ED1C24"/>
      <inkml:brushProperty name="fitToCurve" value="1"/>
    </inkml:brush>
  </inkml:definitions>
  <inkml:trace contextRef="#ctx0" brushRef="#br0">31 1432 653 0,'0'0'192'0,"0"0"-33"16,0 0-42-16,0 0-21 15,0 0 6-15,0 0-53 16,-24-41-16-16,24 41-19 15,0 0-14-15,0 15-6 16,18 37-13-16,-5 25 19 16,8 31 33-16,3 2-24 15,-24-3-4-15,14-12 10 16,0-18-12-16,-4-21 0 16,10-15-3-16,-13-21 0 0,0-11-1 15,-7-9 5-15,0 0-4 16,0 0 30-16,0-49 41 15,0-34-13-15,0-31-58 16,0-20 2-16,0-12 5 16,-20 0-7-16,-4-3 0 15,-11 4-2-15,4-7 8 16,11 18-6-16,2 19 0 16,18 38 0-16,0 26-11 15,0 25 7-15,31 14-14 16,28 12 14-16,23 0-17 15,8 5 12-15,-11 34-7 0,10 21-9 16,-20 25 17-16,-11 21-11 16,-20 14 14-16,-17 0-3 15,-21-6 0-15,0-6 8 16,-7-18-2-16,-38-7-24 16,1-18-97-16,-8-8-97 15,0-14-81-15,-6-5-299 16</inkml:trace>
  <inkml:trace contextRef="#ctx0" brushRef="#br0" timeOffset="1588">771 2127 492 0,'0'0'119'0,"0"0"-55"0,0 0 140 16,0 0-55-16,141-152-39 16,-90 63-33-16,1-14-28 15,10-23-4-15,-18 1-6 16,-9-1-28-16,-18 3 15 16,-10 12-10-16,-7 16-9 15,0 15 17-15,-14 26-20 16,-24 17 28-16,-13 5-17 15,6 18-5-15,0 8-10 0,14 6-3 16,4 3-11-16,10 57 13 16,-4 35 1-16,7 27 0 15,14 4 0-15,0 5 2 16,35 1-10-16,27-12 7 16,17-10-3-16,17-22 1 15,-7-29-23-15,-6-16 9 16,-11-17-8-16,-3-14 1 15,-18-12 23-15,-6 0-8 16,0-32 9-16,-7-13 6 16,-11-17-3-16,4-2-1 15,-17-14 2-15,-14-2-2 16,0 6 23-16,0 14-19 16,-31 14 5-16,-10 21 16 0,-4 18-24 15,0 7-6-15,7 12-8 16,-6 40 11-16,6 17-8 15,17 13 8-15,21-2 0 16,0-5-1-16,38-18 6 16,14-17-10-16,-1-9 5 15,8-14 0-15,-8-8-7 16,1-9 5-16,-8 0 2 16,8-9 0-16,7-34 3 15,-8-2 4-15,11-12-7 16,-10-1 3-16,-8-5 4 15,-6 18-6-15,-4 2-1 0,-9 15 0 16,-12 16 5-16,-6 0-9 16,-7 12 4-16,17 0-13 15,4 0 12-15,10 0-12 16,3 6 8-16,4 14 2 16,0 0-16-16,-17-3 10 15,-4-8-7-15,-3-6 9 16,-8 3 3-16,-6-6 4 15,0 0 0-15,0 0 15 16,0-12-4-16,-20-19 0 16,-25-12-11-16,-6 10 0 15,-1 7 8-15,7 13-4 16,1 5-4-16,13 8 0 0,3 0-25 16,11 17 13-16,-4 37 11 15,14 6 2-15,7 5-2 16,0-4-8-16,7-18-5 15,38-12-1-15,0-11-31 16,6-14 41-16,8-6-5 16,-15 0 10-16,1-6 7 15,-7-24-4-15,-17-3 4 16,-8-4 23-16,-13 3-3 16,0 3 14-16,0-1-16 15,-7 15-13-15,1 8 17 16,-8 9-21-16,7 0 4 15,7 0-12-15,0 9-25 0,0 34 11 16,7-1 11-16,20 7 6 16,11-6-2-16,0-18 2 15,0-4-3-15,-4-10 0 16,-10-5-1-16,-3-6-3 16,3 0 4-16,-3-26 0 15,9-17 14-15,-9-2-9 16,-11-7 0-16,-10 1 4 15,0 8-8-15,0 11 20 16,0 12-10-16,0 9-5 16,0 8 0-16,0 3-6 15,0 0-5-15,0 9-9 16,0 28-6-16,21 6 16 16,17 8 4-16,-11-3-4 0,18 1-2 15,-7-6-9-15,0-3 10 16,0-2 0-16,-18-13-16 15,-13 1 11-15,-7-9-28 16,0-3-8-16,-21 1 24 16,-30-4-16-16,-8-5 3 15,22-6 28-15,6 0 2 16,17 0 5-16,14 0 0 16,0 0 4-16,0-6-9 15,45-20-16-15,-1-11 21 16,28-8-1-16,-3-13 3 15,-3-5-2-15,-8 0 0 0,-13 4 0 16,-7 4 7-16,-14 9-6 16,-11 2 20-16,-13 11 11 15,0 8 16-15,0-1 0 16,-7 9-21-16,-17 8-7 16,4 3 16-16,3 6-23 15,10 0-13-15,-14 32-20 16,4 31 20-16,3 17-1 15,14 6 1-15,0-15 0 16,7-15-2-16,45-12-9 16,9-10-6-16,12-20-29 15,30-7-36-15,17-7-55 16,-3-9-178-16,-21-20-204 0</inkml:trace>
  <inkml:trace contextRef="#ctx0" brushRef="#br0" timeOffset="2931">4869 756 603 0,'0'0'172'15,"0"0"-66"-15,0 0 14 16,0 0 8-16,0 0-44 16,0 0-16-16,-14-141-36 15,14 147-32-15,0 43-2 16,0 37 2-16,14 33 14 15,-3 19 16-15,-11 4-21 16,0-3 13-16,0-6-6 16,0-16-15-16,0-17 6 15,0-18-7-15,0-29 0 16,13-22-1-16,-6-23-17 16,0-8-2-16,10 0-14 15,-10-34 15-15,7-34 13 0,-7-10-34 16,-7-4 38-16,-14 16-3 15,-55 17 1-15,-3 9-6 16,-24 15 0-16,-7 2-6 16,-1 8 11-16,15 4-8 15,27 3 13-15,35 1 4 16,20 4-1-16,7 3-6 16,14 0 0-16,58 0-10 15,34 0 12-15,25 0 2 0,20-2-1 16,-20-15 2-1,-24-3 3-15,-28 0-2 0,-18-3-1 16,-26 3 16-16,-11 6 21 16,-10 2 0-16,-7 9 10 15,-7 3-7-15,0 0-18 16,0 0-6-16,0 0-18 16,0 0-7-16,0 0 1 15,6 23-17-15,25 12 23 16,0 10-2-16,-3 1 6 15,3-1-4-15,7 4 0 16,-4-3 2-16,11-3-3 16,-14-6 1-16,6-3-2 15,-16-16-4-15,-14-10-12 16,-7-2-1-16,0-6 11 16,0 0 8-16,0 0 10 15,-7 0-9-15,-14-12 0 0,15-2-1 16,-5-3 4-16,11-6-3 15,-7 0-1-15,7-3-5 16,0-19 3-16,31-7-8 16,42-14-2-16,16-3 10 15,0 7-4-15,-13 11 6 16,-31 22 0-16,-18 15 0 16,-27 8 13-16,0 6-7 15,0 0-5-15,0 0-1 16,0 8-18-16,11 17 6 15,2 7 10-15,1-3 4 0,10 0 0 16,4-4 1-16,3-2-3 16,-4-14 0-16,11-3 2 15,13-6 0-15,11 0-1 16,17-24 4-16,-3-18 8 16,-11-1-11-16,-13 3 6 15,-21 9 21-15,-17-1 10 16,-7 1 0-16,-7 4 2 15,0 9-6-15,0 10-6 16,0 8-8-16,0 0 1 16,0 0-22-16,0 0 0 15,0 21-12-15,-7 30-2 16,-14 27 14-16,4 22 7 16,17 9-4-16,0 13-3 0,10 16 0 15,18-4 2-15,9 0-1 16,-6-2-1-16,-3-15 0 15,-4-11 1-15,-10-20 0 16,-7-18-1-16,-7-19 0 16,0-10-2-16,0-18-1 15,0-4 1-15,-38-8 2 16,-3-3 10-16,-28-1-3 16,-14-5 8-16,-3 0-13 15,-20 0-2-15,16-32 0 0,18-12-11 16,14-14-6-1,34-22-15-15,24-17-24 0,37-24-34 16,60-19-99-16,23 1-115 16,-3 4-219-16</inkml:trace>
  <inkml:trace contextRef="#ctx0" brushRef="#br0" timeOffset="4350">8311 537 573 0,'0'0'154'16,"0"0"-28"-16,0 0 23 15,0 0-14-15,0 0-10 16,0 0-38-16,-89-117-72 0,89 139-15 15,0 35-10-15,0 24 10 16,0 27 10-16,0 13-8 16,0 13 6-16,0-5-3 15,7-7-4-15,6-16-1 16,11-24 0-16,-10-18 0 16,10-21-9-16,-3-20-75 15,-7-12-48-15,-14-11 6 16,0 0 3-16,0-44 8 15,0-6-110-15,-35-4 104 16,-34-1 6-16,-3 9-48 16,-3 1 163-16,-8 10 45 15,25 13 74-15,6 10-14 16,21 4 12-16,24 2-5 16,7 6-20-16,0-3-65 0,0 3-22 15,0 0-5 1,52 0 4-16,17 0 25 0,20 3 4 15,7-3-4-15,-10 0 3 16,-3-3-13-16,-15-20 0 16,-16-7 4-16,-24-3 22 15,-4-10 38-15,-18-8-14 16,-6-6-18-16,0-9 7 16,0 15-11-16,0 8-25 15,-13 14 24-15,-4 12-5 16,10 8-22-16,7 9-2 15,0 0-7-15,0 0-10 0,0 3-6 16,0 49-24-16,0 25 27 16,0 14 3-16,0 7 6 15,0-13-6-15,0-14 1 16,7-16 0-16,17-18-1 16,-18-14 0-16,8-12 0 15,-7-5-2-15,3-6-1 16,-10 0 3-16,28-6 0 15,10-31 3-15,6-9 0 16,8 1-3-16,-14 8 2 16,-11 11-2-16,-9 12 0 15,-12 8 0-15,8 6-6 16,-7 0 2-16,17 0-18 0,4 0 11 16,3 20 4-16,-11 6-10 15,11-1 8-15,0-2 5 16,-10-6 4-16,3-5-4 15,-10-9 3-15,-8-3-4 16,8 0 4-16,3 0 2 16,4-3 2-16,3-23 4 15,-3-8-2-15,-8-1 4 16,-13 1-5-16,0 3 5 16,0-1 3-16,0 19-3 15,0 5 5-15,0 8-11 16,0 0-3-16,0 0-7 15,0 0-12-15,0 26 0 0,25 6 16 16,-5 2 5-16,4 1-4 16,4-9-5-16,10-6-4 15,-8-6 2-15,22-8-5 16,-7-6 3-16,6 0 10 16,-6-18 1-16,0-14 0 15,-18-1 7-15,-3-7-6 16,-10 3 12-16,-14-3 1 15,0-1 6-15,0 10 6 16,0 11-14-16,-7 12 6 16,0 2 2-16,7 6-20 15,0 0 0-15,0 0-18 16,0 14-9-16,0 14 10 16,21 13 15-16,17-3 1 0,6-2-5 15,-6 4 1-15,0-8 2 16,-17-5 2-16,-8 3 1 15,5-10-2-15,-11-6-3 16,-7-3 4-16,0 1-4 16,0 0-10-16,0 2 1 15,-31 2-70-15,-14 2 8 16,-7-1-63-16,-6-3-107 16,-18-2-196-16</inkml:trace>
  <inkml:trace contextRef="#ctx0" brushRef="#br0" timeOffset="4709">9119 600 343 0,'0'0'314'15,"0"0"-163"-15,0 0-32 16,0 0-5-16,0 0-12 15,0 0-93-15,-38-83-9 16,24 109-35-16,-3 17 35 16,17 11 11-16,0-6-11 15,0-10 0-15,17-7-2 16,4-11 6-16,10-12-8 0,-3-2 0 16,3-6 4-1,6 0 11-15,-2-18 1 0,-4-9 24 16,-7-11 27-16,-17 1-17 15,-7 3-17-15,0 2-10 16,-24 7-18-16,-35 11-1 16,-17 10-86-16,4 4-68 15,21 15-85-15,20 19-113 16</inkml:trace>
  <inkml:trace contextRef="#ctx0" brushRef="#br0" timeOffset="5812">10883 803 623 0,'0'0'183'16,"0"0"-80"-16,0 0 19 15,0 0-17-15,0 0-22 16,0 0-41-16,-210-106-32 16,176 117-9-16,-11 32-1 0,0 20 5 15,14 3-5-15,25-3-3 16,6-5 0-16,0-8 1 15,37-16-5-15,8-5 7 16,14-14-8-16,-8-10 6 16,1-5 0-16,-14 0 2 15,-8-20 7-15,-9-9 5 16,-21-5-6-16,0-11 7 16,0-10 2-16,-7-8 14 15,-31-2-10-15,-6 5-5 16,-1 11 3-16,0 18-3 15,1 7 1-15,9 16-15 0,-3 8-4 16,7 0-2-16,1 37 2 16,2 21 4-16,28 7-2 15,0 4-9-15,38-6-3 16,41-13 13-16,10-15-9 16,8-12 4-16,-8-11 6 15,-6-12 0-15,-11 0 1 16,-21 0-1-16,4-6 0 15,-27-14 7-15,-4-3-4 16,-10-5 9-16,-7-7 1 16,-7-2 5-16,0 3 4 15,0 8-16-15,-7 9 8 16,0 8 0-16,0 9-14 0,7 0-4 16,0 0-4-16,0 32-6 15,0 19 12-15,0 7 2 16,21-13 0-16,30-8 0 15,1-11-5-15,-1-14 2 16,-6-11 3-16,-7-1 0 16,0 0 5-16,-1-7-3 15,-9-19 9-15,-11-3 3 16,-3 4-4-16,-14-7 4 16,0 6-2-16,0 3-6 15,0 12 1-15,0 6-4 16,0 5-2-16,0 0-1 0,7 0-11 15,0 5-5 1,24 15-3-16,-4 12 19 0,18-9 3 16,-1-6 0-16,-6-6-3 15,0-6 2-15,0-5 1 16,-11 0-3-16,4-22 4 16,0-21 1-16,-17-5 11 15,-7-4-3-15,-7-17 12 16,0 4 10-16,-7-6-14 15,-31 2 5-15,0 8-4 16,4 13-14-16,-4 14 10 16,14 17-5-16,10 9-5 15,8 8 4-15,6 0-12 16,0 0-11-16,-7 30-8 16,7 27 13-16,0 18 5 0,0 9 1 15,0-8 0 1,13 1 0-16,39-8-29 0,0-12-15 15,-1-17-41-15,1-14-59 16,-21-17-45-16,0-9-44 16,-18 0-1-16,-13-19-140 15</inkml:trace>
  <inkml:trace contextRef="#ctx0" brushRef="#br0" timeOffset="5955">11698 791 161 0,'0'0'435'0,"0"0"-233"15,0 0-44-15,0 0-58 0,0 0-60 16,0 0-40 0,179-126-2-16,-93 119-1 0,-4-2-67 15,1 9-163-15,-18 0-189 16</inkml:trace>
  <inkml:trace contextRef="#ctx0" brushRef="#br0" timeOffset="6112">12661 920 900 0,'0'0'157'0,"0"0"-29"16,0 0-38-16,0 0-65 0,0 0-25 16,0 0-47-1,-90 23-250-15</inkml:trace>
  <inkml:trace contextRef="#ctx0" brushRef="#br0" timeOffset="7581">7582 2718 560 0,'0'0'271'15,"0"0"-129"-15,0 0-10 16,0 0 22-16,-86-165-15 15,76 153-27-15,3 6-45 16,7 6-29-16,0 0-14 16,0 0-21-16,0 0-3 15,0 13-11-15,17 37-1 0,11 21 12 16,16 12 2 0,8 6 0-16,0 0 1 0,9-1-3 15,12-5 2-15,9-11-2 16,14-21-2-16,8-20 1 15,-1-19-4-15,-7-12 2 16,-14 0 0-16,-23 0 3 16,-14-5 0-16,-32-2 0 15,-2 7 5-15,-11-8-1 16,0 2 2-16,0-5 1 16,0-10-4-16,0 3 0 15,-11 0 1-15,-9-2-2 0,-11 0-2 16,3 8-1-1,-10-2-3-15,8 8 3 0,2 6 0 16,11 0-1-16,3 0-1 16,14 0 0-16,0 0 3 15,0-5-2-15,0 5-8 16,38 0 4-16,0 0 6 16,-4 0 2-16,4 0 0 15,-14 5-1-15,-3 9-1 16,10 4 0-16,-4 2 0 15,-3 0 0-15,4 5 0 16,-4 1 0-16,-4 5 0 16,-9 7-1-16,-11 19-5 15,-45 20-31-15,-75 18-119 16,-49 19-180-16</inkml:trace>
  <inkml:trace contextRef="#ctx0" brushRef="#br0" timeOffset="15163">9043 2548 270 0,'0'0'171'0,"0"0"-88"0,0 0 16 16,0 0 38-16,0 0-40 16,0 0 2-16,0 0 2 15,-89 0-31-15,89 0-4 16,0 0-13-16,0 0-21 15,0-1 3-15,38-16-16 16,13-4-10-16,32-11-4 16,13 2-2-16,14-2-3 15,11 1 0-15,-32 11 2 0,-31 6-3 16,-37 8 1-16,-14 6-2 16,-7 0 0-16,0 0-16 15,0 0-49-15,0 0-33 16,0 0-4-16,-14 0 1 15,0 8 40-15,-3 4 36 16,3-1-11-16,1-2 17 16,-1-4 21-16,-3 7 0 15,3-4 1-15,-17 4 2 16,10-1-2-16,-9 9 3 16,9 0 3-16,4 6-4 15,3 11 16-15,7 6-5 16,0 9-1-16,7-1 18 0,0 6-16 15,0 0-6 1,28 1 5-16,3-7-11 0,0 0 7 16,-4 1-10-16,4-9 4 15,-17-12 1-15,3-5-5 16,-10-18 0-16,-7-2-1 16,0 0 1-16,0-6 0 15,0 0 11-15,0 0-2 16,-31 0 12-16,-7-6-21 15,11 0 6-15,-11-2 4 16,14 2-10-16,10 1 1 16,7 5-1-16,7-6 4 15,0 6-10-15,0-6 5 0,0-2-10 16,31-4-18 0,34-8 0-16,25-11 29 0,13-15 17 15,-7 3-17-15,-6-3 11 16,-32 16 5-16,-13 2 14 15,-14 10 22-15,-18 6-7 16,-6 6-7-16,0-2 0 16,-7 8-9-16,0 0-8 15,0 0-21-15,0 0 2 16,0 0-4-16,0 0-12 16,10 14-8-16,4 6 22 15,7 3 2-15,10 5 5 16,-11-2-7-16,11-1 0 15,0-7 5-15,-17-7-1 0,7-7-4 16,-4-4 2-16,4 0 0 16,3 0 5-16,-4 0-3 15,11-15 2-15,-3-5 2 16,-11 2-7-16,-3 4 3 16,-1 2-3-16,-13 12 1 15,7 0 0-15,-7-5-2 16,11 5-3-16,2 0-4 15,8 0-5-15,10 0 7 16,0 0 2-16,-4 12-12 16,4-7 4-16,-10-2-2 15,3-3-5-15,-17 0 14 16,0 0 3-16,0 0 1 0,-7 0 2 16,17 0-2-16,-10-15 7 15,6 2-6-15,1-7 0 16,-3 7-1-16,2-3 1 15,-13 10 0-15,0 6-1 16,0 0-2-16,7 0-5 16,7 0-9-16,3 6 6 15,4 10-15-15,10-1-5 16,-4-2 15-16,11-8 3 16,7-5 9-16,6 0 3 15,1 0 0-15,-14-12 2 16,-1-2 2-16,-16-9 0 0,3 3 18 15,-3 0 18 1,-14-6-12-16,3 3 7 0,-10 9-6 16,0 0 13-16,0 11 1 15,0 3-9-15,0 0-10 16,0 0-24-16,0 0-19 16,0 23 5-16,0 14 13 15,21 14 1-15,-8 9 5 16,5 4-5-16,2 10 7 15,-13 3 2-15,0 0-4 16,3-6 1-16,-3-14-4 16,0-19-2-16,-7-18 2 0,0-15 1 15,0-5-1 1,0 0 6-16,0 0 16 0,0 0 53 16,0-34-20-1,0-23-37-15,-14-23-20 0,4-11 4 16,10-4-6-16,0-8 2 15,0 9-6-15,10 3 3 16,4 10-9-16,7 12 10 16,-14 21 0-16,3 19-4 15,-3 22 5-15,0 0-6 16,-7 7-2-16,6 0 0 16,25 9-17-16,-3 22 14 15,10 7 1-15,-7 6-19 16,-11 0 3-16,-13-1-2 15,-7-3-4-15,0 0 1 0,0 3-21 16,-14-12-1-16,-30-5 19 16,13-12-10-16,17-3 33 15,7-11 7-15,7 0 5 16,0 0 15-16,0-5-9 16,14-29-6-16,24-15-1 15,20-11 1-15,4-8 1 16,3-10-1-16,-13 1 1 15,-7 9 5-15,-14 5-5 16,-18 5 10-16,-13 7 21 16,0 0-6-16,0 7 15 15,0 5 5-15,-13 6-14 0,-11 9 12 16,-4 0-15-16,4 10-15 16,10 8 9-16,-3 6-20 15,17 0-3-15,-7 0-5 16,0 12-9-16,-6 34 7 15,6 28 7-15,7 23 3 16,0-2-3-16,7 2 2 16,51-14-6-16,0-15 0 15,18-16-32-15,-11-21 13 16,-3-17-6-16,-10-10 13 16,-18-4 11-16,21 0 5 15,-13-24 7-15,-11-1-5 16,-1-7-2-16,-9-6 15 0,-21 5-8 15,0-5 20-15,0-4-8 16,-21 13-2-16,-9 3 3 16,9 15-9-16,-3 5-9 15,10 6-2-15,0 0-3 16,-3 12-3-16,3 28 0 16,-10 11 6-16,17 10 2 15,7-8-2-15,7-9-4 16,38-10 0-16,17-11-22 15,3-15 15-15,1-8 10 16,16 0 1-16,-6 0 2 16,3-20 2-16,-17 0-3 0,-11-5 8 15,-23-7-8 1,3 1 6-16,-24 0 7 0,-1 5-6 16,-6 5 11-16,0 15 1 15,0 1 0-15,0 5-11 16,0 0-9-16,0 0-3 15,0 0-9-15,0 11-15 16,18 10 14-16,9 5 13 16,4-4 0-16,7-2 0 15,-11-12 1-15,4-2-1 16,-3-6 0-16,-4 0 4 16,-10 0-1-16,10 0 0 15,3-14 0-15,-10-12 10 0,-3 1-13 16,0-4 8-1,-7 3-1-15,3 11-5 0,-3 2 4 16,-7 8-6 0,7 5-4-16,0 0 4 0,7 0-14 15,10 0 4-15,-4 13 5 16,11 5 3-16,0 7-1 16,-17-10 2-16,7-4 1 15,-4-5-1-15,-10-6-7 16,-1 1 7-16,1-1 0 15,-7 0 1-15,24 0-5 16,-3-5 6-16,10-14-1 16,-3-7 4-16,2 5 1 15,-16 3-4-15,10-3-1 0,-17 10 7 16,0 5-10-16,0 0 3 16,-7 6-1-16,0 0-2 15,14 0-12-15,10 0 4 16,7 6 5-16,3 5-8 15,-3-5 11-15,0 3-6 16,3-4 9-16,-3-5-3 16,0 0 4-16,-3 0-1 15,3-11 6-15,-18-9-5 16,12 0 8-16,-19-6-7 16,-6 1 1-16,0-4 10 15,0 3-12-15,-24 0 16 16,-10 12-7-16,3 2-8 0,7 7 3 15,10 5-5-15,7 0-4 16,7 0 4-16,0 17-15 16,0 20 15-16,0 3 0 15,0 3-7-15,14-12 6 16,17-5-6-16,0-6-10 16,3-8 8-16,-3-4-1 15,-10-8 10-15,3 0 0 16,-3 0 1-16,-4 0 10 15,3-11-7-15,-6-9 0 16,3 0 2-16,-10 5-4 16,0 4 5-16,7-3-7 15,-4 8 3-15,-3 0-7 0,0 6 1 16,0 0-1-16,0 0 3 16,6 0-14-16,5 0 15 15,9 0 0-15,-3 6-4 16,-3 0 0-16,3 2 2 15,-3-2-2-15,-4-6-2 16,-4 6-9-16,-13-6 11 16,7 0 4-16,0 0 0 15,10 0-1-15,-3-20 3 16,0 3-1-16,-7 3 4 16,0 2-1-16,3 6-4 15,-10 0 0-15,14 6-6 16,0 0 6-16,16 0-11 15,-9 0 9-15,10 0-1 0,-10 0-8 16,3 6 10-16,3 0-6 16,-3-6-6-16,7 0 13 15,-10 0-7-15,3 0 7 16,3-12 3-16,4-16 1 16,-3-9-2-16,-4-9 11 15,-3-9 9-15,-15-7 6 16,5-10-8-16,-11-11 3 15,0 0 12-15,-17 12-23 16,-11 11 12-16,-3 26 4 16,17 10-6-16,8 22 15 15,6 2-37-15,0 0-4 0,0 31-5 16,0 27-15 0,0 25 24-16,0 2 0 0,13-2-14 15,18-4-7-15,4-9-45 16,-4-10-30-16,6-11-6 15,1-10-114-15,-17-21-88 16,-1-10-210-16</inkml:trace>
  <inkml:trace contextRef="#ctx0" brushRef="#br0" timeOffset="15310">14538 2070 391 0,'0'0'133'0,"0"0"-40"0,0 0-21 15,0 0-59 1,0 0-12-16,0 0-1 0,278-61-72 16,-188 53-175-16</inkml:trace>
  <inkml:trace contextRef="#ctx0" brushRef="#br0" timeOffset="17001">15765 1992 436 0,'0'0'213'0,"0"0"-75"16,0 0-19-16,0 0-12 15,0 0-6-15,0 0-40 16,-116-150-25-16,85 150-17 15,3 0-10-15,4 0-9 16,10 24-4-16,-10 2 4 16,10 14-5-16,1 3 12 15,6-1-13-15,7-1 6 0,0-11-40 16,0-15-1-16,20-4-3 16,25-11 27-16,-7 0 17 15,-11-5 1-15,11-16 8 16,-7-3-5-16,-3-2-2 15,-4 3 13-15,-17 3-5 16,6 8 12-16,-13 10-5 16,0-4-9-16,0 6 7 15,11 0-15-15,-4 0-11 16,6 0 6-16,18 0-10 16,14 14 15-16,7-8 2 15,6 0 0-15,14-6 4 16,-3 0-4-16,-17-6 2 0,-8-8 6 15,-16-12-10-15,3-6 37 16,-7 7 23-16,-17-7-11 16,0 8 11-16,-7 11-23 15,0-1 1-15,0 8 4 16,0 6-17-16,0 0-10 16,0 0-15-16,0 0-22 15,0 32 4-15,0 19 4 16,0 20 14-16,13 6 5 15,-6 4-2-15,-7 2-3 16,11 0 0-16,-11-6 5 16,0-14-8-16,0-18 3 0,0-22 0 15,0-9-2-15,0-14 10 16,0 0-6-16,0 0 16 16,0-24-8-16,0-20 4 15,0-16-14-15,0-3 0 16,-11-14-2-16,11 3 7 15,0-15-5-15,0 0 0 16,0 4-1-16,0 10-6 16,24 15 5-16,-3 23-1 15,3 20-3-15,-3 11-8 16,10 6 8-16,-11 0-5 16,18 0-17-16,-7 20 7 15,-10 9-15-15,-8 2-8 16,5 4 0-16,-12 1-12 15,-6-4 28-15,0-1-5 0,0 1-24 16,-6-12 38-16,-12-6-9 16,11-2 0-16,7-12 23 15,0 0 3-15,0 0 2 16,0 0 0-16,31 0 0 16,7-20 5-16,14-6-5 15,-1-3 2-15,-13 7 14 16,-3 4-2-16,-11-2 20 15,-11 6-5-15,-6 4 4 16,-7 9 10-16,0 1-16 16,0 0-1-16,0 0 5 15,0 0-31-15,0 0 0 0,11 9-15 16,2 27 6-16,8 7 4 16,-4 9 5-16,-10-1 0 15,-7 0 0-15,0-7 7 16,0-4-6-16,0-9-1 15,0-14 3-15,0-3 2 16,0-8-5-16,0-6 1 16,0 0 15-16,0 0-11 15,0 0 25-15,0-29 42 16,7-10-60-16,-7-7 1 16,7-17-13-16,-7 0 0 15,0-6-1-15,0-2 8 16,-7-1-6-16,-7 9-1 0,-3 0 3 15,10 18-4 1,0 13 1-16,7 12 0 0,0 15-6 16,0 5 12-16,0 0-11 15,0 0 5-15,0 0-22 16,14 11 10-16,38 17 3 16,3 1 9-16,-21 0-8 15,-3-4 5-15,0 1 3 16,-4-4 0-16,-20 6-2 15,10-3-5-15,-10 0 7 16,-7-7 0-16,0 3-4 16,0 3 0-16,0 2-5 0,-31 0 0 15,-6-1-32 1,-8 1-13-16,10-6-52 0,11-3 5 16,18-11-35-16,6-6-28 15,0 0-5-15,24 0-37 16</inkml:trace>
  <inkml:trace contextRef="#ctx0" brushRef="#br0" timeOffset="17722">17685 1700 552 0,'0'0'163'0,"0"0"-44"16,0 0-7-16,0 0 8 16,-223-54-46-16,216 45-29 15,0 9 22-15,0-9-30 16,7 7 2-16,0-1-2 16,0 3-24-16,0 0-2 15,0 0-11-15,0 0-8 16,0 0 3-16,28 0 0 15,17 0 5-15,6 5 0 16,-6 24 0-16,0 9 0 16,-1 1 0-16,-6 5 1 15,0-7-2-15,-11 0 1 0,-9-11-4 16,-12-4 2 0,-6-4-41-16,0-4 13 0,-17 3 12 15,-27-11 4-15,9-6 12 16,-3 0-14-16,14 0 16 15,17-17 6-15,7-21-6 16,0-12-2-16,31-11 1 16,28-3 1-16,-8 2 1 15,-6 11-1-15,-7 14 0 16,-17 17-2-16,-11 8 12 16,-3 12-11-16,0 0 1 15,6 0-12-15,1 12 5 16,17 5 7-16,-17 9 0 0,17 4-4 15,-11 5 8 1,4 2-4-16,7 1 0 0,-10-7 0 16,3-8-1-16,-3-6 1 15,-1-11 0-15,-2-6 0 16,2 0 6-16,4 0-1 16,-10-12 10-16,0-20 22 15,-7 1 23-15,-7-6-27 16,0 3-12-16,-14 2 5 15,-24 1-26-15,-14 5 1 16,8 6-1-16,9 6-11 16,4 11-9-16,7 3-72 15,18 0-33-15,6 29-3 16,0 5-56-16,17 3-82 0,27-3-256 16</inkml:trace>
  <inkml:trace contextRef="#ctx0" brushRef="#br0" timeOffset="18780">18509 1771 467 0,'0'0'221'15,"0"0"-38"-15,0 0-59 16,0 0 14-16,0 0-32 16,31-153-46-16,-31 127 13 15,0 6-45-15,0 8-14 0,-31 1 7 16,18 8-21-1,-12 3-8-15,5 0 5 0,-11 14 0 16,10 20-6-16,-3 15 9 16,10 3-6-16,14-9 2 15,0-3-24-15,0-9 18 16,14-5-15-16,17-19 7 16,-3 1 18-16,9-8-7 15,-6 0 7-15,-3-9 12 16,3-15-11-16,-17-4 23 15,3 2 0-15,-10 3-1 16,-7 3 5-16,0 7-22 16,0 6 10-16,0 2-7 15,0 5-2-15,0 0-14 0,0 0 4 16,0 0-27 0,13 12 26-16,11 15-7 0,21 5 11 15,7-6 0-15,6-6 5 16,1-8-4-16,-1-7-1 15,4-5 3-15,-17 0 4 16,6-20 0-16,1-6-4 16,-1-4 15-16,-6-11-17 15,0 4 17-15,0 0-10 16,-18 5-7-16,4 12 4 16,-10 0-5-16,-4 17 0 15,-3 0-3-15,-8 3-14 16,8 0 11-16,3 20-4 15,4 6 10-15,-4-4-4 16,4-4 7-16,-14-10-3 0,6 1 0 16,-13-9 5-16,0 0-4 15,0 0 0-15,0 0 0 16,0 0 17-16,0 0-16 16,0 0 6-16,-27-17-8 15,-4 9-4-15,4-4-1 16,-4 9 1-16,10 3-11 15,-3 0 13-15,10 5-22 16,-3 21 13-16,10 9-2 16,7-4-1-16,0 2 4 0,0-8 8 15,45-8 2 1,6-9-10-16,11-8 15 0,-3 0-5 16,-1-8 1-16,-13-21 5 15,-7-8 4-15,-11-3-7 16,4-11 9-16,-24-1 26 15,0-5-22-15,-7 0 10 16,0 8 9-16,0 16-31 16,-7 0 26-16,0 16-23 15,0 11-2-15,7 6-2 16,0 0-3-16,0 3-10 16,-7 35-8-16,0 19 18 15,7 8-3-15,0 4 3 16,0-7 0-16,0-9-6 15,7-14-5-15,14-13-12 0,3-12 14 16,10-11 2 0,11-3 5-16,0 0 2 0,6-5 0 15,11-21 1-15,-10 3 4 16,-7 9-5-16,-11 0 0 16,-10 10 4-16,-10 4-15 15,0 0 9-15,-4 12-54 16,-3 19-57-16,-7 7-68 15,7 7-94-15,6-6-211 16</inkml:trace>
  <inkml:trace contextRef="#ctx0" brushRef="#br0" timeOffset="21404">20830 1489 166 0,'0'0'286'0,"0"0"-132"15,0 0-26-15,0 0-1 0,0 0-41 16,0 0-13-16,-7-74 27 16,7 41-49-16,0-3-3 15,0 4-1-15,0 4-22 16,7 2 5-16,7 9-22 16,10-3-5-16,-10 14 3 15,0 0-6-15,-1 6-3 16,11 0-1-16,7 18-14 15,-10 18 18-15,0 10-19 16,-4 7 16-16,-10-2-5 0,6 0-9 16,-6-5 15-1,4-12-4-15,2-11-7 0,-6-12 10 16,-7-11-11-16,7 0 14 16,0 0 16-16,10-20-13 15,-3-17 5-15,7-8-7 16,3-1 6-16,7-4-1 15,-4 5-6-15,4 8 1 16,-10 11 2-16,-4 9-1 16,-17 15-2-16,14 2 0 15,-8 0-14-15,15 8 12 16,-4 23-4-16,4 7-1 16,3 1 1-16,-3-2 4 15,3-5 2-15,-4-6 0 16,4-9 5-16,-10-3-10 0,-7-14 5 15,0 0 0-15,10 0-2 16,4-8 8-16,-1-15-6 16,18-14 6-16,-7 3 2 15,7-4-5-15,-11 1-3 16,4 6 0-16,7 7-3 16,-17 8 5-16,3 10-2 15,-17 0 0-15,13 6-3 16,-2 0-4-16,-5 0-1 15,8 6 8-15,-4 6-8 16,-3-4 5-16,-7-2 3 16,-7-6-2-16,7 0 2 15,-7 0 0-15,0 0 0 16,0 0 0-16,0 0 19 0,0 0-18 16,0-4 30-16,0-12-31 15,-7-2 2-15,-14 10 11 16,4-4-13-16,3 7 2 15,7 5 5-15,0 0-7 16,-10 0-7-16,-10 5-10 16,3 27 17-16,-4 8-3 15,11 9 3-15,17-6-9 16,0 2 7-16,0-12-30 16,38 0 22-16,0-12 9 15,-1-13-1-15,-2-8 0 16,-4 0 2-16,0 0 0 15,-4-26 13-15,-3-2-6 0,-10-4-2 16,0-6 12-16,-14-1-11 16,0-5 20-16,0-1-14 15,0 5 5-15,-28 3 9 16,-3 11-24-16,-6 6 6 16,9 14-8-16,-10 6-7 15,7 0-1-15,4 2 8 16,-4 28 0-16,17 10-3 15,0 5-3-15,14 4-14 16,0-3 0-16,14-10-13 0,31-3 24 16,6-16-5-1,-6-3 14-15,0-14-5 0,-11 0 10 16,11 0-5-16,-14-14 3 16,0-10 2-16,-11 6 8 15,4-6-9-15,-10 1 5 16,-7 6 18-16,0 5-22 15,-7 4 4-15,7 8-8 16,-7 0 9-16,10 0-20 16,-10 0 3-16,14 2-4 15,0 22-5-15,-1 1 18 16,5 0-3-16,-5-4 1 16,1-4-15-16,3-8 9 15,-10 2-2-15,0-11 3 16,-7 0-1-16,14 0 2 0,3 0 4 15,-3 0 0 1,24-11 4-16,-18-10-1 0,18 3-3 16,0-3 0-16,-11 1-3 15,4 5 10-15,-10 13-7 16,3 2 0-16,-10 0-4 16,10 0-6-16,-4 0 8 15,4 11 0-15,-3 10-1 16,-7-8-38-16,17 5-61 15,0-5-82-15,-4-1-162 16</inkml:trace>
  <inkml:trace contextRef="#ctx0" brushRef="#br0" timeOffset="22178">23113 1357 268 0,'0'0'218'0,"0"0"-163"16,0 0 27-16,0 0 36 16,0 0-30-16,0 0-31 15,0 0-35-15,-44-37-22 16,81 23 11-16,15 1-11 15,13 0 0-15,25-7-1 16,13 3-108-16,17-9-62 16,-10 6-91-16</inkml:trace>
  <inkml:trace contextRef="#ctx0" brushRef="#br0" timeOffset="23345">23993 988 343 0,'0'0'137'16,"0"0"-2"-16,0 0-36 16,0 0-13-16,-72-145-13 15,55 125-29-15,17 2 7 16,-7 10 9-16,7 0-35 16,0 8 22-16,-7 0-45 15,7 0-2-15,-13 0-1 16,6 25-4-16,-4 15 5 15,5 0 0-15,6 3 9 0,0-5-10 16,17-5 1-16,27 5 0 16,-2-1-5-16,13-9 6 15,-4 4-1-15,-6-7 0 16,-11-1 5-16,-10-13-7 16,-17 3 2-16,0-2-4 15,-7 2 2-15,0-6-25 16,-14 6-13-16,-30 1-42 15,-8-9-28-15,1-6-7 16,20 0 16-16,10 0 33 16,21-6 14-16,0-19-5 15,7-7 27-15,44-5 27 0,22-15 1 16,-5 1-13 0,5-4-30-16,-22 7 47 0,4-1 41 15,-20 6 21-15,-4 9 28 16,-11 11-13-16,-10 9 12 15,-10 8-6-15,0 6-19 16,0 0-12-16,0 0-14 16,0 0-38-16,0 0 0 15,-17 20-10-15,4 11 10 16,-1 7 16-16,-3-1-16 16,10-3 0-16,7 1 0 15,0-4 4-15,0-3-4 16,31-10 0-16,6-4 2 0,-9-8-3 15,3-6 1 1,-4 0 0-16,4-8 11 0,-7-15-7 16,-17-3 0-16,7-6 6 15,-14-2 6-15,0-1 53 16,0 1-30-16,-7 3-12 16,-17 5 9-16,3 9-28 15,-3 11 15-15,11 6-23 16,-15 0-6-16,4 0-1 15,-7 15 7-15,11 13 0 16,13 4-1-16,0-1-5 16,7 1-7-16,0 0-4 15,0-7-17-15,27-5 23 16,4-9-14-16,7-5-2 0,-10-6 17 16,16 0 5-16,-6 0 5 15,0-17 1-15,0-3 5 16,-11-9-1-16,4 7-5 15,-3-2 0-15,-4 10 10 16,-10-1-3-16,-8 10-6 16,12 5-1-16,-5 0-10 15,1 3 7-15,10 22-1 16,4 1 4-16,-4 0-7 16,-4-4 12-16,4-9-5 15,4-8 0-15,-4-5 3 16,4 0 2-16,-4-3-3 15,7-28-2-15,-4-9 18 0,-3-12-10 16,-3-11 40 0,3-5-6-16,-10-4-25 0,-8-6 25 15,1-4 2-15,-7 8-23 16,0 8 8-16,0 21-22 16,0 19 10-16,0 14-5 15,-7 12-6-15,7 0-12 16,-13 26-13-16,6 25 18 15,-4 30-10-15,-2 10 17 16,13 0-8-16,0 1 2 16,0-9-69-16,13-12-18 15,12-13-31-15,-12-19-47 0,-6-15-34 16,3-10-42-16,-10-14-130 16</inkml:trace>
  <inkml:trace contextRef="#ctx0" brushRef="#br0" timeOffset="24262">25173 834 99 0,'0'0'60'16,"0"0"20"-16,0 0 66 16,0 0-62-16,0 0-17 15,0 0-29-15,-59-108-35 16,66 108 8-16,38 0-9 16,13-4 16-16,8-4 16 15,3-4 9-15,-11-2-5 16,-6-3 12-16,-22 4 23 0,-9 0-26 15,-14-2 22 1,3 8 1-16,-10-8-6 0,0 1-6 16,0 2-18-16,0-2-26 15,-10 8 16-15,-11 1-30 16,8 5-2-16,-18 0-8 16,10 2 10-16,-10 33-1 15,0 8 1-15,24 8 0 16,0 7-8-16,7-7 2 15,0-8 5-15,21-9-12 16,3-14-4-16,7-14 10 16,-3-6 2-16,9 0 5 0,8-3 4 15,-7-22 2 1,-4-7-3-16,11-3-3 0,-7 3 5 16,0 5 0-16,-1-2-5 15,-9 6 0-15,-4 12-2 16,-3 2 6-16,-14 6-5 15,10 3 1-15,-10 0-20 16,6 12 17-16,-6 13-8 16,4-4 1-16,-5-4-7 15,1-12-14-15,0-1 31 16,-7-4 0-16,0 0 1 16,0 0 10-16,0 0 4 15,0-15 7-15,-20-5-7 16,-11 0-11-16,0 8 5 15,10-2-9-15,-10 14-10 0,17 0 9 16,-10 0-13-16,4 23 14 16,6 20-7-16,-3 14 14 15,10 0-7-15,7-14 0 16,0-3-17-16,0-20 12 16,7-2-12-16,10-16 4 15,-3-2 12-15,-1 0-1 16,5-6 2-16,2-28 6 15,-6-15 3-15,3-11 31 16,4-11-8-16,-14-3-6 16,17-9 14-16,-17 0-22 15,-7 0 21-15,0 6-10 0,0 6-18 16,0 8 12-16,0 14-17 16,0 15 4-16,0 16 6 15,0 12-14-15,-7 6 1 16,7 6-3-16,0 37-36 15,0 29 34-15,0 16-6 16,0 1 8-16,0-6 0 16,13-6 11-16,18-17-11 15,4-6 0-15,9-16 2 16,12-9-4-16,2-7 2 16,-6-10-17-16,-1-4-42 15,1-8-68-15,-14 0-41 16,-11 0-117-16,-3 0-264 0</inkml:trace>
  <inkml:trace contextRef="#ctx0" brushRef="#br0" timeOffset="25912">26455 426 200 0,'0'0'220'15,"0"0"-85"-15,0 0 17 0,0 0-56 16,0 0 0-16,0 0-10 16,0 0-41-16,-7-86 13 15,-23 80-14-15,-8 6-39 16,-7 0 2-16,0 0 3 16,-13 25-8-16,13 7-1 15,11 5 0-15,3 6-1 16,24 3 0-16,7-9-20 15,0-3 10-15,38-14-23 16,3-11 0-16,4-9 32 16,-7 0-6-16,-1 0 7 0,-6-17 2 15,-10-15 2-15,3 7 18 16,-10-13 18-16,-7 7-14 16,0-6 21-16,-7 8-21 15,0 0 6-15,0 13-14 16,0 7-10-16,0 6 9 15,0 3-17-15,0 0-10 16,0 0 5-16,0 0-35 16,0 20 40-16,6 0-1 15,12-3-17-15,2-5 17 16,-6-6-15-16,10-4 16 16,-10-2-8-16,0 0 17 15,3 0-7-15,3-6-2 0,-2-8 6 16,-12-6 13-1,1-2-5-15,0-1 5 0,0 0 15 16,-7-1-29-16,0 14 15 16,7 0-10-16,-7 8-8 15,0 2 2-15,0 0-4 16,10 0-11-16,-3 0 8 16,14 13-22-16,10 20 25 15,-11-2 0-15,11 1-9 16,-3-1 2-16,-4-5-1 15,-3-6 1-15,-4-3 2 16,-10-3-7-16,-7-11 9 16,0-3-5-16,0 0 8 15,0 0-5-15,0 0 5 0,0 0-6 16,0-3 4-16,0-17-13 16,-7-3 13-16,7 1 2 15,0-7-6-15,0 3-2 16,0 0 8-16,0 6 0 15,7 6-6-15,-1 8 6 16,-6 6-2-16,14 0-1 16,3 0-14-16,-3 0 12 15,7 15 0-15,3-1 1 16,-4 6-1-16,5 3 3 16,-12-9 2-16,1 7 0 15,-14-7 0-15,10-3-10 16,-10-2 10-16,0-7-4 15,0-2 4-15,0 0-13 0,0 0 13 16,0 0 3-16,-17-11 11 16,10-14 1-16,7-10-12 15,0-5 1-15,0-10 7 16,24 2-6-16,21 3-2 16,-4 5-3-16,-10 11 1 15,0 15-7-15,-10 8-5 16,-7 6-21-16,10 0-36 15,-4 11-77-15,-2 18-58 16,-5 5-71-16</inkml:trace>
  <inkml:trace contextRef="#ctx0" brushRef="#br0" timeOffset="26773">27329 280 364 0,'0'0'171'0,"0"0"-22"16,0 0-23-16,0 0-24 16,0 0-35-16,0 0-9 15,-97-138-14-15,84 136-25 16,6 2-6-16,-10 0-13 16,3 0-4-16,-7 25-2 15,14 9 6-15,-10 4-9 0,17-13-14 16,0-1-41-1,0-8 11-15,24-7 9 0,-3-7 23 16,3-2 16-16,-3 0 9 16,3-5-4-16,-4-16 21 15,-6 3-9-15,3-6 45 16,-10 4-28-16,0 0-15 16,-7 6 13-16,0 5 1 15,0 6-10-15,0-2-6 16,0 5-5-16,0 0-14 15,0 0 3-15,0 0-25 16,14 5 26-16,-7 7 3 16,3 0 0-16,4-4 0 15,-1-3-1-15,5-5-2 0,-5 0 3 16,8 0 0-16,10 0 3 16,-10-5 3-16,10-8-3 15,-18 3-1-15,4 1 1 16,-10 4 0-16,0 1-3 15,-7 4 7-15,14 0-17 16,-7 0 7-16,17 0 3 16,-10 0-6-16,10 9 5 15,-4-3-5-15,-13-3-8 16,17-3 6-16,-17 0-4 16,14 0 18-16,-4 0-6 15,4-18 0-15,10-4 4 16,6-4 1-16,-16 1-1 15,3-1 3-15,-10 0 30 16,-14 6-20-16,0 9 18 0,0-3 6 16,0 9-26-16,0 5 13 15,0 0-28-15,0 0-17 16,0 0 8-16,0 28-3 16,0 8 12-16,-14 10 0 15,-3 5 4-15,10 12-5 16,0 0 1-16,7 9 0 15,0-4-3-15,0 1 8 16,0-6-5-16,0-9 0 16,0-11 3-16,0-6-2 15,0-8-1-15,0-6 0 0,-24-3-4 16,-3 0-5-16,-25-3 9 16,-17-3 9-16,-20 3-5 15,3-11-8-15,-4 0-82 16,22-6-75-16,23 0-14 15,45-17-88-15</inkml:trace>
  <inkml:trace contextRef="#ctx0" brushRef="#br0" timeOffset="26935">28137 203 485 0,'0'0'203'0,"0"0"-58"15,0 0-50-15,0 0-28 0,0 0-67 16,0 0-36-16,17-15-146 16,-55 43-189-16</inkml:trace>
  <inkml:trace contextRef="#ctx0" brushRef="#br0" timeOffset="29361">14032 3504 606 0,'0'0'161'16,"0"0"-50"-16,0 0 4 16,0 0 13-16,0 0-101 15,0 0-2-15,128-123-20 16,-4 92 0-16,10 5 1 15,13 6-6-15,-26 9 0 16,-32-2-1-16,-30 13-1 16,-39 0 2-16,-20 0-53 15,0 0-40-15,0 19 44 0,-13-5-22 16,-25-3 15-16,10-5 37 16,-10-3 5-16,7-3 14 15,0 0 3-15,4 0 0 16,3 0 40-16,10 0-2 15,7 0-5-15,7 11 8 16,0 3-42-16,0 15 3 16,-7 11 28-16,7 3-26 15,0 9 23-15,0-7-13 16,0 4 0-16,14 2 5 16,-7 1-21-16,0-1 6 15,3-5-7-15,-3-9 6 16,-7-11-7-16,0-12 1 0,0-8-11 15,0-6 0-15,0 0 11 16,0 0 3-16,0 0-1 16,-17 0 0-16,10-6 0 15,0 3-2-15,-7 3 0 16,14 0-4-16,0 0-5 16,0 0-3-16,21 0-29 15,31 0 21-15,16 0 20 16,5-23 0-16,9-5 7 15,-6-3 2-15,-11-1-5 16,-13 1 29-16,-15-1 17 16,-16 6-10-16,-14 1 36 0,3 5-24 15,-10-3-5 1,0 14 9-16,0 3-39 0,0 6 17 16,0 0-33-16,0 0-1 15,0 0 0-15,0 0-24 16,0 26 21-16,0 11-6 15,0-5 16-15,0 2-14 16,0-14 5-16,0 3-7 16,14-15 3-16,-7-2-11 15,0-6 6-15,10 0 10 16,-3 0-6-16,6 0 7 16,4-8 1-16,4-18 4 15,-4 3 0-15,4-3-1 16,-4 6-3-16,-4 9-1 15,4 2 1-15,-10 9-7 0,3 0 1 16,11 0-16-16,3 0 10 16,-4 15-32-16,11-4 30 15,0-5 7-15,7-4-17 16,-15 4 20-16,-2-6 2 16,-4 0 1-16,-3-8 5 15,3-9 0-15,-17-9-2 16,6 0 3-16,-13 0-4 15,0 7 26-15,0-7-11 16,0 8-1-16,0 4 14 0,-6 9-27 16,6-1 12-1,0 6-15-15,0 0-4 0,0 0-3 16,0 6-21-16,0 13 26 16,0 12-11-16,0-5 10 15,6 6-8-15,8 0 1 16,3-7-19-16,-10 1 27 15,0-6-14-15,-7-14-15 16,0 0 22-16,0-1-15 16,0-5 17-16,0 0 7 15,-31 0 0-15,4 0 13 16,-4 0-13-16,17 0 2 16,-3 0-6-16,10 0-1 15,7 0-2-15,0 0-27 16,0 0-23-16,45 0 27 0,6-11 17 15,11-3 13-15,-4-12-4 16,1 3 6-16,-1-11-2 16,-20 5 1-16,-7 1 25 15,-17-3 32-15,-7 4-32 16,-7 1 3-16,0 3 9 16,0 9-17-16,0 3 4 15,0 2-7-15,-7 9-12 16,0 0-6-16,7 0-13 15,0 0-1-15,0 15 4 16,0 16 3-16,0 1 4 16,0-7-12-16,14 0-5 0,17-10 11 15,-4 2-13 1,-3-11 14-16,-3 0 5 0,-4-6-5 16,11 0 8-16,-4 0 1 15,3 0 0-15,-3 0 1 16,-3 0-2-16,-4 0 0 15,4 0-2-15,-8 0 4 16,18 0-2-16,-10 0 0 16,3 0 0-16,-10 3-6 15,10 8 6-15,-3-5-1 16,-8 0-3-16,5 3-2 16,-12-9 6-16,1 0 0 15,7 0 3-15,3 0 4 0,4-15 13 16,-4-11 14-1,-3-12 15-15,6 2-20 0,-13-10 14 16,11-5-3-16,-12-12-26 16,-6-14 10-16,0-6-15 15,0-6 4-15,-13 6 8 16,-11 9-20-16,3 20 12 16,4 22-3-16,3 21-7 15,14 4 9-15,0 7-12 16,0 0-9-16,0 32-3 15,0 20-6-15,0 31 18 16,0 11 0-16,0-3-29 16,14-1 28-16,10-11-35 15,-4-13-18-15,-2-9-6 0,2-13-42 16,4-13-27 0,-17-12-53-16,0-10-98 0,-7-3-273 15</inkml:trace>
  <inkml:trace contextRef="#ctx0" brushRef="#br0" timeOffset="29697">16477 3490 414 0,'0'0'149'16,"0"0"-116"-16,0 0 13 15,0 0 20-15,0 0-5 16,237-51-3-16,-175 33 1 0,4 4 2 15,-8-12-19-15,-6 9-5 16,-8 3-6-16,-13 0-8 16,-17 8-5-16,-14 6 10 15,0 0-24-15,0 0-4 16,0 0 0-16,7 0-10 16,0 20 5-16,10 6 9 15,-10-1-4-15,-7 1 1 16,7 0 5-16,0-1-6 15,0 7 0-15,3-12 4 16,-3 4-9-16,6-11-67 16,-6 0-62-16,0-13-71 15,-7 0-92-15</inkml:trace>
  <inkml:trace contextRef="#ctx0" brushRef="#br0" timeOffset="30005">16952 3084 421 0,'0'0'152'0,"0"0"-21"15,0 0 5-15,0 0-61 16,0 0-57-16,0 0-14 16,-14-28-4-16,14 28-6 15,0 0 3-15,0 14 6 16,31-8 2-16,-4-4-4 15,11-2 1-15,-7 0 18 0,-10 0 16 16,3 0 28-16,-17-14 5 16,0-6-15-16,-7-6-1 15,0 7-20-15,0 1-20 16,-14 7-13-16,-3 2-6 16,3 9-36-16,0 0-43 15,4 0-93-15,3 34-24 16,7 15-101-16</inkml:trace>
  <inkml:trace contextRef="#ctx0" brushRef="#br0" timeOffset="31057">17945 3415 525 0,'0'0'125'16,"0"0"-3"-16,0 0-20 16,0 0-16-16,0 0 4 15,0 0-34-15,-213-111 12 16,203 100-37-16,3 5 18 16,0-2-16-16,0 2-21 15,0 0 10-15,7 1-9 16,-13 5-6-16,13 0 16 0,-11 0-15 15,11 0 1 1,-7 0 5-16,7 0-14 0,-20 0 0 16,-4 0 1-16,-4 5-1 15,-3 15 0-15,11 1 0 16,2 7 0-16,12 0-1 16,-1 4-8-16,7-1 8 15,0-5-2-15,0-6-5 16,0-3 7-16,7-6-18 15,17-11 7-15,10 0 8 16,11 0 4-16,-1 0 10 16,-6-5-9-16,0-18 1 0,-17-6 11 15,-4-2-12 1,-10-1 19-16,-7-5 7 0,0 6-5 16,0 5 15-16,-7 6-15 15,-24 3-7-15,0 8 3 16,3 4-15-16,-9 5-3 15,6 0 0-15,3 11-1 16,4 21-8-16,10 7 9 16,14 5-4-16,0-5 3 15,7-1-16-15,38-7 8 16,7-11 4-16,-1-9 0 16,-6-11 0-16,0 0 5 15,-1 0 0-15,-13-5 6 16,-3-21-2-16,3 0 1 0,-11-5-3 15,-3-6 0-15,-10 5 4 16,7 6-5-16,-14 7-1 16,0 7 3-16,7 12-2 15,-7 0-2-15,7 0-2 16,17 0-17-16,-10 12 15 16,10 13 0-16,3-5 5 15,-3 0-6-15,4 3 6 16,-4-9-1-16,-3-8-5 15,3 0 2-15,-4-6-3 16,11 0 7-16,-10 0 0 16,10 0 5-16,-18-17-3 15,12 2 1-15,-12-8-3 0,1 9 2 16,3-6 0-16,-10 9 1 16,0 11-3-16,-7-5 0 15,7 5-3-15,7 0-1 16,3 0-7-16,-3 0 7 15,10 10 0-15,-11 5 1 16,8 2 3-16,-4-9-2 16,-3 4 1-16,0-12 0 15,-14 6-1-15,7-6 1 16,-7 0-4-16,10 0 5 16,4 0-4-16,-1 0 4 15,1-12 2-15,3 4 8 16,-10 2-10-16,7 6-3 0,3 0-2 15,-3 0-1-15,7 0-82 16,3 0-106-16,3 0-125 16,4 14-262-16</inkml:trace>
  <inkml:trace contextRef="#ctx0" brushRef="#br0" timeOffset="31614">19169 3173 432 0,'0'0'248'16,"0"0"-174"-16,0 0 26 15,0 0-44-15,0 0-48 16,0 0 2-16,0 0 2 15,110-52-2-15,-20 41 13 16,-1 2-18-16,1-2 15 16,-25 2 9-16,-20 4-4 15,-14-1 9-15,-18 0 1 16,-13 6 4-16,0 0 18 16,0-8-15-16,0 2 2 15,-13-6-26-15,-18-8-18 16,-7 15 0-16,-14-7-10 15,8 4 10-15,9 8 8 0,-3-6-6 16,7-6 2-16,11 10-4 16,13-1 5-16,7 3-12 15,0 0 7-15,0 0-12 16,41 0 5-16,35 0 4 16,6 0 3-16,8 5 0 15,-18 7 3-15,-20 2-2 16,-1 3-1-16,-13-2 0 15,-14 2 7-15,-17-3-1 16,0-8-3-16,-7 8-3 16,0 9 2-16,-14 5 3 15,-31 10-5-15,1-2-2 0,-8 2-27 16,14-12-131-16,24 0-35 16,14-12-74-16,0-9-392 15</inkml:trace>
  <inkml:trace contextRef="#ctx0" brushRef="#br0" timeOffset="32009">20280 2895 581 0,'0'0'270'0,"0"0"-127"15,0 0 13-15,0 0-23 0,0 0-52 16,0 0 3-16,-21-84-56 15,21 84-28-15,-6 0 0 16,-5 33-9-16,4 12 6 16,0 18 3-16,7-3 0 15,0 9 0-15,52 0 5 16,17-19-6-16,17-12 1 16,13-18 0-16,-13-14 3 15,-10-6 4-15,-17 0-4 16,-8-18 11-16,-13-19 5 15,-7-3 25-15,-17-17-11 16,-14-6-18-16,0 4 18 16,-21 1-27-16,-41 9 2 0,-10 10-8 15,-17 6 1-15,6 15-4 16,0 11-1 0,11 7-16-16,14 0-8 0,13 20-63 15,14 18-53-15,31 13-105 16,0-5-187-16</inkml:trace>
  <inkml:trace contextRef="#ctx0" brushRef="#br0" timeOffset="32459">21384 2287 621 0,'0'0'200'16,"0"0"-25"-16,0 0-27 15,0 0-23-15,0 0-28 0,0 0-26 16,-66-83-8-16,66 83-63 16,-6 5 0-16,-8 41-4 15,3 17 4-15,5 14 23 16,6 0-23-16,0 7 8 15,0-8-9-15,6-1 2 16,32-4-1-16,7-1 1 16,13-8 0-16,4-2-2 15,4-9-82-15,23-20-142 16,0-19-173-16</inkml:trace>
  <inkml:trace contextRef="#ctx0" brushRef="#br0" timeOffset="32983">21786 2638 682 0,'0'0'148'16,"0"0"11"-16,0 0-63 15,0 0 9-15,0 0-67 16,0 0-24-16,0 0 19 15,83-114-24-15,-63 105 12 16,1-3 10-16,-11 4-2 16,4 5 13-16,-14 1-19 0,0 2-2 15,0 0 24 1,0 0-32-16,0 0 8 0,0 0-16 16,0 0 1-16,0 0-12 15,0 5-1-15,0 24-3 16,0 8 7-16,0 6 3 15,0 3 0-15,7-9 0 16,0 3 12-16,-7-3-14 16,0 1 2-16,0-5 0 15,0-2-6-15,0-10 6 16,0-4-1-16,0-5-4 16,0-9-13-16,0 2 17 15,-14-5-4-15,-10 0 5 16,3 0 15-16,7 0-9 15,14 0-6-15,0 0 2 0,0 0 4 16,0 0-12-16,0 0-3 16,0 0-17-16,35 0 12 15,34 0-18-15,13-14 16 16,4-4-62-16,3-8-90 16,-6-7-117-16,-31-5-393 15</inkml:trace>
  <inkml:trace contextRef="#ctx0" brushRef="#br0" timeOffset="33254">22061 2238 358 0,'0'0'446'0,"0"0"-312"0,0 0-16 15,0 0 11-15,0 0-50 16,0 0 12-16,-127-124-28 15,127 124-56-15,0 0 9 16,0 0-16-16,14 15-3 16,30 28-6-16,25 20 18 15,-10 3-9-15,-1 11 1 16,-20 9 8-16,-18 6-9 16,-20 7 0-16,0 10-13 15,-79 11-122-15,-17 3-214 0,-17-9-438 16</inkml:trace>
  <inkml:trace contextRef="#ctx0" brushRef="#br0" timeOffset="35683">15707 4253 629 0,'0'0'211'0,"0"0"-55"16,0 0-43-16,0 0-23 0,0 0-28 15,0 0-51-15,-14-11-11 16,14 22 0-16,0 23 0 16,0 10 21-16,0 0-14 15,14 6-2-15,-7-4 7 16,10-9-7-16,-3-3 0 16,-7-11-5-16,0-15 3 15,-7-2-1-15,0-6 1 16,0 0-3-16,0 0 25 15,0 0-15-15,0-11 57 16,0-23-41-16,-7-9-21 16,-7-15-3-16,-3-5-1 0,10 4-1 15,0-4 0-15,7 17 8 16,0 9-8-16,0 17 0 16,0 8-2-16,0 12-5 15,0 0 5-15,0 0-8 16,31 0 8-16,27 12-9 15,8 14 11-15,23 5 0 16,14 15 1-16,-6-7-10 16,-1 10 8-16,-27-10 1 15,-25-6-2-15,-30-2-9 16,-14-5 3-16,0 0-18 16,-14-1 9-16,-37-7 6 15,-18 2-21-15,4-6 8 16,6-3 21-16,14 1-9 0,8-4 8 15,16-2 4-15,11 0-5 16,10 0-8-16,0-6-25 16,0 5-6-16,17-5 24 15,34 0-10-15,22 0 30 16,9-11 0-16,1-15 0 16,-4-5 7-16,-17-1-5 15,-18 6 4-15,-16-5 19 16,-4 5 5-16,-10 6 10 15,-7 0-4-15,-7-4 10 16,0 6-6-16,0 3-10 16,-7 4-6-16,-7 5-9 15,7 6-11-15,-10 0-8 16,10 0-3-16,0 0-6 0,-17 6 13 16,10 20 0-16,1 5 1 15,13 6-2-15,0 3-18 16,6-3 7-16,46-5 5 15,13-7-2-15,4-5 2 16,3-14 6-16,4-6-1 16,6 0 1-16,-9-20 1 15,2-17 5-15,-9-6-5 16,-8 3 1-16,-13-11 4 16,-14 2-1-16,-17-9-3 15,-4-1 2-15,-10 2 1 16,0-6 4-16,0 5 4 0,-31 13 0 15,7 19 13 1,-4 3-9-16,4 15 0 0,10 8-12 16,8 0-3-16,-8 0-2 15,-10 13-9-15,10 31 10 16,-3 13-1-16,17 0 2 16,0 3-1-16,0 3 0 15,45-6-1-15,-8-6-3 16,8-2 0-16,7-15-5 15,-8-2 4-15,1-6-19 16,0-9 7-16,-7-9 0 16,-1-2-7-16,-2-6 18 0,3 0-5 15,-14-6 11 1,-4-14 1-16,4-11 4 0,-10 5-1 16,-7-5-2-16,-7-2-1 15,0 0 13-15,0 10-5 16,0 8 5-16,0 4 14 15,-7 11-26-15,0 0 10 16,7 0-12-16,-7 0-24 16,7 11 17-16,-10 21 5 15,10 7 2-15,0-1 0 16,0 0-5-16,31-7-1 16,0-17 0-16,3 4-15 15,-3-16 16-15,0-2-8 16,4 0 13-16,2-8 4 15,1-24-4-15,-7-5 6 0,-3-8-2 16,-4-7-1-16,-11-3 11 16,-13-2-6-16,0-2 9 15,0 10 15-15,0 9-25 16,0 8 13-16,-6 22 2 16,-8 2-19-16,14 8 7 15,0 0-10-15,-10 8-20 16,-4 28 2-16,0 21 18 15,7 20 6-15,7-9-6 16,0 4 3-16,0-9-8 16,28-5-1-16,16-15-26 15,1-15-26-15,-7-5-51 0,-17-20-12 16,3-3-46-16,-18 0 36 16,1 0 25-16,-7-14-13 15,0-6 47-15,-20-6 51 16,-18 0-13-16,0 9 34 15,-7-3 54-15,8 3 14 16,16 2 35-16,-3 10-17 16,17-4-3-16,7 4-28 15,0 5-17-15,0 0-13 16,0 0-25-16,0 0-4 16,45 0 3-16,-1-6 2 15,8 0 0-15,0-1 12 0,-8 0-8 16,1-4 2-1,-14 4 23-15,-24-1 3 0,0 8 11 16,-7 0-2-16,0 0-4 16,0 0 13-16,0 0-23 15,0 0-13-15,0 0-15 16,0 0-12-16,0 3-3 16,0 27 5-16,0 8 10 15,0 0 4-15,0 7-1 16,7-13-4-16,10-1 1 15,-10-11-67-15,6-8-25 16,11-4-53-16,-10-8-40 16,0 0-67-16,0-8-115 0</inkml:trace>
  <inkml:trace contextRef="#ctx0" brushRef="#br0" timeOffset="35990">18117 4113 413 0,'0'0'143'0,"0"0"-26"16,0 0-15-16,0 0-14 15,0 0-58-15,0 0-29 16,-82-5 11-16,82 25-12 16,0-3 0-16,0 3 4 0,14-6-3 15,16-8-1 1,8-1 1-16,7-5 0 15,0 0 17-15,-18 0-1 0,4 0 19 16,-24-11 23-16,-7-3-24 16,0-6 1-16,0 3-23 15,0-3-13-15,-31 14-1 16,-3 6-59-16,-4 0-68 16,14 0-6-16,17 26-129 15</inkml:trace>
  <inkml:trace contextRef="#ctx0" brushRef="#br0" timeOffset="36815">18554 4394 569 0,'0'0'137'0,"0"0"8"0,0 0-27 16,0 0-40-16,0 0 10 16,0 0-49-16,-89-44-16 15,89 44-15-15,0 0-8 16,0 0-23-16,0 25 15 16,0 13 8-16,0 0 8 15,0 2-8-15,24-9 3 16,10-5-6-16,4-15 3 0,0-5-11 15,6-6 10-15,-16 0-4 16,-4 0 5-16,-3-11 9 16,-4-15-5-16,-3-6 8 15,-14 1-5-15,0-15 6 16,0 2 14-16,0 5-14 16,0-4 10-16,-21 12-7 15,-3 5-2-15,3 18 13 16,-3 2-27-16,17 6-3 15,0 0 3-15,-17 0-18 16,11 20 18-16,-8 24 0 16,11 1 4-16,10-1-12 0,0-6 8 15,10-6 0 1,24-6-1-16,4-12 1 0,-7-3-4 16,-3-11 1-16,3 0 3 15,-11 0 1-15,4 0 2 16,7-14 0-16,-10-11 4 15,-1-7-1-15,4 6-2 16,-17 2-2-16,0 11 1 16,-7 8 10-16,0-2-11 15,0 7 7-15,0 0-9 16,0 0-14-16,0 0 4 16,7 12-12-16,-7 14 22 15,10 5 9-15,-3-5-9 16,7-6 0-16,-7-3-1 0,7-8 3 15,3-4-3-15,-10-5 1 16,7 0-1-16,3 0 1 16,-4 0 4-16,8-20 3 15,-4-5 4-15,4-1-11 16,10 0 12-16,-17 2-12 16,-1 11 5-16,-2 8-5 15,-11-2 0-15,7 7-4 16,13 0 4-16,-13 0-19 15,24 18 19-15,-17 2 0 16,3 5-14-16,-3 1-31 16,-1-6-124-16,12-3-77 15,9-8-192-15</inkml:trace>
  <inkml:trace contextRef="#ctx0" brushRef="#br0" timeOffset="37379">19555 4311 567 0,'0'0'134'0,"0"0"-56"16,0 0 36-1,0 0-51-15,0 0-62 0,0 0-1 16,65-33 4-16,4 23-3 16,20 2 7-16,-3-10-7 15,-3 6 9-15,-15-2 5 16,-9 3-7-16,-1 2 16 16,-20-2-11-16,-10 2 3 15,-11 4 14-15,-17-1-4 16,0 0 41-16,0-6 0 15,0-2-66-15,-31 0 11 16,-14-3-8-16,7 3-4 16,-13 2 8-16,16 6-6 0,-3-2 9 15,8 2-11 1,16 6 1-16,7 0-3 0,7 0 3 16,0 0-1-16,0 0 0 15,0 0-6-15,14 14 5 16,30 4 1-16,8-4 0 15,-1 3 4-15,1-3-2 16,0 0-2-16,-15 4 0 16,-12 2-1-16,-5-3 1 15,-20 3 0-15,0 6 1 16,0-1-7-16,-20 1 5 16,-35 6-11-16,13-6-87 0,-13-8-66 15,28 6-50-15,3-10-348 16</inkml:trace>
  <inkml:trace contextRef="#ctx0" brushRef="#br0" timeOffset="37844">21177 3924 768 0,'0'0'152'0,"0"0"-24"16,0 0 28-16,0 0-38 15,0 0-48-15,0 0-4 0,-116-65-41 16,116 65-9-16,0 0-16 16,0 0-4-16,-11 34 3 15,4 16-1-15,0 12 2 16,7-2 2-16,0 3 2 15,0-6-4-15,31 0 0 16,14-12 3-16,14-7-5 16,6-18 2-16,4-8 0 15,3-12 6-15,-3 0-5 16,-11-7 7-16,-6-24-3 16,-15-2-3-16,-16-11 25 15,-4-8-11-15,-17-10 2 0,0 4 8 16,-17-7-24-16,-34 10 0 15,-8 10-2-15,-17 13-5 16,4 12 5-16,3 9-8 16,11 11-16-16,13 0-20 15,18 5-71-15,10 21-47 16,17 0-85-16,0-1-178 16</inkml:trace>
  <inkml:trace contextRef="#ctx0" brushRef="#br0" timeOffset="38166">21965 3464 784 0,'0'0'219'0,"0"0"-59"16,0 0-10-16,0 0-42 15,-141-160-44-15,117 155-3 16,24 5-36-16,0 0-17 16,-7 14-8-16,-7 37-1 15,-10 18 1-15,10 20 4 16,7-7 2-16,7 7-6 16,0 2 0-16,28 10 0 0,34-7-1 15,10 3 4 1,17-20-6-16,8-8-15 0,6-29-79 15,10-15-61-15,-3-13-200 16,-13-12-435-16</inkml:trace>
  <inkml:trace contextRef="#ctx0" brushRef="#br0" timeOffset="38684">22608 3827 810 0,'0'0'150'0,"0"0"-7"15,0 0-4-15,0 0-48 0,0 0-33 16,0 0-26-16,-52-145-21 16,83 130-5-16,-3 10-4 15,10-1-2-15,13 6 0 16,-13 0 6-16,0 0-15 15,6 13 9-15,-16 14 0 16,3 4-4-16,-4 6 1 16,-16 7 3-16,-4-5 0 15,-7-1 1-15,0-1-2 16,0-11 1-16,0-13 0 16,0-13-2-16,0 0 10 15,13 0-8-15,-13 0 8 16,7 0-3-16,17-5 14 0,-10-21-17 15,10-14 0-15,-3 3 11 16,10 0-13-16,-18-9 9 16,18 9-5-16,-3 0-3 15,-4 17-2-15,-3 6 1 16,-15 14-1-16,19 0-4 16,-12 0-12-16,18 20 17 15,4 17 0-15,-11 0-1 16,-4 3-8-16,4 3 9 15,-10-9-27-15,0-8-24 16,10-3-65-16,-3-2-59 16,10-16-84-16,-1-5-259 15</inkml:trace>
  <inkml:trace contextRef="#ctx0" brushRef="#br0" timeOffset="38948">23261 2950 671 0,'0'0'173'0,"0"0"-23"16,0 0-61-16,0 0-67 0,0 0 4 15,244 94 28 1,-154-11-11-16,-1 14 23 0,-17 9 15 15,-3 3-42-15,-24-1-5 16,-25 12-18-16,-20 3-16 16,-20 2 0-16,-77 5-88 15,-54-4-331-15</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05.824"/>
    </inkml:context>
    <inkml:brush xml:id="br0">
      <inkml:brushProperty name="width" value="0.05" units="cm"/>
      <inkml:brushProperty name="height" value="0.05" units="cm"/>
      <inkml:brushProperty name="color" value="#ED1C24"/>
      <inkml:brushProperty name="fitToCurve" value="1"/>
    </inkml:brush>
  </inkml:definitions>
  <inkml:trace contextRef="#ctx0" brushRef="#br0">75 251 601 0,'0'0'160'0,"0"0"-57"15,0 0 85-15,0 0-62 16,0 0-48-16,0 0-2 16,0 0-36-16,7-5-1 0,-7 5-27 15,7 0-6-15,-7 0-11 16,0 0 5-16,0 20-6 16,0 17-2-16,-7 9 16 15,-17 0-7-15,11 3-1 16,-8-13 6-16,11-1-13 15,-4-15 11-15,14-12-4 16,0-2 0-16,0-3 8 16,0-3 6-16,0 0-4 15,0-24 8-15,31-24 4 16,13-12-22-16,-9-5 0 16,16-4-1-16,-13 0 12 15,7 0-11-15,-7 12 0 0,-7 12 0 16,-18 16-7-1,-6 15 8-15,-7 11-1 0,0 3 0 16,0 0-19-16,0 37 13 16,0 15 0-16,0 11 6 15,0 2-8-15,7 4 8 16,0-6-2-16,10-9-14 16,-3-5-61-16,7-9-33 15,-4-11-54-15,-3-9-73 16,-7-6-5-16,-7-6-190 15</inkml:trace>
  <inkml:trace contextRef="#ctx0" brushRef="#br0" timeOffset="188">51 486 398 0,'0'0'177'0,"0"0"-85"0,0 0 12 16,0 0-47-16,0 0-31 15,238-42 3-15,-104 21-20 16,7 4 4-16,-7 2-13 16,-45 10-12-16,-61 5-174 15,-28 0-427-15</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07.033"/>
    </inkml:context>
    <inkml:brush xml:id="br0">
      <inkml:brushProperty name="width" value="0.05" units="cm"/>
      <inkml:brushProperty name="height" value="0.05" units="cm"/>
      <inkml:brushProperty name="color" value="#ED1C24"/>
      <inkml:brushProperty name="fitToCurve" value="1"/>
    </inkml:brush>
  </inkml:definitions>
  <inkml:trace contextRef="#ctx0" brushRef="#br0">51 146 632 0,'0'0'152'0,"0"0"-24"16,0 0 24-16,0 0-38 16,0 0-38-16,0 0-58 15,-20-13-9-15,20 19-12 16,0 16 6-16,0 10 2 16,0 0 16-16,0 2-17 15,0-4 2-15,0 0-3 16,0-7 5-16,0-6-6 15,0-8-2-15,0-7 0 16,0-2-2-16,0 0 13 0,0 0-11 16,0 0 13-16,0 0-13 15,0-6 25-15,0-22-25 16,0-12 0-16,0-6-8 16,0-5 13-16,0-3-5 15,7 5 0-15,17 10-8 16,-17 9 2-16,6 13 2 15,-6 11 1-15,0 6-3 16,17 0-16-16,-10 0 7 16,17 21 14-16,-4 7-13 15,-3 3 7-15,-3-2-1 16,-11-3-8-16,-10-6 14 16,0 0-18-16,0 0 20 15,0-6-2-15,0 1-5 0,-17-10 3 16,3 0 4-16,7-1 0 15,1-3-10-15,-5-1 7 16,11 0 3-16,0 0 0 16,0 0 10-16,0 0-23 15,0 0 7-15,0 4-26 16,24-1 17-16,14 6 13 16,7 3 2-16,-11 2 0 15,4 8 6-15,-7-2-10 16,-10 6 4-16,-4-1 0 15,-10-1-8-15,-7-1 9 16,0-7-1-16,-17-1 0 16,-42-4 3-16,-6-5 7 0,-4-6-10 15,-10 0-6 1,10 0-39-16,11 0-143 0,27-14-115 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07.707"/>
    </inkml:context>
    <inkml:brush xml:id="br0">
      <inkml:brushProperty name="width" value="0.05" units="cm"/>
      <inkml:brushProperty name="height" value="0.05" units="cm"/>
      <inkml:brushProperty name="color" value="#ED1C24"/>
      <inkml:brushProperty name="fitToCurve" value="1"/>
    </inkml:brush>
  </inkml:definitions>
  <inkml:trace contextRef="#ctx0" brushRef="#br0">251 77 207 0,'0'0'379'0,"0"0"-225"16,0 0 0-16,0 0-50 0,0 0-2 15,0 0-10-15,-52-69-30 16,21 69-16-16,4 0-19 15,-11 0-27-15,0 24 16 16,10 9-16-16,11 5 0 16,3 7-6-16,14 4 11 15,0-6-5-15,0-3 0 16,45-8 4-16,20-12-10 16,25-12 6-16,6-8-14 15,7 0-50-15,-20-8-119 16,-32-12-98-16,-33-4-381 15</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08.693"/>
    </inkml:context>
    <inkml:brush xml:id="br0">
      <inkml:brushProperty name="width" value="0.05" units="cm"/>
      <inkml:brushProperty name="height" value="0.05" units="cm"/>
      <inkml:brushProperty name="color" value="#ED1C24"/>
      <inkml:brushProperty name="fitToCurve" value="1"/>
    </inkml:brush>
  </inkml:definitions>
  <inkml:trace contextRef="#ctx0" brushRef="#br0">0 27 51 0,'0'0'602'15,"0"0"-424"-15,0 0-4 16,0 0-8-16,0 0-62 0,0 0-40 15,14-10-28-15,-14 10-33 16,0 0-6-16,0 21-5 16,7 12 8-16,0 11 2 15,0-4 3-15,-7 3-5 16,0-6 2-16,0-8 4 16,7-10-3-16,-7-7-3 15,0-9 0-15,0-3 0 16,0 0 6-16,0 0 0 15,0 0 34-15,0-3 21 16,0-20-1-16,0-8-56 16,0-12 4-16,0 0-11 0,0 0 3 15,0 2 0-15,0 14-1 16,0 6 10-16,0 7-9 16,0 8 0-16,0 3 0 15,0 3-9-15,0 0 3 16,0 0-13-16,0 0 1 15,44 15-15-15,8 14 26 16,10 7 2-16,-11-1-6 16,8-1 8-16,-21-2-6 15,-11-7 9-15,-10-7-3 16,-17 2-9-16,0 3 11 16,-37-1-19-16,-39 10-14 15,-10-1-29-15,10-2-105 0,18-1-183 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10.608"/>
    </inkml:context>
    <inkml:brush xml:id="br0">
      <inkml:brushProperty name="width" value="0.05" units="cm"/>
      <inkml:brushProperty name="height" value="0.05" units="cm"/>
      <inkml:brushProperty name="color" value="#ED1C24"/>
      <inkml:brushProperty name="fitToCurve" value="1"/>
    </inkml:brush>
  </inkml:definitions>
  <inkml:trace contextRef="#ctx0" brushRef="#br0">52 111 618 0,'0'0'176'16,"0"0"-19"-16,0 0-12 15,0 0-14-15,0 0-35 16,0 0-54-16,0-24-36 15,0 24-6-15,0 6-1 16,0 20-1-16,0 11-2 16,-14 2 8-16,0 3-1 0,14-5-3 15,-7-6 6-15,7-8-7 16,0-6 1-16,0-9 0 16,0-4-1-16,0-4 8 15,0 0-7-15,0 0 9 16,0 0-6-16,0 0 62 15,0-9-7-15,0-15-32 16,0-6-20-16,0-2 0 16,0-5-6-16,0 0 0 15,0-1 4-15,0 1-8 16,0 6 4-16,0 2-1 0,7 6-6 16,7 9-3-1,7 2 0-15,3 10-12 0,7 2-32 16,10 0-11-16,-3 0-58 15,-7 17-64-15,-18 9-41 16,-13 6-60-16</inkml:trace>
  <inkml:trace contextRef="#ctx0" brushRef="#br0" timeOffset="63">52 111 430 0</inkml:trace>
  <inkml:trace contextRef="#ctx0" brushRef="#br0" timeOffset="159">52 111 430 0,'-52'177'143'0,"52"-177"-22"0,0 0 29 0,0 0-22 0,7 0-42 16,31 0-77-16,14-6-1 16,16-2-2-16,11 2-3 0,4-3-6 15,-7 1-72-15,-25-1-246 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09.531"/>
    </inkml:context>
    <inkml:brush xml:id="br0">
      <inkml:brushProperty name="width" value="0.05" units="cm"/>
      <inkml:brushProperty name="height" value="0.05" units="cm"/>
      <inkml:brushProperty name="color" value="#ED1C24"/>
      <inkml:brushProperty name="fitToCurve" value="1"/>
    </inkml:brush>
  </inkml:definitions>
  <inkml:trace contextRef="#ctx0" brushRef="#br0">31 141 501 0,'0'0'135'0,"0"0"34"16,0 0-18-16,0 0-19 15,0 0-20-15,0 0-27 16,31-5-10-16,-31 5-21 16,0 0-33-16,0 0 5 15,0 0-26-15,0 10-14 16,0 16 11-16,0 9 3 16,0 7 4-16,0 1-1 15,0-9 0-15,0 1-2 0,0-9-1 16,7-10 0-1,14 2-2-15,3-10 5 0,3-2-3 16,11-6 0-16,13 0-16 16,-6-12-8-16,7-16-67 15,-21-1-59-15,-24 1-36 16,-7-1-73-16,0 1-45 16</inkml:trace>
  <inkml:trace contextRef="#ctx0" brushRef="#br0" timeOffset="76">31 141 148 0</inkml:trace>
  <inkml:trace contextRef="#ctx0" brushRef="#br0" timeOffset="179">31 141 148 0,'-31'-69'131'0,"55"55"-86"0,14 0 41 0,-4-4-33 0,4 7-8 0,0 2 6 16,-7 3-13-16,-17 6-15 15,17 0-23-15,-18 0-9 16,-6 0 0-16,0 15-91 15,-7 4-90-15</inkml:trace>
  <inkml:trace contextRef="#ctx0" brushRef="#br0" timeOffset="327">83 241 49 0,'0'0'151'15,"0"0"9"-15,0 0-22 0,0 0-27 16,0 0-61-16,0 0-17 15,120-6-18-15,-62-4-14 16,-6 0-2-16,-7-1-165 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11.674"/>
    </inkml:context>
    <inkml:brush xml:id="br0">
      <inkml:brushProperty name="width" value="0.05" units="cm"/>
      <inkml:brushProperty name="height" value="0.05" units="cm"/>
      <inkml:brushProperty name="color" value="#ED1C24"/>
      <inkml:brushProperty name="fitToCurve" value="1"/>
    </inkml:brush>
  </inkml:definitions>
  <inkml:trace contextRef="#ctx0" brushRef="#br0">117 59 546 0,'0'0'150'0,"0"0"-11"16,0 0-22-16,0 0 4 16,0 0-39-16,0 0-22 15,-28-59 6-15,28 59-53 16,0 0 2-16,0 0-15 16,-7 8-17-16,-10 23 16 15,10 10-1-15,-14 1 2 0,4 2 0 16,4-5 9-16,6-6-9 15,7-5 0-15,0-8 1 16,0-9-7-16,0-2 6 16,0-9-6-16,0 0 6 15,0 0-13-15,7 0 13 16,17 0 0-16,3 0 12 16,4 0-2-16,-10-9-10 15,-14 0 0-15,10-2 0 16,-10 2 4-16,-1-3-4 15,-6 2 1-15,0 2 3 16,0-2-4-16,0 5 0 16,0 2 0-16,0 0 0 0,0 3 5 15,0 0-10 1,0 0 3-16,0 0-16 0,31 0 14 16,-3 0-15-16,10 0 19 15,6-3 0-15,-13 1 6 16,-3-1-6-16,-11-3 0 15,-3 2 0-15,-7 4-2 16,6 0 2-16,5 0-1 16,-11 0-3-16,6 18-2 15,-6 13 6-15,-7 9 0 16,0 6 0-16,0 3-7 16,0-1-24-16,-20-3-217 0,-11-1-218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8:58.505"/>
    </inkml:context>
    <inkml:brush xml:id="br0">
      <inkml:brushProperty name="width" value="0.05" units="cm"/>
      <inkml:brushProperty name="height" value="0.05" units="cm"/>
      <inkml:brushProperty name="color" value="#3165BB"/>
      <inkml:brushProperty name="fitToCurve" value="1"/>
    </inkml:brush>
  </inkml:definitions>
  <inkml:trace contextRef="#ctx0" brushRef="#br0">0 143 582 0,'0'0'164'15,"0"0"-62"-15,0 0 4 16,0 0-4-16,0 0-2 16,0 0-62-16,0-57-10 15,0 57 0-15,0 0-21 16,0 0-6-16,0 0-1 0,0 0 3 16,0 0-7-1,0 17 4-15,0 13 0 0,7 0 1 16,-7 11 13-16,17 1-14 15,-10 1 0-15,0 0 6 16,17-9-10-16,4 0 4 16,23-8 0-16,1-6-2 15,-1-3 12-15,18-8-10 16,-10-4 0-16,-8-5 10 16,18 0-5-16,-11 0-5 15,1-19 0-15,-8-7 6 16,-6 0 5-16,-7 3-7 0,-17 3 1 15,3 6-3 1,-11 0 33-16,-13 0-25 0,0 5-3 16,0-2 18-16,0 2-25 15,0-3 13-15,-20-2-13 16,-11 3 0-16,0 4-11 16,3 5 11-16,11 2 0 15,-3 0-11-15,13 0 15 16,-10 0-4-16,10 0 0 15,7 0 4-15,-7 0-12 16,7 0 8-16,0 0-11 16,0 0 8-16,7 2-8 15,17 14 11-15,-4-5 0 0,18 3 2 16,-7-2-7 0,-3 2 5-16,9 0 0 0,-6 0-2 15,-3 0 10-15,-4 4-8 16,-17-7 0-16,0 3 3 15,-7-2-10-15,0 5 7 16,0 6-7-16,-38 12-42 16,-21 1-66-16,1 1-39 15,0 4-151-15</inkml:trace>
  <inkml:trace contextRef="#ctx0" brushRef="#br0" timeOffset="817">1860 526 761 0,'0'0'154'15,"0"0"26"-15,0 0-63 16,0 0-8-16,0 0-27 16,0 0-51-16,-13-74 12 15,13 74-38-15,0 0 2 16,0 0-13-16,0 16 7 0,0 17-1 15,0 6 0-15,0 14 13 16,0 3-11-16,0 5-2 16,0-2 0-16,0-7 1 15,-7-7-1-15,7-4 0 16,0-15 0-16,0-12 11 16,0-7-12-16,0-7 1 15,0 0 0-15,0 0 9 16,0 0-3-16,0 0 21 15,0-27 10-15,0-13-34 16,0-12 17-16,0-8-20 16,0-11 6-16,0 0-4 15,0-2 0-15,0 5-2 16,7 14 0-16,6 8 9 16,-13 15-9-16,7 11 0 0,-7 8 0 15,0 4-10-15,11 5 10 16,-11 3 0-16,0 0-1 15,13 0-9-15,1 0 3 16,17 3 7-16,14 17 0 16,-18 5-14-16,11 4 14 15,-14 2-4-15,-17 1 2 16,-7-3-22-16,0-4 10 16,-24 7-31-16,-34-6-49 15,-8-1 24-15,-3 3-79 16,11-2-92-16,27-3-117 15</inkml:trace>
  <inkml:trace contextRef="#ctx0" brushRef="#br0" timeOffset="1843">2424 565 453 0,'0'0'189'0,"0"0"-27"16,0 0-46-16,0 0-10 15,0 0-19-15,0 0-36 16,-13-64-2-16,-1 64-25 0,-10 0-22 16,3 0 9-16,-3 0-11 15,3 14 0-15,-3 11 0 16,11 5 8-16,-1 7-7 15,-3-1-1-15,10-1 0 16,0-1-4-16,7-6 6 16,0-5-2-16,0-3 0 15,21-2-5-15,9-10 3 16,-5-5 2-16,2-3 0 16,4 0 11-16,-10-3-6 15,-4-17 3-15,-10-6 13 16,0-5-10-16,-7-6 48 15,0-9-34-15,0 0-21 0,0-2 15 16,-14 5-16-16,-10 8 10 16,10 13-6-16,-3 11 2 15,10 7 0-15,0 4-9 16,-7 0-22-16,7 0 21 16,-10 21-1-16,3 12 2 15,1 2 0-15,13 1 1 16,0 2-15-16,0-4 14 15,20-5-9-15,18-5-3 16,0-8 6-16,0-7 6 16,3-9-4-16,14 0 18 15,-10 0-14-15,-4-17 0 16,-3-15 0-16,-7 1 6 0,-4-9 1 16,-9-5 0-16,-5-8 8 15,-13 2-13-15,0-3 25 16,0 11-25-16,0 6-2 15,0 14 24-15,0 12-21 16,-7 5 7-16,1 6-10 16,-12 0-12-16,5 8 11 15,-8 27 1-15,4 11 0 16,10 8-11-16,0 3 14 16,7 0-3-16,0-2 0 15,0-10 8-15,0-5-14 16,24-5 6-16,-3-13-8 15,-1-4 1-15,4-7-6 0,7-8 13 16,-3-3-2-16,17 0 11 16,6-14-7-16,1-18-2 15,-14-2 0-15,6-9-1 16,-23-3 7-16,3-5-6 16,-17-4 4-16,0-2 4 15,-7 0 5-15,0 9-9 16,0 13-4-16,-21 13 22 15,4 13-17-15,10 9 2 16,-7 0-7-16,0 0 0 16,-3 29-7-16,-10 16 7 15,10 9 0-15,10 9-15 16,7 0 21-16,0-2-6 0,0-4 0 16,0-6 10-1,31-5-21-15,6-7 11 0,8-7-22 16,7-6-3-16,-1-12-54 15,8-5-52-15,-1-9-85 16,-6 0-129-16</inkml:trace>
  <inkml:trace contextRef="#ctx0" brushRef="#br0" timeOffset="6938">3624 126 193 0,'0'0'347'0,"0"0"-197"0,0 0-3 16,0 0 23-16,0 0-25 15,0 0-45-15,31-77-9 16,-31 71-38-16,0 0 1 16,0 6-11-16,0 0-25 15,0 0 11-15,0 0-20 16,0 0-4-16,0 0 5 16,0 0-2-16,0 0-8 15,-13 12 0-15,-12 22 0 0,-12 21 8 16,2 11-8-1,-3 10 0-15,1 10 5 16,9 3 4-16,4 0-8 0,17-6-1 16,7-10 3-16,0-5-6 15,14-15 3-15,24-9-4 16,0-17-1-16,6-6-49 16,8-16 4-16,6-5-34 15,-6 0-95-15,-14 0-121 16,-31-17-185-16</inkml:trace>
  <inkml:trace contextRef="#ctx0" brushRef="#br0" timeOffset="7530">4040 69 132 0,'0'0'210'0,"0"0"-100"16,0 0-7-16,0 0 20 16,0 0-23-16,0 0-15 15,-20-52 5-15,20 47-21 0,0-1 21 16,0 3-16 0,0 0-20-16,0 3 18 0,0 0-38 15,7 0-15-15,20 0-1 16,18 0-5-16,17 20 21 15,-4 15-6-15,1 10-14 16,-8 24 15-16,-13 17-16 16,-24 11 9-16,-14 12-13 15,-7-6-2-15,-65-3-14 16,-42-6-6-16,-34-2-118 16,-20-9-209-16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50.74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608 649 634 0,'0'0'1'16,"0"0"-2"-16,0 0-24 15,0 0 18-15,0 0 7 16,0 0 1-16,227-8 32 0,-24 2-9 16,41 0-11-16,38-8 13 15,28 2-10-15,30 1 22 16,11 6 12-16,3 1-40 16,4 4 11-16,3 0-8 15,-4 0 2-15,-16 0 24 16,-15 0-24-16,-37 4-1 15,-52-4 25-15,-51 0-33 16,-52 0 12-16,-69 0-5 16,-27 0 3-16,-31 0 9 15,-7 0-6-15,0 0 17 16,0 0 7-16,-14 0-20 16,-48 0-15-16,-41 0 8 15,-45 0-10-15,-37 0-9 0,-35 0 3 16,-35 0-2-16,-40 0-1 15,-32 11-14-15,-27-4-6 16,-11 0-2-16,11 2 11 16,21 5 6-16,20-6 8 15,38 10 0-15,31-7 0 16,37 3 0-16,15 0-1 16,13-2 1-16,38-4 0 15,45-2 9-15,44-3-9 16,38-3 0-16,14 0 0 15,59 0 3-15,58 0-3 16,92-11 2-16,63-12 4 16,79 8-8-16,61 4 2 0,28 3 0 15,18-7 1-15,-11 4 8 16,-48 5-10-16,-42-2 1 16,-54-1 0-16,-59 2-2 15,-38 7 2-15,-41 0 0 16,-62 0 0-16,-37 0 3 15,-35 0-7-15,-31 0 4 16,0 4-7-16,-73 10-1 16,-78 4 8-16,-86 7 6 15,-59-5-6-15,-51 0 5 16,-38 0-2-16,-17 3-3 16,-28 3 2-16,7 0-12 0,-7 6 8 15,0-1 2-15,45-3-2 16,59-2 5-16,61-9-3 15,79-4 1-15,52 5 4 16,45-8-8-16,44-2 3 16,24-6 0-16,21 4-3 15,21-6-7-15,113 6 10 16,96-6 6-16,118 0-6 16,106-17 8-16,48-9-6 15,24 1-2-15,-21-1 4 16,-37-6 2-16,-76 4-4 15,-59 5-2-15,-65 3 2 16,-61 2 1-16,-29 4-3 0,-54 3 8 16,-34 2 9-1,-39 9-16-15,-40 0 6 0,-11 0-4 16,0 0 4-16,-69 0 21 16,-72 0-25-16,-79 0 4 15,-93 3-3-15,-65 20 3 16,-45 5-7-16,-45 15 0 15,-20 6 0-15,13 8-7 16,32-3 7-16,78-11 0 16,90-11-2-16,107-18 11 15,85-8-9-15,63-1 2 16,20-5 0-16,0 0 16 16,0 0-18-16,58 0 0 15,59 0 2-15,86 0 1 0,86 0 7 16,72-19-10-16,62 1 2 15,30 4-3-15,22 3 2 16,-18-1-1-16,-48 4 2 16,-54-1 6-16,-56 9-11 15,-55 0 3-15,-38-3 0 16,-27 3-3-16,-62 0 3 16,-59 0 0-16,-34 0-1 15,-24 0 3-15,-75 0-7 16,-87 12-3-16,-106 13 8 15,-93 1-1-15,-76-4 3 16,-54 7-2-16,-29-3 0 16,-13 11-1-16,0 6 1 0,21 9 0 15,55 5 1-15,92-6 6 16,121-13 2-16,117-16 6 16,106-4-15-16,28-2-5 15,96 5 5-15,76-7 2 16,79-8 2-16,93-6 2 15,68 0-5-15,49-6-1 16,-7-6 0-16,-18 4 10 16,-34 2-10-16,-48 6 0 15,-48-6 2-15,-55 3-6 16,-34-2 4-16,-52 2 0 16,-56 3 0-16,-47 0 6 15,-48 0-6-15,-21 0 0 16,0 0 0-16,-45 0-1 0,-89 0 11 15,-79 0-10-15,-100 0 0 16,-72 17 5-16,-59-5-5 16,-47 14 0-16,-35-2 0 15,-7 15-9-15,-7 12 11 16,28 0-2-16,61 1 0 16,118-12 4-16,109-15-4 15,128-7 0-15,96-7-8 16,58-11 5-16,142 0 1 15,126-6 2-15,128-19 4 16,100-13 3-16,47 4-7 16,-9 0 0-16,-35 2 0 15,-89 4 2-15,-90 2-2 0,-83 1 0 16,-71 1-4-16,-45-1 12 16,-49-1-8-16,-26 6 0 15,-29 0 0-15,-16 9 5 16,-8-4-2-16,-20 10 2 15,0-1-5-15,-17 0 9 16,-7 6-10-16,-7 0 1 16,0 0 0-16,0 0 1 15,7 0 5-15,-7 0-6 16,6 0 0-16,12 0 0 16,-5-6-1-16,18 4 1 15,14-2 0-15,-11 2 1 0,18-10 2 16,3-2-3-16,3 3 0 15,1-9 6-15,-14 8-7 16,-8 1 1-16,1 2 0 16,4 3-5-16,26-2 6 15,15 2-1-15,27 1 0 16,7 5 5-16,-11-6-9 16,-2 6 4-16,-46 0 0 15,-20 0-4-15,-38 0 4 16,0 0 0-16,0 0-3 15,-24 0-2-15,-42 0 5 16,-30 0 0-16,-14 0 2 16,-17 0-1-16,-14 6 0 0,0-5-1 15,-7 3 0 1,7-4 5-16,-7 0-7 0,7 0 2 16,14 0 0-16,24 0-3 15,38 0 7-15,20 0-4 16,28 0 0-16,17 0-9 15,0 0-1-15,0 0-15 16,0 0 9-16,0 0 15 16,0 0-16-16,0 0 15 15,0 0-3-15,0 0-14 16,44 0 13-16,18 0 4 16,41-22 4-16,7-13-2 0,18-1 3 15,-5-8-3 1,-16 4 0-16,-21-3 5 0,-17 3-2 15,-25-3-3-15,-6-3 2 16,-17 1 2-16,-7 1 0 16,-14 5-4-16,0 4 6 15,0 7-2-15,-35-4-2 16,-3 7-2-16,-6-1-2 16,-15 3-6-16,-3-3 13 15,-10 4-5-15,-3-1 0 16,2 3 3-16,5 0-5 15,16 8 2-15,31 0 0 16,15 7-2-16,6 2 2 16,0-3-7-16,27-5-5 0,42-10-11 15,17-5 19-15,10 2 4 16,-20-2 0-16,-18 8 0 16,-20 7 5-16,-24 8-5 15,-14 3 2-15,0 0 1 16,0 0 11-16,-45 0-12 15,-34 0-2-15,-35 9 1 16,-16 8 8-16,-4-6-9 16,6-2 0-16,12 3 3 15,9-6 5-15,35-1-8 16,20-5 0-16,28 0 4 16,24 0 0-16,0 0-4 15,0 0 0-15,62-3 5 0,34-23-7 16,28-8 2-16,10-3 0 15,-13 0 0-15,-18-1 3 16,-31 4-3-16,-10-5 0 16,-21 7 8-16,-17 8-6 15,-17 11-2-15,0-1 0 16,-7 2 15-16,0-2-2 16,-14-4-9-16,-44 1-4 15,-39 3-9-15,-30 8 5 16,-52 6 4-16,-27 0 0 15,-11 0-3-15,11 0 6 16,27 12-3-16,38-1 0 0,31 3 10 16,28-2-19-16,16 1 9 15,8-3 0 1,13 8-4-16,1-11 4 0,-1 4 0 16,-14 1 0-16,-16 0 8 15,-1 2-11-15,-10 1 3 16,-20-4 0-16,2 0 2 15,-19 1 2-15,-18-2-4 16,-17 6 0-16,-18 0 5 16,-16 7-5-16,-11-8 0 15,-4 4 0-15,8-1 1 16,34-12 7-16,48-4-8 16,52-2 13-16,34 0-12 0,31 0 23 15,0 0-22 1,0 0-2-16,0 0 4 0,0 0 4 15,14-2-11-15,37-27 3 16,32-5-3-16,27 0-3 16,10 2 6-16,4 4 0 15,-4-1-3-15,-17 3 3 16,1-3 0-16,-29 9 0 16,-16 9 7-16,-28 5-7 15,-18 6 0-15,-13 0 0 16,0 0-2-16,0 0 4 15,0 0-4-15,-20 0-4 16,-49 12-1-16,-48 11 3 0,-41 5 4 16,-11 3 0-1,-9 1-2-15,-1 0 8 0,3-1-6 16,18-11 0-16,28-6 6 16,40-5-6-16,39-6 0 15,20-3 0-15,31 0-3 16,0 0 7-16,0 0-4 15,0 0 0-15,0 0 0 16,0 0-8-16,7 0 3 16,30-26-13-16,1-2 16 15,-3 5-13-15,-11 4 15 16,-17 12 0-16,-7-4 5 0,0 2-3 16,0 3-2-1,0-8 0-15,0 2 3 0,0-5 4 16,-31 4-7-16,-4-2 0 15,-16 2-8-15,-11 6 2 16,3 7 4-16,1 0 2 16,6 0-5-16,14 0 9 15,18 0-4-15,3 0 0 16,17 0 3-16,0 0-12 16,0 0 4-16,0 0 5 15,0 0-3-15,0 0 4 16,0-3-2-16,0 3 1 15,0 0-29-15,0 0 24 0,24 0-15 16,10 0 5 0,35 0 6-16,48 0 13 0,55-12-4 15,41-8 0-15,48 6 8 16,7-3-9-16,11 11 1 16,-11 6 0-16,-10-3-5 15,-11 3 14-15,-9 0-9 16,-18 0 0-16,10 0 3 15,-24 0-5-15,-20 0 2 16,-28 0 0-16,-41-5-3 16,-34-1 6-16,-32 2-3 15,-30 2 0-15,-11 2 4 16,-10 0-7-16,0 0 3 16,14 0 0-16,0 0-5 0,-1 0 8 15,18 0-3-15,-6 0 0 16,-5 0 4-16,4 0-8 15,-3 0 4-15,10 0 0 16,-4 0-6-16,-3 0-4 16,-3 0-153-16,-21 0-179 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39.128"/>
    </inkml:context>
    <inkml:brush xml:id="br0">
      <inkml:brushProperty name="width" value="0.05" units="cm"/>
      <inkml:brushProperty name="height" value="0.05" units="cm"/>
      <inkml:brushProperty name="color" value="#3165BB"/>
      <inkml:brushProperty name="fitToCurve" value="1"/>
    </inkml:brush>
  </inkml:definitions>
  <inkml:trace contextRef="#ctx0" brushRef="#br0">192 284 525 0,'0'0'214'15,"0"0"-31"-15,0 0-50 16,0 0 23-16,0 0-47 0,0 0-40 16,128-143 9-1,-128 137-33-15,0 2-17 0,0 4 12 16,0 0-39-16,0 12-1 15,-31 30 0-15,-11 19 3 16,-13 5 18-16,-3 3-21 16,13-4 1-16,7-11 2 15,18-7 4-15,6-17-7 16,7-9 0-16,-3-13 10 16,10-5-7-16,0-3-3 15,0 0 0-15,0 0 20 16,0-26-15-16,17-22 9 15,11-21-14-15,23-8 9 16,11-6-8-16,3-5-1 0,-13 11 0 16,0 10-8-16,-15 22 12 15,-6 22-4-15,-17 17 0 16,17 6-5-16,-3 17-4 16,2 36 3-16,-2 18 6 15,-4 17-14-15,-3 3 18 16,3 1-4-16,14-9 0 15,-4-11-19-15,4-15 5 16,-7-17-54-16,-4-13-48 16,-27-5-31-16,0-18-144 15,0-4-80-15</inkml:trace>
  <inkml:trace contextRef="#ctx0" brushRef="#br0" timeOffset="174">247 512 493 0,'0'0'185'0,"0"0"-50"16,0 0-31-16,0 0 11 15,0 0-35-15,296-53-41 16,-193 49-2-16,0 4-37 16,-6 0-1-16,-15 0-69 15,-37 11-278-15</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40.245"/>
    </inkml:context>
    <inkml:brush xml:id="br0">
      <inkml:brushProperty name="width" value="0.05" units="cm"/>
      <inkml:brushProperty name="height" value="0.05" units="cm"/>
      <inkml:brushProperty name="color" value="#3165BB"/>
      <inkml:brushProperty name="fitToCurve" value="1"/>
    </inkml:brush>
  </inkml:definitions>
  <inkml:trace contextRef="#ctx0" brushRef="#br0">0 360 481 0,'0'0'172'0,"0"0"-8"15,0 0-48-15,0 0-15 16,0 0 21-16,0 0-66 15,0-80-2-15,10 80 5 16,-3 0-49-16,0 0-1 0,7 11-3 16,10 21-3-16,-10 8 16 15,-1 5-14-15,5-2-2 16,-18-4 14-16,6-12-13 16,-6-9 0-16,0-10-4 15,0-8 9-15,0 0 0 16,0 0-9-16,0 0 10 15,0-20 60-15,0-17-47 16,0-15-13-16,0-5-10 16,0-5 13-16,14-5-16 15,24 8 3-15,-7-2 0 16,3 10-7-16,-3 13 13 16,-10 13-6-16,10 11 0 0,0 14-21 15,-4 0 16 1,11 0-16-16,0 29-2 0,-11 7 20 15,-3 5-42-15,-17 2 32 16,-7-7-3-16,0-7-11 16,0-9 27-16,0-8-12 15,-7-4 12-15,-17-5-13 16,11 0 24-16,-15-3-11 16,11 0 1-16,10 0 9 15,0 0-9-15,7 0-1 16,0 0 0-16,0 0-7 15,0 0-20-15,14 0 18 0,38 0-7 16,-1 0 6-16,11 17 2 16,-4 9 8-16,-6 6-8 15,-7 5-4-15,-7 5 12 16,-18 4 0-16,-20 0 0 16,0-6-22-16,-14-7 19 15,-37-6-6-15,-25-7 9 16,-6-6 3-16,3-5 10 15,3-6-13-15,18-3 0 16,20 0-118-16,17 0-14 16,21-31-56-16,7-29-172 15</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40.863"/>
    </inkml:context>
    <inkml:brush xml:id="br0">
      <inkml:brushProperty name="width" value="0.05" units="cm"/>
      <inkml:brushProperty name="height" value="0.05" units="cm"/>
      <inkml:brushProperty name="color" value="#3165BB"/>
      <inkml:brushProperty name="fitToCurve" value="1"/>
    </inkml:brush>
  </inkml:definitions>
  <inkml:trace contextRef="#ctx0" brushRef="#br0">569 100 544 0,'0'0'210'0,"0"0"-34"15,0 0-44 1,0 0 9-16,0 0-44 0,0 0-48 15,-220-101-1-15,144 101-34 16,0 18-2-16,18 16 13 16,6 11-19-16,14 1 2 15,18 5-8-15,3 1 6 16,10-4-4-16,7 1-2 16,0-6 0-16,44-11 0 15,18-10 9-15,4-10-18 16,16-12 1-16,21 0-36 15,0-3 1-15,-6-20-62 0,-15 3-17 16,-44-3-46-16,-31 1-112 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41.798"/>
    </inkml:context>
    <inkml:brush xml:id="br0">
      <inkml:brushProperty name="width" value="0.05" units="cm"/>
      <inkml:brushProperty name="height" value="0.05" units="cm"/>
      <inkml:brushProperty name="color" value="#3165BB"/>
      <inkml:brushProperty name="fitToCurve" value="1"/>
    </inkml:brush>
  </inkml:definitions>
  <inkml:trace contextRef="#ctx0" brushRef="#br0">142 138 403 0,'0'0'178'0,"0"0"9"15,0 0-17-15,0 0-25 16,0 0-11-16,0 0-37 16,-75-110-21-16,54 96-10 0,14 6-30 15,-10 2 15 1,10 6-30-16,7 0-2 0,0 0-11 15,-7 14-3-15,7 27-5 16,0 13 0-16,-7 0 10 16,7 0-10-16,0-2 0 15,0-9 0-15,0-4-2 16,0-10 11-16,0-9-9 16,0-7 0-16,0-13 3 15,0 0-3-15,0 0 4 16,0 0-4-16,0-16 14 15,0-21-7-15,0-14-7 0,7-6 0 16,7-3 0 0,10 6-5-16,-3 7 5 0,-11 16 0 15,-3 13-3-15,0 10 14 16,-1 2-12-16,-6 6 1 16,14 0-22-16,10 0 20 15,14 0-36-15,14 12 35 16,6 8-1-16,1 5-27 15,-8 4 20-15,-13 3 0 16,0-6 2-16,-24-1 0 16,-8-5 4-16,-6 1-4 15,0-5 5-15,-37 4-15 16,-29 4 13-16,-16 1-55 16,-4-2-109-16,10 0-51 15,25 0-187-15</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42.555"/>
    </inkml:context>
    <inkml:brush xml:id="br0">
      <inkml:brushProperty name="width" value="0.05" units="cm"/>
      <inkml:brushProperty name="height" value="0.05" units="cm"/>
      <inkml:brushProperty name="color" value="#3165BB"/>
      <inkml:brushProperty name="fitToCurve" value="1"/>
    </inkml:brush>
  </inkml:definitions>
  <inkml:trace contextRef="#ctx0" brushRef="#br0">448 103 622 0,'0'0'215'16,"0"0"-85"-16,0 0-16 15,0 0-10-15,0 0-35 16,0 0-14-16,-134-103-24 16,89 103-1-16,-6 0-10 15,13 0-16-15,0 0 5 16,17 12-9-16,8-1 7 15,2 3-7-15,11 0 0 0,0-4 0 16,0 4 4-16,0 0 3 16,0 0-3-16,0 9-4 15,0 5 1-15,-6 4 2 16,-8 8 0-16,0 3-3 16,-10 6 6-16,10-1 4 15,-3 1-1-15,10-4-7 16,7-4 3-16,0-11 5 15,0-1-10 1,0-5 0-16,24-10 3 0,-3 0 4 16,10-8-7-16,0-3 0 15,10-3-3-15,4 0 2 16,6-6-90-16,4-14-33 16,-34-3-43-16,-14 0-60 15,-7 3-36-15,0 3-33 0</inkml:trace>
  <inkml:trace contextRef="#ctx0" brushRef="#br0" timeOffset="154">108 420 144 0,'0'0'265'0,"0"0"-88"15,0 0-34-15,0 0-7 16,0 0-44-16,0 0-67 16,20-34-22-16,39 19 14 15,30 1-17-15,14 0-4 16,0-3-1-16,-6 4-180 15,-22 0-176-15</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44.249"/>
    </inkml:context>
    <inkml:brush xml:id="br0">
      <inkml:brushProperty name="width" value="0.05" units="cm"/>
      <inkml:brushProperty name="height" value="0.05" units="cm"/>
      <inkml:brushProperty name="color" value="#3165BB"/>
      <inkml:brushProperty name="fitToCurve" value="1"/>
    </inkml:brush>
  </inkml:definitions>
  <inkml:trace contextRef="#ctx0" brushRef="#br0">209 170 126 0,'0'0'443'0,"0"0"-289"16,0 0 40-16,0 0-44 16,0 0 2-16,0 0-39 15,-13-154-37-15,6 143-3 16,7 6-29-16,0 5-18 15,0 0 12-15,0 0-37 0,-11 0 5 16,11 0-6 0,-7 14-16-16,-6 20 14 0,-18 12 2 15,3 5 0-15,-10 0-1 16,7 1 3-16,11-9-2 16,13 0 0-16,7-9 7 15,0-5-11-15,7-6 4 16,31-9 0-16,3-8-7 15,14-6 8-15,-10 0-1 16,6 0 0-16,-6-18 8 16,-18-2-8-16,-13 0 0 15,-4 1 0-15,-10 1 6 16,0 1 0-16,0 2-6 0,0 2 0 16,0 4 4-1,-10 3-13-15,3 1 9 0,-6 5 0 16,13-4-9-16,0 4 3 15,0-2 5-15,0 2 0 16,0-3-27-16,0-2 25 16,13-5-20-16,11-1 19 15,14-3-6-15,-10 6 12 16,-4 2-2-16,-4 6 0 16,4 0-1-16,-3 0-4 15,3 11 5-15,-10 12 0 16,7 8-7-16,-15 4 13 15,12 5-6-15,-12 0 0 16,1 3 4-16,-7 2-13 0,0 7-73 16,-13-1-151-16,-25-1-206 15</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43.335"/>
    </inkml:context>
    <inkml:brush xml:id="br0">
      <inkml:brushProperty name="width" value="0.05" units="cm"/>
      <inkml:brushProperty name="height" value="0.05" units="cm"/>
      <inkml:brushProperty name="color" value="#3165BB"/>
      <inkml:brushProperty name="fitToCurve" value="1"/>
    </inkml:brush>
  </inkml:definitions>
  <inkml:trace contextRef="#ctx0" brushRef="#br0">155 381 447 0,'0'0'224'0,"0"0"-49"0,0 0-54 16,0 0 5-16,0 0-4 16,0 0-20-16,0-85-37 15,0 85 18-15,0 0-50 16,0 0-16-16,0 0-17 15,0 9-5-15,0 20 5 0,-7 14 2 16,7 2-1-16,0-2 9 16,0 0-6-16,0-6-4 15,0-6 1-15,0-7 7 16,0-10-5-16,0-8-3 16,0-4 0-16,0-2 7 15,0 0-3-15,0 0 3 16,0-12 45-16,-7-19-28 15,0-18-7-15,7-5-17 16,-6-3 0-16,-5-7 3 16,4 0 0-16,-6-2-3 15,6 0 0-15,0 6-13 16,7 17 12-16,0 11-20 16,0 12-15-16,21 18-5 15,30 2-74-15,8 0-5 0,-4 26-4 16,-21 11-66-16,-3 5-1 15,-17-1-104-15</inkml:trace>
  <inkml:trace contextRef="#ctx0" brushRef="#br0" timeOffset="83">155 381 168 0</inkml:trace>
  <inkml:trace contextRef="#ctx0" brushRef="#br0" timeOffset="164">155 381 168 0,'-148'24'235'0,"141"-24"-131"0,7 0 5 0,0 0-4 0,7 0-65 0,45 0-8 16,17 0-6-16,10-3-25 0,17-8-1 16,0 1-64-16,-6-3-216 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1:12.724"/>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4917 1301 239 0,'0'0'188'0,"0"0"-54"0,0 0-29 16,0 0 48-16,0 0-51 15,0 0-15-15,0-76 24 16,0 76-42-16,0 0-17 15,0 0-13-15,0 0-34 16,0 0 6-16,0 0-11 16,0 0-13-16,0 14 3 15,0 17 6-15,7 9 4 16,-1 4 7-16,-6-5-2 16,0-4 3-16,0-10-8 0,0-11 0 15,0-8-1 1,0-3 3-16,0-3-2 0,0 0 12 15,0 0-9-15,0 0 20 16,0-3-13-16,14-17-9 16,-3-8-2-16,16 3-3 15,-3-3 4-15,-10 10 0 16,7 0 5-16,3-2-10 16,-11 2 5-16,18 2 0 15,-10-2-8-15,3 1 8 16,-17 9 0-16,0 2 0 15,-7 3 7-15,0 3-2 16,0 0-5-16,0 0 3 16,0 0 22-16,0 0-13 15,0 0 5-15,0 0-12 0,0 0-5 16,0 0-1-16,0 0-12 16,0 20 1-16,0 14 8 15,0 12 8-15,0-4-2 16,0 4-2-16,0-2-26 15,0-7-157-15,0-3-143 16,0-11-507-16</inkml:trace>
  <inkml:trace contextRef="#ctx0" brushRef="#br0" timeOffset="1035">7035 1162 243 0,'0'0'80'15,"0"0"-2"-15,0 0-4 16,0 0 21-16,0 0 4 16,0 0 10-16,-103-52-45 15,96 46-1-15,0 2-8 16,7 3-3-16,0-3-9 15,0 2 9-15,0 2-24 16,0-3 0-16,0 3-25 16,0 0 2-16,0-3-10 15,21 1 1-15,9-1 4 0,8 3 0 16,7-3 4-16,-18 3-4 16,-2 0 0-16,-12 0 1 15,-6 0-2-15,-7 0 1 16,0 0 0-16,0 0-4 15,0 0 9-15,0 0-5 16,0 0 0-16,0 0-3 16,0 0 0-16,0 0-11 15,0 0 14-15,-20 14 8 16,-5 1-5-16,12 1 2 16,6 2-5-16,0 2 0 15,-10 0-3-15,17 5 3 0,0-5 0 16,0 3 2-16,0-3 2 15,0-2-4-15,0-5 0 16,0-4 0-16,0-3-1 16,0 0 1-16,0-4 0 15,-7 2-1-15,0-2-1 16,-7-2 2-16,4 3 3 16,3-3-3-16,7 0 13 15,0 0-2-15,0 0-1 16,0 0 5-16,0 0-15 15,7 0-1-15,24 0-14 16,20 0 15-16,18-9-27 16,3-5 17-16,-3 5-193 0,-17-2-134 15</inkml:trace>
  <inkml:trace contextRef="#ctx0" brushRef="#br0" timeOffset="4947">1441 2551 585 0,'0'0'202'0,"0"0"-61"15,0 0 34-15,0 0-42 16,0 0-52-16,0 0-81 15,-45 6 9-15,45 57 1 16,0 8 6-16,0 6 13 0,0 3-9 16,7 3-19-1,6 3 11-15,-6-1-12 0,-7-7-2 16,0-1-19-16,11-11-145 16,2-6-86-16,-6-9-106 15</inkml:trace>
  <inkml:trace contextRef="#ctx0" brushRef="#br0" timeOffset="4489">409 3003 716 0,'0'0'182'0,"0"0"-38"16,0 0-9-16,0 0-39 16,0 0-22-16,0 0-28 15,0 0-42-15,0 0-1 0,7-12-3 16,-7 49 0-16,0 11 26 16,0 5-8-16,0-2 2 15,0 0 7-15,0-5-11 16,-21-9 5-16,14-11-13 15,-3-6-2-15,10-9 2 16,0-11-8-16,0 0 0 16,0 0 19-16,0 0-8 15,0-14 31-15,0-27-2 16,0-12-34-16,0-16-2 16,0-8-4-16,17-6 0 15,-3-6-2-15,0 0 11 16,10 13-9-16,-10 18 0 0,-8 19-1 15,1 21-5 1,4 12 6-16,-11 6-14 0,20 0 5 16,11 38-29-16,-3 13 38 15,16 18 0-15,-6 8-21 16,0 0 21-16,0-2-17 16,-4-10 1-16,11-13-1 15,-7-9-28-15,0-12-13 16,-1-11-37-16,-23-5-92 15,0-10-49-15,-14-5-98 16</inkml:trace>
  <inkml:trace contextRef="#ctx0" brushRef="#br0" timeOffset="4682">327 3086 631 0,'0'0'121'0,"0"0"-48"15,0 0-12-15,0 0 1 16,0 0-28-16,0 0-19 16,171-12 28-16,-81 12-23 15,13 0-20-15,0 0 0 16,-7 0-91-16,1 0-227 16</inkml:trace>
  <inkml:trace contextRef="#ctx0" brushRef="#br0" timeOffset="7129">4129 3119 575 0,'0'0'203'16,"0"0"-78"-16,0 0-44 0,0 0-14 15,0 0-60-15,0 0 7 16,0 63-2-16,0-11 4 16,0 4-1-16,0 2 4 15,0-1-18-15,0-5 10 16,7-12-11-16,4-6 4 15,-11-8-2-15,0-14-2 16,6-12 0-16,-6 0 9 16,0 0-8-16,0 0 28 15,0-7 30-15,0-24 2 16,0-12-52-16,0-5-9 16,0-6 0-16,-24-6 1 15,11-6 7-15,-11 12-8 16,10-4 0-16,7 21 3 15,7 17-1-15,0 9-2 0,0 11-1 16,0 0-2-16,45 0-23 16,20 0 25-16,4 11 1 15,-11 17-6-15,1 8-1 16,-15 3 5-16,-6-2 2 16,-7 4-6-16,-10 1 2 15,-14-4 3-15,-7 1 1 16,0 1-2-16,0-3-5 15,-59 1-21-15,-17-8-83 16,-3-4-70-16,-3-8-158 16</inkml:trace>
  <inkml:trace contextRef="#ctx0" brushRef="#br0" timeOffset="6217">3057 2985 684 0,'0'0'164'0,"0"0"-41"0,0 0 4 16,0 0-20-16,0 0-29 15,0 0-31-15,-107-71-47 16,73 79 0-16,-4 30 2 15,0 13-2-15,10 4 0 16,11 2 0-16,17 2 8 16,0-1-9-16,0-8 1 15,31 0 0-15,14-16-8 16,6-3 8-16,15-7-15 16,9-13-14-16,8-8-38 15,-4-3-14-15,-3 0-85 0,-18-9-140 16</inkml:trace>
  <inkml:trace contextRef="#ctx0" brushRef="#br0" timeOffset="6605">3500 2674 583 0,'0'0'215'0,"0"0"-68"16,0 0 7-16,0 0-11 15,0 0-53-15,0 0-29 16,0-60-59-16,0 66-2 15,0 39-21-15,0 24 21 16,7 16 10-16,0 16-10 16,0-1 0-16,10 9 7 15,-3-7-5-15,-7-5-2 16,10-2 0-16,-3-18 7 16,-8-8-7-16,8-12 0 15,-7-11-4-15,10-15-22 16,-3-5-189-16,-7-15-60 0,10-8-124 15</inkml:trace>
  <inkml:trace contextRef="#ctx0" brushRef="#br0" timeOffset="5608">1750 3219 45 0,'0'0'536'0,"0"0"-386"0,0 0-20 15,0 0-4 1,0 0-20-16,0 0-61 0,0-82-45 15,0 82 0-15,0 20-18 16,0 17 18-16,0 0 0 16,0 1 10-16,0-4-9 15,7-9 5-15,-7-5-5 16,0-11 6-16,10 0-7 16,-10-9 2-16,7 0-1 15,-7 0 25-15,0 0 10 16,0-18 52-16,0-14-66 15,0-7-17-15,-24-7-2 16,10-5-3-16,0-4 5 16,4 4-9-16,-4 0 4 15,14 11 0-15,0 8-2 0,0 12 3 16,0 9-7-16,0 5 5 16,14 6-10-16,17 0 10 15,0 0-15-15,-3 12 4 16,3 17 11-16,-18 1-25 15,4 5 11-15,-17-1-2 16,0-8-8-16,0-4 12 16,0-5-5-16,0-5-11 15,0-6 26-15,0 0-18 16,0-6 20-16,0 0-2 16,0 0 3-16,0 0 16 15,0 0-15-15,0 0 1 16,0 0-4-16,21 0-10 15,17 0 12-15,0 5-1 0,13 7 5 16,-6 1-2-16,7 8-2 16,-8 4 0-16,-9 7-1 15,-4 6-2-15,-25-7 3 16,-6 1 0-16,0-4-9 16,-20-5 4-16,-25-3-7 15,-6-9-23-15,-11-5-17 16,10 3-91-16,7-9-31 15,25 0-62-15</inkml:trace>
  <inkml:trace contextRef="#ctx0" brushRef="#br0" timeOffset="5869">2410 2648 520 0,'0'0'198'15,"0"0"-26"-15,0 0-8 16,0 0-38-16,0 0-44 16,0 0-64-16,-7-26-18 15,7 75 0-15,7 14 1 16,7 20 4-16,3 14 8 16,-3-3-12-16,-7 9 3 15,10-6-2-15,-10-5 12 16,7-9-14-16,-1-12 0 0,-6-11-83 15,4-12-82-15,2-10-153 16</inkml:trace>
  <inkml:trace contextRef="#ctx0" brushRef="#br0" timeOffset="8120">5085 2679 468 0,'0'0'192'15,"0"0"-43"-15,0 0-49 0,0 0 5 16,0 0-15-16,0 0-28 16,0-105 18-16,0 105-49 15,0 0-22-15,0 0-9 16,0 0-12-16,0 26 1 15,0 19 10-15,0 15 1 16,0 15 24-16,0 8-16 16,0 5 4-16,0 3 23 15,0 4-33-15,0-15 9 16,7 1-11-16,10-8 6 16,-3-15-6-16,-7-1 0 15,10-20 0-15,-10-3-3 16,0-8 2-16,0-9-45 0,-7-2-108 15,7-10-84 1,-1-5-18-16</inkml:trace>
  <inkml:trace contextRef="#ctx0" brushRef="#br0" timeOffset="9461">6718 2411 637 0,'0'0'179'15,"0"0"-38"-15,0 0-10 16,0 0-9-16,0 0-35 16,-75-149-33-16,75 144 0 15,0 5-54-15,0 0-2 16,0 28 0-16,0 29 4 15,0 24-2-15,0 1 9 16,0 7-5-16,0-4 10 0,7 4-12 16,0-3-2-1,10-3 0-15,-10-6 7 0,6-6-7 16,-6-8 0-16,0-5-7 16,-7-19-71-16,0-1-127 15,0-21-97-15,0-9-89 16</inkml:trace>
  <inkml:trace contextRef="#ctx0" brushRef="#br0" timeOffset="10415">7650 2302 594 0,'0'0'202'0,"0"0"-51"15,0 0-17-15,0 0 6 16,0 0-62-16,0 0-55 16,-7-103-23-16,7 123-26 15,0 32 24-15,7 16 2 16,17 10 12-16,-17 7 13 16,0 7-20-16,7 5 15 15,-7 6-17-15,3 4 3 16,4 0-4-16,-14-10 0 0,7-8-2 15,-7-18 4-15,7-13 2 16,-7-10-5-16,6-16-1 16,5-12-54-16,-11-6-79 15,7-8-91-15,13-6-132 16</inkml:trace>
  <inkml:trace contextRef="#ctx0" brushRef="#br0" timeOffset="9897">7059 2851 603 0,'0'0'185'16,"0"0"-77"-16,0 0 4 0,0 0-50 15,0 0-59-15,0 0 8 16,0 100 38-16,0-43-14 16,0-5 7-16,0-1-35 15,0-11 15-15,0-5-20 16,0-7 5-16,0-11-8 16,0-8 1-16,0-4 0 15,0-5 6-15,0 0-1 16,0 0 37-16,0-5 68 15,0-27-44-15,-7-13-55 16,-10-13-11-16,17-5 0 16,-7-2 0-16,0-3 7 15,0 4-6-15,7 1-1 0,0 9 0 16,0 3-8-16,0 16 8 16,0 15 0-16,7 12-7 15,7 8-6-15,17 0-8 16,13 0-16-16,1 0-12 15,0 8-19-15,-11 18-42 16,-3 5-56-16,-7 7-3 16,-17 1-81-16,-7-1-229 15</inkml:trace>
  <inkml:trace contextRef="#ctx0" brushRef="#br0" timeOffset="9989">7059 2851 337 0</inkml:trace>
  <inkml:trace contextRef="#ctx0" brushRef="#br0" timeOffset="10069">7059 2851 337 0,'-17'138'172'0,"17"-138"-139"0,0 0 0 0,31 0-2 15,13 0-9-15,15-9 13 16,10 0-28-16,3-5 0 16,-4 8-7-16,-2-11-125 15</inkml:trace>
  <inkml:trace contextRef="#ctx0" brushRef="#br0" timeOffset="8445">5546 2920 148 0,'0'0'573'16,"0"0"-423"-16,0 0-46 0,0 0 11 15,0 0-27 1,0 0-58-16,-14-46-11 0,14 46-19 16,0 27-13-16,0 23 3 15,0 10 20-15,0 0-9 16,0 6 0-16,0-9 9 15,0-6-8-15,14-6-2 16,7-9 0-16,10-8 0 16,-1-8 11-16,5-8-11 15,3-1 0-15,0-11-19 16,6 0-30-16,1 0-72 16,-7-26-45-16,-18-5-125 15</inkml:trace>
  <inkml:trace contextRef="#ctx0" brushRef="#br0" timeOffset="8661">5539 2791 194 0,'0'0'183'0,"0"0"-80"16,0 0-21-16,0 0-26 15,0 0-39-15,0 0-17 16,134-50 0-16,-75 50-1 0,-8 0-2 16,-6 15-34-1,-24 9-77-15,-21-4-74 0</inkml:trace>
  <inkml:trace contextRef="#ctx0" brushRef="#br0" timeOffset="8825">5488 3054 182 0,'0'0'56'16,"0"0"33"-16,0 0 49 16,0 0-30-16,0 0-40 15,0 0 10-15,147-6-44 16,-88-2-25-16,6 2-2 16,-3 0-7-16,-10 6-11 15,-25 0-207-15</inkml:trace>
  <inkml:trace contextRef="#ctx0" brushRef="#br0" timeOffset="11135">8290 2683 656 0,'0'0'154'16,"0"0"-38"-16,0 0-7 15,0 0-32-15,0 0 4 16,0 0-14-16,-11-63-29 16,11 63-21-16,-6 0-17 15,6 0-13-15,0 8-3 16,-7 18 9-16,-7 11 7 16,7 0 0-16,0 9 1 15,-3-6-3-15,3 2 4 0,7-4-2 16,0-5 0-1,0-5-8-15,7-6-1 0,17-5-19 16,-3-8 10-16,10-4 16 16,-11-5-7-16,4 0 9 15,-3 0-1-15,3 0 10 16,-17-11-8-16,7 3-1 16,-14-1 2-16,6 0 6 15,-6 1-2-15,0 0-2 16,0-2 1-16,0 2-2 15,0-2 10-15,0 3-11 16,0 7 0-16,0-6-4 16,0 6 6-16,0-5-4 15,0 5 0-15,0 0 1 0,0 0-5 16,0 0-2-16,0-3-5 16,18-3 9-16,2 0-17 15,11 0 19-15,-10 1 0 16,3 5 3-16,-10 0-8 15,10 0 5-15,-11 0 0 16,1 0-3-16,-7 0 8 16,0 0-5-16,3 0 0 15,4 11-7-15,0 15 3 16,-7 14 4-16,3 11 0 16,-10 6 2-16,0-2 5 15,0 2-7-15,7-3 0 16,0-5 8-16,-7-9-9 0,14-6 1 15,-8-8-4 1,-6-6-41-16,7-12-175 0,-7-2-89 16</inkml:trace>
  <inkml:trace contextRef="#ctx0" brushRef="#br0" timeOffset="11456">8764 2417 548 0,'0'0'201'0,"0"0"-34"16,0 0 3-16,0 0-45 16,-17-158-25-16,17 150-12 15,0 8-53-15,0 0-32 16,0 20-3-16,0 43-16 15,0 22 7-15,17 16 16 16,-3 7-7-16,7 5 1 16,3 0 9-16,-11 4-8 15,12-12-2-15,-19-4 0 16,15-15 1-16,-14-9-1 16,3-14-20-16,4-12-140 15,-7-11-129-15,14-14-143 0</inkml:trace>
  <inkml:trace contextRef="#ctx0" brushRef="#br0" timeOffset="12845">9689 2980 596 0,'0'0'120'0,"0"0"19"15,0 0-33-15,0 0-23 16,0 0 3-16,0 0-60 15,-31-157 9-15,31 139-7 16,0 4-21-16,0 5 10 16,0 7-17-16,11-4-4 15,9 6 2-15,18 0-10 16,0 14 8-16,-4 23 4 16,-3 9-5-16,-10 9-3 0,-4-1 4 15,-17 0-6 1,0-17 4-16,0-6-20 0,0-14 9 15,0-7 1-15,0-8 2 16,0-2 14-16,0 0 7 16,0-8 17-16,0-21-7 15,7-5-11-15,0-3 13 16,17-1-13-16,-10 4-3 16,-1-3 14-16,1 11-17 15,3 6 0-15,-3 6 0 16,0 11 0-16,10 3-1 15,-4 0-1-15,11 3-16 16,-10 26 13-16,10 2 1 16,0 0-17-16,-10 1-4 0,3-6-16 15,3-1 25 1,-3-11-8-16,-10-2-11 0,7-6 34 16,-11-6-15-16,4 0 9 15,-1 0 7-15,5-6 0 16,-5-14 10-16,-6-3 9 15,7 1-4-15,-4-7 25 16,-3 0-17-16,-7-1-7 16,7 9 13-16,0 4-27 15,-7 5 26-15,0 6-2 16,0 6-26-16,0 0 0 16,0 0-10-16,7 6-11 15,7 20 20-15,10 6-2 16,-11-4 0-16,5-5-13 15,2-3-22-15,-13-9 12 0,0-5 6 16,0-6 20-16,3 0-7 16,-10 0 14-16,7 0-5 15,7-12 3-15,0-8 0 16,3 0 4-16,-10-5-7 16,-7-1 10-16,7 3 13 15,-7 6-24-15,0 8 14 16,0 7 4-16,0 2-15 15,0 0-4-15,0 0-5 16,13 0-15-16,-6 20 7 16,10 5 13-16,-3 1-2 15,0 0-9-15,10-3-23 0,-3-3 22 16,9-12-7-16,1-2 1 16,-10-6 15-16,10 0 2 15,-17-3 1-15,6-20 3 16,-9-3-1-16,2-5 10 15,-6-12-6-15,-7 2 10 16,0-7 11-16,0 7-6 16,0-1 8-16,0 14-4 15,-7 2-10-15,-6 15 17 16,2 5-12-16,5 6-10 16,-1 0-10-16,0 23-39 15,0 25 39-15,7 9 0 16,0 4-12-16,0-1 5 0,0-6-28 15,21-8 12-15,9-15-6 16,15-16-1-16,0-4 30 16,0-11-5-16,-8 0 5 15,-2-6 5-15,-4-25-2 16,0-9 1-16,-11-3 10 16,-6-8-6-16,-14-7 27 15,0 1-9-15,0 0-3 16,0 11 9-16,0 9-15 15,-7 17 15-15,0 14 4 16,0 6-11-16,7 0-25 16,-6 14-15-16,6 32 4 15,-7 17 2-15,7 6 10 16,0-4-1-16,0 2 0 0,13-8-2 16,32-7 0-16,-7-9-30 15,13-9-67-15,1-11-55 16,-14-15-185-16</inkml:trace>
  <inkml:trace contextRef="#ctx0" brushRef="#br0" timeOffset="13159">11653 2294 461 0,'0'0'236'16,"0"0"-62"-16,0 0-31 16,0 0 26-16,0 0-65 15,0 0-25-15,-90-138-63 16,90 150-16-16,0 45-16 16,10 20 15-16,18 23 1 15,-4 6 16-15,4 0-14 16,-4 11 2-16,-11 6 2 15,-6 0 2-15,0-9-8 16,3-4 1-16,-3-22 1 16,7-11-4-16,0-14-57 15,3-12-136-15,-3-13-135 0</inkml:trace>
  <inkml:trace contextRef="#ctx0" brushRef="#br0" timeOffset="14509">12306 3068 572 0,'0'0'105'0,"0"0"14"16,0 0-42-16,0 0-4 15,0 0-29-15,-7-154 0 16,28 128-10-16,3 6-29 16,3 6 8-16,-3 8-13 15,4 6 0-15,-4 0-1 16,7 8-17-16,-4 24 18 15,4 11-1-15,-17 3 0 16,0 0-4-16,-4-3 5 16,-10-9-4-16,7-11 2 0,-7-9-18 15,7-8 17-15,0-6 0 16,0 0 3-16,-7 0 12 16,6 0 0-16,12-14 6 15,-5-13-6-15,8 1 1 16,-4-2-1-16,4-3-6 15,3 3-4-15,3 2 3 16,-3 3-4-16,-10 5-1 16,10 10 0-16,-17 8-3 15,0 0 3-15,7 0-18 16,10 17 6-16,-10 9 9 16,6 2-2-16,4 4 5 15,-10-7-2-15,17-1-9 0,-10-16 10 16,-4-6-3-16,-3-2 4 15,6 0 5-15,-9 0-4 16,9-2 6-16,-13-18 4 16,10 0 7-16,-10-6 7 15,0-5-8-15,-7 5-2 16,0-3 15-16,0 7-23 16,0 2 3-16,0 14 18 15,0 3-21-15,0 3-4 16,0 0-3-16,0 6-24 15,0 23 11-15,7 5 11 16,7 3 2-16,-8-6 0 0,5-5-12 16,3-12-7-16,-8-2 1 15,8-12 3-15,-4 0 12 16,4 0 6-16,0 0-2 16,0-14 5-16,10-4-1 15,-10-7 1-15,3-1-1 16,-10 0-3-16,6 1 16 15,-6 5-15-15,0 8 1 16,-7 6 7-16,0 6-9 16,0 0-3-16,0 0 1 15,17 0-22-15,-10 6 14 16,14 14 2-16,-4 3 6 16,-3-3-2-16,0 0-9 15,10-8 5-15,-4-4-9 16,-13-2 12-16,10-6 2 0,-3 0 2 15,7 0 5-15,-4-26 7 16,-3-6-9-16,-1-7 24 16,-13-4-7-16,0-8-1 15,0 1 3-15,0 10-12 16,-13-3 14-16,-18 12 7 16,10 11-10-16,-3 8 5 15,17 10-24-15,0 2-3 16,-7 0-5-16,8 26-25 15,-18 17 30-15,10 15 0 16,14-2 1-16,0 3-3 16,0-1-10-16,7-7-20 0,30-8 9 15,8-14-12-15,0-6 9 16,6-15 13-16,1-8 5 16,-7 0 8-16,-1-8 1 15,-6-24 1-15,-3-5 7 16,-4-9-3-16,-18-5 14 15,-6-5 5-15,-7-2-17 16,0 6 23-16,0 7-18 16,-7 7 6-16,-13 9 7 15,13 15-16-15,-3 8 6 16,10 6-16-16,-7 0 0 16,0 26-15-16,7 26 2 15,-7 15 13-15,7-3-2 16,0 2 4-16,7-6-2 0,24-6 0 15,13-5-29-15,1-15-60 16,7-8-94-16,-8-9-150 16</inkml:trace>
  <inkml:trace contextRef="#ctx0" brushRef="#br0" timeOffset="16670">14469 2073 379 0,'0'0'181'15,"0"0"-19"-15,0 0-15 16,0 0-23-16,0 0-4 15,0 0-16-15,0-102-38 16,0 102-24-16,0 0-36 16,0 0 5-16,0 0-11 0,0 10-2 15,0 37-6-15,0 31 5 16,0 24 3-16,0 18 6 16,17 8-3-16,3 12 2 15,11 6 1-15,-10 6-6 16,3-18 8-16,-3-11-7 15,-4-17-1-15,-3-23 4 16,-1-26-4-16,-13-17-1 16,0-17-74-16,0-9-106 15,0-14-36-15,0 0-23 16,-13 0 32-16</inkml:trace>
  <inkml:trace contextRef="#ctx0" brushRef="#br0" timeOffset="19098">16174 2596 553 0,'0'0'176'15,"0"0"-48"-15,0 0-26 16,0 0 15-16,0 0-64 16,0 0-33-16,24-91-9 15,14 85-11-15,-4-8 0 16,11 5 4-16,0 0 2 15,-14-2-4-15,-11 6-2 16,-3-1 0-16,-17 2 6 16,7 4-1-16,-7 0 10 15,0 0 11-15,0 0-13 0,0 0 16 16,0 0-16-16,0 0-12 16,0 0-2-16,0 0-3 15,0 0-2-15,0 0 2 16,0 15-14-16,-7 17 18 15,-3 11 3-15,-4 3-1 16,7 2-1-16,7 6 2 16,0 4-3-16,-6-4 0 15,6 0 4-15,0-11-4 16,0-5 0-16,0-13 0 16,0-5-2-16,0-6 3 15,0-5-1-15,0-6 0 16,0-3 0-16,0 0-1 0,-24 0-15 15,3 0 16-15,7 0 12 16,-3 0-12-16,17 0 3 16,0 0-2-16,0 0 4 15,0 0 1-15,0 0-6 16,0 0-8-16,31-3-3 16,14-8-15-16,13-1 7 15,7-8-13-15,4 6-74 16,-4-3-54-16,-6-9-167 15</inkml:trace>
  <inkml:trace contextRef="#ctx0" brushRef="#br0" timeOffset="18169">15225 2557 389 0,'0'0'149'0,"0"0"9"16,0 0 8-16,0 0-49 16,0 0-12-16,0 0 4 15,-7-134-55-15,7 134-22 16,0 0-31-16,0 0 5 15,0 0-12-15,0 0 5 16,0 28-7-16,0 15 2 16,0 20 12-16,0 2-3 15,0 4-3-15,-7-1 4 16,7-4-3-16,-7-13-1 16,7-11 0-16,0-20-1 15,0-9 8-15,0-11-7 0,0 0 4 16,0 0-2-16,0 0 21 15,0 0-16-15,0-19 1 16,0-6-8-16,0 1-7 16,21 1 7-16,3 7 0 15,4-8-8-15,3 4 3 16,13 0-3-16,-13 0 8 16,4-6-2-16,2-3 5 15,-6 4-3-15,-3-7 0 16,-11 4 3-16,-3-2 3 15,-7 5-4-15,-7 3 2 16,0-4 23-16,0 3-14 16,0 2 29-16,0 8-20 15,0 4-8-15,0 5 26 0,0 4-14 16,-7 0-19-16,7 0-7 16,-7 0-16-16,0 21 10 15,-10 19-6-15,10 15 12 16,0-4 5-16,7 12-5 15,0-6 0-15,0 3-1 16,0-5 1-16,0-4-1 16,0-11-71-16,0-3-65 15,0-11-66-15,0-9-83 16,0-11-207-16</inkml:trace>
  <inkml:trace contextRef="#ctx0" brushRef="#br0" timeOffset="18499">15724 2145 646 0,'0'0'207'15,"0"0"-46"-15,0 0-24 16,0 0-28-16,0 0-31 15,0 0-45-15,-52-97-32 16,52 102-2-16,0 33-13 0,0 21 14 16,14 19-3-1,-1 8 5-15,5 11-2 0,-5 3 0 16,1 9 9-16,-7 2-9 16,10 1 0-16,-3-10 2 15,-14-13-1-15,14-6 0 16,-14-20-2-16,0-12-50 15,0-10-134-15,0-13-83 16,0-14-194-16</inkml:trace>
  <inkml:trace contextRef="#ctx0" brushRef="#br0" timeOffset="22841">17377 1685 311 0,'0'0'149'16,"0"0"-34"-16,0 0-3 15,0 0-32-15,0 0 15 16,0 0-21-16,0-38-13 16,0 30 2-16,-17-1-45 15,-21-3 2-15,-6 4-1 16,-8 0-11-16,1 8 10 15,-8-6-13-15,1 6 2 16,-11 0-2-16,4 0-4 16,6 0 8-16,-23 0-9 0,-1 0 0 15,-20 0 4 1,-14 0 3-16,-17 6-4 16,-14-4 6-16,0 2-6 0,0-2 18 15,14 4-14-15,7-4-4 16,17 2 10-16,-3 1-11 15,9-2 0-15,8 0-2 16,-7 3 3-16,-7 1 6 16,-10-2-9-16,-4 3 0 15,-10-6-1-15,6 1 5 16,1 0-4-16,3-3 0 16,-10 0 4-16,-7 0-6 0,-6 0 2 15,-18 0 0 1,-4 0 0-16,14 0 4 0,-17 0-4 15,-6 0 0-15,-15 0 4 16,-20 0-3-16,-4 0-1 16,4 4 0-16,-10 1-7 15,9 4 11-15,-9-4-7 16,-7 4 3-16,-1 2 0 16,18-11-6-16,3 7 3 15,35-7 3-15,3 0 4 16,24 0 1-16,7 0-5 15,-7 0 0-15,-6 0 3 16,-11-7-6-16,-14 2 3 16,-3-1 0-16,10 0-4 15,7 6 7-15,17 0-3 0,7 0 0 16,10 0 4-16,-3 0-6 16,7 0 2-16,3 0 0 15,-10 0-3-15,7 0 5 16,-14 0-2-16,7 0 0 15,-14 0 6-15,-7 3-8 16,0 0 2-16,-3 0 0 16,10 0-4-16,14-3 8 15,3 0-4-15,11 0 0 16,-4 0 5-16,-3 0-7 16,-7 0 2-16,-7 0 0 15,14 0-3-15,3 0 3 0,4 0 0 16,17 0-1-16,13 0 7 15,1-3-10-15,3 0 4 16,-10 0 0-16,-4 3-6 16,-10 0 8-16,0 0-2 15,-11 0 0-15,-9 0 6 16,-4 0-11-16,0 3 5 16,-1 0 0-16,19 0-2 15,-5 2 4-15,-6-5-2 16,10 7 0-16,-24-5 7 15,7 3-9-15,10 1 2 16,-3-2 0-16,0 5-5 16,17-9 9-16,-11 1-4 0,11-1 0 15,0 4 7 1,-3-4-7-16,-4 2 0 0,7 1 0 16,3 3-14-16,4 3 14 15,14-1 0-15,3 4 0 16,3-1 7-16,8-8-12 15,16 0 5-15,1-3 0 16,-1 0-2-16,-3 0 7 16,4 0-5-16,-7 0 0 15,3 0 4-15,10 0-7 16,1 6 3-16,-1 2 0 16,7 0-11-16,-6 1 14 0,13 0-3 15,4-4 0-15,3 5 7 16,-14-5-10-16,14 0 3 15,4 1 0-15,-4 0-5 16,17-3 8-16,-10 2-3 16,3 1 0-16,7 6 5 15,-30-1-9-15,6 9 4 16,-14-6 0-16,14 4-7 16,8-4 11-16,9-3-4 15,7-5 0-15,-3 6 4 16,10-4-9-16,-14 9 5 15,4-3 0-15,3 1-6 16,1-1 8-16,-4 10-2 16,-4 1 0-16,7-2 5 15,-10 0-9-15,10 3 4 0,-10-1 0 16,4-2-7-16,6 5 9 16,-3 3-2-16,3 1 0 15,0 3 7-15,4 5-14 16,10-6 7-16,0 9 0 15,0-4-11-15,0 2 15 16,0-1-4-16,0 3 0 16,0-3 7-16,0 0-13 15,0 3 6-15,10 0 0 16,-10 2-4-16,14 7 7 16,-7-1-3-16,0 1 0 15,-7-1 9-15,7 0-13 0,3-3 4 16,-10-4 0-16,7 2-6 15,0-6 10-15,0 3-4 16,-1-6 0-16,1 3 8 16,4-9-12-16,2 1 4 15,-6-4 0-15,-7 2-5 16,7-12 10-16,0 3-5 16,0-4 0-16,-7-2 6 15,10 2-9-15,-3-3 3 16,-7 6 0-16,14 0-5 15,-7-3 10-15,0-5-5 16,3-4 0-16,-3 4 5 16,-7-7-10-16,7-2 5 0,-1 8 0 15,8-5-7 1,-7 3 13-16,3 2-6 0,4 1 0 16,0 2 7-16,3 3-12 15,4-8 5-15,10 8 0 16,3-9-5-16,4 4 9 15,0-1-4-15,13-2 0 16,-6-3 10-16,0 6-16 16,6-7 6-16,1 3 0 15,-1 5-2-15,8-6 4 16,3 4-2-16,3-5 0 16,11 0 7-16,13-6-10 0,21 0 3 15,7 0 0 1,17 0-6-16,7 0 15 0,7-6-9 15,0-5 0-15,10 5 5 16,-10 4-11-16,-7 2 6 16,-24 0-1-16,3 0-5 15,-3-4-5-15,-4 4 8 16,4-1 3-16,11 1 0 16,13 0-4-16,0-8 4 15,-11 8 0-15,-3 0-4 16,-6 0 6-16,-11 0-2 15,-14 0 0-15,-7 0 5 16,-9 0-9-16,2 8 4 0,7-7 0 16,-6 3 0-1,13-2 2-15,7-2-2 0,7 0 0 16,4 0 5-16,3 0-8 16,-14 0 3-16,10 0 0 15,-16 0-1-15,13 0 5 16,-14 0-4-16,14 0 0 15,-3 0 4-15,-4 0-10 16,14 0 6-16,-4 0 0 16,-10 0-4-16,7 0 5 15,-13 0-1-15,6 0 0 16,-7 0 0-16,0 0-5 0,-6 0 3 16,-1 0 2-1,0 0-3-15,1 0 3 16,-11 3 0-16,3 5 0 0,8-2 1 15,-8-6-4-15,22 6 3 16,6-6 0-16,-7 0-2 16,17 0 8-16,-3 0-6 15,-4 0 0-15,-3 0 0 16,-6 0-4-16,-8 3-4 16,-7 3 2-16,-13 0 4 15,3-1-3-15,10 1 2 16,1-6 3-16,23 2 0 15,4-2-3-15,17 0-1 16,7 0-3-16,-7 0 5 16,7 0-9-16,-17 0 9 0,-4 0 1 15,15 0-2-15,-19 0 0 16,12 0 1-16,2 4 2 16,11-4-3-16,11 0 4 15,-5 0-4-15,15 0 3 16,-7 0-11-16,-14-4 9 15,0 2-12-15,-7-4 12 16,-14 1-1-16,4-7 0 16,-4 9 3-16,-3-3 0 15,17 0 0-15,0-5 2 16,14 4-2-16,7-6 0 16,0 7-2-16,3-1 2 0,-10 7 0 15,-14-7 0-15,-17 2 0 16,-7-4-2-16,-4 3 2 15,4 1 0-15,0-1-2 16,4-6 6-16,3 6-6 16,10-2 2-16,-10 2 0 15,3 1 0-15,-10 2 1 16,-13-3 0-16,-8 0-1 16,-7 1 1-16,-16-1 0 15,3 3-1-15,-11-2 1 16,7 1-5-16,11 2 6 15,-4 2-3-15,4 0 1 16,-4-6-1-16,-3 6 1 16,-4-6 0-16,-6 6 1 15,-4-8-3-15,3 2 2 0,-6 0 0 16,-1 0-2-16,1 6 6 16,-8-5-4-16,1 5 0 15,0 0 3-15,0-3-7 16,13 0 3-16,0 0 1 15,18 3 0-15,-11-11 1 16,4 5-1-16,-10 0 0 16,-8 4 0-16,-6-4-3 15,0 6 3-15,-8-6 0 16,-9 6 2-16,10-6 2 16,0 0-4-16,-1 1 0 15,-2 2 2-15,16-3 0 0,-13-5-2 16,14 2 0-16,-14 4 2 15,6-1 3-15,1-2-5 16,-14 2 0-16,-4 0 0 16,4 0 4-16,-10 1 0 15,10-4 6-15,7-3-3 16,6 7-5-16,-9-7 1 16,20 4-3-16,-14-4 0 15,-3-1 1-15,0 0 2 16,-24 5-3-16,10-3 10 15,-4 5-5-15,-13-6 28 16,17 4-22-16,-17-4 7 16,7-5-4-16,3 3-11 0,-3 0 8 15,0-4-1 1,3 4-6-16,-4-9 6 0,8 1 0 16,-4-2-4-16,-3-1 8 15,0-6-4-15,3-1 6 16,-3-2-3-16,0-4-10 15,-8 1 6-15,12-3-7 16,-5-3 2-16,8-2 2 16,-4-3-2-16,4-6 1 15,-4 4 3-15,-3-7-3 16,-7-6 11-16,6-3-3 16,-13-11-1-16,7-6 13 0,-7-5-16 15,0-13-1-15,0-4-2 16,0 7-2-16,0 15 4 15,0 20-3-15,0 21 3 16,0 13 8-16,0 15-16 16,0 0 7-16,0 2-7 15,0 6 6-15,0-2-6 16,0-2 0-16,0 5-3 16,-7 3-1-16,-13-7-15 15,-32 7-32-15,-51-1-122 16,-62-15-257-16</inkml:trace>
  <inkml:trace contextRef="#ctx0" brushRef="#br1" timeOffset="76897">23401 101 646 0,'0'0'163'0,"0"0"-6"16,0 0 14-16,0 0-87 15,0 0-11-15,0 0-13 16,0 0-50-16,-244-97 12 15,66 97-9-15,-53 0-11 16,-51 0 14-16,-7 20-16 16,-6 9 0-16,6-4 0 15,14 1 3-15,17 2-3 0,7 2 0 16,-10 3 4 0,3 10-10-16,-10 5 6 0,10 4 0 15,-11 4-3-15,1 2 8 16,17-3-8-16,38-10 3 15,41-10 0-15,62-15-3 16,41-5 4-16,18-4-1 16,23 4 0-16,-3 3-9 15,-6 14 9-15,-15 6 0 16,7 5 2-16,1-1-5 16,-1 5 3-16,17 6 0 15,-9 9 1-15,6 8 6 16,10 13 5-16,-3 8 10 15,3 10-17-15,7 7 29 16,-3 9-16-16,4 3-2 0,-12 6 14 16,5 6-28-16,-18 5 19 15,11 0-15-15,-4-8-3 16,10-22 5-16,11-17-8 16,10-37 0-16,0-12-3 15,0-21 11-15,0-6-10 16,17-2 2-16,17-12 0 15,35 3 4-15,34-3-1 16,45 0 0-16,45-20 6 16,30-12-3-16,28-2-4 15,24 3 0-15,21-6 4 16,17 11-9-16,20-1 3 0,8 1 0 16,30 8-1-16,28 0 5 15,17-2-4-15,21-6 0 16,30 6 0-16,15-3 4 15,20 1-4-15,10 7 0 16,-14-5-3-16,-23 9 0 16,-38 8 3-16,-8-9 0 15,-30 7 2-15,-14-4-5 16,-13 1-3-16,-32-4 6 16,-13 1 0-16,-38-3-1 15,-35 2-1-15,-34 0 2 16,-41 1 0-16,-31 3 0 15,-45-10 0-15,-21 4 0 16,-16 0 0-16,-4-6 7 16,-4 3-5-16,0-6-2 0,1 3 1 15,-8 6 0-15,-13-6 1 16,7-4-2-16,-7 2 0 16,-7-1 7-16,3-9-3 15,4-7-4-15,-7-19 1 16,3-10 2-16,4-15-2 15,-7 0-1-15,0 0 3 16,-10 6 3-16,-8-4-2 16,5 4 4-16,-18 0-7 15,0 0 22-15,-31-7-21 0,-14 2 8 16,-20 5-7-16,-25 0 6 16,-6 0-10-16,-24-3 1 15,-14-1 0-15,-28 10-9 16,-62 9 8-16,-40 16-10 15,-63 17 11-15,-58 23-49 16,-24 6-5-16,3 10-79 16,21 20-171-16,34-4-217 15</inkml:trace>
  <inkml:trace contextRef="#ctx0" brushRef="#br1" timeOffset="77911">20407 2594 239 0,'0'0'185'16,"0"0"-10"-16,0 0 2 15,0 0-33-15,0 0-18 16,0 0-28-16,-124-169 8 15,124 149-23-15,0 11-4 16,0 6-2-16,0 3-46 16,0 0-9-16,0 0-22 15,0 9-5-15,0 38 5 0,0 15 4 16,0 18 4 0,0 6 0-16,0 5-4 0,0 9 1 15,0-8-5-15,0-6 3 16,0-15 2-16,20-15-5 15,1-21 0-15,3-17-3 16,-3-10 1-16,17-8 0 16,13 0 2-16,11-8 1 15,-3-24 9-15,-15 1-10 16,-9-3 0-16,-18 2 4 16,-3 1 1-16,-14-1-5 15,0 6 0-15,0 3-3 16,0 9-3-16,-21-2 2 0,-3 12-2 15,10-2 1 1,7 6-5-16,0 0 10 0,7 0 0 16,0 0-10-16,0 0 5 15,0 0-19-15,21 26 14 16,10 6-1-16,3-1 12 16,4 1-1-16,-7-7 0 15,-10 1 1-15,3-6-6 16,-4 3 5-16,-13 3 0 15,-7 5-1-15,0 9-11 16,-51 6-1-16,-46 8-54 16,-19-2-98-16,2-7-27 15,42-8-80-15,34-10-423 16</inkml:trace>
  <inkml:trace contextRef="#ctx0" brushRef="#br1" timeOffset="78436">21854 2971 833 0,'0'0'127'0,"0"0"-9"15,0 0-2-15,0 0-41 16,0 0-62-16,0 0-10 15,-55 109 50-15,21-38-13 0,3-3-20 16,10 2-6 0,4-11 8-16,3-4-19 0,14-15 1 15,-7-9 2-15,7-19 0 16,0-7-6-16,0-5 2 16,0 0-2-16,0 0 22 15,0-28 24-15,28-26-7 16,10-15-34-16,13-20-1 15,1-14-1-15,-14-5-2 16,0-1 5-16,-8 16-6 16,-2 17 0-16,-11 31 0 15,-10 25-5-15,0 20 0 0,-7 0 4 16,14 20-14 0,-1 43 0-16,5 28 4 0,-12 15 11 15,1-3 0-15,0-10-6 16,0-6 11-16,10-19-10 15,11-16-17-15,10-15-41 16,-1-23-1-16,1-11-58 16,-3-3 46-16,-11 0 30 15,-24-5-43-15,0-7-23 16,-52 0-107-16,-23-2 14 16,-15 3-81-16</inkml:trace>
  <inkml:trace contextRef="#ctx0" brushRef="#br1" timeOffset="78848">21830 3340 7 0,'0'0'224'0,"0"0"-73"15,0 0-40-15,0 0 23 16,0 0-20-16,0 0-53 0,-82-40-37 16,133 30 47-1,11 3 2-15,3-11-4 0,4-2-29 16,-4 1-21-16,18-13 13 16,-4-7-18-16,4 1 4 15,-1-3 7-15,-17 11-12 16,-20 12 19-16,-31 4 1 15,-4 11 1-15,-10 3 23 16,0 0-22-16,0 0-14 16,0 0-21-16,0 0-2 15,0 0 2-15,-10 0-13 16,3 9-3-16,0 13 16 0,7 4 14 16,0 6-13-16,14-1-2 15,48 1 5-15,-4 6-9 16,1-13 5-16,-8 0-3 15,-13-7-5-15,-7 2 11 16,-24-9-4-16,-7-3 1 16,0 7-12-16,-14 2 4 15,-55-5 6-15,-13 2 2 16,-4-9 0-16,-3 1-3 16,20-6-25-16,24 0-66 15,11 0-87-15,10 0-24 16,10 0-87-16</inkml:trace>
  <inkml:trace contextRef="#ctx0" brushRef="#br1" timeOffset="80071">23536 3374 382 0,'0'0'142'0,"0"0"-8"15,0 0-48-15,0 0-36 16,0 0 24-16,309-148-31 15,-202 99-3-15,-11 1 13 16,-38-1 1-16,-13-3 33 16,-7 1-12-16,-24-6-36 15,-1 0 7-15,-13 8-7 16,0 9 7-16,0 3-15 16,-27 11-19-16,-4 6 4 15,-7 8-16-15,17 7-2 16,-3 2-4-16,4 3-8 0,-4 12 6 15,-11 33 8 1,-3 21 5-16,8 8 3 0,23-2-8 16,7-4 5-16,0-5-8 15,13-5 4-15,32-10-2 16,17-11-7-16,-4-14-27 16,8-15 18-16,16-8 15 15,-9 0 2-15,9-28 11 16,-13-9-8-16,-18 0 1 15,-23 5 9-15,-21-8-12 16,-7 9 14-16,0-1 0 16,-14 7-12-16,-17 13-3 0,-3 1-5 15,3 11-8 1,0 0 9-16,17 11-4 0,-7 21 8 16,15 7 0-16,6-1-6 15,0-1 2-15,6-6-31 16,39-6-21-16,0-12 2 15,13-13 15-15,8 0 34 16,2-9 7-16,-2-25-2 16,-8-12 9-16,-6-3-2 15,-14-14 22-15,-8-2 12 16,-23-1-5-16,-7 3 24 16,0 9-17-16,0 14 0 15,-7 14 5-15,1 12-19 16,-12 11-11-16,12 3-18 15,6 0-4-15,-21 31 0 0,-17 38-3 16,0 22 7-16,-6 15 8 16,16 11-7-16,11 9-1 15,17 6 0-15,0 10 7 16,0 5-7-16,17-19 0 16,24-20-4-16,4-34-3 15,7-27-20-15,-15-30 6 16,8-17 2-16,0 0 19 15,13-43 6-15,-6-8-2 16,-7-15-1-16,-21 3 6 16,-24-6-8-16,0 4-1 15,-7 8 0-15,-45 5-1 16,-10 15 1-16,11 11-7 16,6 15-1-16,24-1 3 0,21 9-7 15,0 0 6-15,0 3-1 16,0-2-20-16,21-16 2 15,31-7-6-15,9-7 31 16,5-8 0-16,-8-9 2 16,-13-8-2-16,-7-8 3 15,-14-10 4-15,-4-4 1 16,-13 10 9-16,-7 5-4 16,0 20 28-16,0 17-11 15,0 16-10-15,0 11 7 16,0 0-25-16,0 0-4 15,0 20-8-15,0 37 1 16,-7 19 4-16,7 14 5 0,0-2 0 16,0-5-3-16,0-6 0 15,0-8-25-15,21-20-65 16,10-9-62-16,0-20-44 16,14-14-60-16,-11-6-81 15</inkml:trace>
  <inkml:trace contextRef="#ctx0" brushRef="#br1" timeOffset="80217">25409 3143 407 0,'0'0'178'0,"0"0"-48"16,0 0-12-16,0 0-77 0,0 0-41 16,0 0-3-16,0 0-71 15,255-32-138-15,-176 38-255 16</inkml:trace>
  <inkml:trace contextRef="#ctx0" brushRef="#br1" timeOffset="80852">26486 3177 682 0,'0'0'154'16,"0"0"11"-16,0 0-38 15,0 0-13-15,0 0-39 0,-97-149-21 16,66 135-11 0,-6 8-37-16,-5 6-6 0,-2 0-2 15,-1 20 2-15,7 18-4 16,7-7 4-16,24 3 0 16,7 3-7-16,0-11 4 15,0-6-3-15,31-3-19 16,7-8-15-16,-4-4 37 15,-3-5-7-15,0 0 10 16,-17 0 0-16,-7 0 15 16,0 0-12-16,-7 0 5 15,0 0-5-15,0 0 7 0,0 0-10 16,0 6-10-16,24 12 2 16,3 7-4-16,11 1 12 15,7-6 0-15,0-12-23 16,6-8 16-16,8 0 4 15,-1-14 3-15,4-22 4 16,-10-5 2-16,-25-2 1 16,-10 6 5-16,-17 3 4 15,0 2 25-15,0 7-21 16,0 13 3-16,0 6 10 16,-7 6-31-16,7 0-4 15,0 0 1-15,0 0-20 16,0 26 19-16,0 11-1 15,28 5 3-15,10-1-2 16,-7 2 7-16,3-2-5 0,4 1 0 16,-7-11-1-16,-17 1-9 15,-1-12 8-15,-13-12 2 16,0 1-2-16,0-6-7 16,-6 3-8-16,-46 2-4 15,-20 0 13-15,-11 7-116 16,1-9-179-16,9-1-473 15</inkml:trace>
  <inkml:trace contextRef="#ctx0" brushRef="#br1" timeOffset="82673">21503 4455 710 0,'0'0'128'15,"0"0"-8"-15,0 0 3 16,0 0-26-16,0 0-32 16,0 0-46-16,-6-14-19 15,6 65 3-15,0 12 0 0,6 8 20 16,12 1-17 0,-5-9-1-16,8-6 8 0,-14-14-12 15,10-9 6-15,-17-11 3 16,0-9-9-16,0-8 4 15,0-6 0-15,0 0 2 16,0 0 24-16,0-17 11 16,0-17 6-16,-24-24-32 15,3-19-14-15,15-18 10 16,6-18-12-16,0-8 0 16,20 12 1-16,11 21 1 15,-3 28-2-15,-4 26 0 16,-4 14 2-16,-2 17-9 15,9 3 7-15,11 0-9 16,13 0 2-16,8 28 6 0,3 10 1 16,-18-1-1-16,-9 9-19 15,-11-3 7-15,-17-9-14 16,-7 3-6-16,0-6 14 16,-7 7-21-16,-24-13 22 15,3 1-2-15,18-14-9 16,3-10 25-16,7-2-2 15,0 0-14-15,7 0-16 16,38 0 10-16,30-2 26 16,15-33 6-16,6-5-3 15,-6-4 4-15,-18 11-6 16,-14 7-1-16,-34 3 15 0,-10 9-9 16,-7 0 15-16,-7 2 6 15,0 12 3-15,0 0 10 16,0 0-12-16,0 0-26 15,-28 0-2-15,-3 5-4 16,-6 16 4-16,16 16-4 16,7 4-1-16,14 1 2 15,0-2 2-15,0-8-20 16,7-13 1-16,14-1 8 16,3-18 11-16,3 0-5 15,11 0 12-15,0-18 4 16,14-16-7-16,-8-3-3 15,-6-7 17-15,-4 5-15 0,-16 2 15 16,-5 3 5-16,-6 2-17 16,-7 1 27-16,0 11-15 15,-7 3-1-15,-37 8-16 16,-1 4-1-16,0 5-6 16,1 0 3-16,9 8 4 15,-3 23-1-15,7 1 1 16,25-1-1-16,-1 7-2 15,7-7-14-15,0-3-8 16,13-4 5-16,18-10-2 16,14-3 18-16,0-11-2 15,6 0 6-15,8 0 2 0,-8-6 0 16,-13-19 3 0,0-1 2-16,-17-5-5 0,3 6 20 15,-10-3-15-15,-14 3 8 16,0 8 13-16,0 3-23 15,0 2 19-15,0 4-10 16,0 5-12-16,0 3 4 16,0 0-6-16,0 0-5 15,6 0 5-15,8 3-27 16,17 37 17-16,0 3 6 16,-3 8-5-16,2 1-2 15,-2-7-9-15,-4-2 0 16,-3-5 7-16,-4-4-14 15,-10-14 6-15,-7-3-11 16,0-11-24-16,0-4 2 0,-14-2 42 16,-10 0 12-16,17 0 22 15,-7 0-18-15,14-8 11 16,0-12-4-16,0-6-10 16,0-5 7-16,0-1-8 15,28-5 0-15,3 1 1 16,-11 3 5-16,11 2-5 15,-17 3 1-15,10 2-2 16,-10 3 17-16,-7 9-8 16,10 2 1-16,-10 10 6 15,-7-2-9-15,0 4 4 16,0 0-11-16,0 0-12 0,0 0 10 16,7 6-13-16,6 14 15 15,1 9 2-15,10-8 3 16,-10 9-4-16,3-4-1 15,-3 0 2-15,0-1-6 16,-7-7 4-16,-7 2 0 16,0-12-3-16,0 9-3 15,0-8-4-15,0 2 3 16,0 3 7-16,-28-2 4 16,4 0 2-16,10-12-1 15,1 0 4-15,2 0-7 16,4 0 7-16,7 0-4 15,0-6-5-15,0-14-1 0,0-6-22 16,0 3-1-16,7-5-9 16,38 5-81-16,17-11-12 15,3 5-15-15,0 3-92 16,-3 13-19-16</inkml:trace>
  <inkml:trace contextRef="#ctx0" brushRef="#br1" timeOffset="82923">23683 4296 363 0,'0'0'133'0,"0"0"-7"15,0 0 1-15,0 0-22 0,0 0-21 16,0 0 5 0,0 0-22-16,0-28-26 0,0 28-31 15,0 0-10-15,0 28-19 16,-6 5 19-16,-1 16 11 15,0 2-10-15,7-5 0 16,0-3 2-16,0-6-3 16,0-9-15-16,0-4-111 15,14-16-38-15,-1-2-31 16,-6-6-147-16</inkml:trace>
  <inkml:trace contextRef="#ctx0" brushRef="#br1" timeOffset="83221">23742 4123 395 0,'0'0'133'0,"0"0"-8"0,0 0-36 16,0 0-13-16,0 0-29 16,0 0-40-16,-110-45-1 15,110 59-3-15,0 3 8 16,0-3-3-16,0 0-5 15,0-2-1-15,20-6 6 16,5 0-5-16,-19-6 6 16,1 0 16-16,-7 0 4 15,0 0 11-15,0 0 14 16,0-12-41-16,0 0-5 0,0 10-8 16,-7-1-75-16,-13 3-51 15,9 0-159-15,11 5-212 16</inkml:trace>
  <inkml:trace contextRef="#ctx0" brushRef="#br1" timeOffset="84254">24240 4072 552 0,'0'0'233'0,"0"0"-68"15,0 0-17-15,0 0-30 0,0 0 8 16,0 0-54-16,-68-115-20 16,68 115-11-16,0 0-41 15,0 0-3-15,0 21 2 16,-14 21-4-16,0 10 5 16,7 5 0-16,-17 0 3 15,17 3 1-15,-6 8-4 16,2 2 0-16,4-7-1 15,1-10 6-15,6-9-5 16,0-19 0-16,0-19 1 16,0-6 0-16,0 0 1 15,0 0 3-15,0-20 13 16,0-23-14-16,13-8-3 16,18 5 0-16,-7 3 5 0,4 11-11 15,-4 13 5-15,-4 12 0 16,5 2-5-16,2 5-7 15,4 0 12-15,-3 17-5 16,-4 15-2-16,-11-1 1 16,-6 9-10-16,-7-3-15 15,0-5-5-15,0-4-18 16,-14-5 31-16,-16-9-4 16,2-8 3-16,11-6 23 15,3 0 1-15,7 0 4 16,7 0 12-16,0 0-12 15,0 0 8-15,0 0-12 0,0 0-2 16,0 0-6-16,0 0-8 16,7 0-13-16,24-11 6 15,14-9 15-15,-1-18 8 16,8-1 0-16,-7-13 2 16,-1-5 8-16,1-6-8 15,-11 0 15-15,4-2 22 16,-7-4-15-16,-10-1 1 15,-14 11-1-15,-7 3-12 16,0 24 27-16,0 11-17 16,0 16 4-16,0 5-13 15,-7 0-13-15,-21 31-18 16,-3 22 9-16,-13 18 9 0,13 5 9 16,17 5-9-16,14-10 0 15,0-2-6-15,0-6 6 16,14-12-1-16,24-23-35 15,-1-10-1-15,1-18 37 16,7 0-3-16,6-20 3 16,1-23 4-16,-7-3 4 15,-7 3-5-15,-11 9 5 16,-20 2 4-16,3 9 18 16,-10 15-9-16,0 2 5 15,0 6-6-15,0 0-20 16,0 0-3-16,0 26-12 15,0 5 15-15,0 7-1 0,0-10 1 16,14-5-9-16,24-3-17 16,-11-3-74-16,-9-3-100 15,-18 4-209-15</inkml:trace>
  <inkml:trace contextRef="#ctx0" brushRef="#br1" timeOffset="152562">19334 1044 556 0,'0'0'196'0,"0"0"-40"15,0 0-55-15,0 0 24 16,0 0-27-16,0 0-24 16,0-61-7-16,0 61-51 15,0 0-6-15,0 0-10 16,0 15-9-16,0 23 9 0,0 5 4 15,0 2-1 1,0-2-3-16,0-3 10 0,0-8-10 16,0-7 0-1,0-14 4-15,0-4-7 0,0-7 3 16,0 0-6-16,7 0 4 16,13 0-11-16,11-18 13 15,7-11 5-15,-10 1 0 16,3 3-1-16,0 1-4 15,-11 2 0-15,1 5 0 16,-11-2 8-16,-3 9-8 16,7 2 0-16,-14-1 1 15,0 3 6-15,0 6-7 16,0-6 6-16,0 4 25 16,0 2-20-16,0 0 16 15,0 0-12-15,0 0-14 0,0 0 6 16,0 0-7-16,0 0-9 15,0 14 6-15,0 21-6 16,0 10 9-16,0 1 0 16,0 2 7-16,0 1-10 15,0-3 3-15,0-3-50 16,0-3-86-16,7-9-187 16,44-11-161-16</inkml:trace>
  <inkml:trace contextRef="#ctx0" brushRef="#br1" timeOffset="153432">20971 1002 364 0,'0'0'204'15,"0"0"-36"-15,0 0-23 16,0 0-43-16,0 0 8 0,0 0-25 16,-14-49-18-16,14 43-16 15,14 0-51-15,16-5 6 16,15 8-6-16,0-5 8 16,-4 1-6-16,4 5-2 15,-7-1 0-15,-14 0-3 16,-11 3 7-16,-13 0-4 15,0 0 0-15,0 0-10 16,0 0 4-16,-13 0-31 16,-11 0 22-16,3 8 10 15,-3 7 10-15,10-3-5 16,0 2 0-16,14 0 3 16,-10 6-7-16,10-3 4 0,0 6 0 15,0 5-1 1,0 4 6-16,-7 5-5 0,0-5 0 15,7 5 7 1,-7-5-9-16,1-7 2 0,-1-5 0 16,0-8-3-16,7-6 8 15,0-4-5-15,0 1 0 16,0-3 3-16,-17 0-11 16,3 0 14-16,0 0-6 15,-3 0 15-15,10 0-8 16,7 0-3-16,0 0-2 15,0 0 5-15,0 0-11 0,0 0 4 16,0 0-16 0,38 0 9-16,34-18-18 0,24-4 7 15,4 2-23-15,-14-3-81 16,-10 6-11-16,-18 0-144 16</inkml:trace>
  <inkml:trace contextRef="#ctx0" brushRef="#br1" timeOffset="154250">22497 970 415 0,'0'0'168'0,"0"0"-93"15,0 0 15-15,0 0 14 16,0 0-46-16,0 0-36 16,-58-12-22-16,85 9 0 15,11 1 36-15,14-4-20 16,-8-2-5-16,1-4 1 16,-7 4-6-16,-7-1-4 0,-24 3-2 15,0 3 1 1,-7 3-5-16,0 0-33 0,0 0-1 15,0 0-5-15,0 0-56 16,0 0 8-16,-14 9 57 16,3 0-29-16,-2 2 32 15,6-6-3-15,0 1 24 16,7 0 6-16,0-6 8 16,-7 0 16-16,0 3 22 15,-3 5-2-15,3 7 10 16,-7 5 61-16,1 5-51 15,-5 1 3-15,11 5-39 0,7 2 16 16,0-5-2-16,0-2-19 16,0-1 14-1,0 4-15-15,0-4 15 0,0 1 12 16,0-5-30-16,0-5 7 16,-6 2 2-16,-15-7-11 15,-10-2 19-15,-14-5-20 16,1-4-10-16,6 0 6 15,-7 0-8-15,11 0-102 16,10-24-191-16</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3:52.649"/>
    </inkml:context>
    <inkml:brush xml:id="br0">
      <inkml:brushProperty name="width" value="0.05" units="cm"/>
      <inkml:brushProperty name="height" value="0.05" units="cm"/>
      <inkml:brushProperty name="color" value="#3165BB"/>
      <inkml:brushProperty name="fitToCurve" value="1"/>
    </inkml:brush>
  </inkml:definitions>
  <inkml:trace contextRef="#ctx0" brushRef="#br0">0 386 362 0,'0'0'144'0,"0"0"-58"15,0 0 11-15,0 0 14 16,0 0-67-16,0 0-17 16,0 0 0-16,238-23-19 15,-91 23 38-15,60 0-14 16,61-6-9-16,41-6 21 0,63 2-39 15,30 0 8 1,21 0-1-16,-4-8 0 16,4-2 0-16,-7-3-12 0,-7-3 1 15,-47 7 11-15,-22 1-3 16,-13 7-3-16,-15 0 1 16,-23-1 5-16,-7-2-2 15,-31-4-10-15,-34 1 0 16,-35 1-1-16,-48 5 5 15,-44 1-4-15,-46 5 0 16,-30-1 12-16,-14 6-15 16,0-6 3-16,0 3-16 15,-14 3-20-15,-51 0-71 16,-31 0-82-16,-38 9-135 0</inkml:trace>
  <inkml:trace contextRef="#ctx0" brushRef="#br0" timeOffset="1763">38 420 358 0,'0'0'117'0,"0"0"-20"15,0 0-16-15,0 0 51 16,0 0-46-16,0 0-19 0,7-3 7 16,-7 3-55-1,7 0 7-15,0 9-9 0,6 26-16 16,12 13 64-16,-5 10-22 15,-3 1-33-15,4 9 33 16,-14 10-36-16,10 8 13 16,-17 14 5-16,0 9-24 15,0 2 28-15,0 0-26 16,-17-14-1-16,10-17 10 16,0-16-6-16,0-22-6 15,7-13 0-15,0-12 11 16,0-11-15-16,0-3 4 15,0-3 0-15,0 0 1 0,0 0 9 16,0 0-10-16,0 0 0 16,0 0 9-16,0 0-16 15,7 0 7-15,38 0 0 16,37 0 2-16,15-3 5 16,13-6-7-16,7-5 0 15,10 0 10-15,14-1-10 16,0 1 0-16,0 0 0 15,0 5-11-15,7 4 15 16,23 5-4-16,15 0 0 16,27 0 13-16,11 0-23 15,13 0 10-15,14-3 0 0,17-6-11 16,4 0 15 0,10 1-4-16,-14 2 0 0,0 6 9 15,-17 0-10-15,-20 0 1 16,-11 0 0-16,3 0-8 15,7 0 16-15,8 0-8 16,6 0 0-16,0 0 6 16,-7-8-14-16,-13-6 8 15,-25-1 0-15,-44 4-7 16,-35 4 15-16,-30 2-8 16,-32 2 0-16,-6-3 5 15,-15 2-9-15,8-6 4 16,0 2 0-16,6-1-5 15,15-2 15-15,-8 2-10 16,11 1 0-16,-17 2 5 0,-1 0-9 16,-6 6 4-16,-7-3 0 15,-18 3-7-15,-6 0 10 16,-7 0-3-16,10 0 0 16,-3 0 6-16,0 0-10 15,10 0 4-15,-4 0 0 16,4 0-7-16,-10 0 16 15,0 0-9-15,-4 0 0 16,-3 0 1-16,0 0-2 16,-7 0 1-16,0 0 0 15,0 0 27-15,0-3-17 16,0-9 41-16,0 4-20 0,0-6-19 16,0-3 0-16,0-1-12 15,0-7 0-15,0-6 3 16,0-10 5-16,0-10-8 15,0-9 0-15,0-8 12 16,-14-6-17-16,-10-4 5 16,4-2 0-16,-11-6-8 15,10-3 17-15,-3 1-9 16,17-1 0-16,0 9 12 16,7 12-20-16,-7 13 8 15,-3 16 0-15,3 7-2 16,-7 11 17-16,1 8-15 15,-5 0 3-15,5 2 14 0,-8 6-17 16,4-1 0 0,-11 3 0-16,-23 3-9 0,-46 0 12 15,-68 0-6-15,-72 25-14 16,-72 22-147-16,-63 3-167 16,1 8-284-16</inkml:trace>
  <inkml:trace contextRef="#ctx0" brushRef="#br0" timeOffset="2596">891 718 430 0,'0'0'157'16,"0"0"-32"-16,0 0 25 15,0 0-43-15,0 0 15 16,0 0-61-16,-55-20-18 0,48 20-10 16,-7 11-24-1,0 21-2-15,-10 10 44 0,-3 6-39 16,3 8 29-16,-7 3-35 15,10 10-2-15,1-7 13 16,-5-1-3-16,5-21-14 16,10-15 0-16,10-13 9 15,0-9-10-15,0-3 1 16,0 0 0-16,0 0 24 16,0-15-18-16,0-19 12 15,0-17-18-15,10-12 16 16,17-3-22-16,11-6 6 15,0 4 0-15,0 8-8 16,-4 14 16-16,-10 15-8 16,-17 17 0-16,0 10 3 0,0 4-17 15,10 0 4-15,4 22 10 16,3 22-18-16,-10 8 25 16,6 5-7-16,-13 6 0 15,10-9-5-15,-3-2-4 16,0-9-18-16,3-12-64 15,-10-8-19-15,-7-6-44 16,0-8 26-16,0-7-29 16,-14-2-15-16,-24 0-185 15</inkml:trace>
  <inkml:trace contextRef="#ctx0" brushRef="#br0" timeOffset="2767">636 1075 20 0,'0'0'199'0,"0"0"-23"15,0 0-83-15,0 0 15 16,0 0-23-16,0 0-51 16,0-48-3-16,52 44-30 15,0 2 0-15,23-1 3 16,8-3-4-16,6-5-68 16,-10-6-240-16</inkml:trace>
  <inkml:trace contextRef="#ctx0" brushRef="#br0" timeOffset="3046">1503 414 511 0,'0'0'175'15,"0"0"-18"-15,0 0-25 16,0 0 28-16,0 0-95 15,0 0-30-15,-7 3-23 16,7 63-7-16,0 18 60 16,0 1-39-16,0 4-16 0,0-4 17 15,0 4-16 1,0-3-11-16,0-1 0 0,0-4-4 16,0-10-1-16,7-11-95 15,10-11-152-15,-3-15-51 16,0-5-194-16</inkml:trace>
  <inkml:trace contextRef="#ctx0" brushRef="#br0" timeOffset="3691">1995 941 396 0,'0'0'201'16,"0"0"-97"-16,0 0 14 15,0 0 0-15,0 0-76 0,0 0-15 16,0-26-27-16,0 71 0 16,0 16 36-16,0 4-35 15,0 1 32-15,0-9-11 16,0-11-17-16,0-17 13 16,0-12-18-16,0-11 0 15,0-4 0-15,0-2 18 16,0 0-12-16,0 0 35 15,-18-29-21-15,11-13 11 16,7-9-31-16,0-18 0 16,0-2-1-16,18-2 11 15,9 8-10-15,4 11 0 16,-10 14 9-16,-4 14-13 16,-10 14 4-16,0 4 0 0,6 8-12 15,-6 0-11-15,17 0 23 16,-10 0 0-16,0 20 3 15,-4 6-22-15,-10 5 17 16,0 0-1-16,0 7-3 16,-17-5-18-16,3-3 23 15,1-7 0-15,6-12-23 16,7-2 10-16,0-7 8 16,0-2 1-16,0 0-7 15,0 0-3-15,0 0 15 16,20 0-1-16,18 0 12 15,0 0-15-15,-11 6 4 16,4 6 0-16,-3 4-9 0,-4 13 10 16,-10 8-1-1,-7 7 0-15,-7-2 5 0,0-4-16 16,0-5 11-16,-7-6-18 16,-31-11 17-16,-3-2 1 15,-4-4 8-15,-17-10-8 16,10 0-54-16,15 0-117 15,-5 0-54-15,25-35-154 16</inkml:trace>
  <inkml:trace contextRef="#ctx0" brushRef="#br0" timeOffset="3968">2514 414 502 0,'0'0'164'0,"0"0"3"16,0 0-84-16,0 0-14 16,0 0-42-16,0 0 23 15,51 138 32-15,-37-69-26 16,-7 4-11-16,0 2 6 16,3 5-43-16,-10 6 19 15,0-3-25-15,0-9 12 16,0-8-15-16,0-15 1 15,0-10-25-15,0-13-104 0,0-8-141 16,0-9-24 0,0-8-214-16</inkml:trace>
  <inkml:trace contextRef="#ctx0" brushRef="#br0" timeOffset="4268">3009 787 506 0,'0'0'181'16,"0"0"-47"-16,0 0 13 15,0 0-39-15,0 0-32 0,0 0 0 16,0-61-56 0,-7 61 15-16,7 0-35 0,-14 0 13 15,-3 8-10-15,-4 21-3 16,-10 8 0-16,11 9-1 15,-4 5 10-15,10-2-9 16,14 6 0-16,0-9 5 16,0-4-19-16,31-11 14 15,14-11-19-15,6-11-51 16,15-9-88-16,9 0 22 16,-3-19-75-16,-3-25-97 15</inkml:trace>
  <inkml:trace contextRef="#ctx0" brushRef="#br0" timeOffset="4546">3446 520 377 0,'0'0'193'0,"0"0"-56"0,0 0-16 16,0 0-16-16,0 0 9 15,0 0-61-15,-90-85-9 16,90 85-7-16,0 0-37 15,0 20 0-15,0 22-7 16,0 19 14-16,0 4 8 16,0 4-11-16,0 2 5 0,0 4 7 15,0 2-8 1,0 0-2-16,0-2-6 0,0-10 6 16,0-8-17-16,0-11 11 15,0-6-83-15,10-8-95 16,4-6-128-16</inkml:trace>
  <inkml:trace contextRef="#ctx0" brushRef="#br0" timeOffset="5010">3662 875 520 0,'0'0'177'15,"0"0"-37"-15,0 0-46 0,0 0 19 16,0 0-110 0,0 0 9-16,0 57-13 0,0 6 11 15,0 3-7-15,0-7-3 16,0-7 7-16,0-17-6 16,0-16-1-16,0-10 0 15,0-9 5-15,0 0 5 16,0 0 11-16,-7 0 80 15,-3-32-38-15,10-10-33 16,0-9-30-16,0-2 0 16,0-3 1-16,0 1 8 15,0 6-9-15,0 12 0 16,0 8 4-16,0 16-7 16,0 7 3-16,17 3-11 0,4 3 2 15,17 0-13-15,6 11 22 16,1 15 0-16,-7 0 5 15,-11 9-15-15,-3-1 10 16,-10 3 0-16,-14-3-2 16,0 1 5-16,0-1-3 15,-7 0 0-15,-37 3-39 16,-22 4-45-16,-3-10-106 16,18-3-208-16</inkml:trace>
  <inkml:trace contextRef="#ctx0" brushRef="#br0" timeOffset="5319">4047 214 663 0,'0'0'176'15,"0"0"-68"-15,0 0 28 16,0 0-88-16,0 0-34 16,0 0-14-16,21 121 35 15,-11-44-20-15,-10 8 45 16,14 3-37-16,-7-1-4 0,0-4-7 16,0-7 2-16,-7 2-9 15,6-9-5-15,-6-4 6 16,11-8-23-16,-11-8-16 15,0-9-194-15,0-9-131 16</inkml:trace>
  <inkml:trace contextRef="#ctx0" brushRef="#br0" timeOffset="5643">4419 763 419 0,'0'0'223'0,"0"0"-102"15,0 0-28-15,0 0 15 16,0 0-51-16,0 0-49 16,0 0-8-16,0 32 0 15,0 7 6-15,0 8 2 16,0 4-5-16,-18 1-3 15,12-1 8-15,6-5 0 16,0-7-8-16,0-10 0 16,6-9 8-16,39-11-27 15,-7-9 15-15,0 0-62 16,0 0-45-16,-18-15-35 16,-6-10 29-16,-14-8-100 0</inkml:trace>
  <inkml:trace contextRef="#ctx0" brushRef="#br0" timeOffset="5828">4432 712 355 0,'0'0'159'16,"0"0"-65"-16,0 0 1 16,0 0-51-16,0 0-35 15,0 0 21-15,162-89-30 16,-131 89 0-16,0 0 0 15,-24 0-9-15,-7 17-37 16,0 9-74-16,0 6-242 0</inkml:trace>
  <inkml:trace contextRef="#ctx0" brushRef="#br0" timeOffset="5964">4367 930 4 0,'0'0'108'0,"0"0"46"16,0 0 7-16,0 0-108 15,0 0-5-15,251-33-44 16,-168 17-4-16,-11-5-100 16</inkml:trace>
  <inkml:trace contextRef="#ctx0" brushRef="#br0" timeOffset="6256">5024 317 454 0,'0'0'175'15,"0"0"-37"-15,0 0-3 16,0 0 2-16,0 0-75 16,0 0-38-16,-42-22-20 15,42 64-4-15,-17 15 24 16,10 15-22-16,-6 8 41 15,-5 9-9-15,5 2-29 0,-1 3 17 16,7 7-20 0,-10-7-2-16,10-4 1 0,7-17 12 15,0-10-26-15,0-15-1 16,0-8-250-16,7-14-128 16</inkml:trace>
  <inkml:trace contextRef="#ctx0" brushRef="#br0" timeOffset="6676">5240 783 526 0,'0'0'162'0,"0"0"-2"15,0 0-49-15,0 0-2 16,0 0-106-16,0 0 19 15,-13 22-29-15,2 25 9 16,-2 3-2-16,-1 0 0 16,7-4 16-16,0-6-16 15,7-9 0-15,0-5 1 16,0-11-4-16,0-10 4 16,0-5-1-16,0 0 13 15,0 0-8-15,0-5 30 16,-10-28 46-16,10-12-74 15,0-1 26-15,0-5-29 16,0-3-4-16,0 2 5 0,0 0 11 16,0 4-15-16,31-1-1 15,6 9 0-15,15 3-17 16,0 11 17-16,-8 12-6 16,8 10-6-16,-14 4-59 15,-11 4-9-15,-3 30-52 16,-24 9-82-16,0-3-12 15</inkml:trace>
  <inkml:trace contextRef="#ctx0" brushRef="#br0" timeOffset="6765">5240 783 298 0</inkml:trace>
  <inkml:trace contextRef="#ctx0" brushRef="#br0" timeOffset="6840">5240 783 298 0,'45'119'139'0,"-45"-119"-21"0,0 0-37 0,0-5-32 0,7 0-34 15,24 0-15-15,14-1 0 16,-1 0-11-16,8 0-93 16,-18-3-213-16</inkml:trace>
  <inkml:trace contextRef="#ctx0" brushRef="#br0" timeOffset="7170">5691 406 508 0,'0'0'181'15,"0"0"-51"-15,0 0-10 16,0 0 3-16,0 0-57 16,0 0 19-16,-66-115-48 15,66 115-30-15,0 15-14 16,0 28 8-16,0 14-1 15,0 8 3-15,0 7 13 16,0 2-5-16,0 3-11 16,0 4 1-16,0 4 2 15,0 3-3-15,0 5 0 0,0-8 0 16,0-10 14 0,0-11-23-16,14-14 9 0,10-10-114 15,-10-11-84-15,0-9-116 16,-14-9-219-16</inkml:trace>
  <inkml:trace contextRef="#ctx0" brushRef="#br0" timeOffset="7830">5959 723 453 0,'0'0'162'0,"0"0"-75"0,0 0 37 16,0 0-38-16,0 0-20 15,0 0 7-15,0-138-55 16,0 136 26-16,0 2-37 16,0 0 3-16,-14 12-14 15,-17 16 6-15,0 7-2 16,18-4 0-16,-1 6 5 15,14-3-7-15,-7 4 2 16,7-2 0-16,0 2-9 16,0-3 10-16,0-4-1 15,21-3 0-15,-8-10 7 16,5-4-12-16,-12-11 5 0,8-3-20 16,3 0 15-16,4 0-1 15,-7-12 6-15,3-7 4 16,-3-3 12-16,-1 0-14 15,-13 3-2-15,7 4 1 16,-7 0-1-16,0 7 2 16,0 2-2-16,0 3 0 15,11 1 7-15,-11-1-12 16,7 3 5-16,-1-3-2 16,8 0-14-16,3 0 16 15,-3-3 0-15,7 0 0 16,3 1 10-16,-17 2-10 15,6 1 0-15,5 2 0 16,-12 0-17-16,8 0 17 16,-14 0-2-16,7 10-3 0,-7 25 2 15,0 8 3-15,0 17 0 16,-7 3 1-16,0 2-2 16,0 2 2-16,7-10-1 15,0-6 0-15,0-14 11 16,0-8-12-16,0-12 1 15,14-8-22-15,0-9-156 16,17 0-91-16,0 0-359 16</inkml:trace>
  <inkml:trace contextRef="#ctx0" brushRef="#br0" timeOffset="8177">6478 360 501 0,'0'0'189'0,"0"0"-32"15,0 0-43-15,0 0-10 16,0 0 22-16,0 0-50 16,-45-132-25-16,45 144-51 15,0 37 13-15,0 19-13 16,0 12 1-16,0 3 7 15,0 0 9-15,0 3-11 16,0-6-6-16,0 6 0 0,0 0 16 16,-13-6-16-1,-4-3 0-15,10-12 1 0,0-16-6 16,7-9 5-16,0-8-1 16,0-9 1-16,0-9-88 15,0-6-46-15,0-8-91 16,14 0-60-16,16-22-225 15</inkml:trace>
  <inkml:trace contextRef="#ctx0" brushRef="#br0" timeOffset="8696">6767 689 435 0,'0'0'204'0,"0"0"-65"16,0 0-62-16,0 0 41 16,0 0-47-16,0 0-63 15,0-20-2-15,-7 49 2 16,-7 10-8-16,-3 7 2 16,3 0 15-16,8 0-17 15,-1-4 0-15,7-13 0 16,-11-9-3-16,11-12 5 15,0-4-2-15,0-4 2 0,0 0 10 16,0 0 5-16,0 0-17 16,11-26 6-16,16-11-14 15,11 3 10-15,14-7-2 16,-8 6 0-16,1 7 5 16,-7 3-9-16,-24 7 4 15,-1 4 0-15,-2 3-2 16,2 0 6-16,-6-1-4 15,-7 0 0-15,0 4 14 16,0 0-9-16,0 8-5 16,0 0 0-16,0 0 24 15,0 0-24-15,0 0 0 0,0 14 0 16,0 17 0-16,0 13-3 16,0 4 3-16,-7 3 0 15,-6 5-5-15,2 0 7 16,4-2-2-16,-6-5 0 15,6-12-153-15,-10-12-198 16</inkml:trace>
  <inkml:trace contextRef="#ctx0" brushRef="#br0" timeOffset="9053">7131 303 592 0,'0'0'170'0,"0"0"-61"16,0 0 16-16,0 0-36 16,0 0-13-16,0 0-11 15,0-77-65-15,0 128 0 16,0 24 1-16,0 5 10 15,-6 6 2-15,-5-1-13 16,4 4 5-16,-6-4 4 16,13 1-4-16,-7-3-5 15,7-8 0-15,0-12 11 16,0-15-13-16,0-11 2 0,0-13 0 16,0-8-11-16,0-7 11 15,0-3-27-15,7-6-129 16,-7 0-72-16,7 0-52 15</inkml:trace>
  <inkml:trace contextRef="#ctx0" brushRef="#br0" timeOffset="9667">7338 526 388 0,'0'0'107'15,"0"0"-42"-15,0 0-14 16,0 0 40-16,0 0-72 15,0 0-15-15,75-17 21 16,-16 14-21-16,-8 0-2 16,-6 0 3-16,-24 3 7 15,-4 0-7-15,-10 0-5 0,-7 0 0 16,0 0-6 0,0 0 10-16,0 0-4 0,0 0 8 15,0 0 2-15,0 9 4 16,-17 11-9-16,3 5-2 15,7 1 21-15,-7 6-24 16,-3 2 15-16,3 4 7 16,1-2-19-16,6 7 18 15,-11-1-21-15,12 2 6 16,-1-1-5-16,7-3 1 16,-7-6-2-16,7-5 0 15,-7-9 10-15,7-8-10 16,-7-7 0-16,7-2 0 15,-10-3 17-15,-11 0-17 16,7 0 9-16,-10 0-9 0,11-12 14 16,-5 7-13-16,18 2-1 15,0 0 2-15,0 3-3 16,0-3 1-16,11-5-3 16,33-4-8-16,15 1 6 15,-1-3-25-15,-13-4-127 16,-7 4-125-16</inkml:trace>
  <inkml:trace contextRef="#ctx0" brushRef="#br0" timeOffset="11002">7561 74 226 0,'0'0'101'15,"0"0"7"-15,0 0-24 16,0 0 28-16,0 0-13 15,0 0-45-15,0 0 4 16,-31-20-57-16,62 11 8 16,4 4 1-16,20 0-6 15,-4 5-4-15,15 0 11 16,9 0 0-16,11 0 6 16,14 0-4-16,-4 0-7 15,-10 0 24-15,-3 0-28 16,-25 0 17-16,-13 0 12 0,-7 0-31 15,-14 0 33 1,-11 0-28-16,-6 0-3 0,0 2 13 16,7 6-7-16,3 4-8 15,-3 2 0-15,-7 1 15 16,10-2-8-16,-17 2-3 16,0 5 1-16,0 3 14 15,0 3-11-15,0 8 8 16,0 3 21-16,0 6-36 15,0 3 40-15,0 3-28 16,0-4-11-16,-10 4 15 16,10-3-10-16,0-3-7 15,-7 3 0-15,0-1 14 16,-7-2-6-16,7 3-8 0,-10-3 1 16,10-3 5-16,0-1 2 15,-6 1-8-15,6-9 0 16,7-1 18-16,0-4-19 15,0-7 1-15,0-1 0 16,-11-2-5-16,11-1 14 16,-7-1-9-16,1-2 3 15,6-5 11-15,-7 0-3 16,7-1-5-16,-7-1-6 16,0 7 32-16,-3-3-26 15,3-1-1-15,0 1-2 16,7-1 14-16,-7 1-18 15,7 0 1-15,-7-3 0 0,7-2-7 16,0 2 10 0,0 0-3-16,-7 3 0 0,7-1 16 15,0 1-21-15,0 3 5 16,0-7 0-16,-7 3-6 16,-3 2 13-16,3-5-7 15,7 0 0-15,0-1 13 16,0-4-17-16,0 2 4 15,0-2 0-15,0 0-9 16,0 3 12-16,0-1-3 16,-7 5 0-16,7-1 12 15,-7-3-15-15,1 2 3 0,6-2 0 16,0-3-10 0,0 3 16-16,-7-3-6 0,7 0 0 15,-11 3 14-15,5-1-18 16,-8 4 4-16,-24 6 0 15,0-1-1-15,-13 4 8 16,-1-4-7-16,-13 3 0 16,-25 4-3-16,-20-4-3 15,-17 2-104-15,7-7-124 16,41-3-48-16,34-6-455 16</inkml:trace>
  <inkml:trace contextRef="#ctx0" brushRef="#br0" timeOffset="11797">7998 470 315 0,'0'0'140'0,"0"0"-41"15,0 0 29-15,0 0-31 16,0 0-12-16,0 0-8 16,-38-53-68-16,38 44 15 15,24 4-24-15,4 0 6 16,10 1-3-16,-8 2 1 15,-2-2-4-15,3 4 0 0,-10-2 17 16,-4-1-17 0,-10 3 0-16,-7 0 0 0,0 0 1 15,0 0 4-15,0 0-5 16,0 0 0-16,0 0 12 16,0 0-9-16,0 0-3 15,0 0 0-15,0 0-6 16,0 0 7-16,0 0-1 15,0 0 0-15,-18 3 13 16,12 11-16-16,-8 9 3 16,7 0 0-16,7 1 3 15,0-2 5-15,0 4-8 0,0-1 19 16,0 4-13 0,0 2 21-16,0 1-8 0,0 2-12 15,0-3 26-15,0 1-28 16,0-1 9-16,0 1 0 15,0-1-5-15,0-5 14 16,-7-3-12-16,0-9-8 16,7-2 23-16,-10-4-21 15,3-2 6-15,-7-6 13 16,-17 0-19-16,4 0 23 16,3 0-28-16,-4-3 0 15,4-12-9-15,3-7-173 16,4-7-115-16,10-12-422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1:49:54.099"/>
    </inkml:context>
    <inkml:brush xml:id="br0">
      <inkml:brushProperty name="width" value="0.05" units="cm"/>
      <inkml:brushProperty name="height" value="0.05" units="cm"/>
      <inkml:brushProperty name="color" value="#3165BB"/>
      <inkml:brushProperty name="fitToCurve" value="1"/>
    </inkml:brush>
  </inkml:definitions>
  <inkml:trace contextRef="#ctx0" brushRef="#br0">5539 1198 750 0,'0'0'104'0,"0"0"-39"16,0 0 62-16,0 0-38 15,0 0-72-15,0 0-17 16,0 34 5-16,0 17-5 16,0 12 0-16,0 9 8 15,-17 6-3-15,-4-1-5 16,14-9 0-16,-10-16 0 15,17-18 11-15,-7-14-11 16,7-14 0-16,0-6 4 16,0 0 20-16,0-9 52 15,0-20-22-15,0-8-11 16,0-5-24-16,0-10 12 0,0-3-27 16,0-7 8-16,0-7-7 15,0-2-5-15,0-4 0 16,0 4-6-16,24 4 19 15,-10 11-13-15,17 13 0 16,-3 6-2-16,9 11-7 16,1 9 9-16,0 8 0 15,20 9-11-15,1 0-5 16,-7 0 5-16,-1 18-1 16,-13 10-23-16,-31 3 25 0,0 9-25 15,-7 3 34 1,-7 9-11-16,-45 0 10 0,-6 2-1 15,-8-9 3-15,5-4 0 16,9-7-7-16,24-8 7 16,11-7 0-16,10-4-6 15,7-4 6-15,0-5-2 16,0-3 2-16,0 2 0 16,0 1-12-16,24 0 12 15,4 5 0-15,10 7-3 16,0 2 6-16,-11 8-3 15,-3 1 0-15,-3 2 4 16,3 3-17-16,-10-5 13 16,-1 0 0-16,-2-10-4 15,-11-1 9-15,0-4-5 0,0-2 0 16,-45 2 2-16,-24-6-5 16,-20-1 4-16,-14-5-1 15,-14-2 4-15,3 0-4 16,18 0-12-16,31-9-100 15,27-2-63-15,38-12-63 16,51-11-441-16</inkml:trace>
  <inkml:trace contextRef="#ctx0" brushRef="#br0" timeOffset="224">6137 1464 501 0,'0'0'171'16,"0"0"-86"-16,0 0 65 15,0 0-48-15,0 0-91 16,0 0 10-16,172 11-21 16,-82-11 3-16,-1 0-3 15,-3 0-36-15,-17 0-122 16,-18 0-171-16</inkml:trace>
  <inkml:trace contextRef="#ctx0" brushRef="#br0" timeOffset="591">6880 1135 639 0,'0'0'116'16,"0"0"22"-16,0 0-51 15,0 0-73-15,0 0 23 16,0 0-34-16,186-12 1 16,-148 36 12-16,-11 4-9 15,-3 7-3-15,-24 2-2 16,0-1 3-16,-10 8 20 0,-42-1-21 15,-6 1 12-15,-8-9 30 16,-2 1-37-16,9-11 24 16,21-6-18-16,18-4-7 15,20-3-2-15,0-1-6 16,7 1 0-16,68-4 16 16,22-6-14-16,19-2-4 15,-6 0-41-15,-13 0-163 16,-15-2-214-16</inkml:trace>
  <inkml:trace contextRef="#ctx0" brushRef="#br0" timeOffset="827">7829 1595 562 0,'0'0'179'15,"0"0"-61"-15,0 0-24 16,0 0-1-16,0 0-77 16,0 0-8-16,-127 118 44 15,44-73-39-15,-3 7-11 16,4 2 0-16,6 0-2 16,18 1-16-16,13-4-137 15,31-11-139-15</inkml:trace>
  <inkml:trace contextRef="#ctx0" brushRef="#br0" timeOffset="-1012">3655 876 468 0,'0'0'152'0,"0"0"7"16,0 0-39-16,0 0-1 15,0 0-55-15,0 0-18 16,0 0-1-16,0-13-43 16,0 13 15-16,0 20-17 15,0 12 8-15,0 11 19 16,0 8-17-16,0 4-3 16,0 4 2-16,0 2 1 0,0 2-10 15,0-3 0 1,0-3-79-16,0-7-81 0,0-15-92 15,0-3-178-15</inkml:trace>
  <inkml:trace contextRef="#ctx0" brushRef="#br0" timeOffset="-817">4315 1449 562 0,'0'0'125'0,"0"0"-3"16,0 0-57-16,0 0-12 16,0 0-31-16,0 0-20 15,-268 155 10-15,172-101-12 0,6-5-83 16,18-3-269-16</inkml:trace>
  <inkml:trace contextRef="#ctx0" brushRef="#br0" timeOffset="-1778">1551 1089 424 0,'0'0'392'15,"0"0"-305"-15,0 0-3 16,0 0 77-16,0 0-82 16,0 0-24-16,6-9-23 15,-6 13-24-15,0 10 31 0,0 11-35 16,0 7 13-16,0 8 31 15,0 4-48-15,-20-2 24 16,-4 4-21-16,3-3 9 16,-10-4-9-16,11-4-3 15,-11-7 0-15,17-4-2 16,3-10 13-16,5-8-11 16,6-4 0-16,0-2 9 15,0 0 1-15,0 0-9 16,0 0 32-16,0-17 19 15,24-26-51-15,20-14 17 16,15-17-18-16,16-14 7 16,22-8-14-16,-1-1 7 15,-10 9 0-15,3 13-4 16,-37 21 14-16,-14 22-10 0,-24 19 0 16,-4 9 5-16,-10 4-20 15,0 0 15-15,14 0-12 16,-1 38 5-16,5 16 1 15,-5 12 6-15,-13 5 0 16,0 6 3-16,0 4-16 16,0-7 13-16,0-5 0 15,0-7-7-15,0-10-10 16,0-12-9-16,0-8-21 16,0-10-40-16,0-11-13 0,0-8-46 15,0-3-61 1,0 0 4-16,0-5-237 0</inkml:trace>
  <inkml:trace contextRef="#ctx0" brushRef="#br0" timeOffset="-1532">1262 1267 404 0,'0'0'138'16,"0"0"-35"-16,0 0 15 15,0 0-21-15,0 0-66 16,0 0 20-16,-24-12-33 0,55 12-12 16,34 0 33-1,31 0-30-15,31 0 30 0,21 0-35 16,17 0 6-16,-3-6-20 16,-7 4-9-16,-21-4-137 15,-31-3-89-15,-21 3-312 16</inkml:trace>
  <inkml:trace contextRef="#ctx0" brushRef="#br0" timeOffset="-1325">2723 1184 460 0,'0'0'103'0,"0"0"11"16,0 0 6-16,0 0-47 15,0 0-27-15,0 0-46 16,-17-17 3-16,48 17-4 16,20 0 8-16,8 0-14 15,16 0-90-15,5 0-114 16,-5 0-98-16</inkml:trace>
  <inkml:trace contextRef="#ctx0" brushRef="#br0" timeOffset="1522">9163 749 314 0,'0'0'202'0,"0"0"-94"16,0 0 48-16,0 0-35 15,0 0-18-15,0 0-5 16,-127-100-44-16,99 91 11 15,-3 3-16-15,0 6-33 16,-3 0 23-16,-21 0-37 16,-3 32-1-16,-8 17-1 15,-2 6 11-15,9 12-11 0,14 11 0 16,25 2 8 0,20 5-16-16,7-2 8 0,51-5 0 15,25-12 1-15,6-17 12 16,7-15-9-16,7-10-4 15,7-17 5-15,4-7-14 16,-11 0-37-16,0-7-95 16,-20-23-116-16,-32-10-292 15</inkml:trace>
  <inkml:trace contextRef="#ctx0" brushRef="#br0" timeOffset="2070">9644 1149 556 0,'0'0'126'16,"0"0"-13"-16,0 0-18 15,0 0-61-15,0 0-2 16,0 0-24-16,155-16-1 15,-96 16 12-15,3 0-19 16,-4 2 3-16,7 3 20 16,11-2-20-16,-4 1 15 0,-3-4-8 15,-17 0-9-15,-8 0 33 16,-13 0-25-16,-24 0 16 16,-7 0 43-16,0-12-24 15,0-5-22-15,-17 0-22 16,-18-4 8-16,5 5-18 15,-8 2 10-15,10-1 0 16,-3 6 0-16,7 4 14 16,10-4-14-16,1 6 0 15,-1-3 3-15,14 4-10 16,0 2 7-16,0 0 0 16,0 0-5-16,0 0 4 0,0 0 1 15,14 0 0 1,13 2 2-16,4 13-5 0,7 2 3 15,-7 6 0-15,-4 3-4 16,4 2 11-16,-17 0-7 16,-7 4 0-16,-7-3-16 15,0 0 14-15,-7-2-69 16,-44-1-48-16,-8-2-46 16,-10-7-149-16</inkml:trace>
  <inkml:trace contextRef="#ctx0" brushRef="#br0" timeOffset="2761">10903 924 436 0,'0'0'119'0,"0"0"-45"16,0 0 64-16,0 0-35 15,0 0-48-15,0 0 5 0,0-61-23 16,24 61-12-16,14-2-13 15,-4 2 0-15,11 0-12 16,6 0 0-16,-6 2 8 16,0 16-18-16,-14 1 10 15,-11 5 0-15,-9 1-7 16,-11 1 9-16,0-4-2 16,-11 4 0-16,-23-3 4 15,-4 0-2-15,0-3 2 16,-13-2-4-16,13-4 2 15,17-6 9-15,-3-2-9 16,17-1-2-16,7-5 1 16,-6 0-1-16,6 3 0 15,0-3 0-15,0 0 24 16,0 0-13-16,20 4 20 0,18 1-26 16,7 1 4-16,-1 8-11 15,1 4 2-15,-14 2 0 16,-3 5-1-16,3 1 10 15,-11 2-9-15,-10-2 0 16,4 0 2-16,-14-1-11 16,0 1 9-16,0-4 0 15,0-4-6-15,-38-6 17 16,-20-3-11-16,-25-9 0 16,-27 0-4-16,-10 0 2 0,-14-21-204 15,3-7-132 1</inkml:trace>
  <inkml:trace contextRef="#ctx0" brushRef="#br0" timeOffset="22217">3679 111 388 0,'0'0'65'16,"0"0"3"-16,0 0-8 16,0 0 9-16,0 0 20 0,0 0-30 15,0 0-48-15,-45-34 28 16,-6 29-32-16,-18-1 3 15,-27 3 18-15,-39-2-24 16,-19 1 11-16,-59 2-15 16,-25 2 6-16,-44 0-8 15,0 0 2-15,14 0 0 16,24 0 0-16,45 0 14 16,27 0-13-16,24 0-1 15,31 8 2-15,4 6-11 16,33 1 9-16,19-1 0 15,9-2-2-15,24 2 11 16,-9-3-9-16,6 6 0 0,10-2 0 16,-10 1 0-16,11 11 2 15,-5 1-2-15,5 15 23 16,-11 5-21-16,0 13 30 16,-3 13-18-16,3 6-14 15,-7 11 41-15,10 1-32 16,-10 2 3-16,14 1 4 15,4 2-7-15,13 3 3 16,-17 0-4-16,17-3-3 16,-14-3 2-16,14-7-3 15,-10-4-4-15,3-6 3 16,8-4 14-16,-12 2-17 16,12-5 0-16,-8-6 4 15,0-1-7-15,7-6 3 0,-10-2 0 16,17-9 0-16,0-12 12 15,0-9-12-15,7-10 0 16,24-4 2-16,13-5-9 16,15-3 12-16,23 0-5 15,8-3 3-15,6 0 4 16,14 0-2-16,10 0-5 16,11 0 1-16,27-6-5 15,11 0 4-15,10 6 0 16,27-2-6-16,24 2 16 15,8 0-14-15,30 0 4 16,-4 0-1-16,25 0-10 16,4 0 14-16,-5 0-3 0,1 0 0 15,-17-7 0-15,-4 0-2 16,0 1 2-16,-10 2 0 16,10 2-13-16,-3-1 13 15,10 3 0-15,0 0-3 16,0 0 11-16,-10 0-16 15,-14 0 8-15,-14 0 0 16,-6 0-6-16,-15 0 9 16,-9 0-3-16,2 0 0 15,-9 0-12-15,-15 0 8 16,-23 0-1-16,0-4-5 16,3 4-1-16,-4-2 2 0,-3-1 7 15,-10-2-3-15,-7-1-7 16,-10 4 12-16,3-2 0 15,-14 1 3-15,4 3-5 16,-10-3 3-16,-4-3-1 16,-14-2 0-16,7-4 8 15,0 4-8-15,-3-3 0 16,-21 2 0-16,3 3-2 16,-16 1 2-16,-15-1 0 15,11 3-1-15,-10 0 9 16,6-3-10-16,-13 0 2 15,13-2 0-15,-6-3-3 16,10-4 5-16,-4 1-2 0,1 0 1 16,-8 0 11-1,8-3-14-15,-8 2 2 0,4 2 0 16,4-2 2-16,-8 4-2 16,8-2 0-16,-7 3-2 15,-1-5 14-15,1 0-14 16,-1 2 2-16,-6-5 0 15,0-2 6-15,-1-3 1 16,-6-3-7-16,0-8 20 16,0-3-18-16,-11-3 20 15,4 0-15-15,-17-3-2 16,10 3 30-16,-3 0-32 16,-8-3 16-16,5 0 5 15,2-5-18-15,-13-4 22 0,17-2-19 16,-17 0-5-16,7-1 16 15,-7-2-12-15,-7 0-7 16,0-1 2-16,0-7 15 16,0 0-15-16,0-7-3 15,-21-2 1-15,7 5-7 16,-10 6 11-16,4 15-5 16,13 10 0-16,-10 13 9 15,3-1-14-15,7 8 5 16,-10 5 0-16,10-2-9 15,0 4 9-15,0 2 0 0,0-2 0 16,0 2 10 0,0 1-13-16,-17-4 3 0,4-2 0 15,-18 2-19-15,-20 4 19 16,-18 2 0-16,-27 6-9 16,-38 0 18-16,-14 0-9 15,-17 0 0-15,-14 0 2 16,-6 6-10-16,-1-4 9 15,-6-2-1-15,-11 0 0 16,-27 0 10-16,-14 0-10 16,-31 0 0-16,-14-11 0 15,-23-6-10-15,-22-3 11 16,-13 0-1-16,3-3 3 16,18 6 12-16,30-3-19 0,45 6 4 15,28-1 0-15,20 4-15 16,18 2 15-16,6 3 0 15,-7 6-1-15,-6 0-13 16,-14 0 11-16,-11-2 1 16,1-2-6-16,10-1-9 15,13 0 10-15,-3 1 1 16,28 2 5-16,10 2-16 16,17 0 7-16,14 0-17 15,3 16-84-15,-27 10-25 16,-10-5-173-16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42.008"/>
    </inkml:context>
    <inkml:brush xml:id="br0">
      <inkml:brushProperty name="width" value="0.05" units="cm"/>
      <inkml:brushProperty name="height" value="0.05" units="cm"/>
      <inkml:brushProperty name="color" value="#3165BB"/>
      <inkml:brushProperty name="fitToCurve" value="1"/>
    </inkml:brush>
  </inkml:definitions>
  <inkml:trace contextRef="#ctx0" brushRef="#br0">691 959 597 0,'0'0'225'0,"0"0"-157"0,0 0 34 15,0 0 28-15,0 0-66 16,0 0-15-16,0 0 2 16,0 0-28-16,0 0 11 15,7 0-10-15,-1 0-13 16,8 0 52-16,3-6-24 15,4-17-6-15,10-6 0 16,-4-2-32-16,-2 3 25 16,-5-4-7-16,-3 1-16 15,-3 2 17-15,0 3-20 16,-14 6 0-16,7 6 12 16,-7 8-1-16,0 3-7 15,0 3-4-15,0 0 8 0,0 0-14 16,0 0 6-16,0 0 0 15,0 0-8-15,-7 3 1 16,-14 20 7-16,7 11 0 16,-10 4 8-16,24-4-16 15,0-3 8-15,0 1 0 16,31-7-6-16,21-5 13 16,13-6-7-16,4-8 0 15,3-6 6-15,4 0-9 16,-18 0 3-16,8-16-3 15,-22-16 2-15,-13-5-59 16,-24-2-14-16,-7-5-51 0,0-2-78 16,-31 5-34-16,-13 2-133 15</inkml:trace>
  <inkml:trace contextRef="#ctx0" brushRef="#br0" timeOffset="402">876 375 409 0,'0'0'153'15,"0"0"-21"-15,0 0 0 16,0 0-68-16,0 0-11 16,0 0-18-16,-17-8-32 0,17 8 17 15,0 0-20 1,0 0 0-16,0 11 9 0,0 3 0 15,0 4-6-15,0-4 0 16,10 0 0-16,4-6 10 16,7 1-9-16,3-9 8 15,3 0 57-15,-9 0-4 16,9-3 16-16,-10-17-3 16,-10 0-33-16,0-5 12 15,-7-1-37-15,0 3 16 16,0 0-16-16,-7 5-9 15,-24 5-6-15,-7 5-5 0,4 2 2 16,-4 6-14 0,7 0 12-16,18 0-15 0,-1 25-37 15,3 9-103-15,11 5-43 16,0 3-96-16,0-8-420 16</inkml:trace>
  <inkml:trace contextRef="#ctx0" brushRef="#br0" timeOffset="504">876 375 432 0</inkml:trace>
  <inkml:trace contextRef="#ctx0" brushRef="#br0" timeOffset="916">876 375 432 0,'148'-188'191'0,"-199"147"-17"0,6 1-35 0,-14 6-20 0,-2 3 13 0,9 8-100 16,-6 12 33-1,-1 4-23-15,8 7-32 0,-11 0 15 16,-4 33-25-16,-9 26 0 16,-4 21 4-16,-4 18 8 15,1 5 1-15,16 5 1 16,21-2-13-16,21-1 25 16,24-2-26-16,0-5 0 15,55-4-1-15,31-8 16 16,28-9-13-16,20-21-2 15,-3-17 8-15,3-22-10 16,-14-17 4-16,-10 0-2 0,-7-21 7 16,-6-27 3-16,16-21 24 15,-3-8 2-15,-14-11-21 16,-13-7 24-16,-18-2-30 16,-34 0 9-16,-17 3 5 15,-14-1-19-15,-7 12 12 16,-52 3-14-16,-30 9 6 15,-24 8-5-15,-11 5-3 16,-10 10 0-16,0 13 0 16,17 16 7-16,10 13-7 15,21 6 0-15,4 0-8 16,13 37 2-16,10 14-68 16,22 15-44-16,23 3-93 15,14 0-156-15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44.134"/>
    </inkml:context>
    <inkml:brush xml:id="br0">
      <inkml:brushProperty name="width" value="0.05" units="cm"/>
      <inkml:brushProperty name="height" value="0.05" units="cm"/>
      <inkml:brushProperty name="color" value="#3165BB"/>
      <inkml:brushProperty name="fitToCurve" value="1"/>
    </inkml:brush>
  </inkml:definitions>
  <inkml:trace contextRef="#ctx0" brushRef="#br0">38 187 423 0,'0'0'249'0,"0"0"-83"15,0 0-12-15,0 0-25 16,0 0-29-16,0 0-38 16,-38-22-36-16,38 22 0 15,0 0-25-15,0 0-1 16,21 0 0-16,31 0 11 15,16 0-9-15,12 0 2 0,-12 0 0 16,-9-6 8 0,-8-3-8-16,-13 4 2 0,-17 0 8 15,-11 1-12-15,-10-2 30 16,0 1-10-16,0-4-10 16,0-5-2-16,-31-3-8 15,-7-1-2-15,-6 2 0 16,-1 1 6-16,0 4-8 15,11 5 2-15,3-3 0 16,17 4-5-16,-3 2 7 16,10 1-2-16,7 2 0 15,0 0-3-15,0 0-6 16,0 0 9-16,0 10-1 16,31 13-11-16,14 3 14 15,6 3-2-15,8-6 0 0,-8 2 13 16,-13-2-16-16,-17-3 3 15,-11 4 0-15,-10-5-10 16,0 4-3-16,-17 0-30 16,-28-1-34-16,1-1-121 15,-8-1-109-15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45.495"/>
    </inkml:context>
    <inkml:brush xml:id="br0">
      <inkml:brushProperty name="width" value="0.05" units="cm"/>
      <inkml:brushProperty name="height" value="0.05" units="cm"/>
      <inkml:brushProperty name="color" value="#3165BB"/>
      <inkml:brushProperty name="fitToCurve" value="1"/>
    </inkml:brush>
  </inkml:definitions>
  <inkml:trace contextRef="#ctx0" brushRef="#br0">0 395 590 0,'0'0'215'0,"0"0"-101"16,0 0 31-16,0 0-37 16,0 0-37-16,0 0-68 15,114 0 15-15,-11 0-9 16,14 0 0-16,24-6 0 15,-7 0-9-15,-7-5 0 16,-24 5-6-16,-37-2-122 16,-29 2-76-16,-37 3-121 15</inkml:trace>
  <inkml:trace contextRef="#ctx0" brushRef="#br0" timeOffset="233">461 183 300 0,'0'0'370'0,"0"0"-220"16,0 0-1-16,0 0-18 15,0 0-35-15,0 0-87 16,-7-5 0-16,7 38-1 16,0 11-4-16,0 10 4 15,0 3-2-15,7 0 4 16,24 0-4-16,-3-5-6 15,9-7-12-15,1-4-143 16,0-16-192-16</inkml:trace>
  <inkml:trace contextRef="#ctx0" brushRef="#br0" timeOffset="502">1097 180 764 0,'0'0'228'0,"0"0"-66"16,0 0 55-16,10-160-62 16,-10 146-96-16,0 8 11 15,0 6-42-15,0 0-11 16,0 0-13-16,0 28-1 16,0 21-3-16,7 14 0 0,14 3 9 15,-7 3-10 1,3-4 1-16,-10-2 0 0,7-6-3 15,-8-8 3-15,5-2-9 16,-4-11-74-16,0-4-81 16,-1-11-146-16,-6-8-550 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44.880"/>
    </inkml:context>
    <inkml:brush xml:id="br0">
      <inkml:brushProperty name="width" value="0.05" units="cm"/>
      <inkml:brushProperty name="height" value="0.05" units="cm"/>
      <inkml:brushProperty name="color" value="#3165BB"/>
      <inkml:brushProperty name="fitToCurve" value="1"/>
    </inkml:brush>
  </inkml:definitions>
  <inkml:trace contextRef="#ctx0" brushRef="#br0">89 294 706 0,'0'0'148'0,"0"0"-28"16,0 0 23-16,0 0-52 16,0 0-9-16,0 0-13 0,-89-140-43 15,89 115 11-15,31 5-33 16,13 2-1-16,1 13-1 15,0 5 0-15,6 0-2 16,1 11 0-16,6 29 1 16,-13 11-12-16,-7 10 11 15,-24 5 0-15,-14 2-7 16,0 1 12-16,-38-4-5 16,-27-2 0-16,-11-15 8 15,17-10-5-15,15-18-3 16,23-11 0-16,21-7-6 15,0-2 10-15,0 0-4 0,0 0 0 16,14 0-1 0,31 0 1-16,13 0 0 0,18-6 1 15,3-16-6-15,-4-7 13 16,-2 3-8-16,-18 1 0 16,-4 2 9-16,-23 6-9 15,3 2 0-15,0 1 0 16,-18 0 16-16,8 0-10 15,-14 2 5-15,3 4 16 16,-3 4-17-16,-7 2 33 16,0 2-32-16,0 0-8 15,0 0-5-15,0 0 2 16,0 2 0-16,-17 24-3 16,10 9 8-16,0 5-10 15,7-4 5-15,0-1 0 0,14-3-7 16,31-7 10-16,-1-2-3 15,18-8 0-15,4-7-12 16,9-8-5-16,-10 0-76 16,-13-11-88-16,-14-24-64 15,-17-11-170-15</inkml:trace>
  <inkml:trace contextRef="#ctx0" brushRef="#br0" timeOffset="370">873 69 311 0,'0'0'362'0,"0"0"-234"16,0 0-12-16,0 0-16 16,0 0-44-16,0 0-44 15,-14-12-7-15,8 35 7 16,6 2-12-16,0 1 0 15,0-3 9-15,0-3 6 16,37-6-2-16,8-5 18 16,7-9 56-16,-8 0-34 15,-16 0 19-15,3-6-5 16,-17-12-35-16,-8-6 28 16,-6-5-26-16,0 0-27 0,0 0 4 15,-27 4-5-15,-11 8-6 16,0 5 0-16,0 7 4 15,4 5-18-15,3 3-23 16,10 31-79-16,21 17-23 16,0 3-129-16,14 1-179 15</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51.767"/>
    </inkml:context>
    <inkml:brush xml:id="br0">
      <inkml:brushProperty name="width" value="0.05" units="cm"/>
      <inkml:brushProperty name="height" value="0.05" units="cm"/>
      <inkml:brushProperty name="color" value="#3165BB"/>
      <inkml:brushProperty name="fitToCurve" value="1"/>
    </inkml:brush>
  </inkml:definitions>
  <inkml:trace contextRef="#ctx0" brushRef="#br0">0 19 502 0,'0'0'114'0,"0"0"20"0,0 0-29 15,0 0-29-15,0 0-57 16,0 0-12-16,148-33-2 16,-110 66-4-16,-14 11 0 15,-10 5 3-15,-14 5 9 16,0-3-13-16,-7 1 12 16,-31-6-12-16,0-6 29 15,4-15-21-15,10-7-7 16,10-10 19-16,14-6-13 15,0 4-4-15,0 0-3 16,59-2 5-16,37-4 7 0,38 0-6 16,21-26-6-16,-1-6-41 15,-26 3-94-15,-25 9-185 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51.263"/>
    </inkml:context>
    <inkml:brush xml:id="br0">
      <inkml:brushProperty name="width" value="0.05" units="cm"/>
      <inkml:brushProperty name="height" value="0.05" units="cm"/>
      <inkml:brushProperty name="color" value="#3165BB"/>
      <inkml:brushProperty name="fitToCurve" value="1"/>
    </inkml:brush>
  </inkml:definitions>
  <inkml:trace contextRef="#ctx0" brushRef="#br0">0 140 671 0,'0'0'164'16,"0"0"-75"-16,0 0 21 0,0 0-56 15,0 0-48 1,0 0-1-16,117-24-5 0,-7 24 0 15,10 3 0-15,-10 6 6 16,-13-3-12-16,-36 0-18 16,-26-1-120-16,-18-2-6 15,-17-3-95-15,0 0-228 16</inkml:trace>
  <inkml:trace contextRef="#ctx0" brushRef="#br0" timeOffset="189">399 42 237 0,'0'0'223'15,"0"0"-75"-15,0 0-27 0,0 0 13 16,0 0-44 0,0 0-34-16,-65-42 9 0,58 42-63 15,7 14 6-15,0 20-8 16,0 15 10-16,0 4-10 16,0 10 0-16,13 6 3 15,25-6-9-15,-3-6-82 16,16-10-118-16,11-21-170 15</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50.655"/>
    </inkml:context>
    <inkml:brush xml:id="br0">
      <inkml:brushProperty name="width" value="0.05" units="cm"/>
      <inkml:brushProperty name="height" value="0.05" units="cm"/>
      <inkml:brushProperty name="color" value="#3165BB"/>
      <inkml:brushProperty name="fitToCurve" value="1"/>
    </inkml:brush>
  </inkml:definitions>
  <inkml:trace contextRef="#ctx0" brushRef="#br0">37 268 499 0,'0'0'167'0,"0"0"-38"15,0 0-13-15,0 0-29 16,0 0-32-16,0 0 3 0,-37-111-43 16,74 102-12-16,-9 4 15 15,10 5-13-15,-7 0-5 16,3 7 0-16,-10 25 3 16,-10 7-3-16,-7 11 0 15,-7 1 0-15,0 7-3 16,-21-4 3-16,-3-8 0 15,10-10 0-15,8-13-36 16,6-5 20-16,0-6-8 16,0-4 17-16,0 0-4 15,13-4 8-15,18-4 3 16,0 0 0-16,4 0 9 16,2-18-6-16,1-8-3 0,-7 2 0 15,-3-6 11 1,9-2-7-16,-6 4 10 0,-10 2 9 15,-7 6-2-15,3 6 20 16,-10 5-29-16,-7 7 7 16,0 2 32-16,0 0-46 15,0 0 14-15,0 0-15 16,0 0 8-16,0 0-24 16,0 8 10-16,0 15 2 15,0 8-7-15,0 4 12 16,0 5-5-16,0 0 0 15,7-3 7-15,24-6-11 0,-4-10 4 16,11-11 0 0,0-6-7-16,0-4-22 0,3 0-11 15,4-22-44-15,-14-19-57 16,-7-5-31-16,-17-3-106 16</inkml:trace>
  <inkml:trace contextRef="#ctx0" brushRef="#br0" timeOffset="346">512 82 311 0,'0'0'171'16,"0"0"-61"-16,0 0 9 15,0 0-46-15,0 0-20 0,0 0-38 16,-45-28-5-16,45 28-18 15,0 0 8-15,0 0 0 16,0 7-6-16,0 0 12 16,0 1-6-16,14-2 2 15,17-3 6-15,-10-3 20 16,-8 0 2-16,11 0 32 16,-10-3 18-16,3-11-53 15,-17-3 8-15,0 3-10 16,0-1-16-16,0 4 12 15,-17 5-21-15,-10 6-5 16,-4 0 2-16,17 0-17 0,-10 32-4 16,10 7-133-16,14 4-131 15</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47.639"/>
    </inkml:context>
    <inkml:brush xml:id="br0">
      <inkml:brushProperty name="width" value="0.05" units="cm"/>
      <inkml:brushProperty name="height" value="0.05" units="cm"/>
      <inkml:brushProperty name="color" value="#3165BB"/>
      <inkml:brushProperty name="fitToCurve" value="1"/>
    </inkml:brush>
  </inkml:definitions>
  <inkml:trace contextRef="#ctx0" brushRef="#br0">109 691 616 0,'0'0'129'0,"0"0"17"16,0 0-27-16,0 0-12 0,0 0-16 15,103-162-49 1,-58 107 12-16,0-5-2 0,-14 0-35 15,-4 0 25-15,-27 3-9 16,0 3-23-16,0 7 15 16,0 11-20-16,-7 9 6 15,-13 13-11-15,2 6 8 16,12 8-21-16,-8 0 13 16,-10 37-11-16,3 29-1 15,-3 17 18-15,10 8-6 16,14-5 0-16,0-6 4 15,7-6-10-15,45-7 6 16,17-16-10-16,13-17 7 16,-3-11-36-16,4-18 15 0,-8-5 15 15,-9 0 9-15,-22-21-3 16,-6-12 3-16,-17-6 0 16,-14-5 17-16,-7 7-13 15,0 0 10-15,-7 11-2 16,-24 9-2-16,3 3-10 15,-3 11 0-15,11 3 0 16,-4 0-6-16,10 8-2 16,-7 21 8-16,21 0 0 15,0 5 8-15,14-9-22 16,31-2 13-16,13-8-23 16,8-10 23-16,-5-5-23 15,12 0 24-15,-15-17 0 0,4-14 11 16,-28-9-3-16,-3-3 6 15,-17-11 25-15,-4-3 17 16,-10-1-33-16,0 10 17 16,-10 8-12-16,-11 14-21 15,8 12 23-15,2 8-26 16,5 6-4-16,-8 8 0 16,-7 44-4-16,-3 26 4 15,-7 15 0-15,10 17 3 16,15 12-6-16,6 9 3 15,-7 4 0-15,7-4-5 16,0-10-7-16,0-21-28 16,20-30-25-16,25-31-5 0,14-25 34 15,2-14 29-15,5 0 7 16,16-44 6-16,-23-15 3 16,-1-12 1-16,-13-7 18 15,-21-4-19-15,-24 4 17 16,0 4-26-16,0 14 0 15,-38 11 0-15,-13 12 2 16,-11 14-2-16,10 6 0 16,18 8 2-16,3 7-14 15,24-2 12-15,7 4-7 16,0 0-3-16,0 0-47 16,51 0 45-16,22 0-6 0,9 0 6 15,8-29 9 1,-15-10 3-16,-9-7 0 0,-15-8 15 15,1-9-9-15,-21 1 39 16,-18 1-3-16,-13 7-22 16,0 8 30-16,0 15-29 15,-13 5-7-15,-5 14 11 16,5 6-18-16,6 6-3 16,-14 4-4-16,-3 36-7 15,-7 19-1-15,11 13 8 16,13 5 0-16,7 3-5 15,0-5 11-15,20-10-12 0,18-8 1 16,7-10-90 0,6-13 2-16,-6-17-88 0,0-12-71 15,-14-5-26-15,-18-2-181 16</inkml:trace>
  <inkml:trace contextRef="#ctx0" brushRef="#br0" timeOffset="146">1828 643 99 0,'0'0'209'16,"0"0"-43"-16,0 0-27 15,0 0-8-15,0 0-24 16,-192-146-27-16,192 143 10 16,31 3-78-16,48 0-12 15,41 0 0-15,7 0-60 16,-17 0-69-16,-13 0-113 16,-32 3-300-16</inkml:trace>
  <inkml:trace contextRef="#ctx0" brushRef="#br0" timeOffset="1682">2695 548 467 0,'0'0'267'0,"0"0"-129"16,0 0 23-16,0 0-48 15,0 0-31-15,0 0-4 16,-148-131-44-16,127 131 4 15,-10 0-35-15,11 3 12 16,-4 30-22-16,10 17 7 0,7 1 0 16,7 9-4-16,0-9 14 15,38-2-10-15,13-12 0 16,8-13-30-16,-1-10 17 16,8-14-13-16,-11 0 26 15,-11-12-7-15,-2-25 20 16,-4-9-10-16,-8-11 15 15,-9-8 1-15,-14-8 33 16,-7 0-20-16,0-2 2 16,0 9 3-16,-21 9-34 15,1 20 31-15,3 14-18 16,10 15-15-16,-7 8 5 16,14 0-6-16,-7 31-10 0,-17 32 8 15,10 23 0 1,0 6 2-16,4-1 0 0,10-8 1 15,0-9-8-15,0-14 7 16,31-15 0-16,-10-16 0 16,10-14-14-16,0-15 9 15,3 0-3-15,11-5 8 16,6-28-3-16,11-4 3 16,-17-3 0-16,-11 0 0 15,-3 9 6-15,-7 5-6 16,-10 9 0-16,-14 14 5 15,7 3-17-15,0 0 12 16,0 5-32-16,-1 24 22 16,12 3-2-16,-5-1 7 0,1-8 2 15,3-6-4-15,4-6-5 16,3-5 9-16,-3-6 3 16,3 0-2-16,-4 0 14 15,4-6-12-15,4-17 0 16,-14-5 5-16,10-3-5 15,-17-7 5-15,0 5-5 16,-7 1 11-16,0 6-11 16,0 12 22-16,0 5-22 15,0 7 7-15,0 2-15 16,0 0 0-16,0 15 1 16,0 18-1-16,17 4 14 15,3-6-17-15,11-1 5 0,-3-11-16 16,3-13 21-16,7-6-19 15,-4 0 20-15,11-6-2 16,-7-25 15-16,-1-12-4 16,-6-9-9-16,-10-13 5 15,-14-1 35-15,-7-6-34 16,0 1 16-16,0 6 6 16,-14 4-26-16,-17 15 14 15,4 15-8-15,3 17-6 16,17 11-1-16,-7 3-1 15,14 25-6-15,-7 36 1 16,-3 22 5-16,10 0-2 0,0-4 2 16,0-7 0-16,10-12-7 15,18-15 7-15,9-10 0 16,1-9 0-16,-3-14-20 16,2-7 18-16,15-5-14 15,-7 0 16-15,17-9-12 16,-4-16 15-16,0-7-3 15,-13 4 0-15,-7-1 9 16,-11 3-11-16,-2 6 2 16,-12 9 0-16,1 8-4 15,-4 3 4-15,-3 0-11 16,-7 0-14-16,7 17 2 16,-7 6 17-16,0-6 0 15,0-7 6-15,0 0-7 16,0-7 8-16,0-3-1 0,0 0 1 15,0 0 9-15,0 0-1 16,0-13-9-16,-7-5 0 16,0-3-1-16,-17 2 4 15,11 1-3-15,-1 10 0 16,3 3 1-16,5 5-9 16,-8 0 1-16,0 18 3 15,-3 20-9-15,3 2 16 16,14 3-6-16,0-6 1 15,0-3-45-15,0-10 13 16,0-7-7-16,7-9 4 16,17-8 33-16,-10 0-20 0,0 0 24 15,10-20 3-15,-4-17 6 16,-6-8 7-16,3-7 7 16,-10-5-9-16,-7-4 51 15,0-2-40-15,0-2-4 16,0 2 4-16,0 12-20 15,0 13 17-15,0 22-22 16,0 16 5-16,0 0-10 16,0 39-20-16,0 27 25 15,0 14-8-15,0 0 23 16,7-8-30-16,17-12 2 16,-3-11-40-16,-1-13 0 15,11-9-28-15,-7-11-49 0,-17-10-42 16,0-6-111-16</inkml:trace>
  <inkml:trace contextRef="#ctx0" brushRef="#br0" timeOffset="1871">3489 11 560 0,'0'0'139'16,"0"0"1"-16,0 0-64 0,0 0-43 16,0 0-33-1,0 0-57-15,-51-11-154 0</inkml:trace>
  <inkml:trace contextRef="#ctx0" brushRef="#br0" timeOffset="4773">89 1541 459 0,'0'0'197'15,"0"0"-22"-15,0 0-64 16,0 0 3-16,0 0-27 15,0 0-59-15,-90-66-13 0,90 66-15 16,28 0 0 0,9 20-3-16,1 6 11 0,0 1-8 15,-10 9 0-15,-11-1 2 16,-17 3-9-16,0 0 7 16,-10-3 0-16,-11-13-2 15,-3-5-17-15,10-11-2 16,14-6 7-16,0 0 14 15,0 0 7-15,0-25-7 16,0-13 0-16,24-7-5 16,11-4 10-16,-5 6-5 15,8 9 0-15,-17 5 3 0,-4 12 0 16,-3 5-2 0,0 6 0-16,3 6-1 0,-3 0 5 15,13 0-6-15,4 0 1 16,0 18-3-16,-4 2-6 15,-2 6 9-15,-5 2 0 16,-3 4-1-16,-10-4 7 16,0 0-6-16,-7-2 0 15,0 0-9-15,0-5-89 16,0-7-126-16,0-14-211 16</inkml:trace>
  <inkml:trace contextRef="#ctx0" brushRef="#br0" timeOffset="4932">487 1304 99 0,'0'0'361'0,"0"0"-213"0,0 0-35 16,0 0-45-16,0 0-47 16,0 0-21-16,-141-35-6 15,141 60-41-15,38 4-116 16,7 5-158-16</inkml:trace>
  <inkml:trace contextRef="#ctx0" brushRef="#br0" timeOffset="5963">886 1655 468 0,'0'0'145'0,"0"0"5"16,0 0-57-16,0 0-7 15,0 0-7-15,0 0-53 16,-103-148 32-16,76 145-42 16,-4 3-14-16,17 0 1 15,-10 8-3-15,10 23 0 16,7 4-8-16,7-4 2 16,0 1-34-16,0-6-19 15,7-10-36-15,14-7 32 16,-4-9-15-16,-10 0 62 15,0 0 10-15,6 0 12 16,-13-6 4-16,7-3 17 0,-7 7 15 16,0 2 9-16,11 0-51 15,-11 8 7-15,13 32-13 16,-6 18 12-16,0 5 6 16,-7 8-10-16,0 4 3 15,14-1 10-15,-14 1-15 16,10-10 1-16,11 0 2 15,-14-8 4-15,10-2-7 16,-10-9 0-16,-7-9 3 16,0-9-4-16,0-13 6 15,0-7-4-15,-38-8 9 16,-7 0-7-16,1-5 13 16,6-27-15-16,10-8 2 0,4-9 16 15,24-10-19-15,0-13 0 16,0-3-1-16,38-5-11 15,14 3-11-15,-1 9 5 16,8 3 14-16,-8 4-1 16,4 7 10-16,-20-1 2 15,-5 7 45-15,-9 2-8 16,-4 6 48-16,-17 3-24 16,0 7-17-16,0 5 24 15,0 8-49-15,0 3 4 16,0 11 4-16,0 3-33 15,0 0 20-15,0 0-21 16,0 0-14-16,-7 20 9 0,-17 18-9 16,11 16 14-16,6 3 0 15,7-3 6-15,0-2-7 16,0-12 1-16,13-9 0 16,8-13 1-16,-4-10-1 15,4-8 0-15,10 0-1 16,-10 0 8-16,-4 0-3 15,3-13-4-15,4 0 0 16,-10 7-9-16,-7 6 9 16,7 0-9-16,-4 0-6 15,11 6-37-15,10 17 26 16,3 3-17-16,4-9-3 0,0-2 24 16,-7-10-12-16,-4-5 34 15,-3 0-6-15,-10-5 13 16,7-27-3-16,-11-11 5 15,-3-12 11-15,-7-2 30 16,0-3-24-16,0 1 9 16,-7 7 14-16,-24 9-43 15,7 14 41-15,10 15-25 16,7 8-18-16,0 6 7 16,7 0-11-16,0 32-9 15,0 22 0-15,0 14 16 16,7 10-21-16,14 0-12 15,3-5-98-15,-3-3 7 16,-11-16-117-16,-3-11-41 16</inkml:trace>
  <inkml:trace contextRef="#ctx0" brushRef="#br0" timeOffset="6117">1412 1766 434 0,'0'0'119'15,"0"0"18"-15,0 0-69 16,0 0-45-16,0 0-23 16,231-54-6-16,-135 54-114 15,-14 0-133-15</inkml:trace>
  <inkml:trace contextRef="#ctx0" brushRef="#br0" timeOffset="7671">2334 1686 495 0,'0'0'211'16,"0"0"-66"-16,0 0-1 16,0 0-6-16,0 0-67 15,0 0 2-15,-96-94-41 16,71 94-28-16,5 6 3 15,3 28-7-15,3 9 0 16,14 12-3-16,0-4 14 0,0 0-16 16,31-8 5-16,14-18 0 15,13-6-10-15,0-17-19 16,1-2 17-16,3-2 10 16,-18-31 4-16,1-13 5 15,-17-5-7-15,-4-3 0 16,-10-6 20-16,-14 0 7 15,0 3 11-15,0 6 7 16,-7 10-28-16,-11 13 27 16,5 10-33-16,6 10-2 15,7 8 9-15,-7 0-18 16,7 0 0-16,-14 28-1 0,4 27-10 16,3 13 7-16,7 10 4 15,0-1 0-15,0-6-4 16,7-8 8-16,10-20-4 15,4-17 0-15,-8-12 6 16,5-14-12-16,2 0 6 16,4-6 0-16,11-30 14 15,9-8-9-15,-6 2-5 16,0 4 0-16,-17 7 12 16,-4 13-15-16,-10 13 3 15,0 2 0-15,-7 3-11 16,13 0 6-16,11 8-2 15,-3 22 3-15,10 1 4 16,0-3-8-16,-4 1 8 0,-2-9-9 16,-5-8 2-16,4-4-12 15,-17-8 19-15,7 0 0 16,0 0 7-16,3 0-3 16,-3-26-4-16,-1-3 0 15,5-5 17-15,-18-3-17 16,0 3 15-16,0 8-2 15,0 9-4-15,0 11 7 16,0 6-16-16,0 0-4 16,0 0-5-16,0 23-13 15,13 15 22-15,1 7 0 16,10-3-2-16,4-4-5 16,-4-13-8-16,3-7-12 0,-3-10 22 15,7-8-18-15,-3 0 23 16,10 0-2-16,-1-16 8 15,-9-19-3-15,10-13-3 16,-14-4 0-16,-10-8 25 16,-8-3-23-16,-6 0 24 15,0 1-15-15,0 4-3 16,-20 14 9-16,-11 14-17 16,7 12 1-16,10 13 0 15,0 5-1-15,14 0-3 16,-7 28-4-16,0 21 6 15,-3 14-7-15,10 5 8 16,0 4 0-16,0-7-5 0,17-7 5 16,11-19-1-1,10-10 0-15,-7-14-21 0,13-13 14 16,-9-2 7-16,20 0 1 16,-14-8-5-16,14-23 10 15,-14-1-5-15,4-5 0 16,-7 2 10-16,0 1-14 15,-1 9 4-15,-9 6 0 16,3 6-9-16,-10 13 8 16,3 0-1-16,-11 0-4 15,5 0-38-15,-5 9 34 16,-13 2-13-16,7 1-12 0,-7-7 31 16,7-5-10-16,-7 0 14 15,0 0-3-15,0 0 16 16,0 0-6-16,0-2 1 15,0-20-6-15,-21 1 7 16,-3 3 2-16,4 4-9 16,-4 8-2-16,10 6 6 15,-7 0-21-15,-3 15 9 16,4 29 6-16,2 9-10 16,5 5 17-16,13-13-7 15,0-8 0-15,0-14-7 16,0-6-1-16,6-11-2 15,8-6 3-15,10 0-4 16,-3 0 22-16,3-26-7 16,4-12-4-16,-4-6 7 0,7-11 17 15,-18-2-8-15,-6-3 20 16,-7-3 26-16,0-1-57 16,0 10 16-16,-7 9 1 15,-17 16-21-15,17 14 24 16,7 11-25-16,-7 4 4 15,7 0-11-15,0 19-20 16,0 29 27-16,0 21-5 16,0 8 14-16,0-5-9 15,25-4 0-15,9-7-29 0,11-15-13 16,-8-12-57 0,8-10 23-16,-7-17-64 0,-11-7-51 15,-16 0-55-15,-11-12-437 16</inkml:trace>
  <inkml:trace contextRef="#ctx0" brushRef="#br0" timeOffset="8063">2881 1272 582 0,'0'0'134'0,"0"0"-62"0,0 0 34 15,0 0-5-15,0 0-38 16,0 0-20-16,-38-31-43 16,38 31 20-16,0 0-37 15,0 0 17-15,0 5 0 16,0 7-11-16,0-1 20 15,10-8-9-15,-3-3 11 16,0 0-10-16,0 0 65 16,0 0 6-16,-1 0-4 15,5-12 3-15,-4-2-55 16,-7 3 22-16,0-1-36 0,0 4 7 16,-18 5-18-1,5 3-45-15,-8 0-154 0,21 17-91 16,0 12-439-16</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8:56.991"/>
    </inkml:context>
    <inkml:brush xml:id="br0">
      <inkml:brushProperty name="width" value="0.05" units="cm"/>
      <inkml:brushProperty name="height" value="0.05" units="cm"/>
      <inkml:brushProperty name="color" value="#3165BB"/>
      <inkml:brushProperty name="fitToCurve" value="1"/>
    </inkml:brush>
  </inkml:definitions>
  <inkml:trace contextRef="#ctx0" brushRef="#br0">0 959 552 0,'0'0'217'15,"0"0"-115"-15,0 0 22 16,0 0-18-16,0 0-35 0,0 0-10 16,24-83-33-16,21 56 22 15,-11-11-3-15,11-2-24 16,-7 0 31-16,-7-6-40 15,-4 3-1-15,-10 1 20 16,-3 4-32-16,-14 9 13 16,0 13-8-16,0 3 1 15,0 11 12-15,0-1-19 16,0 3 0-16,0 0 0 16,0 0-17-16,0 23 17 15,-14 14 0-15,14 4 1 16,0-5-9-16,21-1 8 15,24-6 0-15,-1-9 2 16,15-6 9-16,-1-12-22 0,4-2 4 16,4 0-57-16,-15-16-9 15,-13-16-52-15,-17-5-10 16,-21-4 8-16,0-1-54 16,0-1-4-16,-28 0 17 15,-3 6-95-15,4 3 85 16,3 2 178-16,-7 4 28 15,10-4 130-15,-3 1-33 16,-4 5 11-16,4 1-81 16,4 4 43-16,6 4 5 15,-10 5-34-15,17 4-1 0,-7 5 3 16,14 3-33 0,-7 0-6-16,7 0-32 0,0 3 6 15,0 20-14-15,0 0 8 16,0-1 0-16,7-7 0 15,7-4 12-15,0-2-12 16,3-6 7-16,-10-3-5 16,13 0 53-16,4 0 8 15,-3-9 9-15,-7-11 7 16,-4 1-40-16,-10-4 10 16,0-1-18-16,0 2-30 15,-24 2 11-15,-3 2-12 16,-11 7 0-16,7 11-8 15,3 0-8-15,11 0 1 16,10 35-86-16,7 10-49 0,0 7-28 16,38-1-165-16</inkml:trace>
  <inkml:trace contextRef="#ctx0" brushRef="#br0" timeOffset="494">1121 692 119 0,'0'0'502'16,"0"0"-377"-16,0 0-6 0,0 0-17 16,0 0-32-16,0 0-68 15,27-4 0-15,42 4 10 16,10 0-11-16,4 0 10 15,-18 0-10-15,-3 0 5 16,-34 0 0-16,-4 0-1 16,-24 0-5-16,0-6 20 15,0-8-12-15,-24-3-1 16,-11 0-7-16,-10-3 3 16,1 0-10-16,-1 6 7 15,14 5 0-15,17 3 0 16,8 3 8-16,6 3-8 15,0 0 0-15,0 0-1 0,6 0-13 16,39 0 16 0,7 6-2-16,-1 6 0 0,-6 2 9 15,-7 0-7-15,-4-1-2 16,-3 2 0-16,-7 0 9 16,-10-3-8-16,-14-4-1 15,0 3 0-15,0-1 8 16,0 6-8-16,-31-2 0 15,-7 0-47-15,11 0-64 16,13-4-124-16,14-8-157 16</inkml:trace>
  <inkml:trace contextRef="#ctx0" brushRef="#br0" timeOffset="1958">1987 499 394 0,'0'0'238'0,"0"0"-148"16,0 0 40-16,0 0-12 16,0 0-49-16,0 0 3 15,-96-59-66-15,82 67 7 16,-3 23-18-16,10 9 8 16,7 3-3-16,0 0 0 15,7-6 11-15,31-5-11 16,7-9 0-16,6-15-4 15,-6-8-11-15,0 0 18 16,-1-8-3-16,-16-21 10 0,10-5-4 16,-7-10 17-16,-11-4 22 15,4-6 3-15,-10-4 25 16,-14-1-38 0,0 2-3-16,0 8-2 0,-14 11-29 15,-3 16 31-15,3 13-19 16,8 9-12-16,6 0-2 15,-14 0 1-15,-3 41-7 16,-4 18-4-16,7 12 19 16,4 4-12-16,10 0 4 15,0-7 0-15,17-11 1 16,11-11-1-16,9-14 0 16,-6-16-18-16,-10-12-22 15,10-4 39-15,-4 0-1 0,11-24 2 16,0-10 2-16,7 3 1 15,-25-1-3-15,5 9 0 16,-12 7 11-16,-6 10-13 16,-7 6 2-16,17 0-12 15,-3 0 9-15,17 22-19 16,-10 7 16-16,10 3 3 16,-11-10-22-16,4-4 17 15,-3-10-8-15,-7-8 16 16,3 0 4-16,-3 0 2 15,-1-13-3-15,-2-11 18 16,2-8-13-16,-6 1 25 16,-7 0-9-16,0-1-15 0,0 7 26 15,0 7-34-15,0 7 9 16,-7 5-7-16,7 6 8 16,0 0-22-16,0 0 8 15,0 22-4-15,0 16-6 16,38-4 16-16,-3 0-3 15,9-5 0-15,-6-11-30 16,0-7 19-16,-10-8-9 16,2-3 19-16,1 0-13 15,14-26 20-15,0-16-6 0,-11-8 0 16,-3-7 11 0,-17-6-5-16,-7 1 10 0,-7-5 1 15,0 5 20-15,-35 10-36 16,-2 7 13-16,-1 13 2 15,17 18-10-15,-3 8 8 16,10 6-14-16,1 9-13 16,2 39 4-16,4 16 5 15,7 10 4-15,0 0 0 16,24-11 9-16,21-9-13 16,7-14 4-16,-1-9-6 15,-6-13-1-15,0-10-19 16,-1-8 19-16,-9 0 6 15,3 0 0-15,-7-11 1 16,-4-6 0-16,4 1 2 0,-7-3-9 16,-3 5 11-16,-8 6-4 15,5 2 0-15,2 6 2 16,4 0-13-16,-3 0 11 16,3 0-25-16,-10 6 24 15,0 2-12-15,-8-3 13 16,-6-5 0-16,0 0 8 15,0 0-1-15,0 0-6 16,0 0 9-16,0-11 7 16,0-6-13-16,0-3-4 15,-6 4 3-15,-15 1 11 16,4 6-20-16,-4 4 6 0,-10 5-5 16,4 0-5-1,-4 5 1-15,0 24 9 0,24 11 0 16,7 7 3-16,0-5-12 15,17-2 9-15,17-9-29 16,4-11 27-16,0-11-24 16,-7-9 26-16,3 0-7 15,-3-6 18-15,7-28-3 16,-3-18-7-16,-5-5 2 16,1-8 43-16,-17-4-36 15,-14 0 13-15,0-2 9 16,0-1-30-16,-20 12 25 15,-5 13-27-15,5 17 0 16,10 18 6-16,3 12-6 16,0 6-6-16,0 45-9 0,-7 23 15 15,14 10-1-15,0-4 1 16,14-6 0-16,51-11-9 16,32-12-27-16,16-14-16 15,-3-13-38-15,-14-13-101 16,-27-11-55-16,-55 0-136 15</inkml:trace>
  <inkml:trace contextRef="#ctx0" brushRef="#br0" timeOffset="2344">2661 4 519 0,'0'0'103'0,"0"0"32"16,0 0 14-16,0 0-94 16,0 0-7-16,0 0-18 15,-75 12-29-15,68 11 19 16,7 3-20-16,0 2 1 15,0-2 20-15,31-6-17 16,7-9 32-16,-11-7 20 0,4-4-5 16,0 0 50-1,-17-11-26-15,-7-13-28 0,-7-5 6 16,0 4-52-16,0-4 7 16,-38 9-8-16,0 8-27 15,4 12-39-15,3 0-114 16,17 10-114-16,14 12-203 15</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00.316"/>
    </inkml:context>
    <inkml:brush xml:id="br0">
      <inkml:brushProperty name="width" value="0.05" units="cm"/>
      <inkml:brushProperty name="height" value="0.05" units="cm"/>
      <inkml:brushProperty name="color" value="#3165BB"/>
      <inkml:brushProperty name="fitToCurve" value="1"/>
    </inkml:brush>
  </inkml:definitions>
  <inkml:trace contextRef="#ctx0" brushRef="#br0">177 785 763 0,'0'0'128'15,"0"0"-39"-15,0 0 46 16,0 0-78-16,0 0-41 0,0 0-6 16,0 0 3-1,-27 109-9-15,13-46 12 0,-3 3-12 16,3 2 22-16,0-5-22 16,-3-6-2-16,17-16 6 15,0-16 1-15,0-11-9 16,0-12 6-16,0-2 1 15,0 0 78-15,0 0-2 16,-7-13-11-16,0-24-18 16,-13-12-48-16,-4-13 3 15,17-11-6-15,7-15 10 16,0-15-16-16,14-14 3 0,37-1 0 16,1 13-5-1,-1 28 15-15,-20 28-10 0,-17 29 0 16,-4 11 4-16,-10 9-17 15,14 0 13-15,17 17-18 16,10 30 12-16,21 15-6 16,-10 8 12-16,-7 1 0 15,-18-6-14-15,-10-5 9 16,-17-8-28-16,0-7-14 16,-38-8 6-16,-20-2-92 15,-11-1-3-15,11-8-71 16,6-3-98-16</inkml:trace>
  <inkml:trace contextRef="#ctx0" brushRef="#br0" timeOffset="1356">631 1183 515 0,'0'0'207'16,"0"0"-36"-16,0 0-31 15,0 0-10-15,0 0-20 16,-38-163-58-16,11 131 8 16,-11 6-31-16,7 7-20 15,11 6 17-15,-5 11-26 0,5 2 0 16,3 0-4-16,-4 29-5 16,-10 14 9-16,4 6 0 15,2 2 3-15,19 0-10 16,6-5 7-16,0-9 0 15,6-11-6-15,25-9-37 16,7-8 24-16,-3-9 5 16,-4 0 14-16,0 0 7 15,-4-26-4-15,-3 0-3 16,-10-9 29-16,0 1-23 16,-4-5 28-16,-3 1-18 15,-7 7-14-15,0 8 21 16,0 12-22-16,0 5-1 15,0 6 0-15,0 0-2 16,0 0 0-16,0 14-10 0,0 18 12 16,7 2-7-16,6 3 7 15,12-6 0-15,-5-5-1 16,4-6 10-16,-17-6-9 16,14-8 0-16,-14 0 3 15,10-6-6-15,-10 0 6 16,13 0-3-16,4-6 8 15,4-21 3-15,3-6-11 16,0-1 0-16,-4 2 5 16,-3 10-9-16,-10 8 4 15,-14 8 0-15,7 6-1 16,17 0-10-16,-10 14 11 16,24 17-2-16,-1 1 2 15,-9 2-14-15,3-4 14 0,7-12 0 16,-11-3-3-16,4-6 0 15,-3-9 3-15,3 0 0 16,0-3 0-16,-4-23 5 16,4-11-5-16,0-3 0 15,-10-6-1-15,-15 1 15 16,1-3-10-16,-7 4 7 16,0 4-10-16,0 9 20 15,-13 10-20-15,-8 7 0 16,11 11-1-16,-4 3-10 15,7 6 10-15,-7 34-6 0,-3 17 6 16,17 3-5 0,0 0 8-16,0-9-3 0,31-5 0 15,0-15 3-15,-4-8-3 16,4-8 0-16,-10-12-5 16,3-3-10-16,4 0 19 15,3 0-4-15,-11-15 0 16,11-6 14-16,-7-7-17 15,-3 0 3-15,-7 2 0 16,10 4-1-16,-17 7 1 16,-1 9 0-16,1 6-3 15,0 0 4-15,3 0-5 16,11 6 0-16,3 14-1 16,-17 1-8-16,7-5 12 0,-7-4 1 15,0-3-1-15,-7-7-1 16,0 1-7-16,0-3 9 15,0 0-20-15,0 0 19 16,0 0-22-16,0 0 23 16,0 0 0-16,6 0 4 15,5 0-9-15,3 0 5 16,-14 0-4-16,13 0-4 16,4 0-22-16,-3 0-25 15,7 0 24-15,10 8-15 16,0 7 42-16,-4-7-6 15,-3-2 10-15,-3-6-8 16,3 0 13-16,-3-8-5 0,3-21 15 16,-4-13-1-1,-6-10 39-15,3-8-2 0,-17-6-8 16,0-5 24-16,0-4-48 16,0 4 4-16,-24 2 2 15,4 12-20-15,-11 21 17 16,17 12-13-16,7 19-8 15,7 5-2-15,-10 20 1 16,10 39-6-16,0 27-4 16,0 9 17-16,0-1-8 15,0-5 1-15,31-13-58 16,-7-7-10-16,-11-12-75 0,-6-17-55 16,-7-17-108-16,0-17-392 15</inkml:trace>
  <inkml:trace contextRef="#ctx0" brushRef="#br0" timeOffset="1515">1907 948 389 0,'0'0'164'0,"0"0"-30"16,0 0-18-16,0 0 17 16,0 0-32-16,0 0-73 15,-31-71-17-15,100 71-11 16,34 9-49-16,-14 8-90 15,-10 3-157-15</inkml:trace>
  <inkml:trace contextRef="#ctx0" brushRef="#br0" timeOffset="1949">2261 1014 561 0,'0'0'108'16,"0"0"-21"-16,0 0 19 16,0 0-49-16,0 0-44 15,0 0 17-15,158 0-23 16,-99 0 4-16,-15 0 14 0,-16 0-25 16,-11-6 20-16,-3-2-2 15,-14-4-3-15,0 0 28 16,0-2-21-16,0-3 6 15,0 2-19-15,0-1 1 16,-31 5 3-16,-4 2-13 16,-2 1 1-16,19 5-2 15,5 0 9-15,6 3-8 16,7 0 0-16,0 0 9 16,0 0-16-16,0 0 7 15,31 0 0-15,3 0 2 16,4 8 2-16,0 7-4 15,0-1 0-15,-18-1 8 16,-6 5-13-16,-14 0 5 0,0 2-8 16,0 5 5-16,-41 3-127 15,-35 2-54-15,-13 1-354 16</inkml:trace>
  <inkml:trace contextRef="#ctx0" brushRef="#br0" timeOffset="6630">3299 1102 519 0,'0'0'206'0,"0"0"-67"0,0 0-39 16,0 0 1-16,52-168-62 15,-52 146 18-15,0 7-31 16,0 4-10-16,0 5 10 15,0 3-19-15,0 3-11 16,0 0 4-16,0 0-20 16,0 27 16-16,-21 9 4 15,-3-5 0-15,17-1 2 16,-6-2 8-16,6-12-10 16,7-2 0-16,0-2 9 15,0-4-10-15,0 4 1 0,0-1 0 16,0 1-1-16,0 2 16 15,0 0-15-15,0 1 0 16,20-4 5 0,11 1-6-16,-3-7 1 0,3-1 0 15,7-4 9-15,6 0 3 16,1 0-10-16,7-21-2 16,-1-7 9-16,-13-4-25 15,-10 7-24-15,-22-4-87 16,-6 0-48-16,0-2-187 15</inkml:trace>
  <inkml:trace contextRef="#ctx0" brushRef="#br0" timeOffset="7053">3262 380 382 0,'0'0'154'0,"0"0"-46"16,0 0-40-16,0 0-18 16,0 0-23-16,0 0-21 0,-38 51-6 15,24-12 19 1,14 2-17-16,0-4 19 0,0-8-3 15,0-7-11-15,24-8 36 16,4-8-24-16,-4-6 14 16,-4 0 22-16,4 0-15 15,-10-11 35-15,0-12-22 16,-7 0-28-16,-7 1 25 16,0-2-43-16,0 10 6 15,0 0-13-15,-14 5-16 16,-7 7 16-16,4 2-19 15,10 0-45-15,0 25-21 0,7 18-61 16,0 9-95-16,7 8-370 16</inkml:trace>
  <inkml:trace contextRef="#ctx0" brushRef="#br0" timeOffset="7299">3839 917 424 0,'0'0'177'0,"0"0"-74"16,0 0 26-16,0 0-61 16,0 0-29-16,0 0-27 15,17-14-3-15,42 10 26 0,6 4-22 16,11-2-9-16,-11-1 0 15,-3 0-4-15,-17-2-101 16,-18-4-91-16,-3-6-46 16,-17-5-248-16</inkml:trace>
  <inkml:trace contextRef="#ctx0" brushRef="#br0" timeOffset="7543">4352 511 274 0,'0'0'264'16,"0"0"-108"-16,0 0-42 0,0 0 10 16,0 0-35-16,0 0-37 15,13-63-19-15,-2 63-27 16,-11 31-6-16,7 15 19 16,-7 6-17-16,6 2 27 15,-6 3-24-15,0-1-2 16,7-3 5-16,-7-2-3 15,7-5-8-15,-7 0 3 16,0-10-162-16,0-4-129 16</inkml:trace>
  <inkml:trace contextRef="#ctx0" brushRef="#br0" timeOffset="7869">2588 1460 404 0,'0'0'175'15,"0"0"-103"-15,0 0 32 16,0 0-65-16,0 0 26 15,230 17 62-15,-51-17-54 0,20 0 7 16,32-14-29 0,-1-12-32-16,-10-3 3 0,-20 1-17 15,-29 5-5-15,-30 6 0 16,-44 6-2-16,-46 7-19 16,-37 4-95-16,-14 0-103 15,0 0-93-15</inkml:trace>
  <inkml:trace contextRef="#ctx0" brushRef="#br0" timeOffset="8194">3678 1568 379 0,'0'0'197'0,"0"0"-81"16,0 0-27-1,0 0-50-15,0 0 10 0,0 0-30 16,44-22-7-16,-30 36 24 16,-14 6-34-16,0 9 16 15,0 2 1-15,0 1-16 16,-7-1 16-16,-13-5-14 16,2-3-2-16,12-6 2 15,-1-1 4-15,7-6-9 16,0-2 0-16,0-2 10 15,0-4-4-15,7 2-4 16,37-4-1-16,32 0 19 0,27 0-20 16,21-12-11-16,17-16-124 15,-14-4-336-15</inkml:trace>
  <inkml:trace contextRef="#ctx0" brushRef="#br0" timeOffset="8561">4383 56 508 0,'0'0'272'16,"0"0"-135"-16,0 0-10 16,0 0-28-16,0 0-46 15,0 0 10-15,20-72-63 16,39 90 3-16,16 27 9 16,-9 22 1-16,9 27-10 15,1 23 26-15,-11 23-27 16,-6 20 35-16,-22 15-37 15,-30 5 0-15,-7 0-1 0,-58 0 1 16,-62-6-9 0,-49 6-119-16,-17 0-209 0,1-8-238 15</inkml:trace>
  <inkml:trace contextRef="#ctx0" brushRef="#br0" timeOffset="9159">2997 213 206 0,'0'0'360'0,"0"0"-161"15,0 0-63-15,0 0-24 16,0 0 27-16,0 0-70 15,7-60 5-15,-7 60-19 16,0 0-54-16,0 24 7 16,-7 33-4-16,-38 31-4 15,-17 34 37-15,4 33-30 16,-1 20 21-16,22 17 5 16,16 2-33-16,21-3 30 0,27-10-30 15,63-15 0 1,23-25 6-16,18-26-6 0,34-26-12 15,14-32-130-15,-24-17-224 16,-66-17-609-16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06-06-2022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06-06-2022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06-06-2022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06-06-2022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06-06-2022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6/6/2022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 id="2147483751" r:id="rId14"/>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2.emf"/><Relationship Id="rId18" Type="http://schemas.openxmlformats.org/officeDocument/2006/relationships/customXml" Target="../ink/ink31.xml"/><Relationship Id="rId26" Type="http://schemas.openxmlformats.org/officeDocument/2006/relationships/customXml" Target="../ink/ink35.xml"/><Relationship Id="rId39" Type="http://schemas.openxmlformats.org/officeDocument/2006/relationships/image" Target="../media/image45.emf"/><Relationship Id="rId21" Type="http://schemas.openxmlformats.org/officeDocument/2006/relationships/image" Target="../media/image36.emf"/><Relationship Id="rId34" Type="http://schemas.openxmlformats.org/officeDocument/2006/relationships/customXml" Target="../ink/ink39.xml"/><Relationship Id="rId42" Type="http://schemas.openxmlformats.org/officeDocument/2006/relationships/customXml" Target="../ink/ink43.xml"/><Relationship Id="rId47" Type="http://schemas.openxmlformats.org/officeDocument/2006/relationships/image" Target="../media/image49.emf"/><Relationship Id="rId50" Type="http://schemas.openxmlformats.org/officeDocument/2006/relationships/customXml" Target="../ink/ink47.xml"/><Relationship Id="rId55" Type="http://schemas.openxmlformats.org/officeDocument/2006/relationships/image" Target="../media/image53.emf"/><Relationship Id="rId63" Type="http://schemas.openxmlformats.org/officeDocument/2006/relationships/image" Target="../media/image57.emf"/><Relationship Id="rId7" Type="http://schemas.openxmlformats.org/officeDocument/2006/relationships/image" Target="../media/image29.emf"/><Relationship Id="rId2" Type="http://schemas.openxmlformats.org/officeDocument/2006/relationships/customXml" Target="../ink/ink23.xml"/><Relationship Id="rId16" Type="http://schemas.openxmlformats.org/officeDocument/2006/relationships/customXml" Target="../ink/ink30.xml"/><Relationship Id="rId29" Type="http://schemas.openxmlformats.org/officeDocument/2006/relationships/image" Target="../media/image40.emf"/><Relationship Id="rId11" Type="http://schemas.openxmlformats.org/officeDocument/2006/relationships/image" Target="../media/image31.emf"/><Relationship Id="rId24" Type="http://schemas.openxmlformats.org/officeDocument/2006/relationships/customXml" Target="../ink/ink34.xml"/><Relationship Id="rId32" Type="http://schemas.openxmlformats.org/officeDocument/2006/relationships/customXml" Target="../ink/ink38.xml"/><Relationship Id="rId37" Type="http://schemas.openxmlformats.org/officeDocument/2006/relationships/image" Target="../media/image44.emf"/><Relationship Id="rId40" Type="http://schemas.openxmlformats.org/officeDocument/2006/relationships/customXml" Target="../ink/ink42.xml"/><Relationship Id="rId45" Type="http://schemas.openxmlformats.org/officeDocument/2006/relationships/image" Target="../media/image48.emf"/><Relationship Id="rId53" Type="http://schemas.openxmlformats.org/officeDocument/2006/relationships/image" Target="../media/image52.emf"/><Relationship Id="rId58" Type="http://schemas.openxmlformats.org/officeDocument/2006/relationships/customXml" Target="../ink/ink51.xml"/><Relationship Id="rId5" Type="http://schemas.openxmlformats.org/officeDocument/2006/relationships/image" Target="../media/image28.emf"/><Relationship Id="rId61" Type="http://schemas.openxmlformats.org/officeDocument/2006/relationships/image" Target="../media/image56.emf"/><Relationship Id="rId19" Type="http://schemas.openxmlformats.org/officeDocument/2006/relationships/image" Target="../media/image35.emf"/><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39.emf"/><Relationship Id="rId30" Type="http://schemas.openxmlformats.org/officeDocument/2006/relationships/customXml" Target="../ink/ink37.xml"/><Relationship Id="rId35" Type="http://schemas.openxmlformats.org/officeDocument/2006/relationships/image" Target="../media/image43.emf"/><Relationship Id="rId43" Type="http://schemas.openxmlformats.org/officeDocument/2006/relationships/image" Target="../media/image47.emf"/><Relationship Id="rId48" Type="http://schemas.openxmlformats.org/officeDocument/2006/relationships/customXml" Target="../ink/ink46.xml"/><Relationship Id="rId56" Type="http://schemas.openxmlformats.org/officeDocument/2006/relationships/customXml" Target="../ink/ink50.xml"/><Relationship Id="rId8" Type="http://schemas.openxmlformats.org/officeDocument/2006/relationships/customXml" Target="../ink/ink26.xml"/><Relationship Id="rId51" Type="http://schemas.openxmlformats.org/officeDocument/2006/relationships/image" Target="../media/image51.emf"/><Relationship Id="rId3" Type="http://schemas.openxmlformats.org/officeDocument/2006/relationships/image" Target="../media/image27.emf"/><Relationship Id="rId12" Type="http://schemas.openxmlformats.org/officeDocument/2006/relationships/customXml" Target="../ink/ink28.xml"/><Relationship Id="rId17" Type="http://schemas.openxmlformats.org/officeDocument/2006/relationships/image" Target="../media/image34.emf"/><Relationship Id="rId25" Type="http://schemas.openxmlformats.org/officeDocument/2006/relationships/image" Target="../media/image38.emf"/><Relationship Id="rId33" Type="http://schemas.openxmlformats.org/officeDocument/2006/relationships/image" Target="../media/image42.emf"/><Relationship Id="rId38" Type="http://schemas.openxmlformats.org/officeDocument/2006/relationships/customXml" Target="../ink/ink41.xml"/><Relationship Id="rId46" Type="http://schemas.openxmlformats.org/officeDocument/2006/relationships/customXml" Target="../ink/ink45.xml"/><Relationship Id="rId59" Type="http://schemas.openxmlformats.org/officeDocument/2006/relationships/image" Target="../media/image55.emf"/><Relationship Id="rId20" Type="http://schemas.openxmlformats.org/officeDocument/2006/relationships/customXml" Target="../ink/ink32.xml"/><Relationship Id="rId41" Type="http://schemas.openxmlformats.org/officeDocument/2006/relationships/image" Target="../media/image46.emf"/><Relationship Id="rId54" Type="http://schemas.openxmlformats.org/officeDocument/2006/relationships/customXml" Target="../ink/ink49.xml"/><Relationship Id="rId62" Type="http://schemas.openxmlformats.org/officeDocument/2006/relationships/customXml" Target="../ink/ink53.xml"/><Relationship Id="rId1" Type="http://schemas.openxmlformats.org/officeDocument/2006/relationships/slideLayout" Target="../slideLayouts/slideLayout3.xml"/><Relationship Id="rId6" Type="http://schemas.openxmlformats.org/officeDocument/2006/relationships/customXml" Target="../ink/ink25.xml"/><Relationship Id="rId15" Type="http://schemas.openxmlformats.org/officeDocument/2006/relationships/image" Target="../media/image33.emf"/><Relationship Id="rId23" Type="http://schemas.openxmlformats.org/officeDocument/2006/relationships/image" Target="../media/image37.emf"/><Relationship Id="rId28" Type="http://schemas.openxmlformats.org/officeDocument/2006/relationships/customXml" Target="../ink/ink36.xml"/><Relationship Id="rId36" Type="http://schemas.openxmlformats.org/officeDocument/2006/relationships/customXml" Target="../ink/ink40.xml"/><Relationship Id="rId49" Type="http://schemas.openxmlformats.org/officeDocument/2006/relationships/image" Target="../media/image50.emf"/><Relationship Id="rId57" Type="http://schemas.openxmlformats.org/officeDocument/2006/relationships/image" Target="../media/image54.emf"/><Relationship Id="rId10" Type="http://schemas.openxmlformats.org/officeDocument/2006/relationships/customXml" Target="../ink/ink27.xml"/><Relationship Id="rId31" Type="http://schemas.openxmlformats.org/officeDocument/2006/relationships/image" Target="../media/image41.emf"/><Relationship Id="rId44" Type="http://schemas.openxmlformats.org/officeDocument/2006/relationships/customXml" Target="../ink/ink44.xml"/><Relationship Id="rId52" Type="http://schemas.openxmlformats.org/officeDocument/2006/relationships/customXml" Target="../ink/ink48.xml"/><Relationship Id="rId60" Type="http://schemas.openxmlformats.org/officeDocument/2006/relationships/customXml" Target="../ink/ink52.xml"/><Relationship Id="rId4" Type="http://schemas.openxmlformats.org/officeDocument/2006/relationships/customXml" Target="../ink/ink24.xml"/><Relationship Id="rId9" Type="http://schemas.openxmlformats.org/officeDocument/2006/relationships/image" Target="../media/image30.emf"/></Relationships>
</file>

<file path=ppt/slides/_rels/slide11.xml.rels><?xml version="1.0" encoding="UTF-8" standalone="yes"?>
<Relationships xmlns="http://schemas.openxmlformats.org/package/2006/relationships"><Relationship Id="rId13" Type="http://schemas.openxmlformats.org/officeDocument/2006/relationships/image" Target="../media/image63.emf"/><Relationship Id="rId18" Type="http://schemas.openxmlformats.org/officeDocument/2006/relationships/customXml" Target="../ink/ink62.xml"/><Relationship Id="rId26" Type="http://schemas.openxmlformats.org/officeDocument/2006/relationships/customXml" Target="../ink/ink66.xml"/><Relationship Id="rId21" Type="http://schemas.openxmlformats.org/officeDocument/2006/relationships/image" Target="../media/image67.emf"/><Relationship Id="rId34" Type="http://schemas.openxmlformats.org/officeDocument/2006/relationships/customXml" Target="../ink/ink70.xml"/><Relationship Id="rId7" Type="http://schemas.openxmlformats.org/officeDocument/2006/relationships/image" Target="../media/image60.emf"/><Relationship Id="rId12" Type="http://schemas.openxmlformats.org/officeDocument/2006/relationships/customXml" Target="../ink/ink59.xml"/><Relationship Id="rId17" Type="http://schemas.openxmlformats.org/officeDocument/2006/relationships/image" Target="../media/image65.emf"/><Relationship Id="rId25" Type="http://schemas.openxmlformats.org/officeDocument/2006/relationships/image" Target="../media/image69.emf"/><Relationship Id="rId33" Type="http://schemas.openxmlformats.org/officeDocument/2006/relationships/image" Target="../media/image73.emf"/><Relationship Id="rId2" Type="http://schemas.openxmlformats.org/officeDocument/2006/relationships/customXml" Target="../ink/ink54.xml"/><Relationship Id="rId16" Type="http://schemas.openxmlformats.org/officeDocument/2006/relationships/customXml" Target="../ink/ink61.xml"/><Relationship Id="rId20" Type="http://schemas.openxmlformats.org/officeDocument/2006/relationships/customXml" Target="../ink/ink63.xml"/><Relationship Id="rId29" Type="http://schemas.openxmlformats.org/officeDocument/2006/relationships/image" Target="../media/image71.emf"/><Relationship Id="rId1" Type="http://schemas.openxmlformats.org/officeDocument/2006/relationships/slideLayout" Target="../slideLayouts/slideLayout3.xml"/><Relationship Id="rId6" Type="http://schemas.openxmlformats.org/officeDocument/2006/relationships/customXml" Target="../ink/ink56.xml"/><Relationship Id="rId11" Type="http://schemas.openxmlformats.org/officeDocument/2006/relationships/image" Target="../media/image62.emf"/><Relationship Id="rId24" Type="http://schemas.openxmlformats.org/officeDocument/2006/relationships/customXml" Target="../ink/ink65.xml"/><Relationship Id="rId32" Type="http://schemas.openxmlformats.org/officeDocument/2006/relationships/customXml" Target="../ink/ink69.xml"/><Relationship Id="rId37" Type="http://schemas.openxmlformats.org/officeDocument/2006/relationships/image" Target="../media/image75.emf"/><Relationship Id="rId5" Type="http://schemas.openxmlformats.org/officeDocument/2006/relationships/image" Target="../media/image59.emf"/><Relationship Id="rId15" Type="http://schemas.openxmlformats.org/officeDocument/2006/relationships/image" Target="../media/image64.emf"/><Relationship Id="rId23" Type="http://schemas.openxmlformats.org/officeDocument/2006/relationships/image" Target="../media/image68.emf"/><Relationship Id="rId28" Type="http://schemas.openxmlformats.org/officeDocument/2006/relationships/customXml" Target="../ink/ink67.xml"/><Relationship Id="rId36" Type="http://schemas.openxmlformats.org/officeDocument/2006/relationships/customXml" Target="../ink/ink71.xml"/><Relationship Id="rId10" Type="http://schemas.openxmlformats.org/officeDocument/2006/relationships/customXml" Target="../ink/ink58.xml"/><Relationship Id="rId19" Type="http://schemas.openxmlformats.org/officeDocument/2006/relationships/image" Target="../media/image66.emf"/><Relationship Id="rId31" Type="http://schemas.openxmlformats.org/officeDocument/2006/relationships/image" Target="../media/image72.emf"/><Relationship Id="rId4" Type="http://schemas.openxmlformats.org/officeDocument/2006/relationships/customXml" Target="../ink/ink55.xml"/><Relationship Id="rId9" Type="http://schemas.openxmlformats.org/officeDocument/2006/relationships/image" Target="../media/image61.emf"/><Relationship Id="rId14" Type="http://schemas.openxmlformats.org/officeDocument/2006/relationships/customXml" Target="../ink/ink60.xml"/><Relationship Id="rId22" Type="http://schemas.openxmlformats.org/officeDocument/2006/relationships/customXml" Target="../ink/ink64.xml"/><Relationship Id="rId27" Type="http://schemas.openxmlformats.org/officeDocument/2006/relationships/image" Target="../media/image70.emf"/><Relationship Id="rId30" Type="http://schemas.openxmlformats.org/officeDocument/2006/relationships/customXml" Target="../ink/ink68.xml"/><Relationship Id="rId35" Type="http://schemas.openxmlformats.org/officeDocument/2006/relationships/image" Target="../media/image74.emf"/><Relationship Id="rId8" Type="http://schemas.openxmlformats.org/officeDocument/2006/relationships/customXml" Target="../ink/ink57.xml"/><Relationship Id="rId3" Type="http://schemas.openxmlformats.org/officeDocument/2006/relationships/image" Target="../media/image58.emf"/></Relationships>
</file>

<file path=ppt/slides/_rels/slide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72.xml"/><Relationship Id="rId2" Type="http://schemas.openxmlformats.org/officeDocument/2006/relationships/image" Target="../media/image78.jpeg"/><Relationship Id="rId1" Type="http://schemas.openxmlformats.org/officeDocument/2006/relationships/slideLayout" Target="../slideLayouts/slideLayout3.xml"/><Relationship Id="rId4" Type="http://schemas.openxmlformats.org/officeDocument/2006/relationships/image" Target="../media/image79.emf"/></Relationships>
</file>

<file path=ppt/slides/_rels/slide14.xml.rels><?xml version="1.0" encoding="UTF-8" standalone="yes"?>
<Relationships xmlns="http://schemas.openxmlformats.org/package/2006/relationships"><Relationship Id="rId13" Type="http://schemas.openxmlformats.org/officeDocument/2006/relationships/image" Target="../media/image86.emf"/><Relationship Id="rId18" Type="http://schemas.openxmlformats.org/officeDocument/2006/relationships/customXml" Target="../ink/ink80.xml"/><Relationship Id="rId26" Type="http://schemas.openxmlformats.org/officeDocument/2006/relationships/customXml" Target="../ink/ink84.xml"/><Relationship Id="rId39" Type="http://schemas.openxmlformats.org/officeDocument/2006/relationships/image" Target="../media/image99.emf"/><Relationship Id="rId21" Type="http://schemas.openxmlformats.org/officeDocument/2006/relationships/image" Target="../media/image90.emf"/><Relationship Id="rId34" Type="http://schemas.openxmlformats.org/officeDocument/2006/relationships/customXml" Target="../ink/ink88.xml"/><Relationship Id="rId42" Type="http://schemas.openxmlformats.org/officeDocument/2006/relationships/customXml" Target="../ink/ink92.xml"/><Relationship Id="rId47" Type="http://schemas.openxmlformats.org/officeDocument/2006/relationships/image" Target="../media/image103.emf"/><Relationship Id="rId50" Type="http://schemas.openxmlformats.org/officeDocument/2006/relationships/customXml" Target="../ink/ink96.xml"/><Relationship Id="rId55" Type="http://schemas.openxmlformats.org/officeDocument/2006/relationships/image" Target="../media/image107.emf"/><Relationship Id="rId63" Type="http://schemas.openxmlformats.org/officeDocument/2006/relationships/image" Target="../media/image111.emf"/><Relationship Id="rId7" Type="http://schemas.openxmlformats.org/officeDocument/2006/relationships/image" Target="../media/image83.emf"/><Relationship Id="rId2" Type="http://schemas.openxmlformats.org/officeDocument/2006/relationships/image" Target="../media/image80.png"/><Relationship Id="rId16" Type="http://schemas.openxmlformats.org/officeDocument/2006/relationships/customXml" Target="../ink/ink79.xml"/><Relationship Id="rId29" Type="http://schemas.openxmlformats.org/officeDocument/2006/relationships/image" Target="../media/image94.emf"/><Relationship Id="rId11" Type="http://schemas.openxmlformats.org/officeDocument/2006/relationships/image" Target="../media/image85.emf"/><Relationship Id="rId24" Type="http://schemas.openxmlformats.org/officeDocument/2006/relationships/customXml" Target="../ink/ink83.xml"/><Relationship Id="rId32" Type="http://schemas.openxmlformats.org/officeDocument/2006/relationships/customXml" Target="../ink/ink87.xml"/><Relationship Id="rId37" Type="http://schemas.openxmlformats.org/officeDocument/2006/relationships/image" Target="../media/image98.emf"/><Relationship Id="rId40" Type="http://schemas.openxmlformats.org/officeDocument/2006/relationships/customXml" Target="../ink/ink91.xml"/><Relationship Id="rId45" Type="http://schemas.openxmlformats.org/officeDocument/2006/relationships/image" Target="../media/image102.emf"/><Relationship Id="rId53" Type="http://schemas.openxmlformats.org/officeDocument/2006/relationships/image" Target="../media/image106.emf"/><Relationship Id="rId58" Type="http://schemas.openxmlformats.org/officeDocument/2006/relationships/customXml" Target="../ink/ink100.xml"/><Relationship Id="rId5" Type="http://schemas.openxmlformats.org/officeDocument/2006/relationships/image" Target="../media/image82.emf"/><Relationship Id="rId61" Type="http://schemas.openxmlformats.org/officeDocument/2006/relationships/image" Target="../media/image110.emf"/><Relationship Id="rId19" Type="http://schemas.openxmlformats.org/officeDocument/2006/relationships/image" Target="../media/image89.emf"/><Relationship Id="rId14" Type="http://schemas.openxmlformats.org/officeDocument/2006/relationships/customXml" Target="../ink/ink78.xml"/><Relationship Id="rId22" Type="http://schemas.openxmlformats.org/officeDocument/2006/relationships/customXml" Target="../ink/ink82.xml"/><Relationship Id="rId27" Type="http://schemas.openxmlformats.org/officeDocument/2006/relationships/image" Target="../media/image93.emf"/><Relationship Id="rId30" Type="http://schemas.openxmlformats.org/officeDocument/2006/relationships/customXml" Target="../ink/ink86.xml"/><Relationship Id="rId35" Type="http://schemas.openxmlformats.org/officeDocument/2006/relationships/image" Target="../media/image97.emf"/><Relationship Id="rId43" Type="http://schemas.openxmlformats.org/officeDocument/2006/relationships/image" Target="../media/image101.emf"/><Relationship Id="rId48" Type="http://schemas.openxmlformats.org/officeDocument/2006/relationships/customXml" Target="../ink/ink95.xml"/><Relationship Id="rId56" Type="http://schemas.openxmlformats.org/officeDocument/2006/relationships/customXml" Target="../ink/ink99.xml"/><Relationship Id="rId8" Type="http://schemas.openxmlformats.org/officeDocument/2006/relationships/customXml" Target="../ink/ink75.xml"/><Relationship Id="rId51" Type="http://schemas.openxmlformats.org/officeDocument/2006/relationships/image" Target="../media/image105.emf"/><Relationship Id="rId3" Type="http://schemas.openxmlformats.org/officeDocument/2006/relationships/image" Target="../media/image81.png"/><Relationship Id="rId12" Type="http://schemas.openxmlformats.org/officeDocument/2006/relationships/customXml" Target="../ink/ink77.xml"/><Relationship Id="rId17" Type="http://schemas.openxmlformats.org/officeDocument/2006/relationships/image" Target="../media/image88.emf"/><Relationship Id="rId25" Type="http://schemas.openxmlformats.org/officeDocument/2006/relationships/image" Target="../media/image92.emf"/><Relationship Id="rId33" Type="http://schemas.openxmlformats.org/officeDocument/2006/relationships/image" Target="../media/image96.emf"/><Relationship Id="rId38" Type="http://schemas.openxmlformats.org/officeDocument/2006/relationships/customXml" Target="../ink/ink90.xml"/><Relationship Id="rId46" Type="http://schemas.openxmlformats.org/officeDocument/2006/relationships/customXml" Target="../ink/ink94.xml"/><Relationship Id="rId59" Type="http://schemas.openxmlformats.org/officeDocument/2006/relationships/image" Target="../media/image109.emf"/><Relationship Id="rId20" Type="http://schemas.openxmlformats.org/officeDocument/2006/relationships/customXml" Target="../ink/ink81.xml"/><Relationship Id="rId41" Type="http://schemas.openxmlformats.org/officeDocument/2006/relationships/image" Target="../media/image100.emf"/><Relationship Id="rId54" Type="http://schemas.openxmlformats.org/officeDocument/2006/relationships/customXml" Target="../ink/ink98.xml"/><Relationship Id="rId62" Type="http://schemas.openxmlformats.org/officeDocument/2006/relationships/customXml" Target="../ink/ink102.xml"/><Relationship Id="rId1" Type="http://schemas.openxmlformats.org/officeDocument/2006/relationships/slideLayout" Target="../slideLayouts/slideLayout3.xml"/><Relationship Id="rId6" Type="http://schemas.openxmlformats.org/officeDocument/2006/relationships/customXml" Target="../ink/ink74.xml"/><Relationship Id="rId15" Type="http://schemas.openxmlformats.org/officeDocument/2006/relationships/image" Target="../media/image87.emf"/><Relationship Id="rId23" Type="http://schemas.openxmlformats.org/officeDocument/2006/relationships/image" Target="../media/image91.emf"/><Relationship Id="rId28" Type="http://schemas.openxmlformats.org/officeDocument/2006/relationships/customXml" Target="../ink/ink85.xml"/><Relationship Id="rId36" Type="http://schemas.openxmlformats.org/officeDocument/2006/relationships/customXml" Target="../ink/ink89.xml"/><Relationship Id="rId49" Type="http://schemas.openxmlformats.org/officeDocument/2006/relationships/image" Target="../media/image104.emf"/><Relationship Id="rId57" Type="http://schemas.openxmlformats.org/officeDocument/2006/relationships/image" Target="../media/image108.emf"/><Relationship Id="rId10" Type="http://schemas.openxmlformats.org/officeDocument/2006/relationships/customXml" Target="../ink/ink76.xml"/><Relationship Id="rId31" Type="http://schemas.openxmlformats.org/officeDocument/2006/relationships/image" Target="../media/image95.emf"/><Relationship Id="rId44" Type="http://schemas.openxmlformats.org/officeDocument/2006/relationships/customXml" Target="../ink/ink93.xml"/><Relationship Id="rId52" Type="http://schemas.openxmlformats.org/officeDocument/2006/relationships/customXml" Target="../ink/ink97.xml"/><Relationship Id="rId60" Type="http://schemas.openxmlformats.org/officeDocument/2006/relationships/customXml" Target="../ink/ink101.xml"/><Relationship Id="rId4" Type="http://schemas.openxmlformats.org/officeDocument/2006/relationships/customXml" Target="../ink/ink73.xml"/><Relationship Id="rId9" Type="http://schemas.openxmlformats.org/officeDocument/2006/relationships/image" Target="../media/image84.emf"/></Relationships>
</file>

<file path=ppt/slides/_rels/slide15.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customXml" Target="../ink/ink103.xml"/><Relationship Id="rId7" Type="http://schemas.openxmlformats.org/officeDocument/2006/relationships/customXml" Target="../ink/ink105.xml"/><Relationship Id="rId2"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image" Target="../media/image113.emf"/><Relationship Id="rId5" Type="http://schemas.openxmlformats.org/officeDocument/2006/relationships/customXml" Target="../ink/ink104.xml"/><Relationship Id="rId10" Type="http://schemas.openxmlformats.org/officeDocument/2006/relationships/image" Target="../media/image115.emf"/><Relationship Id="rId4" Type="http://schemas.openxmlformats.org/officeDocument/2006/relationships/image" Target="../media/image112.emf"/><Relationship Id="rId9" Type="http://schemas.openxmlformats.org/officeDocument/2006/relationships/customXml" Target="../ink/ink106.xml"/></Relationships>
</file>

<file path=ppt/slides/_rels/slide16.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customXml" Target="../ink/ink107.xml"/><Relationship Id="rId1" Type="http://schemas.openxmlformats.org/officeDocument/2006/relationships/slideLayout" Target="../slideLayouts/slideLayout3.xml"/><Relationship Id="rId5" Type="http://schemas.openxmlformats.org/officeDocument/2006/relationships/image" Target="../media/image117.emf"/><Relationship Id="rId4" Type="http://schemas.openxmlformats.org/officeDocument/2006/relationships/customXml" Target="../ink/ink108.xml"/></Relationships>
</file>

<file path=ppt/slides/_rels/slide17.xml.rels><?xml version="1.0" encoding="UTF-8" standalone="yes"?>
<Relationships xmlns="http://schemas.openxmlformats.org/package/2006/relationships"><Relationship Id="rId8" Type="http://schemas.openxmlformats.org/officeDocument/2006/relationships/customXml" Target="../ink/ink111.xml"/><Relationship Id="rId3" Type="http://schemas.openxmlformats.org/officeDocument/2006/relationships/image" Target="../media/image119.png"/><Relationship Id="rId7" Type="http://schemas.openxmlformats.org/officeDocument/2006/relationships/image" Target="../media/image121.emf"/><Relationship Id="rId2" Type="http://schemas.openxmlformats.org/officeDocument/2006/relationships/image" Target="../media/image118.png"/><Relationship Id="rId1" Type="http://schemas.openxmlformats.org/officeDocument/2006/relationships/slideLayout" Target="../slideLayouts/slideLayout3.xml"/><Relationship Id="rId6" Type="http://schemas.openxmlformats.org/officeDocument/2006/relationships/customXml" Target="../ink/ink110.xml"/><Relationship Id="rId11" Type="http://schemas.openxmlformats.org/officeDocument/2006/relationships/image" Target="../media/image123.emf"/><Relationship Id="rId5" Type="http://schemas.openxmlformats.org/officeDocument/2006/relationships/image" Target="../media/image120.emf"/><Relationship Id="rId10" Type="http://schemas.openxmlformats.org/officeDocument/2006/relationships/customXml" Target="../ink/ink112.xml"/><Relationship Id="rId4" Type="http://schemas.openxmlformats.org/officeDocument/2006/relationships/customXml" Target="../ink/ink109.xml"/><Relationship Id="rId9" Type="http://schemas.openxmlformats.org/officeDocument/2006/relationships/image" Target="../media/image1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customXml" Target="../ink/ink117.xml"/><Relationship Id="rId18" Type="http://schemas.openxmlformats.org/officeDocument/2006/relationships/image" Target="../media/image133.emf"/><Relationship Id="rId3" Type="http://schemas.openxmlformats.org/officeDocument/2006/relationships/image" Target="../media/image125.png"/><Relationship Id="rId21" Type="http://schemas.openxmlformats.org/officeDocument/2006/relationships/customXml" Target="../ink/ink121.xml"/><Relationship Id="rId7" Type="http://schemas.openxmlformats.org/officeDocument/2006/relationships/customXml" Target="../ink/ink114.xml"/><Relationship Id="rId12" Type="http://schemas.openxmlformats.org/officeDocument/2006/relationships/image" Target="../media/image130.emf"/><Relationship Id="rId17" Type="http://schemas.openxmlformats.org/officeDocument/2006/relationships/customXml" Target="../ink/ink119.xml"/><Relationship Id="rId2" Type="http://schemas.openxmlformats.org/officeDocument/2006/relationships/image" Target="../media/image124.png"/><Relationship Id="rId16" Type="http://schemas.openxmlformats.org/officeDocument/2006/relationships/image" Target="../media/image132.emf"/><Relationship Id="rId20" Type="http://schemas.openxmlformats.org/officeDocument/2006/relationships/image" Target="../media/image134.emf"/><Relationship Id="rId1" Type="http://schemas.openxmlformats.org/officeDocument/2006/relationships/slideLayout" Target="../slideLayouts/slideLayout3.xml"/><Relationship Id="rId6" Type="http://schemas.openxmlformats.org/officeDocument/2006/relationships/image" Target="../media/image127.emf"/><Relationship Id="rId11" Type="http://schemas.openxmlformats.org/officeDocument/2006/relationships/customXml" Target="../ink/ink116.xml"/><Relationship Id="rId24" Type="http://schemas.openxmlformats.org/officeDocument/2006/relationships/image" Target="../media/image136.emf"/><Relationship Id="rId5" Type="http://schemas.openxmlformats.org/officeDocument/2006/relationships/customXml" Target="../ink/ink113.xml"/><Relationship Id="rId15" Type="http://schemas.openxmlformats.org/officeDocument/2006/relationships/customXml" Target="../ink/ink118.xml"/><Relationship Id="rId23" Type="http://schemas.openxmlformats.org/officeDocument/2006/relationships/customXml" Target="../ink/ink122.xml"/><Relationship Id="rId10" Type="http://schemas.openxmlformats.org/officeDocument/2006/relationships/image" Target="../media/image129.emf"/><Relationship Id="rId19" Type="http://schemas.openxmlformats.org/officeDocument/2006/relationships/customXml" Target="../ink/ink120.xml"/><Relationship Id="rId4" Type="http://schemas.openxmlformats.org/officeDocument/2006/relationships/image" Target="../media/image126.png"/><Relationship Id="rId9" Type="http://schemas.openxmlformats.org/officeDocument/2006/relationships/customXml" Target="../ink/ink115.xml"/><Relationship Id="rId14" Type="http://schemas.openxmlformats.org/officeDocument/2006/relationships/image" Target="../media/image131.emf"/><Relationship Id="rId22" Type="http://schemas.openxmlformats.org/officeDocument/2006/relationships/image" Target="../media/image135.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image" Target="../media/image5.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customXml" Target="../ink/ink123.xml"/><Relationship Id="rId7" Type="http://schemas.openxmlformats.org/officeDocument/2006/relationships/customXml" Target="../ink/ink125.xml"/><Relationship Id="rId12" Type="http://schemas.openxmlformats.org/officeDocument/2006/relationships/image" Target="../media/image142.emf"/><Relationship Id="rId2" Type="http://schemas.openxmlformats.org/officeDocument/2006/relationships/image" Target="../media/image137.png"/><Relationship Id="rId1" Type="http://schemas.openxmlformats.org/officeDocument/2006/relationships/slideLayout" Target="../slideLayouts/slideLayout3.xml"/><Relationship Id="rId6" Type="http://schemas.openxmlformats.org/officeDocument/2006/relationships/image" Target="../media/image139.emf"/><Relationship Id="rId11" Type="http://schemas.openxmlformats.org/officeDocument/2006/relationships/customXml" Target="../ink/ink127.xml"/><Relationship Id="rId5" Type="http://schemas.openxmlformats.org/officeDocument/2006/relationships/customXml" Target="../ink/ink124.xml"/><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customXml" Target="../ink/ink126.xml"/></Relationships>
</file>

<file path=ppt/slides/_rels/slide21.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customXml" Target="../ink/ink132.xml"/><Relationship Id="rId3" Type="http://schemas.openxmlformats.org/officeDocument/2006/relationships/image" Target="../media/image125.png"/><Relationship Id="rId7" Type="http://schemas.openxmlformats.org/officeDocument/2006/relationships/customXml" Target="../ink/ink129.xml"/><Relationship Id="rId12" Type="http://schemas.openxmlformats.org/officeDocument/2006/relationships/image" Target="../media/image146.emf"/><Relationship Id="rId2" Type="http://schemas.openxmlformats.org/officeDocument/2006/relationships/image" Target="../media/image124.png"/><Relationship Id="rId16" Type="http://schemas.openxmlformats.org/officeDocument/2006/relationships/image" Target="../media/image148.emf"/><Relationship Id="rId1" Type="http://schemas.openxmlformats.org/officeDocument/2006/relationships/slideLayout" Target="../slideLayouts/slideLayout3.xml"/><Relationship Id="rId6" Type="http://schemas.openxmlformats.org/officeDocument/2006/relationships/image" Target="../media/image143.emf"/><Relationship Id="rId11" Type="http://schemas.openxmlformats.org/officeDocument/2006/relationships/customXml" Target="../ink/ink131.xml"/><Relationship Id="rId5" Type="http://schemas.openxmlformats.org/officeDocument/2006/relationships/customXml" Target="../ink/ink128.xml"/><Relationship Id="rId15" Type="http://schemas.openxmlformats.org/officeDocument/2006/relationships/customXml" Target="../ink/ink133.xml"/><Relationship Id="rId10" Type="http://schemas.openxmlformats.org/officeDocument/2006/relationships/image" Target="../media/image145.emf"/><Relationship Id="rId4" Type="http://schemas.openxmlformats.org/officeDocument/2006/relationships/image" Target="../media/image126.png"/><Relationship Id="rId9" Type="http://schemas.openxmlformats.org/officeDocument/2006/relationships/customXml" Target="../ink/ink130.xml"/><Relationship Id="rId14" Type="http://schemas.openxmlformats.org/officeDocument/2006/relationships/image" Target="../media/image147.emf"/></Relationships>
</file>

<file path=ppt/slides/_rels/slide22.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3.xml"/><Relationship Id="rId4" Type="http://schemas.openxmlformats.org/officeDocument/2006/relationships/image" Target="../media/image151.png"/></Relationships>
</file>

<file path=ppt/slides/_rels/slide2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3.xml"/><Relationship Id="rId4" Type="http://schemas.openxmlformats.org/officeDocument/2006/relationships/image" Target="../media/image151.png"/></Relationships>
</file>

<file path=ppt/slides/_rels/slide25.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3.xml"/><Relationship Id="rId4" Type="http://schemas.openxmlformats.org/officeDocument/2006/relationships/image" Target="../media/image1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9.emf"/><Relationship Id="rId12" Type="http://schemas.openxmlformats.org/officeDocument/2006/relationships/customXml" Target="../ink/ink9.xml"/><Relationship Id="rId2"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customXml" Target="../ink/ink6.xml"/><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0.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customXml" Target="../ink/ink11.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customXml" Target="../ink/ink13.xml"/><Relationship Id="rId1" Type="http://schemas.openxmlformats.org/officeDocument/2006/relationships/slideLayout" Target="../slideLayouts/slideLayout3.xml"/><Relationship Id="rId6" Type="http://schemas.openxmlformats.org/officeDocument/2006/relationships/customXml" Target="../ink/ink15.xml"/><Relationship Id="rId5" Type="http://schemas.openxmlformats.org/officeDocument/2006/relationships/image" Target="../media/image17.emf"/><Relationship Id="rId4" Type="http://schemas.openxmlformats.org/officeDocument/2006/relationships/customXml" Target="../ink/ink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2.emf"/><Relationship Id="rId12" Type="http://schemas.openxmlformats.org/officeDocument/2006/relationships/customXml" Target="../ink/ink21.xml"/><Relationship Id="rId2" Type="http://schemas.openxmlformats.org/officeDocument/2006/relationships/customXml" Target="../ink/ink16.xml"/><Relationship Id="rId1" Type="http://schemas.openxmlformats.org/officeDocument/2006/relationships/slideLayout" Target="../slideLayouts/slideLayout3.xml"/><Relationship Id="rId6" Type="http://schemas.openxmlformats.org/officeDocument/2006/relationships/customXml" Target="../ink/ink18.xml"/><Relationship Id="rId11" Type="http://schemas.openxmlformats.org/officeDocument/2006/relationships/image" Target="../media/image24.emf"/><Relationship Id="rId5" Type="http://schemas.openxmlformats.org/officeDocument/2006/relationships/image" Target="../media/image21.emf"/><Relationship Id="rId15" Type="http://schemas.openxmlformats.org/officeDocument/2006/relationships/image" Target="../media/image26.emf"/><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23.emf"/><Relationship Id="rId14" Type="http://schemas.openxmlformats.org/officeDocument/2006/relationships/customXml" Target="../ink/ink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sp>
        <p:nvSpPr>
          <p:cNvPr id="15" name="TextBox 14">
            <a:extLst>
              <a:ext uri="{FF2B5EF4-FFF2-40B4-BE49-F238E27FC236}">
                <a16:creationId xmlns:a16="http://schemas.microsoft.com/office/drawing/2014/main" id="{E6B9367E-B438-4F47-BBE0-F1CAD9E9FAA6}"/>
              </a:ext>
            </a:extLst>
          </p:cNvPr>
          <p:cNvSpPr txBox="1"/>
          <p:nvPr/>
        </p:nvSpPr>
        <p:spPr>
          <a:xfrm>
            <a:off x="2456675" y="1598043"/>
            <a:ext cx="1876346" cy="461665"/>
          </a:xfrm>
          <a:prstGeom prst="rect">
            <a:avLst/>
          </a:prstGeom>
          <a:noFill/>
        </p:spPr>
        <p:txBody>
          <a:bodyPr wrap="none" rtlCol="0">
            <a:spAutoFit/>
          </a:bodyPr>
          <a:lstStyle/>
          <a:p>
            <a:pPr algn="ctr"/>
            <a:r>
              <a:rPr lang="en-IN" sz="2400" b="1" dirty="0"/>
              <a:t>Array Sorted</a:t>
            </a:r>
          </a:p>
        </p:txBody>
      </p:sp>
      <p:graphicFrame>
        <p:nvGraphicFramePr>
          <p:cNvPr id="16" name="Table 15">
            <a:extLst>
              <a:ext uri="{FF2B5EF4-FFF2-40B4-BE49-F238E27FC236}">
                <a16:creationId xmlns:a16="http://schemas.microsoft.com/office/drawing/2014/main" id="{D87929EC-3E6C-43B0-B9A9-9752425F38AF}"/>
              </a:ext>
            </a:extLst>
          </p:cNvPr>
          <p:cNvGraphicFramePr>
            <a:graphicFrameLocks noGrp="1"/>
          </p:cNvGraphicFramePr>
          <p:nvPr>
            <p:extLst/>
          </p:nvPr>
        </p:nvGraphicFramePr>
        <p:xfrm>
          <a:off x="1480610" y="2320431"/>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1</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6</a:t>
                      </a:r>
                    </a:p>
                  </a:txBody>
                  <a:tcPr>
                    <a:noFill/>
                  </a:tcPr>
                </a:tc>
                <a:tc>
                  <a:txBody>
                    <a:bodyPr/>
                    <a:lstStyle/>
                    <a:p>
                      <a:pPr algn="ctr"/>
                      <a:r>
                        <a:rPr lang="en-IN" b="1" dirty="0"/>
                        <a:t>8</a:t>
                      </a:r>
                    </a:p>
                  </a:txBody>
                  <a:tcPr/>
                </a:tc>
                <a:tc>
                  <a:txBody>
                    <a:bodyPr/>
                    <a:lstStyle/>
                    <a:p>
                      <a:pPr algn="ctr"/>
                      <a:r>
                        <a:rPr lang="en-IN" b="1" dirty="0"/>
                        <a:t>10</a:t>
                      </a:r>
                    </a:p>
                  </a:txBody>
                  <a:tcPr>
                    <a:solidFill>
                      <a:srgbClr val="FF0000"/>
                    </a:solidFill>
                  </a:tcPr>
                </a:tc>
                <a:tc>
                  <a:txBody>
                    <a:bodyPr/>
                    <a:lstStyle/>
                    <a:p>
                      <a:pPr algn="ctr"/>
                      <a:endParaRPr lang="en-IN" b="1" dirty="0"/>
                    </a:p>
                  </a:txBody>
                  <a:tcPr/>
                </a:tc>
                <a:extLst>
                  <a:ext uri="{0D108BD9-81ED-4DB2-BD59-A6C34878D82A}">
                    <a16:rowId xmlns:a16="http://schemas.microsoft.com/office/drawing/2014/main" val="1267221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6E0420C7-F7B9-40E7-A9E2-73E5331328C4}"/>
                  </a:ext>
                </a:extLst>
              </p14:cNvPr>
              <p14:cNvContentPartPr/>
              <p14:nvPr/>
            </p14:nvContentPartPr>
            <p14:xfrm>
              <a:off x="6869524" y="707211"/>
              <a:ext cx="2570400" cy="902520"/>
            </p14:xfrm>
          </p:contentPart>
        </mc:Choice>
        <mc:Fallback>
          <p:pic>
            <p:nvPicPr>
              <p:cNvPr id="18" name="Ink 17">
                <a:extLst>
                  <a:ext uri="{FF2B5EF4-FFF2-40B4-BE49-F238E27FC236}">
                    <a16:creationId xmlns:a16="http://schemas.microsoft.com/office/drawing/2014/main" id="{6E0420C7-F7B9-40E7-A9E2-73E5331328C4}"/>
                  </a:ext>
                </a:extLst>
              </p:cNvPr>
              <p:cNvPicPr/>
              <p:nvPr/>
            </p:nvPicPr>
            <p:blipFill>
              <a:blip r:embed="rId3"/>
              <a:stretch>
                <a:fillRect/>
              </a:stretch>
            </p:blipFill>
            <p:spPr>
              <a:xfrm>
                <a:off x="6860524" y="698211"/>
                <a:ext cx="2588040" cy="920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5" name="Ink 54">
                <a:extLst>
                  <a:ext uri="{FF2B5EF4-FFF2-40B4-BE49-F238E27FC236}">
                    <a16:creationId xmlns:a16="http://schemas.microsoft.com/office/drawing/2014/main" id="{5DCA26A8-BD20-455C-8DDD-1D079B95CCB4}"/>
                  </a:ext>
                </a:extLst>
              </p14:cNvPr>
              <p14:cNvContentPartPr/>
              <p14:nvPr/>
            </p14:nvContentPartPr>
            <p14:xfrm>
              <a:off x="5938204" y="2064051"/>
              <a:ext cx="4710240" cy="1119240"/>
            </p14:xfrm>
          </p:contentPart>
        </mc:Choice>
        <mc:Fallback>
          <p:pic>
            <p:nvPicPr>
              <p:cNvPr id="55" name="Ink 54">
                <a:extLst>
                  <a:ext uri="{FF2B5EF4-FFF2-40B4-BE49-F238E27FC236}">
                    <a16:creationId xmlns:a16="http://schemas.microsoft.com/office/drawing/2014/main" id="{5DCA26A8-BD20-455C-8DDD-1D079B95CCB4}"/>
                  </a:ext>
                </a:extLst>
              </p:cNvPr>
              <p:cNvPicPr/>
              <p:nvPr/>
            </p:nvPicPr>
            <p:blipFill>
              <a:blip r:embed="rId5"/>
              <a:stretch>
                <a:fillRect/>
              </a:stretch>
            </p:blipFill>
            <p:spPr>
              <a:xfrm>
                <a:off x="5929204" y="2055051"/>
                <a:ext cx="4727880" cy="1136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6" name="Ink 55">
                <a:extLst>
                  <a:ext uri="{FF2B5EF4-FFF2-40B4-BE49-F238E27FC236}">
                    <a16:creationId xmlns:a16="http://schemas.microsoft.com/office/drawing/2014/main" id="{8F9B7EF2-176A-4B6F-9CDB-D5EB6B765BC2}"/>
                  </a:ext>
                </a:extLst>
              </p14:cNvPr>
              <p14:cNvContentPartPr/>
              <p14:nvPr/>
            </p14:nvContentPartPr>
            <p14:xfrm>
              <a:off x="7843684" y="2754171"/>
              <a:ext cx="538560" cy="224640"/>
            </p14:xfrm>
          </p:contentPart>
        </mc:Choice>
        <mc:Fallback>
          <p:pic>
            <p:nvPicPr>
              <p:cNvPr id="56" name="Ink 55">
                <a:extLst>
                  <a:ext uri="{FF2B5EF4-FFF2-40B4-BE49-F238E27FC236}">
                    <a16:creationId xmlns:a16="http://schemas.microsoft.com/office/drawing/2014/main" id="{8F9B7EF2-176A-4B6F-9CDB-D5EB6B765BC2}"/>
                  </a:ext>
                </a:extLst>
              </p:cNvPr>
              <p:cNvPicPr/>
              <p:nvPr/>
            </p:nvPicPr>
            <p:blipFill>
              <a:blip r:embed="rId7"/>
              <a:stretch>
                <a:fillRect/>
              </a:stretch>
            </p:blipFill>
            <p:spPr>
              <a:xfrm>
                <a:off x="7807684" y="2682171"/>
                <a:ext cx="61020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0" name="Ink 59">
                <a:extLst>
                  <a:ext uri="{FF2B5EF4-FFF2-40B4-BE49-F238E27FC236}">
                    <a16:creationId xmlns:a16="http://schemas.microsoft.com/office/drawing/2014/main" id="{F567D82C-297B-4C23-89B6-11098F34E390}"/>
                  </a:ext>
                </a:extLst>
              </p14:cNvPr>
              <p14:cNvContentPartPr/>
              <p14:nvPr/>
            </p14:nvContentPartPr>
            <p14:xfrm>
              <a:off x="4924804" y="3232611"/>
              <a:ext cx="407520" cy="214200"/>
            </p14:xfrm>
          </p:contentPart>
        </mc:Choice>
        <mc:Fallback>
          <p:pic>
            <p:nvPicPr>
              <p:cNvPr id="60" name="Ink 59">
                <a:extLst>
                  <a:ext uri="{FF2B5EF4-FFF2-40B4-BE49-F238E27FC236}">
                    <a16:creationId xmlns:a16="http://schemas.microsoft.com/office/drawing/2014/main" id="{F567D82C-297B-4C23-89B6-11098F34E390}"/>
                  </a:ext>
                </a:extLst>
              </p:cNvPr>
              <p:cNvPicPr/>
              <p:nvPr/>
            </p:nvPicPr>
            <p:blipFill>
              <a:blip r:embed="rId9"/>
              <a:stretch>
                <a:fillRect/>
              </a:stretch>
            </p:blipFill>
            <p:spPr>
              <a:xfrm>
                <a:off x="4915804" y="3223611"/>
                <a:ext cx="4251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0" name="Ink 69">
                <a:extLst>
                  <a:ext uri="{FF2B5EF4-FFF2-40B4-BE49-F238E27FC236}">
                    <a16:creationId xmlns:a16="http://schemas.microsoft.com/office/drawing/2014/main" id="{4B075FF2-7C0D-457C-9391-EFD4A3DC7A3E}"/>
                  </a:ext>
                </a:extLst>
              </p14:cNvPr>
              <p14:cNvContentPartPr/>
              <p14:nvPr/>
            </p14:nvContentPartPr>
            <p14:xfrm>
              <a:off x="977404" y="1192851"/>
              <a:ext cx="249120" cy="115560"/>
            </p14:xfrm>
          </p:contentPart>
        </mc:Choice>
        <mc:Fallback>
          <p:pic>
            <p:nvPicPr>
              <p:cNvPr id="70" name="Ink 69">
                <a:extLst>
                  <a:ext uri="{FF2B5EF4-FFF2-40B4-BE49-F238E27FC236}">
                    <a16:creationId xmlns:a16="http://schemas.microsoft.com/office/drawing/2014/main" id="{4B075FF2-7C0D-457C-9391-EFD4A3DC7A3E}"/>
                  </a:ext>
                </a:extLst>
              </p:cNvPr>
              <p:cNvPicPr/>
              <p:nvPr/>
            </p:nvPicPr>
            <p:blipFill>
              <a:blip r:embed="rId11"/>
              <a:stretch>
                <a:fillRect/>
              </a:stretch>
            </p:blipFill>
            <p:spPr>
              <a:xfrm>
                <a:off x="968404" y="1183851"/>
                <a:ext cx="2667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1" name="Ink 70">
                <a:extLst>
                  <a:ext uri="{FF2B5EF4-FFF2-40B4-BE49-F238E27FC236}">
                    <a16:creationId xmlns:a16="http://schemas.microsoft.com/office/drawing/2014/main" id="{AEB0E79D-4580-40A9-8608-9E9F3AEFCD2C}"/>
                  </a:ext>
                </a:extLst>
              </p14:cNvPr>
              <p14:cNvContentPartPr/>
              <p14:nvPr/>
            </p14:nvContentPartPr>
            <p14:xfrm>
              <a:off x="1540804" y="1062171"/>
              <a:ext cx="1080720" cy="208080"/>
            </p14:xfrm>
          </p:contentPart>
        </mc:Choice>
        <mc:Fallback>
          <p:pic>
            <p:nvPicPr>
              <p:cNvPr id="71" name="Ink 70">
                <a:extLst>
                  <a:ext uri="{FF2B5EF4-FFF2-40B4-BE49-F238E27FC236}">
                    <a16:creationId xmlns:a16="http://schemas.microsoft.com/office/drawing/2014/main" id="{AEB0E79D-4580-40A9-8608-9E9F3AEFCD2C}"/>
                  </a:ext>
                </a:extLst>
              </p:cNvPr>
              <p:cNvPicPr/>
              <p:nvPr/>
            </p:nvPicPr>
            <p:blipFill>
              <a:blip r:embed="rId13"/>
              <a:stretch>
                <a:fillRect/>
              </a:stretch>
            </p:blipFill>
            <p:spPr>
              <a:xfrm>
                <a:off x="1531804" y="1053171"/>
                <a:ext cx="10983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2" name="Ink 71">
                <a:extLst>
                  <a:ext uri="{FF2B5EF4-FFF2-40B4-BE49-F238E27FC236}">
                    <a16:creationId xmlns:a16="http://schemas.microsoft.com/office/drawing/2014/main" id="{4A977C6A-8CCD-4EEF-8AB6-57410D7D79F4}"/>
                  </a:ext>
                </a:extLst>
              </p14:cNvPr>
              <p14:cNvContentPartPr/>
              <p14:nvPr/>
            </p14:nvContentPartPr>
            <p14:xfrm>
              <a:off x="2778484" y="988011"/>
              <a:ext cx="30240" cy="21240"/>
            </p14:xfrm>
          </p:contentPart>
        </mc:Choice>
        <mc:Fallback>
          <p:pic>
            <p:nvPicPr>
              <p:cNvPr id="72" name="Ink 71">
                <a:extLst>
                  <a:ext uri="{FF2B5EF4-FFF2-40B4-BE49-F238E27FC236}">
                    <a16:creationId xmlns:a16="http://schemas.microsoft.com/office/drawing/2014/main" id="{4A977C6A-8CCD-4EEF-8AB6-57410D7D79F4}"/>
                  </a:ext>
                </a:extLst>
              </p:cNvPr>
              <p:cNvPicPr/>
              <p:nvPr/>
            </p:nvPicPr>
            <p:blipFill>
              <a:blip r:embed="rId15"/>
              <a:stretch>
                <a:fillRect/>
              </a:stretch>
            </p:blipFill>
            <p:spPr>
              <a:xfrm>
                <a:off x="2769484" y="979011"/>
                <a:ext cx="478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3" name="Ink 72">
                <a:extLst>
                  <a:ext uri="{FF2B5EF4-FFF2-40B4-BE49-F238E27FC236}">
                    <a16:creationId xmlns:a16="http://schemas.microsoft.com/office/drawing/2014/main" id="{261E7F08-2BED-4048-9D3A-04AD47DF422B}"/>
                  </a:ext>
                </a:extLst>
              </p14:cNvPr>
              <p14:cNvContentPartPr/>
              <p14:nvPr/>
            </p14:nvContentPartPr>
            <p14:xfrm>
              <a:off x="2768404" y="1154691"/>
              <a:ext cx="95760" cy="103320"/>
            </p14:xfrm>
          </p:contentPart>
        </mc:Choice>
        <mc:Fallback>
          <p:pic>
            <p:nvPicPr>
              <p:cNvPr id="73" name="Ink 72">
                <a:extLst>
                  <a:ext uri="{FF2B5EF4-FFF2-40B4-BE49-F238E27FC236}">
                    <a16:creationId xmlns:a16="http://schemas.microsoft.com/office/drawing/2014/main" id="{261E7F08-2BED-4048-9D3A-04AD47DF422B}"/>
                  </a:ext>
                </a:extLst>
              </p:cNvPr>
              <p:cNvPicPr/>
              <p:nvPr/>
            </p:nvPicPr>
            <p:blipFill>
              <a:blip r:embed="rId17"/>
              <a:stretch>
                <a:fillRect/>
              </a:stretch>
            </p:blipFill>
            <p:spPr>
              <a:xfrm>
                <a:off x="2759404" y="1145691"/>
                <a:ext cx="1134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4" name="Ink 73">
                <a:extLst>
                  <a:ext uri="{FF2B5EF4-FFF2-40B4-BE49-F238E27FC236}">
                    <a16:creationId xmlns:a16="http://schemas.microsoft.com/office/drawing/2014/main" id="{6EA508F9-33D3-47F2-8560-C47F8ABB7851}"/>
                  </a:ext>
                </a:extLst>
              </p14:cNvPr>
              <p14:cNvContentPartPr/>
              <p14:nvPr/>
            </p14:nvContentPartPr>
            <p14:xfrm>
              <a:off x="3168004" y="1007451"/>
              <a:ext cx="95760" cy="109440"/>
            </p14:xfrm>
          </p:contentPart>
        </mc:Choice>
        <mc:Fallback>
          <p:pic>
            <p:nvPicPr>
              <p:cNvPr id="74" name="Ink 73">
                <a:extLst>
                  <a:ext uri="{FF2B5EF4-FFF2-40B4-BE49-F238E27FC236}">
                    <a16:creationId xmlns:a16="http://schemas.microsoft.com/office/drawing/2014/main" id="{6EA508F9-33D3-47F2-8560-C47F8ABB7851}"/>
                  </a:ext>
                </a:extLst>
              </p:cNvPr>
              <p:cNvPicPr/>
              <p:nvPr/>
            </p:nvPicPr>
            <p:blipFill>
              <a:blip r:embed="rId19"/>
              <a:stretch>
                <a:fillRect/>
              </a:stretch>
            </p:blipFill>
            <p:spPr>
              <a:xfrm>
                <a:off x="3159004" y="998451"/>
                <a:ext cx="1134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5" name="Ink 74">
                <a:extLst>
                  <a:ext uri="{FF2B5EF4-FFF2-40B4-BE49-F238E27FC236}">
                    <a16:creationId xmlns:a16="http://schemas.microsoft.com/office/drawing/2014/main" id="{305F2880-3B51-4948-81D9-C07404065277}"/>
                  </a:ext>
                </a:extLst>
              </p14:cNvPr>
              <p14:cNvContentPartPr/>
              <p14:nvPr/>
            </p14:nvContentPartPr>
            <p14:xfrm>
              <a:off x="3148924" y="877851"/>
              <a:ext cx="66960" cy="51480"/>
            </p14:xfrm>
          </p:contentPart>
        </mc:Choice>
        <mc:Fallback>
          <p:pic>
            <p:nvPicPr>
              <p:cNvPr id="75" name="Ink 74">
                <a:extLst>
                  <a:ext uri="{FF2B5EF4-FFF2-40B4-BE49-F238E27FC236}">
                    <a16:creationId xmlns:a16="http://schemas.microsoft.com/office/drawing/2014/main" id="{305F2880-3B51-4948-81D9-C07404065277}"/>
                  </a:ext>
                </a:extLst>
              </p:cNvPr>
              <p:cNvPicPr/>
              <p:nvPr/>
            </p:nvPicPr>
            <p:blipFill>
              <a:blip r:embed="rId21"/>
              <a:stretch>
                <a:fillRect/>
              </a:stretch>
            </p:blipFill>
            <p:spPr>
              <a:xfrm>
                <a:off x="3139924" y="868851"/>
                <a:ext cx="846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0" name="Ink 79">
                <a:extLst>
                  <a:ext uri="{FF2B5EF4-FFF2-40B4-BE49-F238E27FC236}">
                    <a16:creationId xmlns:a16="http://schemas.microsoft.com/office/drawing/2014/main" id="{330B31B8-44C0-4932-8C5A-55B55E295C24}"/>
                  </a:ext>
                </a:extLst>
              </p14:cNvPr>
              <p14:cNvContentPartPr/>
              <p14:nvPr/>
            </p14:nvContentPartPr>
            <p14:xfrm>
              <a:off x="4451764" y="886131"/>
              <a:ext cx="24120" cy="19800"/>
            </p14:xfrm>
          </p:contentPart>
        </mc:Choice>
        <mc:Fallback>
          <p:pic>
            <p:nvPicPr>
              <p:cNvPr id="80" name="Ink 79">
                <a:extLst>
                  <a:ext uri="{FF2B5EF4-FFF2-40B4-BE49-F238E27FC236}">
                    <a16:creationId xmlns:a16="http://schemas.microsoft.com/office/drawing/2014/main" id="{330B31B8-44C0-4932-8C5A-55B55E295C24}"/>
                  </a:ext>
                </a:extLst>
              </p:cNvPr>
              <p:cNvPicPr/>
              <p:nvPr/>
            </p:nvPicPr>
            <p:blipFill>
              <a:blip r:embed="rId23"/>
              <a:stretch>
                <a:fillRect/>
              </a:stretch>
            </p:blipFill>
            <p:spPr>
              <a:xfrm>
                <a:off x="4442764" y="877131"/>
                <a:ext cx="417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1" name="Ink 80">
                <a:extLst>
                  <a:ext uri="{FF2B5EF4-FFF2-40B4-BE49-F238E27FC236}">
                    <a16:creationId xmlns:a16="http://schemas.microsoft.com/office/drawing/2014/main" id="{366EF36D-DF7E-4EB5-A6EB-A83A3E4EDE32}"/>
                  </a:ext>
                </a:extLst>
              </p14:cNvPr>
              <p14:cNvContentPartPr/>
              <p14:nvPr/>
            </p14:nvContentPartPr>
            <p14:xfrm>
              <a:off x="4315684" y="989811"/>
              <a:ext cx="168840" cy="128160"/>
            </p14:xfrm>
          </p:contentPart>
        </mc:Choice>
        <mc:Fallback>
          <p:pic>
            <p:nvPicPr>
              <p:cNvPr id="81" name="Ink 80">
                <a:extLst>
                  <a:ext uri="{FF2B5EF4-FFF2-40B4-BE49-F238E27FC236}">
                    <a16:creationId xmlns:a16="http://schemas.microsoft.com/office/drawing/2014/main" id="{366EF36D-DF7E-4EB5-A6EB-A83A3E4EDE32}"/>
                  </a:ext>
                </a:extLst>
              </p:cNvPr>
              <p:cNvPicPr/>
              <p:nvPr/>
            </p:nvPicPr>
            <p:blipFill>
              <a:blip r:embed="rId25"/>
              <a:stretch>
                <a:fillRect/>
              </a:stretch>
            </p:blipFill>
            <p:spPr>
              <a:xfrm>
                <a:off x="4306684" y="980811"/>
                <a:ext cx="186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2" name="Ink 81">
                <a:extLst>
                  <a:ext uri="{FF2B5EF4-FFF2-40B4-BE49-F238E27FC236}">
                    <a16:creationId xmlns:a16="http://schemas.microsoft.com/office/drawing/2014/main" id="{997EB638-7691-4850-9B64-CC63FF0FFF0D}"/>
                  </a:ext>
                </a:extLst>
              </p14:cNvPr>
              <p14:cNvContentPartPr/>
              <p14:nvPr/>
            </p14:nvContentPartPr>
            <p14:xfrm>
              <a:off x="4670644" y="881811"/>
              <a:ext cx="128160" cy="85320"/>
            </p14:xfrm>
          </p:contentPart>
        </mc:Choice>
        <mc:Fallback>
          <p:pic>
            <p:nvPicPr>
              <p:cNvPr id="82" name="Ink 81">
                <a:extLst>
                  <a:ext uri="{FF2B5EF4-FFF2-40B4-BE49-F238E27FC236}">
                    <a16:creationId xmlns:a16="http://schemas.microsoft.com/office/drawing/2014/main" id="{997EB638-7691-4850-9B64-CC63FF0FFF0D}"/>
                  </a:ext>
                </a:extLst>
              </p:cNvPr>
              <p:cNvPicPr/>
              <p:nvPr/>
            </p:nvPicPr>
            <p:blipFill>
              <a:blip r:embed="rId27"/>
              <a:stretch>
                <a:fillRect/>
              </a:stretch>
            </p:blipFill>
            <p:spPr>
              <a:xfrm>
                <a:off x="4661644" y="872811"/>
                <a:ext cx="1458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3" name="Ink 82">
                <a:extLst>
                  <a:ext uri="{FF2B5EF4-FFF2-40B4-BE49-F238E27FC236}">
                    <a16:creationId xmlns:a16="http://schemas.microsoft.com/office/drawing/2014/main" id="{B8970C3E-13DC-43AD-ABC7-DC1E6E563D3A}"/>
                  </a:ext>
                </a:extLst>
              </p14:cNvPr>
              <p14:cNvContentPartPr/>
              <p14:nvPr/>
            </p14:nvContentPartPr>
            <p14:xfrm>
              <a:off x="4640404" y="744291"/>
              <a:ext cx="54360" cy="59760"/>
            </p14:xfrm>
          </p:contentPart>
        </mc:Choice>
        <mc:Fallback>
          <p:pic>
            <p:nvPicPr>
              <p:cNvPr id="83" name="Ink 82">
                <a:extLst>
                  <a:ext uri="{FF2B5EF4-FFF2-40B4-BE49-F238E27FC236}">
                    <a16:creationId xmlns:a16="http://schemas.microsoft.com/office/drawing/2014/main" id="{B8970C3E-13DC-43AD-ABC7-DC1E6E563D3A}"/>
                  </a:ext>
                </a:extLst>
              </p:cNvPr>
              <p:cNvPicPr/>
              <p:nvPr/>
            </p:nvPicPr>
            <p:blipFill>
              <a:blip r:embed="rId29"/>
              <a:stretch>
                <a:fillRect/>
              </a:stretch>
            </p:blipFill>
            <p:spPr>
              <a:xfrm>
                <a:off x="4631404" y="735291"/>
                <a:ext cx="720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9" name="Ink 88">
                <a:extLst>
                  <a:ext uri="{FF2B5EF4-FFF2-40B4-BE49-F238E27FC236}">
                    <a16:creationId xmlns:a16="http://schemas.microsoft.com/office/drawing/2014/main" id="{32F21F72-9BEC-4395-87A6-454B75E56C35}"/>
                  </a:ext>
                </a:extLst>
              </p14:cNvPr>
              <p14:cNvContentPartPr/>
              <p14:nvPr/>
            </p14:nvContentPartPr>
            <p14:xfrm>
              <a:off x="337324" y="1024011"/>
              <a:ext cx="469440" cy="565560"/>
            </p14:xfrm>
          </p:contentPart>
        </mc:Choice>
        <mc:Fallback>
          <p:pic>
            <p:nvPicPr>
              <p:cNvPr id="89" name="Ink 88">
                <a:extLst>
                  <a:ext uri="{FF2B5EF4-FFF2-40B4-BE49-F238E27FC236}">
                    <a16:creationId xmlns:a16="http://schemas.microsoft.com/office/drawing/2014/main" id="{32F21F72-9BEC-4395-87A6-454B75E56C35}"/>
                  </a:ext>
                </a:extLst>
              </p:cNvPr>
              <p:cNvPicPr/>
              <p:nvPr/>
            </p:nvPicPr>
            <p:blipFill>
              <a:blip r:embed="rId31"/>
              <a:stretch>
                <a:fillRect/>
              </a:stretch>
            </p:blipFill>
            <p:spPr>
              <a:xfrm>
                <a:off x="328324" y="1015011"/>
                <a:ext cx="487080" cy="583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0" name="Ink 89">
                <a:extLst>
                  <a:ext uri="{FF2B5EF4-FFF2-40B4-BE49-F238E27FC236}">
                    <a16:creationId xmlns:a16="http://schemas.microsoft.com/office/drawing/2014/main" id="{08249A31-EF1E-4B77-A730-1D23771A01FF}"/>
                  </a:ext>
                </a:extLst>
              </p14:cNvPr>
              <p14:cNvContentPartPr/>
              <p14:nvPr/>
            </p14:nvContentPartPr>
            <p14:xfrm>
              <a:off x="4983124" y="678051"/>
              <a:ext cx="548640" cy="343080"/>
            </p14:xfrm>
          </p:contentPart>
        </mc:Choice>
        <mc:Fallback>
          <p:pic>
            <p:nvPicPr>
              <p:cNvPr id="90" name="Ink 89">
                <a:extLst>
                  <a:ext uri="{FF2B5EF4-FFF2-40B4-BE49-F238E27FC236}">
                    <a16:creationId xmlns:a16="http://schemas.microsoft.com/office/drawing/2014/main" id="{08249A31-EF1E-4B77-A730-1D23771A01FF}"/>
                  </a:ext>
                </a:extLst>
              </p:cNvPr>
              <p:cNvPicPr/>
              <p:nvPr/>
            </p:nvPicPr>
            <p:blipFill>
              <a:blip r:embed="rId33"/>
              <a:stretch>
                <a:fillRect/>
              </a:stretch>
            </p:blipFill>
            <p:spPr>
              <a:xfrm>
                <a:off x="4974124" y="669051"/>
                <a:ext cx="5662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1" name="Ink 90">
                <a:extLst>
                  <a:ext uri="{FF2B5EF4-FFF2-40B4-BE49-F238E27FC236}">
                    <a16:creationId xmlns:a16="http://schemas.microsoft.com/office/drawing/2014/main" id="{72F354ED-60CA-4B16-99F1-AF5BB6DAC360}"/>
                  </a:ext>
                </a:extLst>
              </p14:cNvPr>
              <p14:cNvContentPartPr/>
              <p14:nvPr/>
            </p14:nvContentPartPr>
            <p14:xfrm>
              <a:off x="3436204" y="937251"/>
              <a:ext cx="721440" cy="131040"/>
            </p14:xfrm>
          </p:contentPart>
        </mc:Choice>
        <mc:Fallback>
          <p:pic>
            <p:nvPicPr>
              <p:cNvPr id="91" name="Ink 90">
                <a:extLst>
                  <a:ext uri="{FF2B5EF4-FFF2-40B4-BE49-F238E27FC236}">
                    <a16:creationId xmlns:a16="http://schemas.microsoft.com/office/drawing/2014/main" id="{72F354ED-60CA-4B16-99F1-AF5BB6DAC360}"/>
                  </a:ext>
                </a:extLst>
              </p:cNvPr>
              <p:cNvPicPr/>
              <p:nvPr/>
            </p:nvPicPr>
            <p:blipFill>
              <a:blip r:embed="rId35"/>
              <a:stretch>
                <a:fillRect/>
              </a:stretch>
            </p:blipFill>
            <p:spPr>
              <a:xfrm>
                <a:off x="3427204" y="928251"/>
                <a:ext cx="7390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2" name="Ink 91">
                <a:extLst>
                  <a:ext uri="{FF2B5EF4-FFF2-40B4-BE49-F238E27FC236}">
                    <a16:creationId xmlns:a16="http://schemas.microsoft.com/office/drawing/2014/main" id="{A26C511A-11CB-40A7-93DA-44BA28024084}"/>
                  </a:ext>
                </a:extLst>
              </p14:cNvPr>
              <p14:cNvContentPartPr/>
              <p14:nvPr/>
            </p14:nvContentPartPr>
            <p14:xfrm>
              <a:off x="4344484" y="3290931"/>
              <a:ext cx="153720" cy="203760"/>
            </p14:xfrm>
          </p:contentPart>
        </mc:Choice>
        <mc:Fallback>
          <p:pic>
            <p:nvPicPr>
              <p:cNvPr id="92" name="Ink 91">
                <a:extLst>
                  <a:ext uri="{FF2B5EF4-FFF2-40B4-BE49-F238E27FC236}">
                    <a16:creationId xmlns:a16="http://schemas.microsoft.com/office/drawing/2014/main" id="{A26C511A-11CB-40A7-93DA-44BA28024084}"/>
                  </a:ext>
                </a:extLst>
              </p:cNvPr>
              <p:cNvPicPr/>
              <p:nvPr/>
            </p:nvPicPr>
            <p:blipFill>
              <a:blip r:embed="rId37"/>
              <a:stretch>
                <a:fillRect/>
              </a:stretch>
            </p:blipFill>
            <p:spPr>
              <a:xfrm>
                <a:off x="4335484" y="3281931"/>
                <a:ext cx="1713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4" name="Ink 93">
                <a:extLst>
                  <a:ext uri="{FF2B5EF4-FFF2-40B4-BE49-F238E27FC236}">
                    <a16:creationId xmlns:a16="http://schemas.microsoft.com/office/drawing/2014/main" id="{D0D2A511-4373-4B56-98D2-8A9BC4AD9C06}"/>
                  </a:ext>
                </a:extLst>
              </p14:cNvPr>
              <p14:cNvContentPartPr/>
              <p14:nvPr/>
            </p14:nvContentPartPr>
            <p14:xfrm>
              <a:off x="1498324" y="3355011"/>
              <a:ext cx="301320" cy="221040"/>
            </p14:xfrm>
          </p:contentPart>
        </mc:Choice>
        <mc:Fallback>
          <p:pic>
            <p:nvPicPr>
              <p:cNvPr id="94" name="Ink 93">
                <a:extLst>
                  <a:ext uri="{FF2B5EF4-FFF2-40B4-BE49-F238E27FC236}">
                    <a16:creationId xmlns:a16="http://schemas.microsoft.com/office/drawing/2014/main" id="{D0D2A511-4373-4B56-98D2-8A9BC4AD9C06}"/>
                  </a:ext>
                </a:extLst>
              </p:cNvPr>
              <p:cNvPicPr/>
              <p:nvPr/>
            </p:nvPicPr>
            <p:blipFill>
              <a:blip r:embed="rId39"/>
              <a:stretch>
                <a:fillRect/>
              </a:stretch>
            </p:blipFill>
            <p:spPr>
              <a:xfrm>
                <a:off x="1489324" y="3346011"/>
                <a:ext cx="3189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5" name="Ink 94">
                <a:extLst>
                  <a:ext uri="{FF2B5EF4-FFF2-40B4-BE49-F238E27FC236}">
                    <a16:creationId xmlns:a16="http://schemas.microsoft.com/office/drawing/2014/main" id="{FFA88B64-58C2-4025-AD8A-03871509EE1F}"/>
                  </a:ext>
                </a:extLst>
              </p14:cNvPr>
              <p14:cNvContentPartPr/>
              <p14:nvPr/>
            </p14:nvContentPartPr>
            <p14:xfrm>
              <a:off x="2226244" y="3288051"/>
              <a:ext cx="230760" cy="225000"/>
            </p14:xfrm>
          </p:contentPart>
        </mc:Choice>
        <mc:Fallback>
          <p:pic>
            <p:nvPicPr>
              <p:cNvPr id="95" name="Ink 94">
                <a:extLst>
                  <a:ext uri="{FF2B5EF4-FFF2-40B4-BE49-F238E27FC236}">
                    <a16:creationId xmlns:a16="http://schemas.microsoft.com/office/drawing/2014/main" id="{FFA88B64-58C2-4025-AD8A-03871509EE1F}"/>
                  </a:ext>
                </a:extLst>
              </p:cNvPr>
              <p:cNvPicPr/>
              <p:nvPr/>
            </p:nvPicPr>
            <p:blipFill>
              <a:blip r:embed="rId41"/>
              <a:stretch>
                <a:fillRect/>
              </a:stretch>
            </p:blipFill>
            <p:spPr>
              <a:xfrm>
                <a:off x="2217244" y="3279051"/>
                <a:ext cx="2484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a:extLst>
                  <a:ext uri="{FF2B5EF4-FFF2-40B4-BE49-F238E27FC236}">
                    <a16:creationId xmlns:a16="http://schemas.microsoft.com/office/drawing/2014/main" id="{152487E0-3296-4D64-8928-2A9713BA14F3}"/>
                  </a:ext>
                </a:extLst>
              </p14:cNvPr>
              <p14:cNvContentPartPr/>
              <p14:nvPr/>
            </p14:nvContentPartPr>
            <p14:xfrm>
              <a:off x="2886124" y="3308571"/>
              <a:ext cx="259200" cy="210240"/>
            </p14:xfrm>
          </p:contentPart>
        </mc:Choice>
        <mc:Fallback>
          <p:pic>
            <p:nvPicPr>
              <p:cNvPr id="99" name="Ink 98">
                <a:extLst>
                  <a:ext uri="{FF2B5EF4-FFF2-40B4-BE49-F238E27FC236}">
                    <a16:creationId xmlns:a16="http://schemas.microsoft.com/office/drawing/2014/main" id="{152487E0-3296-4D64-8928-2A9713BA14F3}"/>
                  </a:ext>
                </a:extLst>
              </p:cNvPr>
              <p:cNvPicPr/>
              <p:nvPr/>
            </p:nvPicPr>
            <p:blipFill>
              <a:blip r:embed="rId43"/>
              <a:stretch>
                <a:fillRect/>
              </a:stretch>
            </p:blipFill>
            <p:spPr>
              <a:xfrm>
                <a:off x="2877124" y="3299571"/>
                <a:ext cx="2768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0" name="Ink 99">
                <a:extLst>
                  <a:ext uri="{FF2B5EF4-FFF2-40B4-BE49-F238E27FC236}">
                    <a16:creationId xmlns:a16="http://schemas.microsoft.com/office/drawing/2014/main" id="{843A551B-CE61-4D53-8916-008758EE1DF3}"/>
                  </a:ext>
                </a:extLst>
              </p14:cNvPr>
              <p14:cNvContentPartPr/>
              <p14:nvPr/>
            </p14:nvContentPartPr>
            <p14:xfrm>
              <a:off x="3837964" y="3291291"/>
              <a:ext cx="176040" cy="267120"/>
            </p14:xfrm>
          </p:contentPart>
        </mc:Choice>
        <mc:Fallback>
          <p:pic>
            <p:nvPicPr>
              <p:cNvPr id="100" name="Ink 99">
                <a:extLst>
                  <a:ext uri="{FF2B5EF4-FFF2-40B4-BE49-F238E27FC236}">
                    <a16:creationId xmlns:a16="http://schemas.microsoft.com/office/drawing/2014/main" id="{843A551B-CE61-4D53-8916-008758EE1DF3}"/>
                  </a:ext>
                </a:extLst>
              </p:cNvPr>
              <p:cNvPicPr/>
              <p:nvPr/>
            </p:nvPicPr>
            <p:blipFill>
              <a:blip r:embed="rId45"/>
              <a:stretch>
                <a:fillRect/>
              </a:stretch>
            </p:blipFill>
            <p:spPr>
              <a:xfrm>
                <a:off x="3828964" y="3282291"/>
                <a:ext cx="1936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1" name="Ink 110">
                <a:extLst>
                  <a:ext uri="{FF2B5EF4-FFF2-40B4-BE49-F238E27FC236}">
                    <a16:creationId xmlns:a16="http://schemas.microsoft.com/office/drawing/2014/main" id="{F28FF07B-7032-4266-B683-2C2B91BD4245}"/>
                  </a:ext>
                </a:extLst>
              </p14:cNvPr>
              <p14:cNvContentPartPr/>
              <p14:nvPr/>
            </p14:nvContentPartPr>
            <p14:xfrm>
              <a:off x="3358444" y="3302451"/>
              <a:ext cx="229680" cy="225720"/>
            </p14:xfrm>
          </p:contentPart>
        </mc:Choice>
        <mc:Fallback>
          <p:pic>
            <p:nvPicPr>
              <p:cNvPr id="111" name="Ink 110">
                <a:extLst>
                  <a:ext uri="{FF2B5EF4-FFF2-40B4-BE49-F238E27FC236}">
                    <a16:creationId xmlns:a16="http://schemas.microsoft.com/office/drawing/2014/main" id="{F28FF07B-7032-4266-B683-2C2B91BD4245}"/>
                  </a:ext>
                </a:extLst>
              </p:cNvPr>
              <p:cNvPicPr/>
              <p:nvPr/>
            </p:nvPicPr>
            <p:blipFill>
              <a:blip r:embed="rId47"/>
              <a:stretch>
                <a:fillRect/>
              </a:stretch>
            </p:blipFill>
            <p:spPr>
              <a:xfrm>
                <a:off x="3349444" y="3293451"/>
                <a:ext cx="2473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5" name="Ink 114">
                <a:extLst>
                  <a:ext uri="{FF2B5EF4-FFF2-40B4-BE49-F238E27FC236}">
                    <a16:creationId xmlns:a16="http://schemas.microsoft.com/office/drawing/2014/main" id="{FFF3D49F-7982-432C-BA63-D4DA5CEBACF1}"/>
                  </a:ext>
                </a:extLst>
              </p14:cNvPr>
              <p14:cNvContentPartPr/>
              <p14:nvPr/>
            </p14:nvContentPartPr>
            <p14:xfrm>
              <a:off x="2247124" y="2694051"/>
              <a:ext cx="131760" cy="216720"/>
            </p14:xfrm>
          </p:contentPart>
        </mc:Choice>
        <mc:Fallback>
          <p:pic>
            <p:nvPicPr>
              <p:cNvPr id="115" name="Ink 114">
                <a:extLst>
                  <a:ext uri="{FF2B5EF4-FFF2-40B4-BE49-F238E27FC236}">
                    <a16:creationId xmlns:a16="http://schemas.microsoft.com/office/drawing/2014/main" id="{FFF3D49F-7982-432C-BA63-D4DA5CEBACF1}"/>
                  </a:ext>
                </a:extLst>
              </p:cNvPr>
              <p:cNvPicPr/>
              <p:nvPr/>
            </p:nvPicPr>
            <p:blipFill>
              <a:blip r:embed="rId49"/>
              <a:stretch>
                <a:fillRect/>
              </a:stretch>
            </p:blipFill>
            <p:spPr>
              <a:xfrm>
                <a:off x="2238124" y="2685051"/>
                <a:ext cx="1494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6" name="Ink 115">
                <a:extLst>
                  <a:ext uri="{FF2B5EF4-FFF2-40B4-BE49-F238E27FC236}">
                    <a16:creationId xmlns:a16="http://schemas.microsoft.com/office/drawing/2014/main" id="{7D124245-80E3-4FD8-AC83-C22CD02E3663}"/>
                  </a:ext>
                </a:extLst>
              </p14:cNvPr>
              <p14:cNvContentPartPr/>
              <p14:nvPr/>
            </p14:nvContentPartPr>
            <p14:xfrm>
              <a:off x="1938964" y="2603331"/>
              <a:ext cx="663480" cy="491040"/>
            </p14:xfrm>
          </p:contentPart>
        </mc:Choice>
        <mc:Fallback>
          <p:pic>
            <p:nvPicPr>
              <p:cNvPr id="116" name="Ink 115">
                <a:extLst>
                  <a:ext uri="{FF2B5EF4-FFF2-40B4-BE49-F238E27FC236}">
                    <a16:creationId xmlns:a16="http://schemas.microsoft.com/office/drawing/2014/main" id="{7D124245-80E3-4FD8-AC83-C22CD02E3663}"/>
                  </a:ext>
                </a:extLst>
              </p:cNvPr>
              <p:cNvPicPr/>
              <p:nvPr/>
            </p:nvPicPr>
            <p:blipFill>
              <a:blip r:embed="rId51"/>
              <a:stretch>
                <a:fillRect/>
              </a:stretch>
            </p:blipFill>
            <p:spPr>
              <a:xfrm>
                <a:off x="1929964" y="2594331"/>
                <a:ext cx="681120" cy="508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9" name="Ink 118">
                <a:extLst>
                  <a:ext uri="{FF2B5EF4-FFF2-40B4-BE49-F238E27FC236}">
                    <a16:creationId xmlns:a16="http://schemas.microsoft.com/office/drawing/2014/main" id="{BE66CFAA-B7D0-4277-B110-437141E099F5}"/>
                  </a:ext>
                </a:extLst>
              </p14:cNvPr>
              <p14:cNvContentPartPr/>
              <p14:nvPr/>
            </p14:nvContentPartPr>
            <p14:xfrm>
              <a:off x="1820164" y="4154571"/>
              <a:ext cx="1161720" cy="369000"/>
            </p14:xfrm>
          </p:contentPart>
        </mc:Choice>
        <mc:Fallback>
          <p:pic>
            <p:nvPicPr>
              <p:cNvPr id="119" name="Ink 118">
                <a:extLst>
                  <a:ext uri="{FF2B5EF4-FFF2-40B4-BE49-F238E27FC236}">
                    <a16:creationId xmlns:a16="http://schemas.microsoft.com/office/drawing/2014/main" id="{BE66CFAA-B7D0-4277-B110-437141E099F5}"/>
                  </a:ext>
                </a:extLst>
              </p:cNvPr>
              <p:cNvPicPr/>
              <p:nvPr/>
            </p:nvPicPr>
            <p:blipFill>
              <a:blip r:embed="rId53"/>
              <a:stretch>
                <a:fillRect/>
              </a:stretch>
            </p:blipFill>
            <p:spPr>
              <a:xfrm>
                <a:off x="1811164" y="4145571"/>
                <a:ext cx="11793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4" name="Ink 123">
                <a:extLst>
                  <a:ext uri="{FF2B5EF4-FFF2-40B4-BE49-F238E27FC236}">
                    <a16:creationId xmlns:a16="http://schemas.microsoft.com/office/drawing/2014/main" id="{E24AEC12-5817-4DE4-87F7-C44346A1F615}"/>
                  </a:ext>
                </a:extLst>
              </p14:cNvPr>
              <p14:cNvContentPartPr/>
              <p14:nvPr/>
            </p14:nvContentPartPr>
            <p14:xfrm>
              <a:off x="3239284" y="4110651"/>
              <a:ext cx="1356480" cy="275040"/>
            </p14:xfrm>
          </p:contentPart>
        </mc:Choice>
        <mc:Fallback>
          <p:pic>
            <p:nvPicPr>
              <p:cNvPr id="124" name="Ink 123">
                <a:extLst>
                  <a:ext uri="{FF2B5EF4-FFF2-40B4-BE49-F238E27FC236}">
                    <a16:creationId xmlns:a16="http://schemas.microsoft.com/office/drawing/2014/main" id="{E24AEC12-5817-4DE4-87F7-C44346A1F615}"/>
                  </a:ext>
                </a:extLst>
              </p:cNvPr>
              <p:cNvPicPr/>
              <p:nvPr/>
            </p:nvPicPr>
            <p:blipFill>
              <a:blip r:embed="rId55"/>
              <a:stretch>
                <a:fillRect/>
              </a:stretch>
            </p:blipFill>
            <p:spPr>
              <a:xfrm>
                <a:off x="3230284" y="4101651"/>
                <a:ext cx="137412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6" name="Ink 135">
                <a:extLst>
                  <a:ext uri="{FF2B5EF4-FFF2-40B4-BE49-F238E27FC236}">
                    <a16:creationId xmlns:a16="http://schemas.microsoft.com/office/drawing/2014/main" id="{B5B5A925-2318-4921-9B37-CBB69DD1211B}"/>
                  </a:ext>
                </a:extLst>
              </p14:cNvPr>
              <p14:cNvContentPartPr/>
              <p14:nvPr/>
            </p14:nvContentPartPr>
            <p14:xfrm>
              <a:off x="5110204" y="3913371"/>
              <a:ext cx="1639800" cy="545400"/>
            </p14:xfrm>
          </p:contentPart>
        </mc:Choice>
        <mc:Fallback>
          <p:pic>
            <p:nvPicPr>
              <p:cNvPr id="136" name="Ink 135">
                <a:extLst>
                  <a:ext uri="{FF2B5EF4-FFF2-40B4-BE49-F238E27FC236}">
                    <a16:creationId xmlns:a16="http://schemas.microsoft.com/office/drawing/2014/main" id="{B5B5A925-2318-4921-9B37-CBB69DD1211B}"/>
                  </a:ext>
                </a:extLst>
              </p:cNvPr>
              <p:cNvPicPr/>
              <p:nvPr/>
            </p:nvPicPr>
            <p:blipFill>
              <a:blip r:embed="rId57"/>
              <a:stretch>
                <a:fillRect/>
              </a:stretch>
            </p:blipFill>
            <p:spPr>
              <a:xfrm>
                <a:off x="5101204" y="3904371"/>
                <a:ext cx="1657440" cy="563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1" name="Ink 140">
                <a:extLst>
                  <a:ext uri="{FF2B5EF4-FFF2-40B4-BE49-F238E27FC236}">
                    <a16:creationId xmlns:a16="http://schemas.microsoft.com/office/drawing/2014/main" id="{16895471-FC02-40B5-8E0A-F2AC5756E6B7}"/>
                  </a:ext>
                </a:extLst>
              </p14:cNvPr>
              <p14:cNvContentPartPr/>
              <p14:nvPr/>
            </p14:nvContentPartPr>
            <p14:xfrm>
              <a:off x="5417284" y="5275251"/>
              <a:ext cx="1925280" cy="563760"/>
            </p14:xfrm>
          </p:contentPart>
        </mc:Choice>
        <mc:Fallback>
          <p:pic>
            <p:nvPicPr>
              <p:cNvPr id="141" name="Ink 140">
                <a:extLst>
                  <a:ext uri="{FF2B5EF4-FFF2-40B4-BE49-F238E27FC236}">
                    <a16:creationId xmlns:a16="http://schemas.microsoft.com/office/drawing/2014/main" id="{16895471-FC02-40B5-8E0A-F2AC5756E6B7}"/>
                  </a:ext>
                </a:extLst>
              </p:cNvPr>
              <p:cNvPicPr/>
              <p:nvPr/>
            </p:nvPicPr>
            <p:blipFill>
              <a:blip r:embed="rId59"/>
              <a:stretch>
                <a:fillRect/>
              </a:stretch>
            </p:blipFill>
            <p:spPr>
              <a:xfrm>
                <a:off x="5408284" y="5266251"/>
                <a:ext cx="1942920" cy="581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2" name="Ink 141">
                <a:extLst>
                  <a:ext uri="{FF2B5EF4-FFF2-40B4-BE49-F238E27FC236}">
                    <a16:creationId xmlns:a16="http://schemas.microsoft.com/office/drawing/2014/main" id="{BBFD4624-E8BA-4C8A-BAE9-58EAF71B33E9}"/>
                  </a:ext>
                </a:extLst>
              </p14:cNvPr>
              <p14:cNvContentPartPr/>
              <p14:nvPr/>
            </p14:nvContentPartPr>
            <p14:xfrm>
              <a:off x="7998124" y="5150331"/>
              <a:ext cx="1193760" cy="802440"/>
            </p14:xfrm>
          </p:contentPart>
        </mc:Choice>
        <mc:Fallback>
          <p:pic>
            <p:nvPicPr>
              <p:cNvPr id="142" name="Ink 141">
                <a:extLst>
                  <a:ext uri="{FF2B5EF4-FFF2-40B4-BE49-F238E27FC236}">
                    <a16:creationId xmlns:a16="http://schemas.microsoft.com/office/drawing/2014/main" id="{BBFD4624-E8BA-4C8A-BAE9-58EAF71B33E9}"/>
                  </a:ext>
                </a:extLst>
              </p:cNvPr>
              <p:cNvPicPr/>
              <p:nvPr/>
            </p:nvPicPr>
            <p:blipFill>
              <a:blip r:embed="rId61"/>
              <a:stretch>
                <a:fillRect/>
              </a:stretch>
            </p:blipFill>
            <p:spPr>
              <a:xfrm>
                <a:off x="7989124" y="5141331"/>
                <a:ext cx="1211400" cy="820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5832EE1A-AEE0-415C-AFF5-DB1A8CD7FDFB}"/>
                  </a:ext>
                </a:extLst>
              </p14:cNvPr>
              <p14:cNvContentPartPr/>
              <p14:nvPr/>
            </p14:nvContentPartPr>
            <p14:xfrm>
              <a:off x="9675004" y="5069331"/>
              <a:ext cx="951480" cy="329040"/>
            </p14:xfrm>
          </p:contentPart>
        </mc:Choice>
        <mc:Fallback>
          <p:pic>
            <p:nvPicPr>
              <p:cNvPr id="143" name="Ink 142">
                <a:extLst>
                  <a:ext uri="{FF2B5EF4-FFF2-40B4-BE49-F238E27FC236}">
                    <a16:creationId xmlns:a16="http://schemas.microsoft.com/office/drawing/2014/main" id="{5832EE1A-AEE0-415C-AFF5-DB1A8CD7FDFB}"/>
                  </a:ext>
                </a:extLst>
              </p:cNvPr>
              <p:cNvPicPr/>
              <p:nvPr/>
            </p:nvPicPr>
            <p:blipFill>
              <a:blip r:embed="rId63"/>
              <a:stretch>
                <a:fillRect/>
              </a:stretch>
            </p:blipFill>
            <p:spPr>
              <a:xfrm>
                <a:off x="9666004" y="5060331"/>
                <a:ext cx="969120" cy="346680"/>
              </a:xfrm>
              <a:prstGeom prst="rect">
                <a:avLst/>
              </a:prstGeom>
            </p:spPr>
          </p:pic>
        </mc:Fallback>
      </mc:AlternateContent>
    </p:spTree>
    <p:extLst>
      <p:ext uri="{BB962C8B-B14F-4D97-AF65-F5344CB8AC3E}">
        <p14:creationId xmlns:p14="http://schemas.microsoft.com/office/powerpoint/2010/main" val="343510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sp>
        <p:nvSpPr>
          <p:cNvPr id="15" name="TextBox 14">
            <a:extLst>
              <a:ext uri="{FF2B5EF4-FFF2-40B4-BE49-F238E27FC236}">
                <a16:creationId xmlns:a16="http://schemas.microsoft.com/office/drawing/2014/main" id="{E6B9367E-B438-4F47-BBE0-F1CAD9E9FAA6}"/>
              </a:ext>
            </a:extLst>
          </p:cNvPr>
          <p:cNvSpPr txBox="1"/>
          <p:nvPr/>
        </p:nvSpPr>
        <p:spPr>
          <a:xfrm>
            <a:off x="2456675" y="1598043"/>
            <a:ext cx="1876346" cy="461665"/>
          </a:xfrm>
          <a:prstGeom prst="rect">
            <a:avLst/>
          </a:prstGeom>
          <a:noFill/>
        </p:spPr>
        <p:txBody>
          <a:bodyPr wrap="none" rtlCol="0">
            <a:spAutoFit/>
          </a:bodyPr>
          <a:lstStyle/>
          <a:p>
            <a:pPr algn="ctr"/>
            <a:r>
              <a:rPr lang="en-IN" sz="2400" b="1" dirty="0"/>
              <a:t>Array Sorted</a:t>
            </a:r>
          </a:p>
        </p:txBody>
      </p:sp>
      <p:graphicFrame>
        <p:nvGraphicFramePr>
          <p:cNvPr id="16" name="Table 15">
            <a:extLst>
              <a:ext uri="{FF2B5EF4-FFF2-40B4-BE49-F238E27FC236}">
                <a16:creationId xmlns:a16="http://schemas.microsoft.com/office/drawing/2014/main" id="{D87929EC-3E6C-43B0-B9A9-9752425F38AF}"/>
              </a:ext>
            </a:extLst>
          </p:cNvPr>
          <p:cNvGraphicFramePr>
            <a:graphicFrameLocks noGrp="1"/>
          </p:cNvGraphicFramePr>
          <p:nvPr>
            <p:extLst/>
          </p:nvPr>
        </p:nvGraphicFramePr>
        <p:xfrm>
          <a:off x="1480610" y="2320431"/>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1</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6</a:t>
                      </a:r>
                    </a:p>
                  </a:txBody>
                  <a:tcPr>
                    <a:noFill/>
                  </a:tcPr>
                </a:tc>
                <a:tc>
                  <a:txBody>
                    <a:bodyPr/>
                    <a:lstStyle/>
                    <a:p>
                      <a:pPr algn="ctr"/>
                      <a:r>
                        <a:rPr lang="en-IN" b="1" dirty="0"/>
                        <a:t>8</a:t>
                      </a:r>
                    </a:p>
                  </a:txBody>
                  <a:tcPr/>
                </a:tc>
                <a:tc>
                  <a:txBody>
                    <a:bodyPr/>
                    <a:lstStyle/>
                    <a:p>
                      <a:pPr algn="ctr"/>
                      <a:r>
                        <a:rPr lang="en-IN" b="1" dirty="0"/>
                        <a:t>10</a:t>
                      </a:r>
                    </a:p>
                  </a:txBody>
                  <a:tcPr>
                    <a:solidFill>
                      <a:srgbClr val="FF0000"/>
                    </a:solidFill>
                  </a:tcPr>
                </a:tc>
                <a:tc>
                  <a:txBody>
                    <a:bodyPr/>
                    <a:lstStyle/>
                    <a:p>
                      <a:pPr algn="ctr"/>
                      <a:endParaRPr lang="en-IN" b="1" dirty="0"/>
                    </a:p>
                  </a:txBody>
                  <a:tcPr/>
                </a:tc>
                <a:extLst>
                  <a:ext uri="{0D108BD9-81ED-4DB2-BD59-A6C34878D82A}">
                    <a16:rowId xmlns:a16="http://schemas.microsoft.com/office/drawing/2014/main" val="1267221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B57B719D-8BF3-4777-9256-253881455C61}"/>
                  </a:ext>
                </a:extLst>
              </p14:cNvPr>
              <p14:cNvContentPartPr/>
              <p14:nvPr/>
            </p14:nvContentPartPr>
            <p14:xfrm>
              <a:off x="7169044" y="1254411"/>
              <a:ext cx="1997280" cy="570600"/>
            </p14:xfrm>
          </p:contentPart>
        </mc:Choice>
        <mc:Fallback>
          <p:pic>
            <p:nvPicPr>
              <p:cNvPr id="18" name="Ink 17">
                <a:extLst>
                  <a:ext uri="{FF2B5EF4-FFF2-40B4-BE49-F238E27FC236}">
                    <a16:creationId xmlns:a16="http://schemas.microsoft.com/office/drawing/2014/main" id="{B57B719D-8BF3-4777-9256-253881455C61}"/>
                  </a:ext>
                </a:extLst>
              </p:cNvPr>
              <p:cNvPicPr/>
              <p:nvPr/>
            </p:nvPicPr>
            <p:blipFill>
              <a:blip r:embed="rId3"/>
              <a:stretch>
                <a:fillRect/>
              </a:stretch>
            </p:blipFill>
            <p:spPr>
              <a:xfrm>
                <a:off x="7160044" y="1245411"/>
                <a:ext cx="201492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8B6520B1-FD19-4C8B-BD3B-F41CB5059530}"/>
                  </a:ext>
                </a:extLst>
              </p14:cNvPr>
              <p14:cNvContentPartPr/>
              <p14:nvPr/>
            </p14:nvContentPartPr>
            <p14:xfrm>
              <a:off x="4537444" y="2920851"/>
              <a:ext cx="290160" cy="213480"/>
            </p14:xfrm>
          </p:contentPart>
        </mc:Choice>
        <mc:Fallback>
          <p:pic>
            <p:nvPicPr>
              <p:cNvPr id="27" name="Ink 26">
                <a:extLst>
                  <a:ext uri="{FF2B5EF4-FFF2-40B4-BE49-F238E27FC236}">
                    <a16:creationId xmlns:a16="http://schemas.microsoft.com/office/drawing/2014/main" id="{8B6520B1-FD19-4C8B-BD3B-F41CB5059530}"/>
                  </a:ext>
                </a:extLst>
              </p:cNvPr>
              <p:cNvPicPr/>
              <p:nvPr/>
            </p:nvPicPr>
            <p:blipFill>
              <a:blip r:embed="rId5"/>
              <a:stretch>
                <a:fillRect/>
              </a:stretch>
            </p:blipFill>
            <p:spPr>
              <a:xfrm>
                <a:off x="4528444" y="2911851"/>
                <a:ext cx="3078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52D2EF00-5A0F-47D6-86A6-61E5E50F4E47}"/>
                  </a:ext>
                </a:extLst>
              </p14:cNvPr>
              <p14:cNvContentPartPr/>
              <p14:nvPr/>
            </p14:nvContentPartPr>
            <p14:xfrm>
              <a:off x="4253764" y="1807011"/>
              <a:ext cx="622440" cy="523440"/>
            </p14:xfrm>
          </p:contentPart>
        </mc:Choice>
        <mc:Fallback>
          <p:pic>
            <p:nvPicPr>
              <p:cNvPr id="33" name="Ink 32">
                <a:extLst>
                  <a:ext uri="{FF2B5EF4-FFF2-40B4-BE49-F238E27FC236}">
                    <a16:creationId xmlns:a16="http://schemas.microsoft.com/office/drawing/2014/main" id="{52D2EF00-5A0F-47D6-86A6-61E5E50F4E47}"/>
                  </a:ext>
                </a:extLst>
              </p:cNvPr>
              <p:cNvPicPr/>
              <p:nvPr/>
            </p:nvPicPr>
            <p:blipFill>
              <a:blip r:embed="rId7"/>
              <a:stretch>
                <a:fillRect/>
              </a:stretch>
            </p:blipFill>
            <p:spPr>
              <a:xfrm>
                <a:off x="4244764" y="1798011"/>
                <a:ext cx="64008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ECB66EE5-42E6-4499-A44D-A84877AE3248}"/>
                  </a:ext>
                </a:extLst>
              </p14:cNvPr>
              <p14:cNvContentPartPr/>
              <p14:nvPr/>
            </p14:nvContentPartPr>
            <p14:xfrm>
              <a:off x="5101924" y="2883771"/>
              <a:ext cx="273960" cy="196920"/>
            </p14:xfrm>
          </p:contentPart>
        </mc:Choice>
        <mc:Fallback>
          <p:pic>
            <p:nvPicPr>
              <p:cNvPr id="44" name="Ink 43">
                <a:extLst>
                  <a:ext uri="{FF2B5EF4-FFF2-40B4-BE49-F238E27FC236}">
                    <a16:creationId xmlns:a16="http://schemas.microsoft.com/office/drawing/2014/main" id="{ECB66EE5-42E6-4499-A44D-A84877AE3248}"/>
                  </a:ext>
                </a:extLst>
              </p:cNvPr>
              <p:cNvPicPr/>
              <p:nvPr/>
            </p:nvPicPr>
            <p:blipFill>
              <a:blip r:embed="rId9"/>
              <a:stretch>
                <a:fillRect/>
              </a:stretch>
            </p:blipFill>
            <p:spPr>
              <a:xfrm>
                <a:off x="5092924" y="2874771"/>
                <a:ext cx="2916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6" name="Ink 55">
                <a:extLst>
                  <a:ext uri="{FF2B5EF4-FFF2-40B4-BE49-F238E27FC236}">
                    <a16:creationId xmlns:a16="http://schemas.microsoft.com/office/drawing/2014/main" id="{09EF471C-EB31-4081-8950-787BCA0A15B0}"/>
                  </a:ext>
                </a:extLst>
              </p14:cNvPr>
              <p14:cNvContentPartPr/>
              <p14:nvPr/>
            </p14:nvContentPartPr>
            <p14:xfrm>
              <a:off x="4632124" y="3498291"/>
              <a:ext cx="175320" cy="194760"/>
            </p14:xfrm>
          </p:contentPart>
        </mc:Choice>
        <mc:Fallback>
          <p:pic>
            <p:nvPicPr>
              <p:cNvPr id="56" name="Ink 55">
                <a:extLst>
                  <a:ext uri="{FF2B5EF4-FFF2-40B4-BE49-F238E27FC236}">
                    <a16:creationId xmlns:a16="http://schemas.microsoft.com/office/drawing/2014/main" id="{09EF471C-EB31-4081-8950-787BCA0A15B0}"/>
                  </a:ext>
                </a:extLst>
              </p:cNvPr>
              <p:cNvPicPr/>
              <p:nvPr/>
            </p:nvPicPr>
            <p:blipFill>
              <a:blip r:embed="rId11"/>
              <a:stretch>
                <a:fillRect/>
              </a:stretch>
            </p:blipFill>
            <p:spPr>
              <a:xfrm>
                <a:off x="4623124" y="3489291"/>
                <a:ext cx="1929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6" name="Ink 65">
                <a:extLst>
                  <a:ext uri="{FF2B5EF4-FFF2-40B4-BE49-F238E27FC236}">
                    <a16:creationId xmlns:a16="http://schemas.microsoft.com/office/drawing/2014/main" id="{5B008D34-FE40-4181-9783-1ACB99D90C5A}"/>
                  </a:ext>
                </a:extLst>
              </p14:cNvPr>
              <p14:cNvContentPartPr/>
              <p14:nvPr/>
            </p14:nvContentPartPr>
            <p14:xfrm>
              <a:off x="5318284" y="3420171"/>
              <a:ext cx="279360" cy="185400"/>
            </p14:xfrm>
          </p:contentPart>
        </mc:Choice>
        <mc:Fallback>
          <p:pic>
            <p:nvPicPr>
              <p:cNvPr id="66" name="Ink 65">
                <a:extLst>
                  <a:ext uri="{FF2B5EF4-FFF2-40B4-BE49-F238E27FC236}">
                    <a16:creationId xmlns:a16="http://schemas.microsoft.com/office/drawing/2014/main" id="{5B008D34-FE40-4181-9783-1ACB99D90C5A}"/>
                  </a:ext>
                </a:extLst>
              </p:cNvPr>
              <p:cNvPicPr/>
              <p:nvPr/>
            </p:nvPicPr>
            <p:blipFill>
              <a:blip r:embed="rId13"/>
              <a:stretch>
                <a:fillRect/>
              </a:stretch>
            </p:blipFill>
            <p:spPr>
              <a:xfrm>
                <a:off x="5309284" y="3411171"/>
                <a:ext cx="2970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2" name="Ink 81">
                <a:extLst>
                  <a:ext uri="{FF2B5EF4-FFF2-40B4-BE49-F238E27FC236}">
                    <a16:creationId xmlns:a16="http://schemas.microsoft.com/office/drawing/2014/main" id="{B8D94837-ACE3-4E03-996C-99B35B4FA9E6}"/>
                  </a:ext>
                </a:extLst>
              </p14:cNvPr>
              <p14:cNvContentPartPr/>
              <p14:nvPr/>
            </p14:nvContentPartPr>
            <p14:xfrm>
              <a:off x="4591084" y="3968091"/>
              <a:ext cx="255960" cy="205200"/>
            </p14:xfrm>
          </p:contentPart>
        </mc:Choice>
        <mc:Fallback>
          <p:pic>
            <p:nvPicPr>
              <p:cNvPr id="82" name="Ink 81">
                <a:extLst>
                  <a:ext uri="{FF2B5EF4-FFF2-40B4-BE49-F238E27FC236}">
                    <a16:creationId xmlns:a16="http://schemas.microsoft.com/office/drawing/2014/main" id="{B8D94837-ACE3-4E03-996C-99B35B4FA9E6}"/>
                  </a:ext>
                </a:extLst>
              </p:cNvPr>
              <p:cNvPicPr/>
              <p:nvPr/>
            </p:nvPicPr>
            <p:blipFill>
              <a:blip r:embed="rId15"/>
              <a:stretch>
                <a:fillRect/>
              </a:stretch>
            </p:blipFill>
            <p:spPr>
              <a:xfrm>
                <a:off x="4582084" y="3959091"/>
                <a:ext cx="2736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3" name="Ink 82">
                <a:extLst>
                  <a:ext uri="{FF2B5EF4-FFF2-40B4-BE49-F238E27FC236}">
                    <a16:creationId xmlns:a16="http://schemas.microsoft.com/office/drawing/2014/main" id="{0D5FAA0B-B835-439A-AD72-E84525951620}"/>
                  </a:ext>
                </a:extLst>
              </p14:cNvPr>
              <p14:cNvContentPartPr/>
              <p14:nvPr/>
            </p14:nvContentPartPr>
            <p14:xfrm>
              <a:off x="5284804" y="3968451"/>
              <a:ext cx="16560" cy="206280"/>
            </p14:xfrm>
          </p:contentPart>
        </mc:Choice>
        <mc:Fallback>
          <p:pic>
            <p:nvPicPr>
              <p:cNvPr id="83" name="Ink 82">
                <a:extLst>
                  <a:ext uri="{FF2B5EF4-FFF2-40B4-BE49-F238E27FC236}">
                    <a16:creationId xmlns:a16="http://schemas.microsoft.com/office/drawing/2014/main" id="{0D5FAA0B-B835-439A-AD72-E84525951620}"/>
                  </a:ext>
                </a:extLst>
              </p:cNvPr>
              <p:cNvPicPr/>
              <p:nvPr/>
            </p:nvPicPr>
            <p:blipFill>
              <a:blip r:embed="rId17"/>
              <a:stretch>
                <a:fillRect/>
              </a:stretch>
            </p:blipFill>
            <p:spPr>
              <a:xfrm>
                <a:off x="5275804" y="3959451"/>
                <a:ext cx="342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4" name="Ink 83">
                <a:extLst>
                  <a:ext uri="{FF2B5EF4-FFF2-40B4-BE49-F238E27FC236}">
                    <a16:creationId xmlns:a16="http://schemas.microsoft.com/office/drawing/2014/main" id="{F83972AB-31BA-4F4B-B95A-AC494DA1CE2A}"/>
                  </a:ext>
                </a:extLst>
              </p14:cNvPr>
              <p14:cNvContentPartPr/>
              <p14:nvPr/>
            </p14:nvContentPartPr>
            <p14:xfrm>
              <a:off x="5430964" y="3983931"/>
              <a:ext cx="155160" cy="123480"/>
            </p14:xfrm>
          </p:contentPart>
        </mc:Choice>
        <mc:Fallback>
          <p:pic>
            <p:nvPicPr>
              <p:cNvPr id="84" name="Ink 83">
                <a:extLst>
                  <a:ext uri="{FF2B5EF4-FFF2-40B4-BE49-F238E27FC236}">
                    <a16:creationId xmlns:a16="http://schemas.microsoft.com/office/drawing/2014/main" id="{F83972AB-31BA-4F4B-B95A-AC494DA1CE2A}"/>
                  </a:ext>
                </a:extLst>
              </p:cNvPr>
              <p:cNvPicPr/>
              <p:nvPr/>
            </p:nvPicPr>
            <p:blipFill>
              <a:blip r:embed="rId19"/>
              <a:stretch>
                <a:fillRect/>
              </a:stretch>
            </p:blipFill>
            <p:spPr>
              <a:xfrm>
                <a:off x="5421964" y="3974931"/>
                <a:ext cx="1728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0" name="Ink 99">
                <a:extLst>
                  <a:ext uri="{FF2B5EF4-FFF2-40B4-BE49-F238E27FC236}">
                    <a16:creationId xmlns:a16="http://schemas.microsoft.com/office/drawing/2014/main" id="{C8C0D2F7-C8E2-4FEA-8365-D39E4CB580B9}"/>
                  </a:ext>
                </a:extLst>
              </p14:cNvPr>
              <p14:cNvContentPartPr/>
              <p14:nvPr/>
            </p14:nvContentPartPr>
            <p14:xfrm>
              <a:off x="4639684" y="4545171"/>
              <a:ext cx="191520" cy="198720"/>
            </p14:xfrm>
          </p:contentPart>
        </mc:Choice>
        <mc:Fallback>
          <p:pic>
            <p:nvPicPr>
              <p:cNvPr id="100" name="Ink 99">
                <a:extLst>
                  <a:ext uri="{FF2B5EF4-FFF2-40B4-BE49-F238E27FC236}">
                    <a16:creationId xmlns:a16="http://schemas.microsoft.com/office/drawing/2014/main" id="{C8C0D2F7-C8E2-4FEA-8365-D39E4CB580B9}"/>
                  </a:ext>
                </a:extLst>
              </p:cNvPr>
              <p:cNvPicPr/>
              <p:nvPr/>
            </p:nvPicPr>
            <p:blipFill>
              <a:blip r:embed="rId21"/>
              <a:stretch>
                <a:fillRect/>
              </a:stretch>
            </p:blipFill>
            <p:spPr>
              <a:xfrm>
                <a:off x="4630684" y="4536155"/>
                <a:ext cx="209160" cy="216392"/>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1" name="Ink 100">
                <a:extLst>
                  <a:ext uri="{FF2B5EF4-FFF2-40B4-BE49-F238E27FC236}">
                    <a16:creationId xmlns:a16="http://schemas.microsoft.com/office/drawing/2014/main" id="{889DC752-608F-415E-BE9A-1C923732F5FC}"/>
                  </a:ext>
                </a:extLst>
              </p14:cNvPr>
              <p14:cNvContentPartPr/>
              <p14:nvPr/>
            </p14:nvContentPartPr>
            <p14:xfrm>
              <a:off x="5364364" y="4508811"/>
              <a:ext cx="11160" cy="158040"/>
            </p14:xfrm>
          </p:contentPart>
        </mc:Choice>
        <mc:Fallback>
          <p:pic>
            <p:nvPicPr>
              <p:cNvPr id="101" name="Ink 100">
                <a:extLst>
                  <a:ext uri="{FF2B5EF4-FFF2-40B4-BE49-F238E27FC236}">
                    <a16:creationId xmlns:a16="http://schemas.microsoft.com/office/drawing/2014/main" id="{889DC752-608F-415E-BE9A-1C923732F5FC}"/>
                  </a:ext>
                </a:extLst>
              </p:cNvPr>
              <p:cNvPicPr/>
              <p:nvPr/>
            </p:nvPicPr>
            <p:blipFill>
              <a:blip r:embed="rId23"/>
              <a:stretch>
                <a:fillRect/>
              </a:stretch>
            </p:blipFill>
            <p:spPr>
              <a:xfrm>
                <a:off x="5355364" y="4499811"/>
                <a:ext cx="288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2" name="Ink 101">
                <a:extLst>
                  <a:ext uri="{FF2B5EF4-FFF2-40B4-BE49-F238E27FC236}">
                    <a16:creationId xmlns:a16="http://schemas.microsoft.com/office/drawing/2014/main" id="{5482D00F-CDB8-4E9A-9B71-4A3E1494762B}"/>
                  </a:ext>
                </a:extLst>
              </p14:cNvPr>
              <p14:cNvContentPartPr/>
              <p14:nvPr/>
            </p14:nvContentPartPr>
            <p14:xfrm>
              <a:off x="5498284" y="4484331"/>
              <a:ext cx="236160" cy="128520"/>
            </p14:xfrm>
          </p:contentPart>
        </mc:Choice>
        <mc:Fallback>
          <p:pic>
            <p:nvPicPr>
              <p:cNvPr id="102" name="Ink 101">
                <a:extLst>
                  <a:ext uri="{FF2B5EF4-FFF2-40B4-BE49-F238E27FC236}">
                    <a16:creationId xmlns:a16="http://schemas.microsoft.com/office/drawing/2014/main" id="{5482D00F-CDB8-4E9A-9B71-4A3E1494762B}"/>
                  </a:ext>
                </a:extLst>
              </p:cNvPr>
              <p:cNvPicPr/>
              <p:nvPr/>
            </p:nvPicPr>
            <p:blipFill>
              <a:blip r:embed="rId25"/>
              <a:stretch>
                <a:fillRect/>
              </a:stretch>
            </p:blipFill>
            <p:spPr>
              <a:xfrm>
                <a:off x="5489284" y="4475331"/>
                <a:ext cx="2538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7" name="Ink 116">
                <a:extLst>
                  <a:ext uri="{FF2B5EF4-FFF2-40B4-BE49-F238E27FC236}">
                    <a16:creationId xmlns:a16="http://schemas.microsoft.com/office/drawing/2014/main" id="{9D33D8C8-7844-44BA-ABFD-139ADB78AD63}"/>
                  </a:ext>
                </a:extLst>
              </p14:cNvPr>
              <p14:cNvContentPartPr/>
              <p14:nvPr/>
            </p14:nvContentPartPr>
            <p14:xfrm>
              <a:off x="4768564" y="5031891"/>
              <a:ext cx="276480" cy="189360"/>
            </p14:xfrm>
          </p:contentPart>
        </mc:Choice>
        <mc:Fallback>
          <p:pic>
            <p:nvPicPr>
              <p:cNvPr id="117" name="Ink 116">
                <a:extLst>
                  <a:ext uri="{FF2B5EF4-FFF2-40B4-BE49-F238E27FC236}">
                    <a16:creationId xmlns:a16="http://schemas.microsoft.com/office/drawing/2014/main" id="{9D33D8C8-7844-44BA-ABFD-139ADB78AD63}"/>
                  </a:ext>
                </a:extLst>
              </p:cNvPr>
              <p:cNvPicPr/>
              <p:nvPr/>
            </p:nvPicPr>
            <p:blipFill>
              <a:blip r:embed="rId27"/>
              <a:stretch>
                <a:fillRect/>
              </a:stretch>
            </p:blipFill>
            <p:spPr>
              <a:xfrm>
                <a:off x="4759564" y="5022891"/>
                <a:ext cx="2941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0" name="Ink 119">
                <a:extLst>
                  <a:ext uri="{FF2B5EF4-FFF2-40B4-BE49-F238E27FC236}">
                    <a16:creationId xmlns:a16="http://schemas.microsoft.com/office/drawing/2014/main" id="{EFAC7054-F390-4DF7-9E08-267944143AB5}"/>
                  </a:ext>
                </a:extLst>
              </p14:cNvPr>
              <p14:cNvContentPartPr/>
              <p14:nvPr/>
            </p14:nvContentPartPr>
            <p14:xfrm>
              <a:off x="5562364" y="4988331"/>
              <a:ext cx="264240" cy="200160"/>
            </p14:xfrm>
          </p:contentPart>
        </mc:Choice>
        <mc:Fallback>
          <p:pic>
            <p:nvPicPr>
              <p:cNvPr id="120" name="Ink 119">
                <a:extLst>
                  <a:ext uri="{FF2B5EF4-FFF2-40B4-BE49-F238E27FC236}">
                    <a16:creationId xmlns:a16="http://schemas.microsoft.com/office/drawing/2014/main" id="{EFAC7054-F390-4DF7-9E08-267944143AB5}"/>
                  </a:ext>
                </a:extLst>
              </p:cNvPr>
              <p:cNvPicPr/>
              <p:nvPr/>
            </p:nvPicPr>
            <p:blipFill>
              <a:blip r:embed="rId29"/>
              <a:stretch>
                <a:fillRect/>
              </a:stretch>
            </p:blipFill>
            <p:spPr>
              <a:xfrm>
                <a:off x="5553364" y="4979331"/>
                <a:ext cx="2818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8" name="Ink 127">
                <a:extLst>
                  <a:ext uri="{FF2B5EF4-FFF2-40B4-BE49-F238E27FC236}">
                    <a16:creationId xmlns:a16="http://schemas.microsoft.com/office/drawing/2014/main" id="{31408785-FFFD-4BE2-A54D-4FE4BF4282A5}"/>
                  </a:ext>
                </a:extLst>
              </p14:cNvPr>
              <p14:cNvContentPartPr/>
              <p14:nvPr/>
            </p14:nvContentPartPr>
            <p14:xfrm>
              <a:off x="4867204" y="5638851"/>
              <a:ext cx="263520" cy="222840"/>
            </p14:xfrm>
          </p:contentPart>
        </mc:Choice>
        <mc:Fallback>
          <p:pic>
            <p:nvPicPr>
              <p:cNvPr id="128" name="Ink 127">
                <a:extLst>
                  <a:ext uri="{FF2B5EF4-FFF2-40B4-BE49-F238E27FC236}">
                    <a16:creationId xmlns:a16="http://schemas.microsoft.com/office/drawing/2014/main" id="{31408785-FFFD-4BE2-A54D-4FE4BF4282A5}"/>
                  </a:ext>
                </a:extLst>
              </p:cNvPr>
              <p:cNvPicPr/>
              <p:nvPr/>
            </p:nvPicPr>
            <p:blipFill>
              <a:blip r:embed="rId31"/>
              <a:stretch>
                <a:fillRect/>
              </a:stretch>
            </p:blipFill>
            <p:spPr>
              <a:xfrm>
                <a:off x="4858204" y="5629851"/>
                <a:ext cx="2811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1" name="Ink 130">
                <a:extLst>
                  <a:ext uri="{FF2B5EF4-FFF2-40B4-BE49-F238E27FC236}">
                    <a16:creationId xmlns:a16="http://schemas.microsoft.com/office/drawing/2014/main" id="{A9431BF5-B285-4274-BBF1-C67ECBD005FF}"/>
                  </a:ext>
                </a:extLst>
              </p14:cNvPr>
              <p14:cNvContentPartPr/>
              <p14:nvPr/>
            </p14:nvContentPartPr>
            <p14:xfrm>
              <a:off x="5628964" y="5544531"/>
              <a:ext cx="351720" cy="264600"/>
            </p14:xfrm>
          </p:contentPart>
        </mc:Choice>
        <mc:Fallback>
          <p:pic>
            <p:nvPicPr>
              <p:cNvPr id="131" name="Ink 130">
                <a:extLst>
                  <a:ext uri="{FF2B5EF4-FFF2-40B4-BE49-F238E27FC236}">
                    <a16:creationId xmlns:a16="http://schemas.microsoft.com/office/drawing/2014/main" id="{A9431BF5-B285-4274-BBF1-C67ECBD005FF}"/>
                  </a:ext>
                </a:extLst>
              </p:cNvPr>
              <p:cNvPicPr/>
              <p:nvPr/>
            </p:nvPicPr>
            <p:blipFill>
              <a:blip r:embed="rId33"/>
              <a:stretch>
                <a:fillRect/>
              </a:stretch>
            </p:blipFill>
            <p:spPr>
              <a:xfrm>
                <a:off x="5619964" y="5535531"/>
                <a:ext cx="3693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9" name="Ink 158">
                <a:extLst>
                  <a:ext uri="{FF2B5EF4-FFF2-40B4-BE49-F238E27FC236}">
                    <a16:creationId xmlns:a16="http://schemas.microsoft.com/office/drawing/2014/main" id="{7AB62EFF-3F9C-4191-9660-DE4F905332D6}"/>
                  </a:ext>
                </a:extLst>
              </p14:cNvPr>
              <p14:cNvContentPartPr/>
              <p14:nvPr/>
            </p14:nvContentPartPr>
            <p14:xfrm>
              <a:off x="101524" y="2611251"/>
              <a:ext cx="4295160" cy="3408120"/>
            </p14:xfrm>
          </p:contentPart>
        </mc:Choice>
        <mc:Fallback>
          <p:pic>
            <p:nvPicPr>
              <p:cNvPr id="159" name="Ink 158">
                <a:extLst>
                  <a:ext uri="{FF2B5EF4-FFF2-40B4-BE49-F238E27FC236}">
                    <a16:creationId xmlns:a16="http://schemas.microsoft.com/office/drawing/2014/main" id="{7AB62EFF-3F9C-4191-9660-DE4F905332D6}"/>
                  </a:ext>
                </a:extLst>
              </p:cNvPr>
              <p:cNvPicPr/>
              <p:nvPr/>
            </p:nvPicPr>
            <p:blipFill>
              <a:blip r:embed="rId35"/>
              <a:stretch>
                <a:fillRect/>
              </a:stretch>
            </p:blipFill>
            <p:spPr>
              <a:xfrm>
                <a:off x="92524" y="2602251"/>
                <a:ext cx="4312800" cy="3425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3" name="Ink 182">
                <a:extLst>
                  <a:ext uri="{FF2B5EF4-FFF2-40B4-BE49-F238E27FC236}">
                    <a16:creationId xmlns:a16="http://schemas.microsoft.com/office/drawing/2014/main" id="{A4B449D5-3F30-4D3B-AB72-07A04BF72000}"/>
                  </a:ext>
                </a:extLst>
              </p14:cNvPr>
              <p14:cNvContentPartPr/>
              <p14:nvPr/>
            </p14:nvContentPartPr>
            <p14:xfrm>
              <a:off x="7371724" y="3422691"/>
              <a:ext cx="4382640" cy="1975680"/>
            </p14:xfrm>
          </p:contentPart>
        </mc:Choice>
        <mc:Fallback>
          <p:pic>
            <p:nvPicPr>
              <p:cNvPr id="183" name="Ink 182">
                <a:extLst>
                  <a:ext uri="{FF2B5EF4-FFF2-40B4-BE49-F238E27FC236}">
                    <a16:creationId xmlns:a16="http://schemas.microsoft.com/office/drawing/2014/main" id="{A4B449D5-3F30-4D3B-AB72-07A04BF72000}"/>
                  </a:ext>
                </a:extLst>
              </p:cNvPr>
              <p:cNvPicPr/>
              <p:nvPr/>
            </p:nvPicPr>
            <p:blipFill>
              <a:blip r:embed="rId37"/>
              <a:stretch>
                <a:fillRect/>
              </a:stretch>
            </p:blipFill>
            <p:spPr>
              <a:xfrm>
                <a:off x="7362724" y="3413691"/>
                <a:ext cx="4400280" cy="1993320"/>
              </a:xfrm>
              <a:prstGeom prst="rect">
                <a:avLst/>
              </a:prstGeom>
            </p:spPr>
          </p:pic>
        </mc:Fallback>
      </mc:AlternateContent>
    </p:spTree>
    <p:extLst>
      <p:ext uri="{BB962C8B-B14F-4D97-AF65-F5344CB8AC3E}">
        <p14:creationId xmlns:p14="http://schemas.microsoft.com/office/powerpoint/2010/main" val="351652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 (Array Sorted)</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9" y="1551709"/>
            <a:ext cx="9230780" cy="461665"/>
          </a:xfrm>
          <a:prstGeom prst="rect">
            <a:avLst/>
          </a:prstGeom>
          <a:noFill/>
        </p:spPr>
        <p:txBody>
          <a:bodyPr wrap="square" rtlCol="0">
            <a:spAutoFit/>
          </a:bodyPr>
          <a:lstStyle/>
          <a:p>
            <a:endParaRPr lang="en-IN" sz="2400" dirty="0"/>
          </a:p>
        </p:txBody>
      </p:sp>
      <p:pic>
        <p:nvPicPr>
          <p:cNvPr id="3" name="Picture 2">
            <a:extLst>
              <a:ext uri="{FF2B5EF4-FFF2-40B4-BE49-F238E27FC236}">
                <a16:creationId xmlns:a16="http://schemas.microsoft.com/office/drawing/2014/main" id="{95CB6AF0-9521-4139-8D9B-D3201F362DF9}"/>
              </a:ext>
            </a:extLst>
          </p:cNvPr>
          <p:cNvPicPr>
            <a:picLocks noChangeAspect="1"/>
          </p:cNvPicPr>
          <p:nvPr/>
        </p:nvPicPr>
        <p:blipFill rotWithShape="1">
          <a:blip r:embed="rId2"/>
          <a:srcRect t="3288"/>
          <a:stretch/>
        </p:blipFill>
        <p:spPr>
          <a:xfrm>
            <a:off x="2523626" y="1316875"/>
            <a:ext cx="3572374" cy="4763165"/>
          </a:xfrm>
          <a:prstGeom prst="rect">
            <a:avLst/>
          </a:prstGeom>
        </p:spPr>
      </p:pic>
      <p:pic>
        <p:nvPicPr>
          <p:cNvPr id="5" name="Picture 4">
            <a:extLst>
              <a:ext uri="{FF2B5EF4-FFF2-40B4-BE49-F238E27FC236}">
                <a16:creationId xmlns:a16="http://schemas.microsoft.com/office/drawing/2014/main" id="{723D5639-990E-4000-BAED-73306AAB108E}"/>
              </a:ext>
            </a:extLst>
          </p:cNvPr>
          <p:cNvPicPr>
            <a:picLocks noChangeAspect="1"/>
          </p:cNvPicPr>
          <p:nvPr/>
        </p:nvPicPr>
        <p:blipFill>
          <a:blip r:embed="rId3"/>
          <a:stretch>
            <a:fillRect/>
          </a:stretch>
        </p:blipFill>
        <p:spPr>
          <a:xfrm>
            <a:off x="6909771" y="1316875"/>
            <a:ext cx="4296375" cy="4763165"/>
          </a:xfrm>
          <a:prstGeom prst="rect">
            <a:avLst/>
          </a:prstGeom>
        </p:spPr>
      </p:pic>
    </p:spTree>
    <p:extLst>
      <p:ext uri="{BB962C8B-B14F-4D97-AF65-F5344CB8AC3E}">
        <p14:creationId xmlns:p14="http://schemas.microsoft.com/office/powerpoint/2010/main" val="117786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 (Array Not Sorted)</a:t>
            </a:r>
          </a:p>
        </p:txBody>
      </p:sp>
      <p:pic>
        <p:nvPicPr>
          <p:cNvPr id="1026" name="Picture 2" descr="http://m.quickmeme.com/img/a9/a999adfe26ebc81a94754b364c4881b077ae695bd220d1a963142ef521df008b.jpg">
            <a:extLst>
              <a:ext uri="{FF2B5EF4-FFF2-40B4-BE49-F238E27FC236}">
                <a16:creationId xmlns:a16="http://schemas.microsoft.com/office/drawing/2014/main" id="{574F633B-3D0B-4BD5-8BD4-5517FDF59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38" y="1814513"/>
            <a:ext cx="4886325" cy="3228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5" name="Ink 54">
                <a:extLst>
                  <a:ext uri="{FF2B5EF4-FFF2-40B4-BE49-F238E27FC236}">
                    <a16:creationId xmlns:a16="http://schemas.microsoft.com/office/drawing/2014/main" id="{EA0F6CD6-CE80-4B1F-A565-E14BEE489BAE}"/>
                  </a:ext>
                </a:extLst>
              </p14:cNvPr>
              <p14:cNvContentPartPr/>
              <p14:nvPr/>
            </p14:nvContentPartPr>
            <p14:xfrm>
              <a:off x="2020684" y="5150331"/>
              <a:ext cx="10135080" cy="1664640"/>
            </p14:xfrm>
          </p:contentPart>
        </mc:Choice>
        <mc:Fallback>
          <p:pic>
            <p:nvPicPr>
              <p:cNvPr id="55" name="Ink 54">
                <a:extLst>
                  <a:ext uri="{FF2B5EF4-FFF2-40B4-BE49-F238E27FC236}">
                    <a16:creationId xmlns:a16="http://schemas.microsoft.com/office/drawing/2014/main" id="{EA0F6CD6-CE80-4B1F-A565-E14BEE489BAE}"/>
                  </a:ext>
                </a:extLst>
              </p:cNvPr>
              <p:cNvPicPr/>
              <p:nvPr/>
            </p:nvPicPr>
            <p:blipFill>
              <a:blip r:embed="rId4"/>
              <a:stretch>
                <a:fillRect/>
              </a:stretch>
            </p:blipFill>
            <p:spPr>
              <a:xfrm>
                <a:off x="2011684" y="5141331"/>
                <a:ext cx="10152720" cy="1682280"/>
              </a:xfrm>
              <a:prstGeom prst="rect">
                <a:avLst/>
              </a:prstGeom>
            </p:spPr>
          </p:pic>
        </mc:Fallback>
      </mc:AlternateContent>
    </p:spTree>
    <p:extLst>
      <p:ext uri="{BB962C8B-B14F-4D97-AF65-F5344CB8AC3E}">
        <p14:creationId xmlns:p14="http://schemas.microsoft.com/office/powerpoint/2010/main" val="418111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p:txBody>
          <a:bodyPr>
            <a:normAutofit/>
          </a:bodyPr>
          <a:lstStyle/>
          <a:p>
            <a:r>
              <a:rPr lang="en-IN" dirty="0"/>
              <a:t>Visiting again - Complete Binary Tree</a:t>
            </a:r>
          </a:p>
        </p:txBody>
      </p:sp>
      <p:sp>
        <p:nvSpPr>
          <p:cNvPr id="3" name="TextBox 2">
            <a:extLst>
              <a:ext uri="{FF2B5EF4-FFF2-40B4-BE49-F238E27FC236}">
                <a16:creationId xmlns:a16="http://schemas.microsoft.com/office/drawing/2014/main" id="{9E8CABA7-4CEC-4EEC-AA6D-A9040A3DDC73}"/>
              </a:ext>
            </a:extLst>
          </p:cNvPr>
          <p:cNvSpPr txBox="1"/>
          <p:nvPr/>
        </p:nvSpPr>
        <p:spPr>
          <a:xfrm>
            <a:off x="1666567" y="1401097"/>
            <a:ext cx="3244646" cy="646331"/>
          </a:xfrm>
          <a:prstGeom prst="rect">
            <a:avLst/>
          </a:prstGeom>
          <a:noFill/>
        </p:spPr>
        <p:txBody>
          <a:bodyPr wrap="square" rtlCol="0">
            <a:spAutoFit/>
          </a:bodyPr>
          <a:lstStyle/>
          <a:p>
            <a:r>
              <a:rPr lang="en-IN" dirty="0"/>
              <a:t>Proper Binary Tree: Each node can have either 2 or no children.</a:t>
            </a:r>
          </a:p>
        </p:txBody>
      </p:sp>
      <p:pic>
        <p:nvPicPr>
          <p:cNvPr id="4" name="Picture 3">
            <a:extLst>
              <a:ext uri="{FF2B5EF4-FFF2-40B4-BE49-F238E27FC236}">
                <a16:creationId xmlns:a16="http://schemas.microsoft.com/office/drawing/2014/main" id="{971BA965-ED97-497B-9DDC-EAD368E2D909}"/>
              </a:ext>
            </a:extLst>
          </p:cNvPr>
          <p:cNvPicPr>
            <a:picLocks noChangeAspect="1"/>
          </p:cNvPicPr>
          <p:nvPr/>
        </p:nvPicPr>
        <p:blipFill>
          <a:blip r:embed="rId2"/>
          <a:stretch>
            <a:fillRect/>
          </a:stretch>
        </p:blipFill>
        <p:spPr>
          <a:xfrm>
            <a:off x="1666567" y="2722768"/>
            <a:ext cx="3084057" cy="2734135"/>
          </a:xfrm>
          <a:prstGeom prst="rect">
            <a:avLst/>
          </a:prstGeom>
        </p:spPr>
      </p:pic>
      <p:sp>
        <p:nvSpPr>
          <p:cNvPr id="5" name="TextBox 4">
            <a:extLst>
              <a:ext uri="{FF2B5EF4-FFF2-40B4-BE49-F238E27FC236}">
                <a16:creationId xmlns:a16="http://schemas.microsoft.com/office/drawing/2014/main" id="{8C625A62-ECA5-4322-B6AC-DD1E1A966067}"/>
              </a:ext>
            </a:extLst>
          </p:cNvPr>
          <p:cNvSpPr txBox="1"/>
          <p:nvPr/>
        </p:nvSpPr>
        <p:spPr>
          <a:xfrm>
            <a:off x="7895302" y="1237881"/>
            <a:ext cx="3244646" cy="1200329"/>
          </a:xfrm>
          <a:prstGeom prst="rect">
            <a:avLst/>
          </a:prstGeom>
          <a:noFill/>
        </p:spPr>
        <p:txBody>
          <a:bodyPr wrap="square" rtlCol="0">
            <a:spAutoFit/>
          </a:bodyPr>
          <a:lstStyle/>
          <a:p>
            <a:r>
              <a:rPr lang="en-IN" dirty="0"/>
              <a:t>Complete Binary Tree: All levels, possibly except the last are completely filled and all nodes are as left as possible.</a:t>
            </a:r>
          </a:p>
        </p:txBody>
      </p:sp>
      <p:pic>
        <p:nvPicPr>
          <p:cNvPr id="7" name="Picture 6">
            <a:extLst>
              <a:ext uri="{FF2B5EF4-FFF2-40B4-BE49-F238E27FC236}">
                <a16:creationId xmlns:a16="http://schemas.microsoft.com/office/drawing/2014/main" id="{818574FA-6288-47D8-911B-96CFEBA54394}"/>
              </a:ext>
            </a:extLst>
          </p:cNvPr>
          <p:cNvPicPr>
            <a:picLocks noChangeAspect="1"/>
          </p:cNvPicPr>
          <p:nvPr/>
        </p:nvPicPr>
        <p:blipFill>
          <a:blip r:embed="rId3"/>
          <a:stretch>
            <a:fillRect/>
          </a:stretch>
        </p:blipFill>
        <p:spPr>
          <a:xfrm>
            <a:off x="7771324" y="2686726"/>
            <a:ext cx="3619615" cy="2654765"/>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4A4C3943-C4A9-4B7B-BF58-AE6CCB7EB234}"/>
                  </a:ext>
                </a:extLst>
              </p14:cNvPr>
              <p14:cNvContentPartPr/>
              <p14:nvPr/>
            </p14:nvContentPartPr>
            <p14:xfrm>
              <a:off x="3219124" y="3101931"/>
              <a:ext cx="293760" cy="203040"/>
            </p14:xfrm>
          </p:contentPart>
        </mc:Choice>
        <mc:Fallback>
          <p:pic>
            <p:nvPicPr>
              <p:cNvPr id="14" name="Ink 13">
                <a:extLst>
                  <a:ext uri="{FF2B5EF4-FFF2-40B4-BE49-F238E27FC236}">
                    <a16:creationId xmlns:a16="http://schemas.microsoft.com/office/drawing/2014/main" id="{4A4C3943-C4A9-4B7B-BF58-AE6CCB7EB234}"/>
                  </a:ext>
                </a:extLst>
              </p:cNvPr>
              <p:cNvPicPr/>
              <p:nvPr/>
            </p:nvPicPr>
            <p:blipFill>
              <a:blip r:embed="rId5"/>
              <a:stretch>
                <a:fillRect/>
              </a:stretch>
            </p:blipFill>
            <p:spPr>
              <a:xfrm>
                <a:off x="3210124" y="3092931"/>
                <a:ext cx="3114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7636D002-CB9C-4092-BFFB-FBDD93A6AA12}"/>
                  </a:ext>
                </a:extLst>
              </p14:cNvPr>
              <p14:cNvContentPartPr/>
              <p14:nvPr/>
            </p14:nvContentPartPr>
            <p14:xfrm>
              <a:off x="2487604" y="3624291"/>
              <a:ext cx="162720" cy="171360"/>
            </p14:xfrm>
          </p:contentPart>
        </mc:Choice>
        <mc:Fallback>
          <p:pic>
            <p:nvPicPr>
              <p:cNvPr id="15" name="Ink 14">
                <a:extLst>
                  <a:ext uri="{FF2B5EF4-FFF2-40B4-BE49-F238E27FC236}">
                    <a16:creationId xmlns:a16="http://schemas.microsoft.com/office/drawing/2014/main" id="{7636D002-CB9C-4092-BFFB-FBDD93A6AA12}"/>
                  </a:ext>
                </a:extLst>
              </p:cNvPr>
              <p:cNvPicPr/>
              <p:nvPr/>
            </p:nvPicPr>
            <p:blipFill>
              <a:blip r:embed="rId7"/>
              <a:stretch>
                <a:fillRect/>
              </a:stretch>
            </p:blipFill>
            <p:spPr>
              <a:xfrm>
                <a:off x="2478604" y="3615291"/>
                <a:ext cx="1803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8C3E6351-1AB6-4009-8CBB-E28CE38C2833}"/>
                  </a:ext>
                </a:extLst>
              </p14:cNvPr>
              <p14:cNvContentPartPr/>
              <p14:nvPr/>
            </p14:nvContentPartPr>
            <p14:xfrm>
              <a:off x="3867844" y="3621771"/>
              <a:ext cx="200880" cy="125280"/>
            </p14:xfrm>
          </p:contentPart>
        </mc:Choice>
        <mc:Fallback>
          <p:pic>
            <p:nvPicPr>
              <p:cNvPr id="16" name="Ink 15">
                <a:extLst>
                  <a:ext uri="{FF2B5EF4-FFF2-40B4-BE49-F238E27FC236}">
                    <a16:creationId xmlns:a16="http://schemas.microsoft.com/office/drawing/2014/main" id="{8C3E6351-1AB6-4009-8CBB-E28CE38C2833}"/>
                  </a:ext>
                </a:extLst>
              </p:cNvPr>
              <p:cNvPicPr/>
              <p:nvPr/>
            </p:nvPicPr>
            <p:blipFill>
              <a:blip r:embed="rId9"/>
              <a:stretch>
                <a:fillRect/>
              </a:stretch>
            </p:blipFill>
            <p:spPr>
              <a:xfrm>
                <a:off x="3858844" y="3612771"/>
                <a:ext cx="2185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E2983192-1ABE-4CC9-AC2B-F77DB1A6228A}"/>
                  </a:ext>
                </a:extLst>
              </p14:cNvPr>
              <p14:cNvContentPartPr/>
              <p14:nvPr/>
            </p14:nvContentPartPr>
            <p14:xfrm>
              <a:off x="1890724" y="4309011"/>
              <a:ext cx="141480" cy="147600"/>
            </p14:xfrm>
          </p:contentPart>
        </mc:Choice>
        <mc:Fallback>
          <p:pic>
            <p:nvPicPr>
              <p:cNvPr id="17" name="Ink 16">
                <a:extLst>
                  <a:ext uri="{FF2B5EF4-FFF2-40B4-BE49-F238E27FC236}">
                    <a16:creationId xmlns:a16="http://schemas.microsoft.com/office/drawing/2014/main" id="{E2983192-1ABE-4CC9-AC2B-F77DB1A6228A}"/>
                  </a:ext>
                </a:extLst>
              </p:cNvPr>
              <p:cNvPicPr/>
              <p:nvPr/>
            </p:nvPicPr>
            <p:blipFill>
              <a:blip r:embed="rId11"/>
              <a:stretch>
                <a:fillRect/>
              </a:stretch>
            </p:blipFill>
            <p:spPr>
              <a:xfrm>
                <a:off x="1881724" y="4300011"/>
                <a:ext cx="1591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9593A951-289E-4F74-B519-0CD3BC546CB2}"/>
                  </a:ext>
                </a:extLst>
              </p14:cNvPr>
              <p14:cNvContentPartPr/>
              <p14:nvPr/>
            </p14:nvContentPartPr>
            <p14:xfrm>
              <a:off x="3632404" y="4306491"/>
              <a:ext cx="163800" cy="127800"/>
            </p14:xfrm>
          </p:contentPart>
        </mc:Choice>
        <mc:Fallback>
          <p:pic>
            <p:nvPicPr>
              <p:cNvPr id="25" name="Ink 24">
                <a:extLst>
                  <a:ext uri="{FF2B5EF4-FFF2-40B4-BE49-F238E27FC236}">
                    <a16:creationId xmlns:a16="http://schemas.microsoft.com/office/drawing/2014/main" id="{9593A951-289E-4F74-B519-0CD3BC546CB2}"/>
                  </a:ext>
                </a:extLst>
              </p:cNvPr>
              <p:cNvPicPr/>
              <p:nvPr/>
            </p:nvPicPr>
            <p:blipFill>
              <a:blip r:embed="rId13"/>
              <a:stretch>
                <a:fillRect/>
              </a:stretch>
            </p:blipFill>
            <p:spPr>
              <a:xfrm>
                <a:off x="3623404" y="4297491"/>
                <a:ext cx="1814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01F6F71A-39C4-4B2F-A3BB-77ECB57B1391}"/>
                  </a:ext>
                </a:extLst>
              </p14:cNvPr>
              <p14:cNvContentPartPr/>
              <p14:nvPr/>
            </p14:nvContentPartPr>
            <p14:xfrm>
              <a:off x="3002404" y="4295691"/>
              <a:ext cx="132480" cy="156960"/>
            </p14:xfrm>
          </p:contentPart>
        </mc:Choice>
        <mc:Fallback>
          <p:pic>
            <p:nvPicPr>
              <p:cNvPr id="26" name="Ink 25">
                <a:extLst>
                  <a:ext uri="{FF2B5EF4-FFF2-40B4-BE49-F238E27FC236}">
                    <a16:creationId xmlns:a16="http://schemas.microsoft.com/office/drawing/2014/main" id="{01F6F71A-39C4-4B2F-A3BB-77ECB57B1391}"/>
                  </a:ext>
                </a:extLst>
              </p:cNvPr>
              <p:cNvPicPr/>
              <p:nvPr/>
            </p:nvPicPr>
            <p:blipFill>
              <a:blip r:embed="rId15"/>
              <a:stretch>
                <a:fillRect/>
              </a:stretch>
            </p:blipFill>
            <p:spPr>
              <a:xfrm>
                <a:off x="2993404" y="4286691"/>
                <a:ext cx="1501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FA0A68D0-B36F-4B50-BBAE-CB501C11C97E}"/>
                  </a:ext>
                </a:extLst>
              </p14:cNvPr>
              <p14:cNvContentPartPr/>
              <p14:nvPr/>
            </p14:nvContentPartPr>
            <p14:xfrm>
              <a:off x="4348084" y="4293891"/>
              <a:ext cx="160560" cy="187560"/>
            </p14:xfrm>
          </p:contentPart>
        </mc:Choice>
        <mc:Fallback>
          <p:pic>
            <p:nvPicPr>
              <p:cNvPr id="27" name="Ink 26">
                <a:extLst>
                  <a:ext uri="{FF2B5EF4-FFF2-40B4-BE49-F238E27FC236}">
                    <a16:creationId xmlns:a16="http://schemas.microsoft.com/office/drawing/2014/main" id="{FA0A68D0-B36F-4B50-BBAE-CB501C11C97E}"/>
                  </a:ext>
                </a:extLst>
              </p:cNvPr>
              <p:cNvPicPr/>
              <p:nvPr/>
            </p:nvPicPr>
            <p:blipFill>
              <a:blip r:embed="rId17"/>
              <a:stretch>
                <a:fillRect/>
              </a:stretch>
            </p:blipFill>
            <p:spPr>
              <a:xfrm>
                <a:off x="4339084" y="4284891"/>
                <a:ext cx="1782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31" name="Ink 330">
                <a:extLst>
                  <a:ext uri="{FF2B5EF4-FFF2-40B4-BE49-F238E27FC236}">
                    <a16:creationId xmlns:a16="http://schemas.microsoft.com/office/drawing/2014/main" id="{F51AA84A-3F77-4923-B10A-0EB9801B35C4}"/>
                  </a:ext>
                </a:extLst>
              </p14:cNvPr>
              <p14:cNvContentPartPr/>
              <p14:nvPr/>
            </p14:nvContentPartPr>
            <p14:xfrm>
              <a:off x="3953164" y="5341491"/>
              <a:ext cx="2383920" cy="663120"/>
            </p14:xfrm>
          </p:contentPart>
        </mc:Choice>
        <mc:Fallback>
          <p:pic>
            <p:nvPicPr>
              <p:cNvPr id="331" name="Ink 330">
                <a:extLst>
                  <a:ext uri="{FF2B5EF4-FFF2-40B4-BE49-F238E27FC236}">
                    <a16:creationId xmlns:a16="http://schemas.microsoft.com/office/drawing/2014/main" id="{F51AA84A-3F77-4923-B10A-0EB9801B35C4}"/>
                  </a:ext>
                </a:extLst>
              </p:cNvPr>
              <p:cNvPicPr/>
              <p:nvPr/>
            </p:nvPicPr>
            <p:blipFill>
              <a:blip r:embed="rId19"/>
              <a:stretch>
                <a:fillRect/>
              </a:stretch>
            </p:blipFill>
            <p:spPr>
              <a:xfrm>
                <a:off x="3917164" y="5269491"/>
                <a:ext cx="2455560" cy="806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5" name="Ink 354">
                <a:extLst>
                  <a:ext uri="{FF2B5EF4-FFF2-40B4-BE49-F238E27FC236}">
                    <a16:creationId xmlns:a16="http://schemas.microsoft.com/office/drawing/2014/main" id="{75A2BE9D-E68E-46E5-8144-34E94DE3D64B}"/>
                  </a:ext>
                </a:extLst>
              </p14:cNvPr>
              <p14:cNvContentPartPr/>
              <p14:nvPr/>
            </p14:nvContentPartPr>
            <p14:xfrm>
              <a:off x="9324004" y="3085371"/>
              <a:ext cx="350640" cy="258480"/>
            </p14:xfrm>
          </p:contentPart>
        </mc:Choice>
        <mc:Fallback>
          <p:pic>
            <p:nvPicPr>
              <p:cNvPr id="355" name="Ink 354">
                <a:extLst>
                  <a:ext uri="{FF2B5EF4-FFF2-40B4-BE49-F238E27FC236}">
                    <a16:creationId xmlns:a16="http://schemas.microsoft.com/office/drawing/2014/main" id="{75A2BE9D-E68E-46E5-8144-34E94DE3D64B}"/>
                  </a:ext>
                </a:extLst>
              </p:cNvPr>
              <p:cNvPicPr/>
              <p:nvPr/>
            </p:nvPicPr>
            <p:blipFill>
              <a:blip r:embed="rId21"/>
              <a:stretch>
                <a:fillRect/>
              </a:stretch>
            </p:blipFill>
            <p:spPr>
              <a:xfrm>
                <a:off x="9315004" y="3076371"/>
                <a:ext cx="3682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6" name="Ink 355">
                <a:extLst>
                  <a:ext uri="{FF2B5EF4-FFF2-40B4-BE49-F238E27FC236}">
                    <a16:creationId xmlns:a16="http://schemas.microsoft.com/office/drawing/2014/main" id="{5ED3F3FB-2C31-4649-A494-D641E58BD3A4}"/>
                  </a:ext>
                </a:extLst>
              </p14:cNvPr>
              <p14:cNvContentPartPr/>
              <p14:nvPr/>
            </p14:nvContentPartPr>
            <p14:xfrm>
              <a:off x="8640724" y="3643371"/>
              <a:ext cx="288360" cy="236880"/>
            </p14:xfrm>
          </p:contentPart>
        </mc:Choice>
        <mc:Fallback>
          <p:pic>
            <p:nvPicPr>
              <p:cNvPr id="356" name="Ink 355">
                <a:extLst>
                  <a:ext uri="{FF2B5EF4-FFF2-40B4-BE49-F238E27FC236}">
                    <a16:creationId xmlns:a16="http://schemas.microsoft.com/office/drawing/2014/main" id="{5ED3F3FB-2C31-4649-A494-D641E58BD3A4}"/>
                  </a:ext>
                </a:extLst>
              </p:cNvPr>
              <p:cNvPicPr/>
              <p:nvPr/>
            </p:nvPicPr>
            <p:blipFill>
              <a:blip r:embed="rId23"/>
              <a:stretch>
                <a:fillRect/>
              </a:stretch>
            </p:blipFill>
            <p:spPr>
              <a:xfrm>
                <a:off x="8631724" y="3634371"/>
                <a:ext cx="3060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7" name="Ink 356">
                <a:extLst>
                  <a:ext uri="{FF2B5EF4-FFF2-40B4-BE49-F238E27FC236}">
                    <a16:creationId xmlns:a16="http://schemas.microsoft.com/office/drawing/2014/main" id="{F9385255-EBDB-43F6-8792-D72174EE9D7E}"/>
                  </a:ext>
                </a:extLst>
              </p14:cNvPr>
              <p14:cNvContentPartPr/>
              <p14:nvPr/>
            </p14:nvContentPartPr>
            <p14:xfrm>
              <a:off x="10058764" y="3597291"/>
              <a:ext cx="248400" cy="163800"/>
            </p14:xfrm>
          </p:contentPart>
        </mc:Choice>
        <mc:Fallback>
          <p:pic>
            <p:nvPicPr>
              <p:cNvPr id="357" name="Ink 356">
                <a:extLst>
                  <a:ext uri="{FF2B5EF4-FFF2-40B4-BE49-F238E27FC236}">
                    <a16:creationId xmlns:a16="http://schemas.microsoft.com/office/drawing/2014/main" id="{F9385255-EBDB-43F6-8792-D72174EE9D7E}"/>
                  </a:ext>
                </a:extLst>
              </p:cNvPr>
              <p:cNvPicPr/>
              <p:nvPr/>
            </p:nvPicPr>
            <p:blipFill>
              <a:blip r:embed="rId25"/>
              <a:stretch>
                <a:fillRect/>
              </a:stretch>
            </p:blipFill>
            <p:spPr>
              <a:xfrm>
                <a:off x="10049764" y="3588291"/>
                <a:ext cx="2660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58" name="Ink 357">
                <a:extLst>
                  <a:ext uri="{FF2B5EF4-FFF2-40B4-BE49-F238E27FC236}">
                    <a16:creationId xmlns:a16="http://schemas.microsoft.com/office/drawing/2014/main" id="{19ADB074-68E0-4F6C-9CF5-DACD70AE4876}"/>
                  </a:ext>
                </a:extLst>
              </p14:cNvPr>
              <p14:cNvContentPartPr/>
              <p14:nvPr/>
            </p14:nvContentPartPr>
            <p14:xfrm>
              <a:off x="8152564" y="4284531"/>
              <a:ext cx="176400" cy="146880"/>
            </p14:xfrm>
          </p:contentPart>
        </mc:Choice>
        <mc:Fallback>
          <p:pic>
            <p:nvPicPr>
              <p:cNvPr id="358" name="Ink 357">
                <a:extLst>
                  <a:ext uri="{FF2B5EF4-FFF2-40B4-BE49-F238E27FC236}">
                    <a16:creationId xmlns:a16="http://schemas.microsoft.com/office/drawing/2014/main" id="{19ADB074-68E0-4F6C-9CF5-DACD70AE4876}"/>
                  </a:ext>
                </a:extLst>
              </p:cNvPr>
              <p:cNvPicPr/>
              <p:nvPr/>
            </p:nvPicPr>
            <p:blipFill>
              <a:blip r:embed="rId27"/>
              <a:stretch>
                <a:fillRect/>
              </a:stretch>
            </p:blipFill>
            <p:spPr>
              <a:xfrm>
                <a:off x="8143564" y="4275531"/>
                <a:ext cx="1940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2" name="Ink 361">
                <a:extLst>
                  <a:ext uri="{FF2B5EF4-FFF2-40B4-BE49-F238E27FC236}">
                    <a16:creationId xmlns:a16="http://schemas.microsoft.com/office/drawing/2014/main" id="{09BC5245-2C6F-42BB-AA21-EF96242EBB2B}"/>
                  </a:ext>
                </a:extLst>
              </p14:cNvPr>
              <p14:cNvContentPartPr/>
              <p14:nvPr/>
            </p14:nvContentPartPr>
            <p14:xfrm>
              <a:off x="9168844" y="4231971"/>
              <a:ext cx="235800" cy="225000"/>
            </p14:xfrm>
          </p:contentPart>
        </mc:Choice>
        <mc:Fallback>
          <p:pic>
            <p:nvPicPr>
              <p:cNvPr id="362" name="Ink 361">
                <a:extLst>
                  <a:ext uri="{FF2B5EF4-FFF2-40B4-BE49-F238E27FC236}">
                    <a16:creationId xmlns:a16="http://schemas.microsoft.com/office/drawing/2014/main" id="{09BC5245-2C6F-42BB-AA21-EF96242EBB2B}"/>
                  </a:ext>
                </a:extLst>
              </p:cNvPr>
              <p:cNvPicPr/>
              <p:nvPr/>
            </p:nvPicPr>
            <p:blipFill>
              <a:blip r:embed="rId29"/>
              <a:stretch>
                <a:fillRect/>
              </a:stretch>
            </p:blipFill>
            <p:spPr>
              <a:xfrm>
                <a:off x="9159844" y="4222971"/>
                <a:ext cx="2534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7" name="Ink 366">
                <a:extLst>
                  <a:ext uri="{FF2B5EF4-FFF2-40B4-BE49-F238E27FC236}">
                    <a16:creationId xmlns:a16="http://schemas.microsoft.com/office/drawing/2014/main" id="{648736D5-3220-4A0F-88AC-584FD64D7100}"/>
                  </a:ext>
                </a:extLst>
              </p14:cNvPr>
              <p14:cNvContentPartPr/>
              <p14:nvPr/>
            </p14:nvContentPartPr>
            <p14:xfrm>
              <a:off x="10356484" y="4238451"/>
              <a:ext cx="215640" cy="230040"/>
            </p14:xfrm>
          </p:contentPart>
        </mc:Choice>
        <mc:Fallback>
          <p:pic>
            <p:nvPicPr>
              <p:cNvPr id="367" name="Ink 366">
                <a:extLst>
                  <a:ext uri="{FF2B5EF4-FFF2-40B4-BE49-F238E27FC236}">
                    <a16:creationId xmlns:a16="http://schemas.microsoft.com/office/drawing/2014/main" id="{648736D5-3220-4A0F-88AC-584FD64D7100}"/>
                  </a:ext>
                </a:extLst>
              </p:cNvPr>
              <p:cNvPicPr/>
              <p:nvPr/>
            </p:nvPicPr>
            <p:blipFill>
              <a:blip r:embed="rId31"/>
              <a:stretch>
                <a:fillRect/>
              </a:stretch>
            </p:blipFill>
            <p:spPr>
              <a:xfrm>
                <a:off x="10347484" y="4229451"/>
                <a:ext cx="2332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8" name="Ink 367">
                <a:extLst>
                  <a:ext uri="{FF2B5EF4-FFF2-40B4-BE49-F238E27FC236}">
                    <a16:creationId xmlns:a16="http://schemas.microsoft.com/office/drawing/2014/main" id="{77B4AE1B-14A0-4283-90B8-C1A8729A28CB}"/>
                  </a:ext>
                </a:extLst>
              </p14:cNvPr>
              <p14:cNvContentPartPr/>
              <p14:nvPr/>
            </p14:nvContentPartPr>
            <p14:xfrm>
              <a:off x="9745924" y="4248891"/>
              <a:ext cx="176400" cy="224280"/>
            </p14:xfrm>
          </p:contentPart>
        </mc:Choice>
        <mc:Fallback>
          <p:pic>
            <p:nvPicPr>
              <p:cNvPr id="368" name="Ink 367">
                <a:extLst>
                  <a:ext uri="{FF2B5EF4-FFF2-40B4-BE49-F238E27FC236}">
                    <a16:creationId xmlns:a16="http://schemas.microsoft.com/office/drawing/2014/main" id="{77B4AE1B-14A0-4283-90B8-C1A8729A28CB}"/>
                  </a:ext>
                </a:extLst>
              </p:cNvPr>
              <p:cNvPicPr/>
              <p:nvPr/>
            </p:nvPicPr>
            <p:blipFill>
              <a:blip r:embed="rId33"/>
              <a:stretch>
                <a:fillRect/>
              </a:stretch>
            </p:blipFill>
            <p:spPr>
              <a:xfrm>
                <a:off x="9736924" y="4239891"/>
                <a:ext cx="1940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3" name="Ink 372">
                <a:extLst>
                  <a:ext uri="{FF2B5EF4-FFF2-40B4-BE49-F238E27FC236}">
                    <a16:creationId xmlns:a16="http://schemas.microsoft.com/office/drawing/2014/main" id="{EE4164C0-F731-4CAC-9E54-DBC92B4290D1}"/>
                  </a:ext>
                </a:extLst>
              </p14:cNvPr>
              <p14:cNvContentPartPr/>
              <p14:nvPr/>
            </p14:nvContentPartPr>
            <p14:xfrm>
              <a:off x="878404" y="4629051"/>
              <a:ext cx="10663560" cy="1778040"/>
            </p14:xfrm>
          </p:contentPart>
        </mc:Choice>
        <mc:Fallback>
          <p:pic>
            <p:nvPicPr>
              <p:cNvPr id="373" name="Ink 372">
                <a:extLst>
                  <a:ext uri="{FF2B5EF4-FFF2-40B4-BE49-F238E27FC236}">
                    <a16:creationId xmlns:a16="http://schemas.microsoft.com/office/drawing/2014/main" id="{EE4164C0-F731-4CAC-9E54-DBC92B4290D1}"/>
                  </a:ext>
                </a:extLst>
              </p:cNvPr>
              <p:cNvPicPr/>
              <p:nvPr/>
            </p:nvPicPr>
            <p:blipFill>
              <a:blip r:embed="rId35"/>
              <a:stretch>
                <a:fillRect/>
              </a:stretch>
            </p:blipFill>
            <p:spPr>
              <a:xfrm>
                <a:off x="869404" y="4620051"/>
                <a:ext cx="10681200" cy="1795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2" name="Ink 401">
                <a:extLst>
                  <a:ext uri="{FF2B5EF4-FFF2-40B4-BE49-F238E27FC236}">
                    <a16:creationId xmlns:a16="http://schemas.microsoft.com/office/drawing/2014/main" id="{39D349BA-7B7C-4C5B-B24B-403CD307929C}"/>
                  </a:ext>
                </a:extLst>
              </p14:cNvPr>
              <p14:cNvContentPartPr/>
              <p14:nvPr/>
            </p14:nvContentPartPr>
            <p14:xfrm>
              <a:off x="5871604" y="2598651"/>
              <a:ext cx="3086280" cy="586080"/>
            </p14:xfrm>
          </p:contentPart>
        </mc:Choice>
        <mc:Fallback>
          <p:pic>
            <p:nvPicPr>
              <p:cNvPr id="402" name="Ink 401">
                <a:extLst>
                  <a:ext uri="{FF2B5EF4-FFF2-40B4-BE49-F238E27FC236}">
                    <a16:creationId xmlns:a16="http://schemas.microsoft.com/office/drawing/2014/main" id="{39D349BA-7B7C-4C5B-B24B-403CD307929C}"/>
                  </a:ext>
                </a:extLst>
              </p:cNvPr>
              <p:cNvPicPr/>
              <p:nvPr/>
            </p:nvPicPr>
            <p:blipFill>
              <a:blip r:embed="rId37"/>
              <a:stretch>
                <a:fillRect/>
              </a:stretch>
            </p:blipFill>
            <p:spPr>
              <a:xfrm>
                <a:off x="5862604" y="2589651"/>
                <a:ext cx="3103920" cy="603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7" name="Ink 406">
                <a:extLst>
                  <a:ext uri="{FF2B5EF4-FFF2-40B4-BE49-F238E27FC236}">
                    <a16:creationId xmlns:a16="http://schemas.microsoft.com/office/drawing/2014/main" id="{EDC8533B-CE0F-4513-8924-7C95AB5EDFBB}"/>
                  </a:ext>
                </a:extLst>
              </p14:cNvPr>
              <p14:cNvContentPartPr/>
              <p14:nvPr/>
            </p14:nvContentPartPr>
            <p14:xfrm>
              <a:off x="1577884" y="731331"/>
              <a:ext cx="577080" cy="456480"/>
            </p14:xfrm>
          </p:contentPart>
        </mc:Choice>
        <mc:Fallback>
          <p:pic>
            <p:nvPicPr>
              <p:cNvPr id="407" name="Ink 406">
                <a:extLst>
                  <a:ext uri="{FF2B5EF4-FFF2-40B4-BE49-F238E27FC236}">
                    <a16:creationId xmlns:a16="http://schemas.microsoft.com/office/drawing/2014/main" id="{EDC8533B-CE0F-4513-8924-7C95AB5EDFBB}"/>
                  </a:ext>
                </a:extLst>
              </p:cNvPr>
              <p:cNvPicPr/>
              <p:nvPr/>
            </p:nvPicPr>
            <p:blipFill>
              <a:blip r:embed="rId39"/>
              <a:stretch>
                <a:fillRect/>
              </a:stretch>
            </p:blipFill>
            <p:spPr>
              <a:xfrm>
                <a:off x="1568884" y="722331"/>
                <a:ext cx="59472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08" name="Ink 407">
                <a:extLst>
                  <a:ext uri="{FF2B5EF4-FFF2-40B4-BE49-F238E27FC236}">
                    <a16:creationId xmlns:a16="http://schemas.microsoft.com/office/drawing/2014/main" id="{F95A1C5A-6E3B-4B51-B29B-95846C3B94C8}"/>
                  </a:ext>
                </a:extLst>
              </p14:cNvPr>
              <p14:cNvContentPartPr/>
              <p14:nvPr/>
            </p14:nvContentPartPr>
            <p14:xfrm>
              <a:off x="2271964" y="910971"/>
              <a:ext cx="169560" cy="119520"/>
            </p14:xfrm>
          </p:contentPart>
        </mc:Choice>
        <mc:Fallback>
          <p:pic>
            <p:nvPicPr>
              <p:cNvPr id="408" name="Ink 407">
                <a:extLst>
                  <a:ext uri="{FF2B5EF4-FFF2-40B4-BE49-F238E27FC236}">
                    <a16:creationId xmlns:a16="http://schemas.microsoft.com/office/drawing/2014/main" id="{F95A1C5A-6E3B-4B51-B29B-95846C3B94C8}"/>
                  </a:ext>
                </a:extLst>
              </p:cNvPr>
              <p:cNvPicPr/>
              <p:nvPr/>
            </p:nvPicPr>
            <p:blipFill>
              <a:blip r:embed="rId41"/>
              <a:stretch>
                <a:fillRect/>
              </a:stretch>
            </p:blipFill>
            <p:spPr>
              <a:xfrm>
                <a:off x="2262964" y="901971"/>
                <a:ext cx="1872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4" name="Ink 413">
                <a:extLst>
                  <a:ext uri="{FF2B5EF4-FFF2-40B4-BE49-F238E27FC236}">
                    <a16:creationId xmlns:a16="http://schemas.microsoft.com/office/drawing/2014/main" id="{542B9180-1547-4C0B-91DB-F3E4E325798A}"/>
                  </a:ext>
                </a:extLst>
              </p14:cNvPr>
              <p14:cNvContentPartPr/>
              <p14:nvPr/>
            </p14:nvContentPartPr>
            <p14:xfrm>
              <a:off x="3480124" y="736731"/>
              <a:ext cx="441000" cy="237240"/>
            </p14:xfrm>
          </p:contentPart>
        </mc:Choice>
        <mc:Fallback>
          <p:pic>
            <p:nvPicPr>
              <p:cNvPr id="414" name="Ink 413">
                <a:extLst>
                  <a:ext uri="{FF2B5EF4-FFF2-40B4-BE49-F238E27FC236}">
                    <a16:creationId xmlns:a16="http://schemas.microsoft.com/office/drawing/2014/main" id="{542B9180-1547-4C0B-91DB-F3E4E325798A}"/>
                  </a:ext>
                </a:extLst>
              </p:cNvPr>
              <p:cNvPicPr/>
              <p:nvPr/>
            </p:nvPicPr>
            <p:blipFill>
              <a:blip r:embed="rId43"/>
              <a:stretch>
                <a:fillRect/>
              </a:stretch>
            </p:blipFill>
            <p:spPr>
              <a:xfrm>
                <a:off x="3471124" y="727731"/>
                <a:ext cx="45864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15" name="Ink 414">
                <a:extLst>
                  <a:ext uri="{FF2B5EF4-FFF2-40B4-BE49-F238E27FC236}">
                    <a16:creationId xmlns:a16="http://schemas.microsoft.com/office/drawing/2014/main" id="{0879F526-0856-46E2-852F-ADDADFFB33CB}"/>
                  </a:ext>
                </a:extLst>
              </p14:cNvPr>
              <p14:cNvContentPartPr/>
              <p14:nvPr/>
            </p14:nvContentPartPr>
            <p14:xfrm>
              <a:off x="2928244" y="709011"/>
              <a:ext cx="448560" cy="267840"/>
            </p14:xfrm>
          </p:contentPart>
        </mc:Choice>
        <mc:Fallback>
          <p:pic>
            <p:nvPicPr>
              <p:cNvPr id="415" name="Ink 414">
                <a:extLst>
                  <a:ext uri="{FF2B5EF4-FFF2-40B4-BE49-F238E27FC236}">
                    <a16:creationId xmlns:a16="http://schemas.microsoft.com/office/drawing/2014/main" id="{0879F526-0856-46E2-852F-ADDADFFB33CB}"/>
                  </a:ext>
                </a:extLst>
              </p:cNvPr>
              <p:cNvPicPr/>
              <p:nvPr/>
            </p:nvPicPr>
            <p:blipFill>
              <a:blip r:embed="rId45"/>
              <a:stretch>
                <a:fillRect/>
              </a:stretch>
            </p:blipFill>
            <p:spPr>
              <a:xfrm>
                <a:off x="2919244" y="700011"/>
                <a:ext cx="4662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26" name="Ink 425">
                <a:extLst>
                  <a:ext uri="{FF2B5EF4-FFF2-40B4-BE49-F238E27FC236}">
                    <a16:creationId xmlns:a16="http://schemas.microsoft.com/office/drawing/2014/main" id="{9E475151-207B-4A56-B752-55704EB67989}"/>
                  </a:ext>
                </a:extLst>
              </p14:cNvPr>
              <p14:cNvContentPartPr/>
              <p14:nvPr/>
            </p14:nvContentPartPr>
            <p14:xfrm>
              <a:off x="3669484" y="1225611"/>
              <a:ext cx="323640" cy="154440"/>
            </p14:xfrm>
          </p:contentPart>
        </mc:Choice>
        <mc:Fallback>
          <p:pic>
            <p:nvPicPr>
              <p:cNvPr id="426" name="Ink 425">
                <a:extLst>
                  <a:ext uri="{FF2B5EF4-FFF2-40B4-BE49-F238E27FC236}">
                    <a16:creationId xmlns:a16="http://schemas.microsoft.com/office/drawing/2014/main" id="{9E475151-207B-4A56-B752-55704EB67989}"/>
                  </a:ext>
                </a:extLst>
              </p:cNvPr>
              <p:cNvPicPr/>
              <p:nvPr/>
            </p:nvPicPr>
            <p:blipFill>
              <a:blip r:embed="rId47"/>
              <a:stretch>
                <a:fillRect/>
              </a:stretch>
            </p:blipFill>
            <p:spPr>
              <a:xfrm>
                <a:off x="3660484" y="1216611"/>
                <a:ext cx="3412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0" name="Ink 429">
                <a:extLst>
                  <a:ext uri="{FF2B5EF4-FFF2-40B4-BE49-F238E27FC236}">
                    <a16:creationId xmlns:a16="http://schemas.microsoft.com/office/drawing/2014/main" id="{C5B4A876-9A07-4DC3-AEDC-E36D27C71F25}"/>
                  </a:ext>
                </a:extLst>
              </p14:cNvPr>
              <p14:cNvContentPartPr/>
              <p14:nvPr/>
            </p14:nvContentPartPr>
            <p14:xfrm>
              <a:off x="3315604" y="1195011"/>
              <a:ext cx="240480" cy="171360"/>
            </p14:xfrm>
          </p:contentPart>
        </mc:Choice>
        <mc:Fallback>
          <p:pic>
            <p:nvPicPr>
              <p:cNvPr id="430" name="Ink 429">
                <a:extLst>
                  <a:ext uri="{FF2B5EF4-FFF2-40B4-BE49-F238E27FC236}">
                    <a16:creationId xmlns:a16="http://schemas.microsoft.com/office/drawing/2014/main" id="{C5B4A876-9A07-4DC3-AEDC-E36D27C71F25}"/>
                  </a:ext>
                </a:extLst>
              </p:cNvPr>
              <p:cNvPicPr/>
              <p:nvPr/>
            </p:nvPicPr>
            <p:blipFill>
              <a:blip r:embed="rId49"/>
              <a:stretch>
                <a:fillRect/>
              </a:stretch>
            </p:blipFill>
            <p:spPr>
              <a:xfrm>
                <a:off x="3306604" y="1186011"/>
                <a:ext cx="25812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1" name="Ink 430">
                <a:extLst>
                  <a:ext uri="{FF2B5EF4-FFF2-40B4-BE49-F238E27FC236}">
                    <a16:creationId xmlns:a16="http://schemas.microsoft.com/office/drawing/2014/main" id="{539CD6EF-5F3D-4C26-9664-1915E670AA9D}"/>
                  </a:ext>
                </a:extLst>
              </p14:cNvPr>
              <p14:cNvContentPartPr/>
              <p14:nvPr/>
            </p14:nvContentPartPr>
            <p14:xfrm>
              <a:off x="2891164" y="1143531"/>
              <a:ext cx="304920" cy="231120"/>
            </p14:xfrm>
          </p:contentPart>
        </mc:Choice>
        <mc:Fallback>
          <p:pic>
            <p:nvPicPr>
              <p:cNvPr id="431" name="Ink 430">
                <a:extLst>
                  <a:ext uri="{FF2B5EF4-FFF2-40B4-BE49-F238E27FC236}">
                    <a16:creationId xmlns:a16="http://schemas.microsoft.com/office/drawing/2014/main" id="{539CD6EF-5F3D-4C26-9664-1915E670AA9D}"/>
                  </a:ext>
                </a:extLst>
              </p:cNvPr>
              <p:cNvPicPr/>
              <p:nvPr/>
            </p:nvPicPr>
            <p:blipFill>
              <a:blip r:embed="rId51"/>
              <a:stretch>
                <a:fillRect/>
              </a:stretch>
            </p:blipFill>
            <p:spPr>
              <a:xfrm>
                <a:off x="2882164" y="1134531"/>
                <a:ext cx="3225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7" name="Ink 436">
                <a:extLst>
                  <a:ext uri="{FF2B5EF4-FFF2-40B4-BE49-F238E27FC236}">
                    <a16:creationId xmlns:a16="http://schemas.microsoft.com/office/drawing/2014/main" id="{8C02A298-9212-46B7-A392-701CBDA2B087}"/>
                  </a:ext>
                </a:extLst>
              </p14:cNvPr>
              <p14:cNvContentPartPr/>
              <p14:nvPr/>
            </p14:nvContentPartPr>
            <p14:xfrm>
              <a:off x="4377964" y="675171"/>
              <a:ext cx="1648800" cy="906120"/>
            </p14:xfrm>
          </p:contentPart>
        </mc:Choice>
        <mc:Fallback>
          <p:pic>
            <p:nvPicPr>
              <p:cNvPr id="437" name="Ink 436">
                <a:extLst>
                  <a:ext uri="{FF2B5EF4-FFF2-40B4-BE49-F238E27FC236}">
                    <a16:creationId xmlns:a16="http://schemas.microsoft.com/office/drawing/2014/main" id="{8C02A298-9212-46B7-A392-701CBDA2B087}"/>
                  </a:ext>
                </a:extLst>
              </p:cNvPr>
              <p:cNvPicPr/>
              <p:nvPr/>
            </p:nvPicPr>
            <p:blipFill>
              <a:blip r:embed="rId53"/>
              <a:stretch>
                <a:fillRect/>
              </a:stretch>
            </p:blipFill>
            <p:spPr>
              <a:xfrm>
                <a:off x="4368964" y="666171"/>
                <a:ext cx="1666440" cy="923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3" name="Ink 442">
                <a:extLst>
                  <a:ext uri="{FF2B5EF4-FFF2-40B4-BE49-F238E27FC236}">
                    <a16:creationId xmlns:a16="http://schemas.microsoft.com/office/drawing/2014/main" id="{7347DE6D-64AD-467D-862C-AB8EF69BF1AA}"/>
                  </a:ext>
                </a:extLst>
              </p14:cNvPr>
              <p14:cNvContentPartPr/>
              <p14:nvPr/>
            </p14:nvContentPartPr>
            <p14:xfrm>
              <a:off x="8206204" y="745371"/>
              <a:ext cx="1572480" cy="345600"/>
            </p14:xfrm>
          </p:contentPart>
        </mc:Choice>
        <mc:Fallback>
          <p:pic>
            <p:nvPicPr>
              <p:cNvPr id="443" name="Ink 442">
                <a:extLst>
                  <a:ext uri="{FF2B5EF4-FFF2-40B4-BE49-F238E27FC236}">
                    <a16:creationId xmlns:a16="http://schemas.microsoft.com/office/drawing/2014/main" id="{7347DE6D-64AD-467D-862C-AB8EF69BF1AA}"/>
                  </a:ext>
                </a:extLst>
              </p:cNvPr>
              <p:cNvPicPr/>
              <p:nvPr/>
            </p:nvPicPr>
            <p:blipFill>
              <a:blip r:embed="rId55"/>
              <a:stretch>
                <a:fillRect/>
              </a:stretch>
            </p:blipFill>
            <p:spPr>
              <a:xfrm>
                <a:off x="8197204" y="736371"/>
                <a:ext cx="15901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8" name="Ink 457">
                <a:extLst>
                  <a:ext uri="{FF2B5EF4-FFF2-40B4-BE49-F238E27FC236}">
                    <a16:creationId xmlns:a16="http://schemas.microsoft.com/office/drawing/2014/main" id="{717DF323-C809-497F-A8C3-59EEA45146EF}"/>
                  </a:ext>
                </a:extLst>
              </p14:cNvPr>
              <p14:cNvContentPartPr/>
              <p14:nvPr/>
            </p14:nvContentPartPr>
            <p14:xfrm>
              <a:off x="10204564" y="503451"/>
              <a:ext cx="1775880" cy="779040"/>
            </p14:xfrm>
          </p:contentPart>
        </mc:Choice>
        <mc:Fallback>
          <p:pic>
            <p:nvPicPr>
              <p:cNvPr id="458" name="Ink 457">
                <a:extLst>
                  <a:ext uri="{FF2B5EF4-FFF2-40B4-BE49-F238E27FC236}">
                    <a16:creationId xmlns:a16="http://schemas.microsoft.com/office/drawing/2014/main" id="{717DF323-C809-497F-A8C3-59EEA45146EF}"/>
                  </a:ext>
                </a:extLst>
              </p:cNvPr>
              <p:cNvPicPr/>
              <p:nvPr/>
            </p:nvPicPr>
            <p:blipFill>
              <a:blip r:embed="rId57"/>
              <a:stretch>
                <a:fillRect/>
              </a:stretch>
            </p:blipFill>
            <p:spPr>
              <a:xfrm>
                <a:off x="10195564" y="494451"/>
                <a:ext cx="1793520" cy="796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59" name="Ink 458">
                <a:extLst>
                  <a:ext uri="{FF2B5EF4-FFF2-40B4-BE49-F238E27FC236}">
                    <a16:creationId xmlns:a16="http://schemas.microsoft.com/office/drawing/2014/main" id="{52A3977C-8DD1-47E7-A4C2-82C7442DD205}"/>
                  </a:ext>
                </a:extLst>
              </p14:cNvPr>
              <p14:cNvContentPartPr/>
              <p14:nvPr/>
            </p14:nvContentPartPr>
            <p14:xfrm>
              <a:off x="2696764" y="637371"/>
              <a:ext cx="3346560" cy="294480"/>
            </p14:xfrm>
          </p:contentPart>
        </mc:Choice>
        <mc:Fallback>
          <p:pic>
            <p:nvPicPr>
              <p:cNvPr id="459" name="Ink 458">
                <a:extLst>
                  <a:ext uri="{FF2B5EF4-FFF2-40B4-BE49-F238E27FC236}">
                    <a16:creationId xmlns:a16="http://schemas.microsoft.com/office/drawing/2014/main" id="{52A3977C-8DD1-47E7-A4C2-82C7442DD205}"/>
                  </a:ext>
                </a:extLst>
              </p:cNvPr>
              <p:cNvPicPr/>
              <p:nvPr/>
            </p:nvPicPr>
            <p:blipFill>
              <a:blip r:embed="rId59"/>
              <a:stretch>
                <a:fillRect/>
              </a:stretch>
            </p:blipFill>
            <p:spPr>
              <a:xfrm>
                <a:off x="2660764" y="565371"/>
                <a:ext cx="341820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60" name="Ink 459">
                <a:extLst>
                  <a:ext uri="{FF2B5EF4-FFF2-40B4-BE49-F238E27FC236}">
                    <a16:creationId xmlns:a16="http://schemas.microsoft.com/office/drawing/2014/main" id="{FFA51CAF-372A-44AF-8F98-9CCF5D463110}"/>
                  </a:ext>
                </a:extLst>
              </p14:cNvPr>
              <p14:cNvContentPartPr/>
              <p14:nvPr/>
            </p14:nvContentPartPr>
            <p14:xfrm>
              <a:off x="2714044" y="1133451"/>
              <a:ext cx="3693960" cy="475200"/>
            </p14:xfrm>
          </p:contentPart>
        </mc:Choice>
        <mc:Fallback>
          <p:pic>
            <p:nvPicPr>
              <p:cNvPr id="460" name="Ink 459">
                <a:extLst>
                  <a:ext uri="{FF2B5EF4-FFF2-40B4-BE49-F238E27FC236}">
                    <a16:creationId xmlns:a16="http://schemas.microsoft.com/office/drawing/2014/main" id="{FFA51CAF-372A-44AF-8F98-9CCF5D463110}"/>
                  </a:ext>
                </a:extLst>
              </p:cNvPr>
              <p:cNvPicPr/>
              <p:nvPr/>
            </p:nvPicPr>
            <p:blipFill>
              <a:blip r:embed="rId61"/>
              <a:stretch>
                <a:fillRect/>
              </a:stretch>
            </p:blipFill>
            <p:spPr>
              <a:xfrm>
                <a:off x="2678044" y="1061451"/>
                <a:ext cx="376560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1" name="Ink 460">
                <a:extLst>
                  <a:ext uri="{FF2B5EF4-FFF2-40B4-BE49-F238E27FC236}">
                    <a16:creationId xmlns:a16="http://schemas.microsoft.com/office/drawing/2014/main" id="{270CA266-5018-4E6A-AE6D-7D66B7B953A3}"/>
                  </a:ext>
                </a:extLst>
              </p14:cNvPr>
              <p14:cNvContentPartPr/>
              <p14:nvPr/>
            </p14:nvContentPartPr>
            <p14:xfrm>
              <a:off x="10006204" y="531891"/>
              <a:ext cx="2162880" cy="730080"/>
            </p14:xfrm>
          </p:contentPart>
        </mc:Choice>
        <mc:Fallback>
          <p:pic>
            <p:nvPicPr>
              <p:cNvPr id="461" name="Ink 460">
                <a:extLst>
                  <a:ext uri="{FF2B5EF4-FFF2-40B4-BE49-F238E27FC236}">
                    <a16:creationId xmlns:a16="http://schemas.microsoft.com/office/drawing/2014/main" id="{270CA266-5018-4E6A-AE6D-7D66B7B953A3}"/>
                  </a:ext>
                </a:extLst>
              </p:cNvPr>
              <p:cNvPicPr/>
              <p:nvPr/>
            </p:nvPicPr>
            <p:blipFill>
              <a:blip r:embed="rId63"/>
              <a:stretch>
                <a:fillRect/>
              </a:stretch>
            </p:blipFill>
            <p:spPr>
              <a:xfrm>
                <a:off x="9970204" y="459891"/>
                <a:ext cx="2234520" cy="873720"/>
              </a:xfrm>
              <a:prstGeom prst="rect">
                <a:avLst/>
              </a:prstGeom>
            </p:spPr>
          </p:pic>
        </mc:Fallback>
      </mc:AlternateContent>
    </p:spTree>
    <p:extLst>
      <p:ext uri="{BB962C8B-B14F-4D97-AF65-F5344CB8AC3E}">
        <p14:creationId xmlns:p14="http://schemas.microsoft.com/office/powerpoint/2010/main" val="306693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p:txBody>
          <a:bodyPr>
            <a:normAutofit/>
          </a:bodyPr>
          <a:lstStyle/>
          <a:p>
            <a:r>
              <a:rPr lang="en-IN" sz="4400" dirty="0"/>
              <a:t>Observation - In Complete Binary Trees</a:t>
            </a:r>
          </a:p>
        </p:txBody>
      </p:sp>
      <p:pic>
        <p:nvPicPr>
          <p:cNvPr id="13" name="Picture 12">
            <a:extLst>
              <a:ext uri="{FF2B5EF4-FFF2-40B4-BE49-F238E27FC236}">
                <a16:creationId xmlns:a16="http://schemas.microsoft.com/office/drawing/2014/main" id="{9ADC0F87-870F-4E68-BC94-1D6B79698686}"/>
              </a:ext>
            </a:extLst>
          </p:cNvPr>
          <p:cNvPicPr>
            <a:picLocks noChangeAspect="1"/>
          </p:cNvPicPr>
          <p:nvPr/>
        </p:nvPicPr>
        <p:blipFill>
          <a:blip r:embed="rId2"/>
          <a:stretch>
            <a:fillRect/>
          </a:stretch>
        </p:blipFill>
        <p:spPr>
          <a:xfrm>
            <a:off x="10013901" y="325480"/>
            <a:ext cx="1562145" cy="1145737"/>
          </a:xfrm>
          <a:prstGeom prst="rect">
            <a:avLst/>
          </a:prstGeom>
        </p:spPr>
      </p:pic>
      <mc:AlternateContent xmlns:mc="http://schemas.openxmlformats.org/markup-compatibility/2006">
        <mc:Choice xmlns:p14="http://schemas.microsoft.com/office/powerpoint/2010/main" Requires="p14">
          <p:contentPart p14:bwMode="auto" r:id="rId3">
            <p14:nvContentPartPr>
              <p14:cNvPr id="173" name="Ink 172">
                <a:extLst>
                  <a:ext uri="{FF2B5EF4-FFF2-40B4-BE49-F238E27FC236}">
                    <a16:creationId xmlns:a16="http://schemas.microsoft.com/office/drawing/2014/main" id="{A6EB1758-395B-4A8E-BBFE-E3BE55844749}"/>
                  </a:ext>
                </a:extLst>
              </p14:cNvPr>
              <p14:cNvContentPartPr/>
              <p14:nvPr/>
            </p14:nvContentPartPr>
            <p14:xfrm>
              <a:off x="99724" y="687051"/>
              <a:ext cx="11167920" cy="3804840"/>
            </p14:xfrm>
          </p:contentPart>
        </mc:Choice>
        <mc:Fallback>
          <p:pic>
            <p:nvPicPr>
              <p:cNvPr id="173" name="Ink 172">
                <a:extLst>
                  <a:ext uri="{FF2B5EF4-FFF2-40B4-BE49-F238E27FC236}">
                    <a16:creationId xmlns:a16="http://schemas.microsoft.com/office/drawing/2014/main" id="{A6EB1758-395B-4A8E-BBFE-E3BE55844749}"/>
                  </a:ext>
                </a:extLst>
              </p:cNvPr>
              <p:cNvPicPr/>
              <p:nvPr/>
            </p:nvPicPr>
            <p:blipFill>
              <a:blip r:embed="rId4"/>
              <a:stretch>
                <a:fillRect/>
              </a:stretch>
            </p:blipFill>
            <p:spPr>
              <a:xfrm>
                <a:off x="90724" y="678051"/>
                <a:ext cx="11185560" cy="3822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3" name="Ink 202">
                <a:extLst>
                  <a:ext uri="{FF2B5EF4-FFF2-40B4-BE49-F238E27FC236}">
                    <a16:creationId xmlns:a16="http://schemas.microsoft.com/office/drawing/2014/main" id="{134644F9-A36C-47F9-A784-8841F4A2E118}"/>
                  </a:ext>
                </a:extLst>
              </p14:cNvPr>
              <p14:cNvContentPartPr/>
              <p14:nvPr/>
            </p14:nvContentPartPr>
            <p14:xfrm>
              <a:off x="113404" y="4886811"/>
              <a:ext cx="5163120" cy="1677960"/>
            </p14:xfrm>
          </p:contentPart>
        </mc:Choice>
        <mc:Fallback>
          <p:pic>
            <p:nvPicPr>
              <p:cNvPr id="203" name="Ink 202">
                <a:extLst>
                  <a:ext uri="{FF2B5EF4-FFF2-40B4-BE49-F238E27FC236}">
                    <a16:creationId xmlns:a16="http://schemas.microsoft.com/office/drawing/2014/main" id="{134644F9-A36C-47F9-A784-8841F4A2E118}"/>
                  </a:ext>
                </a:extLst>
              </p:cNvPr>
              <p:cNvPicPr/>
              <p:nvPr/>
            </p:nvPicPr>
            <p:blipFill>
              <a:blip r:embed="rId6"/>
              <a:stretch>
                <a:fillRect/>
              </a:stretch>
            </p:blipFill>
            <p:spPr>
              <a:xfrm>
                <a:off x="104404" y="4877811"/>
                <a:ext cx="5180760" cy="1695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4" name="Ink 203">
                <a:extLst>
                  <a:ext uri="{FF2B5EF4-FFF2-40B4-BE49-F238E27FC236}">
                    <a16:creationId xmlns:a16="http://schemas.microsoft.com/office/drawing/2014/main" id="{F4FB4D87-4D5C-4D14-BE65-F79CF6AF0D11}"/>
                  </a:ext>
                </a:extLst>
              </p14:cNvPr>
              <p14:cNvContentPartPr/>
              <p14:nvPr/>
            </p14:nvContentPartPr>
            <p14:xfrm>
              <a:off x="5770084" y="5008491"/>
              <a:ext cx="703080" cy="1631160"/>
            </p14:xfrm>
          </p:contentPart>
        </mc:Choice>
        <mc:Fallback>
          <p:pic>
            <p:nvPicPr>
              <p:cNvPr id="204" name="Ink 203">
                <a:extLst>
                  <a:ext uri="{FF2B5EF4-FFF2-40B4-BE49-F238E27FC236}">
                    <a16:creationId xmlns:a16="http://schemas.microsoft.com/office/drawing/2014/main" id="{F4FB4D87-4D5C-4D14-BE65-F79CF6AF0D11}"/>
                  </a:ext>
                </a:extLst>
              </p:cNvPr>
              <p:cNvPicPr/>
              <p:nvPr/>
            </p:nvPicPr>
            <p:blipFill>
              <a:blip r:embed="rId8"/>
              <a:stretch>
                <a:fillRect/>
              </a:stretch>
            </p:blipFill>
            <p:spPr>
              <a:xfrm>
                <a:off x="5761084" y="4999491"/>
                <a:ext cx="720720" cy="1648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3" name="Ink 212">
                <a:extLst>
                  <a:ext uri="{FF2B5EF4-FFF2-40B4-BE49-F238E27FC236}">
                    <a16:creationId xmlns:a16="http://schemas.microsoft.com/office/drawing/2014/main" id="{608CCD76-0F37-419B-B3D4-FC67C4EC379E}"/>
                  </a:ext>
                </a:extLst>
              </p14:cNvPr>
              <p14:cNvContentPartPr/>
              <p14:nvPr/>
            </p14:nvContentPartPr>
            <p14:xfrm>
              <a:off x="7120444" y="4705731"/>
              <a:ext cx="3090960" cy="1132200"/>
            </p14:xfrm>
          </p:contentPart>
        </mc:Choice>
        <mc:Fallback>
          <p:pic>
            <p:nvPicPr>
              <p:cNvPr id="213" name="Ink 212">
                <a:extLst>
                  <a:ext uri="{FF2B5EF4-FFF2-40B4-BE49-F238E27FC236}">
                    <a16:creationId xmlns:a16="http://schemas.microsoft.com/office/drawing/2014/main" id="{608CCD76-0F37-419B-B3D4-FC67C4EC379E}"/>
                  </a:ext>
                </a:extLst>
              </p:cNvPr>
              <p:cNvPicPr/>
              <p:nvPr/>
            </p:nvPicPr>
            <p:blipFill>
              <a:blip r:embed="rId10"/>
              <a:stretch>
                <a:fillRect/>
              </a:stretch>
            </p:blipFill>
            <p:spPr>
              <a:xfrm>
                <a:off x="7111444" y="4696731"/>
                <a:ext cx="3108600" cy="1149840"/>
              </a:xfrm>
              <a:prstGeom prst="rect">
                <a:avLst/>
              </a:prstGeom>
            </p:spPr>
          </p:pic>
        </mc:Fallback>
      </mc:AlternateContent>
    </p:spTree>
    <p:extLst>
      <p:ext uri="{BB962C8B-B14F-4D97-AF65-F5344CB8AC3E}">
        <p14:creationId xmlns:p14="http://schemas.microsoft.com/office/powerpoint/2010/main" val="2625089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4154984"/>
          </a:xfrm>
          <a:prstGeom prst="rect">
            <a:avLst/>
          </a:prstGeom>
          <a:noFill/>
        </p:spPr>
        <p:txBody>
          <a:bodyPr wrap="square" rtlCol="0">
            <a:spAutoFit/>
          </a:bodyPr>
          <a:lstStyle/>
          <a:p>
            <a:r>
              <a:rPr lang="en-US" sz="2200" dirty="0"/>
              <a:t>A Heap is a special Tree-based data structure in which the tree is a complete binary tree. Generally, Heaps can be of two types:</a:t>
            </a:r>
          </a:p>
          <a:p>
            <a:endParaRPr lang="en-US" sz="2200" dirty="0"/>
          </a:p>
          <a:p>
            <a:pPr marL="342900" indent="-342900">
              <a:buFont typeface="Wingdings" panose="05000000000000000000" pitchFamily="2" charset="2"/>
              <a:buChar char="Ø"/>
            </a:pPr>
            <a:r>
              <a:rPr lang="en-US" sz="22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Min-Heap: In a Min-Heap the key present at the root node must be minimum among the keys present at all of it’s children(descendants). The same property must be recursively true for all sub-trees in that Binary Tree.</a:t>
            </a:r>
            <a:endParaRPr lang="en-IN" sz="2200" dirty="0"/>
          </a:p>
        </p:txBody>
      </p:sp>
      <mc:AlternateContent xmlns:mc="http://schemas.openxmlformats.org/markup-compatibility/2006">
        <mc:Choice xmlns:p14="http://schemas.microsoft.com/office/powerpoint/2010/main" Requires="p14">
          <p:contentPart p14:bwMode="auto" r:id="rId2">
            <p14:nvContentPartPr>
              <p14:cNvPr id="27" name="Ink 26">
                <a:extLst>
                  <a:ext uri="{FF2B5EF4-FFF2-40B4-BE49-F238E27FC236}">
                    <a16:creationId xmlns:a16="http://schemas.microsoft.com/office/drawing/2014/main" id="{A6CF43EB-8BD1-4600-B725-5E8FAC5C3A15}"/>
                  </a:ext>
                </a:extLst>
              </p14:cNvPr>
              <p14:cNvContentPartPr/>
              <p14:nvPr/>
            </p14:nvContentPartPr>
            <p14:xfrm>
              <a:off x="321124" y="794691"/>
              <a:ext cx="4241880" cy="1262520"/>
            </p14:xfrm>
          </p:contentPart>
        </mc:Choice>
        <mc:Fallback>
          <p:pic>
            <p:nvPicPr>
              <p:cNvPr id="27" name="Ink 26">
                <a:extLst>
                  <a:ext uri="{FF2B5EF4-FFF2-40B4-BE49-F238E27FC236}">
                    <a16:creationId xmlns:a16="http://schemas.microsoft.com/office/drawing/2014/main" id="{A6CF43EB-8BD1-4600-B725-5E8FAC5C3A15}"/>
                  </a:ext>
                </a:extLst>
              </p:cNvPr>
              <p:cNvPicPr/>
              <p:nvPr/>
            </p:nvPicPr>
            <p:blipFill>
              <a:blip r:embed="rId3"/>
              <a:stretch>
                <a:fillRect/>
              </a:stretch>
            </p:blipFill>
            <p:spPr>
              <a:xfrm>
                <a:off x="312124" y="785691"/>
                <a:ext cx="4259520" cy="1280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8" name="Ink 47">
                <a:extLst>
                  <a:ext uri="{FF2B5EF4-FFF2-40B4-BE49-F238E27FC236}">
                    <a16:creationId xmlns:a16="http://schemas.microsoft.com/office/drawing/2014/main" id="{C373848B-6483-4E42-B000-31C3CFFBE14F}"/>
                  </a:ext>
                </a:extLst>
              </p14:cNvPr>
              <p14:cNvContentPartPr/>
              <p14:nvPr/>
            </p14:nvContentPartPr>
            <p14:xfrm>
              <a:off x="35284" y="2674971"/>
              <a:ext cx="1732320" cy="2377440"/>
            </p14:xfrm>
          </p:contentPart>
        </mc:Choice>
        <mc:Fallback>
          <p:pic>
            <p:nvPicPr>
              <p:cNvPr id="48" name="Ink 47">
                <a:extLst>
                  <a:ext uri="{FF2B5EF4-FFF2-40B4-BE49-F238E27FC236}">
                    <a16:creationId xmlns:a16="http://schemas.microsoft.com/office/drawing/2014/main" id="{C373848B-6483-4E42-B000-31C3CFFBE14F}"/>
                  </a:ext>
                </a:extLst>
              </p:cNvPr>
              <p:cNvPicPr/>
              <p:nvPr/>
            </p:nvPicPr>
            <p:blipFill>
              <a:blip r:embed="rId5"/>
              <a:stretch>
                <a:fillRect/>
              </a:stretch>
            </p:blipFill>
            <p:spPr>
              <a:xfrm>
                <a:off x="26284" y="2665971"/>
                <a:ext cx="1749960" cy="2395080"/>
              </a:xfrm>
              <a:prstGeom prst="rect">
                <a:avLst/>
              </a:prstGeom>
            </p:spPr>
          </p:pic>
        </mc:Fallback>
      </mc:AlternateContent>
    </p:spTree>
    <p:extLst>
      <p:ext uri="{BB962C8B-B14F-4D97-AF65-F5344CB8AC3E}">
        <p14:creationId xmlns:p14="http://schemas.microsoft.com/office/powerpoint/2010/main" val="293366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mc:Choice xmlns:p14="http://schemas.microsoft.com/office/powerpoint/2010/main" Requires="p14">
          <p:contentPart p14:bwMode="auto" r:id="rId4">
            <p14:nvContentPartPr>
              <p14:cNvPr id="52" name="Ink 51">
                <a:extLst>
                  <a:ext uri="{FF2B5EF4-FFF2-40B4-BE49-F238E27FC236}">
                    <a16:creationId xmlns:a16="http://schemas.microsoft.com/office/drawing/2014/main" id="{78B7DB04-551D-4417-B61C-A9678339D5D2}"/>
                  </a:ext>
                </a:extLst>
              </p14:cNvPr>
              <p14:cNvContentPartPr/>
              <p14:nvPr/>
            </p14:nvContentPartPr>
            <p14:xfrm>
              <a:off x="910444" y="686691"/>
              <a:ext cx="5784120" cy="840960"/>
            </p14:xfrm>
          </p:contentPart>
        </mc:Choice>
        <mc:Fallback>
          <p:pic>
            <p:nvPicPr>
              <p:cNvPr id="52" name="Ink 51">
                <a:extLst>
                  <a:ext uri="{FF2B5EF4-FFF2-40B4-BE49-F238E27FC236}">
                    <a16:creationId xmlns:a16="http://schemas.microsoft.com/office/drawing/2014/main" id="{78B7DB04-551D-4417-B61C-A9678339D5D2}"/>
                  </a:ext>
                </a:extLst>
              </p:cNvPr>
              <p:cNvPicPr/>
              <p:nvPr/>
            </p:nvPicPr>
            <p:blipFill>
              <a:blip r:embed="rId5"/>
              <a:stretch>
                <a:fillRect/>
              </a:stretch>
            </p:blipFill>
            <p:spPr>
              <a:xfrm>
                <a:off x="901444" y="677691"/>
                <a:ext cx="5801760" cy="85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1" name="Ink 100">
                <a:extLst>
                  <a:ext uri="{FF2B5EF4-FFF2-40B4-BE49-F238E27FC236}">
                    <a16:creationId xmlns:a16="http://schemas.microsoft.com/office/drawing/2014/main" id="{F100F555-8A64-4B37-869F-E5E6C488A22C}"/>
                  </a:ext>
                </a:extLst>
              </p14:cNvPr>
              <p14:cNvContentPartPr/>
              <p14:nvPr/>
            </p14:nvContentPartPr>
            <p14:xfrm>
              <a:off x="812884" y="4784571"/>
              <a:ext cx="3605400" cy="668880"/>
            </p14:xfrm>
          </p:contentPart>
        </mc:Choice>
        <mc:Fallback>
          <p:pic>
            <p:nvPicPr>
              <p:cNvPr id="101" name="Ink 100">
                <a:extLst>
                  <a:ext uri="{FF2B5EF4-FFF2-40B4-BE49-F238E27FC236}">
                    <a16:creationId xmlns:a16="http://schemas.microsoft.com/office/drawing/2014/main" id="{F100F555-8A64-4B37-869F-E5E6C488A22C}"/>
                  </a:ext>
                </a:extLst>
              </p:cNvPr>
              <p:cNvPicPr/>
              <p:nvPr/>
            </p:nvPicPr>
            <p:blipFill>
              <a:blip r:embed="rId7"/>
              <a:stretch>
                <a:fillRect/>
              </a:stretch>
            </p:blipFill>
            <p:spPr>
              <a:xfrm>
                <a:off x="803884" y="4775571"/>
                <a:ext cx="3623040" cy="68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0" name="Ink 109">
                <a:extLst>
                  <a:ext uri="{FF2B5EF4-FFF2-40B4-BE49-F238E27FC236}">
                    <a16:creationId xmlns:a16="http://schemas.microsoft.com/office/drawing/2014/main" id="{0EEF2B1B-5E25-46C4-BC0F-FE42D5141F9C}"/>
                  </a:ext>
                </a:extLst>
              </p14:cNvPr>
              <p14:cNvContentPartPr/>
              <p14:nvPr/>
            </p14:nvContentPartPr>
            <p14:xfrm>
              <a:off x="3784684" y="5623371"/>
              <a:ext cx="330840" cy="169200"/>
            </p14:xfrm>
          </p:contentPart>
        </mc:Choice>
        <mc:Fallback>
          <p:pic>
            <p:nvPicPr>
              <p:cNvPr id="110" name="Ink 109">
                <a:extLst>
                  <a:ext uri="{FF2B5EF4-FFF2-40B4-BE49-F238E27FC236}">
                    <a16:creationId xmlns:a16="http://schemas.microsoft.com/office/drawing/2014/main" id="{0EEF2B1B-5E25-46C4-BC0F-FE42D5141F9C}"/>
                  </a:ext>
                </a:extLst>
              </p:cNvPr>
              <p:cNvPicPr/>
              <p:nvPr/>
            </p:nvPicPr>
            <p:blipFill>
              <a:blip r:embed="rId9"/>
              <a:stretch>
                <a:fillRect/>
              </a:stretch>
            </p:blipFill>
            <p:spPr>
              <a:xfrm>
                <a:off x="3775684" y="5614371"/>
                <a:ext cx="3484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1" name="Ink 110">
                <a:extLst>
                  <a:ext uri="{FF2B5EF4-FFF2-40B4-BE49-F238E27FC236}">
                    <a16:creationId xmlns:a16="http://schemas.microsoft.com/office/drawing/2014/main" id="{00A2BD76-7381-408E-9513-987365073CA4}"/>
                  </a:ext>
                </a:extLst>
              </p14:cNvPr>
              <p14:cNvContentPartPr/>
              <p14:nvPr/>
            </p14:nvContentPartPr>
            <p14:xfrm>
              <a:off x="2415964" y="5586291"/>
              <a:ext cx="1207080" cy="221400"/>
            </p14:xfrm>
          </p:contentPart>
        </mc:Choice>
        <mc:Fallback>
          <p:pic>
            <p:nvPicPr>
              <p:cNvPr id="111" name="Ink 110">
                <a:extLst>
                  <a:ext uri="{FF2B5EF4-FFF2-40B4-BE49-F238E27FC236}">
                    <a16:creationId xmlns:a16="http://schemas.microsoft.com/office/drawing/2014/main" id="{00A2BD76-7381-408E-9513-987365073CA4}"/>
                  </a:ext>
                </a:extLst>
              </p:cNvPr>
              <p:cNvPicPr/>
              <p:nvPr/>
            </p:nvPicPr>
            <p:blipFill>
              <a:blip r:embed="rId11"/>
              <a:stretch>
                <a:fillRect/>
              </a:stretch>
            </p:blipFill>
            <p:spPr>
              <a:xfrm>
                <a:off x="2406964" y="5577291"/>
                <a:ext cx="1224720" cy="23904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mc:Choice xmlns:p14="http://schemas.microsoft.com/office/powerpoint/2010/main" Requires="p14">
          <p:contentPart p14:bwMode="auto" r:id="rId5">
            <p14:nvContentPartPr>
              <p14:cNvPr id="57" name="Ink 56">
                <a:extLst>
                  <a:ext uri="{FF2B5EF4-FFF2-40B4-BE49-F238E27FC236}">
                    <a16:creationId xmlns:a16="http://schemas.microsoft.com/office/drawing/2014/main" id="{2C920FBE-4E3E-402D-8F7F-5024738C0072}"/>
                  </a:ext>
                </a:extLst>
              </p14:cNvPr>
              <p14:cNvContentPartPr/>
              <p14:nvPr/>
            </p14:nvContentPartPr>
            <p14:xfrm>
              <a:off x="9422284" y="2160891"/>
              <a:ext cx="2376360" cy="252360"/>
            </p14:xfrm>
          </p:contentPart>
        </mc:Choice>
        <mc:Fallback>
          <p:pic>
            <p:nvPicPr>
              <p:cNvPr id="57" name="Ink 56">
                <a:extLst>
                  <a:ext uri="{FF2B5EF4-FFF2-40B4-BE49-F238E27FC236}">
                    <a16:creationId xmlns:a16="http://schemas.microsoft.com/office/drawing/2014/main" id="{2C920FBE-4E3E-402D-8F7F-5024738C0072}"/>
                  </a:ext>
                </a:extLst>
              </p:cNvPr>
              <p:cNvPicPr/>
              <p:nvPr/>
            </p:nvPicPr>
            <p:blipFill>
              <a:blip r:embed="rId6"/>
              <a:stretch>
                <a:fillRect/>
              </a:stretch>
            </p:blipFill>
            <p:spPr>
              <a:xfrm>
                <a:off x="9386284" y="2088891"/>
                <a:ext cx="244800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8" name="Ink 57">
                <a:extLst>
                  <a:ext uri="{FF2B5EF4-FFF2-40B4-BE49-F238E27FC236}">
                    <a16:creationId xmlns:a16="http://schemas.microsoft.com/office/drawing/2014/main" id="{81E52872-7C53-4CEB-A5B8-1F06D5AB4E88}"/>
                  </a:ext>
                </a:extLst>
              </p14:cNvPr>
              <p14:cNvContentPartPr/>
              <p14:nvPr/>
            </p14:nvContentPartPr>
            <p14:xfrm>
              <a:off x="11637364" y="2364291"/>
              <a:ext cx="89640" cy="6480"/>
            </p14:xfrm>
          </p:contentPart>
        </mc:Choice>
        <mc:Fallback>
          <p:pic>
            <p:nvPicPr>
              <p:cNvPr id="58" name="Ink 57">
                <a:extLst>
                  <a:ext uri="{FF2B5EF4-FFF2-40B4-BE49-F238E27FC236}">
                    <a16:creationId xmlns:a16="http://schemas.microsoft.com/office/drawing/2014/main" id="{81E52872-7C53-4CEB-A5B8-1F06D5AB4E88}"/>
                  </a:ext>
                </a:extLst>
              </p:cNvPr>
              <p:cNvPicPr/>
              <p:nvPr/>
            </p:nvPicPr>
            <p:blipFill>
              <a:blip r:embed="rId8"/>
              <a:stretch>
                <a:fillRect/>
              </a:stretch>
            </p:blipFill>
            <p:spPr>
              <a:xfrm>
                <a:off x="11601364" y="2292291"/>
                <a:ext cx="1612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0" name="Ink 59">
                <a:extLst>
                  <a:ext uri="{FF2B5EF4-FFF2-40B4-BE49-F238E27FC236}">
                    <a16:creationId xmlns:a16="http://schemas.microsoft.com/office/drawing/2014/main" id="{7223878C-6743-40FE-8287-55E0FBD8F86B}"/>
                  </a:ext>
                </a:extLst>
              </p14:cNvPr>
              <p14:cNvContentPartPr/>
              <p14:nvPr/>
            </p14:nvContentPartPr>
            <p14:xfrm>
              <a:off x="2561404" y="2231451"/>
              <a:ext cx="3892320" cy="1302120"/>
            </p14:xfrm>
          </p:contentPart>
        </mc:Choice>
        <mc:Fallback>
          <p:pic>
            <p:nvPicPr>
              <p:cNvPr id="60" name="Ink 59">
                <a:extLst>
                  <a:ext uri="{FF2B5EF4-FFF2-40B4-BE49-F238E27FC236}">
                    <a16:creationId xmlns:a16="http://schemas.microsoft.com/office/drawing/2014/main" id="{7223878C-6743-40FE-8287-55E0FBD8F86B}"/>
                  </a:ext>
                </a:extLst>
              </p:cNvPr>
              <p:cNvPicPr/>
              <p:nvPr/>
            </p:nvPicPr>
            <p:blipFill>
              <a:blip r:embed="rId10"/>
              <a:stretch>
                <a:fillRect/>
              </a:stretch>
            </p:blipFill>
            <p:spPr>
              <a:xfrm>
                <a:off x="2552404" y="2222451"/>
                <a:ext cx="3909960" cy="1319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8" name="Ink 67">
                <a:extLst>
                  <a:ext uri="{FF2B5EF4-FFF2-40B4-BE49-F238E27FC236}">
                    <a16:creationId xmlns:a16="http://schemas.microsoft.com/office/drawing/2014/main" id="{6D2F0AF8-A5E3-4455-8175-B082402C7C10}"/>
                  </a:ext>
                </a:extLst>
              </p14:cNvPr>
              <p14:cNvContentPartPr/>
              <p14:nvPr/>
            </p14:nvContentPartPr>
            <p14:xfrm>
              <a:off x="7774204" y="3023451"/>
              <a:ext cx="443880" cy="456840"/>
            </p14:xfrm>
          </p:contentPart>
        </mc:Choice>
        <mc:Fallback>
          <p:pic>
            <p:nvPicPr>
              <p:cNvPr id="68" name="Ink 67">
                <a:extLst>
                  <a:ext uri="{FF2B5EF4-FFF2-40B4-BE49-F238E27FC236}">
                    <a16:creationId xmlns:a16="http://schemas.microsoft.com/office/drawing/2014/main" id="{6D2F0AF8-A5E3-4455-8175-B082402C7C10}"/>
                  </a:ext>
                </a:extLst>
              </p:cNvPr>
              <p:cNvPicPr/>
              <p:nvPr/>
            </p:nvPicPr>
            <p:blipFill>
              <a:blip r:embed="rId12"/>
              <a:stretch>
                <a:fillRect/>
              </a:stretch>
            </p:blipFill>
            <p:spPr>
              <a:xfrm>
                <a:off x="7765204" y="3014451"/>
                <a:ext cx="46152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3" name="Ink 72">
                <a:extLst>
                  <a:ext uri="{FF2B5EF4-FFF2-40B4-BE49-F238E27FC236}">
                    <a16:creationId xmlns:a16="http://schemas.microsoft.com/office/drawing/2014/main" id="{54D1517D-77EB-4F13-B3FF-4C93BED432D4}"/>
                  </a:ext>
                </a:extLst>
              </p14:cNvPr>
              <p14:cNvContentPartPr/>
              <p14:nvPr/>
            </p14:nvContentPartPr>
            <p14:xfrm>
              <a:off x="7642804" y="3629691"/>
              <a:ext cx="1476000" cy="485280"/>
            </p14:xfrm>
          </p:contentPart>
        </mc:Choice>
        <mc:Fallback>
          <p:pic>
            <p:nvPicPr>
              <p:cNvPr id="73" name="Ink 72">
                <a:extLst>
                  <a:ext uri="{FF2B5EF4-FFF2-40B4-BE49-F238E27FC236}">
                    <a16:creationId xmlns:a16="http://schemas.microsoft.com/office/drawing/2014/main" id="{54D1517D-77EB-4F13-B3FF-4C93BED432D4}"/>
                  </a:ext>
                </a:extLst>
              </p:cNvPr>
              <p:cNvPicPr/>
              <p:nvPr/>
            </p:nvPicPr>
            <p:blipFill>
              <a:blip r:embed="rId14"/>
              <a:stretch>
                <a:fillRect/>
              </a:stretch>
            </p:blipFill>
            <p:spPr>
              <a:xfrm>
                <a:off x="7633804" y="3620691"/>
                <a:ext cx="149364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7" name="Ink 76">
                <a:extLst>
                  <a:ext uri="{FF2B5EF4-FFF2-40B4-BE49-F238E27FC236}">
                    <a16:creationId xmlns:a16="http://schemas.microsoft.com/office/drawing/2014/main" id="{9F0939D5-E338-404D-A11C-DDCFCAEAC508}"/>
                  </a:ext>
                </a:extLst>
              </p14:cNvPr>
              <p14:cNvContentPartPr/>
              <p14:nvPr/>
            </p14:nvContentPartPr>
            <p14:xfrm>
              <a:off x="4526284" y="5448411"/>
              <a:ext cx="1382760" cy="386280"/>
            </p14:xfrm>
          </p:contentPart>
        </mc:Choice>
        <mc:Fallback>
          <p:pic>
            <p:nvPicPr>
              <p:cNvPr id="77" name="Ink 76">
                <a:extLst>
                  <a:ext uri="{FF2B5EF4-FFF2-40B4-BE49-F238E27FC236}">
                    <a16:creationId xmlns:a16="http://schemas.microsoft.com/office/drawing/2014/main" id="{9F0939D5-E338-404D-A11C-DDCFCAEAC508}"/>
                  </a:ext>
                </a:extLst>
              </p:cNvPr>
              <p:cNvPicPr/>
              <p:nvPr/>
            </p:nvPicPr>
            <p:blipFill>
              <a:blip r:embed="rId16"/>
              <a:stretch>
                <a:fillRect/>
              </a:stretch>
            </p:blipFill>
            <p:spPr>
              <a:xfrm>
                <a:off x="4517284" y="5439411"/>
                <a:ext cx="140040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0" name="Ink 79">
                <a:extLst>
                  <a:ext uri="{FF2B5EF4-FFF2-40B4-BE49-F238E27FC236}">
                    <a16:creationId xmlns:a16="http://schemas.microsoft.com/office/drawing/2014/main" id="{57CE79FF-8AE8-435B-A9D4-7F7C883FAFEB}"/>
                  </a:ext>
                </a:extLst>
              </p14:cNvPr>
              <p14:cNvContentPartPr/>
              <p14:nvPr/>
            </p14:nvContentPartPr>
            <p14:xfrm>
              <a:off x="3464284" y="4304331"/>
              <a:ext cx="1781280" cy="363240"/>
            </p14:xfrm>
          </p:contentPart>
        </mc:Choice>
        <mc:Fallback>
          <p:pic>
            <p:nvPicPr>
              <p:cNvPr id="80" name="Ink 79">
                <a:extLst>
                  <a:ext uri="{FF2B5EF4-FFF2-40B4-BE49-F238E27FC236}">
                    <a16:creationId xmlns:a16="http://schemas.microsoft.com/office/drawing/2014/main" id="{57CE79FF-8AE8-435B-A9D4-7F7C883FAFEB}"/>
                  </a:ext>
                </a:extLst>
              </p:cNvPr>
              <p:cNvPicPr/>
              <p:nvPr/>
            </p:nvPicPr>
            <p:blipFill>
              <a:blip r:embed="rId18"/>
              <a:stretch>
                <a:fillRect/>
              </a:stretch>
            </p:blipFill>
            <p:spPr>
              <a:xfrm>
                <a:off x="3455284" y="4295331"/>
                <a:ext cx="179892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1" name="Ink 90">
                <a:extLst>
                  <a:ext uri="{FF2B5EF4-FFF2-40B4-BE49-F238E27FC236}">
                    <a16:creationId xmlns:a16="http://schemas.microsoft.com/office/drawing/2014/main" id="{D7CA27E5-8AB2-4895-B49B-4205022803A9}"/>
                  </a:ext>
                </a:extLst>
              </p14:cNvPr>
              <p14:cNvContentPartPr/>
              <p14:nvPr/>
            </p14:nvContentPartPr>
            <p14:xfrm>
              <a:off x="1551244" y="4415211"/>
              <a:ext cx="1570320" cy="1126080"/>
            </p14:xfrm>
          </p:contentPart>
        </mc:Choice>
        <mc:Fallback>
          <p:pic>
            <p:nvPicPr>
              <p:cNvPr id="91" name="Ink 90">
                <a:extLst>
                  <a:ext uri="{FF2B5EF4-FFF2-40B4-BE49-F238E27FC236}">
                    <a16:creationId xmlns:a16="http://schemas.microsoft.com/office/drawing/2014/main" id="{D7CA27E5-8AB2-4895-B49B-4205022803A9}"/>
                  </a:ext>
                </a:extLst>
              </p:cNvPr>
              <p:cNvPicPr/>
              <p:nvPr/>
            </p:nvPicPr>
            <p:blipFill>
              <a:blip r:embed="rId20"/>
              <a:stretch>
                <a:fillRect/>
              </a:stretch>
            </p:blipFill>
            <p:spPr>
              <a:xfrm>
                <a:off x="1542244" y="4406211"/>
                <a:ext cx="1587960" cy="1143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92" name="Ink 91">
                <a:extLst>
                  <a:ext uri="{FF2B5EF4-FFF2-40B4-BE49-F238E27FC236}">
                    <a16:creationId xmlns:a16="http://schemas.microsoft.com/office/drawing/2014/main" id="{3270CAAD-0DAB-4054-97DC-64916D8295E8}"/>
                  </a:ext>
                </a:extLst>
              </p14:cNvPr>
              <p14:cNvContentPartPr/>
              <p14:nvPr/>
            </p14:nvContentPartPr>
            <p14:xfrm>
              <a:off x="7599244" y="3699891"/>
              <a:ext cx="577800" cy="335880"/>
            </p14:xfrm>
          </p:contentPart>
        </mc:Choice>
        <mc:Fallback>
          <p:pic>
            <p:nvPicPr>
              <p:cNvPr id="92" name="Ink 91">
                <a:extLst>
                  <a:ext uri="{FF2B5EF4-FFF2-40B4-BE49-F238E27FC236}">
                    <a16:creationId xmlns:a16="http://schemas.microsoft.com/office/drawing/2014/main" id="{3270CAAD-0DAB-4054-97DC-64916D8295E8}"/>
                  </a:ext>
                </a:extLst>
              </p:cNvPr>
              <p:cNvPicPr/>
              <p:nvPr/>
            </p:nvPicPr>
            <p:blipFill>
              <a:blip r:embed="rId22"/>
              <a:stretch>
                <a:fillRect/>
              </a:stretch>
            </p:blipFill>
            <p:spPr>
              <a:xfrm>
                <a:off x="7563244" y="3627891"/>
                <a:ext cx="64944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3" name="Ink 92">
                <a:extLst>
                  <a:ext uri="{FF2B5EF4-FFF2-40B4-BE49-F238E27FC236}">
                    <a16:creationId xmlns:a16="http://schemas.microsoft.com/office/drawing/2014/main" id="{69242F02-E5FB-4BD2-A523-C55C34460D28}"/>
                  </a:ext>
                </a:extLst>
              </p14:cNvPr>
              <p14:cNvContentPartPr/>
              <p14:nvPr/>
            </p14:nvContentPartPr>
            <p14:xfrm>
              <a:off x="4403524" y="5504211"/>
              <a:ext cx="720720" cy="304920"/>
            </p14:xfrm>
          </p:contentPart>
        </mc:Choice>
        <mc:Fallback>
          <p:pic>
            <p:nvPicPr>
              <p:cNvPr id="93" name="Ink 92">
                <a:extLst>
                  <a:ext uri="{FF2B5EF4-FFF2-40B4-BE49-F238E27FC236}">
                    <a16:creationId xmlns:a16="http://schemas.microsoft.com/office/drawing/2014/main" id="{69242F02-E5FB-4BD2-A523-C55C34460D28}"/>
                  </a:ext>
                </a:extLst>
              </p:cNvPr>
              <p:cNvPicPr/>
              <p:nvPr/>
            </p:nvPicPr>
            <p:blipFill>
              <a:blip r:embed="rId24"/>
              <a:stretch>
                <a:fillRect/>
              </a:stretch>
            </p:blipFill>
            <p:spPr>
              <a:xfrm>
                <a:off x="4367524" y="5432211"/>
                <a:ext cx="792360" cy="44856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fontScale="90000"/>
          </a:bodyPr>
          <a:lstStyle/>
          <a:p>
            <a:r>
              <a:rPr lang="en-IN" dirty="0"/>
              <a:t>What will you do in the following Scenario?</a:t>
            </a:r>
          </a:p>
        </p:txBody>
      </p:sp>
      <p:sp>
        <p:nvSpPr>
          <p:cNvPr id="5" name="TextBox 4">
            <a:extLst>
              <a:ext uri="{FF2B5EF4-FFF2-40B4-BE49-F238E27FC236}">
                <a16:creationId xmlns:a16="http://schemas.microsoft.com/office/drawing/2014/main" id="{00DAAED3-297B-4875-8535-8501C314CEA3}"/>
              </a:ext>
            </a:extLst>
          </p:cNvPr>
          <p:cNvSpPr txBox="1"/>
          <p:nvPr/>
        </p:nvSpPr>
        <p:spPr>
          <a:xfrm>
            <a:off x="1925781" y="1752599"/>
            <a:ext cx="7942495" cy="523220"/>
          </a:xfrm>
          <a:prstGeom prst="rect">
            <a:avLst/>
          </a:prstGeom>
          <a:noFill/>
        </p:spPr>
        <p:txBody>
          <a:bodyPr wrap="square" rtlCol="0">
            <a:spAutoFit/>
          </a:bodyPr>
          <a:lstStyle/>
          <a:p>
            <a:pPr marL="285750" indent="-285750">
              <a:buFont typeface="Arial" panose="020B0604020202020204" pitchFamily="34" charset="0"/>
              <a:buChar char="•"/>
            </a:pPr>
            <a:r>
              <a:rPr lang="en-IN" sz="2800" dirty="0"/>
              <a:t>An emergency case arrives in a hospital</a:t>
            </a:r>
          </a:p>
        </p:txBody>
      </p:sp>
      <p:sp>
        <p:nvSpPr>
          <p:cNvPr id="6" name="TextBox 5">
            <a:extLst>
              <a:ext uri="{FF2B5EF4-FFF2-40B4-BE49-F238E27FC236}">
                <a16:creationId xmlns:a16="http://schemas.microsoft.com/office/drawing/2014/main" id="{2211ED35-9596-454F-B0F8-5C8C9B9FE915}"/>
              </a:ext>
            </a:extLst>
          </p:cNvPr>
          <p:cNvSpPr txBox="1"/>
          <p:nvPr/>
        </p:nvSpPr>
        <p:spPr>
          <a:xfrm>
            <a:off x="1925782" y="2514599"/>
            <a:ext cx="8785608"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t>Essential system process asks for some resources during CPU Scheduling</a:t>
            </a:r>
          </a:p>
        </p:txBody>
      </p:sp>
      <p:sp>
        <p:nvSpPr>
          <p:cNvPr id="10" name="TextBox 9">
            <a:extLst>
              <a:ext uri="{FF2B5EF4-FFF2-40B4-BE49-F238E27FC236}">
                <a16:creationId xmlns:a16="http://schemas.microsoft.com/office/drawing/2014/main" id="{AD1AFE03-A2FF-4A9A-9024-064DC806ED57}"/>
              </a:ext>
            </a:extLst>
          </p:cNvPr>
          <p:cNvSpPr txBox="1"/>
          <p:nvPr/>
        </p:nvSpPr>
        <p:spPr>
          <a:xfrm>
            <a:off x="1925782" y="3628075"/>
            <a:ext cx="8785608"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t>Real life tasks which require some privileges compared to others</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5801375-D222-4333-BB94-2EBE77BE50DB}"/>
                  </a:ext>
                </a:extLst>
              </p14:cNvPr>
              <p14:cNvContentPartPr/>
              <p14:nvPr/>
            </p14:nvContentPartPr>
            <p14:xfrm>
              <a:off x="1789564" y="1782531"/>
              <a:ext cx="647640" cy="362880"/>
            </p14:xfrm>
          </p:contentPart>
        </mc:Choice>
        <mc:Fallback>
          <p:pic>
            <p:nvPicPr>
              <p:cNvPr id="9" name="Ink 8">
                <a:extLst>
                  <a:ext uri="{FF2B5EF4-FFF2-40B4-BE49-F238E27FC236}">
                    <a16:creationId xmlns:a16="http://schemas.microsoft.com/office/drawing/2014/main" id="{B5801375-D222-4333-BB94-2EBE77BE50DB}"/>
                  </a:ext>
                </a:extLst>
              </p:cNvPr>
              <p:cNvPicPr/>
              <p:nvPr/>
            </p:nvPicPr>
            <p:blipFill>
              <a:blip r:embed="rId3"/>
              <a:stretch>
                <a:fillRect/>
              </a:stretch>
            </p:blipFill>
            <p:spPr>
              <a:xfrm>
                <a:off x="1780564" y="1773531"/>
                <a:ext cx="66528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FD014332-1C6A-43CB-B6CF-AC5AAAD66559}"/>
                  </a:ext>
                </a:extLst>
              </p14:cNvPr>
              <p14:cNvContentPartPr/>
              <p14:nvPr/>
            </p14:nvContentPartPr>
            <p14:xfrm>
              <a:off x="1921684" y="2554731"/>
              <a:ext cx="606240" cy="301320"/>
            </p14:xfrm>
          </p:contentPart>
        </mc:Choice>
        <mc:Fallback>
          <p:pic>
            <p:nvPicPr>
              <p:cNvPr id="12" name="Ink 11">
                <a:extLst>
                  <a:ext uri="{FF2B5EF4-FFF2-40B4-BE49-F238E27FC236}">
                    <a16:creationId xmlns:a16="http://schemas.microsoft.com/office/drawing/2014/main" id="{FD014332-1C6A-43CB-B6CF-AC5AAAD66559}"/>
                  </a:ext>
                </a:extLst>
              </p:cNvPr>
              <p:cNvPicPr/>
              <p:nvPr/>
            </p:nvPicPr>
            <p:blipFill>
              <a:blip r:embed="rId5"/>
              <a:stretch>
                <a:fillRect/>
              </a:stretch>
            </p:blipFill>
            <p:spPr>
              <a:xfrm>
                <a:off x="1912684" y="2545731"/>
                <a:ext cx="6238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10F92848-FF2C-4E1B-980C-5B7198D271D9}"/>
                  </a:ext>
                </a:extLst>
              </p14:cNvPr>
              <p14:cNvContentPartPr/>
              <p14:nvPr/>
            </p14:nvContentPartPr>
            <p14:xfrm>
              <a:off x="1648804" y="3691251"/>
              <a:ext cx="768960" cy="370800"/>
            </p14:xfrm>
          </p:contentPart>
        </mc:Choice>
        <mc:Fallback>
          <p:pic>
            <p:nvPicPr>
              <p:cNvPr id="14" name="Ink 13">
                <a:extLst>
                  <a:ext uri="{FF2B5EF4-FFF2-40B4-BE49-F238E27FC236}">
                    <a16:creationId xmlns:a16="http://schemas.microsoft.com/office/drawing/2014/main" id="{10F92848-FF2C-4E1B-980C-5B7198D271D9}"/>
                  </a:ext>
                </a:extLst>
              </p:cNvPr>
              <p:cNvPicPr/>
              <p:nvPr/>
            </p:nvPicPr>
            <p:blipFill>
              <a:blip r:embed="rId7"/>
              <a:stretch>
                <a:fillRect/>
              </a:stretch>
            </p:blipFill>
            <p:spPr>
              <a:xfrm>
                <a:off x="1639808" y="3682268"/>
                <a:ext cx="786592" cy="388406"/>
              </a:xfrm>
              <a:prstGeom prst="rect">
                <a:avLst/>
              </a:prstGeom>
            </p:spPr>
          </p:pic>
        </mc:Fallback>
      </mc:AlternateContent>
    </p:spTree>
    <p:extLst>
      <p:ext uri="{BB962C8B-B14F-4D97-AF65-F5344CB8AC3E}">
        <p14:creationId xmlns:p14="http://schemas.microsoft.com/office/powerpoint/2010/main" val="223655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2A4B34B1-618A-4B6A-B73A-EE3AC588CF59}"/>
                  </a:ext>
                </a:extLst>
              </p14:cNvPr>
              <p14:cNvContentPartPr/>
              <p14:nvPr/>
            </p14:nvContentPartPr>
            <p14:xfrm>
              <a:off x="2087644" y="1784331"/>
              <a:ext cx="530280" cy="126360"/>
            </p14:xfrm>
          </p:contentPart>
        </mc:Choice>
        <mc:Fallback>
          <p:pic>
            <p:nvPicPr>
              <p:cNvPr id="17" name="Ink 16">
                <a:extLst>
                  <a:ext uri="{FF2B5EF4-FFF2-40B4-BE49-F238E27FC236}">
                    <a16:creationId xmlns:a16="http://schemas.microsoft.com/office/drawing/2014/main" id="{2A4B34B1-618A-4B6A-B73A-EE3AC588CF59}"/>
                  </a:ext>
                </a:extLst>
              </p:cNvPr>
              <p:cNvPicPr/>
              <p:nvPr/>
            </p:nvPicPr>
            <p:blipFill>
              <a:blip r:embed="rId4"/>
              <a:stretch>
                <a:fillRect/>
              </a:stretch>
            </p:blipFill>
            <p:spPr>
              <a:xfrm>
                <a:off x="2078644" y="1775331"/>
                <a:ext cx="5479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CF15C688-429B-4024-B5AE-684B2DAC136A}"/>
                  </a:ext>
                </a:extLst>
              </p14:cNvPr>
              <p14:cNvContentPartPr/>
              <p14:nvPr/>
            </p14:nvContentPartPr>
            <p14:xfrm>
              <a:off x="841324" y="1703691"/>
              <a:ext cx="862920" cy="383760"/>
            </p14:xfrm>
          </p:contentPart>
        </mc:Choice>
        <mc:Fallback>
          <p:pic>
            <p:nvPicPr>
              <p:cNvPr id="18" name="Ink 17">
                <a:extLst>
                  <a:ext uri="{FF2B5EF4-FFF2-40B4-BE49-F238E27FC236}">
                    <a16:creationId xmlns:a16="http://schemas.microsoft.com/office/drawing/2014/main" id="{CF15C688-429B-4024-B5AE-684B2DAC136A}"/>
                  </a:ext>
                </a:extLst>
              </p:cNvPr>
              <p:cNvPicPr/>
              <p:nvPr/>
            </p:nvPicPr>
            <p:blipFill>
              <a:blip r:embed="rId6"/>
              <a:stretch>
                <a:fillRect/>
              </a:stretch>
            </p:blipFill>
            <p:spPr>
              <a:xfrm>
                <a:off x="832324" y="1694691"/>
                <a:ext cx="88056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2" name="Ink 31">
                <a:extLst>
                  <a:ext uri="{FF2B5EF4-FFF2-40B4-BE49-F238E27FC236}">
                    <a16:creationId xmlns:a16="http://schemas.microsoft.com/office/drawing/2014/main" id="{998C5708-1F11-46E4-A0C1-A607DAD50EF0}"/>
                  </a:ext>
                </a:extLst>
              </p14:cNvPr>
              <p14:cNvContentPartPr/>
              <p14:nvPr/>
            </p14:nvContentPartPr>
            <p14:xfrm>
              <a:off x="400684" y="2267451"/>
              <a:ext cx="2064600" cy="1035000"/>
            </p14:xfrm>
          </p:contentPart>
        </mc:Choice>
        <mc:Fallback>
          <p:pic>
            <p:nvPicPr>
              <p:cNvPr id="32" name="Ink 31">
                <a:extLst>
                  <a:ext uri="{FF2B5EF4-FFF2-40B4-BE49-F238E27FC236}">
                    <a16:creationId xmlns:a16="http://schemas.microsoft.com/office/drawing/2014/main" id="{998C5708-1F11-46E4-A0C1-A607DAD50EF0}"/>
                  </a:ext>
                </a:extLst>
              </p:cNvPr>
              <p:cNvPicPr/>
              <p:nvPr/>
            </p:nvPicPr>
            <p:blipFill>
              <a:blip r:embed="rId8"/>
              <a:stretch>
                <a:fillRect/>
              </a:stretch>
            </p:blipFill>
            <p:spPr>
              <a:xfrm>
                <a:off x="391684" y="2258451"/>
                <a:ext cx="2082240" cy="1052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7" name="Ink 56">
                <a:extLst>
                  <a:ext uri="{FF2B5EF4-FFF2-40B4-BE49-F238E27FC236}">
                    <a16:creationId xmlns:a16="http://schemas.microsoft.com/office/drawing/2014/main" id="{7F4B00B1-2751-4433-AEC8-D59E9D4A9CCA}"/>
                  </a:ext>
                </a:extLst>
              </p14:cNvPr>
              <p14:cNvContentPartPr/>
              <p14:nvPr/>
            </p14:nvContentPartPr>
            <p14:xfrm>
              <a:off x="98644" y="3388131"/>
              <a:ext cx="2587320" cy="1357560"/>
            </p14:xfrm>
          </p:contentPart>
        </mc:Choice>
        <mc:Fallback>
          <p:pic>
            <p:nvPicPr>
              <p:cNvPr id="57" name="Ink 56">
                <a:extLst>
                  <a:ext uri="{FF2B5EF4-FFF2-40B4-BE49-F238E27FC236}">
                    <a16:creationId xmlns:a16="http://schemas.microsoft.com/office/drawing/2014/main" id="{7F4B00B1-2751-4433-AEC8-D59E9D4A9CCA}"/>
                  </a:ext>
                </a:extLst>
              </p:cNvPr>
              <p:cNvPicPr/>
              <p:nvPr/>
            </p:nvPicPr>
            <p:blipFill>
              <a:blip r:embed="rId10"/>
              <a:stretch>
                <a:fillRect/>
              </a:stretch>
            </p:blipFill>
            <p:spPr>
              <a:xfrm>
                <a:off x="89644" y="3379131"/>
                <a:ext cx="2604960" cy="1375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5" name="Ink 104">
                <a:extLst>
                  <a:ext uri="{FF2B5EF4-FFF2-40B4-BE49-F238E27FC236}">
                    <a16:creationId xmlns:a16="http://schemas.microsoft.com/office/drawing/2014/main" id="{111094BD-D0A5-4699-9B18-19757A2EF08C}"/>
                  </a:ext>
                </a:extLst>
              </p14:cNvPr>
              <p14:cNvContentPartPr/>
              <p14:nvPr/>
            </p14:nvContentPartPr>
            <p14:xfrm>
              <a:off x="3683164" y="550251"/>
              <a:ext cx="8310960" cy="3752640"/>
            </p14:xfrm>
          </p:contentPart>
        </mc:Choice>
        <mc:Fallback>
          <p:pic>
            <p:nvPicPr>
              <p:cNvPr id="105" name="Ink 104">
                <a:extLst>
                  <a:ext uri="{FF2B5EF4-FFF2-40B4-BE49-F238E27FC236}">
                    <a16:creationId xmlns:a16="http://schemas.microsoft.com/office/drawing/2014/main" id="{111094BD-D0A5-4699-9B18-19757A2EF08C}"/>
                  </a:ext>
                </a:extLst>
              </p:cNvPr>
              <p:cNvPicPr/>
              <p:nvPr/>
            </p:nvPicPr>
            <p:blipFill>
              <a:blip r:embed="rId12"/>
              <a:stretch>
                <a:fillRect/>
              </a:stretch>
            </p:blipFill>
            <p:spPr>
              <a:xfrm>
                <a:off x="3674164" y="541251"/>
                <a:ext cx="8328600" cy="3770280"/>
              </a:xfrm>
              <a:prstGeom prst="rect">
                <a:avLst/>
              </a:prstGeom>
            </p:spPr>
          </p:pic>
        </mc:Fallback>
      </mc:AlternateContent>
    </p:spTree>
    <p:extLst>
      <p:ext uri="{BB962C8B-B14F-4D97-AF65-F5344CB8AC3E}">
        <p14:creationId xmlns:p14="http://schemas.microsoft.com/office/powerpoint/2010/main" val="352552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DB9298DC-F8BD-4AC3-A99C-8DCB8AA64FBE}"/>
                  </a:ext>
                </a:extLst>
              </p14:cNvPr>
              <p14:cNvContentPartPr/>
              <p14:nvPr/>
            </p14:nvContentPartPr>
            <p14:xfrm>
              <a:off x="5023084" y="3685491"/>
              <a:ext cx="731520" cy="190800"/>
            </p14:xfrm>
          </p:contentPart>
        </mc:Choice>
        <mc:Fallback>
          <p:pic>
            <p:nvPicPr>
              <p:cNvPr id="10" name="Ink 9">
                <a:extLst>
                  <a:ext uri="{FF2B5EF4-FFF2-40B4-BE49-F238E27FC236}">
                    <a16:creationId xmlns:a16="http://schemas.microsoft.com/office/drawing/2014/main" id="{DB9298DC-F8BD-4AC3-A99C-8DCB8AA64FBE}"/>
                  </a:ext>
                </a:extLst>
              </p:cNvPr>
              <p:cNvPicPr/>
              <p:nvPr/>
            </p:nvPicPr>
            <p:blipFill>
              <a:blip r:embed="rId6"/>
              <a:stretch>
                <a:fillRect/>
              </a:stretch>
            </p:blipFill>
            <p:spPr>
              <a:xfrm>
                <a:off x="5014084" y="3676491"/>
                <a:ext cx="7491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F903E054-F709-42F1-9B4D-FCDE493DA34C}"/>
                  </a:ext>
                </a:extLst>
              </p14:cNvPr>
              <p14:cNvContentPartPr/>
              <p14:nvPr/>
            </p14:nvContentPartPr>
            <p14:xfrm>
              <a:off x="2545564" y="2838411"/>
              <a:ext cx="361440" cy="623160"/>
            </p14:xfrm>
          </p:contentPart>
        </mc:Choice>
        <mc:Fallback>
          <p:pic>
            <p:nvPicPr>
              <p:cNvPr id="14" name="Ink 13">
                <a:extLst>
                  <a:ext uri="{FF2B5EF4-FFF2-40B4-BE49-F238E27FC236}">
                    <a16:creationId xmlns:a16="http://schemas.microsoft.com/office/drawing/2014/main" id="{F903E054-F709-42F1-9B4D-FCDE493DA34C}"/>
                  </a:ext>
                </a:extLst>
              </p:cNvPr>
              <p:cNvPicPr/>
              <p:nvPr/>
            </p:nvPicPr>
            <p:blipFill>
              <a:blip r:embed="rId8"/>
              <a:stretch>
                <a:fillRect/>
              </a:stretch>
            </p:blipFill>
            <p:spPr>
              <a:xfrm>
                <a:off x="2536564" y="2829411"/>
                <a:ext cx="379080" cy="640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34CF728B-9A37-48A5-8BB4-951368E16E29}"/>
                  </a:ext>
                </a:extLst>
              </p14:cNvPr>
              <p14:cNvContentPartPr/>
              <p14:nvPr/>
            </p14:nvContentPartPr>
            <p14:xfrm>
              <a:off x="7624444" y="3806451"/>
              <a:ext cx="408960" cy="338400"/>
            </p14:xfrm>
          </p:contentPart>
        </mc:Choice>
        <mc:Fallback>
          <p:pic>
            <p:nvPicPr>
              <p:cNvPr id="20" name="Ink 19">
                <a:extLst>
                  <a:ext uri="{FF2B5EF4-FFF2-40B4-BE49-F238E27FC236}">
                    <a16:creationId xmlns:a16="http://schemas.microsoft.com/office/drawing/2014/main" id="{34CF728B-9A37-48A5-8BB4-951368E16E29}"/>
                  </a:ext>
                </a:extLst>
              </p:cNvPr>
              <p:cNvPicPr/>
              <p:nvPr/>
            </p:nvPicPr>
            <p:blipFill>
              <a:blip r:embed="rId10"/>
              <a:stretch>
                <a:fillRect/>
              </a:stretch>
            </p:blipFill>
            <p:spPr>
              <a:xfrm>
                <a:off x="7615444" y="3797451"/>
                <a:ext cx="42660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2" name="Ink 31">
                <a:extLst>
                  <a:ext uri="{FF2B5EF4-FFF2-40B4-BE49-F238E27FC236}">
                    <a16:creationId xmlns:a16="http://schemas.microsoft.com/office/drawing/2014/main" id="{8FF0EB0D-F0ED-47FD-98DE-F0BC1687DEB5}"/>
                  </a:ext>
                </a:extLst>
              </p14:cNvPr>
              <p14:cNvContentPartPr/>
              <p14:nvPr/>
            </p14:nvContentPartPr>
            <p14:xfrm>
              <a:off x="4546804" y="5579451"/>
              <a:ext cx="608760" cy="252720"/>
            </p14:xfrm>
          </p:contentPart>
        </mc:Choice>
        <mc:Fallback>
          <p:pic>
            <p:nvPicPr>
              <p:cNvPr id="32" name="Ink 31">
                <a:extLst>
                  <a:ext uri="{FF2B5EF4-FFF2-40B4-BE49-F238E27FC236}">
                    <a16:creationId xmlns:a16="http://schemas.microsoft.com/office/drawing/2014/main" id="{8FF0EB0D-F0ED-47FD-98DE-F0BC1687DEB5}"/>
                  </a:ext>
                </a:extLst>
              </p:cNvPr>
              <p:cNvPicPr/>
              <p:nvPr/>
            </p:nvPicPr>
            <p:blipFill>
              <a:blip r:embed="rId12"/>
              <a:stretch>
                <a:fillRect/>
              </a:stretch>
            </p:blipFill>
            <p:spPr>
              <a:xfrm>
                <a:off x="4537804" y="5570451"/>
                <a:ext cx="6264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1" name="Ink 50">
                <a:extLst>
                  <a:ext uri="{FF2B5EF4-FFF2-40B4-BE49-F238E27FC236}">
                    <a16:creationId xmlns:a16="http://schemas.microsoft.com/office/drawing/2014/main" id="{A82B0A87-C3BB-43DB-B718-F821C3EABAE9}"/>
                  </a:ext>
                </a:extLst>
              </p14:cNvPr>
              <p14:cNvContentPartPr/>
              <p14:nvPr/>
            </p14:nvContentPartPr>
            <p14:xfrm>
              <a:off x="8489524" y="5072931"/>
              <a:ext cx="2751120" cy="883800"/>
            </p14:xfrm>
          </p:contentPart>
        </mc:Choice>
        <mc:Fallback>
          <p:pic>
            <p:nvPicPr>
              <p:cNvPr id="51" name="Ink 50">
                <a:extLst>
                  <a:ext uri="{FF2B5EF4-FFF2-40B4-BE49-F238E27FC236}">
                    <a16:creationId xmlns:a16="http://schemas.microsoft.com/office/drawing/2014/main" id="{A82B0A87-C3BB-43DB-B718-F821C3EABAE9}"/>
                  </a:ext>
                </a:extLst>
              </p:cNvPr>
              <p:cNvPicPr/>
              <p:nvPr/>
            </p:nvPicPr>
            <p:blipFill>
              <a:blip r:embed="rId14"/>
              <a:stretch>
                <a:fillRect/>
              </a:stretch>
            </p:blipFill>
            <p:spPr>
              <a:xfrm>
                <a:off x="8480524" y="5063931"/>
                <a:ext cx="2768760" cy="901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8" name="Ink 57">
                <a:extLst>
                  <a:ext uri="{FF2B5EF4-FFF2-40B4-BE49-F238E27FC236}">
                    <a16:creationId xmlns:a16="http://schemas.microsoft.com/office/drawing/2014/main" id="{35330FC8-20DE-4659-9F1E-CAEEEEB4C6D3}"/>
                  </a:ext>
                </a:extLst>
              </p14:cNvPr>
              <p14:cNvContentPartPr/>
              <p14:nvPr/>
            </p14:nvContentPartPr>
            <p14:xfrm>
              <a:off x="8688244" y="6049971"/>
              <a:ext cx="1580400" cy="492120"/>
            </p14:xfrm>
          </p:contentPart>
        </mc:Choice>
        <mc:Fallback>
          <p:pic>
            <p:nvPicPr>
              <p:cNvPr id="58" name="Ink 57">
                <a:extLst>
                  <a:ext uri="{FF2B5EF4-FFF2-40B4-BE49-F238E27FC236}">
                    <a16:creationId xmlns:a16="http://schemas.microsoft.com/office/drawing/2014/main" id="{35330FC8-20DE-4659-9F1E-CAEEEEB4C6D3}"/>
                  </a:ext>
                </a:extLst>
              </p:cNvPr>
              <p:cNvPicPr/>
              <p:nvPr/>
            </p:nvPicPr>
            <p:blipFill>
              <a:blip r:embed="rId16"/>
              <a:stretch>
                <a:fillRect/>
              </a:stretch>
            </p:blipFill>
            <p:spPr>
              <a:xfrm>
                <a:off x="8679244" y="6040971"/>
                <a:ext cx="1598040" cy="509760"/>
              </a:xfrm>
              <a:prstGeom prst="rect">
                <a:avLst/>
              </a:prstGeom>
            </p:spPr>
          </p:pic>
        </mc:Fallback>
      </mc:AlternateContent>
    </p:spTree>
    <p:extLst>
      <p:ext uri="{BB962C8B-B14F-4D97-AF65-F5344CB8AC3E}">
        <p14:creationId xmlns:p14="http://schemas.microsoft.com/office/powerpoint/2010/main" val="322107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139321"/>
          </a:xfrm>
          <a:prstGeom prst="rect">
            <a:avLst/>
          </a:prstGeom>
          <a:noFill/>
        </p:spPr>
        <p:txBody>
          <a:bodyPr wrap="square" rtlCol="0">
            <a:spAutoFit/>
          </a:bodyPr>
          <a:lstStyle/>
          <a:p>
            <a:r>
              <a:rPr lang="en-US" sz="22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200" b="1" dirty="0"/>
          </a:p>
          <a:p>
            <a:pPr marL="342900" indent="-342900">
              <a:buFont typeface="Wingdings" panose="05000000000000000000" pitchFamily="2" charset="2"/>
              <a:buChar char="Ø"/>
            </a:pPr>
            <a:r>
              <a:rPr lang="en-US" sz="2200" b="1" dirty="0"/>
              <a:t>Replace the root or element to be deleted by the last element.</a:t>
            </a:r>
          </a:p>
          <a:p>
            <a:pPr marL="342900" indent="-342900">
              <a:buFont typeface="Wingdings" panose="05000000000000000000" pitchFamily="2" charset="2"/>
              <a:buChar char="Ø"/>
            </a:pPr>
            <a:r>
              <a:rPr lang="en-US" sz="2200" b="1" dirty="0"/>
              <a:t>Delete the last element from the Heap.</a:t>
            </a:r>
          </a:p>
          <a:p>
            <a:pPr marL="342900" indent="-342900">
              <a:buFont typeface="Wingdings" panose="05000000000000000000" pitchFamily="2" charset="2"/>
              <a:buChar char="Ø"/>
            </a:pPr>
            <a:r>
              <a:rPr lang="en-US" sz="2200" b="1" dirty="0"/>
              <a:t>Since, the last element is now placed at the position of the root node. So, it may not follow the heap property. Therefore, </a:t>
            </a:r>
            <a:r>
              <a:rPr lang="en-US" sz="2200" b="1" dirty="0" err="1"/>
              <a:t>heapify</a:t>
            </a:r>
            <a:r>
              <a:rPr lang="en-US" sz="2200" b="1" dirty="0"/>
              <a:t> the last node placed at the position of root.</a:t>
            </a:r>
            <a:endParaRPr lang="en-IN" sz="2200" dirty="0"/>
          </a:p>
        </p:txBody>
      </p:sp>
      <p:pic>
        <p:nvPicPr>
          <p:cNvPr id="38" name="Picture 37">
            <a:extLst>
              <a:ext uri="{FF2B5EF4-FFF2-40B4-BE49-F238E27FC236}">
                <a16:creationId xmlns:a16="http://schemas.microsoft.com/office/drawing/2014/main" id="{1851551C-D023-4316-83F9-A74616D34A81}"/>
              </a:ext>
            </a:extLst>
          </p:cNvPr>
          <p:cNvPicPr>
            <a:picLocks noChangeAspect="1"/>
          </p:cNvPicPr>
          <p:nvPr/>
        </p:nvPicPr>
        <p:blipFill rotWithShape="1">
          <a:blip r:embed="rId2"/>
          <a:srcRect l="1" t="9636" r="64256" b="46913"/>
          <a:stretch/>
        </p:blipFill>
        <p:spPr>
          <a:xfrm>
            <a:off x="9064286" y="4652223"/>
            <a:ext cx="2256467" cy="1984334"/>
          </a:xfrm>
          <a:prstGeom prst="rect">
            <a:avLst/>
          </a:prstGeom>
        </p:spPr>
      </p:pic>
    </p:spTree>
    <p:extLst>
      <p:ext uri="{BB962C8B-B14F-4D97-AF65-F5344CB8AC3E}">
        <p14:creationId xmlns:p14="http://schemas.microsoft.com/office/powerpoint/2010/main" val="297646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p:spTree>
    <p:extLst>
      <p:ext uri="{BB962C8B-B14F-4D97-AF65-F5344CB8AC3E}">
        <p14:creationId xmlns:p14="http://schemas.microsoft.com/office/powerpoint/2010/main" val="216382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p:spTree>
    <p:extLst>
      <p:ext uri="{BB962C8B-B14F-4D97-AF65-F5344CB8AC3E}">
        <p14:creationId xmlns:p14="http://schemas.microsoft.com/office/powerpoint/2010/main" val="3302411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204814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ln>
            <a:noFill/>
          </a:ln>
        </p:spPr>
        <p:txBody>
          <a:bodyPr>
            <a:normAutofit/>
          </a:bodyPr>
          <a:lstStyle/>
          <a:p>
            <a:r>
              <a:rPr lang="en-IN" dirty="0"/>
              <a:t>Priority Queue</a:t>
            </a:r>
          </a:p>
        </p:txBody>
      </p:sp>
      <p:sp>
        <p:nvSpPr>
          <p:cNvPr id="5" name="TextBox 4">
            <a:extLst>
              <a:ext uri="{FF2B5EF4-FFF2-40B4-BE49-F238E27FC236}">
                <a16:creationId xmlns:a16="http://schemas.microsoft.com/office/drawing/2014/main" id="{00DAAED3-297B-4875-8535-8501C314CEA3}"/>
              </a:ext>
            </a:extLst>
          </p:cNvPr>
          <p:cNvSpPr txBox="1"/>
          <p:nvPr/>
        </p:nvSpPr>
        <p:spPr>
          <a:xfrm>
            <a:off x="1774479" y="1752599"/>
            <a:ext cx="9723621" cy="2677656"/>
          </a:xfrm>
          <a:prstGeom prst="rect">
            <a:avLst/>
          </a:prstGeom>
          <a:noFill/>
        </p:spPr>
        <p:txBody>
          <a:bodyPr wrap="square" rtlCol="0">
            <a:spAutoFit/>
          </a:bodyPr>
          <a:lstStyle/>
          <a:p>
            <a:r>
              <a:rPr lang="en-US" sz="2800" dirty="0"/>
              <a:t>Priority Queue is an extension of queue with following properties: Every item has a priority associated with it.</a:t>
            </a:r>
          </a:p>
          <a:p>
            <a:pPr marL="914400" lvl="1" indent="-457200">
              <a:buFont typeface="Wingdings" panose="05000000000000000000" pitchFamily="2" charset="2"/>
              <a:buChar char="Ø"/>
            </a:pPr>
            <a:r>
              <a:rPr lang="en-US" sz="2800" dirty="0"/>
              <a:t>An element with high priority is dequeued before an element with low priority.</a:t>
            </a:r>
          </a:p>
          <a:p>
            <a:pPr marL="914400" lvl="1" indent="-457200">
              <a:buFont typeface="Wingdings" panose="05000000000000000000" pitchFamily="2" charset="2"/>
              <a:buChar char="Ø"/>
            </a:pPr>
            <a:r>
              <a:rPr lang="en-US" sz="2800" dirty="0"/>
              <a:t>If two elements have the same priority, they are served according to their order in the queue.</a:t>
            </a:r>
            <a:endParaRPr lang="en-IN" sz="2800" dirty="0"/>
          </a:p>
        </p:txBody>
      </p:sp>
      <p:sp>
        <p:nvSpPr>
          <p:cNvPr id="3" name="Rectangle 2">
            <a:extLst>
              <a:ext uri="{FF2B5EF4-FFF2-40B4-BE49-F238E27FC236}">
                <a16:creationId xmlns:a16="http://schemas.microsoft.com/office/drawing/2014/main" id="{3A7807D7-C60A-421E-BD4B-82F7DE8220AB}"/>
              </a:ext>
            </a:extLst>
          </p:cNvPr>
          <p:cNvSpPr/>
          <p:nvPr/>
        </p:nvSpPr>
        <p:spPr>
          <a:xfrm>
            <a:off x="1480610" y="4861142"/>
            <a:ext cx="9356388" cy="523220"/>
          </a:xfrm>
          <a:prstGeom prst="rect">
            <a:avLst/>
          </a:prstGeom>
        </p:spPr>
        <p:txBody>
          <a:bodyPr wrap="square">
            <a:spAutoFit/>
          </a:bodyPr>
          <a:lstStyle/>
          <a:p>
            <a:pPr lvl="1"/>
            <a:r>
              <a:rPr lang="en-US" sz="2800" dirty="0">
                <a:solidFill>
                  <a:srgbClr val="FF0000"/>
                </a:solidFill>
              </a:rPr>
              <a:t>Entry and exit are not purely of the FIFO kind</a:t>
            </a:r>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B2760A74-7CE0-49B5-98D3-82D0D9CC1396}"/>
                  </a:ext>
                </a:extLst>
              </p14:cNvPr>
              <p14:cNvContentPartPr/>
              <p14:nvPr/>
            </p14:nvContentPartPr>
            <p14:xfrm>
              <a:off x="88564" y="806571"/>
              <a:ext cx="3996720" cy="214560"/>
            </p14:xfrm>
          </p:contentPart>
        </mc:Choice>
        <mc:Fallback>
          <p:pic>
            <p:nvPicPr>
              <p:cNvPr id="11" name="Ink 10">
                <a:extLst>
                  <a:ext uri="{FF2B5EF4-FFF2-40B4-BE49-F238E27FC236}">
                    <a16:creationId xmlns:a16="http://schemas.microsoft.com/office/drawing/2014/main" id="{B2760A74-7CE0-49B5-98D3-82D0D9CC1396}"/>
                  </a:ext>
                </a:extLst>
              </p:cNvPr>
              <p:cNvPicPr/>
              <p:nvPr/>
            </p:nvPicPr>
            <p:blipFill>
              <a:blip r:embed="rId3"/>
              <a:stretch>
                <a:fillRect/>
              </a:stretch>
            </p:blipFill>
            <p:spPr>
              <a:xfrm>
                <a:off x="79564" y="797571"/>
                <a:ext cx="40143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CEB5D9ED-CCFD-4274-94EB-001945E1ABBD}"/>
                  </a:ext>
                </a:extLst>
              </p14:cNvPr>
              <p14:cNvContentPartPr/>
              <p14:nvPr/>
            </p14:nvContentPartPr>
            <p14:xfrm>
              <a:off x="3886204" y="2604051"/>
              <a:ext cx="7391520" cy="48240"/>
            </p14:xfrm>
          </p:contentPart>
        </mc:Choice>
        <mc:Fallback>
          <p:pic>
            <p:nvPicPr>
              <p:cNvPr id="12" name="Ink 11">
                <a:extLst>
                  <a:ext uri="{FF2B5EF4-FFF2-40B4-BE49-F238E27FC236}">
                    <a16:creationId xmlns:a16="http://schemas.microsoft.com/office/drawing/2014/main" id="{CEB5D9ED-CCFD-4274-94EB-001945E1ABBD}"/>
                  </a:ext>
                </a:extLst>
              </p:cNvPr>
              <p:cNvPicPr/>
              <p:nvPr/>
            </p:nvPicPr>
            <p:blipFill>
              <a:blip r:embed="rId5"/>
              <a:stretch>
                <a:fillRect/>
              </a:stretch>
            </p:blipFill>
            <p:spPr>
              <a:xfrm>
                <a:off x="3877204" y="2595051"/>
                <a:ext cx="74091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30C0BDCB-E355-42EA-B669-8583DA2C9031}"/>
                  </a:ext>
                </a:extLst>
              </p14:cNvPr>
              <p14:cNvContentPartPr/>
              <p14:nvPr/>
            </p14:nvContentPartPr>
            <p14:xfrm>
              <a:off x="1770844" y="4598091"/>
              <a:ext cx="8183160" cy="1014480"/>
            </p14:xfrm>
          </p:contentPart>
        </mc:Choice>
        <mc:Fallback>
          <p:pic>
            <p:nvPicPr>
              <p:cNvPr id="18" name="Ink 17">
                <a:extLst>
                  <a:ext uri="{FF2B5EF4-FFF2-40B4-BE49-F238E27FC236}">
                    <a16:creationId xmlns:a16="http://schemas.microsoft.com/office/drawing/2014/main" id="{30C0BDCB-E355-42EA-B669-8583DA2C9031}"/>
                  </a:ext>
                </a:extLst>
              </p:cNvPr>
              <p:cNvPicPr/>
              <p:nvPr/>
            </p:nvPicPr>
            <p:blipFill>
              <a:blip r:embed="rId7"/>
              <a:stretch>
                <a:fillRect/>
              </a:stretch>
            </p:blipFill>
            <p:spPr>
              <a:xfrm>
                <a:off x="1761844" y="4589091"/>
                <a:ext cx="8200800" cy="103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CEDF4673-F0CD-4F3D-B4A9-74B62427D5F8}"/>
                  </a:ext>
                </a:extLst>
              </p14:cNvPr>
              <p14:cNvContentPartPr/>
              <p14:nvPr/>
            </p14:nvContentPartPr>
            <p14:xfrm>
              <a:off x="8321404" y="2929851"/>
              <a:ext cx="1749600" cy="119520"/>
            </p14:xfrm>
          </p:contentPart>
        </mc:Choice>
        <mc:Fallback>
          <p:pic>
            <p:nvPicPr>
              <p:cNvPr id="19" name="Ink 18">
                <a:extLst>
                  <a:ext uri="{FF2B5EF4-FFF2-40B4-BE49-F238E27FC236}">
                    <a16:creationId xmlns:a16="http://schemas.microsoft.com/office/drawing/2014/main" id="{CEDF4673-F0CD-4F3D-B4A9-74B62427D5F8}"/>
                  </a:ext>
                </a:extLst>
              </p:cNvPr>
              <p:cNvPicPr/>
              <p:nvPr/>
            </p:nvPicPr>
            <p:blipFill>
              <a:blip r:embed="rId9"/>
              <a:stretch>
                <a:fillRect/>
              </a:stretch>
            </p:blipFill>
            <p:spPr>
              <a:xfrm>
                <a:off x="8312404" y="2920851"/>
                <a:ext cx="17672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1">
                <a:extLst>
                  <a:ext uri="{FF2B5EF4-FFF2-40B4-BE49-F238E27FC236}">
                    <a16:creationId xmlns:a16="http://schemas.microsoft.com/office/drawing/2014/main" id="{C0B03E9E-ED08-469E-AA17-61BB0D44B4B3}"/>
                  </a:ext>
                </a:extLst>
              </p14:cNvPr>
              <p14:cNvContentPartPr/>
              <p14:nvPr/>
            </p14:nvContentPartPr>
            <p14:xfrm>
              <a:off x="9065164" y="3114171"/>
              <a:ext cx="1580760" cy="342360"/>
            </p14:xfrm>
          </p:contentPart>
        </mc:Choice>
        <mc:Fallback>
          <p:pic>
            <p:nvPicPr>
              <p:cNvPr id="32" name="Ink 31">
                <a:extLst>
                  <a:ext uri="{FF2B5EF4-FFF2-40B4-BE49-F238E27FC236}">
                    <a16:creationId xmlns:a16="http://schemas.microsoft.com/office/drawing/2014/main" id="{C0B03E9E-ED08-469E-AA17-61BB0D44B4B3}"/>
                  </a:ext>
                </a:extLst>
              </p:cNvPr>
              <p:cNvPicPr/>
              <p:nvPr/>
            </p:nvPicPr>
            <p:blipFill>
              <a:blip r:embed="rId11"/>
              <a:stretch>
                <a:fillRect/>
              </a:stretch>
            </p:blipFill>
            <p:spPr>
              <a:xfrm>
                <a:off x="9056164" y="3105171"/>
                <a:ext cx="15984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8" name="Ink 57">
                <a:extLst>
                  <a:ext uri="{FF2B5EF4-FFF2-40B4-BE49-F238E27FC236}">
                    <a16:creationId xmlns:a16="http://schemas.microsoft.com/office/drawing/2014/main" id="{63435F64-856B-4928-97F8-B6648F715CE6}"/>
                  </a:ext>
                </a:extLst>
              </p14:cNvPr>
              <p14:cNvContentPartPr/>
              <p14:nvPr/>
            </p14:nvContentPartPr>
            <p14:xfrm>
              <a:off x="5057284" y="262251"/>
              <a:ext cx="4377960" cy="812880"/>
            </p14:xfrm>
          </p:contentPart>
        </mc:Choice>
        <mc:Fallback>
          <p:pic>
            <p:nvPicPr>
              <p:cNvPr id="58" name="Ink 57">
                <a:extLst>
                  <a:ext uri="{FF2B5EF4-FFF2-40B4-BE49-F238E27FC236}">
                    <a16:creationId xmlns:a16="http://schemas.microsoft.com/office/drawing/2014/main" id="{63435F64-856B-4928-97F8-B6648F715CE6}"/>
                  </a:ext>
                </a:extLst>
              </p:cNvPr>
              <p:cNvPicPr/>
              <p:nvPr/>
            </p:nvPicPr>
            <p:blipFill>
              <a:blip r:embed="rId13"/>
              <a:stretch>
                <a:fillRect/>
              </a:stretch>
            </p:blipFill>
            <p:spPr>
              <a:xfrm>
                <a:off x="5048284" y="253251"/>
                <a:ext cx="4395600" cy="830520"/>
              </a:xfrm>
              <a:prstGeom prst="rect">
                <a:avLst/>
              </a:prstGeom>
            </p:spPr>
          </p:pic>
        </mc:Fallback>
      </mc:AlternateContent>
    </p:spTree>
    <p:extLst>
      <p:ext uri="{BB962C8B-B14F-4D97-AF65-F5344CB8AC3E}">
        <p14:creationId xmlns:p14="http://schemas.microsoft.com/office/powerpoint/2010/main" val="22801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Types of Priority Queue</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8" y="2022769"/>
            <a:ext cx="2902526" cy="461665"/>
          </a:xfrm>
          <a:prstGeom prst="rect">
            <a:avLst/>
          </a:prstGeom>
          <a:noFill/>
        </p:spPr>
        <p:txBody>
          <a:bodyPr wrap="none" rtlCol="0">
            <a:spAutoFit/>
          </a:bodyPr>
          <a:lstStyle/>
          <a:p>
            <a:r>
              <a:rPr lang="en-IN" sz="2400" b="1" dirty="0"/>
              <a:t>Min – Priority Queue</a:t>
            </a:r>
          </a:p>
        </p:txBody>
      </p:sp>
      <p:sp>
        <p:nvSpPr>
          <p:cNvPr id="6" name="TextBox 5">
            <a:extLst>
              <a:ext uri="{FF2B5EF4-FFF2-40B4-BE49-F238E27FC236}">
                <a16:creationId xmlns:a16="http://schemas.microsoft.com/office/drawing/2014/main" id="{03F287D4-098B-4F62-8A0E-A3F0B083D9A8}"/>
              </a:ext>
            </a:extLst>
          </p:cNvPr>
          <p:cNvSpPr txBox="1"/>
          <p:nvPr/>
        </p:nvSpPr>
        <p:spPr>
          <a:xfrm>
            <a:off x="7585366" y="2022769"/>
            <a:ext cx="2973058" cy="461665"/>
          </a:xfrm>
          <a:prstGeom prst="rect">
            <a:avLst/>
          </a:prstGeom>
          <a:noFill/>
        </p:spPr>
        <p:txBody>
          <a:bodyPr wrap="none" rtlCol="0">
            <a:spAutoFit/>
          </a:bodyPr>
          <a:lstStyle/>
          <a:p>
            <a:r>
              <a:rPr lang="en-IN" sz="2400" b="1" dirty="0"/>
              <a:t>Max – Priority Queue</a:t>
            </a:r>
          </a:p>
        </p:txBody>
      </p:sp>
      <p:sp>
        <p:nvSpPr>
          <p:cNvPr id="7" name="TextBox 6">
            <a:extLst>
              <a:ext uri="{FF2B5EF4-FFF2-40B4-BE49-F238E27FC236}">
                <a16:creationId xmlns:a16="http://schemas.microsoft.com/office/drawing/2014/main" id="{518B6D95-E43B-4921-BCA0-256A2D527EA7}"/>
              </a:ext>
            </a:extLst>
          </p:cNvPr>
          <p:cNvSpPr txBox="1"/>
          <p:nvPr/>
        </p:nvSpPr>
        <p:spPr>
          <a:xfrm>
            <a:off x="1497674" y="3957936"/>
            <a:ext cx="3315389" cy="1200329"/>
          </a:xfrm>
          <a:prstGeom prst="rect">
            <a:avLst/>
          </a:prstGeom>
          <a:noFill/>
        </p:spPr>
        <p:txBody>
          <a:bodyPr wrap="square" rtlCol="0">
            <a:spAutoFit/>
          </a:bodyPr>
          <a:lstStyle/>
          <a:p>
            <a:pPr algn="ctr"/>
            <a:r>
              <a:rPr lang="en-IN" sz="2400" dirty="0"/>
              <a:t>Smaller Number</a:t>
            </a:r>
          </a:p>
          <a:p>
            <a:pPr algn="ctr"/>
            <a:r>
              <a:rPr lang="en-IN" sz="2400" dirty="0"/>
              <a:t>Higher Priority</a:t>
            </a:r>
          </a:p>
          <a:p>
            <a:pPr algn="ctr"/>
            <a:r>
              <a:rPr lang="en-IN" sz="2400" dirty="0"/>
              <a:t>(e.g. Ranks)</a:t>
            </a:r>
          </a:p>
        </p:txBody>
      </p:sp>
      <p:sp>
        <p:nvSpPr>
          <p:cNvPr id="8" name="TextBox 7">
            <a:extLst>
              <a:ext uri="{FF2B5EF4-FFF2-40B4-BE49-F238E27FC236}">
                <a16:creationId xmlns:a16="http://schemas.microsoft.com/office/drawing/2014/main" id="{19740AAB-306F-4216-98D1-C56759ABF961}"/>
              </a:ext>
            </a:extLst>
          </p:cNvPr>
          <p:cNvSpPr txBox="1"/>
          <p:nvPr/>
        </p:nvSpPr>
        <p:spPr>
          <a:xfrm>
            <a:off x="7824983" y="3957936"/>
            <a:ext cx="2493819" cy="1200329"/>
          </a:xfrm>
          <a:prstGeom prst="rect">
            <a:avLst/>
          </a:prstGeom>
          <a:noFill/>
        </p:spPr>
        <p:txBody>
          <a:bodyPr wrap="square" rtlCol="0">
            <a:spAutoFit/>
          </a:bodyPr>
          <a:lstStyle/>
          <a:p>
            <a:pPr algn="ctr"/>
            <a:r>
              <a:rPr lang="en-IN" sz="2400" dirty="0"/>
              <a:t>Larger Number</a:t>
            </a:r>
          </a:p>
          <a:p>
            <a:pPr algn="ctr"/>
            <a:r>
              <a:rPr lang="en-IN" sz="2400" dirty="0"/>
              <a:t>Higher Priority</a:t>
            </a:r>
          </a:p>
          <a:p>
            <a:pPr algn="ctr"/>
            <a:r>
              <a:rPr lang="en-IN" sz="2400" dirty="0"/>
              <a:t>(e.g. Marks)</a:t>
            </a:r>
          </a:p>
        </p:txBody>
      </p:sp>
      <p:graphicFrame>
        <p:nvGraphicFramePr>
          <p:cNvPr id="9" name="Table 8">
            <a:extLst>
              <a:ext uri="{FF2B5EF4-FFF2-40B4-BE49-F238E27FC236}">
                <a16:creationId xmlns:a16="http://schemas.microsoft.com/office/drawing/2014/main" id="{249984F3-69E5-4B02-82C9-CB9D54D8181C}"/>
              </a:ext>
            </a:extLst>
          </p:cNvPr>
          <p:cNvGraphicFramePr>
            <a:graphicFrameLocks noGrp="1"/>
          </p:cNvGraphicFramePr>
          <p:nvPr>
            <p:extLst/>
          </p:nvPr>
        </p:nvGraphicFramePr>
        <p:xfrm>
          <a:off x="1241132" y="3058160"/>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tc>
                <a:tc>
                  <a:txBody>
                    <a:bodyPr/>
                    <a:lstStyle/>
                    <a:p>
                      <a:pPr algn="ctr"/>
                      <a:r>
                        <a:rPr lang="en-IN" b="1" dirty="0"/>
                        <a:t>5</a:t>
                      </a:r>
                    </a:p>
                  </a:txBody>
                  <a:tcPr/>
                </a:tc>
                <a:tc>
                  <a:txBody>
                    <a:bodyPr/>
                    <a:lstStyle/>
                    <a:p>
                      <a:pPr algn="ctr"/>
                      <a:r>
                        <a:rPr lang="en-IN" b="1" dirty="0"/>
                        <a:t>1</a:t>
                      </a:r>
                    </a:p>
                  </a:txBody>
                  <a:tcPr>
                    <a:solidFill>
                      <a:srgbClr val="FF0000"/>
                    </a:solidFill>
                  </a:tcPr>
                </a:tc>
                <a:tc>
                  <a:txBody>
                    <a:bodyPr/>
                    <a:lstStyle/>
                    <a:p>
                      <a:pPr algn="ctr"/>
                      <a:r>
                        <a:rPr lang="en-IN" b="1" dirty="0"/>
                        <a:t>4</a:t>
                      </a:r>
                    </a:p>
                  </a:txBody>
                  <a:tcPr/>
                </a:tc>
                <a:extLst>
                  <a:ext uri="{0D108BD9-81ED-4DB2-BD59-A6C34878D82A}">
                    <a16:rowId xmlns:a16="http://schemas.microsoft.com/office/drawing/2014/main" val="126722113"/>
                  </a:ext>
                </a:extLst>
              </a:tr>
            </a:tbl>
          </a:graphicData>
        </a:graphic>
      </p:graphicFrame>
      <p:graphicFrame>
        <p:nvGraphicFramePr>
          <p:cNvPr id="10" name="Table 9">
            <a:extLst>
              <a:ext uri="{FF2B5EF4-FFF2-40B4-BE49-F238E27FC236}">
                <a16:creationId xmlns:a16="http://schemas.microsoft.com/office/drawing/2014/main" id="{5E2B6C99-BD32-4C69-BFEA-BA2CC4A7614E}"/>
              </a:ext>
            </a:extLst>
          </p:cNvPr>
          <p:cNvGraphicFramePr>
            <a:graphicFrameLocks noGrp="1"/>
          </p:cNvGraphicFramePr>
          <p:nvPr>
            <p:extLst/>
          </p:nvPr>
        </p:nvGraphicFramePr>
        <p:xfrm>
          <a:off x="7157656" y="3058160"/>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solidFill>
                      <a:srgbClr val="FF0000"/>
                    </a:solidFill>
                  </a:tcPr>
                </a:tc>
                <a:tc>
                  <a:txBody>
                    <a:bodyPr/>
                    <a:lstStyle/>
                    <a:p>
                      <a:pPr algn="ctr"/>
                      <a:r>
                        <a:rPr lang="en-IN" b="1" dirty="0"/>
                        <a:t>5</a:t>
                      </a:r>
                    </a:p>
                  </a:txBody>
                  <a:tcPr/>
                </a:tc>
                <a:tc>
                  <a:txBody>
                    <a:bodyPr/>
                    <a:lstStyle/>
                    <a:p>
                      <a:pPr algn="ctr"/>
                      <a:r>
                        <a:rPr lang="en-IN" b="1" dirty="0"/>
                        <a:t>1</a:t>
                      </a:r>
                    </a:p>
                  </a:txBody>
                  <a:tcPr>
                    <a:noFill/>
                  </a:tcPr>
                </a:tc>
                <a:tc>
                  <a:txBody>
                    <a:bodyPr/>
                    <a:lstStyle/>
                    <a:p>
                      <a:pPr algn="ctr"/>
                      <a:r>
                        <a:rPr lang="en-IN" b="1" dirty="0"/>
                        <a:t>4</a:t>
                      </a:r>
                    </a:p>
                  </a:txBody>
                  <a:tcPr/>
                </a:tc>
                <a:extLst>
                  <a:ext uri="{0D108BD9-81ED-4DB2-BD59-A6C34878D82A}">
                    <a16:rowId xmlns:a16="http://schemas.microsoft.com/office/drawing/2014/main" val="1267221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8EC7182F-9FB4-4CFF-911B-5F24F4244BF5}"/>
                  </a:ext>
                </a:extLst>
              </p14:cNvPr>
              <p14:cNvContentPartPr/>
              <p14:nvPr/>
            </p14:nvContentPartPr>
            <p14:xfrm>
              <a:off x="3857764" y="2712411"/>
              <a:ext cx="957240" cy="1054440"/>
            </p14:xfrm>
          </p:contentPart>
        </mc:Choice>
        <mc:Fallback>
          <p:pic>
            <p:nvPicPr>
              <p:cNvPr id="12" name="Ink 11">
                <a:extLst>
                  <a:ext uri="{FF2B5EF4-FFF2-40B4-BE49-F238E27FC236}">
                    <a16:creationId xmlns:a16="http://schemas.microsoft.com/office/drawing/2014/main" id="{8EC7182F-9FB4-4CFF-911B-5F24F4244BF5}"/>
                  </a:ext>
                </a:extLst>
              </p:cNvPr>
              <p:cNvPicPr/>
              <p:nvPr/>
            </p:nvPicPr>
            <p:blipFill>
              <a:blip r:embed="rId3"/>
              <a:stretch>
                <a:fillRect/>
              </a:stretch>
            </p:blipFill>
            <p:spPr>
              <a:xfrm>
                <a:off x="3848764" y="2703411"/>
                <a:ext cx="974880" cy="1072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ABD21F67-6BD8-4855-9CE0-3D03A7BB99C5}"/>
                  </a:ext>
                </a:extLst>
              </p14:cNvPr>
              <p14:cNvContentPartPr/>
              <p14:nvPr/>
            </p14:nvContentPartPr>
            <p14:xfrm>
              <a:off x="8780404" y="2844171"/>
              <a:ext cx="769320" cy="733320"/>
            </p14:xfrm>
          </p:contentPart>
        </mc:Choice>
        <mc:Fallback>
          <p:pic>
            <p:nvPicPr>
              <p:cNvPr id="13" name="Ink 12">
                <a:extLst>
                  <a:ext uri="{FF2B5EF4-FFF2-40B4-BE49-F238E27FC236}">
                    <a16:creationId xmlns:a16="http://schemas.microsoft.com/office/drawing/2014/main" id="{ABD21F67-6BD8-4855-9CE0-3D03A7BB99C5}"/>
                  </a:ext>
                </a:extLst>
              </p:cNvPr>
              <p:cNvPicPr/>
              <p:nvPr/>
            </p:nvPicPr>
            <p:blipFill>
              <a:blip r:embed="rId5"/>
              <a:stretch>
                <a:fillRect/>
              </a:stretch>
            </p:blipFill>
            <p:spPr>
              <a:xfrm>
                <a:off x="8771404" y="2835171"/>
                <a:ext cx="786960" cy="750960"/>
              </a:xfrm>
              <a:prstGeom prst="rect">
                <a:avLst/>
              </a:prstGeom>
            </p:spPr>
          </p:pic>
        </mc:Fallback>
      </mc:AlternateContent>
    </p:spTree>
    <p:extLst>
      <p:ext uri="{BB962C8B-B14F-4D97-AF65-F5344CB8AC3E}">
        <p14:creationId xmlns:p14="http://schemas.microsoft.com/office/powerpoint/2010/main" val="31284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Priority Queue ADT</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8" y="1551709"/>
            <a:ext cx="9440707" cy="178510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Abstract Data Type only states what operations are to be performed but doesn’t say how these operations will be carried out.</a:t>
            </a:r>
          </a:p>
          <a:p>
            <a:pPr marL="342900" indent="-342900">
              <a:buFont typeface="Wingdings" panose="05000000000000000000" pitchFamily="2" charset="2"/>
              <a:buChar char="Ø"/>
            </a:pPr>
            <a:r>
              <a:rPr lang="en-US" sz="2200" dirty="0"/>
              <a:t>It does not specify how data will be organized in memory and what algorithms will be used to carry out the operations.</a:t>
            </a:r>
            <a:endParaRPr lang="en-IN" sz="2200" dirty="0"/>
          </a:p>
        </p:txBody>
      </p:sp>
      <p:sp>
        <p:nvSpPr>
          <p:cNvPr id="11" name="TextBox 10">
            <a:extLst>
              <a:ext uri="{FF2B5EF4-FFF2-40B4-BE49-F238E27FC236}">
                <a16:creationId xmlns:a16="http://schemas.microsoft.com/office/drawing/2014/main" id="{49450686-1061-437C-9133-B4E970909025}"/>
              </a:ext>
            </a:extLst>
          </p:cNvPr>
          <p:cNvSpPr txBox="1"/>
          <p:nvPr/>
        </p:nvSpPr>
        <p:spPr>
          <a:xfrm>
            <a:off x="1704109" y="3352201"/>
            <a:ext cx="9230780" cy="2677656"/>
          </a:xfrm>
          <a:prstGeom prst="rect">
            <a:avLst/>
          </a:prstGeom>
          <a:noFill/>
        </p:spPr>
        <p:txBody>
          <a:bodyPr wrap="square" rtlCol="0">
            <a:spAutoFit/>
          </a:bodyPr>
          <a:lstStyle/>
          <a:p>
            <a:r>
              <a:rPr lang="en-US" sz="2400" b="1" dirty="0"/>
              <a:t>Priority Queue ADT:</a:t>
            </a:r>
          </a:p>
          <a:p>
            <a:pPr marL="342900" indent="-342900">
              <a:buFont typeface="Wingdings" panose="05000000000000000000" pitchFamily="2" charset="2"/>
              <a:buChar char="Ø"/>
            </a:pPr>
            <a:r>
              <a:rPr lang="en-US" sz="2400" b="1" dirty="0" err="1"/>
              <a:t>removeHighestPriority</a:t>
            </a:r>
            <a:r>
              <a:rPr lang="en-US" sz="2400" b="1" dirty="0"/>
              <a:t>()</a:t>
            </a:r>
            <a:endParaRPr lang="en-US" sz="2400" dirty="0"/>
          </a:p>
          <a:p>
            <a:pPr marL="342900" indent="-342900">
              <a:buFont typeface="Wingdings" panose="05000000000000000000" pitchFamily="2" charset="2"/>
              <a:buChar char="Ø"/>
            </a:pPr>
            <a:r>
              <a:rPr lang="en-US" sz="2400" b="1" dirty="0" err="1"/>
              <a:t>getHighestPriority</a:t>
            </a:r>
            <a:r>
              <a:rPr lang="en-US" sz="2400" b="1" dirty="0"/>
              <a:t>()</a:t>
            </a:r>
            <a:endParaRPr lang="en-US" sz="2400" dirty="0"/>
          </a:p>
          <a:p>
            <a:pPr marL="342900" indent="-342900">
              <a:buFont typeface="Wingdings" panose="05000000000000000000" pitchFamily="2" charset="2"/>
              <a:buChar char="Ø"/>
            </a:pPr>
            <a:r>
              <a:rPr lang="en-US" sz="2400" b="1" dirty="0"/>
              <a:t>add(T element)</a:t>
            </a:r>
            <a:endParaRPr lang="en-US" sz="2400" dirty="0"/>
          </a:p>
          <a:p>
            <a:pPr marL="342900" indent="-342900">
              <a:buFont typeface="Wingdings" panose="05000000000000000000" pitchFamily="2" charset="2"/>
              <a:buChar char="Ø"/>
            </a:pPr>
            <a:r>
              <a:rPr lang="en-US" sz="2400" b="1" dirty="0" err="1"/>
              <a:t>isEmpty</a:t>
            </a:r>
            <a:r>
              <a:rPr lang="en-US" sz="2400" b="1" dirty="0"/>
              <a:t>()</a:t>
            </a:r>
            <a:endParaRPr lang="en-US" sz="2400" dirty="0"/>
          </a:p>
          <a:p>
            <a:pPr marL="342900" indent="-342900">
              <a:buFont typeface="Wingdings" panose="05000000000000000000" pitchFamily="2" charset="2"/>
              <a:buChar char="Ø"/>
            </a:pPr>
            <a:r>
              <a:rPr lang="en-US" sz="2400" b="1" dirty="0"/>
              <a:t>size()</a:t>
            </a:r>
            <a:endParaRPr lang="en-US" sz="2400" dirty="0"/>
          </a:p>
          <a:p>
            <a:endParaRPr lang="en-IN" sz="2400" dirty="0"/>
          </a:p>
        </p:txBody>
      </p:sp>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99E1FF12-98E3-4989-A4C9-F88FD1873AFD}"/>
                  </a:ext>
                </a:extLst>
              </p14:cNvPr>
              <p14:cNvContentPartPr/>
              <p14:nvPr/>
            </p14:nvContentPartPr>
            <p14:xfrm>
              <a:off x="5208124" y="3591891"/>
              <a:ext cx="2500200" cy="1015200"/>
            </p14:xfrm>
          </p:contentPart>
        </mc:Choice>
        <mc:Fallback>
          <p:pic>
            <p:nvPicPr>
              <p:cNvPr id="18" name="Ink 17">
                <a:extLst>
                  <a:ext uri="{FF2B5EF4-FFF2-40B4-BE49-F238E27FC236}">
                    <a16:creationId xmlns:a16="http://schemas.microsoft.com/office/drawing/2014/main" id="{99E1FF12-98E3-4989-A4C9-F88FD1873AFD}"/>
                  </a:ext>
                </a:extLst>
              </p:cNvPr>
              <p:cNvPicPr/>
              <p:nvPr/>
            </p:nvPicPr>
            <p:blipFill>
              <a:blip r:embed="rId3"/>
              <a:stretch>
                <a:fillRect/>
              </a:stretch>
            </p:blipFill>
            <p:spPr>
              <a:xfrm>
                <a:off x="5199124" y="3582891"/>
                <a:ext cx="2517840" cy="1032840"/>
              </a:xfrm>
              <a:prstGeom prst="rect">
                <a:avLst/>
              </a:prstGeom>
            </p:spPr>
          </p:pic>
        </mc:Fallback>
      </mc:AlternateContent>
    </p:spTree>
    <p:extLst>
      <p:ext uri="{BB962C8B-B14F-4D97-AF65-F5344CB8AC3E}">
        <p14:creationId xmlns:p14="http://schemas.microsoft.com/office/powerpoint/2010/main" val="279838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Implementation of Priority Queue</a:t>
            </a:r>
          </a:p>
        </p:txBody>
      </p:sp>
      <p:sp>
        <p:nvSpPr>
          <p:cNvPr id="2" name="TextBox 1">
            <a:extLst>
              <a:ext uri="{FF2B5EF4-FFF2-40B4-BE49-F238E27FC236}">
                <a16:creationId xmlns:a16="http://schemas.microsoft.com/office/drawing/2014/main" id="{D9C328A5-0120-4A2A-834B-9D7E69D9A393}"/>
              </a:ext>
            </a:extLst>
          </p:cNvPr>
          <p:cNvSpPr txBox="1"/>
          <p:nvPr/>
        </p:nvSpPr>
        <p:spPr>
          <a:xfrm>
            <a:off x="1704109" y="1551709"/>
            <a:ext cx="9230780" cy="1200329"/>
          </a:xfrm>
          <a:prstGeom prst="rect">
            <a:avLst/>
          </a:prstGeom>
          <a:noFill/>
        </p:spPr>
        <p:txBody>
          <a:bodyPr wrap="square" rtlCol="0">
            <a:spAutoFit/>
          </a:bodyPr>
          <a:lstStyle/>
          <a:p>
            <a:pPr marL="457200" indent="-457200">
              <a:buAutoNum type="arabicPeriod"/>
            </a:pPr>
            <a:r>
              <a:rPr lang="en-US" sz="2400" dirty="0"/>
              <a:t>Using In-Built Class “</a:t>
            </a:r>
            <a:r>
              <a:rPr lang="en-US" sz="2400" dirty="0" err="1"/>
              <a:t>PriorityQueue</a:t>
            </a:r>
            <a:r>
              <a:rPr lang="en-US" sz="2400" dirty="0"/>
              <a:t>”</a:t>
            </a:r>
          </a:p>
          <a:p>
            <a:pPr marL="457200" indent="-457200">
              <a:buFontTx/>
              <a:buAutoNum type="arabicPeriod"/>
            </a:pPr>
            <a:r>
              <a:rPr lang="en-US" sz="2400" dirty="0"/>
              <a:t>Using Arrays</a:t>
            </a:r>
          </a:p>
          <a:p>
            <a:pPr marL="457200" indent="-457200">
              <a:buAutoNum type="arabicPeriod"/>
            </a:pPr>
            <a:r>
              <a:rPr lang="en-US" sz="2400" dirty="0"/>
              <a:t>Using Heaps</a:t>
            </a:r>
            <a:endParaRPr lang="en-IN" sz="2400"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BD6858E-19F3-4018-967E-344BF02CE22B}"/>
                  </a:ext>
                </a:extLst>
              </p14:cNvPr>
              <p14:cNvContentPartPr/>
              <p14:nvPr/>
            </p14:nvContentPartPr>
            <p14:xfrm>
              <a:off x="3149644" y="2380851"/>
              <a:ext cx="972360" cy="237240"/>
            </p14:xfrm>
          </p:contentPart>
        </mc:Choice>
        <mc:Fallback>
          <p:pic>
            <p:nvPicPr>
              <p:cNvPr id="5" name="Ink 4">
                <a:extLst>
                  <a:ext uri="{FF2B5EF4-FFF2-40B4-BE49-F238E27FC236}">
                    <a16:creationId xmlns:a16="http://schemas.microsoft.com/office/drawing/2014/main" id="{ABD6858E-19F3-4018-967E-344BF02CE22B}"/>
                  </a:ext>
                </a:extLst>
              </p:cNvPr>
              <p:cNvPicPr/>
              <p:nvPr/>
            </p:nvPicPr>
            <p:blipFill>
              <a:blip r:embed="rId3"/>
              <a:stretch>
                <a:fillRect/>
              </a:stretch>
            </p:blipFill>
            <p:spPr>
              <a:xfrm>
                <a:off x="3113644" y="2308851"/>
                <a:ext cx="104400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CC1B18C-25B7-4280-9162-3DB3FD17D830}"/>
                  </a:ext>
                </a:extLst>
              </p14:cNvPr>
              <p14:cNvContentPartPr/>
              <p14:nvPr/>
            </p14:nvContentPartPr>
            <p14:xfrm>
              <a:off x="1669324" y="1602171"/>
              <a:ext cx="552240" cy="300960"/>
            </p14:xfrm>
          </p:contentPart>
        </mc:Choice>
        <mc:Fallback>
          <p:pic>
            <p:nvPicPr>
              <p:cNvPr id="6" name="Ink 5">
                <a:extLst>
                  <a:ext uri="{FF2B5EF4-FFF2-40B4-BE49-F238E27FC236}">
                    <a16:creationId xmlns:a16="http://schemas.microsoft.com/office/drawing/2014/main" id="{8CC1B18C-25B7-4280-9162-3DB3FD17D830}"/>
                  </a:ext>
                </a:extLst>
              </p:cNvPr>
              <p:cNvPicPr/>
              <p:nvPr/>
            </p:nvPicPr>
            <p:blipFill>
              <a:blip r:embed="rId5"/>
              <a:stretch>
                <a:fillRect/>
              </a:stretch>
            </p:blipFill>
            <p:spPr>
              <a:xfrm>
                <a:off x="1660324" y="1593171"/>
                <a:ext cx="5698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6652BF0-9D01-4510-B986-07C91E18A1AB}"/>
                  </a:ext>
                </a:extLst>
              </p14:cNvPr>
              <p14:cNvContentPartPr/>
              <p14:nvPr/>
            </p14:nvContentPartPr>
            <p14:xfrm>
              <a:off x="1685524" y="2040651"/>
              <a:ext cx="464760" cy="199800"/>
            </p14:xfrm>
          </p:contentPart>
        </mc:Choice>
        <mc:Fallback>
          <p:pic>
            <p:nvPicPr>
              <p:cNvPr id="9" name="Ink 8">
                <a:extLst>
                  <a:ext uri="{FF2B5EF4-FFF2-40B4-BE49-F238E27FC236}">
                    <a16:creationId xmlns:a16="http://schemas.microsoft.com/office/drawing/2014/main" id="{56652BF0-9D01-4510-B986-07C91E18A1AB}"/>
                  </a:ext>
                </a:extLst>
              </p:cNvPr>
              <p:cNvPicPr/>
              <p:nvPr/>
            </p:nvPicPr>
            <p:blipFill>
              <a:blip r:embed="rId7"/>
              <a:stretch>
                <a:fillRect/>
              </a:stretch>
            </p:blipFill>
            <p:spPr>
              <a:xfrm>
                <a:off x="1676524" y="2031651"/>
                <a:ext cx="482400" cy="217440"/>
              </a:xfrm>
              <a:prstGeom prst="rect">
                <a:avLst/>
              </a:prstGeom>
            </p:spPr>
          </p:pic>
        </mc:Fallback>
      </mc:AlternateContent>
    </p:spTree>
    <p:extLst>
      <p:ext uri="{BB962C8B-B14F-4D97-AF65-F5344CB8AC3E}">
        <p14:creationId xmlns:p14="http://schemas.microsoft.com/office/powerpoint/2010/main" val="365697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Using In-Built Class</a:t>
            </a:r>
          </a:p>
        </p:txBody>
      </p:sp>
      <p:sp>
        <p:nvSpPr>
          <p:cNvPr id="20" name="TextBox 19">
            <a:extLst>
              <a:ext uri="{FF2B5EF4-FFF2-40B4-BE49-F238E27FC236}">
                <a16:creationId xmlns:a16="http://schemas.microsoft.com/office/drawing/2014/main" id="{37DCAE47-5DFA-47F3-94D2-F149D2552AD1}"/>
              </a:ext>
            </a:extLst>
          </p:cNvPr>
          <p:cNvSpPr txBox="1"/>
          <p:nvPr/>
        </p:nvSpPr>
        <p:spPr>
          <a:xfrm>
            <a:off x="1967346" y="2090172"/>
            <a:ext cx="4391891" cy="2677656"/>
          </a:xfrm>
          <a:prstGeom prst="rect">
            <a:avLst/>
          </a:prstGeom>
          <a:noFill/>
        </p:spPr>
        <p:txBody>
          <a:bodyPr wrap="square" rtlCol="0">
            <a:spAutoFit/>
          </a:bodyPr>
          <a:lstStyle/>
          <a:p>
            <a:r>
              <a:rPr lang="en-US" sz="2400" b="1" dirty="0"/>
              <a:t>Priority Queue ADT:</a:t>
            </a:r>
          </a:p>
          <a:p>
            <a:pPr marL="342900" indent="-342900">
              <a:buFont typeface="Wingdings" panose="05000000000000000000" pitchFamily="2" charset="2"/>
              <a:buChar char="Ø"/>
            </a:pPr>
            <a:r>
              <a:rPr lang="en-US" sz="2400" b="1" dirty="0" err="1"/>
              <a:t>removeHighestPriority</a:t>
            </a:r>
            <a:r>
              <a:rPr lang="en-US" sz="2400" b="1" dirty="0"/>
              <a:t>()</a:t>
            </a:r>
            <a:endParaRPr lang="en-US" sz="2400" dirty="0"/>
          </a:p>
          <a:p>
            <a:pPr marL="342900" indent="-342900">
              <a:buFont typeface="Wingdings" panose="05000000000000000000" pitchFamily="2" charset="2"/>
              <a:buChar char="Ø"/>
            </a:pPr>
            <a:r>
              <a:rPr lang="en-US" sz="2400" b="1" dirty="0" err="1"/>
              <a:t>getHighestPriority</a:t>
            </a:r>
            <a:r>
              <a:rPr lang="en-US" sz="2400" b="1" dirty="0"/>
              <a:t>()</a:t>
            </a:r>
            <a:endParaRPr lang="en-US" sz="2400" dirty="0"/>
          </a:p>
          <a:p>
            <a:pPr marL="342900" indent="-342900">
              <a:buFont typeface="Wingdings" panose="05000000000000000000" pitchFamily="2" charset="2"/>
              <a:buChar char="Ø"/>
            </a:pPr>
            <a:r>
              <a:rPr lang="en-US" sz="2400" b="1" dirty="0"/>
              <a:t>add(T element)</a:t>
            </a:r>
            <a:endParaRPr lang="en-US" sz="2400" dirty="0"/>
          </a:p>
          <a:p>
            <a:pPr marL="342900" indent="-342900">
              <a:buFont typeface="Wingdings" panose="05000000000000000000" pitchFamily="2" charset="2"/>
              <a:buChar char="Ø"/>
            </a:pPr>
            <a:r>
              <a:rPr lang="en-US" sz="2400" b="1" dirty="0" err="1"/>
              <a:t>isEmpty</a:t>
            </a:r>
            <a:r>
              <a:rPr lang="en-US" sz="2400" b="1" dirty="0"/>
              <a:t>()</a:t>
            </a:r>
            <a:endParaRPr lang="en-US" sz="2400" dirty="0"/>
          </a:p>
          <a:p>
            <a:pPr marL="342900" indent="-342900">
              <a:buFont typeface="Wingdings" panose="05000000000000000000" pitchFamily="2" charset="2"/>
              <a:buChar char="Ø"/>
            </a:pPr>
            <a:r>
              <a:rPr lang="en-US" sz="2400" b="1" dirty="0"/>
              <a:t>size()</a:t>
            </a:r>
            <a:endParaRPr lang="en-US" sz="2400" dirty="0"/>
          </a:p>
          <a:p>
            <a:endParaRPr lang="en-IN" sz="2400" dirty="0"/>
          </a:p>
        </p:txBody>
      </p:sp>
      <p:sp>
        <p:nvSpPr>
          <p:cNvPr id="22" name="TextBox 21">
            <a:extLst>
              <a:ext uri="{FF2B5EF4-FFF2-40B4-BE49-F238E27FC236}">
                <a16:creationId xmlns:a16="http://schemas.microsoft.com/office/drawing/2014/main" id="{87B3587F-4880-4CC2-96C5-01B9C4F07AC2}"/>
              </a:ext>
            </a:extLst>
          </p:cNvPr>
          <p:cNvSpPr txBox="1"/>
          <p:nvPr/>
        </p:nvSpPr>
        <p:spPr>
          <a:xfrm>
            <a:off x="7067645" y="2090172"/>
            <a:ext cx="4391891" cy="2308324"/>
          </a:xfrm>
          <a:prstGeom prst="rect">
            <a:avLst/>
          </a:prstGeom>
          <a:noFill/>
        </p:spPr>
        <p:txBody>
          <a:bodyPr wrap="square" rtlCol="0">
            <a:spAutoFit/>
          </a:bodyPr>
          <a:lstStyle/>
          <a:p>
            <a:r>
              <a:rPr lang="en-US" sz="2400" b="1" dirty="0" err="1"/>
              <a:t>PriorityQueue</a:t>
            </a:r>
            <a:r>
              <a:rPr lang="en-US" sz="2400" b="1" dirty="0"/>
              <a:t> Class:</a:t>
            </a:r>
          </a:p>
          <a:p>
            <a:pPr marL="342900" indent="-342900">
              <a:buFont typeface="Wingdings" panose="05000000000000000000" pitchFamily="2" charset="2"/>
              <a:buChar char="Ø"/>
            </a:pPr>
            <a:r>
              <a:rPr lang="en-US" sz="2400" b="1" dirty="0"/>
              <a:t>poll()</a:t>
            </a:r>
            <a:endParaRPr lang="en-US" sz="2400" dirty="0"/>
          </a:p>
          <a:p>
            <a:pPr marL="342900" indent="-342900">
              <a:buFont typeface="Wingdings" panose="05000000000000000000" pitchFamily="2" charset="2"/>
              <a:buChar char="Ø"/>
            </a:pPr>
            <a:r>
              <a:rPr lang="en-US" sz="2400" b="1" dirty="0"/>
              <a:t>peek()</a:t>
            </a:r>
            <a:endParaRPr lang="en-US" sz="2400" dirty="0"/>
          </a:p>
          <a:p>
            <a:pPr marL="342900" indent="-342900">
              <a:buFont typeface="Wingdings" panose="05000000000000000000" pitchFamily="2" charset="2"/>
              <a:buChar char="Ø"/>
            </a:pPr>
            <a:r>
              <a:rPr lang="en-US" sz="2400" b="1" dirty="0"/>
              <a:t>add(T element)</a:t>
            </a:r>
            <a:endParaRPr lang="en-US" sz="2400" dirty="0"/>
          </a:p>
          <a:p>
            <a:pPr marL="342900" indent="-342900">
              <a:buFont typeface="Wingdings" panose="05000000000000000000" pitchFamily="2" charset="2"/>
              <a:buChar char="Ø"/>
            </a:pPr>
            <a:r>
              <a:rPr lang="en-US" sz="2400" b="1" dirty="0" err="1"/>
              <a:t>isEmpty</a:t>
            </a:r>
            <a:r>
              <a:rPr lang="en-US" sz="2400" b="1" dirty="0"/>
              <a:t>()</a:t>
            </a:r>
            <a:endParaRPr lang="en-US" sz="2400" dirty="0"/>
          </a:p>
          <a:p>
            <a:pPr marL="342900" indent="-342900">
              <a:buFont typeface="Wingdings" panose="05000000000000000000" pitchFamily="2" charset="2"/>
              <a:buChar char="Ø"/>
            </a:pPr>
            <a:r>
              <a:rPr lang="en-US" sz="2400" b="1" dirty="0"/>
              <a:t>size()</a:t>
            </a:r>
            <a:endParaRPr lang="en-US" sz="2400" dirty="0"/>
          </a:p>
        </p:txBody>
      </p:sp>
    </p:spTree>
    <p:extLst>
      <p:ext uri="{BB962C8B-B14F-4D97-AF65-F5344CB8AC3E}">
        <p14:creationId xmlns:p14="http://schemas.microsoft.com/office/powerpoint/2010/main" val="283226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Using In-Built Class</a:t>
            </a:r>
          </a:p>
        </p:txBody>
      </p:sp>
      <p:pic>
        <p:nvPicPr>
          <p:cNvPr id="2" name="Picture 1">
            <a:extLst>
              <a:ext uri="{FF2B5EF4-FFF2-40B4-BE49-F238E27FC236}">
                <a16:creationId xmlns:a16="http://schemas.microsoft.com/office/drawing/2014/main" id="{F5293491-8F88-4A99-A03B-46BA7863D369}"/>
              </a:ext>
            </a:extLst>
          </p:cNvPr>
          <p:cNvPicPr>
            <a:picLocks noChangeAspect="1"/>
          </p:cNvPicPr>
          <p:nvPr/>
        </p:nvPicPr>
        <p:blipFill rotWithShape="1">
          <a:blip r:embed="rId2"/>
          <a:srcRect t="4097"/>
          <a:stretch/>
        </p:blipFill>
        <p:spPr>
          <a:xfrm>
            <a:off x="2852285" y="1482437"/>
            <a:ext cx="6487430" cy="4385282"/>
          </a:xfrm>
          <a:prstGeom prst="rect">
            <a:avLst/>
          </a:prstGeom>
        </p:spPr>
      </p:pic>
    </p:spTree>
    <p:extLst>
      <p:ext uri="{BB962C8B-B14F-4D97-AF65-F5344CB8AC3E}">
        <p14:creationId xmlns:p14="http://schemas.microsoft.com/office/powerpoint/2010/main" val="342436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sp>
        <p:nvSpPr>
          <p:cNvPr id="2" name="TextBox 1">
            <a:extLst>
              <a:ext uri="{FF2B5EF4-FFF2-40B4-BE49-F238E27FC236}">
                <a16:creationId xmlns:a16="http://schemas.microsoft.com/office/drawing/2014/main" id="{D9C328A5-0120-4A2A-834B-9D7E69D9A393}"/>
              </a:ext>
            </a:extLst>
          </p:cNvPr>
          <p:cNvSpPr txBox="1"/>
          <p:nvPr/>
        </p:nvSpPr>
        <p:spPr>
          <a:xfrm>
            <a:off x="2191938" y="3596327"/>
            <a:ext cx="2205219" cy="830997"/>
          </a:xfrm>
          <a:prstGeom prst="rect">
            <a:avLst/>
          </a:prstGeom>
          <a:noFill/>
        </p:spPr>
        <p:txBody>
          <a:bodyPr wrap="none" rtlCol="0">
            <a:spAutoFit/>
          </a:bodyPr>
          <a:lstStyle/>
          <a:p>
            <a:r>
              <a:rPr lang="en-IN" sz="2400" b="1" dirty="0"/>
              <a:t>Insertion – O(1)</a:t>
            </a:r>
          </a:p>
          <a:p>
            <a:r>
              <a:rPr lang="en-IN" sz="2400" b="1" dirty="0"/>
              <a:t>Deletion – O(n)</a:t>
            </a:r>
          </a:p>
        </p:txBody>
      </p:sp>
      <p:sp>
        <p:nvSpPr>
          <p:cNvPr id="11" name="TextBox 10">
            <a:extLst>
              <a:ext uri="{FF2B5EF4-FFF2-40B4-BE49-F238E27FC236}">
                <a16:creationId xmlns:a16="http://schemas.microsoft.com/office/drawing/2014/main" id="{CEA15379-1D19-4EBF-B566-A25705D9E31D}"/>
              </a:ext>
            </a:extLst>
          </p:cNvPr>
          <p:cNvSpPr txBox="1"/>
          <p:nvPr/>
        </p:nvSpPr>
        <p:spPr>
          <a:xfrm>
            <a:off x="8506171" y="3596326"/>
            <a:ext cx="2205219" cy="830997"/>
          </a:xfrm>
          <a:prstGeom prst="rect">
            <a:avLst/>
          </a:prstGeom>
          <a:noFill/>
        </p:spPr>
        <p:txBody>
          <a:bodyPr wrap="none" rtlCol="0">
            <a:spAutoFit/>
          </a:bodyPr>
          <a:lstStyle/>
          <a:p>
            <a:r>
              <a:rPr lang="en-IN" sz="2400" b="1" dirty="0"/>
              <a:t>Insertion – O(n)</a:t>
            </a:r>
          </a:p>
          <a:p>
            <a:r>
              <a:rPr lang="en-IN" sz="2400" b="1" dirty="0"/>
              <a:t>Deletion – O(1)</a:t>
            </a:r>
          </a:p>
        </p:txBody>
      </p:sp>
      <p:sp>
        <p:nvSpPr>
          <p:cNvPr id="12" name="TextBox 11">
            <a:extLst>
              <a:ext uri="{FF2B5EF4-FFF2-40B4-BE49-F238E27FC236}">
                <a16:creationId xmlns:a16="http://schemas.microsoft.com/office/drawing/2014/main" id="{DD954997-0658-4BE2-B88A-BAD78E474C37}"/>
              </a:ext>
            </a:extLst>
          </p:cNvPr>
          <p:cNvSpPr txBox="1"/>
          <p:nvPr/>
        </p:nvSpPr>
        <p:spPr>
          <a:xfrm>
            <a:off x="5008907" y="1432204"/>
            <a:ext cx="2174185" cy="461665"/>
          </a:xfrm>
          <a:prstGeom prst="rect">
            <a:avLst/>
          </a:prstGeom>
          <a:noFill/>
        </p:spPr>
        <p:txBody>
          <a:bodyPr wrap="none" rtlCol="0">
            <a:spAutoFit/>
          </a:bodyPr>
          <a:lstStyle/>
          <a:p>
            <a:r>
              <a:rPr lang="en-IN" sz="2400" b="1" dirty="0"/>
              <a:t>Two Scenarios:</a:t>
            </a:r>
          </a:p>
        </p:txBody>
      </p:sp>
      <p:graphicFrame>
        <p:nvGraphicFramePr>
          <p:cNvPr id="13" name="Table 12">
            <a:extLst>
              <a:ext uri="{FF2B5EF4-FFF2-40B4-BE49-F238E27FC236}">
                <a16:creationId xmlns:a16="http://schemas.microsoft.com/office/drawing/2014/main" id="{1519CF02-3731-4AC9-BFBD-6B678CE4AB12}"/>
              </a:ext>
            </a:extLst>
          </p:cNvPr>
          <p:cNvGraphicFramePr>
            <a:graphicFrameLocks noGrp="1"/>
          </p:cNvGraphicFramePr>
          <p:nvPr>
            <p:extLst/>
          </p:nvPr>
        </p:nvGraphicFramePr>
        <p:xfrm>
          <a:off x="1380309" y="2890833"/>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solidFill>
                      <a:srgbClr val="FF0000"/>
                    </a:solidFill>
                  </a:tcPr>
                </a:tc>
                <a:tc>
                  <a:txBody>
                    <a:bodyPr/>
                    <a:lstStyle/>
                    <a:p>
                      <a:pPr algn="ctr"/>
                      <a:r>
                        <a:rPr lang="en-IN" b="1" dirty="0"/>
                        <a:t>5</a:t>
                      </a:r>
                    </a:p>
                  </a:txBody>
                  <a:tcPr/>
                </a:tc>
                <a:tc>
                  <a:txBody>
                    <a:bodyPr/>
                    <a:lstStyle/>
                    <a:p>
                      <a:pPr algn="ctr"/>
                      <a:r>
                        <a:rPr lang="en-IN" b="1" dirty="0"/>
                        <a:t>1</a:t>
                      </a:r>
                    </a:p>
                  </a:txBody>
                  <a:tcPr>
                    <a:noFill/>
                  </a:tcPr>
                </a:tc>
                <a:tc>
                  <a:txBody>
                    <a:bodyPr/>
                    <a:lstStyle/>
                    <a:p>
                      <a:pPr algn="ctr"/>
                      <a:endParaRPr lang="en-IN" b="1" dirty="0"/>
                    </a:p>
                  </a:txBody>
                  <a:tcPr/>
                </a:tc>
                <a:extLst>
                  <a:ext uri="{0D108BD9-81ED-4DB2-BD59-A6C34878D82A}">
                    <a16:rowId xmlns:a16="http://schemas.microsoft.com/office/drawing/2014/main" val="126722113"/>
                  </a:ext>
                </a:extLst>
              </a:tr>
            </a:tbl>
          </a:graphicData>
        </a:graphic>
      </p:graphicFrame>
      <p:sp>
        <p:nvSpPr>
          <p:cNvPr id="14" name="TextBox 13">
            <a:extLst>
              <a:ext uri="{FF2B5EF4-FFF2-40B4-BE49-F238E27FC236}">
                <a16:creationId xmlns:a16="http://schemas.microsoft.com/office/drawing/2014/main" id="{ABA53FEE-C270-47E6-9507-0CD6BB8C641D}"/>
              </a:ext>
            </a:extLst>
          </p:cNvPr>
          <p:cNvSpPr txBox="1"/>
          <p:nvPr/>
        </p:nvSpPr>
        <p:spPr>
          <a:xfrm>
            <a:off x="2068633" y="2161519"/>
            <a:ext cx="2451825" cy="461665"/>
          </a:xfrm>
          <a:prstGeom prst="rect">
            <a:avLst/>
          </a:prstGeom>
          <a:noFill/>
        </p:spPr>
        <p:txBody>
          <a:bodyPr wrap="none" rtlCol="0">
            <a:spAutoFit/>
          </a:bodyPr>
          <a:lstStyle/>
          <a:p>
            <a:pPr algn="ctr"/>
            <a:r>
              <a:rPr lang="en-IN" sz="2400" b="1" dirty="0"/>
              <a:t>Array Not Sorted</a:t>
            </a:r>
          </a:p>
        </p:txBody>
      </p:sp>
      <p:sp>
        <p:nvSpPr>
          <p:cNvPr id="15" name="TextBox 14">
            <a:extLst>
              <a:ext uri="{FF2B5EF4-FFF2-40B4-BE49-F238E27FC236}">
                <a16:creationId xmlns:a16="http://schemas.microsoft.com/office/drawing/2014/main" id="{E6B9367E-B438-4F47-BBE0-F1CAD9E9FAA6}"/>
              </a:ext>
            </a:extLst>
          </p:cNvPr>
          <p:cNvSpPr txBox="1"/>
          <p:nvPr/>
        </p:nvSpPr>
        <p:spPr>
          <a:xfrm>
            <a:off x="8670606" y="2161518"/>
            <a:ext cx="1876346" cy="461665"/>
          </a:xfrm>
          <a:prstGeom prst="rect">
            <a:avLst/>
          </a:prstGeom>
          <a:noFill/>
        </p:spPr>
        <p:txBody>
          <a:bodyPr wrap="none" rtlCol="0">
            <a:spAutoFit/>
          </a:bodyPr>
          <a:lstStyle/>
          <a:p>
            <a:pPr algn="ctr"/>
            <a:r>
              <a:rPr lang="en-IN" sz="2400" b="1" dirty="0"/>
              <a:t>Array Sorted</a:t>
            </a:r>
          </a:p>
        </p:txBody>
      </p:sp>
      <p:graphicFrame>
        <p:nvGraphicFramePr>
          <p:cNvPr id="16" name="Table 15">
            <a:extLst>
              <a:ext uri="{FF2B5EF4-FFF2-40B4-BE49-F238E27FC236}">
                <a16:creationId xmlns:a16="http://schemas.microsoft.com/office/drawing/2014/main" id="{D87929EC-3E6C-43B0-B9A9-9752425F38AF}"/>
              </a:ext>
            </a:extLst>
          </p:cNvPr>
          <p:cNvGraphicFramePr>
            <a:graphicFrameLocks noGrp="1"/>
          </p:cNvGraphicFramePr>
          <p:nvPr>
            <p:extLst/>
          </p:nvPr>
        </p:nvGraphicFramePr>
        <p:xfrm>
          <a:off x="7694541" y="2883906"/>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1</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6</a:t>
                      </a:r>
                    </a:p>
                  </a:txBody>
                  <a:tcPr>
                    <a:noFill/>
                  </a:tcPr>
                </a:tc>
                <a:tc>
                  <a:txBody>
                    <a:bodyPr/>
                    <a:lstStyle/>
                    <a:p>
                      <a:pPr algn="ctr"/>
                      <a:r>
                        <a:rPr lang="en-IN" b="1" dirty="0"/>
                        <a:t>8</a:t>
                      </a:r>
                    </a:p>
                  </a:txBody>
                  <a:tcPr/>
                </a:tc>
                <a:tc>
                  <a:txBody>
                    <a:bodyPr/>
                    <a:lstStyle/>
                    <a:p>
                      <a:pPr algn="ctr"/>
                      <a:r>
                        <a:rPr lang="en-IN" b="1" dirty="0"/>
                        <a:t>10</a:t>
                      </a:r>
                    </a:p>
                  </a:txBody>
                  <a:tcPr>
                    <a:solidFill>
                      <a:srgbClr val="FF0000"/>
                    </a:solidFill>
                  </a:tcPr>
                </a:tc>
                <a:tc>
                  <a:txBody>
                    <a:bodyPr/>
                    <a:lstStyle/>
                    <a:p>
                      <a:pPr algn="ctr"/>
                      <a:endParaRPr lang="en-IN" b="1" dirty="0"/>
                    </a:p>
                  </a:txBody>
                  <a:tcPr/>
                </a:tc>
                <a:extLst>
                  <a:ext uri="{0D108BD9-81ED-4DB2-BD59-A6C34878D82A}">
                    <a16:rowId xmlns:a16="http://schemas.microsoft.com/office/drawing/2014/main" val="126722113"/>
                  </a:ext>
                </a:extLst>
              </a:tr>
            </a:tbl>
          </a:graphicData>
        </a:graphic>
      </p:graphicFrame>
      <p:sp>
        <p:nvSpPr>
          <p:cNvPr id="17" name="TextBox 16">
            <a:extLst>
              <a:ext uri="{FF2B5EF4-FFF2-40B4-BE49-F238E27FC236}">
                <a16:creationId xmlns:a16="http://schemas.microsoft.com/office/drawing/2014/main" id="{2AC7BDB0-9640-4770-ADEA-6C8DCE5FB6C4}"/>
              </a:ext>
            </a:extLst>
          </p:cNvPr>
          <p:cNvSpPr txBox="1"/>
          <p:nvPr/>
        </p:nvSpPr>
        <p:spPr>
          <a:xfrm>
            <a:off x="1380309" y="4556130"/>
            <a:ext cx="1757212" cy="461665"/>
          </a:xfrm>
          <a:prstGeom prst="rect">
            <a:avLst/>
          </a:prstGeom>
          <a:noFill/>
        </p:spPr>
        <p:txBody>
          <a:bodyPr wrap="none" rtlCol="0">
            <a:spAutoFit/>
          </a:bodyPr>
          <a:lstStyle/>
          <a:p>
            <a:r>
              <a:rPr lang="en-IN" sz="2400" b="1" dirty="0"/>
              <a:t>e.g. </a:t>
            </a:r>
            <a:r>
              <a:rPr lang="en-IN" sz="2400" dirty="0"/>
              <a:t>Insert 9</a:t>
            </a:r>
          </a:p>
        </p:txBody>
      </p:sp>
      <p:graphicFrame>
        <p:nvGraphicFramePr>
          <p:cNvPr id="18" name="Table 17">
            <a:extLst>
              <a:ext uri="{FF2B5EF4-FFF2-40B4-BE49-F238E27FC236}">
                <a16:creationId xmlns:a16="http://schemas.microsoft.com/office/drawing/2014/main" id="{209E013A-2931-4100-A4CB-3E7046081048}"/>
              </a:ext>
            </a:extLst>
          </p:cNvPr>
          <p:cNvGraphicFramePr>
            <a:graphicFrameLocks noGrp="1"/>
          </p:cNvGraphicFramePr>
          <p:nvPr>
            <p:extLst/>
          </p:nvPr>
        </p:nvGraphicFramePr>
        <p:xfrm>
          <a:off x="1380309" y="5075738"/>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8</a:t>
                      </a:r>
                    </a:p>
                  </a:txBody>
                  <a:tcPr/>
                </a:tc>
                <a:tc>
                  <a:txBody>
                    <a:bodyPr/>
                    <a:lstStyle/>
                    <a:p>
                      <a:pPr algn="ctr"/>
                      <a:r>
                        <a:rPr lang="en-IN" b="1" dirty="0"/>
                        <a:t>6</a:t>
                      </a:r>
                    </a:p>
                  </a:txBody>
                  <a:tcPr/>
                </a:tc>
                <a:tc>
                  <a:txBody>
                    <a:bodyPr/>
                    <a:lstStyle/>
                    <a:p>
                      <a:pPr algn="ctr"/>
                      <a:r>
                        <a:rPr lang="en-IN" b="1" dirty="0"/>
                        <a:t>3</a:t>
                      </a:r>
                    </a:p>
                  </a:txBody>
                  <a:tcPr/>
                </a:tc>
                <a:tc>
                  <a:txBody>
                    <a:bodyPr/>
                    <a:lstStyle/>
                    <a:p>
                      <a:pPr algn="ctr"/>
                      <a:r>
                        <a:rPr lang="en-IN" b="1" dirty="0"/>
                        <a:t>10</a:t>
                      </a:r>
                    </a:p>
                  </a:txBody>
                  <a:tcPr>
                    <a:solidFill>
                      <a:srgbClr val="FF0000"/>
                    </a:solidFill>
                  </a:tcPr>
                </a:tc>
                <a:tc>
                  <a:txBody>
                    <a:bodyPr/>
                    <a:lstStyle/>
                    <a:p>
                      <a:pPr algn="ctr"/>
                      <a:r>
                        <a:rPr lang="en-IN" b="1" dirty="0"/>
                        <a:t>5</a:t>
                      </a:r>
                    </a:p>
                  </a:txBody>
                  <a:tcPr/>
                </a:tc>
                <a:tc>
                  <a:txBody>
                    <a:bodyPr/>
                    <a:lstStyle/>
                    <a:p>
                      <a:pPr algn="ctr"/>
                      <a:r>
                        <a:rPr lang="en-IN" b="1" dirty="0"/>
                        <a:t>1</a:t>
                      </a:r>
                    </a:p>
                  </a:txBody>
                  <a:tcPr>
                    <a:noFill/>
                  </a:tcPr>
                </a:tc>
                <a:tc>
                  <a:txBody>
                    <a:bodyPr/>
                    <a:lstStyle/>
                    <a:p>
                      <a:pPr algn="ctr"/>
                      <a:r>
                        <a:rPr lang="en-IN" b="1" dirty="0"/>
                        <a:t>9</a:t>
                      </a:r>
                    </a:p>
                  </a:txBody>
                  <a:tcPr>
                    <a:solidFill>
                      <a:srgbClr val="00B0F0"/>
                    </a:solidFill>
                  </a:tcPr>
                </a:tc>
                <a:extLst>
                  <a:ext uri="{0D108BD9-81ED-4DB2-BD59-A6C34878D82A}">
                    <a16:rowId xmlns:a16="http://schemas.microsoft.com/office/drawing/2014/main" val="126722113"/>
                  </a:ext>
                </a:extLst>
              </a:tr>
            </a:tbl>
          </a:graphicData>
        </a:graphic>
      </p:graphicFrame>
      <p:sp>
        <p:nvSpPr>
          <p:cNvPr id="19" name="TextBox 18">
            <a:extLst>
              <a:ext uri="{FF2B5EF4-FFF2-40B4-BE49-F238E27FC236}">
                <a16:creationId xmlns:a16="http://schemas.microsoft.com/office/drawing/2014/main" id="{1CB5FA8A-BE19-4B60-8EC8-A39E6A509105}"/>
              </a:ext>
            </a:extLst>
          </p:cNvPr>
          <p:cNvSpPr txBox="1"/>
          <p:nvPr/>
        </p:nvSpPr>
        <p:spPr>
          <a:xfrm>
            <a:off x="7694541" y="4498187"/>
            <a:ext cx="1757212" cy="461665"/>
          </a:xfrm>
          <a:prstGeom prst="rect">
            <a:avLst/>
          </a:prstGeom>
          <a:noFill/>
        </p:spPr>
        <p:txBody>
          <a:bodyPr wrap="none" rtlCol="0">
            <a:spAutoFit/>
          </a:bodyPr>
          <a:lstStyle/>
          <a:p>
            <a:r>
              <a:rPr lang="en-IN" sz="2400" b="1" dirty="0"/>
              <a:t>e.g. </a:t>
            </a:r>
            <a:r>
              <a:rPr lang="en-IN" sz="2400" dirty="0"/>
              <a:t>Insert 9</a:t>
            </a:r>
          </a:p>
        </p:txBody>
      </p:sp>
      <p:graphicFrame>
        <p:nvGraphicFramePr>
          <p:cNvPr id="21" name="Table 20">
            <a:extLst>
              <a:ext uri="{FF2B5EF4-FFF2-40B4-BE49-F238E27FC236}">
                <a16:creationId xmlns:a16="http://schemas.microsoft.com/office/drawing/2014/main" id="{8A3CCD2B-D2B1-4C08-AD85-9163A777D1CB}"/>
              </a:ext>
            </a:extLst>
          </p:cNvPr>
          <p:cNvGraphicFramePr>
            <a:graphicFrameLocks noGrp="1"/>
          </p:cNvGraphicFramePr>
          <p:nvPr>
            <p:extLst/>
          </p:nvPr>
        </p:nvGraphicFramePr>
        <p:xfrm>
          <a:off x="7694541" y="5075738"/>
          <a:ext cx="3828475" cy="370840"/>
        </p:xfrm>
        <a:graphic>
          <a:graphicData uri="http://schemas.openxmlformats.org/drawingml/2006/table">
            <a:tbl>
              <a:tblPr firstRow="1" bandRow="1">
                <a:tableStyleId>{5940675A-B579-460E-94D1-54222C63F5DA}</a:tableStyleId>
              </a:tblPr>
              <a:tblGrid>
                <a:gridCol w="546925">
                  <a:extLst>
                    <a:ext uri="{9D8B030D-6E8A-4147-A177-3AD203B41FA5}">
                      <a16:colId xmlns:a16="http://schemas.microsoft.com/office/drawing/2014/main" val="4001153382"/>
                    </a:ext>
                  </a:extLst>
                </a:gridCol>
                <a:gridCol w="546925">
                  <a:extLst>
                    <a:ext uri="{9D8B030D-6E8A-4147-A177-3AD203B41FA5}">
                      <a16:colId xmlns:a16="http://schemas.microsoft.com/office/drawing/2014/main" val="2207738307"/>
                    </a:ext>
                  </a:extLst>
                </a:gridCol>
                <a:gridCol w="546925">
                  <a:extLst>
                    <a:ext uri="{9D8B030D-6E8A-4147-A177-3AD203B41FA5}">
                      <a16:colId xmlns:a16="http://schemas.microsoft.com/office/drawing/2014/main" val="2313171742"/>
                    </a:ext>
                  </a:extLst>
                </a:gridCol>
                <a:gridCol w="546925">
                  <a:extLst>
                    <a:ext uri="{9D8B030D-6E8A-4147-A177-3AD203B41FA5}">
                      <a16:colId xmlns:a16="http://schemas.microsoft.com/office/drawing/2014/main" val="2700191336"/>
                    </a:ext>
                  </a:extLst>
                </a:gridCol>
                <a:gridCol w="546925">
                  <a:extLst>
                    <a:ext uri="{9D8B030D-6E8A-4147-A177-3AD203B41FA5}">
                      <a16:colId xmlns:a16="http://schemas.microsoft.com/office/drawing/2014/main" val="2889818440"/>
                    </a:ext>
                  </a:extLst>
                </a:gridCol>
                <a:gridCol w="546925">
                  <a:extLst>
                    <a:ext uri="{9D8B030D-6E8A-4147-A177-3AD203B41FA5}">
                      <a16:colId xmlns:a16="http://schemas.microsoft.com/office/drawing/2014/main" val="156257228"/>
                    </a:ext>
                  </a:extLst>
                </a:gridCol>
                <a:gridCol w="546925">
                  <a:extLst>
                    <a:ext uri="{9D8B030D-6E8A-4147-A177-3AD203B41FA5}">
                      <a16:colId xmlns:a16="http://schemas.microsoft.com/office/drawing/2014/main" val="1041978111"/>
                    </a:ext>
                  </a:extLst>
                </a:gridCol>
              </a:tblGrid>
              <a:tr h="370840">
                <a:tc>
                  <a:txBody>
                    <a:bodyPr/>
                    <a:lstStyle/>
                    <a:p>
                      <a:pPr algn="ctr"/>
                      <a:r>
                        <a:rPr lang="en-IN" b="1" dirty="0"/>
                        <a:t>1</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6</a:t>
                      </a:r>
                    </a:p>
                  </a:txBody>
                  <a:tcPr>
                    <a:noFill/>
                  </a:tcPr>
                </a:tc>
                <a:tc>
                  <a:txBody>
                    <a:bodyPr/>
                    <a:lstStyle/>
                    <a:p>
                      <a:pPr algn="ctr"/>
                      <a:r>
                        <a:rPr lang="en-IN" b="1" dirty="0"/>
                        <a:t>8</a:t>
                      </a:r>
                    </a:p>
                  </a:txBody>
                  <a:tcPr/>
                </a:tc>
                <a:tc>
                  <a:txBody>
                    <a:bodyPr/>
                    <a:lstStyle/>
                    <a:p>
                      <a:pPr algn="ctr"/>
                      <a:r>
                        <a:rPr lang="en-IN" b="1" dirty="0"/>
                        <a:t>9</a:t>
                      </a:r>
                    </a:p>
                  </a:txBody>
                  <a:tcPr>
                    <a:solidFill>
                      <a:srgbClr val="00B0F0"/>
                    </a:solidFill>
                  </a:tcPr>
                </a:tc>
                <a:tc>
                  <a:txBody>
                    <a:bodyPr/>
                    <a:lstStyle/>
                    <a:p>
                      <a:pPr algn="ctr"/>
                      <a:r>
                        <a:rPr lang="en-IN" b="1" dirty="0"/>
                        <a:t>10</a:t>
                      </a:r>
                    </a:p>
                  </a:txBody>
                  <a:tcPr>
                    <a:solidFill>
                      <a:srgbClr val="FF0000"/>
                    </a:solidFill>
                  </a:tcPr>
                </a:tc>
                <a:extLst>
                  <a:ext uri="{0D108BD9-81ED-4DB2-BD59-A6C34878D82A}">
                    <a16:rowId xmlns:a16="http://schemas.microsoft.com/office/drawing/2014/main" val="1267221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1AFF2C9-3E62-450A-B006-2CB55662E57C}"/>
                  </a:ext>
                </a:extLst>
              </p14:cNvPr>
              <p14:cNvContentPartPr/>
              <p14:nvPr/>
            </p14:nvContentPartPr>
            <p14:xfrm>
              <a:off x="5668564" y="519291"/>
              <a:ext cx="353880" cy="31320"/>
            </p14:xfrm>
          </p:contentPart>
        </mc:Choice>
        <mc:Fallback>
          <p:pic>
            <p:nvPicPr>
              <p:cNvPr id="3" name="Ink 2">
                <a:extLst>
                  <a:ext uri="{FF2B5EF4-FFF2-40B4-BE49-F238E27FC236}">
                    <a16:creationId xmlns:a16="http://schemas.microsoft.com/office/drawing/2014/main" id="{81AFF2C9-3E62-450A-B006-2CB55662E57C}"/>
                  </a:ext>
                </a:extLst>
              </p:cNvPr>
              <p:cNvPicPr/>
              <p:nvPr/>
            </p:nvPicPr>
            <p:blipFill>
              <a:blip r:embed="rId3"/>
              <a:stretch>
                <a:fillRect/>
              </a:stretch>
            </p:blipFill>
            <p:spPr>
              <a:xfrm>
                <a:off x="5659564" y="510291"/>
                <a:ext cx="3715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F13C6F47-C347-4BF2-A12D-927CC60E2304}"/>
                  </a:ext>
                </a:extLst>
              </p14:cNvPr>
              <p14:cNvContentPartPr/>
              <p14:nvPr/>
            </p14:nvContentPartPr>
            <p14:xfrm>
              <a:off x="6309364" y="289611"/>
              <a:ext cx="705240" cy="294840"/>
            </p14:xfrm>
          </p:contentPart>
        </mc:Choice>
        <mc:Fallback>
          <p:pic>
            <p:nvPicPr>
              <p:cNvPr id="27" name="Ink 26">
                <a:extLst>
                  <a:ext uri="{FF2B5EF4-FFF2-40B4-BE49-F238E27FC236}">
                    <a16:creationId xmlns:a16="http://schemas.microsoft.com/office/drawing/2014/main" id="{F13C6F47-C347-4BF2-A12D-927CC60E2304}"/>
                  </a:ext>
                </a:extLst>
              </p:cNvPr>
              <p:cNvPicPr/>
              <p:nvPr/>
            </p:nvPicPr>
            <p:blipFill>
              <a:blip r:embed="rId5"/>
              <a:stretch>
                <a:fillRect/>
              </a:stretch>
            </p:blipFill>
            <p:spPr>
              <a:xfrm>
                <a:off x="6300364" y="280611"/>
                <a:ext cx="7228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Ink 29">
                <a:extLst>
                  <a:ext uri="{FF2B5EF4-FFF2-40B4-BE49-F238E27FC236}">
                    <a16:creationId xmlns:a16="http://schemas.microsoft.com/office/drawing/2014/main" id="{5ECDB301-9E0F-4F70-B2D1-99AEDB247B38}"/>
                  </a:ext>
                </a:extLst>
              </p14:cNvPr>
              <p14:cNvContentPartPr/>
              <p14:nvPr/>
            </p14:nvContentPartPr>
            <p14:xfrm>
              <a:off x="7293964" y="199611"/>
              <a:ext cx="1203840" cy="672120"/>
            </p14:xfrm>
          </p:contentPart>
        </mc:Choice>
        <mc:Fallback>
          <p:pic>
            <p:nvPicPr>
              <p:cNvPr id="30" name="Ink 29">
                <a:extLst>
                  <a:ext uri="{FF2B5EF4-FFF2-40B4-BE49-F238E27FC236}">
                    <a16:creationId xmlns:a16="http://schemas.microsoft.com/office/drawing/2014/main" id="{5ECDB301-9E0F-4F70-B2D1-99AEDB247B38}"/>
                  </a:ext>
                </a:extLst>
              </p:cNvPr>
              <p:cNvPicPr/>
              <p:nvPr/>
            </p:nvPicPr>
            <p:blipFill>
              <a:blip r:embed="rId7"/>
              <a:stretch>
                <a:fillRect/>
              </a:stretch>
            </p:blipFill>
            <p:spPr>
              <a:xfrm>
                <a:off x="7284964" y="190611"/>
                <a:ext cx="1221480" cy="68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3" name="Ink 32">
                <a:extLst>
                  <a:ext uri="{FF2B5EF4-FFF2-40B4-BE49-F238E27FC236}">
                    <a16:creationId xmlns:a16="http://schemas.microsoft.com/office/drawing/2014/main" id="{9F3C3D5C-7CED-4781-BE0B-370EDD7B952E}"/>
                  </a:ext>
                </a:extLst>
              </p14:cNvPr>
              <p14:cNvContentPartPr/>
              <p14:nvPr/>
            </p14:nvContentPartPr>
            <p14:xfrm>
              <a:off x="8748724" y="193851"/>
              <a:ext cx="1226520" cy="403200"/>
            </p14:xfrm>
          </p:contentPart>
        </mc:Choice>
        <mc:Fallback>
          <p:pic>
            <p:nvPicPr>
              <p:cNvPr id="33" name="Ink 32">
                <a:extLst>
                  <a:ext uri="{FF2B5EF4-FFF2-40B4-BE49-F238E27FC236}">
                    <a16:creationId xmlns:a16="http://schemas.microsoft.com/office/drawing/2014/main" id="{9F3C3D5C-7CED-4781-BE0B-370EDD7B952E}"/>
                  </a:ext>
                </a:extLst>
              </p:cNvPr>
              <p:cNvPicPr/>
              <p:nvPr/>
            </p:nvPicPr>
            <p:blipFill>
              <a:blip r:embed="rId9"/>
              <a:stretch>
                <a:fillRect/>
              </a:stretch>
            </p:blipFill>
            <p:spPr>
              <a:xfrm>
                <a:off x="8739724" y="184851"/>
                <a:ext cx="124416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CFDBA560-AC22-420D-A577-6A309119BF4C}"/>
                  </a:ext>
                </a:extLst>
              </p14:cNvPr>
              <p14:cNvContentPartPr/>
              <p14:nvPr/>
            </p14:nvContentPartPr>
            <p14:xfrm>
              <a:off x="708844" y="3707091"/>
              <a:ext cx="1472040" cy="228960"/>
            </p14:xfrm>
          </p:contentPart>
        </mc:Choice>
        <mc:Fallback>
          <p:pic>
            <p:nvPicPr>
              <p:cNvPr id="49" name="Ink 48">
                <a:extLst>
                  <a:ext uri="{FF2B5EF4-FFF2-40B4-BE49-F238E27FC236}">
                    <a16:creationId xmlns:a16="http://schemas.microsoft.com/office/drawing/2014/main" id="{CFDBA560-AC22-420D-A577-6A309119BF4C}"/>
                  </a:ext>
                </a:extLst>
              </p:cNvPr>
              <p:cNvPicPr/>
              <p:nvPr/>
            </p:nvPicPr>
            <p:blipFill>
              <a:blip r:embed="rId11"/>
              <a:stretch>
                <a:fillRect/>
              </a:stretch>
            </p:blipFill>
            <p:spPr>
              <a:xfrm>
                <a:off x="699844" y="3698091"/>
                <a:ext cx="14896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3" name="Ink 122">
                <a:extLst>
                  <a:ext uri="{FF2B5EF4-FFF2-40B4-BE49-F238E27FC236}">
                    <a16:creationId xmlns:a16="http://schemas.microsoft.com/office/drawing/2014/main" id="{CEB89D8B-88EF-404F-BC5F-8644CA062B5B}"/>
                  </a:ext>
                </a:extLst>
              </p14:cNvPr>
              <p14:cNvContentPartPr/>
              <p14:nvPr/>
            </p14:nvContentPartPr>
            <p14:xfrm>
              <a:off x="1362964" y="5581251"/>
              <a:ext cx="4380480" cy="468720"/>
            </p14:xfrm>
          </p:contentPart>
        </mc:Choice>
        <mc:Fallback>
          <p:pic>
            <p:nvPicPr>
              <p:cNvPr id="123" name="Ink 122">
                <a:extLst>
                  <a:ext uri="{FF2B5EF4-FFF2-40B4-BE49-F238E27FC236}">
                    <a16:creationId xmlns:a16="http://schemas.microsoft.com/office/drawing/2014/main" id="{CEB89D8B-88EF-404F-BC5F-8644CA062B5B}"/>
                  </a:ext>
                </a:extLst>
              </p:cNvPr>
              <p:cNvPicPr/>
              <p:nvPr/>
            </p:nvPicPr>
            <p:blipFill>
              <a:blip r:embed="rId13"/>
              <a:stretch>
                <a:fillRect/>
              </a:stretch>
            </p:blipFill>
            <p:spPr>
              <a:xfrm>
                <a:off x="1353964" y="5572251"/>
                <a:ext cx="439812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4" name="Ink 143">
                <a:extLst>
                  <a:ext uri="{FF2B5EF4-FFF2-40B4-BE49-F238E27FC236}">
                    <a16:creationId xmlns:a16="http://schemas.microsoft.com/office/drawing/2014/main" id="{7958AA01-318A-473D-9135-8BF22B6047FA}"/>
                  </a:ext>
                </a:extLst>
              </p14:cNvPr>
              <p14:cNvContentPartPr/>
              <p14:nvPr/>
            </p14:nvContentPartPr>
            <p14:xfrm>
              <a:off x="6820564" y="1472211"/>
              <a:ext cx="5078880" cy="4347000"/>
            </p14:xfrm>
          </p:contentPart>
        </mc:Choice>
        <mc:Fallback>
          <p:pic>
            <p:nvPicPr>
              <p:cNvPr id="144" name="Ink 143">
                <a:extLst>
                  <a:ext uri="{FF2B5EF4-FFF2-40B4-BE49-F238E27FC236}">
                    <a16:creationId xmlns:a16="http://schemas.microsoft.com/office/drawing/2014/main" id="{7958AA01-318A-473D-9135-8BF22B6047FA}"/>
                  </a:ext>
                </a:extLst>
              </p:cNvPr>
              <p:cNvPicPr/>
              <p:nvPr/>
            </p:nvPicPr>
            <p:blipFill>
              <a:blip r:embed="rId15"/>
              <a:stretch>
                <a:fillRect/>
              </a:stretch>
            </p:blipFill>
            <p:spPr>
              <a:xfrm>
                <a:off x="6811564" y="1463211"/>
                <a:ext cx="5096520" cy="4364640"/>
              </a:xfrm>
              <a:prstGeom prst="rect">
                <a:avLst/>
              </a:prstGeom>
            </p:spPr>
          </p:pic>
        </mc:Fallback>
      </mc:AlternateContent>
    </p:spTree>
    <p:extLst>
      <p:ext uri="{BB962C8B-B14F-4D97-AF65-F5344CB8AC3E}">
        <p14:creationId xmlns:p14="http://schemas.microsoft.com/office/powerpoint/2010/main" val="102355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2498</TotalTime>
  <Words>703</Words>
  <Application>Microsoft Office PowerPoint</Application>
  <PresentationFormat>Widescreen</PresentationFormat>
  <Paragraphs>147</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 </vt:lpstr>
      <vt:lpstr>Arial Black</vt:lpstr>
      <vt:lpstr>Calibri</vt:lpstr>
      <vt:lpstr>Lucida Sans Unicode</vt:lpstr>
      <vt:lpstr>Montserrat</vt:lpstr>
      <vt:lpstr>Verdana</vt:lpstr>
      <vt:lpstr>Wingdings</vt:lpstr>
      <vt:lpstr>Wingdings 2</vt:lpstr>
      <vt:lpstr>Wingdings 3</vt:lpstr>
      <vt:lpstr>Concourse</vt:lpstr>
      <vt:lpstr>Data Structures</vt:lpstr>
      <vt:lpstr>What will you do in the following Scenario?</vt:lpstr>
      <vt:lpstr>Priority Queue</vt:lpstr>
      <vt:lpstr>Types of Priority Queue</vt:lpstr>
      <vt:lpstr>Priority Queue ADT</vt:lpstr>
      <vt:lpstr>Implementation of Priority Queue</vt:lpstr>
      <vt:lpstr>Using In-Built Class</vt:lpstr>
      <vt:lpstr>Using In-Built Class</vt:lpstr>
      <vt:lpstr>Array Implementation</vt:lpstr>
      <vt:lpstr>Array Implementation</vt:lpstr>
      <vt:lpstr>Array Implementation</vt:lpstr>
      <vt:lpstr>Array Implementation (Array Sorted)</vt:lpstr>
      <vt:lpstr>Array Implementation (Array Not Sorted)</vt:lpstr>
      <vt:lpstr>Visiting again - Complete Binary Tree</vt:lpstr>
      <vt:lpstr>Observation - In Complete Binary Trees</vt:lpstr>
      <vt:lpstr>Heaps</vt:lpstr>
      <vt:lpstr>Types of Heaps</vt:lpstr>
      <vt:lpstr>Insertion in Heaps</vt:lpstr>
      <vt:lpstr>Insertion in Heaps</vt:lpstr>
      <vt:lpstr>Insertion in Heaps</vt:lpstr>
      <vt:lpstr>Insertion in Heaps</vt:lpstr>
      <vt:lpstr>Deletion in Heaps</vt:lpstr>
      <vt:lpstr>Deletion in Heaps</vt:lpstr>
      <vt:lpstr>Deletion in Heaps</vt:lpstr>
      <vt:lpstr>Array Implementation</vt:lpstr>
      <vt:lpstr>Array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402</cp:revision>
  <dcterms:created xsi:type="dcterms:W3CDTF">2020-04-22T15:02:33Z</dcterms:created>
  <dcterms:modified xsi:type="dcterms:W3CDTF">2022-06-06T13:38:12Z</dcterms:modified>
</cp:coreProperties>
</file>