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9"/>
  </p:notesMasterIdLst>
  <p:handoutMasterIdLst>
    <p:handoutMasterId r:id="rId20"/>
  </p:handoutMasterIdLst>
  <p:sldIdLst>
    <p:sldId id="344" r:id="rId2"/>
    <p:sldId id="373" r:id="rId3"/>
    <p:sldId id="374" r:id="rId4"/>
    <p:sldId id="377" r:id="rId5"/>
    <p:sldId id="267" r:id="rId6"/>
    <p:sldId id="268" r:id="rId7"/>
    <p:sldId id="379" r:id="rId8"/>
    <p:sldId id="270" r:id="rId9"/>
    <p:sldId id="272" r:id="rId10"/>
    <p:sldId id="274" r:id="rId11"/>
    <p:sldId id="275" r:id="rId12"/>
    <p:sldId id="380" r:id="rId13"/>
    <p:sldId id="381" r:id="rId14"/>
    <p:sldId id="386" r:id="rId15"/>
    <p:sldId id="384" r:id="rId16"/>
    <p:sldId id="385" r:id="rId17"/>
    <p:sldId id="34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823F"/>
    <a:srgbClr val="3D8225"/>
    <a:srgbClr val="26293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16" autoAdjust="0"/>
    <p:restoredTop sz="94660"/>
  </p:normalViewPr>
  <p:slideViewPr>
    <p:cSldViewPr snapToGrid="0">
      <p:cViewPr>
        <p:scale>
          <a:sx n="100" d="100"/>
          <a:sy n="100" d="100"/>
        </p:scale>
        <p:origin x="1284" y="21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88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B548F-E164-4D9F-A017-507A614754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9FF16F-2ADC-423B-8AA2-14F76ECB1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FA85B-F0D0-46B4-B4F4-F331F321C77C}" type="datetimeFigureOut">
              <a:rPr lang="en-IN" smtClean="0"/>
              <a:t>24-05-2022</a:t>
            </a:fld>
            <a:endParaRPr lang="en-IN"/>
          </a:p>
        </p:txBody>
      </p:sp>
      <p:sp>
        <p:nvSpPr>
          <p:cNvPr id="4" name="Footer Placeholder 3">
            <a:extLst>
              <a:ext uri="{FF2B5EF4-FFF2-40B4-BE49-F238E27FC236}">
                <a16:creationId xmlns:a16="http://schemas.microsoft.com/office/drawing/2014/main" id="{25AA4EB2-7A68-4302-BAF7-B6B18D2CF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0892332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12:50.876"/>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ED1C24"/>
      <inkml:brushProperty name="fitToCurve" value="1"/>
    </inkml:brush>
  </inkml:definitions>
  <inkml:trace contextRef="#ctx0" brushRef="#br0">17092 2004 936 0,'0'0'69'0,"0"0"10"15,0 0 2-15,0 0 5 0,0 0-12 16,7-154-25-1,27 142-22-15,5 10-25 0,2 2-2 16,0 0 1-16,0 11 3 16,-8 26 2-16,-8 12-6 15,-9 8 0-15,-16 6 19 16,0 5-16-16,-28 1 7 16,-26 0 0-16,-13-9-6 15,-4-6 16-15,11-13-20 16,19-11 0-16,16-12 11 15,16-7-11-15,9-5 0 16,0-3 8-16,0 0-3 16,0-1 16-16,0-2-18 15,6 0-2-15,29 0 29 16,21 0-28-16,24 0 0 0,10 0-2 16,7-11-19-16,2-1-101 15,-1-2-131-15,-9 0-223 16</inkml:trace>
  <inkml:trace contextRef="#ctx0" brushRef="#br0" timeOffset="554">18516 1919 974 0,'0'0'131'15,"0"0"-118"-15,0 0 5 16,0 0 65-16,0 0-1 16,0 0-9-16,-20-120-37 15,78 108-35-15,16 0 26 16,8 7-27-16,-2 5 8 15,-14 0 0-15,-9 0-6 16,-15 23 6-16,-11 0-8 16,-12-3 0-16,-9 2-3 15,-10 4 3-15,0 3 0 0,-19 4 0 16,-22 3 0 0,-8-5 8-16,2 1-8 0,9-7 0 15,7 1 3-15,14-1-2 16,7-2-1-16,10 0 0 15,0-3 3-15,0 4-2 16,7-2-1-16,18 1 0 16,1-1 1-16,3 2-1 15,-1-1 0-15,0 3-1 16,-1-1 8-16,-5-2-12 16,-11 0 5-16,3-7 0 15,-11 2 3-15,-3-4-3 16,0-2 0-16,-17 5-3 15,-43 6 9-15,-31 5-13 0,-24 1-1 16,-9-6-159-16,13-9-82 16,22-3-749-16</inkml:trace>
  <inkml:trace contextRef="#ctx0" brushRef="#br0" timeOffset="1859">22804 1750 1097 0,'0'0'90'0,"0"0"15"16,0 0 28-16,0-169-35 15,-9 130 0-15,-4 12-44 16,-7-2-26-16,-2 12-3 16,-9 6-25-16,-7 6 0 15,-3 5-6-15,-6 0 10 16,1 20-4-16,8 14 0 16,13 3 0-16,5 2-6 0,15 2 6 15,5-1 0 1,0-2-5-16,0 1 4 0,25-1-3 15,16-13-12 1,7-7 7-16,13-18-3 0,2 0 8 16,-2-12 4-16,-11-17 17 15,-6-2-14-15,-12-3 24 16,-7 2 14-16,-5 2-14 16,-10 12 31-16,-4 6-39 15,-6 12-1-15,0 0 7 16,0 0-19-16,0 0-12 15,0 30 3-15,0 26 3 16,3 19-4-16,0 7 4 16,3 1 0-16,-2 0-2 15,2-6 8-15,3-8-12 0,1-9-27 16,2-11-88 0,4-12-18-16,14-11-117 0,14-21-129 15</inkml:trace>
  <inkml:trace contextRef="#ctx0" brushRef="#br0" timeOffset="2211">23754 1521 1068 0,'0'0'116'15,"0"0"3"-15,0 0-10 0,0 0 6 16,0 0-46-1,0 0-57-15,137-85 17 0,-54 76-29 16,8 3 0-16,5 3 34 16,-17 3-30-16,-21 0 15 15,-24 0-10-15,-18 0-7 16,-10 0 22-16,-2 14-24 16,-4 18 0-16,0 11 35 15,0 7-31-15,-19 14 28 16,0-1-25-16,3 6-2 15,5 0 10-15,3-7-15 16,8-5 0-16,0-5 0 16,0-4 0-16,0-4 0 15,0-1-76-15,0-9-121 16,0-17-113-16,25-14-472 0</inkml:trace>
  <inkml:trace contextRef="#ctx0" brushRef="#br0" timeOffset="2395">24062 1896 969 0,'0'0'182'0,"0"0"-162"16,209 3 74-16,-94-3-2 15,6 0-35-15,-6 0-57 16,-13 0-15-16,-20 0-198 0,-35-3-444 15</inkml:trace>
  <inkml:trace contextRef="#ctx0" brushRef="#br0" timeOffset="1161">20533 1773 994 0,'0'0'143'0,"0"0"-49"16,0 0 27-16,0 0 0 0,0 0-34 15,0 0-33 1,0-55-10-16,0 55-34 0,0 0 1 16,0 0-8-16,0 0-1 15,0 0-2-15,0 20 0 16,0 7 0-16,13 3 3 16,12 8 0-16,8-1-3 15,8-6 4-15,9 3-3 16,4-2 11-16,2 3-12 15,-1-1 0-15,-14-3 9 16,-5 1-6-16,-11-1-3 16,-12-8 1-16,-7 0 1 15,-6-7 5-15,0 5-7 0,-6-4 0 16,-35 3 8 0,-14-2-6-16,-19-4-2 0,-1-3 5 15,2-8-5-15,6-3-26 16,13 0-92-16,-4-12-74 15,11-22-4-15,3-11-110 16,9-13-134-16</inkml:trace>
  <inkml:trace contextRef="#ctx0" brushRef="#br0" timeOffset="1286">20422 1664 603 0,'0'0'160'15,"0"0"-86"-15,207-63-17 0,-109 52-15 16,7 8-24-16,-6 3-18 15,-8 0-8-15,-17 0-477 16</inkml:trace>
  <inkml:trace contextRef="#ctx0" brushRef="#br0" timeOffset="-13741">4437 1069 524 0,'0'0'450'0,"0"0"-324"15,0 0-14-15,-184-51 31 16,164 28-8-16,12 3-41 16,8 3-17-16,0 3-54 15,0 5-7-15,8 4 15 16,20-3-31-16,-1 8 0 15,4 0 0-15,4 0 11 16,-10 0-24-16,-3 22 13 16,-5-2 0-16,-7 0-7 15,-10 5 7-15,0 9 0 16,-7 10 1-16,-38 4 0 0,-5-2 3 16,5-12-4-16,8-11 0 15,13-11-6 1,18-10 8-16,0 2-2 0,6-4 1 15,0 0 5-15,0 0-3 16,20 0-3-16,24-4 0 16,22-10-6-16,14-2 7 15,2-3-1-15,4 9 0 16,-7 1 4-16,-8 3-11 16,-8 1 6-16,-21 1-92 15,-17 4-47-15,-12 0-84 16,-13 0-66-16,0-2-239 15</inkml:trace>
  <inkml:trace contextRef="#ctx0" brushRef="#br0" timeOffset="-13281">4684 655 230 0,'0'0'667'0,"0"0"-507"16,-151-146-29-16,93 104 1 15,-2 10-17-15,-1 6-4 16,-2 15-63-16,-11 11 28 16,-5 0-62-16,-10 43-5 15,-2 28 4-15,-5 26-11 16,3 17 24-16,18 9-26 16,15 1 0-16,30 1 6 0,24 2-6 15,6-2 0-15,25-4 2 16,33-17 3-16,21-15 2 15,20-20-7-15,25-29 0 16,22-23 15-16,19-17-11 16,6-22 2-16,1-45-5 15,-10-7 1-15,-19-11 10 16,-19-14-5-16,-28-2 10 16,-30-14 44-16,-25-8-34 15,-24-3-7-15,-17 2 1 0,-8 11-18 16,-52 10 10-1,-26 20-13-15,-18 19 0 0,-14 25-10 16,-9 25 10-16,6 14-1 16,0 14-10-16,1 49-49 15,3 28-26-15,5 24-95 16,11 13-191-16,15-2-164 16</inkml:trace>
  <inkml:trace contextRef="#ctx0" brushRef="#br0" timeOffset="-12825">3541 2121 732 0,'0'0'192'0,"0"0"-101"15,0 0 21-15,44-159-5 16,-37 125-16-16,-7 7-9 16,0 10-20-16,0 6 28 15,0 5-38-15,0 6-13 16,0 0 19-16,0 0-44 16,0 0 3-16,-19 23-15 15,-25 33 6-15,-24 23 25 16,-14 15-8-16,-1 0-1 15,-13 12 19-15,-11 11-31 0,-7 3 12 16,0-3-2-16,15-17-7 16,16-17 6-16,29-20-21 15,20-25 0-15,18-13 4 16,13-13-3-16,3-6-1 16,0-6 1-16,0 2 3 15,0-2 1-15,0 0-5 16,0 0-4-16,0 0-2 15,0 0-47-15,0 0-29 16,0 0-84-16,0-8-173 16,0 2-117-16</inkml:trace>
  <inkml:trace contextRef="#ctx0" brushRef="#br0" timeOffset="-12301">1549 3280 987 0,'0'0'127'16,"0"0"-70"-16,0 0 41 16,0 0 22-16,0 0-42 15,0 0-54-15,175-75 4 16,-134 75 9-16,-5 0-19 15,-11 0-7-15,-6 0 0 0,-6 18-8 16,-10 4-6-16,-3 7 1 16,0 2 2-16,-3-2 10 15,-16 0-9-15,-3-8-1 16,3-3 2-16,8-3-2 16,-5-2 6-16,7-1-6 15,6-6 0-15,0 0-2 16,3-4 2-16,0 4-4 15,0 3-5-15,25 3 9 16,11-1-3-16,5 0 1 16,3 1 2-16,-5 2-4 15,-1 3 9-15,-10 1-6 16,-9 2 1-16,-7-1 0 16,-8 1 0-16,-4 6 10 15,0 2-10-15,-32 1 18 0,-23-3-18 16,-5-3 11-16,-6-9-9 15,5-8 0-15,11-6-4 16,9 0-31-16,8-4-98 16,17-32 26-16,16-27-51 15,8-20-2-15,36-11-839 16</inkml:trace>
  <inkml:trace contextRef="#ctx0" brushRef="#br0" timeOffset="-11872">1911 2645 754 0,'0'0'164'0,"0"0"-42"16,0 0-12-16,-225-43-2 15,142 72-34-15,-8 36-23 16,1 24 23-16,7 17-25 16,14 11-6-16,9 9-1 15,11 9-37-15,12 8 26 16,18 7-16-16,19-4-11 15,0-11 11-15,19-9-14 16,34-18-1-16,24-19 8 16,22-20 0-16,21-33-8 15,20-36 7-15,12 0-3 16,4-62 11-16,-7-16-10 16,-6-13-2-16,-22-6 46 0,-19-12-17 15,-23-8 11 1,-29-18-8-16,-23-10-13 0,-27-12 11 15,-7-3-33-15,-60 10 0 16,-32 22 5-16,-24 28-1 16,-7 31-8-16,-7 33 1 15,13 24 3-15,17 12-16 16,11 17 16-16,30 26-27 16,17 17-44-16,24 6-83 15,25 5-88-15,0-11-115 16,35-23-651-16</inkml:trace>
  <inkml:trace contextRef="#ctx0" brushRef="#br0" timeOffset="-11331">5060 1557 829 0,'0'0'413'0,"0"0"-293"16,0 0 15-16,0 0-22 16,0 0-17-16,0 0-56 15,-10-47-26-15,57 64 18 16,30 32-27-16,18 14 25 15,13 10 25-15,4 10-51 16,1 9 31-16,-5-1-20 0,-6 6-15 16,-4-5 33-16,-5-3-28 15,-7-3-5-15,-10-14 21 16,-15-4-12-16,-14-11-4 16,-12-8-5-16,-10-12 0 15,-8-11 7-15,-9-10-7 16,0-7 0-16,-8 0-8 15,0-4-47-15,0 7-46 16,-16 8-142-16,-10 3-214 16</inkml:trace>
  <inkml:trace contextRef="#ctx0" brushRef="#br0" timeOffset="-10904">6531 3059 1167 0,'0'0'136'0,"0"0"-41"15,0 0 87-15,0 0-70 16,0 0-8-16,0 0-64 16,0-14-27-16,0 14 21 15,0 0-34-15,0 0 0 16,0 12-5-16,0 14 21 15,0 5-20-15,0 3 4 0,0 0 0 16,9 3 1-16,7 3-1 16,6-5 0-16,10 5 2 15,2-8 9-15,5-1-8 16,-1-3-3-16,0-2 0 16,-7 3 8-16,-4 0-5 15,-5-5-3-15,-13-3 3 16,-9-1 11-16,0-3-18 15,0 0 4-15,-17 0 0 16,-30-2 1-16,-16-10 0 16,-11 4-2-16,-1-9-31 15,4 0-87-15,14 0-36 16,13-32-90-16,10-13 14 0,10-15-305 16</inkml:trace>
  <inkml:trace contextRef="#ctx0" brushRef="#br0" timeOffset="-10752">6388 3122 665 0,'0'0'131'16,"0"0"-50"-16,0 0 23 15,0 0 8-15,196-49-82 16,-117 43-24-16,4-2 10 16,-6 3-16-16,-8 0-47 15,-9-8-95-15,-8 2-119 16</inkml:trace>
  <inkml:trace contextRef="#ctx0" brushRef="#br0" timeOffset="-10290">7111 2678 551 0,'0'0'247'0,"0"0"-97"16,-200-143 3-16,112 104-14 15,-8 13-36-15,-3 12 13 16,-9 8-32-16,-2 6-36 15,-2 17 14-15,1 29-49 16,-1 17 3-16,11 21 11 16,6 24-18-16,10 20 23 15,11 21-29-15,17 11 10 16,19 6 27-16,29-4-40 16,9-1 10-16,38-15-4 15,45-9-5-15,37-24 28 16,29-17-29-16,30-31 0 0,21-39 23 15,9-26-17-15,0-20 8 16,-18-43-5-16,-22-5-5 16,-26-11 22-16,-19-5-23 15,-20-2 0-15,-21-11 36 16,-20-18-34-16,-19-19 14 16,-21-14-3-16,-23-10-12 15,0-2 11-15,-67 6-15 16,-37 5 0-16,-42 21-5 15,-33 27 5-15,-27 35-5 0,-11 35 2 16,17 28-7-16,26 3-15 16,44 31-53-16,38 32-53 15,28 20-66-15,17 9-180 16,-1 5-351-16</inkml:trace>
  <inkml:trace contextRef="#ctx0" brushRef="#br0" timeOffset="-9563">1826 4240 1145 0,'0'0'150'16,"0"0"-10"-16,0 0 24 16,0 0-58-16,0 0-36 0,0 0-11 15,-20-57-56-15,34 85 7 16,27 44-7-16,16 27 19 15,16 22 27-15,9 2-42 16,4 5 5-16,6 10 19 16,7-4-28-16,3-2 4 15,0-9 2-15,-11-15-8 16,-14-20 24-16,-17-17-25 16,-16-15 0-16,-16-22 6 15,-12-11-2-15,-8-11-6 16,-8-10 2-16,0 1-26 15,0-3-3-15,0 6-62 16,3 9-41-16,0 7-88 16,0 9-23-16,3-2-76 0,4 3-445 15</inkml:trace>
  <inkml:trace contextRef="#ctx0" brushRef="#br0" timeOffset="-9135">3144 5841 797 0,'0'0'198'16,"0"0"-37"-16,0 0-10 16,0 0-17-16,0 0-24 15,-29-148-48-15,7 136-2 16,-3 4-46-16,-3 8-7 16,-5 0-6-16,5 0-1 0,-4 16 0 15,7 18-5-15,3 1 5 16,12 2-1-16,7-3 1 15,3-2-14-15,0-6 1 16,19-6-18-16,13-11-22 16,2-6 2-16,7-3 37 15,-5 0 8-15,-4 0 6 16,-4-7 0-16,-12 2 6 16,-4 5-3-16,-2 0 7 15,-1 0-5-15,2 0 14 16,0 20 4-16,3 16-17 15,-6 11 29-15,6 7 4 16,-8-3-24-16,4 1 10 0,-4-3-23 16,0-10 3-16,1-9-2 15,-1-11-3-15,-3-7-29 16,0-9-77-16,-3-3-73 16,4 0-13-16,5-26-22 15,7-29-295-15</inkml:trace>
  <inkml:trace contextRef="#ctx0" brushRef="#br0" timeOffset="-8739">3287 5358 702 0,'0'0'217'16,"0"0"-85"-16,0 0-31 16,-213-86-12-16,149 86 10 0,-2 46-46 15,-8 25 14 1,8 24-24-16,6 13 2 0,13 21 16 15,14 8-43-15,21 12 16 16,12-1 7-16,0-8-28 16,25-2 5-16,25-15-18 15,18-23 0-15,21-26 15 16,15-40-15-16,14-34 13 16,12-17 1-16,1-63 4 15,-1-16 26-15,-20-13-16 16,-17-1-5-16,-27-1 15 15,-21-5-24-15,-23-14 18 0,-22-7-17 16,0 0-11 0,-47 8 6-16,-23 21-10 0,-23 25 0 15,-11 26-3-15,-14 25-2 16,-3 21 3-16,8 11-7 16,14 0-13-16,19 31 12 15,23 18-83-15,16 8-76 16,18 6-82-16,23-3-144 15</inkml:trace>
  <inkml:trace contextRef="#ctx0" brushRef="#br0" timeOffset="-8149">6226 4083 1073 0,'0'0'200'16,"0"0"-57"-16,0 0 10 15,0 0-6-15,0 0-80 16,0 0-6-16,0-49-42 15,-8 100-15-15,-33 32 19 16,-19 29-3-16,-10 14-2 16,-6 5 24-16,1-7-42 15,-2 4 27-15,0-2-24 0,1 8 3 16,-7-3 13 0,4-10-17-16,12-27-2 0,20-30 7 15,22-28 6 1,15-19-20-16,10-5 7 0,0-9 0 15,0-3-6-15,0 0 6 16,0 0 0-16,0 0-7 16,0 3-38-16,0 2-4 15,-3 1-46-15,-3 9-97 16,-1 3-100-16,1 6-30 16,-5 5-92-16</inkml:trace>
  <inkml:trace contextRef="#ctx0" brushRef="#br0" timeOffset="-7253">5190 5766 977 0,'0'0'130'0,"0"0"-8"16,0 0 0-16,0 0 1 16,0 0-23-16,0 0-78 15,57-34-6-15,13 29-13 16,6-4 3-16,-7 6 40 15,-14 3-36-15,-20 0-4 16,-13 0 7-16,-13 0-7 16,-1 3 5-16,-8 20-11 15,0 12 1-15,0 13 42 16,-8 15-2-16,-14 0-23 16,0-3 9-16,0-3-20 15,9-14 5-15,7-6-12 0,3-11 0 16,0-6-11-16,0-11-10 15,-1-4-62-15,1-5 2 16,0 0-34-16,0 0 21 16,-6-14-67-16,-4-12-16 15,-7 0 3-15,-2 4-222 16,-3 7 273-16,-4 5-129 16,4 0 221-16,6 7 31 15,10-2 212-15,4 5 28 16,5-4-54-16,0-1-96 15,17 0-20-15,21-5 8 16,13-4 5-16,13-6-9 0,5-5-43 16,8-5-29-16,-8-1 19 15,-1-3-21-15,-12 0 0 16,-8-1-17-16,-9-4-83 16,-17-4-27-16,-10-3-20 15,-9-5-41-15,-3-4-41 16,0-7 172-16,-3 5 57 15,-22 2 75-15,-14 9 134 16,-11 6-75-16,-13 15-27 16,-21 10-26-16,-11 15 22 15,-17 0-44-15,-1 45 15 16,-5 21 9-16,8 20-14 16,20 12 7-16,20 11-28 0,22 5 4 15,23 18 15-15,19-1-35 16,6 2-6-16,3 16 11 15,35 9-32-15,9 2 11 16,11-14 10-16,15-38-19 16,16-47 11-16,18-47-13 15,20-14-5-15,10-62 16 16,9-37 11-16,-6-20 27 16,-19-13-20-16,-22-6-7 15,-30-4 37-15,-31-4-42 16,-22-8 4-16,-16-1-23 15,-19 10-3-15,-50 22 0 0,-30 23 0 16,-22 25 0 0,-16 29 0-16,-11 27 0 0,2 19 0 15,9 0 0-15,16 19-26 16,25 21-15-16,21 6-46 16,17 9-69-16,17 2-36 15,12-8-175-15,4-20-284 16</inkml:trace>
  <inkml:trace contextRef="#ctx0" brushRef="#br0" timeOffset="-4606">1889 1193 175 0,'0'0'521'0,"-206"-55"-453"15,82 43-55-15,-3 7-11 16,15 5 73-16,13 0-27 0,27 0-12 15,31 0 15-15,19 0 47 16,19 0-27-16,3 0-60 16,19 9-7-16,44 5 19 15,42-3-15-15,35-5 32 16,34-6-28-16,23 0 10 16,4-9-1-16,5-11-21 15,-5 0 0-15,-11 3-10 16,-12 3-19-16,-20 5-97 15,-18 4-154-15</inkml:trace>
  <inkml:trace contextRef="#ctx0" brushRef="#br0" timeOffset="-4252">7350 938 1113 0,'0'0'24'0,"0"0"-24"15,0 0 6-15,0 0 2 0,0 0-7 16,0 0 31-16,374 8 55 16,-58-8-57-16,52-8-6 15,42-8-24-15,19 3 5 16,11-7 1-16,-7 0-6 16,-36 0-36-16,-45 4-93 15,-66-2-158-15,-61 1-448 16</inkml:trace>
  <inkml:trace contextRef="#ctx0" brushRef="#br0" timeOffset="-3564">0 3746 812 0,'0'0'54'0,"0"0"-5"16,0 0-3-16,0 0 11 16,0 0 30-16,0 0-36 15,6-12-37-15,66 4 15 16,43-10-28-16,41-7 16 15,28 0-13-15,3 10 3 0,-16 9-14 16,-28 6-97 0,-28 0-141-16,-23 12-276 0</inkml:trace>
  <inkml:trace contextRef="#ctx0" brushRef="#br0" timeOffset="-3188">4409 3417 844 0,'0'0'85'15,"0"0"-46"-15,-165 23-16 16,129-17 46-16,17-4-15 16,6 1-22-16,13 0 3 15,0 5-30-15,22 1-5 16,55-3 10-16,44-6 6 0,38 0 13 15,41-17-29-15,29-18 1 16,12-2-8-16,1 0-53 16,-24 2-179-16,-18 1-588 15</inkml:trace>
  <inkml:trace contextRef="#ctx0" brushRef="#br0" timeOffset="-2858">8227 3185 957 0,'0'0'90'16,"0"0"-77"-16,302 13 7 15,-103-13 45-15,53 0-17 16,40-4-29-16,35-16 6 16,44-4-25-16,20 2 0 15,4 2 0-15,-21 11-6 16,-44 4-96-16,-56 5-164 15,-74 0-365-15</inkml:trace>
  <inkml:trace contextRef="#ctx0" brushRef="#br0" timeOffset="-2275">564 6247 811 0,'0'0'64'0,"0"0"-60"16,0 0 24-16,0 0 71 15,217 3 6-15,-85-6-30 16,31-11-31-16,21-7-9 16,13 2-27-16,4-1-1 0,-8 2-4 15,-15 1-3 1,-19 6-23 0,-7 3-88-16,-2-4-72 0,-11 1-64 0</inkml:trace>
  <inkml:trace contextRef="#ctx0" brushRef="#br0" timeOffset="-1868">4285 6147 707 0,'0'0'109'15,"0"0"-62"-15,0 0 72 16,0 0-36-16,0 0-17 16,0 0-10-16,-65-22-24 15,65 22-10-15,41 0-21 0,33 0 4 16,28 0 5-16,22-4-10 16,10-13-22-16,1-3-109 15,-7-2-119-15,-14-2-310 16</inkml:trace>
  <inkml:trace contextRef="#ctx0" brushRef="#br0" timeOffset="-1567">6979 5890 1007 0,'0'0'107'0,"0"0"-95"16,0 0-9-16,215 2-3 16,-56-2 47-16,50-11-35 15,43-9-1-15,40 3-2 16,16-3 0-16,10 6 28 15,-10-1-27-15,-38 1-8 16,-50-1-2-16,-66 7-25 16,-58-3-84-16,-55 2-180 15</inkml:trace>
  <inkml:trace contextRef="#ctx0" brushRef="#br0" timeOffset="-535">14700 2236 863 0,'0'0'31'16,"0"0"43"-16,-173-51 18 15,146 48-30-15,18 0-11 16,6 3 23-16,3 0-41 15,0 0-2-15,22 0-31 16,31 0 1-16,34-5 26 16,21-7-12-16,16-6 3 0,-4-5 5 15,-18 6-22-15,-25 3 16 16,-30 3-17-16,-31 7 0 16,-16-4 19-16,0-6-3 15,-3-3 16-15,-26-9-12 16,-13 0-20-16,1-2 21 15,-3 2-21-15,6 1 0 16,13 4 23-16,3 10-21 16,16 5-1-16,1 3 7 15,5 3-4-15,0 0-8 16,0 0 3-16,27 3 1 16,20 20 3-16,16 6-3 15,17-2 0-15,-4 5 5 16,-3 3-3-16,-13 5 12 0,-16 0-14 15,-11 5 0-15,-17-1 7 16,-16 1-7-16,0 1 0 16,-13 6-1-16,-37-1-13 15,-24 1-62-15,-9 2-79 16,1-3-67-16,24-16-162 16</inkml:trace>
  <inkml:trace contextRef="#ctx0" brushRef="#br0" timeOffset="14356">2999 10935 590 0,'0'0'253'15,"0"0"-124"-15,0 0 11 16,0 0-5-16,0 0-22 16,0 0-56-16,-134 0 42 0,123 0-36 15,11 0-9 1,0-1-13-16,5 1-39 0,33-4 4 15,25-5-6-15,20 4 0 16,11-12 26-16,8-1-26 16,-6 0 5-16,-14 3 12 15,-19 5-14-15,-21 2 24 16,-23 8-27-16,-13 0 0 16,-6 0 13-16,0 0-4 15,0 0-9-15,0 0 19 16,0-6-10-16,-3-5 47 15,-25-7-48-15,-8-4 2 16,-8-1 2-16,6 0-8 16,7 4-4-16,7 7 7 0,13 4-5 15,8 1 19-15,3 5-21 16,0-1 0-16,11 0-8 16,28 3 12-16,12 0-4 15,5 0 0-15,-4 3 10 16,-5 19-16-16,-6 10 6 15,-8-1 0-15,-8 3 3 16,-3 1-1-16,-6-1-3 16,-10 1 1-16,-6 5 0 15,0 3-5-15,-15 6 5 16,-36 5-52-16,-13-9-109 0,-9-11-189 16,-7-16-350-1</inkml:trace>
  <inkml:trace contextRef="#ctx0" brushRef="#br0" timeOffset="12073">466 11124 950 0,'0'0'192'16,"0"0"-101"-16,0 0 22 15,0 0 23-15,0 0 4 0,0 0-70 16,-92-142-21 0,92 142 3-16,0 0-52 0,0 20 8 15,0 39-6-15,0 24-1 16,0 18 24-16,0 5-25 15,0-9 0-15,0-9 8 16,0-16 0-16,0-18-8 16,6-20 0-16,-6-19 5 15,3-10-5-15,-3-5 1 16,0 0-1-16,0 0 22 16,0-23-10-16,0-42 35 15,0-38-44-15,0-40 7 16,0-32-5-16,0-9-5 15,0 3 0-15,0 18-1 16,0 29 2-16,7 27-1 0,2 33 0 16,-3 25 4-16,4 24-10 15,-4 7 6-15,8 13-9 16,8 2 1-16,9 3-9 16,1 0 16-16,0 0 1 15,-7 32 0-15,-5 11-10 16,-20 22 10-16,0 23 0 15,-55 16-14-15,-14 10 12 16,-5-8-21-16,11-9-49 16,19-2-64-16,14-1-70 15,18 2-56-15,9-4-82 16</inkml:trace>
  <inkml:trace contextRef="#ctx0" brushRef="#br0" timeOffset="13124">561 11470 889 0,'0'0'218'16,"0"0"-87"-16,0 0 3 15,0 0-11-15,0 0 18 16,0 0-83-16,-3-151 6 16,3 145-11-16,0 6-39 15,0 0 3-15,17 0-17 16,13 0 0-16,12 26-4 15,-4 8 5-15,-3 3-1 16,-7 1 0-16,-8-4 8 16,-10-11-7-16,-10-6-1 0,0-6 0 15,0-5 2-15,0 0 7 16,0-3-9-16,0-3 0 16,-5 0 6-16,0-7 6 15,2-23-12-15,3-16 0 16,0-11-8-16,0-3 12 15,16 2-4-15,3 21 0 16,-7 11 2-16,-2 12-2 16,-1 12 0-16,4 2 0 15,6 0-13-15,6 0 18 16,5 16-5-16,-5 10 0 16,0 5 0-16,-3 8 0 0,-3-9 0 15,-3 2 0 1,-7-7-4-16,2-10 8 0,-8-6-4 15,0-7 0-15,-1-2 2 16,-2 0-3-16,3 0 1 16,8 0 0-16,5-31 18 15,3-12-9-15,6-6 0 16,0 4-9-16,-6 10 4 16,-5 15 9-16,-8 14-13 15,-4 6 0-15,-2 0-6 16,3 0 10-16,5 0-8 15,7 17 4-15,1 10 0 16,0 4-3-16,0 0 3 16,-7-11 0-16,1-8-6 15,-4-6 13-15,-3-6-7 0,-3 0 0 16,3 0 3-16,0 0-9 16,1 0 6-16,2 0 0 15,3-10 2-15,10-12 9 16,6-9-13-16,8-4 2 15,-11 3 0-15,-3 16 2 16,-3 4-2-16,-7 9 0 16,1 3-13-16,7 0 23 15,-6 0-18-15,12 0 8 16,-1 15 0-16,4-1-2 0,2-2 2 16,5-10 0-1,3-2-9-15,3 0 23 0,2-17-20 16,-3-26 6-16,-2-6 0 15,-5-10 8-15,-12-4-8 16,-3-4 0-16,-10-10 21 16,-2 0-9-16,-4 4 2 15,0 7-13-15,0 17 8 16,-4 19 20-16,-5 20-29 16,3 7 0-16,3 3 11 15,-1 0-2-15,4 21-18 16,-3 38 2-16,0 21 7 15,0 14 2-15,3-2-2 16,0-10 0-16,0-11-8 16,22-7 10-16,6-19-4 0,7-16-18 15,4-18-28 1,5-11 17-16,-3 0-78 0,-5-16-34 16,-17-16-36-16,-19-2-47 15,0-1-112-15,-33-1-456 16</inkml:trace>
  <inkml:trace contextRef="#ctx0" brushRef="#br0" timeOffset="13299">1746 10881 636 0,'0'0'279'0,"0"0"-135"16,0 0-76-16,0 0-12 16,0 0 48-16,0 0-38 0,198-80-12 15,-126 54-19 1,-15 10-33-16,-13 1 16 0,-21 13-18 15,-19 2-29-15,-4 0-65 16,-38 22-156-16,-42 7-165 16</inkml:trace>
  <inkml:trace contextRef="#ctx0" brushRef="#br0" timeOffset="13644">1018 10708 901 0,'0'0'159'16,"0"0"-47"-16,0 0-17 15,0 0 43-15,0 0-45 0,0 0-52 16,-119-41-20-16,119 72-8 16,0 9 1-16,0 1-14 15,0-11 0-15,14-9 18 16,13-9-13-16,-5-6-1 15,0-6 19-15,-3 0 1 16,-4-6 41-16,-2-17-6 16,-7-9-26-16,-1-2 24 15,-5 3-56-15,0-1 4 16,-8 2 3-16,-20 12 5 0,-7 3-26 16,4 7 11-16,9 5-30 15,12 3 3-15,10 0-114 16,0 11-140-16,35 9-63 15</inkml:trace>
  <inkml:trace contextRef="#ctx0" brushRef="#br0" timeOffset="10828">600 8440 1013 0,'0'0'153'0,"0"0"-68"15,0 0 14-15,0 0-38 0,0 0 53 16,0 0-30-16,0 0-60 15,0 0 1-15,-17-77-25 16,17 82 3-16,-6 38 8 16,-7 20-4-16,-3 17 3 15,-6 15 13-15,0 7-22 16,3 4 19-16,7 3-20 16,9-6 0-16,3-9 9 15,0-17-6-15,9-16-3 16,23-25 0-16,-1-12 5 15,4-16-6-15,1-8 1 16,1 0 0-16,4-28 19 16,5-21-15-16,-2-13 0 0,-9-10 13 15,-7 6-8-15,-9 5 23 16,-10 22-21-16,-1 13-10 16,-8 9 36-16,0 17-37 15,0 0 2-15,0 0 2 16,0 0 0-16,0 0-8 15,0 11-5-15,0 23 9 16,0 9-9-16,0 6 9 16,0-12 0-16,5-2-1 15,9-16 9-15,0-5-17 16,-3-8 6-16,1-6 3 16,1 0-3-16,6 0 3 0,6-28 0 15,10-18 2-15,4-16 2 16,-4-13 4-16,-4 1-8 15,-6 3 0-15,-9 18 5 16,-5 20 1-16,-11 13-6 16,0 14 9-16,0 6-6 15,0 0-1-15,0 0-2 16,0 0 0-16,0 0-11 16,0 2 11-16,0 27-2 15,0 17-3-15,0 14 10 16,0 3-15-16,0 0 10 15,25 0 0-15,10-6-7 16,-1-6 7-16,-2-5-1 0,-7-11-1 16,-5-4 4-1,-12-14 1-15,-3-6-3 0,-5-8 0 16,0-3-6-16,0 0 6 16,-30 0 0-16,-4 0-3 15,-8 0 8-15,8 0-5 16,1-3 0-16,8 1 0 15,15-4-8-15,4 6 8 16,6 0-3-16,0-3-11 16,0 3-23-16,10 0 19 15,29 0-11-15,14-9 29 16,13-22 1-16,17-17 0 0,-4-16-1 16,-8-7 2-1,-14-4 1-15,-23-7 20 0,-12 3-17 16,-8 3 6-16,-14 7 39 15,0 7-43-15,0 5 8 16,-14 11-3-16,0 14-8 16,-3 11 21-16,7 16-26 15,4 5 0-15,6 0 9 16,0 18-9-16,0 45-13 16,0 34 13-16,0 31 0 15,0 7 2-15,0-4-2 16,22-19 0-16,11-21-5 15,1-28 5-15,4-23-13 16,0-20-20-16,1-20-23 16,2 0-2-16,6-37-83 0,-12-23-111 15,-15-11-28-15,-20 2-177 16</inkml:trace>
  <inkml:trace contextRef="#ctx0" brushRef="#br0" timeOffset="11010">1699 8857 726 0,'0'0'151'16,"0"0"-22"-16,219-34 11 15,-127 5-21-15,1 1-48 16,-5-1-27-16,-22 6-18 16,-24 12-22-16,-26 5-1 0,-16 6-3 15,-25 0-74-15,-49 0-128 16,-33 3-604-16</inkml:trace>
  <inkml:trace contextRef="#ctx0" brushRef="#br0" timeOffset="11435">930 8357 594 0,'0'0'389'15,"0"0"-281"-15,0 0-29 0,0 0 32 16,0 0-54-16,0 0 4 16,-83-86-52-16,77 86-7 15,-1 6 4-15,-2 26-1 16,6 7-5-16,3-5 5 15,0-2-5-15,25-9 20 16,8-8-13-16,0-15-1 16,-3 0 47-16,-2-12 12 15,-6-29 21-15,-6-3-18 16,-13-9-20-16,-3 5 18 0,0 5-48 16,-16 9-13-16,-15 2 8 15,-1 13-10 1,1 4-3-16,4 10 0 0,9 5-12 15,-5 0 1-15,5 16-86 16,2 31-58-16,6 15-30 16,4 16-121-16,3 5-167 15</inkml:trace>
  <inkml:trace contextRef="#ctx0" brushRef="#br0" timeOffset="15096">2994 9008 879 0,'0'0'180'0,"0"0"-43"15,0 0-21-15,0 0 18 16,0 0-44-16,0 0-18 16,-72-133-25-16,72 127-21 0,0 3 14 15,0 0-40-15,12-3 0 16,45 3-5-16,23-5 10 15,21 0 5-15,11-2 12 16,-7 5-7-16,-11 5 26 16,-17 0-35-16,-25 0-4 15,-24 0 25-15,-15 0-24 16,-13 0 0-16,0 0 10 16,0 0-13-16,0 0 33 15,0 0-17-15,0-3-9 16,-5-14 36-16,-17-9-41 15,-12-2-2-15,-7-1 0 16,0 6 4-16,0 4-4 16,2 4 0-16,13 1 0 15,8 8-1-15,11 3 5 0,7 3-4 16,0 0 0-16,0 0 0 16,0 0-11-16,7 0 0 15,30 14 11-15,15 18-4 16,8 2 7-16,3 6-3 15,-5 3 0-15,-8 0 9 16,-6 0-14-16,-11-6 5 16,-14 0 0-16,-13-2 3 15,-6 4-3-15,-17 10-1 16,-33 5-40-16,-19 1-184 0,-11-6-186 16</inkml:trace>
  <inkml:trace contextRef="#ctx0" brushRef="#br0" timeOffset="69715">5571 526 775 0,'0'0'287'16,"0"0"-223"-16,0 0 40 16,0 0-8-16,0 0-22 0,0 0 5 15,0 0-68-15,-82-74-10 16,91 74-1-16,35 25 7 15,13 7-10-15,10 3 3 16,-7 2 0-16,-8-3 2 16,-14-3-2-16,-13-7 0 15,-12 1-3-15,-13-11 13 16,0-2-13-16,0-1 3 16,-10-11 0-16,-18 0 11 15,-1 0-11-15,1 0 0 16,8-9 17-16,4-10-17 15,7-5 16-15,5-10-16 16,4-3 0-16,0-3-3 0,32 3 3 16,-4 6 0-1,5 7-3-15,-8 14 12 0,1 4-17 16,-3 6 8-16,-1 0-1 16,3 0-15-16,-6 9 13 15,0 16-1-15,-10 6 3 16,1 7 1-16,-7 1-9 15,0-1 9-15,3-4 0 16,1-9 0-16,2-4 0 16,1-10 0-16,-1-9 2 15,8-2 1-15,5-2 29 16,13-30-12-16,3-10 12 0,-1-9 23 16,-10 2-18-1,-16 3-2-15,-3 4-2 0,-8 4-9 16,0 12 1-16,-5 0-25 15,-20 15 0-15,-6 2-11 16,-4 9 11-16,-3 0-49 16,5 0-35-16,8 24-48 15,13 7-18-15,8 3-62 16,4 0-58-16,4-2-309 16</inkml:trace>
  <inkml:trace contextRef="#ctx0" brushRef="#br0" timeOffset="70068">6336 541 685 0,'0'0'194'16,"0"0"-29"-16,0 0-18 0,0 0-6 15,0 0-50-15,0 0-43 16,16-100 30-16,-16 100-61 16,0 0-14-16,0 0-3 15,0 8-22-15,0 24 17 16,0 7 2-16,0 5 3 15,9-7 2-15,30-11 2 16,5-7-4-16,10-13 11 16,-6-6-9-16,-7 0 22 15,-6-9-20-15,-13-19 20 16,-6-4 45-16,-2-5-34 16,-14 0-2-16,0-2-11 0,-11 1-20 15,-30 4 5-15,-6 5-7 16,3 6-24-16,8 12 18 15,11 2-64-15,9 6-13 16,6 3-49-16,7 0-46 16,3 0-8-16,0 0-122 15,19 0-321-15</inkml:trace>
  <inkml:trace contextRef="#ctx0" brushRef="#br0" timeOffset="70479">6635 215 328 0,'0'0'544'16,"0"0"-412"-16,0 0 26 15,118-160 1-15,-103 133-23 16,-5 10-11-16,-4 8-37 0,-3 7-19 16,-3 2-45-16,0 0-22 15,0 6-4-15,3 31 0 16,2 19 2-16,-2 20 1 16,-3-2 3-16,0 3 4 15,0-3-8-15,0-12 0 16,5-9-1-16,6-13 1 15,-2-17-1-15,4-9-12 16,-7-9-48-16,-3-5 19 16,0 0-38-16,0-2 28 15,-3-29 21-15,0-15-78 16,0 3 78-16,-37 3-3 16,-9 9 2-16,8 7 30 15,10 10-5-15,19 3 7 0,9 8 32 16,0 0 1-16,0 3-3 15,41 0-17-15,25-3-8 16,20 0 17-16,7 1-22 16,-8-4 0-16,-18 3 1 15,-20 3-1-15,-18 0-1 16,-23 0-69-16,-6 14-98 16,-31 18-66-16,-56 13-482 15</inkml:trace>
  <inkml:trace contextRef="#ctx0" brushRef="#br0" timeOffset="70700">5762 1087 929 0,'0'0'141'0,"0"0"-83"15,197-6 117-15,-64-23-65 16,29-5-54-16,22-6-28 15,10-3-15-15,-17 6 5 16,-34 8-18-16,-53 15-7 16,-52 8 1-16,-38 6-75 15,-19 0-117-15,-85 28-101 16</inkml:trace>
  <inkml:trace contextRef="#ctx0" brushRef="#br0" timeOffset="70936">5688 1307 861 0,'0'0'142'16,"0"0"-67"-16,0 0 51 15,0 0 9-15,252-23-1 16,-103-11-40-16,16-3-32 16,0-7-18-16,0 10 5 15,-19 3-40-15,-37 14-5 16,-46 9-4-16,-38 4-2 15,-22 4-24-15,-3 0-90 16,0 0-57-16,0 6-9 0,0 17-70 16,-15-4-375-1</inkml:trace>
  <inkml:trace contextRef="#ctx0" brushRef="#br0" timeOffset="73611">5311 8399 901 0,'0'0'218'0,"0"0"-130"16,0 0 51-16,0 0 17 16,0 0-55-16,0 0-26 15,0 0-28-15,-83-114-13 16,83 109-10-16,25 5-24 15,11 0 1-15,-3 0-6 16,6 14 5-16,-4 23 0 0,-7 4 0 16,-9 7 2-16,-14 12 3 15,-5 2-5-15,-14 13 0 16,-37 8 19-16,-15 0-19 16,-14 0 4-16,-5-12 0 15,-4-10-2-15,18-18 8 16,11-21-10-16,22-10 0 15,10-12 7-15,6 0 0 16,5 0-6-16,1-26 21 16,7-8 4-16,6-13 5 15,3-4-26-15,0 6-3 16,0-1 20-16,6 17-22 0,-3 12 11 16,5 8-5-16,3 9-4 15,8 0-4-15,11 0 2 16,7 21 0-16,4 10-1 15,8 3 4-15,1 4-4 16,4-1 1-16,4 3 0 16,-5-6 1-16,1 1-1 15,-4-4 0-15,-1-5-5 16,-11-6-5-16,-13 0-68 16,-11-7-74-16,-14 5-184 15,0 4-107-15</inkml:trace>
  <inkml:trace contextRef="#ctx0" brushRef="#br0" timeOffset="73869">4676 9501 920 0,'0'0'201'0,"0"0"-69"15,0 0 36-15,0 0-18 16,0 0-61-16,0 0-58 15,72-18-19-15,43-13-6 16,34-7 4-16,7 4 0 16,-16 5-10-16,-33 10 0 15,-40 10 0-15,-32 7 0 0,-35 2-20 16,0 0-96 0,-35 0-73-16,-35 22-90 0,-15 14-378 15</inkml:trace>
  <inkml:trace contextRef="#ctx0" brushRef="#br0" timeOffset="74071">4745 9666 744 0,'0'0'136'15,"0"0"39"-15,0 0-8 16,0 0-42-16,0 0-40 16,0 0 32-16,124 12-5 15,-15-38-38-15,23-5 4 16,8-4-54-16,-13 4-12 15,-28 8-7-15,-39 12-4 16,-38 8-2-16,-22 3-52 0,0 0-128 16,-19 0-126-16,-19 14-304 15</inkml:trace>
  <inkml:trace contextRef="#ctx0" brushRef="#br0" timeOffset="80740">4571 10633 1144 0,'0'0'172'15,"0"0"-93"-15,0 0 46 16,0 0-27-16,-10-163-40 15,23 134 12-15,15 6-65 0,4 9 22 16,2 11-27 0,7 3 4-16,1 0-2 0,-4 29-2 15,3 15 0-15,-5 6 2 16,-14 10 10-16,-12 9-17 16,-10 2 5-16,-13 9 0 15,-42 6 9-15,-11 2-9 16,-11-5 0-16,-2-14 7 15,10-26 6-15,11-20-14 16,17-21 1-16,13-2 0 16,9 0 17-16,5-22-13 15,11-4-4-15,3-5 26 0,0 2-15 16,0 6-4 0,0 3-7-16,11 12 0 0,3 2-5 15,13 6 5-15,7 0 0 16,15 0-5-16,-2 23 17 15,10 8-16-15,1 9 4 16,8-3 0-16,11 1-6 16,1-1 6-16,6-11 0 15,-9-1-5-15,-15-2-9 16,-16-8-56-16,-17-2-79 16,-21 2-124-16,-6 0-10 15,-3 8-121-15</inkml:trace>
  <inkml:trace contextRef="#ctx0" brushRef="#br0" timeOffset="81223">4373 11722 830 0,'0'0'118'0,"0"0"-31"16,0 0 63-16,0 0-34 15,0 0-48-15,0 0-8 16,143-8 39-16,9-35 13 15,26-6-79-15,7-3-25 16,-7 4 28-16,-16 11-31 16,-35 6-5-16,-39 11 6 0,-42 11 3 15,-34 9-18 1,-12 0 2-16,-3 0-64 0,-52 34-20 16,-27 9-102-16,-26 11 65 15,-19 6 64-15,-16 3 16 16,1 8 45-16,-1-4-5 15,16-10 8-15,28-17 14 16,36-15 11-16,27-13 28 16,26-12 27-16,10 0-14 15,5 0 36-15,58 0-30 16,39-26 10-16,33-9 42 16,18-7-82-16,-1-4-12 15,-4 6 16-15,-10 3-40 16,-1 3 27-16,-7 9-30 15,-15 1 1-15,-30 7 18 16,-24 8-22-16,-29 9 0 0,-26 0-5 16,-6 0 8-16,0 0-6 15,-3 0-80-15,-25 0-62 16,-10 0-79-16,-1 0-108 16,4-11-743-16</inkml:trace>
  <inkml:trace contextRef="#ctx0" brushRef="#br0" timeOffset="82536">5720 7997 38 0,'0'0'871'16,"0"0"-736"-16,0 0-16 16,0 0 38-16,0 0 42 15,0 0-76-15,105-84-35 16,-105 84-13-16,0 0-35 0,0 0 4 15,0 0-39 1,-13 49-2-16,-34 28 29 0,-17 29-7 16,-18 17 0-16,-7 11 3 15,-9 18-14-15,-17 11 12 16,-12 17-26-16,-10 3 0 16,7-15 0-16,12-12 0 15,27-28 0-15,23-17 0 16,27-14 0-16,13-16 0 15,9-13 0-15,5-16 0 16,6-17 0-16,5-13 0 16,3-10 0-16,0-10 0 15,0 1 0-15,0-3 0 16,0 0 0-16,0 0 0 0,0 0 0 16,0-17 0-16,0-9 0 15,0 3 0-15,0 7 0 16,0 1-54-16,0 7-42 15,-3 8-76-15,-16 0-121 16,5 0-100-16</inkml:trace>
  <inkml:trace contextRef="#ctx0" brushRef="#br0" timeOffset="84913">7010 8663 1084 0,'0'0'130'15,"0"0"-26"-15,0 0 31 16,0 0-21-16,0 0-24 16,0 0-12-16,-114-34-38 15,117 25-4-15,41 0-36 0,29-2 0 16,22-3 17-1,20 2-6-15,-4 4-6 0,-9-4-3 16,-17 10 3-16,-20 2 8 16,-28 0-13-16,-24 0 0 15,-10 0 4-15,-3 0-4 16,0 0 0-16,0 28-1 16,-31 18 2-16,-21 19 22 15,-5-5-23-15,-6 1 0 16,9-14 15-16,13-15-5 15,3-6-10-15,8-6 0 16,8-5 3-16,11-4 2 16,3-8-5-16,8-1 0 15,0-2-3-15,0 0 5 16,0 0-4-16,16 0 0 0,23 4 2 16,15 7 0-16,13 6 0 15,-1-2 0-15,-3 7 1 16,-2 4 4-16,-7 3-5 15,-7 5 0-15,-5-5 1 16,-10 2-3-16,-10-8 2 16,-13-2 0-16,-9-3-3 15,0-2 12-15,-16 3-9 16,-37 1 0-16,-24-2 3 16,-11-4 14-16,-8-6-17 15,13 0 0-15,17-2-5 16,22-2 4-16,20-4-28 15,15 0-28-15,9 0-69 0,36-4-92 16,46-30-302-16</inkml:trace>
  <inkml:trace contextRef="#ctx0" brushRef="#br0" timeOffset="85327">8653 8674 1019 0,'0'0'161'0,"0"0"49"16,0 0-45-16,0 0-48 16,0 0-19-16,0 0-50 15,9-97-2-15,-9 97-18 0,0 0-17 16,0 0 18 0,0 0-29-16,0 0 0 0,0 20-2 15,0 9 13-15,0 5-11 16,10 6 0-16,31-5 1 15,12 7 7-15,8 1-8 16,-1-6 0-16,0 3 8 16,-8-2 7-16,-18 1-18 15,-8-1 3-15,-6-1 0 16,-14-9 7-16,-6-1-7 16,0-2 0-16,0-5 2 15,-3 3 13-15,-27 2-16 0,-4-10 1 16,-17-1 0-1,-4-8 8-15,-1-6-8 0,-1 0-4 16,5 0-6-16,5-17-39 16,6-12-10-16,8-14-54 15,21-11-89-15,12-20-330 16</inkml:trace>
  <inkml:trace contextRef="#ctx0" brushRef="#br0" timeOffset="85514">8977 8386 922 0,'0'0'177'0,"0"0"-49"0,0 0-6 15,231-26 1 1,-151 23-65-16,2 3-34 0,-12 0-13 16,-19 0-4-16,-20 0-14 15,-20 6-103-15,-11 11-179 16,-3 5-213-16</inkml:trace>
  <inkml:trace contextRef="#ctx0" brushRef="#br0" timeOffset="87600">7719 8189 946 0,'0'0'161'15,"0"0"-17"-15,0 0 13 16,91-192-2-16,-59 137-36 16,-7 4-38-16,-3 8 9 15,-8 12-49-15,-11 8 1 0,-3 9 1 16,0 8-14-16,0 6 10 16,0 0-39-16,0 0 0 15,0 0 0-15,-31 48 0 16,-37 52 0-16,-31 43 0 15,-25 32 0-15,-11 22 0 16,-2 18 0-16,-3 13 0 16,10 10 0-16,3-7 0 15,18-28 0-15,24-34 0 16,22-35 0-16,24-35 0 16,11-21 0-16,12-21 0 15,3-14 0-15,4-17 0 16,6-11 0-16,3-13 0 15,0-2 0-15,0 0 0 0,0 0 0 16,0 0 0-16,0-17 0 16,0-23 0-16,0-3 0 15,0 12-74-15,0 14-23 16,0 11-42-16,0 6-160 16,0 0-185-16</inkml:trace>
  <inkml:trace contextRef="#ctx0" brushRef="#br0" timeOffset="88318">6949 10487 1107 0,'0'0'102'0,"0"0"-43"0,0 0 63 15,0 0-6 1,0 0-41-16,0 0-72 0,131-89 9 16,-55 75 15-16,-3 5-1 15,-9 4 6-15,-17 5-13 16,-12 0-12-16,-10 0 29 16,-14 0-28-16,-11 8 1 15,0 18 0-15,-14 16 9 16,-33 19 37-16,-24 3-35 15,-4-2-19-15,-4-2 32 16,5-9-33-16,5-8 5 16,14-9 0-16,20-11-5 15,13-11 8-15,16-10-8 0,6-2 0 16,0 0 2 0,0 0-2-16,3 0 0 0,29 0-1 15,15-14 3-15,14 0-4 16,5 8 2-16,-3 6 0 15,-2 0 0-15,-10 0 0 16,-9 9 0-16,-14 16-3 16,-6 10 7-16,-9 2-6 15,-7 9 2-15,-6 1 0 16,0 3 7-16,-22 1-5 16,-22-2-2-16,-20-6 3 15,-9-3 0-15,-10-12 7 0,-8-10-10 16,-5-10 0-1,10-8 6-15,13 0-6 0,23 0-4 16,20-6-27-16,27-25-29 16,11-29-20-16,67-23-124 15,29-24-277-15</inkml:trace>
  <inkml:trace contextRef="#ctx0" brushRef="#br0" timeOffset="89160">10632 8460 928 0,'0'0'188'15,"0"0"-45"-15,0 0 22 16,0 0-14-16,0 0-41 16,143-169-39-16,-137 144 9 15,-6 5-45-15,0 2 5 0,0 10-17 16,-17 2-9 0,-16 6 7-16,-13 0-21 0,-7 0 0 15,-5 32 0-15,4 6 3 16,7 3-3-16,19-3 0 15,14-2 1-15,14-6-6 16,0-4 5-16,3-7-10 16,30-7 6-16,8-12-12 15,12 0 16-15,7-3 2 16,4-20 0-16,-13 0 4 16,-12 6-6-16,-17 8 0 15,-19 4 6-15,-3 5-1 0,0 0-5 16,0 0 0-1,0 23 1-15,0 28 1 0,-22 32 0 16,-8 20 6-16,-1 2 13 16,6 7-19-16,3-12 8 15,6-17-2-15,6-15-7 16,4-13 11-16,3-14-12 16,3-13 0-16,0-14-6 15,0-6 3-15,-3-5-34 16,0-3-35-16,-5 0-32 15,0 0-48-15,-3-17-196 16,-3-23-277-16</inkml:trace>
  <inkml:trace contextRef="#ctx0" brushRef="#br0" timeOffset="90185">9561 7974 1064 0,'0'0'108'16,"0"0"-44"-16,60-166 75 15,-60 135 3-15,0 13-7 16,0 16-50-16,0 2-30 16,0 0-18-16,-12 54-34 15,-53 34-1-15,-32 44 55 16,-31 34-35-16,-15 17 3 0,-6 26-2 16,0 25-4-16,-10 15 8 15,-3 11-26-15,3-14-1 16,23-38 12-16,35-47-2 15,30-50-10-15,33-40 0 16,15-22 1-16,12-20 15 16,3-12-16-16,5-8 0 15,3-7 0-15,0 4 0 16,0-6 0-16,0 0 0 16,0 0 0-16,0-17 0 15,11-12 0-15,0-2-28 16,-5 13 7-16,-6 10-33 0,0 8-2 15,0 0-22 1,0 0-61-16,0 0-50 0,0 0-54 16,11-6-30-16,5-5-397 15</inkml:trace>
  <inkml:trace contextRef="#ctx0" brushRef="#br0" timeOffset="90973">8609 10607 282 0,'0'0'851'16,"0"0"-716"-16,0 0-16 15,0 0-10-15,33-151 6 16,-22 133-34-16,-5 4-36 15,0 6 17-15,-6 4-32 16,0 4-1-16,0 0 18 16,0 0-42-16,0 0 18 15,0 0-18-15,-15 20-3 16,-18 12 12-16,-2 5-14 0,4 0 0 16,12-8 2-16,6-3 8 15,7 0-11-15,6-3 1 16,0-1 0-16,0 2 1 15,19-2-1-15,19 1 0 16,4-3 6-16,2 2 3 16,-3 2-9-16,-6 1 0 15,-4 4 1-15,-6-1 7 16,-5 7-8-16,-4-4 0 16,-10 4 8-16,-2-1-2 15,-4-1-6-15,0 8 0 16,-10-9 0-16,-18-1 10 0,-11-2-10 15,-5-9 0 1,-7-3 2-16,-2-12 9 0,1-5-20 16,5 0 9-16,6-17-36 15,2-20-5-15,4-26-47 16,10-13-67-16,9-20-217 16,16-6-124-16</inkml:trace>
  <inkml:trace contextRef="#ctx0" brushRef="#br0" timeOffset="91163">8722 10339 726 0,'0'0'149'15,"0"0"-27"-15,181-40 27 0,-126 27-10 16,-2 3 7-16,7-2-75 16,1 6-10-16,-4 4-49 15,-5 2-10-15,-21 0-4 16,-15 0-6-16,-10 2-148 15,-6 10-109-15,0-1-414 16</inkml:trace>
  <inkml:trace contextRef="#ctx0" brushRef="#br0" timeOffset="91836">12155 8406 1019 0,'0'0'138'15,"0"0"-71"-15,0 0 8 16,0 0 77-16,0 0-36 16,0 0-59-16,-63-51 10 15,63 51-47-15,0 0-2 16,3-4 13-16,40-4-25 0,20 2 12 15,20-6-13-15,-4 4-4 16,-7 2 35-16,-14 4-34 16,-17 2 1-16,-13 0 11 15,-9 0-4-15,-5 10-6 16,-6 28-4-16,0 13 0 16,-8 18 23-16,0 11-17 15,-8 8 1-15,-17-2 18 16,3-8-19-16,0-10 6 15,9-16-12-15,7-9 0 16,0-12 3-16,6-11-3 16,0-6-21-16,-3-8-29 15,-4-3-75-15,-5-3-60 16,-1 0-130-16,-3-12-133 0</inkml:trace>
  <inkml:trace contextRef="#ctx0" brushRef="#br0" timeOffset="92026">12092 8809 995 0,'0'0'111'15,"0"0"-64"-15,0 0 98 16,178 0-29-16,-101-6-3 16,9-5-66-16,6 5-32 15,-6-9-4-15,-20 4-11 0,-19 8 0 16,-20 1-115-1,-27-4-137-15,0 1-186 0</inkml:trace>
  <inkml:trace contextRef="#ctx0" brushRef="#br0" timeOffset="92586">11215 7863 665 0,'0'0'188'0,"0"0"-92"16,0 0 48-16,0 0-43 16,0 0 32-16,0 0-35 15,11-12-32-15,-11 12 17 16,0 0-46-16,0 28-15 16,-14 41-2-16,-36 39 6 15,-20 30 73-15,-16 16-49 16,-5 12-25-16,-5 14 32 15,0 6-40-15,-3 9 3 16,-5-18 2-16,15-25-11 0,13-27 11 16,26-33-22-16,17-21 0 15,14-14 16-15,3-20-15 16,7-12-1-16,6-10 0 16,0-5 5-16,3-2-2 15,0-6-3-15,0 2 0 16,0-4 4-16,0 0-3 15,0 0-2-15,-4 0-13 16,1 0-31-16,0-10-18 16,-6-4-27-16,2 9-39 15,1-1-69-15,0 0-77 0,6 1-31 16,0-7-360 0</inkml:trace>
  <inkml:trace contextRef="#ctx0" brushRef="#br0" timeOffset="94004">10275 10470 1095 0,'0'0'134'0,"0"0"-9"15,0 0-13-15,0 0-18 16,0 0 17-16,49-149-51 16,-24 104-7-16,-3 2-9 15,-9 3 7-15,-10 11-9 16,-3 3-13-16,0 9-11 15,-19 8 10-15,-13 7-24 16,-7 2-2-16,-11 2-2 16,-21 42 6-16,5 13-6 0,0 14 0 15,11 0 0 1,17 1-1-16,19-7 1 0,19-4-1 16,0-16 0-16,10-10 2 15,18-13-7-15,8-7 6 16,5-15 0-16,6 0 2 15,10-25 0-15,7-27-2 16,-1-3 0-16,-8-2 4 16,-17 12 0-16,-13 13-4 15,-15 9 0-15,-7 15 24 16,-3 8-22-16,0 0 4 16,0 0-6-16,0 11 3 15,0 37-10-15,0 21 7 16,-16 17 0-16,-9 3 7 0,0-4-7 15,-7 7 0-15,-1-4 0 16,5 2 0-16,0-11 0 16,6-7 0-16,6-18 0 15,6-22 0-15,7-16 0 16,0-10 0-16,3-6-21 16,-3 0-42-16,3-14-8 15,-3-38-132-15,3-19-225 16,-8-17-333-16</inkml:trace>
  <inkml:trace contextRef="#ctx0" brushRef="#br0" timeOffset="96305">12944 8086 1010 0,'0'0'158'16,"0"0"-25"-16,0 0 0 16,0 0-26-16,0 0 1 15,0 0-33-15,0 0-18 16,6-109-5-16,-9 132-49 16,-47 48 10-16,-24 29 35 0,-31 23-16 15,-2 9 3 1,-5 2-11-16,10 0-5 0,11 0 11 15,5-8-23 1,13-14-4-16,9-17-3 0,13-24 0 16,17-14 0-16,12-20 0 15,8-6 0-15,12-13 0 16,-1-4 0-16,3-8 0 16,-5-1 0-16,5-1 0 15,-3-4 0-15,3 0 0 16,-3 0 0-16,0 0-7 15,0 8-60-15,3 6-23 16,0 10-21-16,0 13-60 16,22 8-159-16,-5 12-143 15</inkml:trace>
  <inkml:trace contextRef="#ctx0" brushRef="#br0" timeOffset="97004">11937 10315 1148 0,'0'0'169'0,"0"0"-122"15,0 0 72-15,0 0-1 16,-162-59-20-16,155 53-37 16,7 0-27-16,0-3-8 15,32-8-26-15,26-2 0 16,11-2 4-16,8 7-3 16,-14 2-1-16,-16 6 0 15,-8 4 2-15,-20 2 13 16,-6 0-15-16,-10 0 0 15,-3 0 14-15,3 2-6 16,-3 36-5-16,0 16 13 16,-6 21 8-16,-26 10 18 15,-7 7-23-15,8-4-14 16,2-7 22-16,11-7-26 0,5-12 6 16,10-13-7-16,3-6 0 15,0-17 3-15,0-9-3 16,9-8-35-16,7-9-4 15,3 0-38-15,0-12-8 16,-2-28-68-16,-6-3-105 16,-11 6 24-16,0 5-53 15,-9 7 9-15,-26 8 46 16,-3 0 232-16,4 5 31 16,1 4 149-16,5 2 8 15,12 0-20-15,3 3-31 16,10 1-16-16,3-4 23 0,0 6-36 15,0-3-26 1,22-3-30-16,19 2-25 0,23-6 42 16,15-5-31-16,7 1-17 15,4-3-11-15,-8 6 1 16,-13 5-13-16,-24 6 2 16,-16 0-33-16,-20 0-45 15,-9 2-92-15,0 22-86 16,-35 5-89-16</inkml:trace>
  <inkml:trace contextRef="#ctx0" brushRef="#br0" timeOffset="98850">13007 9978 659 0,'0'0'137'0,"0"0"-53"16,0 0 29-16,0 0-25 15,0 0 7-15,0 0-17 16,25-50-3-16,-25 50 9 0,0-1-23 16,-17-5-21-16,-22 0-7 15,-18 4-32-15,-14-1 11 16,-4 0 0-16,-18-3-10 15,-6 0 24-15,-8-2-26 16,-17 2 0-16,-10-5 16 16,-12-2-12-16,-19 0 10 15,-3 1-14-15,0-2 6 16,-1 5-10-16,4 1 4 16,7-4 0-16,-4 6-4 0,-11-2 10 15,-11 6-6 1,-28 2 0-16,-21 0 1 0,-20 0-1 15,-11 5 0-15,3 6 0 16,8 1 0-16,11-4 0 16,14-2 0-16,11-3-5 15,5-3 5-15,1 0 5 16,12 0-5-16,-1 0 0 16,5 0 0-16,-11 0 8 15,-9 0-8-15,-8 0 0 16,4 0 2-16,15 0-12 15,7 0 10-15,4 8 0 16,-2-2-2-16,5-6 9 16,19 0-7-16,2 0 0 15,-2 0 0-15,-8 0-1 16,-5 0 1-16,-6 0 0 16,-1 12 2-16,11 16 3 0,13 1-10 15,29-2 1-15,32-1 4 16,34-8-3-16,27-4 3 15,19-8 0-15,20-3-7 16,6-3 16-16,0 3-10 16,0-3 1-16,0 0 0 15,0 3-6-15,0 3 6 16,0 8 0-16,0 6-10 16,0 26 17-16,0 11-7 15,16 14 0-15,3 15 1 0,0 3 15 16,-2 8-15-1,-3 5-1-15,3 5 39 0,-4-2-30 16,6-5 17-16,-4 7-17 16,1-5-5-16,3 1 26 15,-3-6-25-15,6-8-3 16,3-6 11-16,5-3-6 16,1-2-4-16,1-4-3 15,-4 3 0-15,-3-3 9 16,2-9-9-16,-5-13 0 15,0-12 2-15,0-15 7 16,6-4-13-16,13-4 4 16,30-17 0-16,28 0 8 15,25 0-8-15,16-12 0 16,8-2-3-16,12-3 15 0,-6 11-16 16,0 4 4-16,-8 2 0 15,5-5 0-15,16-2 0 16,17-10 0-16,25-6-2 15,36-8 14-15,38-1-12 16,25-1 0-16,25 1 2 16,-6 9-8-16,-16 3 6 15,-18 8 0-15,-26 10-7 16,-23-2 15-16,1 4-10 16,-8 0 2-16,5 0 0 0,6-8-8 15,1-6 8 1,4-12-5-16,17 3-4 0,4-6 13 15,-5 3-12-15,-11 4 8 16,-23-1 0-16,-16 3-14 16,-29 0 14-16,-22 7 0 15,-20-8-4-15,-25 4 5 16,-6-3-6-16,4-3 5 16,7-3 0-16,2-2-5 15,2 4 5-15,-7 1 0 16,-14 2-3-16,-18 8 14 15,-21-1-16-15,-15 3 5 16,-15-1 0-16,-7 0-1 16,-7-2 1-16,-3-3 0 15,2-3 0-15,1-2 11 0,0-4-15 16,1 1 4 0,-4 3 0-16,-6 6 10 0,-2 7-7 15,-9 0 0-15,3-2 21 16,-8 3-24-16,0-4 23 15,-3-2-13-15,0-12-7 16,0-5 26-16,0-13-26 16,0-4-3-16,-11-12 6 15,-11-9 5-15,-3-8-13 16,0-17 2-16,3-3 0 16,6-4 1-16,3-1-1 15,1 7 0-15,-2 16-3 0,-5 15 15 16,-3 10-16-1,-6 8 4-15,-20 6 0 0,-22-2-3 16,-28 4 3-16,-39-2 0 16,-34 9-6-16,-33 8 3 15,-34 13-9-15,-35 10-72 16,-22 0-96-16,-7 18-118 16,3 5-191-16</inkml:trace>
  <inkml:trace contextRef="#ctx0" brushRef="#br0" timeOffset="105397">18328 5055 1006 0,'0'0'79'0,"48"-243"-31"15,-26 146 29-15,-12 22 80 16,-7 29-34-16,-3 24-5 16,0 19-41-16,0 3-41 15,-19 0-3-15,-31 37-33 16,-30 29 0-16,-19 31 9 16,-2 20-1-16,2 12-8 15,13 5 3-15,16 1 1 16,17-4 1-16,11-2-5 15,23-12 0-15,19-8 3 16,0-18-3-16,25-16-5 0,22-16 4 16,11-18-4-1,5-15-3-15,5-24 6 16,4-2 2-16,2-26-4 0,-5-17 6 16,-5-11-2-16,-13 0 0 15,-10 0 4-15,-10 7-2 16,-11 19-2-16,-10 11 0 15,-10 14-3-15,0 3 3 16,0 0 0-16,0 0 0 16,0 11-15-16,0 26 15 15,3 12-11-15,3 0 11 16,1-6-3-16,2-9 3 16,10-8 0-16,3-9-1 15,11-8 6-15,8-9-7 16,6 0 2-16,8-23 0 0,-2-14 4 15,-9-12 1 1,-15-2-5-16,-16-12 11 0,-13 0-10 16,0-3 12-16,-29 7-13 15,-9 10 0-15,-1 14 2 16,6 12-2-16,10 12-6 16,7 11-2-16,3 0-30 15,4 8-12-15,2 30-36 16,1 10-11-16,6 1 26 15,0-3-45-15,22-6 12 16,13-12 37-16,4-11-3 16,-5-5 68-16,1-12-6 15,-10 0 8-15,-2 0 30 16,0-9 34-16,-9-8 14 16,5-4 3-16,-8 5-2 0,-5 2 13 15,-3-1-25-15,0 6-20 16,-3 9 9-16,0 0-46 15,0 0-3-15,0 0-7 16,0 12-9-16,0 25 5 16,0 15 0-16,0-2 4 15,0 3 1-15,-3-7 1 16,3-10-2-16,0-7 0 16,0-12 6-16,0-5-4 15,0-7-2-15,13-5 0 0,12 0 5 16,10-2 1-1,7-27-6-15,5-3 0 0,-3-4 5 16,-3 7-1-16,-8 0-4 16,-8 7 0-16,-6 10 3 15,-13 3-3-15,1 9 0 16,2 0-2-16,1 0 2 16,-1 2-11-16,7 22 11 15,-2-2 0-15,0 2-5 16,13-4 5-16,-2-6 0 15,6-6-1-15,10-8 7 16,11 0-2-16,5 0-4 0,4-25 0 16,-1-1 4-1,0-11-4-15,1 0 0 16,-5-4-3-16,-2-2 9 0,-7 4-7 16,-5-1 1-16,-10 8 0 15,-10 10 0-15,-6 10 0 16,-10 7 0-16,-6 1-3 15,3 4 6-15,0 0-8 16,5 0 3-16,-2 0 2 16,-4 0-2-16,-2 0 2 15,0 0 0-15,0 0 0 16,0 0 7-16,0 0 4 16,0-2-11-16,0-12 0 15,-8-1 4-15,-9 1-4 16,-2 0 0-16,-3 7 0 0,3 2 4 15,-6 5-13-15,-2 0-1 16,-4 26 10-16,-10 24-12 16,6 12 12-16,10 3 0 15,22-8-3-15,3-8 12 16,22-7-21-16,28-18 12 16,13-10 0-16,21-14 1 15,11 0-1-15,-2-14 0 16,-2-24-1-16,-14 1 3 15,-17-3 0-15,-10-3-2 16,-18 1 0-16,-12 1 21 16,-7 4-19-16,-13 5 3 0,0 10 23 15,0 8-23 1,-7 8 7-16,-16 6-12 0,-8 0-13 16,-4 26 6-16,3 11 7 15,10 3 0-15,19-3-4 16,3-3 1-16,13-8 0 15,34-9-9-15,13-11 12 16,4-6-4-16,-4 0 5 16,1-9-1-16,-10-17 2 15,-7-5 4-15,-5-2 6 16,-14 6-6-16,-13-1 2 16,-2 1 43-16,-10 11-35 15,0 2 9-15,0 11 2 0,0 3-15 16,0 0-12-1,0 31 0-15,0 38 0 0,-19 31-1 16,-6 23 6-16,6-1-5 16,-1 1 4-16,1-3-1 15,3-17 10-15,0-5-13 16,4-21 0-16,2-26 3 16,1-23-2-16,6-16-1 15,-1-12 1-15,4 0 3 16,-3-8 20-16,0-41-5 15,-3-22-17-15,0-18 11 16,6-14-13-16,-5-11 0 16,5-9-1-16,0-9 5 15,0-8-17-15,0 2 11 0,0 4-11 16,5 17 1-16,10 26 6 16,-2 31 4-16,0 27-2 15,9 20 8-15,12 13-12 16,12 0-9-16,7 12 14 15,7 28-14-15,-8 11 17 16,-11 6 0-16,-16-1-5 16,-19-3 4-16,-6-4-8 15,-12-4-1-15,-36 1 0 16,-2-3-3-16,-5-9-6 16,17-8-11-16,16-15 7 0,13-5-1 15,9-6 23 1,0 0-11-16,9 0 11 0,42 0-9 15,21-32 10-15,24-13 0 16,3-10 0-16,-8-4 4 16,-8-13 0-16,-10-11-3 15,-9-5-1-15,-13-7 47 16,-17-2-37-16,-12 8 26 16,-11 9 0-16,-11 16-26 15,0 25 28-15,0 16-32 16,0 17-6-16,0 6 20 15,-8 0-20-15,-14 23-10 16,-12 48-2-16,-14 36 12 16,1 25 2-16,5 2-2 15,23-9 0-15,19-7 1 0,0-18-1 16,22-15 0-16,30-16-7 16,1-23-33-16,4-23-27 15,-12-23-57-15,-16 0-73 16,-23-31-5-16,-6-22-58 15,-16-12-138-15</inkml:trace>
  <inkml:trace contextRef="#ctx0" brushRef="#br0" timeOffset="105540">21289 5406 390 0,'0'0'305'0,"0"0"-203"16,0 0-5-16,0 0 10 16,-165-71-15-16,165 71-19 15,0 0-68-15,35 0 5 0,34 0-10 16,21-3 0-1,2 1 0-15,-4-4-53 0,2-12-153 16,18-7-277-16</inkml:trace>
  <inkml:trace contextRef="#ctx0" brushRef="#br0" timeOffset="107114">22913 4827 30 0,'0'0'850'0,"19"-218"-700"16,-19 124-38-16,0 19 49 16,0 24-54-16,0 22 12 15,0 18-18-15,-3 11-65 16,-4 0-19-16,-5 5-17 0,-24 52-3 15,-18 32 3-15,-18 34 5 16,-5 20-3-16,11 9 34 16,8 2-35-16,23-5-1 15,13-15 7-15,16-13-1 16,6-24-7-16,15-20 1 16,27-20 0-16,14-26-6 15,18-22 7-15,17-9-1 16,27-34 3-16,9-34 2 15,4-16 1-15,-10-16-6 16,-8-17 0-16,-11-21 10 16,-12-13-10-16,-21-4 0 15,-24 9 6-15,-26 18-4 0,-19 23 16 16,0 21-18 0,0 29 0-16,-19 30 28 0,2 22-28 15,-8 3 0-15,-19 69-11 16,-19 37 11-16,-17 42 0 15,-2 16 0-15,8 4 0 16,13-10 1-16,25-19-1 16,19-18 0-16,17-27-1 15,3-20 5-15,36-25-12 16,11-15 8-16,13-19 0 16,14-15 0-16,16-6 3 15,1-37-3-15,2-17 2 16,-14-9 2-16,-11-11 2 15,-15-5-6-15,-21-2 0 0,-10 4 8 16,-14 20-8-16,-11 21 0 16,0 22 3-16,0 17 2 15,0 3-10-15,-19 29-1 16,-23 36 3-16,-9 20-8 16,4 8 11-16,14-11 0 15,21-11 0-15,9-13 4 16,3-15-6-16,0-11 2 15,3-15 0-15,16-6-4 16,9-8 6-16,20-3-2 0,12-5 2 16,20-36 1-16,10-10 9 15,4-12-12-15,5-15 0 16,-1-1 5-16,-9 4-2 16,-21 21-3-16,-21 19 0 15,-25 21 6-15,-16 14-18 16,-2 0 12-16,-4 0-3 15,0 29-17-15,0 11 18 16,0 6 2-16,-10-12-2 16,7-8 7-16,0-15-7 15,3-5 2-15,0-6 0 16,-3 0 7-16,-1 0-1 16,-2 0-4-16,3-20 5 15,-11-9 0-15,3-3-6 16,-6 1-1-16,-5 5 0 0,6 6 0 15,0 7 0-15,4 6 0 16,2 7-5-16,-6 0-2 16,-12 40 7-16,-17 27-16 15,-2 12 16-15,4-2-6 16,15-8 6-16,15-17 0 16,10-18-2-16,3-14 8 15,0-14-13-15,0-6 7 16,0 0 0-16,16-2 19 15,17-31-17-15,5-3-2 16,-1-5 7-16,-2 10-5 16,-7 5 13-16,-8 9-15 15,-10 8 0-15,-7 6 3 0,-3 3-3 16,0 0-3-16,0 12-5 16,0 25 8-16,0 9-3 15,3 0 3-15,7-3 0 16,-1-9-1-16,4-13 3 15,-1-5-2-15,-2-13 0 16,2-3 5-16,12 0 5 16,7 0-10-16,13-26 0 15,7-10 38-15,2-3-33 16,2-3-1-16,-1-3 10 16,7-8-13-16,-5 2 15 15,-5 5-16-15,-6 9 0 16,-10 15-1-16,-7 16 1 15,-6 6-3-15,5 8 1 0,-13 27 2 16,0 11-8-16,-11 2 4 16,-3 3 4-16,0-8-16 15,0-2 16-15,6-13-31 16,7-5-19-16,12-15-46 16,10-8-66-16,9 0-142 15,5-18-119-15</inkml:trace>
  <inkml:trace contextRef="#ctx0" brushRef="#br0" timeOffset="107518">25911 4500 785 0,'0'0'157'15,"-35"-146"23"-15,32 75-71 16,3 5 37-16,0 3-31 15,12 12-48-15,20 5-15 16,10 8-25-16,2 12-25 16,10 13 31-16,-4 13-28 15,-1 0-5-15,-2 8 0 16,-11 36 8-16,-11 19-4 16,-12 19-4-16,-13 15 0 15,-5 10 16-15,-36-2-13 16,-12 1 15-16,-7-3 13 0,5-6-12 15,8-5 18-15,15-9-37 16,10-15 1-16,10-11 6 16,7-11-4-16,5-12-3 15,0-2 0-15,0-10 4 16,0-5-3-16,0-3-1 16,0-2-18-16,0 3 11 15,0 5-90-15,0 6-66 16,0 10-42-16,0 7-78 15,-11 3-135-15</inkml:trace>
  <inkml:trace contextRef="#ctx0" brushRef="#br0" timeOffset="107889">25945 5881 696 0,'0'0'245'0,"0"0"-65"16,0 0-59-16,0 0 29 15,0 0-71-15,55-160-10 16,-52 142 12-16,0 8-45 16,-3 4 3-16,0 6-7 15,0 0-28-15,0 0-4 16,0 8-5-16,-6 24 5 16,0 5-5-16,6-6 5 15,0-6 0-15,3-6 0 0,19-10 6 16,0-9 1-16,3 0-7 15,5-4 0-15,-5-20 50 16,-6-1-30-16,-6-4 10 16,-7 1-2-16,-6-1-18 15,0 4 8-15,0 8-18 16,-16 0 0-16,0 5-14 16,-4 4 14-16,-2 5-50 15,-3 3-43-15,-13 0-79 16,-12 23-47-16,-21 11-158 15</inkml:trace>
  <inkml:trace contextRef="#ctx0" brushRef="#br0" timeOffset="108464">19101 6687 727 0,'0'0'120'0,"-267"9"-10"16,155-6-33-16,23-1 29 16,23 2-4-16,17-4-22 15,21 2-16-15,15-2-25 16,13 0 1-16,0 0 41 15,30 0-63-15,88 0-9 0,97-6 20 16,137-37-1 0,128-8 27-16,105 0-28 0,70 3-26 15,40 7 30-15,20 4-29 16,-11 3 4-16,-50 0-6 16,-88 10 0-16,-124 7 17 15,-137 0-17-15,-114 6 0 16,-103-2-9-16,-59 6 10 15,-29 1-1-15,-29 4 0 16,-73 2-19-16,-66 0-4 16,-51 20-96-16,-32 11-15 15,-18 15-1-15,-34 11-73 16,-30 14-49-16,-42 4-570 16</inkml:trace>
  <inkml:trace contextRef="#ctx0" brushRef="#br0" timeOffset="108772">19933 7011 648 0,'-178'5'130'0,"19"4"-15"15,29-3-10-15,40-5 18 16,49 3-11-16,41-4-9 16,48 0-15-16,107 0-72 15,112-31 27-15,120-13 50 16,100-4-35-16,70 2 2 15,26 9-5-15,8 9-33 16,-22 8 9-16,-47 2-25 16,-60 7-5-16,-74 8 45 15,-92-5-43-15,-93 5 0 0,-82 0-3 16,-60-3 5-16,-47 6-13 16,-14-3 8-16,0 3-37 15,-30 0 1-15,-41 0-83 16,-18 0-97-16,-9 9-53 15,12 2-154-15</inkml:trace>
  <inkml:trace contextRef="#ctx0" brushRef="#br0" timeOffset="113219">16501 8337 1079 0,'0'0'118'16,"0"0"-77"-16,0 0 58 15,0 0 82-15,0 0-65 16,0 0-25-16,0 0-33 0,10-26-10 16,-10 15 27-16,-13 2-59 15,-31-2 0-15,-33 2 2 16,-27 9-9-16,-29 0-12 16,-29 0 3-16,-13 9 0 15,-10 13 9-15,1 1-9 16,13 3 0-16,21-4 12 15,34-1-7-15,29-7-3 16,37-2-2-16,22-9 0 16,17-3 3-16,11 0-3 15,0 0 0-15,0 0 0 16,0 0 8-16,0 0-19 16,0 0 10-16,3 0 1 15,16-17 5-15,6-12-5 0,11-5 0 16,5-9-9-16,14-5 19 15,8-4-22-15,11-5 10 16,-2 2 2-16,-1 5-1 16,-13 9 1-16,-9 6 0 15,-18 15-5-15,-9 9 17 16,-12 5-19-16,-10 6 7 16,0 0 0-16,0 0-8 15,0 0 8-15,0 12 0 16,-10 19-7-16,-27 18 20 15,-20 11-14-15,-20 8 1 0,-14 9 0 16,-5-2 8 0,0-9-8-16,2 0 0 0,7-15 6 15,12-5 3-15,10-9-6 16,24-14-3-16,16-12 0 16,16-5 2-16,6-4-2 15,3 2 0-15,12 7-5 16,51-2 12-16,42-1-7 15,35-8 0-15,25 0 4 16,4 0-4-16,-17 0 0 16,-28 0-3-16,-39 20-2 15,-30 9-38-15,-27 14-12 16,-28 8-87-16,0 7-139 16,-31-5-160-16</inkml:trace>
  <inkml:trace contextRef="#ctx0" brushRef="#br1" timeOffset="123871">17938 8185 1038 0,'0'0'206'0,"0"0"-63"0,0 0-26 16,0 0 27-16,-10-146-42 16,14 136-26-16,5 4-25 15,-6 2-8-15,0 4 5 16,0 0-25-16,1 0-10 16,2 35 3-16,-3 25-8 15,0 26 2-15,-3 19-1 16,0 4-9-16,0 3 0 15,-9-7 0-15,-4-1 0 16,7-11 0-16,3-24 0 16,3-20 0-16,0-27 0 15,0-18 0-15,0-4 0 16,0 0 0-16,0-57 0 16,0-26 0-16,22-32 0 0,3-22 0 15,3-17 0-15,4-20 0 16,1-15 0-16,-2-9 0 15,4 8 0-15,-4 20 0 16,2 27 0-16,-5 37 0 16,-2 39 0-16,-1 20 0 15,6 27 0-15,7 17 0 16,14 3-30-16,5 14-19 16,4 35-39-16,-5 17-47 15,-5 22-111-15,-23 19-132 16</inkml:trace>
  <inkml:trace contextRef="#ctx0" brushRef="#br1" timeOffset="124305">18014 8289 866 0,'0'0'177'16,"0"0"-65"-16,0 0 43 15,0 0-29-15,0 0-46 16,0 0-33-16,61 0 2 15,44 0 5-15,27-21-27 16,18-13-8-16,2-6-4 16,-15 3-10-16,-23 0 11 15,-27 5-16-15,-37 4 4 16,-18 7-3-16,-17-1 6 16,-8-4-6-16,-1-5 1 0,-3-9 1 15,0-1-1-15,4 7 11 16,-7 0 10-16,6 8 16 15,-6 5-23-15,0 16 5 16,0 3 1-16,0 2-5 16,0 5-7-16,0 39-10 15,-3 27 0-15,-13 18 12 16,3 10-9-16,1 5 4 16,2 1 0-16,-2 1-5 15,2-12 7-15,-6-5-9 16,1-15 0-16,-1-14-4 15,-4-11-29-15,10-18-39 16,4-11-69-16,6-14-102 0,0-6-107 16,36-20-180-16</inkml:trace>
  <inkml:trace contextRef="#ctx0" brushRef="#br1" timeOffset="124717">19532 8082 992 0,'0'0'210'15,"0"0"-117"-15,0 0 61 16,0 0 10-16,0 0-90 16,0 0-54-16,-6 35-1 15,-7 39 40-15,-3 9-19 16,-3 0-12-16,0 3-12 16,1-9-5-16,2-2 11 0,0-13-16 15,7-16 0-15,-2-20 13 16,11-18-16-16,0-8-1 15,0 0 11-15,0-34 16 16,0-24 5-16,11-18-25 16,6-23-3-16,13-14 6 15,-2-18-10-15,4-13-1 16,4-4-1-16,0-1 0 16,0 9-2-16,-4 20 2 15,-1 26 0-15,-9 31 5 16,-3 26-5-16,4 13 0 15,3 16-9-15,8 8-18 0,4 0 1 16,6 29-35 0,-5 31-14-16,-14 26-25 0,-21 18-70 15,-4 17-8-15,-65 8-80 16,-39-1-33-16,-32-4-290 16</inkml:trace>
  <inkml:trace contextRef="#ctx0" brushRef="#br1" timeOffset="125191">19164 8380 20 0,'0'0'892'15,"0"0"-753"-15,0 0-4 16,0 0 39-16,0 0-65 16,0 0-19-16,292-66-24 15,-123 29-3-15,2-6-33 16,-6-6 2-16,-22 1 9 16,-22 3-8-16,-22-2-5 0,-27 10 20 15,-15 9-28-15,-21 4 13 16,-17 10-9-16,-10 6 5 15,-6-4-1-15,-3 7-15 16,0 1-13-16,0-1 0 16,0 5 0-16,0 0 0 15,-23 9 0-15,-18 34 0 16,-6 20 0-16,-7 8 0 16,17 4 0-16,21-4 0 15,16-9 0-15,0-13 0 16,41-14 0-16,12-19 0 0,12-12 0 15,10-4 0 1,7-24 0-16,1-27 0 0,-4-12 0 16,-15-11 0-16,-16-6 0 15,-17-5 0-15,-20-5 0 16,-11 8 0-16,-27 10 0 16,-32 18 0-16,-20 16 0 15,-17 20 0-15,-9 13 0 16,-7 5 0-16,-4 29 0 15,-2 26-18-15,0 25-40 16,0 14-15-16,8 16-60 16,2 11-84-16,9 0-147 15,4 1-648-15</inkml:trace>
  <inkml:trace contextRef="#ctx0" brushRef="#br1" timeOffset="125691">17699 9704 1079 0,'0'0'133'16,"0"0"-74"-16,0 0 100 15,0 0 11-15,0 0-73 16,0 0-51-16,168-115-13 16,90 38-13-16,60-9-4 15,48-8-4-15,27-8-8 16,7-2 15-16,-16-2-19 15,-46 18 4-15,-78 13-10 0,-86 24 5 16,-81 22 1-16,-68 22-34 16,-25 7-24-16,-63 0-6 15,-49 1-129-15,-43 37-99 16,-32 19 91-16,-16 17 64 16,-5 15 5-16,-18 8-15 15,-11 7-95-15,-15 7 242 16,-15-2 33-16,11-7 271 15,14-11-73-15,45-24-41 16,67-25-5-16,64-21-30 16,47-11-28-16,19-4-30 15,38-6-39-15,76 0 2 16,73-37 16-16,65-37-44 16,42-18-6-16,22-5-6 0,4 3-3 15,4 0 5-15,-19-3-22 16,-36 5 0-16,-52 14 5 15,-74 22-1-15,-71 21-8 16,-48 15 0-16,-24 17-34 16,-46 3-28-16,-26 0-114 15,-24 3-270-15</inkml:trace>
  <inkml:trace contextRef="#ctx0" brushRef="#br1" timeOffset="127460">21638 8280 1105 0,'0'0'163'15,"0"0"-88"-15,0 0 27 0,0 0 22 16,-140-149 0-16,122 132-69 16,11 3-7-16,4 6-16 15,3 2-22-15,0-3 6 16,32 3-16-16,24-2 0 16,27-4 4-16,13 0 9 15,11 2-16-15,11-5 3 16,-3-2 0-16,-13-3-3 15,-20-1 3-15,-24-1 0 16,-17 5 5-16,-22-1 2 16,-7 4 12-16,-12 3-7 15,0-4-6-15,0-2 24 16,-16-8-30-16,-12 2 0 16,-13 3 3-16,-1 3 13 0,-5 6-25 15,-7 3 9-15,-1 7 0 16,5 1 3-16,6 0-3 15,11 0 0-15,14 0-7 16,13 0 16-16,6 0-18 16,0 0 9-16,31 0-1 15,30 14-9-15,18 12 10 16,4-3 0-16,-10-3 0 16,-12-3 14-16,-20 0-16 15,-13 6 2-15,-12 5 0 16,-10 4 0-16,-6 8 0 15,0 2 0-15,-9 7 7 0,-26 5-6 16,-15 4-2-16,1-4-40 16,-1-3-23-16,9-8-41 15,11-5-140-15,13-5-138 16,6-6-470-16</inkml:trace>
  <inkml:trace contextRef="#ctx0" brushRef="#br1" timeOffset="128291">23265 7974 929 0,'0'0'279'15,"0"0"-170"-15,0 0 45 16,0 0-5-16,0-160-52 0,0 152 3 16,0 8-67-16,0 0-12 15,0 0-14-15,0 28 1 16,0 29-11-16,0 26 3 16,3 8 0-16,0 7 5 15,4-7-5-15,5-5 0 16,4-18 2-16,9-19 7 15,5-17-12-15,4-18 3 16,7-14 0-16,16 0 8 16,14-48-4-16,12-30-4 15,-1-25 12-15,-7-20-8 16,-14-14 19-16,-23-14-11 16,-19-19-11-16,-19-9 19 0,0-2-15 15,-44 5-5-15,-25 12 0 16,-14 30 10-16,-10 22-18 15,8 34 8-15,8 37 0 16,-5 29-5-16,-4 12 5 16,-29 53 0-16,-25 42-5 15,-11 28 14-15,8 22-15 16,32 16 6-16,40 16 0 16,52 7-5-16,19-5 5 15,38-7 0-15,39-23-5 16,12-18 12-16,3-19-13 15,-6-17 6-15,-10-17 0 0,-15-8 0 16,-14-10 0 0,-9-3 0-16,-10-2-3 0,-3-1 11 15,-3-5-12-15,-2 2 4 16,-1-14 0-16,-3-8 0 16,-3-7 0-16,-10-8 0 15,-3 4-1-15,0-6-48 16,0-7-2-16,0-5-84 15,0 0-49-15,0-45-22 16,36-33-131-16,42-25-230 16</inkml:trace>
  <inkml:trace contextRef="#ctx0" brushRef="#br1" timeOffset="129478">23952 8194 890 0,'0'0'225'15,"0"0"-101"-15,0 0 29 0,0 0 3 16,0 0-57-16,0 0-46 15,0-97 20-15,0 97-46 16,-3 0-17-16,-2 40-5 16,-1 17 3-16,-3 15 1 15,-4 5-9-15,3-3 0 16,1-5 14-16,6-15-14 16,3-11 0-16,0-11 1 15,0-13 2-15,9-8-1 16,10-11-2-16,8 0 0 0,4-14 16 15,10-28-15 1,3-13-1-16,5-10 3 0,-5-10 3 16,-3 9-1-16,-13 15-5 15,-9 22 0-15,-13 21 17 16,-6 8-17-16,0 0 4 16,0 0-4-16,0 0-2 15,0 22-4-15,0 21-4 16,8 9 10-16,0-7 5 15,12-10-4-15,2-9-1 16,7-15 0-16,2-5 3 16,10-6-1-16,11-6-2 15,8-34 0-15,7-17 6 16,-4-11 0-16,-6-7-6 16,-15-10 4-16,-14 1-1 0,-18 4 32 15,-10 6-29-15,0 14 3 16,-19 20 18-16,-22 11-25 15,2 18 1-15,-2 11-3 16,0 6 6-16,3 45-12 16,-7 26 6-16,13 23 0 15,10 12 1-15,22-3 0 16,0-10-2-16,41-10 1 16,25-23 0-16,11-20-1 15,3-24 1-15,-7-22 0 16,-6 0-10-16,6-40 16 15,-1-19-6-15,2-17 1 0,-2-8 1 16,-4-11 2-16,-5-7-4 16,-12 7 0-16,-10 15 5 15,-9 17 0-15,-16 23-5 16,-7 20 2-16,-6 14 1 16,-3 6-1-16,3 0-2 15,-3 29-6-15,0 31-4 16,0 11 13-16,0 6-3 15,13-5 0-15,12-10 2 16,5-4-2-16,4-21 0 16,-2-11 0-16,-7-15 0 15,0-11 2-15,11 0-2 16,11-14 3-16,7-29-2 16,7-17 6-16,-7-5-7 0,-6-1 0 15,-10 3 7-15,-10 8-3 16,-15 18-4-16,-4 14 4 15,-9 15-3-15,0 8 2 16,0 0-3-16,0 0-5 16,0 6-5-16,4 26 3 15,5 10 7-15,0 6 0 16,15-2 3-16,10-6-9 16,14-11 6-16,18-15 0 15,14-14-2-15,5 0 7 16,1-28-5-16,-1-24 0 15,-5-5 2-15,-9-9 2 0,-18 0-4 16,-15 1 0-16,-19 2 17 16,-13 6-15-16,-6 8 0 15,0 17 1-15,0 12-3 16,-19 18 0-16,-12 2 0 16,-13 21 0-16,-8 35-6 15,-5 24 6-15,10 14 0 16,22 1-1-16,19-7 2 15,6-14-8-15,19-13 4 16,25-16-22-16,12-16 20 16,9-15-26-16,4-11 5 0,-5-3-13 15,-20 0-22 1,-25 0-40-16,-19 0-86 0,-25-3-107 16,-55 3-463-16</inkml:trace>
  <inkml:trace contextRef="#ctx0" brushRef="#br1" timeOffset="129724">23237 9161 1039 0,'-162'25'197'16,"79"-10"-128"-16,64-10-19 15,31-5 62-15,106 0-13 16,91-20-19-16,99-33-11 15,84-29-40-15,43-9-23 0,10-6 24 16,-19 5-27-16,-46 18-3 16,-53 11 0-16,-85 20 3 15,-89 21-6-15,-87 10-27 16,-66 12-60-16,-85 0-64 16,-85 17-212-16</inkml:trace>
  <inkml:trace contextRef="#ctx0" brushRef="#br1" timeOffset="129911">24002 9080 917 0,'0'0'109'16,"-204"66"-52"-16,179-51 33 15,25-4 34-15,47-6-62 0,74-5 36 16,74-5 59 0,69-44-83-16,33-23-33 0,11 1-14 15,-22 3-22-15,-44 8 1 16,-45 14-6-16,-51 6-38 15,-44 11-111-15,-39 1-193 16,-30 2-584-16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45:34.922"/>
    </inkml:context>
    <inkml:brush xml:id="br0">
      <inkml:brushProperty name="width" value="0.05" units="cm"/>
      <inkml:brushProperty name="height" value="0.05" units="cm"/>
      <inkml:brushProperty name="color" value="#3165BB"/>
      <inkml:brushProperty name="fitToCurve" value="1"/>
    </inkml:brush>
  </inkml:definitions>
  <inkml:trace contextRef="#ctx0" brushRef="#br0">0 282 840 0,'0'0'76'0,"0"0"26"16,0 0 28-16,271 1 7 0,-94-31-18 15,27-16-63 1,13-5 21-16,-15 4-35 0,-31 3-4 16,-36 14-8-16,-46 14-27 15,-41 2 2-15,-32 14-5 16,-16 0-18-16,0 0-52 15,-26 0-117-15,-12 0-58 16,-2 0-130-16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45:42.758"/>
    </inkml:context>
    <inkml:brush xml:id="br0">
      <inkml:brushProperty name="width" value="0.05" units="cm"/>
      <inkml:brushProperty name="height" value="0.05" units="cm"/>
      <inkml:brushProperty name="color" value="#3165BB"/>
      <inkml:brushProperty name="fitToCurve" value="1"/>
    </inkml:brush>
  </inkml:definitions>
  <inkml:trace contextRef="#ctx0" brushRef="#br0">0 14 663 0,'0'0'168'16,"0"0"-108"-16,0 0-18 15,0 0 42-15,0 0-6 0,0 0-4 16,299 13-30-16,-169-13-41 16,-14-8-3-16,-26 3 0 15,-38-2-110-15,-23 3-90 16,-22 1-244-16</inkml:trace>
  <inkml:trace contextRef="#ctx0" brushRef="#br0" timeOffset="202">109 366 645 0,'0'0'140'0,"197"-10"-73"16,-70-7 5-16,15-3-39 0,-4 7-28 16,-8-1 8-16,-11 4-13 15,-22-1-55-15,-33 2-135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45:42.084"/>
    </inkml:context>
    <inkml:brush xml:id="br0">
      <inkml:brushProperty name="width" value="0.05" units="cm"/>
      <inkml:brushProperty name="height" value="0.05" units="cm"/>
      <inkml:brushProperty name="color" value="#3165BB"/>
      <inkml:brushProperty name="fitToCurve" value="1"/>
    </inkml:brush>
  </inkml:definitions>
  <inkml:trace contextRef="#ctx0" brushRef="#br0">82 80 974 0,'0'0'141'0,"0"0"-62"16,0 0 30-16,0 0-26 16,0 0 15-16,0 0 15 15,0 0-82-15,-23-41-1 0,23 41-7 16,0 0-22-16,0 0 14 16,0 24-15-16,-14 20 0 15,-5 7 27-15,7 2-23 16,5 1-4-16,4-4 5 15,3-7-4-15,0-2 12 16,0-7-13-16,0-8-8 16,0-5 1-16,0-12-101 15,0 1-99-15,0-10-94 16,-4 0-127-16</inkml:trace>
  <inkml:trace contextRef="#ctx0" brushRef="#br0" timeOffset="301">201 97 729 0,'0'0'137'16,"0"0"-35"-16,0 0-19 16,0 0-13-16,0 0 15 15,0 0-70-15,78-91 3 16,-62 85-6-16,-1 6-10 15,2 0 4-15,6 0-6 16,-1 3 0-16,-3 20-2 16,-3 11 5-16,-6 3-3 0,-3 10 0 15,2 6 1 1,-6-2-3-16,1-4 2 0,-1-7 0 16,6-9-11-16,-6-7 3 15,1-8-61-15,-4-7-112 16,0-5-95-16</inkml:trace>
  <inkml:trace contextRef="#ctx0" brushRef="#br0" timeOffset="486">243 241 513 0,'0'0'59'0,"0"0"-3"16,200-16 32-1,-99 9-52-15,4 7 0 0,-8 0-8 16,-22 0-27-16,-30 0-2 16,-26 10-34-16,-19 10-352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29:49.304"/>
    </inkml:context>
    <inkml:brush xml:id="br0">
      <inkml:brushProperty name="width" value="0.05" units="cm"/>
      <inkml:brushProperty name="height" value="0.05" units="cm"/>
      <inkml:brushProperty name="color" value="#177D36"/>
      <inkml:brushProperty name="fitToCurve" value="1"/>
    </inkml:brush>
    <inkml:brush xml:id="br1">
      <inkml:brushProperty name="width" value="0.05" units="cm"/>
      <inkml:brushProperty name="height" value="0.05" units="cm"/>
      <inkml:brushProperty name="color" value="#3165BB"/>
      <inkml:brushProperty name="fitToCurve" value="1"/>
    </inkml:brush>
  </inkml:definitions>
  <inkml:trace contextRef="#ctx0" brushRef="#br0">0 1568 748 0,'0'0'215'0,"0"0"-135"16,0 0 19-16,0 0 51 16,0 0-56-16,0 0-12 15,16 0 11-15,-16-13-18 16,3-17 9-16,6-10-44 15,-6-12-30-15,1-5 33 16,-1-6-35-16,1-8 7 16,-1-6-5-16,1-4-9 15,-4 2 10-15,0-3-11 16,0 16 0-16,0 12 1 0,0 20 1 16,0 24-2-16,0 4 0 15,0 6 1-15,0 0-3 16,0 0 0-16,0 0-2 15,5 0-3-15,28 0-2 16,12 16 8-16,19 4-1 16,-2 0 4-16,9-9-1 15,-4-5-1-15,-8-6 0 16,-10 0-1-16,-18 0 4 16,-12 0-3-16,-12 0 3 15,-7 0-3-15,0 0 10 16,0 0-10-16,0 0 0 15,0-10 6-15,0-14-3 0,0-6-3 16,0 7 0-16,-4 1 1 16,-15 7-5-16,-3 0 4 15,3 4 0-15,0 1-1 16,5 6 1-16,2-3-2 16,8 7 0-16,4-4 2 15,0 4 0-15,0-3-4 16,0 3 1-16,0 0-4 15,0 0 0-15,26 0-2 16,16 0 8-16,17 21 1 16,1-3 0-16,-1 4 0 15,-2-2 0-15,-12 4-1 0,-12-1 1 16,-14-3 0-16,-8 7-1 16,-11 0 0-16,0 6-5 15,-20 4-3-15,-28 4-19 16,-7-1-19-16,3-2-52 15,10-5-36-15,13-3-6 16,13-4-80-16,16-5-32 16,0-1-433-16</inkml:trace>
  <inkml:trace contextRef="#ctx0" brushRef="#br0" timeOffset="756">2117 554 896 0,'0'0'173'16,"0"0"-50"-16,-71-171 13 15,45 128 20-15,3 13-65 16,11 9-26-16,5 14-9 16,7 7-25-16,0 0 0 15,-3 0-31-15,-1 37-19 0,-8 37 19 16,-2 31 0-16,2 11 1 16,2 9-2-16,10-4 6 15,0-7-7 1,0-6 2-16,0-16 0 0,10 0 5 15,16-12-5-15,4-6-31 16,4-7-82-16,8-16-81 16,1-18-50-16,11-19-153 15</inkml:trace>
  <inkml:trace contextRef="#ctx0" brushRef="#br0" timeOffset="1461">2369 1253 653 0,'0'0'172'0,"0"0"-51"16,0 0 3-16,0 0 0 16,0 0-33-16,0 0-20 15,26-202-5-15,-7 161-7 16,4-5 4-16,3-5-35 16,-4 1 17-16,-10-4 4 15,-5-2-16-15,-7-1-18 16,0 0 19-16,0 9-31 15,0 11 11-15,-7 7-1 16,-5 17-13-16,-2 2 9 16,6 11-9-16,1 0 0 0,3 0-8 15,-4 0 5 1,-13 31-8-16,-7 26 4 0,-8 21 7 16,7 9 1-16,9-1-1 15,14 2 0-15,6-1-6 16,0-13 10-16,6-6-4 15,31-15 0-15,1-20-17 16,3-9 5-16,4-14-9 16,-1-10 21-16,4 0-6 15,6-27 10-15,-6-16-4 16,-3-5 3-16,-5 2-3 16,-11-8 8-16,-6 10-8 15,-4 1 0-15,-12 15 4 16,-7 12-1-16,0 9-2 15,0 7 9-15,0 0-9 0,0 0-2 16,0 0-18-16,0 35 4 16,0 11 7-16,5 4 9 15,9-3-2-15,5-6 0 16,4-15 1-16,2-5-3 16,-2-12 3-16,3-9 0 15,3 0 0-15,6 0 4 16,-6-16-4-16,4-19 9 15,2-7-9-15,-13-2 17 16,-3-7-10-16,-15 5-3 16,-4-5 26-16,0 7-30 15,-35 7 0-15,-13 7 0 16,3 14 0-16,8 9-6 0,8 7-14 16,13 0-42-16,10 30-49 15,6 14-69-15,0 9-32 16,10 1-39-16,31-10-237 15</inkml:trace>
  <inkml:trace contextRef="#ctx0" brushRef="#br0" timeOffset="2069">3527 1051 653 0,'0'0'172'15,"0"0"-78"-15,0 0 65 16,0 0-8-16,0 0-46 0,0 0-20 15,59-161-32-15,-85 142-16 16,0 8-10-16,0 4-19 16,0 7-1-16,0 0-7 15,-8 0 0-15,-3 10-2 16,6 20-1-16,5 4 3 16,16-4-7-16,10 0 9 15,0-7-4-15,3 2-5 16,35-13-7-16,6-8 11 15,1-4-2-15,0 0 5 16,-4-6 14-16,-5-15-10 16,-4-2 13-16,-10-2 21 0,-8 6 19 15,-11 2 4 1,3 8-19-16,-6 1-7 0,0 5 11 16,0 3-36-16,0 0-2 15,0 0-8-15,0 17-19 16,0 40 17-16,6 27-2 15,1 27 4 1,9 20 1-16,6 12 6 0,1 3-7 16,-1-9 0-16,1-9 0 15,-6-17 1-15,-5-11-1 16,-8-16 0-16,-4-23 10 16,0-14 0-16,0-14-16 15,-4-13 6-15,-25-4 0 16,-13-16 20-16,-10 0-19 0,-8 0 0 15,-8-32 10-15,6-22-2 16,-2-17-11-16,9-9 2 16,13-7-10-16,16-1 8 15,14 5-22-15,12-1-9 16,0 3 6-16,50 4-69 16,13 3-33-16,20 2-86 15,-2 10-79-15,6 1-257 16</inkml:trace>
  <inkml:trace contextRef="#ctx0" brushRef="#br0" timeOffset="3029">4299 440 649 0,'0'0'210'16,"0"0"-64"-16,0 0 5 15,0 0 0-15,-48-181-33 16,28 161-18-16,10 6-32 16,-2 7-18-16,9 4 21 15,-1 3-59-15,4 0 3 16,-19 0-15-16,-10 46 8 15,-13 22-13-15,-6 29 5 16,10 14 0-16,8 14 7 16,20 2-7-16,10 1 0 15,0-3 2-15,14-18-1 16,24-7 6-16,7-15-7 0,-4-22-14 16,-4-18-28-16,-8-19-57 15,2-16-31-15,-1-10-2 16,-5 0-8-16,8-34 5 15,-2-6-34-15,-5-4-30 16,-3-3-62-16,-9 3 52 16,-11 5 209-16,-3 2 24 15,0 2 171-15,0 2 13 16,0-4-87-16,-3-4-7 16,-1 4-10-16,4 3-36 15,0 8-21-15,0 10 44 16,0 5-16-16,0 5-5 15,0 2-27-15,0 4-23 0,0 0 1 16,16 0-18-16,6 0-2 16,4 0-1-16,-3 18 2 15,3 6 5-15,-4 1-7 16,-8 5 0-16,-5 2-5 16,-6-5 5-16,-3-1-2 15,0-6 0-15,0-7 4 16,0-6-4-16,0-7 2 15,0 0 0-15,0 0 10 16,0 0-5-16,0 0 13 16,4-16 6-16,3-19-24 15,1 2 11-15,6-4-6 0,9-3-1 16,-4 3 12-16,3 3-14 16,-8 18-2-16,-2 6 3 15,-5 10 0-15,5 0-6 16,2 0-6-16,9 13-5 15,2 20 12-15,-2 5-8 16,-1-1 8-16,-6 4 2 16,-2 2-12-16,1-6-38 15,-8-3-99-15,2-13-76 16,-9-6-165-16</inkml:trace>
  <inkml:trace contextRef="#ctx0" brushRef="#br0" timeOffset="3337">5071 352 820 0,'0'0'147'0,"0"0"12"15,0 0 8-15,0 0-22 16,0 0-58-16,0 0-60 15,-16-63-27-15,16 110-22 16,9 20 22-16,24 14 10 16,15 9 17-16,4 8-22 15,5 3 9-15,-8-3 4 0,-16-5-15 16,-18-6-2-16,-15-3 3 16,0 0-2-1,-41 0-2-15,-11-11-36 0,3-1-124 16,20-15-60-16,3-17-172 15</inkml:trace>
  <inkml:trace contextRef="#ctx0" brushRef="#br0" timeOffset="3786">5313 71 778 0,'0'0'138'0,"0"0"22"15,0 0-8-15,0 0 15 0,0 0-84 16,0 0-63-16,-26-71 18 16,30 71-38-16,37 42 5 15,23 24 17-15,18 28-4 16,11 16 22-16,4 22-12 15,-11 15-17-15,-23 12 19 16,-25 4-30-16,-31 2 0 16,-7-1 6-16,-56 6-6 15,-37-11-25-15,-11-14-116 16,5-31-56-16,22-33-186 16</inkml:trace>
  <inkml:trace contextRef="#ctx0" brushRef="#br0" timeOffset="6113">1414 685 38 0,'0'0'670'0,"0"0"-543"0,0 0 18 15,0 0-41 1,0 0-24-16,0 0-3 0,-33-135-8 15,30 132-18-15,-1 3-23 16,4 0-14-16,-8 0 12 16,-10 0-26-16,-4 27 0 15,-16 13 2-15,5 12 2 16,3 4 0-16,-1 2-4 16,5 5 0-16,7 4 8 15,5-3-8-15,6-3 0 16,8-1 1-16,0-6 3 15,0-4-3-15,15-7-1 16,15-6 0-16,8-7 8 16,-5-5 0-16,5-13-7 15,-5-12 8-15,-2 0 5 0,-2 0 16 16,1-37 11-16,-1-6 6 16,-3-11 17-16,-3 0-34 15,-4-6 7-15,0-3-10 16,-6-11-9-16,-4-10 12 15,-5-10-24-15,-4 7-3 16,0 9 17-16,0 10-18 16,-4 22-1-16,-15 12 4 15,3 11-4-15,6 9 5 16,-5 11-6-16,1 3-6 16,-12 0 0-16,-5 0 2 15,-6 6-3-15,3 35 2 0,1 10-38 16,7 9-42-16,7 7-35 15,8 0-50-15,11 0-62 16,0-6-77-16</inkml:trace>
  <inkml:trace contextRef="#ctx0" brushRef="#br0" timeOffset="7718">2217 1320 343 0,'0'0'266'15,"0"0"-219"-15,0 0-29 0,0 0 86 16,0 0-35-16,0 0-18 16,-3-4-4-16,3 4 9 15,0-3 15-15,0-1-23 16,0 4-13-16,0-3 16 15,0 0-24-15,0 3 1 16,0-7 2-16,0-6-20 16,6 3 11-16,1 0-21 15,6-4 0-15,-3 1 29 16,2-4-25-16,-2-3 14 16,3 0 8-16,-3-1-15 15,-1 5 19-15,-3-1-22 16,5 1 1-16,-2 5 4 0,-3 1-8 15,5 0-5-15,-3 1 0 16,-1 0 0-16,0 0 1 16,5 0-1-16,-5-2 0 15,-7 1-4-15,4-1 4 16,-4 2-54-16,0 2-42 16,0-3-40-16,-11 6 28 15,-8 4-37-15,4 0-46 16,4 0-138-16</inkml:trace>
  <inkml:trace contextRef="#ctx0" brushRef="#br1" timeOffset="923020">4880 2441 812 0,'0'0'169'16,"0"0"-111"-16,0 0 31 15,0 0 20-15,0 0-15 16,0 0-5-16,-107-187-20 15,24 166-17-15,-17 8 1 16,-16 6-18-16,-4 7-10 16,4 0 18-16,16 0-31 15,3 17 15-15,12 19-11 16,-5 12-9-16,4 19 15 0,-4 10-22 16,12 14 0-1,7 10 26-15,12 6-22 0,11 1 5 16,10 9-6-16,24-7-1 15,14 4 5-15,3-2-7 16,56-8 0-16,24-10-1 16,14-17 4-16,7-19-6 15,15-19 6-15,4-22 1 16,19-13 10-16,7-4-9 16,5-14-5-16,2-30 16 15,-7-6-15-15,-18-7 13 16,-12 0 9-16,-15-3-5 0,-10-8 29 15,-4 1-38 1,-9-10 6-16,-7-7 20 0,-6-11-23 16,-16-12-12-16,-17-10 0 15,-22-14 0-15,-13-1 0 16,-22 2 0-16,-47 19 0 16,-30 18 0-16,-20 19 0 15,-27 20 0-15,-22 13 0 16,-10 22 0-16,-2 8 0 15,12 11 0-15,28 0 0 16,31 0 0-16,19 27-27 16,28 13-46-16,8 14-63 15,14 3-140-15,6 4-169 16</inkml:trace>
  <inkml:trace contextRef="#ctx0" brushRef="#br1" timeOffset="955929">4784 4408 816 0,'0'0'197'0,"0"0"-49"16,0 0-3-16,0 0-43 15,-120-191-15-15,98 151-23 16,3 10-1-16,5 10 2 16,2 3-50-16,8 10 7 15,4 4 29-15,0 0-48 16,0 3 21-16,0 0-24 16,0 0 1-16,30 3-11 15,15 24-2-15,19 10 12 16,7 6 10-16,0 4-2 15,-9 1-9-15,-12-2 1 0,-17-6 0 16,-14-9 0 0,-9-4 0-16,-10-7 0 0,0-7-18 15,0-2 8-15,0-5 7 16,-19 1-8-16,-3-7 11 16,1 0-14-16,-1 0 14 15,9-13 0-15,10-7-6 16,3-10 7-16,0-2-2 15,0-4-7-15,10-8 8 16,28 7-10-16,0 0 9 16,2 7 1-16,-2 7-3 15,-5-1 3-15,-3 14-1 0,-3 4 1 16,-9 6 0-16,1 0-5 16,-4 0 5-16,-1 16 0 15,-10 14-13-15,-4 1 7 16,0 4 3-16,0 1 1 15,0-6 2-15,0-4-9 16,0-6 8-16,8-3-2 16,15-3-8-16,10-8 3 15,12-6 8-15,3 0 0 16,4 0 1-16,-7-23 12 16,-16-7-9-16,-3-7-4 15,-14-1 36-15,-8-9-33 16,-4 1 20-16,0 2-12 0,-7 6-7 15,-31 8-1 1,2 8-3-16,-9 5 0 0,3 7-10 16,4 10 9-16,5 0-6 15,7 0-49-15,4 13-65 16,3 17-3-16,8 4-82 16,8 3-47-16,3-7-57 15</inkml:trace>
  <inkml:trace contextRef="#ctx0" brushRef="#br1" timeOffset="956297">5526 4210 559 0,'0'0'196'0,"0"0"-86"15,0 0-2 1,0 0 37-16,0 0-81 0,0 0 2 16,52-40 26-16,-52 40-67 15,0 0 0-15,0 0-24 16,-7 21 2-16,-9 9 11 15,9 3-14-15,4-3 0 16,3-2 12-16,0-8-2 16,14-4-10-16,24-6 9 15,7-3 5-15,10-7 34 16,9 0-37-16,-8 0 15 16,-4-26 40-16,-11-4-36 15,-18-4 18-15,-8-10-15 16,-15-6-6-16,0-1-17 15,-19 4-10-15,-29 11 0 0,-4 8-13 16,7 12 7-16,3 9-23 16,16 7-32-16,7 0-58 15,5 0 24-15,9 18-64 16,5 8 0-16,0-7-6 16,19-5-66-16</inkml:trace>
  <inkml:trace contextRef="#ctx0" brushRef="#br1" timeOffset="956776">5881 4005 485 0,'0'0'248'0,"0"0"-101"0,0 0-13 16,0 0-20-1,0 0 8-15,78-187-33 0,-71 177-37 16,-7 6 37-16,0 4-44 16,0 0-13-16,0 0-26 15,5 28 1-15,-2 28 3 16,-3 15-10-16,0 5 0 15,0-1 9-15,0-8-1 16,0-6-8-16,4-15 0 16,6-9 3-16,2-13 0 15,-1-7-3-15,1-14 0 16,-9 1 2-16,-3-4 11 16,0 0-13-16,0 0 4 15,0 0-1-15,0-13 13 0,0-15-16 16,0 2 0-16,0 2-1 15,0 0 10 1,0 8-12-16,0 6 3 0,0-1 0 16,23-2 6-1,22 0-6-15,22-8 0 0,18-2-5 16,8 0 11-16,-6-4-7 16,-2 7 1-16,-7 2 0 15,-2 9 0-15,-24-1 0 16,-19 3 0-16,-14-4-2 15,-19 5 6-15,0 4-8 16,0-2 4-16,0 4-56 16,-33 0-62-16,-5 0 4 0,-7 0-53 15,0 0-56 1,8 9-61-16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45:50.001"/>
    </inkml:context>
    <inkml:brush xml:id="br0">
      <inkml:brushProperty name="width" value="0.05" units="cm"/>
      <inkml:brushProperty name="height" value="0.05" units="cm"/>
      <inkml:brushProperty name="color" value="#3165BB"/>
      <inkml:brushProperty name="fitToCurve" value="1"/>
    </inkml:brush>
  </inkml:definitions>
  <inkml:trace contextRef="#ctx0" brushRef="#br0">151 359 681 0,'0'0'292'0,"0"0"-199"16,0 0-7-16,0 0-32 0,0 0 47 16,0 0 15-1,0 0-66-15,-120-53 6 0,120 53-13 16,0 0-20-16,0 0 11 16,7 0-34-16,9 0 0 15,10 0-1-15,10 16 12 16,21 14-10-16,-1 4-1 15,-4 3 0-15,-7-4 7 16,-20 1-7-16,-5-9 0 16,-10-6-7-16,-10-6 14 15,0-6-8-15,0 0 1 16,0-2 0-16,-17 3-4 16,-11-8 4-16,-5 0 0 15,7 0-9-15,7 0 7 0,9-10 1 16,6-7 1-16,4-9 0 15,0-8-6-15,14-3-4 16,15-3 10-16,3 9-11 16,-3 1 18-16,-3 7-11 15,-4 9 4-15,-2 5 0 16,-14 2-4-16,1 7 4 16,2 0 0-16,-6 0-9 15,8 0 3-15,1 7 5 16,2 16-5-16,-6 3 6 15,-1 1-4-15,0-3 4 16,5-1 0-16,2 1-1 16,5-7 9-16,16-4-11 0,-2-6 3 15,8-4 0 1,4-3 23-16,-8 0-23 0,1-7 16 16,-9-16 38-16,-10-6-34 15,-8-3 20-15,-8 2-6 16,-3 3-16-16,0-3 21 15,-10 0-39-15,-25 4 0 16,-5 5-1-16,-8 8 20 16,-1 6-31-16,1 0 12 15,-1 4 0-15,8 3-10 16,8 0 7-16,2 0-70 16,5 0-3-16,7 21-103 15,8-2-13-15,11 5-75 16,0 3-142-16</inkml:trace>
  <inkml:trace contextRef="#ctx0" brushRef="#br0" timeOffset="398">810 269 641 0,'0'0'183'0,"0"0"-38"15,0 0-16-15,0 0-36 16,0 0 27-16,0 0-66 15,12-24-24-15,-12 24-4 16,0 0-17-16,0 7-9 16,0 23 0-16,0 3 0 15,0 4 27-15,14-3-24 0,21-4 3 16,4 1 38-16,6-22-30 16,-3-2 31-16,-4-7-12 15,-2 0 12-15,2-7 29 16,-5-18-34-16,-7-7 12 15,-7-1 5-15,-8-4-43 16,-6 4 18-16,-5-4-16 16,0 7-14-16,-23-1 3 15,-25 8-5-15,-13 6 0 16,-6 7-6-16,5 10 15 16,10 0-18-16,10 0-9 15,8 0-30-15,11 15 19 0,6 10-91 16,5 2-75-1,12-7-75-15,0-8-150 0</inkml:trace>
  <inkml:trace contextRef="#ctx0" brushRef="#br0" timeOffset="887">1132 0 856 0,'0'0'214'15,"0"0"-97"-15,0 0 32 16,0 0-24-16,0 0-35 16,0 0-13-16,3-14-73 0,-3 21-3 15,0 26 21-15,0 21-20 16,4 0 39-16,-1 6-22 16,4 8-17-16,-2-8 28 15,2-9-30-15,4-8 0 16,4-12 4-16,-4-8 11 15,4-10-22-15,-8-6 7 16,-2-7 0-16,-1 0 16 16,3 0-16-16,8 0 0 15,-1-27 12-15,-2-3 1 16,-5 0-14-16,-7-4 1 16,0 1 0-16,0 0-1 0,0 5 1 15,-3 5 0 1,-13 9-6-16,9 5 22 0,7 2-19 15,0 7 3-15,0-4 0 16,0 1-13-16,26 3 13 16,26-10 0-16,16 3-9 15,6-3 21-15,-6 0-19 16,-13 4 7-16,-13-3-25 16,-20 7 24-16,-15 2-62 15,-7 0-42-15,-4 0-78 16,-47 2-100-16,-24 27-21 15</inkml:trace>
  <inkml:trace contextRef="#ctx0" brushRef="#br0" timeOffset="1139">0 846 840 0,'0'0'189'0,"0"0"-124"16,0 0 63-16,0 0 24 15,0 0-52-15,210-47-31 16,-69 7-44-16,31-4 23 16,22 1 23-16,5-4-68 15,-25 10 20-15,-35 10-23 16,-42 2 3-16,-45 13 2 16,-30 3-5-16,-22 9-8 15,0 0-34-15,-41 0-216 0,-34 0-10 16,-18 12-143-1</inkml:trace>
  <inkml:trace contextRef="#ctx0" brushRef="#br0" timeOffset="1372">132 1055 675 0,'0'0'187'16,"0"0"-70"-16,0 0 101 15,0 0-74-15,268-41 11 16,-130 11-60-16,23-7-25 15,18 3 4-15,4 1-50 16,-8 6-10-16,-30 3 22 16,-32 8-24-16,-42 9-13 0,-26-7 1 15,-28 5 0 1,-17 2-14-16,0 7-28 0,0 0-118 16,-26 0-77-16,-10 0-102 15,-2 0-113-15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30:55.508"/>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brush xml:id="br2">
      <inkml:brushProperty name="width" value="0.05" units="cm"/>
      <inkml:brushProperty name="height" value="0.05" units="cm"/>
      <inkml:brushProperty name="color" value="#ED1C24"/>
      <inkml:brushProperty name="fitToCurve" value="1"/>
    </inkml:brush>
  </inkml:definitions>
  <inkml:trace contextRef="#ctx0" brushRef="#br0">14339 548 370 0,'0'0'129'16,"0"0"-45"-16,0 0 13 16,0 0 1-16,0 0-8 15,0 0-9-15,71-107-9 16,-64 87-3-16,1 0-21 16,-1 3 11-16,-3-3 2 0,-1 3-14 15,-3 1 10-15,0-8-27 16,0 0-9-16,-7-2 4 15,-22 3-14-15,-13-6-1 16,-13-1-10-16,-16 4 3 16,-19-1 6-16,-17 4-9 15,-18 6 0-15,-1-3 0 16,-9 3 10-16,8 7-14 16,17-4 4-16,8 8 0 15,13-1 6-15,3 7-6 16,4 0 0-16,-1 0-6 15,-7 0 15-15,-1 0-13 16,-18 7 4-16,-7 10 0 16,-4 3-5-16,-3 0 5 0,4-3 0 15,-4-11-1-15,7-2 9 16,0-1-12-16,9 1 4 16,-6 6 0-16,-13-1 0 15,-12 5 0-15,-30 7 0 16,-19 2-4-16,-14-1 15 15,-8-7-13-15,-1 2 2 16,6-11 0-16,-5-3 2 16,-4 4-2-16,9-7 0 15,5 0 0-15,20 0 9 16,18 0-15-16,16 0 6 0,19 0 0 16,10 0 6-1,19 0-6-15,10 0 0 0,6 6-3 16,6 18 11-16,-8 10-11 15,-5 10 3-15,-9 13 0 16,-8 10-2-16,-11 7 2 16,-7-1 0-16,-3 8 1 15,-4 0 4-15,-2 3-2 16,-1 7-3-16,-6 7 0 16,-9-5 10-16,-3 1-4 15,2 3-4-15,0-2-2 16,11 2 6-16,0 7-1 0,-4 7-5 15,-18 10 0 1,-7 1 7-16,-10 7-3 16,6-5-4-16,-4-4 3 0,7-1-2 15,4 2 8-15,11-1-9 16,18 1 0-16,19-3 10 16,19-7-8-16,23-7-2 15,15-7 0-15,14 1 5 16,4-1-10-16,3 7 5 15,5 7 0-15,0 3-1 16,-2-3 3-16,9 0-2 16,0-14 0-16,0-3 3 15,-3 3 0-15,-2-2-3 16,-9 2 0-16,-2 0-1 16,-6 1 3-16,-7-5-2 0,1 4 1 15,2 2-1 1,4-9 4-16,8 4-4 0,2-4 0 15,8 5 4-15,1 9 0 16,1 15-4-16,2 3 0 16,-3 13 2-16,3-4 5 15,0 0-7-15,3-11 0 16,1-5 7-16,6-8 0 16,2-16-7-16,-1-4 1 15,4-10 0-15,-1 4 6 16,2 3-7-16,-2-1 0 15,1 8 5-15,-1 1-2 16,-1-6-3-16,0-1 6 0,7-5-5 16,-5-2 6-1,2-4-7-15,-1 2 0 0,1 5 5 16,-1-1-4-16,-2-2-1 16,5-11 0-16,0-7 2 15,7-9 1-15,0-4-3 16,0-3 0-16,4 2 0 15,22-3 1-15,3-2-1 16,9 2 0-16,14 5 3 16,0-1 0-16,8-5-3 15,-4 10 0-15,4-8 2 16,11-7-2-16,4 0 0 0,18-14 0 16,11-13 1-16,15-10-2 15,8 0-1-15,11 0 2 16,1-7-4-16,6-3 4 15,-7 8 0-15,-4 2 0 16,-3 0 0-16,-8 0 1 16,-7 0-1-16,-2 0 0 15,2-14 5-15,16-14-4 16,10-12-1-16,10 0 0 16,9 0 2-16,-9 9 1 15,-3 15-3-15,-7 6 0 16,-10 10 0-16,-13 0 2 15,-15 0-2-15,-23 3 0 16,-1 4 1-16,-6-3-8 16,7-4 7-16,16 0 0 0,16 0-2 15,17-14 2-15,12 0 0 16,8-3 0-16,2 8 0 16,-6-5-2-16,-8 11 2 15,-8-1 0-15,-2 4 5 16,-17 0-5-16,1-3 0 15,4-3 0-15,4-5 1 16,10-2 1-16,8-4-2 16,14 0 0-16,13 4 4 15,15 0-4-15,1 2 0 16,3 8 0-16,-16 3 2 16,-13 0-7-16,-9 0 2 0,-11 0 3 15,0 0-3-15,-2 0 4 16,5 0-1-16,11 0 2 15,5 0-1-15,2 0 2 16,5-14-3-16,-9 4 0 16,-1 1-1-16,-14 2 6 15,-6-1-5-15,-11 2 0 16,-1-1 2-16,4 1 0 16,3-1-2-16,6 0 0 15,-6 4-3-15,-3-4 3 16,-4 0-1-16,-3-2 0 15,-3 5 2-15,-13 4-4 16,-3-3 3-16,-12-1 0 0,-6-10-1 16,-1-2 5-16,-14-1-4 15,-1-6 0-15,-3-4 2 16,-4-3 5-16,-1-8-7 16,2 5 0-16,-2-4 3 15,-6-4 0-15,-1 5-3 16,-6-11 0-16,-6 0 2 15,2 0 1-15,-8-6-3 16,4 2 0-16,-4 0-3 16,-4-8 11-16,0-3-8 15,3-4 0-15,6-11 0 16,-2-4 0-16,5-6 0 0,-5-7 0 16,-4-5 0-1,0-4 3-15,3-8-3 0,-10 7 0 16,1-4 2-16,-13 8-4 15,2 5 2-15,-2-2 0 16,-10-3-2-16,4 2 7 16,-1-13-5-16,1-2 0 15,5-8 0-15,-6-7 0 16,0-3 0-16,-3-3 0 16,4-1-4-16,-4 2 8 15,0 4-4-15,0 12 0 16,0 10 1-16,-7-1-2 15,-26 4 1-15,-2-4 0 16,-6 5-3-16,-2-5 9 0,5 1-7 16,8-4 1-16,4-3 0 15,11-4-5-15,8 0 5 16,-2-2 0-16,9 3 1 16,-7 9 6-16,0 16-9 15,-5 6 2-15,-2 9 0 16,6 3-6-16,1 0 6 15,0-3 0-15,3-1 2 16,-4 1 5-16,1-4-9 16,0-2 2-16,-5-5 0 15,5 4-1-15,0 7 1 16,7 10 0-16,0 7-7 16,0 5 18-16,0 2-14 0,0-4 3 15,0 3 0-15,0 4 0 16,3 3 0-16,1-3 0 15,-1 6-5-15,1-6 14 16,3-4-14-16,5 0 5 16,7-3 0-16,3-7 0 15,1 7 0-15,-1 4 0 16,-8 5-4-16,-2 11 14 16,-8 7-15-16,-1 4 5 15,-3 2 0-15,4-3 1 16,-4 1-1-16,0-6 0 15,0 6-4-15,0-1 15 16,0-6-16-16,-11-4 5 16,-11-7 0-16,3-3-2 0,0 0 2 15,0 6 0-15,8 9-3 16,-1 1 14-16,2 4-17 16,3 4 6-16,-2 2 0 15,2 5-4-15,4 2 4 16,-1-2 0-16,4 2-4 15,-3 4 16-15,-2-3-15 16,1-1 3-16,-6 0 0 16,-2-9-1-16,-2-7 1 15,-5-7 0-15,-4 4-5 16,4 6 10-16,0 6-16 0,5 14 3 16,-12 7-51-1,-25 11-44-15,-48 66-79 0,-41 17-116 16,-40 0-405-16</inkml:trace>
  <inkml:trace contextRef="#ctx0" brushRef="#br1" timeOffset="39491">14797 1851 607 0,'0'0'390'0,"0"0"-251"15,0 0 16-15,0 0-12 0,0 0-2 16,0 0-76-16,-55-6-25 16,74-5 0-16,36-5-38 15,32-11 18-15,24-3-12 16,17-4-1-16,2 1 31 15,-14 6-32-15,-23 3-3 16,-19 10 6-16,-29 9-3 16,-22 1-5-16,-13 1-1 15,-10-4 0-15,0 7-16 16,0 0 2-16,0-3-50 16,0 3-4-16,-10 0-26 15,-9 0 17-15,-11 0-1 0,-4 3 20 16,1-3 53-1,-2 3 1-15,2-3 4 0,7 0 1 16,4 0 8-16,3 0 7 16,9 0 26-16,1 0 12 15,2 0 34-15,7 0-53 16,-3 0-8-16,-1 7 2 16,-3 27-22-16,-5 19 27 15,2 17-15-15,-2 11-6 16,1 14 30-16,-1 5-31 15,2 0-3-15,-2 1 10 16,1-13-16-16,-1-4 2 16,5-14-5-16,4-13 0 15,-4-13-8-15,7-14-15 0,0-13-75 16,0-10-78 0,0-7-42-16,17 0 30 0,25-14 8 15,13-33-22-15,9-6-307 16</inkml:trace>
  <inkml:trace contextRef="#ctx0" brushRef="#br1" timeOffset="39813">15548 2353 542 0,'0'0'187'16,"0"0"-45"-16,0 0 7 15,0 0-38-15,0 0-1 16,0 0-23-16,0-101-7 16,0 101-17-16,-12 0-37 15,-3 0-22-15,1 0 5 16,2 17-7-16,5 8-3 15,7-4 1-15,0-1 0 0,0-2-1 16,0-9 1-16,19-3 0 16,3-6 4-16,1 0-2 15,3 0 9-15,0-13 22 16,0-17 18-16,-4-1 12 16,1 8-41-16,-8 0-10 15,-11 6 30-15,-4 7-31 16,0 0 1-16,-16 0-12 15,-22 6-13-15,-2 4 6 16,2 0-97-16,9 0-62 16,13 0-70-16,16 4-95 0,0-1-369 15</inkml:trace>
  <inkml:trace contextRef="#ctx0" brushRef="#br1" timeOffset="40167">16040 1858 907 0,'0'0'227'16,"0"0"-111"-16,0 0 16 15,52-201 11-15,-52 173-52 16,0 16-9-16,0 8-18 16,0 1-46-16,0 3 20 15,0 0-38-15,-14 17 0 16,-27 40-2-16,-8 20 5 15,-3 17 3-15,-5 7-6 16,21-4 0-16,10-9-1 0,17-14 2 16,9-14-2-16,0-14-1 15,45-12 2-15,9-17 0 16,8-15 0-16,9-2 0 16,0-2 2-16,7-32-1 15,-14 1-1-15,-16 3 0 16,-18 9 5-16,-15 12-10 15,-15 9 1-15,0 0-56 16,-15 0-67-16,-25 0-210 16,-28 30-110-16</inkml:trace>
  <inkml:trace contextRef="#ctx0" brushRef="#br1" timeOffset="40412">15213 3074 496 0,'0'0'436'16,"0"0"-312"-16,0 0 78 16,0 0-1-16,0 0-64 15,0 0-49-15,159-57-77 16,28-8-11-16,36-5 15 16,12 0-15-16,-25 3-1 15,-42 13 1-15,-61 20-20 16,-43 14-54-16,-41 17-86 0,-23 3-24 15,0 0-72 1,-52 14-540-16</inkml:trace>
  <inkml:trace contextRef="#ctx0" brushRef="#br1" timeOffset="40639">15600 3174 715 0,'0'0'193'15,"-212"98"-33"-15,151-68-2 16,32-14-58-16,25-9-16 15,4-7 18-15,0 0-25 16,45 0-13-16,62-40-31 16,51-17 1-16,39-13 13 0,6-1-40 15,-22 10-4-15,-20 12 5 16,-26 1-8-16,-31 15 0 16,-19 6 0-16,-25 6 0 15,-21 13-7-15,-19 8-74 16,-11 0-130-16,-9 5-94 15,0 26-160-15</inkml:trace>
  <inkml:trace contextRef="#ctx0" brushRef="#br1" timeOffset="46363">15491 4078 825 0,'0'0'180'0,"0"0"-80"16,0 0 31-16,0 0 4 15,0 0-41-15,0 0-32 0,0 0 1 16,0-74-47-16,0 74 1 16,-7 0 14-16,-12 23-30 15,-3 18 26-15,-4 2-18 16,7 11-9-16,2 10 19 16,1 8-19-16,4-3 0 15,12 5 12-15,0-4-4 16,0-13-4-16,0-10-4 15,22-13 3-15,10-17-3 16,0-14 0-16,7-3 0 16,-3 0 10-16,2-13-4 15,7-35 4-15,7-15-10 16,0-17 2-16,7-21 40 0,-11-10-20 16,-13-7-2-16,-20 4 6 15,-15 18-25-15,0 21 18 16,-5 24-19-16,-28 21 4 15,-5 16 5-15,-2 12-9 16,-17 2 0-16,9 0-4 16,3 0 3-16,1 23 0 15,17 4-21-15,1 6-26 16,12 4 0-16,11 0-49 16,3 10-50-16,0-3-77 15,0-4-19-15,17-6 60 16</inkml:trace>
  <inkml:trace contextRef="#ctx0" brushRef="#br1" timeOffset="46707">16237 3635 872 0,'0'0'97'15,"0"0"-4"-15,0-229 49 16,0 173-30-16,-3 15 25 15,-8 13-48-15,-1 16-25 16,2 9 2-16,6 3-26 16,-4 0-16-16,-3 13-24 15,-1 44 0-15,-2 27 13 16,-5 23-8-16,0 20-5 16,-3 18 7-16,-1-1-4 15,1 4 14-15,5-4-17 0,8-2 0 16,9-8 4-16,0-13-4 15,0-17 0-15,35-37-1 16,4-23-38-16,3-21-41 16,6-23-176-16,-3 0-17 15,4-13 96-15,-4-35 10 16,-4-2 40-16,-4-7-150 16</inkml:trace>
  <inkml:trace contextRef="#ctx0" brushRef="#br1" timeOffset="47158">16443 4447 500 0,'0'0'90'15,"0"0"-10"-15,0 0 106 0,-22-202-80 16,11 153-4-16,-1 5 7 16,9 9-44-16,-1 13-4 15,4 8-4-15,0 4-3 16,0 7-6-16,0 3-28 16,14 0-7-16,17 0-12 15,2 0 0-15,0 13 13 16,-2 14-11-16,-1 12 1 15,-11 12 3-15,-9 14-7 16,-10 8 17-16,0 8-10 16,-10-4-6-16,-16-6 12 15,3-11-9-15,8-19-4 16,8-22 2-16,3-15 1 0,4-4 8 16,0-7 1-1,0-36 33-15,0-23 7 0,0-7-12 16,4-10-10-16,22-8-12 15,0 0-12-15,3 11 11 16,-3 13-17-16,0 21 0 16,-7 21 3-16,0 20-3 15,7 5-3-15,0 0 2 16,3 21 1-16,6 24-5 16,-9 12 5-16,-4 6 0 15,-3 5-12-15,-5-4 10 16,-7-10-13-16,5-11-18 0,-5-19-67 15,2-7-124 1,-6-15-95-16,-3-2-394 0</inkml:trace>
  <inkml:trace contextRef="#ctx0" brushRef="#br1" timeOffset="47436">17037 3318 850 0,'0'0'203'0,"0"0"-112"15,0 0 68-15,0 0-44 0,0 0-57 16,0 0-53 0,62 74 22-16,-1 35 19 0,-9 21-20 15,-11 21 25-15,-11 13-3 16,-24 5-25-16,-6 9 16 15,-3 17-33-15,-56-1-2 16,-27 4 6-16,-30-6-10 16,0-18-66-16,5-9-180 15,14-27-220-15</inkml:trace>
  <inkml:trace contextRef="#ctx0" brushRef="#br2" timeOffset="57451">319 1972 980 0,'0'0'181'0,"0"0"-51"16,0 0-1-16,0 0 28 15,0 0-90-15,0 0-26 16,-48-167-12-16,48 167-14 15,0 0-7-15,19 46-3 16,10 21-5-16,4 21 28 16,-2 10-18-16,-8 5 11 15,-6 2-15-15,2-5 2 16,0-5-1-16,3-16-7 16,-2-21 0-16,-3-21 6 15,-5-24-2-15,-5-13-4 0,-4 0 2 16,6-23 8-1,1-34 26-15,9-34-20 0,7-28-9 16,-3 9 16-16,-1 10-21 16,-15 36 6-16,-7 34-7 15,0 24 2-15,0 6 5 16,0 0-8-16,19 0-8 16,11 26 1-16,18 18 7 15,13 9 0-15,-2 1 0 16,-4-10 2-16,-7-10-4 15,-9-15 2-15,-17-13 0 16,-6-6-2-16,-3 0 9 0,10-59-7 16,6-39 2-1,9-29 6-15,1-21-2 0,-10-3-6 16,-7 14 0-16,-11 12 4 16,-11 28 0-16,0 30-4 15,0 33 0-15,0 24 5 16,0 10-11-16,0 0 6 15,7 14-36-15,8 43-6 16,15 30-28-16,4 30-54 16,-1 14-101-16,9 6 67 15,3 0-63-15,3-11-80 16,8-26-284-16</inkml:trace>
  <inkml:trace contextRef="#ctx0" brushRef="#br2" timeOffset="58715">1752 2301 745 0,'0'0'205'0,"0"0"-41"15,0 0 20-15,4-201-43 16,-4 147-9-16,-13 4-38 16,-4 7-20-16,-9 6-8 15,-2 9-29-15,2 15-23 16,-6 10 26-16,-1 3-40 16,-5 0 8-16,-4 26-8 15,9 29 0-15,4 12 1 16,17 13-1-16,12 5 0 15,0-6-7-15,29-8 13 0,25-10-11 16,1-20 5 0,1-20 0-16,-5-16-12 0,-9-5 12 15,-7-11 0-15,-6-37 7 16,-7-14 6-16,-2-16-13 16,-7-8 0-16,-6-9 2 15,-7 11 8-15,0 8-8 16,0 21-2-16,-17 18 10 15,-14 20-2-15,-12 17-12 16,-2 0 4-16,0 0 0 16,0 24-5-16,19 26 5 15,7 10 0-15,19 15-4 16,0 2 16-16,7-3-20 16,46-7 8-16,6-14 0 15,9-16-8-15,-1-19 8 16,-5-18 0-16,6-4-3 0,-4-56 14 15,7-18-11-15,-9-9 0 16,-1-1 0-16,-9 15 10 16,-14 16-6-16,-12 19-4 15,-13 23 6-15,3 4 6 16,3 11-21-16,7 0 9 16,7 0 0-16,2 7-3 15,-3 34 3-15,-6 8 0 16,-3 12-6-16,-8 3 20 15,-1-1-20-15,2-6 6 16,-1-13 0-16,6-16 0 16,-2-16 0-16,4-12 0 15,6 0-6-15,9-27 18 0,4-32-11 16,6-25-1-16,-8-4 0 16,-5-6 5-16,-16 3-5 15,-16 8 0-15,-3 12 3 16,0 14 6-16,-9 22-5 15,-11 19-4-15,4 11 0 16,13 5 1-16,-1 0-1 16,4 42 0-16,0 26-8 15,0 18 17-15,14 2-13 16,24 6 4-16,-2 0 0 16,3-3-4-16,-7-11 4 15,-6-13-1-15,-7-12-3 16,-6-21-4-16,-13-15 4 0,0-8-11 15,0-11 15-15,0 0-8 16,-6 0 8-16,-20-28 0 16,-6-12-1-16,9-11 6 15,7-9-10-15,16-14 5 16,0-10 0-16,6-6-7 16,23-11 7-16,4 0 0 15,-11 1 0-15,-3 0 6 16,-15 5-6-16,-4 13 0 15,0 19 0-15,0 16 22 16,0 17-21-16,0 14 9 16,0 5 3-16,-4 11-13 0,4 0 4 15,0 11-4-15,0 49-2 16,0 33-7-16,11 28 12 16,8 1-3-16,3-8 0 15,4-11 2-15,9-11 0 16,1-12-2-16,2-16-15 15,-8-14 13-15,-4-23-67 16,-7-10-12-16,-12-14-20 16,-7-3-12-16,0 0 7 15,0-33-14-15,-19-7 54 16,-18-4-17-16,-8 7 60 16,4 4 23-16,4 1 1 15,6 10 4-15,17-2 34 0,2 8 29 16,12-12-5-16,16-12 13 15,58-17-54-15,30-10-9 16,12 2-1-16,-16 11-8 16,-29 24 7-16,-29 17-11 15,-30 13-12-15,-12 0-1 16,-15 48-124-16,-50 31-80 16,-23 26-183-16</inkml:trace>
  <inkml:trace contextRef="#ctx0" brushRef="#br2" timeOffset="60059">677 4477 308 0,'0'0'337'16,"56"-239"-226"-16,-30 105 59 15,-23-6 18-15,-3 12-43 16,-7 7-36-16,-38 20 14 16,-3 18-26-16,-8 12-16 15,8 17-9-15,-1 7-42 16,4 17 7-16,13 10-3 16,0 10-15-16,0 10 0 15,-7 7-19-15,-9 67 0 16,-11 53 3-16,-8 51 3 15,3 27-6-15,12 6 0 0,26-6 4 16,22-17-1-16,4-27-3 16,7-23 0-16,31-40 0 15,-1-38 0-15,8-37-3 16,-4-23 0-16,11-16 6 16,19-72 7-16,19-30-10 15,14-26 0-15,5-10 7 16,-2-4-5-16,-6 9-2 15,-11 26 0-15,-26 42 1 0,-28 42-5 16,-14 28 4 0,-6 11 0-16,7 0-11 0,2 37 11 15,1 16 0-15,-3 15 0 16,-7-2 1-16,-3-4 1 16,-1-19-2-16,-1-20 0 15,-2-9-2-15,-6-14 4 16,-3 0-2-16,0 0 5 15,0 0-3-15,0-37 10 16,-3-10-12-16,-17-11 0 16,-2 12-1-16,-4 8 4 15,-5 19-3-15,-5 17 0 16,-6 2 0-16,-6 25-5 16,-4 53 5-16,3 22 0 15,4 11-6-15,23-7 6 0,22-14 0 16,0-18-1-1,3-16 1-15,23-22-4 0,5-10 4 16,-8-21-3-16,-1-3-7 16,-1-7 10-16,7-40 0 15,-2-13 1-15,0-7 1 16,-4 3 2-16,-8 6-4 16,-2 19 0-16,-8 15 4 15,-4 17 3-15,0 7-6 16,0 0-1-16,0 0 3 15,0 0-6-15,3 41-8 16,9 5 11-16,5 8-2 0,21-17 5 16,7-14-6-16,14-16 2 15,9-7 1-15,-1-13 0 16,4-44 0-16,-8-14 0 16,-3-13-1-16,-15 0 11 15,-15-6-10-15,-8 2 4 16,-12 10 1-16,-10 12 15 15,0 25-15-15,0 22-4 16,0 15 20-16,0 4-16 16,0 0-10-16,0 37 5 15,0 30 0-15,9 24-3 16,14 6 3-16,-1-5 0 16,1-9-2-16,-10-9 3 0,3-10-1 15,-9-11 0 1,-7-12 2-16,0-11-8 0,0-6 6 15,-4-8 0 1,-25-9-4-16,-6-3 12 0,-1-4-12 16,7 0 4-16,6-4 0 15,11-18 5-15,9-3-5 16,3-25-9-16,32-21 3 16,39-19-20-16,19-18 18 15,4 1 2-15,-8-1 6 16,-11-2 1-16,-16 2-1 15,-11 10 0-15,-22 15 8 0,-10 29 1 16,-13 24 2 0,-3 24 3-16,0 6-11 0,0 0 18 15,0 13-21-15,-15 50 0 16,-18 28-9-16,3 17 20 16,8-1-14-16,15-20 3 15,7-13-1-15,0-13-12 16,29-18-2-16,16-16-43 15,4-11 11-15,3-12-105 16,0-4-36-16,-7 0-37 16,-16 0-3-16,-17 10 8 15,-12 6-604-15</inkml:trace>
  <inkml:trace contextRef="#ctx0" brushRef="#br2" timeOffset="60313">355 5441 833 0,'0'0'284'0,"0"0"-191"15,0 0 24-15,0 0 38 16,0 0-119-16,0 0 19 16,423-272-20-16,-114 117-28 15,1 7 5-15,-38 18-12 16,-40 30 0-16,-64 29-5 15,-61 31 14-15,-53 22-18 16,-44 18-1-16,-10 0-39 0,-22 34-65 16,-56 33-107-16,-42 24-62 15,-32 19-6-15</inkml:trace>
  <inkml:trace contextRef="#ctx0" brushRef="#br2" timeOffset="60468">916 5475 375 0,'0'0'304'0,"-265"174"-132"16,208-140-6-16,47-25-44 15,10-9 8-15,93-57-30 16,72-50 19-16,61-40 21 16,43-18-118-16,-15 9-13 15,-41 36-9-15,-52 40 0 16,-69 37-33-16,-51 29-202 16,-41 10-193-16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58:33.883"/>
    </inkml:context>
    <inkml:brush xml:id="br0">
      <inkml:brushProperty name="width" value="0.05" units="cm"/>
      <inkml:brushProperty name="height" value="0.05" units="cm"/>
      <inkml:brushProperty name="color" value="#3165BB"/>
      <inkml:brushProperty name="fitToCurve" value="1"/>
    </inkml:brush>
  </inkml:definitions>
  <inkml:trace contextRef="#ctx0" brushRef="#br0">9 411 787 0,'0'0'153'0,"0"0"-54"16,0 0 4-16,0 0 20 0,0 0-33 16,0 0-32-16,-9-15-26 15,9 15-13-15,0 0-10 16,0 0-9-16,6 4 1 16,17 11-1-16,8 6 2 15,-7 3-1-15,5 0-1 16,-9 0 1-16,0-1-2 15,-9-7 2-15,-8-4-2 16,-3 0 1-16,0-9-1 16,0 0-2-16,0-3-7 15,0 0 5-15,0 0 5 16,0-15 9-16,0-16-7 0,0-4-2 16,0-7-4-16,27 5-2 15,-1 4 0-15,0 10-12 16,-9 8 12-16,-3 5 3 15,3 4-2-15,-7 3-1 16,4 0-8-16,-8 3 11 16,-3 0-5-16,0 0-7 15,5 6 6-15,-5 12 3 16,6 3 2-16,2-2 1 16,-2-1 0-16,8-7-1 15,0-1-1 1,4-8 4-16,2-2 1 0,0 0 3 15,-3 0 0-15,3-6 2 0,-5-8 5 16,-6-7 11-16,-9 2-10 16,-3-2 1-16,0-3 4 15,0 6-10-15,-19 0-6 16,-15 9-4-16,0 9-6 16,-1 0-17-16,7 0-49 15,12 13-81-15,5 16-65 16,11-2-165-16</inkml:trace>
  <inkml:trace contextRef="#ctx0" brushRef="#br0" timeOffset="413">697 334 609 0,'0'0'151'0,"0"0"-51"16,0 0-24-16,0 0-39 15,0 0-30-15,0 0-7 16,-38 20 0-16,30 7 0 16,8 1 0-16,0-1 0 15,8-9 1-15,18-3 0 16,7-9 0-16,1-6 1 16,3 0 9-16,-1 0 3 15,-9-4 9-15,-3-19 10 16,-12-2 1-16,-12-2 1 15,0-2 7-15,0-2-17 16,-12-2-25-16,-22 6 0 0,1 6-2 16,-1 6-38-16,8 9-50 15,9 6-43-15,10 0-87 16,7 0-192-16</inkml:trace>
  <inkml:trace contextRef="#ctx0" brushRef="#br0" timeOffset="575">1015 47 642 0,'0'0'167'0,"0"0"-46"0,0 0-16 16,0 0-9-16,0 0-34 0,0 0-45 16,31-47-17-16,-28 80 3 15,0 9 12-15,4 9-5 16,-4 3-3-16,1-3-5 15,3 0 4-15,2-6-5 16,-1-3 2-16,1-11-3 16,-3-8-19-16,2-4-69 15,-2-11-87-15,5-4-43 16,-8-4-109-16</inkml:trace>
  <inkml:trace contextRef="#ctx0" brushRef="#br0" timeOffset="748">1133 346 185 0,'0'0'271'0,"0"0"-64"0,0 0-106 15,0 0 0-15,0 0-35 16,0 0-36-16,40-121-22 16,16 121-8-16,16 0-6 15,-3 0-97-15,-8 0-158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58:35.704"/>
    </inkml:context>
    <inkml:brush xml:id="br0">
      <inkml:brushProperty name="width" value="0.05" units="cm"/>
      <inkml:brushProperty name="height" value="0.05" units="cm"/>
      <inkml:brushProperty name="color" value="#3165BB"/>
      <inkml:brushProperty name="fitToCurve" value="1"/>
    </inkml:brush>
  </inkml:definitions>
  <inkml:trace contextRef="#ctx0" brushRef="#br0">0 132 641 0,'0'0'160'16,"0"0"-65"-16,0 0 7 16,0 0 1-16,0 0-27 15,0 0-44-15,0-42-3 16,0 42-4-16,0 0-6 16,0 0-11-16,0 0-8 15,7 0 0-15,10 4-2 0,-1 17 2 16,4 8 0-16,0-2 0 15,0 4 0-15,-3-4 0 16,-3-9 0-16,-7 0 0 16,-7-6-1-16,0-3-3 15,0-3 1-15,0-3-5 16,0-3 0-16,-17 0 5 16,-1 0-5-16,6-21-1 15,1-6-2-15,11 3-3 16,0-1 5-16,0 2 4 15,8-2-8-15,18 7 4 16,1 3-7-16,-7 9 6 16,-3 4 8-16,-5 2 0 15,-1 0-2-15,-2 0 0 0,2 0-2 16,-4 0 4-16,-4 2-1 16,4 8 2-16,-7-2-2 15,3 1 0-15,-3 3-2 16,0 7 1-16,0-1 1 15,0-1 2-15,4 4-2 16,2-5-17-16,8-1-5 16,-5-9 15-16,8-6 7 15,3 0 0-15,3 0 3 16,7-6 2-16,-2-12 0 16,-5-1 0-16,-6 2 7 15,-11-4 15-15,-3-1-4 16,-3 1-7-16,0-2-5 15,0 2 0-15,-9 5-7 0,-16 5 2 16,7 5-3-16,-2 6-2 16,-4 0-6-16,4 0-54 15,-3 17-106-15,6 10-223 16</inkml:trace>
  <inkml:trace contextRef="#ctx0" brushRef="#br0" timeOffset="390">531 181 594 0,'0'0'129'0,"0"0"-77"15,0 0-22-15,0 0-29 16,0 0-1-16,0 0 0 15,0 21 0-15,0 0 3 16,0-3 0-16,0 3 2 16,0-4 3-16,0-4 2 15,11-7 0-15,6-6-1 16,-1 0 18-16,4 0 18 16,0-15 4-16,-3-6 19 15,-3-6-25-15,-8 3 3 16,-6-3-20-16,0 2 2 15,0 8-8-15,-20-2-17 0,-9 7-3 16,-5 6-2-16,4 6-19 16,5 0-61-16,7 6-87 15,4 10-57-15</inkml:trace>
  <inkml:trace contextRef="#ctx0" brushRef="#br0" timeOffset="756">783 27 641 0,'13'-15'142'15,"-3"9"-55"-15,-4 0 5 0,-6 6-2 16,0 0-44-16,0 0-29 16,0 0-16-16,0 12 0 15,0 24 12-15,0 10 0 16,-6 2-8-16,-11 2-1 15,0-4-2-15,4-1 1 16,7-9 0-16,6-9-3 16,0-12 0-16,0-9 0 15,0-6-3-15,0 0-10 16,3 0 4-16,10-30-4 16,4-6-3-16,-11 0 10 15,-2 6 3-15,0 9-12 16,-4 5 6-16,0 5 2 0,0 8 6 15,0 0-2 1,0 3-3-16,0 0 6 0,0 0-2 16,0 0-11-16,12 0-60 15,16 0-16-15,15 0-34 16,-4 0-363-16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58:37.859"/>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ED1C24"/>
      <inkml:brushProperty name="fitToCurve" value="1"/>
    </inkml:brush>
  </inkml:definitions>
  <inkml:trace contextRef="#ctx0" brushRef="#br0">28 617 830 0,'0'0'217'0,"0"0"-97"16,0 0 9-16,0 0-34 0,0 0-26 15,0 0-13 1,-28-54-26-16,28 54-15 0,14 0-8 16,19 0-5-16,10 12-1 15,-3 15 0-15,-3 3 1 16,-7 3-1-16,-10 0-1 15,-6 3 1-15,-5-2-1 16,-4-5 0-16,-5 2 0 16,0-10 0-16,0-6-4 15,-8-9-28-15,-4-6-19 16,-5 0 26-16,3 0 0 16,1-15 3-16,10-12 3 15,3-4 1-15,0 4 9 16,0-6 1-16,24 3 2 15,8 0 2-15,12 3 3 0,-4 3 1 16,0 6 0-16,-7 6 0 16,-8 6-1-16,-10 3 1 15,-7 3-1-15,-5 0 1 16,-3 0 0-16,0 0-1 16,0 0-1-16,0 0-4 15,0 3 6-15,0 15 0 16,0 6 3-16,0 3-1 15,0 1-2-15,0 1 2 16,0-4-2-16,0-4-1 16,12-7 1-16,2-5 1 15,9-9-1-15,4 0 2 16,10 0-2 0,3 0 2-16,1-21 3 0,-9-2 5 15,-4-8 14 1,-5-2 9-16,-13 3-15 15,-10 0 20-15,0 6-18 16,0 3-11-16,-13 9-9 0,-18 6-2 16,-1 6 0-1,-2 0-2-15,-4 0-19 16,6 9-45-16,5 15-16 0,3 3-81 16,11 0-90-16,13 0-336 15</inkml:trace>
  <inkml:trace contextRef="#ctx0" brushRef="#br0" timeOffset="439">833 623 701 0,'0'0'128'0,"0"0"-9"16,0 0-22-16,0 0-33 15,0 0-38-15,0 0-26 16,6-9-3-16,-12 39 3 15,-1 3 0-15,4 0 2 16,3 0-1-16,0-8-1 16,0-4 2-16,0-9-1 15,20-6 0-15,7-6 5 16,-4 0 4-16,-3 0 17 0,3 0 12 16,-6-18 10-16,-1-9 30 15,-5-7-45-15,-11 1 1 16,0 0 0-16,0 3-19 15,-20 3-10-15,-10 6-6 16,2 9-1-16,2 6 0 16,3 6-22-16,9 0-62 15,4 0-52-15,4 15-21 16,6 3-92-16,0-6-439 16</inkml:trace>
  <inkml:trace contextRef="#ctx0" brushRef="#br0" timeOffset="756">1194 448 775 0,'0'0'186'0,"0"0"-65"0,0 0-10 0,0 0-11 16,0 0-28-16,0 0-16 16,32-123-16-16,-32 123-34 15,0 24-6-15,0 24 0 16,0 16 2-16,0 2 0 15,0 0-1-15,-9 0 2 16,-8-3-1-16,0-5-2 16,8-10 2-16,6-12-2 15,3-12 0-15,0-13 0 0,0-11-1 16,6 0 0-16,17 0 1 16,0-23 0-16,-3-10-1 15,-9-7 1-15,-11 5 0 16,0-2-1-16,0 7-2 15,0 6-2-15,-11 12 2 16,5 3-4-16,3 6 6 16,3 3-5-16,0 0-17 15,0-3 6-15,0 0 2 16,36-3-16-16,21 0-42 16,13-3-67-16,-3-3-86 15,-10 0-309-15</inkml:trace>
  <inkml:trace contextRef="#ctx0" brushRef="#br0" timeOffset="1092">1698 617 154 0,'0'0'707'0,"0"0"-640"15,0 0-1-15,0 0 68 16,0 0-41-16,0 0-61 16,-76-9-18-16,125 9-8 15,18 0-2-15,20 0-2 16,0-3-2-16,-13-6 0 15,-18 3-7-15,-19-3-49 16,-23 6-35-16,-14 3-28 16,0 0-7-16,-26 0 17 15,-32 0-266-15</inkml:trace>
  <inkml:trace contextRef="#ctx0" brushRef="#br0" timeOffset="1219">1698 617 554 0,'60'108'250'15,"-57"-108"-199"-15,28 0 15 0,16 0 18 16,16 0-44-16,10-3-34 16,8-9 0-16,2 0-6 15,-5-3-90-15,-5-3-184 16</inkml:trace>
  <inkml:trace contextRef="#ctx0" brushRef="#br0" timeOffset="1498">2414 461 600 0,'0'0'206'15,"0"0"-142"-15,0 0 13 16,0 0 24-16,0 0-58 15,0 0-27-15,-11-9-8 16,58 9-3-16,13 0 2 16,7 0-7-16,-7 3 0 15,-13-1-41-15,-16 4-63 16,-16 0-10-16,-15 4-45 16,0-1-131-16</inkml:trace>
  <inkml:trace contextRef="#ctx0" brushRef="#br0" timeOffset="1648">2357 629 762 0,'0'0'108'0,"0"0"-7"0,0 0 14 16,0 0-104-16,0 0-11 16,251-18 0-16,-141 12-4 15,-3 0-110-15,-24 3-72 16,-19 0-422-16</inkml:trace>
  <inkml:trace contextRef="#ctx0" brushRef="#br0" timeOffset="2930">3032 563 846 0,'0'0'116'15,"0"0"8"-15,0 0-14 16,0 0-17-16,0 0-56 16,0 0-20-16,30-106-6 15,-10 97-4-15,-7 9-5 16,0 0-2-16,1 0 0 16,-4 0-2-16,-4 21 0 15,2 10 2-15,-8-1-1 0,0 0 1 16,0-3 0-16,0-6 2 15,0-3-2-15,0-9 0 16,0-3 0-16,0-6 0 16,0 0 0-16,9 0 5 15,8-3 0-15,6-18-1 16,4-9-1-16,1 3 1 16,1-3-1-16,-3 3 4 15,-2 6 4-15,-7 6-8 16,-6 5-2-16,-5 10-1 15,-3 0 0-15,3 0-6 16,2 4-1-16,1 17 4 16,-6 6 0-16,0-3 3 0,2-3 0 15,-2 0 0-15,0-6-4 16,0-6 0-16,-3-3 0 16,3-6 0-16,5 0 3 15,1 0 1-15,8 0 0 16,4-15 3-1,-4-6-1-15,1-4-2 0,-1-2 4 16,-3 6-3-16,-4-2 3 16,-3 5 4-16,-7 9 0 15,0 3 1-15,0 2-2 16,0 4-7-16,0 0-1 16,0 4-14-16,0 17 15 15,0 0 0-15,0 0-1 16,0-1 1-16,0-1 0 0,0-4-4 15,0-3-1 1,0-6-5-16,3 0 2 0,7-6 3 16,1 0-3-16,9 0 8 15,0 0 3-15,0-15-3 16,3-9 6-16,-7 3-1 16,1-4 1-16,-3 2-1 15,-8 5 17-15,-3 3-13 16,-3 5 0-16,0 5 4 15,0 5 6-15,0 0-19 16,0 0-2-16,3 3-13 16,-3 17 15-16,5 1 0 0,1 0 0 15,-3-2-3 1,3-5 0-16,-1 2 2 0,1-7-10 16,4-7-6-16,3-2 8 15,8 0 9-15,8 0 2 16,5-14 1-16,-1-16-1 15,4-7 6-15,-11-7-4 16,-2-1 26-16,-7-10-17 16,-7 1 8-16,-10 0 39 15,0-3-43-15,0 5 2 16,-27 4 2-16,6 15-13 16,6 12-4-16,4 15 3 15,2 6-6-15,-2 15-1 0,-5 36-3 16,-4 18 3-16,6 13 0 15,11 2 0-15,3-5-1 16,0-11-1-16,27-10-2 16,13-16 2-16,6-12 0 15,4-15 0-15,7-12-2 16,7-3 4-16,6 0 1 16,4-18 0-16,-4-16-1 15,-10-10 2-15,-16-10 1 16,-15-6 2-16,-9-7 5 15,-9-2 4-15,-11 6 3 16,0 3-3-16,0 12 5 0,-14 15 24 16,-6 14-27-1,3 19-8-15,-6 0-8 0,-1 48-4 16,-5 25 4-16,1 14 0 16,16-3 1-16,12-3-5 15,0-12 3-15,29-11 0 16,35-10-7-16,43-15-25 15,37-9-49-15,16-12-45 16,-16-12-194-16</inkml:trace>
  <inkml:trace contextRef="#ctx0" brushRef="#br1" timeOffset="29672">1735 1943 714 0,'0'0'290'0,"0"0"-102"16,0 0-19-16,0 0-24 15,0 0-40-15,0 0-38 16,-9-84-11-16,9 84-19 15,0 0-19-15,0 0-7 0,0 0-10 16,0 7-1-16,0 26 0 16,-5 15 0-16,2 14 7 15,-6 5-3-15,2 5 2 16,3 7-3 0,1-2 1-16,-1 2-2 15,1-7 0-15,3-9-1 0,0-6-1 16,0-12-33-16,0-6-103 15,0-6-121-15,27-12-108 16</inkml:trace>
  <inkml:trace contextRef="#ctx0" brushRef="#br1" timeOffset="30172">2380 2473 649 0,'0'0'284'16,"0"0"-99"-16,0 0-52 16,3-157 5-16,-3 116-21 15,-9 1-58-15,-12 5-4 16,-2 1-15-16,-3 10-10 16,-8 6-15-16,0 12-1 15,-5 6-14-15,-1 0-1 16,2 3 0-16,4 27 0 0,8 6-4 15,9 4 3 1,11 4 0-16,6-5-3 0,0-2-25 16,10-7-17-16,23-9 7 15,10-9 12 1,4-12 3-16,1 0 25 0,2 0-3 16,-7-19 6-16,-3-8-1 15,-7-2 4-15,-5-4 7 16,-10 2 23-16,-7 8 21 15,-8 7-18-15,-3 7 7 16,0 9-2-16,0 0-15 16,0 0-29-16,0 9 0 15,-3 40-12-15,-17 17 11 16,3 15 1-16,0 3 2 0,11-3-2 16,6-5 4-16,0-11-3 15,0-13-1-15,0-13-94 16,17-12-53-16,9-12-58 15,1-12-72-15,10-3-185 16</inkml:trace>
  <inkml:trace contextRef="#ctx0" brushRef="#br1" timeOffset="30669">2536 1899 600 0,'0'0'187'0,"-133"-199"-47"0,63 91-7 16,1 2-27-16,-3 13 14 16,2 14-36-16,4 19-21 15,2 12-14-15,7 13 20 16,7 10-35-16,7 14 1 16,-4 11-11-16,-10 0-14 15,-19 63-7-15,-22 45 2 16,-6 51-2-16,15 34-1 15,28 21 8-15,38 11 1 16,23-6-3-16,34-11-3 16,39-13-3-16,17-23-2 15,10-16 3-15,4-21-1 0,-3-29-2 16,-8-25-2 0,-6-33-4-16,-6-21-8 0,8-27 11 15,22 0 3-15,16-38 2 16,17-38 3-16,12-20-4 15,-5-18 10-15,-15-22 17 16,-21-14 11-16,-31-21 11 16,-35-31-10-16,-39-18-18 15,-13-26-7-15,-81-1-10 16,-43 18-4-16,-39 40-1 16,-33 59-1-16,-18 49-1 15,0 54-3-15,11 27 0 16,12 75-36-16,27 70-97 15,13 33-201-15,23 17-551 16</inkml:trace>
  <inkml:trace contextRef="#ctx0" brushRef="#br1" timeOffset="34084">940 1555 671 0,'0'0'230'0,"0"0"-169"0,0 0 84 16,0 0 7-16,0 0-47 16,0 0-30-16,0 0-7 15,0-27 1-15,0 10-7 16,-4-4-16-16,-2-7-4 15,-2-2-9-15,-4-6 3 16,-2-6-6-16,-3-12-13 16,-9-7 6-16,-1-7-15 15,-4-14 3-15,2-2 4 16,-5-6-8-16,4 3-3 16,1 2 1-1,-2 4 0-15,8 3 7 16,-1 6 0-1,4 6-11-15,3 12 8 0,8 8-7 16,-2 16 3-16,8 9-1 16,0 9 1-16,0 6 3 0,0 3-6 0,-1-3 2 15,0 0-2-15,-2-6 2 16,-4-3-3-16,-4-6 0 16,-3 0-1-16,-3-6 0 15,5 2 1-15,-2 8-1 16,6 1 0-16,1 5 0 15,0 1-1-15,0 2 1 16,4-1 0-16,1 5 4 16,2 2-4-16,0-4 0 15,0 2 0-15,0 2 0 0,3-2 0 16,-3 4 0-16,3 0 1 16,0 0-2-16,0 0-1 15,0 0 0-15,0 0 2 16,-8 0-6-16,5 0 0 15,-9 16-2-15,-5 20 0 16,-4 9 7-16,-5 9 2 16,-5 0-1-16,8 3 1 0,-3-2 1 15,2-7-2 1,7-13-1-16,6-10-2 0,8-10 3 16,3-9 0-1,0-6-1-15,0 0 1 0,0 0 5 16,0-4-3-16,20-38-1 15,18-9-1-15,2-14 2 16,3 1 0-16,-5 10 0 16,-9 2-2-16,0 17 1 15,-8 8 4-15,-7 8-4 16,-5 4 0-16,-1 3-1 16,-2 6 0-16,-3 6-1 15,8 0-1-15,9 0-4 16,12 31-4-16,18 17 9 15,7 3 2-15,10 3 0 16,11-3-1-16,12-6-17 16,13-8-116-16,-6-20-178 15,-20-11-460-15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00:06.665"/>
    </inkml:context>
    <inkml:brush xml:id="br0">
      <inkml:brushProperty name="width" value="0.05" units="cm"/>
      <inkml:brushProperty name="height" value="0.05" units="cm"/>
      <inkml:brushProperty name="color" value="#ED1C24"/>
      <inkml:brushProperty name="fitToCurve" value="1"/>
    </inkml:brush>
  </inkml:definitions>
  <inkml:trace contextRef="#ctx0" brushRef="#br0">0 120 224 0,'0'0'469'0,"0"0"-425"15,0 0 37-15,0 0 41 16,0 0-14-16,0 0-47 16,-6 0-15-16,6 0-13 15,0 0 9-15,0 0-9 16,0 0-6-16,0 0-6 16,0 0-12-16,0 0 12 15,0 0-10-15,0 0-5 0,0 0-3 16,0 0-1-1,0 0-2-15,0 0 4 0,0 0-4 16,0 0 0-16,3 0 1 16,6 0 2-16,8 0-3 15,10 0 0-15,7 0 0 16,15-6 3-16,12 1 1 16,8-1-2-16,18 0 10 15,5 0 1 1,4-3-7-16,8-1 1 15,3 2-1 1,0-2 4-16,0 5-4 16,3-1-4-1,-3 0 3-15,0 6 1 0,0-4-4 16,-3 4-1-16,-5 0 1 0,-2 0-1 16,-7 0-1-16,-3 0 0 15,-6 0 0-15,-8 0 1 0,-7 0 4 16,3 0-5-16,-6 0 0 15,4 0 0-15,3 4 0 16,7-4 0-16,2 0 4 16,16 0-4-16,7 2 0 15,-1 2-2-15,-4 2 2 0,-21-1 0 16,-1 1 0-16,-5-2-1 16,6-4-1-16,7 0 4 15,4 0-2-15,0 0 0 16,-6 0 0-16,-12 0 0 15,0 0 0 1,-6 0 1-16,-7 0-1 16,1 0 0-16,-4 6-1 0,4 0 1 15,4 0 1-15,9-1-1 0,4-1 0 16,5-4 1-16,2 0 0 16,-4 0 0-1,-7 0 0-15,0 0-1 0,-10 0 0 16,-2 2 0-16,0-2 1 15,0 4-1-15,5-4-1 16,15 0 1-16,1 0 0 16,8 0 3-16,4 0-3 15,-1 0 0-15,0 3-1 0,3 0 0 16,-6 3 0-16,-3-3 1 16,-7-1 0-16,-10-2 0 15,-1 0 0-15,1 0 0 16,14 0 1-16,6 0-1 15,9 0 0-15,-2-5 0 16,-10-1 0-16,-8 6 0 16,-9-3 0-16,-4 3 0 15,4 0 0-15,4 0 0 16,-1 0-1-16,3-3 1 16,11 3 0-16,2-6 1 15,9 2-1-15,-2 2 3 16,-6-4-3-16,-17-1 0 15,-19 1 0-15,-16 0 0 0,-7 0 2 16,-8 1-1-16,4-1-1 16,5 2 1-16,5 2-1 15,16-2 0-15,10 4 0 16,13-2 0-16,8 2 1 16,-1 0-1-16,-10 0 0 15,-20 0 0-15,-22 0-1 16,-19-4 0-16,-9 2-11 15,-9-7-114-15,-49-7-204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22:47.171"/>
    </inkml:context>
    <inkml:brush xml:id="br0">
      <inkml:brushProperty name="width" value="0.05" units="cm"/>
      <inkml:brushProperty name="height" value="0.05" units="cm"/>
      <inkml:brushProperty name="color" value="#3165BB"/>
      <inkml:brushProperty name="fitToCurve" value="1"/>
    </inkml:brush>
  </inkml:definitions>
  <inkml:trace contextRef="#ctx0" brushRef="#br0">6450 474 833 0,'0'0'172'16,"0"0"-74"-16,0 0-38 16,0 0 60-16,0 0 27 15,0 0-93-15,-63-160 16 16,34 128-17-16,-16 1-18 15,-12-1 4-15,-15 2-30 0,-17-3-3 16,-20 2 20 0,-12 3-24-16,-27 1 3 0,-18 7 1 15,-15 10-5-15,-9 4 7 16,-4 6-8-16,1 0 1 16,1 8 21-16,11 20-20 15,10 7 3-15,6 5 6 16,6 11-6-16,10 10 8 15,6 4-13-15,12 12 0 16,7 6 9-16,3 12-8 16,5 5-1-16,1 3 0 15,19-3 6-15,18 0-9 16,13-8 3-16,21-7 0 16,10 1 0-16,15-6 0 0,5 0 0 15,9-6-2-15,5 0 5 16,0-2-4-16,14-6 1 15,32 2 0-15,10-7-2 16,27-8 2-16,18 2 0 16,24-9-2-16,21-3 10 15,3-9-9-15,22-11 1 16,10-16 0-16,20-7-2 16,15 0 5-16,0-21-3 15,-3-11 2-15,-12-2 4 16,-14 2-4-16,-13-2-2 0,1 3 0 15,-7-1 8 1,3 4-8-16,1-4 0 0,-1 3-2 16,11-8 5-16,9-2-8 15,5-11 5-15,-1-1 0 16,-19-6 0-16,-13-3 0 16,-26 0 0-16,-22-5 1 15,-30 1 8-15,-16-5-3 16,-17-2 0-16,-14-8-6 15,-16-10 31-15,-13-9-17 16,-9-5 5-16,-9-8-2 16,-51-7-10-16,-33 4 5 15,-50 9-12-15,-57 19 0 0,-63 20-3 16,-65 23 3 0,-47 21 0-16,-12 16 0 0,38 6 3 15,57 11-6-15,75 26-36 16,71 14-32-16,45 12 8 15,30 9-96-15,27 11-31 16,16 0-95-16,9-3-123 16</inkml:trace>
  <inkml:trace contextRef="#ctx0" brushRef="#br0" timeOffset="5665">7578 2186 886 0,'0'0'12'0</inkml:trace>
  <inkml:trace contextRef="#ctx0" brushRef="#br0" timeOffset="11729">3572 3461 524 0,'0'0'180'0,"0"0"-92"15,0 0 4-15,0 0-14 0,0 0 10 16,0 0 4-16,-38-45-44 16,16 33-19-16,-3 0 5 15,-13 2-14-15,-7 1 11 16,-9-3-28-16,-6 0 2 16,-1 2 31-16,-2-5-33 15,-1 1 5-15,4-6 6 16,2 3-5-16,1-6 11 15,0 3-20-15,3 0 0 16,0 0-2-16,4 3 3 16,1-3-1-16,5-4 0 15,9 1 5-15,1 2 1 16,1-9-6-16,5 2 0 16,-7-4 4-16,3 1-4 0,-2-3 0 15,-5 2 0-15,-2-2 4 16,3 2-3-16,2 1-1 15,5 2 0-15,2 4 11 16,4 1-8-16,0 2-3 16,-5 5 2-16,-1-1 3 15,-1 2-3-15,-9 1-2 16,0 1 0-16,-4 2-3 16,1 4 3-16,0 0 0 15,6-2 0-15,-4 5 5 16,4 2-6-16,0 3 1 0,-4 0 0 15,4 0-6 1,0 0 6-16,-3 6-2 0,-1 11-1 16,1 6 6-16,-6 8-7 15,0 9 4-15,-8 6 0 16,-2 12-1-16,-4-1 1 16,1 5 0-16,2 1-1 15,8 0 6-15,6-3-5 16,3 0 0-16,3 0 0 15,5-3-3-15,5 6 3 16,0 6 0-16,5 2-1 16,-5 6 6-16,3 1-7 15,-1 6 2-15,0-5 0 16,1-5-2-16,0-3 2 0,0-5 0 16,1 0 0-16,7-6 4 15,-3 0-6 1,4-2 2-16,0-4 0 0,-3 3-4 15,3 4 5-15,4 0-1 16,-4 2 0-16,2 6 6 16,-8 6-9-16,0 2 3 15,-6 11 0-15,-7 7 7 16,2-2-5-16,-4 2-2 16,2-9 0-16,6-8 4 15,-2-7-4-15,6-5 0 16,-2-6 0-16,8-1-1 15,7-4 1-15,-1-1 0 0,4 1 0 16,6 2 5 0,-1 0-4-16,4-3-1 0,0 1 0 15,0-1-1-15,0-5 1 16,19-5 0-16,10 0 0 16,2-6 7-16,11-5-3 15,6-1-4-15,10-6 0 16,8 4 10-16,16-9-4 15,10 5-6-15,1-1 6 16,-2 0-4-16,-1 3 6 16,-8 0-8-16,-2 3 0 15,0 1 0-15,-2-4 2 0,1-2-2 16,-8-3 1 0,-5 1 3-16,-8-6-2 0,-8 3-2 15,1-1 0-15,0-3 4 16,3 3-3-16,9-2-1 15,14-8 4-15,12-6-2 16,9-4 8-16,4 0-10 16,3-13 0-16,-4 0 11 15,-15-1-10-15,-10 2-1 16,-15 7 0-16,-10-1 6 16,-4 2-7-16,-2-1 1 15,-4 2 0-15,-3-3 0 16,1 0 1-16,2-2-1 15,-3-7 6-15,6 4-4 16,3-3 9-16,-2-3-11 0,6 3 1 16,-4-6 8-16,2 5-6 15,-5 1-2-15,-2-3-1 16,-9 2 4-16,0 1 0 16,-1-6-4-16,-4 1 0 15,0-5 5-15,5-4-3 16,-8 2-2-16,0-5 3 15,1-1 0-15,-4-2 8 16,1-4-11-16,-7-1 0 16,3-4 8-16,-4 0-5 15,1-3-3-15,0 0 1 16,3-2 5-16,3 2-6 0,0 0 0 16,3 6 0-16,-2 1-2 15,-1 5 2-15,-3-5 0 16,0 9-1-16,-6-2 9 15,-4-3-9-15,1 4 1 16,-4 2 0-16,0-5 0 16,-1 6 0-16,-2-4 0 15,5-2 0-15,3-3 4 16,-2 1-6-16,1 3 2 16,-1 4 0-16,1-1 1 15,-4-2-1-15,3 1 0 16,4-7-3-16,-4 3 9 15,1 1-6-15,-1 0 0 0,1 3 0 16,-4-1-3 0,2 7 3-16,-5-7 0 0,2 3-2 15,-2 1 9-15,0-4-7 16,5 6 0-16,-8-2 0 16,0 0-2-16,0-1 2 15,0-3 0-15,0-4-2 16,0-4 9-16,-5-3-2 15,-4-6-5-15,-4-6 0 16,1 4 1-16,-1-6-1 16,0 3 0-16,-2 2 0 15,-4 1 6-15,-11-1-3 0,2 0-3 16,-10 1 0 0,-3-3 4-16,-3 5-4 0,-3 1 0 15,1 2 1-15,9 5 7 16,-9 2-5-16,5 4-3 15,0 7 0-15,-3-7 5 16,5 7-5-16,1 0 0 16,-3-1-4-16,2-3 13 15,3 4-13-15,0-3 4 16,1-1-41-16,7 3-4 16,3 9-67-16,-2 9 17 15,11 5-17-15,13 3-11 16,3 3 11-16,13 0-73 0,42 0 10 15,24 0-229 1</inkml:trace>
  <inkml:trace contextRef="#ctx0" brushRef="#br0" timeOffset="12988">7121 3072 910 0,'0'0'132'0,"0"0"-60"16,0 0-4-16,0 0 41 15,0 0-32-15,-162-157-32 0,82 125-8 16,-21 2-24-16,-17-2 11 16,-15 1-24-16,-10 5 0 15,-10 2 12-15,-6 5-11 16,-6 5-1-16,-6 5 1 16,-11 9 4-1,14 0-9-15,15 0 4 0,32 11 0 16,27 13-6-16,23 1 6 15,14 3 0-15,10 18-1 16,0 15-2-16,2 10-3 16,4 12 6-16,6-1 0 15,2-1-2-15,5-7 2 0,3-2 0 16,-1-1-4 0,4-2 11-16,7-7-8 0,-1 5 1 15,-1-4 0-15,9 2 1 16,0 4 0-16,2 0-1 15,6-1 6-15,-3 0-2 16,0 9 4-16,-4 12-8 16,-5 3 0-16,2-1 23 15,1-5-17-15,2-12-2 16,7-2 7-16,0-12-8 16,0-6 20-16,0-3-23 15,16-4 0-15,13-2 11 16,2 7-8-16,8-1-3 15,2 3 4-15,6 3-1 0,8 0 4 16,2 1-7-16,4-5 0 16,-4 1 8-16,-7-4-8 15,-3-1 0-15,-8 2 0 16,-7 3 4-16,-1 6-1 16,-5 4-3-16,0 4 0 15,-4 6 2-15,6 3 1 16,1 3-3-16,9 4 13 15,10-10-12-15,12-6 14 16,14-7-15-16,14-16 1 16,14-6 22-16,19-15-21 0,16-10 0 15,23-14 1 1,24 0 2-16,20 0 1 0,7-14-6 16,-5 0 0-16,-6-1 10 15,-13 7-7-15,-16-4-3 16,-9-2 5-16,-11-6-3 15,-13-9 6-15,2-8-8 16,-9-8 0-16,-10-18 10 16,-4-11-8-16,-13-21-2 15,-8-13 10-15,-13-7-8 16,-13-7 27-16,-17-2-13 16,-11-3-2-16,-17-3 32 15,-18 2-38-15,-7-2 4 16,0-6 14-16,-16-14-20 15,-20-10 17-15,-5-8-23 0,-9 2 0 16,-7 3 10-16,-13 1-10 16,-22 1 0-16,-19 4 0 15,-26 16 3-15,-19 19-13 16,-3 24 3-16,-2 24-22 16,-1 23 22-16,3 19-75 15,-3 21-39-15,0 11-4 16,5 0-62-16,11 3 5 15,17 26-13-15,17-3-25 16,20-1-297-16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00:09.992"/>
    </inkml:context>
    <inkml:brush xml:id="br0">
      <inkml:brushProperty name="width" value="0.05" units="cm"/>
      <inkml:brushProperty name="height" value="0.05" units="cm"/>
      <inkml:brushProperty name="color" value="#ED1C24"/>
      <inkml:brushProperty name="fitToCurve" value="1"/>
    </inkml:brush>
  </inkml:definitions>
  <inkml:trace contextRef="#ctx0" brushRef="#br0">0 845 830 0,'0'0'79'0,"0"0"-47"0,0 0 44 15,0 0 10-15,0 0-26 0,0 0-32 16,17-3-11 0,12 3-3-16,28 0 17 0,19 0 29 15,31 0-25-15,24 0-3 16,27 0-6-16,25 0 4 15,24 0-9-15,10 0-6 16,8-7-3-16,-5-10 3 16,-13-1 4-16,-12 5-2 15,-21 1-2 1,-21 6-4 0,-20 1-4-16,-22-5-4 0,-14-2 2 15,-13 3 2-15,-17-3 4 16,-18 3-1-16,-12 3 0 15,-16 4-2-15,-12-4-1 16,-3 2 1-16,2 2-3 0,-8-2-2 16,3 1 1-16,-3 3-1 0,0 0 4 15,0 0-5-15,0 0 4 16,0 0-4-16,0 0 1 16,3 0-3-16,-3 0 0 15,3 0 1-15,-3-3-1 16,3 3 0-16,-3 0 0 15,0 0 0-15,0 0 0 16,0 0 0-16,0 0 1 16,0 0 0-16,0 0-1 15,0 0 2-15,0 0-1 16,0 0 2-16,0-3-1 0,0 3 2 16,0-12-2-1,0 0 5-15,0-12 0 0,5-6-6 16,-2-9 6-16,-3-9-3 15,0-13-1-15,0-7-2 16,0-7 0-16,0-1 0 16,0 7 0-16,0 18 0 15,0 18-1-15,0 15 0 16,0 12 3-16,0 3 1 16,0 3 3-16,0 0-2 15,0 0-3-15,0-3-2 16,0 3 1-16,0-3 0 0,0-3 3 15,0 2-4-15,0 2 2 16,0-2-2-16,0-2 4 16,-8 1-4-16,-12-1 0 15,-26 0-4-15,-38 6-6 16,-46 0-2-16,-41 39-20 16,-32 15-114-16,6-3-179 15,16-6-454-15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06:35.19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4749 1030 864 0,'0'0'233'0,"0"0"-46"0,0 0-32 16,0 0 7-16,0 0-46 15,0 0-34-15,-26-135-31 16,23 129-4-16,3 6-4 16,0 0-14-16,0 0-11 15,0 0-7-15,0 0-7 16,0 30-4-16,0 27-1 16,0 28 1-16,9 8 4 15,8 6-3 1,6-6 0-16,0-11-1 0,4-11 0 15,-10-7-18-15,0-16-57 16,-6-9-88-16,-11-12-190 16,0-12-188-1</inkml:trace>
  <inkml:trace contextRef="#ctx0" brushRef="#br0" timeOffset="428">5171 1181 55 0,'0'0'919'0,"0"0"-736"16,0 0-27-16,0 0 19 16,-47-168-48-16,39 149-54 0,5 13-20 15,0 4-10-15,0 2-15 16,3 0-11-16,0 0-15 16,-3 0 0-16,0 0-2 15,-5 0-1-15,2 14-1 16,0 4 1-16,1 0 1 15,5 3 0-15,0 4-1 16,0 2 0-16,14 12 1 16,16-3 2-16,7 0-2 15,6 0 0-15,1-6-1 16,-4 0 2-16,-3-3 0 16,-4 0-1-16,-5 0 0 0,-8-2 0 15,-8 2 0 1,-9-6-2-16,-3 0 2 0,0-3 0 15,0-1 0-15,-32-5 3 16,-9 1-2-16,-5-7-1 16,2-4-15-16,4-2-53 15,6 0-58-15,5-2-75 16,8-35-35-16,4-17 8 16,11-11-499-16</inkml:trace>
  <inkml:trace contextRef="#ctx0" brushRef="#br0" timeOffset="638">5107 946 621 0,'0'-36'181'0,"0"6"-43"0,3 3 10 16,7 6-36-16,10 3-24 15,11 3-41-15,18 3-22 16,15 3-15-16,13 6-9 16,-7 3-1-16,-12 0 0 15,-23 0-29-15,-12 8-89 16,-12 4-134-16,-8-8-98 15</inkml:trace>
  <inkml:trace contextRef="#ctx0" brushRef="#br0" timeOffset="1105">5275 450 161 0,'0'0'649'0,"0"0"-508"0,-255-103 7 0,165 86-21 15,-4 11-41-15,-2 6-23 16,-11 6-5-16,-8 42-5 16,2 15 5-16,9 15-16 15,14 15-16-15,17 9-7 16,19 25-1-16,24 26-7 16,17 18 3-16,13 7-7 15,0-3 3-15,43-16-8 16,24-15-2-16,19-18 0 15,9-26 1-15,4-34-1 16,13-30-6-16,7-26 3 16,15-10 3-16,21-43 6 0,7-38 1 15,6-24 4-15,-12-19-2 16,-18-11 17-16,-28-25 11 16,-20-14 4-16,-17-13-6 15,-19 4-16-15,-27 5-5 16,-27 14-2-16,-6 7-3 15,-58 15 0-15,-20 22-9 16,-16 27-1-16,-23 26 1 16,-12 32-2-16,-4 29 1 15,-6 6 1-15,26 20-3 16,21 38 2-16,29 23-27 16,28 25-84-1,21 23-66 1,17 15-120-16,3 6-312 15</inkml:trace>
  <inkml:trace contextRef="#ctx0" brushRef="#br0" timeOffset="1644">4358 2198 911 0,'0'0'201'0,"0"0"-79"16,0 0 35-16,0 0 2 15,0 0-57-15,0 0-44 0,-9-73-13 16,-51 94-14-16,-27 25-16 15,-34 20-2-15,-9 15-2 16,-11 6 0-16,1 9 0 16,-4 0 0-16,1 4 4 15,2 2-10-15,5-6-4 16,29-8-1-16,29-26 0 16,32-29 0-1,35-20 3 1,11-10-3-16,0-3 0 15,0 0 3-15,0 0-1 0,0 0-1 16,0 0 1-16,0-3-2 0,17-16-1 16,0 5-23-16,-3 7-35 15,1 7-80-15,-1 0-149 16,-4 0-50-16,-10 7-499 0</inkml:trace>
  <inkml:trace contextRef="#ctx0" brushRef="#br0" timeOffset="2018">2033 3331 932 0,'0'0'198'0,"0"0"-81"15,0 0 35-15,0 0-7 16,0 0-48-16,0 0-43 16,-31-114-14-16,31 114-13 15,0 0-15-15,0 0-11 16,0 21-1-16,3 15 0 16,17 15 6-16,-3 12-3 15,-6 3-2-15,-2 13-1 16,-3-4 1-16,5-5 3 15,-8-14-4-15,4-16-5 16,-4-7-65 0,-3-12-89-1,0-7-145-15,0-14-136 16</inkml:trace>
  <inkml:trace contextRef="#ctx0" brushRef="#br0" timeOffset="2383">2389 3365 874 0,'0'0'145'0,"0"0"-47"0,0 0 6 0,0 0-9 16,0 0-64-16,0 0-31 0,0 8-3 16,0 23 3-1,3 11 2-15,8 3 4 0,3-3-5 16,5-6-1-1,6-9 0-15,1-6 0 0,0-9 2 16,4-12-1-16,-2 0 6 16,-5 0 4-16,0-18 14 15,-3-18 11-15,1-12 46 16,-9-4-21-16,-7 2-10 16,-5-4-17-16,0 11 1 15,-21 7-2 1,-10 9-13-1,-1 9-11-15,-2 9 1 0,0 7-2 0,-2 2-8 16,5 0-5 0,5 0-1-16,9 23-45 0,4 8-81 0,10 4-104 15,3 1-48-15,0-3-120 16</inkml:trace>
  <inkml:trace contextRef="#ctx0" brushRef="#br0" timeOffset="2878">2548 2732 786 0,'0'0'60'0,"0"0"52"16,-151-185 13-16,97 139-3 0,-10 19-26 15,4 12-13-15,-7 15-28 16,1 0-24-16,-15 39-11 15,-12 33 0-15,-8 28-6 16,5 23 9-16,12 19-8 16,18 10-13-16,22 26 2 15,18 27-3 1,21 5 1-16,5 0-2 0,44-17 1 16,39-27 0-1,35-22-1 1,22-20-4-16,13-31 2 15,-2-43-2-15,-17-28 3 16,-14-22 1-16,1-18 4 16,15-54 2-16,15-37-1 15,13-29 15-15,-17-16 10 16,-20-11 40-16,-34-12-11 0,-32-7-20 0,-35 0-19 16,-26 14-9-16,-29 16-2 15,-58 28-4-15,-31 20-3 16,-18 25-2-16,-12 24 0 15,1 18-5 1,23 21 5-16,28 15-2 16,32 3-8-16,24 0-33 0,17 33-79 0,12 24-67 15,11 3-102-15,5-6-110 16</inkml:trace>
  <inkml:trace contextRef="#ctx0" brushRef="#br0" timeOffset="3624">5685 1686 694 0,'0'0'361'0,"0"0"-202"16,0 0 16-16,0 0-4 16,0 0-57-16,0 0-48 15,-34-73-36-15,68 92-20 16,53 38-4-16,50 27 17 15,36 22 5-15,35 17-6 16,29 6-6-16,31 3-7 16,22-2 0-16,11-10-7 15,-6-11 7 1,-35-16-1-16,-32-18-2 0,-48-15 4 16,-50-15 0-16,-37-15-4 15,-39-9-5-15,-27-11 1 16,-21-4-1-16,-6-6-1 0,0 0 0 15,-3 2-9-15,-37 4-28 16,-13 9-59-16,-8 10-117 16,15 4-187-16,12 2-86 15</inkml:trace>
  <inkml:trace contextRef="#ctx0" brushRef="#br0" timeOffset="3897">8710 3178 1012 0,'0'0'232'0,"0"0"-96"15,0 0-5-15,0 0 4 16,0 0-38-16,0 0-41 16,0-81-37-16,0 81-12 15,0 30-3-15,0 24-4 16,0 18 5-16,0 19-3 15,0 7-2-15,0-1 2 16,9-10-3-16,5-21 2 16,-4-18-2-16,4-14-66 15,0-7-110-15,4-9-119 16,13-15-112 0,19-3-393-16</inkml:trace>
  <inkml:trace contextRef="#ctx0" brushRef="#br0" timeOffset="4338">9242 3253 877 0,'0'0'190'0,"0"0"-52"15,0 0 8-15,0 0-1 16,-28-160-75-16,19 149-11 16,-2 8-25-16,8 3-17 0,-7 0-9 15,-10 0-8-15,-6 33-4 16,-8 12 4-16,-3 12 0 15,10-3 0-15,10 1-3 16,5-7 2-16,12-15-1 16,0-12-4-16,0-15-23 15,0-4 6-15,3-2 18 16,14 0 3-16,-2 0 2 16,3 0 5-16,-1-8 3 15,-8-4 9-15,-1 3 2 16,-5 3 3-16,0 6-5 15,0 0-6-15,3 0-5 16,5 21-3-16,-2 21-2 16,8 15 14-16,-3 3-1 15,-1 7-7 1,-2-11-3-16,-5-2-3 0,5-8-1 16,-2-11-1-16,2-8-50 15,-5-5-124 1,3-10-124-16,2-12-98 0,12-9-361 15</inkml:trace>
  <inkml:trace contextRef="#ctx0" brushRef="#br0" timeOffset="4761">9138 2694 501 0,'0'0'436'0,"-194"-118"-297"0,90 70-33 0,-3 13 16 15,10 16-7-15,7 19-24 16,9 0-30-16,8 54-30 16,7 25-5-16,2 25-6 15,10 26-7-15,4 14 7 16,13 22-2-16,8 27 3 16,11 11-16-16,18 15 4 15,0-2-8-15,67-16 3 16,48-11-4-16,41-27 6 15,32-41-4-15,9-49 3 16,-14-43-3-16,-25-30 3 16,-25-15-5-16,-9-57 13 0,4-37 3 15,-1-32 10-15,-11-24 2 16,-15-28-2-16,-28-26-4 16,-30-7-4-16,-40-5-8 15,-6 5-3-15,-81 24 1 16,-52 25-5-16,-41 24-2 15,-28 35 4-15,-5 34-3 16,30 36-1-16,29 33-1 16,41 15-9-16,27 45-25 15,19 45-52-15,10 24-94 16,10 13-254-16</inkml:trace>
  <inkml:trace contextRef="#ctx0" brushRef="#br0" timeOffset="5734">3279 4375 662 0,'0'0'365'16,"0"0"-215"-16,0 0 7 16,0 0-5-16,0 0-41 0,0 0-62 15,-23-51-26-15,29 69-20 16,55 42-1-16,35 30 7 15,22 22 21-15,9 11-1 16,0 7 7-16,-8-1-12 16,-1-3-8-16,-8-9-5 15,-6-9-1 1,-8-21-3-16,-15-11-4 16,-15-22 1-16,-16-18-3 15,-16-11 2 1,-14-13-3-16,-13-10 0 15,-7 1-1-15,0 9-35 0,-7 13-99 16,-27 4-69-16,5 14-247 16</inkml:trace>
  <inkml:trace contextRef="#ctx0" brushRef="#br0" timeOffset="6021">4876 5584 1016 0,'0'0'224'0,"0"0"-58"16,0 0-24-16,0 0-20 15,0 0-42-15,0 0-30 16,0-75-21-16,0 75-7 0,0 0-16 16,0 3-6-1,0 33 0-15,0 18 3 0,0 13-2 16,-12 11 1-16,-8 3-1 15,-5-3-2-15,9-12-49 16,13-21-93-16,3-20-58 16,0-14-49-1,9-11 47-15,29-23 25 16,8-29-246-16</inkml:trace>
  <inkml:trace contextRef="#ctx0" brushRef="#br0" timeOffset="6309">5017 5704 369 0,'0'0'261'0,"0"0"-122"0,0 0 3 15,0 0-31-15,0 0-14 16,36-153-24-16,-22 150-24 16,3 3-28-16,3 0-6 0,0 0 5 15,-4 15-4-15,-2 16 0 16,-8 7-1-16,-6 7 32 16,0 7 0-1,0-4-3-15,-16 3-10 0,-12-6-16 16,5-3-4-16,3-12-2 15,14-12-10 1,6-3-2 0,0-6 0-16,0-3 3 0,29-6 0 0,22 0 2 15,13-11 6 1,6-26-11-16,-4-2-25 16,-8 3-94-1,-18 9-80-15,-17 0-123 0</inkml:trace>
  <inkml:trace contextRef="#ctx0" brushRef="#br0" timeOffset="6740">5330 5332 828 0,'0'0'206'0,"0"0"-97"0,-176-199 11 15,115 145 32-15,5 12-33 16,2 9-60-16,4 15-11 15,4 18-11-15,-2 0-11 16,-5 48-17-16,-4 33-8 0,4 27 7 16,13 18-5-1,10 13-2-15,6 11 2 0,11 16-2 16,13-1-1-16,3-8 0 16,58-19 0-16,32-36 1 15,31-27-3-15,23-23 2 16,16-34-1-16,7-18 2 15,-5-16 1-15,-21-44 2 16,-17-17 6-16,-20-23-1 16,-25-24 17-16,-14-17 13 15,-29-9 2-15,-28-10-18 16,-11 19-5-16,-43 15-2 16,-41 24-7-16,-26 27-1 15,-14 26-8-15,-13 28 0 0,2 21 0 16,22 0 0-16,20 39-4 15,36 30-15-15,31 22-38 16,26 14-58-16,3 9-100 16,40 7-135-16,14 11-390 15</inkml:trace>
  <inkml:trace contextRef="#ctx0" brushRef="#br0" timeOffset="7172">6076 6310 1087 0,'0'0'192'16,"0"0"-92"-16,0 0 42 15,-180-118-9-15,173 118-39 16,7 0-55-16,3 6-37 16,54 42 3-16,33 18 0 15,34 15 6-15,12 6-3 16,9 4 3-16,-4 2 2 16,-5-5-6-16,-9-5 3 15,-11-14-8-15,-24-17 3 16,-25-16-4-1,-24-15 2-15,-20-9-2 16,-6-9 0 0,-11 0-1-16,1-3-1 15,-4 0-22-15,-3 9-48 16,0 15-163-16,0 9-116 16,0 10-297-16</inkml:trace>
  <inkml:trace contextRef="#ctx0" brushRef="#br0" timeOffset="7454">7566 7124 939 0,'0'0'270'0,"0"0"-128"16,0 0 14-16,-33-156-19 16,19 138-32-16,8 12-51 15,6 6-21-15,0 0-20 16,0 0-13-16,0 30-5 15,0 27 4-15,10 15 1 16,14 7 4-16,3-2-4 16,-4 2 1-16,0-10-2 15,-6-12 1-15,-7-11-27 16,0-13-113 0,-3-10-102-1,2-7-126-15,8-16-103 16</inkml:trace>
  <inkml:trace contextRef="#ctx0" brushRef="#br0" timeOffset="7809">7961 7209 731 0,'0'0'199'0,"0"0"-102"16,0 0 6-16,0 0 21 16,0 0-25-16,0 0-58 15,0-73-30-15,0 73-11 16,0 0-5-16,0 21-3 15,0 12 8-15,0 4 3 16,13-5 1-16,7 1-2 16,8-8-2-16,1-4 3 0,5-18-1 15,-1-3-1-15,1 0 7 16,-8-12 6-16,-2-19-4 16,-10-4 22-16,-5-1 43 15,-9-1-15-15,0 4 18 16,0 10-38-16,0 7 5 15,0 13-10-15,0 3-8 16,0 0-18-16,0 0-9 16,0 30-12-16,0 15 9 15,0 13 3-15,3-4 3 16,5-3-3-16,-2-6-3 16,0-6-51-16,2-3-168 0,1-6-131 15,-6-15-133-15</inkml:trace>
  <inkml:trace contextRef="#ctx0" brushRef="#br0" timeOffset="8239">7941 6430 942 0,'0'0'153'16,"-197"-120"-72"-16,103 74 28 15,10 13 9-15,14 18 10 16,10 15-61-16,4 0-39 0,5 54-18 16,-2 27-5-1,3 25 0-15,7 26 4 0,9 15-4 16,20 10 1-16,14 8-1 16,0-8 0-16,34-10-1 15,33-3-3-15,23-18 0 16,31-5-1-16,29-19 1 15,7-32 3-15,4-26-2 16,-14-34 0-16,-17-10 1 16,-10-31 2-16,-10-32 6 15,-6-18 15-15,-4-9 31 16,-19-15-1-16,-17-13-21 0,-26-11 5 16,-33-16-10-1,-5-2-12-15,-68-3 1 0,-28 9-15 16,-25 20 2-16,-16 22-6 15,-7 33-2-15,-3 30 0 16,-4 32-12-16,9 11-68 16,21 47-150-16,25 6-368 15</inkml:trace>
  <inkml:trace contextRef="#ctx0" brushRef="#br1" timeOffset="46836">1799 8890 833 0,'0'0'402'0,"0"0"-236"16,0 0 5-16,0 0-68 15,0 0 2-15,0-153-50 16,0 150-29-16,0 3-13 16,0 0-7-16,0 17-3 15,0 41-2-15,-3 23 3 16,-22 21 10-16,6 6-7 0,-1 1-4 16,6-7 0-1,11-21-1-15,0-24 0 0,3-24 2 16,0-17-3-16,0-14 1 15,0-2 0-15,0 0-1 16,0-6 12-16,9-60-2 16,14-39-4-16,18-33-4 15,2-24 2-15,-3-7-3 16,-5 0-2-16,-9 16 2 16,-14 30 0-16,-7 33-2 15,-5 38 0-15,0 31 1 16,0 15-1-16,0 6 0 15,3 3-6-15,17 51-6 16,7 39 6-16,5 28 5 0,-4 11 2 16,-8-5-1-16,-4-16 0 15,1-18 0-15,-3-24 0 16,-2-21 1-16,-1-27-1 16,-5-17-1-16,2-4-2 15,1 0 3-15,8-33 0 16,13-37-1-16,16-23-2 15,9-12 3-15,-9 12 0 16,-6 23 0-16,-13 28-2 16,-16 27 2-16,-8 12 0 15,0 3-3-15,3 24-10 16,8 39 3-16,-5 25 9 16,-1 14 1-16,-8 6-1 15,3-2 1-15,3-4-3 0,-3 0-5 16,-3-3-96-16,0-8-102 15,0-16-173-15,-3-12-428 16</inkml:trace>
  <inkml:trace contextRef="#ctx0" brushRef="#br1" timeOffset="47068">2785 9203 963 0,'0'0'184'0,"0"0"-41"16,0 0-14-16,0 0-46 16,0 0-62-16,0 0-21 15,23 57 24-15,-11-18-6 16,2 6-10-16,0 3-3 16,-4 4-3-16,0-4-2 15,-3 0-111-15,-4-13-200 16,-3-4-222-16</inkml:trace>
  <inkml:trace contextRef="#ctx0" brushRef="#br1" timeOffset="47413">2797 8848 742 0,'0'0'177'15,"0"0"-51"-15,0 0-48 0,0 0 31 16,0 0-29-16,0 0-54 16,-99-43-25-16,91 86 4 15,5 5-2-15,3 3-2 16,6-9 0-16,35-8 0 16,10-17 2-16,1-17 9 15,-2 0 5-15,-7-6 13 16,-12-26 40-16,-10-14 20 15,-12-8-30-15,-9 0-22 16,0 0-15-16,0 11-12 0,-30 10-5 16,-10 22-6-16,-3 11-4 15,-1 0-8-15,7 48 3 16,11 15-39-16,9 18-125 16,11 12-10-16,6 4-124 15</inkml:trace>
  <inkml:trace contextRef="#ctx0" brushRef="#br1" timeOffset="47859">3416 9596 1066 0,'0'0'176'0,"0"0"-36"0,0-162 12 16,0 126-36-16,-10 15-35 15,-4 15-44-15,8 6-1 16,3 0-17-16,3 0-19 16,-8 21-1-16,-4 25-7 15,1 16 8-15,2 11 6 16,9-4-5-16,0-6-1 16,9-12 0-16,18-14 2 15,-4-16-2-15,-3-15 0 16,0-6 1-16,0 0 1 15,14-27 5-15,10-25 2 0,5-11-4 16,6-6-4 0,-9 6 1-16,-13 15-1 0,-10 17 0 15,-6 16-1-15,-6 15 0 16,6 0-2-16,6 0-1 16,10 13-1-16,1 20-1 15,-2 5 3-15,2 11-2 16,-7 2-48-16,10-3-105 15,13-6-118 1,16-18-113-16</inkml:trace>
  <inkml:trace contextRef="#ctx0" brushRef="#br1" timeOffset="48320">4555 9494 899 0,'0'0'185'0,"0"0"-142"0,0 0 27 16,0 0 52-16,0 0-74 16,0 0-45-16,3-6 1 15,89 10-3-15,38 2 64 16,23-6-13-16,7 0-34 16,-13-12-1-16,-26-3 2 15,-42 3 5-15,-35 2-4 16,-30 5 5-16,-14-5 45 15,0-5 2-15,0-6-25 16,-23-3-35-16,-27 3-5 0,-17 6-2 16,-10 3-5-1,-1 6 0-15,8 6 2 0,18-3-2 32,11 3 0-17,18 0 0-15,15-3 3 0,8 3-3 0,0 0-1 16,41 0-8-16,25 9 6 15,21 9 3 1,5-2 6-16,-13-5-2 16,-16 5 0-16,-11 5-2 0,-17 2 4 0,-7 10 1 15,-12 6-6 1,-9 7-1-16,-7 4 5 16,0 8-5-16,-48 5-3 0,-14 0 2 15,-15 4-50 1,-1-5-160-16,12-4-174 15</inkml:trace>
  <inkml:trace contextRef="#ctx0" brushRef="#br1" timeOffset="49919">6999 8968 1085 0,'0'0'222'0,"0"0"-75"0,0 0-38 16,0 0-11-1,-14-156 4-15,14 153-53 0,0 3-24 16,0 0-14-16,0 0-4 15,0 0 2-15,0 0-3 16,0 0-6-16,0 0 4 16,0 0-3-16,0 0 1 15,0 0-2-15,0 0 1 16,0 0 3-16,0 0-3 16,0 0-1-16,0 0 5 15,0 0 10-15,0 0 1 16,0 0 10-16,0 0-16 15,0 0 0-15,0 0-2 16,0 0-8-16,0 0-3 0,0 45 0 16,0 24 3-16,0 24-2 15,0 16 2 1,0 7 0-16,0 11 0 0,0-1 3 16,0-8-3-16,17-19 0 15,20-24-1-15,6-20-8 16,15-26-10-16,11-19 1 15,31-10 12-15,11-31 6 16,9-29 5-16,-10-6-5 16,-23 0 0-16,-27 3 3 15,-23 9-1-15,-28 6 0 16,-9 5 1-16,0 1 0 16,-12 6-3-16,-19 6 2 0,2 6-2 15,-1 12 0 1,-1 9-1-16,5 3-3 0,-1 9-4 15,4 33 4-15,0 16 3 16,6 4 1-16,6-1 0 16,11-1 0-16,0-6-1 15,3-9-2-15,41-6 2 16,13-15 1-16,13-12-2 16,21-12 1-16,2-12 1 15,0-39 0-15,-6-15 1 16,-20-9-1-16,-13-16 5 15,-17-14-3-15,-17-6 3 0,-17 0-1 16,-3 5 6 0,0 22 4-16,-31 21 2 0,2 18 6 15,6 23-7-15,9 11-5 16,8 8 2-16,-5 3-12 16,-5 60-7-16,-7 39 7 15,-11 36 3-15,4 28-2 16,2 27-1-16,8 26 0 15,8 22 2-15,12 5-3 16,0-11 3-16,0-30-4 16,26-34-2-16,1-51-12 15,-4-45-2-15,-3-41-7 16,0-31 9-16,20-33 7 16,18-52 9-16,12-29 2 15,-1-15 0-15,-11-6 7 0,-24 5-8 16,-25 7-1-16,-9 8 0 15,0 12-2-15,-40 16-1 16,-13 12-7-16,-7 15 3 16,5 12 5-16,20 15 1 15,15 18 0-15,16 6 1 16,4 6 0-16,0-9-3 16,30-15-5-1,23-13 4-15,15-10 4 16,-5-2 2-16,-16 4-1 0,-11 1 4 15,-13-1-3-15,-6-7 10 16,-3-2-1-16,0-3 4 16,-5 2 0-16,-6 8-11 15,-3 13 5-15,0 16 12 16,0 9-12-16,0 12 3 16,-3 0-10-16,-3 0-2 0,-14 51-10 15,-14 30 9-15,1 31-1 16,2 8 4-1,19-9-4-15,12-5 6 16,0-10-8-16,15-18 4 16,16-18-12-16,-4-18-31 15,-1-20-37-15,14-22-38 16,18-18-11-16,5-40-95 0,-2-13-84 16,-29 1 68-16,-29 7 56 0,-3 9-19 15,-26 9 175-15,-24 9 28 16,7 5 79-16,3 8 107 15,16 4-5 1,7 5-45-16,6 4-26 16,11 4 13-16,0 3-22 15,0 3-47-15,11 0-54 0,42 0-12 16,24 0-5-16,13 0-106 16,5 0-128-16,-8 0-249 15</inkml:trace>
  <inkml:trace contextRef="#ctx0" brushRef="#br1" timeOffset="50511">9515 9139 891 0,'0'0'278'0,"0"0"-71"0,0 0-7 16,0 0-75-16,0 0-57 15,0 0-43-15,0 13-18 16,0 44 1-16,0 15 33 15,-6 6-18-15,2-5-7 16,4-7-6-16,0-3 2 16,0-18-6-16,0-12-2 15,0-12-2-15,0-18-2 16,4-3 0-16,10 0 3 16,12-54 4-16,11-24 5 15,-1-34-9-15,-8-8 2 16,-16-9-3-16,-12-10 0 0,0 4 1 15,0 21-2-15,0 27 0 16,0 39 1-16,0 26-1 16,0 22-2-16,0 0 0 15,0 22-4-15,0 43-12 16,23 26 14-16,8 26 3 16,-4 3 1-16,-4-8 0 15,-3-10-1-15,3-21 0 16,-3-30 0-16,1-20 0 15,-9-23-6-15,8-8 3 16,14-8-3-16,10-47 6 0,8-20 7 16,0-9-2-16,-12-3-2 15,-14 8 1-15,-9 4-2 16,-4 24 2-16,-10 18-4 16,1 21 1-16,-4 12-4 15,7 0 3-15,2 42-11 16,2 30 3-16,-5 37 7 15,-6 16-3-15,0 18 1 16,0-8 1-16,0-9-24 16,0-15-55-16,3-18-63 15,11-14-78-15,12-25-61 16,9-27-104-16</inkml:trace>
  <inkml:trace contextRef="#ctx0" brushRef="#br1" timeOffset="51442">10628 9750 382 0,'0'0'448'0,"0"0"-270"0,20-171-21 16,-20 119 14-16,-20 2-19 16,-6 11-45-16,-1 6-40 15,4 8-18-15,3 10-10 16,9 7-10-16,5 8-3 16,0 0-21-16,-8 11-5 15,-3 38-13-15,-1 16 13 16,12 8 1-16,6-4 0 15,0-9-2 1,34-12 0-16,5-12-3 0,5-18-2 16,4-15 0-1,-5-3 3 1,-7-3 3-16,4-33 3 16,-12-12-2-16,-10-12 6 15,-7-9-7 1,-11-10 7-16,0 2-6 15,-29 4 4-15,-19 16 2 0,-8 21-4 16,-4 15-1-16,5 21-2 16,9 0-1-16,5 30-6 0,12 30 0 15,12 15 7-15,11 10 1 16,6-7-1-16,29-9 3 0,29-15-5 16,14-18 2-16,6-18-5 0,9-18 5 15,0 0 2-15,-15-15 0 0,-3-24-2 16,-23-9 7-16,-13-6-4 15,-13 0 1-15,-12-4 1 16,-8 8 5-16,0 4-3 16,-5 13-1-16,-7 12 5 15,-2 12 3-15,14 9-3 16,0 6-11-16,0 39-10 16,0 15 9-16,0 13 1 15,17-4 0-15,3-3 3 16,6 0-1-16,-3-9-2 15,-5-8-1-15,-9-16-1 16,-5-16 3-16,-4-5-3 0,0-9 0 16,0-3-4-16,-17 0 4 15,-17 0 2-15,-9-3 0 16,10-9-9-16,13 4 8 16,9 1-2-16,11 5 1 15,0 2-3-15,0-4-3 16,3-8-9-16,38-11 7 15,19-20 5-15,21-11 5 16,6-12 0-16,-7-3 3 16,-10-10 3-16,-13 2 2 15,-21-5 14-15,-16-2-4 16,-17 3 19-16,-3 6-14 16,0 8 0-16,-9 13-2 15,-8 18-1-15,0 18-5 16,8 9-1-1,5 9-3-15,1 0-11 0,-11 30-13 16,-3 39 1-16,0 27 12 16,5 16 2-1,12-4-2-15,0-5 0 0,6-13 2 16,28-12-2-16,2-15-20 16,7-18-14-16,5-15-45 0,-1-18-72 15,-7-12-152-15,-13 0-200 16</inkml:trace>
  <inkml:trace contextRef="#ctx0" brushRef="#br1" timeOffset="51677">11350 9365 907 0,'0'0'271'0,"0"0"-137"16,0 0-38-16,0 0-15 15,177-27-23-15,-73 27 8 16,6 0-40-16,-6 0-19 15,-5 0-2-15,16 0-5 16,-5 6-35-16,-33 15-129 16,-33 6-218-16,-44 6-599 15</inkml:trace>
  <inkml:trace contextRef="#ctx0" brushRef="#br1" timeOffset="52095">4301 10460 1074 0,'0'0'138'0,"0"0"-137"15,0 0 56-15,0 0 74 16,274 82-21-16,-133-61-35 16,42-15-13-16,51-6-1 15,61 0-7-15,72-6-21 16,82-10-17-1,95 11 6 1,101 5-21-16,91 0 32 0,75 0 4 0,21 0-16 16,-5 0-12-1,-66-4-8 1,-93-11 9-16,-122 3-10 16,-155 0 0-16,-160 3 5 15,-121 6-1-15,-81-2-1 0,-29-5 0 16,0 4-3-16,-20-6 0 0,-47 0-31 15,-37 6-67-15,-20-3-188 16,-6-9-323-16</inkml:trace>
  <inkml:trace contextRef="#ctx0" brushRef="#br0" timeOffset="54716">1524 4492 1071 0,'0'0'311'15,"0"0"-165"-15,0 0-27 16,0 0 13-16,0 0-47 16,0 0-30-16,0 0-23 15,14-90-16-15,-14 90-10 16,0 21-1-16,0 42-4 15,-31 28 6-15,-21 32 23 16,-15 9-15-16,-4 13 1 16,-9 11-16-16,0 0 0 15,5-8 0-15,12-18 0 16,19-32 0-16,21-26 0 16,14-30 0-16,9-20 0 15,0-13 0-15,0-9 0 0,0 0 0 16,0 0-26-16,0 0-30 15,0 0-25-15,0 0-96 16,0 0-354-16</inkml:trace>
  <inkml:trace contextRef="#ctx0" brushRef="#br0" timeOffset="55220">558 6005 1166 0,'0'0'175'15,"0"0"-32"-15,0 0 2 16,0 0-43-16,0 0-27 16,0 0-34-16,0-144-6 15,-3 138-16-15,-8 6-9 16,-1 0-9-16,-8 0-1 15,-6 12-7-15,-9 27 5 16,1 10 1-16,8 5 1 16,9 6-2-16,17-6 1 15,0-6-6-15,14-6-12 16,32-12-1-16,15 0 4 16,-4-9 8-16,-7-3 7 0,-7-3 0 15,-9-5 1-15,-18-2 0 16,-5 1 0-16,-11-3 0 15,0 4-1-15,0 5-2 16,-24 5-1-16,-16 8 4 16,-6-4 4-16,-6-7-1 15,17-7-4-15,7-10 2 16,8 0-1-16,14 0 1 16,6 0-2-16,0-22-10 15,6-20-2-15,51-18-18 16,24-24-36-16,18-12-53 15,-8 2-58-15,-24 19-64 0,-17 15-78 16,-27 12-331 0</inkml:trace>
  <inkml:trace contextRef="#ctx0" brushRef="#br0" timeOffset="55655">810 5467 897 0,'0'0'229'0,"0"0"-91"16,0 0 34-16,-211-132-7 16,153 111-74-16,3 15-26 15,-3 6-14-15,-2 0-19 16,-7 39-8-16,-6 30-12 16,-1 27-4-16,10 27 3 15,18 25-4-15,16 38-1 0,16 19 1 16,14 6-1-1,0-4-2-15,44-18 2 16,16-20-6-16,10-28 1 16,14-42-1-16,-1-47-4 15,17-50 4 1,17-16 0-16,17-74 6 16,13-35-2-1,-14-21 4-15,-23-4 10 16,-29-5 11-16,-31-7-2 0,-26 1-4 15,-24-4-19-15,0 20-4 0,-57 22 0 16,-36 22 0-16,-31 14 0 0,-9 25 0 16,-5 21 0-16,21 27-23 15,17 12-14-15,22 9-28 16,19 39-30-16,16 16-75 0,15 7-100 16,19 2-122-16</inkml:trace>
  <inkml:trace contextRef="#ctx0" brushRef="#br0" timeOffset="56331">1244 6814 936 0,'0'0'194'0,"0"0"-45"16,0 0-6-16,0 0-9 15,0 0-46-15,0 0-39 16,-110-114-3-16,110 114 3 16,0 0-18-16,0 0-16 15,6 0-15-15,43 9 0 16,26 36 0-16,32 28 16 16,9 10 3-16,8 11 2 15,-3 5 1 1,-2-3-9-16,-5-5 0 15,-11-13 2-15,-11-11-8 16,-19-17-1 0,-16-11-2-16,-21-14-2 15,-13-14 3-15,-12-5-4 16,-11-6-1-16,0 0 5 0,0 0-5 0,0 0-3 16,0 0-9-16,0 4-18 0,0-2-43 15,0 11-56-15,0 5-130 16,0 3-72-16,0 6-355 15</inkml:trace>
  <inkml:trace contextRef="#ctx0" brushRef="#br0" timeOffset="57473">2979 7620 845 0,'0'0'220'0,"0"0"-86"0,0 0 59 16,0 0-57-1,0 0-30-15,0 0-34 0,0-125-4 16,0 100-20-16,-11 4-11 16,1 3-9-16,0 9-3 15,3 3-7-15,-4 3-6 16,5 3-12-16,-11 0 0 15,-6 0-6-15,-3 24 1 16,-4 9 2-16,7 3 2 16,3 3-6-16,12-6-14 15,8 3 0-15,0-5-11 16,0-7-4-16,3-9-3 16,11-9 0-16,3-3 27 15,0-3 7-15,-1 0 5 16,1-6 3-16,0-18-1 0,0 0 3 15,-5 3-1-15,-1 6 7 16,-8 5-2-16,0 10 10 16,-3 0-13-16,0 0-6 15,3 10-2-15,-3 32-14 16,0 18 16 0,0 9 0-16,0 1 2 0,-12-5-1 15,9-8-1-15,3-15-8 16,0-5-84-1,0-22-92-15,3-15-91 0,12 0-55 16</inkml:trace>
  <inkml:trace contextRef="#ctx0" brushRef="#br0" timeOffset="57891">2915 7136 868 0,'0'0'162'15,"0"0"-10"-15,0 0 14 16,0 0-9-16,0 0-59 16,0 0-44-16,-167-141-28 15,143 180-21-15,-7 30-2 16,-4 22 8-16,4 11 5 0,7 9 2 16,12 9-9-1,4 4 5-15,8-4-3 16,0-3-10-16,3-11 0 15,34-16 1 1,18-6 0-16,1-18 1 0,4-20 0 16,0-19 1-16,-7-27-2 15,11 0-2 1,16-58 8-16,13-23 6 16,14-25 32-1,-9-2-3-15,-20-6-7 16,-29 0 1-16,-32 2-10 0,-17 4-12 15,-28 6 0-15,-38 15-14 0,-10 21 0 0,-5 18-1 16,4 21-7-16,18 18 0 0,4 9-2 16,9 9-23-16,-1 42-47 15,1 14-28-15,-2 5-135 16,12-4-181-16</inkml:trace>
  <inkml:trace contextRef="#ctx0" brushRef="#br0" timeOffset="72800">11163 7952 662 0,'0'0'313'0,"0"0"-220"16,0 0-60-16,0 0 62 15,0 0 52-15,0 0-21 16,0 0-51-16,80-52-27 15,-80 52 10-15,0 0 1 16,0 0-4-16,0 0-19 16,0-2-14-16,-10-5-5 15,-17 1-4-15,-10 0-11 16,-13 4 2-16,-7 2-1 16,-13 0-2-16,-10 0 0 15,-4 0 3 1,-9 14-1-1,-3 1 0-15,-8-6 0 0,-3-3-3 0,-31 0 2 16,-36-6 2 0,-43 0-4-16,-37 0 2 15,-27 0 3-15,-9 0-2 0,2 0-1 16,7 0-2-16,21 0-2 16,23 0-1-16,23 0 3 15,34-8 2-15,27-7-2 16,25-4 1-16,4 1-1 0,0 1 2 15,-9 4-1-15,-17 1 1 16,-21 9-2-16,-16 0 2 16,-13 3-1-16,6 0 1 0,17 0-2 15,30 0-5-15,26 0 4 16,25 0 0-16,12 0 1 16,3 0-1-16,-9 0 1 15,-10 0 0-15,-27 6 0 16,-21 3-1-16,-19 1 2 15,-19-4-2-15,1-4 0 16,15-2 1-16,16 0 6 16,24 0-4-16,20 0-1 15,6 0 0-15,8 0-1 16,-5 3-2-16,-3 0 2 16,-9 3-3-16,-5 3 1 15,2 0-1-15,-11 7 1 0,-3 1-1 16,-1 5 1-1,7-1 2-15,8 0-3 0,-2 2 3 16,5 2 0-16,-5-1-1 16,5-3-1-16,17-4 0 15,19-4 0-15,30-7 2 16,27-6 0-16,14 0 2 16,6 0-1-16,0 0-1 15,0 0 1-15,0 0-1 16,0 0 0-16,0 0-4 15,0 0 8-15,0 0-3 16,0 0-1-16,0 0 0 16,-8 0 0-16,2 0 0 15,-1 0 0-15,3 0-1 16,4 0-4-16,0 6 1 16,-3 18 2-16,-3 15-3 15,-4 21 4-15,-4 10 1 0,3-2 0 16,2 1 0-16,3-5-1 15,3-4-3-15,-5-3 4 16,2 0 4-16,0 0-3 16,-2 1-2-16,-1 4 2 15,-2 8-2-15,-2 8 2 16,-10 9-1 0,0 6 0-16,-2 1-2 0,-1-4 2 15,6-2 3-15,2-7-3 16,9-6 0-16,3-6 0 0,6-6 0 15,0-6-1-15,0-6 2 16,0 1-2-16,0-2 2 16,0-1-2-16,0-7 2 15,3-3-1-15,3-12 0 16,0-6-1-16,8-6 0 16,0-3 1-16,3-3 0 15,10 1 0-15,2-2 0 16,5-2 3-16,10 3-1 15,-1-3 0-15,10 3 1 16,7-3-2-16,7 0-1 16,3 0 1-16,7 3-1 0,10 7 0 15,6-1 0-15,11 6 1 16,17-3-1-16,6 3 0 16,3 0 0-16,7 0 2 15,-7 0-2-15,5 0 1 16,-5 3 1-1,0 0-1-15,1 0 1 0,-7 3-2 16,-2-3 0-16,-12 6-3 16,-3-6 2-1,-3 1 0-15,-6-4-1 16,1-4 1-16,-1-1 1 0,-2-7-1 16,-2-1 2-1,-7-4-1-15,-3-4 0 0,-1 0 0 16,1 0 0-16,-8 0 2 15,-6-4-2-15,-10-4-1 16,-13 1 1 0,-16 5 0-16,-5-2 1 15,1 4-2-15,4-6 2 0,9 0 1 16,3 1 0-16,4-5-2 16,-4 2-2-16,1 2 2 0,-1-1 0 15,-3 1 0-15,1-2 1 16,-6 1-1-16,-7 1 0 15,-5 4 2-15,-7 2-5 16,-5-4 2-16,-2 4 1 16,5 0 0-16,3-2-1 15,6-4 0-15,10-1 1 0,10-1 0 16,5-2 3-16,5 1-3 16,5 1-1-16,8-2 0 15,4 1 2-15,7-3 0 16,-7 6-1-16,-6-3-1 15,-1 3 0-15,-5 6 0 16,1 0-1-16,4 0-4 16,-2 0 6-16,-4 0-1 15,3 0-2-15,10 0 2 16,11 0 1-16,15 0 0 16,14 0 1-16,11-3-1 15,-2 3-2-15,-4 0-5 16,-8 0 6-16,-11 0-4 0,2 0-1 15,-8 12-1 1,3 0-9-16,1 0-11 0,-4-3-13 16,3-3 0-16,-3 3-3 15,5-3 0-15,-5 6-7 16,3 0-5-16,-2 1 0 16,-1 4-4-16,-3 5-35 15,0-1-84-15,-4 0-104 16</inkml:trace>
  <inkml:trace contextRef="#ctx0" brushRef="#br0" timeOffset="74227">13389 10700 529 0,'0'0'185'0,"0"0"-87"15,0 0 25-15,0 0-5 16,0 0-43-16,0 0 5 16,0 0 13-16,23-68-62 0,-16 49-9 15,3-2 33-15,-3 0-10 16,-4-3-10-16,3-3 17 16,-1-3-1-16,-5-6-17 15,0-6-6-15,0-6-1 16,0-6-1-16,-14-6-14 15,-13-9-1 1,-7-1 0-16,8-2-2 16,-5 0-4-16,4 2 0 0,1 1 2 15,-3-3-1 1,-2 0-1-16,-7-10 1 0,0 1-4 16,-10 0 6-16,-2-6-4 15,3 3 2-15,7 2-3 16,11 7-1-16,8 3 4 15,11 0-1-15,3 3-4 0,4 2 1 16,0 7 1-16,3 4-2 16,-4-2 0-16,0 4 0 15,-8 0 0-15,-2 3 2 16,-9-4 0-16,0 1-2 16,-1 0 4-16,-2 0-4 15,1 4 0-15,7 1 1 16,1 4-2-16,3 3 2 15,-3 8-1-15,4 5 1 16,-1 2-1-16,0 2 1 0,2 2-1 16,-5-4 0-1,0 5-1-15,4-2 2 0,2 6-2 16,2 3 1 0,1 7-1-16,2 1 1 0,-3 1-2 15,-11 0 0-15,-11-3-1 16,-13 0 0-16,-11 0 1 15,-9 0 1-15,7 3 0 16,4 3 1-16,13 3-1 16,2 0 0-16,1 0-1 15,-9 0 0-15,-18 0 2 16,-12 0-1-16,-15 6 1 16,-19 9 0-16,-18 3-1 15,-14 3 0-15,-9 3 0 16,4 0-3-16,17 9-1 0,29 0-19 15,34 7-79 1,30 1-101-16,25-7-111 0,12-19-115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07:51.901"/>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3707 643 1176 0,'0'0'174'16,"0"0"-39"-16,0 0 19 16,0 0-32-16,0 0-54 15,0 0-29-15,9-39-6 16,-9 39-11-16,0 0-9 15,0 3-12-15,0 24-2 16,0 15 4-16,-12 12 2 16,-6 10-1-16,5-4-2 15,6 3-1-15,4 0 0 16,3-6-2-16,0-5-25 47,0-13-52-47,6-6-87 15,18-6-152-15,-1-10-162 0</inkml:trace>
  <inkml:trace contextRef="#ctx0" brushRef="#br0" timeOffset="396">4071 878 740 0,'0'0'206'0,"0"0"-56"0,0 0-8 15,0 0-4-15,0 0-30 0,0 0-39 16,-78-96-22-16,78 96-21 15,0 0-2-15,0 0-19 16,0 0-5-16,0 0-2 16,0 2-2-16,0 17 1 15,4 5 2-15,20 3 2 16,6 0 0-16,-1 0 2 16,8 0-2-16,1-3 5 15,-6 0-4-15,-1 3 5 16,-8-6 1-16,-5 3 2 15,-9 0-2-15,-6-2-1 16,-3 1-1-16,0-2 0 16,0-2 0-16,-3-7-1 15,-24 0 0-15,-7-1 2 16,-9-7-1-16,0-4-6 16,-4 0-61-1,7 0-68 1,7-6-79-1,13-25-19-15,20-13-16 16,0-10-77-16</inkml:trace>
  <inkml:trace contextRef="#ctx0" brushRef="#br0" timeOffset="419">4071 878 673 0</inkml:trace>
  <inkml:trace contextRef="#ctx0" brushRef="#br0" timeOffset="529">4071 878 673 0,'-14'-117'163'0,"14"96"-6"0,0 5-5 0,0 5-26 16,0 1-43-16,3 1-10 0,17 3-43 15,8 0-25 1,5 0-2-16,10 6-2 0,4-2-1 15,4 2 0-15,2-4-19 16,-2 1-97-16,-2 0-63 16,-2 0-95-16</inkml:trace>
  <inkml:trace contextRef="#ctx0" brushRef="#br0" timeOffset="1088">4121 219 953 0,'0'0'141'0,"0"0"-22"0,0 0 34 16,-151-153-28-16,105 126-57 15,-1 6-13-15,1 9-17 16,-9 12-8-16,-8 0-12 15,-13 35-14-15,-11 35 4 16,-11 23-3-16,5 22-5 16,10 11 8-16,13 15-5 15,19 9-1 1,31 7 1-16,20-1-1 16,0-6-2-1,54-11 1-15,16-16-1 16,13-20-2-16,7-28 2 15,3-21-9-15,5-24-12 16,0-18-1-16,4-12 22 0,5-9 3 16,0-39 0-16,0-24 14 15,0-13 18-15,-10-17 11 16,3-12 4-16,-12-6-2 16,-21-7-19-1,-18-2-5-15,-39 3-4 0,-10-1-8 16,-36 4-2-16,-45 9-7 15,-12 8-3-15,-7 22 0 16,2 24-3-16,5 24 1 16,9 21-3-16,8 15 3 15,13 0-2-15,8 30 1 16,18 21-20-16,14 22-46 16,23 14-36-16,0 17-62 0,37 2-138 15,30-4 12-15</inkml:trace>
  <inkml:trace contextRef="#ctx0" brushRef="#br0" timeOffset="1621">4682 1284 665 0,'0'0'469'0,"0"0"-346"0,0 0 31 16,0 0 5-16,0 0-52 15,0 0-31-15,-39-112-30 16,39 112-25-16,0 0-4 16,9 0-15-16,41 21-2 0,34 31 4 15,37 23-1-15,26 15-2 16,33 19 12-16,24 2 1 16,6 0 14-1,0-9-6-15,-25-9-10 16,-28-6-1-16,-27-5-3 15,-26-10-1-15,-24-8 6 0,-19-14-8 16,-18-11-3-16,-16-12 4 16,-10-8-4-16,-8-7 0 15,-6-6 1-15,-3-6-2 16,0 0 0-16,0 0 1 16,0 0-4-16,0 0-10 15,-17 9-63-15,-3 12-83 16,10 3-209-16,10-3-254 15</inkml:trace>
  <inkml:trace contextRef="#ctx0" brushRef="#br0" timeOffset="1943">7200 2147 1136 0,'0'0'301'0,"0"0"-153"0,0 0-14 16,0-157-21-16,0 140-38 0,0 11-32 16,0 6-15-1,0 0-10-15,0 0-18 0,0 0-4 16,0 23 2-16,0 23 0 16,0 14 2-16,0 6 0 15,0 7 1-15,0-5 1 16,0-1-2-16,-11-5-29 15,1-1-57 48,0-6-51-63,3-11-157 16,7-5-216-16</inkml:trace>
  <inkml:trace contextRef="#ctx0" brushRef="#br0" timeOffset="2375">7686 2351 846 0,'0'0'292'0,"0"0"-145"0,0 0 6 0,0 0-15 16,-6-174-51-16,-3 159-41 15,-5 3-10-15,-3 9-19 16,4 3-12-16,-14 0-5 16,-3 13-5-16,-4 20 3 15,-2 5 1-15,5 5-2 16,14-4 3-16,8-3-3 15,9-7 0-15,0-4-31 16,0-10-19-16,9-6 12 16,11-9 9-16,1 0 15 15,-1 0 17-15,-3 0 3 16,0-9 3-16,-8-4 7 0,-1 8 34 16,-5 2-2-1,-3 0-8-15,0 3-4 0,0 0-15 16,0 0-14-16,0 0-4 15,0 24-12-15,0 15 9 16,0 9 2-16,0 9 2 31,0 0-1-31,3 1 0 0,3-4 0 0,5-6-61 16,9-3-57 0,4-12-178-1,2-12-214 1</inkml:trace>
  <inkml:trace contextRef="#ctx0" brushRef="#br0" timeOffset="2826">7807 1936 919 0,'0'0'169'0,"-127"-153"-67"15,60 81 44-15,1 9-16 16,2 15-29-16,4 12-25 15,7 15-21-15,-1 21-18 16,-4 0-16-16,0 51-11 0,-14 27-7 16,6 24-3-1,5 16 0-15,11 13 1 0,13 14 2 16,17 15-3 0,14-1 0-16,6-6 0 0,6-11 1 15,38-16 5 1,24-23-6-1,8-28 1-15,11-24 0 16,10-27-1-16,10-24 2 16,16 0 5-16,1-19-4 0,0-25 0 15,-17-16 14-15,-10-15 24 16,-10-19 4-16,-5-23-10 16,-7-25-6-16,-15-14-7 15,-24-3-3-15,-28 8-11 16,-8 30 1-16,-72 23 0 15,-38 19-1-15,-20 22-5 0,-17 21-2 0,1 24 0 16,19 12-1-16,20 0-2 16,26 42-19-1,24 21-38-15,13 21-36 0,21 22-62 16,20 2-148-16,3 3-361 16</inkml:trace>
  <inkml:trace contextRef="#ctx0" brushRef="#br0" timeOffset="4205">7029 3113 939 0,'0'0'207'16,"0"0"-74"-16,0 0 22 16,0 0-5-16,0 0-42 15,0 0-24-15,0-135-40 16,0 135-5-16,0 0-11 15,0 0-12-15,0 0-7 16,0 23-8-16,-23 37 0 16,-25 25 2-16,-8 23 7 15,-11 0 21-15,7 4-21 16,-1 2-1 0,1 6-5-16,4 3 8 15,5-8-4-15,11-22 0 16,10-23-7-16,13-26 1 15,11-13 4-15,3-17-6 16,3-7 0-16,0-7 2 0,0 0-2 0,0 0-1 16,0 0-4-16,-3 0-18 15,-2 0-24-15,-1 6-39 16,-7 6-74-16,-4 5-129 16,-11 10-119-16</inkml:trace>
  <inkml:trace contextRef="#ctx0" brushRef="#br0" timeOffset="4504">5838 4493 1057 0,'0'0'249'0,"0"0"-133"0,0 0 36 16,0 0-27-16,-66-156-30 15,59 144-42-15,4 6-16 16,3 6-1-16,0 0-19 16,0 0-17-16,0 8 0 0,0 35-9 15,0 17 9-15,0 15 2 16,0 6-1-16,0 7-1 16,0-4 0-16,0-6 2 15,0-12-2-15,0-12-48 16,0-11-68-16,13-16-119 15,7-10-122-15,6-7-73 16</inkml:trace>
  <inkml:trace contextRef="#ctx0" brushRef="#br0" timeOffset="4982">6196 4788 813 0,'0'0'141'15,"0"0"-19"-15,50-171 23 0,-50 128 34 16,0 10-34-16,0 3-47 15,-12 6-42-15,-8 7-9 16,-8 1-10-16,9 10-16 16,-1 6-10-16,3 0-6 15,3 0-5-15,1 0-2 16,3 18 1-16,0 9 0 16,6 10 0-16,4 1 1 15,0 5 0-15,0 1-1 16,17 2 1-16,14-1 1 15,1-6-1-15,2-3 0 16,-4-5 0-16,-7-10 0 0,-9-4 0 16,-8-5 0-1,-3 0 0-15,-3-3 0 0,0 3 0 16,-9 3 0-16,-28-5 1 16,-7-2 0-16,-2-8 0 15,6 0 2-15,10 0-3 16,10 0 3-16,3-18-1 15,11-5-1-15,6-4 0 16,0-10-1-16,0-1 0 16,26-8-1-16,31-8-4 15,19 3 5-15,8-1-18 16,-3 10-18-16,-18 7-37 16,-19 8-45-1,-15 2-68-15,-9 13-33 16,-13 9-97-16</inkml:trace>
  <inkml:trace contextRef="#ctx0" brushRef="#br0" timeOffset="5488">6350 4202 930 0,'0'0'120'0,"0"0"2"16,-127-205 38-16,83 139-41 15,-5 9-25-15,-2 12-23 16,1 9-18-16,-3 14-4 16,-1 13-15-16,1 9-18 15,-13 0-9-15,-12 42-1 0,-15 45-6 16,-11 46 1-16,3 33 0 16,15 17 0-1,22 3 0-15,24-2 1 0,27 2-1 16,13-2 0-16,33-13 1 15,51-17-2-15,33-34 6 16,17-35-4-16,13-29 0 16,-7-29-2-16,-16-27 4 15,-8 0 2-15,-1-48 15 16,4-33 23-16,5-27-1 16,3-24-8-16,-11-22-8 15,-21-12-3-15,-25-5-9 16,-33 9 0-16,-34 15-3 15,-3 20-12-15,-67 19 0 16,-40 11 0-16,-23 20 0 16,-8 13 0-16,11 22 0 15,20 21 0 1,20 15-13-16,18 6-19 0,8 15-28 0,8 39-16 16,10 25-45-16,9 20-73 15,4 15-109-15,-1 7-139 16</inkml:trace>
  <inkml:trace contextRef="#ctx0" brushRef="#br0" timeOffset="5959">5592 5655 1059 0,'0'0'231'0,"0"0"-159"15,0 0 59-15,0 0 10 16,0 0-44-16,0 0-47 16,-8-33-34-16,-7 35-10 15,-23 40-2-15,-25 24 6 16,-24 25 18-16,-11 14-6 0,-4 12-2 15,-16 22-3-15,-15 15 0 16,-14 14 3 0,2-6-3-16,9-18-8 0,15-18-3 15,25-23 9-15,21-25-7 16,29-27-3-16,26-21-2 16,14-14-3-16,3-10 4 15,3-4-3-15,0-2 0 16,0 3 2-16,0-3-2 15,0 0 0-15,0 0-2 16,0 0-2-16,0 0-16 16,0 0-26-16,0 0-34 0,0 0-38 15,-4 0-103 1,-13 0-116-16,-17 10-130 0</inkml:trace>
  <inkml:trace contextRef="#ctx0" brushRef="#br0" timeOffset="8765">3372 7287 779 0,'0'0'234'0,"0"0"-93"0,0 0 24 16,0 0-21-16,0 0 8 15,0 0-73-15,-16-71-40 16,16 71-13-16,0 0-17 16,-4 0-6-16,0 29-3 15,-2 19 0-15,-8 13 0 16,5 11 8-16,-5 0-3 16,8 1-3-16,0-2 0 15,6-5-1-15,0-5 0 16,0-4-1-16,0-9-48 0,0-12-133 15,6-12-114-15,20-11-54 16,11-13-436-16</inkml:trace>
  <inkml:trace contextRef="#ctx0" brushRef="#br0" timeOffset="9108">3669 7565 648 0,'0'0'160'0,"0"0"-31"15,0 0 9-15,0 0-21 16,0 0-17-16,0 0-27 16,-6-97-18-16,6 85-19 0,0 0-11 15,23 0-5 1,4 3-14-16,7 0-2 0,2 3-1 16,-5 3 0-16,-5 3-1 15,-6 0 5-15,-6 0-5 16,-5 15 1-16,2 9 0 15,-5 6 1-15,1 7 4 16,-4-2-1-16,-3 5 0 16,0-1-3-16,0 0-1 15,0-6-3 1,0-6 2-16,0-3-4 0,0-3-25 16,0-3-98-16,-3-6-37 15,-4-3-57-15,1-3-85 16</inkml:trace>
  <inkml:trace contextRef="#ctx0" brushRef="#br0" timeOffset="9739">3700 7697 217 0,'0'0'543'0,"0"0"-400"16,0 0-49-16,0 0-39 15,0 0-17-15,0 0 12 16,131-70 2-16,-79 58-14 15,12-3-7-15,3-3-7 16,-4-3-15-16,-5 4-2 0,-12-2-5 16,-6 1 0-1,-10 1-1-15,-10-2-1 0,-9-5-2 16,-5 0-4-16,-6-6-4 16,0-9-14-16,0-6 8 15,-29-12 7-15,-12-6 3 31,-2-1 6-31,-8 1 1 0,-8 12 0 16,-9 9 25 0,-2 11 13-16,-14 11-2 15,-3 11-5 1,-9 9 5-16,-8 0-7 16,-6 39-3-16,-5 27-6 15,2 24-8-15,9 16-2 0,11 8-5 16,24 6-3-16,14 3-2 15,23 4-1-15,21-1 0 16,11-3 0-16,17-5 5 16,47-16-5-1,25-18-3-15,22-17 2 16,16-25-3 0,14-24 4-16,9-18 2 0,4 0 4 15,-4-43-2-15,-6-20 12 0,-10-12 33 16,-24-9 27-16,-14-12-10 15,-19-7-7-15,-19-11-10 16,-26-9-10-16,-21-12-12 0,-11-7-9 16,-31 4-10-16,-39 9-6 0,-23 17-2 15,-22 27-2-15,-18 25-4 0,-17 31 0 0,-1 22-3 16,12 7 2-16,12 36-4 16,23 37-34-16,17 23-48 15,17 25-41-15,22 14-89 16,13 3-135-16,14-2-646 15</inkml:trace>
  <inkml:trace contextRef="#ctx0" brushRef="#br0" timeOffset="10548">3082 8364 708 0,'0'0'217'0,"0"0"-104"15,0 0-6-15,0 0 30 16,0 0-7-16,0 0-34 0,12-75-24 15,-7 69 5-15,-5 6-2 16,0 0-21-16,0 0-24 16,0 0-11-16,0 0-9 15,0 6-10-15,-5 34-8 16,-34 20 8-16,-21 27 10 16,-21 15-1-1,-16 27 8-15,-13 18 3 0,-7 10 0 16,-7-1 0-1,11-14-6 1,9-22-7 0,17-21-1-16,30-36-2 15,28-23-4-15,15-22 2 16,14-16-2-16,0-2 0 0,0 4 0 0,0-4 0 0,0 0 2 16,0 0 1-16,0 0 1 0,0 0-3 15,0 0 1-15,0 0-2 16,0 0-9-16,0 0-20 15,0 0-23-15,0 0-14 16,-6 0-57-16,-1 0-74 16,-4 3-100-16,-6 0-416 15</inkml:trace>
  <inkml:trace contextRef="#ctx0" brushRef="#br0" timeOffset="11084">1297 9848 901 0,'0'0'221'15,"0"0"-71"-15,0 0-1 16,0 0-3-16,0 0-33 16,0 0-25-16,-34-145-33 15,34 145-26-15,0 0-15 16,0 0-10-16,0 9-4 16,0 30-5-16,0 12 5 15,0 22 6-15,11 2-4 16,-2 9 5-16,-2 6-6 0,3 0 1 15,-3-3 1 1,-1-8-3-16,2-13 0 0,-2-15-4 16,3-18-46-16,-1-9-90 15,-2-12-42-15,5-6-41 16,-2-6-22-16,2-3-63 16</inkml:trace>
  <inkml:trace contextRef="#ctx0" brushRef="#br0" timeOffset="11513">1694 9808 828 0,'0'0'125'16,"0"0"-22"-16,0 0 45 0,11-153 26 16,-11 129-76-16,0 6-15 15,0 8-30-15,0 8 4 16,0 2-18-16,0 0-25 15,0 0-14-15,0 0 0 16,0 27-17-16,0 21 7 16,0 21 10-16,0 9 5 15,0 7-1-15,-5-4-2 16,5 0-1-16,0-9 2 16,0-9-2-16,21-11-1 15,10-13 1-15,-2-12 3 16,11-12-4-16,-10-13 0 15,4-2 0-15,0 0 1 0,-4-6 4 16,-1-21-5-16,-6-2 8 16,-15-7-6-16,-8 5 23 15,-20-2 3-15,-41 9-10 16,-11 9-18-16,-3 6-4 16,8 6 0-16,18 3-3 15,15 0 0-15,14 0-38 16,13 18-57-1,7 13-81-15,0-4-44 16,3 2-120-16</inkml:trace>
  <inkml:trace contextRef="#ctx0" brushRef="#br0" timeOffset="12066">1931 9412 821 0,'0'0'153'0,"0"0"-52"15,-223-178 28-15,157 132 19 16,5 13-5-16,1 12-62 16,-4 9-46-16,-3 9 2 15,-10 3-8-15,-13 25-6 16,-9 38-17-16,-13 24-1 0,-1 21 7 15,9 22-3-15,14 20-4 16,6 24 4 0,18 16-9-16,16 11 2 0,22 1 15 15,28-18-10-15,14-19-5 16,53-15 0-16,31 1-2 16,18-10 0-16,11-15 3 15,6-29-3-15,2-43 1 16,-9-42 3-16,9-12 0 15,12-64-2-15,13-35 9 16,13-21 18-16,-12-9 8 16,-30-4 3-16,-27-2-12 15,-32-9-7-15,-22-16-11 0,-19-5-5 16,-28-4-1-16,-3 1 0 16,-43 8-3-16,-38 16 0 15,-26 21-1-15,-20 27 0 16,-23 20-2-16,-4 28-1 15,4 18-5-15,20 18 2 16,12 12-12-16,18 0-37 16,14 39-23-16,8 15-44 15,22 15-85-15,16 6-55 16,12-2-40-16,5-4-574 16</inkml:trace>
  <inkml:trace contextRef="#ctx0" brushRef="#br1" timeOffset="27439">716 12362 1064 0,'0'0'189'0,"0"0"-25"16,0 0-45-16,0 0-15 0,-17-156 3 15,17 152-44-15,0 4-17 16,-3 0-32-16,-2 6-10 16,-4 48-4-16,-5 31 0 15,-9 23 13-15,-7 19 3 16,-1 2-4-16,5-6 5 15,9-6-1-15,11-17-13 16,3-25-2-16,3-24 4 16,0-21-4-16,0-21-1 15,0-9 0-15,0 0 8 16,0-18 3-16,6-54 16 16,31-30-11-16,6-33-14 0,7-10 1 15,7-11 0 1,-7-10-1-16,-2-2-2 0,-9 2 1 15,-16 31-1-15,-9 42 1 16,-8 42 0-16,-6 33-1 16,0 18 0-16,5 0-6 15,7 54-6-15,11 29 4 16,12 41 6-16,-3 11 1 16,2 4 2-16,-11-4-2 15,1-14 0-15,-7-22-2 16,-3-21-11-16,-2-21 5 15,-1-30-9-15,-5-24-1 16,-3-3 14-16,8 0 5 16,5-18 5-16,12-33 3 15,1-21-7-15,11-18 0 0,-2 3 2 16,-12 5-2-16,-6 25-1 16,-11 27 0-16,-9 21-1 15,3 9 0-15,2 27-10 16,1 45 2-16,1 27 8 15,-7 16 0-15,0 8 1 16,0-6-2-16,0-8-1 16,0-10-29-16,-7-12-26 15,4-6-36-15,-8-2-47 16,8-19-94-16,0-12-177 16</inkml:trace>
  <inkml:trace contextRef="#ctx0" brushRef="#br1" timeOffset="28265">1868 12970 781 0,'0'0'206'15,"0"0"-57"-15,-20-154-24 16,-13 112 14-16,-4 3-55 16,-3 12-36-16,-4 9 8 15,4 9-35-15,-3 9-15 16,-1 3-2-16,1 42-4 15,-7 18 0-15,7 13 0 16,9 5 0-16,21-6 0 16,13-6-1-16,3-15-1 15,47-15-3-15,7-18-11 16,7-18 14-16,-4-3 2 16,-1-18 5-16,-5-24-1 15,-4-12 7 1,-6-3 10-16,-10-6 8 15,-11 5 9-15,-9 16-5 16,-14 12 16-16,0 18-14 16,0 9-4-16,0 3-18 0,-8 0-13 0,-18 45-9 15,2 16 7-15,1 17-1 16,12 3 2-16,11 0 1 16,0 0 4-16,24-8-4 15,16-4-2-15,11-12-14 16,-4-12-42-16,2-21-40 0,-8-18-53 15,-1-6-17 1,-3-21 17-16,-4-30-11 16,-7-9-18-16,-18-3 134 0,-8-10 45 15,0 1 1-15,-11 0 24 16,-12 9 44-16,2 9 26 16,9 15 28-16,1 12 6 15,5 6-18-15,-2 14-18 16,5 7-12-16,3 0-42 15,0 0-35-15,0 13-3 16,37 20 0-16,13 9 5 16,10 0 6-16,15 3 1 15,1-9-4-15,4 3-2 16,1-9-3-16,-11-3-2 16,-13-6-1-16,-18-12-51 0,-11-5-104 15,-19-4-59-15,-9-7 24 16,0-29 94-16,0-15-79 15,-9-6 166-15,-19-6 9 16,2-7 72-16,2-1 56 16,7 4-15-16,8 13-17 15,-2 15-17-15,5 21 47 16,-3 12-44-16,-2 6 15 16,-6 6-81-16,-13 45-9 15,-10 24-7-15,-13 19 6 0,-1 5-3 16,7-3 0-16,13 3-3 15,19-5-31-15,15-5-201 16,9-7-212-16</inkml:trace>
  <inkml:trace contextRef="#ctx0" brushRef="#br1" timeOffset="28784">3071 13009 1088 0,'0'0'81'0,"0"0"-35"0,0 0 43 0,0 0-40 16,0 0-37-16,0 0-7 15,254-12 9-15,-153 12 7 16,6 0 1-16,-8-15 2 15,-10 3 1-15,-23-1 4 16,-19-1 5-16,-21 8 15 16,-12-13 0-16,-11 4-3 15,-3-6-9-15,0-3-8 16,-40 3-14-16,-18 0-9 16,-8 0-5-16,-4 9-1 15,3 3-1-15,16 3 1 16,16 6 0-1,14 0-4-15,15 0 1 0,6 0 3 16,0 9-9-16,33 21 8 0,33 6 2 16,24 0 3-16,8-6-1 15,-5-2-1 1,-15-14-1-16,-18 5 0 16,-13-5-1-16,-18-1 0 0,-9-1 1 15,-12 3-2-15,-8 0-1 16,0 9-1-16,-57 9-2 15,-30 9-21-15,-20 9-168 16,-3 0-146 0</inkml:trace>
  <inkml:trace contextRef="#ctx0" brushRef="#br1" timeOffset="29132">4869 12750 1270 0,'0'0'146'0,"0"0"-69"16,0 0 31-1,0 0 5-15,0 0-65 0,0 0-40 16,0 66-5-16,0 0 1 15,0 16-1-15,0-10 2 16,0 6-3-16,0 0-2 16,0-3 1-16,0-11-1 15,0-10-14-15,0-18-80 16,0-12-97-16,0-15-53 16,0-9-52-16,-6-13-74 15</inkml:trace>
  <inkml:trace contextRef="#ctx0" brushRef="#br1" timeOffset="29600">4418 12563 736 0,'0'0'171'0,"-46"-216"-35"15,46 114-7-15,6 9-4 16,51 12-45-16,24 23-39 16,15 16-22-16,5 21-3 15,3 21 2-15,-11 0-5 16,-7 18-7-16,-5 36-5 15,-14 18 3-15,-15 21 1 16,-17 19-4-16,-26 20 1 16,-9 12 0-1,-36 10 2-15,-38-7-2 0,-5-18 0 16,7-32 0 0,29-34-1-1,26-27 0-15,17-18-1 16,0-12-1-16,25 0 1 15,21-6 5-15,18 0 3 16,23-24-3-16,9-12-2 0,8 3-1 16,-11-6-1-16,-10 6 4 0,-16 9 11 15,-19 0 17-15,-22 9 4 16,-13 5 11 0,-8 8-12-16,-5-5-18 15,0 7-4-15,0 0-14 16,0 9-1-16,0 34 0 0,0 14 1 15,0 6 2-15,0 6 0 16,0-9-1-16,0-6-1 16,0-6 0-16,0-11 0 0,0-10 2 15,12-6-2-15,5-6-11 16,6-6-44-16,1-9-51 16,7 0-60-16,-2-36-114 15,-3-31-224-15</inkml:trace>
  <inkml:trace contextRef="#ctx0" brushRef="#br1" timeOffset="29937">5668 12461 726 0,'0'0'142'0,"0"0"-14"0,0 0-19 16,0 0-20-16,0 0-44 15,0 0-43-15,-130-12 5 0,120 57 2 16,10 3-7-16,0-6 1 15,30-5 4-15,13-16 6 16,-6-13 7-16,1-8 41 16,-9 0 26-16,-3-2-14 15,-2-29-13-15,-17-11-17 16,-7-5-14-16,-3-1-13 16,-42 5-12-16,-1 13-4 15,2 12 0-15,9 15-13 16,7 3-19-16,15 27-60 15,3 33 4-15,10 18-105 16,0 7-143-16</inkml:trace>
  <inkml:trace contextRef="#ctx0" brushRef="#br1" timeOffset="30983">6116 13024 556 0,'0'0'527'16,"0"0"-393"-16,0 0-26 16,0 0-13-16,0 0-16 15,0 0-38-15,-144-121-23 16,108 121-16-16,-1 9-2 16,7 24 5-16,10 4-5 15,6 5 0-15,14-13-5 16,0 2 4-16,23-16-14 0,15-9 1 15,-1-6 14-15,2 0 1 16,-2-6 8-16,-6-21-4 16,-8 0 10-16,-7 0 15 15,-6 2 46-15,-10 10-14 16,0 7-28-16,0 8 3 16,0 0-19-16,0 21-18 15,-26 45-9-15,-2 48 8 16,10 36 2-16,13 31 5 15,5 17 1-15,0 4 2 16,37-3-3-16,3-4-6 0,4-14 4 16,-7-19 0-16,-11-33-4 15,-12-24 2-15,-10-38-2 16,-4-34 0-16,0-24 0 16,-31-9 1-1,-36-15 8-15,-29-45 13 16,-14-28-15-16,-2-17-2 15,13-12-5 1,21 3-15-16,32 8-15 0,32 7 6 16,14 3 10-16,37-4-4 15,44-8 5-15,23-6 4 16,15-12 5-16,19-19 2 0,1-20 2 16,-1-7 1-16,-15-2 0 15,-16 2 2-15,-23 13-1 16,-27 8 7-16,-25 19 4 15,-18 21 8-15,-14 27-8 16,0 21 14-16,-9 30-4 16,-8 18-6-16,3 15-4 15,0 0-13-15,-9 36-5 0,-3 26 4 16,-7 23 2-16,5 20-1 16,2 18 0-16,6 6-2 15,7 1 0-15,13-9 2 16,0-17-1-16,3-16 1 15,30-28 0-15,1-27-1 16,9-27-1-16,7-6 2 0,10-30 3 16,13-27 1-16,2-9-2 15,-9 3 1-15,-13 9-1 16,-16 21-2-16,-13 8 1 16,-14 19-1-16,3 6 0 15,7 0-4-15,8 24-3 16,1 10 4-16,1 1-10 15,1-4-3-15,-5-4 6 16,4-12 5-16,-7-9 4 16,5-6 1-16,7 0 0 15,3-19 2-15,8-22 0 16,5-13-2-16,-10-25 2 16,-9-17 0-16,-15-12 2 15,-14-10 5-15,-3 16 1 16,0 15 4-16,-20 27-2 0,-3 24 10 15,3 20-12-15,0 16-7 16,-7 13-3-16,-7 53-10 16,-9 27 7-16,10 28 2 15,19 14-1-15,14 9-2 16,20 6-25-16,50-2-60 16,17-22-152-16,0-38-198 15</inkml:trace>
  <inkml:trace contextRef="#ctx0" brushRef="#br1" timeOffset="31676">7220 12729 838 0,'0'0'98'0,"0"0"-31"16,0 0 1-16,0 0-53 15,0 0-15-15,0 0-4 16,193-27 4-16,-59 42 0 15,-4 0-1-15,-20-9 1 16,-26-6-11-16,-21 0 9 16,-13-9 2-16,-19-24 19 15,-15-3 72-15,-16 3 58 16,0 0-70-16,-4 0 3 16,-19 6 7-16,3 6-18 15,8 11-8-15,1 10-5 0,1 0-31 16,-10 12-20-16,-3 36-2 15,-5 25 3-15,2 11 0 16,9 12-1-16,7 0-5 16,7 1-1-16,3-13 1 15,0-18-2-15,0-21 0 16,0-18 0-16,10-24 0 16,10-3-1-16,17-27 1 15,6-36 12-15,15-24-4 16,-12-6-4-16,-16-13-1 15,-13-2 0-15,-14-4 0 16,-3 2-2-16,0 4 0 16,0 19 1-16,-6 30-1 15,6 24 0-15,-3 27-1 16,-5 6-4-16,2 36-10 16,-11 33 10-16,4 21 4 15,2 0 0-15,11-3 0 0,0-11 0 16,0-16 0-16,17-18-1 15,7-15 1-15,-7-21-1 16,6-6-1 0,14-3 2-16,16-33 2 0,7-15 2 15,-4-6-2 1,-2-9 2-16,-10 5-2 16,-10 1-1-16,-8 18 1 0,-9 15 0 15,-14 15-2-15,-3 12 0 16,0 6-10-16,0 45 2 0,0 21 6 15,0 19 1-15,-3 5 1 16,-1 6-26-16,1 3-45 16,3 4-51-16,0-7-97 15,0-6-124-15,0-23-305 16</inkml:trace>
  <inkml:trace contextRef="#ctx0" brushRef="#br1" timeOffset="32585">8803 13084 893 0,'0'0'90'16,"0"0"42"-16,14-160-16 0,-14 118 10 16,-4 6-53-16,-22 9-17 15,3 9 0-15,-5 12-24 16,-2 6-11-16,-7 6-21 16,-6 42-2-16,-4 19 2 15,10 16-1-15,14 8 0 16,23-4 1-16,0-6-3 15,11-21 1-15,32-18 2 16,7-21 0 0,7-21 2-16,-1 0 1 15,-5-23 1-15,-8-31 2 16,-7-19 0-16,-13-11 0 16,-12 0-1-1,-11-1 6-15,0 4 8 0,-23 9 0 16,-14 15-3-16,-4 24 1 15,-2 21-7-15,-3 12-10 16,-15 18-2-16,1 33-1 16,7 15 2-16,19 6-1 15,31 10-1 1,3-4 1-16,37-12-1 0,26-12 2 0,10-24 0 16,2-24 0-16,1-6 1 0,-2-15 1 15,-7-30 2-15,-10-9 0 16,-10-6 1-16,-15-7 4 15,-12-1 5-15,-13 1 6 16,-7 4 1-16,0 12 1 16,0 15-8-16,-7 18-6 0,4 12 7 15,3 6-14 1,-3 18-6-16,0 36-4 0,0 21 7 16,3 6 6-16,0 10-2 15,0 5-1-15,19 0 0 16,5-5 0-16,0-16-2 15,2-21-2-15,-9-21 0 16,-5-15-4-16,-4-15 1 16,-8-3-2-16,0 0 7 15,0 0 2-15,0-33 0 16,0-9-9-16,0-6 3 16,0 2-9-16,0 5 8 15,0 4 4-15,0-5 3 0,13-3 0 16,13-3-2-16,8-6 2 15,13-7 0-15,10-5 1 16,-4-3-1-16,1-3 2 16,-11-3 6-16,-10-4 28 15,-8 4-7-15,-10-3-1 16,-1 15-3-16,-8 18-5 16,2 18 5-16,-8 18-3 15,0 9-9-15,0 0-13 16,-14 60-17-16,-20 34 12 15,2 35 4-15,5 3 0 0,19 3 1 16,8-2 2 0,0-13-1-16,31-12-1 0,2-27-16 15,1-26-34-15,2-22-40 16,1-33-52-16,-3 0-69 16,-11-42-56-16,-13-28-212 15</inkml:trace>
  <inkml:trace contextRef="#ctx0" brushRef="#br1" timeOffset="32725">9424 12862 655 0,'0'0'174'0,"0"0"-30"15,0 0 33-15,0 0-70 16,0 0-64-16,0 0-42 0,171-37-1 16,-84 37-60-1,-7 0-215-15,4 0-568 0</inkml:trace>
  <inkml:trace contextRef="#ctx0" brushRef="#br1" timeOffset="33047">10327 12804 773 0,'0'0'494'16,"0"0"-396"-16,0 0 65 0,0 0-44 15,0 0-41 1,0 0-24-16,-21-96-41 0,21 117-13 16,0 24-6-16,0 24 3 15,11 6 3-15,6 0 0 16,7 1 1-16,8-7 0 15,8-6-1-15,7-14 0 16,13-26-13-16,10-17-48 16,19-6-56-16,0-27-84 15,-16-27-105-15,-29-15-109 16</inkml:trace>
  <inkml:trace contextRef="#ctx0" brushRef="#br1" timeOffset="34790">10491 12515 606 0,'0'0'134'15,"0"0"-3"-15,0 0 2 16,-150-168-25-16,150 137-66 16,20 8-21-16,43 2-18 15,27 11-3-15,23 10-3 16,5 0 2-16,-11 40-1 16,-26 5-3-16,-32 9-8 15,-28 6-11-15,-21 0-11 16,-18 1-12-16,-45 5 9 15,-18-6 6-15,-2-6 13 16,7-12 8-16,18-9 3 0,26-6 6 16,18-9 0-1,14-3 1-15,0-3-3 0,26-9 4 16,25-3 37-16,19 0 36 16,20-9-15-16,11-24 9 15,9-6-7-15,-9-6-16 16,-12 0 11-16,-22 2 21 15,-20 8 5-15,-16-5-1 16,-16-1-23-16,-12-1-13 16,-3-4-13-16,0 1-9 15,-23 3 3-15,-6 9-12 16,2 6-3-16,7 15 0 16,6 12-6-16,-6 0-4 15,-13 18-12-15,-10 36 8 0,-8 21 2 16,10 18 2-16,26 3 0 15,10 7-2-15,5-1 2 16,20-14-2-16,24-13 0 16,16-15-4-16,4-21-5 15,13-15-1-15,4-21 4 16,-5-3 6-16,-6-15 2 16,-16-30 4-16,-14-7-2 15,-10-8 0-15,-13-9 0 16,-17 7 2-16,0-2-4 15,0 22 7-15,-11 6-4 16,-1 21 8-16,-2 12-9 0,-3 3-2 16,-10 0-10-16,-5 36 8 15,-9 15 1-15,4 6 1 16,11 3-2-16,9 6 1 16,17-2 0-16,0-1-3 15,20-12 3-15,30-12-1 16,13-12-3-16,12-18 0 15,4-9 5-15,-2 0 0 16,-7-39 2-16,-10-6 2 16,-10-3-2-16,-10-6 1 15,-9 6 4-15,-11 0 1 16,-10 17 4-16,-4 14-3 16,-6 11 2-16,5 6-10 0,-5 0-1 15,0 2-18-15,0 31 12 16,0 9 6-16,0 4-1 15,0-1 0-15,0-6 0 16,0-3-1-16,3-9 1 16,17-9-17-16,9-9 13 15,8-9 2-15,10 0 3 16,0-3 1-16,-4-24 1 16,-6-9 1-16,-4 3 1 15,-5-3 6-15,-8 3 3 16,-11 12-6-16,-3 6 4 15,-6 9-5-15,0 6-6 16,0 0-1-16,0 0-8 16,0 0-4-16,0 0 6 15,0 15 4-15,0 6 3 0,0-7-1 16,8 2-1-16,1-5-5 16,2-5-1-16,2-2 4 15,7-4 4-15,11 0 0 16,1 0 2-16,2-12 0 15,-1-7-1-15,-10 11 0 16,-3-4-1-16,-3 5 1 16,-10 5-2-16,3 2 0 15,8 0-3-15,2 0-3 16,6 2-9-16,0 17-2 16,4-11 2-16,1 5 6 15,-2-7 0-15,-5-4 4 0,-4-2 1 16,-3 0 5-16,0 0 2 15,0-23 2-15,-11-14 4 16,-3-1 0-16,-3-5 0 16,0 7 8-16,-17-6-9 15,-12 9 1-15,5 15-1 16,7 3-5-16,8 15 0 16,4 0-2-16,5 0-10 15,0 21 6-15,0 9 3 16,0 6 1-16,0-6 0 15,8-3 0-15,12-2-1 16,-7-11-3-16,4-1-1 16,0-7 0-16,0 0 1 0,-2-4-2 15,6 2 6-15,2-2-1 16,0 5 0-16,2-7 0 16,-5 0-1-16,-5 0 0 15,-4 0 2-15,-4 0 0 16,-4 0 0-16,0 0 2 15,4 0-2-15,0 0 0 16,2 0 0-16,5 0-5 16,3 6-9-16,0 2 4 15,-1 2 3-15,4-1-1 16,0-7-1-16,-3 2 1 16,3-2 3-16,-3-2 4 15,3 0 1-15,4 0 1 0,5-27 2 16,8-14 1-16,7-11 3 15,5-14 5-15,9-9 18 16,-15 0-4-16,-9-12-13 16,-21 12 13-16,-13 11 23 15,0 16-35-15,-10 15 8 16,-13 18-15-16,-5 15-6 16,-8 0-1-16,-12 21-5 15,-11 39 3-15,2 21 2 16,14 10-1-16,16 2-1 15,13 3-2-15,14-9-26 0,0-12-47 16,14-8-45 0,19-10-70-16,4-21-73 15,-7-24-124-15</inkml:trace>
  <inkml:trace contextRef="#ctx0" brushRef="#br1" timeOffset="34939">13252 12698 621 0,'0'0'38'0,"0"0"-38"15,0 0-2-15,226 0-102 16,-151 0-335-16</inkml:trace>
  <inkml:trace contextRef="#ctx0" brushRef="#br1" timeOffset="37083">14120 11980 309 0,'0'0'401'0,"0"0"-245"0,0 0-17 15,0 0-6-15,0 0-34 16,0 0 3-16,0-148-57 15,0 134 33-15,0-5-13 16,-3 5-24-16,-37-5-17 0,-27 4 0 16,-30 3-10-16,-20 3 4 15,-19 6 2-15,-8 3-5 16,-21 0-4 0,-15 0-3-16,-34 0 1 0,-34 0-1 15,-35 0-7-15,-44-9-1 16,-35-12 0-16,-31-3 0 15,-6-3-2-15,5-3 4 16,-10 9-1-16,-58 12 3 16,-72 6-4-16,-55 3-5 15,-25 0 5-15,19 9 3 16,17 21-3-16,-7 10-2 16,-4 4 1-16,14 7 1 15,31 4 6-15,52-7-6 16,72-3-7-16,62-6 7 0,84-12 2 15,83-9 0-15,75-9-1 16,58-3 0-16,32-6-1 16,15 3 1-16,8-3 1 15,-3 0-2-15,-5 0 1 16,2 0 0-16,-8 0 0 16,-4-9 0-16,-2-12-1 15,-3-3 0-15,-4 3 1 16,-1 3-2-16,8 3 2 15,3 6-2-15,8-1 1 16,1 4 0-16,1 4 0 16,-4 2 0-16,4-9-1 15,-3 3 1-15,-1 0-4 0,5 0-3 16,-8 0 3-16,0 3 1 16,-10-1-2-16,-2 2-1 15,-14-2 1-15,-9 4 2 16,-8-2-2-16,-16-2 3 15,-8-2 2-15,-9 4-2 16,-7-1 1-16,6-1 1 16,-3 4-1-16,10 0 1 15,6 0 0-15,1 0 0 16,7 0 0-16,9 4 0 16,12 1 0-16,14 1 0 15,7-2 2-15,2-4-2 0,-14 0 0 16,-18 0 0-16,-6 0 0 15,-13 0 2-15,-2-6-2 16,-2-9 0-16,9 3 1 16,20-3 0-16,11-1-1 15,19 1 1-15,13 0-1 16,6 1 1-16,6-2-1 16,0 5 0-16,0 1 0 15,0 7-1-15,0 0 1 16,0 3 0-16,-5 0 0 15,5 0 0-15,-3 0 0 16,-3 0-1-16,-11 0-2 16,-3 12 0-16,-7 6 3 0,7 3 1 15,3-2-1-15,5-5 0 16,1 7-2-16,-2 6 1 16,0 13 0-16,-1 14 1 15,1 9-1-15,2 15 0 16,11 13 0-16,0 11 1 15,0 15 0-15,0 13 0 16,0 7 0-16,0 14 0 16,0 5 0-16,0 7-1 15,0 8 1-15,0-8 0 16,0-10 0-16,0-20 0 16,0-25 0-16,24-21 0 15,16-15 0-15,17-12 0 16,13-5-1-16,23-22 0 0,25-6 1 15,32-21 0-15,41-6 2 16,26 0-2-16,20-31 3 16,17 4-2-16,4 12 4 15,2 7-4-15,-5 8-1 16,-1 0-3-16,-5 23 2 16,12 16-2-16,13 7 3 15,7 2 0-15,10-9 1 16,19 0 0-16,25-3 1 15,22-3-1-15,24 0-1 16,15 3-3-16,-12-3 3 16,-10 0 0-16,-21-6 3 15,-7-6-2-15,-19-2 1 0,-6-7-2 16,-3 0-2-16,-14 3-1 16,-1-3 3-16,-5 3 0 15,-17-3 2-15,-27-3-2 16,-20-3 3-16,-28-6-2 15,-29 0 2-15,-19 0-3 16,-28 0-5-16,-13 0 4 16,0 0 0-16,14 0 1 15,19 0-1-15,21 0 0 16,2 6 1-16,-2 3 0 0,-15 3 3 16,-11-6-2-1,-12-6 0-15,-20 0-1 0,-9 0 1 16,-14 0-1-16,-16-6 3 15,-10-9-3-15,-8 3 1 16,-2-6-1-16,3 9 2 16,2-6-2-16,8 3 1 15,1-6-1-15,5 3 1 16,11-6-1-16,6 2 0 16,7-1-1-16,6 1 1 15,-6-2-5-15,-7 0 4 16,-12 0 1-16,-12-9 1 15,-8 0 0-15,-12-3 6 16,-5-6-4-16,-9 3-1 0,-1 3 2 16,-5 0-3-16,4 6 12 15,7 0-8-15,10-4 1 16,7 4-5-16,13-6 0 16,2 0 1-16,9-3 1 15,-2-3-2-15,-16-3 0 16,-10-3 3-16,-13-3 3 15,-17-4 22-15,-3-2-3 16,-4-2-12-16,1 4 0 16,0-8-5-16,1-9 4 15,2-3-9-15,0-16 3 16,0 1 9-16,-1-15-6 16,-5-3-2-16,-8-16-2 0,-3-8-6 15,0-1 3-15,-10-1 1 16,-4 7 4-16,11 4-3 15,3 20 0-15,0 13 4 16,0 18 2-16,7 6 1 16,3 6-1-16,-6 3-4 15,-4-4 3-15,0 4 3 16,0-6-10-16,0 6 2 16,-4 3-2-16,-10 8-3 15,4 20 0-15,7 11-1 16,-4 9-1-16,7 3-1 15,-14 0 0-15,-12 0-8 16,-11 11 10-16,-16 14-9 16,-10 4-12-16,-21 2-21 15,-20 5-17-15,-29 3-62 16,-21-2-89-16,-20-8-168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2:12.203"/>
    </inkml:context>
    <inkml:brush xml:id="br0">
      <inkml:brushProperty name="width" value="0.05" units="cm"/>
      <inkml:brushProperty name="height" value="0.05" units="cm"/>
      <inkml:brushProperty name="color" value="#3165BB"/>
      <inkml:brushProperty name="fitToCurve" value="1"/>
    </inkml:brush>
  </inkml:definitions>
  <inkml:trace contextRef="#ctx0" brushRef="#br0">7018 812 1071 0,'0'0'195'0,"0"0"-60"16,0 0 4-16,0 0-35 16,0 0-23-16,0 0-24 15,-17-166-27-15,0 139 0 16,-2 3-4-16,-5 6-10 15,0 3-4-15,-5 2-8 16,-8 11 4-16,-7 2-8 16,4 0-6-16,4 2 1 0,8 26 4 15,19 8-3 1,9 15-6-16,0 6 4 0,29 3-3 16,23 1-6-1,11-1 7-15,-4-6 1 0,-2 0 5 16,-13-9-3-16,-15-6-2 15,-12-9 1-15,-13-6-6 16,-4-3-13-16,0-2 1 16,-10-7 18-16,-27-7 6 15,-3-5 3-15,-4 0 3 16,12-15 0-16,8-18-2 16,7-12 4-16,14-6-3 15,3-3-3-15,0-3-1 16,17 11-1-16,19 4-2 15,7 7-5-15,1 8 5 0,2 6 2 16,-1 5-26-16,-1 10-66 16,-6 6-58-16,-3 0-76 15,-9 0-50-15,-6 6-291 16</inkml:trace>
  <inkml:trace contextRef="#ctx0" brushRef="#br0" timeOffset="480">7252 364 853 0,'0'0'83'0,"0"0"57"16,-161-184-10-16,105 136-6 16,-4 6 5-16,-4 5-28 0,-3 10-35 15,-2 12-24-15,-6 9-13 16,5 6 1-16,-7 0-15 15,1 39-5-15,-5 28-8 16,-2 23-2-16,-1 24 1 16,11 18 1-16,16 13 0 31,27 9-2-31,30 10 0 0,3 2-3 0,70-10 2 16,39-14-5-16,21-27 1 15,18-38 2-15,8-31-1 16,-8-28 4-16,-7-18 5 0,-11 0-1 15,-12-37 5-15,-14-17 20 16,-14-18 16-16,-15-18 6 16,-15-18-12-16,-13-13 0 15,-16-14-22-15,-22-12 3 16,-12-7 2-16,-12 4-20 16,-56 12-2-16,-42 17 0 15,-38 28-7-15,-18 21 1 16,-12 26-5-16,28 25-13 15,40 19-19-15,43 2-15 16,41 33-32-16,26 32-80 16,0 17-92-16,0 11-283 15</inkml:trace>
  <inkml:trace contextRef="#ctx0" brushRef="#br0" timeOffset="1200">5942 1109 814 0,'0'0'199'16,"0"0"-49"-16,0 0 2 0,0 0-18 15,0 0-27-15,0 0-36 16,20-105-2-16,-20 105-9 15,0 0-15-15,0 0-12 16,0 0-16-16,0 12-12 16,-43 36-4-16,-24 22 11 15,-24 23 12-15,-8 3-2 16,-15 3-2 0,-3 3-3-16,-11 0 0 15,-5-2-12-15,6-1 0 16,17-14-4-1,26-22 6 1,30-22-4-16,28-20 1 16,19-11-4-16,4-7 0 0,3 0 1 0,0 0-1 15,0-3 1-15,0 0 2 0,0 3-2 16,0-3-1-16,0 0-2 0,-3 0-20 16,-5 0-22-16,2 5-32 15,0 2-39-15,6 8-124 16,0 6-144-16,0 3-119 15</inkml:trace>
  <inkml:trace contextRef="#ctx0" brushRef="#br0" timeOffset="1812">3893 2135 947 0,'0'0'195'0,"0"0"-36"0,0 0-18 16,0 0 8-16,0 0-69 16,-27-160-21-16,27 158-16 15,0 2-17-15,0 0-10 16,0 0-15-16,0 6-1 0,0 29-5 15,0 17 4-15,0 8 2 16,0 6 2 0,0-3 3-16,0 1-5 0,0-14 1 15,6-7-3 1,2-13 1-16,1-12 0 0,2-3 0 16,9-9-1-1,7-6-8-15,16 0 3 16,7 0 2-16,7 0 5 0,4-21-1 15,-12 3 2-15,-2 3-1 16,-16 3-1-16,-8 3 2 16,-14-1 0-16,-1-2 1 15,-8 3 1-15,0-5 1 16,0-1 10-16,0-1 10 16,0 1 5-16,-11 3-9 15,2 6 2-15,1 3-6 16,2 3-3-16,6 0-6 0,0 0-8 15,0 0-2-15,-3 13-3 16,-5 26 4-16,5 15 1 16,0 6 4-1,3 6-4-15,0-3 1 16,0-3-4-16,11-8-1 0,4-14-36 16,-1-10-28-16,-8-13-22 15,2-6-65-15,-8-9-90 16,0 0-94-16,0 0-187 15</inkml:trace>
  <inkml:trace contextRef="#ctx0" brushRef="#br0" timeOffset="2267">4305 1653 947 0,'0'0'162'16,"0"0"-59"-16,0 0 28 15,-205-168 2-15,162 168-49 16,-4 0-42-16,-2 25-29 16,-12 35-1-16,-2 30-7 15,-1 27 7-15,1 27 3 16,5 22-6-16,18 12-1 0,17 11 2 16,23-6-1-16,0-11-8 15,46-16 0-15,35-21 1 16,23-21-2-16,20-23-2 15,12-31 2-15,-3-27 2 16,-5-33-2-16,-7 0 4 16,-8-36 5-16,5-36 0 15,-8-18 36-15,-11-25 12 16,-22-11-18-16,-22-15-5 16,-32-15-1-16,-23-13-9 15,-11-17-11-15,-56 11-5 16,-23 22-5-16,-27 29-3 15,-20 34-3-15,-10 30-1 16,3 21 4-16,21 26-7 16,29 13 6-16,30 4-4 0,24 46-11 15,34 26-55-15,6 23-55 16,66 4-153-16,35-13-497 16</inkml:trace>
  <inkml:trace contextRef="#ctx0" brushRef="#br0" timeOffset="2932">7744 1319 826 0,'0'0'238'0,"0"0"-109"16,0 0 47-16,0 0-45 15,-171-168-32-15,157 159-30 16,11 7-16-16,3 2-23 16,0 2-30-16,17 50-5 15,44 25 5-15,28 23 16 16,28 5 12-16,21 4-8 0,12 2 0 16,13 12 0-1,15 4-8-15,19 2 4 0,9-9-4 16,-1-12 3-16,-18-11 5 15,-33-22 0-15,-38-12-6 16,-32-14-3-16,-30-16-6 16,-24-10 3-16,-16-11-3 15,-11-3-5-15,-3-9 0 16,0 0-1-16,0 0 1 16,0 0-16-16,-6 0-29 15,-12 4-26-15,1 7-75 16,8 7-166-16,4 9-187 0</inkml:trace>
  <inkml:trace contextRef="#ctx0" brushRef="#br0" timeOffset="3219">9953 2842 1130 0,'0'0'239'15,"0"0"-73"-15,0 0-35 16,0 0-13-16,0 0-51 16,0 0-23-16,0-64-24 15,0 64-17-15,0 0-3 0,0 34-5 16,0 11 5 0,-8 15 0-16,8 0 4 0,0-3-3 15,0-2-2-15,14-11-9 16,9-11-48-16,1-8-71 15,2-10-100-15,-1-12-89 16,-5-3-105-16</inkml:trace>
  <inkml:trace contextRef="#ctx0" brushRef="#br0" timeOffset="3559">10323 2968 478 0,'0'0'350'0,"0"0"-182"16,0 0-10-16,0 0-17 15,0 0-47-15,0 0-37 0,-77-75-29 16,64 78-20-16,7 21-3 16,6 9 7-16,0 3-3 15,0-2-3-15,27-1 7 16,8-10-1-16,13-2-2 16,8-11-3-16,5-10-2 15,-1 0 22 1,-3 0 13-16,-7-25 17 0,-10-4 1 15,-10-4-6-15,-16-4-4 16,-14-2-14-16,0-3-5 16,-41 0-23-16,-19 5-6 15,-13 10-4-15,6 10 2 16,10 7-6-16,17 10-34 16,13 0-24-1,10 0-71-15,11 6-42 0,6 7-191 16,0-7-253-16</inkml:trace>
  <inkml:trace contextRef="#ctx0" brushRef="#br0" timeOffset="3991">10604 2319 1038 0,'0'0'140'15,"0"0"-16"-15,-243-157 29 16,136 121-33-16,-8 12-57 0,2 15-7 15,-4 9-17-15,0 9-5 16,7 45-11-16,6 24-6 16,11 28-8-16,12 20 1 15,21 18-2-15,21 13-3 16,31 8-2-16,8 9 0 16,78 1-2-1,41 5-1-15,31-11 1 0,26-27 6 16,-3-28 5-1,-2-49-9 1,-5-34 0-16,1-31 2 16,0-15 8-16,4-55 12 15,-18-26-4-15,-16-24 8 16,-33-13-7-16,-33-8-3 16,-27-12 6-16,-35-7-9 0,-9 1-16 15,-58 0 0-15,-55 17 0 16,-43 19 0-16,-35 18 0 15,-14 18 0-15,22 27 0 0,39 20-11 0,48 22-31 16,36 18-27-16,26 6-25 16,27 48-69-16,7 25-140 15,17 2-138-15</inkml:trace>
  <inkml:trace contextRef="#ctx0" brushRef="#br0" timeOffset="4613">10945 3705 1217 0,'0'0'204'0,"0"0"-57"0,0 0-14 16,0 0-38-16,0 0-46 15,0 0-29-15,73-27-11 16,-2 72-6-16,28 25 23 0,32 19-5 15,16 20-9-15,24 8 11 16,13 6-7-16,-4 1-1 16,-7-13-4-16,-22-8-2 15,-21-20 2-15,-29-19-5 16,-24-16-1-16,-24-18 6 16,-19-9-10-16,-18-12 2 15,-9-3-3-15,-7-6 0 16,0 0 0-16,0 0 0 15,0 0-4-15,-20 0-44 16,-3 0-15-16,0 0-40 16,12 0-112-16,11 0-151 15,0 0-86-15</inkml:trace>
  <inkml:trace contextRef="#ctx0" brushRef="#br0" timeOffset="5052">13255 4719 1200 0,'0'0'157'0,"0"0"4"16,0 0-25-16,0 0-22 16,0 0-40-16,0 0-25 15,0-69-23-15,0 69-18 0,0 0-1 16,6 27-1-16,11 3 1 15,-4 3 4-15,-2 3-5 16,-5 0 0-16,-6-3-2 16,0-3-2-16,0-6 0 15,0-9-1-15,3-3 0 16,-3-3 0-16,3-6-1 16,-3-3 0-16,0 3 0 15,0 1 2-15,0 2-2 16,0 5 0-16,0 7 0 15,0 3 8-15,0-2-3 16,0-5-5-16,0-1 9 16,0-7-6-16,0-6-1 15,0 0-2-15,0 0-5 16,0 0-26-16,0 0-42 0,0 0-26 16,0 0-59-16,34-21-126 15,16-12-127-15</inkml:trace>
  <inkml:trace contextRef="#ctx0" brushRef="#br0" timeOffset="5494">13675 4754 678 0,'0'0'328'16,"0"0"-182"-16,0 0 13 16,0 0-13-16,0 0-6 15,0 0-47-15,0-81-31 16,0 81-20-16,0 0-17 0,0 0-12 15,0 16-11-15,0 16-2 16,3 11 2-16,8-1-1 16,9-6 2-16,4-6-5 15,5-9 2-15,8-9 0 16,7-9 2-16,-1-3 2 16,-3 0-3-16,-10-3 1 15,-13-15-1-15,-11 0 4 16,-1-6-3-16,-5 0 7 15,0 3 5-15,0 6 10 16,0 3-2-16,0 6-2 16,0 3-3-16,0 3-11 15,0 0 4-15,0 0-10 0,0 6-7 16,-5 24 7 0,2 9 1-16,3 0 0 0,0 1-1 15,0-7 0-15,0-4 0 16,0-4-26-16,0-8-55 15,0 5-80-15,0-5-151 16,0-2-205-16</inkml:trace>
  <inkml:trace contextRef="#ctx0" brushRef="#br0" timeOffset="5926">14181 4304 1080 0,'0'0'132'0,"-179"-139"0"16,80 82-14-16,-8 15 5 16,-3 12-43-16,6 15-27 15,7 15-17-15,10 0 1 16,-3 15-16-16,6 36-5 16,0 18-7-16,8 21-1 15,10 19-4-15,2 11-3 16,13 12-1-16,15 7 4 15,16-7-2 1,20-5-2-16,0-10 1 0,50-3-3 16,34-6 0-1,22-15 2 1,25-14 0-16,19-34 2 16,18-33 7-16,11-12-4 0,9-33-3 15,-8-39 10-15,-19-13 10 0,-21-5 12 16,-23-6-3-1,-24-6 0-15,-26-9-3 16,-20-10-10-16,-23-5-18 16,-24-7 0-1,0 7 0-15,-54 14 0 0,-39 20 0 16,-28 28 0-16,-23 25 0 0,1 22 0 16,19 17 0-16,24 0-49 0,30 41-46 15,16 28-45-15,15 10-173 16,2 5-281-16</inkml:trace>
  <inkml:trace contextRef="#ctx0" brushRef="#br0" timeOffset="6546">13041 5528 1065 0,'0'0'230'0,"0"0"-98"0,0 0 35 16,0 0-51-16,0 0-37 15,0 0-32-15,-87 12-21 0,33 45 0 16,-16 21 2-1,-17 18-7-15,-7 22 1 0,-5 11-3 16,4 6-4-16,16-11 2 16,15-13-12-16,13-18 2 15,16-18 4 1,11-20-5-16,10-23 2 16,11-13-8-1,3-13 0-15,0-3 0 16,0 0 0-16,0-3 0 0,0 0 0 15,0 0 0-15,0 0 0 0,0 0 0 16,0 0-37-16,-3 0-35 16,-8 0-26-16,-1 0-71 15,-13 9-90-15,-18 9-122 16,-21 6-172-16</inkml:trace>
  <inkml:trace contextRef="#ctx0" brushRef="#br0" timeOffset="6799">11457 6755 1075 0,'0'0'153'0,"0"0"-10"0,0 0 17 16,0 0-34-16,0 0-27 16,0 0-39-16,-47-36-37 15,47 66-20-15,0 24 11 16,0 18 19-16,0 7-5 0,-4-2-14 15,-3-4-7-15,1-7-1 16,0-8-6-16,-5-10-2 16,5-13-31-16,3-10-46 15,3-8-88-15,0-11-110 16,0-6-42-16,43-2-25 16</inkml:trace>
  <inkml:trace contextRef="#ctx0" brushRef="#br0" timeOffset="7222">11784 6827 814 0,'0'0'156'0,"0"0"-48"15,0 0-8-15,0 0 23 0,0 0-40 16,0 0-36-16,60-81-19 16,-33 81-1-16,4 0 5 15,4 12-7-15,-1 9-6 16,-4 6-10-16,-7 3-2 15,-6 3-2-15,-6 4 0 16,-8-1 3-16,-3-1 0 16,0 2-6-16,-34-1 2 15,-9 0 3-15,-1-6-4 16,4-9-2-16,10-9 1 16,16-6 2-16,11-3-4 15,3-3 3-15,0 0-2 16,0 0-1-16,27 0 1 15,7 0 1 1,3 0 1-16,-1 0-3 16,1 0 6-1,-3 3-1-15,-5 10 4 16,-5 1 1-16,-7 1 0 16,-8 6 2-16,-9 0 1 0,0-3 2 0,0 1 4 15,-9-4-7-15,-25-3-8 16,-10-6 3-16,-2-6-7 0,2 0-12 15,7 0-50-15,11 0-36 16,12-12-92-16,14-34-26 16,20-23-81-16</inkml:trace>
  <inkml:trace contextRef="#ctx0" brushRef="#br0" timeOffset="7692">12312 6439 703 0,'0'0'245'0,"0"0"-117"16,-107-153-22-16,44 107 27 16,-8 13-7-16,-16 19-15 15,-9 11-65-15,-11 3 7 16,-11 17-7-16,8 26-1 16,11 14-22-16,7 13 2 15,16 13-13-15,2 31 0 16,12 25-2-16,7 15 9 15,21 14-8-15,28-6-2 16,6-2-4-16,23-4-5 0,44-5 1 16,20-16 0-16,25-24-1 15,21-33-2-15,17-39 2 16,21-33 0-16,12-6 5 16,4-57 8-16,-7-21-2 15,-25-12 8-15,-29-4 2 16,-32-4 5-16,-33-14-3 15,-26-14-3-15,-21-18-6 16,-14-13-2-16,-17 7-5 16,-49 9-3-16,-24 17 0 15,-17 13-4-15,-11 12-3 16,-8 14 1-16,-5 13-5 16,0 17-10-16,9 26-37 15,10 14-16-15,19 15-24 16,10 0-109-16,13 15-224 15</inkml:trace>
  <inkml:trace contextRef="#ctx0" brushRef="#br0" timeOffset="8613">4782 3326 699 0,'0'0'171'0,"0"0"-11"16,0 0-69-16,0 0 12 15,0 0 8-15,0 0-13 16,-100-45-10-16,100 45-1 16,0 0-22-16,0 0-12 15,0 0-13-15,0 0-9 0,0 0-11 16,14 0-16-16,18 30 2 16,22 21 10-16,19 15 20 15,11 19 0-15,11 4-12 16,4 14-7-1,5 6 1-15,3-7-14 16,0-9 3 0,-10-12 0-1,-18-17-2-15,-18-14-3 16,-18-17 3-16,-13-12-5 16,-13-9-1-16,-6-8 1 0,-11-4 0 0,0 0 1 15,0 0 4-15,0 0 0 0,0 0-2 16,0 0-3-16,-17 0-28 15,3-4-31-15,1 2-34 16,13 2-55-16,0 0-146 16,0 21-130-16</inkml:trace>
  <inkml:trace contextRef="#ctx0" brushRef="#br0" timeOffset="9203">6567 4445 881 0,'0'0'257'0,"0"0"-124"0,0 0 45 15,0 0-12-15,0 0-66 16,0 0-26-16,-150-106-33 0,132 104-13 15,-2 2-8-15,-3 0-11 16,0 18-9-16,-4 30 1 16,-4 21 0-16,5 12 0 15,9 6-1-15,14 7 0 16,3-1-2-16,20 0 1 16,34-12-1-1,13-14-2-15,0-26-2 0,-10-19 0 16,-7-19-4-1,-13-3 10 1,-14 0 5-16,-10-3 3 16,-6-21-1-16,-7-3 21 0,0-4 0 15,-11-2-1 1,-21 3-12-16,-19 6-15 0,-10 9-2 0,-9 6 2 16,7 6-1-16,16 3-5 0,15 0-25 15,21 0-39-15,11 0-50 16,0 12-101-16,17 3-143 15,30-15-263-15</inkml:trace>
  <inkml:trace contextRef="#ctx0" brushRef="#br0" timeOffset="9698">6691 4096 88 0,'0'0'992'0,"0"0"-874"0,-208-210 34 16,132 152-3-16,5 16-16 16,4 12-55-16,10 21-13 15,10 9-22-15,4 6-24 16,0 61-5-16,-10 26-12 16,-1 33 5-16,1 22-6 15,9 8 4-15,13 10-1 16,25-2-2-16,6-7-2 15,14-15 0-15,45-22-5 16,22-12 4-16,16-21-6 16,10-20 6-16,0-26-1 0,-11-32 2 15,-9-9 0 1,-3-5 3-16,3-40 1 0,0-13 10 16,-1-11 25-16,-2-12-1 15,-14-4-4-15,-19-8-4 16,-28-3-1-16,-23-9-29 15,-3-10 0-15,-60-1 0 16,-27-5 0-16,-22 10 0 16,-7 15 0-16,-5 15 0 15,17 23 0-15,20 22 0 16,23 18 0-16,27 14 0 16,11 4 0-16,6 0 0 15,-4 43-42-15,4 14-26 16,-3 21-19-16,6 18-76 0,5 16-137 15,4 8-82 1</inkml:trace>
  <inkml:trace contextRef="#ctx0" brushRef="#br0" timeOffset="10178">5844 5585 746 0,'0'0'167'16,"0"0"-85"-16,0 0 5 0,0 0-70 15,0 0 48-15,0 0-1 16,35-121-6-16,-35 121-18 15,0 0 7-15,3 0 36 16,-3 0 7-16,0 0-14 16,0 0-9-16,0 0-4 15,0 0-13-15,-30 31-27 16,-24 20 4-16,-19 24 8 16,-21 13-2-16,-3-5-5 15,4 2-4-15,13-10-7 0,19-9-11 16,18-8-3-16,13-10-2 15,13-21 0-15,10-13-1 16,7-10 0-16,0-4 1 16,0 0-1-16,0 0 2 15,0 0 1-15,0 0-3 16,0 0-9-16,0 0-22 16,-3 0-28-16,-4 0-36 15,-2 0-129-15,-8 24-215 16,-14 11-421-16</inkml:trace>
  <inkml:trace contextRef="#ctx0" brushRef="#br0" timeOffset="10655">4531 6589 1139 0,'0'0'170'0,"0"0"-1"16,0 0-23-16,0 0-37 16,0 0-33-16,0 0-25 15,0-96-15-15,0 96-15 16,0 0-3-16,0 0 0 16,0 0-18-16,0 0 0 15,0 0 0-15,0 0 0 16,0 3-6-16,0 21 4 0,0 7 2 15,0 5 5 1,24-1-5-16,10 2 4 0,9-1-3 16,0-3 1-16,1-6-1 15,-1-3 0 1,-10 0-1 0,-5-3 0-16,-5 3 2 0,-14-5-2 15,-1-2 0-15,-8 5 0 16,0 1-3-16,-8 2 1 15,-24-2 0 1,-15-4 0-16,-4-7-2 16,5-3-13-16,5-9-12 15,12 0-17 1,6 0-17-16,6-30-50 0,10-19-79 0,7-14-34 16,0-6-51-16</inkml:trace>
  <inkml:trace contextRef="#ctx0" brushRef="#br0" timeOffset="10703">4531 6589 622 0</inkml:trace>
  <inkml:trace contextRef="#ctx0" brushRef="#br0" timeOffset="10793">4531 6589 622 0,'38'-129'214'0,"-38"117"-92"0,0 3 34 0,17 1-83 16,12-2-17-16,14 4 34 15,4 3-11-15,4 0-22 16,-1 3-24-16,-10-5-24 16,-7 5-9-16,-10 0-45 15,-12 0-204-15,-11 0-271 0</inkml:trace>
  <inkml:trace contextRef="#ctx0" brushRef="#br0" timeOffset="11281">4641 5877 179 0,'0'0'1032'0,"0"0"-914"16,-186-42 1-16,123 42-12 15,-9 6-35-15,6 39-19 16,2 27-21-16,8 30-1 16,13 24-11-16,9 19 4 0,11 11-4 15,12 4 0 1,11-1-8-16,0-9-6 16,0-5-2-16,40-18-4 15,17-7 1-15,16-12 3 16,11-18-8-16,8-24 3 15,-10-33-1-15,-5-27 0 16,4-6 2 0,-2-27 1-1,15-30 2-15,10-24 8 16,10-21 12-16,-1-19 7 16,-9-17-7-16,-21-10 7 0,-25-10-7 15,-35-18-8 1,-23-15-4-16,-28 7-8 0,-48 30-3 15,-25 37-1-15,-12 54-9 0,-11 39 7 16,0 24-8-16,17 0 7 16,20 30-1-1,31 21-17 1,25 12-37-16,28 9-32 16,3 13-92-16,55-13-226 15,34-3-439-15</inkml:trace>
  <inkml:trace contextRef="#ctx0" brushRef="#br0" timeOffset="11861">6708 5450 1123 0,'0'0'206'15,"0"0"-65"-15,0 0 12 16,0 0-40-16,0 0-24 16,0 0-40-16,-88-100-21 15,95 100-28-15,37 45 5 16,19 30 1-16,18 19 21 15,-2 5-9-15,2 3 4 16,-4 1-12-16,-4-7 7 16,0 0-6-16,-10-9-6 15,1-6 6-15,-7-8-6 16,-10-16 0-16,-13-18-2 0,-11-12-3 16,-10-12 0-16,-6-12 0 15,0-3 0-15,-7 0 0 16,0 0 0-16,0 0 0 15,0 0 0-15,0 0-8 16,-3 0-58-16,-15 0-70 16,-2 0-200-16,0 10-320 15</inkml:trace>
  <inkml:trace contextRef="#ctx0" brushRef="#br0" timeOffset="12249">7362 6707 1134 0,'0'0'205'0,"0"0"-151"16,0 0 36-16,0 0 19 16,0 0-48-16,0 0-36 15,110-15-11-15,-35 6 14 16,1 3 7-16,-10 0-1 15,-14 6-12-15,-23 0-9 16,-12 0-2-16,-11 0 2 16,-3 15-6-16,-3 21-1 15,0 21 12-15,0 10-1 0,-9 8 1 16,-14 6-7 0,6-6-2-16,7-6 2 15,6-9-3-15,4-15-4 16,0-8-2-16,0-16-2 15,0-9-6 1,11-3-10-16,1-9-22 0,2 0-32 16,6-21-36-16,0-22-108 0,-6-8-211 15,-14-3-593-15</inkml:trace>
  <inkml:trace contextRef="#ctx0" brushRef="#br0" timeOffset="12492">7489 6954 586 0,'0'0'401'0,"0"0"-286"16,0 0-34-16,0 0 2 16,0 0 32-16,174-10-48 15,-90 8 4-15,3-7-40 16,-1-7-23-16,-13 1-8 16,-9 7-5-16,-10-2-92 15,-11 1-70-15,-8-3-5 16,-3-3-9-16,-9-6-38 15,1 0-114-15</inkml:trace>
  <inkml:trace contextRef="#ctx0" brushRef="#br0" timeOffset="12880">8244 6574 492 0,'0'0'238'0,"0"0"-76"0,-200-183 18 0,110 123-45 16,-13 3-10-1,2 11-11-15,-3 19-34 0,5 16-10 16,-2 11-8-16,-3 17-28 15,3 41 4-15,2 20-8 16,5 15-6-16,11 10-5 16,20 14-4-16,15 9-3 15,21 19-3 1,27 5 2-16,0 7-5 0,31-1-6 16,42 0 2-1,23-15-1 1,22-23-1-16,16-31 8 0,-1-41 0 15,11-32-6-15,10-14 5 16,16-24 5-16,4-33 8 16,-16-15 12-1,-22-13-11-15,-23-13 4 0,-12-20-8 16,-11-17 3-16,-12-16-4 0,-18-8-16 16,-34 8 0-16,-26 10 0 15,-17 15 0-15,-66 26 0 16,-37 19 0-1,-35 21 0-15,-21 21 0 16,-12 12 0-16,14 15 0 0,32 12 0 16,35 0-9-16,35 15-63 0,26 27-41 15,13 9-102-15,10 0-263 16</inkml:trace>
  <inkml:trace contextRef="#ctx0" brushRef="#br0" timeOffset="13790">4043 2996 856 0,'0'0'289'0,"0"0"-123"0,0 0 11 15,0 0-45-15,0 0-52 16,0 0-11-16,-160-25-26 16,67 61-11-16,-34 24-4 15,-17 19-3-15,-20 14-2 16,-10 15-8-16,-12 27 0 15,-33 28 0-15,-18 29-9 16,-26 19 1 0,2 3-1-16,30-22 4 0,40-29-7 15,55-31 3 1,49-42-3 0,41-36 1-16,22-27-4 15,17-15 0-15,7-9-3 16,0 0 2-16,0 0 1 0,0-3 1 15,0 4 1-15,0-2 0 0,0-2 2 0,0 4-2 16,0-4-2-16,0 0 0 16,0 0-17-16,0 0-18 15,0 0-23-15,0 0-44 16,0 0-78-16,0-6-147 16,0 6-214-16</inkml:trace>
  <inkml:trace contextRef="#ctx0" brushRef="#br0" timeOffset="14408">286 5573 828 0,'0'0'289'0,"0"0"-190"16,0 0 32-16,0 0-13 15,0 0-3-15,0 0-67 16,18-96-22-16,8 69-8 0,14-15-7 16,7-4 6-1,4 4-4-15,-8 3 10 0,-16 15-3 16,-13 15 0-16,-8 3 3 15,-6 6-9-15,3 0-8 16,-3 0-4-16,6 0-2 16,5 0 0-16,6 3-1 15,6 21-3-15,-6 7-6 16,-1 10 10-16,-5 5 1 16,-5 4 0-16,0 2 3 15,-1-7-2-15,-2-9-1 16,-3-9-1-16,0-9 1 15,0-9-1-15,0-6 0 16,0-3 0-16,0 0 1 16,0 3 2-16,-20 1 0 15,-18 1 5-15,-11 1-5 16,-5 0-1-16,10-6 1 16,9 3-3-16,10-3 0 0,19 0 4 15,6 0-2-15,0 0-2 16,34 0-13-16,35 0 3 15,35-12 10-15,23-9 4 16,13-9-4-16,-2-6 2 16,-11-1 0-16,-20 2 2 15,-28 8-2-15,-36 8-1 0,-22 11-1 16,-21 1-12-16,-3-1-91 16,-44 4-140-16,-13-4-182 15</inkml:trace>
  <inkml:trace contextRef="#ctx0" brushRef="#br0" timeOffset="14902">959 4869 929 0,'0'0'258'0,"0"0"-139"15,-124-186-5-15,67 135 9 0,-7 11-11 16,5 17-35-16,-4 11-30 15,6 12-14-15,-1 0-10 16,-8 39-4-16,-4 36-11 16,-11 33-2-16,1 27-2 15,7 19 6-15,12 5-4 16,29 7 4-16,24-1-8 16,8-8-2-16,37-13 0 15,44-18 0-15,23-18 0 16,15-21-3-16,11-33 3 15,5-32 0-15,-5-22-1 16,10-28 1-16,4-41 2 16,6-27 1-16,-5-18 1 15,-20-6 5-15,-21-7 16 16,-33 1 1-16,-41 0-2 0,-30-7-5 16,-11 1-2-16,-65-6-4 15,-28 2-10-15,-20 10 3 16,-9 14-6-16,-1 23 0 15,13 28 0-15,18 25 0 16,24 31-5-16,15 5-6 16,17 44 2-16,16 41 5 15,14 23-12-15,14 15-29 16,3 13-33-16,0 14-70 16,38 6-169-16,2 3-158 15</inkml:trace>
  <inkml:trace contextRef="#ctx0" brushRef="#br0" timeOffset="15341">1142 6358 969 0,'0'0'331'15,"0"0"-183"-15,0 0 20 16,-56-159-51-16,46 123-19 16,3 11-39-16,1 17-12 15,2 8-11-15,4 0-13 16,0 0-10-16,0 33-13 0,31 27 1 16,24 30 0-16,20 21 7 15,9 19 0-15,5 8 3 16,4 10-2-1,-6-7-9-15,-12-6 0 0,-15-17 0 16,-16-28 0-16,-15-24 0 16,-12-27 0-16,-11-18 0 15,-3-12 0-15,-3-6 0 16,0-3 0-16,0 0 0 16,0 0 0-16,0 0 0 15,-17 0-30-15,2-9-76 16,1 9-37-16,11 0-158 15,3 21-135-15</inkml:trace>
  <inkml:trace contextRef="#ctx0" brushRef="#br0" timeOffset="15698">1851 7853 1118 0,'0'0'142'0,"0"0"4"15,0 0-4-15,0 0-59 16,0 0-20-16,0 0-15 16,104-106-13-16,-64 104-17 15,-6 2 7-15,-8 0-13 16,-13 18-6-16,-5 15-5 0,-8 9 0 16,-4 12 1-16,-36 6 0 15,-11-3 4-15,-2 1-5 16,-1-7-1-16,14-15 2 15,13-9-2 1,15-15 0-16,12-12 0 0,0 3 0 16,0-3-5-16,20 0 4 15,24 0 1-15,5 0 10 16,15-9-7-16,-1-12-2 16,4-10 3-16,0 4-4 15,-1 0-3-15,-15 0-28 16,-12 9-71-16,-19 7-95 0,-12 5-113 15,-8 2-164 1</inkml:trace>
  <inkml:trace contextRef="#ctx0" brushRef="#br0" timeOffset="16196">2379 7480 911 0,'0'0'183'16,"0"0"23"-16,-196-121-42 15,129 110-8-15,3 8-48 16,4 3-47-16,-1 0-23 16,9 14-15-16,4 17-3 15,1 14-5-15,-3 21-9 0,-4 18 0 16,2 18-2 0,8 19 1-16,18 5 1 0,15 9-6 15,11 4 3 79,6 0-1-78,58 2 0-16,22-6-2 0,21-12 0 0,8-32 4 0,-5-40-4 0,-17-33 1 0,-9-18 0 15,-17-18 2-15,10-48 0 0,13-28 13 0,11-23 17 0,1-21-11 0,-13-9 6 16,-23-4-11-16,-33 1-17 15,-33-4 0-15,-6 13 0 16,-75 5 0 0,-32 16 0-1,-31 24 0 1,-13 23 0-16,-4 25 0 0,18 21 0 16,28 19 0-16,29 8 0 0,30 0 0 15,25 0-31 1,18 35-90-16,13 19-89 15,0 7-157-15,0-1-257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2:31.127"/>
    </inkml:context>
    <inkml:brush xml:id="br0">
      <inkml:brushProperty name="width" value="0.05" units="cm"/>
      <inkml:brushProperty name="height" value="0.05" units="cm"/>
      <inkml:brushProperty name="color" value="#3165BB"/>
      <inkml:brushProperty name="fitToCurve" value="1"/>
    </inkml:brush>
  </inkml:definitions>
  <inkml:trace contextRef="#ctx0" brushRef="#br0">266 977 583 0,'0'0'681'0,"-182"46"-613"15,127-34-33-15,26-1 56 16,23-7 4-16,6-4-30 15,0 0-22-15,69 0-21 16,65 0-10-16,66-13 29 16,54-28 10-16,17-11-20 15,-10 1-12-15,-30 9-5 16,-41 6 0-16,-39 6 0 47,-44 9 2-47,-44 2 2 0,-27 11 4 15,-25 1 0-15,-11-1 0 0,0-4 6 0,-17-9-2 0,-30-10-21 16,-19 1-3-16,-12 0-1 16,-9 3 0-1,7 9 1-15,13 3 1 16,21 6-6-16,22 9 6 0,21-3-6 16,3 3 1-16,6 0-8 0,44 34 3 15,14 13 7-15,16 1 2 16,1-2-1-16,-8-4 0 15,-13-3 2-15,-13 3-2 16,-10 0 2-16,-14 0-1 16,-14 6 2-16,-9 4 1 15,0 2-5-15,-15 3 0 16,-32 3 0-16,-10-6-16 16,0-12-45-16,1-9-33 15,8-15-75-15,9-9-138 0,19-9-210 16</inkml:trace>
  <inkml:trace contextRef="#ctx0" brushRef="#br0" timeOffset="777">2270 315 1156 0,'0'0'257'0,"0"0"-85"16,0 0-49-16,63-162-33 15,-10 123-43-15,20 3-18 16,10 9-1-16,12 0 2 16,-16 15-9-16,-11 2-3 0,-21 8-4 15,-15 2-5 1,-15 0-9-16,-6 0 8 0,-8 8-8 16,-3 35 0-16,0 23 1 15,0 30 7-15,0 16 3 16,0 8 0-1,0 3 0-15,0-6-8 16,0-11-3-16,0-13 0 16,3-12 0-1,1-11 0-15,-4-10 0 16,0-22 0-16,0-13 0 16,0-17 0-16,0-8 0 0,-10 0 0 15,-38 0 0-15,-8-6 0 0,-4-15 0 16,6 1 0-16,21 5 0 0,13 2-6 15,14 5 3 1,6 2-3-16,0-9-2 0,35-16-9 16,37-14 7-1,18-9 8-15,13-6 1 16,-9 3 0-16,-14-1 1 0,-13-2-1 16,-21 0-2-16,-5 3 6 15,-12 3-3-15,-12 9 2 16,-11 15-1-16,-6 6 3 15,0 12 7-15,0 3-10 16,0 6 2-16,-3 3-3 16,-6 0-5-16,1 3 0 15,5 27 4-15,0 12-1 16,3 3 2-16,6 0-3 16,38 1 0-16,7-5 3 15,1 1-3-15,6-2 0 16,-12-5 6-1,-5 5-4-15,-15 2 1 16,-12 0 0-16,-14 0 1 0,0 0-1 0,-17-3 1 16,-33-6 2-16,-13-8 3 15,-7-13-5-15,-4-10 4 16,1-2-4-16,9 0-1 16,7-6-23-16,20-21-29 15,24-15-22-15,13-12-61 0,30-15-316 16,50-15-229-1</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2:33.849"/>
    </inkml:context>
    <inkml:brush xml:id="br0">
      <inkml:brushProperty name="width" value="0.05" units="cm"/>
      <inkml:brushProperty name="height" value="0.05" units="cm"/>
      <inkml:brushProperty name="color" value="#3165BB"/>
      <inkml:brushProperty name="fitToCurve" value="1"/>
    </inkml:brush>
  </inkml:definitions>
  <inkml:trace contextRef="#ctx0" brushRef="#br0">444 478 436 0,'0'0'871'0,"0"0"-734"0,-94-202 29 15,61 130-71-15,-1 3-21 16,5 15-19-16,2 12-13 16,7 18-25-16,0 12 3 15,3 12-9-15,-10 0-10 16,-7 18-1-16,-9 40 0 15,6 10-4-15,13 11 4 16,24-8 0-16,0-7-2 16,38-13-2-16,8-15-1 15,1-18-7-15,-4-15 0 16,-3-3 12-16,-5-9 1 16,-6-21 1-16,-9-6 0 15,-3 0 1 1,-3 6 3-16,-11 6 7 15,0 11 4-15,-3 11 2 16,0 2-2-16,7 0-11 0,3 0-6 0,17 33-8 16,16 15 8-16,18 6 0 15,12-3-5-15,7-3-84 16,10-8-98-16,11-17-237 16,15-13-638-16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2:34.489"/>
    </inkml:context>
    <inkml:brush xml:id="br0">
      <inkml:brushProperty name="width" value="0.05" units="cm"/>
      <inkml:brushProperty name="height" value="0.05" units="cm"/>
      <inkml:brushProperty name="color" value="#3165BB"/>
      <inkml:brushProperty name="fitToCurve" value="1"/>
    </inkml:brush>
  </inkml:definitions>
  <inkml:trace contextRef="#ctx0" brushRef="#br0">130 952 1178 0,'0'0'288'0,"0"0"-74"16,0 0-83-16,0 0-49 16,0 0-11-16,0 0-33 15,0-124-19-15,0 151-18 16,0 27 4-16,11 13-3 15,5 9 4-15,-3-5-2 16,1-7-1-16,-1-8-3 16,-2-10 1-16,-5-16-1 15,-3-15 1-15,0-9 2 16,-3-6-3-16,5 0 0 16,-2-24 0-16,0-30 0 15,-3-25 0-15,0-17 0 0,0-6 0 16,-23-3 0 46,-21-1 0-62,-7 10 0 0,2 15 0 16,8 15 0-16,21 24 0 0,17 20 0 0,3 14 0 0,20 8-9 0,34 0-18 0,19 0 17 16,5 24 5 15,-8 9-5-16,-15 9 5-15,-7-3-1 16,-18 0 4 0,-13-5 2-16,-14-2-4 15,-3-2 3-15,0 6-2 16,-23 7-1-16,-14 1 4 0,4-1 1 16,16-4-1-16,14-3-14 15,3-3-13-15,26-6 14 16,21-3 1-16,7-6 11 15,-4 3 1-15,-1-5 0 0,-9 5-1 16,-2 2 1-16,-9 8 0 0,-6 8-1 16,-9 5-1-16,-14 8 2 0,0-7 0 0,-9-3 1 0,-31-6 3 15,-18-18 2-15,-5-6-5 0,-7-5 2 16,3-7-3-16,10 0-10 16,28-10-50-16,29-35-102 0,58-24-334 15</inkml:trace>
  <inkml:trace contextRef="#ctx0" brushRef="#br0" timeOffset="423">1744 462 1278 0,'0'0'251'16,"0"0"-103"-16,0 0-25 15,-146-160-43-15,98 136-15 16,13 6-29-16,4 9-6 15,10 9-23-15,1 0-1 0,-3 0-6 16,-9 24 0-16,-12 18-1 16,-10 4-1-1,4 2 2-15,4 0 0 0,9-7 0 16,16-1-1-16,15 2-4 16,6 0-1-16,20 6 4 15,30 0-2 1,10 0 4-16,1-2 0 0,-5-1 4 15,-5 0-4-15,-5 0-2 16,-10-3 1-16,-8 0 1 16,-16-2 2-16,-4-5 2 15,-8-2-3-15,0 1 0 16,-28-7 2-16,-18-3 3 16,-10-3 0-16,-15-12-6 15,4-3 2-15,-3-6-2 16,10 0-26-16,13 0-40 15,30-3-47-15,17-40-97 0,57-25-299 16</inkml:trace>
  <inkml:trace contextRef="#ctx0" brushRef="#br0" timeOffset="818">1943 384 1326 0,'0'0'161'0,"0"0"-52"16,0 0-45-16,223-64-2 16,-116 55-10-16,0 0-16 0,-24 0-19 15,-30 0-9-15,-30 3 3 16,-18 6-6-16,-5-9-1 16,0 0 5-16,-34 0-9 15,-13 0-3-15,1 9-2 16,6 0 3-16,6 6-3 15,4 28 4-15,-4 4 1 16,1 13 1-16,-4 13 5 16,0 11 15-16,8 9 6 15,2 6-2 1,10 10 0-16,3 2-8 16,5-6-6-1,3-3-5-15,-5-12-2 16,5-5 0-1,-5-13-4-15,1-9-3 0,-10-9-63 16,0-12-111-16,17-15-301 16</inkml:trace>
  <inkml:trace contextRef="#ctx0" brushRef="#br0" timeOffset="1154">2761 459 645 0,'0'0'682'0,"-23"-175"-611"15,23 94 30-15,0 12 14 0,20 12-41 16,13 17-33-16,7 17-30 16,0 13-5-16,0 10-5 15,4 0 0-15,-4 16-1 16,-4 26 0-16,-5 8 1 15,-22 23-1-15,-9 11 4 16,0 10 1-16,-26 8 13 16,-18-3 3-1,1-6-1-15,6-5-9 0,4-11 0 16,5-7-6-16,8-10-3 16,5-9 0-16,1 0-2 15,11 1-16-15,3-4-100 16,0 6-124-16,0-3-181 15</inkml:trace>
  <inkml:trace contextRef="#ctx0" brushRef="#br0" timeOffset="1496">2877 1602 1111 0,'0'0'215'16,"0"0"-49"-16,0 0-10 0,0 0-69 15,0 0-19 1,0 0-37-16,0 0-31 0,0 21-3 16,3 12 3-1,8 3 0-15,9-12 2 16,10-3-1-16,10-9-1 0,18-12 9 16,5 0 4-16,-4-3 35 15,-11-30 3-15,-21-6-15 16,-24-10 5-16,-3-5-26 15,-30 0-15-15,-30 4 0 16,-10 7 0 31,-4 16 0-47,7 18 0 0,3 9-85 0,18 6-123 16,26 15-412-16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2:33.116"/>
    </inkml:context>
    <inkml:brush xml:id="br0">
      <inkml:brushProperty name="width" value="0.05" units="cm"/>
      <inkml:brushProperty name="height" value="0.05" units="cm"/>
      <inkml:brushProperty name="color" value="#3165BB"/>
      <inkml:brushProperty name="fitToCurve" value="1"/>
    </inkml:brush>
  </inkml:definitions>
  <inkml:trace contextRef="#ctx0" brushRef="#br0">283 174 1047 0,'0'0'305'0,"0"0"-150"0,0 0-5 16,0 0-23-16,-77-157-37 16,64 142-27-16,6 13-23 0,7 2-21 15,0 0-13 1,0 27-6-16,0 42 3 0,0 30 1 16,-6 13 2-1,-1 7 2-15,-4 2-2 0,5-1-4 16,3-11 4-1,0-19-5-15,3-24 0 16,0-27-1-16,0-24 0 16,0-9-3-16,0-6-1 0,0-6 1 15,0-45-7-15,0-21 1 16,0-15-2-16,-3 5 9 16,-28 10-4-1,2 12-9-15,-6 18 13 16,12 14 0-16,3 14-1 0,11 8-3 15,9 3 2-15,0 3-7 16,0 0-2-16,3 3-2 0,29 24 2 16,20-3 7-16,11-6-3 15,10-15 2-15,1-3 7 16,-10 0 2-16,-11-27-1 16,-10-9 5-16,-9-9 2 15,-11-13 14-15,-10 2 1 16,-10-5-3-16,-3 1 1 15,0 9-9-15,-3 12-2 16,-13 15-2-16,2 12 0 0,4 12 0 16,3 0-8-1,-5 15-3-15,-13 45-4 0,-4 27 6 16,-5 21 0-16,15 4-1 16,11-10 3-16,8-9-1 15,0-18 0-15,8-20 0 16,15-19-1-16,-3-15-2 15,4-15-4-15,-1-6-3 16,6-4 10-16,9-28 1 16,-1-17 1-16,-2-1-1 15,-7-2 0-15,-4 13-1 16,-12 9 0-16,-1 15 0 0,-5 12-1 16,0 3-2-1,11 3-14-15,3 30 6 0,1 12 9 16,-4 0-3-16,0-3-5 15,-5-5 9-15,2-10 0 16,3-6 1-16,2-9 0 16,1-9-4-16,5-3 4 15,7 0 2-15,12-6-1 16,10-30 0-16,5-10 2 16,-2-5 1-16,-10-3-4 15,-16 6 0-15,-16 3 5 16,-10 12 2-16,-5 5-3 0,0 14 3 15,0 8-3 1,0 6-4-16,0 0 0 16,0 0-5-16,0 30-8 0,0 9 11 15,0 6 2-15,0-6 1 16,9-6-1-16,11-8-3 16,4-17-1-16,-7-5-3 15,6-3 7-15,3 0 1 16,5-27 3-16,2-9-4 15,-7-6 1-15,-9 3 1 16,-6 0 3-16,-11 9 7 16,0 6-9-16,0 9 3 15,0 9 2-15,0 6-7 16,0 0-1-16,0 2-7 16,0 38-5-16,3 8 12 0,17 12 0 15,4-3 0-15,5-6-2 16,5-6-1-16,-4-5 2 15,1-7 1-15,-5-9 1 16,-14-3 0-16,-4-9-2 16,-8-7-3-16,0-1-10 15,-43-4-16-15,-18 0-11 16,-9 0-70-16,-1 0-34 16,18-21-72-16,7-22-58 15,15-13-439-15</inkml:trace>
  <inkml:trace contextRef="#ctx0" brushRef="#br0" timeOffset="347">1269 201 929 0,'0'0'102'15,"0"0"14"-15,0 0-2 0,0 0 31 16,17-157-57-16,-17 146-1 16,0 5-29-16,0 2-20 15,0 4-19-15,0 0-19 16,0 0 0-16,0 13 0 15,-10 11 1-15,0-1 0 16,10-10 3-16,0-7-2 16,0-4 1-16,0-2-1 15,0 0 6-15,0 0 8 16,-7 0 37-16,-14-11-7 16,-8-11-39-16,-4 1-4 15,2 10-3-15,2 1-12 0,9 10-52 16,12 0-57-16,8 21-142 15,14 25-35-15,36 8-285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19.427"/>
    </inkml:context>
    <inkml:brush xml:id="br0">
      <inkml:brushProperty name="width" value="0.05" units="cm"/>
      <inkml:brushProperty name="height" value="0.05" units="cm"/>
      <inkml:brushProperty name="color" value="#ED1C24"/>
      <inkml:brushProperty name="fitToCurve" value="1"/>
    </inkml:brush>
  </inkml:definitions>
  <inkml:trace contextRef="#ctx0" brushRef="#br0">0 320 808 0,'0'0'176'0,"0"0"-98"16,0 0 43-16,0 0 19 0,0 0-58 16,0 0-47-16,-6-30-30 15,49 24-1-15,13 0 4 16,14-3 16-16,14-3 20 16,-1 3 1-16,-2-3-10 15,-8 0-9-15,-16-4 1 16,-16 8 5-16,-18 2-12 15,-17 0-4-15,-6-1 12 16,0-1 17-16,0-11 5 16,-6-4-33-16,-21-2-11 15,-10 1-4-15,-3 7 3 16,-3-2-3-16,-4 4 2 16,7 3-4-16,7 6 0 15,2 0 1-15,14 6 0 0,11-3 1 16,6 0 1-16,0 3-1 15,0 0-2-15,6 0-2 16,25 0-5-16,5 0 7 16,12 16 0-16,8 1 1 15,1 1 5-15,3 3-2 16,-7 0-3-16,-6 4 8 16,-10-4-9-16,-11 3 7 15,-12 0-7-15,-11 3 0 16,-3 6-2-16,-23 6-3 15,-40 12-2-15,-24 10-77 16,-14 1-191-16,-1 7-324 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10.678"/>
    </inkml:context>
    <inkml:brush xml:id="br0">
      <inkml:brushProperty name="width" value="0.05" units="cm"/>
      <inkml:brushProperty name="height" value="0.05" units="cm"/>
      <inkml:brushProperty name="color" value="#ED1C24"/>
      <inkml:brushProperty name="fitToCurve" value="1"/>
    </inkml:brush>
  </inkml:definitions>
  <inkml:trace contextRef="#ctx0" brushRef="#br0">726 519 935 0,'0'0'187'0,"0"0"-32"15,0 0-9-15,0 0 15 16,0 0-69-16,17-171-21 16,-17 125-24-16,0-2-5 15,0-1-2-15,-20 1-15 16,-10 3-5-16,-7 3-7 0,-10 13-2 15,-7 4-4-15,-6 16-6 16,-4 9 0-16,1 0-1 16,-4 15-8-16,8 31 7 15,11 10-4 1,22 8 5-16,16 8 0 16,10 0-1-16,13 0-1 0,38 1 1 15,12-4 0 1,16-6 0-1,2 3 1-15,-8 0-1 16,-10 0 1-16,-14 0-1 16,-17 7-1-16,-12-10 0 15,-14 3 2-15,-6-9-2 0,0-9-2 0,-35-6 3 16,-19-11 0-16,-22-10 1 16,-19-13 4-16,-9-4-4 15,8-4 0-15,12 0-3 16,21-18-1-16,16-13-6 15,24-13-9-15,20-26-29 16,3-14-16-16,43-3-271 16,30 6-74-16</inkml:trace>
  <inkml:trace contextRef="#ctx0" brushRef="#br0" timeOffset="1141">1127 371 1006 0,'0'0'246'0,"0"0"-62"16,0 0-21 0,0 0-41-16,0 0-35 0,0 0-30 15,-3-114-24-15,3 114-25 16,0 24-8-16,0 27-2 16,3 19 2-16,6 11 3 15,-1 6 0-15,-5 9-1 16,0 6 0-16,-3 3 0 15,0-8 0 1,0-19 1-16,4-30-2 0,-1-21-1 16,0-21 0-1,0-6 2-15,-3 0-1 0,0-11 9 16,0-35 2-16,0-17-12 16,-13-12-5-16,-13 6 3 15,-5 9-1-15,-5 8-2 0,2 16 0 16,5 6 3-16,1 15-3 15,8 9-4-15,7 3-1 16,6 3-9-16,7 0-7 16,0 30-4-16,0 7 19 15,40 1 3-15,27-11-16 16,16-11 16-16,12-14 5 16,-11-2 3-16,-8 0 0 15,-16-12 3-15,-10-11-1 16,-10-5 5-16,-14-2 7 0,-6 0 4 15,-12-3 5-15,-8 0 0 16,0 6-9-16,-8 3 3 16,-21 9-2-16,-5 9-10 15,1 6-2-15,2 0-2 16,5 0-1-16,3 30-1 16,6 12 1-16,11 9 0 15,6 9 3-15,0 3-3 16,13 0-1-16,26-3 1 15,12-8-1-15,2-13-13 16,4-18 6-16,-7-9 8 16,-7-12 0-16,-2 0-1 15,-4-24 4-15,-8-15-2 0,-5-6 3 16,-7 0 6-16,-14 3 6 16,-3-1 4-16,0 4 11 15,0 12-5-15,-13 9 3 16,-1 9-16-16,8 6-13 15,3 3 0-15,-5 0 0 16,2 33 0-16,-3 36 0 16,1 28 0-16,2 20 0 15,6-3 0-15,0 7 0 16,0-10 0-16,0-9 0 16,9-21 0-16,-4-17 0 15,-2-22 0-15,0-21 0 0,-3-19 0 16,0-2 0-16,0 0 0 15,0 0 0-15,0-35 0 16,0-19 0-16,0-28 0 16,0-14 0-16,0-19 0 15,0-16 0 1,3-8 0-16,3 0 0 16,2 16 0-16,-5 27 0 0,0 33 0 15,0 24 0-15,-3 21 0 16,4 15 0-16,13 3 0 15,9 0 0-15,21 3 0 16,13 21 0 0,4 9 0-16,-4 6 0 15,-13 3 0-15,-10-3 0 16,-14 0 0-16,-17-5 0 16,-6 1-8-16,-12 5-4 0,-42 1 6 15,-16 5-4-15,-5-7-12 16,13-3 0-16,14-9-19 15,25-9-5-15,17-9-30 16,6-9-59-16,34 0-104 0,22-27-66 16,13-18-594-1</inkml:trace>
  <inkml:trace contextRef="#ctx0" brushRef="#br0" timeOffset="8186">2585 425 1043 0,'0'0'131'16,"0"0"-108"-16,0 0 59 15,0 0 40-15,0 0-47 16,0 0-32-16,0 0-5 15,0 0 10-15,0 0 0 16,12 0-15-16,11-21-9 16,8-8-1-16,9-8-4 15,4 4-3-15,-15 3 5 16,-5 9-6-16,-7 12 1 0,-14 3 3 16,-3 6-6-16,0 0 0 15,0 0-13-15,0 0-2 16,0 0-4-16,0 15 3 15,0 24-13-15,0 18 16 16,-6 16 6-16,2 8-5 16,4 0 2-16,0-3-3 15,0-3-1-15,0-6 0 16,7-11 2-16,2-13-1 16,-1-15 0-1,-5-15 0-15,-3-9 0 16,0-6 2-16,0 0-2 0,0 0 6 15,0 0-5-15,-23 0 6 16,-18 0 6-16,-8 0-10 16,-3 3-2-16,12-3 1 15,11 3-2-15,15 0 0 0,8-3 1 16,6 0-1-16,0 0-5 16,0 0 1-16,10 5-1 15,34 2-5-15,26-4 10 16,26-3 7-16,14 0-4 15,1 0 4-15,-8-15-4 16,-23 3-2-16,-19 2 2 16,-21 4-3-16,-20 4-1 15,-17 2 1-15,-3 0-15 16,0 0-48-16,0 0-62 16,0 6-105-16,-3 6-53 0,3 0-176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23:38.505"/>
    </inkml:context>
    <inkml:brush xml:id="br0">
      <inkml:brushProperty name="width" value="0.05" units="cm"/>
      <inkml:brushProperty name="height" value="0.05" units="cm"/>
      <inkml:brushProperty name="color" value="#3165BB"/>
      <inkml:brushProperty name="fitToCurve" value="1"/>
    </inkml:brush>
  </inkml:definitions>
  <inkml:trace contextRef="#ctx0" brushRef="#br0">6338 228 700 0,'0'0'256'15,"0"0"-208"-15,0 0-20 16,0 0 46-16,-241-105-11 15,133 81-7-15,-29 6 2 0,-28-3-39 16,-26 1-3-16,-25 3 3 16,-22 5-4-16,-13 6 4 15,1 6-16-15,5 0-1 16,12 6 11-16,14 23-12 16,9 9 3-16,14 4-2 15,5 8 2-15,7 6 1 16,5 1-5-16,8 0 0 15,15-2 2-15,18-13 0 16,17-7-2-16,25-9 28 16,17-4-27-16,12 10 6 15,4-3-7-15,2-4 0 16,13 1-3-16,4-9 8 16,8 0-5-16,5 3 0 0,-10 0 1 15,-6 8 1-15,-14 10-2 16,-18 5 0-16,-14 9-5 15,-9 2 5-15,-2-3 0 16,5 4-1-16,11-10 4 16,14-5-2-16,14-3-1 15,18-5 0-15,14-1-1 16,6 7 1-16,9 13 0 16,-6 15-8-16,0 16 16 15,-9 13-14-15,-5 8 6 0,-11 8 0 16,-9 10 7-1,-8 7-7-15,-9 7 0 16,0 7 6-16,3 4-1 16,3-3 15-16,11 3-10 0,9 5-9 15,9 7 33-15,5 2-22 16,5 14 2-16,3 12 9 16,9 11-13-16,10 21 12 15,3-4-22-15,0 0 3 16,0-7 9-16,7-19-12 15,-4-13 0-15,-3-18 0 16,0-17 3-16,0-25 2 16,0-13-5-16,0-10 0 15,0-12 6-15,0 4-4 16,0 4-2-16,0 3 0 0,3 15 6 16,13-1-7-1,12 9 1-15,20-2 0 0,22-6 0 16,22-9 0-16,20-25 0 15,11-25-3-15,14-23 7 16,9-22-4-16,9-2 0 16,20-8 0-16,13-28 3 15,12-10-2-15,22-7-1 16,23 3 0-16,22 6 4 16,22 16-9-16,2 8 4 15,-8 9 1-15,-12 7-3 16,-17 4 3-16,-12 0 0 15,-5 6 0-15,7 12 0 16,5-10 7-16,-8-8-7 0,0-3-12 16,-18-26 3-16,-9-5 9 15,-11-3 0 1,-13 1-1-16,-9-11 1 0,-16-7 2 16,-16-3-2-16,-9-9 0 15,-16-3 6-15,-6 1-4 16,-11-4-2-16,2-2 1 15,-8-6 1-15,0-6 4 16,-5-16-6-16,-3-10 0 16,1-17-1-16,2-20 1 15,3-11 0-15,2-11-2 16,1-7 6-16,-8 10-4 16,-10-1 0-16,-11-8 0 0,-19-3-2 15,-13-14 4 1,-7-21-2-16,-4-26 0 0,-2-24 4 15,-2-24-6-15,-20-11 2 16,-6 2-34-16,-29 18 30 16,-60 23-110-16,-37 34 111 15,-53 38 1-15,-46 27-17 16,-48 30 0-16,-42 21-39 16,-29 30-20-16,3 19-5 15,3 8-39-15,27-4-82 16,47-12-336-16</inkml:trace>
  <inkml:trace contextRef="#ctx0" brushRef="#br0" timeOffset="560">8743 1526 874 0,'0'0'117'16,"0"0"-60"-16,0 0-2 15,0 0 10-15,0 0 0 16,0 0 27-16,-16-42-44 15,16 42-28-15,0 32 7 16,0 13-16-16,-3 3 21 16,-1 7-2-16,1-9-13 0,3-9 26 15,0-11-30-15,0-12-3 16,13-8 32-16,15-6-29 16,21-20 17-16,23-43 18 15,24-29-3-15,19-28-11 16,1-17-34-16,8-17 2 15,-3-6-10-15,-9 19-30 16,-27 35-130-16,-35 43-59 16,-34 35 25-16,-16 20-55 15,0 8-519-15</inkml:trace>
  <inkml:trace contextRef="#ctx0" brushRef="#br0" timeOffset="11601">5756 7845 824 0,'0'0'48'15,"0"0"-38"-15,0 0 44 16,-151-163 6-16,112 121 11 15,-2-2-27-15,-3 5-8 16,-5-2-6-16,-11 4-7 16,-9 3-2-16,-24 2 13 15,-21 7-21-15,-23 2-4 16,-15 3 3-16,-7 5-5 0,0 4 8 16,3 5-1-16,10 4 1 15,6 2 6-15,16 0-14 16,17 0 12-16,15 2 4 15,13 13-12-15,8 5 3 16,8 7-9-16,-4 11-5 16,4 8 5-16,0 5-3 15,-5 10 0-15,7 2-1 16,-2 6 4-16,6-1-4 16,4 0-1-16,8 4 0 15,4 0 6-15,6-1-5 16,10 6 1-16,3 0 2 15,8 4-4-15,8-2 8 16,-1 2-8-16,4-4 0 16,3 0 12-16,0-3-9 0,0-5 3 15,0-7 0-15,19 5 0 16,0 1 7-16,6 5-12 16,5-9-1-16,-8-1 12 15,0-14-11-15,0-3 1 16,3-9 2-16,5-6 0 15,4 3-1-15,4-5-3 16,0 2 0-16,9-2 7 16,8-3-6-16,2 0-1 15,1-1 3-15,2 1-1 16,1-3-1-16,2 0-1 16,6-4 3-16,5 2-3 0,1-4 3 15,2 3-5-15,-4 0 2 16,0-1 0-16,3 2 4 15,-6-4-4-15,3-6 0 16,4-5 6-16,-5-6-6 16,15 0 2-16,7 0 2 15,15-26-4-15,15-3 7 16,12-1-5-16,7-2 1 16,-3 1 1-16,-3-5-4 15,-11 5 0-15,-5 1 1 16,-10-5-1-16,1 7 0 15,-11-4-2-15,-9 3 2 16,1 0 2-16,-5-5-2 0,2-3 1 16,1-9-1-1,-1 1 1-15,2-9 1 0,-4-7-2 16,-1 4 0-16,-12 6 6 16,-4 5-4-16,-18 12-1 15,-5-1-1-15,-3 1 0 16,-1 0 3-16,0-9-3 15,5-3 0-15,-2-5 2 16,0-9-2-16,8-6 0 16,-5-8-3-16,4-3 8 15,-10-7-4-15,-2 4-1 16,-10-2 0-16,-7 2-2 16,-6 5 5-16,-10 1-3 15,-9 0 2-15,0-4 0 0,-9 1 10 16,-29 0-12-16,-15 6 2 15,-15 2 2-15,-20-1-2 16,-17 8-4-16,-22 2 2 16,-13 3-5-16,-10 6-19 15,-5-4-17-15,-10 1-31 16,-4-1 1-16,-2 2-27 16,3 9-107-16,-7 7-122 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25.067"/>
    </inkml:context>
    <inkml:brush xml:id="br0">
      <inkml:brushProperty name="width" value="0.05" units="cm"/>
      <inkml:brushProperty name="height" value="0.05" units="cm"/>
      <inkml:brushProperty name="color" value="#ED1C24"/>
      <inkml:brushProperty name="fitToCurve" value="1"/>
    </inkml:brush>
  </inkml:definitions>
  <inkml:trace contextRef="#ctx0" brushRef="#br0">508 284 685 0,'0'0'350'0,"0"0"-274"16,0 0 34-16,0 0 76 15,0 0-38-15,0 0-103 16,0 0-8-16,32-75 9 16,-21 48-7-16,-5 0 2 0,-2 3-13 15,-4 3-1-15,0-3-15 16,0 6 7-16,0-1 1 15,-10-2-16-15,-18 9 0 16,-4 4-3-16,-9 1-1 16,-8 7-2-16,5 0 2 15,1 0-2-15,0 10-2 16,12 17 3-16,4 11-5 16,10 11 3-1,14 2-2-15,3 6 3 16,11-3-5-16,32 1 6 15,16 1-6 1,2-4 6 0,-1 2-1-16,-7 3 2 15,-13-3 0-15,-9 3 2 0,-15 1-2 16,-8-2-7-16,-8-1 4 0,0-7 2 16,-11 0-1-16,-22-15 2 15,-10-9 0-15,-15-12 3 0,-8-8-3 16,-4-4 1-1,-1 0 0-15,1-10 1 0,14-20-2 0,8-6-2 16,12-9-11-16,36-25-39 16,6-19-42-16,84-13-257 15,38 2-190-15</inkml:trace>
  <inkml:trace contextRef="#ctx0" brushRef="#br0" timeOffset="1862">832 684 812 0,'0'0'146'16,"0"0"-24"-16,0 0-20 15,0 0 13-15,0 0-25 16,0 0-7-16,93-153 4 15,-79 120-25-15,-11 3-2 16,-3-1-18-16,0 2 3 16,0 2-12-16,0 2-5 0,-17 4-11 15,-3 9-8 1,0 4-4-16,-7 8-5 0,4 0 0 16,-11 0-2-16,-10 20-2 15,-2 26 3-15,3 17 1 16,13 3 2-16,19 0-2 15,11 3-2 1,0 3-3-16,28-5 5 0,8-10-6 16,4-12-14-16,7-15 2 15,-1-12 7-15,2-12 3 16,-4-6 4-16,2 0 4 16,4-27 1-16,1-18 2 0,5-10-1 15,-2-1 3-15,-4-8 6 16,-10 10-1-16,-8 3-4 15,-7 18 2-15,-9 9-1 16,-9 12-2-16,-3 9-3 16,-1 3 3-16,-3 0-5 15,6 0-7-15,5 0-2 16,1 15 0-16,5 9 8 16,-6 0 0-16,-2-2-4 15,-2-8-2-15,-3-1 2 16,-1-11-1-16,0-2 1 15,-3 0 5-15,0 0 1 16,0 0 4-16,0 0 5 0,-6-9 1 16,-14-18-11-16,-8 3 3 15,2 0 4-15,-1 6-5 16,1 6 1-16,12 6-3 16,0 6 2-16,2 0-2 15,-2 6-7-15,-9 33 4 16,-1 15 2-16,10 6 1 15,8-3 0-15,6-12-3 16,0-5-12-16,26-16-7 16,6-6-4-16,-3-12 6 15,0-6 18-15,-1 0 2 16,-4-3 0-16,-7-24 6 0,-5-12 10 16,-1 0 12-1,-8-3-3-15,-3 5 4 0,0 7-5 16,0 9-6-16,0 12-2 15,0 6-6-15,-8 3-7 16,8 0-3-16,-6 3-6 16,-6 42-7-16,1 19 13 15,5 14 3-15,6-6-2 16,0-3 0-16,9-15-1 16,22-15-1-16,-5-8 0 15,4-14-1-15,1-11-1 16,1-6 3-16,9 0 0 15,5-15 3-15,15-33 1 16,-1-15 3-16,4-15-7 16,-7 0 3-16,-4 3-3 0,-13 11 4 15,-14 22 1 1,-9 19-5-16,-10 16 2 0,-4 7 0 16,4 0-4-16,6 0-2 15,4 18-4-15,3 25 5 16,-6 7-1-16,-5 10 0 15,-3 1 4-15,2-4-2 16,-2-12 2-16,5-15-6 16,-1-12 1-1,-1-11-1-15,2-7 5 0,6 0-2 16,12-10 3-16,12-26 5 16,8-12-4-1,-2-9 3-15,4-4 0 16,-8 5-2-16,-2 2 1 15,-9 11 0-15,-9 16-3 16,-9 12 1 0,-7 15-2-16,-4 0-1 0,1 0-2 15,2 0-1-15,4 15 1 0,-2 6 0 0,1 1-2 16,-6-7-8-16,0-3 6 16,2-7-2-16,-5-5 6 15,0 0 4-15,0 0 0 16,0 0 4-16,0 0 6 15,0-21-3-15,-20-3-6 16,-4-3-1-16,1 7 0 0,-2 1 0 16,5 10 2-1,1 3-1-15,9 3-2 0,0 3-2 16,-1 3-6-16,2 33 3 16,-5 18 4-16,8 9 0 15,6 7 2-15,0-10 0 16,0-9-6-16,17-9 4 15,9-18-10-15,7-12-3 16,4-12 15-16,7 0 5 16,5-24-4-16,2-21 2 15,-4-6-1 1,-7-3 8-16,-7-7 10 16,-2-5-5-16,-11-3 3 0,-14 3-4 15,-6 0-1-15,0 12-1 16,0 14 0-16,0 17-2 15,0 13 7-15,-6 8-8 0,3 2-6 16,3 0-3 0,-5 2-9-16,2 37-3 0,-3 22 12 15,-5 14-2 1,2 6 2-16,-2 1-2 16,5-5 2-16,3-2-1 0,3-14-1 15,0-13 1-15,0-15-1 16,0-15-1-16,3-12-3 15,3-2 3 1,14-4 3-16,5-4 2 0,1-32 1 16,10-6 4-1,-2-6-4 1,0 8-1-16,-8 8-1 0,-2 4-1 0,-10 17 0 16,-2 7 0-16,5 4-3 0,3 0 2 15,7 19-1-15,-1 10-3 16,2 2-1-16,-2-2 3 15,1-4-20-15,7-10-17 16,1-9-43-16,6-3-93 16,-4-3-226-16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28.311"/>
    </inkml:context>
    <inkml:brush xml:id="br0">
      <inkml:brushProperty name="width" value="0.05" units="cm"/>
      <inkml:brushProperty name="height" value="0.05" units="cm"/>
      <inkml:brushProperty name="color" value="#ED1C24"/>
      <inkml:brushProperty name="fitToCurve" value="1"/>
    </inkml:brush>
  </inkml:definitions>
  <inkml:trace contextRef="#ctx0" brushRef="#br0">362 283 909 0,'0'0'198'15,"0"0"-68"-15,0-159 10 0,0 113 30 16,0 4-74-16,0 6-32 15,0 15-8-15,0 12-19 16,0 9-13-16,0 0-2 16,0 3-22-16,0 51-10 15,0 33 8-15,-4 31 2 16,-9 8 4-16,-8 12 0 16,6-6-2-1,4-2-1-15,8-21 1 16,3-26-2-16,0-31 0 15,0-25-3-15,0-19-4 16,0-8-5-16,0 0 12 16,0-23 5-16,-3-35 8 0,-20-20-13 15,-8-6-3-15,-13 3 3 16,-2 9 3-16,2 18-3 16,1 12 0-16,13 15-3 15,10 15 3-15,9 2 0 0,11 10-3 16,0 0 1-1,0 0-6-15,0 3-1 16,31 24-20-16,19 7 27 16,14-7-1-16,13-6 0 0,2-13 2 15,2-8 1-15,-1-2 0 16,-4-38 4-16,-1-8-4 16,-15-3 6-16,-10 0 2 15,-21-3 9-15,-12-1 16 0,-14 5-16 16,-3 2 7-16,0 11-6 15,-6 14 3-15,-8 10 1 16,5 13-11-16,-2 0-11 16,-4 7-5-16,-13 47 1 15,-8 27 4-15,-1 21 1 16,7 9-1-16,16 0 0 16,14-2-1-16,0-16 0 15,0-21 1-15,4-27-9 16,13-20-2-16,-3-17-2 15,1-8 4-15,13 0 6 16,15-24 3-16,21-33 4 16,6-9-4-16,-1-6 2 0,-11 9-1 15,-26 18-1 1,-8 15-2-16,-14 18 2 16,-6 8 0-16,-4 4-1 15,3 0-6-15,0 6-17 16,8 25 1-16,6 2 19 15,-2 6-16-15,2-6-3 0,0-6 14 16,3-6-1-16,1-12 1 16,8-9 1-16,5 0 2 15,2-21 6-15,7-27 1 16,-2-6 2-16,-4-10 4 16,-8 2 5-1,-12 1 5-15,-17 10 5 16,0 12 3-16,0 12-7 15,-17 15-1-15,-3 6-8 0,11 6-9 16,-11 0-8-16,6 39 2 0,4 24 4 16,1 15 4-16,9-2-1 15,0-7-1-15,23-9-1 16,13-12-2 0,15-12 3-1,8-21-16-15,19-15-46 16,5 0-57-1,1-15-141-15,-8-18-131 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30.386"/>
    </inkml:context>
    <inkml:brush xml:id="br0">
      <inkml:brushProperty name="width" value="0.05" units="cm"/>
      <inkml:brushProperty name="height" value="0.05" units="cm"/>
      <inkml:brushProperty name="color" value="#ED1C24"/>
      <inkml:brushProperty name="fitToCurve" value="1"/>
    </inkml:brush>
  </inkml:definitions>
  <inkml:trace contextRef="#ctx0" brushRef="#br0">27 668 300 0,'0'0'694'0,"0"0"-605"16,0 0 9-16,0 0 31 0,0 0-26 16,0 0-20-1,-27-10-49-15,27 8-5 0,0 2-2 16,0-4-6-16,3-1 8 16,18-7 0-16,5-9 7 15,14-10-10-15,7-5-8 16,4 0 3-16,-5 3-9 15,-5-3 1-15,-4 6-5 16,-11 6-1-16,-5 6-1 16,-4 11-5-16,-14 7-2 15,0 0 1-15,3 0-2 16,-3 31-12-16,8 17 10 16,-5 10 4-16,-3 7 3 15,-3-5-2 1,3-8 6-16,2-11-7 15,-2-10-2-15,0-16 2 16,3-9 0-16,-3-6 2 0,5 0 2 16,8 0-3-16,7-36 6 0,17-15 1 15,8-13-7-15,2 1 3 16,-7 9-3-16,-10 9 5 16,-13 15-5-16,-9 18 1 15,-5 6 10-15,-6 6-8 16,0 0-4-16,6 0-3 15,5 24-5-15,6 15 8 16,0 9 0-16,-1 3 1 16,4-3 0-16,0-3-2 15,3-5 3-15,1-13-3 16,-4-9 1-16,0-12-1 16,3-6 0-16,5 0 2 0,16-10 0 15,5-25 0-15,4-11 2 16,-2-2-1-16,-4 3-1 15,-7 1 0-15,-5 7 1 16,-7 13-2-16,-11 12 1 16,-7 6-1-16,-4 6-2 15,5 0-1-15,-2 0-1 16,5 0 2-16,3 9 0 16,-8 6-2-16,2 0 1 0,-8-6-1 15,-3-3-1 1,0-6 0-16,0 0 5 0,0 0 2 15,0 0 0-15,0 0 8 16,0-21-4-16,-7-6-6 16,-9 3 0-16,-4 6 0 15,3 3 3-15,-3 9-6 16,3 6-1-16,-3 0 0 16,-4 9-4-16,-8 36 8 15,-2 15 1-15,1 6-1 16,8 6 1-16,16-8-2 15,9-1-1-15,0-12-7 16,6-12 1-16,31-15 0 16,7-18-4-16,5-6 11 15,6-12 1-15,-9-30 2 16,-6-9-2-16,-10-9 3 0,-13-9 0 16,-11 0 2-16,-6 2 4 15,0 10 6-15,-15 12-2 16,-23 15-5-1,-2 12-5-15,0 11-3 0,7 7 0 16,-4 0-1-16,0 37-4 16,4 17 2-16,10 9 3 15,12 3 0-15,11-6-1 16,0 1-3-16,41-13-1 16,8-12 4-16,15-15 2 15,2-18-1-15,6-3 1 0,-3-3 2 16,-5-30-1-16,6-12 1 15,-4-12-1-15,1 2 2 16,-6 4-4-16,-15 6 1 16,-6 12 2-16,-13 12-3 15,-7 6 1-15,0 9-1 16,-3 6-1-16,0 0-2 16,3 0-4-16,-3 21 5 15,-4 6-2-15,-7 0 4 16,-6-3-7-16,0-3 3 15,0-6 3-15,0-3-3 16,0-9-1-16,0-3 0 16,0 0 5-16,-6 0 2 0,-21 0 7 15,-7-21-1 1,-6-6-5-16,7 6 0 0,-1 3 1 16,5 7-2-1,12 7 0-15,-3 4-2 16,0 0-4-16,-7 33-3 15,-2 19 7-15,1 8-1 16,12 6-2-16,16-1 0 16,0-4-4-16,3-13 3 0,27-14-4 15,1-20-5-15,5-14 3 16,4 0 10-16,11-24 5 16,-1-30-2-1,-4-9-3-15,-6-18 11 0,-7-7 14 16,-5-11-6-16,-8-9 3 0,-8 3-1 15,-8 5 0-15,-4 19-4 16,0 21-1-16,-4 21-5 16,-8 18-4-16,4 15-1 15,2 6-6-15,3 0-2 16,-8 18-15-16,-9 42 13 16,-6 28 2-16,-4 20 4 15,10 2 3-15,17-4-4 16,3-9-1-16,0-10-5 15,12-16 2-15,16-16-1 16,2-22-8-16,7-15 5 16,3-18 3-16,7 0 4 0,2-24 3 15,6-21-1-15,-9-6-2 16,-6-3 7-16,-7-4-5 16,-16 7-2-16,-11 6 5 15,-6 9-3-15,0 12 0 16,-9 12-2-16,-11 9-3 15,-7 3-3-15,-7 24-2 16,2 27 8-16,-2 15 5 16,10 3-5-16,13 4-1 15,11-10 0-15,0-12-3 16,11-15-3-16,33-18-6 16,16-18-1-16,10 0-5 15,-3-9-43-15,-7-24-87 0,-20-9-139 16,-23-6-160-16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31.442"/>
    </inkml:context>
    <inkml:brush xml:id="br0">
      <inkml:brushProperty name="width" value="0.05" units="cm"/>
      <inkml:brushProperty name="height" value="0.05" units="cm"/>
      <inkml:brushProperty name="color" value="#ED1C24"/>
      <inkml:brushProperty name="fitToCurve" value="1"/>
    </inkml:brush>
  </inkml:definitions>
  <inkml:trace contextRef="#ctx0" brushRef="#br0">0 1144 943 0,'0'0'115'0,"0"0"-53"16,0 0 49-16,0 0 49 15,164-214-46-15,-105 129-65 16,5 2-23-16,-7-8 9 0,-11-2 1 15,-11-7-5-15,-12-8-1 16,-11 0-8-16,-7 8 3 16,-5 23-2-16,0 22-4 15,0 31 11-15,0 18-5 16,0 6-10-16,0 0-15 16,-20 33-7-16,-8 30-4 15,-5 24 11-15,-1 16 4 16,11-1-2-16,10 6-1 15,6 4-1-15,7-7 0 16,0-8 1-16,0-22 0 16,20-21-1-16,3-19-3 15,5-16 3-15,2-19 1 0,2 0 1 16,19-15 4-16,13-33-6 16,12-10 7-16,4-4-6 15,-5 1-1-15,-13 7 0 16,-14 6 2-16,-12 15 0 15,-9 11-4-15,-6 17 2 16,-9 5-3-16,-1 0 2 16,1 0-6-16,2 27 6 15,-5 6-1-15,-1 3 0 16,-2-3 0-16,-6-6-3 16,4-8 5-16,-1-11 0 15,-3-5 0-15,0-3-1 16,0 0 2-16,0 0 6 15,0-24 7-15,0-12-11 16,0 0 0-16,-13 3 1 0,-7 6 1 16,-3 6 3-16,6 9-5 15,0 6-3-15,0 6-3 16,-7 0-5-16,-5 30 8 16,-11 21 1-1,6 15-1-15,13 4 0 16,12-5 0-16,9-5-1 15,0-11-5-15,14-16 3 16,12-18 0-16,4-12 3 0,7-3 0 16,10-13 1-16,4-25-1 15,-5-11 0-15,-10-5 2 16,-13-6-1 0,-12-3 2-1,-11 0-1-15,0 6 5 16,0 5-3-16,-23 17-2 15,-8 10-2-15,-2 10-5 0,-7 15-1 0,-4 0-31 16,-5 0-57-16,-2 36-91 0,7 3-131 16,9 7-44-16</inkml:trace>
  <inkml:trace contextRef="#ctx0" brushRef="#br0" timeOffset="252">150 328 738 0,'0'0'123'0,"0"0"-39"16,0 0 50-16,0 0 15 16,0 0-56-16,0 0-91 15,188-48 6-15,-12 39 18 16,4-3-3-16,-12-3-18 15,-41 3-5-15,-40 0-8 16,-27 2-71-16,-30 8-90 16,-20 2-124-16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32.650"/>
    </inkml:context>
    <inkml:brush xml:id="br0">
      <inkml:brushProperty name="width" value="0.05" units="cm"/>
      <inkml:brushProperty name="height" value="0.05" units="cm"/>
      <inkml:brushProperty name="color" value="#ED1C24"/>
      <inkml:brushProperty name="fitToCurve" value="1"/>
    </inkml:brush>
  </inkml:definitions>
  <inkml:trace contextRef="#ctx0" brushRef="#br0">0 1085 372 0,'0'0'640'0,"0"0"-567"16,0 0 11-16,0 0 58 0,167-189-22 15,-103 126-51 1,3-9-41-16,-7-3-1 0,-10-12 9 16,-10-6-9-16,-14-13-11 15,-6-2 4-15,-9 8-1 16,-11 19 0-16,0 24-3 16,0 21 23-16,-4 21-6 15,-6 9-11-15,0 6-14 16,-6 0-8-16,-18 30-7 15,-13 30 3-15,-13 18 4 16,3 12 4-16,10 7-4 16,15 5-2-16,11 6 2 15,11-2-1-15,10-7 1 16,0-6-2-16,23-11 2 16,25-10 0 15,11-18 0-31,12-18-3 15,8-27-2-15,13-9 5 0,-6-15 1 0,-10-31-1 0,-12-4 0 0,-18-10 5 16,-15-4-2-16,-10-1-1 16,-15 4-1-16,-6 16 3 15,0 6 1-15,-9 14 3 16,-16 8-1-16,6 11-7 16,-6 6-2-16,2 0-4 15,-6 21-1-15,-1 24 5 16,2 3 2-16,19 0-1 15,9 3-4-15,0-9-6 0,17-6 5 16,22-5-4-16,12-13 6 16,5-7 3-16,-2-11 1 15,-8 0-1-15,-2-8 1 16,-7-26 2-16,-4-7 1 16,-9-7-1-16,-8-4 0 15,-8 1 6-15,-8 6 4 16,0 12-3-16,0 15 8 15,-8 6-6-15,2 12-11 16,-4 0 0-16,-10 27-8 16,-11 30 3-16,-1 18 5 15,1 0 2-15,18-6-2 16,13-3-2-16,3-12 2 16,47-8 0-16,28-16 5 15,18-15-4-15,11-15-1 0,-13 0-33 16,-27-27-83-1,-35-21-86-15,-32-12-171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35.725"/>
    </inkml:context>
    <inkml:brush xml:id="br0">
      <inkml:brushProperty name="width" value="0.05" units="cm"/>
      <inkml:brushProperty name="height" value="0.05" units="cm"/>
      <inkml:brushProperty name="color" value="#ED1C24"/>
      <inkml:brushProperty name="fitToCurve" value="1"/>
    </inkml:brush>
  </inkml:definitions>
  <inkml:trace contextRef="#ctx0" brushRef="#br0">0 1017 839 0,'0'0'192'0,"0"0"-68"16,0 0-5-16,0 0 4 15,0 0-15-15,0 0-64 16,-10-147-27-16,43 110-3 16,7 5 2-16,11-11-7 15,-1-5 14-15,11 3-9 16,2-6-9-16,-2 12 2 15,-12 6-4-15,-9 12 1 16,-10 15-4-16,-4 6-2 16,-6 0-1-16,4 27-2 0,-10 2-1 15,0 2 3-15,-8-4 3 16,-3-6 1-16,3-6 0 16,-1-6 0-16,-2-9-1 15,-3 0 3-15,0 0 0 16,3 0 3-16,-3 0 8 15,3 0 8-15,-3 0 33 16,0-24-25-16,0-6-25 16,0 3 6-16,-14-3-8 15,-6 5 1-15,-3 4-3 16,-1 10-1-16,1 5-3 16,-6 6 2-16,-8 0-6 15,-7 36 2-15,-2 18 4 16,2 12-2-16,10 9 1 0,11 0 2 15,20-5-7 1,3-10-4-16,3-12-2 0,28-18-1 16,-2-15 7-16,9-15 1 15,-3 0 6-15,13-15 3 16,-1-27 2-16,-1-19 0 16,4-5 9-16,-7-3 8 15,-2-12-9-15,-7-6 9 16,-5-12-11-16,-2-7-7 15,-3 1 6-15,-8 21-5 16,-8 24-3-16,-8 24 5 16,0 24 14-16,0 8-10 15,0 4-11-15,0 0-9 16,-11 37-2-16,-6 29 11 0,1 30 0 16,2 10 0-16,11-2 0 15,3-4 1 1,0-16-1-16,13-11 0 15,11-17-3-15,6-14-8 0,-1-11-1 16,5-19-10-16,-1-10 16 16,10-2 6-16,8-12 2 15,5-26 4-15,2-7-4 16,-9-7 1-16,-12-2 0 16,-13 0-1-16,-7-6 3 15,-17 6-3-15,0 8 14 0,0 13-8 16,-17 12 2-16,-3 15-9 15,-4 6-2-15,1 0-9 16,-6 39 4-16,-6 22 6 16,9 11 0-16,6 6 0 15,14-9-1-15,6-6-1 16,0-11-7-16,20-13 4 16,9-12-12-16,12-10 1 15,8-17 8-15,15 0 8 16,10-17 3-16,8-31-3 15,-1-12 0-15,-7-13 0 16,-7-8 2-16,-20-9 1 0,-7-10 1 16,-20-2 3-16,-14 3 8 15,-6 12-4-15,0 18 1 16,-3 21 5-16,-14 21-6 16,0 14-6-16,5 10-3 15,1 3-2-15,-9 16-12 16,-10 44 10-16,-7 27 2 15,-6 24 1-15,13 3 0 16,7 4 2-16,20-10-5 16,3-15 2-16,0-14-7 15,12-17-11-15,22-16 0 16,7-19-10-16,8-18 16 16,15-9 10-16,2-15 2 15,1-27 0-15,-6-10 1 16,-15-4 0-16,-9-8 1 0,-10-2 3 15,-16-3 6-15,-11 9 11 16,0 12-4-16,-11 15 3 16,-9 14-13-16,6 17-7 15,-2 2-1-15,2 27-7 16,-6 29 7-16,0 14 0 16,7 2-2-16,13-3 0 15,0-8-3-15,13-11-2 16,27-11-10-16,7-14 8 15,7-19-2-15,13-6 11 16,5-10-1-16,3-38 1 16,-2-12 0-1,-13-12 2-15,-13-12 7 0,-10-13 2 16,-11-7 5-16,-12-5 3 16,-8 1-4-16,-6 18 1 15,0 23 1 1,0 26-5-16,0 22 6 0,-3 13-6 15,-3 6-12-15,-14 15-10 16,-8 45 4-16,-8 25 6 0,-4 20 1 16,6 0-1-16,14-2 0 15,14-10 0-15,6-15-12 16,0-12-12-16,0-15-31 16,20-11-7-16,-3-23-41 15,-2-13-26-15,5-4 10 0,-6-16 0 16,-3-22 12-16,-11-14 39 15,0-2 47-15,0 6 6 16,-28 3 6-16,5 9 9 16,0 12 10-16,9 9 17 15,11 11 18-15,3 4-30 16,0 0-15-16,3 0 0 16,34 0 0-16,17 0 17 15,13 0-1-15,6 0 5 16,4 0 2-16,-10-2 11 15,-6-19 16-15,-9 0-10 16,-11-6 13-16,-15 2 11 0,-9 4 24 16,-17 0-22-16,0 6-10 15,0 3-8-15,0 3-18 16,-3 6-7-16,-8 3-18 16,2 0-5-16,-15 0-6 15,-5 39 2-15,-5 22 4 16,4 4 2-16,16 5-2 15,11-4 0-15,3-9 0 16,3-12-7-16,27-9 5 16,4-14 2-16,6-11-1 15,1-11 1-15,2 0 3 16,4 0 2-16,2-24-3 16,5-6 0-16,2-6 1 15,2-3-1-15,-9 3-1 16,-5 9 0-16,-13 11 3 0,-11 10-4 15,-8 6-5-15,-1 0 4 16,-2 4-5-16,2 17 4 16,-11 3 0-16,3-3 0 15,-3-6 0-15,0-6-8 16,0-6 9-16,3-3 1 16,-3 0 1-16,0 0 6 15,0 0-1-15,0-21 0 16,-9-6-2-16,-19-6 7 15,2 3-4-15,-4-4 1 16,-1 11-8-16,2 7 7 16,3 7-7-16,5 9-1 15,-2 7-8-15,-5 34 6 16,-4 20 3-16,8 8 1 16,7 0-1-16,17-9-7 15,0-9-11-15,4-8 4 16,25-20 7-16,5-11 3 15,3-12 4-15,7 0 0 16,5-35 1-16,1-23 5 0,1-8 8 16,-11-12 11-16,-10-9 5 15,-10-6-1-15,-14-7-8 16,-6 1-3-16,0 12-6 16,0 14 2-16,-12 29-9 15,-2 22 6-15,5 19 4 0,1 3-15 16,-5 36-12-16,-4 43 10 15,3 26-1-15,14 16 6 16,0-11-5-16,24-13 3 16,27-22-2-16,8-18-6 15,12-18-14-15,8-15-24 16,25-9-51-16,14-15-126 16,-11 0-255-16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42.152"/>
    </inkml:context>
    <inkml:brush xml:id="br0">
      <inkml:brushProperty name="width" value="0.05" units="cm"/>
      <inkml:brushProperty name="height" value="0.05" units="cm"/>
      <inkml:brushProperty name="color" value="#ED1C24"/>
      <inkml:brushProperty name="fitToCurve" value="1"/>
    </inkml:brush>
  </inkml:definitions>
  <inkml:trace contextRef="#ctx0" brushRef="#br0">626 322 775 0,'0'0'257'0,"0"0"-104"0,0 0-20 16,-3-156-20 0,-20 117 37-16,0 2-77 0,-4 8-32 15,-4 2-4-15,5 8-2 16,0 7-7-16,2 10-10 15,1 2-11-15,-5 0-7 16,-4 2 0-16,-15 37 0 16,-4 19-1-16,8 8 0 15,13 3-1-15,13 0-1 32,17-5 1-32,0-1 2 0,20-9-5 15,27-3-3-15,16-6 3 16,7-3-5-16,-6-6-3 15,-1-3 3 1,-8 6 7-16,-18-3-3 16,-14 1 4-16,-17-4-1 15,-6-6 0-15,-3-4-1 16,-43 5 4-16,-23-4 4 0,-17 0 0 16,-7-9-4-16,-4-9 0 15,14-6-14-15,16 0-29 0,24-9-10 16,18-18-13-16,25-15-30 15,14-12-38-15,60-25-107 0,29-17-306 16</inkml:trace>
  <inkml:trace contextRef="#ctx0" brushRef="#br0" timeOffset="75">626 322 664 0</inkml:trace>
  <inkml:trace contextRef="#ctx0" brushRef="#br0" timeOffset="1030">626 322 664 0,'248'-180'192'0,"-241"168"-38"0,-4 6 20 0,-3 6-20 16,0 0-54-16,0 0-44 15,0 0-14-15,3 9-31 16,2 27 1-16,-5 21 24 16,0 12-2-16,0 6-18 15,-25 4-4-15,-2 2-3 16,7-9-4-16,11-5-3 16,3-17-1-16,6-11 0 15,0-12-2-15,0-14 0 16,0-13-9-16,3 0-11 0,3 0 2 15,-3-25 11 1,-3-11-12-16,0-5 17 0,0 1 3 16,-23 1 0-16,-11 0 0 15,-10 0-1-15,9 9-1 16,8 6 2-16,13 9 4 16,11 9-3-16,3 6-1 15,6 0-6-15,38 0-9 16,19 0 11-16,15 6 3 15,1 0 0-15,8 0 1 16,4-6 0-16,-4 0 0 16,0-21 0-16,-14-9 2 15,-16 0 7-15,-13 3 0 16,-18 2 12-16,-12-2 1 0,-11 6 9 16,-3 1 10-16,0 1 0 15,-31 7-18-15,-8 0-18 16,-1 12 0-16,6 0-5 15,4 3-5-15,13 33 0 16,14 9 5-16,3-3-1 16,0 6 0-16,23-2 0 15,10-7 1-15,7-12-8 16,4-9 0-16,7-15-4 16,5-3-2-16,7-3 9 15,-8-24 4-15,-15-3 1 16,-17 0 0-16,-14-1 3 15,-9 4-1 1,0 4 22-16,0 5 9 0,0 5-7 16,0 11-3-16,0 2 0 0,0 0-13 15,-3 8-10-15,-11 59-11 16,-1 26 11-16,-8 27 6 16,-2 7-1-16,12 8-3 15,-1 0-1-15,8-2 1 16,3-19-1-16,0-27-1 15,3-39 0-15,0-21 0 16,0-15 0-16,0-12 0 16,0 0 5-16,0-24 5 15,0-27 7-15,-5-27-16 16,2-24 0-16,0-12 2 16,-3-16-2-16,-2-2-1 15,5 6 0-15,3 8 0 0,0 16 0 16,0 17 0-16,3 25-4 15,28 22 4-15,13 13-5 16,16 7-2-16,13 12 2 16,4 6 0-16,-7 0 0 15,-17 9-4-15,-13 25 8 16,-12 1-6-16,-15 5 2 16,-13 1 2-16,0 7-2 15,-30 4-3-15,-27-7 7 16,-10-6-9-16,4-3-10 0,2-15-25 15,15-3-46 1,19-3-57-16,21-6-92 0,6-9-108 16,47 0-583-16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43.707"/>
    </inkml:context>
    <inkml:brush xml:id="br0">
      <inkml:brushProperty name="width" value="0.05" units="cm"/>
      <inkml:brushProperty name="height" value="0.05" units="cm"/>
      <inkml:brushProperty name="color" value="#ED1C24"/>
      <inkml:brushProperty name="fitToCurve" value="1"/>
    </inkml:brush>
  </inkml:definitions>
  <inkml:trace contextRef="#ctx0" brushRef="#br0">155 198 1012 0,'0'0'91'0,"0"0"11"0,0 0-21 15,116-171 35-15,-72 152-47 16,-1 11-36-16,4 8-12 16,1 0-4-16,-2 35-8 15,-10 11 2-15,-8 17-3 16,-25 15-5-16,-3 9-2 16,-41 9 6-16,-39 4-5 15,-16-1 0-15,-8-9-1 16,3-20 2-1,28-22-3-15,30-27-4 0,20-19 4 16,19-2 12 0,4 0 7-16,0-27-8 0,0-3 13 15,0-3 11-15,16 0-16 16,7 0-6-16,-3 6 12 0,8 6-12 16,-5 9-7-16,4 12-3 15,5 0-3-15,16 9-1 16,5 27 0-16,8 6 2 15,-1 3-2-15,1 3 1 16,-6 4-16-16,0-4-40 16,0 0-56-16,0-12-76 15,5-6-43-15,4-18-118 16</inkml:trace>
  <inkml:trace contextRef="#ctx0" brushRef="#br0" timeOffset="475">939 658 981 0,'0'0'145'0,"0"0"-60"16,0 0 26-16,0 0-4 16,0 0-18-16,0 0-80 15,-32-48-2-15,102 39-6 16,27-3 19-16,20 0 2 0,10 0 3 15,3 0 7-15,-17 3-12 16,-29 3-5-16,-30-3-6 16,-28 6 0-16,-19 0-4 15,-7-1 13-15,0-4 14 16,-4-7 16-16,-25-3-30 16,-22-7-18-16,-10 8 0 15,-8-2 2-15,5 7-2 16,18 3 1-16,16 3 2 15,19 6-3-15,11-6 0 16,0 6 0-16,11 0-5 16,33 0-9-16,22 21 12 15,10 6 2-15,2-2 7 0,-5-2-4 16,-19 8-3 0,-11-10 2-16,-16 3-2 0,-10 0 2 15,-11 0-2-15,-6 3 0 16,0 9-2-16,-17 15 0 15,-30 3-52-15,-9 0-95 16,-4 4-231 0,10-7-610-16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45.663"/>
    </inkml:context>
    <inkml:brush xml:id="br0">
      <inkml:brushProperty name="width" value="0.05" units="cm"/>
      <inkml:brushProperty name="height" value="0.05" units="cm"/>
      <inkml:brushProperty name="color" value="#ED1C24"/>
      <inkml:brushProperty name="fitToCurve" value="1"/>
    </inkml:brush>
  </inkml:definitions>
  <inkml:trace contextRef="#ctx0" brushRef="#br0">138 623 954 0,'0'0'343'0,"0"0"-228"0,0 0 8 16,0 0-38-16,0 0 11 15,0 0-53-15,-20-66-37 16,20 93-6-16,0 21 1 15,0 12 17-15,0 4-6 16,0-2 4-16,0-1-4 16,0-1-1-16,0-15-3 0,0-15-5 15,0-12 0 1,0-12-1-16,0-6 0 0,0 0 4 16,0-36 21-16,0-33 31 15,0-21-57-15,0-16-1 16,0-8 3-1,-11 0 1-15,-9 2 2 0,0 7-3 16,-7 17-1 0,7 20 1-16,11 26-1 15,-2 17 2-15,11 17 3 16,0 8-7-16,0 0-8 0,20 8-2 16,30 38 10-16,13 20 1 15,12 18 1-15,1 15 0 16,-10 9-2-16,-8 4-3 15,-15-13 1-15,-23-3 1 16,-9-9-2-16,-11-8 2 16,0-19-2-1,0-12-9-15,-28-9-3 16,-15-24-1-16,-10-9 4 16,-7-6 0-16,-4 0 3 0,4-21 8 15,13 0-6 1,13 9-8-16,19 0 4 15,15 9 6-15,0 3 2 0,0 0-16 0,26 0-20 16,27 0 11-16,21 0 28 16,16 0 2-16,11 0-2 15,3-24 0-15,3-12-1 16,-8-9 2-16,-12-3-1 16,-21 0 2-16,-18 2 5 15,-24-2 12-15,-15-3-1 16,-9 6 5-16,-6 3 6 0,-38 3-25 15,-7 12 2-15,5 12-2 16,2 9-1-16,12 6-3 16,-2 8 0-16,10 32-3 15,1 20 6 1,12 12-3-16,11 9 0 0,0 0-5 16,31-2 3-16,19-10 0 15,10-18-2-15,7-18-3 16,10-18-3-16,7-15 10 15,3-12-2-15,3-36 4 0,-3-18-2 16,-10-7 2-16,-15-8 6 16,-14-6-5-16,-18-6 5 15,-16-9 4-15,-14-6 3 16,0-7 3-16,-17 13-6 16,-24 18-5-16,1 21 1 15,3 20 4-15,1 16-7 16,13 18-5-16,-5 9 0 15,-1 21-4-15,-6 48 4 16,6 25 0-16,6 17 3 16,9 3-2-16,14 7-1 0,0-13 0 15,37 0-2 1,17-9-6-16,16-5 6 0,6-19-3 16,15-18-11-16,-1-24 14 15,-6-24-1-15,-17-9 0 16,-15 0 3-16,-14-27 2 15,-9-24-1-15,-6-12 4 16,-9-3-5-16,-11-9 6 16,-3 8-3-16,0 13 2 15,-12 6 2-15,-11 18 5 16,-2 15-6-16,9 3-6 16,6 12-2-16,0 0-1 15,-7 12-7-15,0 30 10 16,0 21 3-16,14 12-3 0,3 7-2 15,14-10-1 1,36-12-9-16,10-12 7 0,1-27-3 16,2-9 5-16,1-12 2 15,-1-6 2-15,1-33 0 16,-5-18 2-16,-11-13-1 16,-13-7 4-16,-7-10-2 15,-15-16 0-15,-6-5 4 16,-7 6 5-16,0 8-9 15,-20 25-2-15,-11 24 9 16,5 18-3-16,9 21 0 16,4 6-8-16,-4 27-6 15,-14 48 2-15,5 24 4 16,3 16 2-16,14-4-1 16,9-9-1-16,0-9-5 0,26-5-7 15,17-19-35-15,10-12-38 16,11-18-23-16,-10-18-51 15,-14-21-109-15,-27 0-59 16,-13-36-92-16</inkml:trace>
  <inkml:trace contextRef="#ctx0" brushRef="#br0" timeOffset="379">2119 752 660 0,'0'0'269'16,"0"0"-125"-16,0 0-20 15,0 0-18-15,0 0-12 0,0 0-57 16,38-75-34-16,41 75 12 15,15 0 14-15,-1 0 3 16,-9 0-7-16,-11 0 8 16,-16 0-4-16,-13 0-10 15,-18 0-4-15,-12-6-2 16,-11 0 20-16,-3 0 12 16,0-6 1-16,0-3-22 15,-17 0-15-15,-16-6-8 16,-4 9-1-16,8 3 0 15,1 9 0-15,-2 0-3 16,1 15 3-16,1 30-1 16,12 9-1-16,12 3 2 15,4 1 0-15,8-8-2 16,38-5 1-16,15-11 1 16,8-4 0-1,15-12 0 1,6-6-8-16,8-6-31 15,-5-6-164-15,-24 0-188 16,-25 0-439-16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47.477"/>
    </inkml:context>
    <inkml:brush xml:id="br0">
      <inkml:brushProperty name="width" value="0.05" units="cm"/>
      <inkml:brushProperty name="height" value="0.05" units="cm"/>
      <inkml:brushProperty name="color" value="#ED1C24"/>
      <inkml:brushProperty name="fitToCurve" value="1"/>
    </inkml:brush>
  </inkml:definitions>
  <inkml:trace contextRef="#ctx0" brushRef="#br0">327 244 1120 0,'0'0'139'0,"0"0"-3"15,0 0 32-15,-54-157-52 16,51 151-47-16,3 6-23 16,0 0-37-16,0 9-9 15,0 42-7-15,17 21 7 0,0 28 5 16,-8 2 1-16,-6 6-3 16,-3 1-3-16,0-1 7 15,0-12-6-15,0-21-1 16,0-24-1-16,0-30-3 15,0-15-22-15,0-6-4 16,0-6 9-16,0-39 15 16,0-18-18-16,-26-18 17 15,-10 2 6-15,-12 7-2 16,-5 12-3-16,-1 9 2 16,5 15 0-16,19 15 2 15,13 12 0-15,14 6 2 0,3 3-5 16,0 3-10-16,20 27 10 15,23 3 5-15,16 0 0 16,22-6 1-16,9-9 1 16,-3-5 2-16,-7-11-2 15,-16-2 2-15,-14 0 0 16,-2-21 3-16,-8-21 1 16,-8-12 11-1,-5-9 8-15,-13-6 9 0,-8-6-6 16,-6 5-9-16,0 13-3 15,-26 18 6-15,-1 18 0 16,7 9-20-16,6 12-4 16,-3 6-3-16,-2 39 2 15,-1 36 1-15,0 15 1 16,20 10 0-16,0 2-1 16,0-2 1-16,23-4 0 15,1-9-1-15,-7-24-1 16,-2-24-5-16,-4-20-1 15,2-17-1 1,4-8 2-16,14-15 6 0,4-30 1 16,16-21 3-16,-4 0-1 0,-4 9-3 15,-10 18 1-15,-16 12 0 16,-9 14-1-16,-5 13 3 16,0 0-6-16,9 0 0 15,5 25-6-15,11 17 9 16,2 6-1-16,7 0 3 15,-1 3-2-15,12-15 1 16,-2-6-1-16,-2-9 0 0,-1-21 1 16,0 0 1-16,1-6 0 15,-4-33 0 1,-7-9-1-16,-2-12 1 16,-11-3 4-16,-8-3-6 15,-12-1 3-15,0 7 0 0,0 12 3 16,-29 15-6-16,-8 12 7 15,7 15-7-15,-1 6-9 16,5 0 2-16,6 30 7 16,-1 18-4-16,12 12 4 15,9 6-2-15,0-2 0 16,3-4-7-16,27-15-1 16,7-15 5-16,0-15-6 0,3-15 6 15,-4 0 5 1,-5-15-2-16,-1-18 3 0,-7-3-1 15,-3-7 3 1,0 8-3-16,-3 2 0 0,-8 5 2 16,-1 20-2-16,-8 2 2 15,0 6-2-15,3 0-5 16,7 23-7-16,10 23 7 16,6-5 5-16,11 2 0 15,7-7 0-15,10-18 0 16,10-9 0-16,2-9 0 0,1 0 2 15,-4-39-1-15,-10-15 3 16,-9-9 0-16,-10-16 1 16,-8-14 9-16,-12-3-4 15,-14-9 7-15,0-1-5 16,0 19-3-16,0 21 5 16,-3 30-4-16,-5 18 1 15,5 18-6-15,-3 0-5 16,-8 54-11-16,-3 33 4 15,1 31 5-15,16 4 2 16,0-1 0 0,13-1-1-16,50-6-9 15,27-8-14-15,28-25 7 16,1-30-48-16,-21-30-99 0,-37-21-182 16,-38-24-159-16</inkml:trace>
  <inkml:trace contextRef="#ctx0" brushRef="#br0" timeOffset="167">2249 238 880 0,'0'0'159'0,"0"0"-62"0,0 0-25 16,0 0 4-16,0 0-54 16,0 0-14-16,218 14-8 15,-62 13 0-15,35-2-22 16,29-14-206-16,17-7-128 0</inkml:trace>
  <inkml:trace contextRef="#ctx0" brushRef="#br0" timeOffset="991">3539 755 960 0,'0'0'125'0,"0"0"-36"16,0 0 55-16,0 0-24 15,0 0-17-15,47-162-26 16,-10 122-41-16,10-8-10 16,-1 6 1-16,7 6-9 0,-2 9-7 15,-22 6-7-15,-5 15-4 16,-4 6 0-16,-3 0-1 15,3 27-3-15,-3 18-2 16,-8 9 6-16,-6 9-1 16,-3 3-1-16,0 1 2 15,0-7 0-15,0-21 0 16,0-9-1-16,0-18 1 16,0-6 1-16,0-6 0 15,0 0-1-15,8-6 6 0,19-27 2 16,5-9-8-1,19-12 0-15,2 0 0 0,4 2 4 16,-4 4-4-16,-16 15-2 16,-10 9 2-16,-13 21 0 15,-11 3 0-15,3 0-3 16,5 0-7-16,1 21 3 16,2 18 5-16,-3 1 0 15,-5 1 1-15,3-1 0 16,-1-11-1-16,5-4 1 15,-3-17-2-15,3-4-5 16,4-4 2-16,0 0 6 16,6-12 0-16,4-15 2 15,-7 0-1-15,0 2 2 16,-6 8-2-16,-8 5-1 0,-3 8 3 16,0 4-3-1,2 0 0-15,7 0-4 0,5 0 1 16,0 24 1-16,7 4 1 15,-4-8 0-15,3 5 0 16,3-8 0-16,-2-4 1 16,7-10 1-16,-5-3 0 15,0 0-1-15,1-27 3 16,-4-16 1-16,-6-1 2 16,-11-8 2-16,-6 1 3 15,0 3 10-15,-23 9-5 16,-10 9 4-16,-4 12-12 0,8 9-8 15,1 9-2 1,5 0-9-16,2 15 0 16,9 21-56-16,12 21-115 0,0 3-157 15,12 0-263-15</inkml:trace>
  <inkml:trace contextRef="#ctx0" brushRef="#br0" timeOffset="1637">5150 547 1064 0,'0'0'174'15,"0"0"-58"-15,0 0 49 16,0 0-41-16,-77-180-58 16,53 159-21-16,1 2-29 0,0 7 4 15,9 10 0-15,5 2-18 16,-5 0-2-16,-7 2-7 15,-2 37 5-15,-3 13 2 16,9 8 0-16,14 0-5 16,3 0 5-16,0-6-3 15,23-18-9-15,6-11-6 16,-1-17 5-16,2-8 13 16,-4 0 1-16,5-35 1 15,2-23 5 1,1-5 0-1,-8-12 0-15,-6 3 5 16,-6-7 6-16,-11 11 0 16,0 1 4-16,-3 13-7 15,0 15-1-15,0 18 0 0,0 6-9 16,0 15-5-16,-3 0-1 0,-7 48-16 16,-6 27 16-16,2 16 1 15,8 5 0-15,6-15-3 16,0-6 2-16,12-11 1 15,29-14 0-15,16-13-7 16,7-16 6-16,8-21 0 16,3 0 1-16,-9-25 0 0,-13-19 2 15,-9-8 1-15,-18-8 0 16,-9 6-2-16,-14 0 2 16,-3 9 2-16,0 12 1 15,-15 12 0-15,-6 14-6 16,7 7-2-16,-3 0-1 0,-3 40 1 15,-6 14 1-15,9 9 2 16,14 9-1-16,3 0 2 16,17-3-1-16,29-9-2 15,9-8 0-15,4-22-7 16,-5-12-35-16,-11-12-57 16,-20-6-50-16,-19 0-79 15,-4-33-174-15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24:26.307"/>
    </inkml:context>
    <inkml:brush xml:id="br0">
      <inkml:brushProperty name="width" value="0.05" units="cm"/>
      <inkml:brushProperty name="height" value="0.05" units="cm"/>
      <inkml:brushProperty name="color" value="#ED1C24"/>
      <inkml:brushProperty name="fitToCurve" value="1"/>
    </inkml:brush>
  </inkml:definitions>
  <inkml:trace contextRef="#ctx0" brushRef="#br0">6057 289 1029 0,'0'0'1'15,"0"0"8"-15,0 0 6 16,0 0 49-16,0 0 57 15,0 0 8-15,123-88-85 0,-145 62-12 16,-57 0-32-16,-55 1 4 16,-56 5 1-16,-58 5-5 15,-44 4 0-15,-29 0-5 16,-13 1 12-16,-16 0-10 16,-11-2 3-16,-12 6 0 15,-4 6 6-15,1 0-6 16,8 0 0-16,29 14-9 15,31 10 15-15,31-2-7 16,38-1 1-16,36 8 0 16,23 1 2-16,14 2-2 15,33-9 0-15,37-6 24 16,39-12-21-16,38 1-3 16,19-6 0-16,0 6 2 15,0-4-8-15,0 2 6 0,0 13 0 16,-9 11-9-16,-13 24 20 15,-11 16-5-15,2 12-6 16,-10 10 3-16,3 7 5 16,-1 11-6-16,4 15-2 15,7 5 20-15,6-2-5 16,12-9-13-16,4-8-2 16,3-6 3-16,0 0 5 15,0-8-8-15,3-12 0 16,0-15 5-16,0-20 4 0,0-14-9 15,0-5 0 1,12 0 4-16,4 0-1 0,3-2-3 16,-3 0 0-16,-1-4 1 15,9-3 6-15,17 0-7 16,34-6 0-16,49-9 1 16,57-5 27-16,67 0-28 15,48-25 0-15,34 2 5 16,27 3 9-16,-8 3-16 15,6 5 2-15,2-2 0 16,-8-10 9-16,-10 3-9 16,-15-5 0-16,-12 2-8 15,-14-3 17-15,-9-2-9 16,-6-3 0-16,-3 3 0 16,-14 3 14-16,-18-2-14 0,-31 0 0 15,-52-1 25-15,-45 1-17 16,-40 5 1-16,-33 3-4 15,-25 2 5-15,-6 2 42 16,-4-5-38-16,-1-1-4 16,5-7 17-16,-4-5-19 15,4-9 1-15,0-15-9 16,0-15 7-16,-4-13-1 16,-12-26-6-16,0-25 0 15,0-23 1-15,-25-9 10 16,-10 3-11-16,-16 20 0 15,-12 23 0-15,-36 26-13 0,-35 32 7 16,-47 24-118-16,-37 25-112 16,-2-11-288-16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50.867"/>
    </inkml:context>
    <inkml:brush xml:id="br0">
      <inkml:brushProperty name="width" value="0.05" units="cm"/>
      <inkml:brushProperty name="height" value="0.05" units="cm"/>
      <inkml:brushProperty name="color" value="#ED1C24"/>
      <inkml:brushProperty name="fitToCurve" value="1"/>
    </inkml:brush>
  </inkml:definitions>
  <inkml:trace contextRef="#ctx0" brushRef="#br0">112 908 1022 0,'0'0'161'0,"0"0"-44"0,0 0 3 16,0 0 7-16,0 0-32 0,-34-156-32 16,34 156-9-16,0 0-41 15,0 15-13-15,0 39 0 16,3 39 0-16,3 22 13 15,-6 11-11-15,0 3 3 16,0-2 2-16,-9-7-2 16,-8-12-4-1,-3-15 0-15,7-20-1 0,2-25 1 16,8-15 0-16,3-27 2 16,0-6-3-1,0 0 7-15,-3-12 12 0,0-36 35 16,3-31-48-16,-3-17 0 15,3-21 1-15,0-12-6 16,0-19 1-16,0-5-2 16,0 5 1-16,0 22-1 0,3 24 0 15,3 27-1-15,0 36 1 16,2 14-1-16,8 19-1 16,18 6-3-16,15 0-3 15,26 0 3-15,1 12 3 16,-10 19-3-16,-8 17-3 15,-24 6 3-15,-22 9-2 16,-12 9 6-16,0 1-7 16,-43-5-6-16,-13-1-9 15,-18-4-21-15,7-12-28 0,14-6-69 16,19-12-55-16,34-14-30 16,0-11-14-16,34-8-38 15,25 0-71-15</inkml:trace>
  <inkml:trace contextRef="#ctx0" brushRef="#br0" timeOffset="2428">515 1047 398 0,'0'0'261'16,"0"0"-100"-16,0 0-64 15,0 0 27-15,8-157-2 16,-8 140-1-16,0 7-28 16,0 7-14-16,0 0-38 15,0 3-20-15,9 0-15 0,17 3-6 16,15 31 0-16,5 14 2 15,-1 12 1-15,-9 0-3 16,-2 3 3-16,-5-3-3 16,-9-9 0-1,-6-9 2 1,-10-11-2-16,-4-17-2 0,0-1-21 0,0-7-8 16,-21-6-1-16,1 0 24 15,6 0-17-15,8-12 11 16,6-22 0-16,0-17 7 15,34-18 3 1,16-6 2-16,-1 3 1 16,-5-3 1-1,-16 11 2-15,-8 4 4 16,-11 9 13-16,-6-3 18 16,-3 9 34-16,0 6-56 0,0 12 14 15,0 12 18-15,-6 11-12 16,-14 4-33-16,-3 25 2 15,3 29-4-15,-4 12 2 16,10 9-2-16,11 0-1 16,3 4 0-16,0-11-1 0,34-1-4 15,10-13-2 1,5-18-3-16,1-18-10 0,7-18 11 16,1 0 10-16,1-24 1 15,4-24 1 1,-5-18 0-16,-12-6 4 15,-6-7-1 1,-16 2 13-16,-14 4 2 0,-10 13-1 16,0 15 2-16,-7 18 6 0,-10 14-10 15,10 13 10-15,1 0-27 0,3 31-5 0,3 29 5 16,0 21-4-16,0 6 3 16,9 1-1-1,18 1-12-15,-2-10-9 16,-7-10-2-16,-1-18-8 15,-9-26 7-15,-8-14 3 16,0-7 13-16,0-4 10 0,-8 0 5 16,-21-25 1-16,-8-5-5 15,-7 0 2-15,4 6-3 0,4 6 0 16,16 9-3 0,9 9-2-16,11 0 1 0,0 0-9 15,6 3 1-15,32 9 4 16,8-3 1-16,11-9 2 15,4 0 3-15,-5-15 2 16,-5-24 1-16,-1-6 0 16,-1-10 2-16,-5-5 5 15,-10 4 6-15,-11 2 20 16,-9 2-1-16,-8 10 17 16,-6 6-30-16,0 6-1 15,0 9 12-15,-17 9-4 16,-6 12-17-16,-4 0-10 0,1 12-1 15,3 36-2-15,6 0 0 16,17 16 2-16,0 4 0 16,0-7 1-16,17-1-7 15,6-15-7-15,3-9-6 16,4-18 2-16,4-12 9 16,3-6 4-16,7 0 4 15,2-24 1-15,4-12 1 16,-4 0 2-16,-2-4-2 15,-7 11 1-15,-3-4-1 16,-8 8 0-16,-2 14-1 16,-1 11-1-16,-3 0-1 15,6 0-2-15,-2 29 1 16,-1 11 2-16,-3 14-2 0,-3-3 2 16,0 0 0-1,0-6 0-15,-4-12 1 0,-3-12-1 16,-6-9 1-1,2-12 0-15,-6 0 1 0,7 0 1 16,0-33 7 0,2-12-5-16,2-3-4 15,1-6 2-15,2 6 0 0,3 3-2 16,-4 3 2-16,1 15-1 16,-11 14 6-16,0 1-6 15,-3 12-1-15,3 0-1 16,2 0-7-16,4 27-2 15,2 15 10-15,-2 10 0 16,5-1-1-16,-2 0 0 16,5-6-2-16,4-6-3 0,-1-18 2 15,0-9-2-15,3-12 1 16,0 0 3-16,11-3 2 16,-4-33 3-1,7-12-2-15,-4-3 2 16,-10-6-1-16,-6-3 3 0,-6-4 4 15,-11 7-1-15,0 3 2 16,0 12-2-16,-11 15 1 16,-9 12-1-16,7 12-4 15,-7 3-4-15,3 9-9 0,0 27 7 16,0 15 1 0,8 9 0-16,9 0-1 0,0 1-3 15,6-7-1-15,28-9-8 16,6-12 3-16,-1-15 3 15,-5-12 6-15,4-6 1 16,-3 0 1-16,2-15 3 16,-2-12-3-16,-3-6 1 15,-4-3 3-15,-9-1 0 16,1-2 2-16,-6 9-1 16,0-3 5-16,-8 15-3 15,-3 9 3-15,-3 3-2 16,0 6-5-16,0 0-3 15,0 0-7-15,6 6-5 0,-1 21 10 16,1 6 2-16,0-5-1 16,5 5 1-16,-2-6 0 15,5 0-3-15,-1-9 1 16,1-9-3-16,0-3 1 16,1-6 1-16,13 0 3 15,-2-9 5-15,12-15-3 16,-6-9 0-16,2 6 0 15,-7 0 0-15,-7-1 0 16,-3 14 1-16,-8 1-2 16,-3 7-1-16,5 6-1 15,6 0-2-15,6 0-1 16,7 0 1-16,1 0 1 0,-2 13 0 16,-2 7 1-1,-1-11 1-15,-6 1 0 0,0-1 0 16,-6-7-1-16,0-2 2 15,-4 0 3-15,4 0-4 16,6 0 3-16,-5-11-2 16,5-5 0-16,1 7-1 15,2 3 3-15,5 4-3 16,1 2-2-16,11 0 1 16,1-4-2-16,-1 4 2 15,-1 0 1-15,-2-2 4 16,-6-5-4-16,-5 1 0 15,-2-8 2-15,-4 1-1 16,-8-8 1-16,2-3 0 0,-8-3 3 16,-6-3-4-16,0-3 0 15,0 3 4-15,-26 0 3 16,-7-1-5-16,-10 4-2 16,6 4 5-16,6 5-3 15,15 9-2-15,2 9-1 16,0 0-4-16,2 23-6 15,-5 23 7-15,0 8 3 16,11-3 0-16,6 6 0 16,0-3 2-16,0 4-2 15,0-2 0-15,0 4 0 0,0 7-1 16,0 5 1 0,0 7 0-16,0 16 0 0,23 8-4 15,11 11 4-15,-1 10 3 16,-10 5-3-16,-6-3 0 15,-3 1 1-15,-5-11 0 16,2-10 6-16,-8-13-6 16,-3-20 10-16,0-11-8 15,0-14 11-15,0-11-11 16,-14-16 6-16,-9-15-3 16,-7-3 2-16,-13-3-1 15,-11 0 0-15,-7-15-3 16,-5-18-4-16,-1-15-40 15,-3-12-91-15,4-19-144 16,2-17-153-16</inkml:trace>
  <inkml:trace contextRef="#ctx0" brushRef="#br0" timeOffset="2837">3219 451 857 0,'0'0'109'0,"0"0"-11"16,0 0-43-16,0 0-17 0,0 0-30 16,0 0-8-16,0-6-1 15,0 33 1-15,0 6 3 16,0-3 0-16,0-3 0 15,40-2 4-15,17-17 13 16,19-4 47-16,5-4 3 16,-7 0-3-16,-24-19 6 15,-21-10 23-15,-18-10-16 16,-11-9-27-16,-11-4-23 16,-35-2-15-16,-15 12-8 15,-5 18-5 1,5 12-2-16,6 12-1 0,5 3-5 15,13 45-17 1,10 21-49 0,20 16-100-16,7 8-70 15,34 3-121-15</inkml:trace>
  <inkml:trace contextRef="#ctx0" brushRef="#br0" timeOffset="3858">5512 466 1117 0,'0'0'199'0,"0"-174"-122"15,-13 108 20-15,2 20 28 16,2 19-30-16,6 18-40 15,-2 9-26-15,-1 0-29 16,-8 61-9-16,2 28 9 16,-8 29 7-16,6 17 0 15,8 4-7-15,2 11 0 16,4 3 2-16,0-8 0 16,0-24-1-1,10-34 0-15,1-37-1 16,-2-25-3-16,-6-23 0 15,0-2-5-15,-3-29 8 16,0-38-1 0,0-44-2-1,-36-12-2-15,-10 3 0 16,-8 5-8-16,1 34 11 16,5 24-1-16,12 27 2 0,13 18 0 15,9 6-1-15,11 6 2 0,3 0-8 0,-3 12-12 0,3 24 17 16,0 9 3-16,12-3 0 15,39-6-2-15,22-15 2 16,17-12 0-16,20-9 4 16,8-2 0-16,-5-35-1 15,-18-5-2-15,-22-9 6 0,-30-6 11 16,-20-12 13-16,-12-3-5 16,-11 5 0-1,0 7-7-15,-25 15-2 0,2 21 1 16,11 15-6-16,-5 9-7 15,3 21-5-15,-13 39-5 16,-5 27 4-16,7 12 2 16,9 1-1-16,12 5 1 15,4-5-1-15,0-4 0 16,17-15-3-16,11-15 1 16,-5-27-1-16,3-18-5 15,7-21 2-15,4 0 5 16,13-21 1-16,1-18 2 0,-1-18 1 15,-1 9-2 1,-9 6 0-16,-9 15-1 0,-13 12 0 16,-12 11 0-16,0 4-4 15,0 0-1-15,11 19-3 16,3 8 1-16,11 6 0 16,2-6-2-16,13 0-1 15,6-12 4-15,-6-3 3 16,-3-12 2-16,-5 0 1 15,-6-39 7-15,-8-9-5 16,-7-12 1-16,-11-3 2 16,-6 5 3-16,0 4 7 15,-27 6 1-15,1 15 9 16,-5 12-13-16,11 12 0 0,1 9-1 16,-6 0-11-16,7 30-3 15,4 24 3-15,11 9 0 16,3 7 1-16,20-1-1 15,30-3-1-15,13-12 1 16,10-15 1-16,1-9 0 16,-4-12-1-16,-9-9 0 15,-18-6-7-15,-23-3-33 16,-17 0-62-16,-3-21-155 16,-3-18-401-16</inkml:trace>
  <inkml:trace contextRef="#ctx0" brushRef="#br0" timeOffset="4464">7614 896 1392 0,'0'0'215'0,"0"0"-100"16,-12-156-9-16,-2 126-31 15,3 15-33-15,8 12-7 0,3 3-19 16,0 0-8-16,0 27-8 16,-3 42 0-16,-7 30 0 15,-4 18 7-15,-3 13-6 16,-3 5 1-16,0-6 4 15,0-8-3-15,7-16-3 16,3-17 1-16,0-22 2 16,7-18-2-16,0-21-1 15,3-21 0-15,0-6 2 16,0 0-2-16,-5-42 17 16,2-28-17-16,3-32 0 15,0-21 0-15,0-21 0 16,-3-25 0-16,-9-11 0 0,-13-1 0 15,2 13 0-15,3 23 0 16,10 37 0-16,7 33 0 16,3 33 0-16,0 26 0 15,0 14 0-15,6 2 0 16,41 0-5-16,24 33 2 16,5 12 2-16,-9 15-6 15,-13 9 4-15,-21-2-2 16,-16-1-2-16,-14-3-8 15,-3-3-18-15,-17 6-20 16,-33-12-19-16,-10-6-51 16,-1 4-115-16,22-19-24 15,29-6 10-15,10-6 9 16,10-13-97-16</inkml:trace>
  <inkml:trace contextRef="#ctx0" brushRef="#br0" timeOffset="4506">7614 896 328 0</inkml:trace>
  <inkml:trace contextRef="#ctx0" brushRef="#br0" timeOffset="6167">7614 896 328 0,'194'87'325'0,"-171"-120"-159"0,0 0-39 0,-3 3 38 16,-3-9-57-16,1 12 2 16,-6 0-29-16,2 3-4 15,0 15-15-15,-2 6-23 16,8 3-26-16,8 0-13 16,8 12 0-16,15 27 3 15,2 15-3-15,7 4 3 16,-7 8 1-16,-16-9-4 15,-14-6 1-15,-9-12 2 16,-14-12-3-16,0-6-1 16,-14-12 1-1,-29-6 3-15,6-3 0 0,1 0-2 16,13-18-1 0,18-21-1-16,5-6 0 0,0-12 1 15,51-16-2-15,16-2 2 16,0 9-2-16,-4 3 2 0,-19 21-1 15,-21 18 1-15,-12 15 1 16,-11 6 3-16,0 3-4 0,0 0-1 16,0 0-8-1,6 27-4-15,3 9 13 16,5 9 0-16,-4 0-2 0,7 3 2 16,6 0 0-16,8-2 0 15,1-13 0-15,3-12 0 16,-9-15 2-16,-6-6 2 15,0 0 4-15,-3-31 2 16,-7-13 2-16,-10-10 29 16,0-6-12-16,0-1 1 15,-27 10-1 1,-13-3-18-16,-3 21-4 0,-1 6-1 16,4 15-5-1,10 12-1-15,4 0-5 0,-2 27 0 16,8 21 2-16,11 12 3 15,9 3-2-15,0 4 0 16,43-7-2-16,17-6 0 0,4-12 2 16,6-24 1-16,3-9 1 15,-2-9 2-15,-4 0 0 16,-7-21 1-16,-4-21 3 16,-10-3 8-16,-11-3 13 15,-12 2 15-15,-14 1 1 16,-4 15-13-16,-5 12-3 15,0 6-9-15,0 12-5 16,0 0-13-16,0 12 0 16,0 48-13-16,0 40 13 15,-5 26 2-15,-13 12-2 16,-13 7-1-16,-2-13 1 0,-4-3 0 16,-4-8 0-1,12-26 0-15,6-16 1 16,9-34-1-16,11-18 0 15,3-21 0-15,0-6 2 16,0 0 1-16,0-42 9 0,0-27-5 16,9-31-5-16,14-16-2 15,5-17 0-15,-2-29 0 16,7-13 0-16,7-3 0 16,-2 16 0-1,2 27-5 1,-3 36 5-16,-4 32 0 15,1 22 0-15,-2 24-9 16,9 21 7-16,2 4-15 0,0 34 9 0,-5 20-7 0,-18 2-8 16,-17 6-10-16,-3 0 7 15,0 9 13-15,-34-15-7 16,-2-5 10-16,-7-16-4 16,2-12-20-16,1-15-15 15,6-3 24-15,14-3-9 16,7-6 15-16,13 0 5 15,0 0 11-15,10 0 3 16,36 0 0-16,18-25 2 0,13-4-2 16,1-8 1-1,-2-5 5-15,-6-6 3 16,-13-6 18-16,-11-3 1 0,-11 0 22 16,-15-1-13-16,-17 4-11 15,-3 6-8-15,0 13 11 16,-6 10-14-16,-8 10-5 15,3 12-5-15,2 3-5 16,-15 10 0-16,-2 31-7 16,-8 20 7-16,-3-1 0 15,10 9-1-15,7 3-3 16,11 3 4-16,9-5 0 16,0-14 0-16,0-16-3 15,26-28 3-15,4-12 0 16,10 0 1-16,3-18 3 0,1-24 0 15,-1-12-1-15,-6-4 0 16,1 4-1-16,-6 3-2 16,2 6 2-16,-7 15 1 15,-7 15-2-15,-9 9-1 16,-2 6-1-16,5 0-10 16,1 39 8-16,5 9 2 15,-2 9-1-15,-1 12 0 16,-5-9-1-16,2-5 3 15,0-7 0-15,-2-9 0 16,2-6-1-16,6-21 1 16,7-9 2-16,10-3 2 0,3-12 4 15,4-36-2-15,-4-21-2 16,0-12 3-16,-7-19 9 16,-4-8 1-16,-9-10-2 15,-6-8-5-15,-10 3 1 16,-4 11-4-16,0 25-5 15,0 24 5-15,0 30 1 16,0 15 1-16,0 12-4 16,0 6-5-16,0 0-7 15,-10 33-3-15,-10 33 0 16,-3 21 8-16,3 19 1 16,12-1 0-16,8 3 1 15,0-2-31-15,25-10-32 0,10-21-31 16,-4-15-70-16,-10-21-68 15,-21-20-111-15,0-19-264 16</inkml:trace>
  <inkml:trace contextRef="#ctx0" brushRef="#br0" timeOffset="6804">10412 695 775 0,'0'0'116'15,"0"0"-34"-15,0 0 43 16,0 0-30-16,0 0-52 15,0 0-31-15,120-48 7 16,-71 48 18-16,9 0 2 0,5 2 0 16,-2 4 9-1,-1-6 2-15,-13 0 4 0,-4 0-2 16,-20 0-16-16,-9 0 5 16,-8 0 7-16,-2-8 2 15,-1-1-27-15,-3 6-6 16,0 0-3-16,0 3-7 15,0 0-7-15,0 0-3 16,0 23-13-16,0 17 13 16,0 8 3-16,0 3 0 15,37-15 0-15,16-9 1 16,15-11-1-16,-6-14 2 16,-2-2 0-16,-2 0 1 15,-15-21 1-15,-13-6 1 16,-17-15 4-16,-9 0 13 0,-4 6 15 15,0-3-10 1,-27 12-11-16,-4 12-5 0,5 9-3 16,-7 6 2-16,-10 6-7 15,-5 42-1-15,-5 27 4 16,-4 18-4-16,1 25 3 16,-1 20-2-16,4 6 0 15,5-2-3-15,12-4 2 16,5 4-5-16,14 1 6 15,14 5-7-15,3-9 5 16,0-19-1-16,0-33 0 16,0-27 1-16,0-33-1 0,0-21 0 15,-33-6 0-15,-21-12 0 16,-22-36 11-16,-18-12-10 16,-9-18 0-16,-4-6-1 15,16-1-14-15,35-2-5 16,45 0-16-16,19 6-16 15,79 2-19-15,29 4-102 16,11 3-161-16,-3 3-234 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59.665"/>
    </inkml:context>
    <inkml:brush xml:id="br0">
      <inkml:brushProperty name="width" value="0.05" units="cm"/>
      <inkml:brushProperty name="height" value="0.05" units="cm"/>
      <inkml:brushProperty name="color" value="#ED1C24"/>
      <inkml:brushProperty name="fitToCurve" value="1"/>
    </inkml:brush>
  </inkml:definitions>
  <inkml:trace contextRef="#ctx0" brushRef="#br0">228 572 777 0,'0'0'255'16,"0"0"-85"-16,0 0 34 15,0 0-27-15,0 0-59 16,0 0-35-16,79-136-35 15,-79 118-2-15,0 1-20 16,-6 5-9-16,-11 5-5 16,-6 7-10-16,-10 0-2 0,-10 0-3 15,-8 0 0-15,4 27 2 16,4 7-1-16,16-1 0 16,10 6-9-16,17-3-8 15,0-6 11-15,17-6-9 16,24-6 1-16,8-15 10 15,4-3 4-15,-2 0 2 16,-1-21 0-16,-13-12 1 16,-11-3 6-16,-6-9-3 15,-13-1 10-15,-7 2 1 16,0 4 2-16,0 7-5 16,0 12-3-16,-27 9-9 15,-10 12 0-15,-6 0-5 0,-4 0 3 16,7 25 0-16,13 16-3 15,13 5 2-15,14 4-2 16,5-4-4-16,42-7 2 16,8-12 1-1,14-12 5-15,4-15-3 0,-1 0 4 16,9-6 3-16,6-33-1 16,-3-12 0-16,-12-13 15 15,-11-5 3-15,-15-15 13 16,-21 3-9-16,-12 12 2 15,-13 9 0-15,0 24-7 16,0 18-19-16,0 11 0 0,0 7 0 16,-4 0 0-1,-16 48 0-15,-12 37 0 0,-13 26 0 16,-2 27 0-16,1 16 0 16,5 39 0-16,-2 23 0 15,0 10 0-15,-4 8 0 16,-2-11 0-16,-3-16 0 15,17-45 0-15,18-53-11 16,17-49-15-16,0-42 16 16,43-18 10-16,21-18 5 15,16-39 1-15,7-21 4 16,-3-10-7-16,-18-8-2 16,-16 0 4-16,-27 2-5 15,-20 11-5-15,-3 10-14 16,-20 19-27-16,-29 0-21 0,-9 6-40 15,2 9-130-15,16 6-144 16,26-6-535-16</inkml:trace>
  <inkml:trace contextRef="#ctx0" brushRef="#br0" timeOffset="781">1458 464 1116 0,'0'0'221'0,"0"0"-50"0,0 0-30 15,0 0-34-15,0 0-36 16,0 0-30-16,6-136-23 16,-6 136-12-16,0 15-6 15,0 31-9-15,-17 16 9 16,-10 17 0-16,4 2-4 15,0 6 4-15,9 4 1 16,5-7 0-16,2-18-1 16,3-21 0-16,4-21 1 15,0-18-1-15,0-6 0 16,0 0 4-16,0-18 5 16,0-39 5-16,23-24-12 15,11-25 0-15,6-2 2 0,-2 0 3 16,-15 2-5-1,-11 4-1-15,-4 12-1 0,-8 18 5 16,0 27-3-16,0 14-2 16,0 20 1-16,0 11-1 15,3 0 0-15,9 0-10 16,9 27-2-16,7 15 12 16,1 0-11-16,0 3-5 15,-8-9 2-15,-4 3-4 16,-6-2-1-16,-11-2 1 15,0-10 3-15,0-2-2 16,-11 2 7-16,-19-2-6 16,-7 2 7-16,0-4 5 15,7-3-3-15,4-3 0 0,9-3 3 16,6-3 2-16,8-6 2 16,3 0-1-16,0-3 0 15,0 0 1-15,3 0-2 16,34 6-3-16,13-3 4 15,21 6 1-15,-7 3 2 16,-5 6-2-16,-8 6-1 16,-11 9-1-16,-7 7 2 15,-10 8 0-15,-9 6 2 16,-11 0-1-16,-3-6 3 16,0 0 1-16,-12-6-2 15,-36-6 6-15,-22-18-2 16,-17 3 0-16,-3-15-3 0,3-6-4 15,16 0-61-15,21 0-55 16,24-6-31-16,23-27 12 16,3-9-3-16,32-18-41 15,40-10-389-15</inkml:trace>
  <inkml:trace contextRef="#ctx0" brushRef="#br0" timeOffset="1203">2045 370 739 0,'0'0'136'0,"0"0"55"16,0 0-73-16,130-153 8 16,-113 132-41-16,-3 6-7 0,-11 6 14 15,-3 3-16-15,0 3-33 16,0 0-15-16,-14 0-22 16,-12 3-6-16,-8 0-5 15,5 0 4-15,-1 3 0 16,7 18 0-16,3 6 1 15,9 0-2-15,8 6 2 16,3 0-1-16,0 7 1 16,3 1 0-16,17-5-1 15,0 7 1-15,3 1 0 16,1 8 1-16,2 2-1 16,2-3-1-16,-8-3 1 15,0 0 0-15,-14-8 0 16,-6-7-1-16,0-6 0 15,0-9 1-15,-20-1-6 0,-20-4 6 16,-17-1 3-16,-7-10-3 16,-3-2-51-16,8 0-43 15,16 0-63-15,9-2-6 16,20-19-42-16,14-10-93 16</inkml:trace>
  <inkml:trace contextRef="#ctx0" brushRef="#br0" timeOffset="1597">2470 320 707 0,'0'0'234'0,"0"0"-72"0,0 0-44 15,0 0 27-15,0 0-56 16,0 0-41-16,127-85-41 15,-60 64 0-15,-1 6 12 16,-2 3-4-16,-18 6-2 16,-8-6 13-16,-18 9 2 15,-14 3-7-15,-3-3-13 16,-3 3 2-16,0 0-2 16,-3 0 3-16,-37 0-11 15,-13 0-3-15,-11 0 2 16,4 21 0-16,10 9 1 0,10 6-2 15,11 9 2 1,4 7-1-16,1 4 0 16,9 2 0-16,1 5 1 15,0 6 0-15,8 0 1 16,3 0-1-16,3-2 0 16,0-7 0-16,0-6-1 15,0-3 1-15,0-6-1 16,0-3-66-16,0 0-90 0,0-9-222 15</inkml:trace>
  <inkml:trace contextRef="#ctx0" brushRef="#br0" timeOffset="1961">2757 972 991 0,'0'0'129'16,"0"0"-24"-16,0 0-13 16,0 0-42-16,0 0-38 15,0 0-12-15,-24-27 0 16,24 36 0-16,0 3-3 16,0 3 3-16,21-6 0 15,6-6 48-15,3-3 35 16,-4 0 8-16,-6 0-26 15,-6-6-15-15,-10-15 5 0,-4 0-21 16,0-6-16-16,-21 0-18 16,-22 12-7-16,-14 3-48 15,-4 12-69-15,-1 0-118 16,-1 21-234-16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2:12.203"/>
    </inkml:context>
    <inkml:brush xml:id="br0">
      <inkml:brushProperty name="width" value="0.05" units="cm"/>
      <inkml:brushProperty name="height" value="0.05" units="cm"/>
      <inkml:brushProperty name="color" value="#3165BB"/>
      <inkml:brushProperty name="fitToCurve" value="1"/>
    </inkml:brush>
  </inkml:definitions>
  <inkml:trace contextRef="#ctx0" brushRef="#br0">7018 812 1071 0,'0'0'195'0,"0"0"-60"16,0 0 4-16,0 0-35 16,0 0-23-16,0 0-24 15,-17-166-27-15,0 139 0 16,-2 3-4-16,-5 6-10 15,0 3-4-15,-5 2-8 16,-8 11 4-16,-7 2-8 16,4 0-6-16,4 2 1 0,8 26 4 15,19 8-3 1,9 15-6-16,0 6 4 0,29 3-3 16,23 1-6-1,11-1 7-15,-4-6 1 0,-2 0 5 16,-13-9-3-16,-15-6-2 15,-12-9 1-15,-13-6-6 16,-4-3-13-16,0-2 1 16,-10-7 18-16,-27-7 6 15,-3-5 3-15,-4 0 3 16,12-15 0-16,8-18-2 16,7-12 4-16,14-6-3 15,3-3-3-15,0-3-1 16,17 11-1-16,19 4-2 15,7 7-5-15,1 8 5 0,2 6 2 16,-1 5-26-16,-1 10-66 16,-6 6-58-16,-3 0-76 15,-9 0-50-15,-6 6-291 16</inkml:trace>
  <inkml:trace contextRef="#ctx0" brushRef="#br0" timeOffset="480">7252 364 853 0,'0'0'83'0,"0"0"57"16,-161-184-10-16,105 136-6 16,-4 6 5-16,-4 5-28 0,-3 10-35 15,-2 12-24-15,-6 9-13 16,5 6 1-16,-7 0-15 15,1 39-5-15,-5 28-8 16,-2 23-2-16,-1 24 1 16,11 18 1-16,16 13 0 31,27 9-2-31,30 10 0 0,3 2-3 0,70-10 2 16,39-14-5-16,21-27 1 15,18-38 2-15,8-31-1 16,-8-28 4-16,-7-18 5 0,-11 0-1 15,-12-37 5-15,-14-17 20 16,-14-18 16-16,-15-18 6 16,-15-18-12-16,-13-13 0 15,-16-14-22-15,-22-12 3 16,-12-7 2-16,-12 4-20 16,-56 12-2-16,-42 17 0 15,-38 28-7-15,-18 21 1 16,-12 26-5-16,28 25-13 15,40 19-19-15,43 2-15 16,41 33-32-16,26 32-80 16,0 17-92-16,0 11-283 15</inkml:trace>
  <inkml:trace contextRef="#ctx0" brushRef="#br0" timeOffset="1200">5942 1109 814 0,'0'0'199'16,"0"0"-49"-16,0 0 2 0,0 0-18 15,0 0-27-15,0 0-36 16,20-105-2-16,-20 105-9 15,0 0-15-15,0 0-12 16,0 0-16-16,0 12-12 16,-43 36-4-16,-24 22 11 15,-24 23 12-15,-8 3-2 16,-15 3-2 0,-3 3-3-16,-11 0 0 15,-5-2-12-15,6-1 0 16,17-14-4-1,26-22 6 1,30-22-4-16,28-20 1 16,19-11-4-16,4-7 0 0,3 0 1 0,0 0-1 15,0-3 1-15,0 0 2 0,0 3-2 16,0-3-1-16,0 0-2 0,-3 0-20 16,-5 0-22-16,2 5-32 15,0 2-39-15,6 8-124 16,0 6-144-16,0 3-119 15</inkml:trace>
  <inkml:trace contextRef="#ctx0" brushRef="#br0" timeOffset="1812">3893 2135 947 0,'0'0'195'0,"0"0"-36"0,0 0-18 16,0 0 8-16,0 0-69 16,-27-160-21-16,27 158-16 15,0 2-17-15,0 0-10 16,0 0-15-16,0 6-1 0,0 29-5 15,0 17 4-15,0 8 2 16,0 6 2 0,0-3 3-16,0 1-5 0,0-14 1 15,6-7-3 1,2-13 1-16,1-12 0 0,2-3 0 16,9-9-1-1,7-6-8-15,16 0 3 16,7 0 2-16,7 0 5 0,4-21-1 15,-12 3 2-15,-2 3-1 16,-16 3-1-16,-8 3 2 16,-14-1 0-16,-1-2 1 15,-8 3 1-15,0-5 1 16,0-1 10-16,0-1 10 16,0 1 5-16,-11 3-9 15,2 6 2-15,1 3-6 16,2 3-3-16,6 0-6 0,0 0-8 15,0 0-2-15,-3 13-3 16,-5 26 4-16,5 15 1 16,0 6 4-1,3 6-4-15,0-3 1 16,0-3-4-16,11-8-1 0,4-14-36 16,-1-10-28-16,-8-13-22 15,2-6-65-15,-8-9-90 16,0 0-94-16,0 0-187 15</inkml:trace>
  <inkml:trace contextRef="#ctx0" brushRef="#br0" timeOffset="2267">4305 1653 947 0,'0'0'162'16,"0"0"-59"-16,0 0 28 15,-205-168 2-15,162 168-49 16,-4 0-42-16,-2 25-29 16,-12 35-1-16,-2 30-7 15,-1 27 7-15,1 27 3 16,5 22-6-16,18 12-1 0,17 11 2 16,23-6-1-16,0-11-8 15,46-16 0-15,35-21 1 16,23-21-2-16,20-23-2 15,12-31 2-15,-3-27 2 16,-5-33-2-16,-7 0 4 16,-8-36 5-16,5-36 0 15,-8-18 36-15,-11-25 12 16,-22-11-18-16,-22-15-5 16,-32-15-1-16,-23-13-9 15,-11-17-11-15,-56 11-5 16,-23 22-5-16,-27 29-3 15,-20 34-3-15,-10 30-1 16,3 21 4-16,21 26-7 16,29 13 6-16,30 4-4 0,24 46-11 15,34 26-55-15,6 23-55 16,66 4-153-16,35-13-497 16</inkml:trace>
  <inkml:trace contextRef="#ctx0" brushRef="#br0" timeOffset="2932">7744 1319 826 0,'0'0'238'0,"0"0"-109"16,0 0 47-16,0 0-45 15,-171-168-32-15,157 159-30 16,11 7-16-16,3 2-23 16,0 2-30-16,17 50-5 15,44 25 5-15,28 23 16 16,28 5 12-16,21 4-8 0,12 2 0 16,13 12 0-1,15 4-8-15,19 2 4 0,9-9-4 16,-1-12 3-16,-18-11 5 15,-33-22 0-15,-38-12-6 16,-32-14-3-16,-30-16-6 16,-24-10 3-16,-16-11-3 15,-11-3-5-15,-3-9 0 16,0 0-1-16,0 0 1 16,0 0-16-16,-6 0-29 15,-12 4-26-15,1 7-75 16,8 7-166-16,4 9-187 0</inkml:trace>
  <inkml:trace contextRef="#ctx0" brushRef="#br0" timeOffset="3219">9953 2842 1130 0,'0'0'239'15,"0"0"-73"-15,0 0-35 16,0 0-13-16,0 0-51 16,0 0-23-16,0-64-24 15,0 64-17-15,0 0-3 0,0 34-5 16,0 11 5 0,-8 15 0-16,8 0 4 0,0-3-3 15,0-2-2-15,14-11-9 16,9-11-48-16,1-8-71 15,2-10-100-15,-1-12-89 16,-5-3-105-16</inkml:trace>
  <inkml:trace contextRef="#ctx0" brushRef="#br0" timeOffset="3559">10323 2968 478 0,'0'0'350'0,"0"0"-182"16,0 0-10-16,0 0-17 15,0 0-47-15,0 0-37 0,-77-75-29 16,64 78-20-16,7 21-3 16,6 9 7-16,0 3-3 15,0-2-3-15,27-1 7 16,8-10-1-16,13-2-2 16,8-11-3-16,5-10-2 15,-1 0 22 1,-3 0 13-16,-7-25 17 0,-10-4 1 15,-10-4-6-15,-16-4-4 16,-14-2-14-16,0-3-5 16,-41 0-23-16,-19 5-6 15,-13 10-4-15,6 10 2 16,10 7-6-16,17 10-34 16,13 0-24-1,10 0-71-15,11 6-42 0,6 7-191 16,0-7-253-16</inkml:trace>
  <inkml:trace contextRef="#ctx0" brushRef="#br0" timeOffset="3991">10604 2319 1038 0,'0'0'140'15,"0"0"-16"-15,-243-157 29 16,136 121-33-16,-8 12-57 0,2 15-7 15,-4 9-17-15,0 9-5 16,7 45-11-16,6 24-6 16,11 28-8-16,12 20 1 15,21 18-2-15,21 13-3 16,31 8-2-16,8 9 0 16,78 1-2-1,41 5-1-15,31-11 1 0,26-27 6 16,-3-28 5-1,-2-49-9 1,-5-34 0-16,1-31 2 16,0-15 8-16,4-55 12 15,-18-26-4-15,-16-24 8 16,-33-13-7-16,-33-8-3 16,-27-12 6-16,-35-7-9 0,-9 1-16 15,-58 0 0-15,-55 17 0 16,-43 19 0-16,-35 18 0 15,-14 18 0-15,22 27 0 0,39 20-11 0,48 22-31 16,36 18-27-16,26 6-25 16,27 48-69-16,7 25-140 15,17 2-138-15</inkml:trace>
  <inkml:trace contextRef="#ctx0" brushRef="#br0" timeOffset="4613">10945 3705 1217 0,'0'0'204'0,"0"0"-57"0,0 0-14 16,0 0-38-16,0 0-46 15,0 0-29-15,73-27-11 16,-2 72-6-16,28 25 23 0,32 19-5 15,16 20-9-15,24 8 11 16,13 6-7-16,-4 1-1 16,-7-13-4-16,-22-8-2 15,-21-20 2-15,-29-19-5 16,-24-16-1-16,-24-18 6 16,-19-9-10-16,-18-12 2 15,-9-3-3-15,-7-6 0 16,0 0 0-16,0 0 0 15,0 0-4-15,-20 0-44 16,-3 0-15-16,0 0-40 16,12 0-112-16,11 0-151 15,0 0-86-15</inkml:trace>
  <inkml:trace contextRef="#ctx0" brushRef="#br0" timeOffset="5052">13255 4719 1200 0,'0'0'157'0,"0"0"4"16,0 0-25-16,0 0-22 16,0 0-40-16,0 0-25 15,0-69-23-15,0 69-18 0,0 0-1 16,6 27-1-16,11 3 1 15,-4 3 4-15,-2 3-5 16,-5 0 0-16,-6-3-2 16,0-3-2-16,0-6 0 15,0-9-1-15,3-3 0 16,-3-3 0-16,3-6-1 16,-3-3 0-16,0 3 0 15,0 1 2-15,0 2-2 16,0 5 0-16,0 7 0 15,0 3 8-15,0-2-3 16,0-5-5-16,0-1 9 16,0-7-6-16,0-6-1 15,0 0-2-15,0 0-5 16,0 0-26-16,0 0-42 0,0 0-26 16,0 0-59-16,34-21-126 15,16-12-127-15</inkml:trace>
  <inkml:trace contextRef="#ctx0" brushRef="#br0" timeOffset="5494">13675 4754 678 0,'0'0'328'16,"0"0"-182"-16,0 0 13 16,0 0-13-16,0 0-6 15,0 0-47-15,0-81-31 16,0 81-20-16,0 0-17 0,0 0-12 15,0 16-11-15,0 16-2 16,3 11 2-16,8-1-1 16,9-6 2-16,4-6-5 15,5-9 2-15,8-9 0 16,7-9 2-16,-1-3 2 16,-3 0-3-16,-10-3 1 15,-13-15-1-15,-11 0 4 16,-1-6-3-16,-5 0 7 15,0 3 5-15,0 6 10 16,0 3-2-16,0 6-2 16,0 3-3-16,0 3-11 15,0 0 4-15,0 0-10 0,0 6-7 16,-5 24 7 0,2 9 1-16,3 0 0 0,0 1-1 15,0-7 0-15,0-4 0 16,0-4-26-16,0-8-55 15,0 5-80-15,0-5-151 16,0-2-205-16</inkml:trace>
  <inkml:trace contextRef="#ctx0" brushRef="#br0" timeOffset="5926">14181 4304 1080 0,'0'0'132'0,"-179"-139"0"16,80 82-14-16,-8 15 5 16,-3 12-43-16,6 15-27 15,7 15-17-15,10 0 1 16,-3 15-16-16,6 36-5 16,0 18-7-16,8 21-1 15,10 19-4-15,2 11-3 16,13 12-1-16,15 7 4 15,16-7-2 1,20-5-2-16,0-10 1 0,50-3-3 16,34-6 0-1,22-15 2 1,25-14 0-16,19-34 2 16,18-33 7-16,11-12-4 0,9-33-3 15,-8-39 10-15,-19-13 10 0,-21-5 12 16,-23-6-3-1,-24-6 0-15,-26-9-3 16,-20-10-10-16,-23-5-18 16,-24-7 0-1,0 7 0-15,-54 14 0 0,-39 20 0 16,-28 28 0-16,-23 25 0 0,1 22 0 16,19 17 0-16,24 0-49 0,30 41-46 15,16 28-45-15,15 10-173 16,2 5-281-16</inkml:trace>
  <inkml:trace contextRef="#ctx0" brushRef="#br0" timeOffset="6546">13041 5528 1065 0,'0'0'230'0,"0"0"-98"0,0 0 35 16,0 0-51-16,0 0-37 15,0 0-32-15,-87 12-21 0,33 45 0 16,-16 21 2-1,-17 18-7-15,-7 22 1 0,-5 11-3 16,4 6-4-16,16-11 2 16,15-13-12-16,13-18 2 15,16-18 4 1,11-20-5-16,10-23 2 16,11-13-8-1,3-13 0-15,0-3 0 16,0 0 0-16,0-3 0 0,0 0 0 15,0 0 0-15,0 0 0 0,0 0 0 16,0 0-37-16,-3 0-35 16,-8 0-26-16,-1 0-71 15,-13 9-90-15,-18 9-122 16,-21 6-172-16</inkml:trace>
  <inkml:trace contextRef="#ctx0" brushRef="#br0" timeOffset="6799">11457 6755 1075 0,'0'0'153'0,"0"0"-10"0,0 0 17 16,0 0-34-16,0 0-27 16,0 0-39-16,-47-36-37 15,47 66-20-15,0 24 11 16,0 18 19-16,0 7-5 0,-4-2-14 15,-3-4-7-15,1-7-1 16,0-8-6-16,-5-10-2 16,5-13-31-16,3-10-46 15,3-8-88-15,0-11-110 16,0-6-42-16,43-2-25 16</inkml:trace>
  <inkml:trace contextRef="#ctx0" brushRef="#br0" timeOffset="7222">11784 6827 814 0,'0'0'156'0,"0"0"-48"15,0 0-8-15,0 0 23 0,0 0-40 16,0 0-36-16,60-81-19 16,-33 81-1-16,4 0 5 15,4 12-7-15,-1 9-6 16,-4 6-10-16,-7 3-2 15,-6 3-2-15,-6 4 0 16,-8-1 3-16,-3-1 0 16,0 2-6-16,-34-1 2 15,-9 0 3-15,-1-6-4 16,4-9-2-16,10-9 1 16,16-6 2-16,11-3-4 15,3-3 3-15,0 0-2 16,0 0-1-16,27 0 1 15,7 0 1 1,3 0 1-16,-1 0-3 16,1 0 6-1,-3 3-1-15,-5 10 4 16,-5 1 1-16,-7 1 0 16,-8 6 2-16,-9 0 1 0,0-3 2 0,0 1 4 15,-9-4-7-15,-25-3-8 16,-10-6 3-16,-2-6-7 0,2 0-12 15,7 0-50-15,11 0-36 16,12-12-92-16,14-34-26 16,20-23-81-16</inkml:trace>
  <inkml:trace contextRef="#ctx0" brushRef="#br0" timeOffset="7692">12312 6439 703 0,'0'0'245'0,"0"0"-117"16,-107-153-22-16,44 107 27 16,-8 13-7-16,-16 19-15 15,-9 11-65-15,-11 3 7 16,-11 17-7-16,8 26-1 16,11 14-22-16,7 13 2 15,16 13-13-15,2 31 0 16,12 25-2-16,7 15 9 15,21 14-8-15,28-6-2 16,6-2-4-16,23-4-5 0,44-5 1 16,20-16 0-16,25-24-1 15,21-33-2-15,17-39 2 16,21-33 0-16,12-6 5 16,4-57 8-16,-7-21-2 15,-25-12 8-15,-29-4 2 16,-32-4 5-16,-33-14-3 15,-26-14-3-15,-21-18-6 16,-14-13-2-16,-17 7-5 16,-49 9-3-16,-24 17 0 15,-17 13-4-15,-11 12-3 16,-8 14 1-16,-5 13-5 16,0 17-10-16,9 26-37 15,10 14-16-15,19 15-24 16,10 0-109-16,13 15-224 15</inkml:trace>
  <inkml:trace contextRef="#ctx0" brushRef="#br0" timeOffset="8613">4782 3326 699 0,'0'0'171'0,"0"0"-11"16,0 0-69-16,0 0 12 15,0 0 8-15,0 0-13 16,-100-45-10-16,100 45-1 16,0 0-22-16,0 0-12 15,0 0-13-15,0 0-9 0,0 0-11 16,14 0-16-16,18 30 2 16,22 21 10-16,19 15 20 15,11 19 0-15,11 4-12 16,4 14-7-1,5 6 1-15,3-7-14 16,0-9 3 0,-10-12 0-1,-18-17-2-15,-18-14-3 16,-18-17 3-16,-13-12-5 16,-13-9-1-16,-6-8 1 0,-11-4 0 0,0 0 1 15,0 0 4-15,0 0 0 0,0 0-2 16,0 0-3-16,-17 0-28 15,3-4-31-15,1 2-34 16,13 2-55-16,0 0-146 16,0 21-130-16</inkml:trace>
  <inkml:trace contextRef="#ctx0" brushRef="#br0" timeOffset="9203">6567 4445 881 0,'0'0'257'0,"0"0"-124"0,0 0 45 15,0 0-12-15,0 0-66 16,0 0-26-16,-150-106-33 0,132 104-13 15,-2 2-8-15,-3 0-11 16,0 18-9-16,-4 30 1 16,-4 21 0-16,5 12 0 15,9 6-1-15,14 7 0 16,3-1-2-16,20 0 1 16,34-12-1-1,13-14-2-15,0-26-2 0,-10-19 0 16,-7-19-4-1,-13-3 10 1,-14 0 5-16,-10-3 3 16,-6-21-1-16,-7-3 21 0,0-4 0 15,-11-2-1 1,-21 3-12-16,-19 6-15 0,-10 9-2 0,-9 6 2 16,7 6-1-16,16 3-5 0,15 0-25 15,21 0-39-15,11 0-50 16,0 12-101-16,17 3-143 15,30-15-263-15</inkml:trace>
  <inkml:trace contextRef="#ctx0" brushRef="#br0" timeOffset="9698">6691 4096 88 0,'0'0'992'0,"0"0"-874"0,-208-210 34 16,132 152-3-16,5 16-16 16,4 12-55-16,10 21-13 15,10 9-22-15,4 6-24 16,0 61-5-16,-10 26-12 16,-1 33 5-16,1 22-6 15,9 8 4-15,13 10-1 16,25-2-2-16,6-7-2 15,14-15 0-15,45-22-5 16,22-12 4-16,16-21-6 16,10-20 6-16,0-26-1 0,-11-32 2 15,-9-9 0 1,-3-5 3-16,3-40 1 0,0-13 10 16,-1-11 25-16,-2-12-1 15,-14-4-4-15,-19-8-4 16,-28-3-1-16,-23-9-29 15,-3-10 0-15,-60-1 0 16,-27-5 0-16,-22 10 0 16,-7 15 0-16,-5 15 0 15,17 23 0-15,20 22 0 16,23 18 0-16,27 14 0 16,11 4 0-16,6 0 0 15,-4 43-42-15,4 14-26 16,-3 21-19-16,6 18-76 0,5 16-137 15,4 8-82 1</inkml:trace>
  <inkml:trace contextRef="#ctx0" brushRef="#br0" timeOffset="10178">5844 5585 746 0,'0'0'167'16,"0"0"-85"-16,0 0 5 0,0 0-70 15,0 0 48-15,0 0-1 16,35-121-6-16,-35 121-18 15,0 0 7-15,3 0 36 16,-3 0 7-16,0 0-14 16,0 0-9-16,0 0-4 15,0 0-13-15,-30 31-27 16,-24 20 4-16,-19 24 8 16,-21 13-2-16,-3-5-5 15,4 2-4-15,13-10-7 0,19-9-11 16,18-8-3-16,13-10-2 15,13-21 0-15,10-13-1 16,7-10 0-16,0-4 1 16,0 0-1-16,0 0 2 15,0 0 1-15,0 0-3 16,0 0-9-16,0 0-22 16,-3 0-28-16,-4 0-36 15,-2 0-129-15,-8 24-215 16,-14 11-421-16</inkml:trace>
  <inkml:trace contextRef="#ctx0" brushRef="#br0" timeOffset="10655">4531 6589 1139 0,'0'0'170'0,"0"0"-1"16,0 0-23-16,0 0-37 16,0 0-33-16,0 0-25 15,0-96-15-15,0 96-15 16,0 0-3-16,0 0 0 16,0 0-18-16,0 0 0 15,0 0 0-15,0 0 0 16,0 3-6-16,0 21 4 0,0 7 2 15,0 5 5 1,24-1-5-16,10 2 4 0,9-1-3 16,0-3 1-16,1-6-1 15,-1-3 0 1,-10 0-1 0,-5-3 0-16,-5 3 2 0,-14-5-2 15,-1-2 0-15,-8 5 0 16,0 1-3-16,-8 2 1 15,-24-2 0 1,-15-4 0-16,-4-7-2 16,5-3-13-16,5-9-12 15,12 0-17 1,6 0-17-16,6-30-50 0,10-19-79 0,7-14-34 16,0-6-51-16</inkml:trace>
  <inkml:trace contextRef="#ctx0" brushRef="#br0" timeOffset="10703">4531 6589 622 0</inkml:trace>
  <inkml:trace contextRef="#ctx0" brushRef="#br0" timeOffset="10793">4531 6589 622 0,'38'-129'214'0,"-38"117"-92"0,0 3 34 0,17 1-83 16,12-2-17-16,14 4 34 15,4 3-11-15,4 0-22 16,-1 3-24-16,-10-5-24 16,-7 5-9-16,-10 0-45 15,-12 0-204-15,-11 0-271 0</inkml:trace>
  <inkml:trace contextRef="#ctx0" brushRef="#br0" timeOffset="11281">4641 5877 179 0,'0'0'1032'0,"0"0"-914"16,-186-42 1-16,123 42-12 15,-9 6-35-15,6 39-19 16,2 27-21-16,8 30-1 16,13 24-11-16,9 19 4 0,11 11-4 15,12 4 0 1,11-1-8-16,0-9-6 16,0-5-2-16,40-18-4 15,17-7 1-15,16-12 3 16,11-18-8-16,8-24 3 15,-10-33-1-15,-5-27 0 16,4-6 2 0,-2-27 1-1,15-30 2-15,10-24 8 16,10-21 12-16,-1-19 7 16,-9-17-7-16,-21-10 7 0,-25-10-7 15,-35-18-8 1,-23-15-4-16,-28 7-8 0,-48 30-3 15,-25 37-1-15,-12 54-9 0,-11 39 7 16,0 24-8-16,17 0 7 16,20 30-1-1,31 21-17 1,25 12-37-16,28 9-32 16,3 13-92-16,55-13-226 15,34-3-439-15</inkml:trace>
  <inkml:trace contextRef="#ctx0" brushRef="#br0" timeOffset="11861">6708 5450 1123 0,'0'0'206'15,"0"0"-65"-15,0 0 12 16,0 0-40-16,0 0-24 16,0 0-40-16,-88-100-21 15,95 100-28-15,37 45 5 16,19 30 1-16,18 19 21 15,-2 5-9-15,2 3 4 16,-4 1-12-16,-4-7 7 16,0 0-6-16,-10-9-6 15,1-6 6-15,-7-8-6 16,-10-16 0-16,-13-18-2 0,-11-12-3 16,-10-12 0-16,-6-12 0 15,0-3 0-15,-7 0 0 16,0 0 0-16,0 0 0 15,0 0 0-15,0 0-8 16,-3 0-58-16,-15 0-70 16,-2 0-200-16,0 10-320 15</inkml:trace>
  <inkml:trace contextRef="#ctx0" brushRef="#br0" timeOffset="12249">7362 6707 1134 0,'0'0'205'0,"0"0"-151"16,0 0 36-16,0 0 19 16,0 0-48-16,0 0-36 15,110-15-11-15,-35 6 14 16,1 3 7-16,-10 0-1 15,-14 6-12-15,-23 0-9 16,-12 0-2-16,-11 0 2 16,-3 15-6-16,-3 21-1 15,0 21 12-15,0 10-1 0,-9 8 1 16,-14 6-7 0,6-6-2-16,7-6 2 15,6-9-3-15,4-15-4 16,0-8-2-16,0-16-2 15,0-9-6 1,11-3-10-16,1-9-22 0,2 0-32 16,6-21-36-16,0-22-108 0,-6-8-211 15,-14-3-593-15</inkml:trace>
  <inkml:trace contextRef="#ctx0" brushRef="#br0" timeOffset="12492">7489 6954 586 0,'0'0'401'0,"0"0"-286"16,0 0-34-16,0 0 2 16,0 0 32-16,174-10-48 15,-90 8 4-15,3-7-40 16,-1-7-23-16,-13 1-8 16,-9 7-5-16,-10-2-92 15,-11 1-70-15,-8-3-5 16,-3-3-9-16,-9-6-38 15,1 0-114-15</inkml:trace>
  <inkml:trace contextRef="#ctx0" brushRef="#br0" timeOffset="12880">8244 6574 492 0,'0'0'238'0,"0"0"-76"0,-200-183 18 0,110 123-45 16,-13 3-10-1,2 11-11-15,-3 19-34 0,5 16-10 16,-2 11-8-16,-3 17-28 15,3 41 4-15,2 20-8 16,5 15-6-16,11 10-5 16,20 14-4-16,15 9-3 15,21 19-3 1,27 5 2-16,0 7-5 0,31-1-6 16,42 0 2-1,23-15-1 1,22-23-1-16,16-31 8 0,-1-41 0 15,11-32-6-15,10-14 5 16,16-24 5-16,4-33 8 16,-16-15 12-1,-22-13-11-15,-23-13 4 0,-12-20-8 16,-11-17 3-16,-12-16-4 0,-18-8-16 16,-34 8 0-16,-26 10 0 15,-17 15 0-15,-66 26 0 16,-37 19 0-1,-35 21 0-15,-21 21 0 16,-12 12 0-16,14 15 0 0,32 12 0 16,35 0-9-16,35 15-63 0,26 27-41 15,13 9-102-15,10 0-263 16</inkml:trace>
  <inkml:trace contextRef="#ctx0" brushRef="#br0" timeOffset="13790">4043 2996 856 0,'0'0'289'0,"0"0"-123"0,0 0 11 15,0 0-45-15,0 0-52 16,0 0-11-16,-160-25-26 16,67 61-11-16,-34 24-4 15,-17 19-3-15,-20 14-2 16,-10 15-8-16,-12 27 0 15,-33 28 0-15,-18 29-9 16,-26 19 1 0,2 3-1-16,30-22 4 0,40-29-7 15,55-31 3 1,49-42-3 0,41-36 1-16,22-27-4 15,17-15 0-15,7-9-3 16,0 0 2-16,0 0 1 0,0-3 1 15,0 4 1-15,0-2 0 0,0-2 2 0,0 4-2 16,0-4-2-16,0 0 0 16,0 0-17-16,0 0-18 15,0 0-23-15,0 0-44 16,0 0-78-16,0-6-147 16,0 6-214-16</inkml:trace>
  <inkml:trace contextRef="#ctx0" brushRef="#br0" timeOffset="14408">286 5573 828 0,'0'0'289'0,"0"0"-190"16,0 0 32-16,0 0-13 15,0 0-3-15,0 0-67 16,18-96-22-16,8 69-8 0,14-15-7 16,7-4 6-1,4 4-4-15,-8 3 10 0,-16 15-3 16,-13 15 0-16,-8 3 3 15,-6 6-9-15,3 0-8 16,-3 0-4-16,6 0-2 16,5 0 0-16,6 3-1 15,6 21-3-15,-6 7-6 16,-1 10 10-16,-5 5 1 16,-5 4 0-16,0 2 3 15,-1-7-2-15,-2-9-1 16,-3-9-1-16,0-9 1 15,0-9-1-15,0-6 0 16,0-3 0-16,0 0 1 16,0 3 2-16,-20 1 0 15,-18 1 5-15,-11 1-5 16,-5 0-1-16,10-6 1 16,9 3-3-16,10-3 0 0,19 0 4 15,6 0-2-15,0 0-2 16,34 0-13-16,35 0 3 15,35-12 10-15,23-9 4 16,13-9-4-16,-2-6 2 16,-11-1 0-16,-20 2 2 15,-28 8-2-15,-36 8-1 0,-22 11-1 16,-21 1-12-16,-3-1-91 16,-44 4-140-16,-13-4-182 15</inkml:trace>
  <inkml:trace contextRef="#ctx0" brushRef="#br0" timeOffset="14902">959 4869 929 0,'0'0'258'0,"0"0"-139"15,-124-186-5-15,67 135 9 0,-7 11-11 16,5 17-35-16,-4 11-30 15,6 12-14-15,-1 0-10 16,-8 39-4-16,-4 36-11 16,-11 33-2-16,1 27-2 15,7 19 6-15,12 5-4 16,29 7 4-16,24-1-8 16,8-8-2-16,37-13 0 15,44-18 0-15,23-18 0 16,15-21-3-16,11-33 3 15,5-32 0-15,-5-22-1 16,10-28 1-16,4-41 2 16,6-27 1-16,-5-18 1 15,-20-6 5-15,-21-7 16 16,-33 1 1-16,-41 0-2 0,-30-7-5 16,-11 1-2-16,-65-6-4 15,-28 2-10-15,-20 10 3 16,-9 14-6-16,-1 23 0 15,13 28 0-15,18 25 0 16,24 31-5-16,15 5-6 16,17 44 2-16,16 41 5 15,14 23-12-15,14 15-29 16,3 13-33-16,0 14-70 16,38 6-169-16,2 3-158 15</inkml:trace>
  <inkml:trace contextRef="#ctx0" brushRef="#br0" timeOffset="15341">1142 6358 969 0,'0'0'331'15,"0"0"-183"-15,0 0 20 16,-56-159-51-16,46 123-19 16,3 11-39-16,1 17-12 15,2 8-11-15,4 0-13 16,0 0-10-16,0 33-13 0,31 27 1 16,24 30 0-16,20 21 7 15,9 19 0-15,5 8 3 16,4 10-2-1,-6-7-9-15,-12-6 0 0,-15-17 0 16,-16-28 0-16,-15-24 0 16,-12-27 0-16,-11-18 0 15,-3-12 0-15,-3-6 0 16,0-3 0-16,0 0 0 16,0 0 0-16,0 0 0 15,-17 0-30-15,2-9-76 16,1 9-37-16,11 0-158 15,3 21-135-15</inkml:trace>
  <inkml:trace contextRef="#ctx0" brushRef="#br0" timeOffset="15698">1851 7853 1118 0,'0'0'142'0,"0"0"4"15,0 0-4-15,0 0-59 16,0 0-20-16,0 0-15 16,104-106-13-16,-64 104-17 15,-6 2 7-15,-8 0-13 16,-13 18-6-16,-5 15-5 0,-8 9 0 16,-4 12 1-16,-36 6 0 15,-11-3 4-15,-2 1-5 16,-1-7-1-16,14-15 2 15,13-9-2 1,15-15 0-16,12-12 0 0,0 3 0 16,0-3-5-16,20 0 4 15,24 0 1-15,5 0 10 16,15-9-7-16,-1-12-2 16,4-10 3-16,0 4-4 15,-1 0-3-15,-15 0-28 16,-12 9-71-16,-19 7-95 0,-12 5-113 15,-8 2-164 1</inkml:trace>
  <inkml:trace contextRef="#ctx0" brushRef="#br0" timeOffset="16196">2379 7480 911 0,'0'0'183'16,"0"0"23"-16,-196-121-42 15,129 110-8-15,3 8-48 16,4 3-47-16,-1 0-23 16,9 14-15-16,4 17-3 15,1 14-5-15,-3 21-9 0,-4 18 0 16,2 18-2 0,8 19 1-16,18 5 1 0,15 9-6 15,11 4 3 79,6 0-1-78,58 2 0-16,22-6-2 0,21-12 0 0,8-32 4 0,-5-40-4 0,-17-33 1 0,-9-18 0 15,-17-18 2-15,10-48 0 0,13-28 13 0,11-23 17 0,1-21-11 0,-13-9 6 16,-23-4-11-16,-33 1-17 15,-33-4 0-15,-6 13 0 16,-75 5 0 0,-32 16 0-1,-31 24 0 1,-13 23 0-16,-4 25 0 0,18 21 0 16,28 19 0-16,29 8 0 0,30 0 0 15,25 0-31 1,18 35-90-16,13 19-89 15,0 7-157-15,0-1-257 0</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14:42.227"/>
    </inkml:context>
    <inkml:brush xml:id="br0">
      <inkml:brushProperty name="width" value="0.05" units="cm"/>
      <inkml:brushProperty name="height" value="0.05" units="cm"/>
      <inkml:brushProperty name="color" value="#ED1C24"/>
      <inkml:brushProperty name="fitToCurve" value="1"/>
    </inkml:brush>
  </inkml:definitions>
  <inkml:trace contextRef="#ctx0" brushRef="#br0">626 322 664 0</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22:32.265"/>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6713 2296 1115 0,'0'0'177'0,"0"0"-42"0,0 0 26 0,0 0-22 16,0 0-63-16,0 0-23 15,-14-93-37-15,14 93-14 16,0 30-2-16,0 21-3 16,-7 15 3-16,0 4 9 15,7-7-8-15,0-6-1 16,0-18 3-16,0-9-2 16,11-15 2-16,-5-12-1 15,8-3-2-15,1 0 1 16,10-3 3-16,8-30 4 15,10-12-5-15,-3-4 0 16,7-5 0-16,-4 4 0 16,-3 4-1-16,-5 10-1 15,-12 12-1-15,-11 9-3 16,-4 12 3-16,1 3-1 0,2 0-1 16,2 0-5-16,4 12-1 15,0 15 4-15,-5 4 1 16,8-2-5-16,-3-2-7 15,0-6-2-15,7-6 6 16,-7-9-3-16,3-2 5 16,0-4 4-16,3 0 5 15,4-19 1-15,2-14 1 16,2-6 1-16,-2 0-3 16,-2 3-2-16,-7 6 2 15,-6 12 3-15,-5 6-1 0,-9 9 1 16,5 3 0-16,-5 0-3 15,9 0-8-15,5 27-1 16,-5 15 9-16,2 4 0 16,-1 8-5-16,0-9 5 15,3-9 0-15,7-9-1 16,-3-12-1-16,0-12-2 16,3-3-6-16,-4 0 10 15,9-6 2 1,4-27 0-16,4-6-1 15,-2-3 3-15,-8 2 12 0,-6 1 8 16,-11 3-6-16,-3 9 1 16,-3 6 2-16,0 9-9 15,0 6 2-15,0 6-10 16,0 0-4-16,0 0-2 0,0 3-10 16,0 27 1-16,0 15 11 15,0 0-1-15,0 1 2 16,0-7-2-16,0-10-7 15,0-2 3-15,0-11-8 16,0-7 5-16,11-7 4 16,12-2 1-16,10 0 3 15,7-17 0-15,0-16 2 16,4 0 0-16,-15-4 0 16,2 4-1-16,-7 3 1 0,-7 9 1 15,-8 9-2-15,-6 6 1 16,2 6-2-16,-5 0-1 15,9 0-8-15,0 15 6 16,5 12 0-16,-3 3 2 16,-5-2-1-16,-3-1-4 15,1 0 6-15,-1-13-17 16,4-4 15-16,0-7-5 16,2-3 2-16,5 0 4 15,0-3 1-15,6-19 4 16,-5-1 1-16,6-4 3 15,-1 0-5-15,0-4 7 16,3 4-9-16,-3 6-1 0,-6 6 1 16,-1 12-1-1,1 3-4-15,3 0-5 0,0 12 8 16,-5 12-4-16,5 10-2 16,-3-5-29-16,6-2-56 15,0-2-78-15,4-11-92 16,-9-10-56-16,-4-4-299 15</inkml:trace>
  <inkml:trace contextRef="#ctx0" brushRef="#br0" timeOffset="358">7885 1764 639 0,'0'0'341'16,"0"0"-218"-16,0 0-34 15,0 0 17-15,0 0-17 16,0 0-42-16,0 0-21 16,-7-99-19-16,4 99-7 15,3 24-6-15,0 8 6 16,0 5 0-16,3-10 1 16,21-9 2-16,-4-9 2 15,0-6 5-15,-11-3 31 16,-1 0 6-16,-8 0 46 15,0-24-13-15,0-13-44 16,-5-1-10-16,-24 1-19 16,-8 8-1-16,7 4-5 0,4 11-1 15,9 1-1 1,3 11-32-16,11 2-81 16,3 0-169-16,0 23-193 0</inkml:trace>
  <inkml:trace contextRef="#ctx0" brushRef="#br0" timeOffset="-5487">1351 633 994 0,'0'0'212'0,"0"0"-32"0,0 0-12 16,0 0-47-16,0 0-29 15,0 0-19-15,0 0-16 16,0 0-14-16,64-93-11 15,-64 93-6-15,0 0-6 16,0 0-5-16,0 0-13 16,0 27-1-16,-34 30-1 15,-22 21 8-15,-21 21-5 16,-16 19-3 109,-8 14 0-125,-9 19 0 0,-8 5 0 0,-1-5 0 0,4-14 0 0,19-22 0 0,21-31 0 0,32-24 0 16,20-20 0-16,13-13 0 0,7-6 0 0,3-7 0 0,0-1 0 0,0-5 0 0,0 5 0 0,0-5 0 0,27 4 0 0,13-5 0 0,13-1 0 0,10 0 0 15,15 0 0-15,12 0 0 16,3 3 0-16,10-1 0 15,4 2 0-15,4-4 0 0,-4-3 0 16,-7-3 0-16,-7 0 0 16,-15 3 0-16,-21-3 0 15,-13 0 0-15,-18 3 0 16,-6-3 0-16,-11 0 0 16,-5 0 0-16,-4 0 0 15,0 0 0-15,0 0 0 16,0-6 0-16,0-6 0 15,-19-3 0-15,-6 0 0 16,-4 0 0-16,-1-3 0 16,-1 3 0-16,-4-1 0 15,0 1 0-15,1 7 0 16,8 2 0-16,14 2 0 16,4 4 0-16,8 0 0 0,0 0 0 15,0 0 0-15,0 0 0 16,26 18 0-16,14 3 0 15,1-2 0-15,2-1 0 16,1-1 0 0,-4 5 0-16,-6-1 0 15,-1 3 0-15,-6 0 0 16,-14 0 0-16,-2 0 0 0,-11-3 0 16,0 0 0-16,-8-3 0 15,-39-3 0-15,-16-5 0 16,-27 1-75-16,-23 7-90 15,-14 7-188-15,-14 10-773 0</inkml:trace>
  <inkml:trace contextRef="#ctx0" brushRef="#br0" timeOffset="-3661">2485 2059 975 0,'0'0'201'16,"0"0"-50"-16,0 0-2 16,0 0-17-16,0 0-33 15,49-172-18-15,-49 148-15 16,0 3-11-16,0 9-7 16,0 9-9-16,0 3-6 15,0 0-15-15,0 0-18 0,0 0 0 16,0 18 0-16,0 36 0 15,0 31 0-15,0 23 0 16,-20 6 0 0,6-3 0-16,2-6 0 0,9-20 0 15,3-16 0-15,0-24 0 16,0-21 0-16,0-15 0 16,0-9 0-16,0 0 0 15,0 0 0-15,0-18 0 16,0-30 0-16,-8-33 0 15,8-24 0-15,0-31 0 16,0-21 0-16,11-11 0 16,6-3 0-16,-5 2 0 15,-5 25 0-15,-7 32 0 0,0 35 0 16,0 34 0-16,0 26 0 16,0 11 0-16,10 6 0 15,28 0 0-15,17 0-26 16,20 21 7-16,4 30 8 15,-11 9-3-15,-15 12 1 16,-24 4 2-16,-24-8-11 16,-5 1 3-16,-23-2-2 15,-32-13-13-15,-11-3 0 16,2-6-70-16,7-3-49 16,21-2-92-16,11 1-161 0</inkml:trace>
  <inkml:trace contextRef="#ctx0" brushRef="#br0" timeOffset="-3330">2916 2302 993 0,'0'0'245'0,"0"0"-69"16,0 0-4-16,0 0-41 15,0 0-46-15,0 0-30 16,59-72-16-16,-59 72-9 16,0 0-11-16,0 3-15 0,0 30-3 15,0 15-1-15,0 21 10 16,0 4-1-16,-16 2 0 16,-1-6-8-16,0-8 3 15,11-11-4-15,6-11-2 16,0-5 0-16,0-16-42 15,0-12-19-15,0-3-22 16,0-3-18-16,0-25-20 16,20-32-104-16,6-27-265 15</inkml:trace>
  <inkml:trace contextRef="#ctx0" brushRef="#br0" timeOffset="-3014">2888 2061 780 0,'-20'-20'133'0,"7"5"1"16,7 11-21-16,1 2-31 16,5 2-56-16,0 0-26 15,5 18-1-15,21 12 1 16,1-3 2-16,2 0 1 16,-1-9 5-16,-1-12 7 15,-4-6-9-15,-3 0 33 16,-6-3 44-16,-8-27 9 15,-3-7 5-15,-3-1-55 16,0 1-14-16,-23-2-9 0,-14 9-11 16,1 6-5-16,2 7-3 15,8 10-2-15,-2 7-14 16,12 0-41-16,5 21-78 16,11 25-48-16,0 8-88 15,3 0-331-15</inkml:trace>
  <inkml:trace contextRef="#ctx0" brushRef="#br0" timeOffset="-2235">3364 2350 968 0,'0'0'246'15,"0"0"-64"-15,0 0-14 0,0 0-48 16,0 0-32-16,0 0-32 15,-95-150-22-15,86 147-19 16,1 3-4-16,-4 3-11 16,-8 39 0-16,-4 22 0 15,1 11 0-15,9 6 0 16,14-3 1-16,0-12-1 16,6-11-2-16,32-14-7 15,5-17 2-15,4-12-5 16,4-12 3-16,1 0 8 15,9-21 1-15,-1-24 4 16,-4-12-1-16,-8-15 2 16,-15-15 22-16,-10-15-2 15,-3-7 4-15,-14 4-5 16,-6 12-7-16,0 20 5 16,-9 19 5-16,-20 21-12 15,4 12-15-15,9 12 0 0,13 6 0 16,3 3 0-16,0 18 0 15,0 45 0-15,0 28 0 16,0 17 0-16,0 6 0 16,0-2 0-1,3-8 0-15,7-10 0 16,-4-16 0-16,2-18 0 16,-5-20 0-16,0-22 0 15,-3-9-7-15,3-9 3 0,0 0 4 16,2 0 2-16,1-19-2 15,3-14 5-15,8-11-5 16,10-17 1-16,7 1-1 16,-2 3-8-1,-4 15-14-15,-8 17 19 0,-7 19-2 0,-3 6-14 16,8 0-2-16,-3 15 4 16,2 18-5-16,-11 13 4 15,-6 8 6-15,0-3-4 16,-12 1-5-16,-22-8 20 15,-3-7 0-15,10-10-1 16,4-10 1-16,14-7 0 0,9-8 1 16,0-2-2-1,0 0 1-15,29 0-5 0,15 0 6 16,16 0 9-16,7-2-8 16,2-8 5-16,-5 4-3 15,-7 4-2-15,-16 2-1 16,-15 0-53-16,-3 0-96 15,-6 12-163-15,-7 9-212 16</inkml:trace>
  <inkml:trace contextRef="#ctx0" brushRef="#br0" timeOffset="-1178">4810 1989 1103 0,'0'0'252'15,"0"0"-128"-15,0-156-3 16,-11 129 7-16,8 15-31 15,3 9-44-15,0 3-28 16,0 0-25-16,0 39 0 16,0 33-1-16,0 27 1 15,0 13 5-15,0 5-3 16,-3-6 1-16,0-9-3 0,3-14 0 16,0-22 1-16,0-24-1 31,0-18-11-31,0-12-21 0,0-12-9 15,0 0 9-15,0 0 19 0,0-33 11 16,-3-15-13 0,-31-9 10-16,-6-3-1 15,-4-1 6-15,1-1-1 16,4 8 1-16,5 11 0 16,8 16-4-16,9 12 4 15,10 9-2-15,7 6 1 0,0 0-8 16,16 9-7-16,41 18 14 15,30 0 1-15,14-15 1 16,3-9 1-16,-11-3 0 16,-16 0-1-16,-13-27 4 0,-12-9 15 15,-5-9 10 1,-13 0 1-16,-8-3-5 16,-9 6 7-16,-13 5-9 0,-4 8 1 15,0 7 5-15,-4 7-5 16,-16 3-11-16,3 7-5 15,8 5-8-15,-11 0 0 16,-3 42-3-16,-8 26 2 16,-2 29 1-16,2 8 2 15,14 0-2-15,11-9 1 0,6-17-1 16,0-19-2-16,0-21 1 16,14-20-1-16,-2-11-3 15,-1-8 1-15,9 0 4 16,10-8 2-16,10-32 2 15,3-2-4-15,7-6 2 16,-2 3-2-16,-5 12 0 16,-10 9-1-16,-2 11 0 15,-8 11 1-15,4 2-2 16,2 0-10-16,5 15 5 0,-1 14 1 16,1 8-4-1,6-4 0-15,-3-6-5 0,-1-6 15 16,-5-9-7-16,-5-12 7 15,1 0 3-15,-7-3-3 16,3-30 0-16,-3-9 6 16,-3-10-5-16,-11-2 0 15,-6-3 9-15,0 3 2 16,0 9 2-16,-23 3-3 16,-6 15 1-16,-5 9-3 15,4 12-2-15,7 6-7 16,0 15-6-16,3 33 3 15,6 13 3-15,10 4 0 16,4-1 0-16,0-10-6 16,21-3-9-16,14-9-26 0,20-12-38 15,14-15-54-15,21-12-140 16,11-3-308-16</inkml:trace>
  <inkml:trace contextRef="#ctx0" brushRef="#br0" timeOffset="7013">469 3196 997 0,'0'0'291'16,"0"0"-83"-16,0 0-53 0,0 0-45 16,53-174-29-16,-27 137-22 15,-5 13-18-15,-7 12-3 16,-11 6-5-16,-3 6-5 15,0 0-22-15,0 0-6 16,0 0 0-16,-3 42 0 16,-35 39 0-16,-14 33 0 15,-23 13 0-15,-9 2 0 16,2 1 0-16,2-10 0 16,13 0 0-16,16-11 0 15,18-16 0-15,19-15 0 16,14-21 0-16,0-15 0 15,41-5 0-15,36-10 0 0,39-4 0 16,38-7 0-16,24-5 0 16,8-1 0-16,2-8 0 15,-18 2 0-15,-16-4 0 16,-30 0 0-16,-28 0 0 16,-29 0 0-16,-33 0 0 15,-14 0 0-15,-17 0 0 16,-3 0 0-16,0 0 0 15,0-16 0-15,0 1 0 16,-23-6 0-16,-11-3 0 16,-10 3 0-16,-5 0 0 15,-1 6 0-15,7 3 0 0,15 6 0 16,12 0 0 0,13 3 0-16,3 3 0 15,0 0 0-15,0 0 0 16,3 0 0-16,27 19 0 0,13 8 0 15,4 0 0-15,-1 0 0 16,2-4 0-16,-4 2 0 16,-9 2 0-1,-4-4 0-15,-7 5 0 16,-15-1 0-16,-9 3 0 16,0 0 0-16,-36 3 0 0,-41 6-8 15,-33 4-101-15,-21 1-85 16,-10-1-251-16</inkml:trace>
  <inkml:trace contextRef="#ctx0" brushRef="#br1" timeOffset="13380">1341 2723 946 0,'0'0'242'0,"0"0"-32"15,0 0-18 1,0 0-72-16,0 0-29 0,0 0-24 16,51-153-24-16,-51 138-9 15,0 0-1-15,0 6-11 16,0 0 1-16,0 5-6 16,-17 2-10-16,-10 2-7 15,-7 0 0-15,-3 0 0 16,-6 21 0-16,-1 12 0 15,12 6 0-15,5 15 0 16,20 6 0-16,7 7 0 31,7-1 0-31,43-9 0 0,14-12-3 16,8-15-2-16,6-18 4 16,-8-12 1-1,-7 0 0-15,-9-21 6 16,-7-15-3-16,-11-6-3 15,-2-9 0-15,-11-3 0 0,-9-4 0 16,-14 8 0-16,0 1 0 0,-8 4 0 16,-38 6 0-16,-4 9 0 15,-7 9 0-15,4 14 0 16,7 7 0-16,2 0 0 0,7 7 0 16,6 23 0-16,11 3 0 15,14 3-89-15,6 6-34 16,0-6-107-16,17 0-219 15</inkml:trace>
  <inkml:trace contextRef="#ctx0" brushRef="#br1" timeOffset="14015">1879 2624 961 0,'0'0'255'0,"0"0"-16"16,0 0-52-16,0 0-48 15,0 0-61-15,0 0-24 16,0-84-21-16,0 84-20 16,10 0-10-16,3 18-1 15,1 21 1-15,0 9-2 0,-8 6 0 16,-3 3 0-16,0 1 0 16,-3-4 0-16,0-12 1 15,0-12-2-15,0-15 3 16,0-9-4-16,0-6 1 15,0 0 0-15,0 0 5 16,0 0 7-16,0-27-2 16,0-9 3-16,-3-16-10 15,3-8 3-15,0-11-5 16,0-14-1-16,11 1 1 16,9 0 5-16,0 11-6 15,-7 19-2-15,1 19 2 16,-5 14 0-16,5 11 0 15,6 7-7-15,3 3-5 16,4 0 2-16,-4 3-3 0,0 24-4 16,-6 10 14-1,-14 5-7-15,-3 9-1 0,0 3 2 16,-35 6 5 0,-23 0 3-16,-2-3 1 15,10-9-2-15,16-11 2 16,17-14-1-16,17-7 0 15,0-5-1-15,0 1 2 16,14-2 0-16,20-1 1 0,2-3 1 16,10 0 4-16,5 0-6 15,-1 3 0-15,4-3-1 16,-1 3 1-16,1-1-4 16,-1 2 2-16,-10 2-26 15,-16-1-49 1,-23 8-68-16,-4 2-151 15,-20 6-101-15</inkml:trace>
  <inkml:trace contextRef="#ctx0" brushRef="#br1" timeOffset="14291">1274 3259 947 0,'0'0'183'0,"0"0"-1"16,0 0-20-16,0 0-23 15,0 0-48-15,0 0-41 0,-87-19-21 16,110 19-13-16,29-2-9 16,27-4 19-16,31-6 4 15,21-1-8-15,9-1-2 16,7 5-9-16,-16-1-5 16,-34 10-4-16,-30 0-2 15,-41 0-3 1,-20 0-34-16,-6 12-37 15,-17 9-37-15,-35 4-79 16,-18-1-150-16,-17 3-84 16</inkml:trace>
  <inkml:trace contextRef="#ctx0" brushRef="#br1" timeOffset="14519">1214 3485 570 0,'0'0'382'0,"0"0"-158"0,0 0-35 16,0 0-56-16,0 0 11 15,201-21-49-15,-111 11-18 16,11 1-22-16,9 6-6 16,9 3-11-16,11-3-11 15,-6 3-4-15,-13 0-13 16,-28-3-8-16,-36 3-2 16,-30 0-1-16,-17 0-16 15,-17 0-52-15,-39 0-50 16,-18 6-234-16,-13 10-700 0</inkml:trace>
  <inkml:trace contextRef="#ctx0" brushRef="#br0" timeOffset="17592">2310 4441 932 0,'0'0'237'0,"0"0"-58"0,0 0 10 16,0 0-49-16,0 0-33 16,0 0-31-16,-56-45-24 15,56 45-15-15,0 0-14 16,0 0-6-16,0 0-8 16,0 0-6-16,3 9-3 15,11 27 0-15,-2 15 2 16,8 15-2-16,-6 0 3 15,-4 1 0-15,1-4-3 16,-5-3 0-16,-3-12 0 16,0-12 1-16,-3-15 4 15,0-12-5-15,0-9 2 16,0 0-1-16,0 0 4 16,0-3 4-16,0-39 1 0,0-30-5 15,0-19-5-15,0-17 0 16,0-9 0-16,11 0 0 15,-5 2 0-15,0 7 0 16,-1 15 0-16,-2 6 0 16,0 14 0-16,-3 17 0 15,6 10 0-15,2 19 0 16,7 9 0-16,13 3-13 16,8 9-7-16,11 6 4 15,4 0 4-15,-2 30 4 16,-5 19-8-16,-10 7 12 0,-14 4-9 15,-14 1-8 1,-6-4-1-16,-3 0 5 16,-40-6-11-16,-15 0-20 15,-11-8-65-15,-6-2-87 16,8-10-97-16,21-1-184 0</inkml:trace>
  <inkml:trace contextRef="#ctx0" brushRef="#br0" timeOffset="17910">2748 4450 781 0,'0'0'212'0,"0"0"-58"0,0 0 6 16,0 0-4-1,0 0-12-15,0 0-72 0,13-24-41 16,-13 24-15-16,7 0-9 15,-7 0-5-15,0 27-1 16,0 12 0-16,0 6 9 16,0 3-3-16,0 0 2 15,0-5-5-15,-7-5-3 16,1-7-1-16,2-10-1 16,4-6-59-16,0-9-46 15,0 0-61-15,0-6-30 16,0 0-34-16,0 0-81 15</inkml:trace>
  <inkml:trace contextRef="#ctx0" brushRef="#br0" timeOffset="18225">2775 4104 837 0,'0'0'132'16,"0"0"-12"-16,0 0-23 15,0 0-21-15,0 0-52 16,0 0-23-16,-58 18 0 16,55 21 0-16,3-3 2 15,0-3-1-15,11-6 5 0,15-12 6 16,-2-5 3-16,-4-10 14 16,0 0 28-16,-3 0 26 15,-5-16 4-15,2-8-21 16,-4-6-18-16,-6-3-16 15,-4-3-15-15,0 6-6 16,0 3-6-16,-4 6-3 16,-26 6-2-16,-2 12-1 15,-6 3-13-15,4 0-42 16,8 27-35-16,17 18-68 16,9 6-38-16,0 3-69 15,35 0-426-15</inkml:trace>
  <inkml:trace contextRef="#ctx0" brushRef="#br0" timeOffset="19057">3289 4378 971 0,'0'0'202'0,"0"0"-37"15,0 0-12-15,0 0-29 16,0 0-56-16,-69-160-16 15,48 151-11-15,1 9-16 16,3 0-12-16,0 0-8 16,2 21-5-16,-5 25-1 15,6 14 1-15,7 12-1 16,7 0 1-16,0 4 0 16,4-11-1-16,25-10 1 15,8-13-1-15,0-15-5 16,-1-15-8-16,1-12 2 15,0 0 6-15,4-3 6 16,-1-31 3 0,-1-10 0-16,1-14 6 0,0-14 1 15,-2-12 18-15,-9-6-7 0,-6-10-1 16,-6 4-10-16,-13 9 0 16,-4 18 11-16,0 24-3 15,0 20-1-15,0 17 2 16,0 8-9-16,0 0-7 15,0 0-3-15,0 33-5 0,0 36-10 16,-4 24 15-16,-2 19 0 16,3-10 0-16,0-3 2 15,-2-9-1-15,-1-14 1 16,0-11-2-16,6-16 0 16,-3-13-2-16,3-18-1 15,0-9-5-15,0-9-4 16,0 0 12-16,0 0 1 15,0 0-1-15,6-25 5 16,14-10-5-16,7-11 1 16,4-4 1-16,4-8-2 15,6-2 4-15,-4 9-5 16,-11 12 1-16,-6 15-5 16,-14 15 4-16,2 9 0 0,-2 0-14 15,4 0-7-15,1 27 10 16,-2 6 10-16,-4 6-2 15,-5 0 2-15,0 3 0 16,-14 0 1-16,-21 0-2 16,0 4 3-16,-5-5-1 15,16-14-1-15,10-2 2 16,8-13 0-16,6-3-5 16,0 0 4-16,9-3 1 15,26 3 1-15,5-6 5 16,3-3-2-16,-2 0-1 15,2 0 7-15,0 0-8 0,4 0-2 16,2 0 0 0,-2 0-41-16,-7 0-118 0,-2 0-156 15,-12 3-182-15</inkml:trace>
  <inkml:trace contextRef="#ctx0" brushRef="#br0" timeOffset="21371">5044 3890 957 0,'0'0'227'0,"0"0"-94"0,7-174 9 16,-7 144 5-16,0 15-42 16,0 12-26-16,0 3-34 15,0 0-29-15,0 30-16 16,0 42 4-16,-10 25-4 16,-7 19 9-16,0 2-3 15,-3-7 0-15,3-8-1 16,-3-10-1-16,11-12-1 15,2-21-1-15,4-20-2 16,3-19 3-16,0-19-3 16,0-2 0-16,0 0 0 15,0 0 1-15,0-23 1 16,-8-29-2-16,-9-20-2 0,2-9-2 16,-8-4-3-16,-5 10-1 15,1 9 7-15,1 24-1 16,6 18 1-16,3 15 1 15,4 6-3-15,3 3-3 16,0 0-4-16,10 21-6 16,0 15 1-16,3 6-26 15,50-3-7-15,22-8 16 16,8-14 22-16,-1-13 8 16,-1-4 2-16,-14 0 0 15,-13-21 4 1,-8-19 2-16,-5-5 18 15,-4-12 14-15,-4-9-6 0,-13-4-2 16,-9 7 5-16,-11 9-8 16,0 9-2-16,0 12-2 0,-14 15-8 15,3 9-5 1,5 9-3-16,2 0-7 0,-6 33-5 16,-6 48-6-16,-4 31 11 15,-3 17 0 1,6-9 0-16,6-12 1 15,8-14-1-15,3-25 0 0,0-24 0 16,0-21-3-16,7-15-6 16,0-9 4-16,13 0 3 15,3 0 2-15,17-33 3 16,7-12 1-16,2-3-2 16,0 9-1-16,-11 6-1 0,-10 17 0 15,-12 8 0-15,-2 8-1 16,3 0-5-16,3 0-9 15,6 18-1-15,4 12 3 16,-2 3 3-16,4-3-14 16,-6-6-2-16,2-9 2 15,-4-6 18-15,-12-3 1 16,2-6 4-16,0 0 1 16,1-18 3-16,10-24 0 15,-2-9-1-15,-2-9 8 16,-12 3 18-16,-9 3-7 15,0 8-1-15,-6 10 5 0,-18 12-10 16,4 15-4-16,6 3-7 16,11 6-4-16,3 6-5 15,0 36-3-15,0 15 8 16,14 9 1-16,22 3-1 16,4 1-12-16,4-7-47 15,2-3-48-15,1-6-90 16,16-15-151-16,9-14-187 15</inkml:trace>
  <inkml:trace contextRef="#ctx0" brushRef="#br0" timeOffset="22772">6609 4417 878 0,'0'0'197'0,"0"0"-58"16,0 0 27-16,-81-156 27 15,64 117-95-15,5 8-25 16,7 10-21-16,5 9-21 16,0 3-5-16,0 3-13 15,0 6-13-15,14 0-1 16,12 0-3-16,2 27 0 16,-5 15 1-16,-7 9 1 15,-5 3 0-15,-8 1 2 16,3-7 0-16,2-9 0 15,1-12 0 1,5-9-3-16,-1-12 0 0,4-6 2 16,0 0 1-16,3 0 3 15,9-24 0 1,-1-9 3-16,-2-9-4 16,1 0 2-16,-7-1 0 0,0 1 2 15,0 9-2-15,-7 12 0 16,-6 9-2-16,0 12-2 0,-4 0 0 15,5 0-4-15,1 4-2 16,5 23 2-16,-2 8-3 16,-1 7 4-16,1-5 3 15,-1-4-1-15,2-9-2 16,-2-6-2-16,-2-12-4 16,-1-6 6-16,1 0 0 0,5 0 3 15,6-24 4-15,6-12 1 16,4-10-3-16,1 5 2 15,-8-1 1-15,3 2-1 16,-9 10 3-16,1 12-6 16,-12 9 4-16,3 6-5 15,5 3-3-15,3 0-1 16,9 30-2-16,1 9 3 16,-4 3-1-1,0 1-4-15,2-4-5 16,1-3 1-16,4-9-1 15,4-9 1-15,-1-9 6 16,-2-9 4 0,-5 0 2-1,-3 0 0-15,-6-27 4 16,0-6 8-16,-7-9 7 0,-10-4 12 16,0-2-12-16,0 1-1 15,-24 1 4-15,-13 7-9 0,1 12-5 16,-1 9-7-16,11 15 3 15,9 3-4-15,0 0-6 0,3 39-2 0,1 15 8 16,10 3 0-16,3 1-8 16,0-11-13-16,16-7 3 15,12-11-6-15,-8-10 3 16,3-11 4-16,-7-8 7 16,-2 0 7-16,0 0 3 0,3-14 5 15,-5-16-3-15,5-3 1 16,-3-4 0-16,-5 4-2 15,-9 6 13-15,0 6 1 16,0 4 5-16,0 7-6 16,0 4-10-16,0 6 5 15,0 0-9-15,0 0-3 16,0 6-5-16,0 27-2 16,3 13 7-16,14-1 3 15,7-7-1-15,2-5-13 16,2-8 4-16,-2-13 2 0,1-6 5 15,-7-6 3-15,0 0 0 16,-3-9 2-16,3-21-2 16,-4-7 13-16,1-7 3 15,-11-4 7-15,-6-4 3 16,0 4-6-16,0 12 2 16,0 12-6-16,0 12-1 15,0 9 2-15,0 3-9 16,0 0-8-16,0 0-6 15,17 30-7-15,6 12 13 16,8 6 1-16,-1 1-1 16,1-5-1-16,1-1-10 15,6-7-25-15,-1-6-6 16,-2-9-12-16,-4-6-44 16,-10-12-61-16,-9-3-67 0,-4 0-3 15,-2-24-6-15,-3-18-260 16,0-9 234-16,0-13 261 15,-3 1 303-15,0-6-29 16,-3 6-47-16,-34 6-26 16,1 14-52-16,-4 14-23 15,9 10-21-15,12 13-25 16,5 6-34-16,4 0-6 16,-6 33-39-16,-7 28 0 15,-8 14 2-15,1 6-3 16,-1 1-68-16,-4-5-259 15,-3-7-684-15</inkml:trace>
  <inkml:trace contextRef="#ctx0" brushRef="#br0" timeOffset="2087">9576 1924 1202 0,'0'0'203'0,"0"-154"-37"15,0 73-58-15,-14 9-6 16,-1 12-38-16,-2 20-7 15,-1 10-8-15,9 18-12 16,-2 9-8-16,8 3-11 0,3 0-12 16,0 42-6-1,-6 40-2-15,-2 38 1 0,2 36 2 16,-11 31 1 0,-3 17 0-16,0 1 2 0,0-10-4 15,13-17 0-15,7-34 0 16,0-30-4-16,0-39-11 15,17-32 3-15,10-34-1 16,10-9 5-16,3-3 8 16,7-42 1-16,2-19-1 15,-5-20 0-15,-4-9 0 16,-17-9 0-16,-15-1-4 16,-8-5-6-16,-17 2-1 15,-40 2-2-15,-19 7 5 16,-16 16-3-16,-4 15 2 15,6 15 7-15,19 12 0 16,28 12 1-16,19 12 1 0,21 5 4 16,3 10-4-16,0 0-2 15,0 0 1-15,27 0 1 16,21-6-2-16,10 0 2 16,14-3 0-16,-6 1 1 15,1-5-1-15,-3 5 5 16,-9-4 2-16,-6 5 2 15,-14 1-2-15,-7 4 4 16,-2 2-9-16,-5 0 2 16,2 0 0-16,6 21-4 15,5 18 0-15,10 9 0 0,-1 9 1 16,4 9-1-16,-1 4 0 16,-12-2 1-16,-7-1-5 15,-18-11 5-15,-4-10-2 16,-5-13-3-16,0-15 1 15,-17-9-12-15,-21-9 4 16,1 0 6-16,2 0-7 16,11-15 6-16,10-15 4 15,14-15 1-15,0-10-2 16,24-10 1-16,30-5-9 16,13 4 8-16,2 6 3 0,-8 9-1 15,-15 12 1-15,-8 12 0 16,-12 8 0-16,0 7 0 15,-9 6 2-15,-3 3 0 16,-1 3 0-16,-7 0-1 16,5 0-1-16,3 0 0 15,-8 25-1-15,0 11-1 16,-3 9-1-16,-3 9 3 16,0 3 0-1,0-6 1-15,0-5-1 0,0-11 1 16,11-8 0-16,6-12 0 15,3-9-1-15,-1-6 1 16,6 0 5-16,1-15-3 16,0-20 1-16,-6-11 1 15,-6-8 8-15,-7-6 1 16,-7-6-1-16,0 6-4 16,-14 2-5-16,-22 14-3 15,-12 10 3-15,1 10-2 0,1 12-2 16,3 9 1-16,2 3-3 15,4 6-4-15,4 40 6 16,13 10-2-16,17 13-1 16,3 4 1-16,47-10-1 15,22-9 2-15,15-12 1 16,-3-17 0-16,-5-17 0 16,-5-8 0-16,-7-8 0 15,-5-29 5-15,-8-8-3 16,-14 0 0-16,-11 0 6 0,-16 6-1 15,-3 5 5-15,-4 11-3 16,-3 11-2-16,0 6-2 16,0 6-5-16,4 0-1 15,5 0-9-15,2 24 8 16,-2 14-1-16,5 11 1 16,0-4-1-16,-2-6 3 15,8-6-3-15,1-9 1 16,-1-9-1-16,3-12 3 15,3-3-1-15,5 0 3 16,5-6-1-16,4-21 1 16,-2-6 3-16,-4-3-5 0,-5-3 0 15,-3 3 0-15,-5 3 2 16,-7 8 3-16,-8 14-5 16,-3 5-2-16,-3 6 1 15,8 0 1-15,-2 3-12 16,0 27 12-16,5 8 0 15,-8-4-3-15,3-4 2 16,0-9-1-16,8-6-3 16,-4-6 3-1,7-6 0-15,6-3 2 16,0 0 0-16,11-9 3 0,-4-12-2 16,1-3 1-1,-5 0 5 1,-6 6-2-16,-3 6-3 15,-4 6 1-15,-2 6-3 16,1 0 0-16,2 0-5 0,3 24 3 16,-5 8 0-1,2 2-2-15,-3 5-27 0,-1 0-59 16,0 0-97-16,6-6-198 0,4-12-226 16</inkml:trace>
  <inkml:trace contextRef="#ctx0" brushRef="#br0" timeOffset="2686">12294 1803 1019 0,'0'0'254'0,"0"0"-87"0,3-153 17 16,-3 126-47-16,0 15-44 16,0 8-35-16,0 4-29 15,0 6-29-15,0 42-2 16,0 22 2-16,0 17 9 15,0 6-4-15,0 1-1 16,0-7-1-16,-3-6 0 16,-5-12 0-16,2-15-3 15,3-17-2-15,3-16 2 16,0-15 4 0,0-6-4-16,-3 0 4 0,3-6 4 15,0-37 1-15,0-20-1 16,0-22-5-16,0-10 1 15,0-17-7-15,0-14 3 16,0-4 0-16,-14 1 5 16,7 9-5-16,0 18 0 15,7 27 1-15,0 24-1 16,0 23 0-16,17 20-2 0,20 8-7 16,16 0 9-16,4 23-4 15,-3 23 4-15,-15 4-4 16,-11 14 2-16,-25 2-3 15,-3 9-3-15,-17 4 6 16,-36 2 0-16,-21 0-1 16,-7-6-4-16,8-9 7 15,13-14 0-15,27-17-7 16,23-4 3-16,10-4 4 0,0 6-2 16,37 0 2-16,23-1 0 15,13-1 5-15,14-7-4 16,-3-3 1-16,6-3-2 15,-13 0 4-15,-7-3-4 16,-13-3-18-16,-16 0-29 16,-15-3-40-16,-14-3-108 15,-7-6-194-15,-5 0-435 16</inkml:trace>
  <inkml:trace contextRef="#ctx0" brushRef="#br0" timeOffset="3155">13312 1469 1009 0,'0'0'203'16,"0"0"-47"-16,0 0 26 16,-14-184-63-16,-4 149-35 15,-2 1-33-15,-4 7-20 16,0 3-7-16,0 9-6 15,1 6-5-15,0 9-2 16,-7 0-8-16,-4 0-2 16,5 18 1-16,-2 18-2 15,8 10-4-15,13 11 3 16,10 6-1-16,0 6 1 16,3-3-1-16,31 7 0 15,5-4 1-15,12 6 1 16,5 0 2-16,8-3-2 15,-1-3 0-15,-5-5-1 16,-12-8 1-16,-12-1 0 0,-21-10 1 16,-9-9-1-1,-4-3 0-15,0-9 1 16,-37-6 2-16,-14-3 2 0,-13-9 3 16,-8-6 3-16,-9 0-5 15,5 0-1-15,5-21-2 0,15 0-3 16,19 0 0-16,16-15-2 15,21-12-32-15,41-12-117 16,52-15-237-16,28 2-230 16</inkml:trace>
  <inkml:trace contextRef="#ctx0" brushRef="#br0" timeOffset="3611">13881 1325 1131 0,'0'0'141'0,"0"0"3"16,0 0 4-16,0 0-53 0,0 0-15 15,0 0-60-15,53-69-18 16,37 65-2-16,8 4 0 16,-2 0 0-16,-16 0 2 15,-33 0-1-15,-21 0 4 16,-21 0-5-16,-5-2 4 15,0-2 3-15,-11-5 15 16,-26 1-1-16,-10 2-20 16,-2 6-1-16,2 0 4 15,7 0-4-15,9 18 2 16,5 18-1-16,-1 12 13 16,4 12 1-16,3 9 2 31,3 13 3-31,0 5-4 0,1 6-5 15,2 0 6-15,0-5-8 16,8-7-4 0,0-10 0-16,6-11-1 0,0-6-2 15,0-8 1-15,0-13-2 0,0-6-1 16,0-3 0-16,0-9-12 16,0 0-55-16,3 1-81 0,20-11-251 15,14-2-516-15</inkml:trace>
  <inkml:trace contextRef="#ctx0" brushRef="#br0" timeOffset="3717">14429 2266 1095 0,'0'0'0'0,"0"0"-312"0</inkml:trace>
  <inkml:trace contextRef="#ctx0" brushRef="#br0" timeOffset="24477">9649 3616 1241 0,'0'0'161'0,"0"0"-11"15,-23-168-35-15,13 135-3 16,7 18-42-16,0 9-36 16,-2 6-10-16,5 0-18 15,0 33-6-15,-6 52-11 16,-8 41 11-16,-9 36 5 0,-16 21-2 15,-9 13-1-15,-8 9 1 16,-4 5-1 0,13-5 0-16,7-22-2 0,20-32 0 15,17-49 0-15,3-36-7 16,3-33-20-16,37-30 10 16,7-3 6-16,10-38 11 15,7-38 4-15,6-26-3 16,-10-16 0-16,-13-11-1 15,-15-9 3-15,-21-1-3 16,-11 1 1-16,0 9 0 16,-40 8 1-16,-15 22-2 15,-4 24 0-15,-1 17-1 16,0 23-2-16,13 14 2 0,16 8 1 16,15 7-1-16,9 6 0 15,7 0-1-15,0 0 1 16,0 0-3-16,28 0-1 15,18 19 5 1,18-4 3-16,-1-3-1 16,1-10-2-16,-4-2 5 15,-1 0 1-15,-1 0 0 16,-1 0 6-16,-7 0 3 16,-4 0-6-16,-6 0 0 15,-6 6-4-15,-4 15-5 0,4 6 2 0,-5 13-2 16,-2 11 0-1,4 6 0-15,-8 6 0 0,-10-2 0 16,-6-7-3-16,-7-9 3 16,0-7 0-16,0-13 0 15,-7-10-2-15,-17-12-8 16,1-3-3-16,-10 0 2 16,9-12 2-16,5-21-3 15,11-15 7-15,8-10 0 16,3-2 2-16,35-6 2 15,11 6 1-15,2 9 0 16,2 9-2-16,-2 9-1 16,-7 15 5-16,-15 6-2 15,-12 9 0-15,-8 3 0 16,2 0-3-16,-4 0 3 0,6 9 0 16,3 15 1-16,-5 3-2 15,6 6 1-15,-2 9 0 16,-1-3-1-16,3 3 1 15,0-9 0-15,-1-12 0 16,-2-6-4-16,-5-11 4 16,2-4 5-16,6 0-3 15,0-7 5-15,10-29-5 16,-7-6 13-16,-14-6 4 16,-6-3-3-16,0-3 7 15,-17 3-10-15,-19-3-3 16,-9 9-5-16,6 8-4 0,2 10 6 15,8 12-6-15,4 12-1 16,5 3-5-16,1 12-3 16,-6 43-1-16,10 22 9 15,15 17-2-15,0 2 2 16,32-8-1-16,32-17-1 16,6-22-6-16,-2-25 4 15,-1-18 3-15,-4-6 2 16,7-15-1-16,0-31 8 15,-4-8-6-15,-8-3 2 16,-18-3 3-16,-10 6-4 16,-16 3 11-16,-11 14 4 15,-3 16-8-15,0 9-2 16,0 12-5-16,0 0-3 16,0 0-6-16,0 25-7 0,0 20 7 15,6 18 6 1,5 0 0-16,6-6 0 15,-2-9 0-15,5-11 0 0,-3-14-2 16,0-7 1-16,-4-13-2 16,7-3 3-16,8 0 2 15,1-21 5-15,6-19-4 16,-3-5-1-16,-1-3 4 16,-5-6 0-16,1 3 1 15,-4 3-6-15,-6 14 2 16,-3 14-1-16,-5 11-1 15,-2 9-2-15,3 0-4 16,7 6-3-16,2 24 6 16,-2 9 1-16,3-3-5 0,-3 0 6 15,-3-6-2-15,-1-9 1 16,1-3-5-16,-5-6 6 16,2-9 0-16,-5 0 0 15,0-3 3-15,14 0 0 16,4 0-3-16,7-14 2 15,-2-5 3-15,-6 4-4 16,-6 3 1-16,-3 6-2 16,-1 3-1-16,1 3 0 15,3 0-1-15,6 0-4 16,-3 21-30-16,3 3-37 0,1 7-72 16,5 2-110-1,8-6-125-15,4-10-645 0</inkml:trace>
  <inkml:trace contextRef="#ctx0" brushRef="#br0" timeOffset="24809">12684 3545 1173 0,'0'0'212'0,"0"0"-22"16,0 0-50-16,0 0-25 0,0 0-53 15,0 0-26-15,-97-145-36 16,97 193-5-16,8 24 5 16,1 22 2-16,-9 8 2 15,0 3-4-15,0 1 1 16,0-7-1-16,-6-6 1 16,6-11 0-16,0-20-1 15,0-10 1-15,29-16-1 16,22-9-2-1,16-15-3-15,17-12-22 0,6 0-45 16,-4-9-75-16,-16-24-144 16,-26-4-153-1</inkml:trace>
  <inkml:trace contextRef="#ctx0" brushRef="#br0" timeOffset="25197">13306 3701 950 0,'0'0'189'0,"0"0"-30"16,0 0-3-16,0-154-6 15,0 125-59-15,0 7-14 16,0 5-20-16,-8 7-15 16,2 7-15-16,-3 3-12 15,-8 0-15-15,-6 3-1 16,-1 24 1-16,-2 10 0 0,9 4 0 15,9 7 0-15,8 10 0 16,0 5 0-16,14 0 0 16,16 6 0-16,10-6-1 15,3-3 2-15,-2-8-2 16,-7-10-2-16,-8-6 3 16,-9-9 0-16,-11-3 3 15,-6-6-3-15,0-3 0 16,0 1 0-16,-6-8 0 15,-31 1 0-15,-13-3 2 16,-7-6-2-16,-7 0-4 16,7 0-46-1,7-6-54-15,18-11-61 16,18-10-76-16,14-19-34 0,46-11-105 0</inkml:trace>
  <inkml:trace contextRef="#ctx0" brushRef="#br0" timeOffset="25610">13636 3479 812 0,'0'0'219'0,"0"0"-57"15,0 0 7-15,0 0-11 16,0 0-78-16,0 0-65 16,75-64-14-16,-29 64 2 15,1 6 4-15,2 0 6 16,-1-2 9-16,-15-2-1 0,-7-2-8 15,-5 0-3 1,-7 0 2-16,-8 0-2 0,1 0 12 16,-7-2 6-16,0-5-1 15,0-5-6-15,0 0-2 16,-13 3-17-16,-8 3-2 16,4 6 0-16,0 0-1 15,2 0-2-15,1 9 1 16,-9 28 2-16,2 7 2 15,-2 10 0-15,3 10 5 16,3 5-1-16,5 9-1 31,-2 3 3-31,3-2-3 0,5-8-3 0,6-7 0 16,0-7-2-16,0-15 0 0,0-9-3 16,0-3-55-16,0-9-94 15,0-3-134-15,0-9-278 16</inkml:trace>
  <inkml:trace contextRef="#ctx0" brushRef="#br0" timeOffset="25988">14064 4188 933 0,'0'0'218'16,"0"0"-60"-16,0 0-8 0,0 0-3 15,0 0-60-15,0 0-20 16,-3-57-29-16,-3 57-25 16,-5 0-11-16,2 12-1 15,-2 6-1-15,11 0 0 16,0-6 1-16,0-6-1 16,0 0 0-16,14-3 5 15,6-3 0-15,3 0 1 16,1 0 5-16,-7-11-5 15,-11-14 2-15,-6-2-8 16,0-6-1-16,0 0-31 16,-27 0-56-16,7 0-41 15,9-1-117-15,5-1-152 16</inkml:trace>
  <inkml:trace contextRef="#ctx0" brushRef="#br0" timeOffset="26513">14368 2450 848 0,'0'0'179'0,"0"0"-56"15,0 0 10-15,0 0-1 16,0 0-9-16,0 0-44 16,8-90-22-16,-8 84-19 15,0-1-14-15,-5 4-11 0,2 3-12 16,-3 0-1-16,0 0-6 16,-2 22 6-16,8 1-1 15,0-2 1-15,0-5-1 16,20-7 1-16,3-7 4 15,-2-2 4-15,-1 0 3 16,0-11 14-16,-9-16 19 16,-2-4-6-16,-9 2-11 15,0-2-12-15,0 2-7 16,-12-2-8-16,-13 7-2 16,-8 6-4-16,-10 9-48 15,-1 9-74-15,-5 0-120 16,1 12-138-16,1 24-653 15</inkml:trace>
  <inkml:trace contextRef="#ctx0" brushRef="#br0" timeOffset="29566">2945 3213 733 0,'0'0'205'0,"0"0"-137"15,0 0-1-15,0 0-29 16,0 0-1-16,0 0 26 16,58 21-28-16,-6-8 2 15,26-1-9-15,15-6 0 16,17 3-6-16,14-3-5 15,9 2-4-15,5 5-8 16,2-1-3-16,1 0-2 16,-2-3 5-16,9 0-4 15,2-3-1-15,18-3 1 16,14 0 2-16,9-3-3 0,0 0-2 16,0 3 1-16,2 0 1 15,7-3 0-15,-1 6 0 16,-13-3 0-16,-8 4-1 15,-18-2 2-15,-4 1-1 16,-1-3 2-16,5 0-1 16,17 0-1-16,17 4 2 15,7-5-1-15,-4-2-1 16,-17 0-1-16,-19 0 1 16,-18 0 0-16,-16 0 1 15,-12 0 0-15,-2 0-1 16,8 0 1-16,9 0 0 0,13 0 1 15,12 0 1 1,4 0 1-16,6 0-2 0,1 0-1 16,15 0 2-16,13 0-2 15,6 0 1-15,-10 0-2 16,-16 0-2-16,-13 0-1 16,-13 0 3-16,-9 0 0 15,-3 0 0-15,2-2 0 16,-1-5 0-16,4 1-1 15,-1 0 1-15,-6 3 0 16,-8-2 4-16,-14 5-3 16,-19 0-2-16,-7 0 1 15,-13 0 0-15,-9 0 1 16,-1 0 0-16,4-10 0 16,8 1-1-16,18-3 0 0,24 0 1 15,14 0-1-15,8 0 0 16,-9 3-4-16,-12 3 4 15,-25 6-1-15,-23 0 1 16,-19 0 0-16,-25 0 1 16,-5 0-1-16,-7 0 0 15,1-3 1-15,8-1-1 16,5-1 1-16,8 2 0 16,4-3-1-16,7 6 0 15,10-3 0-15,7 3 0 16,9 0 0-16,-5 0 1 15,-12-3-1-15,-13 0 0 16,-12-3 1 0,-2-3 6-16,1-1 11 15,1-4-5-15,-5 1-8 0,-3 1 8 16,-2 7 0-16,-11-1 8 16,3 2 2-16,1 4-8 15,-5 0-10-15,2 0-1 0,-5 0-2 16,-3 0 0-16,-3 0 0 15,3 0-1-15,5 0 0 16,-2 0-1-16,5 0 2 16,-5 0-1-16,-2 0-1 15,-1 0 1-15,-3 0 0 16,0 0-1-16,0 4 0 0,3-1 0 16,-3 3-1-1,0 0 2-15,0 6 4 0,0-1 0 16,0 8 4-16,0 5 5 15,0 3-3-15,0 6-2 16,0 6 8-16,0 0-3 16,-6 10-9-16,2 5 6 15,4 12-4-15,0 12-2 16,0 12-3-16,4 10 14 16,19-2 19-16,3 2-14 15,2-4 2-15,-5-6-11 16,-3-5-4-16,-4-1 3 0,-5-3-4 15,-5-3-1 1,-3 1 4-16,-3-4-4 0,3 3 0 16,5 3 0-16,-2-3 3 15,5-2-2-15,-8-5-1 16,0-1-2-16,-3-7 3 16,0-6-6-16,0-6 0 15,0-8-1-15,0-10 0 16,-11-4 1-16,-1-4 2 15,-2-14-3-15,-3 1 0 16,-6-5 3-16,-18-1-1 16,-14-3-1-16,-23-3 1 15,-18 3 1-15,-22-3-3 16,-15 0-2-16,-24 0 1 16,-13 0 2-16,-1 0-1 15,-6 0 0 1,-1 0 1-16,-8 0-2 15,-16 0-2-15,-18 0 2 16,-28 0-7-16,-21 2 4 16,-15 2 1-16,-8-4 2 0,-15 0-1 15,-14 0 2-15,-30 0-3 16,-6 0 3-16,10 0-3 0,15 0 1 16,28 0 1-16,13 0-2 15,13 0 3-15,11 0 0 16,4 0 1-16,-8 0 0 15,-1-4 0-15,-4-1-2 0,-12 5 1 16,1 0-4-16,-7 0 2 16,10 0 2-16,16 0 1 15,38 3 1-15,32-1-1 16,27 8-1-16,25-7 1 16,5 6 3-16,5-4-3 15,1 5-1-15,13-1-5 16,-2-1 4-16,0 2 0 15,-7-1-1-15,-2 6 1 16,-8 3 2-16,1-3-1 16,2 3 0-16,19-3 0 15,18-3 0-15,18 0 0 16,16-6 0-16,6 0 0 0,6-3 1 16,3 1 0-1,0-4-1-15,2 0 0 0,-7 0 0 16,-1 0 1-16,-5 0 0 15,-4-16-1-15,-6 1 1 16,-10-3 0-16,-1 0-1 16,-3 0 1-16,17-3-1 15,16 9 3-15,21-3-3 16,16 5-3-16,7 5 3 16,3-1 1-16,1-6 0 15,-2-6 1-15,2-12-2 16,-8-18 0-16,-1-7-2 0,4-10 2 15,5-5-1-15,6 1-1 16,0-6 1-16,0-10 1 16,0 2-1-16,0-2 1 15,0 4 0-15,6 6-1 16,8 9-3-16,6 2 3 16,6 4 1-16,8-3 0 15,10-3 0-15,-1-3-5 16,-2 5 4-16,-12 8 1 15,-6 10 1-15,-9 13-1 16,-8 9 1-16,-2 12-1 16,-4 0 3-16,3 6-3 15,-3 0-1-15,3 0 1 0,1-3 0 16,-1-1 0-16,4-7 0 16,10-7-2-16,3-3 0 15,6-9-3-15,4 3 3 16,1 0 1-16,4-4-5 15,6-1 6-15,2-5-1 16,8-5 4-16,2-4-7 16,4 2 6-1,-4-2-3-15,1 2 1 0,-7 11 0 16,-10 8-1-16,-14 14-2 16,-17 10 2-16,-2 7 1 15,-4 0-1-15,7 0-8 16,9 0-6-16,18 0-6 15,19 9-7-15,24-3-19 16,24-6-24-16,15 0-56 16,5 0-51-16,-8 0-51 15,-20-8-106-15</inkml:trace>
  <inkml:trace contextRef="#ctx0" brushRef="#br0" timeOffset="32857">14478 3103 642 0,'0'0'76'16,"0"0"-27"-16,0 0 30 16,0 0 8-16,0 0-18 15,0 0-19-15,0 0-16 16,-3-58 6-16,14 40 1 15,-2 6 0-15,5 0-2 16,3-3-7-16,-4 0-11 16,7-3 8-16,0-3 5 15,6-7 2-15,5-1-3 16,-1-4 1-16,4-7-17 16,-2-1-3-16,-1-5-1 0,-4 1 5 15,-1-3-2 1,5 3-9-1,-4-3-2-15,-1 6-1 0,-6 0 0 16,0 3 0 0,-3-1-1-16,-4 5-3 15,-2 4 4-15,-2 4-2 16,-1 0 0-16,-5 3-2 0,0 0 2 16,3 0-2-16,2 0 1 0,-2 0-1 15,0 0 0-15,8 2 0 16,-2-1 1-16,2 5-1 0,0-7 0 15,-4 4 0-15,4-6 1 16,-5 4-1-16,-1-4 0 16,-5 2 1-16,0 7-1 15,-3 0 0-15,3 3 2 16,-3 0 1-16,3 3 2 16,0-3-5-16,0 3 1 15,2 0 1-15,-5-3 2 16,3 3-4-16,-3-3 0 15,0 0 0-15,0-10 1 16,0 2-1-16,0-4 11 16,0-10-7-16,0 4-2 15,0-3-1-15,-3-3 2 0,-8-3 0 16,5-3-2 0,-5-1 2-16,-1-2-1 0,1 4 2 15,-2 1-2-15,-1 4-1 16,0 3 1-16,2-3 0 15,-2 3-1-15,5-3 0 16,-2 0 1-16,2 0 0 16,-2-1-1-1,2-2 1-15,-2 1-1 0,-2-1-1 16,2 2 2-16,-1 4-2 16,-2 3 0-16,-3-3 1 15,-3 0 0-15,-3-3-1 16,-10 2 0-16,-1-1 0 15,-3 5-2-15,-2 2 0 16,-1 4 1-16,-4 3-3 16,-4 0 4-16,2-3-1 15,-7 3 1-15,-1 3 0 0,-13-6 0 16,-6 2-1-16,-11 2 1 16,-16-2-2-16,-7 8 1 15,-17-5 0-15,-7 5 1 16,-8-2 0-16,6 1 1 15,2 1 0-15,4-2-1 16,-11 5 0-16,-18-2 1 16,-29 11-1-16,-18-1 0 15,-25 6 0-15,-18 0-5 16,-12 0 4-16,1 0 0 0,3 0 1 16,20 0 1-16,26 0 0 15,37 0 0-15,35 0 0 16,20 0-2-16,-2 0 1 15,-9 0 0-15,-13 2 1 16,-10 4-1-16,-11 0-3 16,-16 7 2-16,-14 1 0 15,-3-1 0-15,4 4-3 16,10-5 4-16,12 0 1 16,15-3-1-16,6 1-2 15,13-4 2-15,4-3 5 16,0 0-5-16,-8-3 1 0,-13 0 0 15,-11 3-1 1,-9 3 0-16,-4 6 0 0,-2 9-5 16,4 6 3-16,5 0 2 15,8 3 0-15,10-6 0 16,9-3 0-16,5-6 0 16,11-6 1-16,9 0-1 15,6-9 1-15,-5 0 1 16,-4 0-2-16,-5 0 1 15,6 0 0-15,13 0-1 16,10 0 1-16,15 0-1 16,13 0 0-16,11 0 0 15,5 0-1-15,4 0 1 0,7 0 0 16,-3 0-4 0,-13 0 2-16,-19 9 2 0,-14 3-1 15,-18 3-1-15,-21 9 0 16,-16 1 2-16,-12 4 0 15,-12 2-1-15,-5 2 1 16,-10 0-1-16,-5 3 2 16,11 0-2-16,19-6-1 15,39-6 2-15,35-6 3 16,30-12-3-16,14 0 2 16,13 0-2-16,7-3 0 15,8 3 0-15,7-6-3 16,-1 6 1-16,3 3 0 15,0 7-2-15,-8 7 0 0,5 8 2 16,-8 2 1 0,4-4 1-16,-4 2 0 15,2-8 0-15,-2 2 2 0,-3-2-2 16,8-1-3-16,-5 2 3 16,-7 6 1-16,6 0-1 15,-5 0 0-15,3 0-1 16,14-5 0-16,0-2-2 15,3 2 3-15,0-2-2 16,0-1 1-16,0-1 1 16,0 6-1-16,0 18 1 15,0 6 0-15,0 3 0 16,0 0-1-16,0-15 1 0,0 6 0 16,0 22 0-16,0 2 1 15,3 9-1-15,6-5 1 16,5-2-3-16,-2 14 2 15,5-4-1-15,0 3 1 16,1-12 0-16,2 4 0 16,0 5 0-16,3-4 0 15,7-1 0-15,13-13-1 16,24-5 1-16,40 8-4 16,43-1-39-16,27 8-40 15,10-1-54-15,-39-9-170 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26:41.044"/>
    </inkml:context>
    <inkml:brush xml:id="br0">
      <inkml:brushProperty name="width" value="0.05" units="cm"/>
      <inkml:brushProperty name="height" value="0.05" units="cm"/>
      <inkml:brushProperty name="color" value="#ED1C24"/>
      <inkml:brushProperty name="fitToCurve" value="1"/>
    </inkml:brush>
  </inkml:definitions>
  <inkml:trace contextRef="#ctx0" brushRef="#br0">467 858 462 0,'0'0'564'0,"0"0"-415"16,0 0 2-16,0 0 22 0,0 0-28 15,0 0-66-15,0 0-27 16,-20 0-14-16,20 0-9 15,0 0-8-15,15-21-2 16,16-8-14-16,-1-5 2 16,4 1 2-16,-8 9 1 15,-6 3 1-15,-6 9 1 16,-8 3 3-16,-6 6-4 16,0 3-3-16,0 0-2 15,0 0-6-15,0 0-1 16,0 0-6-16,0 34-1 15,7 10 8-15,-1 10 1 16,2 6 1-16,-5 7-1 0,0-1 0 16,-3 3 0-1,0-9-1-15,0-11 0 16,0-7 1 0,0-9-1-16,3-12 0 15,-3-9 0-15,0-6 1 0,0-3 0 16,0-3-1-16,0 0 0 0,-13 0 0 15,-27 0 0-15,-6 0 2 16,2 0 1-16,7 0 0 16,14 0-1-16,9 0 0 15,14-7 0-15,0 5-2 16,0-8-3-16,37-5-2 0,19-6 4 16,24-3 1-1,18-6 3-15,-2 3-3 0,-9 0 0 16,-16 9-27-1,-27 3-43-15,-12 3-57 0,-5 0-134 16,1-6-118-16,-5-6-182 16</inkml:trace>
  <inkml:trace contextRef="#ctx0" brushRef="#br0" timeOffset="451">1014 399 546 0,'0'0'325'0,"-116"-166"-145"0,49 93-50 16,-4 17 5-16,4 10 0 16,-3 13-20-16,4 18-51 15,-1 15-11-15,-7 0-18 16,1 48-13-16,-5 31-14 16,5 29 3-16,10 15-6 15,9 18 0-15,13 19 1 16,23 12-1-1,18 8-4-15,0-5 0 0,52-22 4 16,26-33-3 0,15-30 1-16,11-32-1 15,12-22-2-15,11-28 2 16,17-8 3-16,4-17-2 16,2-35-2-16,-14-10-1 0,-15-14 7 15,-21-14 8 1,-9-18 26-16,-18-27-5 0,-16-16-6 15,-27-9-10-15,-30 7-4 0,-34 9-6 16,-62 11-4-16,-32 22 0 16,-22 17-5-16,-7 32 3 15,4 20-4-15,21 27 0 16,36 15-4-16,39 15-32 16,44 47-46-16,13 26-32 15,76 5-144-15,45-2-253 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26:42.053"/>
    </inkml:context>
    <inkml:brush xml:id="br0">
      <inkml:brushProperty name="width" value="0.05" units="cm"/>
      <inkml:brushProperty name="height" value="0.05" units="cm"/>
      <inkml:brushProperty name="color" value="#ED1C24"/>
      <inkml:brushProperty name="fitToCurve" value="1"/>
    </inkml:brush>
  </inkml:definitions>
  <inkml:trace contextRef="#ctx0" brushRef="#br0">90 539 1186 0,'0'0'158'0,"0"0"-16"16,0 0-30-16,0 0 3 0,0 0-47 16,0 0-48-16,-20-31-18 15,20 95 0-15,0 26 4 16,17 9 6-16,3 12 5 15,-11 7-13-15,-5-10-2 16,-4-9 3-16,0-20-3 16,4-29-1-16,-1-25 0 15,0-13-1-15,-3-12 0 16,0 0 7-16,0-37 4 16,-6-25-3-16,-14-32-8 15,0-24 1-15,3-17 2 16,6-15-2-1,-1 3-1-15,-2 2 0 16,-3 13 4-16,7 17-4 16,7 26 0-16,3 25-1 15,0 26-1 1,27 16 0-16,33 16-6 0,21 6 5 16,9 0 2-16,3 45-2 0,-19 21-1 15,-21 19 0-15,-19 8 3 16,-31 6-4-16,-3 4-6 15,-47-1-6-15,-27 0-33 16,-2-6-94 0,9-8-100-16,22-13-142 0</inkml:trace>
  <inkml:trace contextRef="#ctx0" brushRef="#br0" timeOffset="270">552 932 921 0,'0'0'168'0,"0"0"-29"16,0 0 28-16,0 0 1 15,0 0-101-15,0 0-52 16,0 0-12-16,0 73 5 16,0 8 18-16,0 3-15 15,0-9-7-15,0-11-2 16,0-14 0-16,9-10-2 0,1-19-6 15,4-7-59-15,0-14-110 16,-5 0-46-16,8-23 0 16,-3-35-372-16</inkml:trace>
  <inkml:trace contextRef="#ctx0" brushRef="#br0" timeOffset="574">599 620 702 0,'0'0'120'0,"0"0"-16"0,0 0 22 16,0 0-44-16,0 0-29 16,0 0-31-16,-121 6-7 15,118 32-9-15,3 5 2 16,0-10 1-16,26-9 8 0,17-15-6 16,12-9 19-16,0 0 29 15,0-6 52-15,-12-24-34 16,-17-6-28-16,-12-3-11 15,-14 3-15-15,0 6-6 16,-37 6-15-16,-12 8-2 16,-6 14-1-16,6 2-5 15,5 0-19-15,18 33-56 16,12 15-96-16,14 12-9 16,0 12-133-16,14 9-562 15</inkml:trace>
  <inkml:trace contextRef="#ctx0" brushRef="#br0" timeOffset="1249">1093 1017 1012 0,'0'0'175'0,"0"0"-22"0,-11-154-2 16,-18 115-18-16,3 6-68 15,-2 15-20-15,15 9-8 16,5 9-9-16,2 0-28 15,6 45-2-15,-3 30 1 16,3 22 2-16,0-4 0 16,0-3 1-16,20-11 0 15,18-19-2-15,14-12-2 16,6-21 2-16,2-15 4 16,4-12-3-16,-5 0 1 31,7-39 2-16,9-28 1-15,-3-20 0 0,-5-18 1 0,-13-12 4 0,-21-7 9 16,-16-2-3-16,-17 3-4 16,0 14 1-16,-6 19-3 0,-21 24 5 15,7 33 1 1,6 21 5-16,8 9-12 16,6 3-8-16,-3 27-1 0,0 45-9 15,-5 30 8 1,-1 22 2-16,-11 14 0 0,3 0 2 15,3-5-3-15,4-19 0 0,10-29-1 16,0-29-1 0,0-25-13-16,0-16-3 15,0-15 11-15,0 0 7 16,7-31 3-16,10-19-3 0,6-11 1 16,3-2-1-16,5-4 2 15,2 2 0-15,1 8-2 16,-1 9-1-16,-2 17-1 15,-8 14-3-15,-3 13-3 16,0 4 0-16,-3 0 2 16,-4 21 0-16,-3 18 3 15,-10 13-1-15,0 8 2 16,0 6 1-16,-10 0-4 0,-11-5 0 16,9-13 3-16,1-9 1 15,11-7 1-15,0-1-2 16,0-7-4-16,11 0-9 15,18-6-4-15,18-6-38 16,23-6-71-16,10-6-167 16,10 0-375-16</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26:43.797"/>
    </inkml:context>
    <inkml:brush xml:id="br0">
      <inkml:brushProperty name="width" value="0.05" units="cm"/>
      <inkml:brushProperty name="height" value="0.05" units="cm"/>
      <inkml:brushProperty name="color" value="#ED1C24"/>
      <inkml:brushProperty name="fitToCurve" value="1"/>
    </inkml:brush>
  </inkml:definitions>
  <inkml:trace contextRef="#ctx0" brushRef="#br0">645 1077 1081 0,'0'0'180'0,"0"0"-66"16,-154-177-21-16,108 105 24 15,6-9-37-15,5 2-29 16,17-8-19-16,7 0-14 15,8 0-6-15,3-7-9 16,0 1-2-16,0 15 1 16,17 9-2-16,-2 27-2 15,6 17 1-15,7 20-11 16,4 5 2-16,8 12 6 16,-2 45 0-16,-15 30-1 0,-23 36 5 15,-14 31 2 1,-62 26 1-1,-34 10-2-15,-5-13 3 0,11-32-4 16,31-52 0-16,30-42 0 16,26-33-2-16,17-18-4 15,0 0 6-15,23-14 0 0,58-38 6 16,40-20-6-16,32-9 9 16,10 2 1-16,-5 2-4 15,-15 7-3-15,-16 13 0 0,-23 9-2 16,-24 21-1-1,-22 24-17-15,-29 3-95 0,-12 14-138 16,-7 29-46-16,4 5-186 16</inkml:trace>
  <inkml:trace contextRef="#ctx0" brushRef="#br0" timeOffset="1526">1808 903 1026 0,'0'0'145'0,"0"0"-29"16,-33-171 24-16,7 122-30 15,6 22-34-15,6 6-24 16,7 12-20-16,7 3-12 15,0-2-9-15,0-2-3 16,0 1 5-16,0-5 2 16,0-5-6-16,0-2 0 15,0-3 3-15,0 3 4 16,0-6-1-16,0 0 3 16,0 6-4-16,0 3-9 15,0 9 3-15,0 9 5 16,0 0-8-16,0 0-5 0,0 48-8 15,0 24 4-15,0 34 4 16,0 8 0-16,0 0 0 31,0-3 0-31,13-14 0 16,-2-16 5-16,-5-24-3 16,0-24-1-1,-1-15-1 1,-5-18 0-16,0 0 0 0,0 0 6 15,0-30 6-15,0-21 7 16,0-18-15-16,0-9 0 16,0-7-3-16,0 4-1 0,3 8 3 15,6 13-3-15,5 18 0 16,-1 19-2-16,0 11 0 16,8 12-6-16,8 0-3 0,11 12 7 15,7 32-3-15,-7 17-1 16,-6 8-1-16,-14 9-1 15,-16-3 4-15,-4-3-3 0,0-12-9 0,-17-8 4 16,-4-19-5-16,9-15 1 16,4-6 2-16,5-9 9 15,3-3 3-15,0 0 4 16,20 0 0-16,44-36-20 16,16-12 20-16,7-6 2 15,-6 2 5-15,-18 4-6 0,-19 6 11 16,-12-3-3-1,-8 6 6-15,-13-3-4 16,-8 6-2-16,-3 6 3 16,0 9-5-16,-7 2-3 15,-13 8-1-15,0 5-3 16,0 6 1-16,0 0-4 16,-7 9 1-16,0 32-3 15,-3 20 5-15,4 5 0 16,15 0-2-16,11-2-2 15,0-14 3-15,23-4-3 0,24-13-1 16,13-12-1-16,18-9 0 16,5-12 3-16,1 0 3 15,-11-3 1-15,-13-24-1 16,-13-1 1-16,-13-5 0 0,-11-6 6 16,-13 1 6-16,-10-8-3 15,0 5-1-15,-4 4 2 16,-25 7-2-16,-5 6 0 15,8 15-4-15,5 9-4 16,11 0-1-16,0 18-2 16,10 21 1-16,0 15-1 15,0 3 1-15,20-5 0 16,27-8-1-16,10-11 1 16,7-12-6-16,15-8 6 15,15-13 1-15,-1 0 0 16,-9 0 0-16,-23-18 1 15,-24-12 1-15,-19-6 8 16,-13-7 5-16,-5-5 3 16,0 0 4-16,-11 9 2 0,-12 6-7 15,3 15 0 1,11 12-6-16,5 6 2 16,4 0-12-16,0 24-1 0,-4 36-7 15,4 19 7-15,0 10 2 16,0 2-2-16,0 5 1 15,0-5 0-15,17-2-1 16,-3-14 1-16,-2-20-1 16,-4-19 0-16,-5-21 3 15,0-9-3-15,-3-6 2 16,0 0-1-16,0-24 7 16,0-24 3-16,0-15-9 15,-14-22-1-15,-1-8 1 16,-13-9 0-16,-8-10 2 0,-7-2-3 15,-1-3 0 1,7 3 0-16,17 15-1 16,17 20-1-16,3 29-2 0,17 13-7 15,42 16 5-15,21 18-7 16,24 3 9-16,3 0 1 16,-11 30-1-16,-15 9 0 15,-24 9 2-15,-13 6-4 16,-24-2 4-16,-14-7 1 15,-6 0-1-15,-20-3 0 16,-37 3-10-16,-13 0-43 0,-11 7-31 16,5-4-95-16,10 0-265 15</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26:46.305"/>
    </inkml:context>
    <inkml:brush xml:id="br0">
      <inkml:brushProperty name="width" value="0.05" units="cm"/>
      <inkml:brushProperty name="height" value="0.05" units="cm"/>
      <inkml:brushProperty name="color" value="#ED1C24"/>
      <inkml:brushProperty name="fitToCurve" value="1"/>
    </inkml:brush>
  </inkml:definitions>
  <inkml:trace contextRef="#ctx0" brushRef="#br0">552 566 973 0,'0'0'126'0,"0"0"-52"15,0 0-10-15,0 0-3 16,0 0-12-16,0 0-31 16,110-66-9-16,-85 107-4 15,-16 11 5-15,-9 11 12 16,0 9 6-16,-44 0-2 15,-10 3-4-15,1-14-12 16,16-22-8-16,22-12 2 16,10-18-3-16,5-9 2 15,0 0-3-15,0 0 0 16,0 0 1-16,20 0 2 0,17 0 10 16,16-13 3-16,19-7-6 15,14-10-6-15,4 3-2 16,0 0-2-16,-3 2 0 15,-16 7-35-15,-15 3-101 16,-12 0-81-16,-13 1-38 16,-5-5-114-16</inkml:trace>
  <inkml:trace contextRef="#ctx0" brushRef="#br0" timeOffset="414">1170 376 69 0,'0'0'776'0,"0"0"-651"15,-234-189 32-15,141 128-49 16,0 7 15-16,2 15-34 16,15 16 7-16,4 16-30 15,3 7-30-15,-12 42-13 16,-1 43-10-16,-7 32-6 16,13 27 1-16,16 21-6 15,23 22 0-15,28 18 0 31,9 11-2-31,37-8 2 0,42-16 2 16,28-21-1-16,31-32-3 16,15-43 0-1,7-39-2-15,-5-42 2 16,-19-15 0-16,-8-48 3 16,-4-39 4-16,3-24 0 0,-14-25 24 15,-9-23 25-15,-25-24-9 0,-31-34-19 16,-33-2 4-16,-15-4-20 15,-76 30-7-15,-62 40-5 16,-48 33-2-16,-28 51-3 0,10 42-10 16,33 27-27-16,55 8-58 15,49 53-42-15,47 8-160 16,20 9-150-16</inkml:trace>
  <inkml:trace contextRef="#ctx0" brushRef="#br0" timeOffset="3300">2700 965 673 0,'0'0'336'0,"0"0"-197"0,-150-192 38 16,111 141-44-16,11 12-28 15,16 15-28-15,4 18-20 16,8 6-19-16,0 0-28 16,0 33-10-16,17 36 0 15,21 24 0-15,-9 13 1 16,2 5 7-16,-11-6-5 16,-4-15-2-16,-6-11 5 0,-3-25-5 15,-1-15 0 1,-1-24 0-1,-5-9-1-15,0-6 6 0,0 0-4 16,0 0 12-16,0-27 1 0,0-27 0 16,-14-27-13-1,-3-19-2-15,-1-14 0 16,3-13 3-16,-2 5-2 16,0 7 0-16,4 22-1 15,6 27 0 1,7 26 0-16,0 32-2 15,34 8-7-15,36 17 0 16,33 49 8-16,11 22 1 16,-1 26 0-16,-9 12 2 15,-21 7-2-15,-25-1-1 0,-29-15 0 0,-21-11-1 16,-8-19-5-16,-34-18-6 16,-27-12 4-16,-15-17-12 0,-4-13 3 15,2-12 3-15,15-9 12 16,16-6 3-1,21 0 3-15,9 0-3 0,11 0 2 16,6 0-1-16,0 0-1 16,0 0 0-16,23 0-11 15,30 0 6-15,21 0 5 16,10 0 0-16,3-19 1 16,-1-8 0-16,7-8 4 15,2-5-4-15,-16-14 2 0,-12 0-2 16,-27-3-1-16,-17-4 0 15,-20 5 5-15,-3 2-3 16,-12 8 8-16,-22 7 5 16,-6 18-6-16,1 15-3 15,-5 6-5-15,4 27-1 16,3 33-3-16,14 19-3 16,19 5 6-16,4-3 0 15,30-12-9-15,34-15-17 16,13-14 13-16,7-23-10 0,-2-17 3 15,5 0 12-15,-4-27 6 16,1-27 0-16,3-15 4 16,-13-18-2-1,-10-6 10-15,-18-19 13 16,-19-8 5-16,-16-3-2 16,-11-6-16-16,0 11 3 0,-34 22-4 15,-10 24 2-15,7 24-4 16,11 29 10-16,2 19-12 15,1 13-5-15,-8 65-6 16,-5 48 6-16,-1 43-1 16,14 14 1-16,12-3 0 15,11-30-1-15,11-26 1 16,35-30-5-16,12-26-19 16,9-28 4-16,2-19 4 0,9-21-2 15,-2 0 14 1,-2-40 2-16,-7-14 4 15,-14-12-2-15,-13-3 2 16,-17-15 1-16,-12 0 3 16,-11-1 2-16,0 13 9 0,-17 21-2 15,-13 27 6-15,-10 24-9 16,0 12-12-16,-4 51-3 16,18 28 1-16,15 11 1 15,11-3-3-15,11-18 3 0,36-21-10 16,13-20-6-1,7-20-7-15,2-13 7 16,1-7 15-16,2-15 2 0,-6-28 1 16,-2-14 0-16,-8-9 0 15,-5-21 7 1,-12-13 17-16,-8-14 2 0,-19-9-3 16,-12-1 0-16,0 14-7 15,0 22-10-15,-19 37 1 16,2 18 10-16,6 24-8 15,8 9-6-15,-3 6-4 16,-8 63-13-16,-9 39 11 16,-7 31 0-16,-1 11 2 15,2-5 0-15,6-10-22 16,6-21-55-16,14-15-17 16,3-17-73-16,0-28-34 15,20-30 16-15,9-24-21 0,-6-16 48 16,-9-32-10-16,-14-12 144 15,0 0 24-15,-17-3 105 16,-26 0-32-16,-7 2 6 16,4 5 5-16,2 17 0 15,16 11-22-15,8 10-2 16,17 12-32-16,3 6-1 16,0 0-27-16,23 0-13 15,38 12 12-15,23 7 1 16,16-13 2-16,4-6 1 15,3 0-3-15,-11-13 6 16,-9-14-2-16,-20 0 16 16,-24 0 39-16,-16 0 34 15,-16 0 23-15,-11 0-44 0,0 0-2 16,-7 9-22-16,-24 0-14 16,-1 18-17-16,-12 0-5 15,1 36-12-15,3 33-1 16,6 12 1-16,13 4-1 15,21-10 1-15,0-15 0 16,21-12-2-16,25-9 2 16,8-18-1-16,10-6-4 15,12-3-33-15,18 0-51 16,-1-6-158-16,-15 1-267 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26:51.126"/>
    </inkml:context>
    <inkml:brush xml:id="br0">
      <inkml:brushProperty name="width" value="0.05" units="cm"/>
      <inkml:brushProperty name="height" value="0.05" units="cm"/>
      <inkml:brushProperty name="color" value="#ED1C24"/>
      <inkml:brushProperty name="fitToCurve" value="1"/>
    </inkml:brush>
  </inkml:definitions>
  <inkml:trace contextRef="#ctx0" brushRef="#br0">228 165 1194 0,'0'0'170'0,"0"0"-41"0,0 0 0 16,-78-159-36-16,78 153-14 15,0 6-52-15,0 0-27 16,0 39-5-16,11 39 3 16,12 45 2-16,-3 31 2 15,-7 5-2-15,-2 16 0 16,-5-1 1-16,-6 7 1 16,0-1-2-1,0-5 2-15,0-13-2 0,0-36 0 16,0-36-9-16,20-30-17 15,6-29-14-15,11-31-17 16,18-4 14-16,11-58 39 16,4-26 1-16,-13-26-5 15,-27-12 8-15,-30-3-3 16,-3-10 4-16,-51 0-4 0,-22 10 2 16,-11 15-1-16,-11 15 1 15,8 26 1-15,13 25-2 16,18 21-5-16,25 19 5 15,17 4 1-15,17 4-4 16,0 0-1-16,0 0-3 16,34 0-1-16,29 0 9 15,18 10 2-15,6-2-1 16,3 5 0-16,-11-5 1 16,-2 4-1-16,-7-5 4 15,-10-1 10-15,-5 9 3 16,-6-7 0-16,1 17-1 0,10-4-5 15,-2 18-2-15,-6 0-1 16,-5 9-8-16,-10 6 1 16,-6 6 0-16,-8 0 3 15,-10 7-3-15,-5-13 0 16,-8-12-1-16,0-6-1 16,0-15 0-16,-8-6-12 15,-12-9-30-15,-4-6 6 16,1 0 13-16,0-12-6 15,14-18-7-15,9-9 32 16,0-6-7-16,12-9-2 16,39-7 8-16,22 1 2 15,11 0 0-15,-4 12 4 16,-13 15-1-16,-24 15 0 16,-13 9 1-1,-13 9 3-15,-8 0-2 0,-4 0-2 16,-5 3-2-16,0 24 3 0,0 9 0 15,0 12 5-15,-11-2-3 16,2 8 4-16,9 0-3 16,0 0-3-1,0-6 1-15,12-9 1 16,8-12-1-16,7-9 4 16,-3-9-1-1,3-9 1-15,-4 0 11 0,0-18-1 16,4-24 25-16,-10-6 18 15,-3-18-26-15,-11-3 8 0,-3-1-11 16,-3-5-8 0,-38 0-6-16,-5 15 10 15,-5 6-15-15,7 21-1 16,7 8-3 0,11 23 3-16,6 2-9 0,-1 2 0 15,9 44-7-15,1 14 2 0,8 9 4 16,3 9 0-16,6-3-2 0,42-3 0 15,11-17-1-15,13-16-1 16,4-12-1-16,1-21 5 16,-1-6 0-16,-5 0 1 15,-12-33 0-15,-4-9 3 16,-12-3 2-16,-14-3-1 0,-5 2 0 16,-10-2 9-1,-4 15-5-15,-6 6 2 0,-4 15 0 16,0 12 6-16,3 0-15 15,-3 0-1-15,6 6-13 16,5 30-9-16,1 15 22 16,2 3 2-16,-5-2-1 15,5 2-2-15,0-6 0 16,2-15 0-16,4-18-18 16,3-9 2-16,5-6 16 15,5 0 1-15,13-15 2 16,5-22 2-1,2-7-2-15,-6 1 2 16,-10 1-1-16,-6 3 8 0,-13 9 4 0,-7 12-10 16,-1 9-2-16,-6 9-3 15,-1 0-3-15,7 0-6 16,0 21-9-16,6 6 17 16,-2 0 1-1,0 0-5-15,-2-12 1 0,-4-3-1 16,-2-5 2-16,0-7 2 15,5 0 1-15,16 0 3 16,10-27 5-16,-2-4-5 16,0 7-2-16,-15 12 0 15,-3 12-2-15,-5 0 0 0,8 0-2 16,11 6-4-16,2 27 0 16,7 15-49-16,10 7-132 15,7 2-85-15,13-3-192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25:15.730"/>
    </inkml:context>
    <inkml:brush xml:id="br0">
      <inkml:brushProperty name="width" value="0.05" units="cm"/>
      <inkml:brushProperty name="height" value="0.05" units="cm"/>
      <inkml:brushProperty name="color" value="#3165BB"/>
      <inkml:brushProperty name="fitToCurve" value="1"/>
    </inkml:brush>
  </inkml:definitions>
  <inkml:trace contextRef="#ctx0" brushRef="#br0">41 40 684 0,'0'0'190'0,"0"0"-148"16,0 0 60-16,0 0 17 15,0 0-17-15,0 0-18 16,0 0-11-16,0 0-23 16,-41-29 4-16,41 29-27 15,0 0-2-15,0 0 1 16,0 0-9-16,13 0-2 16,15 0-2-16,13 0 11 15,17 6 17-15,8-6-25 16,13 3-8-16,14 0 7 15,3-3-7-15,9 0-4 16,-4 0 5-16,-3 0-9 0,-6 3 6 16,-3 0-5-16,-10 2-1 15,1 1 6-15,0 0-5 16,5 0-1-16,8-4 4 16,-2-2-3-16,5 0 4 15,-8 0-2-15,2 0-3 16,-4 0 4-16,-10 0-3 15,-9 0 1-15,-10 0-1 16,-10 0 0-16,5 0 1 16,1 3-2-16,4 0 0 15,1 0 4-15,-11-3-2 16,-6 0-2-16,-11 0 3 0,-2 0-1 16,-6 0 9-16,-3 0-10 15,-6 0 5-15,-7 0 3 16,-6 0-4-16,0 0 1 15,0 0-4-15,3 0-1 16,3 0-1-16,7 0 0 16,-4 0 0-16,4 0 2 15,-10 0 2-15,-3-9-8 16,0-5-19-16,-3 0-72 16,-35 2-119-16,-12-2-193 15</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26:52.552"/>
    </inkml:context>
    <inkml:brush xml:id="br0">
      <inkml:brushProperty name="width" value="0.05" units="cm"/>
      <inkml:brushProperty name="height" value="0.05" units="cm"/>
      <inkml:brushProperty name="color" value="#ED1C24"/>
      <inkml:brushProperty name="fitToCurve" value="1"/>
    </inkml:brush>
  </inkml:definitions>
  <inkml:trace contextRef="#ctx0" brushRef="#br0">120 69 951 0,'0'0'204'0,"0"0"-60"0,0 0-37 16,0 0-15-16,0 0-32 15,0 0-29-15,-120-63-26 16,140 63-5-16,32 0-9 15,23 0 9-15,9 0 5 16,-5 0-4-16,-16 0 0 16,-15 0 1-16,-21-4 1 15,-10 2 0-15,-14 2 1 16,-3 0 1-16,0 0 0 16,0 0 3-16,0 0 1 15,0 0-4-15,0 0-3 16,0 0-2-16,-8 0-5 15,-12 9-2-15,-7 21 7 0,4 12 0 16,0 21-2-16,9 21 1 16,5 10 0-16,2 11 0 15,4-6 1-15,3-9 1 16,-4-2-1-16,1-13 0 16,0 0 1-16,3-9 0 15,0-6 0-15,0-2-1 16,0-4-19-16,0-6-252 15,0-13-252 1</inkml:trace>
  <inkml:trace contextRef="#ctx0" brushRef="#br0" timeOffset="136">702 986 1172 0,'0'0'177'0,"0"0"-72"16,0 0-45-16,0 0-29 15,0 0-31-15,0 0-34 16,0-66-156-16,-14 72-119 16,-6 12-264-16</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26:51.687"/>
    </inkml:context>
    <inkml:brush xml:id="br0">
      <inkml:brushProperty name="width" value="0.05" units="cm"/>
      <inkml:brushProperty name="height" value="0.05" units="cm"/>
      <inkml:brushProperty name="color" value="#ED1C24"/>
      <inkml:brushProperty name="fitToCurve" value="1"/>
    </inkml:brush>
  </inkml:definitions>
  <inkml:trace contextRef="#ctx0" brushRef="#br0">113 647 1104 0,'0'0'190'0,"0"0"-46"16,0 0-3-16,-59-174-28 16,59 168-33-16,0 6-57 15,0 15-23-15,0 57-26 16,0 15 26-16,0 25 4 16,3-4 0-16,3 0-2 15,5-14-3-15,-8-7 2 16,3-24-1-16,-3-18 4 15,0-21-4-15,-3-15 0 16,0-9 2-16,0 0 3 16,0-27 18-16,0-39 35 15,0-22-51-15,0-17-7 16,0-18 5-16,-12-6-4 16,-11-10 2-16,-5-8-3 0,8 12-1 15,14 17 1-15,6 31 4 16,0 30-4-16,23 20-2 15,23 29 1-15,9 8-5 16,5 2-1-16,-4 56 0 16,-13 17-1-16,-18 30-4 15,-19 18 1-15,-6 7 9 16,-11 2 0-16,-24-14-2 16,-2-19-1-16,7-12-1 15,16-18-6-15,14-21-15 16,0-2 13-16,0-19-1 0,33-6-7 15,15-7 14 1,15-4 3-16,10-4-21 0,11-6-72 16,-8 0-112-16,-13 0-155 15</inkml:trace>
  <inkml:trace contextRef="#ctx0" brushRef="#br0" timeOffset="416">1116 470 838 0,'0'0'205'15,"-41"-211"-53"-15,9 124 17 0,6 12-17 16,-2 30-29 0,8 12-49-16,7 18-29 0,-1 11-11 15,-9 4-29-15,-11 10-5 16,-5 32-1-16,-9 18-4 15,19 9 2-15,15 15 0 16,14-2 1-16,0 2-1 16,43-3 2-16,8-6 0 15,5 0 1 1,-2-2 0-16,-7-11 1 0,-4-1-1 16,-13-4 0-1,-6-9-1-15,-11-9 1 16,-10-9 0-16,-3-6 0 15,0-3 0-15,-20-2 2 16,-36-5 0-16,-22-1 8 0,-12-11-7 16,-3-2-3-16,19 0-1 0,18 0-61 15,31 0-70 1,25-23-98-16,25-29-149 0</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3:26:08.917"/>
    </inkml:context>
    <inkml:brush xml:id="br0">
      <inkml:brushProperty name="width" value="0.05" units="cm"/>
      <inkml:brushProperty name="height" value="0.05" units="cm"/>
      <inkml:brushProperty name="color" value="#ED1C24"/>
      <inkml:brushProperty name="fitToCurve" value="1"/>
    </inkml:brush>
  </inkml:definitions>
  <inkml:trace contextRef="#ctx0" brushRef="#br0">2451 239 307 0,'0'0'751'16,"0"0"-607"-16,0 0 22 15,0 0 14-15,0 0-62 16,0 0-23-16,0-36-39 15,0 36-20-15,0 0-7 16,0 0-11-16,0 12-15 16,0 21 0-16,0 18-1 0,-9 18 11 15,-8 4-8 1,3-1 1-16,4 0-1 0,3-9-2 16,4-11-1-16,3-13 0 15,0-16-1-15,0-10 3 16,0-7-4-16,0-6-2 15,-3 0 2-15,-1 0 9 16,-2 0-5-16,-8-9 7 16,-3-22-11-16,-3 2 2 15,0-8-4-15,0 4 6 16,4 6-2-16,2 6-1 16,0 12 0-16,8 3-1 15,3 6 1-15,0 0-3 0,-3 0-2 16,1 21-2-16,2 6 6 15,3 9 0-15,0-6-5 16,0-3 4-16,31-2-1 16,12-10 1-16,13-7 1 15,8-8 0-15,-1 0 5 16,1 0-3-16,-4-18-2 16,-2-12 1-16,-9-5 4 15,-16 2-2-15,-19-1-2 16,-14 7-1-16,-3 9-22 15,-47 6-67-15,-7 9-107 16,3 3-231-16,4 0-729 16</inkml:trace>
  <inkml:trace contextRef="#ctx0" brushRef="#br0" timeOffset="4106">6074 3851 1051 0,'0'0'118'16,"0"0"-35"-16,0 0 25 16,0 0 2-16,0 0 15 15,0 0-54-15,17-162-26 16,-54 147-4-16,-9 0-16 16,-21 3-10-16,-17 10-1 15,-13 2 4-15,-23 0-4 16,-21 0-5-16,-16 5-5 0,-19 19 4 15,-9 1-8 1,8-2 3-16,7-2 0 0,9 0-2 16,10-3 0-16,15 1 5 15,9-7-5-15,3-6 0 16,4-1 3-16,-4-5-3 16,-6 0 2-16,0 0-3 15,6 0-1-15,14 0 1 16,12 0-1-16,14 0-3 15,5 0 4-15,5 0 0 16,1 0 2-16,-4 0-2 16,-3 0 0-16,-11 0-3 15,1 22 3-15,-3 2 0 16,3 9 0-16,-1 15 0 16,12 0 0-16,1 7 1 0,11 1-1 15,10 2 0-15,1 2-1 16,8 3 0-16,9-3 0 15,8-3 1-15,8-2-1 16,6-1 0-16,2 6 0 16,-2 0 1-16,-4 12 0 15,1 3 0-15,0 6 0 16,-3 7 1-16,0-7 0 16,-1 3-1-16,1 0 1 15,-5 7-1-15,5 5 0 16,-3 9 1-16,2 0 0 15,-2 10 2-15,3 4 1 0,-2 2 2 16,2 9-2-16,2 5 3 16,6 6-4-16,1 10 2 15,8 5-1-15,-2 4 2 16,2 2 6-16,0-6-4 16,3-5 1-16,-2-10-5 15,5-8 2-15,0-13-3 16,0-9 2-16,5-6-4 15,18-5-1-15,3-7 1 16,-3-3 4-16,1-6-5 0,-4-6 2 16,-3-2-1-16,0-1-1 15,-8-3 1-15,5 0 0 16,-4-2 0-16,0-2 1 16,0-1-2-16,4-4-1 15,3-6 1-15,-2-5 0 16,13-4 0-16,-2-3 1 15,7-7-2-15,4-5 1 16,10-6-2-16,13 4 0 16,21-10 4-16,23 3-3 15,18 0 1-15,22-6 0 16,7 0 2-16,5 0 0 16,6-6-1-16,5-3-1 15,10-9 6-15,10 0-3 16,13 0-1-16,0 0-2 0,-9 0 0 15,-10 0-6-15,-18 0 5 16,-5 0 1-16,-4 0 0 16,-4 0-1-16,-10 0 1 15,-13 9 0-15,-3-2 0 16,-14-1 0-16,-6-6 1 16,-3 0 1-16,-5 0 1 15,-10 0-3-15,-2 2 2 16,-6 1-1-16,-5-3-1 15,-1 0 1-15,9 0-3 16,3 0 5-16,6-11-1 16,4-11-2-16,-4-8 0 0,-6 0 0 15,-14 0 0 1,-10 0-3-16,-13-3 3 0,-7 0 2 16,-7-4-2-16,-6-2 3 15,-6-3 5-15,-12-9 3 16,2-6-5-16,1 0 2 15,2-4-4-15,6 1 1 16,4 0-3-16,2-5 2 16,3-5-4-16,2 1 0 15,-1-3 0-15,1-1 0 16,-11 2 0-16,-8 1 0 16,2-8 0-16,-1-9 0 15,4-6 0-15,3-13 0 16,3 1 0-16,5-3 0 0,-5 2 0 15,-3 10 0-15,-7 9 0 16,-13 8 0-16,0 7 0 16,0 1 0-16,0-2 0 15,-9 4 0-15,-2 0 0 16,5 2 0-16,6 1 0 16,0-3 0-16,0 3 0 15,0-3 0 1,3-3 0-16,7 3 0 0,-3-4 0 15,-1 7 0-15,-6-6 0 16,0-3 0-16,0-4 0 16,0 2 0-16,-9-2 0 15,-8 1 0-15,-1 9 0 16,9 0 0 0,9-4 0-16,0 1 0 15,0 0 0-15,0 3 0 0,0 2 0 16,0-1 0-16,0-1 0 15,0-4 0-15,0 1 0 16,-11-9 0-16,-12-4 0 16,-6 4 0-1,-2 6 0-15,7 6 0 16,4 12 0-16,8 3 0 16,1 0 0-16,2 2 0 0,6 4 0 0,3 3 0 15,0 0 0-15,0 3 0 16,0 0 0-16,0-4 0 15,0 2 0-15,-5-1 0 16,5-1 0-16,-3 1 0 0,0-3 0 16,0 3 0-16,3 9 0 15,-4 11 0-15,1 11 0 16,-11-1 0-16,-29 2 0 16,-41 7 0-16,-46 6 0 15,-27 0-26-15,-1 4-46 16,28 19-33-16,40-19-94 15,27-4-226-15</inkml:trace>
  <inkml:trace contextRef="#ctx0" brushRef="#br0" timeOffset="14095">2428 2281 836 0,'0'0'185'0,"0"0"-57"16,0 0 15-16,0 0-10 15,0 0-3-15,0 0-37 16,0 0-18-16,-6 0-1 16,6 0-21-16,0 0-15 15,0 0-4-15,0 0-10 16,0 0-6-16,0-2 1 0,0-2-5 16,0 2-3-1,0-4-3-15,-11 0 1 16,-6-1 0-16,-2 1-4 0,-15 4-3 15,-6-2-1-15,-10 4-1 16,-13 0 5-16,-12 0-5 16,2 0 0-16,7 0 0 15,11 10 0-15,15-5 0 16,11-1 0-16,11-2 0 16,9 2 0-16,3-4 0 15,-2 0 0-15,2 2 0 16,0-2 0-16,1 4 0 15,5-4 0-15,0 0 0 16,0 0 0-16,0 0 0 16,0 0 0-16,0 0 0 15,0 0 0-15,0 0 0 16,0 0 0-16,0 0 0 0,0 2 0 16,0-2-6-16,0 13 1 15,0 1 2-15,0 11 3 16,0 8 2-16,0 6 0 15,0 6-1-15,0 9-1 16,-12 6 1-16,-2 4-1 16,1-4-1-16,3 0 1 15,3-3 1-15,7-12 1 16,0-9-1-16,0-12-1 16,0-6 0-16,0-5-2 0,0-5 1 15,0-2 1-15,0-3 1 16,0-3-1-16,0 0 3 15,0 0 1-15,0 0-4 16,0 0 0-16,0 0 0 16,7 0 0-16,-1 0 0 15,5-9 0-15,1-3 0 16,5 0 0-16,6 0 0 16,8 0 0-16,-4 0 0 15,2 3 0-15,2 3 0 16,-1 0 0-16,4 6 0 15,-8 0 0-15,0 0 0 16,-2 0 0-16,7 0 0 16,-5 3 0-16,0 9 0 15,-2 0 0-15,-1 1 0 0,-3 1 0 16,-3-1-3-16,0 1 2 16,-3 5 1-16,-1-2-1 15,-3 8 1-15,-3 4 0 16,-4 2 0-16,-3 8-2 15,0 3 2-15,0 0 0 16,0 3 0-16,-3 0 1 16,-14-3 0-16,-1-6-1 15,6-3 0-15,1-8 0 16,5-7 1-16,0-3-1 0,3-9 0 16,-2-4 1-1,-4-2-1-15,-5 0 3 0,-9 0-3 16,-10 0 0-16,-4 0 0 15,-7 0 0-15,-2 0 0 16,-1 0 0-16,2-8 0 16,10-1 0-16,4-1 0 15,7 2 0 1,4 2 0-16,8-1 0 16,1-1 0-1,2-2 0-15,-2 1 0 0,5 3 0 16,-4-2 0-1,3 1 0-15,0 1 0 0,4-2 0 0,-4 2 0 16,0-4 0-16,1 4 0 16,3 1 0-16,0 1 0 15,3 2 0-15,0 2 0 16,0 0 0-16,0 0 0 0,0 0 0 16,0 0 0-16,0 0 0 15,0 0 0-15,-5 0 0 16,5 0 0-16,0 2-7 15,0 13 6-15,0 3 1 16,0 1 0-16,0-2 1 16,0-1-2-16,11 1 0 15,12-1 0-15,4-5 0 16,4 1-1-16,8-2 0 16,-2-7-1-16,6-1 2 0,1-2 1 15,-1 0 0 1,4 0 0-16,-7 0 0 0,-6 0 0 15,-5-2 0-15,2-4 0 16,-4-7 0-16,2 2 0 16,2-5 1-1,-4-1-1-15,2-1 0 16,2-1 0-16,-5 4 1 16,-2-3-1-16,-7 3 1 0,0 0-1 15,-2 3 0-15,-1 0 0 16,0-3 2-16,-5 3-2 15,-5 0 1-15,-1 0 1 16,-3-3-1-16,0 0 0 16,0-3 2-16,0-3-3 15,0 0 3-15,-10-4 0 16,-10-2-3-16,-3 0 0 16,0 0 0-16,-1 4 0 0,1 4 0 15,0 1 0-15,-8 9 0 16,1 1 0-16,-4 4 0 15,2 4 0-15,-2 0 0 16,4 0 0-16,-1 0 0 16,8 0 0-16,0 0 0 15,3 0 0-15,7 0 0 16,-4 0 0-16,3 4 0 16,5-2 0-16,-5 2-3 15,5-2 1-15,-2-2 2 16,5 0-2-16,-5 0 1 15,5 0 1-15,-4 0 1 0,-1 0-1 16,2 0 1-16,-2 0 0 16,2 0-1-16,1 0 0 15,-1 0 0-15,3 0 0 16,-5 0 0-16,5-2 0 16,6 2 0-16,-3 0-1 15,3 0 2-15,0 0-3 16,0 0 2-16,0 0 0 15,0 0-1-15,0 0 0 16,0 0 1-16,0 0-1 16,0 0 0-16,0-4 1 0,0 4 0 15,0-2 0 1,0-5 3-16,0-2-3 0,0-6 0 16,0-3 0-16,0 0 0 15,0-6 0-15,0-3 1 16,3-15 0-16,0-9-1 15,3-4 1-15,-3 1-2 16,-3 9 2-16,0 9-1 16,0 9 0-16,0 9 1 15,0 9-1-15,0 3 1 16,0 3-2-16,0 3 2 16,0 0-1-16,0-3 0 0,0-3 0 15,0 3-1-15,0-3 1 16,0-3 0-16,0 3 1 15,0 0-1-15,0 3-1 16,0 3 1-16,0 0 0 16,0 0-1-16,0 0 0 15,0 0-1-15,0 0 1 16,0 0 1-16,0 0 0 16,0 0 1-16,0 0 0 15,0-3 1-15,0 0-2 16,0 0 1-16,0-3-1 15,0 2 0-15,0 2 0 16,0-1 0-16,0 3 1 16,0-6-1-16,0 0 0 15,0 0 0-15,-3-3 0 0,3 3 0 16,0 0-1 0,0-4 2-16,0 5-1 0,0-1 0 15,0-4 0-15,0 4-4 16,0-2 4-16,-3 2 4 15,3-1-4-15,0 1 0 16,0 4 0-16,0-2 0 16,0 2-1-16,0 2 1 15,0 0 0-15,0-3 0 16,0 3-2-16,0 0-1 16,0 0 2-16,0 0-9 15,0 0 7-15,34 0-6 0,9 0 9 16,18 0 1-1,-5 0-1-15,4 0 0 0,7-3 1 16,-4-10-1-16,1 5-1 16,-7-1 1-16,-7 3 0 15,-13 0 0-15,-11 6 0 16,-9 0 0-16,-10 0 0 16,-4 0 0-16,4 0 0 15,-7 0 0-15,0 0 0 16,4 0-2-16,-1 0 2 15,3 0 0-15,5 0 0 16,1 0 0-16,-1 0 0 16,1 0 0-16,-1 0 1 15,-8 0-1-15,-3 0 0 16,0 0-1-16,0 0 2 16,0 0-1-16,0 0 1 0,0 0 3 15,0 0-1-15,-14 0-1 16,-15 0-2-16,-11-10 1 15,-7 1-1-15,-7 3-2 16,-2-2 2-16,-4 1 0 16,-7 5-2-16,6 2 0 15,9 0-1-15,7 0-4 16,18 0 6-16,10 0-2 16,11 0 1-16,3 0 0 15,0 0-1-15,-3 0 3 0,1 0 0 16,-1 0 0-16,-3 0 0 15,-2 0 0-15,1 2 0 16,-7 1 0-16,3 1 1 16,2-4-1-16,4 2 0 15,2 2 1-15,6-4-1 16,-3 0-2-16,3 0 1 16,0 0 0-16,0 6-2 15,0 9-1-15,-3 3 2 16,-5 9 2-16,5 6 0 15,0 3 0-15,0 6-2 16,3 6 2-16,0 3 1 16,0 7-1-16,0-4 0 15,0-4 0-15,6-1 0 16,5-7 0-16,-8-3 1 16,0-12-1-16,-3-6 0 15,0-6 0-15,0-9 0 0,0 0 0 16,0-6 0-16,0 0 1 15,0 0 0-15,0 0 0 16,0 0 5-16,0 0-3 16,0 0 3-16,3 0-1 15,0-15-3-15,5-6-2 16,-2 3-4-16,11 0 3 16,0 3 1-16,7 3-3 15,5 3 2-15,1-1 0 16,4 8 0-16,-5 2 1 15,-1 0 0-15,-2 0-3 16,-2 0 1-16,2 15 1 0,-3 6-1 16,5 0 2-16,-2 0 2 15,-2 0-2-15,-4-3-1 16,-3 0 1-16,-5 0 0 16,2 3 0-16,-7 0-1 15,-1 0 1-15,-2 4 0 16,-4 4 0-16,0-4 0 15,0 4 0-15,0-4 0 16,-10-1 1-16,-3-3 0 16,-4-4 0-16,-3 5-1 0,-3-7 2 15,2 0-2-15,1-3 1 16,3-3-1-16,3-3 1 16,2-3 0-16,-8 0 0 15,-3-3 1-15,-8 0-1 16,-2 0 2-16,-1 0-3 15,-2 0 1-15,-1 0-1 16,3 0 0-16,4-3 0 16,4 0 1-16,9-3-1 15,6 0 0-15,2 0 0 16,3-3 0-16,-8-3 0 16,0-3-14-16,-2-3-30 0,-7 3-53 15,-2 3-52-15,-4 9-135 16,-8-1-130-16</inkml:trace>
  <inkml:trace contextRef="#ctx0" brushRef="#br0" timeOffset="51144">971 696 1247 0,'0'0'177'0,"0"0"-38"0,0 0-22 16,0 0-8-16,0 0-46 16,0 0-31-16,-7-48-20 15,14 81-11-15,19 21-1 16,5 27 16-16,-5 10-5 16,4 5 1-16,-7 6 0 15,5-5-2-15,-8-4 0 16,-4-12-3-16,1-18-4 15,-7-20-1-15,-3-22-1 32,-7-15 1-32,3-6 0 0,-3 0 7 15,0 0-3-15,0-27 21 0,-6-16-7 16,-29-11-20 0,-5 6 0-16,-3 3 0 15,-4 12 0-15,4 12 0 16,6 8 0-16,10 13 0 15,4 0 0-15,3 0 0 0,3 31 0 16,11 5 0-16,6 0-7 16,0 0-1-16,37-3-4 0,15-6 11 15,12-2-3 1,7-14 4-16,-1-5 0 0,3-6-1 16,1 0 1-1,-4-27 0-15,0-9 2 0,-7-9 0 16,-11 6-2-16,-26-1-9 0,-17 2-31 15,-9 1-29-15,0-7-16 16,-26-1-46-16,-8-7-101 16,7-2-107-16,1-9-151 15</inkml:trace>
  <inkml:trace contextRef="#ctx0" brushRef="#br0" timeOffset="51646">953 212 623 0,'0'0'375'0,"0"0"-227"0,-234-129 4 15,141 108-36-15,3 18 14 16,7 3-53-16,2 18-26 16,11 42-8-16,1 30-14 15,5 22-10-15,4 20-3 16,13 18 0-16,13 18-4 15,21 13 2-15,13 9-4 16,4 5-4 0,48 3 1-16,18-8-5 15,18-19-2-15,19-35 3 0,16-40-3 16,18-27 6 0,9-32-2-16,7-26-1 15,0-11 0-15,-10-17-3 0,-6-41 12 16,-5-11 31-16,-9-24-9 15,-6-25-3-15,-25-23 4 16,-21-21-8-16,-32-13-27 0,-43-11 0 16,-3 3 0-16,-80-1 0 15,-42 7 0-15,-28 14 0 16,-24 16 0-16,-10 21 0 16,-1 20 0-16,5 28 0 15,25 30 0-15,34 23 0 16,37 20 0-16,28 5 0 15,19 23 0-15,9 50-59 0,5 32-33 16,9 33-29-16,7 25-78 16,2 8-170-16,8 1-382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25:33.027"/>
    </inkml:context>
    <inkml:brush xml:id="br0">
      <inkml:brushProperty name="width" value="0.05" units="cm"/>
      <inkml:brushProperty name="height" value="0.05" units="cm"/>
      <inkml:brushProperty name="color" value="#3165BB"/>
      <inkml:brushProperty name="fitToCurve" value="1"/>
    </inkml:brush>
  </inkml:definitions>
  <inkml:trace contextRef="#ctx0" brushRef="#br0">2747 217 649 0,'0'0'169'0,"0"0"-140"16,0 0 12-16,0 0 33 15,0 0 14-15,-188-23-37 16,153 17-10-16,0 4-1 16,-7-7-11-16,-2 0-10 15,-3 1 2-15,-10-4-9 16,-4 4-3-16,-2 0 5 16,-8 2-11-16,2 0 5 0,5-3-2 15,10 9 0 1,10-2 5-16,8-3-11 15,5 5 1-15,-1 0 6 16,4-5-6-16,-2 3 0 0,0-1-1 16,-3 0 2-16,5 3 0 15,-4 0-2-15,-2 0 0 16,1 0 0-16,-5 0 2 16,0 0-2-16,4 0 0 15,-7 0 0-15,-1 0 5 16,-3 0-5-16,3 0 1 15,-2 0-6-15,6 0 6 16,0 0-1-16,4 0 3 16,1 0-1-16,-2 0-2 0,4 0 0 15,-1 0 0-15,1 0-4 16,1 0 6-16,-1 0-2 16,-4 3 0-16,4 2 1 15,-5-1 1-15,4-3-2 16,1-1 0-16,-1 5-2 15,4-3 6-15,6-2-7 16,2 3 4-16,4 3-1 16,-3 0 2-16,-6 2-2 15,3 4 0-15,-5 2-2 16,5-2 2-16,-3 2 0 16,0-3 0-16,6 3 3 15,0 0-2-15,3-2 0 0,-1 2-1 16,6 1 10-16,-6-2-9 15,4 8 5-15,1-4 4 16,-1 6-4-16,1 3 11 16,-4-3-13-16,6 2 1 15,1 4 6-15,-1-5-10 16,4 6 9-16,-3 2-2 16,2-4-7-16,1 3 21 15,0 5-19-15,-2-5 3 16,3 5 12-16,-1-1-15 15,3 6 16-15,-5-5-10 16,2 7-7-16,-4 0 20 0,-2 5-20 16,-1 1-2-1,1 5 17-15,-1 1-13 0,-3-4 8 16,0 2-6-16,4 0-6 16,-1 1 21-16,1-2-20 15,1-3 2-15,3-4 19 16,8-2-19-16,-5 3 9 15,5-6-6-15,0 5-3 16,0 2 20-16,0-8-20 16,0-1-1-16,0-4 12 15,0 0-11-15,0 1-3 16,16 4 1-16,4-1 5 16,12 1 3-16,9-1-8 15,9-4 6-15,11 1 0 16,2-10 1-16,11 0-4 0,2-1-4 15,0-1 1-15,0-4 7 16,4-4-8-16,5 1 0 16,8-6 4-16,12 1 1 15,5 0-6-15,8-2 1 16,3 0 0-16,6-3 6 16,4-1-6-16,1 1 0 15,5-3 2-15,-7 3 1 16,-3-4 1-16,-12 4-4 15,-8 3 2-15,-5-3 3 16,0-1-5-16,-1 0 0 16,-2-1 2-16,-3-2 0 0,-8-2-4 15,-5 0-2-15,-4 0 4 16,-2 0-1-16,-11-8 1 16,-2-6 0-16,-7-1 1 15,-5 1 5-15,-8 0-7 16,-3 0 1-16,-10-7 0 15,-1 1 12-15,-8-2-11 16,-6-4 1-16,-1-5 11 16,-2-4-11-16,-4-5 12 15,4-3-14-15,0-11 1 16,9-12 12-16,6-6-13 16,5-5 0-16,-2-6-3 15,-2 6 11-15,-7-3-9 0,-5 3 1 16,-12-3 0-1,-5 0 8-15,0 3-8 0,0-9 0 16,-16-2 8-16,-12-4-6 16,-7-5 4-16,-6 5-6 15,-11 4 1-15,2 4-4 16,-5 5 3-16,-5 4 0 16,-3 12-2-16,-4 9 7 15,-6 5-12-15,-2 1 1 16,-21 2-23-16,-34-2-20 15,-45-4-147-15,-54-5-463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27:08.912"/>
    </inkml:context>
    <inkml:brush xml:id="br0">
      <inkml:brushProperty name="width" value="0.05" units="cm"/>
      <inkml:brushProperty name="height" value="0.05" units="cm"/>
      <inkml:brushProperty name="color" value="#ED1C24"/>
      <inkml:brushProperty name="fitToCurve" value="1"/>
    </inkml:brush>
  </inkml:definitions>
  <inkml:trace contextRef="#ctx0" brushRef="#br0">1597 203 854 0,'0'0'208'0,"0"0"-95"15,0 0 11-15,0 0 30 16,0 0-26-16,0 0-57 15,0-5 14-15,0 5-34 16,0-3-7-16,-5-1 0 16,-23-6-20-16,-24-5 8 15,-28 1-32-15,-27-4 1 16,-24 3 12-16,-15 2-12 16,-9 1-1-16,2 4 5 0,7 5-5 15,28 3 8-15,30 0-8 16,30 0 0-16,30 0-5 15,18 0 5-15,10 0-5 16,-3 11 1-16,3-1-7 16,-9 5 7-16,2 6-5 15,-2 0 9-15,-4 7 0 16,1 6 2-16,-4 7-2 16,-1 10 0-16,-2 3 1 15,-3 12-2-15,3 5 1 16,0 10 0-16,-3 12 6 15,3 2-2-15,2-4-2 0,9 4 2 16,-3-12-3-16,8-1 14 16,-3 5-15-16,0-7 3 15,-1 0 9-15,1-3-8 16,0-6-1-16,-1-5 5 16,1-14-7-16,6-13 18 15,-3-10-19-15,3-9 1 16,0-11 3-16,0-4 1 15,0-2-5-15,0-3 1 16,0 0 0-16,0 0 5 16,0 0-6-16,0 0 3 15,0 3 4-15,0 0-7 16,25 0 1-16,13-3 5 16,17 0-5-16,11 0 4 0,17 0-5 15,19 0 0-15,15 0 0 16,19 0 0-16,7 0 0 15,0 0 0-15,-6 0 0 16,-16-3 0-16,-14-6 0 16,-14 0 0-16,-10 4 0 15,-14 0 0-15,-12 1 0 16,1 2 0-16,-11-2 0 16,-6 2 0-16,-2-4 0 15,-10 4 0-15,-1-2 0 16,-6 2 0-16,-6-1 0 0,-2 0 0 15,-8 0 0-15,-4 3 0 16,7 0 0-16,5 0 0 16,5 0 0-16,6 0 0 15,-3 0 0-15,-3-3 0 16,-3 1 0-16,-5 2 0 16,-8-4 0-16,-1 4 0 15,-2-2 0-15,0 2 0 16,0 0 0-16,0 0 0 15,0 0 0-15,0 0 0 16,3 0 0-16,-3-3 0 16,3 0 0-16,0-6 0 15,5 1 0-15,-2-6 0 16,7-6 0-16,-4-1 0 16,0-1 0-16,4-7 0 0,-3 0 0 15,-1-3 0-15,-3-1 0 16,-3-5 0-16,1-2 0 15,-4-6 0-15,0 1 0 16,0-4 0-16,0-5 0 16,0-6 0-16,-4-8 0 15,-5-7 0-15,0-6 0 16,2 2 0-16,1-1 0 16,3 7 0-16,0 0 0 15,-1 13 0-15,1 14 0 16,0 4 0-16,3 7 0 15,-3 1 0-15,0 2 0 0,-3 1 0 16,-2-1 0 0,6 1 0-16,-4 5 0 0,-2 1 0 15,2 4 0-15,-2 1 0 16,-3 3 0-16,2 4 0 16,-7-5 0-16,-9 1 0 15,-19-6 0-15,-27-3 0 16,-33 4 0-16,-39 3-42 15,-36 17-81-15,-30 2-128 16,-49 6-343-16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27:52.285"/>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237 154 981 0,'0'0'46'15,"0"0"-28"-15,0 0-15 16,0 0 51-16,0 0 10 16,0 0-11-16,28 3 26 15,29-3-31-15,13 0-13 16,9 0-10-16,11 0-9 15,12-6 18-15,8 1-14 16,17-7-6-16,7 4 16 16,6-6-29-16,9 2-1 15,3 3 6-15,1 6-2 16,-4 3-4-16,-6 0 0 16,-3 0 0-16,-6 0 7 0,-5 0-2 15,-8-3-5 1,-16-2 2-16,-17 2 0 0,-20 0 5 15,-21 0-7-15,-19 3 3 16,-12-3 1-16,-5 3 2 16,-8 0-6-16,0 0 9 15,0 0-9-15,0 0 9 16,4 0-9-16,-1 0 0 16,7 0 5-16,2 0-2 15,7 0 0-15,13-3 1 16,-5 1-4-16,4-4 8 15,-5 6-8-15,-4-6 0 16,0 6 2-16,-9 0 1 0,1 0-3 16,-14 0 0-16,0 0 3 15,-3 0-3-15,0 0 0 16,0 0 0-16,0 0-2 16,0 0 3-16,0 0-1 15,0 0 2-15,0 0-1 16,0 0 3-16,0 0-4 15,2 0 0-15,1 0-4 16,2 0 8-16,1 0-6 16,-3 3 2-16,-3 0 0 15,0-3 4-15,3 2-4 16,-3-2 0-16,0 4-3 16,0-2 4-16,3 1-2 15,0 0 1-15,7 3 0 0,-4-3 3 16,4 2-3-16,-4 5 0 15,0-8 1-15,1 1-1 16,-4-3 0-16,3 3 0 16,-3-3 2-16,0 5-3 15,-3 0 1-15,7 2 0 16,-4 5 0-16,3-5 1 16,-3 11-2-16,-3-6 0 15,0-1 1-15,0 1 0 16,3-4 0-16,1 1 0 15,-1-1-2-15,-3 1 4 16,0-1-2-16,0-2 0 16,0 0 2-16,0 0 1 0,0-6-3 15,0 2 0-15,0 0-2 16,0 2 2-16,0-4 0 16,0 3-1-16,0 0 5 15,0 3-7-15,0 8 3 16,0 3 0-16,0 9 4 15,0 0 1-15,-3-7 1 16,-1 1 18-16,4-11-24 16,0 1 6-16,0-5-6 15,0-5 0-15,0 2-3 16,0-2 11-16,0 0-8 16,0 0 0-16,0 0 4 0,0 0-1 15,0 0-3 1,0 0 0-16,0 0-5 0,-3 3 9 15,3 2-4-15,0 4 0 16,-3 0 3-16,3 2-6 16,0-2 3-16,-3 0 0 15,3 0 0-15,0-4 7 16,0 1-12-16,0-6 5 16,0 0 0-16,0 0 0 15,0 0 0-15,0 0 0 16,0 0 6-16,9 0 2 15,10 0-8-15,-6 0 0 16,4 0 0-16,-8 0 3 0,4 0-3 16,0-9 0-16,5 0-6 15,1-2 18-15,4 2-18 16,-8 1 6-16,-2 5 0 16,-4 0 0-16,-4 3 0 15,-5 0 0-15,3 0-2 16,0 0 9-16,0 0-12 15,0-3 5-15,-3 3 0 16,0 0-2-16,0 0 2 16,0 0 0-16,0 0-3 15,0 0 8-15,0 0-11 16,0 0 6-16,0 0 0 16,-3 0-3-16,-33 3 5 15,-5 14-2-15,-6-2 0 0,0-1 5 16,8-1-3-16,1 0-2 15,13-2 0-15,-5 0 9 16,8-5-8-16,3 3-1 16,3-6 1-16,4 0 5 15,-4-3-4-15,3 0-2 16,-2 0 0-16,2 0 3 16,-6 0-2-16,2 0-1 15,-5 0 2-15,3 0 5 16,0 0-12-16,-3 0 5 15,3 0 0-15,-6 0-3 16,3 0 4-16,-6 0-1 16,-2 0 1-16,-1 0 1 0,-4 0-3 15,-1 0 1-15,5 0 0 16,-1 0 0-16,4 0 0 16,-1 0 0-16,-2 0 0 15,-5 0 7-15,-2 0-8 16,0 2 1-16,-4 1 0 15,1-3-5-15,3 3 7 16,-3-3-2-16,10 0 0 16,-5 0 6-16,4 0-9 15,1 0 3-15,-7 0 0 16,-4 0-2-16,-2 0 3 16,0 2-1-16,-2 2 2 0,-1-3-2 15,-3-1 3-15,-5 5-3 16,5 0 0-16,-4-2 1 15,2-3-1-15,5 0-1 16,6 0 1-16,2 0 0 16,4 0 2-16,4 0-2 15,-4 0 0-15,-1 0-1 16,5 0 1-16,-1 0 0 16,1 0 0-16,-7 0 1 15,2 0 2-15,-2 0-3 16,0 0 0-16,1 0-1 15,2 0 1-15,-1 0 0 16,1 0-3-16,7-3 9 0,-5 1-8 16,11 2 2-1,0-3 0-15,0-2-3 0,0 4 3 16,-6 1-1-16,2 0 1 16,-2 0 0-16,2 0 1 15,4 0-1-15,0 0 0 16,0 0-5-16,-4 0 5 15,4 0 0-15,2 0-1 16,1 0 4-16,0 0-5 16,4 0 2-16,-1 0 0 15,3 0-2-15,4 0 3 16,-1 0-1-16,1 0 0 16,-4 0 7-16,1 0-10 15,-1 0 3-15,-4-6 0 0,1 6 0 16,1 0 0-16,-4 0 0 15,0 0 0-15,-6 0 0 16,-1 0 1-16,0 0-1 16,4 0 0-16,9 0-6 15,7 0 7-15,3 0-1 16,3 0 0-16,0 0 1 16,0 2-6-16,0-2 2 15,0 0 3-15,0 0-4 16,0 0 3-16,12 0 1 15,12 4 1-15,4-4 1 16,0 0 0-16,7 0-2 16,9 0 0-16,11 0-3 0,5 0 7 15,1-12-4-15,2 1 0 16,11-1 0-16,-5 1 5 16,10 0-5-16,1-4 0 15,-11 6-4-15,2 4 4 16,-15 3 0-16,1 2-1 15,-5-4 2-15,1 4-3 16,-7 0 2-16,-9 0 0 16,-2 0-1-16,0 0 4 15,7 0-5-15,2 0 2 16,6 0 0-16,7 0 2 0,-2 0-2 16,2 0 0-16,-4 0-3 15,2-3 6-15,-11 1-4 16,5-2 1-16,-12-1 0 15,-5 2 1-15,-7 0-1 16,-9 0 0-16,-7 0-1 16,-4 3 5-16,-2-2-5 15,2-1 1-15,6 3 0 16,3-3 0-16,9 3 0 16,3-3 0-16,-1-3 1 15,0 3 4-15,-3-3-10 16,-6 6 4-16,1 0 1 15,-1-2-2-15,-1 2 2 16,4-3 0-16,3 3 0 0,4-3 6 16,2 1-9-1,-3-3 3-15,2 0 0 0,-2 0-4 16,0 2 4-16,3 0 0 16,-1 0-6-16,-2-2 8 15,-3 1-4-15,-6 2 2 16,0-1 0-16,-4 3-5 15,1-3 5-15,6 0 0 16,6 0-3-16,8 1 9 16,-2-4-8-16,7 0 2 15,-5 0 0-15,-8 0-5 16,-3 1 5-16,-9 2 0 0,-4 3-9 16,0-2 10-16,-5 2-4 15,2 0 3-15,3-4 0 16,4 2-4-16,6-1 4 15,0 3 0-15,3-3-5 16,6 0 13-16,-5-3-13 16,-4 3 5-16,0-2 0 15,-12 5-2-15,-1 0 2 16,-6 0 0-16,0 0 1 16,0-3 6-16,0 0-12 15,3 0 5-15,0 0 0 16,4 1-1-16,2-4 1 15,5-3 0-15,-3 4-3 16,0-1 11-16,-5 3-11 16,-1 0 3-16,0-3 0 0,-2 0-1 15,3 4 1-15,0-6 0 16,4 4-5-16,2-4 13 16,-2 5-12-16,6-3 4 15,-7-1 0-15,1 7-2 16,-4-1 2-16,0 1 0 15,0-4-2-15,1 4 7 16,-1-2-7-16,0 2 2 16,-1 0 0-16,1 0-2 15,-4 0 2-15,4-3 0 16,-1 0-3-16,-2 3 10 16,0 0-10-16,-3 0 3 0,0-2 0 15,3 2-4-15,-3 0 7 16,3 0-3-16,-3 0 0 15,0-3 4-15,0-4-8 16,3 5 4-16,4-7 0 16,-1 4 3-16,0 2-3 15,1-6 0-15,-4 6-5 16,0 0 12-16,-3-2-10 16,0 5 3-16,0-4 0 15,0 1 2-15,0 1-1 16,0-3-1-16,0 1 1 15,3 2 3-15,6-2-5 16,4-1 1-16,-3 0 0 0,-1 1-3 16,-6 2 4-1,-3-1-1-15,3 0 0 0,1 3 0 16,-1 0 0-16,0 0 0 16,0 0 0-16,-3 0-1 15,3 0 1-15,-3 0-1 16,0 0 0-16,0 0 1 15,0 0 2-15,0-3-2 16,0 3 0-16,0 0 1 16,0 0-1-16,0 0 0 15,0 0-1-15,0 0 5 16,0 0-3-16,3-2-1 0,0 2 0 16,5-4-2-16,-6 4 2 15,-2-3 0-15,3 3-4 16,0-3 9-16,0 1-6 15,-3-1 1-15,0 3 0 16,0-3 1-16,0 3 0 16,0-6-1-16,0 0 0 15,0 0 3-15,0 1-7 16,0 0 4-16,0-2 0 16,0 5 2-16,0-4-2 15,0 3 0-15,0 3-1 16,0-2 1-16,0-3-2 15,0 1 1-15,-22 1 1 16,-16 3-8-16,-15 0 6 16,-8 0 0-16,-5 0 1 0,-5 0 1 15,-5 0-1-15,-7 8 1 16,-11 4 0-16,-2 0-2 16,-8 2 3-16,-1 3-1 15,6 0 0-15,6 3 2 16,11-5-1-16,13-1-1 15,8-6 0-15,7 1-4 16,4-3 6-16,1-1-2 16,-4-5 0-16,4 3 0 15,-1-3 0-15,-1 0 0 16,3 0 0-16,1 0-3 16,-4 0 7-16,3 0-4 0,4 0 0 15,3-6 0-15,3 1-1 16,2 2 1-16,5 0 0 15,-1-6-1-15,-6 6 3 16,-1-3-2-16,-2 3 0 16,0 1 0-16,7 2-2 15,-7 0 2-15,-8 0 0 16,2 0 0-16,0 0 3 16,11 0-4-16,14 0 1 15,0 0 0-15,3 0 1 16,0 0-1-16,0 0 0 15,2 0-5-15,1 0 7 16,4 0-2-16,-4-3 0 16,0 1 0-16,-3-2 0 0,-6-2 0 15,-8 6 0-15,-3-2-6 16,0 2 6-16,1 0 0 16,10-3 0-16,0-1 4 15,-2 4-5-15,-1 0 1 16,-4 0 0-16,-2 0-6 15,2 0 8-15,6 0-2 16,10 0 0-16,7 0 1 16,2 0-3-16,1 0 2 15,3 4 0-15,-3-1 1 16,-1-3 1-16,1 0-3 16,-4 2 1-16,1-2 0 15,0 0-1-15,5 4 1 0,-2-4 0 16,3 0-1-16,3 2 7 15,-3-2-8-15,0 0 2 16,-4 0 0-16,-5 0-1 16,-2 0 1-16,1 0 0 15,-2 0 1-15,2 0 5 16,-6 0-11-16,-3 0 5 16,0 0 0-16,0 0-2 15,-3 4 2-15,6 1 0 16,5-3 0-16,5 5 7 15,5-7-14-15,1 2 6 16,3-2 1-16,0 6-5 16,0-6 5-16,0 3 0 0,0 0-7 15,0 0 12-15,0-3-10 16,0 0 5-16,0 0 0 16,0 0-8-16,0 3 8 15,0-3 0-15,0 0-1 16,22 0-7-16,19 0-17 15,11 0-143-15,-2-3-147 16,-15-6-98-16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4T12:32:01.033"/>
    </inkml:context>
    <inkml:brush xml:id="br0">
      <inkml:brushProperty name="width" value="0.05" units="cm"/>
      <inkml:brushProperty name="height" value="0.05" units="cm"/>
      <inkml:brushProperty name="color" value="#ED1C24"/>
      <inkml:brushProperty name="fitToCurve" value="1"/>
    </inkml:brush>
  </inkml:definitions>
  <inkml:trace contextRef="#ctx0" brushRef="#br0">4919 307 935 0,'0'0'138'0,"0"0"-36"16,0 0 14-16,0 0 24 16,0 0-61-16,0 0-27 15,3-77 30-15,-18 52-60 16,-30-1 8-16,-30-1-8 16,-44 1-17-16,-52 2 2 15,-56-3-7-15,-47 10 0 16,-35-3 1-16,-15 3-1 15,-1 11 0-15,15 3 0 16,31 3 10-16,35 0-7 0,40 0-3 16,33 0 0-1,22 0-7-15,7 9 7 0,-3 5 0 16,6 9-3-16,8-9 11 16,11 9-14-16,16 1 6 15,7 6 0-15,11 7-3 16,12 7 3-16,-4 3 0 15,14 3 0-15,1 17 7 16,6-6-13-16,9 6 6 16,3 0 0-16,5 0-3 15,-5 7 3-15,0-7 0 16,3 7 0-16,6-4 4 0,5-2-2 16,5-4-2-1,9-4 0-15,11 3-2 0,6-2 6 16,0 3-4-16,32-10 0 15,16 3 4-15,11-3-4 16,19-18 0-16,24-2 0 16,31-6 10-16,47-26-7 15,43 2 5-15,39-4 5 16,22 3-6-16,3 9 8 16,-3 6-15-16,-9 9 0 15,-21 3 13-15,-15 0-13 16,-23 7-1-16,-11-13-1 15,4-1 4-15,4-2-1 0,10-5-1 16,25-2 0 0,16-1 9-16,15 4-4 0,12-10-4 15,1 9 0-15,-17-2 1 16,-20-7 3-16,-39 2-5 16,-34-2 0-16,-37-7-2 15,-17 0 3-15,-24 0-1 16,-7 0 0-16,0-23 2 15,0 0 1-15,-4-5-3 16,-6 5 0-16,-9-14 11 16,-14 7-8-16,-12 0-3 15,-11-7 8-15,-15 1-6 16,-9-5 19-16,-4-11-21 16,-7-1 0-16,-6-14 10 0,0-7-8 15,0 0-2-15,0-9 0 16,-6-12 3-16,-24 1 0 15,-24-9-3-15,-11-2 0 16,-18-5-1-16,-14-1 4 16,-11 10-3-16,3 7 0 15,4 17 3-15,11 13-4 16,-3 17 1-16,-11 0 0 16,-26 13-2-16,-34 4 4 15,-42 7-2-15,-40 6 0 16,-31 10-10-16,-27 7-4 15,-28 0-131-15,-13 30-139 16,-20-13-221-16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59255-6DFA-43EF-88B6-2E6996FDF2B1}" type="datetimeFigureOut">
              <a:rPr lang="en-IN" smtClean="0"/>
              <a:t>24-05-2022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E792-B3FA-4EA5-AE46-EFD06EDA7AFF}" type="slidenum">
              <a:rPr lang="en-IN" smtClean="0"/>
              <a:t>‹#›</a:t>
            </a:fld>
            <a:endParaRPr lang="en-IN"/>
          </a:p>
        </p:txBody>
      </p:sp>
    </p:spTree>
    <p:extLst>
      <p:ext uri="{BB962C8B-B14F-4D97-AF65-F5344CB8AC3E}">
        <p14:creationId xmlns:p14="http://schemas.microsoft.com/office/powerpoint/2010/main" val="134664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4"/>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8"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C158068-7E1F-4B26-8461-C73B0177DC30}" type="datetimeFigureOut">
              <a:rPr lang="en-IN" smtClean="0"/>
              <a:t>24-05-2022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7A28B5A-D7C6-455C-B392-DFFE24CC64F4}" type="slidenum">
              <a:rPr lang="en-IN" smtClean="0"/>
              <a:t>‹#›</a:t>
            </a:fld>
            <a:endParaRPr lang="en-IN"/>
          </a:p>
        </p:txBody>
      </p:sp>
      <p:pic>
        <p:nvPicPr>
          <p:cNvPr id="14" name="Picture 13">
            <a:extLst>
              <a:ext uri="{FF2B5EF4-FFF2-40B4-BE49-F238E27FC236}">
                <a16:creationId xmlns:a16="http://schemas.microsoft.com/office/drawing/2014/main" id="{6C5E6D28-0C71-4637-AB4F-B0EF7627062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5787973"/>
            <a:ext cx="2494838" cy="84166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C158068-7E1F-4B26-8461-C73B0177DC30}" type="datetimeFigureOut">
              <a:rPr lang="en-IN" smtClean="0"/>
              <a:t>24-05-2022</a:t>
            </a:fld>
            <a:endParaRPr lang="en-IN"/>
          </a:p>
        </p:txBody>
      </p:sp>
      <p:sp>
        <p:nvSpPr>
          <p:cNvPr id="6" name="Footer Placeholder 5"/>
          <p:cNvSpPr>
            <a:spLocks noGrp="1"/>
          </p:cNvSpPr>
          <p:nvPr>
            <p:ph type="ftr" sz="quarter" idx="11"/>
          </p:nvPr>
        </p:nvSpPr>
        <p:spPr>
          <a:xfrm>
            <a:off x="5840098" y="6407947"/>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7A28B5A-D7C6-455C-B392-DFFE24CC64F4}" type="slidenum">
              <a:rPr lang="en-IN" smtClean="0"/>
              <a:t>‹#›</a:t>
            </a:fld>
            <a:endParaRPr lang="en-IN"/>
          </a:p>
        </p:txBody>
      </p:sp>
      <p:sp>
        <p:nvSpPr>
          <p:cNvPr id="2" name="Title 1"/>
          <p:cNvSpPr>
            <a:spLocks noGrp="1"/>
          </p:cNvSpPr>
          <p:nvPr>
            <p:ph type="title"/>
          </p:nvPr>
        </p:nvSpPr>
        <p:spPr>
          <a:xfrm>
            <a:off x="304801"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2"/>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3"/>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p:txBody>
          <a:bodyPr/>
          <a:lstStyle/>
          <a:p>
            <a:fld id="{B9760F35-3678-4552-9658-E80C85BE3232}" type="datetimeFigureOut">
              <a:rPr lang="en-IN" smtClean="0"/>
              <a:t>24-05-2022</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01401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0956"/>
            <a:ext cx="10972800" cy="4525963"/>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4C158068-7E1F-4B26-8461-C73B0177DC30}"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extLst>
      <p:ext uri="{BB962C8B-B14F-4D97-AF65-F5344CB8AC3E}">
        <p14:creationId xmlns:p14="http://schemas.microsoft.com/office/powerpoint/2010/main" val="251112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C158068-7E1F-4B26-8461-C73B0177DC30}"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158068-7E1F-4B26-8461-C73B0177DC30}"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0"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7"/>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9" y="1444297"/>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C158068-7E1F-4B26-8461-C73B0177DC30}" type="datetimeFigureOut">
              <a:rPr lang="en-IN" smtClean="0"/>
              <a:t>24-05-2022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158068-7E1F-4B26-8461-C73B0177DC30}" type="datetimeFigureOut">
              <a:rPr lang="en-IN" smtClean="0"/>
              <a:t>24-05-2022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A28B5A-D7C6-455C-B392-DFFE24CC64F4}"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58068-7E1F-4B26-8461-C73B0177DC30}" type="datetimeFigureOut">
              <a:rPr lang="en-IN" smtClean="0"/>
              <a:t>24-05-2022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4C158068-7E1F-4B26-8461-C73B0177DC30}"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609600" y="1481331"/>
            <a:ext cx="10972800" cy="45259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5/24/2022</a:t>
            </a:fld>
            <a:endParaRPr lang="en-US" dirty="0"/>
          </a:p>
        </p:txBody>
      </p:sp>
      <p:sp>
        <p:nvSpPr>
          <p:cNvPr id="22" name="Footer Placeholder 21"/>
          <p:cNvSpPr>
            <a:spLocks noGrp="1"/>
          </p:cNvSpPr>
          <p:nvPr>
            <p:ph type="ftr" sz="quarter" idx="3"/>
          </p:nvPr>
        </p:nvSpPr>
        <p:spPr>
          <a:xfrm>
            <a:off x="5840098" y="6407947"/>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7"/>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pic>
        <p:nvPicPr>
          <p:cNvPr id="11" name="Picture 10">
            <a:extLst>
              <a:ext uri="{FF2B5EF4-FFF2-40B4-BE49-F238E27FC236}">
                <a16:creationId xmlns:a16="http://schemas.microsoft.com/office/drawing/2014/main" id="{2596FCA9-F259-43A3-A119-93721D2D2E2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59928" y="0"/>
            <a:ext cx="1532072" cy="493627"/>
          </a:xfrm>
          <a:prstGeom prst="rect">
            <a:avLst/>
          </a:prstGeom>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49"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50" r:id="rId13"/>
  </p:sldLayoutIdLst>
  <p:txStyles>
    <p:titleStyle>
      <a:lvl1pPr algn="l" rtl="0" eaLnBrk="1" latinLnBrk="0" hangingPunct="1">
        <a:spcBef>
          <a:spcPct val="0"/>
        </a:spcBef>
        <a:buNone/>
        <a:defRPr kumimoji="0" sz="4400" b="1" kern="1200">
          <a:solidFill>
            <a:schemeClr val="tx1"/>
          </a:solidFill>
          <a:effectLst>
            <a:outerShdw blurRad="31750" dist="25400" dir="5400000" algn="tl" rotWithShape="0">
              <a:srgbClr val="000000">
                <a:alpha val="25000"/>
              </a:srgbClr>
            </a:outerShdw>
          </a:effectLst>
          <a:latin typeface="Arial Black" pitchFamily="34" charset="0"/>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800" kern="1200">
          <a:solidFill>
            <a:schemeClr val="tx1"/>
          </a:solidFill>
          <a:latin typeface="Arial "/>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Arial "/>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Arial "/>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Arial "/>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Arial "/>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customXml" Target="../ink/ink21.xml"/><Relationship Id="rId1" Type="http://schemas.openxmlformats.org/officeDocument/2006/relationships/slideLayout" Target="../slideLayouts/slideLayout3.xml"/><Relationship Id="rId5" Type="http://schemas.openxmlformats.org/officeDocument/2006/relationships/image" Target="../media/image47.emf"/><Relationship Id="rId4" Type="http://schemas.openxmlformats.org/officeDocument/2006/relationships/customXml" Target="../ink/ink22.xml"/></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3" Type="http://schemas.openxmlformats.org/officeDocument/2006/relationships/image" Target="../media/image55.emf"/><Relationship Id="rId18" Type="http://schemas.openxmlformats.org/officeDocument/2006/relationships/customXml" Target="../ink/ink31.xml"/><Relationship Id="rId26" Type="http://schemas.openxmlformats.org/officeDocument/2006/relationships/customXml" Target="../ink/ink35.xml"/><Relationship Id="rId39" Type="http://schemas.openxmlformats.org/officeDocument/2006/relationships/image" Target="../media/image68.emf"/><Relationship Id="rId21" Type="http://schemas.openxmlformats.org/officeDocument/2006/relationships/image" Target="../media/image59.emf"/><Relationship Id="rId34" Type="http://schemas.openxmlformats.org/officeDocument/2006/relationships/customXml" Target="../ink/ink39.xml"/><Relationship Id="rId7" Type="http://schemas.openxmlformats.org/officeDocument/2006/relationships/image" Target="../media/image52.emf"/><Relationship Id="rId12" Type="http://schemas.openxmlformats.org/officeDocument/2006/relationships/customXml" Target="../ink/ink28.xml"/><Relationship Id="rId17" Type="http://schemas.openxmlformats.org/officeDocument/2006/relationships/image" Target="../media/image57.emf"/><Relationship Id="rId25" Type="http://schemas.openxmlformats.org/officeDocument/2006/relationships/image" Target="../media/image61.emf"/><Relationship Id="rId33" Type="http://schemas.openxmlformats.org/officeDocument/2006/relationships/image" Target="../media/image65.emf"/><Relationship Id="rId38" Type="http://schemas.openxmlformats.org/officeDocument/2006/relationships/customXml" Target="../ink/ink41.xml"/><Relationship Id="rId2" Type="http://schemas.openxmlformats.org/officeDocument/2006/relationships/customXml" Target="../ink/ink23.xml"/><Relationship Id="rId16" Type="http://schemas.openxmlformats.org/officeDocument/2006/relationships/customXml" Target="../ink/ink30.xml"/><Relationship Id="rId20" Type="http://schemas.openxmlformats.org/officeDocument/2006/relationships/customXml" Target="../ink/ink32.xml"/><Relationship Id="rId29" Type="http://schemas.openxmlformats.org/officeDocument/2006/relationships/image" Target="../media/image63.emf"/><Relationship Id="rId1" Type="http://schemas.openxmlformats.org/officeDocument/2006/relationships/slideLayout" Target="../slideLayouts/slideLayout3.xml"/><Relationship Id="rId6" Type="http://schemas.openxmlformats.org/officeDocument/2006/relationships/customXml" Target="../ink/ink25.xml"/><Relationship Id="rId11" Type="http://schemas.openxmlformats.org/officeDocument/2006/relationships/image" Target="../media/image54.emf"/><Relationship Id="rId24" Type="http://schemas.openxmlformats.org/officeDocument/2006/relationships/customXml" Target="../ink/ink34.xml"/><Relationship Id="rId32" Type="http://schemas.openxmlformats.org/officeDocument/2006/relationships/customXml" Target="../ink/ink38.xml"/><Relationship Id="rId37" Type="http://schemas.openxmlformats.org/officeDocument/2006/relationships/image" Target="../media/image67.emf"/><Relationship Id="rId5" Type="http://schemas.openxmlformats.org/officeDocument/2006/relationships/image" Target="../media/image51.emf"/><Relationship Id="rId15" Type="http://schemas.openxmlformats.org/officeDocument/2006/relationships/image" Target="../media/image56.emf"/><Relationship Id="rId23" Type="http://schemas.openxmlformats.org/officeDocument/2006/relationships/image" Target="../media/image60.emf"/><Relationship Id="rId28" Type="http://schemas.openxmlformats.org/officeDocument/2006/relationships/customXml" Target="../ink/ink36.xml"/><Relationship Id="rId36" Type="http://schemas.openxmlformats.org/officeDocument/2006/relationships/customXml" Target="../ink/ink40.xml"/><Relationship Id="rId10" Type="http://schemas.openxmlformats.org/officeDocument/2006/relationships/customXml" Target="../ink/ink27.xml"/><Relationship Id="rId19" Type="http://schemas.openxmlformats.org/officeDocument/2006/relationships/image" Target="../media/image58.emf"/><Relationship Id="rId31" Type="http://schemas.openxmlformats.org/officeDocument/2006/relationships/image" Target="../media/image64.emf"/><Relationship Id="rId4" Type="http://schemas.openxmlformats.org/officeDocument/2006/relationships/customXml" Target="../ink/ink24.xml"/><Relationship Id="rId9" Type="http://schemas.openxmlformats.org/officeDocument/2006/relationships/image" Target="../media/image53.emf"/><Relationship Id="rId14" Type="http://schemas.openxmlformats.org/officeDocument/2006/relationships/customXml" Target="../ink/ink29.xml"/><Relationship Id="rId22" Type="http://schemas.openxmlformats.org/officeDocument/2006/relationships/customXml" Target="../ink/ink33.xml"/><Relationship Id="rId27" Type="http://schemas.openxmlformats.org/officeDocument/2006/relationships/image" Target="../media/image62.emf"/><Relationship Id="rId30" Type="http://schemas.openxmlformats.org/officeDocument/2006/relationships/customXml" Target="../ink/ink37.xml"/><Relationship Id="rId35" Type="http://schemas.openxmlformats.org/officeDocument/2006/relationships/image" Target="../media/image66.emf"/><Relationship Id="rId8" Type="http://schemas.openxmlformats.org/officeDocument/2006/relationships/customXml" Target="../ink/ink26.xml"/><Relationship Id="rId3" Type="http://schemas.openxmlformats.org/officeDocument/2006/relationships/image" Target="../media/image50.emf"/></Relationships>
</file>

<file path=ppt/slides/_rels/slide14.xml.rels><?xml version="1.0" encoding="UTF-8" standalone="yes"?>
<Relationships xmlns="http://schemas.openxmlformats.org/package/2006/relationships"><Relationship Id="rId8" Type="http://schemas.openxmlformats.org/officeDocument/2006/relationships/customXml" Target="../ink/ink45.xml"/><Relationship Id="rId13" Type="http://schemas.openxmlformats.org/officeDocument/2006/relationships/image" Target="../media/image73.emf"/><Relationship Id="rId18" Type="http://schemas.openxmlformats.org/officeDocument/2006/relationships/customXml" Target="../ink/ink50.xml"/><Relationship Id="rId3" Type="http://schemas.openxmlformats.org/officeDocument/2006/relationships/image" Target="../media/image50.emf"/><Relationship Id="rId21" Type="http://schemas.openxmlformats.org/officeDocument/2006/relationships/image" Target="../media/image77.emf"/><Relationship Id="rId7" Type="http://schemas.openxmlformats.org/officeDocument/2006/relationships/image" Target="../media/image70.emf"/><Relationship Id="rId12" Type="http://schemas.openxmlformats.org/officeDocument/2006/relationships/customXml" Target="../ink/ink47.xml"/><Relationship Id="rId17" Type="http://schemas.openxmlformats.org/officeDocument/2006/relationships/image" Target="../media/image75.emf"/><Relationship Id="rId2" Type="http://schemas.openxmlformats.org/officeDocument/2006/relationships/customXml" Target="../ink/ink42.xml"/><Relationship Id="rId16" Type="http://schemas.openxmlformats.org/officeDocument/2006/relationships/customXml" Target="../ink/ink49.xml"/><Relationship Id="rId20" Type="http://schemas.openxmlformats.org/officeDocument/2006/relationships/customXml" Target="../ink/ink51.xml"/><Relationship Id="rId1" Type="http://schemas.openxmlformats.org/officeDocument/2006/relationships/slideLayout" Target="../slideLayouts/slideLayout3.xml"/><Relationship Id="rId6" Type="http://schemas.openxmlformats.org/officeDocument/2006/relationships/customXml" Target="../ink/ink44.xml"/><Relationship Id="rId11" Type="http://schemas.openxmlformats.org/officeDocument/2006/relationships/image" Target="../media/image72.emf"/><Relationship Id="rId5" Type="http://schemas.openxmlformats.org/officeDocument/2006/relationships/image" Target="../media/image69.emf"/><Relationship Id="rId15" Type="http://schemas.openxmlformats.org/officeDocument/2006/relationships/image" Target="../media/image74.emf"/><Relationship Id="rId23" Type="http://schemas.openxmlformats.org/officeDocument/2006/relationships/image" Target="../media/image78.emf"/><Relationship Id="rId10" Type="http://schemas.openxmlformats.org/officeDocument/2006/relationships/customXml" Target="../ink/ink46.xml"/><Relationship Id="rId19" Type="http://schemas.openxmlformats.org/officeDocument/2006/relationships/image" Target="../media/image76.emf"/><Relationship Id="rId4" Type="http://schemas.openxmlformats.org/officeDocument/2006/relationships/customXml" Target="../ink/ink43.xml"/><Relationship Id="rId9" Type="http://schemas.openxmlformats.org/officeDocument/2006/relationships/image" Target="../media/image71.emf"/><Relationship Id="rId14" Type="http://schemas.openxmlformats.org/officeDocument/2006/relationships/customXml" Target="../ink/ink48.xml"/><Relationship Id="rId22" Type="http://schemas.openxmlformats.org/officeDocument/2006/relationships/customXml" Target="../ink/ink5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9.png"/><Relationship Id="rId7" Type="http://schemas.openxmlformats.org/officeDocument/2006/relationships/image" Target="../media/image12.emf"/><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customXml" Target="../ink/ink3.xml"/><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3.emf"/></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7.xml"/><Relationship Id="rId18" Type="http://schemas.openxmlformats.org/officeDocument/2006/relationships/image" Target="../media/image25.emf"/><Relationship Id="rId26" Type="http://schemas.openxmlformats.org/officeDocument/2006/relationships/image" Target="../media/image29.emf"/><Relationship Id="rId3" Type="http://schemas.openxmlformats.org/officeDocument/2006/relationships/image" Target="../media/image15.png"/><Relationship Id="rId21" Type="http://schemas.openxmlformats.org/officeDocument/2006/relationships/customXml" Target="../ink/ink11.xml"/><Relationship Id="rId7" Type="http://schemas.openxmlformats.org/officeDocument/2006/relationships/image" Target="../media/image19.png"/><Relationship Id="rId12" Type="http://schemas.openxmlformats.org/officeDocument/2006/relationships/image" Target="../media/image22.emf"/><Relationship Id="rId17" Type="http://schemas.openxmlformats.org/officeDocument/2006/relationships/customXml" Target="../ink/ink9.xml"/><Relationship Id="rId25" Type="http://schemas.openxmlformats.org/officeDocument/2006/relationships/customXml" Target="../ink/ink13.xml"/><Relationship Id="rId2" Type="http://schemas.openxmlformats.org/officeDocument/2006/relationships/image" Target="../media/image14.png"/><Relationship Id="rId16" Type="http://schemas.openxmlformats.org/officeDocument/2006/relationships/image" Target="../media/image24.emf"/><Relationship Id="rId20" Type="http://schemas.openxmlformats.org/officeDocument/2006/relationships/image" Target="../media/image26.emf"/><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customXml" Target="../ink/ink6.xml"/><Relationship Id="rId24" Type="http://schemas.openxmlformats.org/officeDocument/2006/relationships/image" Target="../media/image28.emf"/><Relationship Id="rId5" Type="http://schemas.openxmlformats.org/officeDocument/2006/relationships/image" Target="../media/image17.png"/><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30.emf"/><Relationship Id="rId10" Type="http://schemas.openxmlformats.org/officeDocument/2006/relationships/image" Target="../media/image21.emf"/><Relationship Id="rId19" Type="http://schemas.openxmlformats.org/officeDocument/2006/relationships/customXml" Target="../ink/ink10.xml"/><Relationship Id="rId4" Type="http://schemas.openxmlformats.org/officeDocument/2006/relationships/image" Target="../media/image16.png"/><Relationship Id="rId9" Type="http://schemas.openxmlformats.org/officeDocument/2006/relationships/customXml" Target="../ink/ink5.xml"/><Relationship Id="rId14" Type="http://schemas.openxmlformats.org/officeDocument/2006/relationships/image" Target="../media/image23.emf"/><Relationship Id="rId22" Type="http://schemas.openxmlformats.org/officeDocument/2006/relationships/image" Target="../media/image27.emf"/><Relationship Id="rId27" Type="http://schemas.openxmlformats.org/officeDocument/2006/relationships/customXml" Target="../ink/ink14.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4.emf"/><Relationship Id="rId5" Type="http://schemas.openxmlformats.org/officeDocument/2006/relationships/customXml" Target="../ink/ink15.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42.emf"/><Relationship Id="rId3" Type="http://schemas.openxmlformats.org/officeDocument/2006/relationships/image" Target="../media/image36.png"/><Relationship Id="rId7" Type="http://schemas.openxmlformats.org/officeDocument/2006/relationships/image" Target="../media/image39.emf"/><Relationship Id="rId12" Type="http://schemas.openxmlformats.org/officeDocument/2006/relationships/customXml" Target="../ink/ink19.xml"/><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customXml" Target="../ink/ink16.xml"/><Relationship Id="rId11" Type="http://schemas.openxmlformats.org/officeDocument/2006/relationships/image" Target="../media/image41.emf"/><Relationship Id="rId5" Type="http://schemas.openxmlformats.org/officeDocument/2006/relationships/image" Target="../media/image38.png"/><Relationship Id="rId15" Type="http://schemas.openxmlformats.org/officeDocument/2006/relationships/image" Target="../media/image43.emf"/><Relationship Id="rId10" Type="http://schemas.openxmlformats.org/officeDocument/2006/relationships/customXml" Target="../ink/ink18.xml"/><Relationship Id="rId4" Type="http://schemas.openxmlformats.org/officeDocument/2006/relationships/image" Target="../media/image37.png"/><Relationship Id="rId9" Type="http://schemas.openxmlformats.org/officeDocument/2006/relationships/image" Target="../media/image40.emf"/><Relationship Id="rId14" Type="http://schemas.openxmlformats.org/officeDocument/2006/relationships/customXml" Target="../ink/ink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85C507-AFC4-42FA-B956-D984B10D5665}"/>
              </a:ext>
            </a:extLst>
          </p:cNvPr>
          <p:cNvSpPr>
            <a:spLocks noGrp="1"/>
          </p:cNvSpPr>
          <p:nvPr>
            <p:ph type="ctrTitle"/>
          </p:nvPr>
        </p:nvSpPr>
        <p:spPr>
          <a:xfrm>
            <a:off x="623392" y="2400968"/>
            <a:ext cx="10945216" cy="1124043"/>
          </a:xfrm>
        </p:spPr>
        <p:txBody>
          <a:bodyPr lIns="121917" tIns="60958" rIns="121917" bIns="60958">
            <a:noAutofit/>
          </a:bodyPr>
          <a:lstStyle/>
          <a:p>
            <a:r>
              <a:rPr lang="en-IN" sz="6000" dirty="0">
                <a:solidFill>
                  <a:schemeClr val="tx1"/>
                </a:solidFill>
              </a:rPr>
              <a:t>Data Structures</a:t>
            </a:r>
          </a:p>
        </p:txBody>
      </p:sp>
    </p:spTree>
    <p:extLst>
      <p:ext uri="{BB962C8B-B14F-4D97-AF65-F5344CB8AC3E}">
        <p14:creationId xmlns:p14="http://schemas.microsoft.com/office/powerpoint/2010/main" val="372356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E7BE8A-FF62-4252-BD5A-82494BB4150D}"/>
              </a:ext>
            </a:extLst>
          </p:cNvPr>
          <p:cNvPicPr>
            <a:picLocks noChangeAspect="1"/>
          </p:cNvPicPr>
          <p:nvPr/>
        </p:nvPicPr>
        <p:blipFill>
          <a:blip r:embed="rId2"/>
          <a:stretch>
            <a:fillRect/>
          </a:stretch>
        </p:blipFill>
        <p:spPr>
          <a:xfrm>
            <a:off x="1506306" y="1805048"/>
            <a:ext cx="4112407" cy="2650217"/>
          </a:xfrm>
          <a:prstGeom prst="rect">
            <a:avLst/>
          </a:prstGeom>
        </p:spPr>
      </p:pic>
      <p:pic>
        <p:nvPicPr>
          <p:cNvPr id="5" name="Picture 4">
            <a:extLst>
              <a:ext uri="{FF2B5EF4-FFF2-40B4-BE49-F238E27FC236}">
                <a16:creationId xmlns:a16="http://schemas.microsoft.com/office/drawing/2014/main" id="{B2CF92E2-1927-48EE-BD91-C729FDACEB04}"/>
              </a:ext>
            </a:extLst>
          </p:cNvPr>
          <p:cNvPicPr>
            <a:picLocks noChangeAspect="1"/>
          </p:cNvPicPr>
          <p:nvPr/>
        </p:nvPicPr>
        <p:blipFill>
          <a:blip r:embed="rId3"/>
          <a:stretch>
            <a:fillRect/>
          </a:stretch>
        </p:blipFill>
        <p:spPr>
          <a:xfrm>
            <a:off x="6096000" y="1440840"/>
            <a:ext cx="5431311" cy="3378632"/>
          </a:xfrm>
          <a:prstGeom prst="rect">
            <a:avLst/>
          </a:prstGeom>
        </p:spPr>
      </p:pic>
      <p:sp>
        <p:nvSpPr>
          <p:cNvPr id="4" name="Title 3">
            <a:extLst>
              <a:ext uri="{FF2B5EF4-FFF2-40B4-BE49-F238E27FC236}">
                <a16:creationId xmlns:a16="http://schemas.microsoft.com/office/drawing/2014/main" id="{BE1533EB-07FD-42DD-A33A-15E74E06AFC0}"/>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811539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22FA-20B3-4BFA-9323-9CA13EC3B002}"/>
              </a:ext>
            </a:extLst>
          </p:cNvPr>
          <p:cNvSpPr>
            <a:spLocks noGrp="1"/>
          </p:cNvSpPr>
          <p:nvPr>
            <p:ph type="title"/>
          </p:nvPr>
        </p:nvSpPr>
        <p:spPr/>
        <p:txBody>
          <a:bodyPr>
            <a:normAutofit/>
          </a:bodyPr>
          <a:lstStyle/>
          <a:p>
            <a:r>
              <a:rPr lang="en-IN" dirty="0"/>
              <a:t>Finding min and max element in BST</a:t>
            </a:r>
          </a:p>
        </p:txBody>
      </p:sp>
      <mc:AlternateContent xmlns:mc="http://schemas.openxmlformats.org/markup-compatibility/2006">
        <mc:Choice xmlns:p14="http://schemas.microsoft.com/office/powerpoint/2010/main" Requires="p14">
          <p:contentPart p14:bwMode="auto" r:id="rId2">
            <p14:nvContentPartPr>
              <p14:cNvPr id="49" name="Ink 48">
                <a:extLst>
                  <a:ext uri="{FF2B5EF4-FFF2-40B4-BE49-F238E27FC236}">
                    <a16:creationId xmlns:a16="http://schemas.microsoft.com/office/drawing/2014/main" id="{113BB769-E8B9-40E5-A9DC-5D995632CF9E}"/>
                  </a:ext>
                </a:extLst>
              </p14:cNvPr>
              <p14:cNvContentPartPr/>
              <p14:nvPr/>
            </p14:nvContentPartPr>
            <p14:xfrm>
              <a:off x="115890" y="829620"/>
              <a:ext cx="4897080" cy="3960360"/>
            </p14:xfrm>
          </p:contentPart>
        </mc:Choice>
        <mc:Fallback>
          <p:pic>
            <p:nvPicPr>
              <p:cNvPr id="49" name="Ink 48">
                <a:extLst>
                  <a:ext uri="{FF2B5EF4-FFF2-40B4-BE49-F238E27FC236}">
                    <a16:creationId xmlns:a16="http://schemas.microsoft.com/office/drawing/2014/main" id="{113BB769-E8B9-40E5-A9DC-5D995632CF9E}"/>
                  </a:ext>
                </a:extLst>
              </p:cNvPr>
              <p:cNvPicPr/>
              <p:nvPr/>
            </p:nvPicPr>
            <p:blipFill>
              <a:blip r:embed="rId3"/>
              <a:stretch>
                <a:fillRect/>
              </a:stretch>
            </p:blipFill>
            <p:spPr>
              <a:xfrm>
                <a:off x="106890" y="820620"/>
                <a:ext cx="4914720" cy="397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8" name="Ink 97">
                <a:extLst>
                  <a:ext uri="{FF2B5EF4-FFF2-40B4-BE49-F238E27FC236}">
                    <a16:creationId xmlns:a16="http://schemas.microsoft.com/office/drawing/2014/main" id="{4F31EDED-FC5B-4D75-9106-5AD8FEBD8EBF}"/>
                  </a:ext>
                </a:extLst>
              </p14:cNvPr>
              <p14:cNvContentPartPr/>
              <p14:nvPr/>
            </p14:nvContentPartPr>
            <p14:xfrm>
              <a:off x="6407250" y="682020"/>
              <a:ext cx="5220000" cy="5393880"/>
            </p14:xfrm>
          </p:contentPart>
        </mc:Choice>
        <mc:Fallback>
          <p:pic>
            <p:nvPicPr>
              <p:cNvPr id="98" name="Ink 97">
                <a:extLst>
                  <a:ext uri="{FF2B5EF4-FFF2-40B4-BE49-F238E27FC236}">
                    <a16:creationId xmlns:a16="http://schemas.microsoft.com/office/drawing/2014/main" id="{4F31EDED-FC5B-4D75-9106-5AD8FEBD8EBF}"/>
                  </a:ext>
                </a:extLst>
              </p:cNvPr>
              <p:cNvPicPr/>
              <p:nvPr/>
            </p:nvPicPr>
            <p:blipFill>
              <a:blip r:embed="rId5"/>
              <a:stretch>
                <a:fillRect/>
              </a:stretch>
            </p:blipFill>
            <p:spPr>
              <a:xfrm>
                <a:off x="6398250" y="673020"/>
                <a:ext cx="5237640" cy="5411520"/>
              </a:xfrm>
              <a:prstGeom prst="rect">
                <a:avLst/>
              </a:prstGeom>
            </p:spPr>
          </p:pic>
        </mc:Fallback>
      </mc:AlternateContent>
    </p:spTree>
    <p:extLst>
      <p:ext uri="{BB962C8B-B14F-4D97-AF65-F5344CB8AC3E}">
        <p14:creationId xmlns:p14="http://schemas.microsoft.com/office/powerpoint/2010/main" val="27996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22FA-20B3-4BFA-9323-9CA13EC3B002}"/>
              </a:ext>
            </a:extLst>
          </p:cNvPr>
          <p:cNvSpPr>
            <a:spLocks noGrp="1"/>
          </p:cNvSpPr>
          <p:nvPr>
            <p:ph type="title"/>
          </p:nvPr>
        </p:nvSpPr>
        <p:spPr/>
        <p:txBody>
          <a:bodyPr>
            <a:normAutofit/>
          </a:bodyPr>
          <a:lstStyle/>
          <a:p>
            <a:r>
              <a:rPr lang="en-IN" dirty="0"/>
              <a:t>Finding min and max element in BST</a:t>
            </a:r>
          </a:p>
        </p:txBody>
      </p:sp>
      <p:pic>
        <p:nvPicPr>
          <p:cNvPr id="3" name="Picture 2">
            <a:extLst>
              <a:ext uri="{FF2B5EF4-FFF2-40B4-BE49-F238E27FC236}">
                <a16:creationId xmlns:a16="http://schemas.microsoft.com/office/drawing/2014/main" id="{B721B31B-61FC-4A87-BBC7-7DFBE386FF7F}"/>
              </a:ext>
            </a:extLst>
          </p:cNvPr>
          <p:cNvPicPr>
            <a:picLocks noChangeAspect="1"/>
          </p:cNvPicPr>
          <p:nvPr/>
        </p:nvPicPr>
        <p:blipFill>
          <a:blip r:embed="rId2"/>
          <a:stretch>
            <a:fillRect/>
          </a:stretch>
        </p:blipFill>
        <p:spPr>
          <a:xfrm>
            <a:off x="6881540" y="2239866"/>
            <a:ext cx="4947078" cy="3526750"/>
          </a:xfrm>
          <a:prstGeom prst="rect">
            <a:avLst/>
          </a:prstGeom>
        </p:spPr>
      </p:pic>
      <p:pic>
        <p:nvPicPr>
          <p:cNvPr id="4" name="Picture 3">
            <a:extLst>
              <a:ext uri="{FF2B5EF4-FFF2-40B4-BE49-F238E27FC236}">
                <a16:creationId xmlns:a16="http://schemas.microsoft.com/office/drawing/2014/main" id="{D6FA5598-12B9-4864-A6AE-74A8282C5E27}"/>
              </a:ext>
            </a:extLst>
          </p:cNvPr>
          <p:cNvPicPr>
            <a:picLocks noChangeAspect="1"/>
          </p:cNvPicPr>
          <p:nvPr/>
        </p:nvPicPr>
        <p:blipFill>
          <a:blip r:embed="rId3"/>
          <a:stretch>
            <a:fillRect/>
          </a:stretch>
        </p:blipFill>
        <p:spPr>
          <a:xfrm>
            <a:off x="947791" y="2239866"/>
            <a:ext cx="4908361" cy="3526749"/>
          </a:xfrm>
          <a:prstGeom prst="rect">
            <a:avLst/>
          </a:prstGeom>
        </p:spPr>
      </p:pic>
      <p:sp>
        <p:nvSpPr>
          <p:cNvPr id="5" name="TextBox 4">
            <a:extLst>
              <a:ext uri="{FF2B5EF4-FFF2-40B4-BE49-F238E27FC236}">
                <a16:creationId xmlns:a16="http://schemas.microsoft.com/office/drawing/2014/main" id="{F5FD85AD-3088-40A4-B56C-EEECB381798E}"/>
              </a:ext>
            </a:extLst>
          </p:cNvPr>
          <p:cNvSpPr txBox="1"/>
          <p:nvPr/>
        </p:nvSpPr>
        <p:spPr>
          <a:xfrm>
            <a:off x="2654710" y="1698973"/>
            <a:ext cx="1103187" cy="369332"/>
          </a:xfrm>
          <a:prstGeom prst="rect">
            <a:avLst/>
          </a:prstGeom>
          <a:noFill/>
        </p:spPr>
        <p:txBody>
          <a:bodyPr wrap="none" rtlCol="0">
            <a:spAutoFit/>
          </a:bodyPr>
          <a:lstStyle/>
          <a:p>
            <a:r>
              <a:rPr lang="en-IN" dirty="0"/>
              <a:t>Minimum</a:t>
            </a:r>
          </a:p>
        </p:txBody>
      </p:sp>
      <p:sp>
        <p:nvSpPr>
          <p:cNvPr id="6" name="Rectangle 5">
            <a:extLst>
              <a:ext uri="{FF2B5EF4-FFF2-40B4-BE49-F238E27FC236}">
                <a16:creationId xmlns:a16="http://schemas.microsoft.com/office/drawing/2014/main" id="{E50B4071-1FF5-4E45-BFD5-090D47952B3E}"/>
              </a:ext>
            </a:extLst>
          </p:cNvPr>
          <p:cNvSpPr/>
          <p:nvPr/>
        </p:nvSpPr>
        <p:spPr>
          <a:xfrm>
            <a:off x="8781043" y="1698973"/>
            <a:ext cx="1148071" cy="369332"/>
          </a:xfrm>
          <a:prstGeom prst="rect">
            <a:avLst/>
          </a:prstGeom>
        </p:spPr>
        <p:txBody>
          <a:bodyPr wrap="none">
            <a:spAutoFit/>
          </a:bodyPr>
          <a:lstStyle/>
          <a:p>
            <a:r>
              <a:rPr lang="en-IN" dirty="0"/>
              <a:t>Maximum</a:t>
            </a:r>
          </a:p>
        </p:txBody>
      </p:sp>
    </p:spTree>
    <p:extLst>
      <p:ext uri="{BB962C8B-B14F-4D97-AF65-F5344CB8AC3E}">
        <p14:creationId xmlns:p14="http://schemas.microsoft.com/office/powerpoint/2010/main" val="380769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A1DB-6B62-40E8-8A02-DB6185888D3F}"/>
              </a:ext>
            </a:extLst>
          </p:cNvPr>
          <p:cNvSpPr>
            <a:spLocks noGrp="1"/>
          </p:cNvSpPr>
          <p:nvPr>
            <p:ph type="title"/>
          </p:nvPr>
        </p:nvSpPr>
        <p:spPr/>
        <p:txBody>
          <a:bodyPr/>
          <a:lstStyle/>
          <a:p>
            <a:r>
              <a:rPr lang="en-IN" dirty="0"/>
              <a:t>Delete a Node from BST</a:t>
            </a:r>
          </a:p>
        </p:txBody>
      </p:sp>
      <p:sp>
        <p:nvSpPr>
          <p:cNvPr id="123" name="TextBox 122">
            <a:extLst>
              <a:ext uri="{FF2B5EF4-FFF2-40B4-BE49-F238E27FC236}">
                <a16:creationId xmlns:a16="http://schemas.microsoft.com/office/drawing/2014/main" id="{94672184-FEDC-4714-B220-027BDE5A39E1}"/>
              </a:ext>
            </a:extLst>
          </p:cNvPr>
          <p:cNvSpPr txBox="1"/>
          <p:nvPr/>
        </p:nvSpPr>
        <p:spPr>
          <a:xfrm>
            <a:off x="7896076" y="2192650"/>
            <a:ext cx="2773851" cy="1754326"/>
          </a:xfrm>
          <a:prstGeom prst="rect">
            <a:avLst/>
          </a:prstGeom>
          <a:noFill/>
        </p:spPr>
        <p:txBody>
          <a:bodyPr wrap="square" rtlCol="0">
            <a:spAutoFit/>
          </a:bodyPr>
          <a:lstStyle/>
          <a:p>
            <a:r>
              <a:rPr lang="en-IN" dirty="0"/>
              <a:t>Cases:</a:t>
            </a:r>
          </a:p>
          <a:p>
            <a:pPr marL="342900" indent="-342900">
              <a:buAutoNum type="arabicPeriod"/>
            </a:pPr>
            <a:r>
              <a:rPr lang="en-IN" dirty="0"/>
              <a:t>Deleting the leaf.</a:t>
            </a:r>
          </a:p>
          <a:p>
            <a:pPr marL="342900" indent="-342900">
              <a:buAutoNum type="arabicPeriod"/>
            </a:pPr>
            <a:r>
              <a:rPr lang="en-IN" dirty="0"/>
              <a:t>Deleting a node with one child.</a:t>
            </a:r>
          </a:p>
          <a:p>
            <a:pPr marL="342900" indent="-342900">
              <a:buAutoNum type="arabicPeriod"/>
            </a:pPr>
            <a:r>
              <a:rPr lang="en-IN" dirty="0"/>
              <a:t>Deleting a node with 2 children.</a:t>
            </a:r>
          </a:p>
        </p:txBody>
      </p:sp>
      <mc:AlternateContent xmlns:mc="http://schemas.openxmlformats.org/markup-compatibility/2006">
        <mc:Choice xmlns:p14="http://schemas.microsoft.com/office/powerpoint/2010/main" Requires="p14">
          <p:contentPart p14:bwMode="auto" r:id="rId2">
            <p14:nvContentPartPr>
              <p14:cNvPr id="42" name="Ink 41">
                <a:extLst>
                  <a:ext uri="{FF2B5EF4-FFF2-40B4-BE49-F238E27FC236}">
                    <a16:creationId xmlns:a16="http://schemas.microsoft.com/office/drawing/2014/main" id="{B96AE5F3-E8F7-430C-BCDD-97B4202D5AA3}"/>
                  </a:ext>
                </a:extLst>
              </p14:cNvPr>
              <p14:cNvContentPartPr/>
              <p14:nvPr/>
            </p14:nvContentPartPr>
            <p14:xfrm>
              <a:off x="363930" y="795780"/>
              <a:ext cx="5300640" cy="3207240"/>
            </p14:xfrm>
          </p:contentPart>
        </mc:Choice>
        <mc:Fallback>
          <p:pic>
            <p:nvPicPr>
              <p:cNvPr id="42" name="Ink 41">
                <a:extLst>
                  <a:ext uri="{FF2B5EF4-FFF2-40B4-BE49-F238E27FC236}">
                    <a16:creationId xmlns:a16="http://schemas.microsoft.com/office/drawing/2014/main" id="{B96AE5F3-E8F7-430C-BCDD-97B4202D5AA3}"/>
                  </a:ext>
                </a:extLst>
              </p:cNvPr>
              <p:cNvPicPr/>
              <p:nvPr/>
            </p:nvPicPr>
            <p:blipFill>
              <a:blip r:embed="rId3"/>
              <a:stretch>
                <a:fillRect/>
              </a:stretch>
            </p:blipFill>
            <p:spPr>
              <a:xfrm>
                <a:off x="354930" y="786780"/>
                <a:ext cx="5318280" cy="3224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5" name="Ink 44">
                <a:extLst>
                  <a:ext uri="{FF2B5EF4-FFF2-40B4-BE49-F238E27FC236}">
                    <a16:creationId xmlns:a16="http://schemas.microsoft.com/office/drawing/2014/main" id="{C5A1AF0D-BA02-4F3D-A32B-2C4304BFB9B3}"/>
                  </a:ext>
                </a:extLst>
              </p14:cNvPr>
              <p14:cNvContentPartPr/>
              <p14:nvPr/>
            </p14:nvContentPartPr>
            <p14:xfrm>
              <a:off x="6064530" y="843300"/>
              <a:ext cx="1299960" cy="480960"/>
            </p14:xfrm>
          </p:contentPart>
        </mc:Choice>
        <mc:Fallback>
          <p:pic>
            <p:nvPicPr>
              <p:cNvPr id="45" name="Ink 44">
                <a:extLst>
                  <a:ext uri="{FF2B5EF4-FFF2-40B4-BE49-F238E27FC236}">
                    <a16:creationId xmlns:a16="http://schemas.microsoft.com/office/drawing/2014/main" id="{C5A1AF0D-BA02-4F3D-A32B-2C4304BFB9B3}"/>
                  </a:ext>
                </a:extLst>
              </p:cNvPr>
              <p:cNvPicPr/>
              <p:nvPr/>
            </p:nvPicPr>
            <p:blipFill>
              <a:blip r:embed="rId5"/>
              <a:stretch>
                <a:fillRect/>
              </a:stretch>
            </p:blipFill>
            <p:spPr>
              <a:xfrm>
                <a:off x="6055530" y="834300"/>
                <a:ext cx="131760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8" name="Ink 47">
                <a:extLst>
                  <a:ext uri="{FF2B5EF4-FFF2-40B4-BE49-F238E27FC236}">
                    <a16:creationId xmlns:a16="http://schemas.microsoft.com/office/drawing/2014/main" id="{FB105F28-42E7-4F4F-A372-7D9849540786}"/>
                  </a:ext>
                </a:extLst>
              </p14:cNvPr>
              <p14:cNvContentPartPr/>
              <p14:nvPr/>
            </p14:nvContentPartPr>
            <p14:xfrm>
              <a:off x="8669490" y="869220"/>
              <a:ext cx="341640" cy="214920"/>
            </p14:xfrm>
          </p:contentPart>
        </mc:Choice>
        <mc:Fallback>
          <p:pic>
            <p:nvPicPr>
              <p:cNvPr id="48" name="Ink 47">
                <a:extLst>
                  <a:ext uri="{FF2B5EF4-FFF2-40B4-BE49-F238E27FC236}">
                    <a16:creationId xmlns:a16="http://schemas.microsoft.com/office/drawing/2014/main" id="{FB105F28-42E7-4F4F-A372-7D9849540786}"/>
                  </a:ext>
                </a:extLst>
              </p:cNvPr>
              <p:cNvPicPr/>
              <p:nvPr/>
            </p:nvPicPr>
            <p:blipFill>
              <a:blip r:embed="rId7"/>
              <a:stretch>
                <a:fillRect/>
              </a:stretch>
            </p:blipFill>
            <p:spPr>
              <a:xfrm>
                <a:off x="8660490" y="860220"/>
                <a:ext cx="3592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4" name="Ink 53">
                <a:extLst>
                  <a:ext uri="{FF2B5EF4-FFF2-40B4-BE49-F238E27FC236}">
                    <a16:creationId xmlns:a16="http://schemas.microsoft.com/office/drawing/2014/main" id="{A1165B55-9438-48DB-AAA8-0092D32FA5FC}"/>
                  </a:ext>
                </a:extLst>
              </p14:cNvPr>
              <p14:cNvContentPartPr/>
              <p14:nvPr/>
            </p14:nvContentPartPr>
            <p14:xfrm>
              <a:off x="9203370" y="538380"/>
              <a:ext cx="1166760" cy="631080"/>
            </p14:xfrm>
          </p:contentPart>
        </mc:Choice>
        <mc:Fallback>
          <p:pic>
            <p:nvPicPr>
              <p:cNvPr id="54" name="Ink 53">
                <a:extLst>
                  <a:ext uri="{FF2B5EF4-FFF2-40B4-BE49-F238E27FC236}">
                    <a16:creationId xmlns:a16="http://schemas.microsoft.com/office/drawing/2014/main" id="{A1165B55-9438-48DB-AAA8-0092D32FA5FC}"/>
                  </a:ext>
                </a:extLst>
              </p:cNvPr>
              <p:cNvPicPr/>
              <p:nvPr/>
            </p:nvPicPr>
            <p:blipFill>
              <a:blip r:embed="rId9"/>
              <a:stretch>
                <a:fillRect/>
              </a:stretch>
            </p:blipFill>
            <p:spPr>
              <a:xfrm>
                <a:off x="9194370" y="529380"/>
                <a:ext cx="1184400" cy="648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5" name="Ink 54">
                <a:extLst>
                  <a:ext uri="{FF2B5EF4-FFF2-40B4-BE49-F238E27FC236}">
                    <a16:creationId xmlns:a16="http://schemas.microsoft.com/office/drawing/2014/main" id="{1E33DC31-0A7C-4654-A6F3-CA0FD2EBB98E}"/>
                  </a:ext>
                </a:extLst>
              </p14:cNvPr>
              <p14:cNvContentPartPr/>
              <p14:nvPr/>
            </p14:nvContentPartPr>
            <p14:xfrm>
              <a:off x="7709370" y="818460"/>
              <a:ext cx="603000" cy="349920"/>
            </p14:xfrm>
          </p:contentPart>
        </mc:Choice>
        <mc:Fallback>
          <p:pic>
            <p:nvPicPr>
              <p:cNvPr id="55" name="Ink 54">
                <a:extLst>
                  <a:ext uri="{FF2B5EF4-FFF2-40B4-BE49-F238E27FC236}">
                    <a16:creationId xmlns:a16="http://schemas.microsoft.com/office/drawing/2014/main" id="{1E33DC31-0A7C-4654-A6F3-CA0FD2EBB98E}"/>
                  </a:ext>
                </a:extLst>
              </p:cNvPr>
              <p:cNvPicPr/>
              <p:nvPr/>
            </p:nvPicPr>
            <p:blipFill>
              <a:blip r:embed="rId11"/>
              <a:stretch>
                <a:fillRect/>
              </a:stretch>
            </p:blipFill>
            <p:spPr>
              <a:xfrm>
                <a:off x="7700370" y="809460"/>
                <a:ext cx="62064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5" name="Ink 64">
                <a:extLst>
                  <a:ext uri="{FF2B5EF4-FFF2-40B4-BE49-F238E27FC236}">
                    <a16:creationId xmlns:a16="http://schemas.microsoft.com/office/drawing/2014/main" id="{DBCADB58-FB92-45F1-BF81-616139970A26}"/>
                  </a:ext>
                </a:extLst>
              </p14:cNvPr>
              <p14:cNvContentPartPr/>
              <p14:nvPr/>
            </p14:nvContentPartPr>
            <p14:xfrm>
              <a:off x="1683690" y="4478940"/>
              <a:ext cx="274680" cy="191160"/>
            </p14:xfrm>
          </p:contentPart>
        </mc:Choice>
        <mc:Fallback>
          <p:pic>
            <p:nvPicPr>
              <p:cNvPr id="65" name="Ink 64">
                <a:extLst>
                  <a:ext uri="{FF2B5EF4-FFF2-40B4-BE49-F238E27FC236}">
                    <a16:creationId xmlns:a16="http://schemas.microsoft.com/office/drawing/2014/main" id="{DBCADB58-FB92-45F1-BF81-616139970A26}"/>
                  </a:ext>
                </a:extLst>
              </p:cNvPr>
              <p:cNvPicPr/>
              <p:nvPr/>
            </p:nvPicPr>
            <p:blipFill>
              <a:blip r:embed="rId13"/>
              <a:stretch>
                <a:fillRect/>
              </a:stretch>
            </p:blipFill>
            <p:spPr>
              <a:xfrm>
                <a:off x="1674690" y="4469940"/>
                <a:ext cx="29232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6" name="Ink 65">
                <a:extLst>
                  <a:ext uri="{FF2B5EF4-FFF2-40B4-BE49-F238E27FC236}">
                    <a16:creationId xmlns:a16="http://schemas.microsoft.com/office/drawing/2014/main" id="{EF71FA4D-EF0D-4D94-AFD4-98F1D4DE6620}"/>
                  </a:ext>
                </a:extLst>
              </p14:cNvPr>
              <p14:cNvContentPartPr/>
              <p14:nvPr/>
            </p14:nvContentPartPr>
            <p14:xfrm>
              <a:off x="257730" y="4350060"/>
              <a:ext cx="1195560" cy="606960"/>
            </p14:xfrm>
          </p:contentPart>
        </mc:Choice>
        <mc:Fallback>
          <p:pic>
            <p:nvPicPr>
              <p:cNvPr id="66" name="Ink 65">
                <a:extLst>
                  <a:ext uri="{FF2B5EF4-FFF2-40B4-BE49-F238E27FC236}">
                    <a16:creationId xmlns:a16="http://schemas.microsoft.com/office/drawing/2014/main" id="{EF71FA4D-EF0D-4D94-AFD4-98F1D4DE6620}"/>
                  </a:ext>
                </a:extLst>
              </p:cNvPr>
              <p:cNvPicPr/>
              <p:nvPr/>
            </p:nvPicPr>
            <p:blipFill>
              <a:blip r:embed="rId15"/>
              <a:stretch>
                <a:fillRect/>
              </a:stretch>
            </p:blipFill>
            <p:spPr>
              <a:xfrm>
                <a:off x="248730" y="4341060"/>
                <a:ext cx="1213200" cy="624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2" name="Ink 71">
                <a:extLst>
                  <a:ext uri="{FF2B5EF4-FFF2-40B4-BE49-F238E27FC236}">
                    <a16:creationId xmlns:a16="http://schemas.microsoft.com/office/drawing/2014/main" id="{3DFCCB0B-2330-46C6-9468-C0D0E039247E}"/>
                  </a:ext>
                </a:extLst>
              </p14:cNvPr>
              <p14:cNvContentPartPr/>
              <p14:nvPr/>
            </p14:nvContentPartPr>
            <p14:xfrm>
              <a:off x="2195250" y="4396500"/>
              <a:ext cx="1197360" cy="393120"/>
            </p14:xfrm>
          </p:contentPart>
        </mc:Choice>
        <mc:Fallback>
          <p:pic>
            <p:nvPicPr>
              <p:cNvPr id="72" name="Ink 71">
                <a:extLst>
                  <a:ext uri="{FF2B5EF4-FFF2-40B4-BE49-F238E27FC236}">
                    <a16:creationId xmlns:a16="http://schemas.microsoft.com/office/drawing/2014/main" id="{3DFCCB0B-2330-46C6-9468-C0D0E039247E}"/>
                  </a:ext>
                </a:extLst>
              </p:cNvPr>
              <p:cNvPicPr/>
              <p:nvPr/>
            </p:nvPicPr>
            <p:blipFill>
              <a:blip r:embed="rId17"/>
              <a:stretch>
                <a:fillRect/>
              </a:stretch>
            </p:blipFill>
            <p:spPr>
              <a:xfrm>
                <a:off x="2186250" y="4387500"/>
                <a:ext cx="121500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3" name="Ink 72">
                <a:extLst>
                  <a:ext uri="{FF2B5EF4-FFF2-40B4-BE49-F238E27FC236}">
                    <a16:creationId xmlns:a16="http://schemas.microsoft.com/office/drawing/2014/main" id="{43259C3F-5E81-4421-9343-1E6E9F7BA2C2}"/>
                  </a:ext>
                </a:extLst>
              </p14:cNvPr>
              <p14:cNvContentPartPr/>
              <p14:nvPr/>
            </p14:nvContentPartPr>
            <p14:xfrm>
              <a:off x="3680610" y="4447980"/>
              <a:ext cx="650160" cy="361080"/>
            </p14:xfrm>
          </p:contentPart>
        </mc:Choice>
        <mc:Fallback>
          <p:pic>
            <p:nvPicPr>
              <p:cNvPr id="73" name="Ink 72">
                <a:extLst>
                  <a:ext uri="{FF2B5EF4-FFF2-40B4-BE49-F238E27FC236}">
                    <a16:creationId xmlns:a16="http://schemas.microsoft.com/office/drawing/2014/main" id="{43259C3F-5E81-4421-9343-1E6E9F7BA2C2}"/>
                  </a:ext>
                </a:extLst>
              </p:cNvPr>
              <p:cNvPicPr/>
              <p:nvPr/>
            </p:nvPicPr>
            <p:blipFill>
              <a:blip r:embed="rId19"/>
              <a:stretch>
                <a:fillRect/>
              </a:stretch>
            </p:blipFill>
            <p:spPr>
              <a:xfrm>
                <a:off x="3671610" y="4438980"/>
                <a:ext cx="66780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4" name="Ink 73">
                <a:extLst>
                  <a:ext uri="{FF2B5EF4-FFF2-40B4-BE49-F238E27FC236}">
                    <a16:creationId xmlns:a16="http://schemas.microsoft.com/office/drawing/2014/main" id="{3F9A1C8B-0157-4E1B-B743-5B9FAA5BFF7E}"/>
                  </a:ext>
                </a:extLst>
              </p14:cNvPr>
              <p14:cNvContentPartPr/>
              <p14:nvPr/>
            </p14:nvContentPartPr>
            <p14:xfrm>
              <a:off x="4590330" y="4423140"/>
              <a:ext cx="954720" cy="335880"/>
            </p14:xfrm>
          </p:contentPart>
        </mc:Choice>
        <mc:Fallback>
          <p:pic>
            <p:nvPicPr>
              <p:cNvPr id="74" name="Ink 73">
                <a:extLst>
                  <a:ext uri="{FF2B5EF4-FFF2-40B4-BE49-F238E27FC236}">
                    <a16:creationId xmlns:a16="http://schemas.microsoft.com/office/drawing/2014/main" id="{3F9A1C8B-0157-4E1B-B743-5B9FAA5BFF7E}"/>
                  </a:ext>
                </a:extLst>
              </p:cNvPr>
              <p:cNvPicPr/>
              <p:nvPr/>
            </p:nvPicPr>
            <p:blipFill>
              <a:blip r:embed="rId21"/>
              <a:stretch>
                <a:fillRect/>
              </a:stretch>
            </p:blipFill>
            <p:spPr>
              <a:xfrm>
                <a:off x="4581330" y="4414140"/>
                <a:ext cx="97236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7" name="Ink 76">
                <a:extLst>
                  <a:ext uri="{FF2B5EF4-FFF2-40B4-BE49-F238E27FC236}">
                    <a16:creationId xmlns:a16="http://schemas.microsoft.com/office/drawing/2014/main" id="{8EC87DEE-FD7F-42DB-9074-82DAA9D3929F}"/>
                  </a:ext>
                </a:extLst>
              </p14:cNvPr>
              <p14:cNvContentPartPr/>
              <p14:nvPr/>
            </p14:nvContentPartPr>
            <p14:xfrm>
              <a:off x="5941770" y="4338540"/>
              <a:ext cx="423720" cy="412200"/>
            </p14:xfrm>
          </p:contentPart>
        </mc:Choice>
        <mc:Fallback>
          <p:pic>
            <p:nvPicPr>
              <p:cNvPr id="77" name="Ink 76">
                <a:extLst>
                  <a:ext uri="{FF2B5EF4-FFF2-40B4-BE49-F238E27FC236}">
                    <a16:creationId xmlns:a16="http://schemas.microsoft.com/office/drawing/2014/main" id="{8EC87DEE-FD7F-42DB-9074-82DAA9D3929F}"/>
                  </a:ext>
                </a:extLst>
              </p:cNvPr>
              <p:cNvPicPr/>
              <p:nvPr/>
            </p:nvPicPr>
            <p:blipFill>
              <a:blip r:embed="rId23"/>
              <a:stretch>
                <a:fillRect/>
              </a:stretch>
            </p:blipFill>
            <p:spPr>
              <a:xfrm>
                <a:off x="5932770" y="4329540"/>
                <a:ext cx="44136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8" name="Ink 77">
                <a:extLst>
                  <a:ext uri="{FF2B5EF4-FFF2-40B4-BE49-F238E27FC236}">
                    <a16:creationId xmlns:a16="http://schemas.microsoft.com/office/drawing/2014/main" id="{0716EBC5-C8BE-4C9D-B15A-7A4FF38C87D3}"/>
                  </a:ext>
                </a:extLst>
              </p14:cNvPr>
              <p14:cNvContentPartPr/>
              <p14:nvPr/>
            </p14:nvContentPartPr>
            <p14:xfrm>
              <a:off x="6614250" y="4310460"/>
              <a:ext cx="528480" cy="415800"/>
            </p14:xfrm>
          </p:contentPart>
        </mc:Choice>
        <mc:Fallback>
          <p:pic>
            <p:nvPicPr>
              <p:cNvPr id="78" name="Ink 77">
                <a:extLst>
                  <a:ext uri="{FF2B5EF4-FFF2-40B4-BE49-F238E27FC236}">
                    <a16:creationId xmlns:a16="http://schemas.microsoft.com/office/drawing/2014/main" id="{0716EBC5-C8BE-4C9D-B15A-7A4FF38C87D3}"/>
                  </a:ext>
                </a:extLst>
              </p:cNvPr>
              <p:cNvPicPr/>
              <p:nvPr/>
            </p:nvPicPr>
            <p:blipFill>
              <a:blip r:embed="rId25"/>
              <a:stretch>
                <a:fillRect/>
              </a:stretch>
            </p:blipFill>
            <p:spPr>
              <a:xfrm>
                <a:off x="6605250" y="4301460"/>
                <a:ext cx="54612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9" name="Ink 78">
                <a:extLst>
                  <a:ext uri="{FF2B5EF4-FFF2-40B4-BE49-F238E27FC236}">
                    <a16:creationId xmlns:a16="http://schemas.microsoft.com/office/drawing/2014/main" id="{F6629683-E39B-431A-B527-D7D434755503}"/>
                  </a:ext>
                </a:extLst>
              </p14:cNvPr>
              <p14:cNvContentPartPr/>
              <p14:nvPr/>
            </p14:nvContentPartPr>
            <p14:xfrm>
              <a:off x="7621170" y="4346100"/>
              <a:ext cx="1425240" cy="370800"/>
            </p14:xfrm>
          </p:contentPart>
        </mc:Choice>
        <mc:Fallback>
          <p:pic>
            <p:nvPicPr>
              <p:cNvPr id="79" name="Ink 78">
                <a:extLst>
                  <a:ext uri="{FF2B5EF4-FFF2-40B4-BE49-F238E27FC236}">
                    <a16:creationId xmlns:a16="http://schemas.microsoft.com/office/drawing/2014/main" id="{F6629683-E39B-431A-B527-D7D434755503}"/>
                  </a:ext>
                </a:extLst>
              </p:cNvPr>
              <p:cNvPicPr/>
              <p:nvPr/>
            </p:nvPicPr>
            <p:blipFill>
              <a:blip r:embed="rId27"/>
              <a:stretch>
                <a:fillRect/>
              </a:stretch>
            </p:blipFill>
            <p:spPr>
              <a:xfrm>
                <a:off x="7612170" y="4337100"/>
                <a:ext cx="144288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4" name="Ink 83">
                <a:extLst>
                  <a:ext uri="{FF2B5EF4-FFF2-40B4-BE49-F238E27FC236}">
                    <a16:creationId xmlns:a16="http://schemas.microsoft.com/office/drawing/2014/main" id="{B05FA18E-1AA6-465A-BF30-0319EE6D06F4}"/>
                  </a:ext>
                </a:extLst>
              </p14:cNvPr>
              <p14:cNvContentPartPr/>
              <p14:nvPr/>
            </p14:nvContentPartPr>
            <p14:xfrm>
              <a:off x="201930" y="5211180"/>
              <a:ext cx="743760" cy="507240"/>
            </p14:xfrm>
          </p:contentPart>
        </mc:Choice>
        <mc:Fallback>
          <p:pic>
            <p:nvPicPr>
              <p:cNvPr id="84" name="Ink 83">
                <a:extLst>
                  <a:ext uri="{FF2B5EF4-FFF2-40B4-BE49-F238E27FC236}">
                    <a16:creationId xmlns:a16="http://schemas.microsoft.com/office/drawing/2014/main" id="{B05FA18E-1AA6-465A-BF30-0319EE6D06F4}"/>
                  </a:ext>
                </a:extLst>
              </p:cNvPr>
              <p:cNvPicPr/>
              <p:nvPr/>
            </p:nvPicPr>
            <p:blipFill>
              <a:blip r:embed="rId29"/>
              <a:stretch>
                <a:fillRect/>
              </a:stretch>
            </p:blipFill>
            <p:spPr>
              <a:xfrm>
                <a:off x="192930" y="5202180"/>
                <a:ext cx="76140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7" name="Ink 86">
                <a:extLst>
                  <a:ext uri="{FF2B5EF4-FFF2-40B4-BE49-F238E27FC236}">
                    <a16:creationId xmlns:a16="http://schemas.microsoft.com/office/drawing/2014/main" id="{CDACB4B9-2E31-4AD7-B22D-EC92C8E33248}"/>
                  </a:ext>
                </a:extLst>
              </p14:cNvPr>
              <p14:cNvContentPartPr/>
              <p14:nvPr/>
            </p14:nvContentPartPr>
            <p14:xfrm>
              <a:off x="1186530" y="5186700"/>
              <a:ext cx="671400" cy="369360"/>
            </p14:xfrm>
          </p:contentPart>
        </mc:Choice>
        <mc:Fallback>
          <p:pic>
            <p:nvPicPr>
              <p:cNvPr id="87" name="Ink 86">
                <a:extLst>
                  <a:ext uri="{FF2B5EF4-FFF2-40B4-BE49-F238E27FC236}">
                    <a16:creationId xmlns:a16="http://schemas.microsoft.com/office/drawing/2014/main" id="{CDACB4B9-2E31-4AD7-B22D-EC92C8E33248}"/>
                  </a:ext>
                </a:extLst>
              </p:cNvPr>
              <p:cNvPicPr/>
              <p:nvPr/>
            </p:nvPicPr>
            <p:blipFill>
              <a:blip r:embed="rId31"/>
              <a:stretch>
                <a:fillRect/>
              </a:stretch>
            </p:blipFill>
            <p:spPr>
              <a:xfrm>
                <a:off x="1177530" y="5177700"/>
                <a:ext cx="68904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90" name="Ink 89">
                <a:extLst>
                  <a:ext uri="{FF2B5EF4-FFF2-40B4-BE49-F238E27FC236}">
                    <a16:creationId xmlns:a16="http://schemas.microsoft.com/office/drawing/2014/main" id="{2E030FAA-071D-45BC-9ABF-0027CB9D076E}"/>
                  </a:ext>
                </a:extLst>
              </p14:cNvPr>
              <p14:cNvContentPartPr/>
              <p14:nvPr/>
            </p14:nvContentPartPr>
            <p14:xfrm>
              <a:off x="2219010" y="5179860"/>
              <a:ext cx="1128960" cy="403560"/>
            </p14:xfrm>
          </p:contentPart>
        </mc:Choice>
        <mc:Fallback>
          <p:pic>
            <p:nvPicPr>
              <p:cNvPr id="90" name="Ink 89">
                <a:extLst>
                  <a:ext uri="{FF2B5EF4-FFF2-40B4-BE49-F238E27FC236}">
                    <a16:creationId xmlns:a16="http://schemas.microsoft.com/office/drawing/2014/main" id="{2E030FAA-071D-45BC-9ABF-0027CB9D076E}"/>
                  </a:ext>
                </a:extLst>
              </p:cNvPr>
              <p:cNvPicPr/>
              <p:nvPr/>
            </p:nvPicPr>
            <p:blipFill>
              <a:blip r:embed="rId33"/>
              <a:stretch>
                <a:fillRect/>
              </a:stretch>
            </p:blipFill>
            <p:spPr>
              <a:xfrm>
                <a:off x="2210010" y="5170860"/>
                <a:ext cx="114660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5" name="Ink 94">
                <a:extLst>
                  <a:ext uri="{FF2B5EF4-FFF2-40B4-BE49-F238E27FC236}">
                    <a16:creationId xmlns:a16="http://schemas.microsoft.com/office/drawing/2014/main" id="{9C934C5B-9D92-4A13-A461-50536EA4C1B8}"/>
                  </a:ext>
                </a:extLst>
              </p14:cNvPr>
              <p14:cNvContentPartPr/>
              <p14:nvPr/>
            </p14:nvContentPartPr>
            <p14:xfrm>
              <a:off x="3714810" y="5246100"/>
              <a:ext cx="2097360" cy="357120"/>
            </p14:xfrm>
          </p:contentPart>
        </mc:Choice>
        <mc:Fallback>
          <p:pic>
            <p:nvPicPr>
              <p:cNvPr id="95" name="Ink 94">
                <a:extLst>
                  <a:ext uri="{FF2B5EF4-FFF2-40B4-BE49-F238E27FC236}">
                    <a16:creationId xmlns:a16="http://schemas.microsoft.com/office/drawing/2014/main" id="{9C934C5B-9D92-4A13-A461-50536EA4C1B8}"/>
                  </a:ext>
                </a:extLst>
              </p:cNvPr>
              <p:cNvPicPr/>
              <p:nvPr/>
            </p:nvPicPr>
            <p:blipFill>
              <a:blip r:embed="rId35"/>
              <a:stretch>
                <a:fillRect/>
              </a:stretch>
            </p:blipFill>
            <p:spPr>
              <a:xfrm>
                <a:off x="3705810" y="5237100"/>
                <a:ext cx="211500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6" name="Ink 105">
                <a:extLst>
                  <a:ext uri="{FF2B5EF4-FFF2-40B4-BE49-F238E27FC236}">
                    <a16:creationId xmlns:a16="http://schemas.microsoft.com/office/drawing/2014/main" id="{9882B3E8-43E4-479F-A3DF-F54DD7588DFB}"/>
                  </a:ext>
                </a:extLst>
              </p14:cNvPr>
              <p14:cNvContentPartPr/>
              <p14:nvPr/>
            </p14:nvContentPartPr>
            <p14:xfrm>
              <a:off x="6107370" y="5147460"/>
              <a:ext cx="4101840" cy="944640"/>
            </p14:xfrm>
          </p:contentPart>
        </mc:Choice>
        <mc:Fallback>
          <p:pic>
            <p:nvPicPr>
              <p:cNvPr id="106" name="Ink 105">
                <a:extLst>
                  <a:ext uri="{FF2B5EF4-FFF2-40B4-BE49-F238E27FC236}">
                    <a16:creationId xmlns:a16="http://schemas.microsoft.com/office/drawing/2014/main" id="{9882B3E8-43E4-479F-A3DF-F54DD7588DFB}"/>
                  </a:ext>
                </a:extLst>
              </p:cNvPr>
              <p:cNvPicPr/>
              <p:nvPr/>
            </p:nvPicPr>
            <p:blipFill>
              <a:blip r:embed="rId37"/>
              <a:stretch>
                <a:fillRect/>
              </a:stretch>
            </p:blipFill>
            <p:spPr>
              <a:xfrm>
                <a:off x="6098370" y="5138460"/>
                <a:ext cx="4119480" cy="962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2" name="Ink 111">
                <a:extLst>
                  <a:ext uri="{FF2B5EF4-FFF2-40B4-BE49-F238E27FC236}">
                    <a16:creationId xmlns:a16="http://schemas.microsoft.com/office/drawing/2014/main" id="{B86A0F58-270A-4FD9-812E-8A27E4E0F571}"/>
                  </a:ext>
                </a:extLst>
              </p14:cNvPr>
              <p14:cNvContentPartPr/>
              <p14:nvPr/>
            </p14:nvContentPartPr>
            <p14:xfrm>
              <a:off x="10392090" y="5199300"/>
              <a:ext cx="1046880" cy="786600"/>
            </p14:xfrm>
          </p:contentPart>
        </mc:Choice>
        <mc:Fallback>
          <p:pic>
            <p:nvPicPr>
              <p:cNvPr id="112" name="Ink 111">
                <a:extLst>
                  <a:ext uri="{FF2B5EF4-FFF2-40B4-BE49-F238E27FC236}">
                    <a16:creationId xmlns:a16="http://schemas.microsoft.com/office/drawing/2014/main" id="{B86A0F58-270A-4FD9-812E-8A27E4E0F571}"/>
                  </a:ext>
                </a:extLst>
              </p:cNvPr>
              <p:cNvPicPr/>
              <p:nvPr/>
            </p:nvPicPr>
            <p:blipFill>
              <a:blip r:embed="rId39"/>
              <a:stretch>
                <a:fillRect/>
              </a:stretch>
            </p:blipFill>
            <p:spPr>
              <a:xfrm>
                <a:off x="10383090" y="5190300"/>
                <a:ext cx="1064520" cy="804240"/>
              </a:xfrm>
              <a:prstGeom prst="rect">
                <a:avLst/>
              </a:prstGeom>
            </p:spPr>
          </p:pic>
        </mc:Fallback>
      </mc:AlternateContent>
    </p:spTree>
    <p:extLst>
      <p:ext uri="{BB962C8B-B14F-4D97-AF65-F5344CB8AC3E}">
        <p14:creationId xmlns:p14="http://schemas.microsoft.com/office/powerpoint/2010/main" val="319635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A1DB-6B62-40E8-8A02-DB6185888D3F}"/>
              </a:ext>
            </a:extLst>
          </p:cNvPr>
          <p:cNvSpPr>
            <a:spLocks noGrp="1"/>
          </p:cNvSpPr>
          <p:nvPr>
            <p:ph type="title"/>
          </p:nvPr>
        </p:nvSpPr>
        <p:spPr/>
        <p:txBody>
          <a:bodyPr/>
          <a:lstStyle/>
          <a:p>
            <a:r>
              <a:rPr lang="en-IN" dirty="0"/>
              <a:t>Delete a Node from BST</a:t>
            </a:r>
          </a:p>
        </p:txBody>
      </p:sp>
      <mc:AlternateContent xmlns:mc="http://schemas.openxmlformats.org/markup-compatibility/2006">
        <mc:Choice xmlns:p14="http://schemas.microsoft.com/office/powerpoint/2010/main" Requires="p14">
          <p:contentPart p14:bwMode="auto" r:id="rId2">
            <p14:nvContentPartPr>
              <p14:cNvPr id="42" name="Ink 41">
                <a:extLst>
                  <a:ext uri="{FF2B5EF4-FFF2-40B4-BE49-F238E27FC236}">
                    <a16:creationId xmlns:a16="http://schemas.microsoft.com/office/drawing/2014/main" id="{B96AE5F3-E8F7-430C-BCDD-97B4202D5AA3}"/>
                  </a:ext>
                </a:extLst>
              </p14:cNvPr>
              <p14:cNvContentPartPr/>
              <p14:nvPr/>
            </p14:nvContentPartPr>
            <p14:xfrm>
              <a:off x="363930" y="795780"/>
              <a:ext cx="5300640" cy="3207240"/>
            </p14:xfrm>
          </p:contentPart>
        </mc:Choice>
        <mc:Fallback>
          <p:pic>
            <p:nvPicPr>
              <p:cNvPr id="42" name="Ink 41">
                <a:extLst>
                  <a:ext uri="{FF2B5EF4-FFF2-40B4-BE49-F238E27FC236}">
                    <a16:creationId xmlns:a16="http://schemas.microsoft.com/office/drawing/2014/main" id="{B96AE5F3-E8F7-430C-BCDD-97B4202D5AA3}"/>
                  </a:ext>
                </a:extLst>
              </p:cNvPr>
              <p:cNvPicPr/>
              <p:nvPr/>
            </p:nvPicPr>
            <p:blipFill>
              <a:blip r:embed="rId3"/>
              <a:stretch>
                <a:fillRect/>
              </a:stretch>
            </p:blipFill>
            <p:spPr>
              <a:xfrm>
                <a:off x="354930" y="786780"/>
                <a:ext cx="5318280" cy="3224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4" name="Ink 83">
                <a:extLst>
                  <a:ext uri="{FF2B5EF4-FFF2-40B4-BE49-F238E27FC236}">
                    <a16:creationId xmlns:a16="http://schemas.microsoft.com/office/drawing/2014/main" id="{B05FA18E-1AA6-465A-BF30-0319EE6D06F4}"/>
                  </a:ext>
                </a:extLst>
              </p14:cNvPr>
              <p14:cNvContentPartPr/>
              <p14:nvPr/>
            </p14:nvContentPartPr>
            <p14:xfrm>
              <a:off x="427290" y="5327100"/>
              <a:ext cx="360" cy="360"/>
            </p14:xfrm>
          </p:contentPart>
        </mc:Choice>
        <mc:Fallback>
          <p:pic>
            <p:nvPicPr>
              <p:cNvPr id="84" name="Ink 83">
                <a:extLst>
                  <a:ext uri="{FF2B5EF4-FFF2-40B4-BE49-F238E27FC236}">
                    <a16:creationId xmlns:a16="http://schemas.microsoft.com/office/drawing/2014/main" id="{B05FA18E-1AA6-465A-BF30-0319EE6D06F4}"/>
                  </a:ext>
                </a:extLst>
              </p:cNvPr>
              <p:cNvPicPr/>
              <p:nvPr/>
            </p:nvPicPr>
            <p:blipFill>
              <a:blip r:embed="rId5"/>
              <a:stretch>
                <a:fillRect/>
              </a:stretch>
            </p:blipFill>
            <p:spPr>
              <a:xfrm>
                <a:off x="418290" y="5318100"/>
                <a:ext cx="18000" cy="18000"/>
              </a:xfrm>
              <a:prstGeom prst="rect">
                <a:avLst/>
              </a:prstGeom>
            </p:spPr>
          </p:pic>
        </mc:Fallback>
      </mc:AlternateContent>
      <p:sp>
        <p:nvSpPr>
          <p:cNvPr id="23" name="TextBox 22">
            <a:extLst>
              <a:ext uri="{FF2B5EF4-FFF2-40B4-BE49-F238E27FC236}">
                <a16:creationId xmlns:a16="http://schemas.microsoft.com/office/drawing/2014/main" id="{0FF9B02B-0097-4B0D-A7F4-FFEDD8B77C96}"/>
              </a:ext>
            </a:extLst>
          </p:cNvPr>
          <p:cNvSpPr txBox="1"/>
          <p:nvPr/>
        </p:nvSpPr>
        <p:spPr>
          <a:xfrm>
            <a:off x="6788922" y="1725131"/>
            <a:ext cx="3932428" cy="369332"/>
          </a:xfrm>
          <a:prstGeom prst="rect">
            <a:avLst/>
          </a:prstGeom>
          <a:noFill/>
        </p:spPr>
        <p:txBody>
          <a:bodyPr wrap="square" rtlCol="0">
            <a:spAutoFit/>
          </a:bodyPr>
          <a:lstStyle/>
          <a:p>
            <a:r>
              <a:rPr lang="en-IN" dirty="0">
                <a:solidFill>
                  <a:srgbClr val="FF0000"/>
                </a:solidFill>
                <a:highlight>
                  <a:srgbClr val="FFFF00"/>
                </a:highlight>
              </a:rPr>
              <a:t>Deleting a node with 2 children.</a:t>
            </a:r>
          </a:p>
        </p:txBody>
      </p:sp>
      <mc:AlternateContent xmlns:mc="http://schemas.openxmlformats.org/markup-compatibility/2006">
        <mc:Choice xmlns:p14="http://schemas.microsoft.com/office/powerpoint/2010/main" Requires="p14">
          <p:contentPart p14:bwMode="auto" r:id="rId6">
            <p14:nvContentPartPr>
              <p14:cNvPr id="58" name="Ink 57">
                <a:extLst>
                  <a:ext uri="{FF2B5EF4-FFF2-40B4-BE49-F238E27FC236}">
                    <a16:creationId xmlns:a16="http://schemas.microsoft.com/office/drawing/2014/main" id="{F2B2C2B0-0A78-4C46-92DB-F4BD38D20A75}"/>
                  </a:ext>
                </a:extLst>
              </p14:cNvPr>
              <p14:cNvContentPartPr/>
              <p14:nvPr/>
            </p14:nvContentPartPr>
            <p14:xfrm>
              <a:off x="6388890" y="1875780"/>
              <a:ext cx="5456160" cy="2055960"/>
            </p14:xfrm>
          </p:contentPart>
        </mc:Choice>
        <mc:Fallback>
          <p:pic>
            <p:nvPicPr>
              <p:cNvPr id="58" name="Ink 57">
                <a:extLst>
                  <a:ext uri="{FF2B5EF4-FFF2-40B4-BE49-F238E27FC236}">
                    <a16:creationId xmlns:a16="http://schemas.microsoft.com/office/drawing/2014/main" id="{F2B2C2B0-0A78-4C46-92DB-F4BD38D20A75}"/>
                  </a:ext>
                </a:extLst>
              </p:cNvPr>
              <p:cNvPicPr/>
              <p:nvPr/>
            </p:nvPicPr>
            <p:blipFill>
              <a:blip r:embed="rId7"/>
              <a:stretch>
                <a:fillRect/>
              </a:stretch>
            </p:blipFill>
            <p:spPr>
              <a:xfrm>
                <a:off x="6379890" y="1866780"/>
                <a:ext cx="5473800" cy="2073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1" name="Ink 90">
                <a:extLst>
                  <a:ext uri="{FF2B5EF4-FFF2-40B4-BE49-F238E27FC236}">
                    <a16:creationId xmlns:a16="http://schemas.microsoft.com/office/drawing/2014/main" id="{1F7565C9-37D9-43EE-8F4E-85C0631701E2}"/>
                  </a:ext>
                </a:extLst>
              </p14:cNvPr>
              <p14:cNvContentPartPr/>
              <p14:nvPr/>
            </p14:nvContentPartPr>
            <p14:xfrm>
              <a:off x="1073130" y="4348980"/>
              <a:ext cx="590760" cy="598680"/>
            </p14:xfrm>
          </p:contentPart>
        </mc:Choice>
        <mc:Fallback>
          <p:pic>
            <p:nvPicPr>
              <p:cNvPr id="91" name="Ink 90">
                <a:extLst>
                  <a:ext uri="{FF2B5EF4-FFF2-40B4-BE49-F238E27FC236}">
                    <a16:creationId xmlns:a16="http://schemas.microsoft.com/office/drawing/2014/main" id="{1F7565C9-37D9-43EE-8F4E-85C0631701E2}"/>
                  </a:ext>
                </a:extLst>
              </p:cNvPr>
              <p:cNvPicPr/>
              <p:nvPr/>
            </p:nvPicPr>
            <p:blipFill>
              <a:blip r:embed="rId9"/>
              <a:stretch>
                <a:fillRect/>
              </a:stretch>
            </p:blipFill>
            <p:spPr>
              <a:xfrm>
                <a:off x="1064130" y="4339980"/>
                <a:ext cx="608400" cy="616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4" name="Ink 93">
                <a:extLst>
                  <a:ext uri="{FF2B5EF4-FFF2-40B4-BE49-F238E27FC236}">
                    <a16:creationId xmlns:a16="http://schemas.microsoft.com/office/drawing/2014/main" id="{B9E5A30A-76D7-47CD-A7B8-DDE73B6D0A5D}"/>
                  </a:ext>
                </a:extLst>
              </p14:cNvPr>
              <p14:cNvContentPartPr/>
              <p14:nvPr/>
            </p14:nvContentPartPr>
            <p14:xfrm>
              <a:off x="2270850" y="4322340"/>
              <a:ext cx="777240" cy="517680"/>
            </p14:xfrm>
          </p:contentPart>
        </mc:Choice>
        <mc:Fallback>
          <p:pic>
            <p:nvPicPr>
              <p:cNvPr id="94" name="Ink 93">
                <a:extLst>
                  <a:ext uri="{FF2B5EF4-FFF2-40B4-BE49-F238E27FC236}">
                    <a16:creationId xmlns:a16="http://schemas.microsoft.com/office/drawing/2014/main" id="{B9E5A30A-76D7-47CD-A7B8-DDE73B6D0A5D}"/>
                  </a:ext>
                </a:extLst>
              </p:cNvPr>
              <p:cNvPicPr/>
              <p:nvPr/>
            </p:nvPicPr>
            <p:blipFill>
              <a:blip r:embed="rId11"/>
              <a:stretch>
                <a:fillRect/>
              </a:stretch>
            </p:blipFill>
            <p:spPr>
              <a:xfrm>
                <a:off x="2261850" y="4313340"/>
                <a:ext cx="79488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0" name="Ink 99">
                <a:extLst>
                  <a:ext uri="{FF2B5EF4-FFF2-40B4-BE49-F238E27FC236}">
                    <a16:creationId xmlns:a16="http://schemas.microsoft.com/office/drawing/2014/main" id="{8ADD4718-E035-4C40-B78B-BD46BF3B06D0}"/>
                  </a:ext>
                </a:extLst>
              </p14:cNvPr>
              <p14:cNvContentPartPr/>
              <p14:nvPr/>
            </p14:nvContentPartPr>
            <p14:xfrm>
              <a:off x="3316290" y="4421700"/>
              <a:ext cx="1382760" cy="587520"/>
            </p14:xfrm>
          </p:contentPart>
        </mc:Choice>
        <mc:Fallback>
          <p:pic>
            <p:nvPicPr>
              <p:cNvPr id="100" name="Ink 99">
                <a:extLst>
                  <a:ext uri="{FF2B5EF4-FFF2-40B4-BE49-F238E27FC236}">
                    <a16:creationId xmlns:a16="http://schemas.microsoft.com/office/drawing/2014/main" id="{8ADD4718-E035-4C40-B78B-BD46BF3B06D0}"/>
                  </a:ext>
                </a:extLst>
              </p:cNvPr>
              <p:cNvPicPr/>
              <p:nvPr/>
            </p:nvPicPr>
            <p:blipFill>
              <a:blip r:embed="rId13"/>
              <a:stretch>
                <a:fillRect/>
              </a:stretch>
            </p:blipFill>
            <p:spPr>
              <a:xfrm>
                <a:off x="3307290" y="4412700"/>
                <a:ext cx="1400400" cy="605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2" name="Ink 101">
                <a:extLst>
                  <a:ext uri="{FF2B5EF4-FFF2-40B4-BE49-F238E27FC236}">
                    <a16:creationId xmlns:a16="http://schemas.microsoft.com/office/drawing/2014/main" id="{317023B3-B3D6-49A7-ABC2-92C9D83A1A33}"/>
                  </a:ext>
                </a:extLst>
              </p14:cNvPr>
              <p14:cNvContentPartPr/>
              <p14:nvPr/>
            </p14:nvContentPartPr>
            <p14:xfrm>
              <a:off x="1102290" y="5161500"/>
              <a:ext cx="2064240" cy="739080"/>
            </p14:xfrm>
          </p:contentPart>
        </mc:Choice>
        <mc:Fallback>
          <p:pic>
            <p:nvPicPr>
              <p:cNvPr id="102" name="Ink 101">
                <a:extLst>
                  <a:ext uri="{FF2B5EF4-FFF2-40B4-BE49-F238E27FC236}">
                    <a16:creationId xmlns:a16="http://schemas.microsoft.com/office/drawing/2014/main" id="{317023B3-B3D6-49A7-ABC2-92C9D83A1A33}"/>
                  </a:ext>
                </a:extLst>
              </p:cNvPr>
              <p:cNvPicPr/>
              <p:nvPr/>
            </p:nvPicPr>
            <p:blipFill>
              <a:blip r:embed="rId15"/>
              <a:stretch>
                <a:fillRect/>
              </a:stretch>
            </p:blipFill>
            <p:spPr>
              <a:xfrm>
                <a:off x="1093290" y="5152500"/>
                <a:ext cx="2081880" cy="756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3" name="Ink 102">
                <a:extLst>
                  <a:ext uri="{FF2B5EF4-FFF2-40B4-BE49-F238E27FC236}">
                    <a16:creationId xmlns:a16="http://schemas.microsoft.com/office/drawing/2014/main" id="{EBB99D30-CE4C-43FF-A23F-0BC06C20F7C1}"/>
                  </a:ext>
                </a:extLst>
              </p14:cNvPr>
              <p14:cNvContentPartPr/>
              <p14:nvPr/>
            </p14:nvContentPartPr>
            <p14:xfrm>
              <a:off x="3378930" y="5387940"/>
              <a:ext cx="1151640" cy="686880"/>
            </p14:xfrm>
          </p:contentPart>
        </mc:Choice>
        <mc:Fallback>
          <p:pic>
            <p:nvPicPr>
              <p:cNvPr id="103" name="Ink 102">
                <a:extLst>
                  <a:ext uri="{FF2B5EF4-FFF2-40B4-BE49-F238E27FC236}">
                    <a16:creationId xmlns:a16="http://schemas.microsoft.com/office/drawing/2014/main" id="{EBB99D30-CE4C-43FF-A23F-0BC06C20F7C1}"/>
                  </a:ext>
                </a:extLst>
              </p:cNvPr>
              <p:cNvPicPr/>
              <p:nvPr/>
            </p:nvPicPr>
            <p:blipFill>
              <a:blip r:embed="rId17"/>
              <a:stretch>
                <a:fillRect/>
              </a:stretch>
            </p:blipFill>
            <p:spPr>
              <a:xfrm>
                <a:off x="3369930" y="5378940"/>
                <a:ext cx="1169280" cy="704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9" name="Ink 108">
                <a:extLst>
                  <a:ext uri="{FF2B5EF4-FFF2-40B4-BE49-F238E27FC236}">
                    <a16:creationId xmlns:a16="http://schemas.microsoft.com/office/drawing/2014/main" id="{E1B12FB8-D06F-48F8-8775-999990F9163E}"/>
                  </a:ext>
                </a:extLst>
              </p14:cNvPr>
              <p14:cNvContentPartPr/>
              <p14:nvPr/>
            </p14:nvContentPartPr>
            <p14:xfrm>
              <a:off x="5540010" y="5372820"/>
              <a:ext cx="253080" cy="423360"/>
            </p14:xfrm>
          </p:contentPart>
        </mc:Choice>
        <mc:Fallback>
          <p:pic>
            <p:nvPicPr>
              <p:cNvPr id="109" name="Ink 108">
                <a:extLst>
                  <a:ext uri="{FF2B5EF4-FFF2-40B4-BE49-F238E27FC236}">
                    <a16:creationId xmlns:a16="http://schemas.microsoft.com/office/drawing/2014/main" id="{E1B12FB8-D06F-48F8-8775-999990F9163E}"/>
                  </a:ext>
                </a:extLst>
              </p:cNvPr>
              <p:cNvPicPr/>
              <p:nvPr/>
            </p:nvPicPr>
            <p:blipFill>
              <a:blip r:embed="rId19"/>
              <a:stretch>
                <a:fillRect/>
              </a:stretch>
            </p:blipFill>
            <p:spPr>
              <a:xfrm>
                <a:off x="5531010" y="5363820"/>
                <a:ext cx="270720" cy="441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0" name="Ink 109">
                <a:extLst>
                  <a:ext uri="{FF2B5EF4-FFF2-40B4-BE49-F238E27FC236}">
                    <a16:creationId xmlns:a16="http://schemas.microsoft.com/office/drawing/2014/main" id="{F19C3EAF-B344-4605-B3D3-E5225245917B}"/>
                  </a:ext>
                </a:extLst>
              </p14:cNvPr>
              <p14:cNvContentPartPr/>
              <p14:nvPr/>
            </p14:nvContentPartPr>
            <p14:xfrm>
              <a:off x="4908210" y="5371380"/>
              <a:ext cx="404280" cy="459720"/>
            </p14:xfrm>
          </p:contentPart>
        </mc:Choice>
        <mc:Fallback>
          <p:pic>
            <p:nvPicPr>
              <p:cNvPr id="110" name="Ink 109">
                <a:extLst>
                  <a:ext uri="{FF2B5EF4-FFF2-40B4-BE49-F238E27FC236}">
                    <a16:creationId xmlns:a16="http://schemas.microsoft.com/office/drawing/2014/main" id="{F19C3EAF-B344-4605-B3D3-E5225245917B}"/>
                  </a:ext>
                </a:extLst>
              </p:cNvPr>
              <p:cNvPicPr/>
              <p:nvPr/>
            </p:nvPicPr>
            <p:blipFill>
              <a:blip r:embed="rId21"/>
              <a:stretch>
                <a:fillRect/>
              </a:stretch>
            </p:blipFill>
            <p:spPr>
              <a:xfrm>
                <a:off x="4899210" y="5362380"/>
                <a:ext cx="421920" cy="477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4" name="Ink 113">
                <a:extLst>
                  <a:ext uri="{FF2B5EF4-FFF2-40B4-BE49-F238E27FC236}">
                    <a16:creationId xmlns:a16="http://schemas.microsoft.com/office/drawing/2014/main" id="{7CB62EE3-7092-4770-A18C-4B5E490E59DF}"/>
                  </a:ext>
                </a:extLst>
              </p14:cNvPr>
              <p14:cNvContentPartPr/>
              <p14:nvPr/>
            </p14:nvContentPartPr>
            <p14:xfrm>
              <a:off x="1065930" y="682380"/>
              <a:ext cx="2521440" cy="3393720"/>
            </p14:xfrm>
          </p:contentPart>
        </mc:Choice>
        <mc:Fallback>
          <p:pic>
            <p:nvPicPr>
              <p:cNvPr id="114" name="Ink 113">
                <a:extLst>
                  <a:ext uri="{FF2B5EF4-FFF2-40B4-BE49-F238E27FC236}">
                    <a16:creationId xmlns:a16="http://schemas.microsoft.com/office/drawing/2014/main" id="{7CB62EE3-7092-4770-A18C-4B5E490E59DF}"/>
                  </a:ext>
                </a:extLst>
              </p:cNvPr>
              <p:cNvPicPr/>
              <p:nvPr/>
            </p:nvPicPr>
            <p:blipFill>
              <a:blip r:embed="rId23"/>
              <a:stretch>
                <a:fillRect/>
              </a:stretch>
            </p:blipFill>
            <p:spPr>
              <a:xfrm>
                <a:off x="1056930" y="673380"/>
                <a:ext cx="2539080" cy="3411360"/>
              </a:xfrm>
              <a:prstGeom prst="rect">
                <a:avLst/>
              </a:prstGeom>
            </p:spPr>
          </p:pic>
        </mc:Fallback>
      </mc:AlternateContent>
    </p:spTree>
    <p:extLst>
      <p:ext uri="{BB962C8B-B14F-4D97-AF65-F5344CB8AC3E}">
        <p14:creationId xmlns:p14="http://schemas.microsoft.com/office/powerpoint/2010/main" val="117049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BC53-D012-4832-8D45-5A6264E80218}"/>
              </a:ext>
            </a:extLst>
          </p:cNvPr>
          <p:cNvSpPr>
            <a:spLocks noGrp="1"/>
          </p:cNvSpPr>
          <p:nvPr>
            <p:ph type="title"/>
          </p:nvPr>
        </p:nvSpPr>
        <p:spPr/>
        <p:txBody>
          <a:bodyPr/>
          <a:lstStyle/>
          <a:p>
            <a:r>
              <a:rPr lang="en-IN" dirty="0"/>
              <a:t>Lowest Common Ancestor in a Binary Tree</a:t>
            </a:r>
          </a:p>
        </p:txBody>
      </p:sp>
    </p:spTree>
    <p:extLst>
      <p:ext uri="{BB962C8B-B14F-4D97-AF65-F5344CB8AC3E}">
        <p14:creationId xmlns:p14="http://schemas.microsoft.com/office/powerpoint/2010/main" val="207555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BC53-D012-4832-8D45-5A6264E80218}"/>
              </a:ext>
            </a:extLst>
          </p:cNvPr>
          <p:cNvSpPr>
            <a:spLocks noGrp="1"/>
          </p:cNvSpPr>
          <p:nvPr>
            <p:ph type="title"/>
          </p:nvPr>
        </p:nvSpPr>
        <p:spPr/>
        <p:txBody>
          <a:bodyPr/>
          <a:lstStyle/>
          <a:p>
            <a:r>
              <a:rPr lang="en-IN" dirty="0"/>
              <a:t>Lowest Common Ancestor in a BST</a:t>
            </a:r>
          </a:p>
        </p:txBody>
      </p:sp>
    </p:spTree>
    <p:extLst>
      <p:ext uri="{BB962C8B-B14F-4D97-AF65-F5344CB8AC3E}">
        <p14:creationId xmlns:p14="http://schemas.microsoft.com/office/powerpoint/2010/main" val="211590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0861"/>
            <a:ext cx="10363200" cy="1451339"/>
          </a:xfrm>
        </p:spPr>
        <p:txBody>
          <a:bodyPr lIns="121917" tIns="60958" rIns="121917" bIns="60958">
            <a:noAutofit/>
          </a:bodyPr>
          <a:lstStyle/>
          <a:p>
            <a:pPr algn="ctr"/>
            <a:r>
              <a:rPr lang="en-IN" sz="8000" dirty="0">
                <a:solidFill>
                  <a:schemeClr val="tx1"/>
                </a:solidFill>
                <a:cs typeface="Arial" panose="020B0604020202020204" pitchFamily="34" charset="0"/>
              </a:rPr>
              <a:t>THANK YOU</a:t>
            </a:r>
          </a:p>
        </p:txBody>
      </p:sp>
    </p:spTree>
    <p:extLst>
      <p:ext uri="{BB962C8B-B14F-4D97-AF65-F5344CB8AC3E}">
        <p14:creationId xmlns:p14="http://schemas.microsoft.com/office/powerpoint/2010/main" val="186434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5B0EF7-826F-4E75-AE8C-99F67482F8C8}"/>
              </a:ext>
            </a:extLst>
          </p:cNvPr>
          <p:cNvSpPr txBox="1"/>
          <p:nvPr/>
        </p:nvSpPr>
        <p:spPr>
          <a:xfrm>
            <a:off x="1563329" y="2934929"/>
            <a:ext cx="184731" cy="369332"/>
          </a:xfrm>
          <a:prstGeom prst="rect">
            <a:avLst/>
          </a:prstGeom>
          <a:noFill/>
        </p:spPr>
        <p:txBody>
          <a:bodyPr wrap="none" rtlCol="0">
            <a:spAutoFit/>
          </a:bodyPr>
          <a:lstStyle/>
          <a:p>
            <a:endParaRPr lang="en-IN" dirty="0"/>
          </a:p>
        </p:txBody>
      </p:sp>
      <p:sp>
        <p:nvSpPr>
          <p:cNvPr id="2" name="Title 1">
            <a:extLst>
              <a:ext uri="{FF2B5EF4-FFF2-40B4-BE49-F238E27FC236}">
                <a16:creationId xmlns:a16="http://schemas.microsoft.com/office/drawing/2014/main" id="{7AFF89CE-8156-4365-8189-BE42157A929B}"/>
              </a:ext>
            </a:extLst>
          </p:cNvPr>
          <p:cNvSpPr>
            <a:spLocks noGrp="1"/>
          </p:cNvSpPr>
          <p:nvPr>
            <p:ph type="title"/>
          </p:nvPr>
        </p:nvSpPr>
        <p:spPr/>
        <p:txBody>
          <a:bodyPr/>
          <a:lstStyle/>
          <a:p>
            <a:r>
              <a:rPr lang="en-IN" dirty="0"/>
              <a:t>Print elements at a particular level</a:t>
            </a:r>
          </a:p>
        </p:txBody>
      </p:sp>
      <p:sp>
        <p:nvSpPr>
          <p:cNvPr id="3" name="TextBox 2">
            <a:extLst>
              <a:ext uri="{FF2B5EF4-FFF2-40B4-BE49-F238E27FC236}">
                <a16:creationId xmlns:a16="http://schemas.microsoft.com/office/drawing/2014/main" id="{FA2C2B72-8EEC-4D4E-889A-0C1827D42D74}"/>
              </a:ext>
            </a:extLst>
          </p:cNvPr>
          <p:cNvSpPr txBox="1"/>
          <p:nvPr/>
        </p:nvSpPr>
        <p:spPr>
          <a:xfrm>
            <a:off x="6096000" y="941560"/>
            <a:ext cx="4333592" cy="646331"/>
          </a:xfrm>
          <a:prstGeom prst="rect">
            <a:avLst/>
          </a:prstGeom>
          <a:noFill/>
        </p:spPr>
        <p:txBody>
          <a:bodyPr wrap="square" rtlCol="0">
            <a:spAutoFit/>
          </a:bodyPr>
          <a:lstStyle/>
          <a:p>
            <a:r>
              <a:rPr lang="en-IN" dirty="0"/>
              <a:t>Given any level, print all elements at that level in the tree.</a:t>
            </a:r>
          </a:p>
        </p:txBody>
      </p:sp>
    </p:spTree>
    <p:extLst>
      <p:ext uri="{BB962C8B-B14F-4D97-AF65-F5344CB8AC3E}">
        <p14:creationId xmlns:p14="http://schemas.microsoft.com/office/powerpoint/2010/main" val="277581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5B0EF7-826F-4E75-AE8C-99F67482F8C8}"/>
              </a:ext>
            </a:extLst>
          </p:cNvPr>
          <p:cNvSpPr txBox="1"/>
          <p:nvPr/>
        </p:nvSpPr>
        <p:spPr>
          <a:xfrm>
            <a:off x="1563329" y="2934929"/>
            <a:ext cx="184731" cy="369332"/>
          </a:xfrm>
          <a:prstGeom prst="rect">
            <a:avLst/>
          </a:prstGeom>
          <a:noFill/>
        </p:spPr>
        <p:txBody>
          <a:bodyPr wrap="none" rtlCol="0">
            <a:spAutoFit/>
          </a:bodyPr>
          <a:lstStyle/>
          <a:p>
            <a:endParaRPr lang="en-IN" dirty="0"/>
          </a:p>
        </p:txBody>
      </p:sp>
      <p:sp>
        <p:nvSpPr>
          <p:cNvPr id="2" name="Title 1">
            <a:extLst>
              <a:ext uri="{FF2B5EF4-FFF2-40B4-BE49-F238E27FC236}">
                <a16:creationId xmlns:a16="http://schemas.microsoft.com/office/drawing/2014/main" id="{7AFF89CE-8156-4365-8189-BE42157A929B}"/>
              </a:ext>
            </a:extLst>
          </p:cNvPr>
          <p:cNvSpPr>
            <a:spLocks noGrp="1"/>
          </p:cNvSpPr>
          <p:nvPr>
            <p:ph type="title"/>
          </p:nvPr>
        </p:nvSpPr>
        <p:spPr/>
        <p:txBody>
          <a:bodyPr/>
          <a:lstStyle/>
          <a:p>
            <a:r>
              <a:rPr lang="en-IN" dirty="0"/>
              <a:t>Traversals – BFS - Recursive</a:t>
            </a:r>
          </a:p>
        </p:txBody>
      </p:sp>
    </p:spTree>
    <p:extLst>
      <p:ext uri="{BB962C8B-B14F-4D97-AF65-F5344CB8AC3E}">
        <p14:creationId xmlns:p14="http://schemas.microsoft.com/office/powerpoint/2010/main" val="55116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5B0EF7-826F-4E75-AE8C-99F67482F8C8}"/>
              </a:ext>
            </a:extLst>
          </p:cNvPr>
          <p:cNvSpPr txBox="1"/>
          <p:nvPr/>
        </p:nvSpPr>
        <p:spPr>
          <a:xfrm>
            <a:off x="1563329" y="2934929"/>
            <a:ext cx="184731" cy="369332"/>
          </a:xfrm>
          <a:prstGeom prst="rect">
            <a:avLst/>
          </a:prstGeom>
          <a:noFill/>
        </p:spPr>
        <p:txBody>
          <a:bodyPr wrap="none" rtlCol="0">
            <a:spAutoFit/>
          </a:bodyPr>
          <a:lstStyle/>
          <a:p>
            <a:endParaRPr lang="en-IN" dirty="0"/>
          </a:p>
        </p:txBody>
      </p:sp>
      <p:sp>
        <p:nvSpPr>
          <p:cNvPr id="2" name="Title 1">
            <a:extLst>
              <a:ext uri="{FF2B5EF4-FFF2-40B4-BE49-F238E27FC236}">
                <a16:creationId xmlns:a16="http://schemas.microsoft.com/office/drawing/2014/main" id="{7AFF89CE-8156-4365-8189-BE42157A929B}"/>
              </a:ext>
            </a:extLst>
          </p:cNvPr>
          <p:cNvSpPr>
            <a:spLocks noGrp="1"/>
          </p:cNvSpPr>
          <p:nvPr>
            <p:ph type="title"/>
          </p:nvPr>
        </p:nvSpPr>
        <p:spPr/>
        <p:txBody>
          <a:bodyPr/>
          <a:lstStyle/>
          <a:p>
            <a:r>
              <a:rPr lang="en-IN" dirty="0"/>
              <a:t>Traversals – BFS – Iterative</a:t>
            </a:r>
          </a:p>
        </p:txBody>
      </p:sp>
      <mc:AlternateContent xmlns:mc="http://schemas.openxmlformats.org/markup-compatibility/2006">
        <mc:Choice xmlns:p14="http://schemas.microsoft.com/office/powerpoint/2010/main" Requires="p14">
          <p:contentPart p14:bwMode="auto" r:id="rId2">
            <p14:nvContentPartPr>
              <p14:cNvPr id="168" name="Ink 167">
                <a:extLst>
                  <a:ext uri="{FF2B5EF4-FFF2-40B4-BE49-F238E27FC236}">
                    <a16:creationId xmlns:a16="http://schemas.microsoft.com/office/drawing/2014/main" id="{25F1238B-72BC-450E-A0A4-3CB0EF4786C7}"/>
                  </a:ext>
                </a:extLst>
              </p14:cNvPr>
              <p14:cNvContentPartPr/>
              <p14:nvPr/>
            </p14:nvContentPartPr>
            <p14:xfrm>
              <a:off x="115442" y="662571"/>
              <a:ext cx="9693000" cy="4354200"/>
            </p14:xfrm>
          </p:contentPart>
        </mc:Choice>
        <mc:Fallback>
          <p:pic>
            <p:nvPicPr>
              <p:cNvPr id="168" name="Ink 167">
                <a:extLst>
                  <a:ext uri="{FF2B5EF4-FFF2-40B4-BE49-F238E27FC236}">
                    <a16:creationId xmlns:a16="http://schemas.microsoft.com/office/drawing/2014/main" id="{25F1238B-72BC-450E-A0A4-3CB0EF4786C7}"/>
                  </a:ext>
                </a:extLst>
              </p:cNvPr>
              <p:cNvPicPr/>
              <p:nvPr/>
            </p:nvPicPr>
            <p:blipFill>
              <a:blip r:embed="rId3"/>
              <a:stretch>
                <a:fillRect/>
              </a:stretch>
            </p:blipFill>
            <p:spPr>
              <a:xfrm>
                <a:off x="106442" y="653571"/>
                <a:ext cx="9710640" cy="4371840"/>
              </a:xfrm>
              <a:prstGeom prst="rect">
                <a:avLst/>
              </a:prstGeom>
            </p:spPr>
          </p:pic>
        </mc:Fallback>
      </mc:AlternateContent>
    </p:spTree>
    <p:extLst>
      <p:ext uri="{BB962C8B-B14F-4D97-AF65-F5344CB8AC3E}">
        <p14:creationId xmlns:p14="http://schemas.microsoft.com/office/powerpoint/2010/main" val="218906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p:txBody>
          <a:bodyPr>
            <a:normAutofit/>
          </a:bodyPr>
          <a:lstStyle/>
          <a:p>
            <a:r>
              <a:rPr lang="en-IN" dirty="0"/>
              <a:t>Binary Search Tree</a:t>
            </a:r>
          </a:p>
        </p:txBody>
      </p:sp>
      <p:sp>
        <p:nvSpPr>
          <p:cNvPr id="5" name="TextBox 4">
            <a:extLst>
              <a:ext uri="{FF2B5EF4-FFF2-40B4-BE49-F238E27FC236}">
                <a16:creationId xmlns:a16="http://schemas.microsoft.com/office/drawing/2014/main" id="{8C625A62-ECA5-4322-B6AC-DD1E1A966067}"/>
              </a:ext>
            </a:extLst>
          </p:cNvPr>
          <p:cNvSpPr txBox="1"/>
          <p:nvPr/>
        </p:nvSpPr>
        <p:spPr>
          <a:xfrm>
            <a:off x="1622323" y="1308764"/>
            <a:ext cx="9517626" cy="646331"/>
          </a:xfrm>
          <a:prstGeom prst="rect">
            <a:avLst/>
          </a:prstGeom>
          <a:noFill/>
        </p:spPr>
        <p:txBody>
          <a:bodyPr wrap="square" rtlCol="0">
            <a:spAutoFit/>
          </a:bodyPr>
          <a:lstStyle/>
          <a:p>
            <a:r>
              <a:rPr lang="en-IN" b="1" dirty="0"/>
              <a:t>A binary tree in which for each node, value of all the nodes in left subtree is lesser(or equal) and value of all the nodes in right subtree Is greater than the value of that node</a:t>
            </a:r>
          </a:p>
        </p:txBody>
      </p:sp>
      <p:pic>
        <p:nvPicPr>
          <p:cNvPr id="3" name="Picture 2">
            <a:extLst>
              <a:ext uri="{FF2B5EF4-FFF2-40B4-BE49-F238E27FC236}">
                <a16:creationId xmlns:a16="http://schemas.microsoft.com/office/drawing/2014/main" id="{8C959D45-A265-4F83-899C-4FC26BADC1FF}"/>
              </a:ext>
            </a:extLst>
          </p:cNvPr>
          <p:cNvPicPr>
            <a:picLocks noChangeAspect="1"/>
          </p:cNvPicPr>
          <p:nvPr/>
        </p:nvPicPr>
        <p:blipFill>
          <a:blip r:embed="rId2"/>
          <a:stretch>
            <a:fillRect/>
          </a:stretch>
        </p:blipFill>
        <p:spPr>
          <a:xfrm>
            <a:off x="1622323" y="2428735"/>
            <a:ext cx="2905530" cy="2000529"/>
          </a:xfrm>
          <a:prstGeom prst="rect">
            <a:avLst/>
          </a:prstGeom>
        </p:spPr>
      </p:pic>
      <p:pic>
        <p:nvPicPr>
          <p:cNvPr id="6" name="Picture 5">
            <a:extLst>
              <a:ext uri="{FF2B5EF4-FFF2-40B4-BE49-F238E27FC236}">
                <a16:creationId xmlns:a16="http://schemas.microsoft.com/office/drawing/2014/main" id="{F476D0DF-F79A-40B4-9126-31EF58BE9F83}"/>
              </a:ext>
            </a:extLst>
          </p:cNvPr>
          <p:cNvPicPr>
            <a:picLocks noChangeAspect="1"/>
          </p:cNvPicPr>
          <p:nvPr/>
        </p:nvPicPr>
        <p:blipFill>
          <a:blip r:embed="rId3"/>
          <a:stretch>
            <a:fillRect/>
          </a:stretch>
        </p:blipFill>
        <p:spPr>
          <a:xfrm>
            <a:off x="7940389" y="2228682"/>
            <a:ext cx="2781688" cy="2200582"/>
          </a:xfrm>
          <a:prstGeom prst="rect">
            <a:avLst/>
          </a:prstGeom>
        </p:spPr>
      </p:pic>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CBA4BF3E-B01A-4583-92B8-E60EB80074CB}"/>
                  </a:ext>
                </a:extLst>
              </p14:cNvPr>
              <p14:cNvContentPartPr/>
              <p14:nvPr/>
            </p14:nvContentPartPr>
            <p14:xfrm>
              <a:off x="1438802" y="2305611"/>
              <a:ext cx="3174840" cy="2429280"/>
            </p14:xfrm>
          </p:contentPart>
        </mc:Choice>
        <mc:Fallback>
          <p:pic>
            <p:nvPicPr>
              <p:cNvPr id="19" name="Ink 18">
                <a:extLst>
                  <a:ext uri="{FF2B5EF4-FFF2-40B4-BE49-F238E27FC236}">
                    <a16:creationId xmlns:a16="http://schemas.microsoft.com/office/drawing/2014/main" id="{CBA4BF3E-B01A-4583-92B8-E60EB80074CB}"/>
                  </a:ext>
                </a:extLst>
              </p:cNvPr>
              <p:cNvPicPr/>
              <p:nvPr/>
            </p:nvPicPr>
            <p:blipFill>
              <a:blip r:embed="rId5"/>
              <a:stretch>
                <a:fillRect/>
              </a:stretch>
            </p:blipFill>
            <p:spPr>
              <a:xfrm>
                <a:off x="1429802" y="2296611"/>
                <a:ext cx="3192480" cy="2446920"/>
              </a:xfrm>
              <a:prstGeom prst="rect">
                <a:avLst/>
              </a:prstGeom>
            </p:spPr>
          </p:pic>
        </mc:Fallback>
      </mc:AlternateContent>
    </p:spTree>
    <p:extLst>
      <p:ext uri="{BB962C8B-B14F-4D97-AF65-F5344CB8AC3E}">
        <p14:creationId xmlns:p14="http://schemas.microsoft.com/office/powerpoint/2010/main" val="218549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F6B6-3FC4-49C0-B8BE-E23F65B4FE28}"/>
              </a:ext>
            </a:extLst>
          </p:cNvPr>
          <p:cNvSpPr>
            <a:spLocks noGrp="1"/>
          </p:cNvSpPr>
          <p:nvPr>
            <p:ph type="title"/>
          </p:nvPr>
        </p:nvSpPr>
        <p:spPr/>
        <p:txBody>
          <a:bodyPr>
            <a:normAutofit/>
          </a:bodyPr>
          <a:lstStyle/>
          <a:p>
            <a:r>
              <a:rPr lang="en-IN" dirty="0"/>
              <a:t>Which of these are BST’s?</a:t>
            </a:r>
          </a:p>
        </p:txBody>
      </p:sp>
      <p:pic>
        <p:nvPicPr>
          <p:cNvPr id="3" name="Picture 2">
            <a:extLst>
              <a:ext uri="{FF2B5EF4-FFF2-40B4-BE49-F238E27FC236}">
                <a16:creationId xmlns:a16="http://schemas.microsoft.com/office/drawing/2014/main" id="{0DF9002B-3A2A-41BF-A498-095B12DABEB7}"/>
              </a:ext>
            </a:extLst>
          </p:cNvPr>
          <p:cNvPicPr>
            <a:picLocks noChangeAspect="1"/>
          </p:cNvPicPr>
          <p:nvPr/>
        </p:nvPicPr>
        <p:blipFill>
          <a:blip r:embed="rId2"/>
          <a:stretch>
            <a:fillRect/>
          </a:stretch>
        </p:blipFill>
        <p:spPr>
          <a:xfrm>
            <a:off x="1859032" y="1172685"/>
            <a:ext cx="2381582" cy="1695687"/>
          </a:xfrm>
          <a:prstGeom prst="rect">
            <a:avLst/>
          </a:prstGeom>
        </p:spPr>
      </p:pic>
      <p:pic>
        <p:nvPicPr>
          <p:cNvPr id="4" name="Picture 3">
            <a:extLst>
              <a:ext uri="{FF2B5EF4-FFF2-40B4-BE49-F238E27FC236}">
                <a16:creationId xmlns:a16="http://schemas.microsoft.com/office/drawing/2014/main" id="{BF76E0ED-851F-4B56-A830-4A6BD3B6B82E}"/>
              </a:ext>
            </a:extLst>
          </p:cNvPr>
          <p:cNvPicPr>
            <a:picLocks noChangeAspect="1"/>
          </p:cNvPicPr>
          <p:nvPr/>
        </p:nvPicPr>
        <p:blipFill>
          <a:blip r:embed="rId3"/>
          <a:stretch>
            <a:fillRect/>
          </a:stretch>
        </p:blipFill>
        <p:spPr>
          <a:xfrm>
            <a:off x="5445963" y="1210790"/>
            <a:ext cx="2505425" cy="1619476"/>
          </a:xfrm>
          <a:prstGeom prst="rect">
            <a:avLst/>
          </a:prstGeom>
        </p:spPr>
      </p:pic>
      <p:pic>
        <p:nvPicPr>
          <p:cNvPr id="5" name="Picture 4">
            <a:extLst>
              <a:ext uri="{FF2B5EF4-FFF2-40B4-BE49-F238E27FC236}">
                <a16:creationId xmlns:a16="http://schemas.microsoft.com/office/drawing/2014/main" id="{24C4168C-DB04-44F0-A0F9-FE7D11C5F993}"/>
              </a:ext>
            </a:extLst>
          </p:cNvPr>
          <p:cNvPicPr>
            <a:picLocks noChangeAspect="1"/>
          </p:cNvPicPr>
          <p:nvPr/>
        </p:nvPicPr>
        <p:blipFill>
          <a:blip r:embed="rId4"/>
          <a:stretch>
            <a:fillRect/>
          </a:stretch>
        </p:blipFill>
        <p:spPr>
          <a:xfrm>
            <a:off x="9166130" y="1160521"/>
            <a:ext cx="2543530" cy="1762371"/>
          </a:xfrm>
          <a:prstGeom prst="rect">
            <a:avLst/>
          </a:prstGeom>
        </p:spPr>
      </p:pic>
      <p:pic>
        <p:nvPicPr>
          <p:cNvPr id="6" name="Picture 5">
            <a:extLst>
              <a:ext uri="{FF2B5EF4-FFF2-40B4-BE49-F238E27FC236}">
                <a16:creationId xmlns:a16="http://schemas.microsoft.com/office/drawing/2014/main" id="{EEA36991-50E3-4B05-8B3C-2E19BA941B17}"/>
              </a:ext>
            </a:extLst>
          </p:cNvPr>
          <p:cNvPicPr>
            <a:picLocks noChangeAspect="1"/>
          </p:cNvPicPr>
          <p:nvPr/>
        </p:nvPicPr>
        <p:blipFill>
          <a:blip r:embed="rId5"/>
          <a:stretch>
            <a:fillRect/>
          </a:stretch>
        </p:blipFill>
        <p:spPr>
          <a:xfrm>
            <a:off x="1859032" y="3761215"/>
            <a:ext cx="2924452" cy="2027905"/>
          </a:xfrm>
          <a:prstGeom prst="rect">
            <a:avLst/>
          </a:prstGeom>
        </p:spPr>
      </p:pic>
      <p:sp>
        <p:nvSpPr>
          <p:cNvPr id="7" name="TextBox 6">
            <a:extLst>
              <a:ext uri="{FF2B5EF4-FFF2-40B4-BE49-F238E27FC236}">
                <a16:creationId xmlns:a16="http://schemas.microsoft.com/office/drawing/2014/main" id="{D74CDDEB-3E1B-4D7C-9C63-B5C1A7BCCB03}"/>
              </a:ext>
            </a:extLst>
          </p:cNvPr>
          <p:cNvSpPr txBox="1"/>
          <p:nvPr/>
        </p:nvSpPr>
        <p:spPr>
          <a:xfrm>
            <a:off x="1371600" y="1887793"/>
            <a:ext cx="559769" cy="584775"/>
          </a:xfrm>
          <a:prstGeom prst="rect">
            <a:avLst/>
          </a:prstGeom>
          <a:noFill/>
        </p:spPr>
        <p:txBody>
          <a:bodyPr wrap="none" rtlCol="0">
            <a:spAutoFit/>
          </a:bodyPr>
          <a:lstStyle/>
          <a:p>
            <a:r>
              <a:rPr lang="en-IN" sz="3200" dirty="0"/>
              <a:t>1. </a:t>
            </a:r>
          </a:p>
        </p:txBody>
      </p:sp>
      <p:sp>
        <p:nvSpPr>
          <p:cNvPr id="8" name="TextBox 7">
            <a:extLst>
              <a:ext uri="{FF2B5EF4-FFF2-40B4-BE49-F238E27FC236}">
                <a16:creationId xmlns:a16="http://schemas.microsoft.com/office/drawing/2014/main" id="{25C2CF45-645B-4843-A207-CFE8DF083DE6}"/>
              </a:ext>
            </a:extLst>
          </p:cNvPr>
          <p:cNvSpPr txBox="1"/>
          <p:nvPr/>
        </p:nvSpPr>
        <p:spPr>
          <a:xfrm>
            <a:off x="1263997" y="3989629"/>
            <a:ext cx="595035" cy="584775"/>
          </a:xfrm>
          <a:prstGeom prst="rect">
            <a:avLst/>
          </a:prstGeom>
          <a:noFill/>
        </p:spPr>
        <p:txBody>
          <a:bodyPr wrap="none" rtlCol="0">
            <a:spAutoFit/>
          </a:bodyPr>
          <a:lstStyle/>
          <a:p>
            <a:r>
              <a:rPr lang="en-IN" sz="3200" dirty="0"/>
              <a:t>2. </a:t>
            </a:r>
          </a:p>
        </p:txBody>
      </p:sp>
      <p:sp>
        <p:nvSpPr>
          <p:cNvPr id="9" name="TextBox 8">
            <a:extLst>
              <a:ext uri="{FF2B5EF4-FFF2-40B4-BE49-F238E27FC236}">
                <a16:creationId xmlns:a16="http://schemas.microsoft.com/office/drawing/2014/main" id="{D2E2DFDD-B8E9-4170-B549-4C9FB3B127BA}"/>
              </a:ext>
            </a:extLst>
          </p:cNvPr>
          <p:cNvSpPr txBox="1"/>
          <p:nvPr/>
        </p:nvSpPr>
        <p:spPr>
          <a:xfrm>
            <a:off x="6209071" y="4574404"/>
            <a:ext cx="1584088" cy="369332"/>
          </a:xfrm>
          <a:prstGeom prst="rect">
            <a:avLst/>
          </a:prstGeom>
          <a:noFill/>
        </p:spPr>
        <p:txBody>
          <a:bodyPr wrap="none" rtlCol="0">
            <a:spAutoFit/>
          </a:bodyPr>
          <a:lstStyle/>
          <a:p>
            <a:r>
              <a:rPr lang="en-IN" dirty="0"/>
              <a:t>No, Not a  BST</a:t>
            </a:r>
          </a:p>
        </p:txBody>
      </p:sp>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8A0F7B26-7581-4117-8533-FA698DF7BF13}"/>
                  </a:ext>
                </a:extLst>
              </p14:cNvPr>
              <p14:cNvContentPartPr/>
              <p14:nvPr/>
            </p14:nvContentPartPr>
            <p14:xfrm>
              <a:off x="1697642" y="933291"/>
              <a:ext cx="3497400" cy="3510720"/>
            </p14:xfrm>
          </p:contentPart>
        </mc:Choice>
        <mc:Fallback>
          <p:pic>
            <p:nvPicPr>
              <p:cNvPr id="14" name="Ink 13">
                <a:extLst>
                  <a:ext uri="{FF2B5EF4-FFF2-40B4-BE49-F238E27FC236}">
                    <a16:creationId xmlns:a16="http://schemas.microsoft.com/office/drawing/2014/main" id="{8A0F7B26-7581-4117-8533-FA698DF7BF13}"/>
                  </a:ext>
                </a:extLst>
              </p:cNvPr>
              <p:cNvPicPr/>
              <p:nvPr/>
            </p:nvPicPr>
            <p:blipFill>
              <a:blip r:embed="rId7"/>
              <a:stretch>
                <a:fillRect/>
              </a:stretch>
            </p:blipFill>
            <p:spPr>
              <a:xfrm>
                <a:off x="1688642" y="924291"/>
                <a:ext cx="3515040" cy="3528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7D59914C-7086-4976-A34D-EC597555500A}"/>
                  </a:ext>
                </a:extLst>
              </p14:cNvPr>
              <p14:cNvContentPartPr/>
              <p14:nvPr/>
            </p14:nvContentPartPr>
            <p14:xfrm>
              <a:off x="6073802" y="4294611"/>
              <a:ext cx="2378880" cy="782640"/>
            </p14:xfrm>
          </p:contentPart>
        </mc:Choice>
        <mc:Fallback>
          <p:pic>
            <p:nvPicPr>
              <p:cNvPr id="16" name="Ink 15">
                <a:extLst>
                  <a:ext uri="{FF2B5EF4-FFF2-40B4-BE49-F238E27FC236}">
                    <a16:creationId xmlns:a16="http://schemas.microsoft.com/office/drawing/2014/main" id="{7D59914C-7086-4976-A34D-EC597555500A}"/>
                  </a:ext>
                </a:extLst>
              </p:cNvPr>
              <p:cNvPicPr/>
              <p:nvPr/>
            </p:nvPicPr>
            <p:blipFill>
              <a:blip r:embed="rId9"/>
              <a:stretch>
                <a:fillRect/>
              </a:stretch>
            </p:blipFill>
            <p:spPr>
              <a:xfrm>
                <a:off x="6064802" y="4285611"/>
                <a:ext cx="2396520" cy="800280"/>
              </a:xfrm>
              <a:prstGeom prst="rect">
                <a:avLst/>
              </a:prstGeom>
            </p:spPr>
          </p:pic>
        </mc:Fallback>
      </mc:AlternateContent>
    </p:spTree>
    <p:extLst>
      <p:ext uri="{BB962C8B-B14F-4D97-AF65-F5344CB8AC3E}">
        <p14:creationId xmlns:p14="http://schemas.microsoft.com/office/powerpoint/2010/main" val="69310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CE27-6519-4030-B1DF-C4968E0F64C8}"/>
              </a:ext>
            </a:extLst>
          </p:cNvPr>
          <p:cNvSpPr>
            <a:spLocks noGrp="1"/>
          </p:cNvSpPr>
          <p:nvPr>
            <p:ph type="title"/>
          </p:nvPr>
        </p:nvSpPr>
        <p:spPr/>
        <p:txBody>
          <a:bodyPr>
            <a:normAutofit/>
          </a:bodyPr>
          <a:lstStyle/>
          <a:p>
            <a:r>
              <a:rPr lang="en-IN" dirty="0"/>
              <a:t>Searching an element in BST</a:t>
            </a:r>
          </a:p>
        </p:txBody>
      </p:sp>
      <p:sp>
        <p:nvSpPr>
          <p:cNvPr id="3" name="TextBox 2">
            <a:extLst>
              <a:ext uri="{FF2B5EF4-FFF2-40B4-BE49-F238E27FC236}">
                <a16:creationId xmlns:a16="http://schemas.microsoft.com/office/drawing/2014/main" id="{4EC1B9DE-9C78-49A7-8654-F8F3232B1EEB}"/>
              </a:ext>
            </a:extLst>
          </p:cNvPr>
          <p:cNvSpPr txBox="1"/>
          <p:nvPr/>
        </p:nvSpPr>
        <p:spPr>
          <a:xfrm>
            <a:off x="2123948" y="1096296"/>
            <a:ext cx="8317910" cy="646331"/>
          </a:xfrm>
          <a:prstGeom prst="rect">
            <a:avLst/>
          </a:prstGeom>
          <a:noFill/>
        </p:spPr>
        <p:txBody>
          <a:bodyPr wrap="square" rtlCol="0">
            <a:spAutoFit/>
          </a:bodyPr>
          <a:lstStyle/>
          <a:p>
            <a:r>
              <a:rPr lang="en-IN" dirty="0"/>
              <a:t>For better understanding, we first see how to search an element in BST before we see how to insert an element.</a:t>
            </a:r>
          </a:p>
        </p:txBody>
      </p:sp>
      <p:pic>
        <p:nvPicPr>
          <p:cNvPr id="4" name="Picture 3">
            <a:extLst>
              <a:ext uri="{FF2B5EF4-FFF2-40B4-BE49-F238E27FC236}">
                <a16:creationId xmlns:a16="http://schemas.microsoft.com/office/drawing/2014/main" id="{612629E1-9EBC-4EC6-8DEB-6D7BAD827405}"/>
              </a:ext>
            </a:extLst>
          </p:cNvPr>
          <p:cNvPicPr>
            <a:picLocks noChangeAspect="1"/>
          </p:cNvPicPr>
          <p:nvPr/>
        </p:nvPicPr>
        <p:blipFill>
          <a:blip r:embed="rId2"/>
          <a:stretch>
            <a:fillRect/>
          </a:stretch>
        </p:blipFill>
        <p:spPr>
          <a:xfrm>
            <a:off x="1611612" y="2022693"/>
            <a:ext cx="3852251" cy="1404611"/>
          </a:xfrm>
          <a:prstGeom prst="rect">
            <a:avLst/>
          </a:prstGeom>
        </p:spPr>
      </p:pic>
      <p:pic>
        <p:nvPicPr>
          <p:cNvPr id="5" name="Picture 4">
            <a:extLst>
              <a:ext uri="{FF2B5EF4-FFF2-40B4-BE49-F238E27FC236}">
                <a16:creationId xmlns:a16="http://schemas.microsoft.com/office/drawing/2014/main" id="{424A9284-37EE-44C8-A6BA-38FFAB0E8F39}"/>
              </a:ext>
            </a:extLst>
          </p:cNvPr>
          <p:cNvPicPr>
            <a:picLocks noChangeAspect="1"/>
          </p:cNvPicPr>
          <p:nvPr/>
        </p:nvPicPr>
        <p:blipFill>
          <a:blip r:embed="rId3"/>
          <a:stretch>
            <a:fillRect/>
          </a:stretch>
        </p:blipFill>
        <p:spPr>
          <a:xfrm>
            <a:off x="5776141" y="2209835"/>
            <a:ext cx="2676899" cy="1057423"/>
          </a:xfrm>
          <a:prstGeom prst="rect">
            <a:avLst/>
          </a:prstGeom>
        </p:spPr>
      </p:pic>
      <p:pic>
        <p:nvPicPr>
          <p:cNvPr id="6" name="Picture 5">
            <a:extLst>
              <a:ext uri="{FF2B5EF4-FFF2-40B4-BE49-F238E27FC236}">
                <a16:creationId xmlns:a16="http://schemas.microsoft.com/office/drawing/2014/main" id="{7D44618F-0B34-4D6C-871A-F156E3CD5842}"/>
              </a:ext>
            </a:extLst>
          </p:cNvPr>
          <p:cNvPicPr>
            <a:picLocks noChangeAspect="1"/>
          </p:cNvPicPr>
          <p:nvPr/>
        </p:nvPicPr>
        <p:blipFill>
          <a:blip r:embed="rId4"/>
          <a:stretch>
            <a:fillRect/>
          </a:stretch>
        </p:blipFill>
        <p:spPr>
          <a:xfrm>
            <a:off x="8828640" y="1866887"/>
            <a:ext cx="838317" cy="1743318"/>
          </a:xfrm>
          <a:prstGeom prst="rect">
            <a:avLst/>
          </a:prstGeom>
        </p:spPr>
      </p:pic>
      <p:pic>
        <p:nvPicPr>
          <p:cNvPr id="7" name="Picture 6">
            <a:extLst>
              <a:ext uri="{FF2B5EF4-FFF2-40B4-BE49-F238E27FC236}">
                <a16:creationId xmlns:a16="http://schemas.microsoft.com/office/drawing/2014/main" id="{6CA7AB24-70CC-4335-BCE7-F1CAA318C4FA}"/>
              </a:ext>
            </a:extLst>
          </p:cNvPr>
          <p:cNvPicPr>
            <a:picLocks noChangeAspect="1"/>
          </p:cNvPicPr>
          <p:nvPr/>
        </p:nvPicPr>
        <p:blipFill>
          <a:blip r:embed="rId5"/>
          <a:stretch>
            <a:fillRect/>
          </a:stretch>
        </p:blipFill>
        <p:spPr>
          <a:xfrm>
            <a:off x="9827341" y="2022693"/>
            <a:ext cx="2162477" cy="1286054"/>
          </a:xfrm>
          <a:prstGeom prst="rect">
            <a:avLst/>
          </a:prstGeom>
        </p:spPr>
      </p:pic>
      <p:sp>
        <p:nvSpPr>
          <p:cNvPr id="8" name="TextBox 7">
            <a:extLst>
              <a:ext uri="{FF2B5EF4-FFF2-40B4-BE49-F238E27FC236}">
                <a16:creationId xmlns:a16="http://schemas.microsoft.com/office/drawing/2014/main" id="{09124486-FAF8-40A8-9C8D-910BB4FD7028}"/>
              </a:ext>
            </a:extLst>
          </p:cNvPr>
          <p:cNvSpPr txBox="1"/>
          <p:nvPr/>
        </p:nvSpPr>
        <p:spPr>
          <a:xfrm>
            <a:off x="1478876" y="1620091"/>
            <a:ext cx="1780424" cy="369332"/>
          </a:xfrm>
          <a:prstGeom prst="rect">
            <a:avLst/>
          </a:prstGeom>
          <a:noFill/>
        </p:spPr>
        <p:txBody>
          <a:bodyPr wrap="none" rtlCol="0">
            <a:spAutoFit/>
          </a:bodyPr>
          <a:lstStyle/>
          <a:p>
            <a:r>
              <a:rPr lang="en-IN" dirty="0"/>
              <a:t>In Binary Search:</a:t>
            </a:r>
          </a:p>
        </p:txBody>
      </p:sp>
      <p:sp>
        <p:nvSpPr>
          <p:cNvPr id="11" name="TextBox 10">
            <a:extLst>
              <a:ext uri="{FF2B5EF4-FFF2-40B4-BE49-F238E27FC236}">
                <a16:creationId xmlns:a16="http://schemas.microsoft.com/office/drawing/2014/main" id="{C92EFE9D-8AD0-48E8-9E39-1DDD89424039}"/>
              </a:ext>
            </a:extLst>
          </p:cNvPr>
          <p:cNvSpPr txBox="1"/>
          <p:nvPr/>
        </p:nvSpPr>
        <p:spPr>
          <a:xfrm>
            <a:off x="1478876" y="3610205"/>
            <a:ext cx="3106107" cy="369332"/>
          </a:xfrm>
          <a:prstGeom prst="rect">
            <a:avLst/>
          </a:prstGeom>
          <a:noFill/>
        </p:spPr>
        <p:txBody>
          <a:bodyPr wrap="none" rtlCol="0">
            <a:spAutoFit/>
          </a:bodyPr>
          <a:lstStyle/>
          <a:p>
            <a:r>
              <a:rPr lang="en-IN" dirty="0"/>
              <a:t>Similarly in Binary Search Tree:</a:t>
            </a:r>
          </a:p>
        </p:txBody>
      </p:sp>
      <p:pic>
        <p:nvPicPr>
          <p:cNvPr id="13" name="Picture 12">
            <a:extLst>
              <a:ext uri="{FF2B5EF4-FFF2-40B4-BE49-F238E27FC236}">
                <a16:creationId xmlns:a16="http://schemas.microsoft.com/office/drawing/2014/main" id="{7104CBC2-70BB-4DA8-AF76-FEDE8AAFDC23}"/>
              </a:ext>
            </a:extLst>
          </p:cNvPr>
          <p:cNvPicPr>
            <a:picLocks noChangeAspect="1"/>
          </p:cNvPicPr>
          <p:nvPr/>
        </p:nvPicPr>
        <p:blipFill>
          <a:blip r:embed="rId6"/>
          <a:stretch>
            <a:fillRect/>
          </a:stretch>
        </p:blipFill>
        <p:spPr>
          <a:xfrm>
            <a:off x="4930164" y="4162438"/>
            <a:ext cx="2705478" cy="2257740"/>
          </a:xfrm>
          <a:prstGeom prst="rect">
            <a:avLst/>
          </a:prstGeom>
          <a:ln>
            <a:solidFill>
              <a:srgbClr val="FF0000"/>
            </a:solidFill>
          </a:ln>
        </p:spPr>
      </p:pic>
      <p:pic>
        <p:nvPicPr>
          <p:cNvPr id="16" name="Picture 15">
            <a:extLst>
              <a:ext uri="{FF2B5EF4-FFF2-40B4-BE49-F238E27FC236}">
                <a16:creationId xmlns:a16="http://schemas.microsoft.com/office/drawing/2014/main" id="{97C0106F-2E71-4CB9-BA4F-B988CA286FF8}"/>
              </a:ext>
            </a:extLst>
          </p:cNvPr>
          <p:cNvPicPr>
            <a:picLocks noChangeAspect="1"/>
          </p:cNvPicPr>
          <p:nvPr/>
        </p:nvPicPr>
        <p:blipFill>
          <a:blip r:embed="rId7"/>
          <a:stretch>
            <a:fillRect/>
          </a:stretch>
        </p:blipFill>
        <p:spPr>
          <a:xfrm>
            <a:off x="8453040" y="4162438"/>
            <a:ext cx="3019846" cy="2191056"/>
          </a:xfrm>
          <a:prstGeom prst="rect">
            <a:avLst/>
          </a:prstGeom>
        </p:spPr>
      </p:pic>
      <p:sp>
        <p:nvSpPr>
          <p:cNvPr id="17" name="TextBox 16">
            <a:extLst>
              <a:ext uri="{FF2B5EF4-FFF2-40B4-BE49-F238E27FC236}">
                <a16:creationId xmlns:a16="http://schemas.microsoft.com/office/drawing/2014/main" id="{F3BDB360-8AF6-4FF2-B262-3BFC2E436BD0}"/>
              </a:ext>
            </a:extLst>
          </p:cNvPr>
          <p:cNvSpPr txBox="1"/>
          <p:nvPr/>
        </p:nvSpPr>
        <p:spPr>
          <a:xfrm>
            <a:off x="9431407" y="6324915"/>
            <a:ext cx="1063112" cy="369332"/>
          </a:xfrm>
          <a:prstGeom prst="rect">
            <a:avLst/>
          </a:prstGeom>
          <a:noFill/>
        </p:spPr>
        <p:txBody>
          <a:bodyPr wrap="none" rtlCol="0">
            <a:spAutoFit/>
          </a:bodyPr>
          <a:lstStyle/>
          <a:p>
            <a:r>
              <a:rPr lang="en-IN" dirty="0"/>
              <a:t>Balanced</a:t>
            </a:r>
          </a:p>
        </p:txBody>
      </p:sp>
      <p:pic>
        <p:nvPicPr>
          <p:cNvPr id="12" name="Picture 11">
            <a:extLst>
              <a:ext uri="{FF2B5EF4-FFF2-40B4-BE49-F238E27FC236}">
                <a16:creationId xmlns:a16="http://schemas.microsoft.com/office/drawing/2014/main" id="{EC71059E-FCCC-463E-9D04-1A826E82739B}"/>
              </a:ext>
            </a:extLst>
          </p:cNvPr>
          <p:cNvPicPr>
            <a:picLocks noChangeAspect="1"/>
          </p:cNvPicPr>
          <p:nvPr/>
        </p:nvPicPr>
        <p:blipFill>
          <a:blip r:embed="rId8"/>
          <a:stretch>
            <a:fillRect/>
          </a:stretch>
        </p:blipFill>
        <p:spPr>
          <a:xfrm>
            <a:off x="1480221" y="4189883"/>
            <a:ext cx="2871062" cy="2404912"/>
          </a:xfrm>
          <a:prstGeom prst="rect">
            <a:avLst/>
          </a:prstGeom>
        </p:spPr>
      </p:pic>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C7CF829E-C7C7-4949-8CEB-F534ADD9E5B2}"/>
                  </a:ext>
                </a:extLst>
              </p14:cNvPr>
              <p14:cNvContentPartPr/>
              <p14:nvPr/>
            </p14:nvContentPartPr>
            <p14:xfrm>
              <a:off x="7222562" y="1380051"/>
              <a:ext cx="917280" cy="23400"/>
            </p14:xfrm>
          </p:contentPart>
        </mc:Choice>
        <mc:Fallback>
          <p:pic>
            <p:nvPicPr>
              <p:cNvPr id="9" name="Ink 8">
                <a:extLst>
                  <a:ext uri="{FF2B5EF4-FFF2-40B4-BE49-F238E27FC236}">
                    <a16:creationId xmlns:a16="http://schemas.microsoft.com/office/drawing/2014/main" id="{C7CF829E-C7C7-4949-8CEB-F534ADD9E5B2}"/>
                  </a:ext>
                </a:extLst>
              </p:cNvPr>
              <p:cNvPicPr/>
              <p:nvPr/>
            </p:nvPicPr>
            <p:blipFill>
              <a:blip r:embed="rId10"/>
              <a:stretch>
                <a:fillRect/>
              </a:stretch>
            </p:blipFill>
            <p:spPr>
              <a:xfrm>
                <a:off x="7213562" y="1371051"/>
                <a:ext cx="9349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B26F9168-5878-404A-B733-EEF54D2D7115}"/>
                  </a:ext>
                </a:extLst>
              </p14:cNvPr>
              <p14:cNvContentPartPr/>
              <p14:nvPr/>
            </p14:nvContentPartPr>
            <p14:xfrm>
              <a:off x="6164162" y="37971"/>
              <a:ext cx="1371240" cy="844920"/>
            </p14:xfrm>
          </p:contentPart>
        </mc:Choice>
        <mc:Fallback>
          <p:pic>
            <p:nvPicPr>
              <p:cNvPr id="10" name="Ink 9">
                <a:extLst>
                  <a:ext uri="{FF2B5EF4-FFF2-40B4-BE49-F238E27FC236}">
                    <a16:creationId xmlns:a16="http://schemas.microsoft.com/office/drawing/2014/main" id="{B26F9168-5878-404A-B733-EEF54D2D7115}"/>
                  </a:ext>
                </a:extLst>
              </p:cNvPr>
              <p:cNvPicPr/>
              <p:nvPr/>
            </p:nvPicPr>
            <p:blipFill>
              <a:blip r:embed="rId12"/>
              <a:stretch>
                <a:fillRect/>
              </a:stretch>
            </p:blipFill>
            <p:spPr>
              <a:xfrm>
                <a:off x="6155162" y="28971"/>
                <a:ext cx="1388880" cy="862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FA0ED8B2-B325-4575-B90D-72F82A78C575}"/>
                  </a:ext>
                </a:extLst>
              </p14:cNvPr>
              <p14:cNvContentPartPr/>
              <p14:nvPr/>
            </p14:nvContentPartPr>
            <p14:xfrm>
              <a:off x="9701882" y="1968651"/>
              <a:ext cx="762480" cy="632880"/>
            </p14:xfrm>
          </p:contentPart>
        </mc:Choice>
        <mc:Fallback>
          <p:pic>
            <p:nvPicPr>
              <p:cNvPr id="14" name="Ink 13">
                <a:extLst>
                  <a:ext uri="{FF2B5EF4-FFF2-40B4-BE49-F238E27FC236}">
                    <a16:creationId xmlns:a16="http://schemas.microsoft.com/office/drawing/2014/main" id="{FA0ED8B2-B325-4575-B90D-72F82A78C575}"/>
                  </a:ext>
                </a:extLst>
              </p:cNvPr>
              <p:cNvPicPr/>
              <p:nvPr/>
            </p:nvPicPr>
            <p:blipFill>
              <a:blip r:embed="rId14"/>
              <a:stretch>
                <a:fillRect/>
              </a:stretch>
            </p:blipFill>
            <p:spPr>
              <a:xfrm>
                <a:off x="9692882" y="1959651"/>
                <a:ext cx="780120" cy="650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83AF005B-E998-4C24-9400-D9F55318CD7F}"/>
                  </a:ext>
                </a:extLst>
              </p14:cNvPr>
              <p14:cNvContentPartPr/>
              <p14:nvPr/>
            </p14:nvContentPartPr>
            <p14:xfrm>
              <a:off x="1346282" y="3636171"/>
              <a:ext cx="1226880" cy="213840"/>
            </p14:xfrm>
          </p:contentPart>
        </mc:Choice>
        <mc:Fallback>
          <p:pic>
            <p:nvPicPr>
              <p:cNvPr id="15" name="Ink 14">
                <a:extLst>
                  <a:ext uri="{FF2B5EF4-FFF2-40B4-BE49-F238E27FC236}">
                    <a16:creationId xmlns:a16="http://schemas.microsoft.com/office/drawing/2014/main" id="{83AF005B-E998-4C24-9400-D9F55318CD7F}"/>
                  </a:ext>
                </a:extLst>
              </p:cNvPr>
              <p:cNvPicPr/>
              <p:nvPr/>
            </p:nvPicPr>
            <p:blipFill>
              <a:blip r:embed="rId16"/>
              <a:stretch>
                <a:fillRect/>
              </a:stretch>
            </p:blipFill>
            <p:spPr>
              <a:xfrm>
                <a:off x="1310282" y="3564171"/>
                <a:ext cx="129852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8" name="Ink 47">
                <a:extLst>
                  <a:ext uri="{FF2B5EF4-FFF2-40B4-BE49-F238E27FC236}">
                    <a16:creationId xmlns:a16="http://schemas.microsoft.com/office/drawing/2014/main" id="{A6E7762B-079A-482A-8386-D0502084B121}"/>
                  </a:ext>
                </a:extLst>
              </p14:cNvPr>
              <p14:cNvContentPartPr/>
              <p14:nvPr/>
            </p14:nvContentPartPr>
            <p14:xfrm>
              <a:off x="8608404" y="5933503"/>
              <a:ext cx="2616480" cy="696960"/>
            </p14:xfrm>
          </p:contentPart>
        </mc:Choice>
        <mc:Fallback>
          <p:pic>
            <p:nvPicPr>
              <p:cNvPr id="48" name="Ink 47">
                <a:extLst>
                  <a:ext uri="{FF2B5EF4-FFF2-40B4-BE49-F238E27FC236}">
                    <a16:creationId xmlns:a16="http://schemas.microsoft.com/office/drawing/2014/main" id="{A6E7762B-079A-482A-8386-D0502084B121}"/>
                  </a:ext>
                </a:extLst>
              </p:cNvPr>
              <p:cNvPicPr/>
              <p:nvPr/>
            </p:nvPicPr>
            <p:blipFill>
              <a:blip r:embed="rId18"/>
              <a:stretch>
                <a:fillRect/>
              </a:stretch>
            </p:blipFill>
            <p:spPr>
              <a:xfrm>
                <a:off x="8599404" y="5924503"/>
                <a:ext cx="2634120" cy="714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69" name="Ink 68">
                <a:extLst>
                  <a:ext uri="{FF2B5EF4-FFF2-40B4-BE49-F238E27FC236}">
                    <a16:creationId xmlns:a16="http://schemas.microsoft.com/office/drawing/2014/main" id="{85E75052-C706-485B-94F8-53127936AEA5}"/>
                  </a:ext>
                </a:extLst>
              </p14:cNvPr>
              <p14:cNvContentPartPr/>
              <p14:nvPr/>
            </p14:nvContentPartPr>
            <p14:xfrm>
              <a:off x="4301724" y="6525703"/>
              <a:ext cx="547920" cy="101880"/>
            </p14:xfrm>
          </p:contentPart>
        </mc:Choice>
        <mc:Fallback>
          <p:pic>
            <p:nvPicPr>
              <p:cNvPr id="69" name="Ink 68">
                <a:extLst>
                  <a:ext uri="{FF2B5EF4-FFF2-40B4-BE49-F238E27FC236}">
                    <a16:creationId xmlns:a16="http://schemas.microsoft.com/office/drawing/2014/main" id="{85E75052-C706-485B-94F8-53127936AEA5}"/>
                  </a:ext>
                </a:extLst>
              </p:cNvPr>
              <p:cNvPicPr/>
              <p:nvPr/>
            </p:nvPicPr>
            <p:blipFill>
              <a:blip r:embed="rId20"/>
              <a:stretch>
                <a:fillRect/>
              </a:stretch>
            </p:blipFill>
            <p:spPr>
              <a:xfrm>
                <a:off x="4292724" y="6516703"/>
                <a:ext cx="5655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5" name="Ink 74">
                <a:extLst>
                  <a:ext uri="{FF2B5EF4-FFF2-40B4-BE49-F238E27FC236}">
                    <a16:creationId xmlns:a16="http://schemas.microsoft.com/office/drawing/2014/main" id="{3555858B-E0B4-466C-AE83-9B83B568A127}"/>
                  </a:ext>
                </a:extLst>
              </p14:cNvPr>
              <p14:cNvContentPartPr/>
              <p14:nvPr/>
            </p14:nvContentPartPr>
            <p14:xfrm>
              <a:off x="7941324" y="4745863"/>
              <a:ext cx="404640" cy="132120"/>
            </p14:xfrm>
          </p:contentPart>
        </mc:Choice>
        <mc:Fallback>
          <p:pic>
            <p:nvPicPr>
              <p:cNvPr id="75" name="Ink 74">
                <a:extLst>
                  <a:ext uri="{FF2B5EF4-FFF2-40B4-BE49-F238E27FC236}">
                    <a16:creationId xmlns:a16="http://schemas.microsoft.com/office/drawing/2014/main" id="{3555858B-E0B4-466C-AE83-9B83B568A127}"/>
                  </a:ext>
                </a:extLst>
              </p:cNvPr>
              <p:cNvPicPr/>
              <p:nvPr/>
            </p:nvPicPr>
            <p:blipFill>
              <a:blip r:embed="rId22"/>
              <a:stretch>
                <a:fillRect/>
              </a:stretch>
            </p:blipFill>
            <p:spPr>
              <a:xfrm>
                <a:off x="7932324" y="4736863"/>
                <a:ext cx="42228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76" name="Ink 75">
                <a:extLst>
                  <a:ext uri="{FF2B5EF4-FFF2-40B4-BE49-F238E27FC236}">
                    <a16:creationId xmlns:a16="http://schemas.microsoft.com/office/drawing/2014/main" id="{48B4E6D3-6F49-4BF4-A573-DE9E37FD6829}"/>
                  </a:ext>
                </a:extLst>
              </p14:cNvPr>
              <p14:cNvContentPartPr/>
              <p14:nvPr/>
            </p14:nvContentPartPr>
            <p14:xfrm>
              <a:off x="8042124" y="4470463"/>
              <a:ext cx="318960" cy="180000"/>
            </p14:xfrm>
          </p:contentPart>
        </mc:Choice>
        <mc:Fallback>
          <p:pic>
            <p:nvPicPr>
              <p:cNvPr id="76" name="Ink 75">
                <a:extLst>
                  <a:ext uri="{FF2B5EF4-FFF2-40B4-BE49-F238E27FC236}">
                    <a16:creationId xmlns:a16="http://schemas.microsoft.com/office/drawing/2014/main" id="{48B4E6D3-6F49-4BF4-A573-DE9E37FD6829}"/>
                  </a:ext>
                </a:extLst>
              </p:cNvPr>
              <p:cNvPicPr/>
              <p:nvPr/>
            </p:nvPicPr>
            <p:blipFill>
              <a:blip r:embed="rId24"/>
              <a:stretch>
                <a:fillRect/>
              </a:stretch>
            </p:blipFill>
            <p:spPr>
              <a:xfrm>
                <a:off x="8033124" y="4461463"/>
                <a:ext cx="33660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80" name="Ink 79">
                <a:extLst>
                  <a:ext uri="{FF2B5EF4-FFF2-40B4-BE49-F238E27FC236}">
                    <a16:creationId xmlns:a16="http://schemas.microsoft.com/office/drawing/2014/main" id="{3EDFBC6E-0814-4413-B4F5-4A565E85FD3F}"/>
                  </a:ext>
                </a:extLst>
              </p14:cNvPr>
              <p14:cNvContentPartPr/>
              <p14:nvPr/>
            </p14:nvContentPartPr>
            <p14:xfrm>
              <a:off x="5253564" y="3371383"/>
              <a:ext cx="2437200" cy="1622880"/>
            </p14:xfrm>
          </p:contentPart>
        </mc:Choice>
        <mc:Fallback>
          <p:pic>
            <p:nvPicPr>
              <p:cNvPr id="80" name="Ink 79">
                <a:extLst>
                  <a:ext uri="{FF2B5EF4-FFF2-40B4-BE49-F238E27FC236}">
                    <a16:creationId xmlns:a16="http://schemas.microsoft.com/office/drawing/2014/main" id="{3EDFBC6E-0814-4413-B4F5-4A565E85FD3F}"/>
                  </a:ext>
                </a:extLst>
              </p:cNvPr>
              <p:cNvPicPr/>
              <p:nvPr/>
            </p:nvPicPr>
            <p:blipFill>
              <a:blip r:embed="rId26"/>
              <a:stretch>
                <a:fillRect/>
              </a:stretch>
            </p:blipFill>
            <p:spPr>
              <a:xfrm>
                <a:off x="5244564" y="3362383"/>
                <a:ext cx="2454840" cy="16405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86" name="Ink 85">
                <a:extLst>
                  <a:ext uri="{FF2B5EF4-FFF2-40B4-BE49-F238E27FC236}">
                    <a16:creationId xmlns:a16="http://schemas.microsoft.com/office/drawing/2014/main" id="{71F366BB-9B8A-41B6-8675-8EC73A43BCCC}"/>
                  </a:ext>
                </a:extLst>
              </p14:cNvPr>
              <p14:cNvContentPartPr/>
              <p14:nvPr/>
            </p14:nvContentPartPr>
            <p14:xfrm>
              <a:off x="6176244" y="5381623"/>
              <a:ext cx="600840" cy="380160"/>
            </p14:xfrm>
          </p:contentPart>
        </mc:Choice>
        <mc:Fallback>
          <p:pic>
            <p:nvPicPr>
              <p:cNvPr id="86" name="Ink 85">
                <a:extLst>
                  <a:ext uri="{FF2B5EF4-FFF2-40B4-BE49-F238E27FC236}">
                    <a16:creationId xmlns:a16="http://schemas.microsoft.com/office/drawing/2014/main" id="{71F366BB-9B8A-41B6-8675-8EC73A43BCCC}"/>
                  </a:ext>
                </a:extLst>
              </p:cNvPr>
              <p:cNvPicPr/>
              <p:nvPr/>
            </p:nvPicPr>
            <p:blipFill>
              <a:blip r:embed="rId28"/>
              <a:stretch>
                <a:fillRect/>
              </a:stretch>
            </p:blipFill>
            <p:spPr>
              <a:xfrm>
                <a:off x="6167244" y="5372623"/>
                <a:ext cx="618480" cy="397800"/>
              </a:xfrm>
              <a:prstGeom prst="rect">
                <a:avLst/>
              </a:prstGeom>
            </p:spPr>
          </p:pic>
        </mc:Fallback>
      </mc:AlternateContent>
    </p:spTree>
    <p:extLst>
      <p:ext uri="{BB962C8B-B14F-4D97-AF65-F5344CB8AC3E}">
        <p14:creationId xmlns:p14="http://schemas.microsoft.com/office/powerpoint/2010/main" val="19393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91E5C-037C-4E6F-8B46-76657961FAD4}"/>
              </a:ext>
            </a:extLst>
          </p:cNvPr>
          <p:cNvSpPr txBox="1"/>
          <p:nvPr/>
        </p:nvSpPr>
        <p:spPr>
          <a:xfrm>
            <a:off x="1587550" y="883257"/>
            <a:ext cx="9414747" cy="1200329"/>
          </a:xfrm>
          <a:prstGeom prst="rect">
            <a:avLst/>
          </a:prstGeom>
          <a:noFill/>
        </p:spPr>
        <p:txBody>
          <a:bodyPr wrap="square" rtlCol="0">
            <a:spAutoFit/>
          </a:bodyPr>
          <a:lstStyle/>
          <a:p>
            <a:r>
              <a:rPr lang="en-IN" dirty="0"/>
              <a:t>So basically, in a BST we start at root and we compare the value at the root with the value to be searched, if its equal we’re done with the search. If the value is lesser then we will search in the left sub tree (due to the properties of BST), and if the value is greater then we will search in the right sub tree. At each step we discard one sub tree.</a:t>
            </a:r>
          </a:p>
        </p:txBody>
      </p:sp>
      <p:pic>
        <p:nvPicPr>
          <p:cNvPr id="5" name="Picture 4">
            <a:extLst>
              <a:ext uri="{FF2B5EF4-FFF2-40B4-BE49-F238E27FC236}">
                <a16:creationId xmlns:a16="http://schemas.microsoft.com/office/drawing/2014/main" id="{B7E01CD1-9F5A-4E32-AF49-EF1548C27D0B}"/>
              </a:ext>
            </a:extLst>
          </p:cNvPr>
          <p:cNvPicPr>
            <a:picLocks noChangeAspect="1"/>
          </p:cNvPicPr>
          <p:nvPr/>
        </p:nvPicPr>
        <p:blipFill>
          <a:blip r:embed="rId2"/>
          <a:stretch>
            <a:fillRect/>
          </a:stretch>
        </p:blipFill>
        <p:spPr>
          <a:xfrm>
            <a:off x="1803432" y="2083586"/>
            <a:ext cx="3780863" cy="3003390"/>
          </a:xfrm>
          <a:prstGeom prst="rect">
            <a:avLst/>
          </a:prstGeom>
        </p:spPr>
      </p:pic>
      <p:pic>
        <p:nvPicPr>
          <p:cNvPr id="2" name="Picture 1">
            <a:extLst>
              <a:ext uri="{FF2B5EF4-FFF2-40B4-BE49-F238E27FC236}">
                <a16:creationId xmlns:a16="http://schemas.microsoft.com/office/drawing/2014/main" id="{D16902F9-BE92-4FEA-9704-9D5B96887C08}"/>
              </a:ext>
            </a:extLst>
          </p:cNvPr>
          <p:cNvPicPr>
            <a:picLocks noChangeAspect="1"/>
          </p:cNvPicPr>
          <p:nvPr/>
        </p:nvPicPr>
        <p:blipFill>
          <a:blip r:embed="rId3"/>
          <a:stretch>
            <a:fillRect/>
          </a:stretch>
        </p:blipFill>
        <p:spPr>
          <a:xfrm>
            <a:off x="6868911" y="1775515"/>
            <a:ext cx="5121418" cy="4839135"/>
          </a:xfrm>
          <a:prstGeom prst="rect">
            <a:avLst/>
          </a:prstGeom>
        </p:spPr>
      </p:pic>
      <p:pic>
        <p:nvPicPr>
          <p:cNvPr id="4" name="Picture 3">
            <a:extLst>
              <a:ext uri="{FF2B5EF4-FFF2-40B4-BE49-F238E27FC236}">
                <a16:creationId xmlns:a16="http://schemas.microsoft.com/office/drawing/2014/main" id="{66F66FDB-F696-4C2E-9D57-77DAC792BB46}"/>
              </a:ext>
            </a:extLst>
          </p:cNvPr>
          <p:cNvPicPr>
            <a:picLocks noChangeAspect="1"/>
          </p:cNvPicPr>
          <p:nvPr/>
        </p:nvPicPr>
        <p:blipFill>
          <a:blip r:embed="rId4"/>
          <a:stretch>
            <a:fillRect/>
          </a:stretch>
        </p:blipFill>
        <p:spPr>
          <a:xfrm>
            <a:off x="1803432" y="5221761"/>
            <a:ext cx="4026361" cy="1505963"/>
          </a:xfrm>
          <a:prstGeom prst="rect">
            <a:avLst/>
          </a:prstGeom>
        </p:spPr>
      </p:pic>
      <p:sp>
        <p:nvSpPr>
          <p:cNvPr id="6" name="Title 1">
            <a:extLst>
              <a:ext uri="{FF2B5EF4-FFF2-40B4-BE49-F238E27FC236}">
                <a16:creationId xmlns:a16="http://schemas.microsoft.com/office/drawing/2014/main" id="{82397D9A-101C-43AA-9BDE-F57E5C48B551}"/>
              </a:ext>
            </a:extLst>
          </p:cNvPr>
          <p:cNvSpPr>
            <a:spLocks noGrp="1"/>
          </p:cNvSpPr>
          <p:nvPr>
            <p:ph type="title"/>
          </p:nvPr>
        </p:nvSpPr>
        <p:spPr/>
        <p:txBody>
          <a:bodyPr>
            <a:normAutofit/>
          </a:bodyPr>
          <a:lstStyle/>
          <a:p>
            <a:r>
              <a:rPr lang="en-IN" dirty="0"/>
              <a:t>Searching an element in BST</a:t>
            </a:r>
          </a:p>
        </p:txBody>
      </p:sp>
      <mc:AlternateContent xmlns:mc="http://schemas.openxmlformats.org/markup-compatibility/2006">
        <mc:Choice xmlns:p14="http://schemas.microsoft.com/office/powerpoint/2010/main" Requires="p14">
          <p:contentPart p14:bwMode="auto" r:id="rId5">
            <p14:nvContentPartPr>
              <p14:cNvPr id="26" name="Ink 25">
                <a:extLst>
                  <a:ext uri="{FF2B5EF4-FFF2-40B4-BE49-F238E27FC236}">
                    <a16:creationId xmlns:a16="http://schemas.microsoft.com/office/drawing/2014/main" id="{4D28C4CF-5CF2-48DB-8F13-2770B5DD9532}"/>
                  </a:ext>
                </a:extLst>
              </p14:cNvPr>
              <p14:cNvContentPartPr/>
              <p14:nvPr/>
            </p14:nvContentPartPr>
            <p14:xfrm>
              <a:off x="520284" y="1972423"/>
              <a:ext cx="6230160" cy="3123360"/>
            </p14:xfrm>
          </p:contentPart>
        </mc:Choice>
        <mc:Fallback>
          <p:pic>
            <p:nvPicPr>
              <p:cNvPr id="26" name="Ink 25">
                <a:extLst>
                  <a:ext uri="{FF2B5EF4-FFF2-40B4-BE49-F238E27FC236}">
                    <a16:creationId xmlns:a16="http://schemas.microsoft.com/office/drawing/2014/main" id="{4D28C4CF-5CF2-48DB-8F13-2770B5DD9532}"/>
                  </a:ext>
                </a:extLst>
              </p:cNvPr>
              <p:cNvPicPr/>
              <p:nvPr/>
            </p:nvPicPr>
            <p:blipFill>
              <a:blip r:embed="rId6"/>
              <a:stretch>
                <a:fillRect/>
              </a:stretch>
            </p:blipFill>
            <p:spPr>
              <a:xfrm>
                <a:off x="511284" y="1963423"/>
                <a:ext cx="6247800" cy="3141000"/>
              </a:xfrm>
              <a:prstGeom prst="rect">
                <a:avLst/>
              </a:prstGeom>
            </p:spPr>
          </p:pic>
        </mc:Fallback>
      </mc:AlternateContent>
    </p:spTree>
    <p:extLst>
      <p:ext uri="{BB962C8B-B14F-4D97-AF65-F5344CB8AC3E}">
        <p14:creationId xmlns:p14="http://schemas.microsoft.com/office/powerpoint/2010/main" val="95213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91E5C-037C-4E6F-8B46-76657961FAD4}"/>
              </a:ext>
            </a:extLst>
          </p:cNvPr>
          <p:cNvSpPr txBox="1"/>
          <p:nvPr/>
        </p:nvSpPr>
        <p:spPr>
          <a:xfrm>
            <a:off x="1580355" y="768918"/>
            <a:ext cx="9414747" cy="1754326"/>
          </a:xfrm>
          <a:prstGeom prst="rect">
            <a:avLst/>
          </a:prstGeom>
          <a:noFill/>
        </p:spPr>
        <p:txBody>
          <a:bodyPr wrap="square" rtlCol="0">
            <a:spAutoFit/>
          </a:bodyPr>
          <a:lstStyle/>
          <a:p>
            <a:r>
              <a:rPr lang="en-IN" dirty="0"/>
              <a:t>We will first find the position at which we have to insert. Hence O(log(n)) time</a:t>
            </a:r>
          </a:p>
          <a:p>
            <a:r>
              <a:rPr lang="en-IN" dirty="0"/>
              <a:t>If the value to be inserted is lesser or equal then if there is no left child then insert as left child or go left.</a:t>
            </a:r>
          </a:p>
          <a:p>
            <a:r>
              <a:rPr lang="en-IN" dirty="0"/>
              <a:t>If the value to be inserted is greater then if there is no right child then insert as right child or go right.</a:t>
            </a:r>
          </a:p>
          <a:p>
            <a:r>
              <a:rPr lang="en-IN" dirty="0"/>
              <a:t>As creating a link takes constant time, so overall insertion also costs us like search.</a:t>
            </a:r>
          </a:p>
        </p:txBody>
      </p:sp>
      <p:pic>
        <p:nvPicPr>
          <p:cNvPr id="2" name="Picture 1">
            <a:extLst>
              <a:ext uri="{FF2B5EF4-FFF2-40B4-BE49-F238E27FC236}">
                <a16:creationId xmlns:a16="http://schemas.microsoft.com/office/drawing/2014/main" id="{994C1636-6BED-4C05-A4F3-D121542C8C60}"/>
              </a:ext>
            </a:extLst>
          </p:cNvPr>
          <p:cNvPicPr>
            <a:picLocks noChangeAspect="1"/>
          </p:cNvPicPr>
          <p:nvPr/>
        </p:nvPicPr>
        <p:blipFill>
          <a:blip r:embed="rId2"/>
          <a:stretch>
            <a:fillRect/>
          </a:stretch>
        </p:blipFill>
        <p:spPr>
          <a:xfrm>
            <a:off x="1580355" y="2676873"/>
            <a:ext cx="2320497" cy="1834070"/>
          </a:xfrm>
          <a:prstGeom prst="rect">
            <a:avLst/>
          </a:prstGeom>
        </p:spPr>
      </p:pic>
      <p:pic>
        <p:nvPicPr>
          <p:cNvPr id="4" name="Picture 3">
            <a:extLst>
              <a:ext uri="{FF2B5EF4-FFF2-40B4-BE49-F238E27FC236}">
                <a16:creationId xmlns:a16="http://schemas.microsoft.com/office/drawing/2014/main" id="{3A6D2F0C-5D6F-4507-84E5-1E16671FA0B6}"/>
              </a:ext>
            </a:extLst>
          </p:cNvPr>
          <p:cNvPicPr>
            <a:picLocks noChangeAspect="1"/>
          </p:cNvPicPr>
          <p:nvPr/>
        </p:nvPicPr>
        <p:blipFill>
          <a:blip r:embed="rId3"/>
          <a:stretch>
            <a:fillRect/>
          </a:stretch>
        </p:blipFill>
        <p:spPr>
          <a:xfrm>
            <a:off x="4863541" y="2673769"/>
            <a:ext cx="2384291" cy="1818121"/>
          </a:xfrm>
          <a:prstGeom prst="rect">
            <a:avLst/>
          </a:prstGeom>
        </p:spPr>
      </p:pic>
      <p:pic>
        <p:nvPicPr>
          <p:cNvPr id="6" name="Picture 5">
            <a:extLst>
              <a:ext uri="{FF2B5EF4-FFF2-40B4-BE49-F238E27FC236}">
                <a16:creationId xmlns:a16="http://schemas.microsoft.com/office/drawing/2014/main" id="{71C09ADC-85DA-49CB-B9AC-8C05DACD5A48}"/>
              </a:ext>
            </a:extLst>
          </p:cNvPr>
          <p:cNvPicPr>
            <a:picLocks noChangeAspect="1"/>
          </p:cNvPicPr>
          <p:nvPr/>
        </p:nvPicPr>
        <p:blipFill>
          <a:blip r:embed="rId4"/>
          <a:stretch>
            <a:fillRect/>
          </a:stretch>
        </p:blipFill>
        <p:spPr>
          <a:xfrm>
            <a:off x="8333717" y="2661351"/>
            <a:ext cx="2352393" cy="1754327"/>
          </a:xfrm>
          <a:prstGeom prst="rect">
            <a:avLst/>
          </a:prstGeom>
        </p:spPr>
      </p:pic>
      <p:pic>
        <p:nvPicPr>
          <p:cNvPr id="7" name="Picture 6">
            <a:extLst>
              <a:ext uri="{FF2B5EF4-FFF2-40B4-BE49-F238E27FC236}">
                <a16:creationId xmlns:a16="http://schemas.microsoft.com/office/drawing/2014/main" id="{070E04DE-34E6-48F9-9EA7-4E06BAB944BA}"/>
              </a:ext>
            </a:extLst>
          </p:cNvPr>
          <p:cNvPicPr>
            <a:picLocks noChangeAspect="1"/>
          </p:cNvPicPr>
          <p:nvPr/>
        </p:nvPicPr>
        <p:blipFill>
          <a:blip r:embed="rId5"/>
          <a:stretch>
            <a:fillRect/>
          </a:stretch>
        </p:blipFill>
        <p:spPr>
          <a:xfrm>
            <a:off x="4882594" y="4991862"/>
            <a:ext cx="2368342" cy="1770276"/>
          </a:xfrm>
          <a:prstGeom prst="rect">
            <a:avLst/>
          </a:prstGeom>
        </p:spPr>
      </p:pic>
      <p:sp>
        <p:nvSpPr>
          <p:cNvPr id="8" name="Title 1">
            <a:extLst>
              <a:ext uri="{FF2B5EF4-FFF2-40B4-BE49-F238E27FC236}">
                <a16:creationId xmlns:a16="http://schemas.microsoft.com/office/drawing/2014/main" id="{B5053F05-11F1-4860-8F68-B37BDBCFA5E2}"/>
              </a:ext>
            </a:extLst>
          </p:cNvPr>
          <p:cNvSpPr>
            <a:spLocks noGrp="1"/>
          </p:cNvSpPr>
          <p:nvPr>
            <p:ph type="title"/>
          </p:nvPr>
        </p:nvSpPr>
        <p:spPr/>
        <p:txBody>
          <a:bodyPr>
            <a:normAutofit/>
          </a:bodyPr>
          <a:lstStyle/>
          <a:p>
            <a:r>
              <a:rPr lang="en-IN" dirty="0"/>
              <a:t>Inserting an element in BST</a:t>
            </a:r>
          </a:p>
        </p:txBody>
      </p:sp>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169A9E75-166C-4064-9939-2DC0D1030F8C}"/>
                  </a:ext>
                </a:extLst>
              </p14:cNvPr>
              <p14:cNvContentPartPr/>
              <p14:nvPr/>
            </p14:nvContentPartPr>
            <p14:xfrm>
              <a:off x="3430770" y="3145500"/>
              <a:ext cx="515520" cy="208800"/>
            </p14:xfrm>
          </p:contentPart>
        </mc:Choice>
        <mc:Fallback>
          <p:pic>
            <p:nvPicPr>
              <p:cNvPr id="12" name="Ink 11">
                <a:extLst>
                  <a:ext uri="{FF2B5EF4-FFF2-40B4-BE49-F238E27FC236}">
                    <a16:creationId xmlns:a16="http://schemas.microsoft.com/office/drawing/2014/main" id="{169A9E75-166C-4064-9939-2DC0D1030F8C}"/>
                  </a:ext>
                </a:extLst>
              </p:cNvPr>
              <p:cNvPicPr/>
              <p:nvPr/>
            </p:nvPicPr>
            <p:blipFill>
              <a:blip r:embed="rId7"/>
              <a:stretch>
                <a:fillRect/>
              </a:stretch>
            </p:blipFill>
            <p:spPr>
              <a:xfrm>
                <a:off x="3421770" y="3136500"/>
                <a:ext cx="5331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96E1094B-6F52-487B-815B-0D69E2FD8299}"/>
                  </a:ext>
                </a:extLst>
              </p14:cNvPr>
              <p14:cNvContentPartPr/>
              <p14:nvPr/>
            </p14:nvContentPartPr>
            <p14:xfrm>
              <a:off x="2747130" y="3641220"/>
              <a:ext cx="332280" cy="132480"/>
            </p14:xfrm>
          </p:contentPart>
        </mc:Choice>
        <mc:Fallback>
          <p:pic>
            <p:nvPicPr>
              <p:cNvPr id="16" name="Ink 15">
                <a:extLst>
                  <a:ext uri="{FF2B5EF4-FFF2-40B4-BE49-F238E27FC236}">
                    <a16:creationId xmlns:a16="http://schemas.microsoft.com/office/drawing/2014/main" id="{96E1094B-6F52-487B-815B-0D69E2FD8299}"/>
                  </a:ext>
                </a:extLst>
              </p:cNvPr>
              <p:cNvPicPr/>
              <p:nvPr/>
            </p:nvPicPr>
            <p:blipFill>
              <a:blip r:embed="rId9"/>
              <a:stretch>
                <a:fillRect/>
              </a:stretch>
            </p:blipFill>
            <p:spPr>
              <a:xfrm>
                <a:off x="2738130" y="3632220"/>
                <a:ext cx="3499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2" name="Ink 31">
                <a:extLst>
                  <a:ext uri="{FF2B5EF4-FFF2-40B4-BE49-F238E27FC236}">
                    <a16:creationId xmlns:a16="http://schemas.microsoft.com/office/drawing/2014/main" id="{7F2329F8-F6BF-42EE-AF54-A4F5F3471DC4}"/>
                  </a:ext>
                </a:extLst>
              </p14:cNvPr>
              <p14:cNvContentPartPr/>
              <p14:nvPr/>
            </p14:nvContentPartPr>
            <p14:xfrm>
              <a:off x="2845770" y="4088340"/>
              <a:ext cx="1799280" cy="1242720"/>
            </p14:xfrm>
          </p:contentPart>
        </mc:Choice>
        <mc:Fallback>
          <p:pic>
            <p:nvPicPr>
              <p:cNvPr id="32" name="Ink 31">
                <a:extLst>
                  <a:ext uri="{FF2B5EF4-FFF2-40B4-BE49-F238E27FC236}">
                    <a16:creationId xmlns:a16="http://schemas.microsoft.com/office/drawing/2014/main" id="{7F2329F8-F6BF-42EE-AF54-A4F5F3471DC4}"/>
                  </a:ext>
                </a:extLst>
              </p:cNvPr>
              <p:cNvPicPr/>
              <p:nvPr/>
            </p:nvPicPr>
            <p:blipFill>
              <a:blip r:embed="rId11"/>
              <a:stretch>
                <a:fillRect/>
              </a:stretch>
            </p:blipFill>
            <p:spPr>
              <a:xfrm>
                <a:off x="2836770" y="4079340"/>
                <a:ext cx="1816920" cy="1260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1AD18AC1-9BCB-4743-B3C5-0F6A6A724FA4}"/>
                  </a:ext>
                </a:extLst>
              </p14:cNvPr>
              <p14:cNvContentPartPr/>
              <p14:nvPr/>
            </p14:nvContentPartPr>
            <p14:xfrm>
              <a:off x="7162890" y="2454300"/>
              <a:ext cx="2907360" cy="43560"/>
            </p14:xfrm>
          </p:contentPart>
        </mc:Choice>
        <mc:Fallback>
          <p:pic>
            <p:nvPicPr>
              <p:cNvPr id="34" name="Ink 33">
                <a:extLst>
                  <a:ext uri="{FF2B5EF4-FFF2-40B4-BE49-F238E27FC236}">
                    <a16:creationId xmlns:a16="http://schemas.microsoft.com/office/drawing/2014/main" id="{1AD18AC1-9BCB-4743-B3C5-0F6A6A724FA4}"/>
                  </a:ext>
                </a:extLst>
              </p:cNvPr>
              <p:cNvPicPr/>
              <p:nvPr/>
            </p:nvPicPr>
            <p:blipFill>
              <a:blip r:embed="rId13"/>
              <a:stretch>
                <a:fillRect/>
              </a:stretch>
            </p:blipFill>
            <p:spPr>
              <a:xfrm>
                <a:off x="7153890" y="2445300"/>
                <a:ext cx="29250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6" name="Ink 35">
                <a:extLst>
                  <a:ext uri="{FF2B5EF4-FFF2-40B4-BE49-F238E27FC236}">
                    <a16:creationId xmlns:a16="http://schemas.microsoft.com/office/drawing/2014/main" id="{A8EFA47E-BC19-43B5-A1C5-879578D441F8}"/>
                  </a:ext>
                </a:extLst>
              </p14:cNvPr>
              <p14:cNvContentPartPr/>
              <p14:nvPr/>
            </p14:nvContentPartPr>
            <p14:xfrm>
              <a:off x="1538250" y="2464380"/>
              <a:ext cx="1087560" cy="304560"/>
            </p14:xfrm>
          </p:contentPart>
        </mc:Choice>
        <mc:Fallback>
          <p:pic>
            <p:nvPicPr>
              <p:cNvPr id="36" name="Ink 35">
                <a:extLst>
                  <a:ext uri="{FF2B5EF4-FFF2-40B4-BE49-F238E27FC236}">
                    <a16:creationId xmlns:a16="http://schemas.microsoft.com/office/drawing/2014/main" id="{A8EFA47E-BC19-43B5-A1C5-879578D441F8}"/>
                  </a:ext>
                </a:extLst>
              </p:cNvPr>
              <p:cNvPicPr/>
              <p:nvPr/>
            </p:nvPicPr>
            <p:blipFill>
              <a:blip r:embed="rId15"/>
              <a:stretch>
                <a:fillRect/>
              </a:stretch>
            </p:blipFill>
            <p:spPr>
              <a:xfrm>
                <a:off x="1529250" y="2455380"/>
                <a:ext cx="1105200" cy="322200"/>
              </a:xfrm>
              <a:prstGeom prst="rect">
                <a:avLst/>
              </a:prstGeom>
            </p:spPr>
          </p:pic>
        </mc:Fallback>
      </mc:AlternateContent>
    </p:spTree>
    <p:extLst>
      <p:ext uri="{BB962C8B-B14F-4D97-AF65-F5344CB8AC3E}">
        <p14:creationId xmlns:p14="http://schemas.microsoft.com/office/powerpoint/2010/main" val="3051258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1813</TotalTime>
  <Words>376</Words>
  <Application>Microsoft Office PowerPoint</Application>
  <PresentationFormat>Widescreen</PresentationFormat>
  <Paragraphs>37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 </vt:lpstr>
      <vt:lpstr>Arial Black</vt:lpstr>
      <vt:lpstr>Calibri</vt:lpstr>
      <vt:lpstr>Lucida Sans Unicode</vt:lpstr>
      <vt:lpstr>Montserrat</vt:lpstr>
      <vt:lpstr>Verdana</vt:lpstr>
      <vt:lpstr>Wingdings 2</vt:lpstr>
      <vt:lpstr>Wingdings 3</vt:lpstr>
      <vt:lpstr>Concourse</vt:lpstr>
      <vt:lpstr>Data Structures</vt:lpstr>
      <vt:lpstr>Print elements at a particular level</vt:lpstr>
      <vt:lpstr>Traversals – BFS - Recursive</vt:lpstr>
      <vt:lpstr>Traversals – BFS – Iterative</vt:lpstr>
      <vt:lpstr>Binary Search Tree</vt:lpstr>
      <vt:lpstr>Which of these are BST’s?</vt:lpstr>
      <vt:lpstr>Searching an element in BST</vt:lpstr>
      <vt:lpstr>Searching an element in BST</vt:lpstr>
      <vt:lpstr>Inserting an element in BST</vt:lpstr>
      <vt:lpstr>PowerPoint Presentation</vt:lpstr>
      <vt:lpstr>Finding min and max element in BST</vt:lpstr>
      <vt:lpstr>Finding min and max element in BST</vt:lpstr>
      <vt:lpstr>Delete a Node from BST</vt:lpstr>
      <vt:lpstr>Delete a Node from BST</vt:lpstr>
      <vt:lpstr>Lowest Common Ancestor in a Binary Tree</vt:lpstr>
      <vt:lpstr>Lowest Common Ancestor in a BST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Sehajpreet Singh</dc:creator>
  <cp:lastModifiedBy>Sehajpreet Singh</cp:lastModifiedBy>
  <cp:revision>339</cp:revision>
  <dcterms:created xsi:type="dcterms:W3CDTF">2020-04-22T15:02:33Z</dcterms:created>
  <dcterms:modified xsi:type="dcterms:W3CDTF">2022-05-24T13:30:12Z</dcterms:modified>
</cp:coreProperties>
</file>