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9"/>
  </p:notesMasterIdLst>
  <p:handoutMasterIdLst>
    <p:handoutMasterId r:id="rId20"/>
  </p:handoutMasterIdLst>
  <p:sldIdLst>
    <p:sldId id="344" r:id="rId2"/>
    <p:sldId id="346" r:id="rId3"/>
    <p:sldId id="362" r:id="rId4"/>
    <p:sldId id="367" r:id="rId5"/>
    <p:sldId id="363" r:id="rId6"/>
    <p:sldId id="364" r:id="rId7"/>
    <p:sldId id="368" r:id="rId8"/>
    <p:sldId id="369" r:id="rId9"/>
    <p:sldId id="370" r:id="rId10"/>
    <p:sldId id="375" r:id="rId11"/>
    <p:sldId id="366" r:id="rId12"/>
    <p:sldId id="371" r:id="rId13"/>
    <p:sldId id="372" r:id="rId14"/>
    <p:sldId id="373" r:id="rId15"/>
    <p:sldId id="365" r:id="rId16"/>
    <p:sldId id="374" r:id="rId17"/>
    <p:sldId id="34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4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2:42.6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31 101 689 0,'0'0'164'0,"0"0"16"16,0 0-36-16,0 0-46 15,0 0-23-15,0 0-58 16,0-51-14-16,0 54-3 16,0 26-4-16,9 10-1 15,-9 10 5-15,0-2 0 16,0 4 2-16,0-3-2 16,0-2-1-16,-18-9-46 15,9-13-105-15,-4-6-101 16,13-18-185-16</inkml:trace>
  <inkml:trace contextRef="#ctx0" brushRef="#br0" timeOffset="192">280 91 553 0,'0'0'176'0,"0"0"-53"0,0 0 30 15,0 0-6-15,0 0-47 16,0 0-66-16,0-91-34 15,0 122-8-15,0 14 8 16,0 3 0-16,0 3 2 16,0 0-4-16,0 0 1 15,0 0-60-15,0-1-181 16,18-1-256-16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5:34.7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67 107 406 0,'0'0'200'0,"0"0"-75"0,0 0-6 16,0 0-21-16,0 0-2 15,0 0-65-15,0-68-3 16,-9 68-18-16,9 0-5 16,0 0-10-16,-9 0-10 15,9 14 15-15,0-2 4 16,0-4 5-16,0 1-9 15,0-3 0-15,0-6 5 0,0 0-5 16,0 0 0 0,0 0 0-16,18 0 23 0,-18-4-13 15,9-12 26-15,0-1 10 16,-9 0-10-16,0-2 23 16,0 10-46-16,0 3-9 15,0 6-4-15,-18 0-11 16,0 2-11-16,1 30-72 15,-6 10-57-15,15 6-55 16,8 4-167-16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2:15.16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236 853 139 0,'0'0'385'15,"0"0"-281"-15,0 0-79 16,480-119 55-16,-40 59 21 16,129-11-36-16,79 3 19 15,32 3-50-15,0 8 16 0,-27 4-11 16,-49 5-29-16,-49 3 36 16,-48 10-31-1,-76 6-7-15,-67 16 13 0,-66 8-3 16,-58 1-18-16,-49 4 0 15,-40 0 11-15,-62-3-17 16,-54 0 6-16,-35 3 0 16,-18 0-8-16,-137 0 14 15,-103 3-6-15,-115 26 0 16,-93 5 2-16,-72-1-17 16,-26 7 16-16,-5 0-1 15,36 8 1-15,35 9 10 16,19 8-11-16,8 3 0 0,4 5 8 15,-4 1-9 1,-9 3 1-16,32-1 0 0,43-5-2 16,90-21 9-16,115-15-7 15,102-19 0-15,98-16-7 16,147-2-6-16,186-52 13 16,222-28 0-16,192-17 5 15,155-8 9-15,57 4-14 16,5 15 0-16,-62 15 4 15,-115 17-11-15,-116 16 10 16,-147 9-3-16,-93 8 17 16,-116 6-14-16,-102 6 20 0,-88 2-15 15,-67 7-7 1,-50 2 38-16,-8-4-38 0,-75 2 18 16,-98 2-16-16,-125 0 8 15,-133 0-11-15,-115 13 0 16,-94 16 8-16,-71 8-22 15,-35 5 20-15,26 9-6 16,31 12 0-16,67 7 13 16,67-3-13-16,75-6 0 15,138-19 2-15,120-21-5 16,115-13 7-16,89-8-4 16,27 0 0-16,173-8-7 15,143-41 2-15,212-18 5 0,183-22 0 16,151-10-4-1,97 9 13-15,10 13-9 0,-32 17 0 16,-102 24 7-16,-146 16-11 16,-161 10 4-16,-203 10 0 15,-152 0 1-15,-133 0 5 16,-67 0-6-16,-138 13 3 16,-132 21-1-16,-143 11 25 15,-125 6-27-15,-101 3 0 16,-81 2-1-16,-57 13 7 15,-49 9-6-15,-27 16 0 16,9 13 15-16,49 1-22 16,102 3 7-16,138-18 0 15,191-30-3-15,178-27 8 0,186-25-10 16,151-11 3-16,232-51 2 16,208-27-2-16,186-25 2 15,130-4 0-15,71 2-6 16,-14 8 6-16,-66 10 0 15,-112 10-10-15,-164 21 21 16,-155 14-19-16,-151 13 8 16,-134 12 0-16,-128 9-14 15,-63 8 14-15,-164 0 0 16,-147 19-14-16,-168 33 36 16,-165 13-29-16,-115 11 7 15,-76 9 0-15,-36 6-3 16,14 7 8-16,120-7-5 15,169-12 0-15,239-28 14 0,223-30-16 16,231-21 2-16,266-28 0 16,218-41-4-16,244-16 13 15,170-8-9-15,57 8 0 16,-1 11 17-16,-105 24-25 16,-179 21 8-16,-186 20 0 15,-168 9-14-15,-157 0 23 16,-110 3-9-16,-120 17 0 15,-85 11-16-15,-200 15 13 16,-173 16 3-16,-182 5 0 16,-164 10-4-16,-112 2 13 0,-80 9-9 15,1 8 0 1,48 4 15-16,107-10-21 0,165-14 6 16,177-19 0-16,191-28-1 15,195-15 10-15,152-14-18 16,240-18 4-16,181-43 5 15,192-27-2-15,155-20 2 16,94 1 0-16,26 8-7 16,-13 19 16-16,-120 23-10 15,-160 18 1-15,-196 13-9 16,-204 18-7-16,-186 8 16 16,-165 0-10-16,-226 42-8 15,-192 20 14-15,-199 24 4 0,-170 16 0 16,-128 13 1-1,-66 10-4-15,-32 2 3 0,67-8 0 16,155-14 49 0,236-26-34-16,271-34 26 0,266-27-40 15,240-18 23-15,298-63-18 16,271-39-5-16,245-28 0 16,185-19-2-16,81 7 19 15,14 16-24-15,-86 28 6 16,-163 37 0-16,-232 23-20 15,-208 26 10-15,-223 12 10 16,-182 0-5-16,-133 0-5 16,-191 29-19-16,-191 17 23 15,-173 7 12-15,-147 12-5 0,-111 0 13 16,-80 6-14 0,-36 3 0-16,23 1 12 0,31 11-5 15,84 1-7-15,89 7 0 16,98-6-1-16,155-18 10 15,169-21-9-15,147-21 0 16,133-19-18-16,213-9 4 16,218-45 5-16,249-43 18 15,231-34-8-15,177-11 6 16,72 5-7-16,-41 24 0 16,-141 24 16-16,-192 24-24 15,-222 25 8-15,-217 13 0 16,-187 13-15-16,-160 5 15 0,-151 23-1 15,-214 41-16-15,-208 28 34 16,-195 15-25-16,-161 6 8 16,-106 1 0-16,-53 1-4 15,30-1 6-15,130-13-2 16,212-19 17-16,276-27-11 16,267-30 22-16,240-25-28 15,266 0 0-15,205-39-14 16,190-30 14-16,134-10 0 15,67-2-3-15,8 10 10 16,-53 11-27-16,-120 14 14 16,-133 11-10-16,-169 14-1 15,-164 7 11-15,-147 14 6 16,-151 0 0-16,-115 9-33 0,-201 30 30 16,-181 20 3-16,-192 12 0 15,-173 14-8-15,-115 11 19 16,-76 3-11-16,9 6 0 15,75-6 18-15,156-9-3 16,218-19-8-16,253-28 1 16,235-17-16-16,191-26 10 15,272 0-2-15,226-54 6 16,204-28 13-16,143-20-24 16,97-6 5-16,9 6 0 15,-31 9-11-15,-66 7 22 16,-94 15-11-16,-142 13 0 15,-138 15 4-15,-191 20-16 0,-164 12 12 16,-151 11 0 0,-116 0-12-16,-173 23 10 0,-160 22 2 15,-155 15 0-15,-116 5 14 16,-94 3-14-16,-57 0 0 16,-9-3 0-16,45-1-2 15,106-4 13-15,173-13-11 16,201-12 0-16,190-15-2 15,205-20-9-15,226 0 3 16,205-25 8-16,199-32 8 16,121-13-3-16,53-2-5 15,-22 11 0-15,-72 9 6 0,-128 12-18 16,-147 15 12-16,-160 11 0 16,-159 8-8-16,-121 6 20 15,-93 0-21-15,-93 0 9 16,-147 14 0-16,-125 17 3 15,-115 1-3-15,-93 1 0 16,-58-1 14-16,5 4 0 16,35 5-14-16,71-2 0 15,121-5 14-15,150-11-8 16,124-9-6-16,125-14-5 16,160 0-11-16,160-18 16 15,169-27 11-15,84-11-11 16,49-1 1-16,-27 0-19 0,-79 12 2 15,-103 6 7-15,-147 8 2 16,-101 14-2-16,-107 2 9 16,-58 7 0-16,-49-7 0 15,-76 1-10-15,-57 3 1 16,-9 0 9-16,9 0-2 16,26-6-43-16,41-4-78 15,30-15-180-15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2:16.57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1101 382 474 0,'0'0'101'0,"0"0"-32"16,0 0-14-16,0 0 29 15,0 0-15-15,0 0-61 16,160-152 26-16,-4 117-32 16,53-4 7-16,22-6 13 15,-9 2-7-15,-40 7-8 16,-71 15-3-16,-71 10 10 0,-40 9-9 15,-58 2-5-15,-93 5 0 16,-80 37 10-16,-66 8 1 16,8 8-11-1,31-10 0-15,40-11 10 0,63-12-7 16,39-11-2-16,50-5-1 16,48-9 13-16,18 0 2 15,0 0-12-15,9 0-3 16,58-3 9-16,48-22-4 15,27-10-5-15,31-1 0 16,-8-3-1-16,-14 4 15 16,-27 7-14-16,-44 14 0 0,-53 11 4 15,-27 3-16 1,-27 0 12-16,-110 26 0 0,-63 16-6 16,-49 12 22-16,0 0-15 15,27-9-1-15,62-6 3 16,62-13-9-16,49-3 6 15,32-4 0-15,17-5-5 16,17-2 6-16,72-4-1 16,36-5 0-16,39-3 5 15,27 0-9-15,-9-8 4 16,-31-3 0-16,-44 7 0 16,-41 4 11-16,-48 0-16 15,-18 9 5-15,-9 23-11 0,-88 15-2 16,-28 10 19-1,-17 8-6-15,-22 3 0 0,22-7 19 16,17-8-23-16,41-14 4 16,26-13 0-16,36-10-7 15,22 1 7-15,0 1 0 16,57 4-6-16,41-5 22 16,27-6-14-16,8-2-2 15,-26-4 0-15,-32 4-5 16,-35 2 6-16,-31 3-1 15,-9 3 0-15,-18 14-20 16,-48 9 18-16,-41 11 2 16,-17 5 0-16,-10 1-5 15,10-3 11-15,8-3-6 0,10-6 0 16,21-5 12-16,14-9-14 16,36-11 2-16,35-10 0 15,0 0-15-15,17-7 18 16,50-3-3-16,22 0 0 15,26 0 13-15,-4-18-17 16,14 2 4-16,-18 4 0 16,-19 7-9-16,-43 5 12 15,-23 0-3-15,-22 0 0 16,0 8-12-16,-31 21 6 16,-45 4-2-16,-21 4 8 15,3 3-7-15,5-4 0 16,23 1-18-16,8-5-51 0,23-2-118 15,12-1-51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3:43.9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16336 353 685 0,'0'0'244'15,"0"0"-83"-15,0 0 1 16,0 0-48-16,-9-161-18 16,9 146-42-16,0 12 2 15,0 3-26-15,0 0-29 16,0 18-2-16,9 32-12 15,9 18 13-15,4 22 6 16,-13 7 3-16,0 1-6 16,-9-4-3-16,9-15 4 15,-9-16 1-15,0-21-5 16,0-13 0-16,0-15-3 16,0-9 12-16,0-5-6 0,0 0 1 15,0 0-1 1,0-2 20-16,0-21-19 0,0-14-2 15,0-6-4-15,9-2 11 16,9 2-9-16,13 7 0 16,-5 11 4-16,-3 13-16 15,12 12 3-15,-4 0-1 16,-4 9 9-16,4 24-25 16,-22 2 18-16,-9-4-11 15,0-1-15-15,0-1 21 16,-18-5-17-16,-13-6-4 15,13-3 17-15,0-12 3 0,-4-1 14 16,4-2 1 0,18 0 3-16,0 0 5 0,0 0-9 15,0-2 0-15,9-13-4 16,22-6 6-16,5-3-2 16,-5-1 0-16,5-1 5 15,4 5-9-15,-14-3 5 16,5 7-1-16,-13 3 0 15,0 6 5-15,-18 2-5 16,0 3 0-16,0 3 5 16,0 0-13-16,0 0 6 15,0 11-15-15,0 18 17 16,0 7 0-16,0 1 0 16,0-3 0-16,0-6 4 15,13-8-2-15,5-11-2 16,9-3 0-16,13-6 9 0,0 0-2 15,17-6 14-15,-3-23 12 16,3-10-4-16,1-4 20 16,-18-2-31-16,-31-3 4 15,-9 0 14-15,0 0-27 16,-40 2 9-16,5 10-18 16,-5 13-2-16,13 12-8 15,5 6 3-15,4 5-4 16,9 0 1-16,-9 16-85 15,-4 20-27-15,13 5-80 16,0-8-97-16,9-10-140 0</inkml:trace>
  <inkml:trace contextRef="#ctx0" brushRef="#br0" timeOffset="741">17407 280 719 0,'0'0'187'0,"0"0"5"15,0 0-36-15,0 0-38 16,0 0-20-16,0 0-41 16,0-133-8-16,0 133-30 15,0 0-19-15,0 24-5 16,0 27-6-16,0 23 11 16,0 13 1-16,-9 9 3 0,9-2-4 15,0-6 0-15,0-15 11 16,0-22-11-1,0-14 0-15,0-21 2 0,0-8-5 16,9-8 3-16,-9 0 0 16,0-9 5-16,0-26 3 15,0-10-8-15,-9-3 0 16,-18-3 0-16,5 8-4 16,4 10 7-16,1 10-3 15,8 14 0-15,9 4 4 16,0 5-9-16,0 0 4 15,0 0-19-15,9 3 13 0,17 17-10 16,32 7 17 0,0-9-1-16,8-12 3 0,-8-6-2 15,9 0 0-15,-9-17 0 16,-9-15 6-16,-10-5 0 16,-3 1-2-16,-14-7 8 15,-13 4-10-15,-9-1 28 16,0 3-18-16,0 6-3 15,0 8 16-15,-22 12-21 16,22 11 1-16,0 0-5 16,-9 3-19-16,0 45 11 15,0 22-2-15,9 18 10 16,0 3 1-16,0-6 5 16,0-11-6-16,0-18 0 15,18-13 5-15,4-17-10 0,-4-16 5 16,-9-10-3-16,9 0-2 15,4 0 10-15,-4-30 3 16,22-7-3-16,-14-6 1 16,-8 4 3-16,-9 8-9 15,4 13 0-15,-4 10-1 16,0 8 2-16,-9 0-2 16,18 0-3-16,13 26-9 15,4 7 3-15,5 7 10 16,0-3-10-16,-4 3-26 15,13-4-74-15,18-5-84 16,8-11-202-16</inkml:trace>
  <inkml:trace contextRef="#ctx0" brushRef="#br0" timeOffset="1178">19460 288 878 0,'0'0'176'0,"0"0"-36"16,0 0 1-16,0 0-30 16,-32-146-59-16,15 133 7 0,-1 7-34 15,-4 6-17 1,-5 0-8-16,-22 0-7 0,-9 19 7 15,-8 16 0-15,-1 8 1 16,18 2-3-16,23 2 2 16,26 6 0-16,0 5-5 15,35 5-4-15,32 7 9 16,13 6 0-16,-5-5 0 16,-8-6-10-16,-18-8 10 15,0-12 0-15,-32-8-5 16,-8-9 4-16,-9-10-3 15,0-4 4-15,0-5-19 16,-40-5 19-16,-4-4-10 16,-23 0-10-16,-4 0-16 0,27 0-62 15,13-18-57-15,13-14-52 16,18-14-7-16,18-13-148 16</inkml:trace>
  <inkml:trace contextRef="#ctx0" brushRef="#br0" timeOffset="3067">19553 406 561 0,'0'0'143'16,"0"0"-26"-16,0 0 53 16,0 0-25-16,0 0-38 15,80-147 4-15,-80 144-38 16,0 3-24-16,0 0-35 16,0 3-14-16,9 34-17 15,0 20 14-15,-1 13 6 0,-8 18 16 16,9 8-11-16,0 3-6 15,0-3 6 1,13-10-5-16,-4-21-3 0,0-15 2 16,4-16 7-16,-13-19-9 15,0-9 0-15,-9-6 3 16,0 0 4-16,0-12-6 16,0-22 0-16,0-14-1 15,-18 0 1-15,-31-4-2 16,-9 4-5-16,10 7 5 15,12 0-7-15,-4 10 8 16,22 11 0-16,-4 6 0 16,22 9 7-16,0 5-11 15,0 0 4-15,0 0-7 0,40-3 2 16,18 0 2-16,17-5 3 16,1-1 3-16,-18 0 3 15,-9 1-3-15,-10 3 1 16,-21 5-1-16,0 0 11 15,4 0-13-15,-4 1-1 16,9 29 0-16,13 3 8 16,-9 16-13-16,4 2 5 15,-4 3 0-15,-4 2-3 16,-9-8 7-16,-5-5-4 16,-4-10 0-16,-9-7 2 15,0-3-3-15,0-12 1 16,0-6 0-16,0-5-1 0,0 0 8 15,-9 0-5 1,-13-5 13-16,-5-20-12 0,18-6 8 16,-4-10-11-16,13-6 0 15,0-7 0-15,22-5 1 16,27-1-1-16,4 3 0 16,5 15 8-16,0 17-13 15,-27 9 5-15,5 16-2 16,-5 0-4-16,9 0-3 15,-5 16 8-15,-4 15 1 0,-4 5 0 16,4 11-9 0,-4-4 9-16,-18 2 0 0,8-1-10 15,-3-10 16-15,-5-6-6 16,8-10 0-16,-17-8 3 16,9-10-3-16,-9 0 0 15,9 0 0-15,5 0 26 16,12-10-23-16,-8-22 25 15,22-5-28-15,0-3 7 16,-13 3-2-16,13 6-5 16,-14 6 0-16,-8 11-1 15,4 8 4-15,-4 6-4 16,0 0 1-16,4 11-10 16,5 21 1-16,-10-1 9 15,-3 3 0-15,3-3-8 0,1-8 15 16,-9-6-7-16,4-9 0 15,-13-8 3-15,0 0-1 16,9 0 1-16,9 0-3 16,0-23 6-16,13-11 2 15,5 1-8-15,-5 2 0 16,-5 2 6-16,-3 6-7 16,-6 7 1-16,1 6 0 15,4 8-6-15,5 2-1 16,4 0 6-16,5 17-1 15,4 5 2-15,-14 4-8 16,14-6 8-16,0-6 0 16,-4-5 1-16,13-9 3 0,-1 0-4 15,-3 0 0-15,4-20 5 16,-9-6-1-16,-14 1-4 16,-17-10 0-16,-9-1 14 15,0-6-6-15,0-6-4 16,-35 5-4-16,-23 8-1 15,9 17-6-15,14 3 4 16,12 15 3-16,-3 0-3 16,3 6-14-16,15 30 17 15,-1 8 0-15,9-8-6 16,0-8-3-16,0-5 0 16,17-12 9-16,6-5-5 0,-6-6 11 15,15 0-3-15,-6 0-2 16,-8 0 5-16,-9 0-2 15,-9-3 1-15,0 0 5 16,0 3 13-16,0 0-21 16,0 0 16-16,0 14-18 15,0 35 2-15,0 19 0 16,0 10-1-16,22 14 0 16,14 4 30-16,13 10-26 15,-1 5 15-15,1 6-5 16,-22-2-11-16,-5-2 12 15,-22-2-11-15,0-4 1 16,-22-8 2-16,-36-13-5 16,0-21 3-16,14-20-6 0,-5-22 0 15,0-15 9-15,0-8-7 16,-17-12 7-16,-10-33-2 16,-13-19-7-16,14-13 0 15,17-8-22-15,23-3-11 16,35-2 26-16,0-4-12 15,44-2 2-15,45-6 9 16,-5 1-25-16,32-1 30 16,8-1-5-16,-8 1 8 15,8 1 0-15,-17-7 1 16,-14 6-1-16,-4 9 0 16,-40 16 10-16,-14 13-8 15,-17 15-2-15,-18 12 3 0,0 16 15 16,0 5-16-16,0 14 11 15,0 2-13-15,0 0-6 16,-9 0 5-16,-18 2-11 16,-13 21 12-16,23 3-3 15,-1 2 3-15,18 3 0 16,0 6-3-16,0-3 2 16,18 8-4-16,22-5 5 15,-5 3 0-15,14-4-4 16,-9 1 9-16,-4-6-5 15,-5-2 0-15,-14-1 5 16,-8-2-12-16,-9-1 7 0,0-2-8 16,0-3 5-16,-57-6-30 15,-19-6 7-15,-22-5-33 16,-17-3-73-16,-18 0-35 16,-10-23-133-16,-30-17-449 15</inkml:trace>
  <inkml:trace contextRef="#ctx0" brushRef="#br0" timeOffset="3555">19859 103 613 0,'0'0'191'0,"0"0"-49"16,0 0 9-16,0 0-28 15,0 0-51-15,0 0-2 16,-66-45-23-16,66 45-44 15,-18 0 16-15,9 6-19 0,0 16 0 16,9 7-7 0,0-5 14-16,0 2-7 0,0-6 0 15,36-8 2-15,4-7 2 16,-5-5 3-16,5 0 25 16,0 0 36-16,-22-14-38 15,0-9 16-15,-9-4-8 16,-9-2-21-16,0 1 16 15,0-1-32-15,0 9 1 16,-27 3-2-16,-13 9-13 16,-4 2 2-16,-14 6-66 15,0 6-86-15,-9 25-122 16,27 7-350-16</inkml:trace>
  <inkml:trace contextRef="#ctx0" brushRef="#br0" timeOffset="-1312">14026 199 1031 0,'0'0'158'0,"0"0"19"16,0 0-52-16,0 0-64 15,0 0-39-15,0 0-22 16,-9 89 0-16,9 17 9 15,0 36-7-15,22 19 16 16,-22 6-5-16,0 4-8 16,0-1 7-16,-22 2-7 15,-5 4-2-15,-13-12-3 16,5-21 8-16,13-46-9 16,13-31 1-16,9-38-16 0,0-25 15 15,0-3-19 1,58-29 20-16,8-33 9 0,10-20-3 15,-10-12-7-15,-26-4 1 16,-22-10-7-16,-18 2 2 16,0-3-14-16,-58 7 14 15,-26 11-8-15,-14 15-16 16,-4 11 23-16,4 17-15 16,32 13 18-16,17 13 0 15,22 11-3-15,27 2 5 16,0 9 1-16,0-3-11 15,0-3 6-15,58-4-18 16,35-11 23-16,45-8-8 16,4-3 14-16,-9-3-6 0,-35 7 0 15,-31 3 7-15,-32 2 1 16,-12 9 3-16,-15 6 13 16,-8 4 23-16,0 2-34 15,0 2 12-15,0 0-11 16,0 0-9-16,0 0-6 15,-8 0 1-15,-15 2-9 16,6 24 3-16,-10 11 5 16,5 2 1-16,13 6 0 15,9-8 4-15,0 1-12 16,0-10 8-16,40-8 0 0,-5-10-6 16,14-10 11-1,0 0-5-15,-9 0 0 0,-4-22 4 16,-5-12 9-16,-22-8-13 15,-1-3 0-15,-8-7 9 16,0 4 0-16,0 0-6 16,-17 9-3-16,-23 13 8 15,13 10-7-15,-4 12-1 16,4 4-4-16,5 0-4 16,-5 29-4-16,-4 24 12 15,14 10 0-15,8-4 2 16,9-5-7-16,0-12 5 0,9-8 0 15,39-14-3 1,-12-12 2-16,22-8 1 0,8 0 0 16,-8-2 5-16,9-22 2 15,4-3-7-15,-18-7 0 16,18 0 5-16,-26-3 5 16,4 3-10-16,-9 11 0 15,-5 9 5-15,-4 9-10 16,-4 5 2-16,4 0 2 15,-4 2-8-15,-5 27 1 16,4 2 8-16,-8 3 0 16,13-3 1-16,-13-11 1 15,13-4-2-15,-22-4-27 16,9-4-41-16,-9-4-95 16,0-4-141-16,-9 0-558 15</inkml:trace>
  <inkml:trace contextRef="#ctx0" brushRef="#br0" timeOffset="-12631">507 842 198 0,'0'0'632'0,"0"0"-506"16,0 0 19-16,0 0 7 15,0 0-61-15,0 0-23 16,0 0-18-16,102-65-7 16,-71 38 6-16,-4-5-27 15,4-5 17-15,-5 0-14 16,5 3-15-16,-13 1 16 16,-9 10-17-16,0 11-2 15,-9 9 10-15,0 3-14 0,0 0-5 16,0 3 2-16,0 37-25 15,0 16 23-15,0 15 3 16,0 0-1-16,-9-5 5 16,9-5 2-16,0-6-8 15,0-8 1-15,0-2-6 16,0-2 3-16,0-9-8 16,0-9 1-16,0-5 5 15,0-9-4-15,0-5 7 16,0 0 2-16,-40-4 0 15,5 7 7-15,-23-1-7 16,-9 1 0-16,18 0-1 16,23-4 11-16,-5-2-10 15,22 0 0-15,9-3 0 0,0 0 0 16,0 0 0-16,0 0-3 16,9 0 0-16,39 0-14 15,10-25 11-15,27-10-13 16,12-10-38-16,-12-3-22 15,-10-3-76-15,-8 6-98 16,-9 9-103-16</inkml:trace>
  <inkml:trace contextRef="#ctx0" brushRef="#br0" timeOffset="-12338">1115 406 576 0,'0'0'287'0,"0"0"-96"16,0 0-3-16,0 0-34 16,0 0-63-16,0 0-35 15,-44-104-13-15,44 104-34 16,18 0-1-16,22 14-8 16,17 28 4-16,1 17 3 15,-5 15-7-15,-4 12 3 16,-9 15-2-16,-22 9 3 15,-18 4-4-15,0-7 0 16,-27-5 2-16,-39-12-9 16,-23-2-13-16,-18-11-52 15,14-12-48-15,17-14-133 0,28-13-284 16</inkml:trace>
  <inkml:trace contextRef="#ctx0" brushRef="#br0" timeOffset="-10059">2026 562 724 0,'0'0'271'0,"0"0"-96"16,0 0-17-16,0 0-51 16,-9-156-18-16,-9 142-40 15,10 8-26-15,-1 3 14 0,9 3-19 16,0 0-3-16,0 0-15 16,-14 15-7-16,-3 38 3 15,-1 32 3-15,-13 17 1 16,22 14 8-16,9 0-7 15,0-10 1-15,0-16-2 16,18-21-10-16,13-22 9 16,9-16-5-16,-5-12-1 15,-17-13 4-15,13-6 3 16,-4 0 0-16,4-6 4 16,4-21-2-16,-4-10 6 15,-4-9-7-15,4-8 0 0,-4-9 7 16,4 5-7-1,-4 13-1-15,-5 13 0 0,-13 19 7 16,-9 9-14-16,9 4 6 16,8 4-11-16,14 27 12 15,-4 14-9-15,13 6 9 16,-13 0 0-16,4-4 2 16,-4-4-8-16,-10-6 6 15,5-6-12-15,-4-8 10 16,0-12-14-16,4-6 12 15,-13-1 4-15,9-4 0 16,0 0 0-16,13-4 0 16,9-23 3-16,-14-7 8 15,6-6-11-15,-6-5 22 0,-8-6-9 16,4-4-12-16,-13-1 19 16,-9 5-15-16,0 6 2 15,0 14 9-15,-22 11-14 16,4 8 4-16,0 12-6 15,1 0-17-15,-15 18 17 16,6 27-10-16,12 18 10 16,14 4-7-16,0-2 5 15,0-2 0-15,32-14-2 16,8-13-2-16,-5-14 1 16,5-10 5-16,-4-10 0 15,4-2 1-15,8-6 8 16,-12-24-9-16,13-6 7 0,0-5-7 15,0-4 9-15,-1 5-9 16,-12 7 0-16,-5 12-1 16,-4 13 0-16,-9 8 0 15,4 0-5-15,-4 23-8 16,8 10 9-16,-12-4 1 16,3-7 4-16,-17-4-6 15,9-13 6-15,-9-5 0 16,0 0 5-16,0 0-5 15,0 0 22-15,0-5-9 16,-18-13-8-16,-13-4 4 16,5-1-2-16,8 1-7 0,-4 7 0 15,4 10 3-15,9 2-10 16,0 3 6 0,9 0-5-16,0 0-6 0,0 16-21 15,0 21 28-15,0 9-10 16,0-6-19-16,9-1 28 15,18-10 6-15,-5-7-25 16,5-10 20-16,-10-12-4 16,-8 0 9-16,22 0 2 15,-22-12-2-15,9-10 19 16,-5-1-2-16,-13 0 8 16,0 9 2-16,0 2-18 15,0 10-1-15,0 2-8 0,0 0-8 16,0 0 4-16,18 14-13 15,9 10 17-15,13-3-2 16,9-4 0-16,-14-5 2 16,14-6-1-16,0-6 1 15,-9 0-4-15,4-18 5 16,5-20-1-16,-9-17 12 16,-4-16-4-16,-14-17 20 15,-13-11-4-15,-9-8-7 16,0 5 7-16,-9 21-15 15,-13 26 4-15,4 24 12 16,0 22-20-16,9 9 13 0,-4 0-18 16,4 42-25-16,-9 35 22 15,0 34 3-15,-4 10 0 16,22 0 0-16,0-9-4 16,0-28-6-16,0-18-31 15,22-24-27-15,5-19 5 16,4-21-27-16,-4-2 9 15,-18-7 23-15,0-33 13 16,-9-15 35-16,0 1 6 16,-18-2 1-16,-31 6-2 15,-9 13 5-15,0 7-2 16,1 14-2-16,12 11-8 16,5 5 10-16,23 0 2 15,17 0-6-15,0 0 3 16,8 16 1-16,50 4 2 0,18 0 11 15,21-9-3-15,6-4 13 16,3-7-9-16,1 0 10 16,-23-18 18-16,5-7-13 15,-31-6 11-15,-14-4 1 16,-13-2-9-16,-13-2 27 16,-18-6-26-16,0 0-10 15,0 8 9-15,0 14-23 16,-9 15 12-16,-22 8-19 15,13 0 0-15,1 22 0 16,-14 38-8-16,13 16 8 16,18 6-7-16,0 0 7 0,18-11-4 15,39-15-14-15,32-13-24 16,5-14-1-16,30-21-28 16,23-8-98-16,-14-3-169 15</inkml:trace>
  <inkml:trace contextRef="#ctx0" brushRef="#br0" timeOffset="-6082">6242 542 739 0,'0'0'161'16,"0"0"7"-16,0 0-20 0,0 0-46 15,0 0-36-15,0 0-63 16,0 17 1-16,0 31-4 16,0 23 0-16,0 11 7 15,0 4-4-15,0-11-3 16,0-9 4-16,0-13 6 15,0-16-10-15,0-11 0 16,0-18 8-16,0-5-1 16,0-3-6-16,0 0 41 15,0 0 47-15,0-32-47 16,0-15 8-16,-9-21-43 16,-4-26 5-16,13-14-14 15,0-5 2-15,0-3 0 16,0 15-1-16,0 7 1 0,22 20 0 15,-4 17-1-15,0 21-22 16,13 16 18-16,9 13-50 16,27 7-23-16,8 0-17 15,9 13-91-15,-17 26-93 16,-36 15-193-16</inkml:trace>
  <inkml:trace contextRef="#ctx0" brushRef="#br0" timeOffset="-4974">6220 893 248 0,'0'0'222'0,"0"0"-75"0,0 0-15 15,0 0-6-15,0 0-51 16,0 0-22-16,129-20 6 16,-76 0-24-16,5 1-15 15,9-4 7-15,-19 3-24 16,1 4 7-16,-22 6-5 15,-14 2 0-15,-4 5 4 16,-9 3 0-16,0-4 49 16,0 0 9-16,0-2-38 15,0-2 2-15,0 4-14 16,0 4-14-16,0 0 19 16,0 0-22-16,0 0 0 15,0 0-4-15,0 4-20 16,0 24 18-16,0 12 3 0,18 2 6 15,13 4-6-15,5-4 3 16,12 4 0-16,-8-7-1 16,-13 0 10-16,-9-7-13 15,-5-4 4-15,-13-6-41 16,0-5-17-16,-31-2-38 16,-18-12-3-16,14-3 11 15,4 0 47-15,22-9 41 16,0-17 5-16,9-5 0 15,0-6 23-15,18-8-14 16,48-6 20-16,23-5-8 16,4-1-25-16,5 4 9 0,-22 7 1 15,-19 6 17-15,-8 7 27 16,-13 1-26-16,-23 9 15 16,5 4-1-16,-18 11-12 15,0-2 21-15,0 10-26 16,0 0-15-16,0 0-11 15,-9 0-4-15,-13 0-4 16,4 0 4-16,-9 29 4 16,-4 16-4-16,22 18 4 15,9 2-2-15,0 2-5 16,9-10-2-16,40-8-1 16,9-16-10-16,0-10-20 15,8-14 32-15,-8-9 2 0,9 0 6 16,-18-6 4-16,-5-20 3 15,-13-5-6-15,-13 0 9 16,-9-6-7-16,-9 0 24 16,0-2-2-16,0 4-7 15,0 10 16-15,-9 8-34 16,0 12 16-16,0 5-16 16,0 0-10-16,9 0 8 15,-9 11-13-15,9 20 15 16,0 3-6-16,0-3 10 15,0-8-4-15,0-6 0 16,0-6 2-16,0-2-10 0,0-6 8 16,0-3 0-1,0 0-7-15,9 0 13 0,-9 0-6 16,9 8 0-16,9 7 5 16,4 8-15-16,-4 13 10 15,9 18 0-15,-5 11-6 16,-4 5 12-16,-1 4-6 15,6 12 1-15,-6-5 4 16,-8 1 3-16,0-8-1 16,-9-20-7-16,0-13 2 15,0-12 7-15,0-15-9 16,0-8 1-16,0-6 2 16,9 0 43-16,-9 0 10 0,13-2 3 15,14-29 10 1,0-18-46-16,13-10-8 0,0-1-10 15,-5 3 0-15,5 9-3 16,-22 12-2-16,4 5-34 16,-13 8-41-16,9 9-106 15,0 0-192-15</inkml:trace>
  <inkml:trace contextRef="#ctx0" brushRef="#br0" timeOffset="-2430">9690 754 680 0,'0'0'281'0,"0"0"-130"16,0 0 19-16,0 0-59 15,0 0-29-15,0 0-32 16,0-31-46-16,0 46-4 16,0 22-4-16,-18 13 4 15,-13 16-8-15,-9 1 20 16,13-2-12-16,10-8 0 16,-6-12 7-16,14-14-8 15,9-16 1-15,0-13 0 16,0-2 13-16,0 0-12 0,0-8 19 15,23-35 16-15,3-21-22 16,14-24 12-16,18-25-10 16,-22-16-14-1,12-6 9-15,1 3-5 0,-22 15-5 16,4 24-1-16,-22 27 5 16,0 29-4-16,-9 27-1 15,0 10-9-15,0 0 6 16,0 56-29-16,0 29 23 15,0 34 4-15,0 7 10 0,0 2-7 16,9-15 2 0,9-19 0-16,22-20-4 0,-9-23 1 15,-5-12 1-15,1-19-14 16,-14-5-32-16,-13-13 18 16,0-2-14-16,0 0 31 15,0-23 5-15,-40-13-32 16,-26-3 15-16,-1 1 6 15,-9 2 7-15,-12 7 6 16,21 8 3-16,9 8 3 16,32 8-7-16,-6 1 14 15,32 2-7-15,0-1 0 16,0 0-5-16,0 3-3 16,49-2 1-16,9-7 7 15,18-5 8-15,21-15-5 0,-21-2 11 16,8 3-1-1,-26 0 2-15,-9 5 29 0,-18 3-23 16,-13 9 5-16,0 5 11 16,-18 6-32-16,0 0 15 15,0 0-20-15,17 0-4 16,23 20 1-16,9 22-11 16,18 12 14-16,-1 6-1 15,1-5 3-15,-9-2-2 16,-9-5 0-16,-23-11 3 15,6-8-15-15,-32-5 10 16,0-7 2-16,0-5-10 0,0-10 14 16,-23-2-4-16,-12 0 20 15,-14-20-19-15,9-11 20 16,13-14-20-16,18-10 2 16,0-8-3-16,9-15 6 15,0 5-6-15,0 10 0 16,27 16 3-16,4 18-9 15,5 12 6-15,-5 14-3 16,-4 3-2-16,21 0-5 16,1 20 9-16,9 17 1 15,0 6-4-15,0 8-7 16,-14 2 11-16,-4-8 0 16,-13-2-7-16,-14-12 8 15,-4-6-3-15,-9-7 2 16,0-4-4-16,0-6-6 0,-9-8 16 15,-13 0-6-15,-5 0 18 16,5 0-17-16,4-22 18 16,9-13-19-16,9-12 3 15,0-10-8-15,0-11 6 16,40-7-1-16,-4 11 0 16,13 11 4-16,-1 16-5 15,1 14 1-15,-13 17-7 16,22 6 2-16,-9 0-7 15,8 20 4-15,1 9 7 0,-9 4-15 16,-14-2 15 0,5 4-8-16,-22-10-6 0,-9-5 14 15,0-6-11-15,-9-11 12 16,0-3-4-16,0 0 9 16,0 0 8-16,0-3-3 15,0-22-5-15,0-7 14 16,-9 1-12-16,-9-6-7 15,-8 6 5-15,3 6 2 16,6 5-2-16,-1 8-5 16,-4 10 0-16,13 2-4 15,0 0-4-15,0 0-7 16,0 32 14-16,-13 7-5 16,22 6 2-16,0 3 4 15,0-5 0-15,0-6-8 0,31-9 5 16,-4-11 3-1,-5-12 0-15,5-5 2 0,-10 0 3 16,14-5-5-16,-13-18 2 16,0-8 9-16,4-1-3 15,-13 2 0-15,-9-4 16 16,9 5-10-16,-9 7 11 16,0 11-16-16,0 5-5 15,0 6-4-15,0 0-2 16,0 0 1-16,0 6-18 15,0 27 8-15,0 13 8 16,0 1 4-16,31-1-1 0,-4-12 0 16,-1-12-6-1,14-10 3-15,-9-12 3 0,-4 0 0 16,0 0 10-16,-5-14-9 16,-4-9 0-16,0 1 9 15,-5-7-7-15,-13 1-1 16,9 0-1-16,-9 8 10 15,0 6-13-15,0 10 2 16,0 4 0-16,9 0-1 16,-1 0-21-16,1 23 10 15,22 9 7-15,-13 4 5 16,22-4-6-16,-4-10 6 16,13-8-7-16,0-14 1 15,8 0 2-15,1-3 4 16,-14-28 0-16,5 0 4 0,-18-7 2 15,-4 3-6-15,-9 0 0 16,-18 4 19-16,0 6-19 16,0 8 27-16,0 8-6 15,0 9-20-15,0 0 4 16,0 0-5-16,0 29-21 16,-9 38 20-16,-18 24-4 15,-4 17 5-15,5 8 0 16,8-3 5-16,-4 6-3 15,4 6-2-15,18 8 0 0,0-3-2 16,0-8 7 0,0-17-5-16,9-26 0 0,-9-24 3 15,0-25-7-15,0-15 4 16,0-14 0-16,0-1 13 16,-36-5-11-16,-22-23 14 15,-22-9-16-15,-4-8 7 16,-14-10-9-16,23-7 2 15,-1-5 0-15,18-10-4 16,41-14-5-16,17-1 4 16,17-8-10-16,59-5-21 15,39 9 29-15,10 3-24 16,-1 13-9-16,-17 21-10 16,-32 25-101-16,-35 19-86 15,-31 15-217-15</inkml:trace>
  <inkml:trace contextRef="#ctx0" brushRef="#br0" timeOffset="5939">368 2572 587 0,'0'0'275'16,"0"0"-129"-16,0 0-5 0,0 0-5 15,0 0-39-15,0 0-41 16,-102-35-2-16,102 31-30 16,0-5-9-16,17-3-15 15,10 6 11-15,4 1-9 16,18 2-1-16,-4 3 3 15,-5 0-3-15,8 0-1 16,-30 26-1-16,0 9 1 16,-5 6-4-16,-13 15 2 15,-31 6 2-15,-35 7 0 16,-10-4 3-16,0-5 3 16,19-13-6-16,17-15 0 15,22-16 0-15,9-7 0 0,9-9 0 16,0 0 0-16,0 0 6 15,0 0-5-15,9 0-2 16,35-16 4-16,14-7-3 16,31-3 11-16,-13 3-11 15,8 1 0-15,-4 2-4 16,-13 6-18-16,-19 3-67 16,-21 2-94-16,-9 6-162 15</inkml:trace>
  <inkml:trace contextRef="#ctx0" brushRef="#br0" timeOffset="6247">840 2291 632 0,'0'0'256'0,"0"0"-98"16,0 0 11-16,0 0-27 15,0 0-46-15,0 0-54 16,-85-72-41-16,112 77-1 16,13 29-8-16,27 16 8 15,-10 10 10-15,10 11-9 16,-18 8 5-16,-5-3 2 16,-13 6-6-16,-13 4 9 0,-18-2-11 15,0 4 0 1,-40-3-1-16,-26-6 1 0,-10-13-24 15,1-15-78-15,26-15-123 16,22-11-169-16</inkml:trace>
  <inkml:trace contextRef="#ctx0" brushRef="#br0" timeOffset="10311">2341 2439 99 0,'0'0'576'0,"0"0"-387"0,0 0-24 16,0 0 16 0,0-158-69-16,0 126-38 0,0 7-13 15,0 8-28-15,0 5 31 16,0 9-33-16,0 3-24 16,0 0 17-16,-8 0-24 15,-10 15-3-15,-13 33-1 16,-5 17 8-16,-4 17-1 15,14 0-3-15,3 3 0 16,23-3-7-16,0-3 10 16,0-2-3-16,23-12 0 15,12-14-10-15,5-20 1 16,0-17 8-16,-4-11 1 16,4-3-2-16,8 0 10 15,-3-31-8-15,-5-11 2 0,9-4 10 16,8-8 1-16,-21 1-13 15,13 1 0-15,-9 6-1 16,-13 19 9-16,-5 11-8 16,-13 9 0-16,0 7 1 15,-1 0-12-15,10 0 9 16,4 7 1-16,5 11-14 16,-9 3 14-16,4-8 1 15,-4 2 0-15,-9-7 3 16,0-2-11-16,-9-6 8 15,0 0 0-15,0 0 3 16,0 0 10-16,0 0-12 0,0 0 11 16,0-19-1-1,-9-7-6-15,-9 1-5 0,-13-1 0 16,13 6-3-16,-9 6 5 16,5 8-2-16,4 6 0 15,10 0-6-15,-24 0-1 16,15 28-7-16,-1 17 14 15,-13 12-7-15,31 3 3 16,0-1 2-16,0-2-2 16,40-9-27-16,0-17 26 15,4-14-26-15,-4-14 28 16,0-3-12-16,-4-3 26 16,-5-30-11-16,-22-4 1 15,8-6 10-15,-17-2 6 16,0 0-15-16,0-3 10 0,-17-5 13 15,-23 3-15-15,-9 4 1 16,4 13-11-16,5 13 15 16,14 14-24-16,-5 6 9 15,4 0-9-15,5 32-2 16,-5 16 10-16,27 9 1 16,0 5 0-16,0 0-1 15,49-5-8-15,-5-9 9 16,14-15 0-16,-9-16-10 15,0-11 13-15,0-6-3 16,-5 0 0-16,-4-23 8 16,0-7-5-16,-13-7-3 0,4 0 0 15,-13-2 19-15,-9 4-9 16,-9 4-4-16,0 9-2 16,0 9 10-16,0 9-21 15,0 4 7-15,0 0-7 16,17 4 3-16,-3 28-10 15,12 11 14-15,-8 2 0 16,4-2 5-16,5-7-12 16,-9-7 7-16,4-13 0 15,-13-7-6-15,0-9 16 16,-9 0-10-16,9 0 0 16,0-2 8-16,-9-30 5 15,22-8-13-15,-13-1 0 0,8 4 6 16,1 5 4-16,-18 13-5 15,0 7-5-15,14 12 8 16,-14 0-14-16,0 0 6 16,17 0-3-16,1 8-4 15,4 21 6-15,5-1 1 16,4 7 0-16,-4-8 2 16,-10-4-13-16,15-3 11 15,-24-9-5-15,1-5 1 16,-9-6-1-16,9 0 5 15,-9 0 0-15,0-17 5 16,9-12 1-16,13-2-6 0,-22 3 0 16,9 6-2-16,-9 7 15 15,0 13-16-15,0 2 3 16,9 0-4-16,0 0-9 16,9 2 0-16,13 21 13 15,18 3-5-15,-14-4 7 16,14-7-10-16,-9-5 3 15,9-6 1-15,-22-4-9 16,-1 0 13-16,5-4 0 16,-22-12 5-16,0-5 8 15,0 3-7-15,-9-3 0 16,0 1-5-16,0 3 33 0,0 6-33 16,0 2 10-1,0 7-1-15,0 2 3 16,0 0-18-16,0 0 5 0,0 31-11 15,0 28-5-15,-18 29 22 16,9 11-6-16,9 11 0 16,-9-5 12-16,1-5-13 15,8-9 1-15,-14-10 0 16,14-16-7-16,0-17 9 16,0-20-2-16,0-13 0 15,0-13 11-15,0-2-7 16,0 0 3-16,-9-22 10 15,-17-26 28-15,8-17-43 0,-4-21 19 16,4-21-20 0,18-26 13-16,0-14-12 0,0-3-2 15,0 8 0-15,27 23-7 16,4 29 11-16,-5 25-4 16,-3 25 0-16,3 19 3 15,5 21-15-15,5 0 2 16,22 4-17-16,8 36 19 15,1 14-17-15,-18 5 17 16,-9 3 5-16,-31 1-33 16,-9-7 31-16,0-9-41 15,-31 2-19-15,-27-9 2 16,0-6-80-16,5-8-53 16,22-10-78-16,22-8-216 15</inkml:trace>
  <inkml:trace contextRef="#ctx0" brushRef="#br0" timeOffset="11173">4767 2693 19 0,'0'0'674'16,"0"0"-464"-16,0 0-33 16,0 0-44-16,0 0-13 15,-40-146-52-15,14 126-19 16,-5 3 9-16,-5 8-43 15,14 6 9-15,-5 3-24 16,9 0 12-16,5 8-23 0,-5 27 11 16,9 1 0-16,9 9-10 15,0 4 12-15,9-7-2 16,31-2 0-16,5-14-21 16,4-10 19-16,-18-10-16 15,-5-6 18-15,-4 0-5 16,-4 0 17-16,-9-22-11 15,0-7 7-15,0 1 1 16,-9-1 23-16,0 2-23 16,0 1 2-16,0 6 26 15,0 11-34-15,0 7 17 16,0 2-20-16,0 0 5 16,0 0-20-16,0 28 4 15,0 11 11-15,9 10-8 16,13 1 16-16,-4 5-8 15,13-8 0-15,-13-6 8 0,-1-8-16 16,15-16 8-16,-24-8 0 16,1-6-1-16,0-3 9 15,9 0-8-15,13-21 2 16,-13-12 7-16,22-12 4 16,-14-1-12-16,6 4 1 15,-6 2 10-15,-4 17-6 16,-4 9-6-16,-9 9 0 15,9 5-2-15,4 0-10 0,5 2 8 16,4 30 4 0,-5 2-12-16,1 5 19 0,13 1-8 15,-9-7 1-15,-4-6 0 16,0-11-3-16,-5-5 3 16,-4-11 0-16,-1 0-3 15,6 0 15-15,3-22-12 16,5-18 0-16,-4-5 7 15,4-8-11-15,-13-2 4 16,-9 0 0-16,-9 5 10 16,0 8 2-16,0 14-12 15,0 8 0-15,-18 14 10 16,9 6-21-16,-4 0 8 16,-5 37-1-16,9 19-11 15,9 15 25-15,0 3-10 0,0-6 0 16,40-12 1-16,18-11-12 15,-14-13 11-15,14-18-6 16,-9-14 4-16,9 0-17 16,-18-5 17-16,-23-27-51 15,-8 1-53-15,-9 0-72 16,-9 0-159-16,-31 0-599 16</inkml:trace>
  <inkml:trace contextRef="#ctx0" brushRef="#br0" timeOffset="13155">7295 2306 959 0,'0'0'208'16,"0"0"-76"-16,0 0-11 15,0 0 2-15,0 0-96 16,0 0-18-16,-58-54-9 16,58 122 2-16,9 26-2 0,0 7 0 15,-9 9 1-15,0 4-1 16,0 2 8-16,0-14-8 15,0-23 0-15,0-30-15 16,9-27 8-16,-9-16-37 16,13-6 18-16,-4-12 12 15,-9-30 17-15,0-15-3 16,0-11 0-16,-9-3 10 16,-39 3-13-16,-10 3 3 15,-9 10 0-15,9 9-11 16,1 14 14-16,17 12-3 15,13 9 0-15,9 11-9 16,18 0 7-16,-13 0-16 16,13 23 18-16,0 10-15 0,0 1 19 15,49-2-4-15,17-9 0 16,1-16 11-16,13-7-8 16,-13 0-3-16,-1-18 0 15,1-20 22-15,-18-4-10 16,-14-9 28-16,-4-6 2 15,-13 1-27-15,-18-1 31 16,0 3-32-16,0 12 0 16,0 16 24-16,0 15-35 15,-9 8 12-15,0 3-15 0,9 0-7 16,-8 45 6 0,-15 18-9-16,14 16 10 15,-8 6-2-15,8-5 9 0,9-7-7 16,0-8 0-16,0-8 11 15,0-18-20-15,18-13 9 16,-1-18 0-16,14-8-14 16,5 0 28-16,22-39-14 15,8-12 0-15,-8-9 14 16,0 3-13-16,-18 3-1 16,-13 12 0-16,-5 9 2 15,-13 13 6-15,-9 14-8 16,0 6 0-16,0 0-11 15,17 6 7-15,1 31-11 16,4 5 15-16,5-1-10 0,13 3 22 16,-13-13-12-16,4-8 0 15,-5-6 7-15,6-12-14 16,3-5 7-16,5 0 0 16,9-5 4-16,9-29 9 15,-1-12-13-15,19-5 0 16,-18-6 13-16,0 4-9 15,-23 2-4-15,5 8 0 16,-22 12 1-16,4 13 13 16,-22 13-14-16,9 5 0 15,0 0-23-15,9 23 22 16,4 14-15-16,-13 3 16 16,8-3-5-16,-8-10 10 0,-9-5-5 15,9-15 0 1,-9-4 10-16,0-3-13 0,0 0 5 15,0 0-2-15,0-9 17 16,0-16-5-16,-18-6-12 16,-22-3 0-16,14 3 7 15,-14 2-15-15,13 7 8 16,-13 11 0-16,14 5-10 16,-6 6-9-16,-3 0 16 15,4 37 0-15,4 16-1 16,5 13-6-16,13-4 10 15,9 0 0-15,0-13-2 0,22-7-11 16,5-13 6 0,13-13 2-16,-13-8-7 0,13-8 5 15,-14 0 7-15,5-16 0 16,-13-21 7-16,9-5 4 16,-14-12-11-16,5-3 0 15,-18-3 5-15,0 9 2 16,0 6-5-16,-18 8 4 15,-4 18-4-15,4 7 9 16,9 12-22-16,-13 0 8 16,4 12-7-16,0 25-5 15,18 13 16-15,0 4-1 16,0 0 0-16,27-6 7 16,13-8-14-16,18-15 7 15,0-13 0-15,-1-12-11 0,1 0 16 16,9-12-5-16,-10-22 1 15,-12 0 12-15,4-3-7 16,-18-2-6-16,-13-1 3 16,-18 0 13-16,0 3-15 15,0 1-1-15,-18 11 3 16,-4 7 6-16,4 10-12 16,18 8 3-16,0 0-14 15,0 14 7-15,0 26-7 16,0 14 14-16,0-1 0 15,9 0 8-15,31 2-6 16,-14-5-2-16,6-1 0 0,3-4-7 16,-13-8 10-16,-4-12-3 15,-9-7 0-15,-9-10 7 16,0-5-9-16,0-3 2 16,-27 0 0-16,-30 0-15 15,-1-15 21-15,0-4-6 16,18 5 0-16,22 2 2 15,9 4-4-15,9 8 2 16,0-2-2-16,0 2-16 16,0 0 6-16,9 0-4 15,18 0 14-15,22 10 2 16,-9 2-2-16,18-7 2 16,8-5 0-16,10 0-8 15,21 0 14-15,-12-25-6 0,-10-9 0 16,5-8 10-16,-13-4-8 15,-31 1-2-15,-5-2 0 16,-23 0 38-16,-8 11-32 16,0-1 15-16,-31 14-1 15,5 6-12-15,-1 12 2 16,14 5-10-16,-5 0-9 16,0 25-4-16,-4 17 10 15,13 18 3-15,9-1 0 16,0 1 9-16,0-3-11 15,22-9 2-15,14-8 0 0,4-9-11 16,9-9-40 0,17-14 0-16,1-8-48 0,0 0-126 15,-1-20-232-15</inkml:trace>
  <inkml:trace contextRef="#ctx0" brushRef="#br0" timeOffset="14618">11223 2158 1003 0,'0'0'256'15,"0"0"-91"-15,0 0-44 0,0 0-10 16,0 0-60-16,0 0-35 15,0-56-12-15,0 96 4 16,0 27-8-16,0 30 8 16,9 24 4-16,-9 26-6 15,0 29-6-15,-40 25 0 16,4 14-1-16,-13 0 6 16,18-22-10-16,13-35 3 15,18-43-46-15,0-40 44 16,40-38-31-16,18-31 11 15,9-6 10-15,17-23 19 16,5-31-5-16,-5-14 0 0,-8-17 8 16,-18-17-9-1,-18-5 1-15,-32-9 0 0,-8-1-9 16,-40 4 15-16,-44 3-6 16,-23 14 0-16,1 17-11 15,4 16-1-15,26 26 12 16,18 13 0-16,18 9-1 15,23 9 10-15,17 6-9 16,0 0 0-16,0 0-1 16,0-2-11-16,0-1 10 15,26-3 2-15,5-3-7 16,5 1 17-16,13 2-10 0,0 1 0 16,-1-1 9-16,-3 1-16 15,4-2 7-15,0-1 0 16,-23-1 24-16,5 1-20 15,-22 2 13-15,0 0-14 16,-9 4 6-16,0 2-8 16,0 0-1-16,9 0-1 15,13 22-7-15,5 20 10 16,13 7-2-16,4 8 0 16,5 2 5-16,0-8-12 15,-22-5 7-15,4-12 0 16,-22-16-4-16,-9-9 12 15,0-5-11-15,0-4 3 0,-18 0-16 16,-31 0 12-16,9-13 4 16,-4-5 0-16,13-2-3 15,22 3 6-15,9 2-8 16,0-3-1-16,0-3 6 16,0-7-7-16,40-4 7 15,4-5 0-15,5 0-1 16,0 4 11-16,0 5-10 15,-14 0 0-15,5-1 0 16,-13 4-6-16,4-1 12 16,-13 3-6-16,-9 3 0 15,-9 3 14-15,0 4-13 16,0 1-1-16,0 4 3 16,-27 2-20-16,-4 6 15 15,4 0 2-15,1 0-6 0,-6 20 13 16,24 13-18-16,8 10 11 15,0 6-1-15,0 1-10 16,17-3 13-16,14-9-2 16,5-7 0-16,-5-14 4 15,18-8-6-15,-5-9 2 16,5 0 0-16,9-26 7 16,-9-11-6-16,0-2-1 15,-23 1 3-15,-8 5 13 16,-18 2-12-16,0 8-2 15,0 1-1-15,0 7 11 16,0 4-12-16,-18 8 0 0,1 3 0 16,-6 0-10-16,6 3 0 15,8 20 10-15,9 8 0 16,0-2-9-16,0-4 14 16,0 0-5-16,0-5 0 15,9-3 5-15,0 1-14 16,-1-4 9-16,6 5 0 15,-14 7-5-15,9 7 11 16,-9 10-6-16,9 5 0 16,-1 5 5-16,1 2-4 15,-9 4-1-15,0-2 0 16,0 2-5-16,0 1 11 16,0-1-6-16,0 6 0 0,0 2 11 15,-17 5-7 1,-1-1-4-16,4-9 0 0,6-11-2 15,8-18 9-15,0-13-7 16,0-11 0-16,0-6 4 16,0-3 9-16,0 0 9 15,0-12 10-15,8-25 22 16,32-13-52-16,0-15 20 16,5-9-11-16,26-9 2 15,-4 2-12-15,-1 3-1 16,1 7-28-16,-18 16-18 15,-31 18-96-15,-18 19-59 16,0 8-378-16</inkml:trace>
  <inkml:trace contextRef="#ctx0" brushRef="#br0" timeOffset="16304">12982 2611 651 0,'0'0'240'16,"0"0"-102"-16,0 0-5 0,0 0-6 15,0 0-44 1,31-144 13-16,-31 130-29 0,0 11-31 15,0 3 21-15,0 0-46 16,0 0 2-16,0 0-13 16,0 31-9-16,0 12 9 15,0 13 0-15,0 4 6 16,-18 0-6-16,-4-2 2 16,13-9-2-16,-9-10 5 15,18-13 11-15,0-17-16 16,0-9 0-16,0 0 1 15,0 0 16-15,0-29-13 16,0-19 12-16,9-23-6 16,9-15 0-16,13-6-7 0,-4-7-3 15,4-6 3-15,-13 9-5 16,8 15 2-16,-12 26 0 16,3 24-1-16,-17 19 10 15,9 12-18-15,-9 0 0 16,9 35-9-16,13 30 6 15,14 31 8-15,-18 14 4 16,13 4 0-16,9-6 11 16,-14-10-15-16,14-13 4 15,-4-17-18-15,-5-15 15 16,-13-25-42-16,0-15 7 16,-18-11 11-16,0-2 0 15,0 0 20-15,0-28 7 0,-36-9-17 16,-13 0 16-16,-9 0-32 15,-8 4 24-15,-1 2 4 16,1 8 6-16,8 5-2 16,0 4 1-16,27 9 0 15,13 5-2-15,18-3 3 16,0 3-1-16,0 0 0 16,0 0-21-16,40 0 18 15,27 0 3-15,8-9 0 16,10-11 9-16,12-7 1 15,-12-5-6-15,-14 9 11 16,-35 4-6-16,-5 5 29 0,-5 2-17 16,-17 1-6-1,22-1 17-15,-22-2-31 0,9 6 15 16,-9 0-16-16,0 8 10 16,4 0-13-16,-4 0 3 15,0 0-1-15,17 2-10 16,14 26 11-16,9 7 0 15,0 4 0-15,9 3 7 16,-23-2-13-16,14-2 6 16,-22-8 0-16,4-7-8 15,-31-5 10-15,0-8-3 16,0-10 1-16,0 0-21 0,0 0 21 16,-40 0 0-16,5 0 6 15,3-10 3 1,6-19-3-16,17-11-6 0,-4-11 0 15,13-6 3-15,13-8-2 16,31 3-1-16,14 9 0 16,-9 16-7-16,0 17 11 15,-14 17-4-15,-3 3 0 16,7 3-6-16,-12 26-8 16,13 7 14-16,-4 6 0 15,4 0-4-15,-14 3 14 16,5-4-10-16,-22-8 0 15,0-7 1-15,0-2-11 16,-9-11 10-16,0-4-4 16,0-6-3-16,-9-3 14 0,-9 0-6 15,-13 0 4-15,22-21 3 16,1-4-3-16,-1-9-5 16,9-3 0-16,0-11-1 15,35-3 10-15,14-11-9 16,9 5 0-16,0 9 7 15,-10 16-15-15,1 16 8 16,-13 13-4-16,-5 3-3 16,5 3-37-16,-5 31-22 15,-5 11-22-15,-17 6-85 16,13 0-34-16,-13 0-41 16,0-9-145-16</inkml:trace>
  <inkml:trace contextRef="#ctx0" brushRef="#br0" timeOffset="17512">14901 2589 333 0,'0'0'199'16,"0"0"-14"-16,0 0-32 16,0 0-18-16,0-144-22 15,0 107-26-15,0 2 4 16,0 4-40-16,-13 9-3 16,-5 5 20-16,0 11-44 15,-4 6 4-15,-4 0-28 16,8 0-1-16,-13 29-13 15,13 10 14-15,9 6 0 16,9 1-1-16,0-4 5 0,0-7-4 16,18-9 0-1,0-11-4-15,13-6-2 0,-22-9-3 16,17 0 9-16,-4 0 6 16,-4-19 4-16,-9-10-5 15,13 4-4-15,-13-4 9 16,0 1-1-16,-9 8-3 15,0 6-6-15,9 9 1 16,-9 1 13-16,0 4-23 16,0 0 9-16,9 0-19 15,0 29 11-15,13 5 8 16,-4 5 0-16,-1-4-5 0,15-2 15 16,-6-9-10-1,5-8 0-15,-13-7 0 0,0-9-1 16,-9 0 3-16,4 0-2 15,5-18 13-15,-9-7-6 16,8-6 2-16,-3-3-6 16,4 0-1-16,-18 0 15 15,8 12-16-15,-8 5 2 16,0 11-3-16,0 6 4 16,0 0-13-16,18 6-1 15,4 21 5-15,14 8-6 16,-5-1 13-16,-4-9-2 15,13-5 0-15,-14-9 0 0,14-5-3 16,-22-6 3 0,4 0 0-16,5-3 8 0,-9-17-2 15,4-5-6-15,-13-1 18 16,-9 1-17-16,0-1 29 16,0 10-9-16,0 4-10 15,0 7 23-15,0 5-33 16,-9 0 7-16,9 5-8 15,-22 40-15-15,4 20 14 16,0 23 1-16,-13 20 0 16,4 13 0-16,-4 27 7 15,14 6-7-15,-1 9 0 16,18-4 8-16,0-18-7 16,0-14-1-16,0-19 1 0,-9-29-5 15,-4-31 9-15,4-23-5 16,-9-16 0-16,0-9 4 15,-31 0-4-15,-8-14 8 16,-10-26-7-16,0-8 6 16,1-5-3-16,17-12-4 15,9-7 0-15,22-7 3 16,18-12-16-16,18-10 10 16,48-9 1-16,23-15-10 15,13-6 4-15,5 2 8 16,0 10-7-16,-1 17 11 15,-12 20-8-15,-19 13 4 16,-17 16 0-16,-9 10-3 16,-31 9 12-16,4 11-9 0,-22 7 1 15,0 2 8-15,0 8 5 16,0 0-14-16,0 6-7 16,-22 0 2-16,4 0-11 15,-9 0 16-15,-4 20-1 16,13 5 11-16,-4-2-19 15,22 0 9-15,0 2 0 16,0 4-11-16,31 4 18 16,18 7-7-16,0 6 0 15,18 1 7-15,-23 5-11 16,5-4 4-16,-31-3 0 0,-5-2-6 16,-13-10 3-16,0-3 3 15,0-9-7-15,-13-4-16 16,-23-3 19-16,-4 0-28 15,-9-2-37-15,5-7-5 16,-5-5-127-16,18 0-39 16,22 0-146-16</inkml:trace>
  <inkml:trace contextRef="#ctx0" brushRef="#br0" timeOffset="17919">16976 1807 137 0,'0'0'672'0,"0"0"-519"0,0 0 41 16,0 0-48-16,0 0-48 15,0 0-9-15,-75-107-53 16,75 107 14-16,0 0-41 16,-9 22 0-16,-22 38-9 15,4 31 7-15,-13 19 4 0,13 9 26 16,18 5-36 0,9 4 28-1,0-4-22-15,0-8 1 0,27-5 4 0,22-9-12 16,0-14 0-16,0-12 1 15,8-20 9-15,-12-13-10 16,4-12 0-16,-9-11-54 16,-14-11 5-16,-8-6-71 15,13-3-77-15,-13 0-129 16,4-9-580-16</inkml:trace>
  <inkml:trace contextRef="#ctx0" brushRef="#br0" timeOffset="19446">17389 2272 515 0,'0'0'206'0,"0"0"-55"15,0 0-55-15,0 0 30 16,0 0-17-16,0 0-30 16,0 0 10-16,-124-65-36 15,124 59-11-15,0 0-13 16,0-2-24-16,49-3-5 15,26-7 0-15,32-1 8 16,17-4-6-16,1 0-2 16,-32 6 0-16,-35 5 6 15,-36 10 12-15,-22 2-15 16,0 0 3-16,0 0-2 16,0-2 4-16,-13-1-8 0,4 0 0 15,-18-3-5-15,18 6 13 16,-13 0-8-16,22-2 0 15,-9 2 7-15,9 0-14 16,0 0 7-16,0 0-10 16,-9 0 2-16,0 0-101 15,0 0 4-15,-13 2-36 16,13 10-62-16,0 2-11 16,1 0-92-16</inkml:trace>
  <inkml:trace contextRef="#ctx0" brushRef="#br0" timeOffset="19980">17429 2260 379 0,'0'0'237'0,"0"0"-85"16,0 0-24-16,0 0-21 15,0 0-49-15,0 0-36 16,-66-23 1-16,66 23-20 0,0 0-3 16,0 0 0-16,0 0 16 15,0 0-14-15,0-2-2 16,0 2 4-16,0-6 5 15,-14 3-6-15,5-2-3 16,0 3 0-16,9 2 9 16,0-4-13-16,0 4 4 15,0 0 0-15,0 0-14 16,0 0 11-16,0 0 1 16,-8 9-6-16,-10 25 16 15,-13 14 11-15,13 11 14 16,-13 9 12-16,13 14 36 15,9 7-57-15,-9 14 19 0,18 2-13 16,0 1-30 0,0-17 27-16,0-14-27 0,0-24 0 15,0-18 2-15,9-16 10 16,0-11-12-16,0-6 0 16,-9 0-5-16,9-3-8 15,-9-27-24-15,9-16-85 16,-9-11-26-16,13-7-54 15,-4-2-340-15</inkml:trace>
  <inkml:trace contextRef="#ctx0" brushRef="#br0" timeOffset="20188">17296 2733 210 0,'0'0'159'0,"0"0"-27"0,0 0 24 15,0 0-25-15,0 0 0 16,0 0-53-16,258-48 9 15,-192 31-29-15,10 0-38 16,-10 0 10-16,-17 5-30 16,0 5 0-16,-13 1-1 15,4 6-23-15,-23 0-87 16,6 0-100-16,3 0-89 16,-17 0-186-16</inkml:trace>
  <inkml:trace contextRef="#ctx0" brushRef="#br0" timeOffset="20782">18069 2615 408 0,'0'0'178'0,"0"0"1"0,0 0-32 15,0 0-20-15,0 0-26 16,0 0-24-16,-76-51 12 16,59 51-40-16,17 0-25 15,-23 0-8-15,6 5-4 16,-14 23-12-16,13 9 0 15,0 4 7-15,9 2-11 16,9 1 4-16,0-5 0 16,0-5-5-16,9-8-5 15,18-12 9-15,4-8-2 16,-5-6 3-16,6 0 0 0,-15-18 7 16,10-15 1-16,-14-8 10 15,-4-3-10-15,0-4 12 16,-9-2 10-16,0 7-16 15,0-1 24-15,-9 11-29 16,-22 7-6-16,13 12-3 16,1 11-4-16,-6 3 3 15,-3 0 1-15,8 17-10 16,-4 19 3-16,13 10 7 16,9 0 0-16,0 4-6 15,9-7 9-15,31-2-3 16,0-11 0-16,-5-13-33 15,14-11 32-15,0-6-14 16,9 0 15-16,-1-35 10 16,10-4 2-16,-9-10-12 0,8 3 6 15,-8 10 1-15,-13 11 15 16,-14 13-22-16,-22 10 1 16,0 2-3-16,-9 0-2 15,8 22 4-15,6 13 0 16,4 4 1-16,-10 4-10 15,10-1 9-15,4 0 0 16,5-7-2-16,-18-10-58 16,13-8-46-16,-13-6-122 15,9-8-106-15,8-3-377 16</inkml:trace>
  <inkml:trace contextRef="#ctx0" brushRef="#br0" timeOffset="24150">19428 2487 521 0,'0'0'371'0,"0"0"-267"16,0 0 33-16,0 0 11 16,0 0-108-16,0 0-20 15,-57 50-5-15,48 17 18 16,-9 5 18-16,0 10-50 15,-4 9 11-15,13-6-10 16,0-17 12-16,9-23-14 0,0-25 0 16,0-14 0-16,0-6-9 15,0 0 19-15,9-32 1 16,9-20 19-16,4-23-14 16,-4-9 43-16,0-13-50 15,13-5-3-15,-5-5 3 16,6-1-8-16,-15 12-1 15,1 16 3-15,4 27 11 16,-13 24-14-16,-9 18 0 16,9 11 3-16,9 0-15 15,4 34-5-15,14 29 17 16,12 24-6-16,-8 15 15 16,-4 0-11-16,4-3 2 0,-22-5 0 15,0-12-8-15,-5-15 8 16,-4-21-9-16,0-20-23 15,-9-16-50-15,0-10 42 16,0 0 21-16,0-10 3 16,-31-25 12-16,-14-7-11 15,-13-4 15-15,-17-5-1 16,4 6 2-16,-14 6-10 16,19 8 9-16,8 14 0 15,18 8-7-15,22 6 7 16,9 3-6-16,9 0 3 15,0 12-22-15,58 11 18 16,18-7 0-16,30-10 7 16,1-6 46-16,-14 0-26 0,-8-9 27 15,-28-14-4-15,-8-2-25 16,-9-2 40-16,-22-3-31 16,13 3-10-16,-22 1 19 15,0 11-35-15,0 7 26 16,-9 8-7-16,0 0-14 15,0 0-12-15,0 6-1 16,0 25 0-16,9 11-13 16,-1 1 37-16,15-1-17 15,-14-2 0-15,8-6 8 0,-8-7-18 16,13-3 10 0,-13-13-3-16,0-8-6 0,0-3-7 15,0 0 16-15,22-6 5 16,-13-26 6-16,22-3-5 15,-5-8-6-15,5 1 0 16,-13 3-1-16,-5 12 8 16,-4 16-7-16,-9 9 0 15,9 2 1-15,4 0-13 16,13 16 7-16,5 15 5 16,0 9-16-16,5-3 19 15,-5-3-3-15,18-8 0 16,-1-11 6-16,1-7-15 15,0-8 9-15,-23 0 0 16,5-8-2-16,-13-19 14 0,-5-4-12 16,-13-6 0-16,-9 0 9 15,0 3-5-15,0 3-4 16,0 6 0-16,-31 5-7 16,-5 9-11-16,-4 5 15 15,5 6-2-15,-14 0 5 16,18 8-8-16,13 17 8 15,18 7 0-15,0-1-10 16,0-2-5-16,40-4 14 16,-4-4 1-16,4-11 0 15,0-7-11-15,-14-3 11 16,1 0 0-16,-5 0-1 0,-13-3 16 16,0-7-15-16,-9 1 0 15,0-1 10-15,9 8-12 16,-9-1 2-16,0 3 0 15,22 0-7-15,-4 0-2 16,8 3 9-16,23 14 0 16,18 3 5-16,-9-4-14 15,8-5 9-15,-8-4 0 16,0-7-5-16,-18 0 15 16,-5 0-10-16,5-14 0 15,-13-12 9-15,4-5-9 16,-4-6 0-16,-14 3 0 15,-13 0 9-15,0 3 5 0,0 5-11 16,-13 7-3-16,-14 7 4 16,-4 10-18-16,13 2 14 15,1 0 0-15,8 0-11 16,-5 8 11-16,5 12-2 16,9 3 2-16,0 0-17 15,0-5 8-15,0-3 6 16,0-9 3-16,0-4-4 15,0-2 14-15,9 0-10 16,5 0 0-16,-14 0 6 16,0 0 4-16,9 0-4 15,-9 0-6-15,0 0 0 16,0 9-4-16,0 14 1 16,0 11 3-16,0 11 0 0,0 12 3 15,0 22-1-15,-23 8-2 16,6 19 12-16,-1 1-4 15,9-2 4-15,0 5 0 16,-4 1-6-16,-5-1 10 16,9-8-13-16,0-15-3 15,9-24 0-15,-9-20 14 16,9-24-14-16,0-11 0 16,-13-8 0-16,-5 0 19 15,-8-10-18-15,-14-33 5 16,0-11-6-16,22-17-1 15,18-8-9-15,0-17 10 16,49-14-20-16,26-13 17 0,32-1-29 16,-14 5 24-16,5 13 5 15,-23 17 5-15,-17 15-3 16,-18 15 1-16,-13 12 0 16,-5 9-3-16,-4 7 8 15,-18 11-5-15,9 3 0 16,-9 8 15-16,0 8-10 15,0-3-5-15,0 4-3 16,0 0-5-16,0 17-16 16,0 17 24-16,0 7 0 15,0 0 12-15,9-1-13 16,8-10 1-16,14-3 0 0,-4-11-5 16,-5-7 5-1,14-7 0-15,4-2 3 0,0 0 8 16,4-5-11-16,-4-21 0 15,0-7 0-15,-4-8 8 16,-5-6-1-16,4-2-7 16,5 7 0-16,-13 8 6 15,-5 14-8-15,-13 11 2 16,0 9 0-16,9 0-12 16,4 12 0-16,5 21 12 15,4 10 0-15,-14 3 4 16,10-4-9-16,-14-6 5 15,5-6 0-15,0-5-6 16,0-11 12-16,-5-3-6 16,-4-8 0-16,0-3 5 0,0 0 6 15,22-3-8-15,4-28-3 16,5-8 18-16,9-4-7 16,-4-2-9-16,4 5-2 15,-1 4 9-15,-21 7-10 16,4 6 1-16,-13 15 0 15,0 5-9-15,4 3 1 16,-4 0 8-16,-1 17 0 16,-3 12-4-16,-5-2-10 15,0-1 14-15,-9-4 0 16,0-7-5-16,0-6 11 16,0-8-6-16,0-1 0 0,0 0 12 15,0 0-3 1,0-1-7-16,-9-23-2 0,-14 2 0 15,6-1 13-15,-1 5-13 16,-4 0 0-16,4 10 4 16,9-1-9-16,-9 6 5 15,18 3-17-15,-22 0 16 16,13 6-24-16,-17 33 25 16,-14 12 0-16,4 8 7 15,14-2-8-15,22-5 1 16,0-13 0-16,0-11-10 15,22-8 23-15,14-11-13 16,-5-9 0-16,4 0 9 0,5-9-2 16,-4-17-7-16,4-8 0 15,-9 1 3-15,-13-4 12 16,-1 0-15-16,-17 3 0 16,0 9 7-16,0 4-6 15,0 16-1-15,0 2 0 16,0 3-3-16,0 0-9 15,0 3 4-15,0 24 7 16,0 14 2-16,0-1-7 16,0-1 6-16,0-2 0 15,9-6-5-15,5-8 16 16,3-9-11-16,-8-9 0 16,9-5 7-16,4 0-10 15,5 0 5-15,13-25-2 0,-13-1 5 16,12-2 7-16,-21 1-12 15,13 1 0-15,-22 9 11 16,0 5-20-16,0 7 9 16,0 5 0-16,-9 0-8 15,0 0 3-15,22 0 5 16,-13 22 0-16,9 3 0 16,-9 4-14-16,0 2 14 15,13-8 0-15,-13-9-5 16,-9-6 20-16,9-8-16 15,-9 0 1-15,8 0 0 16,10 0 1-16,13-5 4 16,5-18-5-16,4-5 0 0,-9 0 15 15,-4 5-15-15,-1 0 0 16,-4 8 2-16,-4 4-11 16,-9 9 9-16,0 2 0 15,4 0-6-15,-4 0 3 16,9 11-4-16,0 12 7 15,-5 0-1-15,5 0-15 16,-18-7 16-16,9-5 0 16,0-5-3-16,-9-6 16 15,0 0-13-15,9 0 0 0,-1 0 0 16,6 0 7 0,3-6-7-16,23-13 0 0,-4-7-1 15,4 7 11-15,-22 1-10 16,13 10 0-16,-22 4 0 15,0 4-19-15,0 0 18 16,-1 0-5-16,10 0 4 16,4 7-22-16,-4 1 18 15,13-2 0-15,-4-3 6 16,4-3-16-16,5 0 20 16,4-12-4-16,-5-13 0 15,-4-1 16-15,-13-2-16 16,-9-1 0-16,0 1 0 15,-9-2 6-15,0 1 1 16,0 4-7-16,0 2 2 0,0 12 13 16,0 2-11-1,0 9-4-15,0 0-10 0,0 0 0 16,-9 0-10-16,9 23 20 16,-9 8-1-16,9 8 12 15,0-2-17-15,0 3 6 16,0-1 0-16,31 1-9 15,-13-6 2-15,0-3 6 16,4-5-3-16,-13-7-65 16,-9-1-18-16,0-4-166 15,0-9-174-15</inkml:trace>
  <inkml:trace contextRef="#ctx0" brushRef="#br0" timeOffset="24677">25204 2527 889 0,'0'0'74'15,"0"0"-25"-15,0 0 85 16,0 0 12-16,0 0-103 15,0 0-30-15,0 0-5 0,-18-49-4 16,76 44 22 0,35-7-26-16,-4 1 0 0,-4 2 3 15,-19 1 8-15,-26-1-11 16,-22 1 10-16,-18 0-4 16,0-1 19-16,0-2-10 15,0-4-11-15,-9 2-4 16,-9-2 8-16,-22-2-8 15,14 6 0-15,-5 0 5 16,13 5-3-16,9 3-2 16,-4 1 0-16,13 2-6 15,0 0 6-15,0 0 0 16,0 0-10-16,0 0-17 16,31 5 26-16,9 17 1 0,-5 4 0 15,14 3 7-15,-9-4 4 16,-4 6-11-16,-5-3 0 15,-13 3 6-15,-10-2-8 16,-8-3 2-16,0-1 0 16,-17-3-9-16,-41 1 12 15,0-3-16-15,-9-1-29 16,10 0-168-16,17-15-181 16</inkml:trace>
  <inkml:trace contextRef="#ctx0" brushRef="#br0" timeOffset="26369">26075 1890 826 0,'0'0'178'15,"0"0"-69"-15,0 0-1 16,0 0-49-16,0 0-57 15,271-72 33-15,-178 64-35 16,5 3 8-16,-23-1 4 16,-26 3 2-16,-22 0-14 15,-18 1 0-15,-9 2 4 16,0 0-18-16,0-4-35 0,-27 4-78 16,-22-2 116-16,0 2-14 15,14 0 25-15,-5 0 0 16,13 0 9-16,5-3-8 15,22 3-1-15,-9 0 0 16,9 0 33-16,0 0-27 16,-9 17 31-16,-8 18 16 15,-6 12-16-15,14 9 38 16,-8 10-41-16,-1 2 1 16,9 3 6-16,-4-4-34 15,4-4 14-15,9-9-16 16,0-15-1-16,0-8 5 15,0-11-9-15,0-9-2 16,0-7 2-16,0-4-57 16,9 0 21-16,22-12-2 0,4-29-1 15,14-11 33-15,0-8-55 16,-9 3 61-16,-13 4 0 16,-10 10 13-16,-3 6-9 15,-14 15 4-15,9 5 6 16,-9 11 42-16,0 4-42 15,0 2 10-15,0 0-23 16,9 0 10-16,-9 31-17 16,0 16 12-16,0 10-6 15,0 0 32-15,0-3-30 0,0-9 18 16,0-11-14 0,0-10 1-16,0-11-2 0,0-8-5 15,0-5 0-15,0 0-2 16,0 0 16-16,8 0-14 15,10 0 8-15,4-14-1 16,5-3 5-16,-18 3-12 16,13 0 0-16,-13 5-1 15,0 1 5-15,0 3-4 16,0-2 0-16,0 7 4 16,13-2-18-16,-13 2 14 15,8 0 0-15,-8 0-9 16,0 0 8-16,13 0 1 15,-13 6 0-15,0-1 7 16,0-2-15-16,0-3 8 0,-9 0 0 16,0 0 20-16,13 0-16 15,-13 0 30-15,0 0 6 16,9-8-29-16,-9-1 30 16,0 3-37-16,0 0-3 15,0 6 17-15,0 0-9 16,0 0-9-16,9 0 0 15,-9 0 6-15,0 0-11 16,0 0 5-16,0 0 0 16,0 0-11-16,0 0 25 15,0 0-14-15,0-1 0 16,0-8 8-16,0-6-15 0,0-2 7 16,0 3 0-16,0-2-4 15,0 6 5-15,0-1-3 16,0 5 2-16,-9 1-6 15,0 2-7-15,9 3 13 16,0 0 0-16,0 0-6 16,0 0 4-16,0 0 2 15,0 0 0-15,0 14-5 16,0 12-11-16,0-1 16 16,0 3 0-16,0-5-8 15,9-8 19-15,9-2-11 16,0-4 0-16,13-6 1 15,-13-1-5-15,13-2 4 16,-13 0 0-16,-1 0-3 16,14 0 22-16,-4-20-19 0,4-7 0 15,-4-2 5-15,-9-2 2 16,-5 3-7-16,-4 5 0 16,-9 5-4-16,0 14 10 15,0 0-6-15,0 4 0 16,0 0-13-16,0 0 9 15,0 26-16-15,0 5 20 16,0 6-9-16,9-6 15 16,0-8-6-16,17-9 0 15,-12-6 9-15,12-5-21 16,-17-3 12-16,22 0 0 16,-4 0 3-16,4-16 14 0,4-8-16 15,-3 2-1-15,-24-1 8 16,10 3-4-16,-18 6-4 15,0 3 0-15,0 8 8 16,0 3 5-16,0 0-18 16,0 0 5-16,0 9-33 15,-35 33 31-15,-14 15-3 16,-9 14 5-16,9 11-2 16,9 8 13-16,14 17-11 15,26 12 0-15,0 9 7 16,0 0-4-16,17-15-3 15,32-9 0-15,0-16 2 16,0-23 15-16,-22-19-17 0,-19-21 0 16,-8-14 4-16,0-11-15 15,-26 0 12-15,-50-21-1 16,-30-15 4-16,-10-5 9 16,10-8-13-16,21-4 0 15,18-7-28-15,27-3 21 16,32-7-62-16,8-10-9 15,40-10-39-15,44 0-184 16,32-4-107-16</inkml:trace>
  <inkml:trace contextRef="#ctx0" brushRef="#br0" timeOffset="41587">27936 2178 376 0,'0'0'272'0,"0"0"-142"16,0 0-69-16,0 0 13 15,0 0-12-15,0 0-57 16,0 0 9-16,-97-67-10 15,66 67 3-15,-5 16-6 16,5 4-1-16,4 7 0 16,9-3-3-16,5-1 2 15,13 0 0-15,0-1-3 16,0 3 4-16,0 4-6 16,22-4 6-16,27 3 0 15,-4 1 0-15,-5-7 7 16,-14 4-7-16,5-6 0 15,-13 0 6-15,-18 0-12 16,0-1 6-16,0 1 0 0,-18 3 0 16,-30-3 8-16,-10-3-4 15,0-6-4-15,-9-9 4 16,19-2-11-16,3 0-11 16,14 0-54-16,22-13-42 15,9-10-11-15,0-12-97 16,58-6-129-16</inkml:trace>
  <inkml:trace contextRef="#ctx0" brushRef="#br0" timeOffset="43606">28070 1915 232 0,'0'0'244'0,"0"0"-105"16,0 0-15-16,0 0-46 15,0 0-12-15,0 0-44 16,9-31-22-16,-1 48-2 15,-8 25-1-15,9 18 3 16,-9 8 21-16,0 8-18 16,0 3 13-16,0 1-9 15,0-4-7-15,0-11 3 16,0-16-1-16,0-16-2 16,0-13 0-16,0-10-3 15,0-5 2-15,0-5-4 16,0 0 1-16,0 0-4 0,0 0 5 15,0-23 3-15,18-8-2 16,4-6 8-16,14-5-6 16,4-7 0-16,0 12 0 15,-14 14-2-15,-8 13 2 16,-4 10 0-16,-14 3-6 16,0 30-22-16,0 10 28 15,0 2-6-15,0-5-2 16,0-6 3-16,8-9 10 15,10-5-5-15,0-6 0 16,13-6-8-16,-4-8 6 16,13 0-6-16,9 0 8 0,-14-28 9 15,14-3-4 1,-9-6-4-16,-13 3 4 0,13-3 3 16,-23 5 12-16,15 5-6 15,-15 7-10-15,-8 9 6 16,0 8-10-16,0 3 0 15,13 0-4-15,-4 23-15 16,0 10 18-16,4 4-4 16,-13-8-5-16,0-7-8 15,-9-7-12-15,0-10 21 16,0-2 8-16,0-3 1 16,0 0 3-16,0 0 6 15,0-6-8-15,0-16 12 16,0-7-12-16,0 1 13 15,0 2 15-15,0 10-7 0,-9 1 12 16,-22 6-20 0,13 7-11-16,-9 2-3 0,-4 0-2 15,5 0 2-15,-6 9-2 16,6 22 2-16,-5 2-5 16,13 4 5-16,0 0-8 15,18-3 8-15,0-5-23 16,0-6 9-16,27-7-8 15,4-7-15-15,-4-4 23 16,13-5 2-16,-14 0 12 16,-8-11 6-16,13-13-2 15,-22-2 1-15,0-3 13 0,-9-8 5 16,0 1 11-16,0-1-8 16,0 3-7-16,-18 7 8 15,0 11-23-15,-4 7 7 16,13 9-11-16,-9 0-5 15,10 0 4-15,-15 29-3 16,14 7-3-16,9 7 6 16,0-3-19-16,0-4 17 15,40-7-8-15,-4-9-24 16,22-6 3-16,-9-5 5 16,-9-9 21-16,4 0-2 15,-13 0 15-15,-4-9-7 16,-5-11 2-16,-4-3 0 0,-9 1 19 15,-9-4 3-15,0 7 3 16,0 5 12-16,0 2-24 16,0 9 11-16,-9 3-21 15,9 0-5-15,0 0 0 16,0 15-22-16,0 13 22 16,0 3-2-16,0-3-9 15,0-3 0-15,18-2-19 16,13-9-11-16,-14-5-3 15,-8-6 4-15,13-3 40 16,-4 0-5-16,-9 0 10 16,0-15-2-16,0-2 9 0,4-2-7 15,-4-1 13-15,0 3-9 16,0 5 5-16,-9 4 10 16,0 5-24-16,0 0 11 15,9 3-11-15,9 0-14 16,4 0 13-16,4 18-9 15,-3-4 10-15,-6-3-4 16,1-5 0-16,0-6 4 16,4 0 3-16,5 0-2 15,4-17 9-15,-4-15-9 16,4-7-1-16,-14-4 20 16,1-2-18-16,4-3 24 15,-13 0 6-15,-9 0-13 16,0 5 25-16,0 4-14 15,0 3-11-15,0 15 2 0,-9 10-17 16,-4 5 8-16,4 6-12 16,0 0-11-16,-8 28 4 15,8 32 1-15,-14 20 6 16,6 1 3-16,17 1 1 16,0-11-7-16,0-12 3 15,31-20-32-15,4-10 25 16,5-15-17-16,-4-8 8 15,4-6 14-15,0 0-4 16,-5-11 6-16,5-19 0 16,0-2 4-16,-13-3-2 15,-9 2-2-15,4-2 0 0,-4 7 2 16,-9 5 5-16,8 13-7 16,-3 4 0-16,-5 6-9 15,8 0 7-15,-8 14-11 16,0 14 9-16,0 0-2 15,-9-5-4-15,0-6-9 16,0-8-5-16,0-4 3 16,0-2 20-16,0-3 2 15,0 0-1-15,0 0 19 16,0-8-17-16,0-9 9 16,-18-1-9-16,1 4 1 15,-1 1-5-15,4 3 4 16,-3 8-3-16,17 2 1 0,-9 0-22 15,9 20 18 1,-9 17 2-16,9 2 1 0,0 0-3 16,0-10-16-16,0-9-29 15,18-12-7-15,13-8 21 16,-13 0 30-16,-1 0 2 16,14-22 3-16,-13-13 21 15,-9-6 13-15,9-10 2 16,-5-3 1-16,-13-4-2 15,0 8-7-15,0-1 3 16,0 6-17-16,0 5 25 16,0 6-29-16,0 6 7 0,0 11-6 15,0 9-6 1,0 8-6-16,0 0 1 0,0 25-28 16,0 32 26-16,0 25-5 15,0 2 7-15,0-4 0 16,18-7-35-16,40-19-155 15,17-14-244-15</inkml:trace>
  <inkml:trace contextRef="#ctx0" brushRef="#br0" timeOffset="44531">30838 2017 734 0,'0'0'145'0,"0"0"-20"15,0 0-27-15,0 0-24 16,0 0-73-16,0 0 5 15,-107 51-2-15,80 17 3 16,-4 5-5-16,13 9-2 16,18-2 2-16,-9-6-7 15,9-9 5-15,0-11 0 16,0-9-4-16,0-14 9 16,0-9-5-16,0-8 0 15,0-8-4-15,0-6 1 16,0 0 6-16,0 0 0 0,-13-11 11 15,4-14-6-15,9-6-7 16,0-1-1-16,0-2-2 16,9 3-4-16,13 5 6 15,-4 10 0-15,13 7-2 16,-13 9-12-16,0 0 8 16,13 6 2-16,-13 19-11 15,-9 1 12-15,-9-1-33 16,0-2-27-16,0-6 25 15,-9-6-22-15,-9-2 22 16,-13-3-11-16,13-4 11 16,0 1 35-16,5-3-24 0,4 2 27 15,9-2-3 1,0 0 2-16,9 0-7 0,31 0 6 16,0 0 4-16,4-2 9 15,14-21-1-15,-9 0 12 16,-9-4 32-16,-5-5-13 15,-3-2 18-15,-15-2-4 16,-17 1-14-16,9 2 8 16,-9 7-19-16,0 8-4 15,0 5 19-15,-9 8-36 16,-8 2 1-16,-1 3-10 16,-4 0-4-16,4 21-4 15,-13 23 8-15,22 3 0 16,0 2-5-16,9-4 2 15,9-4 3-15,31-8-22 0,9-5-63 16,17-8-72-16,10-14-110 16,-1-6-444-16</inkml:trace>
  <inkml:trace contextRef="#ctx0" brushRef="#br0" timeOffset="50162">31659 2360 314 0,'0'0'184'15,"0"0"-147"-15,0 0-16 16,0 0 5-16,0 0-16 15,0 0 0-15,0 0 4 16,0-43-13-16,-8 41 6 16,8 2-7-16,0 0 0 15,0 0 0-15,0 0 0 16,0-3-2-16,0 3 1 16,0 0-4-16,0 0 5 15,0 0 1-15,0-4 0 16,0-1 13-16,0-3-14 15,0 3 24-15,0-8 7 0,0-1 1 16,8-3 9-16,1-3-21 16,0 3-13-16,5 0 16 15,-14 3-11-15,0 2 19 16,0 4-7-16,0 3-17 16,0-1 22-16,0 6-10 15,0-3-9-15,0 3-6 16,0 0-4-16,0 0 0 15,0 0-4-15,0 0-11 16,0 0 15-16,-14 12 1 16,-12 8 1-16,-6 2 3 15,-3 1-4-15,4 0-1 16,13-7 0-16,0 1-6 0,9-3 2 16,9 1-7-16,0-4-10 15,0 3 2-15,0 3-16 16,0 0 16-16,0 4 16 15,0 1 3-15,9 3-6 16,-9 1 6-16,9 2 0 16,-9 0-2-16,0-2 6 15,0-3-4-15,0-7 0 16,0-4-6-16,0 2 4 16,0-5-2-16,-9-2 4 15,-13 0 0-15,4-5 4 16,-8-2 2-16,-5 0-5 0,13 0 4 15,0 0-10-15,-4-6 1 16,13-8-20-16,0 0-8 16,0 3-34-16,0 5-29 15,9-2-101-15,0-4-180 16</inkml:trace>
  <inkml:trace contextRef="#ctx0" brushRef="#br0" timeOffset="51541">31833 2269 283 0,'0'0'151'0,"0"0"-90"16,0 0 6-16,0 0-13 16,0 0 7-16,0 0-36 15,0-29-11-15,0 29 11 16,0 0-25-16,-18 0 0 16,-13 0 13-16,4 15-7 15,-13 5-5-15,14 2 0 0,-14 3 5 16,22 1-2-1,4 4-4-15,-3 0 0 0,17 1-3 16,0 3 14-16,0-3-11 16,0-6 0-16,0-3 3 15,0-7-10 1,0-7 7-16,0-5 0 0,17-3 4 16,-3 0-3-16,4 0 18 15,-1-18 2-15,6-12 10 16,3 2-3-16,-17-6-17 15,9 3 1-15,-5-1 12 16,5 1-21-16,-9 0 18 16,-9 4-18-16,9 7 1 15,-9 6 0-15,9 10-4 16,-9 2 0-16,0 2-2 0,0 0-1 16,0 0 3-1,0 0-7-15,13 10-12 0,-4 13 18 16,-9 6-16-16,0 2 17 15,9 0 0-15,-9 1 3 16,0-4 0-16,0-9 0 16,9-7 3-16,-1-6-6 15,-8-6 3-15,0 0-3 16,9 0 10-16,5 0-3 16,3 0-1-16,1-20-4 15,0-6 2-15,13-8-1 16,-4 0-3-16,-5 3 0 0,-4 2 1 15,0 10 7-15,-10 7-8 16,-8 6 0-16,14 6-1 16,-14 0-6-16,0 0 3 15,0 0-8-15,0 15 11 16,0 11-7-16,0-4 5 16,0-5 3-16,9 4 0 15,-9-11 2-15,9 4 2 16,-1-5-4-16,-8-4 0 15,9-2-2-15,0-3 1 16,4 0-3-16,-13 0 4 16,18 0 2-16,0-11-1 15,0-9 0-15,4-5-1 0,5 5 4 16,-18 0-1 0,13 6-3-16,-13 5 1 0,-9 7-6 15,0 2 5-15,0 0-1 16,0 0 1-16,9 0-5 15,-9 16-1-15,8 4 6 16,1-2 0-16,-9-1-2 16,0-6 4-16,14-5-2 15,-5-4 0-15,-9 1 3 16,8-3-3-16,-8 0 0 16,9 0 3-16,9 0-1 15,-9-13 3-15,22-10-2 16,-4-3-3-16,-5 4 2 0,5 2-4 15,-10 6 2-15,-3 8 0 16,-14 3-3-16,0 3 5 16,0 0-2-16,9 0 0 15,-9 0 0-15,8 0-7 16,1 0 7-16,0 0 0 16,0 0-3-16,4 0 6 15,-4 0-3-15,0 0 0 16,9 0 8-16,-9 0-7 15,13-14 0-15,-4-12 1 16,0-3-4-16,-9 0 6 16,13-3-4-16,-22 3 6 15,0 9 0-15,0 6 5 16,0 3-3-16,0 7 7 16,0 4 0-16,0 0-15 0,0 0-7 15,-31 32 3-15,-5 11 4 16,5 5 6-16,4 0-6 15,5-8 0-15,22-7-3 16,0-1-4-16,22-7 3 16,27-2 3-16,5-9-42 15,17-12-57-15,-5-2-129 16,-8 0-193-16</inkml:trace>
  <inkml:trace contextRef="#ctx0" brushRef="#br0" timeOffset="51820">33059 1646 440 0,'0'0'122'0,"0"0"-40"15,0 0-12-15,0 0-5 16,0 0-50-16,0 0-9 15,18 40 42-15,13 16 36 16,-13 18-3-16,-10 15-15 16,1 12-23-16,-9 14 9 15,0 10-17-15,-35 15-17 16,-63 7-9-16,-53 13-9 16,-62 16-10-16,-54 0-186 0,-22-15-163 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52:11.70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0 270 273 0,'0'0'142'16,"0"0"-28"-16,0 0-29 15,0 0 15-15,0 0-11 16,0 0-17-16,-49 0 10 15,49 0-43-15,0 0-1 16,0 0 2-16,0 0-16 16,0 0 23-16,0 0-5 15,0 0-16-15,0 0 25 0,0 0-34 16,0 0 1-16,0 0 8 16,9 0-25-16,22 0 11 15,9 0-8-15,13 0-3 16,27 0 28-16,13 0-26 15,5 0 5-15,-5 0 6 16,14 0-2-16,17-2-10 16,10-2-2-16,12 2 3 15,-4 2 1-15,1 0-4 16,3 0 0-16,-21 0-2 16,8 0 10-16,0 0-8 15,9 0 0-15,5 0 2 16,-14 0-6-16,9 0 4 0,23 0 0 15,8 2-3-15,27 4 9 16,9-3-6-16,13 0 0 16,0 1 7-16,-4 1-12 15,-5-3 8-15,5 1-3 16,4 2 0-16,-13-5 4 16,13 0-4-16,-13 0 0 15,13 0 3-15,-5 0-9 16,14 0 6-16,-22 0 0 15,5-5-2-15,-32 5 9 0,-22 0-7 16,-5 0 0 0,-13 0 5-16,-8 0-10 0,3 0 5 15,-3 0 0-15,17 0-1 16,31 3 13-16,0-3-12 16,22 0 0-16,14 2 0 15,-5-2-9-15,14 0 9 16,-5 0 0-16,9 0-2 15,-13 3 10-15,13 4-8 16,0 1 0-16,9-3 1 16,8 0-4-16,10 2 3 15,18-7 0-15,4 0 3 16,4 0 1-16,-4 0-4 16,-23 0 0-16,1 0 4 15,-18 0-12-15,-9-7 8 0,0 2 0 16,0 0-1-16,-4 2 9 15,13-2-8-15,8-5 0 16,1 5 7-16,9-4-8 16,-18-2 1-16,-9 3 0 15,-18-6-8-15,-13-1 14 16,0 1-6-16,9 0 0 16,-5 3 3-16,-13-1-8 15,-9 4 5-15,9 0 0 16,0-1-5-16,9 2 12 15,14 0-7-15,-6-1 0 16,32-2 9-16,18 0-15 16,13-5 6-16,4 4 0 15,14-3-5-15,9 2 9 0,8 1-4 16,1 6 0-16,0 1 5 16,-1 4-11-16,1 0 6 15,17 0 0-15,9 0 1 16,14 0 4-16,8 0-5 15,-4 0 0-15,5 4 0 16,-1 1-5-16,0-3 5 16,-13-2 0-16,-4 4-2 15,-5-4 9-15,-4 0-7 16,-5 0 0-16,10 0 6 16,-6 0-15-16,6 0 9 15,-10 0 0-15,14 0-7 16,-14 0 16-16,-9 0-9 0,10 0 0 15,3 0 8-15,-12 0-14 16,-1 5 6-16,1 7 0 16,-19-1-7-16,-8-3 13 15,-13-2-6-15,-28-3 0 16,-8 3 5-16,-18-3-8 16,-13 0 3-16,5 2 0 15,3-2-4-15,23 3 12 16,0 2-8-16,9 1 0 15,-27-1 4-15,-4-5-13 0,-5 0 9 16,-4-3 0 0,-18 2-4-16,-18-2 15 0,-9 0-11 15,-21 0 0 1,-19 0 7-16,-8 0 8 0,-10 0-15 16,5 0 3-16,5-2 8 15,-10-1-1-15,-8-4-10 16,-22 6 0-16,-19-2 6 15,-21-3-8-15,4 3 2 16,0-2 0-16,-13 2-1 16,13-1 13-16,-14 2-12 15,5-1 0-15,5 3 3 16,-5 0-15-16,-4 0 12 16,4 0 0-16,-14 0-4 15,-8 0 0-15,-9 0 3 16,0 0-25-16,0 0-103 15,-9 0-177-15,-57 0-286 0</inkml:trace>
  <inkml:trace contextRef="#ctx0" brushRef="#br1" timeOffset="2412">3878 737 498 0,'0'0'402'0,"0"0"-263"16,0 0-5-16,0 0 9 15,0 0-52-15,0 0-54 16,9-72-14-16,-9 87-23 16,0 40 0-16,0 21 16 15,0 17-12-15,-18 3 27 16,-13 1-24-16,22-6-4 16,-8-9 12-16,8-15-10 15,9-14-5-15,0-23 0 16,0-14 7-16,0-12-4 15,0-4-2-15,0 0 2 16,0-37 25-16,0-29-8 16,17-21-9-16,15-25-11 15,-15-12 9-15,10-11-10 16,-5-1 1-16,-4 14 0 0,0 26-4 16,-5 36 10-16,-13 29-6 15,9 20 0-15,-9 11 3 16,0 0-13-16,18 0 2 15,22 42-1-15,-5 21-3 16,23 25 17-16,0 17-5 16,-1 8 0-16,10 3 0 15,-27-11-8-15,-4-9 8 16,-5-13 0-16,-22-5-7 16,-9-10 6-16,-9-8 1 15,-40-10-2-15,-27-9-18 16,-21-13 7-16,-6-6-35 0,-3-9-6 15,8-6 15 1,40-2-42-16,23-5-10 0,26 0-17 16,9 0-52-16,27-25-107 15</inkml:trace>
  <inkml:trace contextRef="#ctx0" brushRef="#br1" timeOffset="2766">4673 1106 585 0,'0'0'225'16,"0"0"-55"-16,0 0 3 15,0 0-38-15,0 0-60 0,0 0-14 16,-115-100-52 0,97 140 2-16,-13 16-7 0,22 16 4 15,0 4-3-15,9-3-5 16,9-2 0-16,31-9-6 15,9-10 10-15,-5-19-4 16,5-10 0-16,-9-18 8 16,18-5 0-16,-22-5-4 15,4-36 11-15,-14-11 47 16,5-11-44-16,-22-5 6 16,-9 0-9-16,-9 5-9 15,-40 10 5-15,-8 11-11 16,-1 16-15-16,0 13-1 0,23 13-83 15,12 0-61-15,23 27-113 16,0 9-192-16</inkml:trace>
  <inkml:trace contextRef="#ctx0" brushRef="#br1" timeOffset="3611">6131 1360 791 0,'0'0'196'0,"0"0"-40"0,0 0-28 16,0 0 5-16,0 0-63 15,0 0-52-15,-23-31-10 16,23 48-8-16,0 14 0 15,0 12 6-15,0-1 1 16,0 4-1-16,0-1-6 16,23-6 0-16,-14-2-1 15,17-9 3-15,5-8-2 16,5-9 0-16,4-7 9 16,9-4-4-16,0 0-5 15,-5-20 2-15,-4-15 7 16,0 2-2-16,-13-4-6 0,-10 6 13 15,6 8-13-15,-23 6 26 16,0 11-16-16,0 6-4 16,0 0-4-16,0 0-3 15,0 0-1-15,8 12-5 16,10 13 1-16,13 3 0 16,5 1 5-16,4-7 0 15,18-7-11-15,-1-10 11 16,-8-5 0-16,5 0 0 15,-14 0 6-15,0-22-5 16,-14-6-1-16,5-10 0 16,-22-4 3-16,0-3 4 15,-9 5-7-15,0 3 0 0,0 9 8 16,-9 11-6-16,-13 5-2 16,4 10-2-16,9 2-4 15,0 0-7-15,1 14 10 16,-1 17-4-16,9 6 2 15,0-3 4-15,0-3-12 16,35-6 2-16,5-4 6 16,9-13-5-16,-13-8 10 15,21 0-1-15,-8 0 7 16,-9-26-3-16,-13-2-3 16,0-6 0-16,-5 0 7 15,-22-2-2-15,0 1-5 0,0 4 7 16,-9 5 0-16,-13 12 6 15,-5 6-13-15,9 8 1 16,5 0-10-16,4 3-5 16,-9 31 14-16,18 11-4 15,0 6 9-15,0 0-11 16,18-1 6-16,31-6-23 16,18-11 5-16,8-10-43 15,14-9-21-15,-14-12-55 16,-8-2-94-16,-9 0-218 15</inkml:trace>
  <inkml:trace contextRef="#ctx0" brushRef="#br1" timeOffset="5802">9249 1244 204 0,'0'0'642'0,"0"0"-514"15,0 0 20-15,0 0-29 16,0 0-11-16,0 0-59 16,-44-70-25-16,44 70-24 15,0 0 2-15,18 22-2 16,31 12 0-16,0 11 0 15,4 3-1-15,18 6 2 16,-13-3-1-16,-14-2 0 16,-13-10 8-16,-13-11-8 15,-18-5 0-15,0-6-2 0,0-7-6 16,-9-3-17-16,-31-4 4 16,5-3 12-16,4 0-6 15,-5-10 15-15,23-11 0 16,13-11 5-16,0-10-8 15,31-9 3-15,44-6 0 16,14 1 0-16,-4 5 3 16,-10 5-3-16,-17 7 0 15,-18 2 0-15,-22 3 0 16,-10 6 4-16,-8 5-3 16,0 3 18-16,0 9-18 15,0 8 14-15,-8 3-15 16,-19 0 3-16,-13 3-14 15,-9 28 11-15,14 12 0 0,3 11-7 16,24 2 9-16,8-2-2 16,0-1 0-16,26-10 0 15,23-9 0-15,9-8 1 16,0-13-1-16,-1-6 4 16,1-7 4-16,9 0-6 15,-1-4-2-15,-8-17 2 16,-9-9 5-16,9-1-6 15,0-6-1-15,-14-5 6 16,14 3 3-16,-9 4-9 16,-18 13 0-16,-14 14 3 15,-8 8-12-15,0 0 6 16,13 2 0-16,-13 21-5 0,9 5 12 16,-9-2-4-16,0-7 0 15,4-5 0-15,-13-5-6 16,0-6 6-16,9-3 0 15,-9 0-3-15,0 0 11 16,0 0 0-16,0 0-7 16,0-20 7-16,0-3-13 15,-22 1 5-15,4-1 0 16,0 3-3-16,-13 4 12 16,-4 7-10-16,12 6 1 15,-3 3-8-15,8 0 1 16,-13 14 0-16,13 18 7 0,9 7-4 15,-4 0 8-15,13-5-7 16,0-2 3-16,13-7-4 16,23-8-4-16,4-8 7 15,-5-9 1-15,-4 0-3 16,-4 0 13-16,4-6-10 16,-13-11 0-16,-9-3 5 15,13 3 4-15,-22-3-9 16,0 3 3-16,0 9 17 15,0 2-17-15,9 6 8 16,-9 0-11-16,9 0-13 16,0 0 5-16,9 8 4 15,13 12 4-15,9-3-3 0,-5 0 11 16,32-8-8 0,22-7 0-16,4-2 3 0,5 0-5 15,-14-16 2-15,-17-13 0 16,-18-7 23-16,-9-9-16 15,-14-12 32-15,5-9-4 16,-31-4-22-16,0-10 20 16,0-1-19-16,-40 1-5 15,14 16 11-15,-23 12-14 16,18 24 3-16,4 11-9 16,18 11 8-16,9 6-16 15,0 0 8-15,-13 43-13 0,-5 33 5 16,9 27 16-16,0 7-9 15,9-9 1-15,0-13 0 16,9-12-9-16,18-16 9 16,13-12 0-16,0-11-5 15,9-12 4-15,17-12 1 16,10-13 0-16,-1 0 4 16,10-36-7-16,4-5 4 15,-14-8-1-15,-8-13 2 16,-18-15 8-16,0-7-10 15,-32-15 0-15,-8-3 12 16,-9 11-3-16,0 12-7 16,-18 19-1-16,-22 25 7 15,5 8 2-15,4 18-10 16,4 9 0-16,-4 0-11 0,4 40 6 16,-13 31 0-16,5 19 5 15,4 10-5-15,22-2 12 16,9-10-7-16,0-11 0 15,0-18 6-15,27-10-14 16,13-16 8-16,8-7 0 16,1-15-5-16,9-8 13 15,-5-3-8-15,18-3 0 16,-17-25 3-16,17-9 0 16,-27-5-3-16,5-7 0 0,-18 10 3 15,-13 1 5 1,-9 16-8-16,0 8 0 0,-9 8 8 15,0 5-20-15,0 1 11 16,0 0-9-16,0 13 6 16,0 17 0-16,9 8 4 15,13-10 0-15,-4-5-10 16,22-9 5-16,4-8-2 16,5-4 7-16,0-2-5 15,0 0 10-15,0-8-5 16,-14-14 0-16,-4-4 11 15,-13-5-11-15,0 0 0 16,4 0 0-16,-22 2 20 16,0 3-15-16,0 15 3 15,0 3-3-15,0 8 8 0,0 0-24 16,0 0 11-16,0 33-11 16,-31 28 3-16,4 20 13 15,-13 21-5-15,22 20 0 16,-4 14 7-16,22 14 0 15,0 0-6-15,0-3 0 16,0-3 5-16,0-8 2 16,0-11-8-16,0-19 0 15,0-28 7-15,-9-27-12 16,-8-26 5-16,-1-22 0 16,-13-3 17-16,-18-11-10 15,-18-34 8-15,-17-18-13 16,-5-7 7-16,4-12-17 0,1-3 8 15,4 2-22-15,45 4 11 16,26 6-45-16,9 4 7 16,44 5-44-16,54 9-88 15,26-1-91-15,41-3-176 16</inkml:trace>
  <inkml:trace contextRef="#ctx0" brushRef="#br1" timeOffset="7460">13581 1108 613 0,'0'0'209'16,"0"0"-90"-16,0 0 35 16,0 0-30-16,0 0-48 15,0 0-3-15,0 0-37 16,-9-88-26-16,9 88-10 15,0 26-5-15,0 11 5 16,0 8 8-16,0 1-2 16,0-1 5-16,0-6-11 0,0-8 0 15,0-8 2-15,0-9 2 16,0-8-4-16,0-3 0 16,0-3 9-16,9 0 2 15,0 0-4-15,0-20-1 16,22-14 5-16,-4-3-5 15,4-3-6-15,-5 10 0 16,-8 7 7-16,-4 9-7 16,-6 5 0-16,1 6 1 15,-9 3-9-15,18 0-2 16,0 0 6-16,13 0 2 16,-4 13 2-16,4 8-5 15,18-1 5-15,-14-6 0 0,5-3-8 16,9-8 7-16,-13-3 1 15,-5 0 0-15,-5 0 8 16,5-5-3-16,-4-21-5 16,4-8 1-16,-13-8 4 15,-9-3 2-15,0-4-7 16,-9 1 4-16,0 8 1 16,0 3 9-16,-9 15-8 15,-18 11 0-15,5 5 1 16,13 6-7-16,0 0 0 15,-9 6-3-15,-4 27-6 16,13 22 1-16,0 9 8 16,9 1 0-16,0-2-8 15,49-7 10-15,9-10-2 16,9-10 0-16,8-13-12 0,10-9 7 16,-5-14-6-16,-5 0 8 15,-17 0-3-15,0-25 9 16,-9-12-3-16,-14-2 3 15,-4-10 2-15,-13 2 2 16,-18-2-6-16,0 6-1 16,0 12 22-16,0 6-19 15,-9 14 3-15,0 5-6 16,-13 6 3-16,22 0-8 16,-18 3-9-16,9 26 5 0,0 12 0 15,1 8 9 1,8 2 0-16,0-6-2 0,8-5 10 15,28-9-10-15,13-9 2 16,9-8 0-16,-1-8-8 16,10-6 18-16,-9 0-10 15,0-6 1-15,-1-19 7 16,1-3-2-16,-9-3-6 16,-5 2 1-16,-4 4 3 15,-9 5 0-15,-13 9-4 16,-9 7 0-16,-9 4-6 15,9 0-1-15,0 4-5 16,0 21 12-16,4 6-11 16,-4 0 8-16,0-2-3 15,9-9 4-15,-10-3-14 0,6-11 13 16,-14-4 0-16,0-2 3 16,0 0 13-16,0 0-10 15,0-17 10-15,0-15-5 16,0-1-4-16,0 3 11 15,-31-2-11-15,13 10 1 16,-13 5 9-16,4 7-12 16,9 10-4-16,-13 0-3 15,5 18-7-15,-5 24 6 16,4 7 3-16,5-2 3 16,22 4-6-16,0-11 8 15,0-4-2-15,31-13 0 0,4-4 7 16,-4-15-7-1,9-4 0-15,5 0 0 0,-5-9 17 16,0-28-16-16,-14-8 20 16,1-11 7-16,-5-12-12 15,-13-14 23-15,0-6-23 16,-9-8-10-16,0 5 23 16,0 12-25-16,-9 19-2 15,-9 24-2-15,5 22 10 16,4 8-13-16,9 6 3 15,-9 6-18-15,0 51 11 16,9 21-6-16,-8 24 13 0,8-3 0 16,0-11 8-16,17-8-16 15,32-13 8 1,9-7-27-16,0-9-24 0,-1-12-88 16,-8-13-108-16,-22-15-162 15</inkml:trace>
  <inkml:trace contextRef="#ctx0" brushRef="#br1" timeOffset="8284">16771 680 793 0,'0'0'105'0,"0"0"25"15,0 0 2-15,0 0-40 16,0 0-14-16,-40-163-53 16,80 138-22-16,27 4 29 15,-1 1-27-15,1 8 6 16,-9 10-1-16,-9 2-1 16,-14 0-10-16,5 12 1 15,-22 22 0-15,-9 14-12 16,-9 11 10-16,0 17 2 15,-36 11 5-15,-39 5 4 16,-23-10-9-16,0-14 0 16,32-17 1-16,21-22-5 15,14-16 8-15,31-4-4 16,0-6 15-16,0-1-10 0,0-2 15 16,0 4-9-16,0-4 2 15,9 0 6-15,40 0-16 16,18 0-3-16,30-13 0 15,19-3 6-15,26-4-18 16,0 0-23-16,14 3-113 16,-23 9-133-16,-40 5-351 15</inkml:trace>
  <inkml:trace contextRef="#ctx0" brushRef="#br1" timeOffset="8792">18553 721 776 0,'0'0'171'15,"0"0"-68"-15,0 0 12 16,0 0-41-16,0 0-32 16,0 0-42-16,-23 41 0 0,23 31 10 15,0 1-9-15,0 1 9 16,0-5-9-16,0-11 6 16,0-2 2-16,14-4-9 15,-14-10 0-15,9-11-1 16,-9-13 12-16,0-13-11 15,0-5 6-15,0 0 1 16,0 0 121-16,0-31-43 16,0-12-58-16,-9-13 4 15,-5-9-31-15,14-15 17 16,0-13-15-16,0-11 6 16,0-10-7-16,32 4-1 15,16 8 0-15,10 20-1 16,-13 18-3-16,12 28 4 15,23 17-8-15,-4 13-49 0,26 6-9 16,-4 11-39-16,-14 39-45 16,-26 16-105-16,-45 20-193 15</inkml:trace>
  <inkml:trace contextRef="#ctx0" brushRef="#br1" timeOffset="9920">18522 1174 187 0,'0'0'486'15,"0"0"-392"-15,0 0 5 16,0 0-23-16,0 0-20 0,0 0-32 16,200-43 7-16,-112 29 14 15,6 3-32-15,-5-3 16 16,-14 2-4-16,-26 3-12 15,-14-2 28-15,-3 2-21 16,-15-2 11-16,6 0 21 16,-15-4-22-16,1 6 17 15,-9-1-8-15,0-2-21 16,0 4 14-16,0 2-26 16,0 1-1-16,0 5 4 15,0 0-4-15,0 0-10 16,0 0 5-16,0 15-20 0,18 18 16 15,22 10 4-15,-4-5 0 16,4 6-1-16,0-11 4 16,-23-1-5-16,1-9 2 15,-18-7-13-15,0-5 8 16,0-5-11-16,0 0-2 16,0-4 11-16,-27 2-19 15,-21-4 19-15,-1 0-19 16,4 0-25-16,23 0 38 15,4 0-5-15,18 0 18 16,0-4-1-16,0-6 1 16,40-8-4-16,14-11 4 15,17-1 0-15,4-7 1 0,-8 1-1 16,8-5 0-16,-17 5 3 16,0 2 3-16,-18 3-6 15,-13 8 14-15,-19 6 4 16,1 6 35-16,-9 2-20 15,0 4-20-15,0 2-10 16,-9 3 0-16,-8 0-6 16,-1 0-2-16,-13 8 5 15,-5 20-10-15,5 7 10 16,13 7 0-16,18-1-4 16,0-3 0-16,0-4 3 15,18-8-16-15,31-6 10 0,9-9-1 16,0-11 5-1,8 0 3-15,1 0 4 0,-18-17 7 16,8-8-8-16,-30-1-1 16,13-2 6-16,-31 5 6 15,0 0-9-15,-9 6 7 16,0 2 10-16,0-1-15 16,-18 10-10-16,-13 2 3 15,4 4-4-15,5 0-9 16,4 0 7-16,9 0 6 15,1 10-6-15,8 6 16 16,0-7-10-16,0 0 0 16,0 0 0-16,0-1-5 0,0 2 5 15,0-3 0 1,0 1-6-16,8 4 13 0,1-1-7 16,0 9 0-16,0 5 4 15,-9 12-10-15,0 18 6 16,0 15 0-16,0 17-1 15,0 13 16-15,0 5-8 16,0-6 9-16,0-9-9 16,0-10 21-16,13-15-26 15,-13-20-1-15,9-17 3 16,-9-14 7-16,0-11-10 16,9-3 29-16,-9 0 19 15,9-11 19-15,0-32-36 16,22-21-17-16,14-13 3 0,12-11-4 15,1-3-14-15,9 9 0 16,-10 14-7-16,-17 16 3 16,-22 14-82-16,-18 10-68 15,0 2-171-15</inkml:trace>
  <inkml:trace contextRef="#ctx0" brushRef="#br1" timeOffset="12667">21329 777 579 0,'0'0'226'0,"0"0"-93"0,0 0 23 16,0 0-13-16,0 0-52 16,0 0 2-16,36-150-36 15,-36 150-19-15,0 0 24 16,0 0-60-16,0 0 9 15,0 22-11-15,0 35 6 16,0 22-6-16,-27 13 0 16,1-2 9-16,-5-2-1 15,4-12-4-15,-4-8-4 16,13-15 0-16,9-13 16 16,9-17-18-16,0-12 2 15,0-5 0-15,0-6 4 16,0 0 6-16,0-15-9 0,9-41 11 15,27-26 7-15,12-22-19 16,10-21 0-16,0-8 0 16,-9-6-7-16,0 8 9 15,-23 23-2-15,5 30 0 16,-13 30 11-16,-9 25-12 16,-9 20 1-16,0 3-8 15,9 0-5-15,-9 26-16 16,9 33 26-16,4 40-8 15,-4 28 17-15,0 12-10 16,0-3 4-16,9-17-12 16,4-25 2-16,-4-27-24 0,8-21-4 15,-3-20 15-15,-15-17-52 16,-8-9 37-16,0 0-10 16,0-1 6-16,0-36 42 15,0-17-118-15,-40-5 22 16,-17-1 63-16,-10 6-7 15,-17 9 38-15,-5 11-5 16,-5 9 6-16,6 9-13 16,12 9 11-16,27 7 3 15,23-2-1-15,17 2 12 16,9 0-19-16,0 0 8 16,17 0 0-16,41 0 6 15,18 0-6-15,21 0 21 16,10 0 21-16,-5-12-22 0,-4-10 32 15,-14 1-11-15,-17-2-21 16,-9 4 30-16,-9 5-34 16,-23 2 18-16,-12 7 10 15,-5 1-42-15,-9 4 17 16,0 0-19-16,26 0 6 16,5 32-18-16,5 13 12 15,22 6 0-15,-10 6-3 16,10 0 17-16,-9-7-14 15,-13-4 0-15,4-6 2 16,-23-9-9-16,6-6 7 16,-23-11 0-16,0-6-2 0,0-4-21 15,0-4 23-15,-23 0 1 16,-3 0 8-16,-14-9 19 16,4-17-25-16,14-10-1 15,13-10-2-15,9-8 5 16,0-7-5-16,49 2 0 15,9 1 0-15,-1 10-12 16,-21 17 12-16,4 14 0 16,-9 9-3-16,-4 8-1 15,-1 0 0-15,14 11 1 16,0 21 3-16,-4 9-11 16,4 8 11-16,0-1 0 15,-13 0-5-15,4-3 18 16,-22-5-13-16,-1-1 0 15,-8-10-2-15,0-12-12 0,0-3 14 16,0-9 0-16,-8-5 1 16,-15 0 7-16,6 0 10 15,-1-22-18-15,9-21 9 16,9-16-6-16,9-12-3 16,49-19 0-16,17-5-3 15,9 17 12-15,-4 10-9 16,-4 28 0-16,-27 24-7 15,-5 16-1-15,-13 0-21 16,-13 19-44-16,-9 23-32 0,0 12-83 16,-9 6-29-1,13-9-146-15</inkml:trace>
  <inkml:trace contextRef="#ctx0" brushRef="#br1" timeOffset="13858">23386 922 389 0,'0'0'146'0,"0"0"12"15,0 0-20-15,0 0-22 16,0 0-8-16,0 0-28 16,-8-176 1-16,-10 151-16 15,-13 5-36-15,13 9 18 16,0 7-47-16,-13 4 0 16,-4 0-7-16,-5 40 6 15,13 13 1-15,-13 10 0 16,9-1 4-16,31-5-18 0,0-9 14 15,0-17 0-15,31-8-10 16,9-9 2-16,-5-14 8 16,14 0 0-16,0 0 13 15,9-22-8-15,-14-10-4 16,5-4-1-16,-9 1 10 16,-13-4 3-16,-5 5-11 15,-13 3-2-15,0 14 7 16,-9 8 6-16,0 9-13 15,0 0 0-15,0 0-1 16,0 9-23-16,0 28 24 16,0 5-5-16,0 0 14 0,0-2-15 15,18-14 6-15,13-7 0 16,-5-10-4-16,5-5 20 16,5-4-16-16,13-4 2 15,9-22 12-15,-18-2-14 16,-5-6 0-16,5 3 0 15,-22 0 5-15,4 3 10 16,-13 5-15-16,0 12 5 16,-9 8 4-16,0 3 4 15,9 0-13-15,0 0-14 16,0 17 11-16,22 12-6 16,4-2 9-16,-4-4 0 15,18-9 13-15,-13-5-23 0,4-9 10 16,9 0 0-16,-14 0-1 15,14-9 16-15,-9-14-15 16,-4-5 0-16,3-3 7 16,-21 0 2-16,-9-3-2 15,-9 6 3-15,0-1 53 16,0 13-57-16,0 7 22 16,0 5-28-16,-18 4 5 15,-8 15-18-15,-14 33 13 16,0 21 0-16,-5 18-7 15,14 18 19-15,22 11-12 16,9 20 0-16,0 6 8 0,27 1-5 16,4-1-3-16,-4-17 0 15,4-21 0-15,-13-18 15 16,-18-22-15-16,0-20 0 16,0-17 11-16,0-11-15 15,0-9 4-15,-49-7 0 16,-9 0 15-16,-26 0-2 15,17-17-13-15,-9-14 0 16,19-9 13-16,17-8-23 16,13-9 10-16,27-10-11 15,0-10 0-15,27-16-22 16,79-18 20-16,36-10-2 16,32-2-31-16,-1 11 37 15,-13 7-5-15,-36 6 14 16,1-3-13-16,-10 2 22 0,-26 7-9 15,-22 17 0-15,-49 19 12 16,-1 18-1-16,-17 16-8 16,0 9 7-16,-9 5-10 15,-35 9-6-15,4 0 6 16,-18 20 0-16,18 19 3 16,14 12-7-16,8 6 4 15,18 3 0-15,0 2-13 16,0-3 21-16,18-4-8 15,8-8 0-15,5-4 11 16,-13-6-17-16,0-4 6 16,-5-7 0-16,-13-1-9 0,0-5 15 15,0-3-6-15,0-5 0 16,-31 2-2-16,-18-3-16 16,-17-3 13-16,-1 1-54 15,9-3-55-15,32-6-123 16,17 0-68-16</inkml:trace>
  <inkml:trace contextRef="#ctx0" brushRef="#br1" timeOffset="14292">25630 539 535 0,'0'0'188'0,"0"0"-68"16,0 0-7-16,0 0 19 16,-49-161-77-16,49 138 5 15,0 4-9-15,27 1-49 16,22 5 23-16,0 1-25 16,-1 6 0-16,19 6 10 15,-9 0 1-15,0 0-11 16,-10 0 1-16,-12 14 14 15,-5 12-13-15,-13 8-2 16,-9 11 0-16,-9 14 19 0,0 7-11 16,-18 13 2-1,-22 3-4-15,13-3 4 0,-22-2 6 16,1-12-15-16,8-5-1 16,13-7 15-16,0-8-5 15,14-8-10-15,4-3 0 16,9-6 12-16,0-5-16 15,0-3 4-15,0-6-21 16,9 3 2-16,4-3-86 16,-13 3-75-16,0 3-106 15,0 6-262-15</inkml:trace>
  <inkml:trace contextRef="#ctx0" brushRef="#br1" timeOffset="14648">25732 1581 499 0,'0'0'175'15,"0"0"3"-15,0 0-45 16,0 0-12-16,0 0-18 16,0 0-68-16,22 0-9 15,-22 0-26-15,0 0-3 16,0 17-2-16,0 6-3 15,0 2 8-15,0-5 14 16,0 0-7-16,9-2-7 16,9-11 2-16,13-1 8 0,5-6 7 15,4 0 14-15,9 0 27 16,-1-6 20-16,-21-13-37 16,-9-7 18-16,-18 1-9 15,0-4-44-15,0 7 17 16,-27-1-23-16,-22 5-19 15,-17 10 10-15,-10-2-182 16,-13-13-493-16</inkml:trace>
  <inkml:trace contextRef="#ctx0" brushRef="#br0" timeOffset="60476">4647 2184 706 0,'0'0'202'0,"0"0"-64"16,0 0 18-16,0 0-45 15,0 0-30-15,0 0-43 16,26 0-22-16,-26 8 0 15,0 12-8-15,0 11-4 16,-8 9 32-16,-24 5-32 16,-3 9 23-16,-23 2-17 15,-9 1-9-15,-8 0 11 16,17-6-7-16,0-5-5 0,36-7 0 16,22-2 8-1,0-6-17-15,22-3 9 0,36-6 0 16,18-1-10-16,30-7 13 15,5-4-3-15,5-6 0 16,8-4 6-16,-8 0-6 16,-18 0 0-16,-14 0 1 15,-17 0-3-15,-10-9 6 16,-8 1-4-16,-9 3 0 16,-22-1 7-16,-9 2-6 15,-9 2 1-15,0-6-2 16,0-4 13-16,0-1-12 0,-18-8 0 15,-13 1-1-15,-18 4 3 16,5 4-11-16,-5 1 8 16,18 2 0-16,13 6 2 15,9 3-1-15,0 0-1 16,9 0 0-16,0 0-2 16,0 0-4-16,9 0 2 15,18 3 4-15,22 14-4 16,0 0 7-16,-1 0-3 15,10 9 0-15,0-1 7 16,0 7-10-16,-1 1 3 16,-12-4 0-16,-14-2-5 15,-4-3 6-15,-27-2-1 16,0 1 0-16,0-3-13 16,-36-3 0-16,-44-3-61 0,-13 0-111 15,17 0-79-15,19 6-245 16</inkml:trace>
  <inkml:trace contextRef="#ctx0" brushRef="#br0" timeOffset="61121">6304 2660 852 0,'0'0'232'0,"0"0"-39"0,0 0-55 16,0 0-54-16,0 0-29 16,0 0-50-16,-31 3-3 15,31 47 12-15,-9 13-14 16,9-1 15-16,0 1-15 16,0-4 4-16,0-8 0 15,0-9-4-15,0-14 0 16,0-11 0-16,0-11 8 15,0-3-5-15,0-3-1 16,0 0-1-16,0-17 34 16,0-28-3-16,0-15-12 15,0-14 8-15,0-2-26 16,0-9 18-16,0 3-18 16,0 3 0-16,0 9 7 0,0 15-9 15,0 19 0-15,0 19 0 16,-9 11 10-16,9 6-13 15,0 0 3-15,0 37-24 16,18 22 20-16,13 17 2 16,4 7 2-16,5-4-3 15,9-3 12-15,-4-2-9 16,-5-9 0-16,0-8 2 16,4-21-12-16,-4-10 8 15,-13-15 2-15,4-11-1 16,-13 0 14-16,13-17-9 0,-5-28 7 15,14-15-10-15,-22-16 12 16,13-4-11-16,-13 5-2 16,-18 1 9-16,0 14-2 15,0 18-7-15,0 17 0 16,0 10-10-16,0 10 10 16,-9 5-48-16,9 0-39 15,-9 30-37-15,9 19-17 16,0 7-87-16,0 1-132 15,0 0-377-15</inkml:trace>
  <inkml:trace contextRef="#ctx0" brushRef="#br0" timeOffset="61495">7117 2974 666 0,'0'0'218'0,"0"0"-45"15,0 0 17-15,0 0-72 16,0 0-45-16,0 0-12 16,0-37-52-16,0 37 2 15,-9 25-11-15,-13 15 7 16,4 3-5-16,9 2-2 16,9-3 0-16,0-8-2 15,0-6 7-15,0-4-5 0,27-11 0 16,13-4 6-1,9-9-1-15,-5 0 4 0,14-5 34 16,-9-22 18-16,0-8-25 16,-9-12 5-16,-23-4-1 15,1-6-23-15,-18 1 19 16,0 11-19-16,-49 5-11 16,-8 9-4-16,-19 12-2 15,9 7-10-15,1 12-49 16,-1 0-83-16,0 36-43 15,1 10-282-15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54:36.68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1397 72 755 0,'0'0'193'0,"0"0"-50"16,0 0 0-16,0 0-39 15,0 0-31-15,0 0-34 16,0 0-16-16,22-28 21 0,-22 31-41 16,0 19 0-1,-31 15-3-15,-13 11 7 0,4 3 0 16,0 0-7-16,22-1 0 15,18-5 1-15,0-1-1 16,9-5 0-16,49-5-4 16,17-6 10-16,14-8-11 15,13-4 5-15,14-12 0 16,8-4-8-16,1 0 11 16,-1 0-3-16,-17-8 0 15,-32-6 11-15,-8 5-11 16,-36-2 0-16,-13-1 1 15,-9-2 4-15,-9 0 1 16,0-3-5-16,0-6 7 0,0-2 0 16,-27 2-2-16,-4 3-6 15,-5 4 3-15,5 1-4 16,4 4 2-16,-4 0-1 16,14 6 0-16,8 1 7 15,0 0-7-15,9 4 0 16,0 0-11-16,9 0 10 15,31 15-21-15,17 11 22 16,10 2 4-16,0 0 6 16,-1-1-10-16,-17-2 0 15,-4 0 1-15,-14 0-10 0,-5 1 9 16,-26 1 0 0,0-3 0-16,0 2-6 0,-17-1-8 15,-41 1-87-15,-9 1-136 16,1-1-171-16</inkml:trace>
  <inkml:trace contextRef="#ctx0" brushRef="#br0" timeOffset="428">3383 381 675 0,'0'0'262'0,"0"0"-55"16,0 0-74-16,0 0-30 0,0 0-51 16,0 0-51-16,-22 41 19 15,4 19 1-15,0 3-10 16,-4-4 17-16,13-3-24 16,-9-7 9-16,10-6-8 15,-1-18 2-15,9-9 0 16,0-10-7-16,-9-6 0 15,9 0 35-15,-14 0-3 16,6-31 39-16,-1-17-38 16,-9-14-30-16,9-6 15 15,9-8-18-15,-13-4 0 16,13 1 1-16,0 4 11 16,0 5-12-16,0 11 0 15,0 8 6-15,22 12-22 0,13 10 14 16,23 9-29-16,22 12 10 15,5 8-54-15,-1 0 3 16,-17 23-49-16,-18 22-64 16,-18 8-67-16,-31 4-90 15</inkml:trace>
  <inkml:trace contextRef="#ctx0" brushRef="#br0" timeOffset="1087">3210 644 119 0,'0'0'409'16,"0"0"-350"-16,0 0 18 0,0 0 19 15,257 0 30-15,-150 0-62 16,0-6-2-16,-23-8-18 16,-8 3-16-16,-27 2 17 15,-23 3-21-15,-12 0 9 16,-6 1 29-16,-8 0-24 15,0 0 12-15,0-5-8 16,0 4-24-16,-31 1 10 16,14 5-28-16,-23 0 1 15,13 0-2-15,-4 17 7 16,4 14-6-16,9 9 0 16,5-4 4-16,13-1-9 0,0-4 5 15,22-11 0-15,27-6-4 16,9-11 16-16,-5-3-12 15,18 0 0-15,-17-23 5 16,3-8 11-16,-26-1-15 16,-4-1 3-16,-18-7 29 15,-9 0-32-15,0 1 17 16,0 8-6-16,-9 5-4 16,-26 6 5-16,-14 11-12 15,0 7 3-15,0 2-8 16,13 0 5-16,-4 14-2 15,14 17 1-15,17 3-2 16,-4 0-2-16,13-2 4 0,0-7-2 16,31-5-12-16,18-7 13 15,-5-8 1-15,14-5 0 16,-1 0 5-16,1-5-1 16,9-11-4-16,-9 1 0 15,-18 6-6-15,-5 7 12 16,-4 2-6-16,-4 0 0 15,-5 15-8-15,-4 12 6 16,0 8 2-16,-9-1 0 16,13-2-7-16,-13-2 10 15,0-10-7-15,22-1-19 16,-14-7-99-16,23-10-119 16,-4-2-288-16</inkml:trace>
  <inkml:trace contextRef="#ctx0" brushRef="#br0" timeOffset="6406">13162 454 552 0,'0'0'181'16,"0"0"-66"-16,0 0 40 15,0 0 2-15,0 0-65 16,0 0-42-16,-40-3-35 16,97 3-15-16,10 0 42 15,22 0-23-15,4 0 18 16,14 0-12-16,-1-2-20 16,-12 2 18-16,-19 0-23 15,-17-4 3-15,-27 4 8 16,-13-5-4-16,-18-1-1 15,0-2 8-15,0-4-12 0,0-2 13 16,0-3-15-16,-9-3 0 16,-31 1-2-16,4-1 6 15,-12 2-4-15,8 5 0 16,22 4 9-16,0 1-12 16,5 5 3-16,13 3 0 15,0-3-5-15,0 3 11 16,0 0-11-16,0 0 5 15,13 0-9-15,45 10 5 16,8 16 4-16,1 3 0 16,9 2 3-16,-19 3 8 15,1 0-11-15,-9 0 0 16,-22-2 10-16,-18-4-8 0,-9-3-2 16,0-1 0-1,-27-3-3-15,-31-1 3 0,-8-3-24 16,8 0-56-16,18 4-72 15,40 1-59-15,0-6-161 16</inkml:trace>
  <inkml:trace contextRef="#ctx0" brushRef="#br0" timeOffset="8816">673 2229 869 0,'0'0'79'15,"0"0"64"-15,0 0-65 16,0 0-2-16,0 0-27 15,0 0-34-15,0 0 10 16,67-69-23-16,-67 69 2 16,0 0-4-16,0 0 8 15,0 0-2-15,0 0-6 16,-9 30 0-16,-22 11 4 16,-5 14-1-16,-4 4-3 0,22 6 0 15,5-1 9 1,13 5-11-16,22-1 2 0,54-11 0 15,30-9-1-15,28-17 6 16,30-17-5-16,5-14 4 16,4 0 3-16,-17 0-4 15,-45-20-3-15,-31 0 0 16,-36-1 12-16,-13 0-8 16,-22 1 18-16,-9-2 16 15,0 2-31-15,-18 1 15 16,-31-2-22-16,-8 5 1 15,8 4-2-15,4 1 4 16,14 5-3-16,22 3 0 0,9 1 5 16,0 2-14-1,0 0 6-15,27 0-6 0,31 0-1 16,8 11 10-16,14 6 0 16,-13-3 0-16,9 5 10 15,-10 1-11-15,-17 0 1 16,-13 3 0-16,-14-3-7 15,-13-1 7-15,-9 4 0 16,0 3 0-16,-31 2 0 16,-36 3-4-16,0 0-64 15,-8 3-194-15,8 0-285 16</inkml:trace>
  <inkml:trace contextRef="#ctx0" brushRef="#br0" timeOffset="9227">3303 2563 851 0,'0'0'225'15,"0"0"-94"-15,0 0-45 16,0 0-26-16,0 0-58 15,0 0 41-15,-44 150-7 16,35-92-31-16,9-2 11 16,0-3-16-16,0-5 7 0,0-8 0 15,0-15-7-15,0-8 0 16,0-11-2-16,0-6 18 16,0 0-15-16,0 0 26 15,-14-11 36-15,-3-26-5 16,-10-22-57-16,14-9 0 15,4-15 3-15,9-7 6 16,0-3-10-16,0-1 0 16,22 12 6-16,14 20-18 15,-5 16 10-15,4 23-23 16,14 18-2-16,9 5-91 16,0 3-31-16,-18 36-97 0,-23 6-178 15</inkml:trace>
  <inkml:trace contextRef="#ctx0" brushRef="#br0" timeOffset="9353">3303 2563 528 0</inkml:trace>
  <inkml:trace contextRef="#ctx0" brushRef="#br0" timeOffset="9932">3303 2563 528 0,'-93'170'153'0,"133"-170"-132"0,26 0 104 15,19-3-16-15,21-2-21 16,-3-4-17-16,-6-3-36 0,1 4 12 16,-31 0-16-1,-23 2 9-15,-13 0 7 0,-22 1-19 16,-9-1 28-16,0 0-3 16,0 0-34-16,0-2 11 15,0-3-26-15,-18 2-3 16,-13 4 3-16,5 2 3 15,8 3-7-15,-13 0 0 16,13 8-9-16,9 20 4 16,-13 7 5-16,13 2 0 15,9-4-8-15,0-2 12 16,0-4-4-16,31-5 0 0,5-8-1 16,13-8-3-1,-9-6 4-15,-5 0 0 0,-4 0 2 16,-13-17 7-16,0-15-5 15,-9-1 1-15,4-10 1 16,-13-2 7-16,0 2-13 16,0 9 0-16,-13 9 6 15,-14 8 0-15,0 9-6 16,5 8 0-16,-5 0 2 16,-13 0-16-16,14 19 14 15,4 9 0-15,13 3-11 16,0 1 11-16,9-3-2 15,0-4 2-15,9-5-13 16,22-7 4-16,-5-8 5 16,6-1 4-16,3-4-5 0,5 0 6 15,-4 0-1-15,4-4 0 16,8-9 10-16,-12 4-12 16,-5 7 2-16,-13 2 0 15,13 0-8-15,-13 0 8 16,-1 14 0-16,15 5-2 15,-15 4 7-15,1-2-12 16,13 1 7-16,-22-2-6 16,9-1-67-16,13-1-160 15,5-13-168-15</inkml:trace>
  <inkml:trace contextRef="#ctx0" brushRef="#br0" timeOffset="1665">5911 491 707 0,'0'0'247'0,"0"0"-67"16,0 0-55-16,0 0-17 15,0 0-68-15,0 0-37 16,0-12 7-16,0 57-10 16,0 9 10-16,0 9 6 15,0-4-8-15,0-2-3 16,0-9-1-16,0-11 0 16,0-12-2-16,0-7 0 0,0-16-2 15,0-2 10-15,0 0-9 16,0 0 53-16,-9-25 4 15,-22-15-52-15,4-11 21 16,5-9-23-16,13-13 2 16,9-12-2-16,0-9 2 15,0-4-6-15,9 1 0 16,31 13 6-16,0 13-14 16,-4 23 8-16,4 19-2 15,9 18-8-15,8 11-14 16,10 0 9-16,-9 8-25 15,-1 32-55-15,-30 11-3 16,-9 9-95-16,-18 2-37 16,0 2-118-16</inkml:trace>
  <inkml:trace contextRef="#ctx0" brushRef="#br0" timeOffset="2001">6084 635 226 0,'0'0'207'0,"0"0"-52"15,0 0 21-15,0 0-58 16,0 0-32-16,0 0 14 16,209-20-37-16,-151 3 5 15,8-3-12-15,1 3-18 16,-18 6 19-16,-22 6-25 0,-14 1 3 16,-4 2 17-1,-9 2-35-15,0 0 14 0,0 0-8 16,0 0-18-16,0 0-7 15,0 17 2-15,0 19 0 16,0 10-3-16,0-1 11 16,0-5-8-16,0-2 0 15,0-6 5-15,0-6-9 16,0-6 4-16,0-6-11 16,0-8-17-16,9-3-59 15,-9-3-50-15,0 0-42 16,0 0-53-16,0-18-145 15</inkml:trace>
  <inkml:trace contextRef="#ctx0" brushRef="#br0" timeOffset="2300">6609 412 391 0,'0'0'96'16,"0"0"74"-16,0 0-25 15,0 0-40-15,0 0-35 16,0 0 11-16,-36-100-66 15,36 100-15-15,0 0 0 16,0 14 1-16,0 4 7 16,0-4-8-16,18-3 0 15,0-5 1-15,13-6 1 16,-14 0 7-16,1 0 18 16,4-3-15-16,-22-11 17 0,0-4-1 15,0 2-27-15,0 4 1 16,0 4-2-16,-22 8-19 15,4 0-12-15,1 0-73 16,8 22-44-16,-5 10-54 16,14-1-246-16</inkml:trace>
  <inkml:trace contextRef="#ctx0" brushRef="#br0" timeOffset="3180">6982 627 575 0,'0'0'188'0,"0"0"-23"0,0 0 7 15,0 0-72-15,0 0-15 16,0 0-44-16,-67-82-1 16,67 82-34-16,0 0-6 15,0 22 0-15,0 13 2 16,31 7 3-16,27 3 0 15,0 0-4-15,8-2-1 16,-8-6 0-16,-13-9 9 16,-23-8-8-16,-13-6-1 15,-9-5 1-15,0-3-7 16,-9-4 6-16,-31-2-7 0,0 0 4 16,13 0-13-1,9-20 16-15,5-5 0 0,13-7-17 16,0-4 8-16,49-8-12 15,0 8 21-15,-9 0 0 16,4 5 10-16,-13 2-9 16,-4 7-1-16,-5 1 0 15,-13 5 15-15,0 3-7 16,-9 0 10-16,9 2 16 16,-9 8-31-16,0 0 23 15,0 1-14-15,0 2-7 16,0 0-3-16,0 0-2 15,0 0-9-15,0 10 8 16,0 25 1-16,9 4 0 16,0 10 0-16,13-8 3 0,4 5-9 15,6-6 6-15,-15-7 0 16,10-1-3-16,-5-9 9 16,-13-7-6-16,-9-7 0 15,0-1 5-15,0-4-18 16,0-4 12-16,0 0 1 15,-40 0-9-15,13 0 15 16,-4 0-6-16,14 0 0 16,8 0 0-16,9 0-4 15,0 0 4-15,0 0 0 16,0-4-5-16,0-7-8 16,17-3 13-16,32-8 0 0,-9-4 5 15,18-8-8-15,-14-6 3 16,14-3 0-16,-9-10-6 15,0-7 22-15,-13-4-16 16,-14-7 17-16,-5 3-3 16,-17 8 11-16,0 12-15 15,0 16 19-15,-8 16 20 16,-1 7-40-16,9 9 18 16,-9 0-27-16,-4 32 3 15,13 25-10-15,-18 13 7 16,18 10 0-16,0-1-3 15,0 0 5-15,9-12-4 16,22-10-24-16,4-11-88 0,14-18-44 16,-18-11-150-16,-4-11-72 15</inkml:trace>
  <inkml:trace contextRef="#ctx0" brushRef="#br0" timeOffset="3334">7777 482 385 0,'0'0'194'16,"0"0"-88"-16,0 0 40 16,0 0-146-16,0 0 31 15,0 0-63-15,98-28 3 16,-23 39-175-16,1 1-256 16</inkml:trace>
  <inkml:trace contextRef="#ctx0" brushRef="#br0" timeOffset="3810">9052 207 844 0,'0'0'143'16,"0"0"-14"-16,0 0-31 0,0 0-18 15,0 0-18-15,-98-163-23 16,63 143-29-16,-14 6 17 16,0 8-27-16,0 6 3 15,5 0-2-15,4 2 2 16,13 29-3-16,5 6 0 15,22 6 2-15,0 8-6 16,31 6 4-16,27 6 0 16,17-2-4-16,1 8 9 15,13-5-5-15,-5 1 0 16,-8-2 7-16,-19-8-8 0,-8-9 1 16,-31-9 0-16,-18-14-5 15,0-5 8-15,0-5-3 16,-18-7 0-16,-22 0-4 15,-18-6 0-15,1 0-29 16,12 0-64-16,-4 0-34 16,18-6-70-16,31-17-31 15,0-5-56-15</inkml:trace>
  <inkml:trace contextRef="#ctx0" brushRef="#br0" timeOffset="5265">9474 409 469 0,'0'0'137'15,"0"0"20"-15,0 0 19 0,102-170-58 16,-102 141 12-16,0 11-35 16,0 6-30-16,0 8 3 15,0 4-35-15,0 0-27 16,-9 37-3-16,-8 17-3 16,8 17 29-16,-9 9-27 15,5 4 4-15,13 1-4 16,0-2 11-16,0-13-9 15,0-13-4-15,13-18 1 16,-4-16-4-16,0-15 3 16,-9-5 0-16,9-3 2 15,-9-3 4-15,17-28 11 16,-8-8-17-16,-9-10 1 0,0-2-6 16,0-2 5-1,0 4 0-15,-17 4-5 0,-1 9 12 16,-13 10-7-16,22 9 0 15,0 5 3-15,0 10-14 16,9-1 11-16,0 3 0 16,0 0-3-16,0 0-7 15,0 0 9-15,0 0-2 16,40 3 3-16,13 8-5 16,18 3 5-16,5-2 0 15,8-4-1-15,-8 0 10 16,-5-2-9-16,-27 0 0 15,-13-4 6-15,-13 6-1 16,-18-4-5-16,0 7 0 16,9 9-3-16,-9 11 17 0,0 12-14 15,0 2 0-15,0 0 7 16,9 1-12-16,-9-12 5 16,0-6 0-16,0-8 0 15,0-9 8-15,0-8-8 16,0-3 0-16,0 0 5 15,0 0 5-15,13 0-8 16,-4-14 2-16,18-15-3 16,13-8 10-16,9-4-11 15,8-5 0-15,-3 4 0 16,-14 13-5-16,-9 12 5 16,-22 12 0-16,0 5-3 0,8 0-5 15,-8 2 8-15,22 21-1 16,-13-1 4-16,-9 7-11 15,13-3 8-15,-13-5 0 16,0-3-4-16,0-11 13 16,0 3-9-16,0-10 0 15,-9 0 4-15,13 0-8 16,-4 0 4-16,18 0 0 16,4-5 0-16,-5-18 9 15,14 3-9-15,-4-6 0 16,-5 3 6-16,-4 4-10 15,-5 5 4-15,-13 8 0 16,0 6-3-16,-9 0-1 0,0 0 1 16,0 3 0-16,8 19 3 15,-8 1-5-15,0 0 5 16,0-6 0-16,0-6-3 16,0-2 7-16,9-6-4 15,-9-3 0-15,9 0 0 16,5 0-5-16,3 0 5 15,10-17 0-15,13-3 1 16,-13 0 3-16,4 1-4 16,-5 4 0-16,6 4 5 15,-15 5-9-15,-8 6 4 16,13 0 0-16,-13 0-12 0,9 0 14 16,0 3-2-1,4 8 0-15,5-3-3 0,13-4-7 16,9-4 10-16,17 0 0 15,-21 0-6-15,3-17 14 16,-30-1-8-16,4-1 0 16,-13-4 5-16,-9-3-5 15,0 1 0-15,-9 3 0 16,-39-1-7-16,8 6 18 16,-5 2-11-16,5 13 0 15,14 2-4-15,3 0-7 16,-3 6 8-16,3 19 3 15,15 1-9-15,8-1 3 0,0-3 6 16,0 4 0 0,0-3-4-16,0 0-3 0,8 8 7 15,6 2 0-15,4 13-6 16,-18 10 10-16,8 15-4 16,1 17 0-16,14 19 5 15,-6 21-9-15,19 11 4 16,13 0 0-16,17-10-5 15,-8-15 13-15,-18-15-8 16,-4-20 1-16,-23-23 5 16,-13-16-1-16,0-20-5 15,-13-12 0-15,-41-8 14 0,-26 0-11 16,-4-5 12 0,0-21-15-16,-14-5 11 0,13-3-19 15,5 1 8-15,5-8-39 16,8-3-28-16,1-13-128 15,17-20-198-15</inkml:trace>
  <inkml:trace contextRef="#ctx0" brushRef="#br0" timeOffset="5674">10221 49 426 0,'0'0'82'0,"0"0"-34"16,0 0-30-16,0 0-9 15,0 0 80-15,0 0-32 16,-49 131 1-16,49-104 19 16,0-1-12-16,31-9 30 15,4-5-2-15,14-12-5 16,0 0-4-16,-13 0-26 0,-5-20 14 16,-14-5-26-1,-8 0-23-15,-9-5 7 0,0 5-28 16,-26 3-2-16,-23 7 0 15,0 12-21-15,13 3-55 16,14 6-103-16,22 28-126 16,40 3-249-16</inkml:trace>
  <inkml:trace contextRef="#ctx0" brushRef="#br0" timeOffset="12168">5604 2431 70 0,'0'0'691'0,"0"0"-482"15,0 0-72-15,-8-159-12 16,-15 122-34-16,6 6-50 16,-10 5 12-16,5 6-26 15,4 11-2-15,9 4-5 16,-9 5-12-16,5 0-4 15,-5 0-4-15,0 31-10 16,10 15 0-16,8 10 9 16,0 7 1-16,26 1-3 15,41 5 8-15,8-4-5 16,-8-3 0-16,4-9 0 0,-13-2-9 16,-23-8 9-1,-17-12 0-15,-5-2 0 0,-13-9-21 16,0-6 7-16,-40-3-15 15,1-5-1-15,3-6 5 16,5 0-15-16,22 0 40 16,9 0-2-16,0-15 2 15,0-7-3-15,49-4-16 16,26-8 7-16,23-2 6 16,-5-4 6-16,-17 3 0 15,-18 0 12-15,-9-2-6 16,-18 2 10-16,-14 0 11 15,-8 8-19-15,-9 9 25 0,0 4-13 16,0 10-2 0,0 3 10-16,-9 3-21 0,-8 0-7 15,-14 9 0-15,4 25-3 16,-13 8-5-16,22 1 8 16,9-1 0-16,9-2-5 15,0-6 8-15,0-9-6 16,18-8 3-16,9-11-11 15,13-4 0-15,17-2 11 16,-8 0 0-16,9-14 8 16,0-14 0-16,-14-3-3 15,5 3-5-15,-18 3 9 16,-4 8-7-16,-9 8-2 16,-5 6 0-16,-13 3-4 0,0 0 1 15,9 0 0 1,0 0-2-16,9 6 5 0,-18 8-6 15,8-5 6-15,-8-3 0 16,0-4-4-16,0-2 15 16,0 0-11-16,0 0 5 15,0 0-1-15,0 0 14 16,-8 0-18-16,-10 0 0 16,0-2-4-16,-13 2 3 15,4 0 1-15,-4 0 0 16,4 13-4-16,5 13-6 15,13 5 10-15,9 3-4 16,0-6-4-16,0-2-8 0,23-4 11 16,12-5-2-16,14-5-3 15,-9-6 0-15,-4-6 2 16,4 0 8-16,-5 0 1 16,-4-18 5-16,-4-1-4 15,-5-7 5-15,-4 3-4 16,-9 3 12-16,8 6-15 15,-17 9 0-15,14 5-2 16,4 0-1-16,-10 0-4 16,10 0 5-16,-4 8-2 15,3 3-4-15,-8 0 8 16,-9-2 0-16,9-3-5 0,-9-4 13 16,0-2-8-1,0 0 4-15,0 0 3 0,0 0 16 16,0-5-22-16,0-15 2 15,-9-2-6-15,-17 5 13 16,-6 3-10-16,6 0 2 16,-5 8 6-16,22 3-5 15,0 3-3-15,0 0-3 16,-13 3-5-16,22 22 3 16,0 6 5-16,0 3 0 15,0 0 3-15,0-3-15 16,0-6 12-16,13-8-18 15,5-8 15-15,9-6-22 16,-5-3 14-16,-4 0 10 16,-1 0 2-16,6-17 6 0,-6-8-7 15,-8-3 0-15,-9-3 18 16,0-4-16-16,0 1 16 16,0 3-15-16,0 6 8 15,-9 7-3-15,-8 10-8 16,-15 6 3-16,24 2-6 15,-24 0-3-15,24 14 6 16,-1 17 0-16,0 0 2 16,9 1-11-16,0-5 9 15,0-1 0-15,26-3-10 16,14-7 9-16,9-4 1 16,0-9 0-16,-4-3 1 0,3 0-2 15,-8 0 1-15,-13-3 0 16,-5-17 9-16,-4-1-6 15,0 5-1-15,4 2 9 16,-22 6-4-16,9 1 4 16,-9 7-11-16,0 0 0 15,0 0-5-15,9 0-8 16,0 0 11-16,0 15-5 16,0-1 14-16,-1 0-9 15,6-4 2-15,-5-5 0 16,-1-3-7-16,-8-2 11 15,9 0-4-15,-9 0 0 16,18 0-6-16,4 0 6 0,-13-2 1 16,9-11 0-16,4 3 4 15,-4 4-5-15,-9 4 0 16,0 2-4-16,0 0 0 16,0 0 2-16,13 11-7 15,-13 11 9-15,0 1-7 16,8-1 7-16,-3-7 0 15,-5-4-7-15,8-6 4 16,1-5-2-16,4 0 5 16,5 0 0-16,-9-13 6 15,4-12-4-15,5-10 8 16,-19 1 21-16,-8 0-31 0,0 0 18 16,0 6-10-1,-8 2-6-15,-28 9 14 0,5 7-13 16,-9 10-3-16,13 0 0 15,-13 2-2-15,14 32 2 16,8 7 0-16,-4-3-1 16,22-1-9-16,0-3 10 15,0-11 0-15,0-9-4 16,0-8-9-16,9-6 10 16,22 0 3-16,-14 0 0 15,23-23 6-15,-13-10-5 16,4-13 2-16,5-8 19 15,-5-6-15-15,-13-6 10 16,-1-1-8-16,-3 5-6 16,-14 8 26-16,0 9-28 0,0 14 13 15,0 13 13-15,0 10-20 16,0 8 4-16,-14 0-11 16,14 14-17-16,-9 40 13 15,1 19-4-15,8 9 8 16,0 1-2-16,0-4 2 15,8-6-8-15,50-4-60 16,22-13-122-16,22-10-180 16,32-12-224-16</inkml:trace>
  <inkml:trace contextRef="#ctx0" brushRef="#br0" timeOffset="12626">9128 2315 711 0,'0'0'231'16,"0"0"-76"-16,0 0-11 15,0 0-45-15,17-162-59 16,-34 133 11-16,-32 3-30 16,4 7-8-16,-12 11 2 15,-10 8-6-15,9 0-9 0,-9 27 0 16,19 22 2-16,8 5-12 16,31 8 10-16,9-2 0 15,0-1-10-15,18 3 11 16,39-5-1-16,1-3 0 15,18-1 5-15,-5-4-14 16,-5-4 9-16,-8-2 0 16,-22-7-6-16,-5-8 6 15,-22-8-3-15,-9-6 3 16,0-3-12-16,0-6 6 0,-32 2-6 16,-34-7-16-1,-1 0-52-15,9 0-71 0,10 0-65 16,30 0-145-16</inkml:trace>
  <inkml:trace contextRef="#ctx0" brushRef="#br0" timeOffset="18176">9474 2410 465 0,'0'0'143'0,"0"0"-35"16,76-156-24-16,-27 107-18 15,-1 11-13-15,-21 13-23 16,-18 13 22-16,0 9-7 16,-9 3-27-16,0 0-18 15,0 40-14-15,0 24 14 16,-18 22 19-16,-9 7-17 15,-4-2 11-15,14-4-13 16,8-7 7-16,-5-9-4 16,14-12-3-16,0-14 0 15,0-11-1-15,0-16-22 0,0-13-30 16,14-5-11-16,-5 0 18 16,-9-37 16-16,0-9-83 15,0 0 52-15,-40-4 40 16,-9 11-81-16,-18 8 36 15,0 8 50-15,10 6 5 16,-1 6 5-16,22 5 12 16,14-2 9-16,22 5 19 15,0 0-24-15,0 0 17 16,0 1-23-16,31-1-4 16,27-4 19-16,17 3-11 0,1-2 6 15,-9 3 17-15,-1 0-25 16,-17-1 18-16,0 2 5 15,-9 2-4-15,-4 0 10 16,4 0-24-16,-14 6-5 16,5 17-2-16,5 7 7 15,-5 5-11-15,-13 4 2 16,13-2 2-16,-13 0-2 16,-10-3-2-16,1-5 0 15,-9-4-3-15,0-9-6 16,0-1 5-16,-17-7-31 15,-1-8-10-15,-13 0 28 16,13 0 3-16,9-19 14 16,9-12-7-16,0-7 14 0,18-6-7 15,40-5 0-15,8 1 0 16,1 8 3-16,-9 9 0 16,-18 11-3-16,-14 12 9 15,-4 4-4-15,-4 4-2 16,-9 0-3-16,0 0 2 15,0 0-5-15,0 20 4 16,4 7-1-16,5 3 2 16,-9 7 0-16,0-6-2 15,13 0 1-15,-13-7 9 16,0-11-7-16,8-8-3 16,-17-1 0-16,9-4 8 0,0 0-5 15,5 0 12-15,3-9-5 16,10-14-5-16,4-2 20 15,-4-6-17-15,13 0-3 16,0 3 4-16,-14 10-3 16,-17 8-6-16,0 4 0 15,4 6-2-15,-13 0-1 16,9 0-8-16,0 8 6 16,0 9 2-16,0 0-1 15,0 3 4-15,0-6 0 16,4-1-2-16,-13-6-3 15,0-4-19-15,9 0 5 16,-9-3 18-16,9 0 1 0,9 0 1 16,4-20-1-16,4 0 4 15,6 0-4-15,-15 3 0 16,1 8 0-16,0 5-4 16,-18 4 4-16,22 0-4 15,-13 0 2-15,9 4 0 16,4 11 2-16,5-4 0 15,13-2 0-15,-5-7-1 16,14-2 4-16,9 0-3 16,0-2 0-16,-18-18 2 15,-5-5 3-15,-4-2-3 16,-13 0-1-16,-9-7 19 16,-9-1-11-16,0 2 21 0,0 4-11 15,-9 9-12-15,-22 9 6 16,4 8-13-16,1 3-13 15,-6 0 10-15,15 28 5 16,-6 7-4-16,23-2 0 16,0-1-53-16,0-9 17 15,40-9 19-15,9-9 9 16,0-5 0-16,-13 0 15 16,4 0-5-16,-23 0 2 15,-17 0 3-15,0 0 9 16,0 14-14-16,9 27 1 15,-9 12 43-15,0 17-18 16,0 13-2-16,0 2-8 16,0 5-10-16,0 0-2 0,-9-2-4 15,9-6 2-15,0-4-2 16,0-11 1-16,-8 1-1 16,-1-8 0-16,-9-9 5 15,-4-12-14-15,-5-17 8 16,-13-13 1-16,5-9 30 15,-23 0-2-15,-13 0-15 16,4-22-13-16,0-10-1 16,1-10-73-16,8-14-130 15</inkml:trace>
  <inkml:trace contextRef="#ctx0" brushRef="#br0" timeOffset="18538">10651 2073 580 0,'0'0'94'0,"0"0"-87"16,0 0 19-16,0 0-25 15,0 0 6-15,-84 150-3 16,84-124 6-16,0-12-6 0,27-5 1 16,13-7 2-16,4-2 49 15,-4 0-20-15,0-31 23 16,-13-7 32-16,-18 0-20 16,-9-8-10-16,0 10-16 15,0 2-36-15,-18 11-5 16,-13 14-4-16,-5 9-31 15,5 3-111-15,22 34-165 16</inkml:trace>
  <inkml:trace contextRef="#ctx0" brushRef="#br0" timeOffset="19122">13370 2747 231 0,'0'0'337'15,"0"0"-278"-15,0 0-4 16,0 0 23-16,0 0-1 15,0 0-44-15,-124-37-6 16,124 34-27-16,40 0 11 16,18-1-1-16,26 0-10 0,23 1 0 15,-1-2 6 1,6-4 1-16,-15-5-5 0,-21 0 8 16,-36-3 4-16,-14 3 30 15,-17 0 17-15,-9-4-1 16,0-1-10-16,0-1-47 15,0 3 16-15,-9 0-18 16,-17 3 12-16,-14 2-13 16,13 4 0-16,-4 0 1 15,22 4 5-15,0 2 3 0,9-1-9 16,0 3 1 0,0 0 7-16,0 0-13 0,0 0 5 15,9 0-2-15,40 5-7 16,9 21 14-16,8 6-5 15,-8-2 0-15,0 5 3 16,-23-2-9-16,-3 1 6 16,-24 3 0-16,-8 2-5 15,0 2 4-15,-26 0-3 16,-32 1 4-16,-22-4-7 16,5-5-2-1,17-6-9-15,9-5-112 0,40-10-35 16,9-12-140-16</inkml:trace>
  <inkml:trace contextRef="#ctx0" brushRef="#br0" timeOffset="19373">15308 2555 700 0,'0'0'109'16,"0"0"-5"-16,0 0-34 15,0 0-39-15,0 0-24 16,0 0-3-16,182-35 17 16,-49 24-21-16,9 0 0 0,14 2-4 15,-23 1-135-15,-31-4-440 16</inkml:trace>
  <inkml:trace contextRef="#ctx0" brushRef="#br0" timeOffset="19615">16942 2404 280 0,'0'0'338'0,"0"0"-305"0,0 0 60 16,298-3 8-16,-191 3-36 16,26 0-32-16,-9 0-30 15,1 0-6-15,-10-2-118 16</inkml:trace>
  <inkml:trace contextRef="#ctx0" brushRef="#br0" timeOffset="21382">15134 409 378 0,'0'0'121'0,"0"0"16"16,0 0-21-16,0 0-40 16,0 0-23-16,0 0-36 15,151-85 11-15,-71 76-7 16,22-2-17-16,14 2 6 16,-1-2-10-16,-17 3 2 15,-22-1-8-15,-27 4-42 16,-41-4-149-16,-8-2-226 15</inkml:trace>
  <inkml:trace contextRef="#ctx0" brushRef="#br0" timeOffset="21625">15534 32 422 0,'0'0'146'0,"0"0"-26"15,0 0-30-15,0 0-62 16,0 0-16-16,0 0 49 16,-102 148-25-16,89-95 0 15,13 2 5-15,0-8-30 16,0 1 18-16,0-2-29 0,0-4 5 16,13-3-2-16,-4-2-3 15,0-2-56-15,8-7-134 16,6-11-291-16</inkml:trace>
  <inkml:trace contextRef="#ctx0" brushRef="#br0" timeOffset="21895">16454 383 542 0,'0'0'115'0,"0"0"-77"15,0 0 31-15,0 0-16 16,0 0-40-16,0 0 12 16,271-45-25-16,-178 37 4 15,14 2 0-15,-32 0-4 16,-17 0-16-16,-40 4-135 15,-18-7-224-15</inkml:trace>
  <inkml:trace contextRef="#ctx0" brushRef="#br0" timeOffset="22129">16645 78 404 0,'0'0'157'0,"0"0"-52"0,0 0-57 16,0 0-1-16,0 0 40 15,0 0-24-15,-67 144-50 16,67-93 33-16,0 2-24 16,0 7-17-16,-9 3 4 15,9 4 3-15,0 4-24 16,0-6-101-16,0-2-522 15</inkml:trace>
  <inkml:trace contextRef="#ctx0" brushRef="#br0" timeOffset="49459">126 4194 482 0,'0'0'258'0,"0"0"-48"16,0 0-34-16,0 0-33 15,0 0-32-15,0 0-26 0,9-80-31 16,-9 80 9 0,0 0-43-16,0 0-4 0,0 0-14 15,0 23-1-15,0 31-1 16,-17 19 0-16,-14 15 4 16,-5 0 4-16,5 1-8 15,22-6 0-15,9 3 3 16,9-7 7-16,58-5-11 15,39-18 1-15,45-22-16 16,22-18 14-16,27-16-13 16,-4 0 5-16,-27-25 6 15,-32-3-8-15,-34 6 12 16,-46 1-3-16,-8 5 11 16,-40 2-3-16,0-3-2 15,-9-3-2-15,0-6-2 0,-9 1 1 16,-40-5 0-16,-9 12-4 15,-8-2 15-15,-1 3-21 16,9 8 10-16,23 1 0 16,26 5-5-16,-4 0 12 15,13 0-7-15,0 3 0 16,22 0-18-16,22 0 11 16,27 0 7-16,14 3 3 15,-10 11-3-15,-8 7 3 16,-9-3-3-16,-18 7 0 15,-5 5 3-15,-4-2-5 16,-13 3 2-16,-9 0 0 0,-9 0-5 16,0 4 3-1,0 1 2-15,-58 7 0 0,-17-1-111 16,-1 1-209-16,-8 2-435 16</inkml:trace>
  <inkml:trace contextRef="#ctx0" brushRef="#br0" timeOffset="49931">2521 4593 985 0,'0'0'134'15,"0"0"-31"-15,0 0-12 16,0 0-26-16,0 0-50 16,0 0 43-16,-31 201-16 15,22-126-25-15,0 0 33 16,9-2-39-16,0-5-11 16,0-8 14-16,0-12-10 15,-9-17-4-15,9-17 0 16,0-8 12-16,-8-6-9 15,-6-9 5-15,-12-41 25 16,-14-30 1-16,-5-19-34 16,5-23 7-16,0-17-6 0,13-7 7 15,10-7-8-15,-5 14 0 16,22 19 0-16,0 28-10 16,0 29 10-16,22 24-4 15,22 19-5-15,23 18-16 16,13 2 16-16,4 8-24 15,-8 34-30-15,4 18 12 16,-23 10-47-16,-21 11-34 16,-18 8-60-16,-18-7-81 15,-18 3-198-15</inkml:trace>
  <inkml:trace contextRef="#ctx0" brushRef="#br0" timeOffset="50594">2117 4882 531 0,'0'0'173'0,"0"0"-42"0,0 0 17 16,0 0-60-16,222 0 30 16,-98-12-61-16,19-2 15 15,-28 1-32-15,1 3-21 16,-23-1 19-16,-4 8-18 16,-31-5 2-16,-10 2 7 15,-21 1-24-15,-18 5 17 16,0-4-4-16,-9 4-10 15,0 0 24-15,0 0-32 16,-27 0 2-16,-22 9 4 16,-8 17 0-16,8 13-5 0,4 6-1 15,23 6 4-15,4-2-11 16,18-7 7-16,0-2 0 16,18-9-5-16,22-6-6 15,18-11 9-15,0-14 1 16,8 0 1-16,10-11 2 15,-1-23-2-15,-17-8 3 16,-9-6 7-16,-18-6-6 16,-13-9 11-16,-18 1-5 15,0 3-8-15,-9 10 19 16,-31 16-21-16,-27 16 0 16,1 10 0-16,-10 7 9 15,9 0-9-15,-4 30 0 0,27 12 4 16,4 6-10-16,22 3 6 15,18 0-4-15,0-9 1 16,18-5-15-16,40-9 11 16,8-13-7-16,19-15 4 15,21 0 10-15,-8-9 0 16,-5-17 3-16,-13-1-3 16,-13 4 11-16,-23 8-8 15,14 2 5-15,-18 9-6 16,0 4-1-16,-13 0-1 15,4 26 0-15,-4 11-4 0,-10 11 12 16,6 3-8 0,-15 0 0-16,1-12 5 0,9-2-15 15,-9-6-3-15,-9-5-52 16,13-9-50-16,-4-3-128 16,18-14-199-16</inkml:trace>
  <inkml:trace contextRef="#ctx0" brushRef="#br0" timeOffset="53900">5200 4612 621 0,'0'0'373'15,"0"0"-248"-15,0 0 30 16,-44-166-40-16,44 146-7 16,-14 11-43-16,14 9-42 15,0 0 6-15,0 17-29 16,0 40 0-16,-8 28-1 15,-10 20 7-15,-13 0 3 16,-5 2-9-16,5-8 10 0,-5-11-8 16,14-15-2-1,22-30 0-15,0-17-3 0,0-18 6 16,0-8-3-16,0 0 1 16,31-40 6-16,27-34 4 15,9-27-11-15,-1-24 0 16,10-14 6-16,-27-5-1 15,0-3-5-15,-23 14 0 16,-3 31 7-16,-15 34-7 16,1 34 0-16,-9 23 0 15,0 11-6-15,0 25 3 16,0 48-17-16,0 38 20 0,0 28-6 16,0 5-2-16,0-3 3 15,0-10-28 1,0-15 13-16,0-19-57 0,9-27-8 15,9-25-26-15,-5-25-64 16,-4-16 40-16,0-4 49 16,-9 0 33-16,0-35 52 15,0-13-18-15,-67-6 11 16,-13-5-34-16,-22 5 16 16,-13 8 24-16,-1 7 2 15,1 7 0-15,21 10 16 16,14 8 5-16,36 8 20 15,13 6 8-15,31 0-5 16,9 0-23-16,71 6-20 16,53 14 84-16,40-14 0 0,18-6-41 15,0 0 2-15,-17 0-4 16,-50-14-16-16,-31-1 29 16,-35 4-14-16,-18 0 0 15,-22-1 26-15,-9 4-28 16,0 2 4-16,-9 6-17 15,0 0-16-15,0 0-1 16,0 0-9-16,0 20-16 16,0 17 15-16,0 16-1 15,-9 4 2-15,0-3 2 16,9-9 6-16,0-2-7 16,0-18-1-16,0-11-20 15,18-8 14-15,13-6-7 0,-5-8 13 16,32-23 9-16,9-12-3 15,-1-2-1-15,-8 1-5 16,0 6 1-16,-9 9-2 16,-9 8 1-16,-14 11 0 15,-8 7-1-15,4 3-8 16,-13 3 6-16,18 22 1 16,-5 10 2-16,5 3-5 15,4-6 5-15,-13-6-1 16,8-1 0-16,6-13-12 15,3-9 10-15,5-3 3 16,0 0 0-16,4-21 6 0,-4-11-5 16,0-6 5-16,-22-5-2 15,-9-2 1-15,-9 0 8 16,0 8-13-16,-18 0 2 16,-39 12-4-16,-1 11 2 15,9 9 0-15,0 5-4 16,14 7 0-16,3 27 3 15,15 6 1-15,-1 3-3 16,18-4-2-16,0-8-10 16,9-6-3-16,31-5 1 15,-5-8-8-15,5-6 24 16,-4-6-1-16,13 0 4 0,-9 0 1 16,-5-9-1-1,5-8-1-15,-13 5 1 16,-5 7 2-16,-13 2-4 0,0 3 0 15,0 0-2-15,22 0-4 16,-13 8 5-16,13 7 1 16,13 2-5-16,-4-3 12 15,18-8-7-15,8-6 0 16,-8 0 0-16,0 0-1 16,0-20 1-16,-23-5 0 15,5-7 11-15,-22 1-8 16,-18-12 18-16,0 6-4 15,0 1-16-15,0 5 24 0,-27 8-23 16,-4 12-1 0,14 4 1-16,-1 7-2 0,-13 0-4 15,4 21 3-15,-4 11 2 16,13-5-8-16,9 1 2 16,9-5-17-16,0-11 0 15,0-4-14-15,0-2 34 16,0-6-1-16,18 0 6 15,4 0-3-15,-4 0 0 16,9 0 0-16,-18 6-1 16,13 7 8-16,-13 13-2 15,0 16 9-15,-9 10 10 16,0 12 13-16,0 10-26 16,0 8 1-16,0 9-1 15,0 1-3-15,0 11 0 0,0 8 0 16,0-3-6-1,0-1 14-15,0-17-16 0,0-10 4 16,0-25 0-16,0-11 7 16,0-19-11-16,-9-11 0 15,-22-14 0-15,4 0 15 16,-22 0-13-16,13-39 1 16,-4-9 0-16,9-26 4 15,14-22-13-15,17-23 6 16,17-20-24-16,63-8 20 15,45-6-23-15,17 9 8 16,13 19 17-16,-4 17-8 0,-35 32 10 16,-32 20 0-16,-17 13 8 15,-9 12-7-15,-18 5 1 16,-14 7-2-16,-3 5 16 16,-6 5-9-16,1 6-3 15,4 3-4-15,-4 0-9 16,0 17 5-16,4 23 2 15,-4 8 2-15,-9 6-6 16,0 1 13-16,13-5-7 16,-4-8 0-16,-1-11 5 15,6-13-9-15,-6-11 4 16,1-7 0-16,13 0-2 16,5 0 10-16,22-28 1 15,-1-14-9-15,10-6 5 16,-9 0 9-16,0-9-13 0,8 0 0 15,-8 6 5-15,-9 12 0 16,0 17-7-16,-5 13 1 16,-4 9-8-16,-13 0 3 15,13 10-2-15,-9 19 7 16,-13-3-3-16,-1 2 5 16,-8-8-3-16,5-6 1 15,-14-8-12-15,8-4 7 16,-8-2 5-16,0 0 0 15,0 0 18-15,0-6-17 16,0-16 7-16,-8-9-8 16,-24 2 6-16,15 7 0 0,-14 3-6 15,13 7 0-15,-13 6-6 16,-5 6-4-16,-22 0 10 16,10 34 0-16,-10 16-2 15,22 13-5-15,23 0 7 16,13-1-4-16,0-17-2 15,49-9-7-15,17-18 10 16,23-9-3-16,-4-9 12 16,-19 0-3-16,10-9-3 15,-18-22 0-15,8-6 11 16,-26-9-9-16,0-4 14 16,-22-4 0-16,-18 6-15 15,0 9 17-15,0 12-14 0,0 16-2 16,0 9 10-16,0 2-12 15,0 0-2-15,0 17-3 16,0 19-2-16,0 13 6 16,0 1 1-16,0-4 0 15,0-10-4-15,9-7 4 16,0-8 0-16,13-14 0 16,-13-4 4-16,9-3-6 15,-1 0 2-15,6 0 0 16,-6-14 15-16,1-18-11 15,13-1-1-15,-13-4-3 16,13 6 10-16,-13 11-9 0,-9 8-1 16,0 10-3-1,0 2-4-15,4 0-4 0,-4 11 9 16,9 15-5-16,-10 2 12 16,1 3-9-16,14 6 4 15,-15-12 0-15,1-5-1 16,0-6 2-16,0-8-1 15,0-6 0-15,-9 0 6 16,13 0-6-16,-4 0 0 16,18 0 2-16,13-22 1 15,-5-4-3-15,5 3 0 16,-9 4 1-16,-4 5 8 16,-18 8-9-16,0 3 0 15,0 3-6-15,-9 0 1 0,0 0-8 16,13 23 13-16,-4 2 0 15,9-5 3-15,-18-2-3 16,18-8 0-16,-5-2 1 16,-4-5-11-16,0-3 10 15,8 0 0-15,-8 0 6 16,14 0 2-16,-15 0-2 16,10 0-6-16,-9-11 2 15,13-3-2-15,-4 5 1 16,-18 1-1-16,9 5 0 15,0 3 3-15,0 0-9 16,13 0 6-16,-4 0-8 16,-1 11 2-16,15 3 2 0,-15 3 4 15,14-5-8-15,-4-4 16 16,0-3-8-16,4-5 0 16,9 0 0-16,4 0 6 15,-4-22-6-15,9-9 0 16,0-9 6-16,4-5-1 15,-4-6 1-15,-18 1-6 16,-13 4 6-16,-18 6 4 16,0 12-10-16,-9 11 0 15,-22 9-3-15,4 8 1 16,-13 0 0-16,14 14-2 16,-5 23-2-16,22 8-3 0,9 3 7 15,0-3 2 1,49 1-8-16,8-7 8 0,10-2 0 15,9 0 0-15,4 0 4 16,-14-6-1-16,-8-9-3 16,-31-5 0-16,-19-8-5 15,-8-4 0-15,0 2 4 16,-26-5-1-16,-41-2 1 16,-13 0-17-16,-4 0 16 15,-1 0-26-15,-3 0-2 16,12 0-75-16,18 0-24 15,9 0-74-15,14 0-112 16,13-9-460-16</inkml:trace>
  <inkml:trace contextRef="#ctx0" brushRef="#br0" timeOffset="54405">11678 4760 269 0,'0'0'566'0,"0"0"-488"15,0 0 63-15,0 0-3 16,0 0-89-16,0 0-19 16,-125-40-20-16,170 33-9 15,21-2 52-15,23 0-48 16,-4-5 16-16,4 3 4 0,-14-4-18 15,-17-2 25-15,-23 5-18 16,-12 2 4-16,-15-2 19 16,-8-2-21-16,0-4 15 15,0 0-26-15,-17-2 4 16,-14-3-7-16,-5 3-2 16,-4 3 0-16,9 9 8 15,13 2-4-15,9-2-3 16,9 8 10-16,0 0-7 15,0 0 8-15,0 0-12 0,0 8-13 16,40 20 7 0,5 13 12-16,12-3-6 0,1-1 0 15,-9-6 7-15,-9-8-4 16,-22 0-3-16,-9-6 0 16,-9 3-1-16,-9 3 1 15,-40-1-4-15,-18 1-15 16,1-4-86-16,8 4-34 15,9 0-137-15,14-4-223 16</inkml:trace>
  <inkml:trace contextRef="#ctx0" brushRef="#br0" timeOffset="77792">23238 4137 616 0,'0'0'256'16,"0"0"-93"-16,0 0-22 0,0 0-33 16,0 0-10-16,0 0-45 15,0 0-14-15,18-93 5 16,-18 93-26-16,0 0-1 15,-9 0-17-15,9 0 16 16,-22 0-31-16,13 19 15 16,-9 13 0-16,9 7-6 15,9 1-19-15,0 2 20 16,36-2 2-16,21 0-4 16,-8-7-3-16,9 2 10 15,-9-7 0-15,-23 0-8 16,-3-2 10-16,-14-1-4 0,-9 1 0 15,0-1-27-15,-9-3 29 16,-31-1-35-16,0-5 1 16,-5-7 11-16,-4-9-29 15,9 0-2-15,-8 0-17 16,21-23-18-16,18-14 42 16,9-17 2-16,0-13 7 15,58-15-5-15,8-13-65 16,10 7 30-16,-9 2 68 15,-1 15 10-15,-17 6 6 16,-22 11 8-16,4 11 12 16,-22 7 58-16,0 10 4 15,-9 10 2-15,0 1 21 16,0 10-36-16,0 2 33 16,0 3-48-16,0 0-38 0,0 0-15 15,0 37-7-15,0 13 0 16,0 19 10-16,22 7-4 15,-13 0 5-15,8 1-11 16,-8-1 1-16,0-8 3 16,0-6-2-16,-9-16-2 15,13-12 0-15,-4-18 9 16,-9-10-10-16,9-6 1 16,-9 0 0-16,9 0 4 15,9-8 0-15,4-23-1 16,14-12 2-16,-5-2 6 15,4 6-9-15,-12 7-2 0,3 9 0 16,-17 9-6-16,13 9 6 16,-13 5 0-16,0 0-2 15,9 0-7-15,4 17 3 16,-4 11 6-16,0 1 0 16,4-2-6-16,-13-4 6 15,8-9 0-15,-8-2 0 16,9-6 4-16,-5-6-5 15,-4 0 1-15,18 0 0 16,4-18 1-16,5-15 2 16,4-7-3-16,0 0 0 15,4 3 10-15,-13 4-10 16,-4 10 0-16,-5 9 5 0,-13 5-12 16,-9 9 7-1,9 0 0-15,9 0-4 0,-10 0 0 16,24 5 1-16,-24 7 3 15,1-3 0-15,0-4-9 16,0-5 9-16,-9 0 0 16,0 0 5-16,0 0 4 15,0 0 2-15,0-3-7 16,0-20 3-16,-18 1-5 16,1 5-2-16,-15 3 0 15,6 8-6-15,8 6 11 16,-22 0-9-16,22 3 4 0,-13 31-8 15,13 11-2 1,9 10 8-16,9 1 2 0,0-5 0 16,9-12-11-16,18-7 9 15,4-13 0-15,5-11-18 16,-5-8 9-16,9 0 2 16,-14 0 9-16,1-25 4 15,-5 0 8-15,-4-9-12 16,-18-3 7-16,0-8 0 15,0-1 12-15,-18 1-17 16,-13 5 0-16,5 15 8 16,-6 11 4-16,-3 14-16 15,4 0 2-15,4 11-5 0,9 29-10 16,5 11 13 0,13 9 2-16,0-2-7 0,22-6 10 15,23-10-3-15,4-16 0 16,8-9-16-16,-8-15 9 15,0-2 5-15,0 0 2 16,-14-23 0-16,5-4 13 16,-13-7-13-16,4-3 0 15,-22 1 9-15,-9-4 3 16,0 9-11-16,0 7 0 16,0 13 13-16,0 5-4 15,0 4-6-15,0 2-4 16,0 0-10-16,0 8 6 15,0 23-13-15,18 9 17 0,13 0-4 16,4-12 5-16,5-5-1 16,-13-12 0-16,4-5-5 15,-4-6-4-15,4 0 9 16,-13 0 0-16,13-6 0 16,-13-14 9-16,-10-3-9 15,1 1 0-15,-9 2 9 16,0 6-8-16,0 8-1 15,0 4 0-15,9 2-6 16,0 0-2-16,13 5 8 16,5 15-2-16,13 2 4 15,-13-5-8-15,13-3 6 16,9-7 0-16,-14-7-8 0,5 0 9 16,0-21-1-1,18-15 0-15,-14-10 7 0,5-8-1 16,0-2-2-16,-22-6-3 15,-19-9 21-15,-8 0-17 16,0 3 10-16,-8 6 2 16,-37 14-14-16,-4 17 34 15,9 19-33-15,14 10-1 16,-5 2-6-16,13 22 0 16,9 32 3-16,0 19 0 15,9 9 3-15,0 0-12 16,0-5 9-16,36-12 0 15,12-11-8-15,1-17 6 16,-13-12 2-16,22-10 0 0,-18-15-5 16,17 0 0-16,1-3 5 15,0-25 0-15,0-7 4 16,-1-4 0-16,1 2-4 16,-13 3 0-16,-5 5 12 15,-14 13-15-15,-12 7 3 16,-6 7 0-16,-8 2-11 15,18 0 3-15,-9 15 8 16,13 12-4-16,-13-1 9 16,0-7-20-16,-9-8 13 0,9-5 2 15,-9-3-6 1,0-3 14-16,0 0-8 16,0 0 9-16,0-3-6 0,0-19 3 15,-9-1-6-15,-9 3 0 16,-13 6-2-16,5 3 7 15,-14 8-5-15,13 3 0 16,-4 0-10-16,13 20 1 16,9 17 2-16,-4 2 7 15,13 4-5-15,0-10-11 16,22-10-8-16,5-12 11 16,4-8 4-16,-5-3 2 15,14 0 7-15,-4-32 0 16,4-6 6-16,9-14 2 15,-14-10 5-15,5-6 11 0,-13-11-16 16,4-9 25-16,-22-2-20 16,-9 4-8-16,0 21 10 15,0 23-8-15,0 28-3 16,0 14-4-16,-18 54-10 16,-4 42 5-16,4 25 5 15,0 7 0-15,18-12-12 16,0-22-1-16,27-24-23 15,62-21-19-15,4-24-48 16,63-25-58-16,-5 0-114 16,-18-14-10-16</inkml:trace>
  <inkml:trace contextRef="#ctx0" brushRef="#br0" timeOffset="57847">13419 4341 860 0,'0'0'221'16,"0"0"-64"-16,0 0 0 16,0 0-69-16,0 0-9 15,0 0-43-15,-57-49-26 16,57 78-5-16,-18 28 6 15,-4 25-10-15,-14 14 33 16,5 3-32-16,13-5 8 16,18-4-7-16,0-15 6 15,0-19-9-15,0-20 0 0,0-22 0 16,0-11-3 0,0-3 3-16,0-8 0 0,9-50 0 15,0-23-8-15,13-24 3 16,-4-3-16-16,-18-1 17 15,0-8-6 1,0 1-3-16,0-3 8 0,0 20 0 16,0 20-3-16,0 28-1 15,0 28 9-15,9 12-8 16,9 11 5-16,22 0-28 16,17 3 31-16,19 26 0 15,-10 18 1-15,-8 16-9 16,-9 18 8-16,-22 13 0 15,-27 8-3-15,0 0 7 16,-27-6-5-16,-40-14 1 0,10-14-22 16,-1-14 16-1,0-12-5-15,18-13-3 0,22-9 13 16,10-10-26-16,-1-7 26 16,9-3 0-16,0 0-9 15,0 0 6-15,17 0-26 16,23 0 30-16,18-13 9 15,18-19-3-15,8 1 10 16,23-12 2-16,-10 4-12 16,-3 3 21-16,-28 4-19 15,-34 11 7-15,-24 8 25 16,-8-1-24-16,0 0 11 16,0-3-19-16,-17 0-5 0,-14 4 2 15,4 0-5-15,5 8 0 16,13 2-2-16,0 3 3 15,0 14-4-15,0 31 3 16,0 18 0-16,-4 11-3 16,4-1 3-16,9 1 0 15,0-15-4-15,31-12 1 16,-4-15 3-16,13-15-1 16,-5-13 3-16,14-4-9 15,0 0 10-15,9-35-3 16,0-8 9-16,-1-13 3 15,-21-6-11-15,-5-1-1 16,-4 4 8-16,-18 5-3 0,-9 15-5 16,0 5 0-16,0 16 0 15,0 13 7-15,0 5-7 16,0 0 0-16,0 30-24 16,0 24 20-16,13 8 4 15,-4 1 0-15,9-9-3 16,13-8 9-16,-23-10-6 15,-8-4 0-15,0-12 4 16,0-7-10-16,0-8 6 16,0 2-20-16,-31-7 19 15,-4 0-7-15,4 0 8 16,4 0 0-16,5 0 5 16,22 0-12-16,0 0 7 15,0 0 0-15,0 0-4 0,0 0-13 16,49-3 0-16,0-14 11 15,26-6 12-15,-8-11-2 16,-1 0-4-16,1-8 0 16,-18-3 18-16,0-1-14 15,-31-2 11-15,-5 6 7 16,-13 11-19-16,0 8 28 16,0 12-26-16,0 5 0 15,0 6-1-15,0 0-4 16,0 6-3-16,-13 28-2 15,13 10 5-15,0 8 3 16,0-6-3-16,0-7 0 0,31-8-12 16,-5-9 8-1,14-4 4-15,-13-16 0 0,4-2 1 16,-4 0-1-16,4 0 0 16,-5-25 1-16,6-7 7 15,-15-1-2-15,-8-4-6 16,-9 3 0-16,9 5 10 15,-9 9-10-15,0 9 0 16,0 5 0-16,0 6-7 16,0 0 7-16,0 0-2 15,0 0 1-15,9 21-12 16,4 13 11-16,14-2 2 0,4 4 0 16,14-11-9-16,-5-5 3 15,8-12 6-15,10-5-5 16,-13-3 13-16,-5 0-7 15,8-28-1-15,1-12 1 16,-4-11 7-16,-14-10-3 16,-5-8-5-16,-12-7 6 15,-14-7 1-15,0 1-1 16,0 12-6-16,-31 10 5 16,-9 19 5-16,4 14-9 15,5 13-1-15,13 11 0 16,-8 3-1-16,3 12-2 15,6 35 3-15,-14 22-3 0,22 18-9 16,0 13 12 0,9-4 0-16,0-6-1 0,49-10 5 15,8-16-7-15,19-15 3 16,-1-18-6-16,-8-23-2 16,13-8 9-16,5-2-1 15,3-35 5-15,-3-20 4 16,-10-17 1-16,-17-4-10 15,-9-10 1-15,-31-6 20 16,-18-13-19-16,0-2 7 16,0 8 7-16,-36 19-12 15,5 26 10-15,4 26 4 16,14 19-15-16,4 11 9 16,9 0-12-16,0 37-17 0,0 40 16 15,-18 28-2-15,10 16 3 16,-10-4 0-16,4-13 9 15,6-10-15-15,8-15 6 16,0-14-10-16,0-20-4 16,0-16-67-16,0-15 30 15,0-12-35-15,0-2-14 16,8-10 18-16,-8-31-32 16,0-16-36-16,0-1 93 15,0-5 35-15,-26 7 22 16,-23 7-2-16,0 13 6 15,22 7 5-15,-4 16 7 16,22 3 17-16,9 10 24 0,0 0-57 16,0 0-4-1,40 0 4-15,27 0 9 0,17 4 35 16,14 4-19-16,-13-2 10 16,12-3 1-16,-21-3-6 15,-18 0 13-15,-10 0 10 16,-21 0-30-16,-18 0 21 15,-9 0-16-15,0 0 5 16,0 0 14-16,0 0-37 16,-18 0 5-16,-8 0-15 15,-23 0 1-15,9 8-7 16,4 20 6-16,-4 9 0 0,22 3-8 16,10-1 8-16,8-5-2 15,0-5 2-15,17-9-13 16,10-7 9-16,13-7 0 15,0-6 4-15,-13 0 5 16,13 0 1-16,-14-23-2 16,5-4-3-16,-4-7 5 15,-18-2 8-15,0 0-12 16,-9 9 5-16,0 7 17 16,0 8-21-16,0 9 12 15,0 3-15-15,0 0 7 16,0 6-15-16,0 25-2 15,0 9 10-15,0 2-2 0,0-2 8 16,0-13-6 0,13-3 0-16,14-10-1 0,-9-14-4 15,13 0 5-15,4 0 0 16,14 0 5-16,0-25 3 16,-9-4-6-16,-5-5-2 15,5 1 6-15,-13 1 0 16,-5 10-6-16,-13 8 0 15,-9 8-5-15,9 6 5 16,0 0-2-16,9 8-5 16,4 23 5-16,-4 4-6 15,-1 1 8-15,6-7 0 16,-14-3-7-16,-1-10 0 16,-8-10 3-16,0-4-2 0,0-2 6 15,0 0 0-15,9 0 1 16,0-8 2-16,0-11 2 15,4 4-3-15,5 7-2 16,-9 2 0-16,-9 6-3 16,18 0-1-16,4 0-4 15,-4 0 8-15,0 17-10 16,13-1 12-16,-5 5-2 16,5-7 0-16,-4-3 1 15,13-2-6-15,9-9 5 16,-13 0 0-16,12-6 2 15,-8-26 6-15,-4-10-3 16,4-15-4-16,-13-11 4 16,-19-13 21-16,6-13-10 0,-14-5-10 15,0 3 23-15,0 11-28 16,-31 22 24-16,4 23 0 16,-4 24-23-16,22 14 19 15,-9 2-21-15,-4 16-15 16,4 41 13-16,-17 22-1 15,13 13 3-15,22 0 0 16,0-7-4-16,8-3-2 16,41-14-18-16,9-10-29 15,0-15-12-15,0-5-57 16,-10-16-24-16,-12 1-16 0,-27-17-72 16,-9-6-183-1</inkml:trace>
  <inkml:trace contextRef="#ctx0" brushRef="#br0" timeOffset="57997">17396 4474 610 0,'0'0'225'0,"0"0"-81"15,0 0-71-15,0 0-27 16,0 0-23-16,0 0-18 16,257-85 1-16,-123 80-6 15,48-1-113-15,58-2-240 16</inkml:trace>
  <inkml:trace contextRef="#ctx0" brushRef="#br0" timeOffset="59231">19577 4095 880 0,'0'0'201'0,"0"0"-69"16,0 0 12-16,0 0-59 15,0 0-21-15,0 0-13 0,-67-74-51 16,58 111 8 0,-22 17-7-16,-4 16 0 0,-5-1 15 15,0-7-13-15,13-11-3 16,1-9 8-16,12-11-2 15,5-14-6-15,9-11 0 16,0-6 3-16,0 0 1 16,0 0-3-16,0-37 11 15,40-22 14-15,9-27-20 16,9-15-6-16,-14-7 0 16,5 3 10-16,0 3-13 15,-9 12 3-15,-13 14 0 16,-9 22 2-16,4 23 8 15,-22 22-10-15,0 9 0 16,0 9-20-16,9 41 20 0,0 32-17 16,-1 32 17-16,1 10 2 15,-9 4 6-15,9-6-8 16,13-15 0-16,-4-16-4 16,0-21-3-16,-9-25-36 15,13-19-22-15,-22-15 20 16,0-11-18-16,0 0 41 15,0-9 19-15,-49-21-17 16,-9-21 7-16,-8-3-25 16,-10-2 15-16,-4-1 20 15,5 9-3-15,-1 8 6 16,10 12 0-16,-1 5 5 0,27 12-7 16,13 2 7-1,18 6 0-15,9 0 30 0,0 3-33 16,36 0 5-16,39-2 4 15,41-4-8-15,-9-1 26 16,-1 0-15-16,-30-2-7 16,-18 1 24-16,-10-3-20 15,-12 2 19-15,4 4-5 16,-22 1-8-16,4 4 20 16,-13 0-27-16,0 0-6 15,17 0-4-15,5 32 7 16,18 7-7-16,-22 9 0 15,22 0 4-15,-23 4-3 16,14-6-1-16,-13-10 0 16,-5-5-5-16,-4-11 14 0,-18-9-9 15,0-5 0-15,0-6-2 16,0 0-4-16,-9 0 6 16,-22 0 0-16,-13-17-2 15,13-6 4-15,13-2-2 16,18-6 0-16,0-6 0 15,18-8-9-15,30 3 9 16,10 2 0-16,0 9-4 16,-9 7 6-16,-14 13-2 15,-3 11 0-15,-6 0 0 0,-8 0-7 16,22 10 5 0,-9 15 2-16,-4 2-9 0,-10 8 9 15,6-2 0-15,-14 1 0 16,-9-3 4-16,8-4-7 15,-8-11 3-15,0-4 0 16,0-10-3-16,0-2 1 16,0 0 2-16,0 0 1 15,0 0 7-15,0 0 9 16,0-2-13-16,0-21-2 16,9-14-4-16,22-2 4 15,5-14-2-15,22 3 0 16,8-6 5-16,1 5-8 15,-9 11 3-15,0 12 0 16,-1 14-7-16,-17 8-2 0,-4 6 7 16,-5 0 1-16,-4 0-32 15,-5 17 5-15,-13 14-35 16,-9 3-30 0,0 9-17-16,0-4-71 0,0-3-34 15,0-4-138-15</inkml:trace>
  <inkml:trace contextRef="#ctx0" brushRef="#br0" timeOffset="60102">21157 4232 200 0,'0'0'250'0,"0"0"-90"15,0 0-3-15,0 0-22 16,0 0-47-16,17-155 19 0,-17 139-36 16,0 4 12-1,0 7-12-15,-17 5-54 0,-1 0-5 16,-22 0-12-16,0 23 0 15,4 10-7-15,-4 11 10 16,23-1-3-16,8-2 0 16,9-2 1-16,0-10-7 15,9-12 6-15,26-6-1 16,-4-11-3-16,-4 0 8 16,13 0 9-16,0-26 4 15,-14-5-15-15,14-5 22 16,-22-1-4-16,-9 0-13 15,0 12 32-15,0 7-35 0,-9 10 13 16,0 5 0 0,0 3-15-16,0 0-4 0,0 0-5 15,13 6-11-15,-4 19 10 16,-9 6 2-16,9-2 6 16,0-1-2-16,9-8-2 15,-5-9 1-15,14-2 3 16,-10-9 0-16,14 0 4 15,-4 0 0-15,-5-4 1 16,5-18 4-16,-9-4-3 16,4-2 7-16,-4 0-13 15,-9 2 1-15,0 10 4 16,-1 4-3-16,-8 9-2 16,0 3 0-16,0 0-17 0,14 9 10 15,3 17-2-15,1 7 9 16,4-2-4-16,14-5 4 15,4-8 0-15,9-11 2 16,-5-7 7-16,14 0-3 16,9 0-6-16,-10-22 5 15,1-3 5-15,-9-6-8 16,-22-4 3-16,-5 4 37 16,-22-3-19-16,0-3 17 15,0 12-16-15,0 3-21 16,0 10 18-16,-9 12-21 15,-22 0 0-15,-18 40-6 16,-9 24 12-16,14 18-6 0,-5 15 0 16,0 5 5-16,9 2-8 15,14 6 3-15,17 4 0 16,9 5-2-16,0 3 10 16,0-3-8-16,0-9 0 15,0-17 4-15,0-25-13 16,-9-19 9-16,-31-20 0 15,13-19-4-15,-31-10 17 16,-22 0-11-16,5-10 7 16,-10-22-2-16,19-7-8 15,8-13 1-15,9-2-37 16,31-8-22-16,18-3-65 0,0-6-39 16,45-2-153-1,26 2-530-15</inkml:trace>
  <inkml:trace contextRef="#ctx0" brushRef="#br0" timeOffset="80102">13237 6540 697 0,'0'0'136'16,"0"0"-44"-16,0 0 67 0,0 0-63 16,0 0-25-16,0 0-9 15,-40 26-42-15,40-26 32 16,0-6-6-16,22-30-23 15,14-18 26-15,13-20-36 16,0-16-9-16,-14-4 20 16,-4-2-13-16,-13-4-10 15,-18 2 0-15,0 5 11 16,0 16-6-16,-18 26-6 16,-13 25 0-16,13 24-3 15,10 2 9-15,8 6-6 16,-18 41 0-16,-4 29-7 15,4 30-1-15,0 6 8 16,-4 5 0-16,13-7-7 0,9-2 14 16,0-18-7-16,0-10 0 15,22-27 6-15,5-13-18 16,-9-20 12-16,4-6 0 16,-4-14-12-16,-10 0 4 15,10 0 8-15,13-14 0 16,9-17 2-16,5-12 2 15,4 4-4-15,-9-6 0 16,-5 8-5-16,5 8 11 16,-13 13-6-16,-5 7 0 0,-4 9 2 15,13 0-11 1,4 0 9-16,-4 23-1 16,5 2-12-16,-14 0 11 0,-4 1 2 15,0-6 0-15,0-3 4 16,-5-6-9-16,-4-3 5 15,0-8 0-15,0 0-8 16,-9 0 11-16,17 0-3 16,-3-11 0-16,12-21 8 15,14-7-14-15,-13-9 6 16,13-3 0-16,-13 4 0 16,13 6 6-16,-14 10-6 15,5 15 0-15,-13 7 1 16,0 9-11-16,13 0 10 15,-4 0 0-15,4 11-11 0,-5 12 10 16,5 5 1-16,-13-8 0 16,0-3-1-16,-5-6-7 15,-13-11 8-15,0 0 0 16,0 0-7-16,0 0 20 16,0 0-13-16,0 0 10 15,-13-5-4-15,-5-15-5 16,-22 0-1-16,14 3 0 15,-14 3-3-15,13 3 4 16,-13 11-1-16,13 0 0 16,-13 0-5-16,14 14-2 15,3 23 7-15,6 13 0 0,17 12-13 16,0-5 7-16,0 0-4 16,9-6-9-16,39-20-14 15,1-11 33-15,-13-9-13 16,13-11-19-16,0 0 27 15,-9-25 0-15,-14-12 5 16,-8-14 8-16,4 3 0 16,-13-3 5-16,0 6-6 15,-9 12-3-15,0 7 31 16,0 14-30-16,0 9 6 16,-9 0 0-16,9 3-1 15,0 0-17-15,-9 18 7 16,9 21-5-16,0 11-8 15,0-4 13-15,0-1 0 0,36-8-2 16,4-8 6-16,0-10-4 16,-5-10 0-16,-4-4-1 15,-13-5-11-15,9 0 17 16,13-19-5-16,-9-13 3 16,-13-7 8-16,-1 2-9 15,-17-8-2-15,9 5 7 16,-9 12-10-16,0 11 6 15,0 11-3-15,0 6 3 16,0 0-1-16,0 0-4 16,9 10-6-16,13 23 5 0,-4 12-8 15,13-3 11 1,-4-5 0-16,13-11-1 0,-5-7 9 16,5-13-8-16,-13-2 0 15,-5-4 0-15,5 0-10 16,-9-23 13-16,4-12-3 15,-4 1 3-15,-9-5 7 16,-9-4-9-16,0 1-1 16,0 2 4-16,0 9-3 15,0 8-1-15,-18 15 0 16,0 8 4-16,5 0 0 16,4 0-4-16,0 20 0 15,-9 22-5-15,18 3-5 0,0 4 10 16,9-11 0-1,40 0-10-15,9-18 6 0,8-12 1 16,1-8 1-16,0 0-3 16,-1-8-4-16,-8-23 9 15,-9-3 0-15,-14-2 5 16,-3-8 1-16,-24 2-6 16,1 0 5-16,-9 5-1 15,0 8 7-15,0 15-6 16,-9 6-5-16,-8 8 5 15,8 0-2-15,-13 28-6 16,13 17 2-16,0 9 1 16,9-3-8-16,9-6 8 15,40-2 0-15,8-9-12 0,19-11 2 16,30-9-13-16,19-9-130 16,8-5-91-16,-8 0-207 15</inkml:trace>
  <inkml:trace contextRef="#ctx0" brushRef="#br0" timeOffset="81100">18200 6396 645 0,'0'0'177'0,"0"0"-52"15,0 0-32-15,0 0 11 16,-107-150-48-16,67 116 11 15,-18-3-3-15,14 12-42 16,-5 5 34-16,9 6-35 16,5 10-14-16,12 4 13 0,-12 0-20 15,4 21 0-15,4 19-4 16,-13 7 8-16,22 4-12 16,9-2 8-16,9-13-5 15,0-7-4-15,18-6-17 16,31-15 16-16,9-8 4 15,-14 0-7-15,5 0 10 16,-9-15 3-16,-4-10 0 16,-14-6 7-16,5 6 1 15,-19-1-8-15,-8 12 3 16,0 5 5-16,0 7 2 16,0 2-10-16,0 0 0 15,0 0-9-15,23 2-8 16,12 21 17-16,5 8-7 15,9-5 16-15,-5-6-16 0,14-8 7 16,-9-7 0-16,9-5-9 16,-9 0 15-16,0-17-6 15,-5-29 5-15,-4-10 3 16,-9-18 6-16,-4-11-10 16,-10-9 2-16,-8-10 29 15,-9 2-35-15,0 8 17 16,-35 18 6-16,-5 22-23 15,13 26 29-15,5 17-28 16,4 11 5-16,9 0-12 16,-8 36-5-16,-6 41 11 15,-3 30 0-15,17 12 1 0,9 0-10 16,0-8 9 0,58-15 0-16,8-19-8 0,1-15 7 15,-1-23 0-15,1-19 0 16,-18-17-11-16,9-3 6 15,8-25 6-15,1-25 0 16,0-17 6-16,-10-12 3 16,1-8-7-16,-31-13 1 15,-14-10 5-15,-13 5 1 16,0 4-5-16,-13 21-1 16,-23 31 14-16,5 27-13 15,5 17 8-15,17 5-12 16,-22 17-5-16,13 46 4 0,-22 33-3 15,22 20 4 1,18 2-11-16,0-13 11 0,9-17 0 16,40-18-3-16,9-13 8 15,8-18-19-15,19-7 14 16,-5-13-47-16,22-13-31 16,-5-6-138-16,-3 0-117 15</inkml:trace>
  <inkml:trace contextRef="#ctx0" brushRef="#br0" timeOffset="83559">20745 6356 631 0,'0'0'161'0,"0"0"-21"15,0 0 6-15,0 0-75 16,0 0 19-16,0 0-39 16,0-130-25-16,0 85 25 15,9-12-27-15,31-7 7 16,-13-2-13-16,4 7-9 15,-22 2 30-15,-9 12-19 0,0 8 4 16,-18 8 11-16,-4 13-35 16,4 7 17-16,0 9-17 15,-13 3-6-15,5 42-1 16,-5 20 4-16,13 15 3 16,9 10-9-16,9-5 10 15,0-6-2-15,49-11 1 16,9-13-15-16,-5-16 10 15,5-14-10-15,8-22 14 16,-8-3-11-16,13-8 21 16,5-38-9-16,-1-22 0 15,1-8 6-15,-19-11-1 0,-8-16 0 16,-31-7-5-16,-18-12 5 16,0 3 4-16,-9 15-9 15,-31 24 0-15,-4 29 4 16,4 23 8-16,13 20-10 15,14 5-2-15,4 3 0 16,-9 20-9-16,9 44 9 16,-8 30-4-16,3 25 5 15,14 8-9-15,0-5 8 16,14-3 0-16,39-20-6 16,18-17 12-16,-4-25-6 15,8-20 0-15,-8-18-6 16,-1-19-4-16,-8 0 9 15,9-5 1-15,-9-35 7 0,-10-8 1 16,1-9-8-16,-22-8 0 16,-9-8 10-16,-5-4-8 15,-13-5-2-15,0 14 0 16,-22 17 2-16,-5 26 13 16,5 11-15-16,4 14 0 15,9 0 3-15,0 28-8 16,1 32-12-16,-6 16 17 15,14 3-10-15,0-8 15 16,14-11-5-16,12-12 0 16,14-17 4-16,-4-9-14 0,4-11 10 15,0-11 0 1,-5 0-8-16,14-11 18 0,-9-17-10 16,-4-9 0-16,-5-8 11 15,-5 1-5-15,-3-3-6 16,-15 13 0-16,1 14 5 15,0 15 4-15,-9 5-9 16,0 0 0-16,9 0-18 16,0 10 15-16,13 22-4 15,-4 7 7-15,0 1-6 16,4-2 12-16,-13-13-6 16,0-8 0-16,9-9 2 15,-18-2-7-15,8-6 5 16,-8 0 0-16,23 0-8 15,-6-6 11-15,10-14-3 0,4-10 0 16,-4 5 11-16,-5 1-8 16,-13 10-3-16,9 2 0 15,-18 9-6-15,0 3 9 16,9 0-4-16,-1 0 1 16,24 0-8-16,-15 15-4 15,14 4 12-15,-4 4 0 16,-9-2-5-16,4-8 10 15,-4-1-5-15,-9-1 0 16,0-11 7-16,-9 0-14 16,13 0 7-16,-13 0 0 15,18 0-7-15,8-14 10 0,14-15-3 16,0-2 0-16,-4 0 12 16,-5 4-13-16,-13 6 1 15,0 7 0-15,4 11-7 16,-13 3 6-16,8 0 1 15,14 3-2-15,-4 20 1 16,0-4-8-16,-5 7 9 16,5-7 0-16,13 0-10 15,-23-9 15-15,1-4-5 16,4-4 0-16,-13-2 7 16,9 0-9-16,-9-11 2 15,4-15 0-15,-13-8 13 16,0-2-5-16,0 1-5 0,0-1 6 15,-31 5-4 1,5 8 13-16,-6 9-18 0,24 8 4 16,-1 4-11-16,9 2 5 15,0 20-5-15,0 17 2 16,0 13 4-16,0 1-11 16,0-11 12-16,35-2-2 15,5-13-11-15,0-12 6 16,-13-4 7-16,13-9-2 15,-5 0 8-15,14 0-7 16,-9-17 1-16,-4-9 0 16,4-2 2-16,-23-1 7 15,6-1-8-15,-6-2-1 0,-8 13 6 16,0 5-4-16,0 8-2 16,-9 6-4-16,13 0-4 15,-4 14-13-15,0 11 21 16,9 1 0-16,-9-1 2 15,4-5-11-15,5-4 9 16,-9-12 0-16,0-1-9 16,0-3 7-16,-9 0 2 15,13 0 0-15,-4 0 6 16,9-3-9-16,-1-8 3 16,6 2 0-16,-6 0-3 15,1-2 5-15,4 9-2 16,-4 2 0-16,0 0 0 15,0 0-7-15,13 13 7 0,-13 5 0 16,13 2-9-16,-5-5 11 16,5-8-2-16,-4-4 0 15,-9-3 10-15,13-3-10 16,-4-32 0-16,-5-15 0 16,-13-18 32-16,-9-14-18 15,0-8 9-15,-9-4 3 16,-40 7-20-16,9 10 15 15,-9 24-13-15,22 24-7 16,1 18 22-16,26 11-23 16,-14 0 0-16,14 31-6 15,0 28-5-15,0 21 11 0,0 7 0 16,14 1 1-16,21-6-15 16,23-11 2-16,-9-15-42 15,0-19-33-15,9-17-105 16,-1-15-65-16,-3-5 95 15,-14-13-13-15,-23-19-17 16,-17-2 78-16,0 3 114 16,-26 3 4-16,-23-3 50 15,-9 5 51-15,0 9-26 16,1 3-13-16,-10 4 10 16,18 2 3-16,14 7 2 15,17 1-17-15,4 0-29 16,14 0-3-16,14-4-32 0,30 2 0 15,36-15 35 1,13-11 6-16,23-8 17 0,0-10 4 16,-10 3-39-16,-13-5 28 15,-17 2-7-15,-27 10-23 16,-9 4 23-16,-40 4-22 16,0 5 11-16,0 4 5 15,-9 5-34-15,-31 2 15 16,22 12-19-16,-22 0-1 15,22 12-13-15,-4 21 3 16,4 16 11-16,18-7-4 16,0 6 7-16,32-5-3 0,25-1 0 15,-3-2 2 1,3-1-13-16,1-4 11 0,-18-7 0 16,-22 0-3-16,-9-6 10 15,-9 1-7-15,0-3 0 16,-27 0 4-16,-40-3-9 15,-21-3 5-15,3-2-27 16,10-4-23-16,17-2-77 16,9-1-26-16,22-5-100 15,27 0-320-15</inkml:trace>
  <inkml:trace contextRef="#ctx0" brushRef="#br0" timeOffset="83986">26530 5519 596 0,'0'0'241'0,"0"0"-152"15,0 0 10-15,0 0-4 16,0 0-35-16,0 0-60 15,0 0 2-15,142-37 28 16,14 23-5-16,-5 2 9 16,-27 1-12-16,-44 8-18 15,-44 3 21-15,-27 0-24 0,-9 0 4 16,0 0-8 0,0 3 10-16,-18 17-7 0,-49 14 6 15,-8 17-4-15,-32 8 17 16,0 16-19-16,5-8 0 15,22 3-4-15,27-19 12 16,22-8-8-16,22-18 0 16,9-5-2-16,18-9-8 15,48-8 10-15,41-3 0 16,17 0 6-16,32-20-6 16,4-11-13-16,-14-6-125 15,-35 4-197-15,-22-10-57 16</inkml:trace>
  <inkml:trace contextRef="#ctx0" brushRef="#br0" timeOffset="84863">27650 5652 454 0,'0'0'298'0,"0"0"-126"16,0 0-29-16,0 0-87 15,0 0 18-15,0 0-34 16,40-92-2-16,-23 76 28 15,-8-4-24-15,5 3 1 16,-14 0-1-16,0 0-28 16,0 6 28-16,0 0-42 0,-32 5 4 15,15 6-7-15,-23 0 5 16,4 3-2-16,-13 28 0 16,18 9-7-16,5 5 1 15,17 4 6-15,9 1 0 16,0 3-17-16,0-4 15 15,44-12 2-15,14-4 0 16,8-13 8-16,23-8-10 16,5-12 2-16,3 0 0 15,-21 0 5-15,-27-14 3 16,-9-12-6-16,-22 1 18 16,-1-10-19-16,-8 2 34 15,-9-1-25-15,0 5-9 16,0 15 14-16,0 3-7 15,0 8-8-15,0 3 0 0,0 0-7 16,0 0 1-16,13 9-11 16,14 16 17-16,4 18-16 15,5-4 21-15,-5 4-5 16,-4 2 0-16,4-11 7 16,-22-6-16-16,8-2 9 15,-17-7-12-15,0-5 7 16,0-8-28-16,0 0 2 15,0 0-2-15,0-6-20 16,0 0 39-16,0 0-15 16,0-9 26-16,0-14-11 15,9-10 5-15,40-7 9 0,9-6-2 16,8 7 7-16,-8 0-5 16,-18 9 5-16,-13 14-5 15,-9 14 41-15,-18-7-32 16,0 9 10-16,9 0-11 15,13 0 4-15,-5 0-13 16,1 14 1-16,13 14 0 16,-13 2-7-16,0 2 10 15,4-3-3-15,-4-9 0 16,13-12 10-16,-4-5-10 16,13-3 0-16,-5 0 1 15,23-9 28-15,-9-13-10 16,0-3 9-16,0-1 11 0,-23-5-30 15,-17-4 38-15,-9-10-23 16,0 0-8-16,-9-6 25 16,-40 12-41-16,-8 10 7 15,-10 12-7-15,18 14 6 16,22 3-13-16,10 0 5 16,-6 32-33-16,-3 9-35 15,8 5-157-15,-13 5-514 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04.4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 51 718 0,'0'0'203'16,"0"0"-38"-16,0 0-27 15,0 0-12-15,0 0-40 0,0 0-35 16,0-53-10-16,0 53-41 15,0 17 0-15,0 11-1 16,0 9-6-16,0 11 6 16,0 0 1-16,-18-3 0 15,5-2 2-15,13-6 5 16,0-9-7-16,0-11 0 16,0-6-14-16,0-11-21 15,0 0-9-15,0 0 11 16,0-6 32-16,22-25 2 15,13-14 0-15,5-6-1 16,0-3 7-16,-4 0-11 0,-5 6 4 16,-4 11 0-16,-18 18 6 15,-9 10 0-15,0 9-6 16,0 0 0-16,0 0 0 16,0 18-5-16,0 18-18 15,0 15 23-15,0 5-3 16,0 1 5-16,0 3-2 15,0-9 0-15,0-3 0 16,0-8-55-16,0-7-164 16,0-7-162-16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05.5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88 184 662 0,'0'0'171'0,"0"0"-27"15,0 0 12-15,0 0-39 16,0 0-37-16,0 0-35 0,-48-105-33 15,48 105-12-15,-9 32-23 16,0 16 23-16,-9 8 4 16,18 4-2-16,0-3 3 15,0-9-5-15,0-9 0 16,36-10 1-16,4-13 3 16,0-13-4-16,4-3 17 15,-4 0-15-15,9-27 23 16,-14-14 25-16,5-6-8 15,-22-7 3-15,-18 0-33 0,0-2 1 16,-18 0-12 0,-30 3-1-16,-10 14-1 0,0 11-16 15,14 16-49-15,-5 12-33 16,18 4-74-16,13 38-61 16,9 8-68-16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07.4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0 857 0,'0'0'198'0,"0"0"-38"0,0 0-31 16,0 0-61-16,0 0-63 16,0 0-1-16,0 56-4 15,9-8 1-15,-9 3-2 16,0 3 1-16,0-3-5 15,0-6-80-15,0-2-130 16,0-9-72-16,9-11-393 16</inkml:trace>
  <inkml:trace contextRef="#ctx0" brushRef="#br0" timeOffset="188">182 181 576 0,'0'0'186'0,"0"0"6"0,0 0-30 15,0 0-39-15,0 0-18 16,0 0-44-16,18-116-39 16,-9 116-18-16,-1 11-4 15,15 21-6-15,-6 7-1 16,10 6 14-16,-5 6-7 16,-13 6 0-16,-9-1-131 15,0 1-190-15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06.8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31 252 541 0,'0'0'254'15,"0"0"-75"-15,0 0 20 16,0 0-60-16,0 0-49 16,0 0-27-16,0-48-49 15,0 59-8-15,0 26-3 16,0 11-2-16,0 9 27 0,-18 2-20 16,5 1 6-16,13-1-2 15,0-9-9 1,0-5 5-16,0-4-8 0,31-13 2 15,-4-8-3-15,21-9 2 16,10-8-1-16,9-3 0 16,22 0-35-16,-14-25-44 15,-17-6-76-15,-23-6-114 16,-21-6-123-16</inkml:trace>
  <inkml:trace contextRef="#ctx0" brushRef="#br0" timeOffset="186">97 124 463 0,'0'0'193'16,"0"0"-37"-16,0 0 3 0,0 0-24 15,0 0-79-15,0 0-23 16,49-113-33-16,0 105 0 16,5 5 0-16,-6 3-3 15,-8 0-3-15,-13 3-86 16,-18 27-73-16,-9 5-34 15,0 8-88-15</inkml:trace>
  <inkml:trace contextRef="#ctx0" brushRef="#br0" timeOffset="320">13 421 288 0,'0'0'170'16,"0"0"-22"-16,0 0-6 15,0 0-24-15,0 0-38 0,0 0-17 16,218 9-27-16,-120-18-35 15,-23-4-1-15,-17-5-42 16,-18 1-333-16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06.1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0 244 931 0,'0'0'162'0,"0"0"-4"16,0 0-14-16,0 0-75 15,0 0-43-15,0 0-26 16,49 10 3-16,-32 33-3 16,6 8 1-16,-14 4 1 15,8 9 14-15,-8-8-13 16,0-2 1-16,0-8 4 16,4-10-5-16,-4-13 1 15,-9-9-4-15,9-9 0 16,-9-5 4-16,0 0-1 15,0 0 11-15,0-8 30 16,0-23-11-16,0-18-12 0,0-4-21 16,0-12 4-16,-18-9-5 15,18-7 3-15,-13 1-2 16,4 3 0-16,9 13 7 16,0 18-11-16,0 17 4 15,0 18 0-15,0 9-10 16,0 2 0-16,31 0-14 15,5 22 16-15,13 12-13 16,-9 3 21-16,-14 6-15 16,5 2 0-16,-22 0 12 15,-9 0-10-15,0 1 0 16,-31-1 4-16,-13 1-13 16,-14-11 16-16,18-6-11 0,0-11 17 15,31-8-4 1,9-1 4-16,0 0 0 0,0 5-4 15,9 0 8-15,22 0-4 16,9 0 2-16,-4 4 4 16,12-5-2-16,10 6-4 15,0-6 0-15,0 1-1 16,-9-3-1-16,-14-3-31 16,5-2-129-16,-4-6-133 15,4 0-237-15</inkml:trace>
  <inkml:trace contextRef="#ctx0" brushRef="#br0" timeOffset="443">1142 127 434 0,'0'0'411'16,"0"0"-231"-16,0 0-21 15,0 0-20-15,0 0-47 16,0 0-50-16,-49-125 2 16,40 123-28-16,-13 2-6 15,-14 0-10-15,5 0-3 16,-5 27 3-16,-4 5 0 16,14 2 0-16,-5 6-7 15,31 5 7-15,0 3 0 0,0 5-2 16,9 1 7-16,31-2-8 15,8-8 3-15,1-1 0 16,5-3-5-16,-5-3 10 16,-1-6-5-16,-21-3 0 15,4-5 6-15,-22-4-10 16,-9-1 4-16,0-4 0 16,0-3-6-16,-18-3 2 15,-31-2 4-15,-8-3 9 16,-10-3-8-16,9 0-2 15,9 0-49-15,14 0-53 16,21-17-27-16,14-12-45 0,40-12-25 16,36-10-478-16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5:34.9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515 0 351 0,'0'0'351'0,"0"0"-219"0,0 0-34 16,0 0 3-16,0 0-27 16,0 0-3-16,-226 146 6 15,146-114-31-15,13-1-41 16,0-2 11-16,19-3-16 16,21-7-40-16,27-10-152 15,0-9-332-15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04.7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297 90 840 0,'0'0'168'15,"0"0"-23"-15,0 0-8 16,0 0-28-16,0 0-63 15,0 0-46-15,23 59-1 0,-23 9-5 16,0 17 6 0,0 0 16-16,0-3-12 0,-14-6-3 15,5-13 0-15,-8-10-1 16,8-13-25-16,0-9-85 16,-4-14-64-16,-5-8-70 15,18-9-100-15</inkml:trace>
  <inkml:trace contextRef="#ctx0" brushRef="#br0" timeOffset="372">0 532 271 0,'0'0'199'0,"0"0"-140"16,0 0-12-1,0 0-2-15,0 0 38 0,0 0 0 16,213-4-20-16,-120 2 26 15,14-21-8-15,0-5-12 16,-23-9 10-16,-8-8-14 16,-19-4-3-16,-17-5 14 15,-9-5-17-15,-13 0-8 16,-18 5-5-16,0 9-27 16,0 14 18-16,0 8-15 15,0 12-3-15,0 5 6 16,0 6-23-16,0 0-4 15,0 0 1-15,0 45-27 16,-9 18 23-16,0 19 9 0,9 6-4 16,0-6 0-16,0-6 11 15,0-5-24-15,0-12 5 16,0-11-64-16,0-9-30 16,0-7-58-16,9-9-89 15,18-9-112-15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08.7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136 178 570 0,'0'0'162'0,"0"0"-23"15,0 0-38-15,0 0-7 16,0 0 4-16,0 0-31 16,0 0 5-16,98-124-23 15,-98 109-7-15,0 5 8 16,0 0-32-16,0 2-4 15,-9 5 2-15,0 1-14 16,-22-2-2-16,5 4 0 16,-5 0-8-16,4 0 3 15,-4 0 1-15,4 15 4 16,5-1 0-16,13 1 1 0,0 1-3 16,9 7-5-16,0-1-22 15,0 7 19-15,0 5-17 16,18-3 11-16,31 3 10 15,0-3 8 1,8 0-2-16,-17-2 0 0,5-4 2 16,-14 1-4-16,-13 1 2 15,-9 0 0-15,-9-2-10 16,0 0 4-16,0-8 6 16,-9-5-13-16,-40-4-34 15,4-5 26-15,-12-3-34 16,8 0-25-16,9 0 0 15,13 0-54-15,5-11-25 0,22-7-85 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08.9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0 479 0,'0'0'205'0,"0"0"-32"16,0 0-50-16,0 0-18 16,0 0-62-16,0 0-27 15,9-2-7-15,0 30-8 0,0 6 28 16,4 3-3 0,-4 5-24-16,0 7 13 0,0-1-15 15,-1 3 0-15,10-4-1 16,13-4-130-16,9-6-238 15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09.5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0 172 609 0,'0'0'138'0,"0"0"-39"0,0 0 2 16,0 0-45-16,0 0-29 15,0 0 0-15,0-5-16 16,0 5 15-16,9 0-6 15,31 0-15-15,-4-6 25 16,35-6-24-16,-4 6-5 16,-10-2 17-16,-12 2-10 15,-5 1 7-15,-22-1 8 16,4 0-12-16,-13 0 24 0,-9 1 2 16,0-4-4-16,0 4 9 15,0-4-41-15,-9-2 5 16,-13-1-6-16,-14 1-3 15,-4 3 1-15,0 2 2 16,4-2 0-16,5-2 0 16,14 5 11-16,8 3-11 15,0-1 0-15,9 3 4 16,0-3-6-16,0 3 2 16,0 0-10-16,27 0 1 15,21 0 9-15,10 13 0 16,0 8 0-16,-9 5 5 0,-5 2 0 15,-4 5-5-15,-22 2 0 16,13 3 5 0,-22 0-4-16,-9 1-1 0,-9 4 0 15,-66 2-34-15,-14 1-156 16,-27-4-284-16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10.4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291 128 502 0,'0'0'156'16,"0"0"-5"-1,0 0-31-15,0 0 1 0,0 0-43 16,0 0-16-16,-40-92 14 15,31 78-32-15,1 6 13 16,8-1-6-16,-9 6-45 16,9 1 24-16,-9 2-29 15,9 0 4-15,-14 0-10 16,-3 0-3-16,-1 0 8 16,-13 8-1-16,13 11 8 15,-9 1-12-15,-4 3 5 16,22-6 0-16,1 0-8 15,8 3 2-15,0 2-2 0,35 5 5 16,14-2 1-16,9 0-4 16,-1-2 6-16,-8-8 0 15,-22 3-2-15,4-6 6 16,-22 2-4-16,9 3 0 16,-18 3 4-16,0 0-8 15,0 5 4-15,0 0 0 16,0 1 4-16,-36-1 1 15,-13-1-5-15,0-6 0 16,1 0 8-16,3-6-7 16,-4-7-1-16,9-2-15 15,14-3-12-15,3 0-57 0,15 0-4 16,8-6-72 0,0-17-73-16,17-2-132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11.9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75 51 432 0,'0'0'272'16,"0"0"-160"-16,0 0 17 16,0 0-26-16,0 0-42 15,0 0 3-15,-40-28-56 16,40 28 4-16,0 0-12 16,-9 28 2-16,9 4 1 0,0 4 6 15,-9 1-6-15,9 0 8 16,0-3-6-16,0-3-5 15,0-6 3-15,0-2-3 16,-9-5-60-16,9-8-210 16,-8-4-193-16</inkml:trace>
  <inkml:trace contextRef="#ctx0" brushRef="#br0" timeOffset="272">257 43 402 0,'0'0'267'0,"0"0"-93"0,0 0-35 16,0 0-28-16,0 0-15 16,0 0-54-16,9-43-32 15,-9 43-10-15,0 0-8 16,0 20 7-16,0 14-4 15,0 3 10-15,0 3-1 16,0-1-4-16,0 4 0 16,0-4 0-16,-9-4 0 15,9-2-87-15,-9-4-191 16,0-1-471-16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10.84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27 177 607 0,'0'0'173'15,"0"0"-29"-15,0 0 1 16,0 0-53-16,0 0-12 15,0 0-22-15,0-43-30 16,0 43-1-16,0 0-27 0,0 0-1 16,9 0-2-16,13 11-14 15,5 12 17-15,-1 11 0 16,14 3 5-16,0 2-6 16,-22 4 1-16,0 0 0 15,-18-4-5-15,0 0 10 16,0-2-5-16,-36-4 3 15,-4-3-1-15,0-11 9 16,5-1-10-16,-5-8 2 16,22-4 13-16,0-3-9 15,18 0 23-15,0-3 0 16,0 0-20-16,0 0 4 0,0 0-14 16,0 0 0-1,27 0 4-15,31 0 1 0,8 0-5 16,10-8 0-16,21-6-13 15,-3 0-46-15,12 2-99 16,-17-2-121-16,-13 3-191 16</inkml:trace>
  <inkml:trace contextRef="#ctx0" brushRef="#br0" timeOffset="540">938 236 548 0,'0'0'196'15,"0"0"-94"-15,0 0 19 16,0 0-34-16,0 0-38 16,0 0-17-16,-49-26-32 15,66 26 8-15,23-2 10 16,18 2-9-16,9 0 16 15,17-6-10-15,5 0 6 16,-4-2 16-16,-5-3-21 16,-14-1 16-16,-21 1 4 15,-14-1-8-15,-14 1 26 16,-17 0-19-16,0 0-15 16,0-4-1-16,0 1-11 0,-26-3-9 15,-5 6 1-15,-5-1-3 16,-4 2 1-16,-9 1 2 15,23 1 0-15,3 2 0 16,15 2 5-16,8 2-5 16,0 2 0-16,0 0 1 15,0 0-5-15,31 0-9 16,18 2 13-16,4 16-2 16,5 1 8-16,-1 4-6 15,-8-1 0-15,0 7 7 16,-9-3-5-16,-13-3-2 15,-1-1 0-15,-12-3 6 16,-14 2-6-16,0-5 0 0,-14 4 0 16,-52-3-35-16,-28 1-70 15,6-5-167-15,3 1-155 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12.9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347 166 784 0,'0'0'161'0,"0"0"-3"15,0 0-46-15,0 0 2 16,0 0-67-16,0 0-22 16,-9-155 20-16,-13 146-35 0,-5 7 2 15,-4 2-12-15,-5 0 3 16,-4 0-9-16,0 18 6 15,5 12 0-15,4 1-6 16,4 8 8-16,9-2-2 16,18 0 0-16,0-1-10 15,18 1 7-15,31 0-8 16,9 3 10-16,8-4-4 16,-8 2 7-16,0-7-2 15,-23 0 0-15,-3-3 4 16,-15-3-10-16,-8 1 6 15,-9-7 0-15,0 2-4 0,0-5 9 16,0-4-5-16,-40-1 5 16,-4-5-4-16,-14-3 17 15,-9-3-18-15,1 0 0 16,8 0 1-16,0-5-1 16,27-13-2-16,22 1-19 15,9-8-38-15,0-12-57 16,67-11-76-16,31-3-258 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14.8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7 112 725 0,'0'0'176'0,"0"0"-15"16,0 0 16-16,0 0-60 16,0 0-58-16,0 0-1 15,0-45-46-15,0 51-9 16,0 17-5-16,0 13 7 0,0 4 2 16,0 0-7-1,0-3 6-15,0-6-5 0,0-6-1 16,0-5-14-16,9-5-28 15,-9-14-75-15,14-1-49 16,-6 0-21-16,1-1 27 16,18-29 48-16,4-6 21 15,-13-1 13-15,13-1 60 16,-13-3 18-16,-9 5 32 16,-1 1 32-16,1 4 31 15,-9 11 7-15,0 3-3 16,0 9-2-16,0 2-7 0,0 3-28 15,0 3-8-15,0 0-34 16,0 0-20-16,0 28-1 16,0 11 1-16,0 10 8 15,0 0 12-15,0 1-16 16,0-4 7-16,0-9-11 16,0-6-2-16,0-6-95 15,0-5-272-15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13.5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250 126 483 0,'0'0'251'0,"0"0"-67"16,0 0-13-16,0 0-29 15,0 0-60-15,0 0-11 16,9-99-3-16,-9 96-31 16,0 3 5-16,0-3-26 15,0 3-5-15,0 0 13 16,0 0-24-16,0 0 8 16,0 0 0-16,0-2-4 15,-18-1 7-15,9-3-11 16,-13 3 1-16,4 0-11 0,9 1 14 15,-8 2-4 1,3 0 0-16,-4 0 9 0,1 0-17 16,-14 0 8-16,4 0 0 15,9 0-7-15,-4 0 7 16,13 0-1-16,9 5 1 16,0 4-9-16,0 5 5 15,0 5 4-15,0 1 0 16,0 9-3-16,0 2 10 15,0 7-7-15,0-3 0 16,0 5 3-16,0 5-7 16,0-2 4-16,9 2 0 15,13-2 2-15,-4-1 6 0,0-3-8 16,4-2 1 0,-13-3 7-16,9-6-10 0,-10-2 2 15,10-2 0 1,4-8-1-16,-4 0 6 0,13-3-5 15,-4-8 0-15,0 0 5 16,13-5-10-16,-9 0 5 16,-5 0-16-16,-17-23-39 15,-9-14-137-15,0-2-189 16</inkml:trace>
  <inkml:trace contextRef="#ctx0" brushRef="#br0" timeOffset="211">143 316 565 0,'0'0'171'15,"0"0"-62"-15,0 0 15 16,0 0-24-16,240-31-20 16,-182 23-43-16,-18-1-34 15,-13 7-3-15,-5-3-38 16,-4 1-151-16,-10 0-247 15</inkml:trace>
  <inkml:trace contextRef="#ctx0" brushRef="#br0" timeOffset="809">748 135 835 0,'0'0'175'16,"0"0"22"-16,0 0-53 15,0 0-49-15,0 0-35 16,0 0-9-16,0-23-42 16,0 23-8-16,8 15-2 15,-8 23 3-15,9 5-2 16,-9 11 3-16,0-3 4 15,0 0-6-15,0-5-1 0,0-7 0 16,0-11 0-16,0-8 3 16,0-8-3-16,14-7 0 15,-14-5 6-15,0 0-2 16,0 0-3-16,9 0-1 16,-1 0 13-16,1-22-11 15,0-7-2-15,31 1 0 16,-13-3 7-16,22-3-13 15,8 3 6-15,-17-2-1 16,5-2-5-16,4 4 3 16,-18 2 3-16,4 1 0 15,-4-6 6-15,-13 3-7 16,0 3 1-16,-5 2 0 16,-13 3 6-16,0 7-2 0,0 5 8 15,0 5 5-15,0 6-9 16,0 0 10-16,0 0-18 15,0 0-4-15,0 20 1 16,0 22-2-16,0 6 5 16,-13 6 0-16,13-1 4 15,0-1-4-15,0-10 0 16,0-2 0-16,0-9-5 16,0-5 0-16,0-7-37 15,0-5-55-15,0-2-80 16,0-12-104-16,0 0-251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5:35.2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0 443 0,'0'0'511'0,"0"0"-399"16,0 0 47-16,0 0-43 16,0 0-52-16,0 0-44 15,0 9-15-15,0 21-2 16,0 16-3-16,0 1 0 16,0 4 4-16,0-2 8 0,0-7-12 15,17-8 0-15,10-5 7 16,4-9-8-16,9-9 1 15,5-6-10-15,12-5-6 16,-17 0-77-16,-22 0-65 16,-18-20-103-16,0-7-180 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36.0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40 200 734 0,'0'0'147'0,"0"0"-66"15,0 0 76-15,0 0-48 16,0 0-34-16,0 0-1 16,0 0-70-16,0 0 8 15,-40-9 11-15,80 9-23 16,18-5 29-16,26-4-27 16,5-1-1-16,-5-2 10 15,1 1 1-15,12-3-12 16,-21 2 0-16,-1 4 16 0,-26-1-15 15,-18 6-1-15,-22-2 0 16,0 2-2-16,-9 3 16 16,0 0-14-16,0 0 2 15,0-3 9-15,0-3-10 16,-9-2-1-16,-22-3 0 16,5-1-4-16,-6 1 4 15,-3 0 0-15,4 1 0 16,4 5 8-16,9-1-12 15,-4 1 4-15,4 3 0 16,18 2-9-16,0 0 13 16,0 0-4-16,0 0 0 15,0 0-34-15,18 0 32 0,22 13-4 16,-13 8 6-16,13-2-6 16,0 1 18-16,-14 3-12 15,-8-1 0-15,4-2 5 16,-13 0-7-16,-9-1 2 15,0 3 0-15,0-7-12 16,0 5 10-16,-31-3 1 16,-4 1-25-16,-14-7-96 15,22-4-52-15,5 0-67 16,22-7-57-16,9 0-227 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36.9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 45 707 0,'0'0'217'16,"0"0"-58"-16,0 0 9 15,0 0-27-15,0 0-67 0,0 0 6 16,0 0-48-16,0-45-20 16,0 45-1-16,0 14-11 15,0 20 0-15,0 17-3 16,0 11 16-16,0 6-12 16,0 6-1-16,0-3 0 15,9-2-5-15,9-5 3 16,13-8-56-16,5-5-116 15,4-16-254-15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36.4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100 343 432 0,'0'0'216'0,"0"0"5"15,0 0-44-15,0 0-28 16,0 0-5-16,0 0-92 16,0-29-3-16,0 29-24 15,0 0-19-15,0 15 0 16,0 16-4-16,8 12-2 15,-8 4 37-15,9 4-36 16,0 0 20-16,5-2-13 16,-6-4 1-16,-8-6 4 15,9-7-13-15,0-10 0 0,-9-8 0 16,0-7 11-16,0 0-11 16,0-7 5-16,0 0 2 15,0 0 29-15,0 0-8 16,0-3 1-16,0-31 13 15,-18-14-32-15,-13-8-9 16,14-12-1-16,-1-3 12 16,-13-5-16-16,31 2 4 15,0 3 0-15,0 11-11 16,0 7 2-16,9 10 8 16,22 10 1-16,4 7-30 15,5 7 28-15,9 1-25 16,9 9-9-16,0 4 24 0,-14 5-49 15,-4 0-4-15,0 0-24 16,-31 20-68-16,-9 14 6 16,0 5-46-16,-18 6-6 15,-31 8-108-15</inkml:trace>
  <inkml:trace contextRef="#ctx0" brushRef="#br0" timeOffset="66">100 343 104 0</inkml:trace>
  <inkml:trace contextRef="#ctx0" brushRef="#br0" timeOffset="164">100 343 104 0,'-49'183'121'0,"49"-177"17"0,0-3-46 0,9 2 18 16,22-1-13-16,18-4-17 15,-5 0 6-15,23 0-50 0,-1 0-8 16,14-6-28-16,-13-11 0 16,0-5-70-16,-10-7-466 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37.90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48 231 420 0,'0'0'406'16,"0"0"-319"-16,0 0-11 16,0 0 46-16,0 0-39 15,0 0 1-15,-48-14-57 16,48 14-21-16,8 0-6 16,24 0 16-16,16 0-16 15,19 0 43-15,9 0-29 16,8 0 31-16,5 0-22 15,4 0-22-15,-13-6 27 0,-13-8-24 16,-23 3 1-16,-22 0 16 16,-13 2-19-16,-9-2 39 15,0-3-23-15,0-6-15 16,0 0 13-16,-9-3-16 16,-13 1 0-16,-13 2 0 15,-14 3-1-15,9 6 1 16,4 5 0-16,14 6 3 15,22 0-15-15,0 0 12 16,0 0 0-16,0-2-3 0,0 2-1 16,0 0 1-1,13 0-5-15,14 0 3 0,13 19-3 16,4 4 13-16,-4 2-5 16,9 0 0-16,0 1 11 15,-13 3-11-15,4-5 0 16,-14 2 2-16,-3-3-12 15,-15-1 10-15,-8 2 0 16,0 1-2-16,-17 1-9 16,-32-1-4-16,-18 0-73 15,1 1-92-15,17-6-140 16,26-9-472-16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38.5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209 241 526 0,'0'0'572'16,"0"0"-443"-16,0 0 5 16,0 0-26-16,0 0-23 15,0 0-54-15,9-3-30 16,0 34 35-16,-9 18-18 15,0 1-5-15,9 10 19 16,13-3-30-16,-13 1 19 16,0-4-16-16,0-5-2 0,0-6 16 15,-9-10-17 1,13-7-2-16,-13-9 5 0,9-9 8 16,-9-5-9-16,0 0 4 15,0-3-1-15,0 0 46 16,0 0-32-16,0 0 9 15,0-22 14-15,0-19-41 16,-31-12 12-16,-5-13-15 16,5-6 6-16,-18-11-10 15,14 1 4-15,-5 6 0 16,13 8-4-16,-4 14 1 16,13 14-1-16,0 13 4 15,18 6-20-15,0 7 14 16,0 0-16-16,45 2-8 15,35 1 12-15,13 0-21 0,23 8 37 16,-1 3-9-16,-8 0-25 16,-23 0 20-16,-26 8-38 15,-18 15-16-15,-31 3 1 16,-9 3-69-16,-9 6 6 16,-40 8-48-16,-9 0-7 15,-17-1-55-15,-5-2-36 16,4-3 152-16,19-6 126 15,8-3 13-15,13-8 68 16,14-3 39-16,4-9-14 16,9-2 19-16,9-6 6 15,0 0-21-15,0 0 21 0,0 0-42 16,0 0 3-16,0 0-36 16,18 0-48-16,22 0 34 15,18 0-24-15,8 0-5 16,1-8-9-16,17-10-4 15,-4 1-13-15,-22 3-157 16,-13 3-123-16,-5 2-86 16</inkml:trace>
  <inkml:trace contextRef="#ctx0" brushRef="#br0" timeOffset="374">965 212 424 0,'0'0'324'0,"0"0"-167"16,0 0-21-16,0 0 1 15,0 0-48-15,0 0-19 16,57-54-25-16,-26 54-40 16,-4 0 13-16,4 0-17 15,14 0-1-15,-5 9 8 16,8 14 3-16,-21 9-11 15,4 4 0-15,-13 4 10 16,-9 3 6-16,-9 7-14 16,0 9 3-16,-36 1 13 15,-21-1-10-15,-1-10 3 0,9-10 3 16,18-12-11-16,22-9 16 16,9-6-19-16,0-6 0 15,0 2 1-15,58-8 12 16,39 0-13-16,10 0 0 15,4-26-9-15,-22 1-78 16,-31 0-189-16,-23 2-265 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43.0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165 149 742 0,'0'0'170'0,"0"0"-88"0,0 0 43 15,0 0-14 1,0 0-50-16,0 0 8 0,9-77-32 16,8 59-21-16,1 1 24 15,13 3-35-15,-13 0 12 16,4 8-5-16,-4 4-1 15,-9 2 1-15,-9 0-12 16,0 0 0-16,9 0-3 16,-9 0 8-16,9 8-5 15,0 26 0-15,4 11 12 16,-4 9 1-16,0 9-5 16,0 1-3-16,0 0 24 15,-1 5-20-15,-8-1-2 0,0 3 6 16,14 0-2-1,-5 6 9-15,0-1-20 0,-1 3 0 16,1-3 7-16,0 1 5 16,-9-4-12-16,0-2 0 15,0-3 13-15,0-2-6 16,0-5-7-16,0-6 0 16,0-7 9-16,0-12 2 15,-9-7-11-15,0-6 0 16,-8-9 12-16,8-3-14 15,-13-3 2-15,4-3 0 16,-22-1-1-16,-18-4 15 16,-9 0-21-16,-17 0 7 15,17-14-93-15,18-14 20 0,49-18-62 16,49-19-79 0,85-17-801-16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45.3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76 164 794 0,'0'0'155'0,"0"0"11"0,0 0 15 15,0 0-42-15,0 0-85 16,0 0 0-16,-9-25-14 16,9 25-33-16,0 0 29 15,0 0-32-15,0 0-2 16,0 0-3-16,-9 3 11 16,0 23-10-16,0 5 0 15,-13 2 12-15,13-4-2 16,0-7-10-16,9-6 0 15,0-12 9-15,0-4 3 16,0 0-7-16,0 0 20 16,0 0-19-16,0 0 38 0,0 0-24 15,0 0-2 1,0 0 20-16,0-2-35 0,0-10 14 16,0 1-17-16,0 0 13 15,0 2-12-15,0 6-1 16,0 0 0-16,9 3-4 15,-9 0 9-15,0 0-5 16,0 0 0-16,0 0 6 16,0 0-13-16,0 0 7 15,0 0 0-15,0 0-6 16,0 0 14-16,0 0-8 16,0 0 0-16,0 0 11 15,0-6-11-15,0 1 0 0,0-6 0 16,0-1-4-1,0 1 9-15,0-3-5 0,9 0 0 16,-9-3 11-16,9-3-18 16,4 0 7-16,-13 1 0 15,9 1-9-15,0 5 14 16,-9 1-5-16,9 0 0 16,-9 7 5-16,9 2-13 15,-9-2 8-15,0 0 0 16,0-2-13-16,0-1 15 15,0 2-2-15,0 3 0 16,0-3 9-16,0 6-16 16,0 0 7-16,0 0 0 15,0 0-15-15,0 0 2 0,0 0 0 16,0 9 0-16,0 28-4 16,-18 14 7-16,9 2 10 15,9 7 0-15,0-1-13 16,0 0 11-16,0-2 1 15,0-11 0-15,9-12-34 16,9-11 32-16,-1-13-10 16,6-5 13-16,12-5-12 15,5 0 21-15,18 0-9 16,0-21 0-16,8-16 15 16,1-6-14-16,-1-8-1 15,10 1 0-15,-18 1-4 16,0 11 5-16,-10 17-1 15,-30 10 0-15,4 8 3 0,-22 3-15 16,9 0 6-16,0 3-18 16,0 16 14-16,0 4-2 15,0-1 12-15,4-1-4 16,-4-7 7-16,-9-8-10 16,9-4 7-16,-9-2 0 15,0 0 5-15,0 0 2 16,0 0-2-16,0 0 3 15,0-14 3-15,0-6-11 16,-9 1 0-16,0 7 0 16,-13 1-11-16,22 8 8 0,-18 3-6 15,9 0 3 1,-22 0-11-16,13 20 10 0,-8 19 7 16,4 12-1-16,13 0-16 15,9-6 17-15,0-10-2 16,0-7 2-16,0-11-21 15,17-6 15-15,6-7 1 16,-6-4 5-16,1 0 0 16,13-8 6-16,-4-16-6 15,-5-13 1-15,-4-3 12 16,-18-8-8-16,0 3-5 16,0 3 0-16,0 5 1 15,0 6 0-15,-31 8-1 16,4 9 0-16,-4 6-8 15,4 8 4-15,-13 0-3 0,14 14 7 16,-5 22-13-16,4 10 13 16,27 5 0-16,0-6-2 15,0-6 10-15,40-8-9 16,4-10 1-16,5-13 0 16,18-6 1-16,0-2 6 15,-1 0-7-15,-17-7 5 16,0-17 6-16,-9-1-5 15,-13-4-6-15,4 1 3 16,-5 6 5-16,-17 1-4 16,0 13-4-16,-9 6 0 15,0 2 2-15,0 0-10 0,0 2 1 16,0 24 6-16,13 5-11 16,-13 3 13-16,9-2-1 15,-9-7 0-15,9-3 8 16,0-5-8-16,-9-5 0 15,9-6 3-15,0-6-8 16,-9 0 7-16,9 0-2 16,13 0 7-16,5 0 4 15,4-21-5-15,-5 1-6 16,-8 4 5-16,4 0-7 16,-4 3 2-16,-9 8 0 15,0 5-1-15,-9 0-1 16,13 0-5-16,-4 0 6 0,0 0 1 15,9 11-11 1,0 1 11-16,4-4 0 0,-13 1-1 16,8-6 11-16,-8-1-10 15,5-2 0-15,3 0 0 16,1 0-1-16,4 0 1 16,5-2 0-16,0-7 0 15,-5-2 13-15,-4 1-13 16,-9 8 0-16,-9 0 4 15,0 2-18-15,8 0 14 16,6 0 0-16,-5 0-9 16,17 14 11-16,-8-1-2 0,4-1 0 15,5-4-4-15,4-3-9 16,-4-5 13-16,13 0 0 16,-14 0 0-16,5-7 14 15,-13-13-8-15,13-3-6 16,-22-5 3-16,-9 5 11 15,9 3-10-15,-9 6-1 16,0 5 15-16,0 7-8 16,0 2 4-16,0 0-14 15,0 0-8-15,0 14 2 16,0 29-12-16,0 13 18 16,-9 7 0-16,-13 1 12 15,4-1-12-15,0-4 0 16,-4 1 3-16,5-7-9 15,8-8 6-15,9-7 0 0,0-16-3 16,0-8 14-16,0-8-11 16,0-6 0-16,0 0 5 15,0 0 12-15,0-25-1 16,0-21 16-16,0-16-23 16,0-12 4-16,9-8-13 15,-9-8 0-15,8-3 7 16,1-3-17-16,-9 10 10 15,14 15 0-15,-6 20-5 16,1 23 14-16,0 11-9 16,0 8 0-16,13 9-21 15,14 0 18-15,22 0-23 0,-1 15 21 16,1 14-7-16,-9 4 5 16,-22 1 1-16,-5 3 6 15,-22-3-25-15,0-3 22 16,0-3-35-16,-58-2-11 15,-13-4 7-15,-4-2-78 16,8-1 5-16,18-4-77 16,31 0-58-16,18-13-60 15</inkml:trace>
  <inkml:trace contextRef="#ctx0" brushRef="#br0" timeOffset="916">2643 346 263 0,'0'0'331'0,"0"0"-137"16,0 0-20-16,0 0-47 16,0 0 4-16,0 0-49 15,49-116-16-15,-49 99 4 16,0 3-46-16,0-6 17 16,-31 3-23-16,5 3-11 15,-14 2-4-15,22 9-3 16,-13 3 0-16,4 0-3 15,9 0 9-15,-13 3-6 16,13 23 0-16,10 1-4 16,-15 8-6-16,14 2 10 0,9 1 0 15,0-9-3 1,0 3-6-16,0-9 8 0,0-4 1 16,32-6-11-1,-15-6 0-15,10-7 10 0,4 0 1 16,-4 0 3-16,4 0 10 15,-5-12-9-15,-3-10 0 16,-6-1 6-16,-8-5 13 16,-9 3-21-16,9 2 3 15,-9 9 19-15,0 6-15 16,0 5-2-16,0 3-7 16,0 0 6-16,0 0-20 15,0 0 14-15,0 0-13 16,9 14 6-16,0 14 2 15,4 6 5-15,-4-3 0 0,0-2 9 16,0-7-17-16,0-7 8 16,13-7 0-16,-22-6-2 15,9 2 11-15,9-4-9 16,0 0 0-16,4 0 9 16,13-11-3-16,-4-13-6 15,5 2 0-15,13-7 0 16,-9 4 13-16,9-1-13 15,-23 7 0-15,14 5 2 16,-22 8-9-16,0 6 7 0,4 0-8 16,-4 0 1-1,0 20 2-15,4 8 5 0,-13-2 0 16,0-1 1-16,8 1-9 16,1-10 8-16,4-4 0 15,-4-3-2-15,13-9 12 16,-4 0-10-16,13 0 2 15,-13-6 7-15,12-19-1 16,-12-10-8-16,13 1 0 16,-31-2 1-16,9-4 5 15,-18 3-6-15,0 0 1 16,0 6 11-16,0 14-12 16,0 6 0-16,-9 9-9 15,-9 2 3-15,-13 0-18 16,-5 28 24-16,-3 17 0 0,21 6 4 15,9 0-7-15,9-3 3 16,9-12 0-16,48-6-3 16,10-12 10-16,18-9-7 15,-10-9 0-15,-4 0-3 16,-35 0-21-16,-36-14-139 16,0-26-249-16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55.3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595 0 734 0,'0'0'249'16,"0"0"-130"-16,0 0 17 15,0 0-14-15,0 0-79 0,0 0 1 16,-22-6-17-16,13 8-19 16,0 12 23-16,-8 1-18 15,-5 5 10-15,-23-1 2 16,-13 4-17-16,-22 3 12 16,-4-4-9-16,8 1-8 15,10-1 8-15,17-2-11 16,9-1 0-16,22-4-3 15,18-4 2-15,0 0-2 16,0 5 3-16,9 0-18 16,31 7 16-16,27-6-10 15,8-1 12-15,23-4 7 16,-5-7-7-16,14 2-7 16,-14-5-58-16,5 3-68 0,-23 4-84 15,-8-3-222-15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53.3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0 626 382 0,'0'0'328'0,"0"0"-190"0,0 0-33 16,0 0-24-16,0 0-57 16,0 0 0-16,125-37-21 15,-107 39 1-15,4 24 1 16,-22 3-2-16,0 10 1 16,0 6 17-16,-31 7-9 15,-9-1 12-15,13-10-11 16,9-6-12-16,-4-10 4 15,22-8-2-15,0-2-3 0,0-7 5 16,0 0 1-16,0-2 0 16,0-3-6-16,0-3 0 15,22 0 9-15,23 0-1 16,26 0 6-16,22 0-3 16,5 0-10-16,-5-20-2 15,-17-3-137-15,-19 1-230 16</inkml:trace>
  <inkml:trace contextRef="#ctx0" brushRef="#br0" timeOffset="488">920 232 155 0,'0'0'659'0,"0"0"-507"16,0 0-2-16,0 0-36 16,0 0-59-16,-58-155-9 15,27 146-38-15,5 3-3 16,17 6-3-16,-22 0 2 16,22 0-4-16,0 6 1 15,0 17 4-15,0 2 8 16,0 8-13-16,9 8 4 15,0 10 20-15,0 6-20 16,0 2 19-16,0 5 4 16,9-1-19-16,9-3 14 0,0-1-12 15,-5-5-5-15,-4 3 20 16,9-4-23-16,-18-2 17 16,17-3-13-16,-8-5-3 15,-9-6 9-15,14-3-12 16,-14-3 1-16,0-6 5 15,9 1 3-15,-1-9-8 16,1-1-1-16,-9-4 4 16,18-3-11-16,-5-1 7 15,14-6 0-15,13-2-5 16,-4 0 5-16,-5 0-44 0,4 0-99 16,-13 0-125-16,-13-5-263 15</inkml:trace>
  <inkml:trace contextRef="#ctx0" brushRef="#br0" timeOffset="803">1533 751 854 0,'0'0'192'0,"0"0"-40"16,0 0-12-16,0 0-73 15,0 0-8-15,0 0-27 0,0-37-30 16,-9 37-1-16,0 5 0 16,9 18-1-16,-13 8 2 15,13 3 9-15,0 0-10 16,0-1-1-16,40-6 2 16,0-5-7-16,18-11 5 15,9-5 0-15,-10-6-1 16,10 0-14-16,-9-14-54 15,-1-18-78-15,-21-4-134 16,-5-4-152-16</inkml:trace>
  <inkml:trace contextRef="#ctx0" brushRef="#br0" timeOffset="1134">1458 368 697 0,'0'0'156'0,"0"0"-52"15,0 0 10-15,0 0-60 16,0 0-43-16,0 0 4 16,-40 23-14-16,40-1 8 15,0-2 4-15,0-5-7 16,0-7-4-16,26-2 12 15,-3-5 3-15,3-1 28 0,-4 0-15 16,-4 0 17-16,-9 0 15 16,9 0-38-16,-18-13 13 15,0-4-11-15,0 2-23 16,0 2-3-16,-18-1-18 16,-22 3-5-16,13 6-19 15,-4 5-101-15,23 0-48 16,8-4-152-16</inkml:trace>
  <inkml:trace contextRef="#ctx0" brushRef="#br0" timeOffset="1613">2000 40 734 0,'0'0'214'0,"0"0"-53"0,0 0-20 16,0 0-31-16,0 0-65 16,0 0-17-16,-27-29-13 15,36 26-13-15,22 0 17 16,-4 1-17-16,4-1 0 16,-13 3 23-16,-1 0-24 15,-8 0 15-15,13 0 5 16,-13 0-13-16,0 0 11 0,-9 26-11 15,9 13-8 1,0 12 34-16,-9 17-24 16,9 9 15-16,13 5 3 0,-4 5-27 15,0 1 30-15,4 3-25 16,-4-4-6-16,-1-5 14 16,6-8-12-16,-14-11 9 15,8-16-10-15,-8-6 6 16,-9-10-3-16,9-6-4 15,4-8 0-15,-13-6 3 16,0-6 3-16,0-5-6 16,0 0 0-16,0 0-8 15,-13 0 4-15,-5 0-13 0,-22 0-34 16,5-7-35 0,26-16-65-16,9-10-98 0,58-14-479 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52.7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72 514 606 0,'0'0'290'15,"0"0"-89"-15,0 0-32 16,0 0-19-16,0 0-56 16,0 0-36-16,-67-153 4 15,67 147-35-15,0 3 11 16,0 3-13-16,0 0-21 15,0 0 16-15,0 0-20 16,0 9-9-16,0 24 9 16,0 17 0-16,0 5 0 0,0-1 5 15,0-3 2-15,0-9-10 16,0-7 3-16,0-7 0 16,0-14 0-16,0-6 4 15,0-8-4-15,0 0 8 16,0 0-2-16,0 0 0 15,0 0 4-15,0-22 21 16,0-18 0-16,0-11-29 16,0-14 3-16,0-12-5 15,0-1 9-15,18 0-12 16,8 8 3-16,6 11-1 16,-6 8-9-16,5 8-4 15,-4 10-2-15,4 7-1 0,5 9-38 16,12 5 3-16,10 9-30 15,18 3-42-15,13 0-52 16,-23 35-110-16,-30 4-114 16</inkml:trace>
  <inkml:trace contextRef="#ctx0" brushRef="#br0" timeOffset="215">14 585 370 0,'0'0'213'0,"0"0"-114"16,0 0-6-16,0 0 3 15,0 0-26-15,0 0-32 16,226-12-1-16,-137 3-32 16,-4 1 1-16,21 0-6 15,-21 0-32-15,-5-5-206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5:35.5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97 66 567 0,'0'0'195'0,"0"0"-59"15,0 0-39-15,0 0-16 16,0 0-18-16,0 0-51 16,-48-18 1-16,39 18-13 15,9 7 11-15,-9 4-14 16,9-6 3-16,0 4 0 15,0-4-3-15,0-1 12 16,26-2-9-16,6-2 5 16,-6 0-4-16,5 0 25 15,-13 0-1-15,-9-6 17 16,-9-8 29-16,0 0-45 16,0-6 12-16,-9 6-38 15,-31 0-1-15,-4 11 0 0,-5 3-31 16,18 9-105-16,31 22-95 15,0 6-259-15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2:56.8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67 110 402 0,'0'0'272'0,"0"0"-129"16,0 0 6-16,0 0 10 15,0 0-46-15,0 0-17 16,-67 0-19-16,67 0-32 16,0 0 7-16,0 0-19 15,0 0-27-15,40 0 8 16,5-8-12-16,35-6 9 0,13-3 11 16,23 3-15-16,-10-1 15 15,-12 1-6-15,3 3-9 16,-21 3 3-16,-10 2-8 15,-17 3 1-15,-31 3 1 16,-5 0-4-16,-13 0-15 16,0 0-78-16,-22 0-69 15,-13 14-120-15,-23 0-320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3:15.0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514 146 26 0,'0'0'830'0,"0"0"-708"15,0 0-2-15,0 0 21 16,0 0-67-16,0 0-9 0,-134-123-26 16,94 112-26-1,5 6 10-15,4 1-20 0,4 4-3 16,9 0 3-16,-4 0 0 15,13 0-3-15,0 6 0 16,0 11 9-16,-13 7-13 16,4 3 4-16,10 10 0 15,-10 8 1-15,9 5 7 16,-13 11-4-16,13-2 7 16,-9 6-9-16,9 2 25 15,-13-6-16-15,13 1 1 16,9-2 20-16,0-4-29 0,0-5 18 15,0-3-9 1,0-6-6-16,0-1 14 0,0-7-18 16,0-7-2-16,0-4 6 15,0-2 2-15,18-5-8 16,-5-2 0-16,5-3 7 16,-9-2-5-16,22 0-2 15,-4-4 0-15,-10 1 5 16,23-3-5-16,-13-3-10 15,13 0-65-15,-13 0-77 16,4-20-177-16,-5-5-743 16</inkml:trace>
  <inkml:trace contextRef="#ctx0" brushRef="#br0" timeOffset="364">727 697 811 0,'0'0'222'0,"0"0"-86"16,0 0-11-16,0 0-17 16,0 0-49-16,0 0-29 15,0-3-1-15,0 3-24 16,0 0-1-16,0 20-4 15,0 9 2-15,0 7 6 0,0-2-8 16,0 3 0-16,0-3 2 16,0-2 5-16,0-5-7 15,0-6 0-15,18-6 5 16,8-2-5-16,23-5 0 16,-9-5-3-16,9-3-6 15,-5 0-32-15,-4 0-12 16,-13-16-31-16,-5-10-62 15,-22-6-44-15,0-5-144 16</inkml:trace>
  <inkml:trace contextRef="#ctx0" brushRef="#br0" timeOffset="732">838 431 337 0,'0'0'292'0,"0"0"-118"15,0 0-24-15,0 0-41 16,0 0 0-16,0 0-43 16,0-65-14-16,0 65-22 15,0 0-28-15,0 0-2 16,0 0-4-16,-9 0-17 16,0 0 20-16,0 0 2 15,0 12 0-15,9 2-1 16,0-6 7-16,0 3-6 0,0-5-1 15,0-4 1-15,18-2 16 16,0 0-6-16,4 0 14 16,-4 0 20-16,0 0-12 15,-5-16 16-15,-4-7-23 16,-9 1-18-16,0-4 2 16,0 3-10-16,-22 1-7 15,4 8 7-15,0 5-39 16,9 7-41-16,9 2-68 15,0 0-176-15,0 8-159 16</inkml:trace>
  <inkml:trace contextRef="#ctx0" brushRef="#br0" timeOffset="1222">1407 121 693 0,'0'0'223'0,"0"0"-60"16,0 0-22-16,0 0-21 15,0 0-40-15,0 0-37 16,-49-77-2-16,67 71-40 16,13-3-1-16,-5 3 3 15,5 4 12-15,-13-4-12 16,-9 3-3-16,0 3 6 15,0 0 11-15,-9 0-17 0,13 0 11 16,-13 0 17-16,0 0-27 16,0 0 19-16,0 0-20 15,0 0-1-15,0 34-4 16,0 17-3-16,0 23 8 16,-22 10 10-16,4 4 2 15,0 9-3-15,-4-1-7 16,13 0 0-16,-8 0 14 15,8-4-15-15,-14-14-1 16,15-7 5-16,-1-8 3 16,0-13-3-16,9-7-5 15,-9-8 3-15,0-11-4 16,9-7 1-16,0-8 0 16,-13-3 0-16,13-6 12 0,-27 0-26 15,-22 0 12-15,-35 0-64 16,-23-4-160-16,0-21-618 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3:14.1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33 679 596 0,'0'0'281'0,"0"0"-124"16,0 0 25-16,0 0-46 15,0 0-18-15,0 0-40 16,0 0-37-16,8-37 14 16,-8 37-27-16,9 0-4 15,-9 0 0-15,9 0-19 16,-9 0-3-16,0 26-2 15,0 9 0-15,0 6 1 0,0-1 3 16,0-5-4-16,0-8 0 16,0-2 13-16,0-7-13 15,0-5 0-15,0-8 0 16,0-5 0-16,0 0 5 16,0 0-5-16,0 0 18 15,0 0 12-15,0-5 24 16,-18-28-14-16,10-17-34 15,-15-16 10-15,23-14-16 16,0-7 0-16,0-7 3 16,9 0 7-16,31 10-7 15,0 3-3-15,-4 15 1 16,4 12-12-16,-14 15 6 0,5 10-6 16,-4 12 4-1,4 2-40-15,5 10 11 0,22 2-20 16,-1 3-19-16,10 0 16 15,-9 12-40-15,-18 16-13 16,-23 12-28-16,-17 2-51 16,0 6-37-16,-57 1-111 15</inkml:trace>
  <inkml:trace contextRef="#ctx0" brushRef="#br0" timeOffset="182">135 464 98 0,'0'0'134'0,"0"0"3"16,0 0-12-16,0 0-2 0,0 0-41 15,0 0-24 1,-85 76 23-16,85-70-40 0,18 6 23 16,40-2-6-16,8-1-19 15,14 3 4-15,14-4-38 16,-10 0 0-16,5 1-5 16,-22-5-122-16,-18 0-277 15</inkml:trace>
  <inkml:trace contextRef="#ctx0" brushRef="#br0" timeOffset="464">903 695 721 0,'0'0'195'0,"0"0"-83"15,0 0 15-15,0 0-48 16,0 0-23-16,0 0-21 16,0 41-10-16,0-2 32 15,0 5-39-15,-9-3-1 16,-4-1 2-16,13-3-13 16,0 0-2-16,0-6-4 15,0-3 6-15,0-5-13 16,0-3-16-16,-9-8-142 15,9-7-139-15,0-5-347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3:48.3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2 821 587 0,'0'0'152'15,"0"0"5"-15,0 0-14 16,0 0-31-16,0 0-15 0,0 0-24 15,0-14-42-15,0 14 14 16,0 0-45-16,0 22 5 16,0 15 7-16,0 6-5 15,9 2 20-15,0-2-16 16,9-4-5-16,-9-2 6 16,4-8-9-16,5-10-3 15,-9-9 29-15,0-10-29 16,0 0 47-16,13 0 19 15,22-41-32-15,54-30 18 16,9-29-52-16,8-12 0 16,-4-10 7-16,-13 0-7 15,0-11-10-15,26 3-29 16,-13 14-131-16,5 14-140 16,-50 20-466-16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7:13.75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151 57 440 0,'0'0'135'0,"0"0"-9"16,0 0-40-16,0 0 28 0,0 0-31 15,0 0-26 1,0 0 6-16,-93-34-49 0,93 34 10 16,0 0-23-16,26 0 16 15,72 0-14-15,44 11 9 16,58-2 4-16,49-1 13 15,40 0-24-15,0 2 9 16,-5 0-9-16,5 5 6 16,-32-4 4-16,-26 0-15 15,-48 1 0-15,-50 2 3 16,-26 0 2-16,-41-3-5 16,-17 1 0-16,-22-1 9 15,4-5-11-15,-22-4 2 16,0 2 0-16,-9-4-5 15,0 0 12-15,0 0-7 0,-32 0 0 16,-52 0 1-16,-49 0-1 16,-58 0 0-16,-22 0 1 15,-5 0-5-15,-4 0 8 16,4 0-4-16,-4 0 0 16,13 0 14-16,5 0-20 15,44 0 6-15,22 12 0 16,14 1-7-16,21 1 7 15,6 0 0-15,12-3-3 16,19 1 11-16,17-1-8 16,18-5 0-16,22-1 1 15,9-2-10-15,0 0 9 0,0 1-3 16,9 3 2-16,62-1-15 16,31-1 16-16,62-2 0 15,27-3 2-15,49 0 0 16,36 0-1-16,21-14-1 15,10 0 0-15,-18 3 10 16,-23-1-10-16,-44 10 0 16,-39 2 0-16,-59 0-4 15,-40 0 5-15,-44 0-1 16,-13 2 0-16,-18 2 6 16,-9-2-9-16,-9 4 3 15,-75 2 0-15,-59 7 10 16,-61-4-10-16,-45 6 0 0,-26 0 0 15,-32 0 12-15,-8 3-12 16,-14 2 0-16,36-5 8 16,22 3-21-16,53-7 13 15,54 3 0-15,57-8-4 16,40-2 20-16,50-4-16 16,17 1 0-16,0 0 0 15,0 3-13-15,0-1 13 16,57 4 0-16,46-4-3 15,61-1 12-15,36-4-6 16,40 0-3-16,58 0 10 16,8 0-11-16,10-14 1 15,-28 2 0-15,-48 1-9 0,-40-1 19 16,-58 1-10-16,-35 3 0 16,-40 5 5-16,-27 0-4 15,-23 3-1-15,-8-3 0 16,-9 0-1-16,0 1 11 15,-9 2-10-15,-57 0 0 16,-85 0 4-16,-80 5 0 16,-67 12-4-16,-35 3 0 15,-14-3-1-15,10 6 4 16,43-1-3-16,46 3 0 16,34 1 5-16,54-3-17 15,63-4 12-15,39-7 0 16,40-4-9-16,18-5 11 15,0 3-2-15,36 1 0 0,61 1 0 16,68-3-9-16,52-5 9 16,72 0 0-16,44 0 4 15,5-5 10-15,-23-3-14 16,-57 8 0-16,-67 0 2 16,-44 0-11-16,-54 0 9 15,-26-1 0-15,-27 1 0 16,-22-6 9-16,-18 3-9 15,0 0 0-15,0-2 9 16,-67 5-8-16,-58 0-1 16,-48 0 0-16,-67 0 4 15,-26 0 2-15,-32 11-6 0,23 0 0 16,4 4 11-16,53 1-20 16,36 2 9-16,57-2 0 15,37-4-10-15,30-1 17 16,40-2-7-16,18-4 0 15,0 4-7-15,0 5-5 16,67-3 6-16,39 1 6 16,68-7 2-16,52-5 7 15,63 0-9-15,26-11 0 16,10-11 13-16,-19-1-20 16,-35 3 7-16,-71-3 0 15,-27 3-7-15,-48 6 15 0,-50 3-8 16,-26 6 0-16,-40 1 9 15,-9 4-8-15,0-5 0 16,-49 2-1-16,-66-3 9 16,-76 6-3-16,-58 0-6 15,-35 0 0-15,-36 0 9 16,13 6-12-16,14 13 3 16,53-2 0-16,58 6-11 15,49-7 13-15,53 2-2 16,35-6 0-16,45-7 10 15,0-2-20-15,45-3 10 16,79 0 0-16,89 0-2 16,72-14 11-16,34-6-9 0,6-2 0 15,-19 7 4-15,-66 1-8 16,-49 5 4-16,-49 2 0 16,-44-1-4-16,-40 4 6 15,-40 4-2-15,-9-3 0 16,-9 3 11-16,0-3-16 15,-9 0 5-15,-58 0-2 16,-31 1-12-16,-13 2-8 16,-13 0-45-16,17 0-77 15,32 18-129-15,4 6-222 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7:16.34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355 202 25 0,'0'0'381'0,"0"0"-256"16,0 0-34-16,0 0 6 16,0 0-36-16,0 0-24 15,-151-43 30-15,151 43-40 16,0 0 3-16,0 0 7 16,0 0-26-16,0 0 37 15,0 0-38-15,0-2-7 16,45-8 4-16,44-3 5 15,71-1-12-15,102-6 13 16,71 0-2-16,58 0 22 16,31 9-19-16,-27 6-14 0,-53 5 29 15,-53 0-24 1,-80 2 17-16,-54 15 17 0,-70-5-29 16,-36-2 15-16,-40-4-25 15,-9 0 0-15,0 1-9 16,0 3 6-16,-67 7 3 15,-66 3 9-15,-58 3-1 16,-58-1-1-16,-49-4-7 16,-17-5 0-16,-23 5 0 15,-13-4 4-15,-4-3-4 16,17 6 0-16,45-6 10 16,62 1-10-16,75-4 0 15,72-2-3-15,44-1-7 16,40-5 12-16,0 3-2 15,0 0 0-15,0 3-1 0,31 0 1 16,36-4 0-16,48-2 1 16,67 0 4-16,76 0-5 15,57-6 0-15,68-2-1 16,12 5 13-16,-4 3-14 16,-45 0 2-16,-79 0 0 15,-58 9-2-15,-63 5 2 16,-70-4 0-16,-36-2-2 15,-31-3 10-15,-9-3-9 16,0 4 1-16,-58-4 0 16,-84 4-3-16,-71 3 3 15,-85-1 0-15,-44 4 0 0,-5-4 12 16,14 1-12-16,44 2 0 16,49-2 3-16,41 1-5 15,34-1 2-15,41 3 0 16,39-4-7-16,28 0 6 15,17 1 1-15,31-3 0 16,9-3-1-16,0 4-13 16,57 3 12-16,77-4 2 15,66-6 8-15,80 0 6 16,66 0-14-16,5 0 0 16,4-9 2-16,-48 2-12 15,-76 7 10-15,-80 0 0 16,-53 0-1-16,-63 0 15 0,-12 0-14 15,-23 0 0-15,-9 0 0 16,-80 0-7-16,-53 0 7 16,-72 0 0-16,-43 12-3 15,-10 3 17-15,1-1-14 16,26 8 0-16,18 1 4 16,31 3-11-16,35-4 7 15,54-5 0-15,44-3-5 16,36-6 9-16,13-1-4 15,9-5 0-15,0-2 3 16,0 3-15-16,40-3 12 16,67 0 0-16,75 0 0 0,84 0 10 15,81-14-10 1,26-2 0-16,18 1 8 0,-44 12-18 16,-63 3 10-16,-80 0 0 15,-79 0-4-15,-59 0 12 16,-48 0-8-16,-18 0 0 15,0 0 6-15,-67 6-11 16,-88 2 5-16,-63 6 0 16,-79 3-6-16,-37 1 13 15,-21-2-7-15,8 1 0 16,41 0 11-16,22-3-10 16,30 4-1-16,45-4 0 15,45-6-10-15,71 1 8 0,44-8 2 16,40-1 0-1,9 0 17-15,9 0-27 0,106-5 10 16,85-22 0-16,98-5 0 16,84 4 6-16,40 8-6 15,-18 6 0-15,-21 6 7 16,-59 8-13-16,-53 0 6 16,-62 0 0-16,-58 0-3 15,-45 0 11-15,-30 0-8 16,-36 0 4-16,-9 0 9 15,-31 5-6-15,0-2-7 16,-40-1 0-16,-84 2-3 16,-76 2 10-16,-80-1-7 0,-76 1 0 15,-35-1 8-15,27 1-10 16,31 3 2-16,62-1 0 16,62 0-7-16,54 4 12 15,39-3-5-15,49-1 0 16,41 0-38-16,26 6-20 15,35 2-80-15,81-1 3 16,48-6-29-16,18-9-124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7:20.56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147 21 402 0,'0'0'154'0,"0"0"-128"15,0 0 5-15,0 0 63 16,0 0-30-16,333 9 31 16,-111-9-34-16,62 0-19 15,45-9 20-15,36 5-46 16,-1-3 2-16,-13 7 16 16,-36 0-30-16,-44 0 21 0,-53 0-6 15,-36 7-12 1,-57 1 30-16,-37-3-36 0,-30 0 4 15,-31 2 2-15,-27-5 5 16,0-2-12-16,0 0 6 16,-36 0-2-16,-62 0-4 15,-75 0 0-15,-67 0 0 16,-35-2-6-16,-32-7 15 16,1 3-9-16,26 0 0 15,22 2-1-15,9 4-6 16,9 0 7-16,9 0 0 15,14 0-6-15,35 0 12 16,26 2-6-16,45 9 0 0,22 1 4 16,23-1-24-16,17-2 20 15,13-1 0-15,5 0-14 16,13-2 10-16,9-2 4 16,9-2 0-16,0 1 7 15,0-1-20-15,0 2 13 16,58-4 0-16,44 0-19 15,89 0 33-15,89 0-14 16,76-21 0-16,66 1 8 16,26 4-16-16,-25 9 8 15,-41 7 0-15,-76 0-1 16,-66 13 16-16,-49 6-15 16,-67 2 0-16,-39-5 15 15,-36 1-15-15,-18-5 0 0,-22-5 0 16,-9 2-11-16,0 1 14 15,-49 0-3-15,-58 7 2 16,-53-3 8-16,-80 6-9 16,-48-6-1-16,-54-1 0 15,-23-1-6-15,-8-3 12 16,18 0-6-16,17-4 0 16,40-2 12-16,63 0-20 15,62-3 8-15,66 0 0 16,40 0-7-16,50 0 15 15,8 0-8-15,9 0 0 16,0 0 9-16,0 3-16 0,0-3 7 16,0 3 0-1,26-1-9-15,41 2 16 0,40-4-7 16,75 0 0-16,75 0 13 16,68 0-16-16,57-18 3 15,31 4 0-15,-18 3-10 16,-21 5 19-16,-68 6-9 15,-48 0 0-15,-58 0 7 16,-58 0-2-16,-35 0-5 16,-50 0 0-16,-26 0-6 15,-31 0 13-15,0 0-7 16,-40 0 0-16,-75 6 4 16,-76 5-7-16,-89-5 3 0,-62-1 0 15,-62-2-4 1,13-3 12-16,0 0-8 0,44 0 0 15,41 3 10-15,48-3-14 16,45 0 4-16,62 3 0 16,62 0-9-16,44-3 8 15,32 3 1-15,13-1 0 16,0 4 1-16,0 6-8 16,13 2 7-16,54 0 0 15,57-3 9-15,50-3-6 16,61-4-3-16,54-4 0 15,57 0 13-15,36 0-16 0,18 0 3 16,-22 0 0 0,-54 0-4-16,-75 0 7 0,-67 0-3 15,-49 0 0-15,-57 0 8 16,-27 2-9-16,-18 1 1 16,-22 0 0-16,-9-3-3 15,0 4 6-15,-67 1-3 16,-70 3 0-16,-99 4 10 15,-84-2-15-15,-71-2 5 16,-22 1 0-16,13-5-3 16,45-2 7-16,48 1-4 15,76-3 0-15,71 0 5 16,71 0-5-16,63 0 0 16,26 0 0-16,9 0-1 15,75-5 2-15,63-4-1 0,44-3 0 16,66 4 13-16,32-1-14 15,35 1 1-15,23 3 0 16,-14 0-9-16,-8-2 9 16,-46 2 0-16,-48 1 0 15,-40 4 17-15,-57 0-18 16,-28 0 1-16,-30 0 0 16,-18 0-8-16,-23 0 8 15,-13 0 0-15,-22 0-1 16,0 0-137-16,-57 9-193 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7:22.349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249 66 503 0,'0'0'108'16,"0"0"-30"-16,0 0-14 15,0 0 42-15,0 0-44 0,0 0-51 16,0 0 55-16,364 5 5 15,-137-5-14-15,35-8 10 16,13-4-60-16,-4 1 8 16,-22 5-2-16,-31 3-1 15,-36 0 4-15,-9 3-16 16,-39-2 2-16,-10 2 1 16,-26-4 5-16,-14 4-8 15,-17 0 0-15,-18-2 12 16,-9 2-7-16,-23-3-5 15,-17-1 0-15,0 4 0 16,0-5 9-16,0 3-9 0,0-1 0 16,-40 0 8-16,-8 3 0 15,-19 0-8-15,-18 0 0 16,-21 0 2-16,-10 0-1 16,-17 0-1-16,-18 8 0 15,-31 10 12-15,-23 1-15 16,-3 2 3-16,-1 1 0 15,-4-6-7-15,22 5 7 16,0-5 0-16,8-1-6 16,10-1 13-16,0-2-7 15,22-4 0-15,26 0 1 16,37-2-10-16,52-3 15 16,27-3-6-16,9 3 0 0,0-3 3 15,58 0-15-15,66 0 7 16,76 0 5-16,67 0 6 15,30 0-1-15,28-14-5 16,-5-6 0-16,-14 0 10 16,-30 3-12-16,-19 0 2 15,-35-1 0-15,-22 5 9 16,-35 4-1-16,-50 6-8 16,-39 1 3-16,-18 2 13 15,-23 0-14-15,-13 0-2 16,-4 0 0-16,-18 0-2 15,0 0 9-15,0-3-7 16,-18 3 0-16,-57 0 8 0,-63 0-8 16,-71 8 0-16,-48 14 8 15,-32 1-8-15,-36 3 1 16,-3-1-1-16,3 7 0 16,10-1 7-16,35-3-7 15,53-2 0-15,54-6 0 16,67-9-11-16,39-3 11 15,18 1 0-15,22-4 0 16,19 2 3-16,-1-6-3 16,-5 3 0-16,14-2-1 15,0 2-9-15,14 1 5 16,52 4 5-16,50-4-9 16,66-5 22-16,76 0-13 15,66-12 0-15,49-15 0 0,-9-4 2 16,-8 5-2-16,-58 3 0 15,-41 0-8-15,-57 4 16 16,-27 2-8-16,-39 6 0 16,-37 2 4-16,-30 6-6 15,-31 3 2-15,-28 0 0 16,6 0-4-16,-14 0 5 16,0 0-6-16,-40 0 1 15,-67 3 4-15,-75 17-1 16,-36 2 1-16,-39 1 0 15,-41-3-2-15,-9 5 14 16,-30 4-12-16,4 1 0 0,8 5 4 16,36-1-12-16,41-6 8 15,66-8 0-15,75-6-7 16,49-5 12-16,49-7-5 16,9 1 0-16,49 0-9 15,58 0 7-15,75-3 2 16,53 0 0-16,72 0 4 15,57-11 12-15,9-10-16 16,-26 2 0-16,-40 2 2 16,-68 3-11-16,-56 0 9 15,-41 1 0-15,-44 8 12 16,-23 0-2-16,-26 2-4 16,0 3-6-16,-23 0 11 0,-8-3-8 15,-9 3-3 1,4-2 0-16,-13-5-3 0,0 5 6 15,-31-7-6-15,-35 2-34 16,-41-5-186-16,-35-5-204 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7:25.835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822 81 582 0,'0'0'156'15,"0"0"-101"-15,0 0 3 16,0 0 23-16,0 0 13 16,0 0-50-16,-9-9 19 0,84 9-20 15,50 0-32-15,70-11 43 16,14-1-32-16,31-2-7 15,0 6 6-15,-9-3-10 16,-14 6-5-16,-17-3-2 16,-26 8 7-16,-19 0-3 15,-13 0-8-15,-26 0 0 16,-1 0 9-16,-30 0 0 16,-10 8-9-16,-17-1 3 15,-9-1 6-15,-18-1 3 16,-13-1-12-16,-9-2 0 15,0 2 0-15,-9-4 8 0,0 0-8 16,0 0 0 0,0 0 10-16,0 0-12 0,0 0 2 15,0 0 0-15,0 0-8 16,-9 8-4-16,-58 9 12 16,-40 3 15-16,-44 2-1 15,-40-2-10-15,-49-3-4 16,-39-3 0-16,-28 3-1 15,-8-3 7-15,-10 7-6 16,19-1 0-16,8 1-3 16,9 2 2-16,40-9 1 15,49 0 0-15,58-8-9 16,62 0 15-16,54-6-6 0,26 0 0 16,0 0 3-1,75 0-12-15,107 0 6 0,89 0 3 16,103 0 5-16,25-3 0 15,15-7-5-15,-41-3 2 16,-58-1 10-16,-26 6-19 16,-71-1 7-16,-36-2 0 15,-27 5-3-15,-30 1 12 16,-32 2-9-16,14 1 8 16,-23 2-1-16,5-4 15 15,-5 4-22-15,-8 0 0 16,-5 0 4-16,-13 0-4 15,-14 0 0-15,-13 0-1 16,-4 0 14-16,-18 0-20 0,-9 0 7 16,0 0 0-16,0 0-13 15,0 0 17-15,-27 0-4 16,-31 0 8-16,-26 9 3 16,-32 2-4-16,-30-1-7 15,-23 0 0-15,-44 4-5 16,-27 3 9-16,-27-3-4 15,-30 3 0-15,-1 3 0 16,0-3-7-16,32 2 7 16,44 2-6-16,31-5-4 15,39 5 10-15,37-7 0 16,31 2-2-16,17-10 5 16,45 0-4-16,13-3 1 0,9-1 0 15,0 4-10 1,40 2 1-16,53 4 9 0,54-1 0 15,35-2 15-15,27-6-14 16,31-1-1-16,8-2 0 16,1 0-2-16,0 0 2 15,-18-8 0-15,-31-9-4 16,-18 3 12-16,-9 0-11 16,-13-1 3-16,-13 7 0 15,-32 2-4-15,-12 1 7 16,-15 5-3-16,-21 0 0 15,-18 0 5-15,-13 0-5 0,-5 0 0 16,-22 0 4-16,-9 0-13 16,0 0 9-16,0 0 0 15,0 0-2-15,-32 0-14 16,-43 0 16-16,-50 14 0 16,-26 6 10-16,-22 0-10 15,-40-1 0-15,-36 4-4 16,-17-6 1-16,-1-6-34 15,5 0 28-15,44-8 9 16,45 3-5-16,66 0-6 16,41-4 11-16,30 4 0 15,14 0-4-15,13-3-2 16,9 3 6-16,0-4 0 16,0 3-8-16,31 4 1 15,62 0 6-15,72-6 1 0,84-3 7 16,39 0 3-16,6 0-10 15,3-3 0-15,-48-8 0 16,-18-1-7-16,-58 4 7 16,-31 3 0-16,-35-2 4 15,-31 4 5-15,-27-2 1 16,-23 5-4-16,-4 0 3 16,-22 0-5-16,0 0-4 15,0 0 0-15,-31-3-4 16,-35 3-6-16,-10-6 9 15,-13 6-119-15,14-3-128 16,26-2-212-16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7:27.53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631 0 577 0,'0'0'185'0,"0"0"-93"15,0 0-14-15,0 0 0 16,0 0-51-16,0 0 21 15,280-3 16-15,-71 11-9 16,48-2 12-16,41 0-44 16,18 0 10-16,-10-1-3 15,1 4-28-15,-45-4 28 16,-45 1-22-16,-34 0-5 0,-41-4 22 16,-4 4-24-1,-45 0 8-15,-27-1-3 0,-26 1 3 16,-31 0-8-16,-9-6-1 15,0 8-19-15,-75 0 13 16,-58 10 12-16,-81-1 6 16,-43-1-12-16,-41 1 12 15,-18 1-13-15,1 4 1 16,0-2 0-16,8 6 2 16,27 2 1-16,14-4-3 15,35 6 0-15,31-5-2 16,26-2 2-16,41-5 0 15,26 0 0-15,41-9-1 16,26 0 1-16,22-7 0 0,9-2-1 16,9 0 13-16,0 3-6 15,40-3-6-15,76 0 0 16,75 0 8-16,84 0-5 16,63 0 2-16,26 0-1 15,-22 0 9-15,-26-11-13 16,-45 3 0-16,-45-4 0 15,-52 6-4-15,-41 1 7 16,-35-1-3-16,-41 4 9 16,-21-2-1-16,-36 4-7 15,0 0-1-15,0 0 0 16,0 0-8-16,0 0 5 16,-67 0 3-16,-44 9 5 0,-53 17 5 15,-36-1-4-15,-22-3-6 16,-9 1 9-16,4 3-14 15,-4-4 6-15,0 4-1 16,31-6 1-16,18 2 7 16,26-4-8-16,41-1 0 15,31-7-1-15,35-1-7 16,31-6 8-16,9 0 0 16,9 0 0-16,9 0-4 15,89-3 0-15,93 0 4 16,93 0 0-16,80-15 10 15,41-11-10-15,-14-1 0 16,-45-2-7-16,-39 3 12 16,-67 5-5-16,-49 5 0 0,-58 8 9 15,-58 5-13-15,-35 3 4 16,-31 0 0-16,-9 0-8 16,0 0 4-16,-49 0-3 15,-66 21-9-15,-76 6 16 16,-67 5 6-16,-57-7-6 15,-23-2 0-15,-4-10 5 16,27-1 5-16,44-6-10 16,62-3 0-16,53 3 9 15,54-3-20-15,22 2 11 16,36 0 0-16,13-1-8 16,13-3 13-16,9 3-5 15,9 0 0-15,0-4 5 0,0 0-10 16,0 2 5-16,84-2 0 15,90 0-11-15,83 0 23 16,59-2-4-16,39-24-8 16,-22-2-3-16,-35 4-4 15,-67 7 7-15,-49 9 0 16,-66 6-8-16,-59 2 19 16,-39 0-11-16,-18 0 0 15,-9 0-20-15,-97 2 18 16,-68 21 1-16,-74 3 1 15,-28-1-2-15,-21-4 7 16,8-3-5-16,22-4 1 0,67-5 12 16,67-4-17-16,75-1 4 15,36-4 0-15,22 5-4 16,40 1-2-16,84-3 6 16,67-3 36-16,89 0-31 15,36-3 10-15,8-20-15 16,-17-5 0-16,-41 0-5 15,-53 1 10-15,-39 9-5 16,-50 6 1-16,-48 4 13 16,-27 4-19-16,-41 3 5 15,-8 1 0-15,0-7-10 16,-8-1-18-16,-59 2-95 16,-31-8-220-16,-26-1-309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5:37.1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76 28 967 0,'0'0'181'15,"0"0"-69"-15,0 0 32 0,0 0-67 16,0 0-38-16,0 0-31 15,0-42-8-15,0 64-44 16,-27 18-218-16,-22 11-164 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09:57.08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978 249 527 0,'0'0'137'16,"0"0"-26"-16,-289-50-69 15,182 47 12-15,23 3-26 16,8 0-2-16,36 0 29 0,31 0-29 16,9 0 0-16,18 0-26 15,71 0 0-15,35 0 22 16,45-3-8-16,36-17 5 16,21-5 20-16,5-3-32 15,-9 2 13-15,-31 3 11 16,-17 4-20-16,-41 5 37 15,-26 4-26-15,-41 2-9 16,-21 3 23-16,-23 2-34 16,-13 1 12-16,-9-2 6 15,0 0-16-15,-67 4 23 16,-66 0-27-16,-80 4 0 0,-76 33 8 16,-4 9-3-16,-5 4-5 15,40 4 0-15,54-1 6 16,35 0-13-16,22-6 7 15,72-13 0-15,26-12-14 16,40-7 10-16,9-7 3 16,67-2-1-16,75-6 2 15,71 0 4-15,54-14-4 16,48-21 0-16,5 4 5 16,-13 6-1-16,-23 3-4 15,-53 8 0-15,-67 5 9 16,-61 6-14-16,-63 3 5 15,-40 0-3-15,0 3-7 0,-98 40 6 16,-44 13 4-16,-58 12 8 16,-49 3 3-16,-13-4-7 15,-5-4-4-15,10-6 2 16,-1-6-13-16,36-10 14 16,31-9-3-16,49-9 0 15,62-12 11-15,53-5-12 16,27-6 1-16,40 0-9 15,84 0 0-15,85-12 18 16,71-25-7-16,53-8 2 16,-8 3 10-16,-19 2-13 15,-57 9-1-15,-45 6 0 16,-79 7-4-16,-41 7 5 16,-53 3-1-16,-22 4 0 0,-9 4 5 15,-31 0-12-15,-85 12 2 16,-75 33 5-16,-75 15 11 15,-50 6-6-15,-12-2-5 16,12-2 0-16,41-2 6 16,35-10-7-16,40-6 1 15,53-8 0-15,54-13-2 16,44-6 2-16,40-6 0 16,9-1-4-16,94 0-4 15,79-8 8-15,67-2 1 16,57 0 11-16,28-30-6 15,-1-2-1-15,-17 1-5 16,-36 3 0-16,-71 8 7 0,-58 3-7 16,-62 9 0-1,-54 3 6-15,-26 1-14 0,0 4 8 16,-49 0-12-16,-75 22 7 16,-58 22 10-16,-58 6 9 15,-9 1-14-15,14-2 5 16,21-4-16-16,32-3 11 15,40-9 0-15,44-4-1 16,41-9 8-16,39-3-7 16,18-3 0-16,0 2-21 15,58-1 18-15,35-9-7 16,62-6 10-16,45 0 6 0,31-26 5 16,18-10-11-16,-18-4 0 15,-40 1 11-15,-26 2-19 16,-32 8 8-16,-31 4 0 15,-31 8-3-15,-35 8 13 16,-19 3-10-16,-17 6 0 16,-44 0-22-16,-94 29 22 15,-62 22 0-15,-48 6 1 16,-19-6 0-16,18-3 8 16,27-6-9-16,49-6 0 15,31 2-1-15,35-10-12 16,32-2 13-16,26-12 0 15,40-6-8-15,9-2 7 0,75-6 1 16,50 0-11-16,48 0 24 16,40-28-5-16,14-3-8 15,-5 0 0-15,-13 1 2 16,-36 5 11-16,-17 3-13 16,-23-2 1-16,-18 6 14 15,-39 0-18-15,-27 4 3 16,-23 6 0-16,-17 5-5 15,-9 3-56-15,-9 0-214 16,-57 0-198-16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0:19.093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22 148 351 0,'0'0'168'16,"0"0"-153"-16,0 0-3 16,0 0-11-16,0 0 54 15,0 0 30-15,0 0-22 16,209 0 46-16,-85 0-9 15,41-3-27-15,35-10 9 16,13-7-45-16,-4-3-1 16,-9 0-12-16,-27 6-21 15,-18 4 22-15,-21 1-20 0,-32 9-2 16,-13-3 20-16,-32 6-22 16,-21-2 7-16,-14 2-7 15,-4 0 8-15,-18-4-3 16,0 2-6-16,0-1 0 15,0 3 6-15,0-3-1 16,0 3-1-16,0 0 21 16,0 0-23-16,-58 0 22 15,-26 0-15-15,-41 20-3 16,-30 3 1-16,-18 5-5 16,-27 3-2-16,-9 0 5 15,-31 9 3-15,18-6-8 0,13 3 0 16,54-6 1-1,39-6-13-15,41-5 16 0,39-6-4 16,14-6 0-16,13-4 5 16,0 1-5-16,9-2 0 15,0 0 3-15,0 2-7 16,0-2 4-16,9 3-9 16,49 0 7-16,39-4 2 15,63-2 6-15,62 0-6 16,36 0 7-16,9-10-9 15,-18-5 2-15,-45 3 0 16,-22 7-1-16,-40 2 9 16,-26 3-10-16,-23 0 2 15,-22 0 0-15,-18 0-2 16,-21 0 2-16,-15 0 0 0,-17 0-3 16,0 3 13-16,0-3-10 15,0 0 0-15,-35 0 3 16,-45 0 5-16,-53 5-8 15,-59 10 0-15,-7 2 0 16,-41 5 11-16,9 6-11 16,-9 1 0-16,13 5 6 15,23 0-13-15,53-6 7 16,53-3 0-16,31-5-5 16,50-5-1-16,17-7 4 15,0 4-1-15,0-4-12 16,35 1 6-16,54-3 15 0,35-6-6 15,67 0 1-15,32-4 11 16,12-13-12-16,-13 1 0 16,-40 0 1-16,-17 6-8 15,-23 2 7-15,-18 1 0 16,-8 2-4-16,-23 2 13 16,-22 3-9-16,-26 0 0 15,-23 0 3-15,-13 0-12 16,-9 0 9-16,0 0-4 15,0 0-3-15,-67 12 10 16,-40 9-3-16,-35 6 2 16,-40 1 5-16,-31 3-4 15,-5 3-3-15,-31 1 0 0,1-2-1 16,-1 7 6-16,27-6-6 16,48-7 1-16,59-9 0 15,66-6-1-15,49-10 1 16,40-2-3-16,67 0-8 15,44 0 22-15,53 0-11 16,23-14 0-16,12-4 8 16,-25 5-8-16,-23-1 0 15,-40 3 0-15,-5 2-5 16,-35 0 11-16,-22 4-6 16,-13 3 0-16,-18-2 6 15,-10 1-10-15,-21 3 4 0,-5-3 0 16,-22 3-3-1,0-2 7-15,0-1-8 0,0 0-50 16,-31-5-284-16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0:28.859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405 113 142 0,'0'0'139'0,"0"0"-4"15,0 0 4-15,0 0-25 16,0 0-7-16,0 0 1 16,0 0-47-16,-138-31 11 15,138 25-29-15,0 0-41 16,22 1 30-16,36-1-32 16,35 4 2-16,32 2 7 15,39 0 8-15,45 0-9 16,31-4 7-16,17-1-14 15,32-4 26-15,-22-2-27 16,-5 3 0-16,-45-1 18 16,-34 4-12-16,-59-1 7 15,-35 6 4-15,-54 0-16 16,-3 0 27-16,-32 0-23 0,0 0-4 16,0 0 10-16,0 0 1 15,0 0-9-15,0 0-3 16,0 0 8-16,-40 0-11 15,-36 0 3-15,-40 0 0 16,-48 8 1-16,-5 12 5 16,-44 5-6-16,13 2 0 15,-13-5 9-15,22 3-13 16,0-2 4-16,17-1 0 16,23 1-9-16,-4-2 11 15,31-5-2-15,21-2 0 16,23-2 11-16,45-7-11 0,17-2 0 15,18-3-2-15,0 0-10 16,0 0 3-16,0 0 9 16,18 0 0-16,48 0 4 15,19 0-8-15,39 0 4 16,23-3 0-16,35-6-8 16,36 1 12-16,22 3-4 15,8-2 0-15,-17 5 9 16,-39 2-10-16,-28 0 1 15,-49 0 0-15,-21 0-5 16,-37 0 11-16,-17 0-6 16,-22 0 0-16,-18 2 7 15,0 2-14-15,-18 2 7 0,-48 2 0 16,-41 3-12 0,-48 6 20-16,-36 6-8 0,-40 2 0 15,-5 4 7-15,-4 5-8 16,0 3 1-16,-8 2 0 15,-1 4-9-15,9-5 19 16,27 0-10-16,53-7 0 16,62-9 1-16,40-7-7 15,49-1 6-15,9-6-10 16,0 1 5-16,67-3-3 16,48-4 8-16,50-2 0 15,53 0 9-15,30 0-5 16,32-8-4-16,-4-3 0 15,-5-1-11-15,-23 4 20 16,-48 5-9-16,-17 0 0 0,-28-1 8 16,-31 4-8-16,-39 0 0 15,-19 0 1-15,-39 0-2 16,-27 0 8-16,0 0-7 16,0 0 0-16,0 0 9 15,-27 0 1-15,-30 0-10 16,-50 0 1-16,-26 10-2 15,-18 1 4-15,-23 0-3 16,-17 4 0-16,-8-1 12 16,3-3-12-16,14 3 0 15,22-2 0-15,13 4-8 16,14 2 8-16,31-5 0 0,4 1-3 16,40-2 15-16,18-6-17 15,32-6 5-15,8 0-4 16,0 0-9-16,0 0 4 15,66 0 9-15,41 0-13 16,48 0 19-16,54-9-6 16,31-14 0-16,18 1 2 15,8-1-6-15,-26 4 4 16,-35 1 0-16,-54 4-2 16,-18 6 14-16,-53 3-12 15,-36 5 0-15,-35 0 2 16,-9 0-2-16,0 0 0 15,-35 0 0-15,-63 0 5 16,-35 0 7-16,-41 17-12 0,-17-1 0 16,-18 7 5-16,-13-3-10 15,31-2 5-15,27-3 0 16,31-1-3-16,48-5 11 16,36-4-8-16,23-1 0 15,26-4 7-15,0 3-23 16,0-1 14-16,66 7 2 15,19-4-8-15,30-1 19 16,27-2-12-16,-8-2 1 16,-19 0-121-16,-35 0-285 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0:31.78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266 28 525 0,'0'0'113'16,"0"0"-50"-16,0 0 36 15,0 0-36-15,0 0-44 16,0 0 8-16,0 0-27 16,0 0 10-16,0 0 23 15,0 0-7-15,40-2 12 16,36-4-24-16,30-3-11 0,5 4 15 15,14 2-15-15,-19 0 25 16,-8 3 11-16,-31 0-25 16,-32 0 17-16,-13 0-28 15,-22 0 3-15,0 0 6 16,0 0-12-16,-57 0 0 16,-41 14 6-16,-18 6 5 15,-8 5-8-15,-9-3-3 16,17 6 3-16,14-7-9 15,4 1 11-15,14-1-5 16,17-4 0-16,27-10 10 16,23 1-10-16,17-7 0 15,0-1 2-15,8 0-12 0,59 0 19 16,17 0-9-16,23 0 5 16,9 3 6-16,-10-3-11 15,-12 3 0-15,-28 0 5 16,-17-3-7-16,-9 0 2 15,-13 3 0-15,-10-3-1 16,-3 0 13-16,4 0-12 16,-10 0 0-16,10 0 3 15,4 3-14-15,-13-1 11 16,-9 2 0-16,0 1-4 16,0 6-9-16,-40 6 13 15,-26 3 2-15,-32-3 5 16,-4 3-9-16,4-6 2 15,5 3 0-15,13-3-1 0,22 0 8 16,14-5-7-16,12 2 0 16,24-5 6-16,8-3-18 15,0-1 12-15,0-2-1 16,40 4-10-16,35-4 22 16,18 0-5-16,23 0-6 15,-18 0 4-15,-5 0-5 16,-22-4 1-16,-27 4 0 15,-21 0-4-15,-14 0 4 16,-9 0-1-16,-9 0-4 16,-49 20 0-16,-22 5 0 15,-22 4 5-15,-5-3 0 16,9 2-5-16,14-2 11 0,17-5-6 16,27 0 0-16,14-10 5 15,8-5-11-15,18 0 6 16,0-4 0-16,27 1-5 15,57-3 16-15,14 0-6 16,35 0-5-16,0 0 12 16,5-9-13-16,-14-1 1 15,-39 1 0-15,-36 6-4 16,-31 3 10-16,-18 0-6 16,0 0 0-16,-18 0 6 15,-58 0-12-15,-22 12 6 16,-26 4 0-16,0 4-5 0,8-3 11 15,18-4-6-15,32 3 0 16,30-11 3-16,27 1-10 16,9 2 7-16,0-2 0 15,27 2-8-15,40 1 15 16,22-4-14-16,13-1-24 16,22-4-120-16,32 0-174 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0:33.33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249 96 458 0,'0'0'130'0,"0"0"-9"15,0 0-32-15,0 0-26 16,0 0 0-16,0 0-54 16,133-20-1-16,-49 12 43 15,14-1-31-15,0 1 25 16,4-4 2-16,-13 4-26 16,-14 0 28-16,-26-1-45 15,-22 3 6-15,-9 0 14 16,-5 4-15-16,-13 2 3 15,0 0-7-15,0 0 5 16,-13 0-10-16,-54 0 0 16,-17 2 0-16,-14 21 5 15,-4 9 5-15,-14 4-10 0,1 6 0 16,-1-1 7-16,23-3-14 16,-5-3 7-16,31-7 0 15,19-8-3 1,30-9 10-16,18-2-7 0,0-1 0 15,26 1 4-15,63-3-5 16,27-6 2-16,35 0 0 16,13 0 1-16,-13-10 11 15,-4-3-13-15,-36-1 0 16,-22 5 9-16,-40 3-9 16,-23 1 0-16,-8 2 0 15,-18 0 8-15,0 0 4 16,0 3-9-16,-18 0-3 0,-39 3 4 15,-28 23 8-15,-21 1-12 16,-1 5 0-16,5 2 4 16,-5 0 7-16,18-6-11 15,36-3 0-15,13-5 7 16,22-8-10-16,18-3 3 16,0-5 0-16,9 0-4 15,49-4 20-15,35 0-16 16,23 0 0-16,26-17 12 15,4-11-6-15,-3-1-6 16,-10 7 0-16,-35 2-6 16,-41 9 9-16,-21 5-3 15,-23 0 0-15,-13 4 12 16,0 2-23-16,-22 0 11 0,-45 0 0 16,-39 9-4-16,-5 15 12 15,-14 2-8-15,1 2 0 16,8 0 6-16,19 6-8 15,3-3 2-15,14 4 0 16,14-4-14-16,8-3 24 16,22-5-10-16,14-9 0 15,13-6 9-15,9-3-21 16,49-1 12-16,49-4 0 16,44 0 8-16,18 0 0 15,22 0-8-15,-9-9 0 16,-26-2 11-16,-36 2-17 0,-40 3 6 15,-44 4 0 1,-18 2-5-16,-9 0 5 0,0 0 0 16,-18 0-1-16,-40 15 5 15,-17 13 12-15,-14 0-14 16,4-3 2-16,-3 0 3 16,21-5-2-16,31-3-5 15,5-5 0-15,22-4 8 16,9 2-17-16,0 0 9 15,0 5-44-15,0-7-116 16,49-8-425-16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1:39.221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869 305 149 0,'0'0'176'0,"0"0"-92"16,0 0 21-16,0 0-18 16,0 0-11-16,0 0 26 15,-151-29-44-15,151 27 7 16,17-1-35-16,68 3-22 16,61-6-6-16,45 0 12 15,67-2-7-15,49-4 15 16,48 4-12-16,36-6-3 0,13-3-7 15,-4-1 10-15,-4 1-15 16,-23 7 5-16,-31-2 0 16,-27 4 1-16,-17-3 11 15,-40 2-12-15,-27 0 0 16,-31-2 10-16,-36 2-14 16,-22-2 4-16,-35 4 0 15,-32-3-6-15,-35 7 14 16,-9-2-8-16,-22 2 0 15,-9 0 11-15,0-3-7 16,0 0-3-16,0 1 14 16,-40-3 17-16,-44 2-24 15,-54 6-8-15,-31 0 0 0,-35 0 12 16,-23 10-21-16,-21 8 9 16,-23 5-13-16,-5-1 5 15,-4 1-15-15,-4 0 12 16,-5-4 6-16,-9-1-20 15,1-5 22-15,-10 2-29 16,-26 2-9-16,-14 3 30 16,5-2-36-16,14 10 37 15,30-9 6-15,71 1-4 16,54-6 2-16,58-3 6 16,75-5 0-16,40-3-10 15,40-3-22-15,66 0 32 16,54 0 0-16,53-12 1 0,54-10 22 15,71-4-3-15,44-5-16 16,66 0 32-16,50 0-34 16,31 2 20-16,-5 1 3 15,-22 11-20-15,-53 6 21 16,-94 5-25-16,-79 6 5 16,-85 0 4-16,-67 0-3 15,-49 0-7-15,-35 0 0 16,-22 0 12-16,-18 0-18 15,0 0 6-15,-84 15 0 16,-58 4 14-16,-63 3-6 16,-70 1-8-16,-49 0 0 15,-32-7 8-15,-48 2-10 0,-27 2 2 16,-27-5 0 0,-4 1-15-16,22-5 15 0,49-8 0 15,67 3-3-15,93-6 16 16,84 0-17-16,94 0 4 15,31 0 0-15,22 0-16 16,0 0 10-16,0 3 6 16,40 3-13-16,18-6 31 15,8 2-18-15,41-2 0 16,44 0 0-16,98 0-3 16,97-2 3-16,121-13 0 15,79 1-4-15,41 6 12 0,-5 2-8 16,-62 4 0-16,-90 2 3 15,-87 0-15-15,-95 0 12 16,-65 0 0-16,-77 0-4 16,-48 0 16-16,-49 0-12 15,-9 0 0-15,-125 0 5 16,-106 0 6-16,-120 2-11 16,-111 12 0-16,-84 0-6 15,-58-3 11-15,-27 1-5 16,18-4 0-16,40 1 4 15,84-4-11-15,107 7 7 16,84-3 0-16,107 1-5 16,84 2 17-16,67-1-12 15,40 6 0-15,0 6 1 16,23 2-20-16,52 1 19 0,58-6 0 16,76-15 0-16,98-5 20 15,106 0-20-15,93-16 0 16,72-7 3-16,4 0-14 15,-35 9 11-15,-59 8 0 16,-83 3-2-16,-81 3 15 16,-84-2-13-16,-89 2 0 15,-53 0 2-15,-50 0-10 16,-39 0 8-16,-9 0 0 16,-66 2 0-16,-108 29 15 15,-114 9-9-15,-103 5-6 16,-80 1 12-16,-54-1-24 0,-21 0 12 15,0-2 0-15,39-4-1 16,76-5 12-16,85-3-11 16,97-5 0-16,67 2 7 15,48 0-18-15,37-5 11 16,39-3 0-16,31-5-9 16,18-4 18-16,9-4-9 15,0 0 0-15,0-4-13 16,76-3 10-16,88 0 3 15,112-31 0-15,128-20-3 16,120-6 16-16,98 3-13 16,31 3 0-16,-22 12 9 0,-67 10-19 15,-102 9 10-15,-88 4 0 16,-108 7-12-16,-75 6 23 16,-53-3-11-16,-62 6 0 15,-41-4 6-15,-13 4-14 16,-22 0 8-16,-66 0 0 15,-99 7 12-15,-110 16 1 16,-121 5-12-16,-70 1-1 16,-94 4 12-16,-31 3-21 15,-13-4 9-15,40 2 0 16,66-5-6-16,85-4 17 16,98 1-11-16,75-3 0 15,57-1 8-15,41-2-21 0,18-3 13 16,17 2 0-16,23-5-5 15,13 1 15-15,35-7-10 16,27 1 0-16,9-6 8 16,9-3-27-16,98 0 7 15,102 0 12-15,124-20-4 16,138-17 14-16,124-14-10 16,63 4 0-16,26 6 10 15,-44 11-23-15,-58 12 13 16,-103 12 0-16,-74 1-6 15,-99 5 12-15,-88 0-6 16,-71 0 0-16,-63 0 12 16,-44 0-16-16,-31 0 4 15,-9 0 0-15,-58 0 0 16,-106 14 8-16,-112 18 7 0,-119 1-13 16,-63 1 14-16,-70 0-8 15,-6-3-8-15,6-5 0 16,30-1 7-16,58-5 4 15,58 0-11-15,76-3 0 16,66 0 14-16,67-6-18 16,88 0 4-16,36-2 0 15,40-4-9-15,9 4 4 16,103-3 5-16,128-6 7 16,142 0-1-16,173-9 17 15,116-25-23-15,27-2 0 16,-27 2-5-16,-98 5 12 0,-115 4-7 15,-94 1 0-15,-106 6 9 16,-76 1-13-16,-66 7 4 16,-63 5 0-16,-35 5-1 15,-9 0 12-15,-53 0-11 16,-120 0 31-16,-107 29-30 16,-111 7 31-16,-80 4-32 15,-53 5 0-15,-32 0 2 16,10 1 7-16,48-6-9 15,94-9 0-15,137-9 17 16,121-7-18-16,88-7 1 16,49-2 0-16,31-1-16 15,103-5 5-15,132 0 11 0,134 0 0 16,129-31 18 0,62-5-21-16,5-4 3 0,-63 0 0 15,-84 6-7-15,-103 9 13 16,-119 5-6-16,-80 6 0 15,-63 2 9-15,-48 3-12 16,-18 7 3-16,-9 2 0 16,-76 0-11-16,-84 11 19 15,-102 25-8-15,-80 7 0 16,-53 3 19-16,-14-4-21 16,14 4 2-16,61-3 0 15,77-7-1-15,75-8 7 0,84-8-6 16,58-6 0-16,40-2-2 15,31-4-9-15,111-2 2 16,116-6 9-16,97 0 11 16,85-23-4-16,22-23-7 15,-31-7 0-15,-49-4 10 16,-84 3-11-16,-76 14 1 16,-80 12 0-16,-66 14-13 15,-36 8 16-15,-32 6-3 16,-8 0 0-16,-57 6 4 15,-77 25-4-15,-57 9 0 16,-40 2 3-16,-35 4-4 16,-14 2 2-16,-9 0-1 15,14 6 0-15,4-3 17 0,44 0-21 16,45-11 4-16,58-9 0 16,66-11-12-16,49-6 12 15,9-3-9-15,84-5 8 16,58-6 2-16,63 0 7 15,61-15-8-15,23-16 3 16,-22 0-4-16,-45 9 1 16,-80 4 0-16,-66 11-2 15,-45 0 13-15,-31 7-13 16,0 0 2-16,-58 0 0 16,-49 20-10-16,-44 9 10 15,-13 2 0-15,-1-3-5 16,23-8 20-16,27 0-15 0,8-6 0 15,14 2 0-15,4 2-14 16,5-4 14-16,26 0 0 16,31-5-4-16,14 2-11 15,13-3 8-15,40-2-27 16,66-3 28-16,37-3-2 16,48 0 8-16,0-9 0 15,-27-2-5-15,-57 5 17 16,-41 6-12-16,-39 0 0 15,-27 0-2-15,0 0-15 16,-67 9 14-16,-48 16 3 16,-36 4 5-16,-31-1 5 15,8-2-10-15,32-7 0 0,44-7 2 16,32-7-7 0,48 1 5-16,9-6 0 0,9 3-3 15,0-1 11-15,0 2-13 16,18-2 5-16,40 1 0 15,17-3-1-15,41 0 1 16,17 0 0-16,9 0-4 16,5-11 20-16,-32 6-16 15,-30 1 0-15,-45 4 8 16,-23 0-21-16,-17 0 13 16,0 0-1-16,-57 4-11 15,-59 14 20-15,-57 11-8 16,-18 2 0-16,9-2 6 0,40-4-16 15,44-5 10-15,40-3 0 16,40 0-8-16,9 0 24 16,9 0-16-16,0 0 0 15,40-9 9-15,54-8-3 16,52 0 4-16,54-8-8 16,9-26 13-16,13-2-7 15,-31 1-8-15,-26 1 0 16,-41 6 13-16,-48 10-20 15,-41 8 7-15,-22 4 0 16,-13 0-3-16,-22 6 3 16,-62 0 0-16,-58 0-4 0,-32 0 8 15,-8 0-13-15,9 3 9 16,22 2 0-16,53-5-8 16,32 0 17-16,34 0-9 15,24 0 0-15,8 0 15 16,0 0-11-16,75-11-4 15,72-23 0-15,35-12 10 16,18-4-2-16,0-6-8 16,-18-1 0-16,-18-3 12 15,1 1-20-15,-23-1 8 16,-9 4 0-16,-9 2-6 16,-17 9 15-16,-23 2-9 15,-17 10 0-15,0 1 11 16,-18 7-18-16,-18 9 7 0,-14 1 0 15,-8 12-8-15,-9 3 12 16,-17 0-4-16,-72 0 0 16,-45 18 2-16,-39 4-1 15,-9-1-1-15,13-3 0 16,23-4-5-16,52-8 12 16,45 0-7-16,32-6 0 15,17 0 14-15,0 0-35 16,102 0 14-16,62-4 7 15,45-21 1-15,22-11 10 16,18-13-11-16,9-5 0 16,13-5 11-16,-32 8-12 0,-47 16 1 15,-86 17 0 1,-79 9-3-16,-27 9 7 0,-27 0-4 16,-88 0 0-16,-50 9 7 15,-57 13-16-15,4 1 9 16,-4-3 0-16,31-12-4 15,40-6 19-15,27-2-15 16,35 0 0-16,31 0 16 16,14 0-18-16,22 0 2 15,22 0 0-15,0 0-6 16,40-10 10-16,66-10-4 16,45-9 0-16,49-2 9 15,13-3-14-15,-4 0 5 0,-36 3 0 16,-48 5-7-1,-50 7 20-15,-35 2-13 0,-31 7 0 16,-9-6 11-16,0 6-9 16,-9-2-2-16,-57 0 0 15,-41 4-19-15,-26 2 24 16,-9 3-5-16,-23 1 0 16,-8-2 12-16,0-1-18 15,22-4 6-15,26 4 0 16,36-4-7-16,54 1 15 15,35 2-8-15,9-3 0 16,106-10-4-16,45-12-4 16,71-9 8-16,9-5 0 15,-18 2-6-15,-53 6 12 16,-44 6-6-16,-54 6 0 0,-36 9 14 16,-35 1-9-16,0 6-5 15,-58-2 0-15,-75 3-18 16,-58 2 25-16,-40 0-7 15,0 0 0-15,13 4 10 16,36-4-14-16,27-2 4 16,44 2 0-16,31 0-8 15,35 1 14-15,32 1-6 16,13 2 0-16,58 0-11 16,88-4 9-16,72-3 2 0,53-8 0 15,4 0-7 1,-35-5 10-16,-66-1-3 0,-59 2 0 15,-57 5 20-15,-32 5-20 16,-26-1 0-16,-17 1 0 16,-90 2-12-16,-66 7 12 15,-36-1 0-15,-40 0-3 16,9 3 19-16,18-5-16 16,31-2 0-16,31-1 0 15,36-1-8-15,44 4 8 16,35-1 0-16,32 3 0 15,13 0 5-15,0 3-15 16,80 0 2-16,53 0 8 16,58 0-3-16,27 0 3 0,-5 12 0 15,-48 2-2 1,-54-3 14-16,-62 1-15 0,-49 2 3 16,-49 3-25-16,-93 15 17 15,-89-2-24-15,-54 1 30 16,-61 6-16-16,-19-6 30 15,-8 3-12-15,-27 3 0 16,-31-1 5-16,-48 2-20 16,-59 2 15-16,-8-1 0 15,-1 6 7-15,67 5 11 16,98-1-18-16,124-12 0 16,125-9 10-16,75-11-32 15,58-5 22-15,9-6 0 0,49-6-4 16,26 0 21-1,5 0-16-15,-22 0-1 0,0-4 3 16,-18-4-10-16,-14-3 7 16,-4 2 0-16,-13-2-5 15,-9 5 21-15,-9 4-16 16,0 2 0-16,0 0 9 16,-36 0-18-16,-21 0 9 15,-10 0 0-15,-13 0-8 16,-5 8 21-16,-12 3-13 15,-28 0 0-15,-17 0 6 16,0 5-16-16,9-9 10 0,17 2 0 16,50-7-6-1,34-2 20-15,15 3-14 0,17-3 0 16,0 0 7-16,0 0-18 16,17-8 11-16,50-29 0 15,22-8-18-15,26-3 33 16,19 0-15-16,-10 2 0 15,1 7 10-15,-32 8-24 16,-27 5 14-16,-34 9 0 16,-24 3-3-16,-8 6 19 15,0 2-16-15,-40 0 0 16,-26 6 1-16,-19 0-14 16,10 0 13-16,-14 0 0 15,14 4-14-15,8 9 22 16,-18-1-8-16,-3 4 0 0,3-4 13 15,10-4-25-15,35-2 12 16,9-3 0-16,22-3-9 16,9 0 16-16,0 0-7 15,49 0 0-15,48 0 1 16,54-5-5-16,23-7 4 16,8 6 0-16,-22 4-13 15,-23 2 28-15,-34 0-15 16,-46 5 0-16,-25 21 6 15,-32 5-18-15,0 11 12 16,-49 6 0-16,-36 6-12 16,-21 2 24-16,-19-2-12 0,-17-5 0 15,-5-2 13 1,5-1-24-16,-13 2 11 0,13-3 0 16,26-8-8-16,32-11 16 15,44-9-8-15,40-9 0 16,0 2-11-16,66-6 7 15,50-4 4-15,57 0 0 16,45 0-2-16,22 0 8 16,0-12-6-16,-9 4 0 15,-31 6 11-15,-45 2-14 16,-53 0 3-16,-31 0 0 16,-62 0-11-16,-9 6 11 15,-22 13 0-15,-62 7 0 0,-59 4 18 16,-30 8-24-1,-18-5 6-15,-31-1 0 0,31-4-11 16,27-8 20-16,30 0-9 16,50-6 0-16,35-3 9 15,22 1-19-15,14-4 10 16,13 3 0-16,13 1-18 16,63-4 22-16,57-2-4 15,58-6 0-15,49 0 13 16,27 0-12-16,21-3-1 15,-30-3 0-15,-54 6-9 16,-70 0 12-16,-68 0-3 0,-57 0 0 16,-9 3 0-16,-75 14-8 15,-72 6 8-15,-44 0-4 16,-49-1-12-16,0 1 6 16,5-4 10-16,39-1 0 15,45-10 7-15,27 1-13 16,39-4 6-16,37-2 0 15,25-1-11-15,23 2 11 16,71-2-3-16,129-2-4 16,125 0 14-16,146-11 1 15,93-18-8-15,31 4 0 16,-4 5-13-16,-62 3 17 16,-107 6-4-16,-107-3 0 0,-106 3 16 15,-84 2-19 1,-68 4 3-16,-26 1 0 0,-31 4-11 15,0 0 11-15,-48 0 0 16,-59 4-4-16,-75 19 24 16,-67-1-22-16,-67 3 2 15,-48-5 0-15,-27 2-6 16,-4 2 14-16,22-4-8 16,57-4 0-16,85-5 15 15,89-4-18-15,84-5 3 16,58 3-14-16,58-5 12 15,115 0-7-15,85 0 9 16,88 0 0-16,54-2 11 16,22-12-11-16,0 5 0 0,-48-2 0 15,-68 0-8-15,-84-2 12 16,-71 6-4-16,-66 4 0 16,-36 3 15-16,-27 0-21 15,-13 0 6-15,-9 0 0 16,0 0-13-16,0 0 13 15,-22 0-23-15,-36 0 8 16,-27 9-166-16,-21-4-93 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1:41.8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808080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31698 8976 575 0,'0'0'192'0,"0"0"-94"15,0 0 51-15,0 0-5 16,0 0-49-16,0 0 4 0,-45-39-45 15,37 36-2-15,8 3-4 16,0 0-28-16,0 0 12 16,0 0-8-16,0 0-19 15,0 0 17-15,44-3-16 16,36-3-6-16,22-2 10 16,23-3 3-16,21 2-13 15,-21 1 0-15,-23 3-4 16,-22 1 3-16,-45 4-62 15,-35 0-45-15,0 0-57 16,-49 0-171-16,-35 0-375 16</inkml:trace>
  <inkml:trace contextRef="#ctx0" brushRef="#br0" timeOffset="273">31893 8634 496 0,'0'0'288'0,"0"0"-102"16,0 0-31-16,0 0-7 15,0 0-47-15,0 0-33 16,27-88-11-16,-27 88-51 16,9 9 14-16,13 22-5 15,-13 15 1-15,0 16 24 0,9 9-31 16,-1 7-1-1,-3 8 7-15,-5-2-2 0,0-7-13 16,8-6 0-16,-8-12-4 16,-9-2-14-16,0-9-138 15,-9 0-164-15,-26-2-823 16</inkml:trace>
  <inkml:trace contextRef="#ctx0" brushRef="#br0" timeOffset="-76698">27380 7026 943 0,'0'0'211'0,"0"0"-42"16,0 0-22-16,0 0-48 15,0 0-84-15,0 0 7 16,0 3-22-16,0 34 0 16,0 11 19-16,-9 3-18 15,0 5 5-15,-9 4 10 16,5-9-6-16,4-2-5 0,0-16-5 16,9-10 5-16,-9-9-5 15,9-11 1-15,0-3-1 16,0 0 14-16,0 0-8 15,0 0 37-15,0-31 0 16,0-18-42-16,9-13 20 16,9-6-21-16,-5-9 0 15,14-1-2-15,-10-5 13 16,15 7-11-16,-15 8 0 16,23 14 8-16,-13 18-17 15,-5 18 9-15,5 13 0 0,4 5-11 16,-4 0-15-16,13 33 24 15,-14 16 1-15,14 13-10 16,-13 3-4-16,-9 3 15 16,4-2-14-16,-4-7 10 15,-10-6-41-15,1-8-3 16,5-4-40-16,-14-10-74 16,0-12-94-16,0-10-126 15</inkml:trace>
  <inkml:trace contextRef="#ctx0" brushRef="#br0" timeOffset="-76498">27362 7253 628 0,'0'0'121'0,"0"0"-19"16,0 0 39-16,0 0-29 15,0 0 16-15,231-29-65 16,-116 13-6-16,-4 4-24 15,5 1-29-15,-18 11 5 16,-23 0-9-16,-35 0-111 16,-31 0-371-16</inkml:trace>
  <inkml:trace contextRef="#ctx0" brushRef="#br0" timeOffset="-78107">24430 7120 688 0,'0'0'258'0,"0"0"-113"16,0 0 22-16,0 0-32 15,0 0-75-15,0 0 2 16,0-74-50-16,0 74-9 16,0 3-6-16,8 31 10 15,-8 11-7-15,14 9 9 16,-14 11-2-16,0 3 17 0,9-2-24 15,-9-5 1-15,0-7 11 16,0-14-7-16,8-12-5 16,-8-9 0-1,0-10 11-15,0-6-9 0,0-3 0 16,0 0 11-16,0 0 39 16,0-6-21-16,0-27-11 15,0-13-16-15,-17-10 9 16,-5-9-7-16,4-9-6 15,9-1 0-15,-9-6-1 16,18 11 2-16,0 13-1 16,0 12 0-16,0 14 4 15,0 11-12-15,36 5 5 0,12 9-14 16,10 6 13 0,0 0-19-16,0 4 20 0,-14 20-3 15,-4 5-4-15,-9 5 6 16,-13-2 0-16,0 1-10 15,-18 4 9-15,0-3-4 16,0-3-9-16,-9 0 16 16,-18-5-6-16,-13-1 8 15,-9-4 0-15,23-5-10 16,-5-4 7-16,22-4-18 16,9-5 21-16,0 0-7 15,0 0-4-15,0-3 5 16,18 0 5-16,22 0 1 0,8 2-4 15,-12 3 4-15,13 10 0 16,-9 2-2-16,-5 6 8 16,-4 5-6-16,-4 1 0 15,4 2 3-15,-13-1-12 16,-9 2 9-16,-9-7 0 16,0 0-3-16,0-7 11 15,0-1-8-15,-45-6 0 16,-26-5 4-16,-4-3 8 15,-10-3-12-15,19 0 0 16,17 0-2-16,9 0-47 16,13-3-33-16,27-14-74 15,0-9-84-15,67-12-115 16</inkml:trace>
  <inkml:trace contextRef="#ctx0" brushRef="#br0" timeOffset="-77740">25580 7034 710 0,'0'0'212'16,"0"0"-75"-16,0 0 19 0,0 0-38 15,0 0-58 1,0 0 7-16,-133-73-41 0,102 73-11 15,-5 6-11-15,-4 28 7 16,-9 14-11-16,14 5 0 16,4 12 5-16,13 1-6 15,18-4 1-15,0-5 0 16,0-12-5-16,40-8 14 16,4-6-9-16,14-11 0 15,0-12 10-15,17-5-3 16,5-3-7-16,5 0 0 15,-10-11-3-15,5-12 3 16,-26-5-31-16,-14 3-55 16,0 2-105-16,-23 0-69 15,14 3-261-15</inkml:trace>
  <inkml:trace contextRef="#ctx0" brushRef="#br0" timeOffset="-77191">26233 7060 650 0,'0'0'230'16,"0"0"-76"-16,0 0-20 15,0 0-15-15,0 0-16 16,0 0-74-16,-40-34-7 16,40 42-22-16,0 24 8 15,0 12-4-15,0 8 6 16,0-2 2-16,0 5 21 0,0-4-29 15,0-6 9-15,0-9-9 16,9-11 9-16,0-9-12 16,-9-11-1-16,0-5 0 15,9 0 16-15,-9 0 7 16,0-3 34-16,0-25-3 16,0-14-51-16,0-9 20 15,0-5-18-15,0-7-2 16,-9-2 9-16,-9 3-9 15,9-4-3-15,-13 13 0 16,13 7 10-16,9 16-11 0,0 14 1 16,0 8 0-1,0 8-11-15,0 0 3 16,31 0-4-16,27 29 10 0,9 7-2 16,-9 4-2-1,8 8 6-15,-17-2 0 0,-13 1-8 16,4-1 8-16,-23-4 0 15,-8-2 0-15,-9-9-4 16,0 0-6-16,-9-2 10 16,-40-1 0-16,-17-5-14 15,-1-1-2-15,9-2-15 16,23-3-34-16,-5 0-59 16,40-5-48-16,0-12-124 15,31 0-214-15</inkml:trace>
  <inkml:trace contextRef="#ctx0" brushRef="#br1" timeOffset="-387328">5948 7159 319 0,'0'0'140'0,"0"0"-39"16,0 0 16-16,0 0-25 15,0 0-4-15,0 0-13 16,-107-31-38-16,107 28 11 16,0 3-13-16,0 0-26 15,0 0 9-15,0 0-18 16,9 0 0-16,49 0 11 15,30 0-7-15,37 0 34 16,17 3 0-16,31 3-22 16,-4-3 12-16,27-3-23 0,3 0-3 15,10 0 9-15,22 0-1 16,0 0-9-16,0 0-1 16,-22 0 3-16,-18 0-11 15,9-6 8-15,-9-3 0 16,5 3-2-16,-5 4 9 15,-23-2-7-15,15 4 0 16,-1 0 2-16,-9 0-7 16,18 0 8-16,22 0-3 15,5 0 3-15,31 0 6 16,31 0-9-16,-14 0 0 16,23-2-1-16,-13 2-7 15,3 0 8-15,10 0 0 16,-13 0-4-16,-19 0 16 0,-17 0-12 15,-18 6 0-15,-22-4 4 16,-9 2-10-16,-17-2 6 16,8 1 0-16,-9-3 1 15,-13 3 6-15,-13-3-7 16,-23 0 0-16,-8 0-1 16,-1 0-5-16,18 0 6 15,1 0 0-15,-1-8-7 16,-9-4 16-16,-8 1-9 15,-41-2 0-15,-8 6 4 16,-27-1-9-16,-13 5 5 16,-14-3 0-16,-4 1-3 15,-9 5 3-15,0-3-3 0,0 3-54 16,0 0-116-16,0 0-67 16,-40 0-238-16</inkml:trace>
  <inkml:trace contextRef="#ctx0" brushRef="#br1" timeOffset="-383038">9817 5965 251 0,'0'0'147'15,"0"0"-42"-15,0 0-9 16,0 0-23-16,0 0-38 16,0 0 23-16,27-53-25 15,-27 53-3-15,0 0 42 16,0 0-33-16,0 0 15 0,0 0 4 16,0 0-29-1,0 0 21-15,0 0-31 0,0 0-12 16,0 0 25-16,9 0-32 15,-9 0 10-15,0 0 3 16,9 0-11-16,-9 0 18 16,0 0-12-16,0 0-6 15,0 0 14-15,0 0-11 16,0 0-4-16,0 0 5 16,0 0 7-16,0 0-5 15,0 0-6-15,0 0 0 16,0 1 9-16,0 8-3 15,0 6-6-15,0-2 8 16,13 4-3-16,-13-2 8 0,0 3-11 16,0 4-4-16,0 3 20 15,0 6-16-15,0 9 3 16,0 2 4-16,0 9-2 16,0 0 9-16,0 6-18 15,0 2 5-15,0 6 14 16,0 8-13-16,0-2-4 15,0-4-2-15,0 2 15 16,-13-10-14-16,13 4-1 16,0-3 2-16,-9 4-1 15,9-1 2-15,-9 5-3 16,9 5 0-16,-9 1 11 16,0 0-13-16,0-4 2 0,9-5 0 15,0-5-7-15,0-4 9 16,0 4-2-16,0 3 0 15,0 1 10-15,0 10-12 16,0 0 2-16,9 1 0 16,9 5 15-16,-9 0-10 15,0-4 2-15,4 0 4 16,-4 1-5-16,-9-1 5 16,9 1-8-16,-9 5-3 15,0-3 16-15,0 12-15 16,0 1 7-16,0 2 2 15,0 0-3-15,0-6-2 16,9-6-5-16,-1-8 3 0,-8-4-1 16,9-2 6-1,5 3-8-15,-5 3 0 0,-9-4 7 16,0-1-8-16,0-10 1 16,0-4 0-16,0 3-1 15,0-1 2-15,0-3-1 16,0-7 0-16,0 2 8 15,0-4-8-15,-9-2 0 16,-5-4 0-16,5 9-8 16,1 3 14-16,-1 6-6 15,0-4 0-15,-13 2 6 16,13-5-11-16,9 1 5 16,-9 0 0-16,9 3-1 15,-9 0 6-15,0 8-5 0,9 6 0 16,-9 3 9-16,-4-3-8 15,13 0-1-15,-9 5 0 16,9 3 10-16,0 19-5 16,-9 1-3-16,0-1 0 15,9-4 6-15,0-9 10 16,0-8-18-16,0-3 1 16,0 3-2-16,0-1 7 15,0 6-6-15,0-14 0 16,0-3 6-16,0-5-6 15,0-3 0-15,0-1 0 16,0 2 0-16,0-9 2 0,0 4-2 16,0 1 1-1,0 4 6-15,-9-9-4 16,9 0-1-16,0-10-1 0,-9-1 7 16,9 4-3-16,-8 1-5 15,8 2 0-15,-14 1 8 16,14-4-3-16,-9 1-5 15,9 9 3-15,0-13-3 16,0-1 4-16,0-11-4 16,0-3 0-16,0 1 8 15,0-11-9-15,0-2 1 16,0-4 0-16,0-2-7 16,0 3 7-16,0-1 0 0,0 1-5 15,9 6-12 1,5-4-34-16,-14-2-83 0,0-6-232 15</inkml:trace>
  <inkml:trace contextRef="#ctx0" brushRef="#br1" timeOffset="-381391">6752 6239 592 0,'0'0'226'0,"0"0"-46"15,0 0-62-15,0 0 7 16,0 0-51-16,0 0-35 16,0 0 16-16,17-37-51 15,-17 37 13-15,0 0-17 16,0 12 7-16,0 18-7 15,0 10 0-15,0 11 1 16,0 1-1-16,0 4 9 16,0 0-9-16,0-2 0 15,18-11 8-15,22-10-7 16,0-18-1-16,5-12 0 16,-14-3 0-16,18-3 13 15,-23-23-13-15,5 1 0 0,-13-10 9 16,-9 2-1-16,0-4-8 15,-9 1 2-15,0 1 16 16,0 11-12-16,0 3 3 16,-18 16-9-16,0 2 11 15,-13 3-16-15,5 0 5 16,3 3-4-16,-3 23-10 16,17 4 20-16,0 4-11 15,9 0 5-15,0 3-29 16,18 1 20-16,31-11-2 15,17-8 11-15,10-13-3 16,-1-6 9-16,5 0-6 0,-4-31 0 16,-1-8 9-16,-17-7 1 15,-9-2-7-15,-22 0 16 16,-19-2 23-16,6-2-28 16,-14 4 21-16,0 0-1 15,0 11-26-15,-22 9 26 16,4 11-22-16,9 9-10 15,0 8 20-15,9 0-19 16,0 0-6-16,0 22 2 16,0 24 1-16,-13 21-3 15,13 15 3-15,0 21 0 16,0 17-5-16,0 20 11 16,0 1-6-16,0-2 0 0,0-20-3 15,0-12-3 1,13-16-19-16,5-18-8 0,0-18 20 15,-10-22-18-15,15-12 12 16,-14-16 14-16,8-5 5 16,14 0 0-16,5-40 0 15,13-19 1-15,-9-14 0 16,-5-10 7-16,-12-2-8 16,-23-2 0-16,0 1 7 15,-32 7-9-15,-25 12 2 16,-10 18 0-16,18 18-10 15,5 13-1-15,22 8 8 0,4 7 2 16,18 0-8 0,0-2 4-16,0-1-16 15,40-8 12-15,26-12 1 0,19-16 13 16,21-8-5-16,-21-8 0 16,-10-2 11-16,-17 1-11 15,-9 3 7-15,-9-1 0 16,-22 7 34-16,-9 1-33 15,-9 12 19-15,0 6-1 16,0 11-24-16,-9 9 30 16,0 8-24-16,9 3-6 15,-9 0-2-15,9 37-8 16,0 22 8-16,0 21-5 0,0 7 18 16,0 4-17-1,0 0 4-15,27-15-11 0,22-14-12 16,-1-21-68-16,1-15-31 15,-4-14-75-15,-14-12-111 16,-13 0-188-16</inkml:trace>
  <inkml:trace contextRef="#ctx0" brushRef="#br1" timeOffset="-381228">7845 6367 570 0,'0'0'258'0,"0"0"-94"15,0 0-73-15,0 0-63 16,306-34 36-16,-155 23 8 0,5 2-58 16,-23 9-14-16,-31 0-53 15,-31 0-478-15</inkml:trace>
  <inkml:trace contextRef="#ctx0" brushRef="#br1" timeOffset="-380281">10723 6307 773 0,'0'0'206'0,"0"0"-25"0,0 0-52 16,0 0-32-16,0 0-67 16,0 0-17-16,14 51-5 15,-14 17-7-15,0 14 39 16,-14 0-27-16,6-11-8 16,-1-7 3-16,9-12-8 15,0-12 0-15,0-15 1 16,0-11 10-16,0-10-10 15,0-4-1-15,0 0 10 16,0 0 9-16,0-15-11 16,0-19 1-16,-9-9 10 15,0-10-18-15,0-13 13 16,9-12-14-16,0-8 9 16,0-2-13-16,27 6 4 15,4 11 0-15,4 15-3 0,5 13 16 16,-4 12-13-16,-5 15 0 15,9 13-14-15,-4 3 10 16,12 5-23-16,1 35 9 16,0 8 12-16,-31 8-49 15,-9 4 19-15,-9 6-10 16,0-2 21-16,-49 1 22 16,0-6-23-16,5-5 0 15,4-13 26-15,13-13-30 16,5-10 27-16,22-5 1 0,0-2 4 15,0-3-12 1,0-2 10-16,31-2 0 16,36-4 0-16,17 0 9 0,14 0-9 15,-5-18 1-15,-4-13 8 16,-14 0 15-16,-17-1 3 16,-18 7-2-16,-22 8 22 15,0 3-22-15,-18 8 21 16,0 6-10-16,0 0-32 15,0 0 14-15,0 0-18 16,0 12-13-16,0 25 12 16,0 8 2-16,0 9 1 15,0-3-2-15,0-3 8 16,0-2-10-16,17-8 2 16,6-6 0-16,-14-10-7 0,8-5 6 15,-17-8-44 1,9-6-53-16,-9-3-94 0,0 0-77 15,0 0-267-15</inkml:trace>
  <inkml:trace contextRef="#ctx0" brushRef="#br1" timeOffset="-379931">11618 6359 416 0,'0'0'270'16,"0"0"-82"-16,0 0-35 15,0 0-43-15,0 0-37 0,0 0-14 16,-58-111-53 0,58 111 0-16,0 0-6 15,0 4-9-15,0 13 6 0,0-7 3 16,0-1 0-16,0-6 1 16,9-3 7-16,8 0-4 15,6 0 10-15,-6-8-11 16,1-10 19-16,-5-4 10 15,-4-1 13-15,-9 3 4 16,0 2-35-16,0 5 12 16,-31 5-24-16,5 8 8 15,-5 0-20-15,4 0 10 16,9 8-15-16,-13 23-10 0,22 7-81 16,9 9-8-1,0 9-106-15,18 13-172 0</inkml:trace>
  <inkml:trace contextRef="#ctx0" brushRef="#br1" timeOffset="-378752">12163 6699 508 0,'0'0'346'15,"0"0"-165"-15,0 0 1 16,-40-143-84-16,4 117-39 15,5 7 5-15,5 10-45 16,-5 2-1-16,4 7-18 0,-4 0 5 16,13 2-13-16,-13 23 8 15,13 9 0-15,9 3-6 16,0-1 4-16,9-4-6 16,0-9 2-16,0-8-32 15,9-7 34-15,9-6-17 16,4-2 21-16,5 0 0 15,-9 0 8-15,4 0-8 16,-13-2 3-16,0-1 5 16,-9-2 12-16,0 5 5 15,0 0-14-15,0 0-7 16,0 0-4-16,0 32 0 16,0 17 3-16,0 10-2 0,0 9 22 15,0 6-17-15,0 8-4 16,-18 0 12-16,-4 3-5 15,13-5-8-15,0-9-1 16,0-10 9-16,-9-10-12 16,18-14 3-16,-22-13 0 15,13-11-10-15,9-8 15 16,-18-5-5-16,-13 0 20 16,-13 0-12-16,4-22 18 15,-9-9-26-15,13-11 0 16,5-4-1-16,14 1 4 15,17-1-3-15,0 4 0 0,17-1-3 16,41 0-6-16,27-4 9 16,12-2-3-16,10-4-8 15,8-4 12-15,-12 2-1 16,3-6 0-16,-30 4 8 16,-18 6-9-16,-10 4 1 15,-30 4 0-15,-18 5 22 16,0 2-11-16,0 2 20 15,0 3-1-15,-18 3-30 16,-13 2 27-16,14 10-21 16,-1 4-4-16,0 4 8 15,5 8-10-15,4 0-2 16,0 0 1-16,-9 39-6 16,9 21 5-16,-4 14 2 15,13 5 0-15,0-6-5 0,0-5 7 16,22-11-2-16,5-12 0 15,4-14 6-15,-13-14-12 16,8-11 6-16,-12-6 0 16,3 0-1-16,23 0 5 15,-13-25-1-15,22-10-1 16,9-4 9-16,-23-1-4 16,14 4-7-16,-18 7 1 15,-13 12-4-15,0 8 3 16,4 9 0-16,-4 0-5 15,8 12-4-15,5 19 7 16,-4 4 2-16,13 1-7 0,-13-5-2 16,4-6 4-16,-4-5 5 15,13-11-7-15,-14-9 14 16,14 0-7-16,0-14 0 16,5-23 1-16,-5-13 6 15,0-11-2-15,-14-6-5 16,-8-7 12-16,-18 0-8 15,0-2 18-15,0 8-6 16,-18 9-16-16,-8 16 24 16,3 15-22-16,14 17 5 15,9 11-7-15,0 0-4 16,0 16 3-16,0 32-12 16,0 23 13-16,0 11 2 0,18 0-2 15,4-2 0-15,5-15-5 16,13-14-44-16,-13-10-3 15,4-16-28-15,-13-12-62 16,-10-8-57-16,-8-5-122 16,0 0-123-16</inkml:trace>
  <inkml:trace contextRef="#ctx0" brushRef="#br1" timeOffset="-378584">13216 6653 535 0,'0'0'207'0,"0"0"-25"15,0 0-36-15,0 0-72 0,0 0-48 16,0 0-26 0,191-45 0-16,-107 41 6 0,-4 4-6 15,-22 0-48-15,-40 4-237 16,-9 12-471-16</inkml:trace>
  <inkml:trace contextRef="#ctx0" brushRef="#br1" timeOffset="-377019">6147 8524 448 0,'0'0'189'0,"0"0"-42"16,0 0-32-16,0 0-28 15,0 0-25-15,0 0 15 16,-26-20-44-16,26 17-4 15,0 3 16-15,0 0-42 16,0 0 24-16,0 0 2 16,0 0-19-16,0 0 17 15,0 0-27-15,0-2 4 16,0 2-8-16,0 0 6 0,0 0-2 16,0 0 0-1,0 0-5-15,9 0 0 0,26 0 7 16,23 0-2-16,40 0 3 15,17 0 4-15,45 0-7 16,13 0 0-16,18 0 9 16,-8 0-6-16,-1-6-3 15,-9 3 0-15,-9 0-3 16,-13-1 8-16,-8 2-5 16,12-3 0-16,-4-4 3 15,5-2-8-15,17-7 5 16,9 5 0-16,9-5-6 15,9 5 12-15,9 4-6 16,22 0 0-16,-18 4 10 16,-4 5-13-16,-9-4 3 0,-9 2 0 15,22-3-3-15,5 2 12 16,4-3-9-16,0 0 0 16,-31 3 0-16,-9-2-5 15,-22-1 5-15,-13 0 0 16,4 1-8-16,4-4 12 15,5 6-4-15,-4 1 0 16,-5 2 5-16,-4 0-7 16,-5 0 2-16,-9 0 0 15,0 0-1-15,-8 0 7 16,-1 0-6-16,-8 0 0 16,-19 0 5-16,10 0-11 0,-5 0 6 15,23 0 0-15,8 0 2 16,13 0 2-16,-3 0-4 15,-1 0 0-15,-18 0-1 16,5 0 0-16,-5 0 1 16,1 0 0-16,-1 0 1 15,-13 0 7-15,-4-3-8 16,-18 0 5-16,-36 0 0 16,-13 0 12-16,-9 1-7 15,-22-2 1-15,18 2 20 16,-5 2-26-16,5-3 11 15,-1 3-5-15,5 0-3 0,-22-3 1 16,9 2-8 0,-5-3 4-16,-13 0 6 0,0 4-7 15,0 0 0-15,0 0 3 16,0 0 2-16,0 0-6 16,0 0-3-16,0 0 0 15,0 0-12-15,0 0 8 16,0 0-23-16,0 0-37 15,-13 0-88-15,-45 0-142 16,-17-8-677-16</inkml:trace>
  <inkml:trace contextRef="#ctx0" brushRef="#br1" timeOffset="-358130">6436 7784 671 0,'0'0'215'15,"0"0"-28"-15,0 0-24 16,0 0-31-16,0 0-16 16,0 0-49-16,0 0-6 15,0 0-26-15,-40-78-13 16,40 78 10-16,0 0-28 16,0 7 2-16,0 23-3 15,0 9-3-15,0 12 14 16,-9 0-9-16,0-3 2 0,1-3 1 15,-6-5-4-15,5-11-4 16,0-7 2 0,1-5 4-16,8-11-2 0,-9-4-4 15,9-2 0-15,0 0 6 16,-9 0-4-16,0 0 1 16,-4-20 2-16,4-11 5 15,9-14-10-15,0-13 0 16,0-11 0-16,0-5-10 15,31 1 7-15,-5 16 3 16,-8 15-4-16,4 24-3 16,-4 16 3-16,0 2-8 15,13 0-19-15,5 14 23 0,-5 20-16 16,-5 3-9 0,-3 2 10-16,-6 1-3 0,-17-3 16 15,0-3-7-15,0-1-2 16,0-4 16-16,-9 2-16 15,-30-3 6-15,12-8 6 16,5-5-9-16,13-10 16 16,9-5 0-16,0 0 2 15,0 0-2-15,0 0 0 16,0 0 0-16,0 0 0 16,22-3 4-16,14-3-4 15,3 6 0-15,-3 0 0 16,22 0-7-16,-18 6 7 15,9 17 0-15,-23 5-3 0,5 1 3 16,-4 2 0-16,-18-3 0 16,-9-3 0-16,0-2-2 15,0-3 2-15,-27-6 0 16,-22-3 0-16,1-8 7 16,-19 0-4-16,0-3-3 15,10 0 4-15,-1 0 0 16,13 0-4-16,23 0 0 15,4-11-1-15,18-3-10 16,0-15-48-16,76-5-133 16,22-5-149-16</inkml:trace>
  <inkml:trace contextRef="#ctx0" brushRef="#br1" timeOffset="-357282">7374 7802 798 0,'0'0'147'0,"0"0"6"16,0 0-36-16,0 0-16 16,0 0-28-16,0 0-47 15,-183-57 12-15,157 57-32 16,4 6-1-16,-5 25-3 15,-4 8 5-15,22 10-7 0,0 4 0 16,9-2 6-16,0-5-3 16,0-9-3-16,9-9 0 15,31-5-3-15,-5-9 13 16,23-6-10-16,-9-8 0 16,9 0 3-16,9 0 3 15,-10 0-6-15,1-8 1 16,0-9 2-16,-9-3 3 15,-5-6-5-15,-4-2 21 16,-9 0-7-16,-4-6 26 16,-18 5-19-16,0 1-3 15,-9 8 28-15,0 6-30 0,0 6 12 16,0 5-2-16,0 0-21 16,0 3 19-16,0 0-24 15,0 0 0-15,0 0-2 16,0 6-10-16,0 28 11 15,0 8 0-15,-9 7 9 16,0-2-7-16,0-4-2 16,0-4 0-16,9-7-2 15,0-9 6-15,0-10-4 16,0-7 0-16,0-3 6 16,0-3-10-16,9 0 4 15,9 0 0-15,13-14 8 16,-5-20-3-16,6-6-4 15,-6-5 1-15,-8-3 7 0,4 2-9 16,-13 4 0-16,-9 5 0 16,0 18 0-16,0 5 6 15,0 10-6-15,0 4 0 16,9 0-5-16,0 0-1 16,9 0-3-16,13 12 7 15,-13 10-12-15,13 7 14 16,-5-4 0-16,-8 6 0 15,4-3-1-15,-13 4-6 16,0-4 7-16,-9-6 0 16,0 1-9-16,0-5 5 15,-18 1 3-15,-13-1 1 16,-4-2-20-16,-14-5 13 0,18 1-29 16,-5-4-21-1,18-2 3-15,5 0-50 0,13-6-45 16,0 0-64-16,0 0-106 15,31-3-412-15</inkml:trace>
  <inkml:trace contextRef="#ctx0" brushRef="#br1" timeOffset="-356802">8542 7836 776 0,'0'0'173'0,"0"0"25"15,0 0-50-15,0 0-29 16,0 0-27-16,0 0-47 16,0-57-14-16,0 57-20 15,0 12-5-15,0 18-3 16,0 11 8-16,0 1-7 16,0 0 12-16,0 1-11 15,0-6 3-15,-9-6-8 16,9-8 5-16,0-10-4 15,0-8-1-15,0-5 0 16,0 0 3-16,0 0 4 16,0 0 2-16,0-2 36 15,0-26-21-15,0-9 4 0,0-12-28 16,0-4 3-16,9-9-1 16,9 0 3-16,4-4-5 15,-4 10 0 1,-9 11 12-16,0 13-18 0,0 18 6 15,4 9-2-15,13 5-5 16,1 0-11-16,13 19 13 16,0 21 2-16,-4 6-18 15,-5 5 18-15,-13-3-16 16,-10-3-5-16,-8-3-4 16,0-5-43-16,0-6-24 15,0-5-78-15,0-9-135 16,-17-6-159-16</inkml:trace>
  <inkml:trace contextRef="#ctx0" brushRef="#br1" timeOffset="-356706">8542 7836 547 0</inkml:trace>
  <inkml:trace contextRef="#ctx0" brushRef="#br1" timeOffset="-356611">8542 7836 547 0,'-18'113'192'0,"18"-116"-49"0,0 1-10 0,0-3-14 16,27-5-41-16,22-2-51 15,26-1 15-15,14-1-38 16,-4-4 4-16,8 8-8 16,-22 4-14-16,-13 6-150 15,-40 0-250-15</inkml:trace>
  <inkml:trace contextRef="#ctx0" brushRef="#br1" timeOffset="-355758">5881 8549 359 0,'0'0'154'0,"0"0"-56"16,0 0-14-16,0 0-8 16,0 0-2-16,0 0-31 15,-147 0 11-15,138 0-12 16,-8 0 6-16,17 0 17 15,0 0-25-15,0 0-8 16,0 0-9-16,0 0-13 16,0 0 13-16,0 0-18 15,26 0-2-15,23 0 25 16,9 0 2-16,9-3 7 0,-1 1-12 16,1 2-18-16,-1-4 19 15,14 4-22-15,-4 0-4 16,-9 0 1-16,-1 0-1 15,1 0-54-15,-27 0-279 16</inkml:trace>
  <inkml:trace contextRef="#ctx0" brushRef="#br1" timeOffset="-353231">5859 9583 313 0,'0'0'201'0,"0"0"-70"16,0 0-1-16,0 0-30 15,0 0-28-15,0 0-2 16,0 0-33-16,0 0 3 15,31 0 5-15,4 0-6 16,23 0 16-16,9 0-16 16,13 5-16-16,4-2 31 15,23 3-33-15,8 0 0 0,10-4 10 16,8 1-30 0,0 0 30-16,23-3-29 0,-5 0 6 15,4 0 7 1,5 0-15-16,13 3 0 0,-8-3-1 15,-14 0 6-15,-9 0-5 16,5 0 0-16,-5 0 3 16,0 0-7-16,5 0 4 15,-5 0 0-15,-9-3 0 16,14-3 7-16,-5-2-7 16,-9-4 0-16,14 4 0 15,-14 2 2-15,9-3-2 0,14 4 0 16,-5 0-2-1,13-1 6-15,-22 3-4 0,9-3 0 16,5 3 4-16,-5-2-14 16,31-2 10-16,0 2 0 15,23-1-6-15,-5-4 3 16,22-5 3-16,4 1 0 16,5-3-1-16,9 6-8 15,-9 0 10-15,-4 2-1 16,-14 4 1-16,-22-1 5 15,-27 1-6-15,-21-5 0 16,-10 2 3-16,-9-1-4 16,10 1 1-16,-10 2 0 15,0-2-4-15,-17 0 12 16,-23 2-11-16,-4 0 3 0,-35 4 0 16,-14 2-6-16,-4-4 6 15,-5 2 0-15,-4 2-4 16,22-3 12-16,4 0-8 15,5 0 0-15,0 0 1 16,8-2-8-16,-8-1 7 16,9 0 0-16,-13 0-1 15,-5 4 6-15,-14-1-5 16,5 0 0-16,-13 3 4 16,4-3-10-16,14 3 6 15,-5-3 0-15,27 3-3 16,-1 0 9-16,-12 0-6 0,4 0 0 15,-9 0 3-15,-14 0-10 16,5 0 7-16,-13 0 0 16,-9 0-3-16,-9 0 14 15,0 0-11-15,0 0 0 16,0 0 0-16,0 0 2 16,0 0-2-16,9 0 0 15,-9 0-2-15,0 0 0 16,0 0 2-16,9 0-1 15,-9 0 3-15,13 0-14 16,-13 0 12-16,0 0-40 16,0 0-12-16,0 0-92 15,-22 0-95-15,-14 0-353 16</inkml:trace>
  <inkml:trace contextRef="#ctx0" brushRef="#br1" timeOffset="-348560">6703 8897 509 0,'0'0'181'0,"0"0"-20"15,0 0 16-15,0 0-20 16,0 0-53-16,0 0-20 15,18-42-33-15,-18 28-4 16,0 2 11-16,0 1-38 16,0 5 22-16,0 4-18 15,0 2-15-15,0 0 10 16,0 0-19-16,-27 0 0 16,-22 0-1-16,-9 13 3 0,1 25-2 15,-1 10 0-15,13 11 2 16,-4 6-9-16,27-3 7 15,4-2 0-15,18-9-3 16,0-6-7-16,0-11 6 16,49-5-11-16,9-10-13 15,18-5 23-15,-1-8-12 16,5 0 7-16,-13-6 3 16,-1 0-60-16,-8 0-33 15,-13 0-88-15,3-12-188 16</inkml:trace>
  <inkml:trace contextRef="#ctx0" brushRef="#br1" timeOffset="-347998">7276 8982 709 0,'0'0'194'0,"0"0"-46"15,0 0-13-15,0 0-67 16,0 0-31-16,0 0-16 16,-18 67 2-16,9-22 35 15,9 2-46-15,-9 2-1 16,9-2 18-16,0-4-28 0,0-9 6 16,0-11-3-16,0-9 6 15,0-12-15-15,0-2 12 16,0 0-7-16,0 0 43 15,0 0-2-15,0-16 11 16,9-13-29-16,-9-8-14 16,0-2 5-16,0-3-14 15,0-12 3-15,0-1-3 16,0-1 7-16,9 7-7 16,0 16 0-16,-9 15 6 15,9 10-19-15,4 8 11 16,5 0-4-16,9 0 1 0,22 17-11 15,8 15 16-15,19 7 0 16,-10 5 0-16,1 2-12 16,-9 0 12-16,-9-5 0 15,-18 0-11-15,-22-4-1 16,-9-9 8-16,0-2 1 16,-9-3-15-16,-40-7 14 15,-18-2-23-15,-8-3-23 16,-5-5 16-16,22 0-53 15,31-6 7-15,10 3-14 16,17-3-70-16,0 0 4 16,35 0-101-16,41-12-201 15</inkml:trace>
  <inkml:trace contextRef="#ctx0" brushRef="#br1" timeOffset="-347554">8053 9023 622 0,'0'0'191'0,"0"0"-36"15,0 0-32-15,0 0-43 16,0 0-47-16,0 0-32 16,0 39 29-16,0 6 22 15,0 0-23-15,0 1 15 16,0-4-27-16,0-2 4 15,0-10-14-15,0-3-1 0,-9-13 1 16,9-6-7-16,0-8 0 16,0 0 15-16,0 0-7 15,-8 0 59-15,-1-20 5 16,9-17-57-16,-14-12 6 16,14-12-21-16,0-12 1 15,0-7 0-15,23 1 4 16,3 12-5-16,5 17 0 15,-22 22 6-15,9 14-14 16,-9 10 8-16,22 4-7 16,5 0 0-16,12 36-3 15,1 11 9-15,0 13-1 16,-13-1-31-16,-5 4 4 0,-13-6-28 16,-1-7-53-1,-3-7-46-15,-14-9-145 0,0-6-210 16</inkml:trace>
  <inkml:trace contextRef="#ctx0" brushRef="#br1" timeOffset="-346692">8005 9200 331 0,'0'0'205'0,"0"0"-55"15,0 0-36-15,0 0-5 16,0 0-50-16,0 0-56 0,-58-2 10 15,116 2 18 1,17-3-12-16,14-6 15 0,-5 0-16 16,14-1-1-16,-5-5-14 15,-4-1 6-15,-4-1-7 16,-28-1-2-16,-8 4 0 16,-22 3 1-16,-5-3 6 15,-13 2-2-15,-9-2 0 16,0 1-2-16,9-3 81 15,-9 3-15-15,0-1-7 16,0 5 9-16,0 0-38 16,0 7 18-16,0 2-7 15,0 0-32-15,0 0-3 0,0 0-9 16,0 28-9 0,0 9-1-16,0 8 12 0,0-3-2 15,0-5 0-15,9-5 6 16,-9-7-4-16,0-8-2 15,9-5 2-15,-9-10-5 16,0-2 8-16,0 0-3 16,0 0 6-16,0 0-2 15,0-9 17-15,0-19-23 16,0-5 2-16,0-10-7 16,0-5 8-16,0-5-3 15,9-2 3-15,13 7 2 16,4 3-8-16,-3 8 3 15,3 11-1-15,-8 10-3 0,13 10-4 16,-13 6 0-16,13 0 1 16,-4 6-20-16,-10 27 21 15,6 6-17-15,-14 10-9 16,-9 0 32-16,0-8-27 16,0-4-1-16,-18-8 24 15,4-12-16-15,-3-8 16 16,17-7 1-16,0-2 3 15,0 0 4-15,0 0 0 16,0 0-2-16,0 0 9 16,0 0-7-16,31 0-1 15,-5-6-3-15,14 1 0 16,5 5 0-16,4 0 0 0,-9 4 0 16,9 21-1-16,-14 5 0 15,-4-2-5-15,-4 1 6 16,-9 0-3-16,-18-7-7 15,0-2 6-15,0-1 3 16,0-5-1-16,-58 1-1 16,-18-3 3-16,-8-7 0 15,-23-5-8-15,14 0-8 16,13 0-77-16,22 0-3 16,23-5-14-16,4-10-49 15,13 1-204-15</inkml:trace>
  <inkml:trace contextRef="#ctx0" brushRef="#br1" timeOffset="-345259">6041 10973 469 0,'0'0'195'16,"0"0"-115"-16,0 0-3 15,0 0 18-15,0 0-43 16,0 0 10-16,-9 0-2 16,9 0-25-16,0 0 2 15,0 0-31-15,0 0 6 16,0 0-3-16,40 0 4 0,9 0-12 15,26 0 21 1,19 0-8-16,12 0 11 0,19 0-11 16,8 0-4-16,0 0 0 15,-8 0-4-15,12 0 3 16,-12 0-9 0,8 0 8-16,9 0-10 0,14 0 2 15,-5 0 0-15,13 0-3 16,-22-7 4-16,23 2-1 15,-5-6 0-15,4 0 4 16,18-3-7-16,-9 5 3 16,10-3 0-16,8 7 1 15,9 0 12-15,-1-1-8 0,6 6 5 16,-5 0-9 0,-27 0 19-16,9 0-19 0,0 0 7 15,18 0 10-15,0 0-16 16,5 0 13-16,-23 0-10 15,-5 2 0-15,6-2-2 16,-10 0-3-16,0 0 0 16,0 0 6-16,-13 0 2 15,-13 0-8-15,4 0 2 16,-4 0 1-16,-5 0 2 16,9 0-5-16,-5 0 0 15,5 0-3-15,14 0 13 16,-14 0-10-16,22 0 12 15,9 0-12-15,9 0 21 0,0 0-18 16,5 0 0-16,-27-5-3 16,4-3 8-16,-18-4-6 15,5 4-2-15,-4-4 2 16,-23 4-2-16,-8-1 0 16,-1 3 0-16,0 0 11 15,1 6-3-15,-10-2-7 16,-8 0-1-16,-23 2 3 15,-26-4-2-15,-18 4-1 16,-13 0 0-16,-27 0-1 16,0 0 10-16,0 0-9 15,0 0 0-15,0 0 5 16,0 0-2-16,0 0-3 0,9-1 0 16,-9 1-1-1,22-5 4-15,-22 0-3 0,9 5 0 16,0 0 2-16,-9-3-1 15,0 3-1-15,0-3-15 16,-18-5-90-16,-53-6-266 16</inkml:trace>
  <inkml:trace contextRef="#ctx0" brushRef="#br1" timeOffset="-338433">6445 10242 482 0,'0'0'236'15,"0"0"-53"-15,0 0-56 16,0 0 22-16,0 0-23 15,0 0-42-15,0 0 1 16,-67-57-40-16,67 57 3 16,0 0-22-16,0 0-24 15,0 0 7-15,0 15-9 16,0 21 0-16,0 10 13 16,0 5-11-16,0 0 14 15,0 0-16-15,9-9 9 16,-9-1-3-16,9-11-6 15,-9-8 0-15,0-7-1 0,9-4 10 16,-9-6-9-16,0-5 0 16,0 0 3-16,0 0-6 15,0 0 5-15,0 0-2 16,0 0 9-16,0 0 4 16,0-20-8-16,0-10-5 15,0-13 9-15,0-8-21 16,0-6 12-16,0-2 0 15,0 8-2-15,0 6 11 16,9 16-9-16,-9 9 0 16,0 15 2-16,13 5-14 15,-13 0 7-15,27 0-13 16,0 12 8-16,22 15-4 0,-1 8 9 16,-8-4 5-1,5 3-23-15,-14 0 23 0,-4-3-18 16,-5-3 14-16,-4 0-5 15,-10 1-11-15,-8-1 19 16,0 0-2-16,-8 0-14 16,-19-4 3-16,-13-6 1 15,-9-3-19-15,9-9 11 16,4-3-37-16,5-3 6 16,-4 0-45-16,13 0-83 15,13 0-15-15,9 0-184 16</inkml:trace>
  <inkml:trace contextRef="#ctx0" brushRef="#br1" timeOffset="-337939">7085 10313 522 0,'0'0'228'0,"0"0"-66"16,0 0 6-16,0 0-36 15,0 0-15-15,0 0-50 16,9-31-58-16,-9 31-9 16,0 22-3-16,0 15 3 15,0 8 17-15,0 4-7 16,0-4 1-16,0 3-3 16,-9-6-1-16,0-6 2 0,0-6-9 15,0-16 0-15,9-5-3 16,0-9 9-16,0 0-6 15,0 0 16-15,0 0-5 16,0-9 65-16,0-22-44 16,0-14-29-16,0-10 1 15,0-4 9-15,0-6-13 16,0-3 0-16,9 12 5 16,9 6-5-16,4 20 0 15,-13 17 0-15,-9 6-7 0,9 7 4 16,0 0-1-16,22 7-2 15,-5 18 0-15,14 11-4 16,-13 10 10-16,-9-1-11 16,13 3 7-16,-22-3-21 15,0-5 4-15,9-6-3 16,-18-3-51-16,13-8-38 16,-13-4-125-16,0-4-86 15,0-7-432-15</inkml:trace>
  <inkml:trace contextRef="#ctx0" brushRef="#br1" timeOffset="-337069">6845 10528 539 0,'0'0'141'0,"0"0"-12"15,0 0-29-15,0 0-52 16,0 0-48-16,0 0 9 15,155-18 23-15,-30 2 2 16,26-10 7-16,13-2 18 16,-22 0-41-16,-17 6 7 15,-36 7-3-15,-54 7-16 16,-13 5 19-16,-22 3-16 16,0 0 22-16,0 0 39 15,0 0-30-15,0 0 13 16,0-3-10-16,0 3-28 0,0 0 21 15,0 0-25-15,0 0-9 16,0 0 6-16,0 0-8 16,0 0 0-16,0 17-4 15,0 17 4-15,0 8-4 16,0-2 4-16,0 0 0 16,0-10-2-16,0-4 8 15,9-6-6-15,0-9 0 16,0-5 7-16,-9-3-11 15,0-3 4-15,0 0 0 16,0 0 19-16,0 0-16 16,0-17 23-16,-9-11-24 15,-9-9 11-15,10-3-15 0,-6-3 2 16,14-7 0 0,0-4-8-16,0-3 10 0,0 4-2 15,22 7 0-15,14 10 4 16,-5 10-12-16,18 16 6 15,-5 2-1-15,-4 8-7 16,9 0 1-16,-22 26 6 16,4 8 0-16,-22 6-15 15,-9 0 13-15,0-1-10 16,0-2 0-16,-18-6 9 16,-22-5-13-16,0-9 5 15,13-6 4-15,-4-5 0 0,14-6 7 16,17 0 3-1,0 0 0-15,0 0 17 0,0 0-16 16,0-3-1-16,0-8 0 16,40 2-9-16,17 4 3 15,1 5 6-15,-5 0 0 16,5 0-10-16,-9 19 12 16,0 9-2-16,-22 1 0 15,-5 1-6-15,-13 5-1 16,-9-6 3-16,0-2 4 15,-18-1-10-15,-31-6 14 16,-18-6-4-16,-13-8 0 16,-4-3-5-16,8-3-16 15,1 0-44-15,26 0-15 0,18-14 40 16,31-6 3-16,0-3-66 16,13-2-107-16,63-9-132 15</inkml:trace>
  <inkml:trace contextRef="#ctx0" brushRef="#br1" timeOffset="-336702">9022 10234 615 0,'0'0'233'0,"0"0"-67"0,0 0-28 15,0 0-19-15,0 0-34 16,0 0-40-16,-98-100-6 16,72 100-14-16,-14 0-22 15,13 0 3-15,-4 14-6 16,4 21 0-16,-4 12-5 16,4 10 16-16,18 5-10 15,-4 1-1-15,13-10 1 16,0-4-7-16,40-15 9 15,0-12-3-15,18-7 0 16,-14-12 8-16,23-3-6 16,-9 0-2-16,13 0 3 15,-27-14-11-15,-13 4 0 0,-22 6-59 16,-9 4-75 0,0 0-123-16,-31 0-451 0</inkml:trace>
  <inkml:trace contextRef="#ctx0" brushRef="#br1" timeOffset="-335381">6321 12153 417 0,'0'0'136'0,"0"0"-55"16,0 0 19-16,0 0 18 15,0 0-31-15,0 0-12 16,-58-3-21-16,58-3-22 16,0 6 8-16,0 0-31 15,9 0-9-15,22 0 27 16,4-2-4-16,-3 2 26 15,-6 0-20-15,14 0-25 16,-4 0 16-16,22 0-18 16,17 0 12-16,23 8 17 0,8-8-28 15,28 0 11 1,-1 0-3-16,9 0-3 16,23 0 0-16,-1 0-8 0,-4-8 0 15,-14-3 0-15,-3-3 0 16,-19 2 0-16,0 1 0 15,10-1 9-15,-1-2-12 16,5 3 3-16,4-3 0 16,0 3-4-16,-4 2 6 15,-5 6-2-15,9 3 0 16,0 0 9-16,5 0-14 16,13 0 5-16,4 0 0 15,27 0-2-15,0 0 12 0,32 0-10 16,8-3 0-1,-5 0 5-15,-4 0-12 0,-13 3 7 16,-5-2 0-16,-12-2-4 16,-1 2 9-16,8-3-5 15,1 1 0-15,23 2 3 16,8-1-7-16,-14 3 4 16,5 0 0-16,-13 0-3 15,-18 0 12-15,-9 0-9 16,-8 0 0-16,8 0 2 15,0-2-3-15,-18-6 1 16,-4 7 0-16,5-5-9 16,-1 0 12-16,5-3-3 15,4 4 0-15,-8 2 3 16,-14-3-1-16,-14 1-2 0,-3-1 0 16,-10-2 3-16,-8 2 3 15,8 0-2-15,0 0-3 16,-8 1 7-16,-5 2-3 15,-4-3-5-15,-19 1 0 16,-12-1 10-16,-18-2-6 16,-32 2 2-16,-8 3-1 15,4 0 0-15,-13 3 10 16,18-2-15-16,13-1 0 16,9 3-2-16,0 0 11 15,-23 0-9-15,5 0 0 16,-13 0 6-16,-9 0-13 0,0 0 7 15,-9 0 0 1,0 0 0-16,-49 0-183 0,-35-9-514 16</inkml:trace>
  <inkml:trace contextRef="#ctx0" brushRef="#br1" timeOffset="-330087">6538 11663 722 0,'0'0'168'16,"0"0"18"-16,0 0-22 16,0 0-35-16,0 0-37 15,0 0-32-15,0 0-16 16,0 0-4-16,0-34-35 16,0 34 7-16,0 0-12 15,0 15-19-15,0 18 17 16,0 10 2-16,-17 5 11 15,-1-6-3-15,-13-2-4 16,4-6 0-16,9-6-4 16,-4-6 2-16,13-7-7 15,0-9 5-15,9-4 0 0,-9-2 7 16,9 0 0-16,0 0 5 16,0-16-5-16,0-21-3 15,0-17-1-15,18-17-3 16,22-13 0-16,18-13 0 15,-14-5 10-15,-4 6-10 16,-13 22 0-16,-5 28 4 16,-13 28-8-16,-9 18 4 15,0 0-2-15,18 11-2 16,4 36-17-16,5 22 21 16,-18 10 0-16,0 2-1 15,-9-7-5-15,0-6 6 16,0-8 0-16,0-12-2 15,13-5-7-15,-4-15-2 0,-9-7-34 16,9-11-20-16,0-5 9 16,-9 1-39-16,0-6-19 15,0 0-15-15,0 0-27 16,0-8-133-16,-27-9-233 16</inkml:trace>
  <inkml:trace contextRef="#ctx0" brushRef="#br1" timeOffset="-329256">6281 11782 446 0,'-9'-3'186'0,"0"3"-49"0,9 0 14 15,0 0-104-15,0 0-35 16,40 0-11-16,27-2 26 16,8-4 34-16,18-8-8 15,14-7 10-15,0-4-9 16,-14-3-29-16,-4-1 17 15,-23 7-14-15,-17 8-20 16,-31 9 24-16,-9 1-4 16,-9 2 7-16,0 2 23 15,0 0-29-15,0 0 16 16,0 0-17-16,0 0-18 16,0 0 2-16,0 0-12 15,0 0-11-15,0 0 9 16,0 22-31-16,0 9 33 15,0 6-5-15,-9 0 14 0,9-11-4 16,-9-9-5-16,9-9 0 16,0-5-4-16,0-3 11 15,0 0-7-15,0 0 9 16,0 0-7-16,0 0 18 16,-9 0-13-16,9-9 0 15,0-16-7-15,0-11 3 16,0-9-3-16,0-13 0 15,0-8 1-15,27 2 0 16,4-1-1-16,-4 11 0 16,4 14-5-16,-13 15 6 15,8 19-5-15,5 6 4 0,-4 0-15 16,4 9 15-16,5 20-12 16,-14 7-1-16,-13 3 11 15,-9 1-21-15,0 0 11 16,0 3-12-16,-31-4-12 15,-14-2 34-15,5-12-9 16,0-8 9-16,22-12-6 16,18-5 11-16,0 0-3 15,0 0 14-15,0 0-14 16,0 0 19-16,0 0-19 16,18-7 0-16,22-5-1 15,0 9-4-15,14 3 5 16,-14 0 0-16,17 0-2 0,-8 26-3 15,-22-1 3-15,4 6 1 16,-13-2-3-16,-9-1-9 16,-9-3 12-16,0-5 0 15,-18 0-4-15,-22-3-1 16,-27-6 10-16,1-5-4 16,-1-6 7-16,0 0-1 15,9 0-6-15,10 0 0 16,30-11 7-16,9-10-19 15,9-1-2-15,0-12-64 16,35-2-60-16,54 4-136 16,-4 4-496-16</inkml:trace>
  <inkml:trace contextRef="#ctx0" brushRef="#br1" timeOffset="-328318">8187 11425 648 0,'0'0'211'15,"0"0"-63"-15,0 0-18 16,0 0-14-16,0 0-29 0,0 0-41 15,0-70 1-15,0 70-33 16,0-4 2-16,0 4 3 16,0 0-18-16,0 0 16 15,0 0-16-15,0 0 1 16,0 0 4-16,0 0-4 16,-9 0-2-16,-9 0 0 15,-4 12 8-15,-5 8 1 16,-13 5-9-16,5 10 0 15,4 1-3-15,-5 4 4 16,5 3-1-16,4-1 1 0,18-2 3 16,-4-1-8-1,13-8 2-15,13 1-2 0,23-10-3 16,22-8 9-16,8-8-2 16,10-6 0-16,4 0 10 15,-5 0-10-15,10-23 0 16,-5-2 2-16,-14-1-1 15,-8-2 0-15,-13 2-1 16,-14 1 9-16,-14-3 0 16,-8-1 2-16,-9 0 11 15,0 7-5-15,0 1 18 16,0 5-23-16,0 11 3 16,0 2 3-16,0 3-15 15,0 0-3-15,0 0 0 16,0 0-24-16,0 17 20 0,0 15 2 15,0 9 2-15,0 7 0 16,9 1 6-16,4 0-3 16,-4-10-3-16,0-8 3 15,0-14-11-15,-9-6 9 16,9-11-1-16,-9 0 3 16,0 0 6-16,0 0-3 15,0-11 8-15,0-15-10 16,0-10 11-16,0-4-15 15,22-9 0-15,-13-1 3 16,18-5 5-16,-18 2-8 16,22 8 0-16,-13 6 3 0,-10 16-6 15,1 9 3-15,5 10 0 16,-5 4-4-16,8 0-8 16,23 0 11-16,-4 27-1 15,13 6 0-15,-18 12-6 16,4 3 8-16,-4 4 0 15,-4-5-5-15,-9-5 2 16,-5-7 3-16,-4-12 0 16,-9-3-12-16,0-6 10 15,-9-3-19-15,-49-2 5 16,-22-4 12-16,-13 1-71 16,-22-1-20-16,8 4-140 15,14 5-308-15</inkml:trace>
  <inkml:trace contextRef="#ctx0" brushRef="#br1" timeOffset="-296995">10715 7533 851 0,'0'0'188'16,"0"0"-24"-16,0 0-44 0,0 0-14 16,0 0-39-16,0 0-48 15,0 0 19-15,9-17-36 16,-9 46 2-16,0 12 10 15,0 16-4-15,-18 9 20 16,0-4-7-16,0 0-21 16,5-8 21-16,-5-6-22 15,9-8 0-15,9-12 7 16,0-8-3-16,0-13-5 16,0-3 0-16,0-4 7 15,0 0 5-15,0 0-6 16,0-11 18-16,0-14 19 15,0-13-41-15,-9-7 11 16,0-5 0-16,-4-10-10 0,4-5 7 16,9 5-10-16,-9 3 0 15,9 20 1-15,-9 12 3 16,9 11-4-16,0 12 0 16,0 2 0-16,0 0-7 15,49 0 1-15,0 0 6 16,27 12-9-16,-19 17 9 15,10 12 0-15,-9 6 0 16,0 10 3-16,-14-1-10 16,-4 1 7-16,-9-3 0 15,-22-9-10-15,0-3 10 16,-9-4 0-16,0-7 0 0,-31 0 2 16,-36 0-9-1,-17 0 7-15,-14-6-12 0,5-7 9 16,4-4-32-16,31-9-1 15,31-1-3-15,10-4-35 16,3 0-20-16,14 0-69 16,0 0-88-16,71-29-146 15</inkml:trace>
  <inkml:trace contextRef="#ctx0" brushRef="#br1" timeOffset="-296483">11625 7808 282 0,'0'0'534'0,"0"0"-326"0,0 0-38 15,0 0-32-15,0 0-20 16,0 0-65-16,0-57-8 16,0 57-30-16,-8 17-12 15,-10 14 19-15,-4 11-18 16,4 1 3-16,-9 0 4 15,-4 2-5-15,13-3 1 16,-13-3-7-16,13-7 1 16,9-12 0-16,1-6-1 15,8-9 0-15,0-5-1 16,0 0 11-16,0 0-5 16,0 0 8-16,0-8 18 0,0-26 15 15,0-13-43-15,17-11 7 16,10-10 0-16,13-5-1 15,0-6-8-15,-4 8-1 16,4 11 4-16,-23 17-5 16,5 24 1-16,-4 11 0 15,-18 8-2-15,18 0-8 16,0 8 7-16,22 25 0 16,-9 20-4-16,-4 5-2 15,4 5 4-15,-14-1-3 16,1-9 2-16,13-7-26 15,-13-9 10-15,0-11-13 16,-9-7-25-16,4-7 6 0,-13-3-36 16,0-7-62-1,0 1-98-15,-13-3-156 0</inkml:trace>
  <inkml:trace contextRef="#ctx0" brushRef="#br1" timeOffset="-296258">11434 7898 465 0,'0'0'163'0,"0"0"-16"15,0 0-44-15,0 0-14 16,0 0-34-16,0 0-46 0,-17-3 13 16,74 3 18-16,10 0 3 15,17 0-1-15,23 0-39 16,9 0 4-16,-1 0-7 15,-13 0-54-15,-26 0-179 16,-18-5-157-16</inkml:trace>
  <inkml:trace contextRef="#ctx0" brushRef="#br1" timeOffset="-295509">12487 7739 627 0,'0'0'209'0,"0"0"-40"16,0 0-26-16,0 0-25 0,0 0 0 16,0 0-48-16,0-59-19 15,0 59-19-15,0 0-32 16,0 12 0-16,0 21-1 16,-9 16 1-16,-8 2 18 15,-14 0-16-15,13 0 8 16,-13-6-9-16,13-8 11 15,9-6-14-15,0-12 2 16,9-7 0-16,0-10 3 16,0-2 3-16,0 0-3 15,0 0 14-15,0 0 6 0,0-20 34 16,0-10-53-16,-9-7-2 16,9-3 13-16,0-5-14 15,0-3-1-15,0 0 2 16,0 0 3-16,18 8-8 15,0 6 3-15,13 12 0 16,-13 7-1-16,8 9-3 16,5 6 0-16,9 0-3 15,-13 0-11-15,13 12 16 16,-22 11-8-16,0-1 2 16,-10-2-2-16,6 2 2 15,-14-4 7-15,0-1-5 16,0-3 2-16,0 0 4 15,-14-7 0-15,-3 3 0 16,8-8-1-16,9 2 5 16,0-4-4-16,0 0 0 0,0 2 8 15,0-2-14-15,0 0 6 16,0 3-5-16,18 0 1 16,13 3-2-16,18 2 6 15,-5 3 0-15,-4 1 2 16,0 4-9-16,-5 5 7 15,-3 1-9-15,-6-2 5 16,-8 5-6-16,-5-4 10 16,-13-2-1-16,0-2-3 15,0-2 2-15,-22-4 2 16,-27-3 0-16,-4-5 6 0,-27-3-2 16,4 0-3-16,1 0-1 15,17 0 8-15,0-11-9 16,27 0 1-16,14 2-34 15,8-1-28-15,9 3-76 16,9-4-80-16,39-3-138 16</inkml:trace>
  <inkml:trace contextRef="#ctx0" brushRef="#br1" timeOffset="-295112">13745 7618 255 0,'0'0'564'0,"0"0"-402"16,0 0 6-16,0 0-28 15,0 0-38-15,0 0-37 16,0 0-32-16,-89-91 8 15,62 91-29-15,-22 23-5 16,0 8 8-16,0 8-9 16,5 9 2-16,4 1-6 15,0 5 1-15,13 0 4 16,5-3-5-16,22-6-2 0,0-2 4 16,0-10-2-1,31-4-2-15,27-7 1 0,9-8 0 16,8-5 10-16,14-9-11 15,13 0 3-15,-4 0 8 16,-14-14-8-16,-4-6-6 16,-35 0-71-16,-36-8-150 15,-9-7-407-15</inkml:trace>
  <inkml:trace contextRef="#ctx0" brushRef="#br1" timeOffset="-289784">10839 8779 462 0,'0'0'207'0,"0"0"-68"16,0 0-17-16,0 0-12 15,0 0-6-15,0 0-41 16,0 0 14-16,0-74-11 15,9 60-24-15,-9 2 13 16,0-2-14-16,0 3-20 16,0-3 27-16,0 2-40 15,-18 1 12-15,-9 3-2 16,-4 2-13-16,-4 6 2 16,-14 0-7-16,-18 0 0 15,1 23-5-15,-1 16 5 16,-4 12 0-16,4 12-4 15,23 5 10-15,13 5-7 16,13 1 1-16,18-9 0 16,0-5-6-16,27-15 6 0,30-14 0 15,1-12-4-15,9-7 14 16,-1-6-11-16,1-6 1 16,-9 0-11-16,-18 0 7 15,-13 0-52-15,-5 0-34 16,-22-9-45-16,9 4-122 15,-9-1-144-15</inkml:trace>
  <inkml:trace contextRef="#ctx0" brushRef="#br1" timeOffset="-289203">11212 8878 173 0,'0'0'637'0,"0"0"-453"0,0 0-40 16,0 0 10-16,0 0-50 16,0 0-35-16,-9-77-23 15,9 77-46-15,0 9 8 16,0 31-8-16,0 10 0 16,-9 16 19-16,9-7-17 15,0-3-2-15,-8-1 6 16,8-16 2-16,0-11-8 15,0-11 0-15,0-9 6 0,0-8-9 16,0 0 6-16,0 0-3 16,0 0 33-16,0-5-6 15,0-28 22-15,-9-16-41 16,9-11-1-16,0-8-1 16,0 3-6-16,0 1 0 15,0 9-1-15,0 10 11 16,0 13-10-16,0 16 0 15,0 7 5-15,0 9-14 16,9 0 9-16,17 0-15 16,23 20 10-16,0 17 0 15,9 8 5-15,-18 10 0 16,-5 1-1-16,-4 0-8 0,-4-3 9 16,-9-12 0-16,-18-1-10 15,0-9 10-15,0-6 0 16,-18 1 0-16,-40-1-10 15,-8-5 2-15,-10 0-11 16,1-6-20-16,3-9 19 16,37 1-31-16,17-6 5 15,18 0-24-15,0 0-60 16,27 0-81-16,39-17-108 16,41-17-185-16</inkml:trace>
  <inkml:trace contextRef="#ctx0" brushRef="#br1" timeOffset="-288734">12132 8838 687 0,'0'0'222'16,"0"0"-63"-16,0 0-10 16,0 0-15-16,0 0-78 15,0 0-15-15,0-17-19 16,-18 46-21-16,-9 13 31 15,5 9-24-15,-4 2 1 16,-6 0 1-16,15-7-2 16,-1-4-7-16,9-12-1 15,-4-15 9-15,13-2-11 0,0-13 2 16,0 0 0-16,0 0 15 16,0 0 4-16,0-13 31 15,0-17-8-15,0-18-39 16,13-12 12-16,14-10-14 15,-1-4 0-15,14-3 4 16,9 13-1-16,-22 15-4 16,4 16 0-16,-13 20 10 15,-9 5-21-15,0 8 11 16,13 0-11-16,4 21 4 16,14 21-4-16,-13 9 11 15,-5 8 0-15,-13 4 4 16,-9-1-7-16,9-9 3 15,0-4-23-15,0-10 12 16,0-8-45-16,-9-11-1 0,0-5-30 16,0-7-87-16,0 0-53 15,0-3-131-15</inkml:trace>
  <inkml:trace contextRef="#ctx0" brushRef="#br1" timeOffset="-287902">11808 9073 555 0,'0'0'172'16,"0"0"-22"-16,0 0-10 0,0 0-61 15,0 0-45 1,0 0 3-16,191-54-8 0,-94 38 14 16,19-7-1-16,-5-3-22 15,13 1 7-15,-26 2-6 16,-14 1-11-16,-26 4 28 15,-9 2-15-15,-31-1 14 16,4 2 6-16,-22 4-18 16,0 1 20-16,0 3-12 15,0 4-12-15,0 3 11 16,0 0-26-16,0 0 2 16,0 0-3-16,0 0 0 15,0 0-10-15,0 20-2 16,0 16 7-16,-9 13 1 15,-4 2 0-15,-5-6-1 0,0-8 0 16,18-6 4-16,-9-11-2 16,9-11-2-16,0-7 2 15,0-2-5-15,0 0 6 16,0 0-2-16,0 0 10 16,0-8-6-16,0-27 5 15,0-6-10-15,0-14 0 16,27 0 2-16,4-3-2 15,5 2 0-15,13 7-2 16,-23 10 8-16,14 13-6 16,-22 12 0-16,4 9-4 15,5 5-4-15,-5 0-1 16,-4 8 7-16,0 23-3 0,-9 6 1 16,-9 6 4-16,0-3 0 15,0 2-18-15,0-9 18 16,-18-4-24-16,9-9 8 15,0-12 15-15,9-8-7 16,0 0 8-16,0 0 0 16,0 0 5-16,0 0-3 15,0 0-2-15,18-14 0 16,8-3 0-16,14 4 6 16,-9 12-6-16,5 1 0 15,4 0-4-15,-13 8-2 16,4 15 6-16,-5 5 0 15,-8 3-8-15,4 0 12 0,-22 0-4 16,0-2 0-16,0-3-3 16,-8-4-4-16,-50 1 6 15,-22-3 1-15,-5-3 0 16,-8-12 3-16,-5-5-3 16,1 0 0-16,30 0-26 15,9-4-15-15,23-11-21 16,26-6-62-16,9 1-38 15,0-5-147-15,9-6-384 16</inkml:trace>
  <inkml:trace contextRef="#ctx0" brushRef="#br1" timeOffset="-284302">10639 10214 342 0,'0'0'163'16,"0"0"-27"-16,0 0-1 15,0 0-30-15,0 0 0 16,0 0-4-16,0 0-46 16,0-36 37-16,0 36-29 15,0-4-7-15,0 4 6 16,0 0-44-16,0 0 4 15,0 0-22-15,0 20-1 16,0 14 1-16,0 9 0 16,0 2 0-16,0 0 8 15,0-2-6-15,0-7-2 16,0-2 0-16,0-5 7 0,0-7-6 16,0-8-1-16,0-5 0 15,0-6-2-15,0-3 11 16,0 0-9-16,0 0 3 15,0 0 6-15,0 0 7 16,0-6 29-16,-9-14-16 16,9-8-27-16,-9-6 3 15,9-3-5-15,0-3 0 16,0-5 10-16,0-4-16 16,0 8 6-16,0 1 0 15,0 12-4-15,0 8 2 16,18 5 1-16,13 10-3 0,-4 5-17 15,13 0 14-15,-5 0-4 16,14 23-2-16,-22 11 2 16,4 2 4-16,-13-1 4 15,-18-2 3-15,0-2-7 16,0-5-5-16,0-3 9 16,0-3-8-16,-27-6 8 15,-4-6-12-15,22-2 15 16,0-3-6-16,9-3 13 15,0 0-6-15,0 0 1 16,0 0-2-16,0 0 2 16,9 0 2-16,9-9-4 15,31 1 0-15,0 5 1 16,8 3-9-16,10 0 8 16,0 14-4-16,-10 11-4 0,-17 3 6 15,-4 0 2-15,-5-2-1 16,-31 1-13-16,0-5 12 15,0-2-7-15,-22-4-7 16,-31-4 13-16,-27-3 1 16,-5-4 2-16,-4-5 1 15,14 0 9-15,8 0-10 16,18 0 0-16,23-14-9 16,8-3 4-16,4-3-43 15,14 0-49-15,14-5-130 0,44-1-166 16</inkml:trace>
  <inkml:trace contextRef="#ctx0" brushRef="#br1" timeOffset="-283904">11765 10133 656 0,'0'0'210'16,"0"0"-51"-16,0 0-39 15,0 0-22-15,0 0-34 16,0 0-51-16,-112-32 18 0,73 32-25 16,7 0 0-16,6 14 10 15,-1 9-8-15,-13 2-4 16,9 8-4-16,4 1 8 15,-13 7-8-15,14 1 0 16,8-2 0-16,5-7-3 16,13-1 7-16,0-7-4 15,13 0 0-15,31-5 3 16,23-5-2-16,13-8 0 16,-4-7-1-16,17 0 6 15,5 0 3-15,-23 0-12 16,-8 0 3-16,-18-5-121 0,-41 5-127 15,-8 0-298-15</inkml:trace>
  <inkml:trace contextRef="#ctx0" brushRef="#br1" timeOffset="-283340">12270 10316 642 0,'0'0'252'0,"0"0"-81"16,0 0-6-16,0 0-45 15,0 0-61-15,0 0-4 0,0-37-46 16,0 37-6-16,0 13-6 16,-14 22 6-16,-4 7-3 15,1 4 0-15,8-1 6 16,-4-2-4-16,4-10-2 15,9-5 0-15,-9-7-2 16,9-13 7-16,0-5-5 16,0-3 4-16,0 0-3 15,0 0 17-15,0 0-8 16,0-15 37-16,-9-12-22 16,0-13-17-16,9-2-5 15,-9-4 1-15,-4-2-1 0,4 0 2 16,-9 3-5-1,18-1 0-15,-9 7-2 16,9 8 14-16,0 8-12 0,0 11 0 16,0 7-8-16,9 5 0 15,40 0 4-15,0 0 2 16,17 22-9-16,1 18 9 16,-18 11 2-16,-5 3 0 15,-4-1 1-15,-31-2-8 16,0-8 7-16,-9-4 0 15,0-3-9-15,-9-9 10 16,-40-2-1-16,-8 1 0 16,-19-9-15-16,-8-3-10 0,4-5-70 15,35-1-78 1,14-2-78-16,31-5-165 0</inkml:trace>
  <inkml:trace contextRef="#ctx0" brushRef="#br1" timeOffset="-282824">13060 10308 37 0,'0'0'842'15,"0"0"-683"-15,0 0 10 16,0 0-38-16,0 0-27 0,0 0-69 15,-75-52-26-15,66 78-9 16,9 19 4-16,-9 9 4 16,0 2-6-16,0 1 3 15,-13-9 19-15,4-5-23 16,1-9 5-16,3-11-3 16,5-14 6-16,9-1-9 15,0-6 2-15,0-2-2 16,0 0 17-16,0 0-4 15,0-23 45-15,0-10-31 16,0-18-20-16,0-6 2 16,0-8-9-16,23-12 0 15,3-2 2-15,14-1-1 0,-13 4-1 16,13 14 0 0,-22 19 8-16,-1 21-11 0,-3 16 3 15,-5 6-12-15,0 20 11 16,17 35-22-16,5 21 23 15,-4 6 0-15,-5-3-7 16,5-3-6-16,-9-8-15 16,4-11-18-16,-4-12 7 15,-10-11-18-15,10-12-37 16,-4-10-39-16,-6-6-74 16,-8-6 25-16,0 0-82 15</inkml:trace>
  <inkml:trace contextRef="#ctx0" brushRef="#br1" timeOffset="-282605">12643 10449 197 0,'0'0'362'15,"0"0"-313"-15,0 0 15 16,0 0 60-16,293-31-36 15,-177 28-35-15,17 0-17 16,5 0-14-16,-36 3-21 16,-22 0-2-16,-36 0-4 15,-22 0-220-15</inkml:trace>
  <inkml:trace contextRef="#ctx0" brushRef="#br1" timeOffset="-281632">10697 11346 641 0,'0'0'229'15,"0"0"-81"-15,0 0 1 0,0 0-48 16,0 0-42-16,0 0 4 16,26-13-36-16,-26 13 2 15,0 0-25-15,0 5-4 16,0 26 0-16,-17 17-3 16,-10 14 3-16,-13 3 13 15,0-5-10-15,22-10-3 16,1-13 0-16,8-10 6 15,9-19-7-15,0-6 1 16,0-2 0-16,0 0 10 16,0 0-9-16,0 0 29 15,0-25 42-15,9-15-45 16,17-10-11-16,5-10-16 0,-4-8 1 16,22-9 5-16,-23-2-4 15,14 3-2-15,0 15 0 16,-4 15 8-16,-14 17-13 15,-13 17 5-15,0 12 0 16,9 0-12-16,13 29-4 16,4 36 8-16,5 20 6 15,-13 14-5-15,-27 0 1 16,13-17 6-16,-4-14 0 16,0-17-8-16,0-14 8 0,9-14-10 15,-5-9-21 1,-4-11-36-16,0-2-9 0,0-1-40 15,-9 0-13-15,0 0 6 16,0-4-155-16,-27-10-268 16</inkml:trace>
  <inkml:trace contextRef="#ctx0" brushRef="#br1" timeOffset="-281420">10506 11595 463 0,'0'0'188'15,"0"0"-48"-15,0 0-25 16,0 0-58-16,0 0-25 16,0 0-5-16,200-25-8 15,-67 17 19-15,14-1-30 0,-5 0-1 16,0 1-14 0,-27-1-20-16,-17-2-122 0,-31 3-51 15,-9-4-61-15,-23 1-153 16</inkml:trace>
  <inkml:trace contextRef="#ctx0" brushRef="#br1" timeOffset="-280762">11701 11434 256 0,'0'0'235'16,"0"0"-94"-16,0 0 12 15,0 0-9-15,0 0-53 16,0 0 8-16,-27-85-24 16,27 82-4-16,0 3-10 15,0 0-54-15,0 0-7 16,-9 25-7-16,-13 16 7 15,13 0 15-15,0 2-15 0,1-3 3 16,-1-4-1-16,0-6 7 16,-5-9-7-16,6-9-2 15,8-6 4-15,0-6-1 16,0 0-2-16,0 0 4 16,0 0 45-16,-9-9 11 15,9-16-1-15,-9-12-57 16,0 0 3-16,9 0 0 15,0-2-6-15,0-4 0 16,0-2-4-16,0 0 9 16,18 5-5-16,22 6 0 15,-5 8-3-15,5 12-6 16,0 14 7-16,5 0 1 0,-5 9-10 16,-9 22-4-1,-5 11 14-15,-17 4 1 0,-9-8-4 16,0 0-4-16,0-13 8 15,0-5 0-15,0-3-4 16,-18-3 8-16,-13-2-4 16,-4-1 0-16,4-3 7 15,4-2-10-15,18-2 3 16,9-4 0-16,0 0-2 16,0 0 6-16,0 0-8 15,27 0-3-15,22 0 0 16,0 0 4-16,8 0 3 15,-12 0-4-15,4 10-4 0,-9 19 2 16,-5 5 6-16,-13 3-1 16,-4-5-7-16,-9-2 0 15,-9-7 5-15,0-6 3 16,0-3-11-16,-18-6 12 16,-40-5-1-16,1-3 8 15,-19 0-7-15,1 0-2 16,4-7-14-16,4-8-63 15,31-3-36-15,14 1-72 16,22-3-58-16,13 2-325 16</inkml:trace>
  <inkml:trace contextRef="#ctx0" brushRef="#br1" timeOffset="-279914">12585 11371 488 0,'0'0'262'15,"0"0"-79"-15,0 0-25 16,0 0-46-16,0 0-29 15,0 0-31-15,-173-83-10 0,124 83-19 16,0 13-20 0,-9 21 7-16,23 7-10 0,-5 6 0 15,31 6-5-15,0 4 9 16,9 0-4-16,9-3 1 16,49-12 4-16,8-8 0 15,10-14-5-15,-1-9 0 16,5-5-7-16,-4-6 13 15,-10 0-6-15,-8-17 9 16,0-9-9-16,-18-2 16 16,-5 2-16-16,-3-2 1 15,-24 3 23-15,1-4-2 16,-9 4 18-16,0-1-5 0,0 5-22 16,0 3 25-16,0 6-25 15,0 10-3-15,0 2 6 16,0 0-15-16,0 0-1 15,0 0 0-15,0 0-15 16,0 2 15-16,0 28-18 16,0 8 18-16,0 13 2 15,-9-2 4-15,1-7-6 16,8-2 0-16,0-9 4 16,0-11-3-16,0-9-1 15,0-8 1-15,0-3-2 16,0 0 8-16,0 0-7 0,0 0 17 15,0-12-16-15,0-16 23 16,0-9-19-16,0-2-2 16,0-9 3-16,0-7-2 15,0 2-4-15,0 2 0 16,17 8 6-16,-8 10-8 16,0 7 2-16,0 6 0 15,4 12-4-15,-13 5 4 16,9 3 0-16,0 0 0 15,18 0-13-15,13 16 9 16,9 16 4-16,-14 8-1 16,5 2-11-16,-13 6 12 15,-5-3 0-15,-4-1-3 0,-18-5 12 16,0-5-12-16,0 0 3 16,0-3 0-16,-18 0-6 15,-40-3 6-15,-39 1-29 16,-28-7-136-16,1 3-332 15</inkml:trace>
  <inkml:trace contextRef="#ctx0" brushRef="#br1" timeOffset="-324117">3802 11683 581 0,'0'0'176'16,"0"0"-94"-16,0 0 73 15,0 0-35-15,0 0-20 16,0 0-47-16,75-127-29 16,-75 127 0-16,0 0-20 15,0 0 6-15,0 0 5 16,0 0-11-16,0 0 21 15,0 8-19-15,0 9-6 0,0 9 53 16,0 2-44-16,0 6 7 16,-9 0 0-16,-8-1-12 15,-6-1 7-15,6-9-11 16,8-6 0-16,0-6 0 16,9-6 5-16,0-1-5 15,0-4 0-15,0 0 7 16,0 0-14-16,0 0 7 15,18 0 0-15,22 0-1 16,4 0 5-16,-4 0-4 16,9 0 0-16,-14 0 7 15,5 0-7-15,-9 0 0 0,-13-4 0 16,-9-1 6-16,0 0 0 16,0-1-6-16,0-3 5 15,-9-2 1-15,13 0 4 16,-13-5-3-16,0 9 16 15,0-1 9-15,0 2-26 16,0 2 19-16,0 4-5 16,0 0-18-16,0 0 10 15,0 0-12-15,0 0 0 16,0 0-5-16,0 0-2 16,0 0 0-16,0 21 5 15,0 7 2-15,0 9 3 16,0 0-3-16,0 0 0 0,0-4-5 15,0-5 5 1,0-2-29-16,0-4-51 0,0-4-73 16,0-9-95-16,0-9-157 15</inkml:trace>
  <inkml:trace contextRef="#ctx0" brushRef="#br1" timeOffset="-323817">4441 11207 573 0,'0'0'291'0,"0"0"-120"0,0 0 1 16,0 0-42-16,0 0-30 16,0 0-81-16,-26-59-2 15,26 87-17-15,9 24 0 16,8 21 40-16,23 12-23 15,9 8 11-15,-4 4 3 16,4 0-30-16,-1-10 13 16,-30-5-11-16,4-6 3 15,-22-2-7-15,-31 5 1 16,-53 3-6-16,-49 3-61 16,-32 0-108-16,1-12-145 15,4-4-568-15</inkml:trace>
  <inkml:trace contextRef="#ctx0" brushRef="#br1" timeOffset="-325219">3984 10285 741 0,'0'0'106'15,"0"0"24"-15,0 0-29 16,0 0-34-16,0 0-29 15,0 0-32-15,124-100 8 16,-97 100-14-16,22 0 5 16,-9 0-4-16,-14 9-1 0,5 11-2 15,-31 2 0 1,0 4-5-16,0-1 6 0,0 1 1 16,-40-4 0-16,0-2 5 15,5-3-5-15,-5-8-8 16,22-4 4-16,9-1 8 15,9-4-3-15,0 0 3 16,0 0 0-16,0 0-5 16,9 0 1-16,27 0-5 15,13 0 2-15,-1 0 6 16,10 0-2-16,-18 10-1 16,-4 12-3-16,4-1-1 15,-22 4 4-15,-1 4 0 0,-17-1-3 16,0 3 10-1,0-6-4-15,-35 0-3 0,-14-7 2 16,-9-4 1-16,-9-5-3 16,10-9-6-16,8 0-2 15,4 0-88-15,14 0-51 16,14-9-231-16</inkml:trace>
  <inkml:trace contextRef="#ctx0" brushRef="#br1" timeOffset="-324936">4597 9891 718 0,'0'0'174'0,"0"0"-8"16,0 0-12-16,0 0-63 15,0 0-37-15,0 0-51 16,-22 31 0-16,62 11 41 15,-9 9-17-15,4 6 14 16,5 9-25-16,-4-1-4 16,-14 6 3-16,-4 2-9 15,-18-2 1-15,0-1-7 16,-27 5 6-16,-62-2-15 16,-17-3-24-16,-5-1-65 15,-5-10-85-15,9-8-234 16</inkml:trace>
  <inkml:trace contextRef="#ctx0" brushRef="#br1" timeOffset="-326200">3984 8943 801 0,'0'0'102'0,"0"0"26"15,0 0-22-15,0 0-51 16,0 0-15-16,0 0-32 0,124-79-3 15,-97 79 5-15,13 0-5 16,-22 11-5-16,4 17 0 16,-22 9 6-16,0 8-6 15,0 6 4-15,-40 0-2 16,0-8 14-16,4-9-11 16,-4-6 0-16,14-12-5 15,3-4 2-15,15-9 2 16,8 0-4-16,0-3 0 15,0 0 15-15,0 0-12 16,31 0 3-16,4-3-2 16,32-14-3-16,-1 1 2 0,14-2-3 15,5 1-95-15,-18-1-105 16,-19 5-200-16</inkml:trace>
  <inkml:trace contextRef="#ctx0" brushRef="#br1" timeOffset="-325925">4415 8664 25 0,'0'0'724'0,"0"0"-554"16,0 0 13-16,0 0-42 15,0 0-21-15,0 0-73 0,-58-81-27 16,98 81-8-1,4 0-3-15,5 8-2 0,9 21 2 16,-18 7-7-16,-4 13 11 16,4 13-13-16,-23 9 2 15,-17 14 14-15,0 3-12 16,0 5-1-16,-35-5-3 16,-23-9 7-16,-22-5-18 15,-4-6-12-15,-14-9-117 16,22-5-197-16</inkml:trace>
  <inkml:trace contextRef="#ctx0" brushRef="#br1" timeOffset="-327066">4067 7809 558 0,'0'0'218'16,"0"0"-47"-16,0 0-27 0,0 0-51 15,0 0-3-15,0 0-37 16,-66-13-28-16,66 11 8 16,0 2-29-16,0-3 7 15,0 3 5-15,0 0-15 16,8-7 24-16,24-1-9 16,-15-2-3-16,1-5 1 15,13 7-10-15,-13 2-4 16,-9 0 0-16,13 3 9 15,-13 0-11-15,-9 3 2 16,9 0 0-16,-9 0-6 0,0 0 6 16,0 0 0-1,0 0-2-15,0 0-8 0,0 0 6 16,0 14-5-16,0 15 9 16,0 8 8-16,0 2-8 15,-9 3 0-15,0 1-3 16,-4 0 11-16,13-6-8 15,0-6 0-15,0-9 4 16,0-4-8-16,0-11 4 16,0-1 0-16,0-3-4 15,0-3 8-15,0 0-6 16,-9 2 2-16,-9 2-6 16,0 2 3-16,-13-1 5 15,13-2-2-15,10 0 4 16,-1 0 1-16,9-3-4 0,0 0-1 15,0 0 0-15,0 0 5 16,0 0-5-16,0 0-14 16,26 0 7-16,14-6-1 15,18-5 7-15,-14-7-38 16,14-1-48-16,-9 2-22 16,-9-3-86-16,-13 6-60 15,4 0-281-15</inkml:trace>
  <inkml:trace contextRef="#ctx0" brushRef="#br1" timeOffset="-326742">4424 7579 527 0,'0'0'180'16,"0"0"-14"-16,0 0-48 15,0 0 6-15,0 0-36 16,0 0-27-16,-18-66-19 16,18 66-41-16,0 0 6 15,27 17-3-15,12 14-3 16,-3 3 26-16,13 11-15 16,0 4-1-16,0 5 9 15,-23 2-18-15,5 1 11 16,-22-1-6-16,-9 1-3 15,0 0 3-15,-40-3-7 0,-35 5 0 16,-1-2-5-16,-21 4-96 16,21-1-116-16,9-3-174 15</inkml:trace>
  <inkml:trace contextRef="#ctx0" brushRef="#br2" timeOffset="-166880">3868 6658 620 0,'0'0'181'0,"0"0"-24"16,0 0 15-16,0 0-59 15,0 0-19-15,0 0-20 0,27-34-31 16,-27 32 13-16,0-2-26 16,0 2-14-16,0-3 20 15,-9-4-30-15,-40-3 11 16,-17 3-17-16,-19 7 12 16,1 2-13-16,4 0 1 15,4 0 0-15,10 2-2 16,17 13 3-16,0-7-1 15,22 4 0-15,9 1 7 16,-4 2-12-16,13 2 5 16,0 6 0-16,1 2-9 15,-1 12 11-15,-14 5-2 0,23 7 0 16,-8 7 13 0,-1 3-18-16,9 10 5 0,-9 4 0 15,9 6-2-15,-9 6 3 16,9-3-1-16,0 2 0 15,0 5 15-15,0-1-14 16,0-3-1-16,-9 3 5 16,9 0 9-16,0 4-11 15,-13 7-3-15,4 7 17 16,9 4-10-16,-9 3 11 16,0 0-11-16,0 1-6 15,9 2 27-15,0-3-26 0,0 3 3 16,0 3 1-16,0-2 3 15,0-13-2-15,0-8-7 16,0-7 8-16,0-6-13 16,0 5 12-16,0 0-7 15,-18 0 0-15,-4-3 7 16,13-3-4-16,-9-5-3 16,10-7 2-16,-15-5 13 15,15-3-12-15,8-5-3 16,-9-3 3-16,0 0 9 15,0-4-7-15,0-1-5 16,-4 1 0-16,4-1 4 16,0 2 0-16,9-3-4 0,-9 3 3 15,9 1 7-15,-9-2-9 16,0 1-1-16,-4-8 3 16,13 2-6-16,-9-2 3 15,9-4 0-15,-9 0 2 16,9-2 8-16,-9-3-10 15,9-3 0-15,0 0 3 16,0-2-9-16,0 0 6 16,0-1 0-16,0 9 1 15,0 4 7-15,-9-4-8 16,0 3 0-16,1-3 5 16,8-3-12-16,-14 6 7 0,5 6 0 15,-8-5-2-15,8 5 11 16,0-10-9-16,-5-8 0 15,6-5 4-15,8-9-7 16,0 0 3-16,0-5 0 16,0-2-2-16,0-6 10 15,0-1-8-15,0 0 0 16,0 0 3-16,0 0-6 16,22 0 4-16,4 4-1 15,23-4 7-15,9 0 3 16,27 0-10-16,3 0 0 15,15-12-7-15,12-2-14 16,-8 5-91-16,-14 7-67 16,-22 2-209-16</inkml:trace>
  <inkml:trace contextRef="#ctx0" brushRef="#br2" timeOffset="-165898">563 6262 592 0,'0'0'242'0,"0"0"-49"16,0 0-37-16,0 0-30 15,0 0-56-15,0 0 1 16,0 0-30-16,-125-107-22 15,125 107 11-15,0 0-30 16,-8 2 0-16,8 23 0 0,-18 12 0 16,9 6 2-1,9-1-2-15,-13 1 2 0,13 3-4 16,0-7 2-16,13-1 0 16,14-11 0-16,13-8-21 15,4-13 18-15,5-6 2 16,-9 0 1-16,-5-14 7 15,-4-14-7-15,-4-9 3 16,-5-3 9-16,-22-2-7 16,0-6 8-16,0-9-2 15,-22 0-7-15,-13 3 3 16,-14 9-5-16,0 14-2 16,0 15 0-16,13 7 0 15,-4 9-2-15,14 0 2 0,-5 19-39 16,13 27-17-16,18 10-97 15,0 5-107-15,0-3-257 16</inkml:trace>
  <inkml:trace contextRef="#ctx0" brushRef="#br2" timeOffset="-164158">803 6324 430 0,'0'0'304'0,"0"0"-103"16,0 0-52-16,0 0-2 16,0 0-65-16,0 0-64 0,31-17 4 15,-13 50 2-15,-1 10 3 16,14 8 7-16,-4 6-32 16,13 0 8-16,-13-1-10 15,4-11 10-15,-13-13-5 16,-1-15-5-16,-8-11 0 15,5-6 3-15,-5 0 6 16,-1-35 10-16,10-10 30 16,4-12-46-16,-22 3 33 15,9 1-36-15,0-1 4 16,0 6-2-16,-9 5 3 16,0 12-5-16,9 11 0 0,-9 15-18 15,0 5 1-15,9 0-66 16,4 5-68-16,-4 21 23 15,9 6 1-15,-9 2-26 16,-9-7-15-16,9-4-26 16,-9-6 91-16,8-11 56 15,6-3 47-15,-5-3 13 16,-9 0 5-16,9 0 77 16,-1 0 55-16,1 0-29 15,14-3-7-15,-6-11-41 16,1-4-6-16,-9-1 10 15,0-3-40-15,4-1 30 16,-13 0-3-16,0 0-25 16,0 9 12-16,-13 0-27 15,-5 6-6-15,0 8 6 0,-13 0-16 16,13 0-7-16,-8 0-1 16,-5 22 8-16,22 6-11 15,9 6 3-15,0 1 0 16,0 1-5-16,0 4 8 15,9-3-3-15,22-4 0 16,4-7 10-16,5-12-16 16,-4-12 6-16,4-2 0 15,0 0-4-15,-5-10 11 16,5-18-7-16,0-1 0 16,-13-5 9-16,-9 3-5 15,4 0-4-15,-4 0 0 0,0 5 1 16,4 10 1-16,-4 4-2 15,-10 12 0-15,1 0-13 16,14 0 13-16,-6 5-4 16,10 24 4-16,-5 2-8 15,-4 3 11-15,0 0-3 16,4-6 0-16,-4-2 8 16,-1-12-14-16,15-5 6 15,-15-9 0-15,1 0-9 16,13 0 15-16,-4-23-6 15,4-8 2-15,-4-1 9 16,4 1-10-16,-14 0-1 16,1 6 0-16,-9 2-1 0,4 9 4 15,-4 8-3 1,0 3 0-16,0 3-8 0,-9 0 6 16,9 6-7-16,9 14 9 15,-5 0-4-15,-13 0 5 16,9-6-1-16,0-2 0 15,-9-10-7-15,0 0 5 16,0-2 2-16,0 0 0 16,0 0 8-16,0-2-2 15,-31-12-6-15,4-3 0 16,0 0 4-16,-4 3-4 16,5 3 0-16,12 4 4 0,-3 7-18 15,8 0 13-15,0 0-2 16,-9 23 2-16,5 9 2 15,13 4-7-15,0-2 6 16,0 0 0-16,0-9-7 16,22-4 7-16,-4-11-13 15,8-6 4-15,5-4-20 16,-13 0 29-16,13-4-1 16,-13-18 8-16,0-1-8 15,4 1 5-15,-13-1-4 16,0 3 0-16,-9 6 11 15,9 9-11-15,-9 5 0 16,0 0-2-16,9 0 2 16,0 0-16-16,13 16 16 15,-13 1 0-15,17 1 3 0,-4-4-3 16,-13-6 0-16,9-5 8 16,0-3-14-16,4 0 8 15,-4-11-2-15,13-17 8 16,-13-4-1-16,0-2-7 15,-10-3 10-15,1-5-7 16,-9 5 22-16,0-2-18 16,0 4-2-16,-9 10 12 15,-8 8-13-15,8 9 4 16,-9 8-8-16,18 0 2 0,0 5-9 16,0 35-2-1,0 14 9-15,0 5-3 0,9 7 6 16,26-5-3-16,5-7 0 15,0-9 2-15,-13-13-8 16,13-14 5-16,-22-17 1 16,0-1-10-16,4-9 22 15,-4-27-12-15,-10-9 0 16,10-6 10-16,-4-5-10 16,3 1 0-16,-17 2 0 15,0 5 5-15,0 7 3 16,0 13-4-16,-31 11-3 15,5 9 8-15,-6 8-9 16,15 0 0-16,8 29 0 16,0 16-13-16,9 14 20 0,0 3-7 15,18-2 0-15,22-3 5 16,9-6-10-16,-14-9 5 16,5-5-14-16,-4-12 6 15,-14-4-70-15,-4-7-25 16,-18-7-95-16,0-7-128 15,0 0-350-15</inkml:trace>
  <inkml:trace contextRef="#ctx0" brushRef="#br2" timeOffset="-163488">709 7671 581 0,'0'0'142'0,"0"0"-51"16,0 0 31-16,0 0 15 16,0 0-64-16,0 0-10 15,0 0-14-15,0-110-29 16,27 59 34-16,0 3-19 15,-5 3-18-15,-13 2 20 16,-9 6-26-16,0 10 10 16,0 3-11-16,-18 10 2 15,5 7-6-15,4 3-6 16,0 4 2-16,9 0-10 16,-9 0 2-16,0 11 6 15,9 18 0-15,0 2 2 0,0 0-6 16,36 3 4-16,4 0 0 15,9 3-6-15,-1 2 2 16,-3-4 4-16,4 2-3 16,-18-4 2-16,-4-5-2 15,-10 0 3-15,-17-4 0 16,0-3-5-16,0 0 6 16,-17-7-1-16,-32-3 2 15,4-2 5-15,-4-3-4 16,1-6-3-16,-1 0-11 15,31 0 6-15,0 0-90 16,18-17-28-16,0-9-81 16,9-3-13-16,40 2-3 0,-14 2-54 15</inkml:trace>
  <inkml:trace contextRef="#ctx0" brushRef="#br2" timeOffset="-162358">1185 7556 275 0,'0'0'283'0,"0"0"-97"16,0 0-33-16,0 0-26 16,0 0-5-16,0 0-30 15,-58-132-37-15,31 117 12 16,10 3-37-16,-6 4-5 16,15 8 8-16,-1 0-32 0,9 0 9 15,0 0-10-15,-9 2-9 16,9 26 5-16,0 7 4 15,0 2 0-15,0 2-4 16,0-5 4-16,35-9-3 16,-4-10 1-16,9-7-17 15,-13-8 12-15,4 0 4 16,-13 0 3-16,0-23 11 16,-9-5-6-16,13-6 3 15,-22 0 2-15,0-3-10 16,0 4 29-16,0 1-19 15,0 9 3-15,0 9 16 16,-14 9-28-16,6 5 17 16,-1 0-18-16,9 0-8 15,0 17 5-15,0 16 0 0,0 8 3 16,0-2 0-16,31-5 9 16,-13-9-9-16,-1-5 0 15,14-9-1-15,-4-8-10 16,-9-3 11-16,22 0 0 15,-9 0 3-15,-4-18 7 16,-10-9-6-16,-8-4-4 16,13 0 6-16,-13 0-1 15,0 6-5-15,-9 7 0 16,0 8 4-16,0 6 0 16,0 4-6-16,18 0 2 15,-5 0-16-15,5 22 10 0,0 7 6 16,-9 3 0-16,13-1-6 15,-13-6 14-15,9-5-8 16,-9-6 0-16,-1-8 4 16,-8-6-8-16,0 0 4 15,14 0 0-15,4-2 3 16,-1-22 3-16,6-5-6 16,3-1 0-16,-8 1 7 15,-9 4-6-15,13 2-1 16,-13 6 0-16,0 8-6 15,-9 9 6-15,18 0 0 16,-5 0-10-16,5 23 8 16,-1 5-4-16,1 1 6 0,-4-4 0 15,3-5-9-15,-8-8 4 16,0-7-3 0,-9-5 8-16,9 0-15 0,13 0 9 15,-13-5 9-15,9-18-3 16,4-3 6-16,-4 1-5 15,0 0-1-15,-1 2 0 16,6 3 7-16,-15 9-10 16,1 8 3-16,9 3-1 15,-5 0-7-15,5 14-2 16,9 14 9-16,-5 4-2 16,5-4-26-16,4-8 19 0,-4-4-5 15,4-7-1 1,4-9 13-16,14 0-4 0,-9 0 7 15,-4-25 0-15,4-9 9 16,-5 0-5-16,-4-6-4 16,-13-2 0-16,-18 2 24 15,0-1-22-15,0 3 16 16,0 9 1-16,-27 9-16 16,-13 15 17-16,14 5-20 15,3 5 1-15,6 36-9 16,17 6 7-16,0 7 1 15,0-3 0-15,0-8 3 16,17-4-13-16,15-11 5 0,3-7-49 16,5-7-21-1,0-9-120-15,-13-2-133 0</inkml:trace>
  <inkml:trace contextRef="#ctx0" brushRef="#br2" timeOffset="-159935">421 8540 25 0,'0'0'631'16,"0"0"-534"-16,0 0 7 0,0 0-2 15,0 0-8-15,0 0-20 16,75-164-13-16,-35 122-16 16,-4 0 17-16,-5 5-37 15,-13 6 5-15,-10 8 7 16,-8 9-23-16,0 3 16 15,0 4-25-15,-17 5 0 16,-10 2-10-16,-4 0 1 16,4 0 4-16,5 14-6 15,13 11 2-15,9 10-1 16,0 3-1-16,0-3-24 16,31 5 27-16,5-6-28 0,13-2-1 15,0-5 31 1,-14-1-15-16,-4-4 16 0,-13-2 0 15,0-3 0-15,-18-3-10 16,0 1 7-16,0-4-2 16,-27-6 0-16,-22 1 10 15,-9-6 4-15,23 0-9 16,-5 0-16-16,22 0-50 16,9-11-69-16,9-15 14 15,0-7 4-15,0-13-46 16,36-1-5-16,13-8 62 15,-9 4-6-15,4 3 112 16,-13 6 23-16,-13 2 59 0,0 9 48 16,4 2-6-1,-13 10 0-15,-9 1-15 0,9 4-29 16,-9 6 27-16,0 5-40 16,0 3-3-16,9 0-12 15,13 0-46-15,5 34-2 16,12 14 38-16,-12 14-28 15,4 7 22-15,-22 1-24 16,0-3-4-16,-9-1 8 16,0-14-5-16,9-13-11 15,-9-13 0-15,9-15 5 16,-9-8-1-16,0-3-3 16,0 0-1-16,0-9 14 15,-9-22-7-15,-18-6-7 0,-4 0 0 16,-18-5 5-16,14 6-15 15,4 1 10-15,4 13 0 16,5 11-2-16,22 4 7 16,0 4-5-16,0 3 0 15,0 0-16-15,0 0 10 16,13 0-13-16,23 0 19 16,4 0-8-16,17 0 12 15,1 0-4-15,-9 0 0 16,-5 0 10-16,-4 0-15 15,0 3 5-15,-4 6 0 16,4 2-6-16,-13 7 8 16,4 4-2-16,-14 3 0 0,1 6 9 15,4 1-14-15,-13-4 5 16,-9 0 0-16,9-8-2 16,-9-3 6-16,0-5-4 15,0-7 0-15,0-2 5 16,0-3-10-16,0 0 5 15,-9 0 0-15,-22 0 23 16,13-20-21-16,1-5 3 16,17-6-5-16,0-3 8 15,0-1-15-15,9 4 7 16,17 6-1-16,14 11-6 16,-22 6 2-16,13 8 5 0,-4 0 0 15,-5 0-2-15,5 14-2 16,-1 9 4-16,-4 2 0 15,-4-2-5-15,-9-5 5 16,0 0 0-16,4-6 0 16,-4-4 6-16,0-5-9 15,-9-3 3-15,9 0 0 16,-9 0 2-16,9 0 4 16,-9 0-6-16,9-17 0 15,13-9 9-15,-4 1-10 16,8-1 1-16,6 1 0 15,-6 0-5-15,14 5 5 16,-22 5 0-16,4 7-1 0,-13 5-9 16,0 3 5-1,0 0 2-15,9 5-1 0,-5 16-6 16,5 1 3-16,-9 1 0 16,-1-3 0-16,10-3-24 15,-4-6 26-15,-14-6-16 16,8-5-9-16,1 0 26 15,0 0-14-15,0 0 18 16,13-14 5-16,-4-3 1 16,0-3-1-16,-9 4-5 15,13 5 6-15,-4-2-15 16,-9 11 9-16,8 2 0 16,-3 0 0-16,-5 0-5 15,8 0 4-15,1 15 1 0,-5-4-15 16,14 0 9-16,0-2-5 15,13-8 2-15,9-1 6 16,8 0-2-16,1 0 5 16,0-18 0-16,-23-5 4 15,-3 1-2-15,-15-3-1 16,-8-5 3-16,-9 5 24 16,0 3-10-16,-18 4 5 15,-30 4-18-15,12 9 1 16,-13 5-3-16,18 0-3 15,13 0 0-15,9 22-6 16,0 7 7-16,9-2-1 16,0-1 0-16,0-3-13 0,0-6 13 15,0-6-34-15,9-5 0 16,0-6 31-16,0 0 0 16,0 0 3-16,0 0 0 15,-9 3 7-15,0 5-16 16,0 6 8-16,0 11 1 15,0 10 9-15,0 22-4 16,0 7 1-16,0 7 5 16,0 3 41-16,-9 5-31 15,9 0-18-15,-9 1 9 16,9 4 54-16,-9-16-64 16,-9-8 11-16,-4-18 0 0,13-16-9 15,-8-15 7 1,-1-11-9-16,-13 0 4 0,4 0 26 15,-4-23-30-15,4-15 9 16,-4-8-11-16,13-8 8 16,18-3-15-16,0-5 7 15,18-3-7-15,40-6 2 16,9-3-16-16,21 1 2 16,6-6-2-16,-5 2-5 15,-14 3 22-15,1 10-6 16,-27 12 10-16,-9 7-4 15,-14 9 10-15,-17 10-6 16,-9 6 8-16,0 6-8 0,0 9 22 16,0-1-22-1,0 3 1-15,-9 3-9 0,0 0 2 16,-8 0 6-16,3 23 0 16,14 2 4-16,0 1-12 15,0 1 8-15,14-4 0 16,12 0-8-16,1 3 14 15,13-4-6-15,-22 1 0 16,4 2 7-16,-13-5-13 16,0 3 6-16,-9-3 0 15,0 0-6-15,-27-3 6 16,-22-3-6-16,-9-6-36 0,-17-5-102 16,-5-3-24-1,-5 0-66-15,-21 0-166 0</inkml:trace>
  <inkml:trace contextRef="#ctx0" brushRef="#br2" timeOffset="-159541">1367 8005 148 0,'0'0'474'0,"0"0"-352"16,0 0-1-16,0 0-28 16,0 0-26-16,0 0 13 0,9-73-46 15,-9 73 3-15,0 0-7 16,0 0-28-16,0 0-4 16,-9 8-10-16,0 16 12 15,-9-2 10-15,18-5-10 16,0-6 0-16,0-5-1 15,18-3 9-15,13-3 1 16,-13 0 7-16,0-12 15 16,-9-13 24-16,-9-4-37 15,0 1 2-15,0 3-8 16,-18 7-5-16,0 8-10 16,-13 10 3-16,4 0-29 0,10 8-68 15,-6 35-128 1,23 4-103-16</inkml:trace>
  <inkml:trace contextRef="#ctx0" brushRef="#br2" timeOffset="-157034">403 9455 590 0,'0'0'140'15,"0"0"-14"-15,0 0 11 16,0 0-35-16,0 0-27 0,0 0-3 16,-31-147-32-1,22 139 0-15,9 4 8 0,0 4-41 16,0 0 0-16,0 0-7 15,-9 4-15-15,9 24 15 16,-22 7 0-16,13 0 0 16,9 8 2-16,0-4 1 15,0 1-3-15,0-3 0 16,0-1 4-16,0-7-4 16,22-6 0-16,-4-3 0 15,0-9-6-15,-9-2 2 16,13-9 3-16,-4 0-8 15,-1 0 9-15,6-12 15 16,3-8-15-16,-8-3 3 16,4-2 2-16,-4 3 7 0,-9-4-11 15,0 3-1-15,-9 6 5 16,13 6-3-16,-13 6-2 16,9 5 0-16,-9 0-5 15,0 0-5-15,18 0 3 16,-1 0-3-16,6 21 10 15,-6 6 2-15,1 1-2 16,-9 3 0-16,13-3-6 16,-13-2 11-16,0-9-5 15,0-6 0-15,9-6 6 16,-18-5-13-16,13 0 7 16,5 0 0-16,0-2 4 0,4-21-1 15,5-2 0-15,-10-6-3 16,5 0 8-16,-4-3-1 15,-9 0-7-15,-9-1 0 16,0 4 7-16,0 6 2 16,0 9-9-16,0 4 0 15,-18 9 11-15,9 3-17 16,-13 0 6-16,5 3 0 16,-10 20-5-16,27 5 6 15,-13 5-1-15,13-2 0 16,0 7 7-16,0-7-14 15,31 0 7-15,9-3 0 16,-5-8-9-16,5-6 9 16,-13-8 0-16,13-6-1 15,-5 0 10-15,5 0-6 0,-9-20-3 16,-4-3 1-16,-9 3 2 16,4-3 4-16,-13-3-7 15,9 5 0-15,-18 1 9 16,9 9-10-16,-1 7 1 15,6 4-13-15,-5 0 9 16,8 0-17-16,-8 6 18 16,0 9-1-16,5-7-14 15,-6 1 14-15,-8-6-5 16,0-3 7-16,0 0-6 16,0 0 14-16,0 0-6 15,0 0 10-15,0 0-4 0,0-3-4 16,-8-6-2-16,-15 3 0 15,6 4-5-15,8 2 5 16,-14 0 0-16,6 0 0 16,8 8-5-16,0 14 0 15,0 7 5-15,9 0 0 16,0-1-8-16,0-3 7 16,0-5-2-16,18-3-6 15,-9-9-47-15,8 1 11 16,-3-9 4-16,-5 0 17 15,8 0 20-15,-8-9 8 16,0-14-4-16,5 1 4 16,3 2 4-16,-17 3 1 0,9 6-3 15,-9 2-3-15,0 7 29 16,0 2-30-16,0 0 5 16,0 0-7-16,9 0-22 15,0 0 17-15,0 0 2 16,13 11 3-16,-4-6 3 15,13 1-3-15,-4-6 0 16,-1 0 0-16,5 0 5 16,-4-14 2-16,4-11 6 15,-13-6-8-15,13-9 19 16,-4-2-7-16,-18-1 9 16,-1-5 1-16,6 2-10 15,-14 4 20-15,0 5-18 0,0 9-19 16,0 14 28-16,0 8-28 15,0 6 2-15,0 0-2 16,9 23-24-16,0 25 22 16,8 8 2-16,-8 5 0 15,5-5 5-15,3-9-5 16,1-6 0-16,0-13-1 16,-5-5-42-16,-4-10-37 15,0-7-14-15,-9-3-25 16,0-3-4-16,0 0-16 15,0 0-55-15,-9-9-145 16,-22-10 141-16,4-3 124 0,-4 1 74 16,5-4 42-1,8 2 99-15,-4 6-29 0,13 8-11 16,0 4 24-16,9 2-23 16,0 3-17-16,0 0-47 15,9 0-34-15,31 0 71 16,-5 0-43-16,5 0 7 15,9-6 19-15,0-2-44 16,4-3 13-16,-4-3 6 16,0-6-16-16,-18 0 24 15,-13 3-15-15,0-4-4 16,-18 3 30-16,0-3-27 16,0 5 8-16,0-4-7 15,0 8-17-15,-18 4 27 0,9 1-29 16,-13 7-6-16,-5 0-2 15,9 18 4-15,5 16-3 16,13 8 0-16,0 4 7 16,0-4-13-16,0-5 6 15,13-8 0-15,5-4-6 16,9-8 8-16,4-6-2 16,4-5 0-16,5-6 1 15,9 0 4-15,-13 0-5 16,-5-14 1-16,-4 0 5 15,4-7 1-15,-5 2-7 16,-4-1 0-16,-13 3 8 16,9 9-10-16,-18 5 2 0,9 3 0 15,-9 0-6-15,0 0 1 16,9 0 1-16,-9 0 3 16,13 0-1-16,-13 0-2 15,0 0 4-15,0 0 0 16,0 0 4-16,0 0 3 15,0 0-1-15,0 0 7 16,0 0-12-16,0-3 7 16,0-3-8-16,-13 0 0 15,4 3-7-15,-9 3 2 16,0 0 3-16,-4 0 2 16,5 21-9-16,-1 11 6 0,9 6 3 15,-4-1 0 1,13 0-7-16,0-8 4 0,0-4-7 15,0-8 3-15,22-12-30 16,-4-5 30-16,13 0 0 16,-5-2 7-16,1-24 8 15,-5-5-2-15,-4-6-2 16,0-5 19-16,-5-12-5 16,5-11 19-16,-18-3-11 15,0-6-10-15,0 6 26 16,0 9-33-16,-18 17 19 15,-4 16 3-15,4 15-22 16,18 11 6-16,0 0-15 0,-9 23-7 16,9 29-3-1,0 19 16-15,0 6-6 0,0-3 0 16,0-7 9-16,9-9-12 16,18-13 3-16,4-8-3 15,4-10-5-15,5-9-46 16,18-13-60-16,9-5-112 15,-1 0-207-15</inkml:trace>
  <inkml:trace contextRef="#ctx0" brushRef="#br2" timeOffset="-156128">821 10367 395 0,'0'0'261'0,"0"0"-103"15,0 0-23-15,0 0 25 16,0 0-33-16,0 0-38 16,0 0-4-16,0-77-45 0,0 77-7 15,-9 0-24-15,0 32 9 16,0 10-16-16,0 6 0 15,9 0 8-15,0-3-6 16,0-8-4-16,0-3 0 16,9-14 1-16,18-10 7 15,-5-6-10-15,-4-4 2 16,21 0 0-16,-12-20 19 16,13-10-16-16,-13-5-2 15,4-2 3-15,-13 0 8 16,8 1-11-16,-12 11-1 15,-5 7 7-15,-1 10-11 16,-8 8 4-16,0 0-4 0,18 0-1 16,-9 14-6-16,13 12 11 15,-4 2 0-15,-9 0 6 16,0-6-10-16,4-1 4 16,-4-10 0-16,0-6-4 15,-9-5 9-15,9 0-5 16,0 0 0-16,8 0 5 15,6-5-5-15,-6-17 0 16,1-2 0-16,13-1 2 16,-13 4 6-16,-9 3-8 15,22 6 0-15,-22 12-1 16,18 0-8-16,-5 0 4 16,4 12 5-16,6 16-10 15,-6 0 7-15,5 0 1 0,-13-6-8 16,0-4-38-16,4-10 19 15,-13-5-70-15,-9-3-61 16,0 0-33-16,-31-31-395 16</inkml:trace>
  <inkml:trace contextRef="#ctx0" brushRef="#br2" timeOffset="-155704">652 9952 603 0,'0'0'161'0,"0"0"-37"16,0 0-14-16,0 0 30 16,0 0-69-16,0 0-25 15,-14-50-28-15,14 50-12 16,0 17 4-16,0 9-3 15,0 3-6-15,0-4 19 16,23 0-19-16,3-2 9 16,5-8-2-16,5-7-2 15,4-6 17-15,0-2-13 16,-13 0 8-16,12-2 33 16,-3-21-26-16,-14-5 17 0,-13 2 5 15,-9-3-30-15,0 4 16 16,-40 3-33-16,-9 1 1 15,-8 14 3-15,-1 0-3 16,22 7-1-16,5 0 0 16,13 12-14-16,1 22 1 15,17 14-97-15,0 6-72 16,0 5-129-16,0 6-366 16</inkml:trace>
  <inkml:trace contextRef="#ctx0" brushRef="#br2" timeOffset="-149445">56 11349 454 0,'0'0'167'16,"0"0"-28"-16,0 0 18 15,0 0-77-15,0 0 8 16,0 0-9-16,-57-45-50 15,57 45 11-15,0 0-40 0,0 0 2 16,17 11-1-16,23 12 10 16,0 8-11-16,-4 6 0 15,4 5 7-15,-22 6-7 16,13 0 0-16,-22-2 2 16,0-4-4-16,-9-9 8 15,0-7-6-15,0-8 0 16,0-13 2-16,0-1-12 15,-18-4 11-15,-4 0-1 16,4 0 10-16,9-23-9 16,0-9-1-16,9-4 0 15,0-13-26-15,9-5 24 16,26 4-25-16,14 1-11 16,0 10 36-16,-9 16-16 0,-22 11 18 15,0 10 0-15,-9 2-6 16,-9 0-1-16,13 27-3 15,-13 11 10-15,0 1-10 16,0 4 15-16,0-8-5 16,0-8 0-16,0-7 8 15,0-5-12-15,0-10 4 16,0-5 0-16,0 0-5 16,0 0 13-16,0 0-8 15,9 0 0-15,9-14 5 16,13-14 6-16,-14 3-10 15,1-4-1-15,-18 1 24 16,0-1-15-16,0 1 3 0,0 5-12 16,-26 4 13-16,3 10-24 15,6 4 11-15,-1 5-20 16,-4 0 1-16,22 8-95 16,0 21-59-16,0-10-136 15</inkml:trace>
  <inkml:trace contextRef="#ctx0" brushRef="#br2" timeOffset="-148179">967 11086 546 0,'0'0'140'15,"0"0"-2"-15,0 0-56 16,0 0-47-16,0 0-8 15,0 0-9-15,-58 133 42 16,49-60-25-16,1 4-18 16,-6-3 17-16,-3-7-31 15,17-10 0-15,-9-6 2 16,9-15 1-16,0-10-6 16,0-15 0-16,0-5 7 15,0-6-9-15,0 0 2 16,0 0 0-16,0 0 23 15,-18-17-23-15,5-11 0 0,-14 3 0 16,9 0 1 0,5-5-7-16,-14 11 6 0,18 5 0 15,9 6-9-15,0 1 9 16,0 4-7-16,0 1-2 16,18 2-23-16,31 0 28 15,0-3 4-15,0 0 0 16,-14 0-4-16,14-1 9 15,-9-3-5-15,-13 4 0 16,-10 1 6-16,-8 2-7 16,-9 0 1-16,0 0 0 15,0 0-1-15,0 0 5 16,0 0-4-16,0 0 19 16,0 0-16-16,0 0 24 15,0 0-27-15,0 0 4 0,-9 5-10 16,-17 20 2-16,-14 9 4 15,13 1 2-15,-4-8 4 16,22 0-7-16,9-14 1 16,0 0-27-16,0-11 11 15,0-2-18-15,9 0 26 16,22 0-3-16,5-6 22 16,-5-14-9-16,-5 0-2 15,-17 0 6-15,5 6-2 16,-14 3 1-16,0 8-5 0,0 3 26 15,0 0-19 1,0 0-7-16,0 0-4 0,0 14-5 16,0 11 3-16,0-4 6 15,0-2 0-15,0-6 0 16,9-6 6-16,8-4-6 16,1-3 0-16,4 0 3 15,14-8 4-15,4-23-6 16,0-15 1-16,-5-11 5 15,5-5 1-15,-13-11-4 16,-18 0 5-16,13 4-9 16,-22 10 40-16,0 18-16 15,0 16 0-15,0 17 18 16,0 8-24-16,0 0-14 16,0 17-4-16,0 34-19 15,0 20 18-15,-9 5 1 0,9-5 0 16,0-14-1-16,0-12 9 15,0-11-8-15,9-9 0 16,0-8-57-16,-9-8-22 16,0-6-18-16,0-3 1 15,0 0 58-15,0 0-43 16,-40 0-28-16,4-12 8 16,-4-5 11-16,0-3 5 15,14 1 45-15,8-1 40 16,9 7 53-16,9 1-21 15,0 3 26-15,0 6 6 0,0-3-16 16,9 4-31 0,18-7-15-16,30-3 13 0,-8-2 35 15,9-2-24-15,-9 1 17 16,-22 5 11-16,-1 1-23 16,-26 9 21-16,0-3-25 15,14 3-14-15,-6 0-13 16,1 0 8-16,9 20-8 15,4 8 3-15,-4 3 4 16,-9 3 9-16,0 3-9 16,-9-6-3-16,0-3 10 15,0-5-8-15,0-6-6 16,0-11 4-16,0-3-1 0,0-3-6 16,0 0-58-1,0 0-16-15,0-24-67 0,0-15-188 16</inkml:trace>
  <inkml:trace contextRef="#ctx0" brushRef="#br2" timeOffset="-147874">1540 11123 317 0,'0'0'128'16,"0"0"-33"-16,0 0 20 15,0 0-25-15,0 0-46 16,0 0-23-16,-49-26-21 0,49 40-4 15,0 12 3 1,0-3 2-16,0-10 1 0,0-10-1 16,9-3 2-16,22 0 6 15,9-8 49-15,-4-23-6 16,-5-3 6-16,-22 3-33 16,-9 3-8-16,0 5 13 15,0 6-30-15,-40 4-2 16,13 8 1-16,5 5-9 15,4 0-13-15,18 21-97 16,0 18-22-16,9 4-103 16</inkml:trace>
  <inkml:trace contextRef="#ctx0" brushRef="#br2" timeOffset="-147136">1989 11414 529 0,'0'0'151'0,"0"0"-22"16,0 0 15-16,0 0-59 15,0 0-37-15,0 0 14 16,-67-85-28-16,58 85-23 16,-8 0-11-16,-14 37 0 15,-5 14 0-15,-13 3 0 16,23-4 12-16,3-9-12 15,14-8 0-15,9-10 0 0,0-12-5 16,0-8 7-16,9-3-2 16,22 0 2-16,-4-3 2 15,4-22 18-15,5-7-22 16,-14 1 0-16,-13 0 13 16,-9-3-9-16,0-3-4 15,0 4 6-15,0-2 1 16,-9 10 5-16,-13 8-7 15,4 12-1-15,9 5 3 16,9 0-7-16,-22 9-16 16,13 29-2-16,-9 11 18 15,9 2 11-15,9-9-11 16,0-8 2-16,9-11 2 16,31-9-4-16,-13-5 0 15,4-9-7-15,4 0 11 0,5 0-4 16,9-15 6-16,-4-10-3 15,4-7 3-15,-9 7-5 16,-23 0-1-16,1 5 8 16,-5 6-4-16,-4 6 3 15,-9 8-7-15,0 0-4 16,9 0-1-16,0 10-22 16,0 22 27-16,0-1-2 15,0 0 7-15,4-6-5 16,-13-7 0-16,9-7 3 15,-9-8-7-15,9-3 4 16,-9 0 0-16,9 0 19 0,0 0-18 16,0-20 16-16,13-6-16 15,4-2 11-15,6 0-14 16,-15 2 2-16,23 7 0 16,-13 5-5-16,4 10 2 15,-4 4 1-15,13 0-1 16,-23 28-7-16,1 9 2 15,-9 0 4-15,-9 3-109 16,0-9-153-16,0-11-408 16</inkml:trace>
  <inkml:trace contextRef="#ctx0" brushRef="#br1" timeOffset="-439702">12421 5 1010 0,'0'0'182'0,"0"0"-78"0,0 0-2 15,0 0-58-15,0 0-41 16,0 0 4-16,0 68-7 16,0-19 3-16,0-2 2 15,0 4 3-15,0 1-16 16,0-4-39-16,0-9-215 16,0-10-324-16</inkml:trace>
  <inkml:trace contextRef="#ctx0" brushRef="#br1" timeOffset="-439503">12701 105 392 0,'0'0'452'0,"0"0"-258"0,0 0-8 16,0 0-55-16,0 0-35 16,0 0-46-16,0-80-16 15,0 80-16-15,0 0-15 16,0 6-6-16,0 19-1 15,0 12 4-15,0 1-5 16,0 7-10-16,0 3-150 16,-14 3-191-16</inkml:trace>
  <inkml:trace contextRef="#ctx0" brushRef="#br1" timeOffset="-437119">16330 101 382 0,'0'0'520'16,"0"0"-297"-16,0 0-37 15,0 0-65-15,0 0-49 16,0 0-16-16,9-101-50 16,-9 101-6-16,0 0-1 15,0 28-16-15,9 14 17 0,-9 4 0 16,9 2 6-16,0 3-12 15,9-1-43-15,-5-4-81 16,-13-9-152-16,0-14-258 16</inkml:trace>
  <inkml:trace contextRef="#ctx0" brushRef="#br1" timeOffset="-436915">16606 36 750 0,'0'0'267'0,"0"0"-93"15,0 0-71-15,0 0-42 0,0 0-50 16,0 0 2-16,31 133 43 16,-31-76-43-16,0 7 0 15,0 3-13-15,0 1-13 16,0-7-229-16,0-4-618 15</inkml:trace>
  <inkml:trace contextRef="#ctx0" brushRef="#br1" timeOffset="-438976">13331 617 950 0,'0'0'244'0,"0"0"-86"16,0 0-37-16,0 0-56 15,0 0-34-15,0 0-31 16,0 25-13-16,-31 20 13 0,14 12 1 16,-10 4 3-16,-4-5-4 15,4-3 8-15,5-10-4 16,13-11-4-16,0-10 0 16,9-12-1-16,0-6 10 15,0-4-6-15,0 0 14 16,0 0 24-16,0-18 27 15,0-21-25-15,18-18-35 16,13-13 3-16,5-7-8 16,4-2 5-16,8 3-8 15,-21 5 2-15,13 9 4 16,-22 13-6-16,4 21 0 16,-13 11-6-16,0 14 2 15,9 3 0-15,-1 5-13 0,23 36 0 16,-9 18 13-16,5 9-12 15,-18 8-4-15,-5-5 3 16,-4-3-29-16,0-9-15 16,-9-8-45-16,0-11-69 15,0-11-105-15,0-13-127 16</inkml:trace>
  <inkml:trace contextRef="#ctx0" brushRef="#br1" timeOffset="-438146">13060 818 421 0,'0'0'180'0,"0"0"-31"0,0 0 11 15,0 0-90-15,0 0-68 16,0 0 23-16,165-12 27 16,-59 12 42-16,1 0-10 15,-14 0-33-15,5-14 4 16,-22-3-17-16,-10-3 5 15,-8-1 9-15,-9-3-11 16,-22 1 6-16,4 4 1 16,-31 2-31-16,9 2 28 15,-9 7-17-15,0 5-13 16,0 3 12-16,0 0-22 16,0 0-9-16,0 0 4 15,0 11-28-15,0 24 21 0,0 13 5 16,0 6 2-16,-9 3-3 15,-5-7 7-15,14-5-4 16,0-11 0-16,0-11 6 16,0-16-10-16,0-3 4 15,0-4 0-15,0 0 13 16,0 0-12-16,0-29 13 16,0-16-9-16,0-5 2 15,0-7-7-15,0-3 0 16,0-1 3-16,0-2-9 15,0 3 9-15,23 9-3 16,-6 12 0-16,1 11-1 0,4 13-3 16,5 7-2-16,13 8-12 15,-5 0 17-15,-3 0-21 16,8 18 8-16,-14 13-2 16,-8 1-12-16,-18 12 6 15,0-1-9-15,0-2 1 16,-18 0 16-16,-8-8-27 15,-23-7 23-15,18-10 7 16,13-4 11-16,9-9 0 16,9-3 3-16,0 0 0 15,0 0 21-15,0 0-22 16,0 0 12-16,0 0 4 16,18 0-16-16,-1 0 1 0,15 0-3 15,16 0 4 1,-3 14-15-16,-5 10 13 0,9 1-2 15,-14 2 0-15,-4 4 0 16,-13 4-4-16,-9-4 4 16,-9-5-14-16,0-1 13 15,-9-9-9-15,-26-4 1 16,-23-6 3-16,0-6 6 16,-9 0 0-16,10 0 0 15,-1-6-1-15,27-11-5 16,13 0-22-16,18-8-31 15,0-6-62-15,49-10-260 0,35 5-479 16</inkml:trace>
  <inkml:trace contextRef="#ctx0" brushRef="#br1" timeOffset="-437396">14957 600 695 0,'0'0'291'0,"0"0"-88"0,0 0-49 16,0 0-38-16,0 0-47 15,-17-159-25-15,-10 148-5 16,-4 2-39-16,-18 9 16 16,0 0-16-16,14 12 1 15,-23 31 1-15,18 13-1 0,13 9-1 16,18 9 0-16,9 2 6 15,0-5-7-15,67-9 1 16,0-11-7-16,17-18 3 16,5-12-4-16,4-17 8 15,-4-4-7-15,4 0 16 16,-4-9-7-16,-22-20-2 16,0-5 6-16,-19-3 5 15,-21-5-11-15,0-1 6 16,-27 0 19-16,0 4-17 15,0 5 19-15,0 9 1 16,0 7-18-16,0 7 13 0,0 6-21 16,-9 5-1-16,9 0-1 15,-9 8-13-15,0 32 13 16,0 11 0-16,-9 8 4 16,5-2-8-16,13-4 4 15,0-10 0-15,0-6 0 16,0-9 3-16,13-11-3 15,5-9 0-15,-18-4 1 16,9-4 1-16,0 0-2 16,0 0 0-16,13-20 22 15,-4-14-22-15,0-14 7 16,4-6-4-16,-4-9 0 16,-1-5 3-16,-8 1-6 0,0 0 0 15,4 15 0 1,-4 12 2-16,0 18-2 0,0 10 0 15,0 10-10-15,22 2 4 16,5 0-13-16,12 25 19 16,1 17-7-16,-9 10-7 15,-4 4 14-15,-18 3 0 16,4-2 3-16,-13-6-13 16,0-6 5-16,-9-7-3 15,0-10 7-15,-9-6-49 16,-40-2-12-16,-18-6-44 15,1-10-53-15,-10 0-85 0,27-4-124 16</inkml:trace>
  <inkml:trace contextRef="#ctx0" brushRef="#br1" timeOffset="-432018">12718 1772 529 0,'0'0'188'15,"0"0"-15"-15,0 0-30 16,0 0-29-16,0 0-9 16,0 0-35-16,-9-42 5 15,9 42-13-15,0 0-49 0,0 0 3 16,0 0-16-16,0 19 0 16,0 18-5-16,0 9 10 15,0 1-5-15,0 10 0 16,0-1 1-16,0 0-2 15,0 2-120-15,0-7-159 16,0-9-194-16</inkml:trace>
  <inkml:trace contextRef="#ctx0" brushRef="#br1" timeOffset="-431772">13043 1809 744 0,'0'0'237'0,"0"0"-51"16,0 0-46-16,0 0-64 15,0 0-26-15,0 0-47 16,0-46 5-16,9 49-16 16,-1 22 3-16,15 16 5 15,-14 6 0-15,8 6 6 16,-8 13-13-16,13 2-41 15,-4 3-165-15,-18-5-188 16</inkml:trace>
  <inkml:trace contextRef="#ctx0" brushRef="#br1" timeOffset="-428653">17143 1497 831 0,'0'0'224'0,"0"0"-75"16,0 0-1-16,0 0-90 0,0 0-24 15,0 0-34-15,18-34-14 16,0 68 14-16,4 14-4 16,-13 4 10-16,18-1-7 15,-18 0 3-15,13-4-4 16,-13-2-89-16,-1-4-191 15,-8-11-228-15</inkml:trace>
  <inkml:trace contextRef="#ctx0" brushRef="#br1" timeOffset="-428418">17601 1534 731 0,'0'0'221'0,"0"0"-40"0,0 0-45 16,0 0-36-16,0 0-71 16,0 0-21-16,0-14-8 15,9 48 7-15,-9 5-7 16,0 7 2-16,0-1 4 16,13 1-3-16,-4-1-1 15,-9 0-4-15,0 0-1 16,0 0-227-16,0-8-184 15</inkml:trace>
  <inkml:trace contextRef="#ctx0" brushRef="#br1" timeOffset="-430510">14096 2225 600 0,'0'0'237'0,"0"0"-80"0,0 0-19 15,0 0 9 1,0 0-62-16,0 0-20 0,-49-145-23 16,22 145-30-16,-13 0 5 15,-4 9-15-15,-5 25-2 16,0 9 5-16,22 2 4 16,5 6-9-16,13-1 0 15,9 5 4-15,0-10-5 16,18-6 2-16,40-2-1 15,8-7 0-15,14-9 0 16,5-7-8-16,4-8-26 16,-5-6-75-16,-17 0-23 0,-10 0-84 15,-30-6 8-15,4-14 2 16,-22-8-37-16,0 0 90 16,0-6 153-16,0-3 33 15,4 3 170-15,-4 3-29 16,0 6-14-16,-9 4-12 15,0 7-31-15,0 3 14 16,0 6-24-16,0 5-38 16,0 0-6-16,0 0-44 15,0 0-19-15,0 0 0 16,0 22-12-16,0 15 12 16,9 9 0-16,0 2 3 15,-9-3 4-15,0-6-7 0,8-2 0 16,-8-8 3-16,0-9 6 15,0-12-8-15,14-5-1 16,-14-3 2-16,9 0 15 16,-9 0 0-16,0-6 36 15,0-23 6-15,0-7-56 16,0-12 12-16,0-12-12 16,0-2 5-16,0-11-8 15,0-1 0-15,-9 6 0 16,-5 8-1-16,14 18 6 15,0 16-5-15,0 14 0 16,0 12-8-16,0 0 5 16,14 0-13-16,30 21 15 15,5 15-12-15,9 10 17 0,-9 8-4 16,-14 5 0-16,5 1 2 16,-9-4-11-16,-13-8 9 15,-9-5 0-15,0-6-4 16,-9-4-2-16,0-1-28 15,0-4-61-15,-27-6-121 16,-22 1-48-16,9-3-253 16</inkml:trace>
  <inkml:trace contextRef="#ctx0" brushRef="#br1" timeOffset="-430038">15344 2213 959 0,'0'0'190'15,"0"0"-18"-15,0 0-47 16,0 0-65-16,0 0 0 16,0 0-60-16,0 0-1 15,0-73-1-15,0 116 3 16,-31 8-1-16,4 0 0 15,5-4 9-15,4-2-7 16,9-7-2-16,0-10 0 16,9-11-1-16,0-12 12 0,0-2-11 15,0-3 4 1,0 0-2-16,0-5 25 0,0-29 15 16,0-14-15-16,27-16-14 15,4-6-7-15,5-9-6 16,4 0 0-16,-14 3 7 15,6 10-8-15,-24 19 1 16,10 18 0-16,-18 17-3 16,0 10 3-16,9 2 0 15,4 0-8-15,5 22-16 16,18 24 15-16,-5 16 7 16,-5 7-6-16,6 6 7 15,-6-1-46-15,5-9-36 0,-13-5-103 16,-9-13-181-1,0-12-402-15</inkml:trace>
  <inkml:trace contextRef="#ctx0" brushRef="#br1" timeOffset="-428936">15344 2276 468 0,'0'0'258'15,"0"0"-122"-15,0 0-17 16,0 0-27-16,0 0-77 0,0 0-5 16,227-46-1-1,-112 37 0-15,1 4 19 0,-19-3-5 16,-12-3 27-16,-27-1 21 16,-10-2-23-16,-21-6 12 15,-9-2 10-15,4-1-15 16,-13 0 1-16,-9 6-22 15,0 3-4-15,0 5 7 16,0 7-35-16,0 2 15 16,0 0-17-16,0 0-1 15,0 0-7-15,0 17-7 16,0 20 15-16,0 16-6 16,0 10 12-16,0-9-6 15,0-3 0-15,0-9 8 16,0-12-9-16,0-6 1 15,9-10 0-15,-9-9-5 0,9-5 13 16,-9 0-8-16,0 0 7 16,0 0-4-16,0 0 15 15,0-25-14-15,0-9-3 16,9-8 4-16,-9-7 6 16,0-3-11-16,0-11 0 15,0 3 5-15,0 6-8 16,0 9 3-16,0 14 0 15,0 11-3-15,0 5 6 16,0 5-3-16,0 7 0 16,13 0 0-16,-13 3-8 0,0 0 8 15,0 0 0-15,0 0-9 16,0 0 11-16,0 0-2 16,0 0 0-16,0 0 2 15,0 0-3-15,0 0 1 16,0 0 0-16,0 0 3 15,0 0 2-15,0 0-5 16,0 0 0-16,0 0 9 16,0-3-11-16,0 3 2 15,9 0 0-15,-9-3-3 16,9-2 5-16,8-4-4 16,1-2 2-16,13 6-1 15,9-2-7-15,5 4 8 0,12 3 0 16,1 0-6-16,-9 0 3 15,-9 10 3-15,-13 11-1 16,-9 8-15-16,-5 5 11 16,-13 6-2-16,0 3-11 15,-22-2 14-15,-27-4-13 16,13-5 12-16,-4-13 4 16,14-7 2-16,17-6-1 15,-5-4 0-15,14 1 0 16,0-3 0-16,0 0 5 15,0 0-3-15,0 0-2 16,0 0 12-16,0 0-13 16,0 0 1-16,14 0-7 15,3 0 4-15,10 0-12 0,13 0 15 16,9 21 0-16,0 6-2 16,-14 4-2-16,5 8 4 15,-13 5-3-15,4-5-4 16,-22-3 1-16,0-1 6 15,-9-10 0-15,0-2-8 16,-18-6 3-16,-22-9-9 16,-18-2 5-16,-8-6 3 15,-10 0 6-15,1 0-8 16,4-3-1-16,26-8-27 0,14-1 1 16,22-2-5-1,9-9-138-15,0-5-144 16</inkml:trace>
  <inkml:trace contextRef="#ctx0" brushRef="#br1" timeOffset="-440666">9462 325 797 0,'0'0'225'0,"0"0"-55"16,0 0-45-16,0 0-30 16,0 0-52-16,0 0-7 15,-125-113-8-15,85 107-26 0,14 6 5 16,-14 0-7-16,4 0 0 15,5 18-1-15,4 10 2 16,5 3-1-16,13 3 0 16,9 0-8-16,0 3 0 15,31 0 6-15,27 1 2 16,-13 6-7-16,21-2 8 16,1-2-1-16,-9-1 1 15,-1-2 6-15,-17-3-6 16,0 1-1-16,-31-2 1 15,0-2-8-15,-9-3 10 16,0-6-3-16,-9-1 0 0,-31-7-4 16,-26-5 4-16,-10-8 0 15,1-1 3-15,-5 0 2 16,4 0-5-16,18-5-7 16,23-11-30-16,21-1-42 15,14-6-9-15,14-3-82 16,39 1-44-16,27-1-160 15</inkml:trace>
  <inkml:trace contextRef="#ctx0" brushRef="#br1" timeOffset="-440396">9942 705 452 0,'0'0'396'0,"0"0"-177"16,0 0-6-16,0 0-69 15,0 0-58-15,0 0-23 16,0-18-44-16,0 18 8 16,0 6-27-16,0 29 4 15,0 10-6-15,0 14 4 16,0 2-1-16,0 5 2 16,0-6 2-16,0-7-5 15,0-6 0-15,0-12-10 16,8-6-21-16,1-4-118 15,0-11-115-15,9-8-229 16</inkml:trace>
  <inkml:trace contextRef="#ctx0" brushRef="#br1" timeOffset="-440114">10639 623 692 0,'0'0'228'0,"0"0"-124"16,0 0 20-16,0 0-79 16,0 0-29-16,0 0 8 15,191 0-14-15,-93 0 15 0,4 0-21 16,5 0-2-16,-18 0-2 15,-36 0-5-15,-13 0-44 16,-31 0-147-16,-9 13-76 16,-27 8-320-16</inkml:trace>
  <inkml:trace contextRef="#ctx0" brushRef="#br1" timeOffset="-439976">10812 886 181 0,'0'0'325'0,"0"0"-128"15,0 0-96-15,0 0-16 16,0 0-3-16,0 0-25 0,191 0-14 16,-93 0-42-16,-5-3-1 15,14-5-27-15,-23-1-423 16</inkml:trace>
  <inkml:trace contextRef="#ctx0" brushRef="#br1" timeOffset="-432538">10630 2433 978 0,'0'0'185'0,"0"0"-53"16,0 0-21-16,0 0-57 16,0 0-43-16,0 0-5 15,133-98-2-15,-35 89-4 16,-4 4 0-16,3 5 7 16,-21 0-14-16,-18 0-88 15,-32 14-87-15,-12 12-117 16,-14-1-206-16</inkml:trace>
  <inkml:trace contextRef="#ctx0" brushRef="#br1" timeOffset="-432387">10706 2659 206 0,'0'0'321'0,"0"0"-162"0,0 0 21 16,0 0-39-16,0 0-66 15,0 0-56-15,89 1-18 16,13-1 28-16,31-8-21 15,14-3-8-15,-23-3-212 16,0-7-404-16</inkml:trace>
  <inkml:trace contextRef="#ctx0" brushRef="#br1" timeOffset="-433195">9444 2193 701 0,'0'0'139'16,"0"0"3"-16,0 0-19 15,0 0-32-15,0 0-32 16,-107-158-20-16,90 141 3 16,-15 2-4-16,6 8-25 15,-5 1 1-15,13 3-14 16,0 3 13-16,-4 0-19 0,13 5 7 15,0 21-1-15,0 12 1 16,9 3 6-16,0 13-7 16,0 3 0-16,18 2 1 15,22-2-4-15,-4-4 3 16,21 3 0-16,-8-1-1 16,0-7 4-16,-13-2-3 15,-5-9 0-15,-13-9 6 16,-10-5-9-16,-8-12 3 15,0-6 0-15,0-2-5 16,-35-3 16-16,-23 0-1 16,-9 0 2-16,10 0-9 0,-1 0 5 15,18-8-8 1,4-3-5-16,36-9-17 0,0-1-119 16,0-2-201-16</inkml:trace>
  <inkml:trace contextRef="#ctx0" brushRef="#br1" timeOffset="-432820">9817 2518 747 0,'0'0'223'0,"0"0"-54"16,0 0-44-16,0 0-31 0,0 0-35 15,0 0-52-15,67-87 6 16,-41 87-13-16,6 0 3 16,-15 14-10-16,1 21 0 15,-9 7 7-15,-9 9-5 16,0 8 4-16,-18-2 1 16,-31 6-2-16,14-10 6 15,-14-10-1-15,18-12-3 16,13-14 0-16,18-10 5 15,0-7 6-15,0 0-11 16,0 0 14-16,0 0-3 16,0 0 20-16,0 0-22 15,0 0-8-15,40 0-2 0,18 0 4 16,35 0-14-16,14-13-5 16,8-6-143-16,-21 1-206 15</inkml:trace>
  <inkml:trace contextRef="#ctx0" brushRef="#br1" timeOffset="-443433">5268 583 262 0,'0'0'434'16,"0"0"-239"-16,0 0-19 0,0 0-35 15,0 0-46 1,0 0-8-16,75-156-21 0,-66 128-17 16,0 2 12-16,0 1-45 15,-9 2 13-15,0 6 2 16,0 3-31-16,0 6 20 16,-18 2-20-16,0 6 1 15,-22 0-8-15,5 0-5 16,-5 0 12-16,0 10-1 15,13 14-10-15,-4 5 11 16,13 7 0-16,9 6-4 16,9 7 0-16,0 4-8 15,27 3 8-15,22 1-2 16,9 6-2-16,0-2 5 16,8-3 3-16,-17-4 0 15,-13-9-3-15,-5-5 5 0,-22-9-2 16,-1-8 0-16,-8-7-3 15,0-1-2-15,-35-4-9 16,-23 0 10-16,-31 1 1 16,-4-10 3-16,4 1-7 15,14-3 1-15,17 0-27 16,31 0 4-16,5-17-25 16,22-8-18-16,0-9-59 15,58-9-94-15,31 0-207 16</inkml:trace>
  <inkml:trace contextRef="#ctx0" brushRef="#br1" timeOffset="-441685">6050 484 351 0,'0'0'558'16,"0"0"-364"-16,0 0-20 15,0 0-53-15,0 0-56 16,0 0-10-16,-27-63-49 16,27 63 1-16,0 12-7 15,0 33-11-15,0 23 11 16,0 9 0-16,9 7 4 16,-9-1-7-16,18-7 7 15,-5-8-4-15,5-6 0 0,0-14 10 16,4-14-13-1,-4-11 3-15,-18-15-4 0,8-4-3 16,-8-4 11-16,0 0-4 16,0 0 14-16,-8-26-13 15,-24-11 9-15,-12-8-10 16,-5-3 0-16,-9-3 0 16,1 6 0-16,-1 4 0 15,9 8 0-15,0 10-6 16,5 6 3-16,13 6-3 15,22 5 6-15,0 4-10 16,9 2 10-16,9 0-8 0,48 0 3 16,19 0-1-16,31 2 6 15,-1 2 0-15,-21-4 4 16,-19 0-1-16,-17 0 2 16,-31 0-3-16,-9 0 15 15,-9 0-12-15,13 0 28 16,-13 0-12-16,0 0-10 15,0 0 12-15,0 0-23 16,18 8-2-16,-9 14 2 16,22 9-8-16,4 9 8 15,5 8 0-15,-4 3 1 16,4-3-2-16,-13-9 1 16,-5-7 0-16,-4-9-1 0,-9-9-5 15,-9-9 5 1,0-2-8-16,0-3-9 0,-18 0 18 15,-22 0 0-15,-18-17 6 16,14-2-6-16,12-4 7 16,-3-3-7-16,22 1 0 15,13-1-1-15,0 1-4 16,0-1-2-16,31 1 7 16,26 2-5-16,10 3 3 15,-9 9 2-15,8 5 0 16,-30 6 1-16,13 0-6 15,-18 0 4-15,-4 0 1 0,4 0-1 16,-13 9 4 0,-10 4-3-16,10 5 0 0,4 2 0 15,-13 2-5-15,9 4 5 16,-9-6 0-16,4 0-7 16,5-5 14-16,-18-2-7 15,18-8 0-15,-9-1 6 16,-9-4-11-16,0 0 5 15,9 0 0-15,4 0 9 16,-4-9-3-16,9-13 3 16,-1-10-7-16,6 1 3 15,-6-6 9-15,10 0-14 16,-5 6 2-16,-4 6 0 16,-9 13 5-16,0 10-9 15,13 2 2-15,-4 0-15 0,-1 17 13 16,15 13-4-16,-15 7 6 15,1-2-8-15,13-4 15 16,-22-11-8-16,9-6 1 16,-18-7 0-16,13-3-6 15,-4-4 8-15,-9 0-2 16,9 0 5-16,0 0 4 16,9-22-4-16,4-7-5 15,-4-2 7-15,8 0-9 16,5 6 2-16,-13 1 0 15,4 13-4-15,-13 8 10 16,0 3-12-16,18 0 6 0,4 9-10 16,-4 16 2-16,13 4 8 15,-5-4 0-15,5-3-9 16,0-1 6-16,-4-10 3 16,12-6-2-16,-8-5-3 15,-4 0-2-15,4 0 7 16,-13-16 0-16,-5-10 6 15,-4-8 0-15,-18-3-4 16,0-2 9-16,0 2-10 16,0 6 18-16,-18 5-19 15,-22 10 0-15,13 10-2 16,-13 6-7-16,22 0 7 16,-4 8 1-16,13 23 0 0,9 3-13 15,0-3 11-15,0-5-20 16,9-7 9-16,22-4-21 15,-4-7 26-15,4-8 4 16,-4 0 5-16,-5 0-3 16,-4 0 5-16,-9-5-2 15,-9-7 15-15,9 4-13 16,-9 2 32-16,0 4-6 16,0 2-19-16,0 0 7 15,0 0-16-15,0 22-12 16,-9 34 8-16,-9 24 7 15,-4 10-3-15,4 4 0 0,0 2 6 16,9 1-9 0,0 9 3-16,9 9 0 0,0-2-1 15,0-9 3-15,18-19-2 16,-18-17 0-16,0-19 3 16,0-19-11-16,-18-12 4 15,-22-13 4-15,-9-5 6 16,-17 0-4-16,8-17 11 15,-9-14-1-15,10-12-12 16,8-4 16-16,22-19-16 16,18-13-1-16,9-5-4 15,18-5-13-15,40 13-15 16,0 8-19-16,-1 4-40 16,1 9-14-16,0 4-91 15,-14 5-98-15,-13 10-416 0</inkml:trace>
  <inkml:trace contextRef="#ctx0" brushRef="#br1" timeOffset="-441232">6912 463 217 0,'0'0'420'0,"0"0"-265"15,0 0-9-15,0 0-57 16,0 0-14-16,0 0-48 16,-103-28-17-16,103 28-1 15,-8 0-6-15,-15 6-3 16,14 9 3-16,1-1 5 15,8-3-7-15,0-2-1 16,0-7-9-16,0-2 8 16,0 0-20-16,8 0 21 15,24 0 35-15,3-20 36 16,5-11 35-16,-22-3-20 16,0-6-23-16,-18 7-2 0,0-1-32 15,0 6 4 1,0 8-22-16,-9 2-7 0,-18 16-8 15,-13 2-12-15,5 0-4 16,3 17 16-16,6 20-70 16,26 11-54-16,0 8-68 15,9 1-129-15</inkml:trace>
  <inkml:trace contextRef="#ctx0" brushRef="#br1" timeOffset="-435842">4952 2500 659 0,'0'0'176'0,"0"0"-51"0,0 0 12 16,0 0-43-16,103-151-11 15,-95 119-5-15,6 0-28 16,-14-6 7-16,0-1-30 16,0-3-7-16,0-1 11 15,0 6-29-15,-22 9 10 16,-5 11-12-16,-4 9-3 16,-5 8 1-16,-4 0-13 15,0 0 15-15,5 15-4 0,4 17 11 16,13 8-10-1,9 11 3-15,0-1-7 0,9 10-2 16,0 3 2 0,27-3-13-16,13-1 15 0,9 0-20 15,8-5 17-15,-3-1-5 16,17-1-10-16,-5-4 23 16,-8-4-13-16,-13-3 12 15,-14-10-9-15,-22-5 2 16,-9-10-5-16,0 1-52 15,-49 0-39-15,-27-5 92 16,-22-1-55-16,-4 0-27 16,4-8 13-16,14 0-15 15,26-3-18-15,18 0 24 0,40-3-86 16,0-27-134-16</inkml:trace>
  <inkml:trace contextRef="#ctx0" brushRef="#br1" timeOffset="-434207">5676 2199 574 0,'0'0'259'0,"0"0"-85"16,0 0-9-16,0 0-30 15,0 0-65-15,0 0-30 16,0-56-39-16,0 84 5 0,0 35-6 15,-8 24 2-15,-1 12-1 16,9 3 8-16,0 3-3 16,0-6-6-16,0-9 4 15,0-13 5-15,9-21-11 16,13-14 2-16,-4-16-26 16,-10-12-1-16,1-8-27 15,-9-6 29-15,0 0 24 16,0-22 1-16,0-12-3 15,-35-9 3-15,-23-5-4 16,0 3-2-16,1 0-2 16,-1 5 8-16,0 12 0 0,9 5-4 15,23 9 4 1,12 0 0-16,5 8 1 0,9 1-6 16,0 1 4-16,0 4-6 15,23 0 5-15,21 0 2 16,23 0 4-16,4 0-1 15,-5 6-2-15,1-3 5 16,-18-1-2-16,-14-2-3 16,-4 0 1-16,-22 0 7 15,0 7-2-15,9-2-7 16,13 8 0-16,-4 8 7 16,22 3-2-16,-9 12-5 15,17 1 0-15,-12 2 11 0,-5-2-12 16,0 0 1-1,-14-7 0-15,-8-3-6 0,-18-5 6 16,0-5 0-16,0-2 0 16,0-10-7-16,-26 0 7 15,-14-5 16-15,-9 0-16 16,22 0 19-16,9-5-17 16,9-15 4-16,9-5-6 15,0-4 4-15,0-2 0 16,0-6-4-16,36-3 0 15,22 1-4-15,-9 8 4 16,8 5 0-16,-8 12 0 16,-13 4 2-16,4 10-7 15,-5 0 5-15,5 0-1 0,-9 16-8 16,-4 12 6-16,0 3 3 16,-5 3-2-16,-13 0 5 15,0-3-9-15,0-3 6 16,-9-4 0-16,8-6 2 15,6-5-1-15,-5-8-1 16,-9-2 1-16,8-3 6 16,-8 0 1-16,9-3 5 15,18-25-7-15,4-12 2 16,-4-3-3-16,13-5 3 16,-9 9 6-16,-4 5-13 15,-10 4 17-15,-8 21-18 16,5 3 2-16,-6 6-9 0,1 0-1 15,9 6-5 1,4 19 13-16,-4 6-2 0,-9 0 0 16,0 0 2-16,9-2 0 15,-5-7-3-15,-4-8 9 16,0-2-6-16,0-10 0 16,-9-2 7-16,17 0-7 15,6 0 8-15,-6-23-7 16,23-10 3-16,-13-1-2 15,13-3-2-15,-13 8 0 16,4 7 11-16,-22 8-12 16,8 9 1-16,-8 5-8 0,13 0 6 15,-4 0-7-15,9 17 5 16,-5 5-3-16,14 1 10 16,4-7-3-16,0-2 0 15,4-8 2-15,5-6 6 16,0 0-7-16,0-11-1 15,-14-14 3-15,-4-7 8 16,-4-7-11-16,-5 2 0 16,-22 1 4-16,0-1 7 15,0 6-7-15,-13 7 8 16,-14 5-4-16,-4 10-3 16,13 9-10-16,1 0 2 15,-1 0-6-15,-4 23 0 16,13 6 9-16,9-2-1 15,0-1 0-15,0-7-33 0,31-4 22 16,-5-9-2-16,-17-6 7 16,9 0 1-16,-5 0 10 15,-4 0-4-15,0-9 11 16,0-3-6-16,-9 11 16 16,0-2 7-16,0 3-18 15,0 0-1-15,0 3-9 16,0 35-1-16,0 20-9 15,0 21 20-15,0 20-10 16,18 22 3-16,22 10 1 16,0 4 27-16,4 4-8 15,-4-6-5-15,0-2 9 0,-4-10-26 16,-5-10 16-16,-22-23-17 16,0-24 2-16,-9-27-3 15,0-23 1-15,-27-11 0 16,-31-3 15-16,-22-3-12 15,-4-34 9-15,-1-16-12 16,19-18 5-16,26-14-14 16,22-5-1-16,18-1-27 15,0 3 15-15,36 6-72 16,-5 6-49-16,-5 11-132 16,-8 3-179-16</inkml:trace>
  <inkml:trace contextRef="#ctx0" brushRef="#br1" timeOffset="-433741">6685 2423 436 0,'0'0'233'0,"0"0"-93"16,0 0-34-16,0 0-3 16,0 0-42-16,0 0-18 15,-9-11-34-15,-13 11 5 16,4 17-14-16,0 5 5 15,5 4 5-15,13-3-6 16,0-4-4-16,0-7 0 16,0-4 4-16,31-8 3 15,-4 0-4-15,4 0 23 16,-4-14-3-16,-14-17 47 16,-4-9 5-16,-9-5-20 15,0-1 11-15,0 0-53 0,0 10 9 16,-31 11-15-1,13 8-3-15,-13 12-8 0,4 5-7 16,9 0-33-16,5 33-42 16,4 16-108-16,9 7-97 15</inkml:trace>
  <inkml:trace contextRef="#ctx0" brushRef="#br0" timeOffset="-141291">763 4215 831 0,'0'0'167'16,"0"0"-13"-16,0 0-2 16,0 0-58-16,0 0-38 15,0 0-28-15,-9-31-25 16,9 68 6-16,-18 19-2 16,0 15 10-16,-13 9 20 0,-4 5-35 15,-5-1 11-15,0-7-6 16,13-15 2-16,9-20-7 15,-4-16-2-15,22-15 0 16,0-11 2-16,0 0 4 16,0 0-6-16,0-25 19 15,0-32-18-15,22-31 3 16,14-19-4-16,22-7 0 16,-10 1 0-16,1 9 5 15,-4-2-5-15,-14 13 0 16,-4 14 6-16,-5 25-5 15,-4 29-1-15,-18 19-1 0,17 6-10 16,5 25-7 0,-4 44 17-16,0 23-8 0,-9 13 11 15,4 9-3-15,-13-4 1 16,9-9-14-16,0-9 11 16,9-21-57-16,4-18-33 15,-4-16-46-15,0-17-103 16,-10-14-15-16,-8-6-35 15</inkml:trace>
  <inkml:trace contextRef="#ctx0" brushRef="#br0" timeOffset="-138448">603 4490 289 0,'0'0'144'0,"0"0"-61"15,0 0 19-15,0 0-30 0,0 0-26 16,0 0-40-16,-98-15-6 15,156 9 41-15,31-4 16 16,13-11 6-16,5 2 26 16,-1-3-28-16,-13-2 6 15,-13 7-5-15,-35 3-16 16,-14 8 13-16,-22 4-11 16,0 2-10-16,-9 0-5 15,17 0-33-15,6 28 4 16,-6 15 8-16,1 17-11 15,13 4 16-15,-31 4-4 16,9-3 4-16,-9-6 8 0,0-5-24 16,0-11 10-16,0-8-10 15,0-11 8-15,-9-10-5 16,0-7-4-16,9-7 0 16,0 0 20-16,-8 0-5 15,-15-23 25-15,6-17-33 16,8-17 1-16,9-19-5 15,0-15-3-15,0-14 0 16,0 4-4-16,26 13 9 16,-3 23-5-16,-6 17 0 15,-8 16 2-15,9 13-12 16,4 10 5-16,5 9-10 16,13 0 8-16,4 2-31 15,-4 30 22-15,0 17 1 16,-22 4-15-16,-18 12 27 0,0-2-9 15,0-6-4-15,-40-9 16 16,22-14-35-16,-8-15 24 16,12-10 1-16,5-7-6 15,9-2 16-15,0 0 8 16,0 0-1-16,0-16 7 16,0-19-7-16,23-5-7 15,12 1 0-15,5 5 6 16,9 3-7-16,-22 8 1 15,13 12 0-15,-14 3-5 0,5 8 4 16,5 0-1 0,4 25 2-16,-13 20-2 0,4 10-1 15,-14 11 3-15,-17 3 0 16,9-4 1-16,-9-5 3 16,0-13-4-16,0-6 0 15,0-14 7-15,-9-12-1 16,1-7-4-16,-19-8-2 15,-4 0 39-15,4 0-19 16,-4-14 5-16,4-17 1 16,-4-12-24-16,14-11 19 15,17-16-21-15,0-18 0 16,0-15 1-16,40-1 2 0,4 14-3 16,-13 16 0-1,-4 26 7-15,-5 23-8 0,-13 13 1 16,9 12-9-16,8 0 7 15,23 14-15-15,9 21 17 16,-18 10-1-16,-5 3-10 16,-4 3 5-16,-22 0 2 15,0-12 4-15,-9-1-11 16,0-11 11-16,0-7-5 16,-26-5 5-16,-14-10-22 15,4-5 16-15,5 0 2 16,4 0-22-16,5 0 5 15,22-3-63-15,0-14-20 16,0-3 16-16,22-7-55 0,23-2 15 16,4 2-41-16,-1 11-20 15,-8 2 30-15,-13 8 127 16,-9 4 32-16,13-4 3 16,-13 5 10-16,0-7 57 15,4 0 17-15,-4 0 14 16,-10-6 27-16,1-1-1 15,5-1-16-15,-6 0-20 16,1 9-23-16,-9 1 0 16,9 4-20-16,-9 2-29 15,27 0-15-15,-5 0-2 16,14 22-2-16,4 3 5 16,-14 10 0-16,5-2-4 15,-4 4-1-15,-5-1 3 16,-22 2-2-16,0-5-1 0,0-1 0 15,0-9-2-15,0-9-4 16,-31-13-8-16,5-1 14 16,3 0 10-16,6-9 0 15,8-17-4-15,9-9-6 16,0-1 2-16,0-4 1 16,26-2-3-16,14 2 0 15,9 3 6-15,-13 6-10 16,4 11 4-16,-23 12 0 15,6 8 0-15,-14 0-10 0,8 3 9 16,-8 28-1-16,5 6 4 16,-6 5-4-16,1 3 2 15,0-2 0-15,0-7-2 16,9-7 8-16,-5-12-6 16,5-8 0-16,-9-7 2 15,-9-2-3-15,9 0 5 16,0-11 1-16,4-23 15 15,-13-5-12-15,0-6 15 16,0-1-4-16,0 0-10 16,0 1 19-16,-22 2-21 15,-14 4-1-15,5 11 2 16,-4 8-4-16,12 11 0 16,6 9-4-16,-1 0-15 15,4 25 10-15,6 30 5 0,8 10 0 16,0 9-2-16,31-4 8 15,18-11-8-15,-5-13 2 16,5-18-1-16,-9-10-5 16,-5-16 6-16,5-2 0 15,0-7 3-15,-4-25 3 16,4-8-6-16,-5-6 0 16,5 1 8-16,-8 6-7 15,3 2-1-15,-17 11 0 16,4 7 0-16,-4 7 9 0,-9 10-9 15,22 2 0 1,-22 0-13-16,17 22 7 0,-3 7 6 16,-15-4 0-16,1-3-7 15,0-5 12-15,0-8-5 16,-9-6 0-16,0-1 0 16,0-2 6-16,0 0-5 15,0 0-1-15,0-19 3 16,-27-1 8-16,5 3-11 15,4-3 0-15,-8 6 1 16,-5 3-2-16,4 5 1 16,-4 6 0-16,13 0-15 15,-8 6 11-15,12 36 4 16,14 12-1-16,0 6 2 16,0-1-2-16,14-8 1 0,3-11-5 15,10-18 3-15,-5-7-29 16,-4-13 18-16,0-2 11 15,4 0 4-15,-4-28 2 16,8-12-4-16,-17-5 0 16,13 5 14-16,-22 0-13 15,9 12 17-15,-9 8-1 16,0 12-17-16,0 5 13 16,0 3-13-16,0 8-11 15,9 33 10-15,0 12-6 16,0 4 7-16,13-3 0 15,-13-17 1-15,9-9-1 0,4-14 0 16,-13-11 1-16,9-3-3 16,-9 0 6-16,8-9-3 15,14-27 6-15,-4-9 2 16,4-8-10-16,5 3 1 16,-5 2 0-16,-4 5 2 15,-5 15 3-15,-13 14-5 16,8 11 0-16,-8 3-2 15,14 6 0-15,-6 30-7 16,-8 7 8-16,0 0-9 16,0-10 12-16,4-8-2 15,-13-9 0-15,9-14 3 16,0 1-6-16,-9-3 6 0,0 0-2 16,0-26 16-1,0-5-11-15,0-5-6 0,0 5 10 16,-18 5-9-16,-4 6 18 15,4 10-19-15,1 3 3 16,3 7-7-16,5 0 0 16,0 0 0-16,1 28 1 15,-1 17 3-15,9 3 0 16,0 4 0-16,0-10-1 16,0-8-6-16,17-11-1 15,15-12 8-15,-6-8-3 16,14-3 11-16,9-3-3 15,-5-25-5-15,5-8 1 16,0-13 15-16,0-2-12 0,-5-11 18 16,-4-6 26-16,-22-3-28 15,4 1 19-15,-22 1-16 16,0 15-9-16,0 12 15 16,0 16-24-16,-13 16 16 15,4 10-13-15,9 0-8 16,0 18 0-16,0 31-23 15,0 18 23-15,0 14 2 16,0 1 5-16,0-1-7 16,0-2 0-16,0-10 2 15,9-15-4-15,4-17 2 16,-13-21 0-16,9-10-4 16,0-6 5-16,0 0-1 15,22-12 7-15,5-21-5 16,4-7 9-16,-14-2-11 0,14 10 0 15,-13 8-2-15,4 9 2 16,-13 15 0-16,13 0-1 16,-4 0-11-16,13 15 7 15,-14 15-4-15,14 3-33 16,-13 2-21-16,13-7-81 16,9-2-121-16,-5-12-293 15</inkml:trace>
  <inkml:trace contextRef="#ctx0" brushRef="#br0" timeOffset="-138136">5170 4048 986 0,'0'0'183'0,"0"0"-6"16,0 0-42-16,0 0-56 16,0 0-30-16,0 0-42 15,0-31 5-15,0 82-11 16,9 16-1-16,-9 11 13 0,0 0-6 16,0 8 2-1,0-8-9-15,0-2 0 0,0-13-4 16,0-18 2-16,0-8-74 15,0-9-109-15,0-2-184 16</inkml:trace>
  <inkml:trace contextRef="#ctx0" brushRef="#br0" timeOffset="-137637">5601 4387 699 0,'0'0'183'0,"0"0"-57"15,0 0 5-15,0 0-49 16,0 0-36-16,0 0-24 16,191-14 29-16,-115 14-1 15,4-1-31-15,-5-3 20 16,-8 1-23-16,-18-3-1 15,-14-2 19-15,-4 2-29 16,-22-3 19-16,0 0 2 16,-9-7-16-16,0 2 17 15,0-6-20-15,-27 1-6 16,-13-1 4-16,-17 6 4 16,8-1-9-16,13 7 0 0,5 2 5 15,13 1-5-15,18 2 0 16,0 3 0-16,0 0-2 15,0 0 2-15,0 0-1 16,18 0-1-16,31 14 2 16,-9 2 2-16,18 2-2 15,-14 1 0-15,5 1 0 16,-9 3 4-16,0 3-4 16,-13 2 0-16,-10 6 7 15,-8 0-7-15,-9 0 0 16,0-3-11-16,-18-5 10 15,-39-1-92-15,-19-5-91 0,1 2-188 16</inkml:trace>
  <inkml:trace contextRef="#ctx0" brushRef="#br0" timeOffset="-134963">7391 4368 569 0,'0'0'235'15,"0"0"-59"-15,0 0-43 16,9-161-25-16,-9 138 6 0,0 11-58 16,0 7 5-16,0 5-14 15,0 0-42-15,0 0 16 16,0 5-21-16,0 30 0 16,0 18-15-16,0 14 25 15,0 3-10-15,0 1 0 16,-9-10 10-16,9-13-13 15,0-16 3-15,0-16 0 16,0-7-8-16,0-9 20 16,0 0-12-16,0 0 9 15,0-11-3-15,-8-28 30 16,-1-19-36-16,9-9 0 0,-9-10 2 16,9-8 7-1,0 1-9-15,0-8 0 0,0 8 10 16,26-1-18-16,14 8 8 15,18 16-2-15,-9 17-8 16,9 24-26-16,8 20-4 16,1 4-18-16,-9 41-29 15,0 13 0-15,-23 11-65 16,-4-3-77-16,-22-1-111 16</inkml:trace>
  <inkml:trace contextRef="#ctx0" brushRef="#br0" timeOffset="-130857">7165 4317 343 0,'0'0'196'15,"0"0"-148"-15,0 0 32 0,0 0 8 16,0 0-25 0,0 0 29-16,35 2-30 0,32-10-19 15,49-20 35-15,17-1-55 16,-9 4 3-16,-8 5-24 15,-27 12 16-15,-45 6-36 16,-13 2 5-16,-31 0-128 16,0 5-29-16,0 20-67 15,0 4-143-15</inkml:trace>
  <inkml:trace contextRef="#ctx0" brushRef="#br0" timeOffset="-129894">7920 4372 394 0,'0'0'157'0,"0"0"-13"16,0 0-43-16,0 0 9 15,0 0-21-15,0 0-24 16,0-95 7-16,0 95-58 16,0 0-7-16,0 3-14 15,0 31 13-15,0 11-6 16,0 11 0-16,0 2 15 15,0-7-15-15,0-9 0 16,0-5 0-16,9-11-4 16,0-16 9-16,9-4-5 0,4-6 0 15,13 0 13 1,14-16 0-16,9-21-13 0,-9-6 1 16,0-2 4-16,-23 1 6 15,6 6-9-15,-15 1 18 16,-8 11-14-16,0 9 21 15,-9 11-27-15,0 6 8 16,9 0-16-16,-9 0-2 16,13 20 10-16,-4 14-9 15,9 4 19-15,-9-1-13 16,9-7 3-16,-5-1 0 16,5-10-4-16,-9-7 6 15,-1-6-2-15,1-6 0 16,5 0 8-16,3 0-8 15,1-23 0-15,22-14 4 0,-4-4-8 16,4 5 6 0,-9 9-2-16,-13 9 0 0,-10 12 10 15,1 6-19-15,9 0 9 16,4 0-10-16,-4 20-2 16,13 6 1-16,-13 2 11 15,9-6-9-15,4-7 12 16,-5-7-7-16,-3-8 4 15,-6 0 0-15,1 0-1 16,0-6 3-16,4-21-2 16,-13-10 0-16,9-3 16 15,-9-6-16-15,-9 1 0 16,0 6 2-16,0 4 9 0,0 10-8 16,-27 9-1-16,18 4-1 15,-13 12 2-15,4 0-6 16,0 20-11-16,-13 28 13 15,5 17-9-15,8 3 10 16,5-11 0-16,13-14-1 16,13-18 7-16,22-14-13 15,5-11 6-15,-4 0 1 16,13-20 0-16,-9-25 0 16,0-14 0-16,-5-9 5 15,-4-6 8-15,-13 0-13 16,-9 1 7-16,-9 2-2 15,0 6 21-15,0 2-25 16,0 16 1-16,-18 12 12 0,-4 19-1 16,13 16-9-1,9 0-4-15,0 41-27 0,-9 31 19 16,9 12 8-16,0 2 0 16,0-7-2-16,31-11 12 15,5-15-17-15,22-13 7 16,-18-18-76-16,-14-10-2 15,5-9-38-15,-22-3-12 16,-9-3-89-16</inkml:trace>
  <inkml:trace contextRef="#ctx0" brushRef="#br0" timeOffset="-129476">8013 3926 306 0,'0'0'152'0,"0"0"15"16,0 0-76-16,0 0-13 15,0 0-9-15,0 0-35 16,0-51 16-16,0 51-43 15,0 0 5-15,0 9-24 0,0 22 10 16,0 0 2-16,0-2 0 16,0-7 14-16,0-5-17 15,0-11 3-15,14-4 0 16,3-2 17-16,1 0-11 16,0-8 2-16,4-18 50 15,-22-5-5-15,0 0 31 16,0-3-47-16,0 6-27 15,-9 6 6-15,-22 7-10 16,13 10-6-16,-13 5 0 16,14 0-26-16,8 25-25 15,9 15-164-15,0-1-203 16</inkml:trace>
  <inkml:trace contextRef="#ctx0" brushRef="#br0" timeOffset="-128491">11070 4428 515 0,'0'0'199'16,"0"0"-77"-16,0 0-13 15,0 0-39-15,0 0-28 16,0 0-8-16,-133-109-30 15,102 109-4-15,-5 15 0 16,5 19 9-16,4 8-14 16,10-2 5-16,17 0 0 15,0-9-8-15,0-3 14 16,0-5-6-16,0-11 0 0,0-4 3 16,17-8-14-16,-8 0 11 15,9 0 0-15,4 0 6 16,5-15 0-16,-9-7-6 15,4-2 4-15,-13-1 11 16,0 0 4-16,0 4-9 16,-1 8-1-16,-8 4 29 15,0 9-34-15,0 0 0 16,0 0-4-16,9 0-10 16,5 15 6-16,3 7 4 15,1 1 0-15,4-6-7 16,5-1 13-16,4 0-6 15,5-8 0-15,-5-2 8 0,-5-6-8 16,14 0 0-16,-13-6 0 16,13-25 9-16,-4-18-7 15,12-7-2-15,-8-12 2 16,-4-3 14-16,-5-5-10 16,-22 7 2-16,0 5 2 15,-9 10 40-15,0 8-24 16,0 13-9-16,-18 13 3 15,0 12-9-15,5 4-1 16,4 4-10-16,0 6-14 16,9 39 3-16,-9 20 7 15,0 17 4-15,9 9 0 0,0 0 13 16,0-9-13 0,36-20 0-16,4-17-9 0,9-25 0 15,0-20-9-15,-14 0 18 16,14-35-3-16,0-20 17 15,9-16-13-15,-9-11-1 16,-5-6 6-16,-22 9-9 16,-13 8 3-16,-9 9 0 15,0 8 15-15,0 12-6 16,-31 13-2-16,13 16-7 16,1 9 8-16,8 4-23 15,-5 14 11-15,-3 37 4 16,17 17-13-16,0 14 21 15,0 3-8-15,0 9 0 16,40 2 3-16,17-6-17 0,10-7-68 16,8-21-104-16,10-20-93 15</inkml:trace>
  <inkml:trace contextRef="#ctx0" brushRef="#br0" timeOffset="-127870">12652 4153 628 0,'0'0'196'0,"0"0"-94"0,0 0-18 15,0 0-54-15,0 0-23 16,0 0-7-16,0 0 1 15,160 62 10-15,-103-23 6 16,-8 4-9-16,0 5 23 16,-9-3 5-16,-22-5-33 15,-9-5 7-15,-9-16-10 16,0-2 12-16,0-8-10 16,-9-4-2-16,0-2 0 15,-13-3 16-15,13 0-10 16,9-12 5-16,0-16 2 15,0-6-5-15,0-5 1 0,0-7-9 16,31 1 0-16,-4 3-7 16,13 8 12-16,-5 11-5 15,-13 12 0-15,-4 6 8 16,9 5-22-16,-5 0 14 16,-4 0 0-16,13 10-13 15,-22 10 10-15,9 5 1 16,-10 1 2-16,1 5-3 15,0-2-6-15,13-4 9 16,-13-8 0-16,9-9 4 16,22-8 5-16,-13 0-6 15,22 0 6-15,-1-31 0 0,1-5 6 16,-13-4 1-16,-5-3 4 16,-22 4 30-16,-9-1-34 15,0 7 27-15,-18 1-38 16,-49 11 7-16,-13 11-23 15,-4 10 11-15,17 0-21 16,1 14 2-16,26 23-131 16,31 8-43-16,9-2-105 15</inkml:trace>
  <inkml:trace contextRef="#ctx0" brushRef="#br0" timeOffset="-126624">13811 3904 667 0,'0'0'173'15,"0"0"7"-15,0 0-33 16,0 0-33-16,0 0-24 16,0 0-86-16,0-90-4 15,0 137-8-15,0 18 8 16,0 14 0-16,0 6 0 15,0-3 0-15,9 0-1 16,0-8 8-16,0-12-7 16,0-24 0-16,0-16 12 15,-9-13-15-15,0-9 3 16,0 0 0-16,0-4 2 0,0-29 3 16,0-12-5-16,0-5 0 15,0 0 4-15,-18 2-12 16,-9 14 8-16,5 9 0 15,22 11-8-15,0 11 8 16,0 3 0-16,0 0-1 16,31 0-38-16,27 0 35 15,26 0 4-15,-8 0 0 16,13 0-10-16,-14 0 15 16,-17 0-5-16,-18-3 0 15,-31-1 14-15,0 4-14 16,-9 0 0-16,0-2 2 15,0-1 31-15,0-5-19 0,-40 0-7 16,13 4-7 0,-22 4-12-16,9 0 4 0,-4 23 7 15,4 17 1-15,0 11-9 16,13 0 9-16,18-3 0 16,9-9-1-16,0-4-13 15,0-13-4-15,36-10 5 16,-5-12 13-16,4 0-4 15,-3-4 7-15,8-21-3 16,-14-3 1-16,1-6 17 16,-14 0-18-16,5 3 0 15,-9-1 3-15,-9 10 0 0,9 11-1 16,-9 7-2-16,0 4 0 16,9 0-28-16,4 23 26 15,5 14-4-15,-1 0 6 16,23 0-19-16,-13-11 17 15,13-6-19-15,-13-15 17 16,4-5-21-16,4 0 25 16,5-29 0-16,0-10 7 15,-4-9-8-15,-5-6 5 16,-13-2-4-16,-9-7 26 16,-9 3-24-16,0 4 38 15,0 5-5-15,-18 15-27 16,0 15 38-16,-4 10-43 15,13 8-2-15,9 3-1 16,-9 17-30-16,0 31 30 0,0 17-5 16,9 9 15-1,0 3-13-15,0-6 3 0,0-7 0 16,27-7-3-16,4-18-43 16,-22-13 15-16,9-11-12 15,-18-15-48-15,0 0 65 16,0-6 16-16,0-29 9 15,0-7-7-15,-18 2-11 16,-13 1 19-16,4 2 0 16,-4 9-2-16,5 8-9 15,8 9 4-15,4 2 7 16,14 9-5-16,0 0 6 0,0 0-2 16,40 0 1-1,18 0 0-15,9 0-9 0,-1-8 9 16,1-4 0-16,-9-1 1 15,0 1 10-15,-18 0 0 16,-14 4 37-16,-26 2-18 16,9 4 38-16,-9-1-44 15,0 3-19-15,0 0-5 16,0 3-4-16,13 25 4 16,-4 6 2-16,0 6 12 15,0-1-9-15,0-5-5 16,0 0 0-16,0-4 1 15,4-6-1-15,-13-3-7 16,0-8-92-16,0-13-67 0,0 0-66 16,0-12-167-16</inkml:trace>
  <inkml:trace contextRef="#ctx0" brushRef="#br0" timeOffset="-126361">15046 3807 350 0,'0'0'186'0,"0"0"-56"16,0 0-59-16,0 0 29 16,0 0-100-16,0 0 10 15,0 0 3-15,-49 54-12 0,49-31 9 16,0-6-3 0,9-8 4-16,9-4 1 0,4-5-12 15,-13 0 2-15,9 0 36 16,-9-14-15-16,-9-9 30 15,0 1-27-15,0 2-18 16,0 6-16-16,-27 8-13 16,-4 6-121-16,13 0-202 15</inkml:trace>
  <inkml:trace contextRef="#ctx0" brushRef="#br0" timeOffset="-125155">15446 4192 587 0,'0'0'181'0,"0"0"-28"0,0 0-42 16,0 0 0-16,-49-158-38 15,32 149-65-15,-1 6 11 16,0 3-19-16,-4 0-13 16,-14 29-1-16,5 14 13 15,-9 7 1-15,22 7 0 16,18 0 13-16,0-6-15 0,0-12 2 16,0-15 0-16,18-17-7 15,13-7 14-15,-4 0-7 16,-5-7 19-16,14-29-13 15,-5-11 9-15,-13-7-15 16,-1-3 1-16,-17 4 13 16,0-1-12-16,0 11 22 15,0 7 25-15,-17 13-48 16,-10 11 26-16,5 10-27 16,13 2-6-16,-18 0-3 15,-4 32-5-15,4 15 14 16,5 18-5-16,13 8 18 15,9 1-13-15,0-6 0 0,31-17-27 16,5-19 26-16,13-16-25 16,-9-14 26-16,-5-2-7 15,14-2 21-15,0-29-11 16,9-15-3-16,-9-4 8 16,-5-4-3-16,-4 3-4 15,-9 5-1-15,-22 7 23 16,9 14-21-16,-18 11 23 15,9 8-25-15,-9 6 3 16,9 0-9-16,13 23-18 16,-4 10 24-16,-1 6-12 15,-17 2 18-15,23-1-6 16,-15-7 0-16,1-7 4 16,0-9-10-16,0-9 6 0,0-8 0 15,4 0-6-15,5 0 21 16,9-14-14-16,13-17-1 15,0-3 10-15,-5 1-12 16,5 4 2-16,-13 5 0 16,-5 11-1-16,-4 8 10 15,0 5-13-15,4 0 4 16,5 0-10-16,-1 18 0 16,-4 8 9-16,5 3 1 15,4 2-13-15,-4 0 4 0,-18-3-3 16,13-5-14-1,-13-6-31-15,0-12 34 16,0-5-6-16,-9 0 29 0,17 0-11 16,6-22 20-1,3-20-9-15,-4-1 0 0,5-2 10 16,-18 2-15-16,-9 3 5 16,9 4 0-16,-9 5 19 15,0-1-15-15,9 5 16 16,-9-2 4-16,0 3-21 15,0 4 37-15,0 5-29 16,0 5-2-16,0 7 41 16,0 2-43-16,0 3-12 15,0 0 5-15,0 0-29 16,0 0 27-16,-9 17 2 0,0 0 0 16,-9 3-4-16,9 3 8 15,9 2-4-15,0 0 0 16,0 1 15-16,0-3-22 15,0-1 7-15,18 2 0 16,0-3-9-16,4 8 16 16,-4-1-7-16,0 6 0 15,-9 0 6-15,4 0-13 16,-4-6 7-16,-9-2 0 16,0-12-9-16,0-5 7 15,0-4-3-15,-40-5 5 16,-9 0-17-16,-18 0 7 0,1 0-135 15,-1-9-192-15</inkml:trace>
  <inkml:trace contextRef="#ctx0" brushRef="#br0" timeOffset="-124541">18552 4184 499 0,'0'0'175'16,"0"0"-15"-16,0 0-33 16,0 0-36-16,0 0 26 15,0 0-54-15,-214-167-22 16,166 130 37-16,12-3-58 16,-22-2 0-16,9-3 6 15,14-7-20-15,-5 1 16 16,9-1-22-16,13-1 0 15,9 12-1-15,0 1 2 0,9 6-1 16,0 6 0-16,0 5 1 16,0 11-13-16,18 10 12 15,0 2-13-15,4 17-5 16,14 36 1-16,-14 24 17 16,-22 14-5-16,0 2 16 15,-9 0-21-15,-31-13 10 16,9-12 0-16,13-17-5 15,9-20 14-15,0-17-9 16,9-12 0-16,0-2 13 16,0 0-7-16,0-5 4 15,18-31-8-15,31-13-1 16,18-4-1-16,17-1 0 16,31 5-3-16,10 10 7 0,8 8-20 15,32 11-44-15,-23 8-125 16,-5 12-67-16,-26 0-283 15</inkml:trace>
  <inkml:trace contextRef="#ctx0" brushRef="#br0" timeOffset="-122882">19720 3844 595 0,'0'0'191'15,"0"0"-36"-15,0 0-42 16,0 0 15-16,0 0-75 16,0 0-43-16,0 0 10 15,-138-104-20-15,121 129 0 16,-10 20-9-16,-4 14 23 16,13 6-12-16,18 3-2 15,0-5 1-15,18-7-4 16,40-7 3-16,8-18 0 15,14-15 11-15,-13-16-5 16,17 0 3-16,-17-16-5 16,0-29 1-16,-19-12 24 15,10-12-25-15,-18-4 44 16,-22-3 6-16,-18-4-45 0,0 10 34 16,0 7-19-16,0 12-20 15,-18 20 43-15,-4 12-47 16,13 10 1-16,9 9-2 15,0 0-6-15,-9 40-6 16,0 20 11-16,0 16 4 16,9 4-8-16,0-5 6 15,0-1 0-15,0-9-3 16,0-14 18-16,0-14-18 16,0-14 3-16,0-16-36 15,18-7 32-15,0 0-9 16,13-2 13-16,5-23 3 15,13-4 11-15,-10-4-14 16,-3 6 0-16,-14 11 9 0,-13 7-16 16,0 6 7-16,9 3 0 15,13 0-10-15,-4 12 0 16,4 13 10-16,-5 1 0 16,14-1 3-16,-13-5-19 15,13-9 16-15,-5-4 0 16,5-7-11-16,0 0 23 15,-13-9-12-15,4-20 0 16,-4 1 15-16,-18-9-16 16,0 0 1-16,-9 1 0 0,0-1 21 15,0 3-11 1,-9 3-4-16,-9 8-6 0,-13 10 11 16,22 9-29-16,0 4 18 15,0 0-14-15,9 34 7 16,-9 14 2-16,9 3 5 15,0-6 0-15,0-5 7 16,0-6-19-16,27-13 12 16,4-8 0-16,-4-10-16 15,13-3 23-15,9 0-7 16,8-5 0-16,1-15 14 16,9-6-11-16,-9 0-3 15,-14 1 0-15,5 3-10 16,-18 2 19-16,-4 5-9 15,-10 4 0-15,-17 8 11 0,14 3-29 16,-14 0 18-16,9 0-22 16,-1 3 18-16,-8 6-40 15,0-4 37-15,0-2 6 16,0-3 2-16,0 0 3 16,0 0-1-16,0 0 1 15,0-12-2-15,0-4 14 16,-8-1-16-16,-15 8 0 15,14 4 10-15,1 5-27 16,-10 0 17-16,-4 0-4 16,13 11-15-16,-9 17 22 15,18 9-3-15,0 0 0 16,0 0-6-16,27-3-4 16,13-9 7-16,8-8 3 0,1-9-13 15,-4-8 18-15,4 0-5 16,-1-14 0-16,1-19 13 15,0-4-5-15,-4-8-6 16,-5-13 3-16,-14-3 41 16,-3-11-39-16,-6 2 26 15,-17 2-1-15,0 9-32 16,0 13 39-16,0 18-35 16,0 14-2-16,0 11 1 15,0 3-3-15,0 17-14 16,0 34 9-16,-9 22 5 15,1 7 0-15,-1 2 0 16,-5-6 0-16,5-11-3 0,9-8 8 16,0-18-5-16,0-7 0 15,0-16 12-15,0-10-16 16,0-6 4-16,0 0 0 16,0 0 19-16,0 0-12 15,9-22 2-15,5-10-9 16,12-4 10-16,1-4-13 15,13-3 3-15,0 1 0 16,-5 3-8-16,5 2 10 16,-22 17-2-16,4 9 0 15,-13 8-12-15,0 3 12 16,9 0-39-16,-9 11-2 0,-9 18 28 16,0 5-32-16,0 2 45 15,-9 1-6-15,-18-3 15 16,-4-5-11-16,13-7 2 15,18-8 0-15,0-3-5 16,0-5 7-16,0-3-2 16,0 0 0-16,0-3 11 15,0 6-11-15,27 2 0 16,13 1 1-16,0 2-3 16,4 0 2-16,5-8 0 15,9 2 0-15,-9-5 11 16,0 0-15-16,-5 0 4 15,-4 0-54-15,-22 0-3 0,-5 0-87 16,-13-3-40 0,0-8-70-16</inkml:trace>
  <inkml:trace contextRef="#ctx0" brushRef="#br0" timeOffset="-109780">20160 4968 723 0,'0'0'179'16,"0"0"-25"-16,0 0-1 15,0 0-46-15,0 0-5 16,0 0-62-16,0 0-4 16,9-34-21-16,-9 34-14 0,0 14-2 15,0 32-14-15,0 15 15 16,-18 22 16-16,-22 8-14 15,0-7 10-15,5 2-5 16,3-13 0-16,15-8-6 16,17-8-1-16,0-12 0 15,0-8 2-15,31-6 3 16,4-11-5-16,14-6 0 16,9-6 7-16,-9-5-7 15,-5-3 0-15,-4 0-16 16,-22 0-10-16,4 0-88 15,-22-14-96-15,0 3-152 16</inkml:trace>
  <inkml:trace contextRef="#ctx0" brushRef="#br0" timeOffset="-108700">20333 5594 45 0,'0'0'544'0,"0"0"-414"15,0 0-15-15,0 0-55 16,0 0-26-16,0 0-21 16,0 0-12-16,76-26 32 0,-50 17-12 15,6 2 8 1,-6-5 19-16,14-1-17 0,-13-8 19 16,13-2-13-16,-14 1-20 15,6 1 26-15,-15 5-19 16,-17 3 13-16,0 3 21 15,0-4-29-15,-9 3 3 16,-31 2-32-16,5 0 9 16,-5 7-12-16,4 2 3 15,-4 0 0-15,0 0-2 16,14 20 9-16,8 5-8 16,-4 6 1-16,13 6 0 15,9 3 1-15,0 0-1 16,0-7 0-16,31 0-9 15,27-7 8-15,8-8 1 0,1-9-1 16,9-9-6-16,17 0 3 16,-4-6 4-16,-5-25 0 15,-4-3 3-15,-27-4 11 16,-4 2-14-16,-18-4 12 16,-22 1 0-16,-9-2 47 15,0 2-24-15,0 8-6 16,0 6 16-16,0 11-35 15,-9 5 19-15,9 7-15 16,-8 2-8-16,8 0-4 16,0 0-2-16,0 8-16 15,0 31 13-15,0 21 1 0,0 13 2 16,0 16 0-16,0 6 6 16,0 10-13-16,0 9 7 15,0-1-9-15,0-6 5 16,0-11-51-16,0-16 22 15,17-20-33-15,1-24 12 16,-9-19 23-16,13-11-26 16,-13-6 46-16,18 0 3 15,-5-37 16-15,13-20-6 16,5-16 27-16,-4-18-11 16,-5-2 7-16,-22 5-12 15,-9 12-9-15,0 16 20 16,-18 12-23-16,-31 8 10 15,0 9-11-15,1 12 6 16,12 7-18-16,14 7 12 0,13 1 0 16,9 4-3-16,0 0 6 15,0 0-3-15,0 0 0 16,22 0-5-16,14 0 0 16,21-2 5-16,1-15 0 15,31-9 4-15,-13-8-1 16,-1-7-3-16,-17-9 17 15,-9 2-8-15,-14-2 41 16,-12-4-22-16,-15 3-4 16,1 6 12-16,-9 1-25 0,0 11 17 15,0 8-10 1,-17 4-16-16,8 13 19 0,9 2-16 16,0 6-3-16,0 0-2 15,0 0-6-15,0 26-2 16,0 25 7-16,0 14 1 15,0 6-1-15,0 0 1 16,17-3 0-16,10-9-6 16,4-8-7-16,-4-14-18 15,4-9-31-15,-22-14-56 16,9-6-20-16,-18-8-102 16,0 0-45-16,0 0-199 15</inkml:trace>
  <inkml:trace contextRef="#ctx0" brushRef="#br0" timeOffset="-108508">21568 5446 379 0,'0'0'137'0,"0"0"-14"0,0 0 0 15,0 0-22-15,0 0-32 16,0 0-69-16,-66-14 4 16,101 14 5-16,14 0-7 15,18 0 8-15,8 0 3 16,5 0-9-16,-4-3 4 15,-18 0-8-15,-23 3-22 16,-22 0-193-16,-13 0-226 16</inkml:trace>
  <inkml:trace contextRef="#ctx0" brushRef="#br0" timeOffset="-108232">19929 6041 526 0,'0'0'204'16,"0"0"-92"-16,0 0-25 15,0 0 25-15,0 0-32 16,0 0-58-16,0 0 7 16,173 14 3-16,-8-14 30 15,26-20 3-15,26-5-42 16,23-3-3-16,-9-1-20 0,-31 4 6 15,-44 9-12 1,-63 7 6-16,-53 5-63 0,-22 4-133 16,-18 0-148-16,-18 0-132 15</inkml:trace>
  <inkml:trace contextRef="#ctx0" brushRef="#br0" timeOffset="-108018">20036 6304 349 0,'0'0'191'0,"0"0"-99"16,-249 74 29-16,240-63 5 16,9-3-68-16,27-4-37 15,48-4 28-15,63 0 27 16,53-8 37-16,27-27-39 0,39-4-35 16,-17-2-10-16,-18 10-23 15,-48 10 3-15,-59 6-9 16,-31 9-7-16,-26 6 5 15,-18 0-120-15,-22 0-296 16</inkml:trace>
  <inkml:trace contextRef="#ctx0" brushRef="#br1" timeOffset="-100902">19654 7381 900 0,'0'0'85'16,"0"0"4"-16,0 0 61 15,0 0-62-15,0 0-31 0,0 0-41 16,0 18-6-16,0 17-7 16,0 8 18-16,0 7-7 15,0 4 20-15,-23 0-24 16,-3-6 13-16,-5-3-6 15,13-7-10-15,0-13 7 16,9-11-14-16,-4-6 2 16,13-5 4-16,-9-3 2 15,9 0 7-15,0-8 48 16,-9-26-51-16,9-17 18 16,0-17-13-16,0-18-17 15,40-15 9-15,-4-9-1 16,12-1-5-16,-8 15-3 15,-4 16 11-15,-5 23-12 16,-13 26 1-16,-9 20-3 0,0 11-9 16,13 3 2-16,4 46 5 15,6 16-5-15,-6 17 10 16,-17 0 0-16,-9 1 0 16,0-10 5-16,0-5-15 15,0-9-14-15,0-12-38 16,0-4-31-16,0-12-118 15,0-13-105-15,-27-10-154 16</inkml:trace>
  <inkml:trace contextRef="#ctx0" brushRef="#br1" timeOffset="-100702">19334 7524 243 0,'0'0'225'15,"0"0"-80"-15,0 0-19 16,0 0-9-16,0 0-32 15,0 0-44-15,-9-25-29 16,106 25 68-16,19-6-47 16,17 0-1-16,9-2-9 15,-8 0-14-15,-10-3-18 16,-8-1-49-16,-19 1-250 16,-21-3-54-16</inkml:trace>
  <inkml:trace contextRef="#ctx0" brushRef="#br1" timeOffset="-100040">20582 7255 436 0,'0'0'208'0,"0"0"-14"0,0 0-62 15,0 0 11-15,0 0-50 16,0 0-59-16,0-36-4 16,0 41-26-16,9 20-4 15,0 9 42-15,-9 4-21 16,0 4 12-16,0 1-10 15,0-1-19-15,0-3 17 16,-9-10-21-16,0-3 0 16,0-12 1-16,-4-9 10 15,13-2-11-15,-9-3 4 16,0 0 2-16,0-8 30 0,0-21-32 16,-13-7-4-16,13-13 28 15,0-7-27-15,9-9 15 16,0-3-16-16,0 0 12 15,40 5-12-15,-13 12 0 16,4 18 0-16,-4 16-14 16,4 14 15-16,-5 3-1 15,14 0 0-15,-4 25-6 16,-5 7-5-16,-13 3 9 16,-9 0-1-16,0-4-6 15,-9 3-7-15,0-4 15 16,-9-5 0-16,-9-7-5 15,-13 0-6-15,13-7 12 16,9-2 0-16,9-7-4 0,0-2 10 16,0 0-6-16,0 0 0 15,0 0-4-15,9 0-1 16,31 0-5-16,18 0 10 16,0 4 6-16,-14 6 0 15,14 11-6-15,0 4 0 16,-18 9 3-16,-14 3-12 15,-12 0 9-15,-14-1 0 16,0-2-10-16,0-3 7 16,-49-8 1-16,-18-3 2 15,-22-9 0-15,5-7 3 16,-5-4-3-16,4 0 0 0,19 0 4 16,8-18 3-1,18-2-7-15,22 0 0 0,18-5-109 16,0-9-74-16,58-12-167 15</inkml:trace>
  <inkml:trace contextRef="#ctx0" brushRef="#br1" timeOffset="-99298">21853 7039 725 0,'0'0'225'0,"0"0"-80"16,0 0 4 0,0 0-39-16,0 0-67 0,0 0-4 15,0 0-31-15,-200-78-5 16,173 109 0-16,-4 16 5 16,4 6-8-16,5 0 0 15,13 4 9-15,9-1-10 16,0 1 1-16,0-9 0 15,40-2-5-15,18-13 10 16,9-13-5-16,8-9 0 16,23-11 8-16,-14 0-3 15,5-17-5-15,-22-15 2 0,-9-6 21 16,-23-5-15 0,-4-2 31-16,-4 0 8 0,-18-4-22 15,-9 7 15-15,0 8-23 16,0 8-2-16,0 8 16 15,0 14-26-15,-9 1 10 16,9 3-15-16,0 0-3 16,-9 3 2-16,9 25-17 15,-18 15 18-15,5 8 6 16,4 0-2-16,0-3-4 16,9-6 0-16,0-8 9 15,0-5-16-15,0-16 7 16,0-8 0-16,0-1 1 0,0-4 7 15,0 0-6 1,0 0 14-16,0-29-14 0,0-10 10 16,0-9-12-16,0-9 2 15,0 1 3-15,9-4-4 16,0 4-1-16,4 5 0 16,5 2 11-16,0 22-15 15,-9 4 4-15,22 17-9 16,-5 6 4-16,23 0-9 15,9 24 14-15,0 21-5 16,-9 5 0-16,0 6 1 16,-23 1 4-16,1-4 0 15,-5 0-8-15,-13-12 8 16,-9-4 0-16,0-8-5 0,0-7-6 16,-9-2-15-16,-58-3-51 15,-30-3-53-15,-19 1-163 16,-8-7-510-16</inkml:trace>
  <inkml:trace contextRef="#ctx0" brushRef="#br3" timeOffset="-94070">17983 9373 279 0,'0'0'474'0,"0"0"-297"0,0 0-2 16,0 0-53-16,0 0-16 15,0 0-43-15,0-79-26 16,0 79-3-16,0 0-31 16,0 0 9-16,0 0-12 15,0 0 2-15,0 0-10 16,0 0 3-16,22 25 3 15,5 9-7-15,13 9 16 16,0 2-8-16,-5-2 1 16,-3-5 0-16,-15-3 0 15,1-9 0-15,-18-10-7 0,0-4-2 16,0-7-58 0,-9-5 7-16,-31 0 52 0,5 0-12 15,4 0 17-15,13 0 6 16,9-23-3-16,9 1 9 15,0-3-7-15,0-4 7 16,18 1-9-16,22 3 3 16,-5 2 4-16,5 3-6 15,0 7-1-15,-13 1 8 16,4 3-4-16,-13 6 2 16,-18 0-6-16,9 3 4 15,-9 0-6-15,8 0 2 16,1 0 0-16,5 6-7 15,-14 17 9-15,9 5-2 0,-1 0 0 16,1 1-2-16,0 2-2 16,0-5-19-16,22-1 23 15,-4-5-5-15,13-9 9 16,0-8-4-16,4-3 1 16,-13 0 3-16,-4 0 7 15,-5-14-3-15,-4-16 20 16,-9-5 23-16,-9-2-17 15,0-6-3-15,-18 1-7 16,-22 5-16-16,0 1 7 16,5 13-15-16,-5 5-5 15,-9 13 3-15,13 5-18 16,5 0-29-16,4 9-73 0,10 19-77 16,17 3-91-1,0-6-354-15</inkml:trace>
  <inkml:trace contextRef="#ctx0" brushRef="#br3" timeOffset="-92758">18983 9112 679 0,'0'0'204'16,"0"0"-31"-16,0 0-13 0,0 0-35 15,0 0-35 1,0 0-47-16,-23-109-15 0,23 109-28 15,0 27-3-15,0 28 1 16,0 18 2-16,0 9 0 16,0 0 5-16,0-3 0 15,0-8-4-15,0-11-1 16,0-9 2-16,0-18-1 16,14-7-1-16,-14-15-4 15,9-5 3-15,-9-6-19 16,0 0 17-16,0 0 3 15,0-6 0-15,0-17 0 16,-9-4 0-16,-5 1 0 16,-12-2-1-16,17 1 6 15,-13 9-5-15,13 3 0 16,9 6 2-16,0 8-8 16,0 1-1-16,0 0-23 0,40 0-1 15,18 0-4-15,17 0 35 16,9 0-1-16,-4 0 3 15,-22 0 0-15,-22 0-2 16,-5 0 1-16,-13 0-6 16,-18 0 13-16,0 0-3 15,0 0 21-15,0 0-9 16,0-4 17-16,-27-5-34 16,-13 4 0-16,-9 5-3 15,0 0-6-15,14 0 9 16,-5 0-5-16,4 14 7 15,14 8-4-15,13 1 1 0,9 3-20 16,0-5 11-16,0 0-30 16,40-1 23-16,-4-8 3 15,4-10-1-15,0-2 9 16,-5 0 4-16,-13 0 2 16,-13 0 1-16,0-6 2 15,-9-11-1-15,0-2 9 16,0 5-10-16,0 5 20 15,0 4-3-15,0 5-9 16,0 0-9-16,0 0-5 16,0 0-1-16,9 2-8 0,18 21 14 15,4-3-2 1,18-1-2-16,8-7 0 0,1-6-2 16,-13-6 7-16,3 0-1 15,1-4 2-15,-9-23 3 16,-4-14 0-16,4-10 3 15,-14-5 9-15,6-9 15 16,-15 0 2-16,-17-9-12 16,0 0 7-16,0 12-15 15,0 9 12-15,-17 21-4 16,8 21-5-16,9 5-2 16,0 6-15-16,-14 31-7 15,14 35-4-15,-9 22 11 16,9 2 0-16,0 3 0 0,0-10-12 15,9-7 2 1,14-11-47-16,12-14 2 0,-4-14-16 16,-4-14-29-16,-5-17-68 15,-4-6 2-15,-18 0 21 16,0-27 27-16,0-12 30 16,0-6 79-16,-31-6 5 15,-5-5 8-15,-13-1 1 16,0 3 34-16,14 12 12 15,-5 10 48-15,13 13-26 16,5 7-2-16,13 9-9 16,9-2-42-16,0 5-7 15,0 0-13-15,31 0 0 0,23 0 16 16,3 0 11 0,23 0 4-16,-4 0 23 0,-10 0-23 15,-17-3 22-15,-13-3-3 16,-14 3-13-16,-22 3 15 15,0 0-22-15,0 0-7 16,0 0 11-16,0 0-32 16,0 6 3-16,0 28-5 15,0 11 0-15,9 10-2 16,0-2 2-16,-9-3 0 16,9-4-1-16,0-10 10 15,0-7-9-15,4-9 0 0,-13-9-29 16,0-5-32-1,0-6-54-15,0 0-9 0,0 0 12 16,0-17-110-16,0-20-51 16</inkml:trace>
  <inkml:trace contextRef="#ctx0" brushRef="#br3" timeOffset="-92437">20209 9036 271 0,'0'0'175'0,"0"0"-62"15,0 0-1-15,0 0-12 16,0 0-33-16,0 0-23 16,-67-65-23-16,54 76-13 0,13 14 5 15,0 4-11 1,0-1-1-16,0-7 1 0,0-7 5 16,13-6-4-16,5-8 0 15,0 0-2-15,0 0 40 16,4-28 34-16,-13-10 3 15,-9 0-3-15,0-8-19 16,0 4-9-16,0 5-8 16,-31 9-33-16,13 7 10 15,-9 13-16-15,-4 8-16 16,22 2 5-16,-9 41-84 16,18 22-20-16,0 15-104 15,9 4-189-15</inkml:trace>
  <inkml:trace contextRef="#ctx0" brushRef="#br3" timeOffset="-91632">20618 9381 711 0,'0'0'191'15,"0"0"-25"-15,0 0-30 16,0 0-41-16,-85-149-23 15,67 137-37-15,-4 6-3 16,13 6-15-16,-8 0-11 16,-1 0-12-16,-4 12 3 15,-5 15 3-15,5 8 0 0,13 8 1 16,0 2-1 0,9-6 0-16,0-5 1 0,9-8-7 15,13-9 5-15,5-12 1 16,13-5-5-16,-14 0 10 15,-8 0-5-15,4-11 2 16,5-17 3-16,-18-4 1 16,4-4-2-16,-13-1 0 15,0-2 10-15,0-4-9 16,0 0 16-16,-22 10-8 16,13 5-13-16,-9 13 16 15,-4 9-16-15,4 6 0 0,1 0-5 16,-1 18-9-16,-4 21 14 15,13 15-1-15,9 3 3 16,0 2-9-16,9 1 7 16,39-9-7-16,1-9 3 15,0-11-10-15,-4-11 1 16,-5-12 10-16,-14-8-1 16,-4 0 4-16,-4 0 0 15,0-19 0-15,4-10 2 16,-13-2 7-16,-9 0-7 15,9-3 9-15,-9 6-11 16,0 11 17-16,0 5-9 16,0 9-8-16,0 3 0 15,0 0-5-15,9 20-6 16,-9 17 11-16,18 4-1 0,4-9-1 16,-13 0 2-16,9-8 0 15,-18-6-6-15,22-10 6 16,-13-4-1-16,-1-4-3 15,10 0 8-15,0-4 2 16,4-22-4-16,14-1 1 16,-5-2 9-16,-4 2-10 15,-5-2 3-15,-4 12 3 16,-10 5-1-16,1 10-2 16,14 2-5-16,-6 0-11 15,10 17 1-15,13 14 10 16,-22 1 0-16,13 4-4 0,-13-5-20 15,-10 1-37-15,1-5-108 16,14-1-153-16,3-9-379 16</inkml:trace>
  <inkml:trace contextRef="#ctx0" brushRef="#br3" timeOffset="-91372">21546 9305 634 0,'0'0'197'15,"0"0"-30"-15,0 0-28 0,0 0-18 16,0 0-53-16,0 0-58 16,22-42 1-16,54 36-11 15,8-2 6-15,5 2-5 16,-4 0 4-16,3 4-10 15,-30-1-15-15,-13 3-104 16,-37 0-45-16,-8 0-71 16,-8 17-108-16</inkml:trace>
  <inkml:trace contextRef="#ctx0" brushRef="#br3" timeOffset="-91212">21671 9511 187 0,'0'0'406'15,"0"0"-246"-15,0 0 13 0,0 0-49 16,222 0-60-16,-125-14-21 16,-3 1-10-16,-5 1-32 15,-23 6-2-15,-30 1-11 16,-36 5-181-16,0 0-510 16</inkml:trace>
  <inkml:trace contextRef="#ctx0" brushRef="#br0" timeOffset="-78885">23157 7323 641 0,'0'0'142'0,"0"0"-66"16,0 0 42-16,0 0-11 15,0 0-29-15,0 0-6 16,-156 17-46-16,156-14 13 15,0-3-7-15,0 3-32 16,0-3 11-16,18 0-11 16,31 0 0-16,18 0 17 15,22 0-13-15,4 3 9 0,5-3 4 16,-14 0-15 0,5 0 14-16,-14 0-12 0,-17 0-4 15,-31 0 8-15,4 0 2 16,-22 0-6-16,-9 0 14 15,0-6-1-15,0-5 29 16,0-3-46-16,-18-6 0 16,-31 3-3-16,0 1 1 15,0-2 2-15,0 4 0 16,14 2 7-16,13 3-1 16,13 5-6-16,9 0 0 15,0 4-6-15,0-2 18 16,0 2-13-16,0 0 1 0,0 0-7 15,31 0-3-15,4 2 10 16,14 13 0-16,0 1 0 16,-9 4 3-16,-4 1-3 15,-5 1 0-15,-4 3 7 16,-10-2-13-16,-17-3 6 16,0 0-4-16,0 0-4 15,0-2 0-15,-53 3 8 16,4-4-35-16,-9-2-71 15,1 1-38-15,17-4-97 16,22-1-144-16</inkml:trace>
  <inkml:trace contextRef="#ctx0" brushRef="#br0" timeOffset="-20710">23310 9104 518 0,'0'0'192'15,"0"0"-42"-15,0 0-24 16,0 0-43-16,0 0 12 15,0-144-48-15,-18 121-13 16,-4 3 23-16,-5 9-31 16,-13-2 3-16,14 9-7 15,-14 4-14-15,-9 0 1 16,13 0-7-16,-13 20 2 16,1 11-6-16,3 9 4 15,5-1-2-15,9-2 0 16,13 1 6-16,18-2-6 15,0 3 0-15,9 0 0 0,31 2-11 16,9 1 11-16,9 0 0 16,-1 1-5-16,-3 0 13 15,-5-4-10-15,-9 0 2 16,-14 1 0-16,-3 0-6 16,-6-6 6-16,-8-6 0 15,-9-5 0-15,0-6 5 16,0-1-6-16,-18-4 1 15,-22-1 0-15,-17-7-6 16,8-4 6-16,-5 0-23 16,6 0-6-16,8 0-68 15,13-12 28-15,18-5-21 16,9 3-81-16,0 0-47 16,0-3-156-16</inkml:trace>
  <inkml:trace contextRef="#ctx0" brushRef="#br0" timeOffset="-20345">23501 9515 482 0,'0'0'211'15,"0"0"-87"-15,0 0-13 0,0 0-20 16,0 0-39-1,0 0 2-15,-9-40-39 0,9 40-15 16,-9 0 0-16,0 0 4 16,9 0-4-16,-9 9 0 15,9-1 3-15,0 1-13 16,0-6 10-16,0-1 0 16,0 1-9-16,18-3 23 15,-9 0-14-15,9 0 5 16,-9 0-2-16,-9 0 27 15,0-12-22-15,0 4 2 16,0 3-2-16,0 0-7 16,-9 5-2-16,-9 0-33 0,-9 0-126 15,5 0-152 1,4 10-282-16</inkml:trace>
  <inkml:trace contextRef="#ctx0" brushRef="#br0" timeOffset="-19892">24065 9251 629 0,'0'0'193'0,"0"0"-45"15,0 0-21-15,0 0-54 16,0 0 19-16,0 0-56 0,-142-144-15 15,102 144-13-15,4 0 1 16,5 0-9-16,14 3 0 16,-1 19 5-16,-4 7-12 15,22 2 7-15,0 3 0 16,0-3-6-16,0 6 6 16,40 0 0-16,8 5 0 15,10-2 3-15,18-1-12 16,-1 1 9-16,1-6 0 15,-5 0-1-15,-27-3 12 16,-13-2-11-16,-13-7 0 16,-9 1 4-16,-9-3-14 15,0-6 10-15,-18 0 0 0,-39-5 17 16,-19-9-10 0,-13 0-5-16,5 0-2 0,8 0 8 15,18-18-17-15,10-1-24 16,30-4-45-16,9-3-12 15,9-7-75-15,27-13-56 16,48-2-200-16</inkml:trace>
  <inkml:trace contextRef="#ctx0" brushRef="#br0" timeOffset="-19028">24518 9223 623 0,'0'0'197'0,"0"0"-51"0,0 0-12 16,0 0-47-16,0 0-20 16,0 0-50-16,-80-31-14 15,80 65 9-15,0 11-2 16,0 6-10-16,0-3 0 16,31 3 8-16,18-6-11 15,-4-7 3-15,-5-10 0 16,9-8-8-16,0-15 17 15,-5-5-9-15,-4 0 7 16,-9-5 1-16,-4-21 6 16,-18-5-11-16,-1 0-1 15,-8-7 37-15,0 5-29 16,0-1 16-16,-8 8 0 0,-10 7-24 16,-13 7 21-16,22 6-23 15,9 6 0-15,-9 0-11 16,9 4 5-16,0 24 6 15,0 7-1-15,9-2 7 16,40 0-17-16,8-4 11 16,1-12 0-16,18-8-10 15,-10-9 5-15,-17 0 5 16,9-20 2-16,-18-18 11 16,-4-10-5-16,-19-11-8 15,-3-11 0-15,-14-4 19 16,0-6-15-16,-14 4 20 0,-21 5 14 15,-5 9-32-15,4 19 30 16,14 18-26-16,13 17-7 16,9 8 2-16,0 2-5 15,0 50 0-15,0 15-10 16,0 15 22-16,0 9-13 16,0-9 1-16,18-5 0 15,4-7-7-15,5-10 9 16,-5-12-2-16,-13-10 0 15,0-16-4-15,0-12-2 16,0-4 6-16,-9-6 0 16,0 0-2-16,8 0 8 15,15-25-6-15,3-9 0 0,5-5 12 16,-4 1-14 0,0 8 2-16,13 4 0 0,0 6-14 15,-5 11 12-15,5 9 2 16,0 0-3-16,-13 6-9 15,4 25 6-15,-13 3 6 16,-1 0-6-16,-8 3-9 16,-9-3 6-16,0-5 9 15,0-1-6-15,-35-5-16 16,-5-4 20-16,-9-7-15 16,5-7-38-16,4-2 5 15,0-3-44-15,22 0-27 0,18 0-31 16,0-25-43-16,58-9-16 15,26-9-181-15</inkml:trace>
  <inkml:trace contextRef="#ctx0" brushRef="#br0" timeOffset="-18637">26038 9308 358 0,'0'0'190'0,"0"0"-37"15,0 0-4-15,0 0-14 16,0 0-49-16,0 0 4 15,-54-150-11-15,32 136-36 16,13 0 16-16,-8 8-41 16,17 3-9-16,-9 3-6 15,-5 0-1-15,-3 0-2 16,8 15 0-16,-9 4 7 0,18 7-22 16,0-1 15-16,0 4-8 15,27 1 4-15,21 5 3 16,1-2 1-16,-4 1 0 15,4-3 9-15,-9 0-13 16,-14-2 4-16,-3-3 0 16,-6 1-5-16,-17-1 12 15,0-3-7-15,0 0 0 16,0-7 6-16,-9 1-6 16,-31-8 0-16,-8-4 0 15,3-5-5-15,-13 0 5 16,18 0-45-16,14 0-50 0,4 0-95 15,22 0-12 1,0-14-91-16,48-19-205 0</inkml:trace>
  <inkml:trace contextRef="#ctx0" brushRef="#br0" timeOffset="-17049">26460 9019 349 0,'0'0'399'0,"0"0"-217"16,0 0-43-16,0 0 23 16,-45-155-63-16,32 146-19 15,13 9-17-15,0 0-62 0,0 6 4 16,0 36 4-16,0 21-9 16,0 7 15-16,0 6-3 15,0 2-12-15,0 0 0 16,0 1 5-16,0-11-1 15,0-3-4-15,0-16 0 16,0-12-4-16,0-12 11 16,0-13-7-16,0-4 0 15,0-8-3-15,0 0-4 16,0 0 7-16,0-12 0 16,0-20 0-16,0-6 4 15,-27-7-4-15,-13-4 0 0,5 1 8 16,-5 3-13-1,13 8 5-15,-13 6 0 0,0 6-10 16,31 8 17-16,1 5-7 16,8 6 0-16,0 6-3 15,0 0-6-15,17 0-20 16,23 0 29-16,9 18-1 16,9-4 6-16,-14 0-5 15,-4 0 0-15,0 0 2 16,-22 0-2-16,9 0 0 15,4 9 0-15,-13 5-5 16,4 6 13-16,-4 6-8 16,-1-2 0-16,1 0 7 15,-5-1-10-15,-4-6 3 16,0-8 0-16,0-6-8 0,-9-8 19 16,0-7-11-16,0-2 0 15,0 0 5-15,-9 0 8 16,-22 0-13-16,4-22 0 15,10-4 2-15,8-2 1 16,9-6-3-16,0-6 0 16,26-8-3-16,32 3-7 15,-9 3 10-15,0 7 0 16,-5 15-11-16,-12 6 9 16,-6 12 2-16,-4 2 0 15,5 0 1-15,-9 20-11 16,4 17 10-16,-13-1 0 0,0 4-3 15,0-4 8-15,-9-1-5 16,0-10 0-16,9-5 10 16,-9-9-19-16,8-5 9 15,-8-3 0-15,0-3 1 16,14 0 6-16,4 0-7 16,-1-20 0-16,14-14 3 15,-4 0 5-15,4-1-8 16,-13-1 0-16,9 5-2 15,-5 5 9-15,-4 7-7 16,-10 10 0-16,-8 6 1 16,9 3-12-16,0 0 3 15,-9 12 8-15,14 16-13 16,-6 0 21-16,1 0-8 16,9-7 0-16,-9-5 6 0,4-2-9 15,-4-8 3-15,-9 0 0 16,9-6-11-16,0 0 5 15,9 0 6-15,13 0 0 16,-4-17 7-16,4 2 0 16,-14 1-7-16,1 0 0 15,4 6-7-15,-13 2 13 16,9 6-6-16,0 0 0 16,-5 0-15-16,-4 0 5 15,9 9 3-15,13 3 6 0,-13-5-13 16,8 2 9-1,-3-7-4-15,12-2 7 0,-4 0-3 16,-4 0 5-16,4-7 0 16,-4-14 1-16,-10-4 8 15,-3-6-1-15,-5 3-7 16,-9-4 16-16,0 7-14 16,0 5 16-16,-32 6-19 15,-3 9 0-15,-5 5-9 16,0 0 9-16,13 10 0 15,10 22-2-15,3-1-10 16,14-3 9-16,0-5-15 16,0-10-13-16,14-5 30 15,12-8-29-15,14 0 30 16,-13 0 1-16,4-8 10 0,-4-8-1 16,-19-1-9-16,15 5 2 15,-23 4 34-15,0 2-31 16,0 6 17-16,0 0-17 15,0 0 0-15,0 32-6 16,-40 16 1-16,0 17 7 16,4 9-6-16,5 14 2 15,22 8-4-15,9 9 3 16,0-2 9-16,40 3-11 16,5-7 10-16,-5-6-7 15,-9-11 13-15,-22-8-14 16,-9-13-3-16,0-18 3 0,0-8 9 15,-23-16-12-15,-12-7 1 16,-23-12 4-16,-9 0 18 16,-8 0-20-16,-5-28-3 15,-4-10 0-15,17-4 6 16,0-9-15-16,27-2-1 16,31-10-56-16,9-4 26 15,18-10-100-15,58-5-109 16,21-9-62-16</inkml:trace>
  <inkml:trace contextRef="#ctx0" brushRef="#br0" timeOffset="-16577">27140 8765 225 0,'0'0'334'0,"0"0"-166"0,0 0-22 16,0 0-18-16,0 0-42 15,0 0-45-15,13-100 2 16,-44 100-43-16,4 0 0 16,-13 23-3-16,9 5 16 15,4 3-13-15,19-5 0 16,8-3-1-16,0-4-8 16,0-7 9-16,17-6 0 15,14-6 22-15,5 0-13 16,-5 0 36-16,-4-4-3 15,-5-7-28-15,-13-2 23 16,0-5-30-16,-9 4 1 16,0 2 3-16,0 3-11 15,-9 4-3-15,-31 5-55 16,-9 0-69-16,13 4-98 0,5 21-186 16</inkml:trace>
  <inkml:trace contextRef="#ctx0" brushRef="#br0" timeOffset="-16030">28597 8493 481 0,'0'0'238'0,"0"0"-64"15,0 0-10-15,0 0-2 0,0 0-67 16,0 0-36-16,0-111 16 16,0 111-61-16,-18 9 9 15,-13 33-11-15,-18 15-11 16,5 16 46-16,4 12-42 15,0 18 6-15,4 14 12 16,18 9-12-16,-4 1-7 16,22-5-4-16,0-20 10 15,9-14-11-15,40-20 1 16,0-15 0-16,9-14-6 16,-1-16-9-16,1-11-21 15,0-12-17-15,0 0-44 0,8-23-9 16,-8-16-95-1,-14-7-63-15,14-2-175 0</inkml:trace>
  <inkml:trace contextRef="#ctx0" brushRef="#br0" timeOffset="-15730">29103 9076 409 0,'0'0'187'15,"0"0"-25"-15,0 0-13 16,0-159-54-16,0 131 10 15,0 7 14-15,0 14-42 16,0 1-5-16,0 3-17 16,0 3-34-16,0 0 18 0,0 0-28 15,0 0-8 1,0 0-3-16,0 0 6 0,0 23-6 16,0 13 11-16,0 13-6 15,0 2 12-15,9 2-17 16,-9 2 0-1,14-7-1-15,-14-1 5 0,0-4-8 16,0-6-17-16,0-9-82 16,0-3-27-16,0-7-129 15,0-7-58-15,17-9-222 16</inkml:trace>
  <inkml:trace contextRef="#ctx0" brushRef="#br0" timeOffset="-14612">29508 8447 385 0,'0'0'238'0,"0"0"-59"16,0 0-50-16,0 0 24 15,0 0-65-15,0 0-17 0,-40-80-62 16,62 89 10 0,13 32 2-16,14 15 6 0,18 11-3 15,-9 16 20-15,8 10-26 16,-8 9 14-16,-18 3-19 15,-13 2-10-15,-10-5 11 16,-17-11-14-16,0-9-2 16,-57-9-2-16,-19-7-130 15,-30-13-206-15</inkml:trace>
  <inkml:trace contextRef="#ctx0" brushRef="#br0" timeOffset="2507">23088 12099 629 0,'0'0'181'16,"0"0"-38"-16,0 0 16 15,0 0-52-15,0 0-23 16,0 0 6-16,-27-130-50 16,18 108 1-16,-9-1 2 15,-4 0-30-15,-4 3 27 16,-14 3-40-16,-9 9 3 15,-9 5-5-15,-18 3 7 16,10 0-5-16,-10 8 0 16,19 18 11-16,8 8-20 0,13 11 9 15,14 9 0-15,22 6-7 16,0 2 10 0,22-5-3-16,23-4 0 0,21-2-14 15,14-8 6-15,-13-7 4 16,-1-1 4-16,-8-7-7 15,-9 0 12-15,-22-3-5 16,-1-2 0-16,-12-1 7 16,-14 1-13-16,0-5 6 15,0 1 0-15,-31-5-9 16,-36 0 13-16,0-5-4 16,-8-3 0-16,-23-6 13 15,14 0-14-15,-5 0 1 0,13 0-16 16,10-3 16-16,26-15-53 15,22 1 20-15,18-5-18 16,0-3-57-16,58-3-41 16,39-7-134-16,14 7-244 15</inkml:trace>
  <inkml:trace contextRef="#ctx0" brushRef="#br0" timeOffset="2879">23434 12566 509 0,'0'0'240'16,"0"0"-62"-16,0 0-74 16,0 0 18-16,0 0-54 15,0 0-35-15,-106-76 1 16,97 76-27-16,9 0-6 15,0 0-1-15,0 0 0 16,0 0-1-16,0 11 1 16,40 1 0-16,-14-7 6 15,14-2-5-15,0-3 4 16,-13 0 10-16,-18 0-8 16,9 0 5-16,-18 0 6 15,0-8-10-15,0-7 12 16,0 1-20-16,-36 3-9 0,-4 5 7 15,5 6-38-15,4 0-89 16,13 0-178-16,9 0-331 16</inkml:trace>
  <inkml:trace contextRef="#ctx0" brushRef="#br0" timeOffset="3378">24230 12054 742 0,'0'0'201'0,"0"0"-91"15,0 0-2-15,0 0-10 16,0 0-60-16,0 0 2 16,-125-111-37-16,67 111-1 15,1 0 9-15,8 0-4 16,13 14-7-16,14 12 0 16,4 11 5-16,18 3-9 15,0 5 4-15,0 3 0 0,31-2 2 16,27-5 7-1,-5 2-9-15,19-7 0 0,-19-4 10 16,-4-1-7-16,0-3-3 16,-32-5 0-16,6 3-8 15,-23-1 10-15,0-11-2 16,0 3 0-16,-40-3-1 16,-18-2-2-16,-18-10 3 15,-13-2 0-15,-4 0 7 16,18 0 2-16,8 0-18 15,27-2-5-15,9-4-95 16,22 0-8-16,9 1-48 16,22-9-36-16,54-8-139 0</inkml:trace>
  <inkml:trace contextRef="#ctx0" brushRef="#br0" timeOffset="4218">24554 12209 582 0,'0'0'234'16,"0"0"-90"-16,0 0-29 16,0 0-13-16,0 0-60 15,0 0-7-15,-58-31-23 16,31 60-4-16,-4 10 6 16,23 9-14-16,8 4 0 15,0-2 6-15,8-4 2 16,41-9-8-16,0-12 2 0,0-8 7 15,0-14 4-15,-14-3-11 16,14 0-2-16,-22-17 26 16,4-11-24-16,-4-4 34 15,-14-1 6-15,-4-4-28 16,0 0 19-16,-9 9-18 16,0 5-9-16,0 10 15 15,0 9-9-15,0 4-8 16,0 0-4-16,0 4-27 15,0 29 25-15,0 6 2 16,9 3 0-16,31-2 0 16,-5-10 5-16,23 0-5 0,0-13 0 15,-9-9 5 1,17-8-7-16,-17 0 2 0,0-19 0 16,-13-21 10-16,4-8-1 15,-14-9-9-15,-4-11 6 16,-22-6 2-16,0 1 7 15,0-1-13-15,-31 6 2 16,5 12 23-16,-5 14-22 16,13 16 6-16,18 15-6 15,-9 8 8-15,9 3-13 16,0 0 0-16,0 11-9 16,0 34-4-16,0 15 16 15,0 13-3-15,0 7 0 0,9 2 11 16,0-12-16-16,0-1 5 15,-9-21 0-15,8-7-6 16,1-11 6-16,-9-16 0 16,14-9 0-16,-14-5 8 15,0 0-8-15,0 0 0 16,0 0 1-16,17-24 1 16,1-3 0-16,22-4-2 15,18-2 0-15,0 10 6 16,-9 0-9-16,-5 14 3 15,-4 9 0-15,0 0-15 16,-13 0 13-16,-10 18 2 16,6 9-4-16,-15 2-6 15,-8 2 3-15,0 1 2 0,0-7-32 16,-22-3 31-16,-13-5-43 16,-14-3 6-16,-9-2 13 15,-9-4-62-15,1-2-7 16,17 0-106-16,22-1-137 15,18-5-280-15</inkml:trace>
  <inkml:trace contextRef="#ctx0" brushRef="#br0" timeOffset="4622">26153 12263 534 0,'0'0'202'16,"0"0"-27"-16,0 0-58 16,0 0-20-16,0-164-15 15,0 141-44-15,0 7 37 16,-17 4-49-16,-1 7-17 16,9 1-9-16,9 4 2 15,-22 0-8-15,13 11-10 16,-9 21 16-16,-13 5 14 15,22 0-12-15,9-3-2 0,0 3 0 16,0-1 9 0,40-5-9-16,-13 3 0 0,22 1 7 15,-9-8-4 1,-14 5-3-16,5-7 0 0,-22-5-4 16,9 1 7-16,-18-13-3 15,0 0 0-15,0-5-8 16,0-3 6-16,-9 0-28 15,-22 0 3-15,4 0 24 16,-13 0-154-16,5 0-57 16,4-6-144-16</inkml:trace>
  <inkml:trace contextRef="#ctx0" brushRef="#br0" timeOffset="6324">26469 11941 400 0,'0'0'194'16,"0"0"-4"-16,0 0-50 16,0 0-43-16,49-148 21 15,-49 137-18-15,9 6-37 16,-9 5 20-16,0 0-57 16,0 0-10-16,0 22-16 15,0 26 0-15,0 23-5 16,0 9 5-16,13 2 0 15,-13-4 8-15,9 2 1 16,8-9-9-16,-17-11 0 16,18-10 9-16,-9-16-15 0,4-14 6 15,-4-9 0-15,-9-11-7 16,9 0 24-16,-9 0-17 16,0-8 3-16,0-21 10 15,0-10-17-15,0 0 4 16,-31-7 0-16,-13 0-8 15,-5 4 13-15,0 8-5 16,13 6 0-16,5 8 2 16,14 9-6-16,17 2 4 15,0 9 0-15,0-2-7 16,0 2 10-16,0 0-3 16,0 0 0-16,8 0 0 15,32 0-4-15,5 0 4 16,4 0 0-16,-9 0-6 0,-14 0 16 15,5 0-10-15,-13 0 0 16,-9 0 8-16,9 0-15 16,-5 2 7-16,5 9 0 15,0 12-3-15,13 9 9 16,-4 4-6-16,4 5 0 16,-14 0 7-16,10 1-8 15,4-5 1-15,-22-3 0 16,0-11-6-16,0-6 6 15,-9-11 0-15,0-3 0 16,0-3-25-16,-9 0 25 16,-18 0 2-16,-4-3-1 0,13-14 14 15,10-7-7-15,8-1-8 16,0-6 0-16,0-2 10 16,17-10-13-16,23 3 3 15,5-2 0-15,-5 11 0 16,0 8 4-16,-14 12-4 15,5 11 0-15,-4 0 3 16,4 0-13-16,-13 11 10 16,9 15 0-16,-14 4-12 15,5 5 13-15,-18 1-1 16,0-2 0-16,0 1 8 16,0-8-14-16,0-7 6 15,0-2 0-15,0-16-10 16,0-2 19-16,0 0-9 0,0 0 6 15,0 0 0-15,0-8 9 16,17-20-15-16,1-7 0 16,13-1 0-16,-4 2 4 15,4-6-4-15,-4 12 0 16,-5 14 9-16,-4 0-15 16,-18 14 6-16,9 0-3 15,0 0-8-15,-1 14 0 16,15 17 11-16,-23 0-2 15,9 3 3-15,-1-5-4 16,-8-7 3-16,9-7 0 16,-9-7-4-16,9-6 7 15,0-2-3-15,-9 0 0 0,22 0 8 16,5 0-6-16,13-7-2 16,9-14 2-16,-5 2-6 15,5-4 6-15,0 3-2 16,-9 0 0-16,-5 6 13 15,-26 8-16-15,5 3 3 16,-14 3 0-16,0 0-14 16,9 0 8-16,8 0 6 15,1 9-1-15,-5-1 8 16,5-2-7-16,-9 1 0 16,9-2 0-16,-9-3-6 15,4-2 9-15,-4 0-3 16,0 0 2-16,0 0 11 0,9-2-9 15,-5-16-4-15,-4 1 1 16,-9-6 4-16,0-1-2 16,0-2-3-16,-9 3 0 15,-22 1 12-15,13 7-13 16,-4 13 1-16,13 2-11 16,-9 0 2-16,9 2-4 15,-9 24 13-15,5 2 1 16,13 0 12-16,0-5-13 15,0-6 0-15,0-6 1 16,0-8-12-16,0 0 11 16,13-3 0-16,5 0 0 0,-9 0 13 15,18 0-12-15,-5 0-1 16,-13-3 2-16,0 0-3 16,-9 1 1-16,0 2 0 15,0 0-5-15,0 0 5 16,0 0-3-16,0 32 3 15,0 15 0-15,-27 20-1 16,27 19 1-16,0 13 0 16,27 14 17-16,39 6-16 15,23 0 30-15,-13-6-23 16,-27 0-2-16,8-11 7 16,-21 0-13-16,-5-17 0 15,-22-20 2-15,0-20 10 0,-9-22-14 16,0-15 2-1,-40-8 0-15,-18 0 22 0,-17-10-13 16,-10-25-8-16,-13-13 8 16,14-9 1-16,-5 3-10 15,31-2 0-15,14 2-15 16,22-5 14-16,22-6-49 16,9-3-31-16,62-6-36 15,13 4-124-15,-17-10-68 16,-18 3-318-16</inkml:trace>
  <inkml:trace contextRef="#ctx0" brushRef="#br0" timeOffset="6838">27246 11680 387 0,'0'0'147'0,"0"0"5"0,0 0-77 15,0 0 7-15,0 0 3 16,0 0-60-16,-124-118 14 16,106 118-6-16,18 0-27 15,-22 0-2-15,22 5-4 16,0 15 0-16,0 0 0 16,0-4 13-16,0 2-13 15,13-7 3-15,-4-3 6 16,18-5 4-16,-5-3-1 15,5 0 12-15,-1 0 41 16,-4-14-23-16,-13-12 5 16,-9 1-12-16,0-3-29 0,0 5 28 15,0 3-34-15,0 6-9 16,-31 7 7-16,-4 7-38 16,4 0-49-16,-5 4-61 15,14 27-131-15,4 4-201 16</inkml:trace>
  <inkml:trace contextRef="#ctx0" brushRef="#br0" timeOffset="11851">28703 11431 433 0,'0'0'192'0,"0"0"-6"0,0 0-13 16,0 0-43-16,0 0-13 16,0 0-28-16,0 0-47 15,-8-113 8-15,8 113-20 16,0 0-9-16,0 0 16 15,0 0-36-15,0 2 5 16,0 29-6-16,-14 12 10 16,5 16 5-16,0 7-15 15,1 2 0-15,-10 3 0 16,4-1 9-16,6 1-9 16,-1-3 0-16,9-6 9 15,0-8-15-15,0-8 6 16,0-4-48-16,9-8-18 0,31-6-96 15,0-8-86-15,26-6-136 16</inkml:trace>
  <inkml:trace contextRef="#ctx0" brushRef="#br0" timeOffset="12328">29285 11873 376 0,'0'0'346'16,"0"0"-178"-16,0 0-48 0,0 0 9 15,0 0-52-15,0 0-4 16,-75-96-16-16,75 96-41 16,0 0 6-16,-9 0-22 15,9 0-6-15,-18 2 1 16,5 21-2-16,-5 8 7 15,0 9 0-15,18-1 8 16,0 1-8-16,0 0 0 16,0-7 0-16,27-8-8 15,13-7 7-15,-4-6 1 16,21-12-4-16,-8 0 12 16,0 0-1-16,0-9-1 15,-13-19-3-15,-5-4 15 0,-23-10-18 16,10 2 13-1,-18-14 28-15,0 7-28 0,0 1 15 16,-26 7-15-16,-14 10-9 16,4 6-4-16,-13 12 0 15,0 8-6-15,0 3 3 16,-8 0-14-16,21 12 0 16,-13 22-76-16,32 11-69 15,17 3-63-15,0 3-147 16</inkml:trace>
  <inkml:trace contextRef="#ctx0" brushRef="#br0" timeOffset="12578">29832 12023 666 0,'0'0'178'16,"0"0"-35"-16,0 0-40 15,0 0-17-15,0 0-64 16,0 0-10-16,-18 31-9 16,-22 6 3-16,14 3 6 15,-6-4-12-15,15-4 8 16,-14-4-8-16,13-6 1 16,0-5-1-16,-13-2 0 15,4-7-102-15,-4-6-134 16,22-2-134-16</inkml:trace>
  <inkml:trace contextRef="#ctx0" brushRef="#br0" timeOffset="12864">30156 11779 555 0,'0'0'184'0,"0"0"1"15,0 0-49-15,0 0-13 16,0 0-16-16,0 0-48 16,14-59-37-16,-14 62-22 15,0 25 8-15,0 6-8 0,0 5 10 16,-14-4-6-16,14-3 3 16,0-7-7-16,0 0 0 15,0-3 2-15,0-6 12 16,0-1-16-16,0-6 2 15,0-3-78-15,0-1-51 16,0-2-112-16,0-3-90 16</inkml:trace>
  <inkml:trace contextRef="#ctx0" brushRef="#br0" timeOffset="13201">30156 11171 651 0,'0'0'142'16,"0"0"-5"-16,0 0 2 15,0 0-55-15,0 0-28 16,0 0-15-16,14-7-29 15,12 28 4-15,23 13-11 16,0 11 5-16,18 20 12 0,-10 9-17 16,10 8-3-16,-23 11 30 15,5 2-23-15,-26 0 11 16,-15 1-20 0,-8 1 4-16,0-8-12 0,-57 0 8 15,-50-7-32-15,-26-9-159 16,-32-4-457-16</inkml:trace>
  <inkml:trace contextRef="#ctx0" brushRef="#br0" timeOffset="31180">22297 8011 218 0,'0'0'328'0,"0"0"-175"15,0 0 5-15,0 0-37 16,0 0-25-16,0 0-10 16,0 0-40-16,0 0 11 0,27-16-10 15,-27 12-9-15,0 2 22 16,-40-1-23-16,-45-1-17 16,-48 4-13-16,-40 0 4 15,-27 0-9-15,-31 0-2 16,0 9 8-16,22 0-10 15,9-4 2-15,36-1 0 16,8 1-7-16,-4 1 13 16,-22 9-6-16,-31 1 0 15,-36 1 6-15,-9-3-16 16,1-3 10-16,8-6 0 16,36-5-3-16,21 0 14 15,33 0-11-15,34 0 0 16,19 0 6-16,21 0-11 0,-13 0 5 15,-8 7 0-15,4 7-8 16,-5 0 13-16,0 0-5 16,14-2 0-16,26-4 8 15,18 1-16-15,27-9 8 16,13 3 0-16,1-3-8 16,8 2 14-16,0-2-6 15,-9 3 0-15,0 5 6 16,-13 1-16-16,4 5 10 15,0 0 0-15,-13 0-3 16,4 6 8-16,-4 5-5 16,4 11 0-16,-13 2 2 15,5 11-7-15,4 5 5 0,4 5 0 16,9 6-6-16,-4 5 11 16,13 5-5-16,9 9 0 15,0 9 3-15,9 3-9 16,22 7 6-16,5 1 0 15,4 10-1-15,-14-1 12 16,6 6-9-16,-15 0 12 16,14-3-12-16,-4-4 21 15,-9-4-16-15,13-3 2 16,-4-9 3-16,-18 1-4 16,13-1-3-16,-13 0-5 15,0 5 7-15,-1 5-2 0,1 4-5 16,-9 3 0-16,0 4 11 15,14 7-3-15,-14 1-2 16,8-3-1-16,10-6-1 16,-9-14 8-16,13-7-10 15,-13-3-2-15,0-2 5 16,0 1 3-16,0-4-8 16,-9 1 0-16,0-9 6 15,0-14-10-15,0-5 4 16,0-9 0-16,0 0-3 15,0 0 13-15,0 0-10 0,0 0 0 16,0 0 1 0,0-1-1-16,-18 5 0 0,-13 1 0 15,4 1-1-15,10 0 9 16,-6 2-8-16,6-3 0 16,-1 4 4-16,5-1-10 15,13 4 6-15,-9-4 0 16,9-8-5-16,0-9 16 15,0-11-11-15,0-8 0 16,0-9 3-16,0-2-6 16,0-9 3-16,0-3 0 15,0 0-11-15,0 0 11 16,0 0 0-16,0 3-2 16,0 5 10-16,0-2-11 15,0-1 3-15,22 4 0 16,-4 2-9-16,22-5 13 0,-14 0-4 15,14 2 0-15,-4-3 9 16,13-1-13-16,8 1 4 16,19 0 0-16,13 1 0 15,4 6 0-15,14-7 0 16,8 4-1-16,10-4 6 16,17-5-8-16,13 0 3 15,14 0 0-15,4 0-4 16,10 0 4-16,-1 0 0 15,9 0-1-15,13 0 13 16,-4 0-9-16,9 0-3 16,13 0 0-16,9 0-9 15,4 0 17-15,28 12-8 0,3 2 0 16,1-6 4-16,13 4-6 16,8-9 2-16,-3-1 0 15,4-2-9-15,-1 0 14 16,-12 0-5-16,4 0 0 15,-23 0 8-15,-8 0-8 16,0 6 0-16,-27 2 1 16,5 0-3-16,-5 1 2 15,-13-9 0-15,31 6-8 16,-1-6 14-16,19 6-6 0,0-1 0 16,-5-2 6-1,-26 3-10-15,-14 0 4 0,-13-6 0 16,-27 0-1-16,0 0 6 15,-4 0-5-15,22 0 0 16,5 0 8-16,-5-12-19 16,-9-2 11-16,-13 3 0 15,-23 2-6-15,-4-2 12 16,-17 3-6-16,-10-4 0 16,-8 7 3-16,-5-15-10 15,14 0 7-15,8-5 0 16,23-4-1-16,4 1 11 15,4 5-10-15,-21 3 0 16,-19 1 5-16,-31 1-12 16,-17 1 7-16,-18 3 0 0,-22 3-6 15,13-3 14-15,-9 2-8 16,-5-4 0-16,14-1 6 16,5 2-13-16,-5 1 7 15,9 2 0-15,-23 4 0 16,-3 0 7-16,-6 8-7 15,-17-8 0-15,18 2 5 16,13-3-15-16,-4 7 10 16,22-10 0-16,8 4-6 15,10-1 19-15,0-2-13 16,-9 0 0-16,-1-1 3 16,-17-2-4-16,-4-3 1 0,4 3 0 15,-14-2-7-15,-3 3 16 16,3 5-9-16,1-6 0 15,13 3 10-15,0-1-15 16,9 4 5-16,-5 3 0 16,-4-2-6-16,-13-4 14 15,-5 5-8-15,-4 5 0 16,-9-6 5-16,0 1-5 16,-9 1 0-16,9-4 0 15,4 4-3-15,5-8 11 16,-1 0-8-16,6 0 0 15,3-5 3-15,1-5-6 16,13-5 3-16,0-3 0 16,-5-6-5-16,5 1 12 15,-13-4-7-15,4-3 0 0,-13 3 7 16,22-8-12-16,-13-3 5 16,-5-2 0-16,4-1-4 15,6-2 10-15,-6-2-6 16,14 5 0-16,-13 5 6 15,4 3-11-15,-13-1 5 16,-1 4 0-16,15-1-2 16,-15-5 8-16,10-7-6 15,4 0 0-15,-4-5 3 16,13-2-8-16,-14 0 5 0,6-3 0 16,-6-1-2-1,-4-2 8-15,-4 1-6 0,-9-4 0 16,-9-6 2-16,0 4-6 15,9-1 4-15,-9 6 0 16,22 6-5-16,-13 3 13 16,18 2-8-16,4 1 0 15,4-1 7-15,-4 3-12 16,-13-3 5-16,0-1 0 16,4 0-3-16,-4-1 4 15,-18-1-1-15,9 1 0 16,-9-1 7-16,9-3-8 15,4 1 1-15,5-2 0 16,0-5-9-16,-10 2 12 16,15-1-3-16,-14-3 0 0,8 0 11 15,-8 0-20-15,0 3 9 16,4 3 0-16,-4 3 0 16,0 0 4-16,0 3-4 15,0-1 0-15,0 3 6 16,-9 4-9-16,13-2 3 15,-4 2 0-15,0-1-6 16,0-8 6-16,-9-1 0 16,9-4-2-16,-9 1 11 15,0 7-16-15,0 9 7 16,0 7 0-16,0 6-9 16,0 6 16-16,0 5-7 0,0 4 0 15,0-1 4-15,0-2-4 16,0-3 0-16,0-1 0 15,-9-3-10-15,0 6 10 16,0 2 0-16,-13 1 0 16,13 3 2-16,-9 0-6 15,0 6 4-15,-4 0 0 16,13 0-12-16,-17 2 10 16,3 4 2-16,-12 0-3 15,-14 0 4-15,-18-4-2 16,1 1 1-16,-23-1 0 15,5 1-6-15,-14 2 6 16,4 1 0-16,-12 5-4 16,-10-2 12-16,1 2-8 15,4-1 0-15,-18 4 2 0,5-2-10 16,-28 2 9-16,-21-6-1 16,-18 1 0-16,-18 0-1 15,5-4-1-15,22 3 1 16,22 0 0-16,4 4-11 15,5 2 12-15,5 0 0 16,4 0-7-16,-10 0 7 16,-12 0-5-16,-18 0 5 15,-27 2-7-15,-4 7-4 16,-5-1 8-16,5 1 3 0,31-4-13 16,22 1 15-1,22 3-2-15,23-4 0 0,21 1-4 16,10-3-6-16,-5 3 5 15,5-1 5-15,-14 4-8 16,13 2 12-16,-21 3-4 16,-1-2 0-16,-8 4 3 15,13-4-9-15,-5 1 6 16,0-1 0-16,5-4-8 16,-13 1 6-16,-10-1 2 15,1-2 0-15,-23 2 3 16,14-2-10-16,-9-2 7 15,8 1 0-15,10-5-4 16,0 0 13-16,26 0-9 16,22 0 0-16,10 0 7 0,8 0-10 15,9 0 3-15,-9-12 0 16,1 1-6-16,-10 4 13 16,0-3-7-16,-8 2 0 15,-23-1 8-15,5 0-13 16,-14 1 5-16,0-3 0 15,14 3-10-15,13-6 13 16,5 5-3-16,17-3 0 16,0 1 10-16,9 0-18 15,-4 3 8-15,4-1 0 16,-9 3-7-16,1 1 12 16,-1 2-5-16,0 3 0 0,0 0 9 15,9 0-15-15,5 0 6 16,-5 0 0-16,9 0-7 15,5 0 12-15,-23 0-5 16,-13 0 0-16,4-4 7 16,-26 0-13-16,-14 0 6 15,1-1 0-15,-5 0-4 16,-5-2 8-16,9-1-4 16,10 0 0-16,21-1 10 15,1 0-14-15,8 1 4 16,9-1 0-16,9 3-7 15,9 1 10-15,14 3-3 16,-1-1 0-16,-4 3 9 0,13 0-14 16,9 0 5-16,-4 0 0 15,-5 0-11-15,-8 0-112 16,-6 10-4-16,-3 16-59 16,-5-3-112-16,0-8-90 15</inkml:trace>
  <inkml:trace contextRef="#ctx0" brushRef="#br0" timeOffset="37486">22937 14180 937 0,'0'0'157'0,"0"0"-18"15,0 0 2-15,0 0-62 16,0 0-34-16,0 0-24 16,0 0-19-16,-9 0-4 15,9 34 4-15,0 20-2 16,0-1 17-16,-18 4-17 15,-4-3 2-15,4-3 1 16,0-12 6-16,-4-10-11 16,13-9 2-16,0-18 0 15,9-2 6-15,0 0-4 0,0 0 12 16,0-2 3-16,-9-24 8 16,1-19-7-16,-1-3-18 15,9-9 4-15,0-5 3 16,0-3-2-16,0 8-2 15,0 6-3-15,0 17 6 16,0 26-9-16,0 8 3 16,17 0-12-16,10 8 8 15,31 32-9-15,9 13 13 16,12 10 0-16,6-1 3 16,-10-5-6-16,1-6 3 15,4-20 0-15,-36-6 0 0,-4-13 0 16,-9-10 0-16,-13-2-1 15,-9 0 4-15,18-7 0 16,-5-25 6-16,-4-19-4 16,-1-6 20-16,-3-11-19 15,-5-8 6-15,-9 0-10 16,0-4 2-16,0 15 2 16,0 14-6-16,0 20 0 15,0 15-5-15,0 16 1 16,0 0-32-16,17 22-48 15,15 23-26-15,3 20-50 16,5 9-161-16,-4-1-432 16</inkml:trace>
  <inkml:trace contextRef="#ctx0" brushRef="#br0" timeOffset="39080">24701 14160 467 0,'0'0'415'16,"0"0"-233"-16,0 0-5 15,0-150-26-15,-14 130-75 16,5 9-7-16,9 5-26 16,-9 6-25-16,9 0-15 0,0 6-3 15,0 33-11-15,0 28 7 16,0 11 8-16,0 10-1 15,0-1-3-15,0-13 1 16,0-9-2-16,9-20 1 16,0-10-1-16,5-16 0 15,-6-10-31-15,-8-9 1 16,9 0 2-16,-9 0 18 16,0 0 11-16,0-14 0 15,0-17 1-15,-9-6 1 16,-22-4 4-16,-13 5-6 15,-14-1 0-15,0 9 4 16,9 11-9-16,1 6 5 16,12 5-14-16,23 3 13 15,4 3-15-15,9 0 12 0,0 0 4 16,31 0-14-16,27 0 13 16,26 6-4-16,1-3 5 15,12-3 3-15,-12 0 0 16,4 0 0-16,-23-3-3 15,-8-8 3-15,-9-7 5 16,-23 10 4-16,-17 2 9 16,0 1 21-16,-9 5-18 15,0 0 4-15,0 0-13 16,0 0-14-16,0 0-1 16,0 0-5-16,0 23-5 15,0 2 7-15,0 9 6 0,22-3-2 16,-4-6-1-16,0-5 3 15,4 0 0-15,-4-9-3 16,-9-5 0-16,0 0-4 16,13-6 4-16,-13 0 0 15,18 0 6-15,13-13-1 16,-14-5 0-16,5-8-4 16,-13 1 3-16,0 5 1 15,4 0-5-15,-13 9 7 16,-9 11-7-16,0 0 0 15,0 0-8-15,9 0 6 16,0 0-17-16,0 20 17 16,13 5 1-16,-13 0 1 0,0-1 0 15,8-2-5-15,6-5 4 16,-15-6-13-16,1-5-4 16,9 2 14-16,0-8-6 15,4 0 7-15,5 0 3 16,4 0 0-16,4-20 1 15,-12 2-1-15,3-8 0 16,-8 8 2-16,13-2 3 16,-22 3-5-16,0 15 0 15,-9-1 4-15,0 3-10 16,9 0 3-16,0 0-11 16,4 11 13-16,5 9-8 0,-9-1 9 15,8-1 0 1,-3-8-13-16,-5-2 4 0,8-8-1 15,-17 0 5-15,9 0 2 16,0 0 6-16,4-8-3 16,-4-8 4-16,9 4-1 15,-9 4 3-15,-9-1-6 16,0 7 0-16,0-1-1 16,0 3 1-16,9 0-2 15,13 0-4-15,-4 0 0 16,0 14 4-16,13-2 2 15,-5 2 0-15,6-9-6 16,3 0 7-16,-4-5-1 0,5 0 0 16,4 0-1-1,-14-2 1-15,14-18 0 0,-22 0 2 16,13-5 3-16,-13 0-2 16,-9-1 8-16,-9-5 9 15,0 5-7-15,0 1 8 16,0 11-6-16,0 8-4 15,-9 6-2-15,-9 0-9 16,9 0-11-16,-13 29 4 16,13 13 3-16,9-5 4 15,0 2-8-15,0-2-10 16,31-6 9-16,5-11-12 0,13-9 11 16,8-8 7-1,-8-3 0-15,9 0 2 0,-9-8 1 16,-13-18 0-16,4 1 6 15,-5-6-4-15,-4 0 1 16,-13-1 6-16,-9-1 0 16,0 10 3-16,-9 9 0 15,0 2-7-15,0 7 12 16,0 2-15-16,0-1 2 16,0 4-4-16,0 0-10 15,0 0 10-15,0 0-10 16,0 0-7-16,13 24 15 15,5 5-2-15,0-2-6 16,4 1 10-16,13 1-9 0,-4-1 6 16,-13 1 0-16,9-5 3 15,-5-3-5-15,-13-1 6 16,0-3-2-16,-9-4-3 16,0-1-53-16,-27-4-24 15,-44 4-84-15,-4-12-143 16,-19 6-476-16</inkml:trace>
  <inkml:trace contextRef="#ctx0" brushRef="#br0" timeOffset="39606">25234 13962 352 0,'0'0'280'0,"0"0"-120"0,0 0-26 16,0 0-40-1,0 0-18-15,0 0-21 0,-111-71 1 16,97 71-25-16,14 0-26 16,-18 0-5-16,10 17 0 15,-1 3 8-15,0 0-8 16,9-9 0-16,0 1-3 15,0-4 1-15,9-2 1 16,26-6 1-16,5 0 9 16,9 0 46-16,-13-20 8 15,-5-6-9-15,-13 3 4 16,-18 4-26-16,0-1-3 16,0 0-17-16,-27 4-12 15,-31 4-1-15,-17 9-53 0,-5 3-62 16,13 3-53-1,18 31-151-15,5 11-573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6:46.0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74 552 0,'0'0'172'0,"0"0"-28"0,0 0-45 16,0 0-37-16,0 0-25 15,249-50-29-15,-147 42 13 16,13-1-21-16,-17 3-4 15,-22 6-18-15,-36 0-127 16,-32 0-112-16,-8 0-216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6:46.2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11 433 0,'0'0'140'0,"0"0"-58"16,0 0-10-16,0 0-7 15,0 0-28-15,0 0 13 16,93 37 1-16,-13-37-35 16,-4 0 2-16,30 0-18 15,10-23-93-15,-14-2-311 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6:46.5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 14 658 0,'0'0'217'16,"0"0"-33"-16,0 0-10 15,0 0-73-15,0 0-55 16,0 0-39-16,0-26-7 15,0 71 0-15,0 17-3 0,0 9 12 16,0-3-4-16,0-3-5 16,0-8-4-1,0-9-53-15,9-14-133 0,9-9-141 16,13-11-399-16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5:37.3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543 0 889 0,'0'0'272'0,"0"0"-121"0,0 0-23 0,0 0-33 15,0 0-33-15,0 0-55 16,-9 54 17-16,-40-14-12 16,0 3-10-16,0 4 26 15,-8 2-25-15,-1-1 3 16,0-3 4-16,0 0-1 15,14-11-5-15,4-3-4 16,0-5-32-16,13-6-31 16,18-9-62-16,9-11-80 15,9 0-134-15,89-29-581 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6:46.7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4 101 524 0,'0'0'201'0,"0"0"-28"15,0 0 0-15,0 0-27 16,0 0-48-16,0 0-50 0,0-101-34 16,0 110-14-1,0 22-15-15,0 17 7 0,0 3 16 16,0 6-6-16,0-4-2 15,0 4-65-15,0-3-69 16,0-3-180-16,9-6-532 16</inkml:trace>
  <inkml:trace contextRef="#ctx0" brushRef="#br0" timeOffset="440">412 345 388 0,'0'0'534'0,"0"0"-431"0,0 0 11 15,0 0-46-15,0 0-64 16,0 0 10-16,-57 131-9 16,21-63 2-16,-4 2 7 15,0-2-10-15,22-5 3 16,1-16-6-16,8-15 5 15,9-15-5-15,0-15 0 16,0-2-1-16,0 0 33 16,0-19 64-16,0-21-32 15,0-16-18-15,0-13-19 16,9-4 0-16,17-6-26 16,14-3 2-16,-13 5 3 0,13 4-3 15,0 13-3-15,-5 20-1 16,-3 19-2-16,-6 17-4 15,5 4 0-15,5 6-4 16,13 34 5-16,-9 13-7 16,-14 15 12-16,-8 3 0 15,4 2-10-15,-13-4 3 16,9-4-43-16,-9-12-43 16,13-7-50-16,-13-15-98 15,-9-9-75-15</inkml:trace>
  <inkml:trace contextRef="#ctx0" brushRef="#br0" timeOffset="1242">279 530 597 0,'0'0'78'15,"0"0"-7"-15,0 0 42 16,0 0-10-16,0 0-57 15,240-17-6-15,-173 17 19 16,-1 0-13-16,1-6 8 16,0-6-2-16,-10-2-13 15,1-6 24-15,-18-2-18 16,-4 2-6-16,-14 3 8 0,-13 5-23 16,0 10 18-1,-9-1-13-15,0 3-22 0,0 0 12 16,0 0-19-16,0 0-10 15,0 5 7-15,0 24-17 16,0 8 20-16,0 8 2 16,0 0 6-16,-9 0-10 15,9-4 2-15,0-8 0 16,0-10 2-16,0-9-2 16,0-8 0-16,0-6 2 15,0 0 5-15,0 0 5 16,0-28-8-16,18-15 4 15,-1-10-5-15,6-5 5 16,-15 0-8-16,10-5 0 0,-18 1 6 16,22 5-6-16,-13 12 0 15,-9 14 0-15,9 17-8 16,0 8 8-16,0 3-12 16,13 3-2-16,5 0-21 15,13 23 25-15,-5 14-6 16,-4 2-3-16,-4 6 17 15,-18 0-14-15,-9-5 16 16,0-8-1-16,0-10-8 16,0-8 7-16,0-3-5 15,-9-5 7-15,9-3-7 16,0-3 12-16,0 0-5 16,0 0 6-16,0 0-1 0,0 0 3 15,0 0-8 1,31 0 0-16,5 0-7 0,4 0 8 15,18 0-1-15,-1 9 0 16,-8 18-10-16,-13 10 10 16,-5 6-7-16,-5-4 0 15,-17-2 1-15,-9-5 5 16,0-7 1-16,0-5 0 16,-9-9-8-16,-31-5 4 15,-26-6 3-15,-1 0 1 16,-8 0-2-16,8 0-36 15,18 0-43-15,14-7-50 0,35-9-86 16,0-6-132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6:45.6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351 172 220 0,'0'0'655'0,"0"0"-515"0,0 0 17 15,0 0-42-15,-36-144-42 16,14 130-18-16,4 5-31 16,-8 6-12-16,4 3-12 15,-14 0 0-15,5 17-2 16,-5 15 2-16,5 2-1 15,13 8-6-15,1 3 7 16,17 6 0-16,0 6-1 16,0 0 5-16,35 2-8 15,23-3 4-15,9-2-9 16,-1-3 5-16,1-6-5 16,-9-4 8-16,-18-8-3 0,-14-5 0 15,-12 1 1 1,-14-4 3-16,0 1-4 0,0-3-6 15,-23-1 9-15,-25-8 1 16,-19 1-4-16,-9-6 4 16,-8-4-6-16,4-3-61 15,27 1-62-15,13-3-39 16,22 0-68-16,18 0-102 16</inkml:trace>
  <inkml:trace contextRef="#ctx0" brushRef="#br0" timeOffset="232">649 617 441 0,'0'0'270'0,"0"0"-104"15,0 0 5-15,0 0-57 16,0 0-51-16,0 0-29 16,22 31-25-16,-13 17 44 15,0 6-16-15,-9 3-30 16,0 3 14-16,0-7-20 15,0-5 1-15,0-8 2 16,0-10 5-16,0-4-18 16,0-3-54-16,0-9-189 15,0 0-223-15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6:48.7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219 514 752 0,'0'0'175'16,"0"0"-6"-16,0 0 6 15,0 0-76-15,0 0-22 16,0 0-24-16,-76-101-26 0,63 101-13 16,-5 28-14-1,-8 20 0-15,-14 15-7 0,22 4 9 16,-4 1-2-16,22-3 0 15,0-5 2-15,22-6-2 16,36-8 0-16,8-19 3 16,19-7-14-16,13-17 12 15,4-3-1-15,-5 0 6 16,-12-25 1-16,-27-9-1 16,-18-3-1-16,-14-6-3 15,-4 1 31-15,-22-6-10 16,0 5-3-16,0 6 17 0,0 12-27 15,0 8 20-15,0 8-14 16,0 7-15-16,0 2 7 16,0 0-8-16,0 0-18 15,-8 33 10-15,8 16 8 16,0 10 3-16,0 1-3 16,0-2 3-16,0-9-5 15,0-9 2-15,0-9 0 16,0-11-1-16,0-9 9 15,8-7-8-15,-8-4 0 16,0 0 3-16,0 0 13 16,0-15-11-16,0-22-2 15,9-11-2-15,9-9 8 16,-9-3-9-16,13-1 0 16,-13 1 1-16,9 3-6 0,0 15 5 15,-5 8 0-15,5 14-1 16,-18 11-12-16,18 9 1 15,-1 0-9-15,14 6-22 16,-4 26 39-16,13 10-13 16,-22 11 17-16,4 5-11 15,-4 3 14-15,-9-1-3 16,0-9 0-16,-1-3 5 16,-8-11-13-16,0-3 8 15,0-8-5-15,-17-4-20 16,-32-8-31-16,-18-2-27 15,-8-4-82-15,-1-8-196 0,18 0-505 16</inkml:trace>
  <inkml:trace contextRef="#ctx0" brushRef="#br0" timeOffset="309">1339 59 667 0,'0'0'236'0,"0"0"-74"16,0 0-24-16,0 0-22 0,0 0-77 16,0 0-39-16,0-3-4 15,0 45-1-15,0 10 5 16,0-1 1-1,0-4 4-15,0-4 4 0,0-4-9 16,17-11 0-16,6-1 0 16,-15-10-80-16,19-8-68 15,4-9-58-15,-4 0-30 16,13-8-152-16</inkml:trace>
  <inkml:trace contextRef="#ctx0" brushRef="#br0" timeOffset="479">1685 0 432 0,'0'0'239'0,"0"0"-44"0,0 0-51 16,0 0-35-16,0 0-54 15,0 0-43-15,-58 68 52 16,49-3-7-16,-4-1-13 16,13 1-2-16,0-5-39 15,0-3 13-15,0 2-16 16,0-13-85-16,0-16-392 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6:55.1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848 298 666 0,'0'0'206'0,"0"0"-51"16,0 0-8-16,0 0-3 15,0 0-90-15,0 0-21 16,0 10-17-16,0 27-12 16,0 8 60-16,-9 4-44 15,9-4 0-15,-17 3 12 16,-5 1-26-16,-5 4 2 15,-13 1 2-15,4-7-1 16,-4-9 1-16,23-15-10 16,-6-13 0-16,23-3-2 0,0-7 11 15,0 0-9-15,0 0 21 16,0 0-4-16,0-11 39 16,0-26-34-16,0-11-21 15,0-15 15-15,31-8-4 16,-4-11-12-16,13-11 0 15,9-7 12-15,-13 4-16 16,3 12 4-16,-3 21 0 16,-5 26-6-16,-22 14 12 15,0 18-6-15,13 5 0 16,-4 3-16-16,22 37 7 16,-5 22 5-16,5 14 4 0,-4 4-7 15,-14 2 12 1,-4-4-5-16,9-6 0 0,-5-11 4 15,-13-12-18-15,8-12 0 16,-8-13-43-16,-9-11-2 16,0-7-63-16,0-6 11 15,0 0-33-15,-9 0-92 16,-17-23-107-16,-14 0-139 16</inkml:trace>
  <inkml:trace contextRef="#ctx0" brushRef="#br0" timeOffset="229">776 490 119 0,'0'0'214'0,"0"0"-60"0,0 0-30 16,0 0-6-1,0 0 4-15,0 0-51 0,-182-26 13 16,182 24-29-16,0-2-18 16,35-1 9-16,23-3-19 15,31-1 1-15,13-2-13 16,14-6-8-16,-1-6 1 15,1 0-8-15,-23 4-27 16,-22 5-59-16,-35 5-125 16,-5 9 0-16,-14 0-68 15</inkml:trace>
  <inkml:trace contextRef="#ctx0" brushRef="#br0" timeOffset="924">1568 298 138 0,'0'0'335'0,"0"0"-173"0,0 0 17 0,0 0-39 15,0 0-27-15,0 0-3 16,0-41-58-16,0 41-22 16,0 0-30-16,9 9 15 15,0 19-10-15,0 10 7 16,9 1-6-16,-5 3 31 16,5-2-33-16,-9-3 7 15,-9-4-6-15,0-7 4 16,0-11-5-16,0-10-4 15,0-5 0-15,0 0 16 16,0 0-15-16,0 0 47 16,0-11 26-16,0-18-71 0,-18-5 14 15,9-3-17-15,-4-2 0 16,13-6-1-16,0-9 6 16,0 0-5-16,0-3 0 15,0 4 10-15,13 11-15 16,5 13 5-16,-1 15 0 15,15 11-14-15,-6 3 1 16,14 0 0-16,-13 11 6 16,13 15-29-16,-14 2 28 15,-3 0-17-15,-14 4-10 16,-9-5 23-16,0 2-9 16,0-6 17-16,0-1-2 0,-9-2-2 15,-14-5 4-15,-3-1 4 16,-5-7 0-16,22-3 0 15,9-4 5-15,0 0-5 16,0 0 8-16,0 0-1 16,0 0 1-16,31-4-8 15,-4-3 0-15,21 7-13 16,1 0 12-16,-13 0 1 16,13 16-1-16,0 19 0 15,-9 7-2-15,-14 3 3 16,-8 3 0-16,-5-1-8 15,-13-9 13-15,0-6-5 16,0-14 0-16,-31 1 2 0,-18-12-2 16,-17-1 0-1,-10-6 5-15,10 0 0 0,-1 0-5 16,9 0 0-16,18-8 0 16,14-6-15-16,17 0 4 15,9-9-88-15,26-11-75 16,59-9-36-16,30-8-345 15</inkml:trace>
  <inkml:trace contextRef="#ctx0" brushRef="#br0" timeOffset="1269">2648 193 364 0,'0'0'285'0,"0"0"-89"0,0 0-56 16,0 0-8-16,0 0-42 16,0 0-40-16,-151-96 18 15,120 96-43-15,13 0-5 16,0 2-16-16,-13 27 11 16,-5 7-19-16,14 16 4 15,-5 1 0-15,10 7-3 16,17-4 3-16,0 1 0 15,0-6-3-15,26-6 11 16,32-7-8-16,9-17 0 16,8-7-14-16,14-8-1 0,4-6-59 15,14 0-26 1,-9-8 1-16,-14-15-60 0,-17-5-40 16,-18-1-22-16,-23-1-105 15</inkml:trace>
  <inkml:trace contextRef="#ctx0" brushRef="#br0" timeOffset="1756">3203 390 7 0,'0'0'282'0,"0"0"-79"16,0 0-32-16,0 0-41 16,0 0 28-16,0 0-44 15,0-149-28-15,-18 137 14 16,9 7-35-16,9 1 1 16,0 2-28-16,0 2-37 0,0 0 1 15,0 23-2-15,0 16 0 16,0 7 4-16,0 2 7 15,0 3-11-15,0-6 0 16,0-2 8-16,0-12-9 16,0-6 1-16,9-8 0 15,-9-9-4-15,9-5 15 16,-9-3-11-16,0 0 11 16,0 0 0-16,0-8 76 15,0-21-61-15,0-4-19 16,0-7 15-16,0-8-17 15,0-3 6-15,0-3-11 16,0 0 11-16,-18 6-9 0,18 7-2 16,0 6 0-1,0 9-3-15,0 12 11 0,0 6-8 16,0 5 0-16,0 3-12 16,18 0 6-16,22 5-5 15,18 27 11-15,17 5-7 16,1 4 12-16,-9 5-5 15,-1 0 0-15,-8-4 5 16,-18-2-13-16,-22-6 8 16,-9-6 0-16,-9-3-9 15,-18 3 5-15,-75-2-27 16,-32-1-71-16,-21-4-132 0,3 4-215 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7:04.2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271 391 615 0,'0'0'203'0,"0"0"-50"15,0 0-12-15,0 0-15 16,0 0-36-16,0 0 3 16,0-40-27-16,0 40-37 0,0 0 20 15,0 0-39-15,0 0-2 16,0 0-8-16,0 20-4 16,0 19 4-16,0 9 1 15,-22 12 10-15,-5 0 1 16,-13-3-11-16,14-7-1 15,-5-8 3-15,13-11 10 16,9-9-13-16,0-15 0 16,9-1 8-16,0-6-11 15,0 0 3-15,0 0 0 16,0 0 15-16,0 0-9 16,0-35 25-16,0-21-22 0,18-23 5 15,31-23-13 1,9-14-1-16,8-6 0 0,-8 8-3 15,-14 30 12-15,-13 30-9 16,-13 29 0-16,-18 19 6 16,0 6-22-16,0 6 15 15,0 43-8-15,0 23-5 16,0 15 19-16,0 5-5 16,9-13 0-16,0-11 8 15,13-10-19-15,-4-11 11 16,13-11-29-16,-13-10 0 15,-9-6-61-15,0-8-15 16,-9-7-59-16,0-5-102 0,0 0-47 16</inkml:trace>
  <inkml:trace contextRef="#ctx0" brushRef="#br0" timeOffset="196">0 476 462 0,'0'0'144'16,"0"0"-87"-16,0 0 34 16,0 0 19-16,0 0-18 15,325 0-7-15,-179-11-60 16,-4-7-3-16,1 1-22 0,-28 0-15 16,-8 6-138-1,-32 0-178-15</inkml:trace>
  <inkml:trace contextRef="#ctx0" brushRef="#br0" timeOffset="871">1293 252 6 0,'0'0'653'0,"0"0"-476"16,0 0-29-16,0 0-12 15,0 0-52-15,0 0-31 16,0-23-50-16,0 58-2 15,0 10 28-15,0 6 16 16,0 5 6-16,0-5-41 16,0-2-2-16,0-7 18 0,0-11-17 15,-9-8-9-15,0-15 0 16,9-3 12-16,0-5-4 16,-8 0 9-16,-1 0 36 15,-14-16 5-15,-3-12-51 16,4-12 0-16,4-8-5 15,9-9 11-15,0-8-12 16,9-3-1-16,0 0 0 16,0 11-6-16,0 15 10 15,0 11-4-15,18 16 0 16,22 7-27-16,9 8 26 16,17 0-20-16,-8 20 11 0,0 17-3 15,-14 5 0-15,-4 6 13 16,-31-2-1-16,0-4 4 15,-9-5-9-15,0-4 6 16,0-4 0-16,-36-5-16 16,-4-8 21-16,14-2-5 15,-14-3 0-15,22-5 12 16,5 0-16-16,4-6 4 16,9 0 0-16,0 0-12 15,22 0 4-15,14 0 3 16,12 0 0-16,10 0 10 15,-9 0-12-15,-5 0 7 16,5 9 0-16,-9 16-10 0,0 2 13 16,-13 8-3-16,0-1 0 15,-27-5 6-15,0-1-12 16,0-6 6-16,0-5 0 16,-36-3-10-16,-31-5 15 15,-21-6-5-15,-6-3 0 16,-3 0-41-16,30 0-21 15,9 0-76-15,40-3-26 16,18-17-42-16,27-11-325 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7:05.8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367 115 719 0,'0'0'172'16,"0"0"21"-16,0 0-53 15,0 0-16-15,0 0-78 16,0 0-38-16,-58-113 25 16,18 113-29-16,-17 20-2 15,-1 26-1-15,9 13 10 16,5 3-13-16,4 0 2 15,22 3 0-15,18-4-1 16,0-5 3-16,9-9-2 16,40-4 0-16,35-12 4 0,14-13-4 15,26-16 0 1,1-2 1-16,-1-2 5 0,-22-24-1 16,-13-2-5-16,-22-1 5 15,-10-5 2-15,-21 0 14 16,-14-5 9-16,-22-4-5 15,0 1 18-15,0 2-35 16,0 12 12-16,0 11 8 16,-9 9-23-16,-4 5 14 15,13 3-19-15,-9 0-7 16,-9 17-5-16,0 19 15 16,-4 10-3-16,4 4 0 0,10 2 14 15,-1 1-15-15,9-8 1 16,0-5 0-16,0-12-7 15,0-13 8-15,0-9-1 16,0-4 0-16,0-2 14 16,9 0-10-16,-1 0 10 15,1-29 0-15,14-10 3 16,-6-9-13-16,1-6-4 16,0-2 0-16,-5-1 15 15,5-2-15-15,-9 5 0 16,9 14 0-16,-5 12-4 15,5 14 4-15,0 7 0 16,13 7-5-16,4 0-16 16,5 21 17-16,9 16 4 15,-13 8-8-15,4 6-3 0,0 0 11 16,-14 3 0-16,-8-9-4 16,4-2 9-16,-13-7-12 15,-9-4 7-15,0-7-49 16,-58-5 8-16,-31 3-76 15,-22-4-119-15,-13 7-321 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7:01.7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71 368 344 0,'0'0'277'0,"0"0"-145"16,0 0 22-16,0 0-46 16,0 0 0-16,0 0-22 15,18-9-30-15,-18 9 17 16,9 0-37-16,-9 0-6 16,0 0 22-16,9 0-44 15,-9 0 20-15,0 0-8 16,0 0-18-16,0 0 26 15,0 0-27-15,0 0 1 0,0 0 7 16,0 0 4 0,0 0-13-16,0 0 0 0,0 0 6 15,0 0-10-15,9 0 4 16,-9 0 0-16,0 0-3 16,0 0 13-16,0 0-10 15,0 0 0-15,0 0 5 16,0 0-10-16,0 0 5 15,0 0 0-15,0 0-7 16,0 0 18-16,0 0-11 16,0 0 0-16,0 0-26 15,0 0 13-15,0 0-64 16,0 0-52-16,-36 0-104 16,-4-5-363-16</inkml:trace>
  <inkml:trace contextRef="#ctx0" brushRef="#br1" timeOffset="13851">254 286 88 0,'0'0'418'0,"0"0"-257"15,0 0 29-15,0 0-39 16,0 0-30-16,0 0 16 16,0 0-54-16,17-37-16 15,-17 37-4-15,0 0-53 16,0 0 19-16,0 31-28 16,-17 10 20-16,-14 11 9 0,13 5-19 15,-13 8-6-15,-5 3 6 16,5 0-1-1,-5-5-1-15,5-16-9 0,5-10 0 16,26-13-2-16,-14-17 7 16,14-3-5-16,0-4 21 15,0 0-10-15,0 0 47 16,0-15-31-16,14-30-16 16,21-14 7-16,5-15-12 15,9-5-6-15,-4-9 0 16,12-3 14-16,-8 1-15 15,9 8 1-15,-18 11 0 16,-5 17-8-16,-12 17 12 0,-14 17-4 16,-1 12 0-1,1 8-8-15,0 0 2 0,13 22-5 16,-4 27 11-16,9 15-14 16,4 5 18-16,-4 1-4 15,13-8 0-15,-14-2 12 16,5-6-16-16,-4-12 4 15,-5-8-19-15,-4-5 16 16,-9-12-66-16,-9-6-21 16,0-2-29-16,0-7-79 15,0 1-15-15,-27-3-156 16,-39 0-155-16</inkml:trace>
  <inkml:trace contextRef="#ctx0" brushRef="#br1" timeOffset="14095">23 546 273 0,'0'0'215'0,"0"0"-26"16,0 0 9-16,0 0-36 15,0 0-68-15,0 0-33 16,93-48 27-16,5 30-24 16,17-3-5-16,36 0 4 15,31-4-47-15,18 3 23 16,-18 4-39-16,-17 4 14 15,-50 5-26-15,-48 1 12 16,-36 2-19-16,-31 1-33 16,0-1-123-16,-80-5-108 0,-22 0-443 15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7:19.79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364 243 304 0,'0'0'138'0,"0"0"-33"0,0 0-34 16,0 0-19-16,0 0 46 16,0 0-48-16,-49-48 2 15,40 48 5-15,-8 0-43 16,17 0 31-16,-14 0-28 15,5 0-15-15,9 0 19 16,0 0-14-16,0 0-1 16,0 0 16-16,0 0-16 15,0 0 25-15,0-4-30 16,23 2 1-16,43-4 16 16,50-2-7-16,75-3-2 0,35-7 0 15,54 1 5-15,27-2-7 16,17-4-7-16,14 4 0 15,-14-2-1-15,-26 6 2 16,-23 2-1-16,-26 5 0 16,-36 1 13-16,-22 3-14 15,-40 4 1-15,-13 0 0 16,-27 0-7-16,-22 0 10 16,-13 0-3-16,-19 0 0 15,-30 0 12-15,-5 0-17 16,-13 0 5-16,-9 0 0 15,0 0-6-15,-18 2 19 16,-48 9-13-16,-50 8 34 16,-30-4-29-16,-14 2 20 15,-5 1-25-15,1-4 5 0,4 5-5 16,-13 1 4-16,-1 0-4 16,-26 5 0-16,1-2 14 15,-24 3-22-15,1-1 8 16,13-2 0-16,-22-1-4 15,5-5 8-15,4 1-4 16,8-6 0-16,37 1 12 16,30-5-15-16,32-4 3 15,57-2 0-15,31 0-7 16,18-2 8-16,9 0-1 0,0 0 0 16,0 0 12-1,0 0-22-15,0 0 10 0,0 0 0 16,0 0-9-16,0 0 10 15,0 0-1-15,0 0 0 16,9 4-12-16,18-2 12 16,39 1 0-16,32-3 0 15,44 0-1-15,49 0 5 16,49-11-4-16,40-6 0 16,-4 7 11-16,12-2-15 15,-21 3 4-15,-5 3 0 16,-53 1-2-16,-18 2 5 15,-35 0-3-15,-23 0 0 16,-18 3 11-16,-30 0-11 16,-10 0 0-16,-26 0 2 0,-18 0-10 15,-22 0 8-15,0 0 0 16,-9 0-6-16,0 0 19 16,-18 0-23-16,-48 0 10 15,-41 3 0-15,-49 8-3 16,-26 6 3-16,-44 0 0 15,-23 1-1-15,-40-2 16 16,-26 7-15-16,-23-3 0 16,32-1 0-16,30-1-5 15,45-1 6-15,40-1-1 16,35-3 0-16,32-3 10 16,13-2-10-16,22-4 0 0,14 1 4 15,17-5-14-15,18 3 10 16,31-3 0-16,9 0-6 15,0 0 18-15,0 0-12 16,0 0 0-16,0 0 0 16,0 0-19-16,0 6 19 15,40 3 0-15,36-4-11 16,66-5 23-16,71 0-12 16,76 0 0-16,62-9 8 15,35-14-17-15,5 1 9 16,-18-3 0-16,-48 1 0 15,-37 8 19-15,-48-1-19 16,-49 6 3-16,-17-1 4 0,-14 1 12 16,-23 5-19-16,-12 3 0 15,-41 0-5-15,-35 3 17 16,-13 0-12-16,-14 0 0 16,-22 0 8-16,0 0-16 15,0 0 8-15,0 0 0 16,-22 0-6-16,-54 3 24 15,-57 11-18-15,-58 9 0 16,-31 0 9-16,-27 0-15 16,-9 2 6-16,-17 0 0 15,-23 3-10-15,0-2 16 16,1-3-6-16,-10 0 0 16,41-4-4-16,26-1-15 15,26-4 19-15,54-4 0 0,14-1-8 16,44-3 8-16,13-3-4 15,22 2 4-15,1 1-12 16,8 0-4-16,22 0 16 16,-4-1 0-16,0 2-14 15,14 0 7-15,-14-1 7 16,31-4 0-16,0 1-9 16,9 0 2-16,0 3-18 15,0-3 15-15,49 0-7 16,8-1 23-16,28-2-6 15,48 0 0-15,67 0 10 16,71 0 7-16,71-5-2 16,45-7 2-16,35 4 13 0,-22 3-18 15,-27 0-6 1,-67 1-1-16,-66-2 12 0,-49 0 1 16,-49 4-17-16,-17-4-1 15,-27 3 38-15,-14 0-37 16,-4 1 21-16,-13 2-3 15,-10-3-10-15,-21 3 3 16,-5-3-12-16,-4 3 0 16,-27 0-1-16,9 0 9 15,-9 0-8-15,0 0 0 16,0 0 11-16,0 0-33 16,-27 0 21-16,-49 0-137 0,-30 0-76 15,-27 0-522-15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7:24.4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200 254 555 0,'0'0'226'0,"0"0"-69"16,0 0 19-16,0 0-24 16,0 0-52-16,0 0 9 15,9-28-61-15,-9 28-19 16,0 0 0-16,0 13-24 16,0 20-5-16,0 17 7 15,0 6 10-15,0 1-7 16,0-1-10-16,-9 1 0 15,0-9 5-15,-17-8 4 0,12-11-9 16,5-11 0 0,9-12 15-16,0-6-1 0,0 0-1 15,0 0 21-15,0-16 44 16,0-21-75-16,0-17 16 16,0-12-19-16,0-9 15 15,23-11-17-15,3-4 2 16,14 5 0-16,-4 14-12 15,4 18 19-15,-13 21-7 16,-5 15 0-16,-5 11 1 16,1 6-20-16,13 0 16 15,-4 26 2-15,4 19-21 16,-4 12 18-16,4 5 4 0,4 6 0 16,-12-9 7-1,-6-2-24-15,1-6 17 0,-9-11-26 16,13-6 26-16,-13-9-77 15,0-8 19-15,-9-8-30 16,0-4-72-16,0-5-33 16,0 0-68-16,-27 0-229 15</inkml:trace>
  <inkml:trace contextRef="#ctx0" brushRef="#br0" timeOffset="207">0 443 379 0,'0'0'251'16,"0"0"-132"-16,0 0 11 0,0 0-58 16,0 0-42-16,0 0 51 15,134 0-6-15,-59 0 4 16,23 0-11-16,17 0-56 16,10 0 17-16,-1-2-29 15,-8-4-12-15,-14-3-3 16,-13-2-238-16,-32-6-245 15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7:25.6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0 101 827 0,'0'0'159'16,"0"0"5"-16,0 0-40 15,0 0-15-15,0 0-52 16,0 0-52-16,13 0 16 16,-13 29-10-16,0 10-11 15,0 10 42-15,0 1-40 16,0 1 32-16,0-5-26 0,0-7 3 16,0-5 0-1,9-8-11-15,-9-8 0 0,9-8 1 16,-9-5 17-16,0-5-16 15,0 0 2-15,0 0-2 16,9 0 45-16,0-15-32 16,-9-20-2-16,9-13-7 15,13-6 8-15,-22-8-14 16,9-1 0-16,-9 3 9 16,9 7-22-16,0 8 13 15,-1 17 0-15,-8 6-5 16,23 15-14-16,-14 5 16 15,-1 2-16-15,19 0-32 0,13 0 50 16,-13 19-14-16,13 9 8 16,-9 1-6-16,-13-1-11 15,-1-3 21-15,-17 1 0 16,9-3-6-16,-9-4-4 16,0-1 10-16,0-5 3 15,-9-1-8-15,-8 0 7 16,-1-4 1-16,5-6 0 15,13 1 5-15,-9-3 1 16,9 0-6-16,0 0 0 16,0 0-7-16,0 3 13 15,0 3-6-15,22 3 0 16,4 1 5-16,14 5-13 16,-4 1 8-16,4 2 0 0,9 2-8 15,-14 5 20-15,-3 4-12 16,-6 2 0-16,-17 1 9 15,4-5-19-15,-13-2 10 16,0-5 0-16,-13-6-10 16,-22-5 23-16,-23-3-13 15,-9-6 0-15,-8 0 20 16,-14 0-19-16,13-9-1 16,18-2-22-16,1-7-16 15,17 5-136-15,31-8-67 16,9-8-110-16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5:37.9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60 124 538 0,'0'0'195'16,"0"0"-88"-16,0 0 24 15,0 0-4-15,0 0-57 0,0 0 1 16,-49-27-22-16,49 27-38 15,0 0-11-15,0 0-3 16,-9 0-6-16,9 10 9 16,0 5 0-16,0-4 1 15,0-2-1-15,0-1 1 16,22 1-8-16,5-7 14 16,13-2-7-16,-14 0 22 15,5 0-16-15,-13-5 40 16,0-13 7-16,-9-7-31 15,-9 0 23-15,0-4-24 16,-9 3-16-16,-27 4-5 0,-4 14-25 16,14 8-24-16,12 0-109 15,14 28-183-15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7:29.88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175 391 244 0,'0'0'132'16,"0"0"-41"-16,0 0 32 15,0 0-38-15,0 0-6 16,0 0 3-16,-173 0-53 16,155 0 19-16,0 0-11 15,9 0-23-15,9 0 40 16,0 0-26-16,0 0-3 16,76 0 1-16,75 0-12 0,80-23 41 15,84-2-1 1,32-6-41-16,8-1 23 0,-21 0-34 15,-37 2-2-15,-8-1 12 16,-14 4 1-16,-8-3 0 16,-18 7-13-16,-18 7 9 15,-31-1-15-15,-5 0 6 16,-44 2 0-16,-26 5-1 16,-28 1 12-16,-30 3-11 15,-18 3 0-15,-31 1 7 16,0-1-14-16,-18 0 7 15,0 0 0-15,0 0 4 0,0 3 7 16,0 0-11-16,-58 0 2 16,-36 0-2-16,-43 0 25 15,-41 17-25-15,-35 8 2 16,-18 7-4-16,-27 4 6 16,0 7 4-16,27-3-8 15,14-1 9-15,35 1-22 16,-1 0 13-16,1-1 0 15,-22 1-6-15,-5 0 16 16,-13-1-10-16,-14 4 0 16,-3-1 4-16,-1-2-11 15,26-3 7-15,63-12 0 16,62-8 0-16,63-5 3 0,17-10-3 16,9 4 0-1,9-3-30-15,57 0 27 0,68-3 3 16,70 0 0-16,54-3 5 15,26-11 8-15,14 2-13 16,-1 0 0-16,1-1 13 16,0-7-15-16,-14-3 2 15,5-3 0-15,-23 1-3 16,-35 3 14-16,-31-1-11 16,-35 0 0-16,-23 3 5 15,-18 3-5-15,-26 6 0 16,-31 0 0-16,-1 5-1 0,-17 4 9 15,-22 2-8 1,4 0 0-16,-22 0 10 0,0 0-17 16,-9 0 7-16,0 0 0 15,-9 0-17-15,-58 8 12 16,-39 14 5-16,-54 7 8 16,-54-1 6-16,-34 6-15 15,-28 0 1-15,-44 3-26 16,-13 0 20-16,0 3-34 15,-5-4 21-15,23-5 3 16,35-2 2-16,31-9 14 16,58-4 0-16,31-2 2 15,27-3-8-15,26 1 19 0,9-1-13 16,14-2 0-16,26 0 10 16,18-4-16-16,14-2 6 15,26-3 0-15,0 3-7 16,0 0-1-16,26 5-5 15,72-2 3-15,75-1 20 16,85-5 2-16,66 0-11 16,50 0-1-16,-10-17 30 15,0-6-24-15,-17-2 14 16,-23 2 2-16,-26 0-15 16,-23 4 31-16,-35 2-34 15,-40 3-4-15,-27 0 12 16,-17 3 1-16,-32 2-13 15,-8 3 0-15,-32 4 14 0,-17-1-16 16,-18 0 2 0,-23 3 0-16,-12 0-4 0,-6-4 7 15,-8 4-3-15,0-2 0 16,0 0 12-16,-22 2-27 16,-53 0 18-16,-19 0-3 15,-52 0 18-15,-45 11-8 16,-9 9-10-16,-40 2 0 15,-18 4 10-15,-31-1-30 16,-8 3 13-16,-10-1-22 16,1-2 18-16,21 0-7 15,23-4 18-15,36-8 0 16,52-4 4-16,41-4-11 0,53-5 7 16,45 0 0-16,26 0-2 15,9 0 2-15,0 0-1 16,0 3-6-16,35 3-6 15,32 1 11-15,22 2 2 16,53-3 0-16,49-6 4 16,40 0 3-16,36 0-7 15,30 0 6-15,19-8 8 16,-1-10 12-16,5 4-17 16,-36-3-5-16,-35 1 11 15,-18-4-5-15,-40 2-8 16,-26 2 12-16,-23 2-5 0,-27-1 6 15,-8 1-15 1,-23 2 0-16,-17 2-2 0,-27 1 5 16,-31-2-6-16,-9 0-10 15,-49-12-170-15,-67-11-355 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7:40.6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275 343 88 0,'0'0'101'16,"0"0"8"-16,0 0 1 15,0 0-22-15,0 0 22 16,0 0-20-16,-66-57-7 15,57 52 9-15,-9 1-24 16,5 4-3-16,4 0 1 16,0 0-48-16,9 0 30 15,0 0-45-15,9 0 1 16,66 0-4-16,72 0 35 16,53-22 18-16,67-10-7 15,39-4-42-15,23-1 25 16,-14 6-29-16,10 3 10 15,12 3-12-15,-21 2 6 0,-1 9-4 16,-26 8 13-16,-40 3 3 16,-14 0-14-16,-30 0-2 15,-14 0 9-15,-18 1 7 16,-13-1-16-16,-14 0 0 16,-21 0 19-16,-41 3-2 15,-35 0-11-15,-22 0-6 16,-5 0 13-16,-22 0-1 15,0 0-11-15,0 0-1 16,0 0 9-16,-22 0 9 16,-45 0-16-16,-48 11 0 15,-36 7 14-15,-23 1-18 0,-35 3 2 16,-30 1 0-16,-32 0-6 16,-36 0 9-16,-17-6-3 15,-10 0 0-15,28-6-5 16,8 6-16-16,32 0 21 15,4 3-2-15,13 5-10 16,9-2-3-16,22 5 15 16,27 1 0-16,9-4 0 15,18 3-9-15,21-7 9 16,37-5 0-16,30-4-9 16,19-4 19-16,17-2-10 15,13-3 0-15,18-1 7 16,9-2-10-16,0 0 3 15,0 0 0-15,76 0-14 16,66-13 30-16,80-16-16 0,53-2 0 16,54 3 15-16,4 8-10 15,0 5-5-15,-13 1 0 16,-26-3-6-16,-32 1 20 16,-14-2-14-16,-30 7 0 15,-13 3 16-15,-37 4-7 16,-3 2-9-16,-14 2 0 15,-27 0-3-15,-8 0 15 16,-27 0-12-16,-23 0 0 16,-30 0 11-16,-14 0-19 15,-13 0 8-15,-9 0 0 16,0 2-11-16,0 8 3 0,-49 6 8 16,-44 7 0-16,-32 2 13 15,-48 0-10-15,-18 4-3 16,-31-3 0-16,-9-1-10 15,-36 1 9-15,-13-1 1 16,-13 1 0-16,-5-1-12 16,19-3-10-16,30-7 19 15,40-3 3-15,45-4-15 16,48 0 22-16,23 1-7 16,4-1 0-16,4 4-7 15,10-2-7-15,-5 5 11 16,27-3 3-16,13-2-9 15,22-1 17-15,5-6-8 16,13 2 0-16,0 4-13 0,31 2 0 16,35 1 13-16,50-10 0 15,26-2 5-15,40 0 5 16,58-2-10-16,49-16 1 16,26-1 11-16,50-7 1 15,8 1-13-15,9-1 0 16,-27 7 8-16,-39 6 8 15,-59 6-16-15,-43 4 2 16,-54 0 17-16,-14 3-9 16,-21 0-10-16,-23 0 0 15,-4 0 6-15,-41 0 4 0,-8 0-10 16,-31 0 0 0,-9 0 13-16,0 0-22 0,-9 3 9 15,0 0 0-15,0-3-12 16,0 2 18-16,0-2-6 15,0 0 0-15,-9 0 11 16,-58 0-11-16,-48 5 0 16,-36 0 5-16,-32-3-21 15,-39 0 18-15,-26 2-2 16,-28-2 0-16,-22 4-15 16,-17 5 3-16,-23 3 2 15,5 6 10-15,-5 1-16 16,23-5 13-16,40 1 3 0,35-5-4 15,58-3 14-15,48-4-19 16,54 0 9-16,45-2 0 16,35 0-13-16,0 3 13 15,44 2 0-15,72-2-5 16,66-6 18-16,89 0 4 16,71 0-17-16,62 0 2 15,27-20 16-15,-9-3-8 16,-22 3-5-16,-44 2 7 15,-41 5-4-15,-57 8 20 16,-27-3-20-16,-23 4-5 16,-25-2 37-16,-28 4-37 0,-22 2 3 15,-26-3-1 1,-14 3 11-16,-13 0-6 0,-13 0-10 16,-23 0 0-16,-13 0-4 15,-13 0 8-15,-9 0-4 16,-9 0 0-16,0 0 12 15,0-3-23-15,0 3 11 16,-58 0-47-16,-53 0-2 16,-35 14-115-16,-28 1-205 15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7:53.46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550 88 251 0,'0'0'184'0,"0"0"-110"16,0 0 5-16,-279-27-22 15,203 19-28-15,9 3 28 16,10 3 6-16,8-2-10 15,31 2 33-15,9 2-62 16,9 0 26-16,0 0 0 16,0 0-39-16,0 0 36 15,0 0-47-15,9 0-4 16,58 0 4-16,66 0 8 0,58 0 63 16,49-5-30-16,35-4-38 15,5 0 45-15,9 3-33 16,-22 3-6-16,-10 3 23 15,1 0-19-15,4 0-3 16,14 0 3-16,12 0 0 16,-3 0 8-16,-14 0-21 15,-31 0 0-15,-49 0-3 16,-49 7 21-16,-27 1-18 16,-48 4 3-16,-18-7 18 15,-31-3-20-15,-10 2-1 16,-8-4 0-16,0 0 0 15,0 0 18-15,-17 0-18 0,-59 0 11 16,-39 0-7 0,-41 0 17-16,-35 5-21 0,-27-5 0 15,-39 6 1-15,-23-2 5 16,-18-2-6-16,1 6 0 16,30 0 1-16,9 4-26 15,27-1 25-15,31 1 0 16,9-2-21-16,9 5 22 15,-9 2-1-15,-13 3 0 16,13-3 11-16,9 2-16 16,30-1 5-16,37-4 0 15,39-6-2-15,28-3 8 0,30-1-6 16,18-4 0-16,0 0 8 16,0 0-20-16,0 0 12 15,0 0 0-15,0 0-18 16,58 0 14-16,53 0 4 15,84 0 2-15,81-20 22 16,97-3-26-16,58 3 2 16,17 6 0-16,-17 6 9 15,-26 2 6-15,-81 6-15 16,-66 0 0-16,-45 0 19 16,-62 0-22-16,-13-3 3 15,-36 3 0-15,-4-2-3 0,-32 2 12 16,-17 0-9-16,-22 0 0 15,-18 0 18-15,-9 0-27 16,0 0 9-16,-9 0-2 16,-58 0-10-16,-48 16 24 15,-45 13-11-15,-36 2-1 16,-30 0 19-16,-23 6-16 16,-40-1-3-16,-9 5 0 15,-17-5-20-15,-9-5 15 16,-5-5 5-16,36-9 0 15,31-8 0-15,53-1-11 16,58-5 11-16,35 0 0 16,36-1 2-16,14 1 4 15,21 0-6-15,5 0 0 16,9-1 16-16,13-2-23 0,9 0 7 16,9 0 0-16,0 0-12 15,0 0 15-15,0 0-3 16,0 0 0-16,58 0-12 15,84 0 12-15,98 0 0 16,107 0 4-16,75 0-7 16,18-11 9-16,-9-1-6 15,-32 2 1-15,-43-7 24 16,-50 3-24-16,-48-1-1 16,-27 4 0-16,-49 0 3 15,-40 5 4-15,-35-2-7 16,-31 4 0-16,-28 2 17 0,-8 2-16 15,-31-3-1-15,-9 3 0 16,0 0-17-16,-22 0 15 16,-80 0 2-16,-71 14 12 15,-49 9 5-15,-54 2-10 16,-22 1-7-16,-26 5 1 16,-14 8-11-16,-4 4 9 15,5 5 1-15,3 0-2 16,19-8 11-16,26-7-9 15,23-9 0-15,44-8 1 16,22-4-7-16,26-3 8 16,41-4-2-16,35-1 0 15,63-4 17-15,21 0-17 0,14 0 0 16,0 0-6-16,14 0-9 16,79 0 15-16,63 0 0 15,70-9-4-15,63-7 20 16,9 3-16-16,17-1 0 15,-8 2 5-15,-1 4-5 16,-8-3 3-16,-9-2-3 16,-14 6 18-16,-17-2 0 15,-18 1-12-15,-18 0-6 16,-31-5 4-16,-18 3-2 16,-31-5-2-16,-17 7 0 15,-28-1 2-15,-30 8 17 16,-31-3-19-16,-14-2 0 15,-22 3 5-15,0-2-18 0,0 5 13 16,-89 0 0-16,-62 0-12 16,-62 0 28-16,-63 11-16 15,-39 3 0-15,-32 0 10 16,-35 6-31-16,-22 6 21 16,-5 0 0-16,14-1-24 15,30-5 29-15,68-9-5 16,70-1 0-16,45-3 6 15,49-4-21-15,26-1 15 16,40-2 0-16,19 0-4 16,16 0 17-16,24 0-13 15,8 0 0-15,0 0 14 16,0 0-35-16,22 0 21 0,53 0 0 16,90-5-9-16,101-9 22 15,99 5-13-15,57 4 0 16,26 5 13-16,-26 0-19 15,-8-4 6-15,-23-1 0 16,-58-4 23-16,-18-2-4 16,-53-2-18-16,-53 0-1 15,-36 0 19-15,-30 1-4 16,-37 6-15-16,-21 4 0 16,-19-1-2-16,-17 3 15 15,-27-4-13-15,-4 2 0 16,-18-3-9-16,0 2 2 15,-75 0-78-15,-50-6-95 0,-48-7-190 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9:32.21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134 231 377 0,'0'0'192'0,"0"0"-62"0,0 0 55 16,0 0-80-16,0 0-33 16,0 0 17-16,0 0-9 15,-134-30-15-15,134 25-8 16,9-6-42-16,40-9 0 15,35-8 1-15,41-4-8 16,8 1 2-16,14 6-10 16,-23 5 1-16,-31 6 2 15,-35 4 3-15,-40 5-6 16,-5 5 0-16,-13 0-8 16,0 0-30-16,-31 0-67 15,-27 5-12-15,-8 19 21 16,-10-7-93-16,10 0 22 0,17-2 76 15,9-7 62-15,22 0 29 16,9-2 0-16,0-6 4 16,9 0 48-16,0 0 10 15,0 0 23-15,0 5-38 16,0 7-29-16,27 2 90 16,4 6-38-16,-4 5-12 15,13 5 16-15,-14 6-35 16,-3 3 4-16,-6 6-7 15,-8 6-25-15,0-2 18 16,0-4-18-16,0-3-8 16,-9-8 5-16,0 0 4 15,0-8-11-15,0-6-1 0,0-6 6 16,0-3-7 0,0-5 1-16,0-3 0 0,0-1-1 15,0-2 8-15,0 0 0 16,-18 0-7-16,-17 0 4 15,-14-11 7-15,9 2-11 16,4 3 1-16,5 1-6 16,4 5 11-16,5 0-6 15,13 0 0-15,0 0-1 16,9 0-8-16,0 0 7 16,0 0-5-16,9-3 4 15,58-5-4-15,22-6 7 0,13-12 3 16,13-8 1-16,1-11 7 15,-9 0-11-15,-14 0 0 16,-35 8 16-16,-18 9-13 16,-14 5 20-16,-26 1 29 15,0-2-15-15,0 4 17 16,0-2-37-16,0 5-2 16,-9 4 19-16,1 6-26 15,-1 4 22-15,9 3-16 16,0 0-6-16,0 0-16 15,0 0 8-15,0 37-7 16,0 32-4-16,0 29 20 16,17 15-9-16,6 11 0 0,3 7 7 15,1 2-12 1,4-3 5-16,-13-3 0 0,-9-8-5 16,4-25-30-16,-4-29 14 15,0-27-7-15,0-22-26 16,0-13 46-16,22-3-6 15,-5-12 14-15,23-27 14 16,0-17-13-16,-22-10 4 16,-10 0-2-16,-3-1 5 15,-14 2 3-15,-22 7-11 16,-45 6 0-16,-17 3-7 16,-23 16 4-16,0 4 0 15,14 15 1-15,17 5-19 16,28 9-8-16,25 0-97 0,23 0-118 15,0 0-70 1,58 6-473-16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9:33.66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6 161 1010 0,'0'0'168'0,"0"0"4"16,0 0-78-16,0 0-38 15,0 0-4-15,0 0-50 16,0-74 4-16,0 74-6 16,0 17-31-16,0 20 28 15,0 11 2-15,0 5 2 0,0 2 3 16,0 1 1-16,9-8-5 15,9-9 0-15,4-10 8 16,13-14-9-16,-3-6 1 16,-6-9 0-16,14 0 16 15,18-24-15-15,-14-15 6 16,5-10-4-16,0 2 4 16,-9-7 10-16,-22 3-11 15,-9 1 2-15,0 0 16 16,-9 11-21-16,0 4 11 15,0 10-14-15,0 5 14 16,-9 12-21-16,9 6 7 16,0 2-8-16,0 0 3 15,-9 0-15-15,9 5 10 16,-9 29 5-16,9 11-8 0,0 0 9 16,0 5-4-16,18 3 4 15,13 0-3-15,4-8-5 16,-3 1 12-16,3-12-2 15,-13-4 4-15,-4-7-7 16,0 0 5-16,-18-9 0 16,0-8-9-16,0 2-2 15,0-2 1-15,-36 0 0 16,-35-3-7-16,-13 0-22 16,-14-3-125-16,-4 0-118 15,13-3-109-15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9:33.97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45 108 700 0,'0'0'190'0,"0"0"-15"15,0 0-64-15,0 0-26 16,0 0-69-16,0 0-16 15,-44-53-8-15,44 72 5 0,18 4 6 16,8-3 0 0,14 1 7-16,9-14-8 0,0-4-1 15,-14-3 6-15,-17 0 1 16,4-9 2-16,-13-13 19 16,-9-3 29-16,0-4-31 15,-17 3-19-15,-15 4-8 16,6 8-22-16,-5 14 2 15,13 0-115-15,0 5-199 16,18 24-235-16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9:32.68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379 159 722 0,'0'0'204'15,"0"0"-17"-15,0 0-45 16,0 0-35-16,0 0-19 15,0 0-60-15,-58-148 2 16,27 137-18-16,-5 11-5 16,-21 0-10-16,8 0 3 15,-9 15 0-15,18 16-10 16,13 5 8-16,9 7 2 16,18 12 0-16,0-3 6 15,18 2-12-15,40 3 6 16,9-4-14-16,8-8 13 0,-8-8-24 15,-1-6 22-15,-26-11-4 16,-13-3 8-16,-5-5-5 16,-13-1 4-16,-9-2-15 15,0 5 10-15,-31 5-21 16,-27 2 26-16,-8-2 0 16,-10-5-30-16,10 4-4 15,-1-8-73-15,27-1-63 16,13-5-16-16,18-4-113 15</inkml:trace>
  <inkml:trace contextRef="#ctx0" brushRef="#br0" timeOffset="366">645 343 503 0,'0'0'260'0,"0"0"-76"15,0 0-28-15,0 0-60 16,0 0-27-16,0 0-50 16,116-76-18-16,-81 76 15 15,-4 27-16-15,-4 16 0 16,-14 11-6-16,-4 8 14 16,-9 4-8-16,0-2 5 15,-31-1-5-15,-18-12 18 16,14-9-12-16,-5-14-6 0,13-11 5 15,18-5 6-15,-4-6-6 16,13-1 0-16,0-5 1 16,0 0 4-16,0 0-10 15,13 0 0-15,23 0 4 16,30 0 6-16,23-11-6 16,27-12-4-16,-5-5-80 15,13 3-66-15,1 4-229 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9:34.55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222 898 946 0,'0'0'205'0,"0"0"-76"16,0 0-5-16,0 0-34 15,0 0-32-15,0 0-24 16,-9-71-34-16,9 125-1 0,-9 22 1 16,-4 18 0-1,13 2 14-15,-9-2-11 0,9-1 6 16,0-11-10-16,0-11 5 16,0-20-4-16,0-20 2 15,0-20 3-15,0-8-5 16,0-3 5-16,0 0-3 15,0-14 42-15,0-40 9 16,0-17-45-16,-27-19 0 16,5-10 0-16,-4-10-4 15,8-14-4-15,-13-7 7 16,4 7-11-16,5 10 4 16,13 24 0-16,9 25-4 15,0 22 2-15,0 12 1 16,49 15-2-16,9 7-22 0,26 9 24 15,5 0-13-15,-14 14-8 16,-8 28 20-16,-18 15-36 16,-14 8 36-16,-12 2-20 15,-23 4-11-15,-9-10 22 16,-49-2-34-16,-31-11-23 16,-4-5-31-16,4-10-80 15,13-5-67-15,36-10-56 16,40-7-291-16</inkml:trace>
  <inkml:trace contextRef="#ctx0" brushRef="#br0" timeOffset="1643">795 547 442 0,'0'0'252'15,"0"0"-43"-15,0 0-38 0,0 0-45 16,0 0-6-16,0 0-54 15,40-76-30-15,-31 76-17 16,18 0-19-16,13 25 0 16,17 23-4-16,10 14 15 15,0 4-12-15,-1 0 1 16,-17-3 0-16,-9-6-2 16,-22-12 3-16,-18-14-2 15,0-8-2-15,0-5-21 0,-31-13 6 16,-13-5 10-16,-5 0-12 15,9 0 18-15,13-16 2 16,18-16 0-16,9-2 1 16,0-14 5-16,36-9-2 15,21-3-4-15,1-5 0 16,9 3-4-16,-18 5 11 16,-9 9-7-16,-14 9 2 15,5 7 4-15,-22 5 11 16,-9 7 0-16,0 6 9 15,0 5 4-15,0 2-27 16,0 7 5-16,-9 0-8 0,-4 0-23 16,-14 0 21-16,-13 32 0 15,-4 13 4-15,4 12-7 16,31 10 5-16,0 0-1 16,9-6-4-16,27-10-17 15,31-10 18-15,17-14-3 16,5-15 7-16,5-12-2 15,-1 0 9-15,-4-20-7 16,-13-17 3-16,-10-6 1 16,-21-2 14-16,-5-5-6 15,-22-7 12-15,-9 0 6 16,0-2-13-16,0 12 15 16,-18 9-18-16,-13 10-12 15,13 13 12-15,18 8-13 16,0 7 3-16,0 0-8 0,0 10-18 15,0 36 22-15,0 16-2 16,9 14 10-16,18 10-13 16,4-4 5-16,4 0-9 15,-3-12 5-15,-15-16-22 16,-8-8 18-16,5-18-11 16,-14-11-21-16,0-9 22 15,0-5-20-15,-40-3 19 16,-9 0 7-16,0-5 12 15,4-18 0-15,5 0 0 16,14 5 1-16,12 8 3 16,14 4-4-16,0 6 1 0,0-2-7 15,0 2-3-15,23 0 9 16,12 0-5-16,14 0 9 16,0 0-4-16,9 0 0 15,-1 0 2-15,1 0-2 16,0-18 2-16,-14-1-2 15,-4-4 5-15,0-5-1 16,-13-3 13-16,-9-10 11 16,-5-6-15-16,-13-4 35 15,0-5-38-15,0 3 10 16,0 8 9-16,-31 12-26 16,13 11 17-16,-4 7-20 15,13 10 9-15,0 5-19 0,0 0 6 16,-8 20-1-16,8 30-4 15,-14 15 14-15,23 9-5 16,0-3 0-16,9-3 0 16,31-12-2-16,0-8 4 15,-4-13-2-15,13-17 0 16,-9-9 3-16,-5-9-3 16,5 0 1-16,-13-2 6 15,13-27 2-15,-13-8-9 16,4-8 3-16,-5-2 0 15,5-2 7-15,-13 12-8 16,0 13-2-16,-5 15 6 16,-4 9-16-16,9 0 9 15,-9 13-1-15,13 24-9 0,-4 5 10 16,-9 7-2-16,0-7 3 16,-1-5-3-16,1-12-3 15,-9-10 1-15,14-7-1 16,-14-8-2-16,9 0 10 15,-9 0-2-15,8-3 13 16,10-28-13-16,4-6 8 16,5-5-8-16,-9 2 0 15,13 9 0-15,-13 6 11 16,-9 7-10-16,-1 16-1 16,15 2-6-16,-14 0 1 15,17 15 1-15,-4 15-1 16,5 7-6-16,-9-3 15 0,4 0-5 15,-4-12 1-15,13-6-4 16,-4-12-9-16,22-4 13 16,-14 0 0-16,23-28 6 15,-9-15 2-15,0-7-8 16,-9-10 15-16,-14-10-6 16,-8-4 29-16,-18-8-21 15,0-6 7-15,0 0 13 16,0 0-34-16,-18 12 20 15,-8 17-5-15,-6 19-14 0,15 20 20 16,8 14-24 0,9 6-3-16,-14 21 1 0,6 38-14 15,-1 23 16-15,9 12 0 16,0-2-4-16,17 2-1 16,23-3-30-16,0-3-16 15,-4-14 1-15,4-9-72 16,9-12-34-16,-14-16-116 15,-4-9-60-15</inkml:trace>
  <inkml:trace contextRef="#ctx0" brushRef="#br0" timeOffset="1831">3430 629 590 0,'0'0'220'15,"0"0"-15"-15,0 0-48 0,0 0-22 16,0 0-56-16,0 0-59 15,9-116-10-15,80 104-10 16,4 1 0-16,5 11-9 16,-14 0-23-16,-17 0-95 15,-18 0-191-15,-23 3-444 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9:37.65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540 115 797 0,'0'0'171'16,"0"0"-3"-16,0 0-25 15,0 0-44-15,0 0-38 16,0 0-23-16,-89-57-33 16,40 96-5-16,-17 23 6 15,-19 18 5-15,19 11-6 16,-1 10-5-16,18 8 0 15,9 3-3-15,22 6 11 0,18 0-8 16,0-8 0 0,18-8-4-16,31-17-3 0,18-27-37 15,-1-17-48-15,1-21-32 16,4-14-86-16,-18-6-64 16,-4-6-272-16</inkml:trace>
  <inkml:trace contextRef="#ctx0" brushRef="#br0" timeOffset="396">584 865 353 0,'0'0'242'15,"0"0"-104"-15,0 0 41 16,0 0-81-16,0 0 15 16,0 0-39-16,-26-108-23 15,17 106 30-15,9 2-37 0,0 0-28 16,0 0 0-16,-9 0-15 15,9 0-2-15,-9 0-9 16,-4 6-18-16,4 13 28 16,-9 9 0-16,18-5 3 15,0 3-10-15,0-1-3 16,0-4-1-16,27 7 1 16,22-1-10-16,-1-1 17 15,1 3-10-15,-13-2 7 16,4 2 2-16,-22-1-5 15,13 1 9-15,-31 0 0 16,0-7-12-16,0-6 5 0,0 1-22 16,-9-2 4-16,-31-4 15 15,-9-5 6-15,-9-6-12 16,9 0-25-16,14 0-52 16,4-6 12-16,22-8-49 15,9-3-48-15,0-6-86 16</inkml:trace>
  <inkml:trace contextRef="#ctx0" brushRef="#br0" timeOffset="1140">864 903 224 0,'0'0'238'0,"0"0"-69"16,0 0-16-16,0 0-36 16,0 0-13-16,0 0-37 15,-9-41-23-15,0 41-32 16,9 12-12-16,-8 22 0 0,8 5 1 15,0 6 10-15,0-2-7 16,0-4-4-16,17-2 1 16,19-14-10-16,4-10 10 15,9-9-1-15,0-4 0 16,-14 0 10-16,5-25-5 16,-4-4 0-16,-14-5-4 15,-13 0 23-15,0-3 24 16,-9 3 15-16,0 9-6 15,0 3-44-15,0 10 25 0,0 9-17 16,0 3-20 0,-9 0-1-16,9 7-20 0,0 29 15 15,0 9-7-15,0 2 12 16,18-1-5-16,22-6-9 16,8-10-31-16,10-9 29 15,9-18-26-15,-1-3 36 16,-17-3 0-16,-4-28 12 15,-14-9-4-15,-13-8 6 16,-9-6 6-16,-9-2 47 16,0-1-7-16,0-5-28 15,-18 4 24-15,-22 2-24 16,13 11-2-16,-4 11-4 16,22 17-18-16,0 12 21 15,0 5-23-15,9 0-14 0,-9 31 7 16,9 20 0-16,0 11 7 15,0 0 0-15,0 1-15 16,0-4 8-16,0-2-19 16,0-12-3-16,9-8 6 15,9-14-22-15,4-16 27 16,5-4 12-16,0-3 6 16,13 0-5-16,9-8 5 15,-1-9 0-15,-21 0 5 16,13 3 1-16,-22 11-6 15,0 3 0-15,-5 0-6 16,5 0 3-16,-9 17 3 0,-1 11 0 16,1 1-7-16,-9 2-22 15,0 0-26-15,-9-3-25 16,-39 4 5-16,-10-4-15 16,-27-6-49-16,1-4-99 15,17-10-151-15</inkml:trace>
  <inkml:trace contextRef="#ctx0" brushRef="#br0" timeOffset="1515">2157 802 401 0,'0'0'194'0,"0"0"-22"16,0 0-18-16,0 0-48 15,0 0-14-15,0 0-22 16,-58-107-24-16,49 107 14 16,-8 0-59-16,-6 0 8 15,15 17-9-15,8 15 2 16,0 1-4-16,0 7 2 16,8 5 0-16,41-5-8 15,0-1-4-15,9-4 7 16,-22-10 3-16,12 1 2 15,-17-7-6-15,-4 1 6 0,-18-2 0 16,-9-7-4 0,0-1 2-16,0 2 1 0,-27-3-13 15,-21 2-50-15,-10-6 2 16,9-1-54-16,4-4-30 16,5 0-32-16,23 0-75 15,17-12-150-15</inkml:trace>
  <inkml:trace contextRef="#ctx0" brushRef="#br0" timeOffset="3044">2379 757 251 0,'0'0'156'15,"0"0"13"-15,102-144-36 16,-70 107-24-16,-15 5 8 16,-8 16 2-16,-9 5-43 15,0 5 25-15,0 4-19 0,0-2-61 16,0 4-15-16,0 4-6 15,0 31 0-15,0 14-3 16,0 8 6-16,0-1-2 16,0 4 0-16,0-1 9 15,0-5-8-15,0-8-2 16,0-15 0-16,0-11 0 16,9-10 0-16,-9-6 0 15,0-4 2-15,0 0 2 16,0 0 11-16,0-20-13 15,0-11 3-15,0-6-7 16,-18 0 3-16,-22 0-1 0,5 3 0 16,-5 10 3-1,22 0-4-15,0 13 1 0,5 5 0 16,13 1 2-16,0 5-2 16,0 0-3-16,22 0 2 15,14 0-13-15,13 0 12 16,-1 5 2-16,1 4 0 15,-4-1-3-15,-5 1 3 16,9-2 0-16,-14 8-1 16,5 0 6-16,0-1-6 15,-4 5 1-15,-5 4 0 16,-5-3 0-16,5 2 0 16,-4 4 0-16,-5-1 3 0,-13 1 6 15,9-3-9 1,-18-7 0-16,9-4 4 0,-9-3-3 15,0-7-1-15,0-2 0 16,0 0 5-16,0 0 4 16,-9 0 0-16,-18-8 15 15,5-15-23-15,22-3 22 16,0-5-16-16,0-7-3 16,22 3-4-16,14-5 9 15,13 9-9-15,-9 5 0 16,-14 10 4-16,-8 10-16 15,13 6 12-15,-13 0-10 16,0 3 10-16,13 22-9 16,-13 4 9-16,-9 2 0 0,4 0 2 15,-4 3-5-15,0-5 3 16,0-4 0-16,-1-5-3 16,1-10 6-16,0-6-3 15,-9-4 0-15,14 0 5 16,3 0 1-16,1 0-4 15,13-23-2-15,-4-3 9 16,13 4 0-16,-14-3-5 16,6 5-4-16,-15-1 9 15,1 5-4-15,4 10-5 16,-4 0 0-16,0 6-10 16,-9 0 0-16,13 6 10 15,-4 16 0-15,-9 7-7 0,0 2-1 16,4-3-3-1,-4-2-4-15,0-9 4 0,0-6-14 16,-9-5 19-16,8-6 2 16,-8 0 2-16,9 0 2 15,0 0 0-15,4-23 0 16,14-2 6-16,4-1-3 16,-13 2-3-16,0 6 0 15,0 4 5-15,-5 5-6 16,-4 5 1-16,0 4-4 15,0 0-3-15,8 4-4 16,-3 19 10-16,3 0 0 0,1 0-21 16,4-1 11-1,5-5-12-15,13-9 18 0,-4-5-6 16,4-3 14-16,-5 0-3 16,-4-5 0-16,-4-18 7 15,4-3-7-15,-22-2 4 16,0 0-4-16,-9-3 25 15,0 2-23-15,0 4 27 16,-9 1-15-16,-18 11-8 16,-4 2-4-16,13 11-2 15,-4 0-9-15,4 0 8 16,9 14-13-16,1 9 13 16,8-1-6-16,0-2-27 0,0-6 32 15,0-5-14 1,0-4 16-16,0-2-10 0,0 0 14 15,0 4-4-15,0 6 0 16,8 4 5-16,-8 11-10 16,0 20 5-16,-8 17 0 15,-24 8 2-15,15 10 2 16,-1-1-4-16,9 0 18 16,-4 3-14-16,4 0 30 15,9-3-17-15,0 0-1 16,0-2 27-16,0-7-31 15,-9-5 2-15,0-9 3 16,-18-5-15-16,-4-17 16 16,5-11-18-16,-14-8 4 0,-9-14 5 15,-9-4-7-15,0 0 13 16,-17-3-10-16,-1-22 3 16,1-20-16-16,4-6-16 15,26-17-41-15,23-12-24 16,22-8-80-16,13-5-93 15,54-3-182-15</inkml:trace>
  <inkml:trace contextRef="#ctx0" brushRef="#br0" timeOffset="3448">3268 392 488 0,'0'0'163'15,"0"0"-28"-15,0 0-10 16,0 0-53-16,0 0-36 16,0 0-36-16,-27-15-3 15,14 41-1-15,13 6 5 16,0-4-1-16,0-3 2 15,49-4 3-15,17-7 2 16,1-11 0-16,0-3 10 0,-10 0 41 16,-8 0 10-1,-18-15 15-15,-13-8 9 0,-18-8-44 16,0 1 4-16,-9-5-32 16,-40 4-20-16,0 5 0 15,-8 15-5-15,12 11-13 16,14 0-38-16,5 15-83 15,12 27-17-15,14 8-43 16,31 7-225-16</inkml:trace>
  <inkml:trace contextRef="#ctx0" brushRef="#br0" timeOffset="3824">4454 88 671 0,'0'0'166'0,"0"0"-9"16,0 0-32-16,0 0 1 15,0 0-18-15,0 0-54 16,13-88 18-16,-4 88-45 16,0 0-14-16,40 0-13 0,27 27 15 15,8 18-15-15,31 17 0 16,-8 16 10-16,-14 17-5 16,5 13 0-16,-31 5 3 15,-27 1 5-15,-31 1-5 16,-9-1-8-16,0-4 0 15,-58 0 5-15,-18-14-11 16,-4-10-72-16,-13-21-97 16,26-15-152-16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9:42.16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0 102 706 0,'0'0'266'15,"0"0"-104"-15,0 0-11 16,0 0-38-16,0 0-26 0,0 0-51 16,49-102-8-1,-49 102-28-15,0 10-7 0,0 23 7 16,0 10 0-16,-9 8 1 16,9 0 3-16,0-6 0 15,0-8-4-15,18-9 0 16,13-5 7-16,5-12-4 15,4-5-3-15,9-6 0 16,-5 0 21-16,-13-14-15 16,9-15 24-16,-13-1-5 15,-9-8-25-15,13 1 26 16,-13 1-20-16,-10-1-3 16,1 14 4-16,5 9 0 0,-14 8-7 15,0 6 0 1,9 0-11-16,-9 9 11 0,8 19-20 15,10 10 20-15,-9-2 0 16,0-5 4-16,4-5-4 16,-4-7 0-16,-9-8-2 15,9-5-3-15,0-3 5 16,0-3 0-16,0 0 14 16,22-9-12-16,-13-16 4 15,22-10-6-15,-14 8 11 16,14-2-16-16,-13 6 5 15,4 9 0-15,-13 6-3 16,0 8 1-16,4 0 0 16,4 0-2-16,5 22-1 0,-4 12-6 15,4 6 4-15,-13 3-30 16,-9 0-22-16,0-7-58 16,-9-2-89-16,0-12-105 15,-9-4-457-15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5:36.0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164 90 603 0,'0'0'120'0,"0"0"-74"16,0 0 40-16,0 0-28 15,0 0-15-15,0 0-29 16,-164-8-9-16,164 8 7 16,0 0-12-16,0 0 0 15,40 0 14-15,4 12-9 16,27 1 15-16,5 4 6 16,-1 6-16-16,1-5 28 0,-19-3-21 15,-17-3 5-15,-13-3 13 16,-18 0-34-16,4-4 18 15,-13 6-13-15,0 6 2 16,0 0-6-16,-31 3-2 16,-18 6 0-16,-8-4 12 15,3 3-2-15,-17 1-4 16,13-1-3-16,5 1 6 16,13-7-18-16,22 1 9 15,18-3-129-15,9-11-41 16,67-6-183-16</inkml:trace>
  <inkml:trace contextRef="#ctx0" brushRef="#br0" timeOffset="261">1044 47 404 0,'0'0'402'16,"0"0"-333"-16,0 0 14 16,0 0 41-16,0 0-83 15,0 0-16-15,97-16-12 16,-30 13-12-16,-9 3 10 16,8 0-11-16,-21 0-9 15,-14 3-43-15,-22 17-107 0,-9-1-47 16,-9 5-109-16</inkml:trace>
  <inkml:trace contextRef="#ctx0" brushRef="#br0" timeOffset="415">813 365 337 0,'0'0'90'0,"0"0"36"15,0 0 8-15,0 0-60 16,337-12-35-16,-203-1-26 0,-10 3-2 15,-17 0-11 1,-23-2-113-16,-17 1-438 0</inkml:trace>
  <inkml:trace contextRef="#ctx0" brushRef="#br0" timeOffset="824">2012 28 786 0,'0'0'161'16,"0"0"-14"-16,0 0-9 16,0 0-31-16,0 0-76 0,0 0-7 15,-66-17-24-15,57 51-1 16,9 11-6-16,-14 6 7 15,14 0 0-15,0 0 1 16,0-5 7-16,23-13-8 16,3-7 0-16,23-12 6 15,9-5-10-15,8-9 8 16,1 0-4-16,0-12 30 16,-18-19-4-16,-9-8 34 15,-23-7-2-15,-17-5-23 16,0 3 11-16,-9 0-40 15,-48 5-2-15,-10 9-4 0,0 17 2 16,-4 15-4 0,5 2-11-16,21 16-89 0,14 24-31 15,31 5-118-15,0-5-183 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9:42.53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115 62 761 0,'0'0'186'0,"0"0"-47"0,0 0 2 15,0 0-59-15,0 0-32 16,0 0-25-16,-48-40-25 16,30 40-5-16,-4 21 1 15,4 6 8-15,9 2 0 16,9-1-4-16,0-5 0 16,40-9 3-16,18-6 5 15,17-5 3-15,-8-3 24 16,-9 0 17-16,-9-18 16 15,-23-12-28-15,-8 2-15 16,-18-1 6-16,0 4-25 0,-27 5-12 16,-39 4 5-1,-1 9-59-15,0 7-39 0,1 0-84 16,8 9-117-16,27 5-148 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9:44.50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214 698 623 0,'0'0'134'0,"0"0"24"16,0 0 17-16,-58-160-70 16,18 140-35-16,5 6 16 15,4 7-61-15,13 7 8 16,0 0-33-16,5 0 6 15,13 24-9-15,0 13 3 16,0 8 0-16,0 3-6 16,40 0 11-16,0 3-7 0,17-6 2 15,-12 0-5-15,13-4-2 16,-10 1 7-16,1-2 0 16,-13-3-5-16,-5-4 9 15,-22-5-4-15,0-5 0 16,-9-9 1-16,0-2-9 15,0-7 6-15,-27-2-7 16,-31 0-4-16,1-3-9 16,8 0-62-16,0 0-75 15,31 0-69-15,18-11-145 16</inkml:trace>
  <inkml:trace contextRef="#ctx0" brushRef="#br0" timeOffset="205">623 839 283 0,'0'0'347'0,"0"0"-168"16,0 0-27-16,0 0-67 15,0 0-38-15,0 0-26 16,71 22 28-16,-71 12-5 16,0 8-36-16,0 1 3 15,0-1-5-15,0-5-6 16,0-6-22-16,0-6-182 15,0-5-222-15</inkml:trace>
  <inkml:trace contextRef="#ctx0" brushRef="#br0" timeOffset="474">645 0 869 0,'0'0'162'0,"0"0"12"15,0 0-90-15,0 0-75 16,0 0 60-16,275 119-21 16,-150-48-5-16,-10 14 5 0,10 8-19 15,-28 9-2-15,-21 3-21 16,-18 0 1-16,-41-1-6 15,-17 1-1-15,-26 0-26 16,-81-3-93-16,-35-3-224 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9:43.95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0 133 706 0,'0'0'157'0,"0"0"-15"15,0 0-32-15,0 0-49 16,0 0-57-16,0 0 11 16,240-17 7-16,-125 14-22 15,9 0 4-15,-17 3-4 16,-40-3-1-16,-41 3-96 15,-26 0-102-15,0 0-103 16</inkml:trace>
  <inkml:trace contextRef="#ctx0" brushRef="#br0" timeOffset="190">364 0 511 0,'0'0'176'0,"0"0"15"15,0 0-30-15,0 0-53 16,0 0-42-16,0 0-41 15,-18-3-20-15,18 34 5 16,0 11-4-16,0 7-6 16,0 2 7-16,0 3-4 15,0 2-6-15,0-5-75 16,9-5-162-16,18-13-225 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9:43.13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378 67 785 0,'0'0'156'16,"0"0"39"-16,0 0-43 15,0 0-54-15,0 0-21 16,0 0-61-16,-147-67 10 16,103 130-16-16,-5 26-7 15,0 18 25-15,14 10-11 0,4-1-10 16,22-3 5-1,9-6-5-15,0-7-7 0,26-18 0 16,41-15-17-16,31-22-30 16,8-19-48-16,19-17-60 15,-10-9-35-15,10 0-84 16,-32-27-114-16</inkml:trace>
  <inkml:trace contextRef="#ctx0" brushRef="#br0" timeOffset="381">969 675 388 0,'0'0'107'16,"0"0"88"-16,22-142-52 16,-22 95-13-16,0 11-20 15,0 5-1-15,0 10-13 0,0 5-16 16,-9 7-16-16,-4 3-35 16,-5 3 13-16,0 3-42 15,1 0 8-15,-15 0-19 16,6 23 14-16,-5 5-3 15,13 3 0-15,9 6 3 16,9 0-5-16,0 3 2 16,0-1-8-16,18-2 4 15,31-2-15-15,8 1 15 16,19 1 2-16,8 0 0 16,-4-6 2-16,-13-3 0 0,-23-3 1 15,-4-2-6 1,-22-3 5-16,-5-1 0 0,-13-1 0 15,0-4-16-15,-13 0 12 16,-22-3-8-16,-23 4 12 16,-9-9 2-16,-8-5-2 15,4-1-79-15,26 0-82 16,14 0-84-16,22 0-81 16</inkml:trace>
  <inkml:trace contextRef="#ctx0" brushRef="#br0" timeOffset="601">1489 886 429 0,'0'0'226'0,"0"0"-76"15,0 0 6-15,0 0-72 16,0 0-36-16,0 0 35 16,57 75-24-16,-57-31 1 15,0 3-43-15,0 3-3 16,0 0-4-16,0-2-2 15,0-9-16-15,0-5-2 16,9-9-147-16,31-7-93 16,18-18-278-16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9:46.68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240 0 700 0,'0'0'263'16,"0"0"-107"-16,0 0 16 15,0 0-77-15,0 0-33 16,0 0-62-16,-18-40-11 16,27 100 11-16,8 28 2 15,-17 11 4-15,0-6 7 16,0-2-7-16,0-14-6 16,0-12 0-16,0-20 0 15,0-23-24-15,0-8-64 16,0-14-1-16,0 0 83 0,0-8 6 15,0-20 2-15,0-9-2 16,-8 6 6-16,-10 5-5 16,-22 1-1-16,13 7 0 15,-13 10-1-15,13 8-18 16,-4 0 17-16,14 0 2 16,-1 0-13-16,-4 0 13 15,22 0 0-15,0 14-10 16,0 0 6-16,22-2-11 15,31-1 8-15,5-5 3 16,9-6 8-16,4 0 0 16,-18-14-4-16,-4-11 4 0,0-12 7 15,-18 0-11-15,-5-13 38 16,-8-5 29-16,4 1-25 16,-13 0 12-16,-9 9-10 15,0 11-21-15,0 17 24 16,-9 9-27-16,-4 8-11 15,-5 0-9-15,-17 31-3 16,4 20 1-16,13 14 2 16,9 5 0-16,9 5-4 15,0-8 4-15,18-8-1 16,22-10 0-16,4-12-18 16,-4-17 17-16,9-12-3 15,-13-8-3-15,12-4 3 0,-8-26 6 16,-4-10-1-16,-5-2 1 15,-13-1 7-15,0 1-8 16,-5 14 0-16,-4 17 2 16,-9 11-6-16,0 0 4 15,9 0-8-15,9 18-11 16,13 17 9-16,-5 7 8 16,5-5-6-16,-4-6-12 15,13-5 19-15,-13-9-11 16,4-9 12-16,-5-8-5 15,6 0 15-15,-6 0-10 16,14-17 0-16,-13-11 5 16,4-3 1-16,-22-8-4 15,9-2-2-15,-18 1 22 0,0 4-14 16,0 5 15-16,0 5 9 16,-27 12-26-16,-4 9 9 15,4 5-15-15,-4 0-7 16,4 31-2-16,19 12 5 15,8 7 4-15,0 4 0 16,8 0-8-16,37-9 0 16,13-8 0-16,-1-11-14 15,10-10 18-15,-9-7-15 16,-18-9 19-16,0 0 0 16,-14-6 4-16,-8-13-9 15,4-13 6-15,-13 7-1 16,0-9 4-16,0 5 5 0,0 4-9 15,13 5 0-15,-22 10 10 16,9 6-17-16,-9 4 7 16,18 0-7-16,0 0 1 15,13 20-1-15,-22 2 7 16,8 7 0-16,14-4-3 16,-22-7-2-16,9-4 5 15,-9-6 0-15,4-2-7 16,-4-6 11-16,0 0-4 15,0 0 0-15,0 0 7 16,13-12 0-16,-4-10-7 16,0-1 0-16,-1 3 7 0,6 6 0 15,-6 5-7-15,14 7 0 16,-4 2-4-16,13 0-3 16,5 9 4-16,12 21-31 15,1 5-136-15,22 4-135 16,4-5-387-16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9:50.18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0 536 1050 0,'0'0'141'0,"0"0"32"0,0 0-55 16,0 0-98-16,0 0-15 15,0 0 1-15,40 101-3 16,-14-41 25-16,14-4-25 16,0-4 0-16,-4-16 8 15,4-10-1-15,-14-17-10 16,14-9 13-16,9-4 2 15,9-38 58-15,26-23-31 16,-8-18-11-16,22-10 17 16,-14-5-38-16,-4-5 7 15,-4 1-13-15,-1 3 1 16,-8 18-7-16,-27 21 2 16,-14 25-51-16,-26 24 5 15,0 11-59-15,0 17-65 16,0 26-189-16,-17 16-209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9:50.74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324 0 837 0,'0'0'207'0,"0"0"-23"16,0 0-35-16,0 0-53 16,0 0-40-16,0 0-46 15,9-3 3-15,-36 48-12 16,-13 14 13-16,-17 4-11 15,12 5-6-15,-21 2-1 16,17 1-95-16,9 0-47 0,31-5-147 16,9-30-406-16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9:47.34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0 469 990 0,'0'0'76'16,"0"0"72"-16,0 0-42 16,0 0-17-16,0 0-66 15,0 0-22-15,106-20-1 16,-13 60 0-16,5 9 11 15,-22 1-13-15,-19-5 2 16,-21 1 0-16,-5-4-1 0,-13-5 5 16,-18-9-4-1,0-5 0-15,0-5-10 0,-18-11 6 16,-13-1-37-16,4-6 8 16,10 0 31-16,17-20-2 15,0-14 4-15,0-5-5 16,44-7 14-16,14-10-11 15,8-1 2-15,5 9 0 16,-17 6-5-16,-14 13 11 16,-22 12-6-16,-5 14 10 15,-13 3-7-15,9 0 4 16,-9 0-7-16,18 20-4 16,-10 20-4-16,24 6 8 0,-24 4 0 15,19-1 2 1,4-2 5-16,5-10-7 0,4-9 0 15,9-10 1-15,-1-13 2 16,6-5 3-16,-5 0-5 16,-18-19 25-16,4-16 0 15,-13 1 20-15,-13-13-15 16,-9-2-7-16,0 0 9 16,-17 2-31-16,-41 1 0 15,0 9-2-15,-9 10-5 16,-4 15-2-16,36 12-53 15,-5 0-62-15,31 12-69 16,9 15-144-16,0-1-444 16</inkml:trace>
  <inkml:trace contextRef="#ctx0" brushRef="#br0" timeOffset="1350">1417 266 573 0,'0'0'291'15,"0"0"-81"-15,0 0-36 16,0 0-46-16,-9-148-33 16,0 145-32-16,9 3-19 15,0 0-44-15,0 13-6 16,0 30 3-16,18 23 3 16,-9 13 0-16,8 9 2 15,-8 3 5-15,5 2-7 0,3-11 0 16,-8-11 1-16,0-17-9 15,0-20-33-15,-9-18-15 16,13-16 19-16,-13 0 10 16,0-13 26-16,9-27 1 15,-9-11 0-15,0-6-7 16,-9 4 7-16,-31 2 0 16,0 9-6-16,14 10 10 15,-5 9-4-15,22 12 0 16,0 7 5-16,9 4-15 15,0 0 10-15,58 0-20 16,17 0 13-16,32 0 11 0,-9 0-4 16,4 0 0-1,-13 0 5-15,-23 0-7 0,-8 0 2 16,-31 0 0-16,-10 0 12 16,-17 0-9-16,0 0 14 15,0 0 8-15,0 0-17 16,0 0 27-16,0 0-16 15,0 0-6-15,-26 0-7 16,-23 0-6-16,0 13 0 16,13 4-2-16,-4 8 3 15,14 8-9-15,4 2 8 16,22 1-11-16,0-4-1 16,13-7-35-16,14-13 17 15,13-7 11-15,-5-5 15 16,5 0 1-16,-4-11 3 0,4-9 0 15,-23 1 14-15,-3-1-14 16,-5 8 28-16,0-2 10 16,-9 9-29-16,0 5 25 15,0 0-26-15,0 0-5 16,0 0-6-16,0 0-4 16,0 0-1-16,0 9-4 15,0 9 12-15,0 6 1 16,17 1-1-16,14-5 0 15,5-3-5-15,13-3 8 0,0-14-3 16,0 0 0 0,-14 0 7-16,5 0 0 0,0-26-7 15,-4-5 0-15,-5-6 20 16,-14-5-17-16,1-9 23 16,-9-3 2-16,-9-8-22 15,0 0 10-15,0-1-16 16,0-5 1-16,-18 8 2 15,-8 2-1-15,3 12-2 16,6 24 0-16,8 10 11 16,0 12-9-16,0 0-2 15,9 9-19-15,-22 41 6 16,13 24 11-16,0 14 2 16,9 0 0-16,0-6 8 15,0-6-17-15,9-5 9 16,9-11-44-16,4-15-8 0,-13-14-37 15,9-11-38-15,-18-14-27 16,0-6-29-16,0-6 51 16,0-31 28-16,0 1 92 15,0-7 5-15,-36 3 10 16,-22 7-3-16,1 1 22 16,-1 9 13-16,18 12 60 15,13 8-9-15,27 3-42 16,0 0 0-16,0 0-44 15,18 3 0-15,40 8 2 16,17-2 0-16,23-9 19 16,-5 0 9-16,5 0 2 0,-22-6 16 15,-10-11-16-15,-8 0 23 16,-18 7 18-16,-22-2-24 16,-9 6 13-16,-1 0-9 15,-8 6-23-15,0 0 4 16,0 0-34-16,9 0-9 15,5 12 8-15,3 16 1 16,1 6 7-16,-9 5-7 16,13-7 4-16,-4 1-6 15,0-7 2-15,4-3 0 16,-13-6 0-16,9-3 7 16,-9-6-7-16,-1 1 0 15,6-1-38-15,-14-8-43 16,0 0-112-16,0 0-111 0,0-8-411 15</inkml:trace>
  <inkml:trace contextRef="#ctx0" brushRef="#br0" timeOffset="1627">2785 83 456 0,'0'0'283'0,"0"0"-112"16,0 0-26-16,0 0-44 15,0 0-80-15,0 0-15 16,-66-5 0-16,66 31-6 16,17-2 11-16,14-6-11 0,5-11 0 15,13-5 19-15,-18-2-14 16,4 0 17-16,-12-6 19 16,-14-15-19-16,-9-6 5 15,0-4-27-15,0 6 1 16,-40 2-4-16,-18 9-53 15,9 6-82-15,13 8-129 16,27 0-477-16</inkml:trace>
  <inkml:trace contextRef="#ctx0" brushRef="#br0" timeOffset="2475">3771 399 725 0,'0'0'199'0,"0"0"-66"16,0 0 32-16,0 0-48 15,0 0-43-15,0 0-1 16,-75-77-49-16,75 77 5 15,0 0-21-15,0 0-3 16,0 0-10-16,-9 14-7 0,-22 20 12 16,4 11-14-1,-13 3 21-15,14 2-7 0,26-12 0 16,0 2 7-16,0-9-7 16,26-8 0-16,23-12-4 15,0-11-6-15,-13 0 9 16,4 0 1-16,-14-23 16 15,5-14-12-15,-22-4 10 16,-9-8-14-16,0-8 1 16,0 7 7-16,-9-5-1 15,-31 14-5-15,-4 9 0 16,4 15 8-16,0 9-16 16,4 8 6-16,-4 0 0 15,14 23-11-15,-5 19 9 16,22 0 2-16,9 9 0 0,0 0 3 15,40-6-4-15,13-7 1 16,27-11-6-16,-4-9-3 16,-1-13 6-16,1-5 3 15,-19 0 3-15,1-8 5 16,-18-16-2-16,-13-1-6 16,-5 0 1-16,-13 5 18 15,0 6-17-15,-9 5 12 16,0 9 8-16,0 0-21 15,0 0-1-15,0 0-4 0,0 18-12 16,0 7 9 0,18 7 9-16,4-5-2 0,4 4 0 15,5-2 5-15,-4-7-7 16,4-5 2-16,-4-5-7 16,-9-12-2-16,13 0 7 15,-5 0 2-15,6-14 2 16,-6-15 7-16,5-4-3 15,5-4-6-15,-5-3 3 16,-4 9 2-16,-5 8-5 16,-13 12 0-16,0 8 0 15,-1 3-1-15,1 0 0 16,0 13-4-16,22 17 2 16,-22 3-6-16,9 1 8 15,-9 1-15-15,22 2-52 0,5 2-95 16,3-8-99-1,19-3-244-15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9:52.18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41 656 962 0,'0'0'184'0,"0"0"-45"0,0 0-2 15,0 0-43-15,0 0-60 16,0 0-17-16,0-61-17 15,9 61-3-15,0 0-3 16,0 11 12-16,-9-4-6 16,13-2 0-16,-13-3 6 15,0-2-7-15,0 0 1 16,0 0 0-16,0 0 1 16,0 0 13-16,0 0-14 15,0 0 0-15,0 0 4 16,0 0 8-16,0 0-12 15,0 0 0-15,0 0 14 16,0 0-9-16,0 0 3 16,0 0-6-16,0 0 7 0,0 0-8 15,0 0-1-15,0 0 1 16,0 0-3-16,0 0 13 16,0 0-11-16,0 0 0 15,0 0 6-15,0 0-9 16,0 0 3-16,0 0 0 15,0 0-3-15,0-14 5 16,9-6-2-16,0 2 0 16,0-8 8-16,9-3-15 15,-5-3 7-15,5 4 0 16,-9 0 1-16,-9 2 5 16,0 9-6-16,0 4 0 15,0 6 6-15,-9 5-18 0,0 2 8 16,-13 0-17-16,4 20 19 15,-9 12-4-15,-4 18 6 16,13 6 0-16,0 1 3 16,5-1-12-16,13 1-3 15,13-12-7-15,32-8 4 16,13-11-17-16,22-15 31 16,4-11 0-16,9 0 2 15,5-23-2-15,-22-19 1 16,-10-12 0-16,-8-3 11 15,-18-11-9-15,0-2 27 16,-13-15 1-16,-18-2-24 16,-9-1 22-16,0 6-22 0,0 16-4 15,-9 21 21-15,-9 17-23 16,9 16 20-16,9 12-6 16,-13 0-11-16,13 12-6 15,-18 39-21-15,9 19 24 16,9 15 2-16,0 3-2 15,0-7 0-15,9-3-2 16,22-11-18-16,5-10 13 16,12-12-10-16,1-10 17 15,9-10-10-15,-14-14 12 16,5-7-2-16,0-4 0 16,0 0 8-16,0-21-7 15,-14-18-1-15,5-7 0 0,-13-2 19 16,-5-6-15-16,-22 1 14 15,0-8 3-15,0 8-20 16,0 8 20-16,-13 11-21 16,4 20 0-16,0 2 7 15,9 12-3-15,0 0-7 16,0 0 3-16,0 12-23 16,0 25 19-16,0 14 4 15,18 2 0-15,4 1-9 16,14 3 9-16,-5-6-1 15,4-6-3-15,-4-3-13 16,-13-4 16-16,4-13 1 16,-22-5-13-16,0-18 8 0,0 1-2 15,0-3 7-15,0 0-5 16,-13 0 7-16,-22 0-3 16,-5-3 1-16,4-4-10 15,23-1 4-15,4 8-7 16,9-1 6-16,0 1 2 15,0-4-25-15,22 2 16 16,23-4 1-16,21-8 8 16,23-9-6-16,-13 3 11 15,-19-13 0-15,1-5 3 16,-18 2 7-16,-13-3-8 16,-18-2 13-16,-1 2-3 15,-8 5 32-15,0 3-19 0,0 6-6 16,-8 10 12-1,-10 7-27-15,0 8 15 0,5 0-19 16,-14 6-10-16,9 25 4 16,-4 20 6-16,13-3 0 15,9 5-7-15,0-4 13 16,31-4-6-16,5-7 0 16,22-11-6-16,17-4 2 15,5-6-29-15,4-6-41 16,1-6-64-16,13-5-234 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9:52.96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1 477 1109 0,'0'0'106'16,"0"0"46"-16,0 0-22 15,0 0-68-15,0 0-28 16,0 0-34-16,0 0 11 16,0 32-11-16,0 17 0 0,0-4 0 15,0 0 6-15,9-8 2 16,0-6-8-16,4-5 0 15,-13-12 8-15,9-6-8 16,-9-5 0-16,0-3 0 16,9 0-6-16,9 0 15 15,13 0-9-15,18-23 4 16,4-5 5-16,18-12 1 16,-4 4-10-16,-9-1 1 15,-14 8-4-15,-13 15 6 16,-22 6-3-16,-9 8 0 15,9 0-3-15,0 3-1 16,0 25-6-16,13 8 10 16,-4 1-10-16,-9 0 12 0,13-5-2 15,4-10 0-15,1-5-1 16,-5-6-5-16,5-7 6 16,4-4 0-16,-4 0 4 15,-9-6 7-15,13-17-10 16,-5-2-1-16,5-1 5 15,-13 3 1-15,-9 3-5 16,4 12-1-16,-13 0 14 16,0 8-11-16,0 0-3 15,0 0 0-15,0 0-20 16,18 14 16-16,9 8 4 16,4 4 0-16,-4 2-4 15,4-14 7-15,13-2-3 0,-4-7 1 16,9-5 6-16,-14 0 0 15,5-8-3-15,0-20-3 16,-22-6 41-16,0-3-27 16,-18-2 11-16,0-4 5 15,-9 0-25-15,-49 4 13 16,-8 4-19-16,-19 7 0 16,-4 11-7-16,5 11 6 15,0 6-6-15,13 0-11 16,17 35-62-16,23 12 2 15,31 10-59-15,0 0-107 16,49-6-203-16</inkml:trace>
  <inkml:trace contextRef="#ctx0" brushRef="#br0" timeOffset="451">1690 193 881 0,'0'0'277'16,"0"0"-72"-16,-125-165-45 16,103 143-58-16,13 16-54 15,9 6-2-15,0 0-30 16,0 6-12-16,0 36-8 0,-9 26-1 16,0 17 5-16,-13 8 4 15,22 9 8-15,-9-12-12 16,9-2 0-16,0-8 4 15,0-15-10-15,31-14 6 16,5-14 0-16,4-14-1 16,-9-9-1-16,-4-14 1 15,-1 0-4-15,-4-6-10 16,-13-20 9-16,-9-13-2 16,0 0-4-16,0-4 5 15,-31 3-19-15,-13-1 22 16,-5 5 4-16,9 5 0 15,13 6-4-15,5 5 4 16,13 8 0-16,9 4 2 16,0 7 4-16,0 1-6 0,40-4 0 15,67 0-21-15,26 4-5 16,27 0-93-16,-13 0-86 16,-14 0-79-16,-18-2-370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5:41.4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505 151 488 0,'0'0'256'0,"0"0"-87"15,0 0-44-15,0 0 10 16,0 0-42-16,0 0-41 16,0 0 11-16,22-127-45 15,-22 124 2-15,0-6-12 16,-22 4 2-16,-14 2-14 15,-12 3 4-15,-19 0-7 16,-9 3 0-16,-12 22 2 16,12 5-4-16,9 2 1 15,36 3-27-15,22-4 21 16,9 1-29-16,9-1 1 16,62-6 37-16,5 0-5 15,-1-5 10-15,1-3-5 0,-9-3 12 16,-27 6-10-16,-14-3 3 15,5 5 0-15,-31 1-11 16,0 3 9-16,0 5-4 16,0 0 4-16,-17 3-2 15,-32-1-1-15,-18 1 5 16,0 1 0-16,1-4-7 16,17-8 7-16,9-9-1 15,22-6-8-15,18-8 0 16,0 0 9-16,0 0 8 15,0 0-4-15,0 0-8 16,0 0 4-16,0 0 0 0,18 0-4 16,0 0 0-16,4 3-2 15,-13 19 6-15,9 9-11 16,-10 12 10-16,6 11-8 16,-5 6 9-16,-1 8 8 15,1 3-8-15,-9 2 30 16,0-2-5-16,0-3-21 15,0-9 15-15,9-14-16 16,0-10 3-16,13-8 0 16,14-13 0-16,4-5 5 15,9-7 7-15,-5-2-5 16,14 0 9-16,-27-2-22 0,-22-12-2 16,-9 3-158-16,-18-5-347 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20:04.4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369 153 424 0,'0'0'316'0,"0"0"-155"15,0 0 10-15,0 0-37 16,0 0-27-16,0 0-11 15,-40-128-66-15,22 121 18 0,-4-2-11 16,4 7-35-16,-9-1 36 16,5 3-38-16,-13 0 3 15,3 0-10-15,-16 21 8 16,12 8-1-16,-4 3 0 16,22-1 10-16,9 0-20 15,9 1 10-15,0 1 0 16,36 0-10-16,22-1 14 15,-1-1-4-15,1-6 0 16,0 1 10-16,-9-1-12 16,0-2 2-16,-23-3 0 15,5-6-6-15,-22 3 7 16,-9-5-1-16,0 2 0 0,0-3 0 16,-22 1-15-1,-22-4 15-15,-23-3-27 0,-4 1-9 16,18-3-65-16,4 0-31 15,18-3-58-15,22 0-137 16,9 0-296-16</inkml:trace>
  <inkml:trace contextRef="#ctx0" brushRef="#br0" timeOffset="328">502 355 454 0,'0'0'134'0,"0"0"-12"15,0 0-2-15,0 0-15 16,0 0-24-16,0 0-21 16,209 10 0-16,-200 8-27 15,-9 7 14-15,0 4-7 16,0 7-15-16,-9 3 34 16,-27 10-35-16,-4-3-15 15,0-4 18-15,14-8-23 16,8-8-4-16,18-11 0 15,0 1 16-15,0-6-18 16,9-4 2-16,40-6 0 16,26 0 8-16,32-16-8 15,26-27-52-15,-9-11-77 16,-8-6-83-16,-14 4-7 16,-22 5-57-16,-27 9-262 0</inkml:trace>
  <inkml:trace contextRef="#ctx0" brushRef="#br0" timeOffset="505">1248 276 500 0,'0'0'188'0,"0"0"-12"15,0 0-22-15,0 0-66 16,0 0-24-16,0 0-64 16,18-20 8-16,71 20-4 15,-5 0-4-15,23 0 3 16,-14 0-6-16,-13 0-62 15,-35 0-81-15,-14 8-41 0,-31 6-42 16,0 2-201-16</inkml:trace>
  <inkml:trace contextRef="#ctx0" brushRef="#br0" timeOffset="664">1239 516 292 0,'0'0'189'0,"0"0"-40"16,0 0-24-16,0 0-16 15,0 0-12-15,0 0-48 16,258-20-8-16,-151 9-40 16,-5 2-1-16,-4 0-8 15,-14 4-268-15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20:05.4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0 141 896 0,'0'0'170'15,"0"0"-21"-15,0 0 10 16,0 0-80-16,0 0-37 0,0 0-14 16,27-53-28-16,-27 75 0 15,13 15-4-15,-13 9 14 16,0 2-3-16,0-1-7 16,0 2-15-16,0-6-24 15,0-6-90-15,0-6-75 16,0-12-81-16,18-10-243 15</inkml:trace>
  <inkml:trace contextRef="#ctx0" brushRef="#br0" timeOffset="183">200 269 454 0,'0'0'211'0,"0"0"-50"15,0 0-20-15,0 0-11 16,0 0-85-16,0 0-12 15,0-20-33-15,0 26 5 16,0 25-10-16,0 6 11 16,0 6-12-16,9 4-42 15,13-5-181-15,-4-7-194 16</inkml:trace>
  <inkml:trace contextRef="#ctx0" brushRef="#br0" timeOffset="920">671 362 623 0,'0'0'216'0,"0"0"-37"0,0 0-24 16,0 0-43-16,0 0-22 16,0 0-60-16,-18-45-13 15,-4 45-16-15,-5 17 13 16,-13 11-14-16,23 7 0 15,-6 7 0-15,6-2-2 16,17 5 2-16,0-8 0 16,17-3-1-16,32-9 8 15,18-5-6-15,22-11-1 16,-14-9 6-16,10 0-1 0,-19 0-4 16,-8-9-1-16,-18-8 10 15,-9-3-3-15,-4-2 4 16,-18-1 15-16,0 1 3 15,-9-4 28-15,0 1-42 16,0 2-1-16,0 5 22 16,0 8-35-16,0 4 22 15,0 6-23-15,0 0 9 16,0 0-20-16,0 11 4 16,0 23 7-16,0 11-14 15,0 6 28-15,0 3-14 16,0 0 0-16,0-3 4 15,0-3-9-15,0-9 5 16,8-10 0-16,6-15-2 0,-5-8 15 16,-9-6-13-16,9 0 16 15,-9 0-11-15,0-17 53 16,8-26-23-16,1-14-25 16,14-4-2-16,-23-2 6 15,8 3-14-15,-8 5 0 16,0 2 9-16,9 11-11 15,-9 11 2-15,0 11 0 16,0 12-11-16,9 8 12 16,0 0-2-16,22 0-18 15,14 31-18-15,4 6 29 16,8 8-2-16,-8 1 10 16,0-1-19-16,-22-5 15 0,4-6 4 15,-13-3 0-15,-18-3-21 16,0 0 16-16,0 0-23 15,-58-6-20-15,-9 2 13 16,1-4-55-16,-1-6-19 16,27-3-89-16,40-11-52 15,9 0-39-15</inkml:trace>
  <inkml:trace contextRef="#ctx0" brushRef="#br0" timeOffset="1341">1888 541 562 0,'0'0'256'0,"0"0"-76"16,0 0 27-16,0 0-70 16,0 0-64-16,0 0 4 15,27-77-58-15,-27 77-16 16,0 29 0-16,0 4 4 16,0 8 6-16,0-2 12 15,0-2-19-15,0 2 23 16,0-7-29-16,0-9 0 15,0-7 10-15,0-7 3 16,0-9-13-16,0 0 0 16,0 0 12-16,0 0 8 15,0-25 21-15,0-18-9 16,0-14-16-16,9-5-6 0,0 0-6 16,4 2-4-1,-4 6 11-15,0 9-11 0,0 11 0 16,0 14 0-16,8 8-10 15,6 12 6-15,25 0-12 16,-3 26 14-16,13 26-30 16,-9 12 29-16,-1 1-19 15,-12 1-13-15,-5-13-6 16,-13-4-72-16,-9-13-15 16,-9-7-69-16,0-15-122 15,-9-9-244-15</inkml:trace>
  <inkml:trace contextRef="#ctx0" brushRef="#br0" timeOffset="2105">2013 634 406 0,'0'0'201'0,"0"0"-74"15,0 0 45-15,0 0-66 16,0 0-24-16,0 0-34 16,-40-22-48-16,66 22 0 15,32 0 16-15,22-6 10 16,5-8 34-16,12-3-27 15,-12 0 4-15,-10-9 7 16,-17 2-18-16,0-5 45 16,-18 0-24-16,-14 1-10 15,-3 9 15-15,-23 4-26 16,0 7 2-16,0 5-6 16,0 3-14-16,0 0-16 0,0 0 2 15,0 17-8-15,0 14 5 16,0 6 9-16,0 5 0 15,0-2-1-15,-14-3 14 16,5-6-13-16,9-9 0 16,0-7 1-16,0-7-2 15,0-8 2-15,0 0-1 16,0 0 16-16,0 0-11 16,0-29 23-16,0-10-7 15,9-14-13-15,13-1 0 16,5 0-8-16,-9 3 0 15,4 5 2-15,5 13 6 0,-18 7-8 16,13 15 0 0,-4 5-6-16,8 6-2 0,5 0-7 15,9 6-7-15,-13 17 21 16,13 7-32-16,-31 2 30 16,0 2 0-16,-9 3-7 15,0-4 3-15,0-1 7 16,-9-6 0-16,-22-4-13 15,-5-6 2-15,14-4 11 16,-5-7 0-16,19-1 6 16,8-4-7-16,0 0 1 15,0 0 0-15,0 0 4 16,0 0-1-16,8 0-6 0,32 0 3 16,5 0 0-1,21 2-5-15,-8 10 5 0,9 2 0 16,-18 5-9-16,0 4 12 15,-9 3-3-15,-14-1 0 16,-17-2 0-16,-9-1-10 16,0-2 9-16,-27 0-1 15,-39-3-10-15,-14-3 9 16,-5-8 3-16,10-3-32 16,8-3-61-16,10 0 3 15,34-3-61-15,23-31-37 16,0-11-213-16</inkml:trace>
  <inkml:trace contextRef="#ctx0" brushRef="#br0" timeOffset="2512">3430 34 522 0,'0'0'287'0,"0"0"-69"16,0 0-30-16,0 0-32 15,0 0-51-15,0 0-53 16,18-34 2-16,-18 34-41 16,9 0-11-16,-9 27 4 15,9 9 2-15,-1 9-8 16,6 0 0-16,-5-2 13 16,8-4-14-16,-8-8 1 0,0-9-36 15,4-10-12-15,5-3-41 16,-9-9 21-16,0 0 38 15,9-3 19-15,-5-25 9 16,5-12 2-16,0 0 0 16,13 1 4-16,-13 5 7 15,-10 11 3-15,1 12 38 16,-9 8-28-16,0 3 23 16,9 0-47-16,-9 3-11 15,22 29 7-15,-13 10 1 16,9 8 3-16,4 10 0 15,-4 6-2-15,-18-4-94 0,0-3-469 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3:17:07.8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3700 425 562 0,'0'0'298'15,"0"0"-160"-15,0 0 38 16,0 0-56-16,0 0-36 15,-67-150-37-15,67 144-5 16,0 3-9-16,-17 3-30 16,-14 0-4-16,-14 34 1 15,-4 23 0-15,-9 6 0 16,10 4 1-16,12-2-1 16,14-6 0-16,22-1 2 0,0-8-2 15,40-4 0 1,18-9-2-16,17-6-8 0,1-14 4 15,30-12-31-15,10-5-55 16,-1-3-108-16,-13-28-55 16,-4-2-263-16</inkml:trace>
  <inkml:trace contextRef="#ctx0" brushRef="#br0" timeOffset="493">4642 366 651 0,'0'0'239'0,"0"0"-88"16,0 0-8-16,0 0-9 15,0 0-90-15,0 0-34 16,-40 59 30-16,40-11-17 16,0 3 9-16,0-2-7 15,0-4-24-15,9 1 26 16,-9-10-27-16,9-2 3 15,-9-9-2-15,9-11 10 16,-9-3-11-16,13-11 0 16,-13 0 5-16,0 0 3 15,0 0-2-15,0-16 44 16,0-21-23-16,0-14-14 0,0-3-12 16,0-14-1-1,0 0 6-15,0 0-7 16,-22 6 1-16,13 17 0 0,9 14-3 15,0 11 10-15,0 11-7 16,0 7 0-16,0 2-6 16,40 0-1-16,18 11-1 15,8 19 8-15,10 7-5 16,-19 9 10-16,1-1-5 16,-9 3 0-16,-22-3 6 15,-9-2-15-15,-5-3 9 16,-13 2 0-16,0-2-8 15,-22 2-2-15,-54 4-19 0,-30-1-102 16,-10-3-166 0,-8 1-454-16</inkml:trace>
  <inkml:trace contextRef="#ctx0" brushRef="#br0" timeOffset="-1197">1221 297 485 0,'0'0'298'0,"0"0"-134"0,0 0-26 15,0 0-1-15,0 0-33 16,0 0-82-16,-9 40-7 16,-22 40-1-16,4 13 6 15,-13 0 12-15,23 0-32 16,-10-10 21-16,5-21-21 16,13-14 14-16,0-20-12 15,9-11-2-15,0-11 0 16,0-6 6-16,0 0 1 15,0-15 14-15,0-18 47 16,0-18-67-16,9-14 34 0,9-15-32 16,22-16 2-1,-14-3 0-15,14 1 4 0,-9 16-9 16,5 16 0-16,-18 26 8 16,4 18-14-16,-4 16 6 15,-1 6-2-15,23 17-8 16,0 37-2-16,5 25 12 15,-14 15 0-15,-13 5 9 16,4-6-18-16,-13-11 9 16,-9-17-27-16,0-14-14 15,0-14-45-15,0-9-23 16,0-14-52-16,0-5-62 0,-40-9-86 16,-9 0-339-1</inkml:trace>
  <inkml:trace contextRef="#ctx0" brushRef="#br0" timeOffset="-1009">1039 719 14 0,'0'0'403'0,"0"0"-286"15,0 0-17-15,0 0 6 16,0 0-22-16,0 0-16 16,-40-37-62-16,129 37 16 15,35-2 55-15,18-7-45 16,5-6-3-16,-5 2-28 0,-26-2-1 15,-23 7-37-15,-4 2-155 16,-14 1-190 0</inkml:trace>
  <inkml:trace contextRef="#ctx0" brushRef="#br0" timeOffset="-329">2216 481 432 0,'0'0'263'0,"0"0"-110"15,0 0-10-15,0 0-11 16,0 0-56-16,0 0-19 16,9-45-54-16,13 76-3 15,5 15 29-15,4 4 4 16,-4-2 20-16,-10 5-29 16,6-12-16-16,-14 1 16 0,-1-5-16 15,-8-11-7-15,0-15-1 16,0-3 12-16,0-8-10 15,0 0-2-15,0 0 0 16,0 0 33-16,-17-24-5 16,-14-16-13-16,13-14-10 15,0-17 9-15,-4-8-13 16,22-9-1-16,0 12 0 16,0 10-3-16,0 19 7 15,0 18-4-15,0 12 0 16,0 12 0-16,9 5-11 15,40 0-4-15,8 0 6 16,-8 5-4-16,0 23 4 16,-13 6 3-16,4 12 6 0,-23 7-30 15,-8 7 30-15,-9-4-15 16,0-3-3-16,-9-10 12 16,-17-11-6-16,3-11 8 15,6-11 2-15,17-10 2 16,0 0-4-16,0 0 4 15,0 0 0-15,0 0 3 16,0 0-2-16,40-3-1 16,-5-8 0-16,14 6 6 15,0 5-14-15,0 0 8 16,-14 0 0-16,14 25-11 16,-9 6 11-16,-4 5 0 15,-14 5 0-15,-4-6 7 0,-9 0-12 16,-9-9 5-16,0-3 0 15,-9-9-11-15,-40-1 15 16,-27-4-4-16,1-4 0 16,-14-5-12-16,13 0-44 15,19 0-41-15,21 0-17 16,23 0 2-16,13-16-158 16,31-21-296-16</inkml:trace>
  <inkml:trace contextRef="#ctx0" brushRef="#br0" timeOffset="2616">3949 1829 505 0,'0'0'219'16,"0"0"-70"-16,0 0-16 16,0 0 28-16,0 0-56 15,0 0-13-15,-9-89-43 16,-18 82-20-16,-13 1 10 15,14 3-37-15,-14 3 21 16,0 0-19-16,-5 20 6 16,-4 20-10-16,1 11 0 15,21 6 0-15,5-1 3 16,22-3 6-16,0-4-9 16,40-6 0-16,17-6 8 15,10-7-13-15,0-10 5 0,-1-6 0 16,23-12-6-16,-4-2-58 15,8 0-28-15,14-18-100 16,-10-17-155-16,-3 1-461 16</inkml:trace>
  <inkml:trace contextRef="#ctx0" brushRef="#br0" timeOffset="3142">4793 1811 723 0,'0'0'196'16,"0"0"-42"-16,0 0 17 16,0 0-52-16,0 0-40 0,0 0 7 15,0-27-74-15,0 27 5 16,0 20-17-16,9 13 3 16,13 12 4-16,-22 1-7 15,18 0 2-15,-9-1 4 16,-9-2 2-16,9-10-8 15,0-8 0-15,-9-7 9 16,8-10-16-16,-8-5 7 16,0-3 0-16,0 0 9 15,0 0-2-15,0 0 31 0,0-15 14 16,0-21-37 0,0-15 5-16,0-4-20 0,0-12 0 15,-8 2-3-15,-10 0 14 16,9 9-11-16,-9 12 0 15,18 16 7-15,0 18-13 16,0 5 6-16,0 5-1 16,0 0-8-16,0 0-19 15,27 0 17-15,30 10 5 16,10 18 12-16,0 6-13 16,8 8 7-16,-8 3 0 15,4 4-3-15,-18-4 10 16,-13 1-7-16,-22-5 0 15,-18 0 6-15,0-4-16 0,0 0 10 16,-44-1 0-16,-36-4-10 16,-5-4-93-16,-21-3-157 15,3-4-535-15</inkml:trace>
  <inkml:trace contextRef="#ctx0" brushRef="#br0" timeOffset="1258">1172 2075 610 0,'0'0'226'16,"0"0"-79"-16,0 0 10 16,0 0-22-16,0 0-49 15,0 0-8-15,-9-83-35 16,9 83-11-16,0 0-32 15,0 24 12-15,-9 15-12 16,0 15 2-16,1 3 4 16,-6-2-1-16,5-5 6 15,9-8-11-15,-9-14 0 16,9-10 10-16,0-13-14 0,0-2 4 16,0-3 0-1,0 0 15-15,0 0-9 0,0-34 29 16,0-17-28-16,0-17 5 15,32-8-6-15,3-10-6 16,-4 2 0-16,5-2-8 16,-5 8 19-16,-4 14-11 15,-19 26 0-15,15 15 6 16,-15 17-16-16,1 6 10 16,18 9-11-16,13 39 0 15,0 22 4-15,-13 12 7 16,-5 4-1-16,-13-4-14 15,0-14-12-15,0-11-62 16,-9-12-50-16,8-16-44 0,-8-16-98 16,0-10-15-16,-8-3-104 15</inkml:trace>
  <inkml:trace contextRef="#ctx0" brushRef="#br0" timeOffset="1315">1172 2075 155 0</inkml:trace>
  <inkml:trace contextRef="#ctx0" brushRef="#br0" timeOffset="2047">1172 2075 155 0,'0'58'177'0,"-35"-76"9"0,3 7-25 0,15 5-40 0,8 3-10 16,9 3-13-16,0 0-63 16,18-2-17-16,57-4-9 15,32-6-5-15,35-8 28 16,13-2-9-16,-4-4-10 16,-4 1 19-16,-36 5-21 0,-13 6 15 15,-14 5 3 1,-26 1-22-16,-18 5 33 0,-22 0-16 15,-9 3 5-15,-9 0 30 16,0 0-36-16,0-2 29 16,0 2-7-16,0 0-35 15,0 0 18-15,0 0-28 16,0 0-14-16,0 28 10 16,-9 13 1-16,-9 9 3 15,9 1 0-15,-9-4 13 16,18-7-16-16,0-8 3 15,0-13 0-15,0-7-2 16,0-10 9-16,0-2-7 0,0 0 13 16,0 0-11-1,0-11 41-15,0-23-29 0,-13-15-9 16,4-1-6-16,9-7 4 16,-9 1-3-16,9-4 0 15,0 10-1-15,0 7-10 16,0 8 7-16,18 13-18 15,13 10 18-15,5 10-25 16,13 2 12-16,-9 0 6 16,-5 17-14-16,-4 13 18 15,-4 5 5-15,-14-1-3 16,5 3-7-16,-18-3 5 0,0-1 7 16,0-1-3-1,0-4-1-15,-18-5-1 0,-4-6 5 16,13-8 0-16,0-4-12 15,9-5 15-15,0 0-3 16,0 0 14-16,0 0-9 16,0 0 7-16,9 0-12 15,22-9-1-15,-4-2-6 16,13 8 0-16,4 3 7 16,-4 0-3-16,0 0 1 15,-4 23-3-15,-5 3 5 16,-4 1 0-16,-5 5-7 15,-5-1 7-15,-17-2 0 16,0-4-1-16,0-3 1 16,-31-2 0-16,-26-3 0 0,-28-3 2 15,-13-8-15-15,5 0-57 16,-5-4-111-16,32-2-82 16,57 0-651-16</inkml:trace>
  <inkml:trace contextRef="#ctx0" brushRef="#br0" timeOffset="28728">8729 340 263 0,'0'0'251'15,"0"0"-86"-15,0 0 29 16,0 0-98-16,0 0 13 16,0 0 5-16,-17-91-43 15,-6 68 8-15,6 7-12 0,-1 2-51 16,0 2 44-16,-13 1-36 16,-9 5-17-16,4 4 21 15,-4 2-16-15,5 0-12 16,-14 0 0-16,0 25 16 15,0 11-15-15,0 22-1 16,14 9 0-16,17 10-7 16,5 2 15-16,13-3-8 15,13-13 0-15,40-7 7 16,18-11-3-16,5-16-4 16,17-15 0-16,14-14 15 15,0 0-2-15,-14 0-13 16,-4-14 0-16,-40-6-7 0,-49 3-4 15,0-3-144 1,-107-11-289-16</inkml:trace>
  <inkml:trace contextRef="#ctx0" brushRef="#br0" timeOffset="27169">5855 306 383 0,'0'0'341'16,"0"0"-163"-16,0 0-75 16,0 0 13-16,0 0-11 15,0 0-65-15,66-53 28 16,-66 53-42-16,0 0-19 16,0 8 33-16,0 23-33 15,0 17 30-15,0 3 10 16,0 8-43-16,0-2 48 15,-8-9-49-15,-10-5 0 16,9-9 6-16,0-11 4 0,0-13-13 16,9-4 0-16,0-3 13 15,0-3-12-15,0 0-1 16,0 0 0-16,0 0 21 16,0-18-14-16,0-20 15 15,18-25-22-15,17-19 17 16,5-9-23-16,9-7 6 15,-13 4 0-15,4 20-8 16,-9 15 16-16,-13 25-8 16,-9 17 0-16,-1 11 13 15,-8 6-31-15,9 0 18 0,14 14-1 16,-6 35-26-16,10 16 33 16,-14 11-6-16,-13 14 0 15,0-4 13-15,9-10-18 16,9-5 5-16,0-17 0 15,4-9-13-15,5-7 13 16,-10-14 0-16,6-7-20 16,-23-11-73-16,0-3 28 15,0-3-56-15,0 0-33 16,-23-23-39-16,-21-19-124 16,-5-4-163-16</inkml:trace>
  <inkml:trace contextRef="#ctx0" brushRef="#br0" timeOffset="27386">5837 450 161 0,'0'0'182'0,"0"0"-33"16,0 0-7-16,0 0-1 15,0 0-72-15,0 0 2 16,0 0-45-16,107-33 45 16,-23 15-13-16,32 4-22 15,8-4 19-15,-8 2-55 16,-1 5 5-16,-8 0-10 15,-23 7 2-15,-26 4-65 16,-23 0-110-16,-4 0-69 16,-13 4 37-16,-9 9-122 0</inkml:trace>
  <inkml:trace contextRef="#ctx0" brushRef="#br0" timeOffset="28135">7161 380 360 0,'0'0'193'16,"0"0"-58"-16,0 0 15 16,0 0-39-16,0 0-20 15,0 0 25-15,27-68-52 16,-27 68-5-16,0 0-12 16,0 0-43-16,9 13 14 15,8 28-16-15,-3 5 3 16,3 7 50-16,-17 0-49 15,9-8 13-15,0 1-5 0,-9-12-3 16,0-8-3-16,0-10-8 16,0-7 3-16,0-7 0 15,0-2 5-15,0 0-8 16,0 0 29-16,0 0-19 16,-18-19 30-16,1-15-40 15,-6-11 9-15,6-9-10 16,8-14 2-16,9-9-1 15,0 2 0-15,0 0 6 16,0 16-6-16,0 16 0 16,0 15 2-16,9 17-20 15,8 5 13-15,6 6-9 0,12 0 13 16,5 0-30 0,0 17 30-16,-13 9-1 0,-1 5-7 15,-3 3-5-15,-6 3 4 16,-8 2-1-16,-9 0 7 15,0 3-17-15,0-4 18 16,-26-7 3-16,3-5 0 16,6-12-11-16,-1-5 11 15,18-7 0-15,0-2-3 16,0 0 14-16,0 0-11 16,0 0 0-16,0 0-6 15,9 0-5-15,9 0 11 16,22 0 0-16,0 0-3 0,-5 6 12 15,5 11-9 1,-4 9 0-16,4 1 0 0,0 5-5 16,-14 1 5-16,5-1 0 15,-22-4-5-15,0 0 15 16,-9-5-10-16,0 0 0 16,-9-3 3-16,-40-5 7 15,-17 1-10-15,-10-10 0 16,-4-4-3-16,-4-2 12 15,17 0-9-15,9 0 0 16,27-11-32-16,22-9-18 16,9-11-110-16,32-12-36 15,43-9-198-15</inkml:trace>
  <inkml:trace contextRef="#ctx0" brushRef="#br0" timeOffset="41555">9258 1642 499 0,'0'0'243'0,"0"0"-40"15,0 0-77-15,0 0 5 16,0 0-3-16,0 0-97 16,0-31 8-16,0 37-38 15,9 22 17-15,-9 12 18 16,0 5-11-16,0 0-8 15,0 3 27-15,0-2-35 16,0-6 5-16,0-7-12 16,0-5 14-16,0-5-10 15,0-9-6-15,0-8 0 0,0-3 2 16,0-3 17-16,0 0-15 16,9 0 36-16,-9-17-20 15,0-14 30-15,9-12-50 16,-9-8 0-16,0-12 10 15,0-4 5-15,0-7-15 16,0 1 0-16,0 8 12 16,0 8-19-16,9 18 7 15,-9 16 0-15,8 12-12 16,6 8 14-16,12 3-3 16,14 0 1-16,27 25-8 15,9 12-4-15,8 9 12 16,-4 1 0-16,4 4-13 15,-8 1 24-15,-9-1-11 0,-27-4 0 16,-14-2 10-16,-26-2-23 16,0 0 13-16,-35 2 0 15,-72 0-10-15,-17-5-40 16,-10-4-40-16,1-4-95 16,-14-7-216-16,14-9-377 15</inkml:trace>
  <inkml:trace contextRef="#ctx0" brushRef="#br0" timeOffset="39214">5961 1843 596 0,'0'0'180'15,"0"0"-76"-15,0 0 29 16,0 0-55-16,0 0 3 16,0 0 17-16,67-68-48 15,-67 68 29-15,0 0-34 16,9 0-27-16,-9 0 28 15,0 0-43-15,0 25-3 0,-9 18 24 16,-18 11-18-16,-13 9 29 16,0-4-30-16,5-3 0 15,17-7 3 1,18-7-1-16,-13-14-7 0,13-10 0 16,0-10 16-16,0-8-20 15,0 0 4-15,0 0 0 16,0 0 50-16,13-40-30 15,14-16 1-15,13-18-21 16,4-6 17-16,5-10-15 16,-9-6-2-16,9-1 0 15,9 9-11-15,-23 21 13 0,-4 24-2 16,-13 20 0 0,-18 15 14-16,9 8-24 0,0 0 10 15,22 23-6-15,-4 22-19 16,-10 12 27-16,15 5-2 15,-15 1 0-15,14-5 15 16,-4-3-17-16,13-4 2 16,-13-9 0-16,4-5-19 15,-13-6-5-15,-10-12-20 16,-8-7 0-16,0-9-69 16,0-3 15-16,0 0-35 15,-8 0-42-15,-41-6 22 16,-9-16-104-16,0-4-15 15,-8 1-94-15</inkml:trace>
  <inkml:trace contextRef="#ctx0" brushRef="#br0" timeOffset="40001">6037 1897 142 0,'-44'0'129'0,"-5"0"-8"0,9 0 12 16,22 0-29-16,18 0 22 16,0 0 3-16,0 0-40 15,9-3-8-15,40-5-22 16,35-6-29-16,23-1 38 15,26-5-38-15,22-6 17 16,5 1-14-16,5 0-26 16,-14 3 37-16,-36-1-39 0,-39 6 1 15,-18 5 24-15,-27 7-24 16,-22 2 25-16,-9 3 4 16,0 0-32-16,0 0 36 15,0 0-36-15,0 0-3 16,0 0 0-16,0 0 7 15,0 8-7-15,0 23 0 16,0 10 11-16,0 6 4 16,0-1-12-16,-9-1 0 15,9-5 12-15,0-7 1 16,0-4-16-16,0-9 0 16,0-12 11-16,0-2-16 15,0-6 5-15,0 0 0 16,0 0 52-16,0-3-50 15,0-31 36-15,0-8-38 0,0-9 18 16,0-6-28-16,0-3 10 16,0-4 0-16,0 4-7 15,0 1 24-15,0 8-17 16,9 11 0-16,8 15 5 16,6 8-23-16,-6 11 18 15,10 6-2-15,13 0-20 16,-9 0 13-16,5 23 9 15,-5 11 0-15,-13 2-16 16,-10 1 0-16,-8 3 10 16,0-1 6-16,0-2-17 15,-8-3 12-15,-24-3 5 0,6-8 0 16,8-10-3 0,-4-3-4-16,13-8 7 0,9-2 0 15,0 0-6-15,0 0 10 16,0 0-4-16,0 0 0 15,31 0 7-15,5 0-18 16,21 0 11-16,-8 0 0 16,9 14-11-16,-9 6 19 15,-5 9-8-15,5 2 0 16,-9 3 8-16,-22-3-20 16,4 0 12-16,-22-6 0 15,0-5-12-15,0-5 15 16,-40-4-3-16,-18-2 0 0,-17-9 10 15,-23 0-28 1,5 0 6-16,-14 0-125 0,-17 0-104 16,17-13-174-16</inkml:trace>
  <inkml:trace contextRef="#ctx0" brushRef="#br0" timeOffset="41006">8529 1733 219 0,'0'0'461'0,"0"0"-302"0,0 0 9 16,0 0-64-16,0 0 5 16,0 0-2-16,-31-142-61 15,13 136 15-15,-8 1-17 16,-5 5-39-16,-18 0 33 15,4 0-30-15,-26 23-7 16,5 8 16-16,8 8 2 16,-9 10-14-16,23-1-5 15,4 3 9-15,31-6-18 16,9-2 9-16,0-7 0 0,18-2-1 16,22-8 19-16,18-7-18 15,-1-10 0-15,19-5 7 16,-1-4-11-16,1 0 4 15,13-10 0-15,-5-10-4 16,-17 1-91-16,-18 1-61 16,-9 2-122-16,-23-4-225 15</inkml:trace>
  <inkml:trace contextRef="#ctx0" brushRef="#br0" timeOffset="111352">11422 1823 574 0,'0'0'197'15,"0"0"-50"-15,0 0-7 16,0 0-50-16,0 0 3 16,0 0-33-16,0 0-45 0,0 0 37 15,0 0-33-15,0 0-7 16,35 0 14-16,23 0-18 15,22 0 3-15,13 0 6 16,5 0-11-16,17 0 24 16,-3 0-18-16,3-12 3 15,1-4 23-15,-10-4-35 16,-8 4 20-16,-45 1-1 16,-4 1-19-16,-27 2 29 15,-13 4-29-15,0-7 0 16,-9-1 24-16,0-4-18 15,-18-5-5-15,-39-4-4 16,-1 4 13-16,-9-1-23 0,-13 6 10 16,14 1 0-1,17 5-12-15,4 5 16 0,5 4-4 16,22 5 0-16,10 0 7 16,-6 0-21-16,14 0 14 15,0 0 0-15,0 0-10 16,14 14 10-16,30 3 0 15,14 3 0-15,22 2 18 16,4 1-17-16,1-1-1 16,-5 1 0-16,-5 6-7 15,1-1 10-15,-19 3-3 16,-8 3 0-16,-13 0 10 0,-23 3-19 16,-13-1 9-16,0-1 0 15,-49-2-16-15,-40-2 0 16,-22 1-50-16,-13-7-33 15,17 4-116-15,1-1-140 16</inkml:trace>
  <inkml:trace contextRef="#ctx0" brushRef="#br1" timeOffset="123005">15011 1793 859 0,'0'0'142'16,"0"0"-42"-16,0 0-19 0,0 0-8 16,0 0-45-16,0 0 7 15,156-3 8-15,-72 3-27 16,5-4 22-16,4-1-38 15,-8-1 0-15,4-3-2 16,-14 4-65-16,-26-1-110 16,-22 6-124-16,-27-2-220 15</inkml:trace>
  <inkml:trace contextRef="#ctx0" brushRef="#br1" timeOffset="123251">15425 1549 433 0,'0'0'336'0,"0"0"-165"16,0 0-38-16,0 0 15 15,0 0-53-15,0 0-54 16,-49-15-17-16,49 52-13 16,0 17 6-16,0 8 20 15,0 4-26-15,0 2 17 16,0-7-28-16,9-1 0 15,13-9-1-15,-4-6 1 16,-1-10-47-16,14-10-196 16,5-11-234-16</inkml:trace>
  <inkml:trace contextRef="#ctx0" brushRef="#br1" timeOffset="123680">16402 1620 184 0,'0'0'733'0,"0"0"-518"15,0 0-43-15,0 0-23 16,0-164-76-16,-31 142-14 16,4 3-15-16,-4 12-35 0,-4 1 24 15,-14 6-33-15,9 0 2 16,4 3-2-16,-13 22 5 15,23 3-5-15,3 9 0 16,15 6 1-16,8 4-9 16,0 4 8-16,0-2 0 15,40-4-10-15,4-3 0 16,14-5 10-16,-9-3 0 16,8-3 3-16,-8-2-8 15,0-1 5-15,-13-3 0 16,-5-2-1-16,-13-3 5 15,-10-6-4-15,1 0 0 16,-9-3 6-16,0-2-10 0,0-1 4 16,-26 1 0-1,-32-3 5-15,0-3-5 0,-9-3-7 16,1 0-72-16,8 2-117 16,9-2-138-16,23 0-388 15</inkml:trace>
  <inkml:trace contextRef="#ctx0" brushRef="#br1" timeOffset="123930">16744 1864 622 0,'0'0'396'0,"0"0"-194"15,0 0-27-15,0 0-44 0,0 0-88 16,0 0-22-16,13 30 3 15,-13 18-5-15,-13 11 17 16,-5 10-17-16,1-1-14 16,17 0 7-16,0-6-7 15,0-8-10-15,0-7-3 16,17-4-125-16,23-12-167 16,-13-5-525-16</inkml:trace>
  <inkml:trace contextRef="#ctx0" brushRef="#br1" timeOffset="122510">14007 1690 572 0,'0'0'262'0,"0"0"-121"15,0 0 4-15,0 0-1 16,0 0-55-16,9-164-6 15,-18 139-29-15,0 3-17 16,-22 1 16-16,22 4-29 16,-17 2 0-16,4 8 1 15,-5 1-21-15,-13 3 11 16,4 3-15-16,-12 0 1 0,-1 16-11 16,9 16 10-1,4 11 0-15,27 5-3 0,9 11 1 16,0 3-2-16,0-2 4 15,45 0 0-15,12-4-11 16,1-5 10-16,-9-3 0 16,9-5-1-16,-32-7-5 15,6-5 5-15,-15-6 2 16,-17-7 0-16,0-4-4 16,0-2 4-16,0-3 0 15,-9-2 0-15,-48 2 10 16,-1-1-15-16,-18-5 5 15,10 0-47-15,-1-3-31 0,27 0-49 16,13 0-64 0,27 0-60-16,0-6-110 0,76-21-210 15</inkml:trace>
  <inkml:trace contextRef="#ctx0" brushRef="#br1" timeOffset="122752">14305 1874 653 0,'0'0'217'0,"0"0"-53"16,0 0-30-16,0 0-21 15,0 0-64-15,0 0-20 16,18 68 37-16,-9-26-28 16,0 4-20-16,13 2 5 15,-13-1-19-15,0 3 6 0,-1-5-10 16,10-6 8-16,-4-4-17 15,3-7 2-15,-8-9-80 16,9-7-128-16,-5-12-121 16,23 0-273-16</inkml:trace>
  <inkml:trace contextRef="#ctx0" brushRef="#br2" timeOffset="183216">6352 1158 397 0,'0'0'135'16,"0"0"-23"-16,0 0-27 15,0 0 11-15,0 0-10 16,0 0-28-16,-35-64 30 15,-5 55-28-15,-36 0-26 16,-30 6 5-16,-28 3-31 16,-39 0 21-16,-18 0 2 15,-18 8-29-15,5 7 23 16,-5-1-25-16,-13-2 2 0,4-4-1 16,-4-2 6-1,-18-1-7-15,-9 4 0 0,-17-1 9 16,8 3-6-16,1 1-3 15,8 2 3-15,18-5-6 16,9-1 6-16,4 0-3 16,13-2 0-16,14 0 9 15,0-1-10-15,-9-2 1 16,9-3 0-16,0 0 2 16,18 0 3-16,9 0-5 15,30 3 0-15,28 0 9 16,30 0-9-16,27 3 0 15,23-1 0-15,-5 6-7 16,4 6 7-16,-4 5 0 0,4 10-2 16,10 0 11-16,-15 4-9 15,24 4 0-15,-10 2 2 16,9 0 18-16,9 7-11 16,0 2 16-16,0 0 17 15,0 4-39-15,0 9 31 16,0 4-7-16,0 5-22 15,0 6 41-15,0 9-38 16,0 8 5-16,0 6 14 16,9 3-19-16,0 0 6 15,0-12-12-15,-1-17 8 16,10-16 2-16,4-15-12 16,5-11 0-16,4-8 2 0,-4-6 12 15,22-4-14 1,0 2 0-16,8-7 10 0,19 1-8 15,17-7-2-15,32-2 0 16,30-3 3-16,27 0 8 16,18 0-11-16,31 0 0 15,9-6 7-15,27-11-7 16,30-4 0-16,-8 3 0 16,9-5-8-16,-14 1 16 15,-26-2-8-15,4 2 0 16,-22 2 5-16,-14 6-13 15,-3 3 8-15,-6-6 0 0,-12 2-6 16,3-5 20-16,-8-5-14 16,5-1 0-16,-5 1 4 15,0 3-6-15,-1-1 2 16,-25 9 0-16,-1 8-10 16,-9 0 17-16,-4 0-7 15,14 1 0-15,8-3 3 16,9-1-14-16,0 0 11 15,0 1 0-15,-9 3-10 16,0-1 21-16,0 3-11 16,-17-2 0-16,-1-1 7 15,-13-1-14-15,14 2 7 16,17 3 0-16,9 2-5 16,0 0 13-16,9 0-8 15,-9 0 0-15,0-3 3 0,4-3-13 16,14-3 10-16,13 1 0 15,-4 3-12-15,4 0 18 16,5 5-6-16,-5-4 0 16,-22 4 8-16,4 0-14 15,-13 0 6-15,-18 0 0 16,-4-6-5-16,4-2 16 16,-30-1-11-16,12-2 0 15,-22 4 4-15,10-6-13 16,12 4 9-16,9 5 0 0,19-2-14 15,-1 2 24 1,9 4-10-16,-9-5 0 0,-13 5 8 16,-5 0-16-16,-31-6 8 15,1 6 0-15,-19-3-8 16,1 3 17-16,-10 0-9 16,19 0 0-16,-10 0 8 15,10 0-11-15,-1 0 3 16,-8 3 0-16,-14-3-5 15,4 0 9-15,-21 0-4 16,4 0 0-16,-14 0 7 16,-8 0-15-16,-9 0 8 15,-1 0 0-15,1 0-10 0,-9 0 12 16,9 0-2 0,-9 0 0-16,-5 0 14 0,5-8-22 15,-9-1 8-15,-5-8 0 16,5-3-6-16,-13-3 16 15,4-4-10-15,-4-5 0 16,13-2 12-16,-22-1-14 16,4-1 2-16,-4 2 0 15,-1 0-1-15,6 1 7 16,3 1-6-16,-8-5 0 16,4 7 13-16,-4-4-8 15,0-3-5-15,-9 5 0 16,4-1 8-16,-13-2 1 15,0 2-9-15,0-4 0 0,0-3 16 16,0 1-10-16,0-4-6 16,0 4 1-16,0-1 2 15,0 3 3-15,0 8-6 16,0 1 3-16,0 0 12 16,0 3-12-16,0-4-3 15,0 1 2-15,0-1-4 16,0-1 5-16,-22-1-3 15,4 2 0-15,0 4 11 16,-4 5-11-16,4 3 0 16,-8 0 0-16,12 6-9 15,-4 0 9-15,-8-4 0 16,-14-2 0-16,-9 0 3 16,-18 0-3-16,-17 0 0 15,-5 6 0-15,-4 3-12 0,-14 2 12 16,-8 0 0-16,-1 4-5 15,-26-2 16-15,-14 4-11 16,-12 0 0-16,-6-3-1 16,-17 1-11-16,-22 2 12 15,-5 0 0-15,-4 0-8 16,-9 0 13-16,22 0-5 16,-13 5 0-16,5 7-1 15,-6-2-10-15,6 2 11 16,3-3 0-16,15-2 1 0,-1-7 12 15,-5 0-13 1,23 0 0-16,22 0 4 0,14 0-16 16,43 0 12-16,-12 0 0 15,-1 0-11-15,-8 0 24 16,-18 0-13-16,-5 4 0 16,14 1 6-16,0 4-17 15,-1-2 11-15,19 0 0 16,-10-1-9-16,10-1 16 15,-18 2-7-15,8 4 0 16,-17 3 4-16,4 3-15 16,-4 0 11-16,18 0 0 15,-1 0-11-15,19-6 21 0,3-6-10 16,15 2 0 0,12-4 11-16,9-1-25 0,1 1 14 15,-1 0 0-15,-13-1-19 16,-4 3 22-16,8 2-3 15,-4 2 0-15,14 2-1 16,-1-6-5-16,9 4 6 16,1-6 0-16,-1 0-11 15,4-1 18-15,-17 2-7 16,5-2 0-16,-10-2 9 16,-8 0-14-16,-5 0 5 15,-13 3 0-15,4 0-14 16,-9-1 2-16,14 2 12 15,-5 1-1-15,5-2 6 0,13-3-6 16,-4 0 1 0,8 0 0-16,1 0-9 0,-14 0 17 15,22 0-8-15,9 0 0 16,9 0 11-16,23-3-18 16,-5 0 7-16,4 3-41 15,-13 0 18-15,13 0-89 16,-4 0-35-16,22 0-117 15,9-6-170-15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5:42.5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85 194 473 0,'0'0'341'0,"0"0"-180"0,0 0 15 15,0 0-52-15,0 0-26 16,0 0-53-16,-85-34-23 15,85 34-22-15,0 5-9 16,9 24 4-16,18 13 4 16,22 9 2-16,-9 3 6 15,-5 3-6-15,-4-4-1 16,-4-4 0-16,-18-8 6 16,-9-6-10-16,0-10 4 15,0-10-20-15,0-7 18 16,0-5-29-16,-18-3 22 0,-9 0 5 15,5-3 8 1,4-20 8-16,10-2-12 0,8-6 3 16,0-9-11-16,8-5 8 15,41-9-1-15,18-5-3 16,9-1 7-16,8 0-4 16,5 4 1-16,-23 5 0 15,-17 12 4-15,-31 10-1 16,-9 13-3-16,-9 7 28 15,0 1-10-15,0 2 26 16,0 0-35-16,0 0 1 16,-9 4-20-16,-9 2 10 15,-13 0 0-15,-4 16-5 16,-5 24 14-16,13 6-9 0,14 7 0 16,4 4 1-16,9-7-11 15,0-4 10-15,9-12 0 16,40-8-3-16,-1-13 9 15,10-7-8-15,9-6 2 16,-1 0 0-16,1-25 6 16,0-13 1-16,-9 2-7 15,-10-3 1-15,-21 0 12 16,-5-1-9-16,-22-3-4 16,0 6 5-16,0 3 9 15,0 9-12-15,0 14 2 16,-9 5-4-16,-4 6-5 15,13 0 1-15,0 0 1 16,0 33-9-16,0 16 1 0,0 10 11 16,13 3 0-16,14-2 0 15,4-3 7-15,5-10-11 16,-5-6 4-16,-13-11-1 16,-18-10-12-16,0-9 13 15,0-5-14-15,0-6-5 16,-49 0 1-16,-9 0 3 15,0 0 15-15,0-10-30 16,23-5 16-16,4 6-29 16,22 4 2-16,9 2-26 15,0-6-143-15,0-5-154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2:43.5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289 266 707 0,'0'0'373'0,"0"0"-215"16,0 0-19-16,0 0-40 15,-58-147-32-15,58 141-22 0,0 6-17 16,0 0-12 0,0 12-16-16,0 33-12 0,0 25 12 15,0 18 0-15,0 8 5 16,18 12-5-16,-9 3 2 16,4-4-2-16,-13-11 0 15,9-20-12-15,-9-21-16 16,0-18-35-16,9-21-36 15,-9-10-29-15,0-6-12 16,0 0 61-16,0-26 4 16,0-10 34-16,0-9 37 15,-31-7-18-15,-14 1 11 16,-4 5 11-16,0 8 0 16,9 6 12-16,5 10 15 0,13 10 5 15,4 6 2-15,18 6-2 16,0 0-32-16,0 0 0 15,40 26 0-15,18-3 3 16,17-7 6-16,10-7-8 16,3-9 9-16,-12 0-6 15,-1 0 10-15,-17-27 25 16,-9-14 12-16,0-4 17 16,-13-3-4-16,-14 2-11 15,-4-1-1-15,-18 2-12 16,0 3-7-16,0 10-6 15,0 11-5-15,0 13 4 16,0 6-11-16,0 2-12 0,0 0-3 16,0 42-12-1,0 18 12-15,0 22-2 0,0 9 6 16,0-4-5-16,0 1 1 16,0-15-2-16,0-7-5 15,0-16-40-15,0-10-42 16,0-9-63-16,0-11-154 15,0-12-129-15</inkml:trace>
  <inkml:trace contextRef="#ctx0" brushRef="#br0" timeOffset="1216">928 830 579 0,'0'0'174'0,"0"0"-27"16,0 0-14-16,0 0-23 15,0 0-31-15,0 0-45 16,-35-80-28-16,35 80-6 16,18 0 0-16,22-2 11 15,4-7-10-15,5-3 8 16,-9 4-9-16,-5-4 2 16,-12 7 3-16,-6-1-5 15,-8-2 6-15,-9-6 40 16,0-3 1-16,0-3-15 15,-9 0-19-15,-17 6-5 0,-5 0 12 16,4 5-13 0,-4 7-4-16,4 2-1 0,18 0-2 15,-13 14 0-15,13 25-3 16,0 12 3-16,9 6 1 16,0 5-1-16,0-5 0 15,0-6 0-15,18-9-2 16,13-8 0-1,5-11-2-15,13-7-13 0,0-12 16 16,17-4-6-16,10 0 7 16,-10-28 0-16,14-15 1 15,-35-5 0-15,4-6 3 16,-18-11-1-16,-22-8 4 0,-9-10-2 16,0-2 13-16,-31 6 0 15,4 8-5-15,-13 14 6 16,13 22 2-16,-4 14-13 15,13 12 6-15,9 7-14 16,1 2-2-16,-15 5-1 16,6 37-3-16,-1 18 4 15,-4 19 2-15,13 12 0 16,9 8 2-16,0 3-2 16,18-9 0-16,30-13-1 15,1-21-6-15,9-16-1 16,-9-18-6-16,18-17-5 15,-10-8 13-15,19 0 4 16,8-31 2-16,-13-17 4 16,-4-5-1-16,-32-15-2 0,-3-13 2 15,-24-11-1-15,-8-4 14 16,0 2-6-16,-8 15 7 16,-24 17 3-16,-3 16-9 15,4 18 5-15,13 11-5 16,9 11-7-16,-13 6-3 15,13 0-1-15,-9 29-8 16,1 30 5-16,-6 21 6 16,6 13-3-16,17 6 0 15,0 0 1-15,0-9-4 16,0-13 3-16,8-18-7 0,1-13 6 16,14-13-11-16,-6-10 9 15,10-9-6-15,4-8 4 16,18-6 3-16,-5 0-2 15,5-14 4-15,9-17 3 16,-18-6 2-16,-4-5-5 16,-5-4 5-16,-5-2-4 15,-17 8 4-15,-9 7-4 16,0 10 3-16,0 14 7 16,0 7-10-16,0 2-1 15,0 0 0-15,0 28-9 16,0 11 7-16,0 3 2 15,0 2 0-15,0-5 0 16,0-5 0-16,0-6-1 16,22-10-1-16,5-10 2 0,4-6-3 15,5-2 3-15,4 0 0 16,0-5 3-16,-14-18-1 16,14-5 3-16,-31-3 1 15,0 0-4-15,-9-3 11 16,0-5-5-16,0 1 3 15,-31 1 4-15,-5 4-13 16,-4 4 1-16,14 13-3 16,4 10 1-16,4 6-3 15,0 0-12-15,-13 14-18 0,4 11-30 16,-13 4-56-16,14-4-73 16,8-2-95-16,5-4-132 15</inkml:trace>
  <inkml:trace contextRef="#ctx0" brushRef="#br0" timeOffset="1592">2461 102 538 0,'0'0'158'0,"0"0"-17"16,0 0 4-16,0 0-13 15,0 0-46-15,0 0-35 16,0-48-31-16,0 51-20 15,0 24 1-15,0 10-3 16,0 4 4-16,0 1-1 16,9-2-1-16,0-7 5 15,4-1-8-15,5-9 3 16,0-10-61-16,13-10-93 0,-13-3-88 16,-1 0-129-16</inkml:trace>
  <inkml:trace contextRef="#ctx0" brushRef="#br0" timeOffset="1778">2461 102 168 0,'298'-21'245'0,"-280"-9"-117"16,-9 7 41-16,4 9-5 15,-13 2-34-15,0 10-19 16,0 2-6-16,0 0-53 16,0 0-35-16,0 18-15 15,0 21 3-15,0 11 13 16,0 7-17-16,0 1 9 15,0 6 1-15,0-5-9 16,0 4-4-16,0-7-38 16,-13-1-379-16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5:42.7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19 721 0,'0'0'122'0,"0"0"-30"15,0 0 8-15,0 0-9 16,0 0-91-16,0 0 6 0,67-17-5 16,17 17 5-16,32 0 2 15,8 0-8-15,0 3 2 16,-26 8-6-16,-22 3-61 16,-27 4-145-16,-41-1-135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5:42.9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0 365 0,'0'0'144'0,"0"0"-67"16,0 0 37-16,0 0-33 0,0 0-36 16,0 0-8-16,89 13 27 15,4-13-17-15,32 0-32 16,8 0-12-16,14 0-6 15,-14-2-96-15,-27-9-477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5:44.0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49 138 693 0,'0'0'191'16,"0"0"-29"-16,0 0-34 15,0 0-62-15,0 0-23 16,0 0-39-16,-49-23-4 15,49 35-7-15,0 19 5 16,40 11 4-16,0 8 11 16,-5 5-13-16,14-1 4 15,-9 0 2-15,-13-6-6 0,-9-6 0 16,-5-11 1 0,-13-11 9-16,0-6-13 0,0-8 3 15,-13-3 0-15,-23-3-1 16,-4 0 1-16,13 0 0 15,-4-17-1-15,22-12-2 16,9-4-2-16,0-10 2 16,49-5 3-16,9-6-9 15,9-3 8-15,8 1 1 16,-8 2 3-16,-18 6 4 16,0 9-7-16,-23 4 8 15,-17 10 1-15,4 8 37 16,-13 6-9-16,0 2-6 0,0 6 2 15,0 3-26 1,0 0-7-16,0 0-1 0,-13 0-15 16,-5 12 16-16,-8 19 2 15,-14 6 0-15,13 8-2 16,14 3 8-16,4-6-10 16,9-2 2-16,0-9-3 15,0-8-8-15,31-10 10 16,4-3 1-16,5-10-5 15,9 0 12-15,9 0-4 16,-14-10-3-16,5-8 3 16,-9 0 2-16,-13-2 0 15,-5 1-5-15,-4-2 16 16,-18-4-9-16,9 2 11 0,-9 0-12 16,0 1-2-16,0 3 11 15,0 1-10-15,0 4-5 16,0 6 1-16,-9 5 9 15,9 0-12-15,0 3 2 16,0 0 0-16,0 0-11 16,0 0 9-16,0 0 2 15,0 0-3-15,0 0 9 16,0 0-7-16,0 0 1 16,0 0 0-16,0-3-4 15,0 3 4-15,0 0 0 16,0 0 0-16,0 0 13 0,0 0-14 15,0 0 1 1,0 0 0-16,0 0-11 16,0 0 11-16,0 0-5 0,0 6 4 15,0 14 1-15,9 5-4 16,0 4 4-16,0 2 0 16,4 3-3-16,-4-3 3 15,9 3 0-15,8 0-1 16,5-3 8-16,-4 0-8 15,4-5 1-15,-4-7 0 16,-18-1-7-16,-9-4 8 16,0-6-1-16,0 3 0 15,0-1-26-15,-45-6 26 0,-21-4 4 16,-14 0-2 0,13 0 4-16,-9-11-6 0,1-9-28 15,17 6-15-15,0 0-125 16,27 0-103-16,31-5-235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5:44.5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76 256 642 0,'0'0'142'15,"0"0"3"-15,0 0 1 16,0 0-5-16,0 0-60 0,0 0-24 16,-76 0-32-1,76 0-15-15,40 0-10 0,36 0 8 16,26 0-7-16,36 0 14 15,13-8-13-15,-9-3 0 16,-35 5-2-16,-32-2-18 16,-44 4-112-16,-31 1-136 15,0-4-107-15</inkml:trace>
  <inkml:trace contextRef="#ctx0" brushRef="#br0" timeOffset="229">507 2 709 0,'0'0'172'0,"0"0"-8"15,0 0 6-15,0 0-87 16,0 0-27-16,0 0-17 16,-18-17-39-16,18 48 10 15,0 14 6-15,0 12 18 16,9 2 7-16,0 1-40 15,0 2 7-15,0-4-6 16,4-3-2-16,-13-10-40 16,9-8-166-16,0-9-227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5:46.3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242 112 623 0,'0'0'194'0,"0"0"-30"16,0 0-36-16,0 0-16 16,0 0-26-16,0 0-41 15,0-102 9-15,0 97-24 16,0 5-16-16,0 0 8 0,0 0-22 15,0 0-7-15,-22 3 2 16,4 26 5 0,0 7 0-16,-4-2 0 0,22-6 2 15,0-8-9-15,0-9 7 16,0-5 0-16,0-3 0 16,0-3 11-16,0 3-7 15,0-3 5-15,0 0-8 16,0 0 18-16,0 0-18 15,0-3 10-15,13-6-7 16,-13 0 7-16,0 9-7 16,0-2-4-16,0 2 0 15,0 0-7-15,0 0 10 16,0 0-3-16,0 0 0 16,0 0-1-16,0 0-7 0,0 0-26 15,0 0-63-15,0 0-27 16,0 0-87-16,0 0-57 15,0 0-20-15,0 0-191 16</inkml:trace>
  <inkml:trace contextRef="#ctx0" brushRef="#br0" timeOffset="665">242 79 302 0,'0'0'216'0,"0"0"-76"16,0 0-19-16,0 0-10 15,0 0-23-15,0 0 13 16,-31-69-30-16,31 64-33 15,0 2 29-15,0 3-26 16,0 0-26-16,0 0-9 16,-18 0-6-16,-13 0-2 15,5 12-7-15,-14 7 18 16,13 4-9-16,-4 3 0 16,22 2-2-16,9 6-8 15,0 2 10-15,0-1-6 16,9 2 6-16,40-4-20 15,8 1 18-15,10-2-23 0,-9-6 0 16,0-4 16 0,-10-3 9-16,-21 1 0 0,-5-6-1 15,-4 3 2-15,-18-3-7 16,0 4 6-16,0 1-11 16,-18-2 6-16,-31 3 5 15,-8-3 0-15,-1-5-2 16,-9-7 13-16,10-1-4 15,8-4-7-15,13 0 0 16,5 0 4-16,22-15-4 16,0-8-1-16,9-8-16 15,27-6-112-15,40-5-48 16,21 2-354-16</inkml:trace>
  <inkml:trace contextRef="#ctx0" brushRef="#br0" timeOffset="926">642 118 318 0,'0'0'271'0,"0"0"-95"15,0 0-22-15,0 0-32 16,0 0-28-16,0 0-3 16,0-79-19-16,0 79-13 15,0 0-30-15,0 0-23 16,0 14-9-16,0 26 3 15,0 14 0-15,0-1 8 16,0 7-5-16,0-7-3 0,0-4 0 16,0-4 8-16,9-8-20 15,4-9-6-15,5-8-157 16,-9-8-119-16,0-4-332 16</inkml:trace>
  <inkml:trace contextRef="#ctx0" brushRef="#br0" timeOffset="1246">922 422 503 0,'0'0'221'0,"0"0"-62"16,0 0-22-16,0 0-44 15,0 0-9-15,0 0-46 16,-9-31-37-16,9 31-2 15,-13 0-8-15,13 0 9 16,0 10 0-16,0 2 7 16,0-3-8-16,0-7 1 15,0 1 0-15,22-3 7 16,-4 0-5-16,-9 0 4 16,13-3 7-16,-22-11-9 15,0-3 3-15,0 1-7 16,0 1-11-16,-22 1-12 0,13 8-135 15,0 0-94-15,9 1-228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5:50.6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250 289 366 0,'0'0'413'15,"0"0"-234"-15,-18-162-23 16,0 120-23-16,-4 11-26 15,4 5-49-15,0 9 0 16,9 9-4-16,9 5-35 16,0 3 15-16,-13 0-34 15,4 38-3-15,-18 33-5 16,-4 32 15-16,5 19-7 16,-5 8 0-16,22 6 11 15,9-8-11-15,0-1 0 16,0-7 0-16,31-22 0 0,18-13 4 15,-5-23-4 1,14-14 0-16,0-14-57 0,8-14-45 16,-17-8-103-16,-9-12-206 15</inkml:trace>
  <inkml:trace contextRef="#ctx0" brushRef="#br0" timeOffset="332">623 787 635 0,'0'0'198'16,"0"0"-40"0,0 0-29-16,0 0-14 0,0 0-43 15,0 0-32-15,0-32-13 16,0 32-27-16,0 23 0 15,0 14 8-15,0 9-1 16,13 2 8-16,5 0-15 16,-9-2 2-16,8-4 1 15,15-6 4-15,-6-7-7 16,5-7 0-16,5-6 7 16,4-11-17-16,-14-5-31 15,6 0-71-15,-15-5-25 0,6-30-107 16,-15-5-128-1</inkml:trace>
  <inkml:trace contextRef="#ctx0" brushRef="#br0" timeOffset="638">805 590 61 0,'0'0'378'0,"0"0"-232"16,0 0-28-16,0 0-4 15,0 0-45-15,0 0-17 16,-102-53-49-16,79 53 3 16,6 18-4-16,8-1 0 15,0 1-2-15,9-5 0 16,0-4 8-16,0-1-5 0,9-2 7 16,9-6 8-16,13 0 26 15,-14 0-20-15,1 0 14 16,4 0 2-16,-13-14-30 15,0 0 14-15,-9-2-24 16,0 1 6-16,0 3-12 16,-9 3-38-16,-22 4-45 15,5 5-38-15,-6 0-155 16</inkml:trace>
  <inkml:trace contextRef="#ctx0" brushRef="#br0" timeOffset="975">1094 38 819 0,'0'0'131'0,"0"0"9"15,0 0-32-15,0 0-44 16,0 0-22-16,0 0-42 16,48-38 0-16,10 92 12 15,0 22-9-15,-14 23 15 16,5 15-13-16,-9 7 1 16,-22 5 7-16,-9-8-5 0,-9-7-7 15,0-4-1 1,-18-13 8-16,-22-13-14 0,-4-10 6 15,-14-11-55-15,-9-15-136 16,10-15-194-16</inkml:trace>
  <inkml:trace contextRef="#ctx0" brushRef="#br0" timeOffset="1419">2111 649 358 0,'0'0'284'15,"0"0"-125"-15,0 0-35 16,0 0-6-16,0 0-36 16,0 0-74-16,18-43-5 15,-36 49 4-15,-4 14-6 16,13-3 6-16,9-1-2 0,0-4-5 16,0-1 0-16,0-5 8 15,0-4 1-15,9-2-2 16,13 0 12-16,-4 0 54 15,-9-8-36-15,0-6-2 16,-9-3-11-16,0 6-20 16,0 0 9-16,0 8-13 15,0 3-30-15,-27 0-14 16,-13 3-101-16,13 25-79 16,-4 5-90-16</inkml:trace>
  <inkml:trace contextRef="#ctx0" brushRef="#br0" timeOffset="1620">2147 1076 519 0,'0'0'168'0,"0"0"-10"16,0 0-46-16,0 0-12 15,0 0-24-15,0 0-20 16,8 169 12-16,-34-114-39 15,-32 1 0-15,-9 9-18 16,-39 3-6-16,-28 6-10 16,-30-3-71-16,-27-3-419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5:48.9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223 418 511 0,'0'0'274'16,"0"0"-111"-16,0 0-29 15,0 0-18-15,0 0-48 0,0 0-27 16,-89-88-32-16,62 92 1 16,-4 33-13-16,-4 8 3 15,3 11 0-15,24 4-2 16,8-1 8-16,0 1-6 15,0-10 0-15,31-4 3 16,13-12-6-16,14-12 3 16,0-10-15-16,8-12 13 15,-8 0-2-15,0 0 4 16,-9-28 5-16,0-15 1 16,-5-8 2-16,-4-12-4 15,0-12-3-15,-13-8 21 0,-19-3-11 16,6-1 25-1,-14 5-1-15,0 12-22 0,-22 16 15 16,-5 17-8-16,18 18-9 16,-13 13 11-16,22 6-21 15,0 6-2-15,-18 41-10 16,9 25 7-16,0 20 3 16,9 5 1-16,0 7 0 15,0-7 1-15,0-10 1 16,18-19-2-16,22-13 0 15,-13-22 1-15,-10-13-8 16,6-11-1-16,-6-9-8 16,1 0 14-16,13 0 4 15,5-21-2-15,4-5 0 16,0-4 10-16,-5-3-10 16,5 1 0-16,0 4 0 15,-22 8-4-15,9 11 4 0,-18 9 0 16,4 0 0-16,5 0-20 15,-9 6 18-15,8 17-10 16,6 5 6-16,-6 4-5 16,-8-4 11-16,9-6 0 15,4-5 0-15,-4-9 2 16,-9-2-6-16,22-6 4 16,-13 0 0-16,22 0 8 15,-5-22-5-15,5-9-3 16,9 0 0-16,-13-4 10 0,4 4-10 15,-14 4 0 1,5-3 0-16,-4 11-2 16,-5 2 2-16,5 8 0 0,-9 9-2 15,4 0-8-15,-13 4 7 16,0 14-5-16,0 5-3 16,0-5 3-16,-9-4 0 15,0-5 8-15,8-4-2 16,-8-5 9-16,0 0-4 15,0 0-1-15,0 0 1 16,0-9 12-16,-8-13-15 16,-10 2 0-16,-9 0 0 15,-4 0 11-15,4 3-10 16,-4 6-1-16,5 6-1 16,-6 5-7-16,6 0 1 0,-14 22 7 15,13 24-5-15,-4 5 11 16,13 5-9-16,18-2 3 15,0-8 0-15,0-10-9 16,27-11 8-16,13-8-1 16,9-14 1-16,-14-3-2 15,14 0 3-15,-9-14 0 16,9-17 0-16,-13-1 1 16,-5-4 3-16,-13-3-4 15,-1-5 5-15,-17 5 2 0,9 5 5 16,-9 11-9-1,0 14-1-15,0 7 14 0,0 2-16 16,0 0-8-16,0 17 2 16,0 21 5-16,0 5-2 15,0 1 3-15,0-5 0 16,0-6-3-16,0-3 5 16,14-5-2-16,3-8 0 15,1-8 9-15,4-7-10 16,-4-2 1-16,9 0 0 15,13-14 7-15,17-25 0 16,1-4-7-16,0-5 0 16,-9 2 11-16,-14 10-10 15,-4 13-1-15,-13 6 1 16,-9 14-10-16,9 3 9 0,4 0-2 16,5 12-1-16,-9 19-3 15,4 3 0-15,-4 0 6 16,-1-4 0-16,5-3-5 15,-4-5-3-15,0-4-63 16,13-5-79-16,-13-10-128 16,13-3-162-16</inkml:trace>
  <inkml:trace contextRef="#ctx0" brushRef="#br0" timeOffset="503">2902 263 731 0,'0'0'177'15,"0"0"-10"-15,0 0-27 16,0 0-39-16,0 0-42 16,0 0-55-16,-58-9-4 15,40 75 0-15,0 16 0 16,-4 8 10-16,4 3-5 15,1-8-5-15,-6-11 0 16,15-15 9-16,-1-16-14 16,9-18 5-16,0-11 0 15,0-14 5-15,0 0 0 0,0 0 8 16,0-22 50-16,0-21-40 16,9-16 2-16,31-15-25 15,-14-11 0-15,14-8 5 16,-13-4 1-16,13-1-6 15,0 11 0-15,-13 16 10 16,4 19-8-16,-14 27-2 16,1 16 1-16,-18 9-14 15,22 0 9-15,-4 40-6 16,9 22 2-16,-5 14 6 16,-13 15-1-16,0 0 3 15,-9-1 0-15,0-2 1 16,0-9 2-16,0-13-3 15,0-18 0-15,0-9-57 0,0-13-50 16,0-9-97-16,0-9-94 16,-9-8-140-16</inkml:trace>
  <inkml:trace contextRef="#ctx0" brushRef="#br0" timeOffset="930">2537 679 556 0,'0'0'78'0,"0"0"-70"15,0 0 72-15,0 0 36 16,0 0-36-16,271 4 8 0,-146-13-29 16,17-20-26-1,14-4 23-15,-14-11-35 0,-9-4 13 16,-18-3 19-16,-30-6-18 15,-18 1 29-15,-19-6-29 16,-8 0-14-16,-22 0 26 16,-9 7-28-16,-9 12 2 15,0 13 19-15,0 7-35 16,0 13 19-16,-18 2-24 16,18 7 5-16,-9 1-14 15,1 0 9-15,-1 11 0 16,-14 25-1-16,6 18 7 0,-1 11-9 15,5 9 3-15,4 9 0 16,0 1 4-16,9-2-1 16,0-4-3-16,0-15 0 15,18-8-10-15,22-16-18 16,17-13-93-16,1-15-50 16,0-11-51-16,-9 0-160 15</inkml:trace>
  <inkml:trace contextRef="#ctx0" brushRef="#br0" timeOffset="1114">3648 504 327 0,'0'0'296'0,"0"0"-179"16,0 0-32-16,0 0-32 0,0 0-7 15,0 0-28-15,271-88-17 16,-146 82-2-16,-1 0 0 15,9-2-146-15,-8-2-277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5:53.4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78 53 656 0,'0'0'157'16,"0"0"-46"-16,0 0-55 16,0 0 7-16,0 0-48 0,0 0-6 15,146-53-4-15,-110 53 4 16,-5 23-9-16,-13 14 0 15,-10 11-1-15,-8 9-10 16,0 2 12-16,-8 1-1 16,-19-12 3-16,-4-6 6 15,13-11-7-15,0-5-2 16,5-12 1-16,13-5 2 16,0-7-1-16,0-2-2 15,0 0 5-15,0 0 3 0,0 0-2 16,0 0-3-1,13 0-1-15,14-5 12 0,-9-9-7 16,13 5 2-16,-13 0 3 16,-1 4-7-16,-3 1 9 15,-14 2 1-15,0 2-9 16,0 0 12-16,0 0-16 16,0 0-2-16,0 11 0 15,0 24 1-15,0 7 8 16,0 3-5-16,0 7-3 15,0-2 13-15,0 4-8 16,0 1-6-16,0 3 3 16,0-2 5-16,0-1 1 0,0-4-9 15,0-9 4 1,0-8 4-16,0-12-3 0,0-4-5 16,0-7 7-16,-14-3 0 15,-21-8 0-15,-14 0 18 16,-9 0-22-16,-8 0 12 15,17-8-15-15,13-7-15 16,14 5-113-16,13 4-178 16,9-11-499-16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5:56.4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299 826 694 0,'0'0'115'0,"0"0"7"16,0 0-9-16,0 0 1 16,0 0-38-16,0 0-4 15,-49-120-32-15,49 117-1 16,0 3-17-16,0 0-20 0,18 3-4 15,31 25 1-15,8 17 1 16,10 12-1-16,-9 7 3 16,-1 11-2-16,-8-8 0 15,-13-4 8-15,-5-16-8 16,-13-15 0-16,-18-15 0 16,0-9-8-16,0-6-7 15,-9-2-9-15,-18 0 24 16,-13 0 3-16,22-24 9 15,10-7-12-15,8-12 3 16,0-14-5-16,44-6 2 16,23-7 0-16,13 2 5 15,-5 3 0-15,-8 11 2 0,-18 9-7 16,-23 7 0-16,-4 8 4 16,-13 4-1-16,-9 12-3 15,0-3 9-15,0 9-5 16,0 2 12-16,0 6-16 15,0 0 8-15,0 0-17 16,-9 0 8-16,-4 18-15 16,4 19 16-16,0 13 0 15,1 1 3-15,8 3-3 16,0-3 0-16,26-3 1 16,14-12-1-16,9-7 0 15,9-14 0-15,0-15 4 16,8 0-4-16,10-9 5 15,-1-28-4-15,1-9 14 0,-18-1-12 16,-10-7 5-16,-8 3 20 16,-22 0-15-16,-18 0 17 15,0 3-20-15,0 8-8 16,0 11 16-16,-18 13-17 16,9 10-1-16,9 6 0 15,0 0-14-15,0 0 13 16,0 28-13-16,0 15 14 15,0 8-4-15,0 0 4 16,27 3 0-16,13-1-3 16,-13 1 8-16,4-3-7 15,-13 0 2-15,-9-11-3 16,-9-12-11-16,0-2 9 0,0-7-6 16,-36-13-12-1,-13-6-24-15,-9 0-5 0,-8 0-41 16,-1-6-55-16,18-22-52 15,18 1-198-15</inkml:trace>
  <inkml:trace contextRef="#ctx0" brushRef="#br0" timeOffset="378">2422 476 492 0,'0'0'255'16,"0"0"-108"-16,0 0-26 16,0 0-56-16,0 0-43 15,0 0-22-15,0 0 0 16,-26 0 13-16,17 14-10 15,9 0-2-15,0-6-1 16,0 0 11-16,0-7-11 16,9-1 10-16,9 0 3 15,13 0 48-15,-14 0-20 0,1 0 17 16,-5 0-1-16,-4-6-35 16,-9-2 9-16,0 2-29 15,0-1 8-15,0 7-20 16,-48 0-25-16,-10 7-133 15,9 27-152-15</inkml:trace>
  <inkml:trace contextRef="#ctx0" brushRef="#br0" timeOffset="593">2538 1257 778 0,'0'0'213'16,"0"0"-113"-16,0 0 18 16,0 0 19-16,0 0-78 15,-209 201-28-15,111-124-12 16,-4 5-12-16,-36 0-14 16,5-6-95-16,18-13-285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5:54.4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27 498 789 0,'0'0'183'16,"0"0"-59"-16,0 0 6 16,0 0-31-16,0 0-24 15,0 0-48-15,-27-56-18 16,27 56-9-16,9 0-12 16,27 14 12-16,4 23 0 15,0 8 2-15,-5 6-7 0,-4 8 7 16,-22 6-2-1,-9-2 0-15,0-4-11 0,-9-11 8 16,-13-10-12 0,4-20-29-16,9-15 9 0,9-3 19 15,-8 0 16-15,8-3 0 16,0-19-15-16,0-12 13 16,17-22-5-16,32-9-21 15,18-9 5-15,0-2-2 16,-10 5 25-16,10 5-4 15,0 10 12-15,-19 8-11 16,1 11 3-16,-22 8 0 16,-18 13 12-16,0 10-9 15,-9 3 19-15,0 3 10 16,0 0-29-16,-9 0-3 16,-18 0 2-16,-4 12-2 0,4 16 6 15,-4 12-6-15,14 5 0 16,8 6 0-16,9 5 9 15,0 7-9-15,0-13 0 16,26-1 0-16,23-10 0 16,0-21 2-16,9-10-2 15,0-8 4-15,-1 0 4 16,1-34 1-16,9-9-2 16,-1-12-6-16,-17-3 30 15,-4-10-24-15,-14 0 33 16,-22-3 1-16,0-6-26 0,-9 2 17 15,0 4-16-15,0 14-9 16,0 20 16-16,0 18-20 16,-9 13 10-16,9 6-13 15,0 0 0-15,-9 37-6 16,-9 34-8-16,-4 25 14 16,-5 9 1-16,-4 5-1 15,13-5 0-15,9-6-1 16,9-9-1-16,0-22-9 15,18-17-122-15,22-25-58 16,-4-24-51-16,-5-2-71 16,-13-16-191-16</inkml:trace>
  <inkml:trace contextRef="#ctx0" brushRef="#br0" timeOffset="1064">1004 493 12 0,'0'0'410'15,"0"0"-210"-15,0 0-57 16,0 0-5-16,0 0-33 15,0 0-40-15,-97-100-33 16,106 100-32-16,62 0 0 16,13 0 26-16,40 0-12 15,-8 0 21-15,-9-8-17 16,-23-6 0-16,-17-3 29 16,-18-1-32-16,-23 10 19 15,-26-2 19-15,0 2 8 16,0 3-21-16,0 0-25 0,0 2-14 15,-18 3-2-15,10 0-3 16,-1 0 4-16,9 8-3 16,-9 27 8-16,-5 10 2 15,14 0-7-15,0 6 0 16,0 4 0-16,0-8 1 16,0 2-1-16,23-16 0 15,12-8 5-15,-4-12-6 16,5-8 1-16,4-5 0 15,9 0 8-15,-14-18-1 16,5-10-2-16,-13-11-2 16,-5-4 2-16,-13 1 3 15,0-3-7-15,-9 2 6 16,0 9 3-16,0 9-9 0,0 7 11 16,0 10-3-16,0 8-1 15,0 0-10-15,0 0 2 16,0 0-12-16,0 0 12 15,0 28-20-15,0 15 20 16,0 2 0-16,0 0 6 16,0 4-8-16,0-12 2 15,0-6 0-15,0-9-6 16,18-7 6-16,4-7 0 16,-4-8-2-16,-1 0 6 15,14-14 1-15,-4-21-5 16,4-4 2-16,-4 2-2 0,-5 0 5 15,5 4-5-15,-18 7 0 16,8 3 11-16,-3 7-14 16,-5 10 3-16,8 3-8 15,-8 3 6-15,13 0-10 16,-4 9 12-16,0 19-3 16,4 11 3-16,-13 7-6 15,-9 2 6-15,9 0 0 16,-9 3-4-16,0-12 4 15,9-8 0-15,0-8-3 16,9-14 12-16,4-4-5 16,-4-5-4-16,13 0 0 15,-5-19 6-15,14-13-3 0,-4-9-2 16,-5 0-1 0,-4 2 9-16,4 2-8 0,-5 5-1 15,-17 10 0-15,0 8-1 16,4 5 4-16,-13 9-3 15,0 0 0-15,0 0-13 16,0 9 8-16,9 16-6 16,0 7 11-16,-9 0-4 15,0-7 4-15,9-12 0 16,-9-1-4-16,9-7 12 16,0-5-8-16,-9 0 0 15,13 0 2-15,5 0-12 16,0-5 19-16,22-20-9 15,-14 1 0-15,5-4 10 0,-4 11-6 16,4 6-4-16,-13 2 0 16,0 9-12-16,13 0 9 15,-4 6 3-15,13 20-4 16,-14-1 0-16,5 12-3 16,-13 6-24-16,13-2-138 15,-4 2-178-15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2:42.2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5394 169 582 0,'0'0'266'16,"0"0"-168"-16,0 0 15 0,0 0-14 16,0 0-43-16,0 0-53 15,-22-12-3-15,53 12-1 16,36 0 1-16,39-6 20 15,19-2-16-15,-23-1-4 16,4 0-24-16,-48 9-95 16,-40 0-28-16,-18 0-27 15,0 21-94-15,-36 4-134 16</inkml:trace>
  <inkml:trace contextRef="#ctx0" brushRef="#br0" timeOffset="143">5438 344 206 0,'0'0'170'15,"0"0"-67"-15,0 0 10 16,0 0-21-16,0 0-26 16,0 0-23-16,32 42 1 0,43-42 2 15,23 0-8-15,-5-5-30 16,23-18-5-16,-19 6-3 16,-3-5-295-16</inkml:trace>
  <inkml:trace contextRef="#ctx0" brushRef="#br0" timeOffset="-518">4408 140 511 0,'0'0'220'16,"0"0"-88"-16,0 0 18 16,0 0-31-16,0 0-24 15,0 0-37-15,9-139-25 16,-32 139-19-16,-3 0-14 16,-14 0 0-16,13 15 2 15,-13 13-2-15,22 6 4 16,9 2-4-16,9 5 2 15,0-2-5-15,0 4 3 0,9-1 0 16,18 3-3 0,22 0 3-16,-9 1-1 15,18-7 1-15,-23-4-3 0,5-4 0 16,-22-9 3-16,-9-1 0 16,-9-11-2-16,0-2 0 15,0-1-1-15,0 1-11 16,-27-5 11-16,-22 0 3 15,0-1 0-15,5-2-6 16,4 0-37-16,13-5-73 16,14-17-20-16,13-5-72 15,0-3-108-15</inkml:trace>
  <inkml:trace contextRef="#ctx0" brushRef="#br0" timeOffset="-271">4674 160 347 0,'0'0'275'0,"0"0"-110"16,0 0 4-16,0 0-8 16,0 0-36-16,0 0-37 15,9-71-39-15,0 71-23 16,-9 0-23-16,0 6-3 16,22 22 0-16,-13 12 0 15,0 5 2-15,-9 6-1 16,9 9-1-16,-9-1 0 15,0-5 0-15,0-3 0 16,0-9-1-16,0-4-9 0,0-10-57 16,-9-13-145-16,9-3-147 15</inkml:trace>
  <inkml:trace contextRef="#ctx0" brushRef="#br0" timeOffset="-3570">347 293 474 0,'0'0'270'15,"0"0"-130"-15,0 0-9 16,0 0-18-16,0 0-34 0,0 0-30 16,27-160 7-16,-27 145-20 15,0 1-12-15,-9 5-2 16,-22 3-22-16,4 6-2 15,-13 0-9-15,5 0 11 16,-14 25-1-16,9 10 1 16,4 7-1-16,5 4-1 15,22 7-18-15,9 4 1 16,18 5-4-16,49 0-6 16,13 1 11-16,4-6-9 15,5-10 10-15,-14-7 3 16,-17-6 1-16,-14-3 13 15,-12-2 0-15,-24-7-4 16,-8 3 2-16,0-5-21 0,-17 0 23 16,-41-5 6-16,-9-5 13 15,-22-4 10-15,-4-6-14 16,-5 0-8-16,23 0 3 16,8-8-10-16,27-9-13 15,22-3-44-15,18-2-99 16,0-13-47-16,49-10-109 15</inkml:trace>
  <inkml:trace contextRef="#ctx0" brushRef="#br0" timeOffset="-1839">947 151 519 0,'0'0'274'16,"0"0"-103"-16,0 0-14 15,0 0-22-15,0 0-60 16,0 0-38-16,0-11-8 16,0 11-25-16,0 17-1 15,0 14 2-15,0 14-4 16,0 10 8-16,0 12-8 16,0 10-1-16,0 5 0 15,0 3 2-15,13-11-2 16,-4-15 1-16,9-14-1 15,0-16 0-15,-10-18-17 16,15-11-11-16,-14 0-3 0,8-6-12 16,6-26 30-1,-23-4 0-15,8-3 9 0,-8-6 4 16,0-8 0-16,-31 1 0 16,-4 1-2-16,-5 8 0 15,0 12 2-15,-5 11-6 16,5 12-18-16,14 8 19 15,4 0 0-15,4 0-1 16,18 0 6-16,0 6-8 16,0 10 8-16,0 0 0 15,26-1 0-15,14-6 4 16,18-7-2-16,18-2 0 16,-1 0 11-16,5 0-12 0,-4-16 8 15,-19 5 4-15,1-1-4 16,-22 7 12-16,-5-1-7 15,-4 3-3-15,-19 3 9 16,6 0-14-16,-14 0 3 16,9 0-9-16,8 9 3 15,-8 19-3-15,22 6 2 16,-13 11-1-16,-9 0 2 16,13 0 2-16,-4-2-5 15,-9-6 0-15,0-9 2 16,-9-5-3-16,0-9 1 15,0-8-1-15,0-3-3 0,0-3-1 16,0 0 5 0,-18 0 21-16,0-6-17 0,5-17 2 15,4-2-6-15,9-10 0 16,0-4 1-16,0-1 1 16,40-5-2-16,9 3 0 15,-5 8 1-15,14 11-1 16,-9 12 0-16,-18 5 0 15,5 6-6-15,-19 0 3 16,6 0 3-16,3 15-4 16,-4 10 2-16,-4 9 1 15,0 3 1-15,-9-3 0 16,4 0-1-16,-4-6 1 16,0-5 0-16,0-7 2 0,-9-5 1 15,0-2-1-15,9-9-2 16,-9 0 1-16,17 0 0 15,-3 0 3-15,12-22 1 16,6-10 1-16,-6-1 0 16,14-8-5-16,-13 14 0 15,-18 4 3-15,13 12 1 16,-22 8-4-16,0 3 2 16,9 0-3-16,0 0-11 15,17 8 9-15,-3 12 0 16,-6 3 4-16,10-6-4 15,-5 0 4-15,5-3-2 16,-5-3 0-16,-4-5-4 0,0-1 3 16,-9-2-5-16,-1-3 4 15,6 0 0-15,-5 0 2 16,8-8 0-16,1-21 1 16,4-4 3-16,5-4-4 15,13 2 0-15,-13 10-1 16,-5 11-3-16,-13 12 4 15,-9 2-5-15,9 0 2 16,0 16-12-16,-1 9 14 16,1 4 0-16,14-7 2 15,-6-1-1-15,10-7 0 16,4-6 0-16,-4-2 2 0,4-6 2 16,4 0-4-16,-3 0 2 15,7 0 0-15,-12-8 4 16,0-15-5-16,4 0-1 15,-4-5 3-15,4-4 3 16,-22 5-6-16,-9 1 5 16,0 3-2-16,-9 3 11 15,-31 12-14-15,13 3-3 16,-4 5 1-16,4 0-6 16,18 13 5-16,-13 15 3 15,13 13 0-15,9-5-5 16,0-8-5-16,0-2 1 15,0-15 6-15,0-5-26 0,40-6 16 16,-13 0 12 0,4 0 1-16,-4-6 0 0,13-11 1 15,-23 3-1-15,6 0 5 16,-14 5-2-16,-1 3 4 16,-8 4 10-16,0 2-7 15,0 0 0-15,0 0-10 16,0 31 0-16,0 20 4 15,-31 20-2-15,14 20 5 16,-10 13 1-16,5 15-8 16,4 17 21-16,9 9 1 15,0-4-11-15,-13-3 5 16,13-15-9-16,-9-13-2 16,9-20-4-16,0-16 3 0,-4-23-2 15,4-18-2-15,-8-15 0 16,8-13 4-16,-22-5-4 15,-5 0 10-15,-13-23-7 16,-9-16 0-16,1-18 4 16,-1-14-7-16,9-16-8 15,13-17 4-15,5-10-32 16,31-5-14-16,0-3-20 16,0 9-33-16,0 17-14 15,0 16-111-15,-9 21-240 16</inkml:trace>
  <inkml:trace contextRef="#ctx0" brushRef="#br0" timeOffset="-1357">1924 171 368 0,'0'0'82'0,"0"0"-14"16,0 0 18-16,0 0-19 15,0 0-34-15,0 0-25 16,9 17 2-16,-9 1-8 16,22-4 5-16,-13-3-5 15,9-5 3-15,4-6 5 16,-4 0-5-16,0 0 33 16,-1-9 30-16,15-13 3 15,-24-6 11-15,10-1 3 16,-18 3-11-16,0 4-12 15,0 1-25-15,0 8 7 0,-18 1-30 16,-8 7-14 0,-14 5-9-16,-9 0-9 0,0 17-17 15,5 28-134-15,4 8-119 16,0 15-343-16</inkml:trace>
  <inkml:trace contextRef="#ctx0" brushRef="#br0" timeOffset="20141">1342 2280 535 0,'0'0'147'16,"0"0"-58"-16,0 0 12 15,0 0-7-15,0 0 12 16,0 0-61-16,0 0-10 16,-75-48 11-16,75 48-41 15,0 0 13-15,0 0-18 16,0 3-8-16,17 19 4 16,19 10 4-16,22 2 0 0,-18 0 1 15,9 3 9-15,-23 2-10 16,-4 4 0-16,-13-4 2 15,-9-2-11 1,0-6 9-16,0-8 0 0,0-6-7 16,0-12-13-16,0-5 20 15,-9 0 0-15,-4 0 3 16,4-13 6-16,9-16-9 16,0-11-9-16,0-2 5 15,0-6-11-15,9-6 15 16,31-2 0-16,0-1 4 15,-4 0-6-15,4 6 2 16,-14 8 0-16,-3 12 2 0,-15 9 6 16,-8 8-8-16,0 8 15 15,0 3-3-15,0 3 13 16,0 0-25-16,0 0-8 16,0 0 6-16,0 15-22 15,-8 15 24-15,-15 11 0 16,23-2 10-16,-9 0-12 15,9-2 2-15,0 1 0 16,0-5-1-16,0-4 6 16,23-6-5-16,3-10 0 15,1-4-17-15,4-9 15 16,9 0-9-16,-13 0 11 0,13-26 7 16,-5-7 0-16,14-2-4 15,-18-2-2-15,-4 1 6 16,-9 0 1-16,-10 1-6 15,-8 7-2-15,0 5 24 16,0 9-23-16,0 6 19 16,0 4-17-16,0 4 4 15,0 0-14-15,0 0 2 16,0 0-14-16,0 23 10 16,0 22 7-16,0 10 2 15,14 1 0-15,-5 1 9 16,0-4-13-16,-9-8 4 0,8-5 0 15,-8-11-7 1,0-12 4-16,0-11-5 0,0-4-15 16,-17-2 12-16,-14 0 10 15,-14 0 1-15,5-22 0 16,9-4 7-16,4 0-1 16,10 1-6-16,3 8 0 15,5 6 10-15,1 5-8 16,8 4-2-16,0 2 0 15,0 0-3-15,0 0-16 16,0 2 14-16,31 18 1 16,4-3 8-16,5-6-11 15,0-2 7-15,5-9 0 0,12 0 4 16,1 0 1 0,0-26-1-16,-18-5 5 0,-5 0-6 15,-3 0 20-15,-15-3-8 16,1-3-1-16,-18 3 24 15,0 6-31-15,0 5 35 16,0 9-10-16,0 8-23 16,0 6 12-16,0 0-21 15,0 0-19-15,0 0 17 16,0 23-29-16,0 16 31 16,-9 12 6-16,9 3 3 15,0-7-10-15,9 0 1 16,22-13-12-16,9-12 11 15,5-7-35-15,-5-15 25 0,8 0 5 16,-12-9 12-16,4-25-6 16,0-6 0-16,-13-2 1 15,4-3 6-15,-14 2 0 16,-8-3-7-16,-9 13 12 16,0 4-9-16,0 12 17 15,0 11-2-15,0 4-18 16,0 2 6-16,0 0-6 15,0 0-7-15,0 0-4 16,0 16-6-16,0 19 17 16,0 8 0-16,0 3 4 15,18 1-8-15,4-6 6 16,5-3-2-16,13-9 0 0,-4-13-8 16,12-7 5-1,10-9-5-15,9 0 8 0,-9-29 6 16,8-10-4-16,-8-6-2 15,-9-9 8-15,-14-3 1 16,5 0-6-16,-22-5 3 16,-18-5-3-16,0-5 31 15,0 2-33-15,0 11 7 16,-9 13 16-16,-17 14-13 16,-6 13 21-16,6 11-28 15,17 5 1-15,9 3-10 16,-9 0-3-16,9 17-9 0,0 37 17 15,-13 22 0-15,13 12 0 16,0 0 0-16,0-4 5 16,13-5-9-16,5-8 4 15,17-8 0-15,5-15-4 16,0-17-19-16,5-17 14 16,4-14 5-16,8 0 4 15,10-14 1-15,-9-26 1 16,0-7-2-16,-1-10 11 15,-17-5-2-15,-4-8-2 16,-5-8 13-16,-13-7-17 16,-9-3 27-16,-1 6-28 15,-8 12 2-15,0 21 25 0,0 21-26 16,0 17 27 0,0 7-29-16,0 4 1 0,-8 0-4 15,-10 43-30-15,0 24 32 16,-13 22-4-16,13 8 17 15,0-1-13-15,18-3 0 16,0-5 4-16,0-12-9 16,9-8 5-16,27-11-11 15,4-14-16-15,18-21-60 16,8-22-17-16,10-8-86 16,13-49-137-16</inkml:trace>
  <inkml:trace contextRef="#ctx0" brushRef="#br0" timeOffset="20349">3648 2034 531 0,'0'0'139'0,"0"0"-95"16,0 0 26-16,0 0-14 15,0 0-28-15,0 0-14 16,67 0 19-16,30 0 4 15,19 0-22-15,8-6-13 16,-8-5-4-16,-1-6-58 16,-12-5-255-16</inkml:trace>
  <inkml:trace contextRef="#ctx0" brushRef="#br0" timeOffset="20957">4950 2207 526 0,'0'0'122'0,"0"0"-85"16,0 0 26-16,0 0 48 15,0 0-34-15,0 0-60 16,13 0 2-16,32 0-12 16,34-2 0-16,6-8 26 15,22-1-19-15,-5-3 10 16,4 0-7-16,-17-4-12 15,-31 8 14-15,-23 1-15 16,-35 1 12-16,0 2 54 16,0-8-11-16,0 0-27 15,0-6-21-15,-48 3-4 0,3 0-10 16,-4-1 3-16,0 8 0 16,9 2 0-16,14-1 10 15,8 5-10-15,5 2 0 16,13 2 6-16,0 0-9 15,0-3 3-15,0 3-3 16,22 0-1-16,36 0-2 16,17 18 6-16,10 4 2 15,3 1 3-15,-12 2-2 16,-18-3-3-16,-18 4 0 16,-14 3-8-16,-17-2 11 15,-9 5-3-15,0-2 0 16,-26 4 2-16,-41 3-9 15,-22-2 6-15,5-7-34 0,8-11-112 16,18-5-150-16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7:58.6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0 761 332 0,'0'0'107'0,"0"0"-27"16,0 0 2-16,0 0-11 15,0 0-10-15,0 0 16 16,0 0-26-16,0 0 1 16,0 0-18-16,0 0-8 15,0 0 10-15,9 0-19 16,22 0 7-16,5 0-2 15,21 0-19-15,10-5 8 16,22-8-11-16,-5 1-14 0,-4 0-117 16,-26 7-222-16</inkml:trace>
  <inkml:trace contextRef="#ctx0" brushRef="#br0" timeOffset="374">853 44 582 0,'0'0'157'0,"0"0"-10"15,0 0-30-15,0 0-23 16,0 0 6-16,0 0-59 16,-58-44-1-16,58 44-3 15,40 6-31-15,18 28 3 16,18 22 2-16,-1 16-10 16,-8 18 21-16,-9 12-20 15,-10 9 9-15,-21 14-2 16,-14 2-3-1,-13 0 2-15,-40-6-8 0,-57-9 0 16,-37-14-5-16,-25-7-60 16,-15-12-164-16,19-6-399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5:37.6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0 940 0,'0'0'171'16,"0"0"-46"-16,0 0 7 16,0 0-32-16,0 0-85 15,0 0-10-15,9 57-10 16,-9-15 10-16,9 6 0 15,0-2-2-15,4-7 3 16,14 1 0-16,22-6-5 16,0-8-1-16,26-7 0 0,1-13-1 15,-1-6-35-15,-8-3-96 16,-18-28-147-16,-27-11-233 16</inkml:trace>
  <inkml:trace contextRef="#ctx0" brushRef="#br0" timeOffset="140617">804 34 366 0,'0'0'130'0,"0"0"-11"16,0 0 0-16,0 0 3 16,0 0-43-16,0 0-40 15,-48 23 38-15,48-23-30 16,0 0 12-16,0 0 10 16,0 0-29-16,0 0 8 15,0 0-18-15,0 0-7 16,0 0 12-16,0 0-31 15,22 0 2-15,-5 0-5 16,10 0 9-16,22 0-10 16,0 0 0-16,18 0 1 0,8 0-9 15,14 0-53-15,-5 0-87 16,-26 0-84-16,-18 0-122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00:03.8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8 295 394 0,'0'0'76'0,"0"0"5"16,0 0-8-16,0 0 15 15,0 0-29-15,0 0-13 16,-49-11-17-16,63 11-25 0,70 0 10 15,49 0 4-15,81 0-12 16,34 0 25-16,46-3-22 16,12 3 4-16,23 0 2 15,-14 0-10-15,19 0 6 16,21 0-1-16,0-11-1 16,-21 2 12-16,-37 4-21 15,-88-1 5-15,-45 6 10 16,-57-6-10-16,-40 0 12 15,-41 4 12-15,-12-4-28 16,-14 6 12-16,0 0-13 16,0 0-13-16,-40 0-103 15,-27 0-136-15</inkml:trace>
  <inkml:trace contextRef="#ctx0" brushRef="#br0" timeOffset="1546">26 343 296 0,'0'0'200'16,"0"0"-114"-16,0 0-4 16,0 0-22-16,0 0-23 15,0 0 10-15,-27 125-5 16,27-66 0-16,0 9 49 0,27 6-26 15,13 5-6 1,0 3-2-16,4 9-37 0,5 13 15 16,-9 13-9-16,-4 5-14 15,-5-1 79 1,-13-16-72-16,-10-9-14 0,15-8 8 16,-14-12-7-16,-1-8 7 15,-8-11-12-15,9-14 7 16,-9-12-7-16,9-11-1 15,-9-16 0-15,0 0 7 16,0-4-1-16,0 0-1 16,0 0 8-16,0 0-13 15,0 0 41-15,14 0-28 16,-14 0-9-16,17 0-4 16,32-4 6-16,18-9-6 0,48-1 0 15,27-4 7-15,23 8-15 16,17-2 8-16,9 9 0 15,0 0 0-15,9 3 4 16,40 0-4-16,27 0 0 16,48 0 6-16,23 0-13 15,4 0 7-15,-5 0 0 16,-30 0-5-16,-18 0 11 16,-41 0-6-16,-39 0 0 15,-35 0 1-15,-41 0-6 0,-35 0 5 16,-32 0 0-1,-21 0-4-15,-14 0 11 0,-13 0-7 16,4 0 0-16,-13 0 6 16,0 0-11-16,-1 0 5 15,1 0 0-15,0 0-3 16,13 0 12-16,-22 0-9 16,18 0 0-16,0-4 2 15,13 3-10-15,-4-2 8 16,-10 3 0-16,15 0-5 15,-15 0 10-15,6-3-5 16,-15 3 0-16,1-3 7 16,-9 3-8-16,0 0 1 15,0 0 0-15,0-3 3 16,0 1 11-16,0-4-14 0,0-5 0 16,0-7 10-1,9-4-9-15,-9-3-1 0,9-4 0 16,-9-8 6-16,0-2 2 15,0-12-8-15,-9-12 0 16,-17-6 7-16,-6-9-14 16,15-1 7-16,-14-3 0 15,13-6-4-15,0 0 15 16,9-2-11-16,-4 2 0 16,4 3 7-16,9 6-6 15,-9 2-1-15,0 0 0 16,0 4-4-16,0 3 15 0,-4 7-11 15,4 15 0-15,0 12 7 16,0 15-10-16,9 7 3 16,-8 3 0-16,8 3 3 15,0-4 4-15,-9-2-7 16,9-1 0-16,-9-1 12 16,-5-1-21-16,6 0 9 15,-1-6 0-15,0 4-7 16,0-1 15-16,-13 0-8 15,13 3 0-15,-18 3 5 16,9-1-17-16,-13 7 12 16,-9 0 0-16,-4-1-6 15,-54 6-6-15,-26 3 6 16,-67 0 1-16,-58 15-88 16,-58 16-37-16,-17 5-138 0,-14 1-142 15</inkml:trace>
  <inkml:trace contextRef="#ctx0" brushRef="#br0" timeOffset="2515">861 839 545 0,'0'0'142'15,"0"0"-2"-15,0 0-13 16,0 0-37-16,0 0-20 15,0 0-70-15,-27 0 7 16,14 42-9-16,13 15 9 0,0 3 5 16,0 2 6-16,0 3-6 15,0 0 15-15,0-3-24 16,13-8-3-16,-13-6 5 16,0-14 4-16,0-12-9 15,0-9 0-15,0-12 1 16,0-1-6-16,0 0-17 15,0-5-4-15,0-23-23 16,0-3-17-16,0 3 46 16,9-1 4-16,0 8-14 15,9 3 28-15,-18 4-2 16,18-1 4-16,4-2-3 16,5-2 4-16,13-1-1 0,-14-5 0 15,23-7 3-15,-9 0-5 16,-4-2 4-16,-5 7 5 15,-13 1 30-15,-10 3 0 16,1 6 47 0,-9-3-17-16,0 3-22 0,0 6-1 15,0 0-16-15,0 8 9 16,0 3 6-16,0 0-40 16,0 0-1-16,0 0-2 15,0 9-28-15,0 23 25 16,0 6 0-16,0 12 3 15,0 8-1-15,0 1 13 0,0 7-12 16,0-7 0-16,0-4-28 16,14-14-91-16,3-10-115 15,1-16-204-15</inkml:trace>
  <inkml:trace contextRef="#ctx0" brushRef="#br0" timeOffset="2855">1887 929 546 0,'0'0'211'0,"0"0"-68"0,0 0-3 16,0 0-30-1,0 0-45-15,0 0-65 0,0-11 1 16,0 17-3-16,0 22-2 15,0 5 4-15,0 11 2 16,0-2 3-16,0 6 4 16,0 0-9-16,0-6 0 15,0-5 5-15,0-9 5 16,9-5-10-16,0-6 3 16,9-8 5-16,4-9-8 15,14 0 0-15,13 0-6 16,17-14-25-16,10-18-101 0,4-4-23 15,-36-4-29-15,-4-3-77 16,-31 4-155-16</inkml:trace>
  <inkml:trace contextRef="#ctx0" brushRef="#br0" timeOffset="3038">1981 833 120 0,'0'0'286'15,"0"0"-180"-15,0 0-17 16,0 0 24-16,0 0-78 16,0 0-32-16,97-73 13 15,-21 67-9-15,8 6-6 16,5 0-1-16,-31 0-29 16,-22 8-114-16,-36 13-127 0</inkml:trace>
  <inkml:trace contextRef="#ctx0" brushRef="#br0" timeOffset="3191">2021 1039 135 0,'0'0'72'0,"0"0"22"15,0 0 20-15,0 0-36 16,0 0-31-16,0 0-4 16,57 15-13-16,19-15-15 15,40 0-15-15,17-11-35 16</inkml:trace>
  <inkml:trace contextRef="#ctx0" brushRef="#br0" timeOffset="4846">2794 324 570 0,'0'0'131'16,"0"0"1"-16,0 0-53 15,0 0-20-15,0 0-43 16,0 0-11-16,0 93 40 16,0-39 8-16,0 5-9 15,-9 15 11-15,0 17-17 16,0 11 8-16,-9 19-15 15,-4 12-22-15,-5 9 25 0,19-3-34 16,-1-10 6-16,9-12-2 16,0-19 3-16,0-16-7 15,0-16 0-15,0-19 5 16,17-9-10-16,-17-19 5 16,9-7 0-16,-9-9 0 15,9-3 13-15,-9 0-6 16,0 0-7-16,0-17-56 15,0-14-61-15,0-9-113 16,0-2-169-16</inkml:trace>
  <inkml:trace contextRef="#ctx0" brushRef="#br0" timeOffset="5460">1665 437 453 0,'0'0'165'15,"0"0"-34"-15,0 0-7 16,0 0-26-16,0 0-3 16,0 0-52-16,0-15-37 15,0 64-9-15,0 25 7 16,0 19 5-16,0 20 31 16,-9 9-12-16,1 5 15 0,8 6-15 15,0 0-14-15,0-8 11 16,0-6-19-16,0-15 3 15,8-16 2-15,10-14-8 16,4-20 6-16,-13-13-9 16,0-12 1-16,0-9-2 15,-9-12 3-15,0-4-2 16,9-4 5-16,-9 0 0 16,0 0 4-16,0 0 2 15,0 0-11-15,0-9 0 16,0-18-63-16,31-11-101 15,27-21-125-15,26-21-351 0</inkml:trace>
  <inkml:trace contextRef="#ctx0" brushRef="#br0" timeOffset="7718">3149 918 198 0,'0'0'215'15,"0"0"-72"-15,0 0-2 16,0 0-27-16,0 0-6 15,0 0-40-15,9-12-15 16,-9 12 21-16,0 0-34 16,0 0 14-16,0-2 0 15,0 2-28-15,0 0 14 16,0 0-30-16,0 0-7 16,0 0-3-16,0 0-7 0,0 0-6 15,0 25-5-15,0 9 18 16,-9 9 6-16,-9 5-6 15,1-1 0-15,3 2 0 16,-3-4 6-16,8-8-6 16,9-9 0-16,0-11 6 15,0-11-8-15,0 0 2 16,0-6 0-16,17 0-3 16,23 0 8-16,9 0 3 15,-4-3-8-15,4-6-1 16,-18 4-34-16,-14 5-83 15,-8 0-82-15,-9 0-66 0,0 0-275 16</inkml:trace>
  <inkml:trace contextRef="#ctx0" brushRef="#br0" timeOffset="8348">4415 938 206 0,'0'0'221'0,"0"0"-72"0,0 0 1 16,0 0-21-16,0 0-42 15,0 0-1-15,9-54-21 16,-9 54-2-16,0 0-13 16,0 0-45-16,0 0 8 15,0 0-13-15,0 11-25 16,0 12 19-16,0 8 5 15,0 9 1-15,-9 1 0 16,-13 9 10-16,13-5-8 16,0 3-2-16,0-8 0 15,1-7-2-15,8-10 10 16,0-6-8-16,0-3 0 16,35-5 6-16,14-6-3 0,18-3-2 15,13 0-1-15,-14 0 4 16,1-12-4-16,-18-2-37 15,-23 2-93-15,-26 2-114 16,0 2-324-16</inkml:trace>
  <inkml:trace contextRef="#ctx0" brushRef="#br0" timeOffset="9608">3687 172 260 0,'0'0'202'16,"0"0"-70"-16,0 0-24 16,0 0 12-16,0 0-29 15,0 0-26-15,-31-72-9 16,22 72-52-16,0 19 3 15,0 30-4-15,0 19 13 16,0 20 32-16,0 8-15 16,-4 14 26-16,13 5-18 15,0 5-25-15,-9 10 24 16,0 0-27-16,-9-1-7 16,-4-9 11-16,4-11-8 15,1-13-6-15,-6-14-3 16,15-14 5-16,-1-12-2 0,0-11-3 15,9-11 0-15,0-8 3 16,0-8 6-16,0-11-9 16,0-1 0-16,0-6 3 15,0 0 8-15,0 0-3 16,0 0 18-16,0 0 17 16,0 0-30-16,0 0 13 15,0 0-12-15,0 0-13 16,0 0 11-16,0 0-12 15,0 0 0-15,0 0-3 0,0 0 3 16,0 0 0-16,0 0 0 16,0 3 2-16,0-3-8 15,0 0 6-15,0 0 0 16,0 0 0-16,0 0 6 16,0 0-6-16,0 0 0 15,0 0 4-15,0 0-12 16,0 0 8-16,0 0 0 15,0 0-6-15,0 0 10 16,0 0-4-16,0 0 0 16,0 0 2-16,0 0-10 15,0 0 8-15,0 2 0 16,0-2-5-16,-9 0 10 16,9 4-5-16,0-4 0 15,0 2-1-15,0 4-5 0,0 0 6 16,0 0 0-16,0 2-4 15,0-2 10-15,0 1-6 16,0 3 0-16,0-2 4 16,0-1-9-16,0 3 5 15,0-2 0-15,0 1-5 16,0 0 12-16,0-7-7 16,0 1 0-16,0-3 4 15,0 0-6-15,0 0 2 16,0 0 0-16,0 0-3 0,0 0 2 15,0 0-46 1,0 0-73-16,0-5-89 0,9-21-210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59:54.55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3480 103 363 0,'0'0'93'16,"0"0"-35"-16,0 0 98 16,0 0 2-16,0 0-64 0,0 0-23 15,0-67 3-15</inkml:trace>
  <inkml:trace contextRef="#ctx0" brushRef="#br0" timeOffset="2154">28 522 288 0,'0'0'61'0,"0"0"-32"15,0 0 22-15,320 6 31 16,-178-6-26-16,32 0-28 16,66 0 0-16,53-8-17 15,62-18 14-15,50-5-5 16,3 3-18-16,-3-1 11 16,-1 10-12-16,-31 5 0 15,0-1 17-15,-8 0 0 16,8-1 4-16,0-4-16 15,27-2 2-15,-5 2-5 16,14-3-3-16,-14 6 0 0,-21 3 2 16,-41 0 3-16,-36 2-5 15,-39-1 0-15,-36 1 7 16,-48 1-12-16,-32-1 5 16,-44 4 0-16,-32 0-7 15,-21 2 11-15,-5 3-5 16,-9 0 1-16,-5 3-39 15,-26 0-88-15,0 0-219 16</inkml:trace>
  <inkml:trace contextRef="#ctx0" brushRef="#br0" timeOffset="3046">242 569 250 0,'0'0'13'0,"0"0"-8"15,0 0 16-15,0 0-10 16,0 0-2-16,0 0 27 15,-76 0-18-15,76 0 22 16,0 0 7-16,0 0-10 16,0 0-13-16,0 0-21 15,-13 0-1-15,4 0-2 16,9 0-3-16,-9 0-11 0,9 0-33 16,0 0 29-16,0 0 11 15,0 0-24-15,-9 0 12 16,9-4 18-16,0-2 0 15,-9 0 1-15,-8 4 0 16,-6 2-151-16</inkml:trace>
  <inkml:trace contextRef="#ctx0" brushRef="#br0" timeOffset="4106">242 569 167 0,'-214'-44'134'0,"214"44"-16"16,0 0-28-16,0 0-47 15,0 0-14-15,0 12 0 16,-8 20 30-16,8 6 20 16,-9 11-24-16,0 7-16 0,9 9 22 15,0 9-32-15,0 2 10 16,0 7-7-16,0 4-10 16,0-2 18-16,0-5-31 15,0-13-1-15,0-7 3 16,0-14-3-16,0-13-7 15,0-7-1-15,0-10 5 16,0-4-6-16,0-4 1 16,0-5 0-16,9 0 7 15,-9-3-2-15,0 0-5 16,9 0 0-16,13 0 7 16,22 0-2-16,23 0-5 0,39-3 2 15,10-8-3-15,26-3 9 16,14 0-8-16,17 2 0 15,18 1 4-15,0 8-13 16,-18 3 9-16,1 0-2 16,-6 0-7-16,37 0 4 15,44 0 5-15,66 0-1 16,40 0 5-16,27 0-8 16,9 0 4-16,-8 0 0 15,-19 0 4-15,-27 0 2 16,-30 0-7-16,-40 0 1 15,-27-3 0-15,-18-3-6 16,4-5 6-16,5 0 0 16,18 0-2-16,0-1 11 0,-9 1-9 15,-9-1 0-15,-31 2 4 16,-27 0-6-16,-40 3 2 16,-8 0 0-16,-10 2-2 15,-17 2 7-15,4-2-5 16,5 1 0-16,-14 3 2 15,14-6-10-15,8 4 8 16,-8 0 0-16,-5 1-6 16,-4 2 13-16,-23-3-7 15,-17 0 0-15,-27 0 2 16,-13 0-5-16,-18 0 3 0,0 1 0 16,9-2 1-1,0 2 2-15,13-1-3 0,13 0 0 16,-4 2 2-16,5 1-5 15,-14-8 3-15,-4 3 0 16,-9 2 11-16,-9-2-11 16,0 0 15-16,9-1 16 15,-9-9-5-15,0 4 3 16,0-9-24-16,9-3 2 16,4-5 24-16,-4-8-26 15,0-7 6-15,0-8-5 16,0-9 2-16,-9-5 5 15,0-9-10-15,0-2-1 16,0-3 14-16,-9 3-16 0,0 8 29 16,0 5-2-16,0 10-27 15,9 5 18-15,0 5-16 16,0 6 6-16,0 3 7 16,0 0-10-16,0 8-3 15,0-1-1-15,0-2 4 16,0 1-3-16,0-3 0 15,-13 5-2-15,13 4 0 16,-9 7 6-16,9 7-6 16,-9 6 0-16,-9 2-15 15,-31 0 8-15,-48 0-35 16,-63 28 20-16,-80 19-71 16,-40-2-150-16,-36-8-311 0</inkml:trace>
  <inkml:trace contextRef="#ctx0" brushRef="#br0" timeOffset="4735">1832 486 518 0,'0'0'184'0,"0"0"-78"16,0 0 7-16,0 0-12 16,0 0-57-16,0 0-24 15,0-6-20-15,0 42 0 16,-9 22 15-16,9 12-7 15,-13 7 21-15,13 8 6 16,-9 2-27-16,9-1 18 16,0-5-26-16,0-7 0 0,0-12 3 15,9-8 3-15,4-15-7 16,-13-7 1-16,0-14-153 16,-13-11-168-16,-23-7-420 15</inkml:trace>
  <inkml:trace contextRef="#ctx0" brushRef="#br0" timeOffset="5303">739 738 656 0,'0'0'116'0,"0"0"-51"16,0 0 18-16,0 0-54 15,0 0-20-15,0 0-4 16,0 130-2-16,0-59 36 16,-17 0-29-16,8-7-6 15,9-7 7-15,0-9-3 16,0-11-8-16,0-14 0 15,0-6 7-15,0-11-6 0,0-6-1 16,0 0 0-16,0 0 29 16,0 0-29-16,0-4 13 15,0-15-13-15,0-4-12 16,9-5 6-16,17-4-4 16,5-4-7-16,5-4 15 15,13-3-42-15,-23 7 38 16,5 4 5-16,-4 7 2 15,-14 5-6-15,-4 5 5 16,-9 2 0-16,9 0 8 16,-9 3-1-16,0 2 19 15,0 2 6-15,0 3-18 16,0 1 22-16,0 2-22 16,0 0-12-16,0 0-2 15,0 17-20-15,0 25 20 0,0 9 0 16,0 6 9-16,0 2-10 15,0-2 1-15,0-1-7 16,27-2-74-16,13-12-182 16,18-13-320-16</inkml:trace>
  <inkml:trace contextRef="#ctx0" brushRef="#br0" timeOffset="5723">2596 927 436 0,'0'0'173'16,"0"0"-90"-16,0 0 36 16,0 0-5-16,0 0-32 15,0 0-6-15,-26-40-36 16,26 40-7-16,0 0-8 16,0 0-20-16,-9 0-9 0,9 17 4 15,-22 18-1-15,4 16-5 16,0 0 6-16,5 0 0 15,13-1-1-15,0-7 10 16,0-3-9-16,40-13 0 16,0-4 5-16,9-12-15 15,4-11 9-15,27 0-77 16,-5-2-47-16,-8-26-93 16,-27-7-148-16</inkml:trace>
  <inkml:trace contextRef="#ctx0" brushRef="#br0" timeOffset="5938">2503 840 181 0,'0'0'49'0,"0"0"0"15,0 0-24-15,258 5-14 16,-174 12-11-16,-17-2-39 16,-9-1-98-16</inkml:trace>
  <inkml:trace contextRef="#ctx0" brushRef="#br0" timeOffset="6111">2454 1131 44 0,'0'0'101'0,"0"0"2"16,0 0-5-16,0 0-17 15,0 0-15-15,209 7-52 16,-102-7-2-16,17-15-12 16,-8-8-308-16</inkml:trace>
  <inkml:trace contextRef="#ctx0" brushRef="#br0" timeOffset="6586">3796 451 587 0,'0'0'154'0,"0"0"-41"15,0 0-1-15,0 0-30 16,0 0-78-16,0 0-4 16,0 105 1-16,0-22 17 15,0 10 24-15,0 9-15 16,0 3 23-16,-9-2-14 15,9 0-28-15,0-9 11 0,0-7-16 16,0-10-3-16,0-15 4 16,0-14 1-1,0-11-10-15,9-9-44 0,9-16-173 16,8-12-202-16</inkml:trace>
  <inkml:trace contextRef="#ctx0" brushRef="#br0" timeOffset="6906">4311 811 42 0,'0'0'669'0,"0"0"-555"15,0 0-51-15,0 0 7 16,0 0-39-16,0 0-3 15,0 40-2-15,0-4 1 16,0 7 9-16,0 2-27 16,0 4 8-16,0-1-10 15,0-3 2-15,0-6-6 16,0-7-3-16,0-9 0 16,31-7 10-16,14-4-4 15,35-12-4-15,13 0-2 16,23-3-78-16,-1-28-104 0,-22-12-235 15</inkml:trace>
  <inkml:trace contextRef="#ctx0" brushRef="#br0" timeOffset="7237">5222 242 753 0,'0'0'179'0,"0"0"-82"0,0 0 10 16,0 0-28 0,0 0-72-16,0 0 1 0,0 76-3 15,0-11 15-15,0 9 24 16,9 14-28-16,-9 6 6 15,9 5-3-15,-9 3-12 16,0-3 0-16,0-3-7 16,0-11 4-16,0-6-1 15,0-10-3-15,0-13 0 16,0-5-2-16,0-12-71 16,22-11-98-16,22-17-158 15,23-11-473-15</inkml:trace>
  <inkml:trace contextRef="#ctx0" brushRef="#br0" timeOffset="7560">6053 599 732 0,'0'0'168'15,"0"0"-99"-15,0 0 45 16,0 0-31-16,0 0-64 16,0 0-18-16,0 26 3 15,0 15-4-15,0 14 12 16,0 1-6-16,-9 3-1 0,0-2-2 16,9-9 1-16,0-2 4 15,0-12-6-15,0-9-2 16,0-5 5-16,40-8 3 15,18-12-3-15,26 0-5 16,41-10-33-16,8-26-155 16,-9-9-389-16</inkml:trace>
  <inkml:trace contextRef="#ctx0" brushRef="#br0" timeOffset="7966">7519 248 700 0,'0'0'146'16,"0"0"-28"-16,0 0 15 16,0 0-38-16,0 0-85 0,0 0-8 15,0 88 15-15,0-23-9 16,0 17 31-16,9 5-8 15,4 8-15-15,-4 0 12 16,9-4-27-16,-9-9 3 16,0-9-2-16,0-11 9 15,-9-7-16-15,22-16 5 16,-4-10-175-16,30-27-212 16</inkml:trace>
  <inkml:trace contextRef="#ctx0" brushRef="#br0" timeOffset="8326">8296 641 779 0,'0'0'118'15,"0"0"-104"-15,0 0 34 16,0 0-13-16,0 0-17 15,-133 170 13-15,133-116-24 16,-9-1 4-16,9-2-1 16,0-5-5-16,27-10 1 15,22-7-3-15,0-12 1 16,4-8 20-16,5-9-5 0,-9 0 38 16,-9-3 21-1,-5-26-15-15,-4-10 1 0,-4-9-11 16,-5-9-25-16,-13-2 21 15,-9 2-44 1,0 3 1-16,-31 15-6 0,-13 10-3 16,-14 18 2-16,-9 11-49 15,-13 0-154-15,13 20-251 16</inkml:trace>
  <inkml:trace contextRef="#ctx0" brushRef="#br1" timeOffset="26342">779 2456 321 0,'0'0'129'16,"0"0"-7"-16,0 0 3 0,0 0-19 16,0 0-8-16,0 0-21 15,-40 45-28-15,40-65 40 16,18-17-6-16,13-14-50 16,18-13-13-16,-5-7-13 15,5 5-2-15,-9 8 3 16,-4 5 1-16,-23 15 10 15,-4 6-18-15,-9 14 7 16,0 2 26-16,0 10-26 16,0 6 4-16,0-2-12 15,0 2 0-15,0 0-4 16,0 0-15-16,-22 8 14 0,-5 21-1 16,-4 14 12-16,4 2-5 15,10 0-1-15,3 0 3 16,14-2-5-16,0 5 2 15,0-6 0-15,31 1-5 16,18-4 12 0,18-8-7-16,8-11 0 0,23-9-35 15,4-11-47-15,5 0-98 16,-23 0-74-16,-26-2-158 16</inkml:trace>
  <inkml:trace contextRef="#ctx0" brushRef="#br1" timeOffset="27183">8763 1771 709 0,'0'0'174'0,"0"0"-114"15,0 0 53-15,0 0-26 16,0 0-62-16,0 0-3 16,-44-17-22-16,44 17-3 15,0 0-3-15,8 22 8 16,19 7-2-16,4 4 0 0,-4 4 4 16,13 9 2-16,-14 0-6 15,-3 1 0-15,-14 2 0 16,-9-7 5-16,0-11-5 15,0-11 0-15,0-9 6 16,0-8-7-16,-9-3 1 16,-22 0 0-16,-18 0 2 15,13-20 4-15,-4-3-6 16,31 5 0-16,9-6 4 16,0-10-14-16,49-11-5 15,44-12 6-15,32-5 6 16,13 0-13-16,-27 2 8 15,-14 14-11-15,-30 10-32 0,-27 11-7 16,-22 4-66 0,-18 13-89-16,0-3-341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00:26.87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61 376 0,'0'0'189'16,"0"0"-69"-16,0 0-5 0,0 0-6 15,0 0-57 1,0 0 7-16,0 0-22 0,-26 0-26 15,26 0 32-15,0 0-32 16,9 0-4-16,57 0 15 16,32-11-11-16,13-3 9 15,5 0 4-15,8 2-22 16,-8 6 17-16,-19 2-19 16,6 4 0-16,-15 0 5 15,-21 0 3-15,-18 0-8 16,-22 0 0-16,-19 0 8 15,-8 0-23-15,0 0 15 16,0 0-2-16,-17 8-9 16,-41 6 22-16,-9 3-4 15,-8 3-7-15,-14-6 10 0,-4 0-8 16,-5 1-2-16,-4 1 0 16,4-2-4-16,0 0 12 15,23-5-8-15,17-4 0 16,40-2 8-16,9-3-9 15,9 3 1-15,0-3 0 16,9 0-4-16,31 0-14 16,27 0 18-16,-1-3 0 15,28-11 9-15,12-3-14 16,-8 3 5-16,13-2 0 16,5 6-1-16,-10 2 6 15,-8 5-5-15,-14 3 0 0,-17 0 7 16,-27 0-17-1,-13 0 10-15,-10 0 0 0,-17 0-5 16,0 0-4-16,0 0 8 16,-8 6-4-16,-50 11 5 15,-35 7 10-15,-32 3-8 16,-21 4-2-16,-6-6 0 16,10 1 9-16,36-7-9 15,8-6 0-15,31 0 7 16,32-4-12-16,-5-3 5 15,31-1 0-15,0-2-7 16,9-1 10-16,0 5-7 16,18-2 1-16,48 1-3 0,23-4 3 15,13-2 3 1,14 0 0-16,-1-16 0 0,-17-2 13 16,-22 4-13-16,-41 9 0 15,-13 1 8-15,-22 4 0 16,0 0-7-16,0 0 2 15,0-1 18-15,-40 1-15 16,-8 0-7-16,-37 0 1 16,-21 0 0-16,-1 7-9 15,-4 14 9-15,4-4 0 16,18 1-3-16,14 0 12 16,26-1-9-16,22-5 0 0,18-4 6 15,9-2-22 1,0-4 13-16,49 1-8 0,36-3 3 15,39 0 14-15,9-3-6 16,14-17 0-16,-14 1 7 16,9 2-13-16,-8 0 6 15,-28 2 0-15,-8 5-5 16,-45 4 16-16,-30 2-11 16,-23 4 0-16,0 0-2 15,0 0-6-15,-67 0-11 16,-31 0 18-16,-35 20-18 15,-31 9 33-15,4 5-14 16,13-3 0-16,23 0 4 16,21-5-10-16,24-7 6 15,34-7 0-15,23-4-6 0,22 0 5 16,0 1 0-16,40-1 1 16,18 1-4-16,17-9-3 15,10 0 7-15,30 0 0 16,1-18 3-16,-1-3 5 15,-30 6-14-15,-14 4 6 16,-36 3-29-16,-26 2 15 16,-9 3-85-16,0 3-113 15,-9 0-415-15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00:28.48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173 0 429 0,'0'0'166'0,"0"0"-103"16,0 0 21-16,0 0-1 15,0 0-6-15,0 0-29 16,-173 23-9-16,173-20 15 15,0 0-38-15,0-1 6 16,31-2-22-16,45 0 10 16,39 0 11-16,36 0-5 15,31 0-12-15,1 0 14 16,-28 0-10-16,-22 0-2 16,-57 0 7-16,-18 0-8 15,-32 0 4-15,-12 0-4 0,-5 0-3 16,-9 0 0-16,0 0 0 15,0 0-2-15,0 0 0 16,0 12-11-16,-40 8 11 16,-27 11 8-16,-9 6-7 15,-30 0 12-15,-19 1-7 16,10-3-6-16,-1-7 0 16,14 0 11-16,22-10-12 15,36-4 1-15,22-9 0 16,22-1-8-16,0-4 12 15,0 0-4-15,0 0 0 16,0 0-5-16,22 0-2 16,31 0 4-16,54-18 3 15,17-7 6-15,32-1 0 16,-5-2-6-16,4 0 0 0,-4 5 8 16,5 6-13-16,-41 8 5 15,-39 8 0-15,-27 1-4 16,-41 0 4-16,-8 0-1 15,0 0 1-15,-8 0-22 16,-63 13 22-16,-23 15 12 16,-30 1-8-16,-18 2 7 15,17-3-6-15,-12 0-5 16,3-1 0-16,19 1 9 16,-1-3-8-16,41-5-1 0,26-4 0 15,22-7-11 1,27-1 12-16,0 1-1 0,0 0 0 15,27-1-13-15,44-2 9 16,13-6 8-16,41 0-1 16,8 0-3-16,0-12 11 15,14-2-11-15,-36 3 0 16,-22 5 6-16,-31 3-9 16,-41 3 3-16,-17 0 0 15,0 0-8-15,0 0-1 16,-49 6 4-16,-44 22 3 15,-22 6 4-15,-27 3 10 16,4-6-12-16,27-6 0 16,22-2-2-16,22-6 8 15,41-6-6-15,3 0 0 0,23-1 2 16,0-2-16-16,9-6 11 16,62-2 3-16,23 0-8 15,30 0 16-15,18-8-6 16,23-12-2-16,-1 2 2 15,-22 8-4-15,-26 7 2 16,-50 0 0-16,-48 3-1 16,-5 0 6-16,-13 0-10 15,-13 0 4-15,-45 0-5 16,-35 16 5-16,-31 2 1 16,-1 0 0-16,27-1 7 15,23-9 1-15,35 0-8 0,31-6 0 16,9 2-8-16,0 2 2 15,31 0-3-15,36-1 2 16,17-2 2-16,14-3-142 16,-14 0-234-16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00:30.33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134 70 378 0,'0'0'92'0,"0"0"4"0,0 0-5 16,0 0-4-16,0 0-42 15,0 0 10-15,-134-36 8 16,134 33-19-16,0 3-8 16,36-3-31-16,44 0-1 15,22-2 30-15,36-2-25 16,-5 3 35-16,0-2-8 16,-17 3-21-16,-32 3 20 15,-44 0-28-15,-13 0 0 16,-27 0 9-16,0 0-9 15,0 0 1-15,0 0-6 16,0 0 11-16,0 0-11 16,0 0-2-16,0 0 0 0,0 0-5 15,0 5-9 1,-18 7 7-16,-31 9 7 0,-17 6 0 16,-28 7 24-16,-3 3-24 15,-10-4 0-15,22-4 4 16,19-3 1-16,8-10-5 15,27-1 0-15,13-5 3 16,9-4-12-16,9 0 9 16,18-1-6-16,58-5 1 15,30 0 10-15,41 0 0 16,13-2-5-16,-14-14 7 16,-21 1 5-16,-41 9-10 0,-44 3 0 15,-22 3 15-15,-18 0-17 16,0 0 18-16,0 0-8 15,0 0-2-15,0 0-16 16,-18 0 6-16,-13 3 2 16,-27 10 6-16,-8 8 6 15,-10-1-12-15,-13 8 0 16,-13-1 2-16,4 3-5 16,5-5 3-16,4 1 0 15,14-9-2-15,26-3 8 16,22-2-6-16,18-4 0 15,9-6-9-15,0 4 4 16,27 0-17-16,49-4 22 16,12-2-9-16,6 0 20 15,12 0-11-15,-30 0 2 0,-10 0 2 16,-17-2 3 0,-18 2-7-16,-22 0 0 0,-9 0-2 15,0 0 11-15,0 0-12 16,0 0 3-16,-9 0-23 15,-39 2 23-15,-10 21 6 16,-9 0-5-16,18-3-1 16,0 0 8-16,14-6-8 15,13 0 0-15,4-3 3 16,9 0-8-16,9-2 5 16,0-4 0-16,0 1-5 15,18 0-2-15,40-1 7 0,17-1 1 16,14-4 4-1,4 0 2-15,-4 0-7 0,-22 0 0 16,-23 0-1-16,-22 0 10 16,-22 0-9-16,0 0 0 15,0 2-8-15,-31 10-1 16,-35 8 3-16,-19-1 6 16,-13 4 11-16,5-3-6 15,4 0-5-15,5-1 0 16,17 1 3-16,18-3-6 15,23-3 3-15,4-2 0 16,22-7-4-16,8 1-14 16,63-3 18-16,23-3-1 15,30 0 6-15,9 0 4 0,14-6-9 16,-14-8 0-16,-26 2 6 16,-14 4 1-16,-35 3-7 15,-18 2 2-15,-13 0 3 16,-27 0 10-16,0 3-13 15,0 0-1-15,0 0 7 16,-9 0-8-16,-49 0 0 16,-17 3 3-16,-23 11 6 15,-9 7-14-15,14-8 5 16,8 0 0-16,14 0 4 16,36-5 5-16,4-2-12 15,22-3 3-15,0-1-25 16,9-2-15-16,9 0-72 0,57 0-44 15,41 0-63-15,26 0-387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00:31.8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537 0 536 0,'0'0'139'16,"0"0"-19"-16,0 0 4 16,-266 0-28-16,217 0-13 15,22 0 0-15,14 0-35 16,4 0 5-16,9 0-37 16,0 0-12-16,9 0-8 15,49 0 4-15,40 4 0 16,35-2 52-16,31-2-43 15,-4 0 15-15,-4 0-24 16,-41 0 8-16,-30 0 1 16,-28 0-5-16,-17 0-4 15,-4 0 0-15,-5 0 13 16,-4 0-12-16,-19 0-1 0,-8 0 8 16,0 0-22-16,0 0 13 15,0 3-15-15,-35 17 11 16,-45 7 5-16,-44 17 9 15,-36 1-8-15,-23 3 9 16,-16 3-7-16,3-3-3 16,36-8 0-16,45-9 1 15,48-11 10-15,36-9-13 16,31 0 2-16,0-2-23 16,40 2 18-16,44-6-17 15,32-1 22-15,17-4 7 16,23 0 3-16,-5-4-6 0,-14-6-4 15,-12-2 5-15,-23 0-7 16,-4 4 6-16,-23-2-4 16,-8 2 0-16,-18 7 9 15,-32 1-9-15,-17 0 0 16,0 0 1-16,0 0-13 16,-26 0-6-16,-50 5 18 15,-30 21 11-15,-37 4-10 16,-12 2 12-16,-9 0-13 15,21 1 1-15,10-2 0 16,49-5-1-16,35-6 0 16,27-7 0-16,22-1-9 15,13-1 9-15,63 1-21 0,48-10 21 16,27-2 5-16,31 0-2 16,-9-2 0-16,-17-13 2 15,-32 4 2-15,-22-1-5 16,-13 4-2-16,-13-2 4 15,-18 0-5-15,-32 8 6 16,-4 2-5-16,-22 0 0 16,0 0 9-16,-8 0-20 15,-50 0 4-15,-31 0 7 16,-44 22 13-16,-32 1-13 16,-4 2 0-16,14 3 4 15,22-2 7-15,26 3-10 0,23-2-1 16,26-4 0-1,18 0-8-15,31-3 8 0,9-3-3 16,0 0 1-16,67-3-21 16,39-5 23-16,45-9 5 15,32 0-5-15,8 0 8 16,13-20 0-16,-31 4-8 16,-40 7 0-16,-30 0 6 15,-32 6-6-15,-45-1 0 16,-26 4 1-16,0 0-10 15,0 0 9-15,0 0-17 16,-57 0-3-16,-28 0 20 16,-30 4 17-16,-10 13-17 15,1 0 0-15,26 0 5 16,14 0-5-16,26-3 0 0,9 3 0 16,31-3 7-16,-4 3-10 15,22 0 3-15,0 0-2 16,0 0-7-16,0 0-6 15,40 0 15-15,18-5-5 16,9-7 11-16,17-2 2 16,5-3-2-16,-14 0-4 15,-8 0-2-15,-18 0 0 16,-9 0-5-16,-31 0-4 16,-9 0-28-16,0 0 4 15,0 0-66-15,-22 5 32 16,-5 4 66-16,0-4-61 0,-4-5-135 15,31 0-207-15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00:36.999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560 352 395 0,'0'0'161'0,"0"0"-89"16,0 0 9-16,0 0 11 16,0 0-53-16,0 0 19 0,0 0-35 15,-196-51-5 1,178 48 30-16,9-3-43 0,9 3 28 15,0 1 11-15,0-4-30 16,0 0 21-16,27-3-35 16,40-2 0-16,48 3-6 15,50 0 15-15,17-1-9 16,0 6 0-16,-9 1 10 16,-31 2-11-16,-44 0 1 15,-40 0 0-15,-23 0-5 16,-26 0 15-16,0 2-10 15,-9-2 0-15,0 0 12 0,0 0-6 16,-9 0-6 0,-35 0 0-16,-45 0-9 0,-26 3 14 15,-28 11-5-15,-21 12 0 16,-5-1 9-16,5 1-10 16,30-7 1-16,37-5 0 15,30-2-4-15,27-6 14 16,13-4-10-16,27-2 0 15,0 0 6-15,0 0-21 16,0 0 15-16,0 0-26 16,40 0 19-16,27 0 4 15,26 0 3-15,41 0 0 16,30 0 13-16,18 0-19 16,0-2 6-16,-17-2 0 15,-32 2-5-15,-40 2 15 0,-35 0-10 16,-18 0 1-16,-40 0 12 15,0 0-14-15,0 0 1 16,-31 6 0-16,-36 19 0 16,-26 9 6-16,-22 3 1 15,8 2-7-15,-18-2 10 16,19-5-11-16,13-7 1 16,8 0 0-16,-4-2-4 15,14 0 11-15,8-3-7 16,9-6 0-16,27-9 3 15,22-5-16-15,9 0 7 16,0 0 6-16,0 0-15 0,9 0 1 16,58 0 3-1,31-14 6-15,35-3 10 0,31 6-13 16,-13 2 8-16,5-2 0 16,-23 5-5-16,-48 0 15 15,-28 6-10-15,-26 0 0 16,-22 0 8-16,-9 0-7 15,0 0 0-15,0 0-1 16,-31 0 7-16,-35 0 7 16,-19 12-5-16,-30-1-9 15,-10 1 9-15,-8-4-12 16,9-5 3-16,17-3 0 16,23 0-5-16,26 0 19 15,9 0-14-15,31 0 0 16,-4 0 8-16,22-3-14 0,0 0 6 15,0 0 0-15,0 3-9 16,0 0 5-16,0-2 4 16,13-1-1-16,23 0-12 15,30 0 8-15,32 0 5 16,27 3 0-16,8 0-1 16,22-3 13-16,-12-3-12 15,-37 1 0-15,-48 2 9 16,-31 1-12-16,-27 2 3 15,0-4 0-15,-58 4-3 16,-9-2 5-16,-39 2-2 16,-19 0 0-16,1 0 3 0,-1 0-8 15,32 0 5-15,4 0 0 16,14 0 0-16,17 0 10 16,9-3-10-16,-18-3 0 15,10-2 9-15,-10 5-19 16,0-2 10-16,-8 1 0 15,17-1-5-15,9 2 17 16,31-1-12-16,1-1 0 16,17 3 8-16,0 2-19 15,0 0 11-15,0 0 0 16,0 0-11-16,0 0 21 16,0-3-10-16,0 3 0 15,0 0-3-15,0 0-9 0,0 0 12 16,0 0 0-16,0 0 4 15,-14 0 4-15,5 0-8 16,-8 0 0-16,-1 0 7 16,-4 0-10-16,4-3 3 15,9 3 0-15,0 0-1 16,-4 0 15-16,13 0-14 16,0-3 0-16,0 1 10 15,0 2-26-15,0-3 16 16,0 3 0-16,31-4-7 15,27-1 7-15,35 0 0 16,22-10 0-16,32-2 12 0,13 0-10 16,-13-2-2-1,-5-4 0-15,-9 5 6 0,-35 3 7 16,-14 2-13-16,-35 5 0 16,-31 2 10-16,-9 6-4 15,-9 0 0-15,0 0-2 16,0-9 24-16,-9 0-20 15,-27-9-8-15,-21-2 0 16,8 0 6-16,-18-3-4 16,-22-2-2-16,-4-1 0 15,-23 2-9-15,-8 9 15 16,-18 0-6-16,-14 7 0 16,32 5 0-16,31-2-2 15,35 1 2-15,45 2 0 16,13-4-4-16,0 0 6 0,0 4-4 15,0-2 0-15,0 2-15 16,31-4 10-16,9-3 7 16,13 0 0-16,18-1-3 15,13-2 13-15,1 2-10 16,30-3 0-16,10 3 6 16,-1 2-19-16,-17 1 13 15,-32 4 0-15,-35 1-4 16,-31 2 17-16,-9 0-13 15,0 0 0-15,0 0-16 16,-9 0 16-16,-22 8-22 16,-13 14-28-16,4 7-78 0,22 2-146 15,18-2-216-15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00:38.693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266 93 299 0,'0'0'200'0,"0"0"-107"16,0 0-27-16,0 0 41 15,0 0-72-15,0 0-2 16,0 0 18-16,276-28-25 16,-139 14 26-16,-3 2-24 15,-10 1-23-15,1 0 31 16,-10 2-28-16,-31 3 6 16,-8 4 11-16,-27 2-23 15,-18 0 24-15,-13 0-9 16,-18 0-15-16,0 0 27 0,0 0-27 15,0 0 5-15,0 0-7 16,-58 6-14-16,-40 13 14 16,-44 12 18-16,-31 4-16 15,-9-5 10-15,13 0-9 16,13-3-3-16,23-4 0 16,18-6 11-1,39 0-12-15,9-3 1 0,27-5 0 16,23-4-6-16,8-1 6 15,9-4 0-15,0 0-2 16,26 0-39-16,50 0 41 16,57-4 8-16,49-20 0 0,40-1-4 15,18 4-3-15,-9 1-1 16,-22 3 0-16,-44 3 14 16,-32 8-14-16,-49 0 0 15,-26 6 0-15,-27 0 11 16,-31 0-3-16,0 0-8 15,0 0 0-15,0 0-2 16,-67 17 2-16,-30 14-2 16,-45 12 13-16,-32-1-3 15,-17 1-3-15,9-4-5 16,0-5 0-16,18-3 9 16,13-1-9-16,17-9 0 15,28-1 0-15,17-9 0 0,35-2 2 16,32-6-2-1,13-3 0-15,9 0 12 0,0 0-20 16,0 0 8-16,18 0-31 16,62 0 30-16,22 0 2 15,36-12 2-15,13 3-3 16,0 2 15-16,-4-4-19 16,-14 1 4-16,-9 5 0 15,-26 0-5-15,-22 1 7 16,-10 4-2-16,-26 0 0 15,-22 0 12-15,-9 0-17 16,-9 0 5-16,0 0 0 0,0 0-15 16,0 4 8-16,-58 16-1 15,-35 7 4-15,-23 4 8 16,-30 4 9-16,4-7-13 16,17-8 2-16,19-6 0 15,21-6 2-15,27-2-4 16,27-6 0-16,22 0 8 15,9 0-12-15,0 0 4 16,40 0-27-16,54 0 24 16,43 0 6-16,63 0 8 15,9-11-9-15,13-9 13 16,-31 6-17-16,-26-1 2 16,-41 5 0-16,-22 0 0 0,-22 5 6 15,-22-1-6 1,-14 4 0-16,-12-2 7 0,-15 4-7 15,1 0 0-15,-5 0 0 16,-13 0-14-16,0 0 11 16,0 0 2-16,-31 0-6 15,-35 17-2-15,-50 10 3 16,-35 1 7-16,-22 3-1 16,-18-9 11-16,18 1-8 15,-1-9-3-15,32-2 0 16,18-4 7-16,17-2-1 15,40-6-6-15,27 0 0 16,23 0 5-16,17 0-5 16,0 0 0-16,0-3 0 0,40-8-10 15,26-1 10-15,28 1 0 16,21 2 1-16,18-2-9 16,14-1 13-16,4 4-5 15,-4-3 0-15,-5-3 11 16,-36 2-17-16,-12-2 6 15,-28 0 0-15,-17 3-1 16,-9 3 2-16,-22-2-1 16,0 5 0-16,4-3 12 15,-22 4-10-15,0 3-2 16,0-3 0-16,0 4 7 16,0 0-6-16,0-4-2 15,0 3-17-15,-49 1-7 0,-26 0 8 16,-14 0-139-16,-18 0-170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3:04.2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36 216 610 0,'0'0'204'0,"0"0"-32"15,0 0-36-15,0 0-25 16,0 0-22-16,0 0-35 0,0 0 10 16,17-77-14-16,-17 77-27 15,0 0 4-15,0 0-25 16,0 0-1-16,0 4-1 15,0 21-13-15,0 11 13 16,0 9 0-16,0 4 5 16,0-2-10-16,-9 2 2 15,1-2-32-15,-10-10-27 16,9-5-45-16,0-14-49 16,9-11-86-16,0-7-115 15</inkml:trace>
  <inkml:trace contextRef="#ctx0" brushRef="#br0" timeOffset="258">284 133 334 0,'0'0'273'16,"0"0"-142"-16,0 0 9 15,0 0-43-15,0 0-31 16,0 0-35-16,0-17-30 15,0 40 6-15,0 6 14 16,0 7 1-16,0 1 12 16,0 6-25-16,0-1-2 15,0 3-3-15,0 0 0 0,0 3-8 16,0-2-30-16,0-3-162 16,0-4-266-16</inkml:trace>
  <inkml:trace contextRef="#ctx0" brushRef="#br0" timeOffset="775">880 725 689 0,'0'0'185'0,"0"0"-82"15,0 0 35-15,0 0-37 16,0 0-28-16,0 0-13 16,-98-65-33-16,98 65-7 15,-9 0-17-15,-9 2 5 16,-13 30-8-16,13 8 0 15,1 11 2-15,-6 2-5 16,6 7 3-16,17 2 0 16,0 1 0-16,0-4 1 15,17-12-4-15,32-10 2 16,0-11 1-16,18-21 0 0,-9-5 2 16,8 0 4-16,1-28-3 15,-9-8-1-15,-10-7 13 16,-21-8 1-16,4-2 12 15,-22-13 13-15,-9-5-20 16,0-3-11-16,-9 7 4 16,-49 11-14-16,10 15 0 15,-10 19-2-15,-9 11-8 16,18 11 8-16,5 0-15 16,4 8-32-16,9 30-40 15,22 12-55-15,9 4-40 16,0-1-136-16</inkml:trace>
  <inkml:trace contextRef="#ctx0" brushRef="#br0" timeOffset="1464">1262 1096 403 0,'0'0'262'0,"0"0"-124"16,0 0 29-16,0 0-28 16,0 0-49-16,0 0-37 15,115-85-3-15,-75 40-16 0,5-7-14 16,-14-2-1-16,4-2 5 16,-12 0-16-16,-15-7 9 15,-8-2 7-15,0 3-14 16,0 8 6-16,0 12-8 15,0 10-1-15,-17 18 13 16,3 6-19-16,5 4-1 16,1 4-4-16,-1 0-11 15,0 10 5-15,0 33 10 16,-13 10 0-16,22 15 2 16,0 2 1-16,0 1-3 15,0 3 1-15,0-9 1 16,22-3-2-16,5-11 0 15,4-13-5-15,-5-8 1 16,14-10-18-16,-13-11 13 0,22-9 7 16,-9 0 4-16,13-23 6 15,5-21-7-15,0-8 1 16,-1-12 7-16,1-11-8 16,0-10 4-16,-18 2 10 15,-22 5-12-15,-9 12 21 16,-9 13-9-16,0 16-3 15,-18 11 14-15,-13 12-19 16,13 9-1-16,-9 5-6 16,18 0-9-16,-22 19 3 15,5 32 5-15,-14 17 2 16,9 14-1-16,22 4 0 0,9-2 0 16,0-2 1-16,9-11 3 15,22-14-8-15,-5-11 2 16,14-16-9-16,0-10 6 15,-4-9-7-15,13-11-11 16,0 0 2-16,8 0-34 16,10-25-32-16,-18 5-121 15,-14 0-225-15</inkml:trace>
  <inkml:trace contextRef="#ctx0" brushRef="#br0" timeOffset="2237">2777 798 216 0,'0'0'231'0,"0"0"-154"15,0 0 30-15,0 0 0 16,0 0-34-16,0 0-36 0,-31 4-28 16,62-4 30-16,13-4 19 15,14-15 2-15,-9-4 1 16,0-3-15-16,0-5-4 16,-23 6 1-16,-8-3-9 15,-5 2 20-15,-13-2-7 16,0 2-12-16,-13 4-9 15,-14 6-23-15,1 7 5 16,-14 5-8-16,0 4-1 16,-5 0-3-16,-4 35-3 15,9 13 7-15,-8 14 9 16,21 0-6-16,18 3-1 0,9-5-2 16,0-3 1-16,27-7-1 15,22-8 0-15,-1-7-2 16,10-18 1-16,9-9-1 15,17-8 2-15,14 0 7 16,4-33-5-16,-22-10-4 16,-13 1-62-16,-41 2-21 15,-26 2-75-15,0 10-48 16,-17 8-70-16,-23 10-154 16</inkml:trace>
  <inkml:trace contextRef="#ctx0" brushRef="#br0" timeOffset="3010">3963 365 531 0,'0'0'263'15,"0"0"-135"-15,0 0 15 16,0 0-3-16,0 0-36 16,0 0-18-16,-49-96-36 0,49 96-22 15,0 0-14-15,0 12-14 16,0 33-1-16,0 17 1 15,0 9 4-15,0 5 9 16,0 0-12-16,0-8-1 16,0-5 3-16,0-12-1 15,0-12-4-15,0-11 2 16,0-13-31-16,0-6-8 16,0-9-15-16,0 0 15 15,0 0 21-15,0-21-29 16,0-7 18-16,-9-3 25 15,-17 0-3-15,-14 0 7 16,0 0-19-16,4 8 16 0,-4 4-1 16,22 4 6-16,-4 7-2 15,22 2 0-15,0 6-2 16,0 0-2-16,22 0-9 16,36 0 9-16,9 8 2 15,17-2 4-15,14-6 1 16,4 0 9-16,-13-8-4 15,-5-22 30-15,-17 3 2 16,-27-4 15-16,-22-6 4 16,-9 0-12-16,-9-2 2 15,0-4-6-15,0 4-19 16,-9 7 3-16,-9 10-7 0,0 11-9 16,9 2 8-16,9 9-16 15,0 0-3-15,0 3 0 16,-22 42-16-16,4 18 16 15,-13 19 0-15,13 2 3 16,1-4 0-16,17-7-3 16,0-5 0-16,0-11-1 15,0-12-2-15,0-11 3 16,0-8-32-16,0-12-77 16,0-3-68-16,0-11-137 15,-31 0-240-15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00:40.472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507 99 262 0,'0'0'147'0,"0"0"-56"16,0 0-22-16,0 0-14 16,0 0 18-16,0 0-41 15,-134-73 14-15,117 64-10 16,8 4-23-16,9 1 24 16,0 2-37-16,0-1 17 15,44 0-15-15,27 3 10 16,14 0-1-16,-10 0-9 15,-8 0 6-15,-18 0-1 16,-32 0-7-16,6 0 0 0,-23 0 11 16,0 0-5-16,0 0 9 15,-23 0-14-15,-43 0 26 16,-19 0-18-16,-21 0-9 16,-10 12 0-16,23 2 3 15,4-1 8-15,31-1-11 16,23-3 0-16,17-1 5 15,5-8-18-15,13 3 12 16,0 0-4-16,0-1-3 16,0 2-12-16,22-2 20 15,13-2 12-15,14 0-11 16,18 0 18-16,0 0-19 16,8 0 0-16,5 0-2 0,-4 0 9 15,-19-2-7-15,-17 2 0 16,-13 0 9-16,-18 0-18 15,-9 0 9-15,0 0-13 16,-27 0 13-16,-39 14-12 16,-14 11 12-16,-14 1 2 15,5-1 4-15,23 0 7 16,21 1-13-16,-4-3 0 16,18-1-2-16,14 2 2 15,17-6-1-15,0 2-4 16,0-2-7-16,40-4 12 15,17-3 8-15,28-8-7 16,-1-3 8-16,5 0 1 16,-13 0-10-16,-10 0 0 15,-26 0 7-15,-13 0-11 0,-18 0 4 16,-9 0 0-16,0 3-9 16,-9 8 3-16,-49 7-7 15,-17 7 13-15,-23 3 0 16,-4 0 25-16,4-3-25 15,22 1 0-15,10-3 12 16,35-4-4-16,4-2-8 16,18-8 0-16,9 2-9 15,0-2 2-15,0-4-9 16,36 4 16-16,30-6 25 16,23-3-16-16,4 0-4 15,5 0-5-15,-13 0 3 0,-28 0-11 16,-17 0 8-16,-31 0 0 15,-9 0-9-15,0 0 9 16,0 0-3-16,-26 3-16 16,-41 5 18-16,-31 9-7 15,0 0 8-15,5 3 0 16,18-6 6-16,17 2 8 16,9-4-14-16,18 1 0 15,22 0 8-15,0 1-18 16,9 0 5-16,0 0-2 15,40-2 7-15,18-4 3 16,17-8 17-16,19 0-14 0,-5 0 1 16,-5 0-7-16,-17-6 0 15,-27 4 0-15,-14 2-2 16,-12-3 8-16,-14 3-6 16,0-3 0-16,0 3-1 15,0 0-12-15,0 0-7 16,-23 0 20-16,6 0-2 15,-10 6 13-15,5 5-22 16,13-6-14-16,0-5-284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00:41.560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440 7 448 0,'0'0'125'0,"0"0"-47"16,0 0 16-16,0 0 0 16,0 0-5-16,0 0-68 15,0-7-10-15,0 7-2 16,0 0 4-16,0 0-13 15,17 0 0-15,23 0 7 16,5 0-7-16,13 0 0 16,-10 5 0-16,-8 1-4 15,-22-6 11-15,-18 3-7 16,0 2 0-16,0 7-22 16,-58 10 1-16,-17 10 21 15,-23 2 3-15,-4 3 23 0,4-4-19 16,32-5 18-16,8-2-6 15,18-3-19-15,22-6 29 16,0-3-27-16,9-3-1 16,9-3-1-16,0-3 1 15,0 3-2-15,0-3-6 16,9 3 7-16,18-3 19 16,22 1-17-16,9-3 1 15,8-3 1-15,-8 0 7 16,-9 0-11-16,-14 0 0 15,-3 0 5-15,-24 0-8 16,-8 0 3-16,0 0 0 0,0 0-6 16,0 6 1-16,-17 3-8 15,-32 7 10-15,-9 10 3 16,-17 2 15-16,-5 3-15 16,13-3 0-16,9 1 2 15,23-7 7-15,17-5-9 16,18-5 0-16,0 2-19 15,0-3 14-15,0 3 2 16,44-5 3-16,14-4 11 16,31-2-2-16,-5-3-9 15,-8 0 0-15,-18 0 7 16,-27 0-18-16,-22 0 11 16,-1 0 0-16,-8 0-4 0,0 0 10 15,0 0-13 1,-8 3 4-16,-41 6-22 0,-9 8 21 15,0 3 5-15,-8 5-1 16,17 1 8-16,-9-3 5 16,22-1-13-16,14-5 0 15,4-3 7-15,18 0-18 16,0-2 1-16,0-1 10 16,40-3 14-16,18-2-10 15,18-3 8-15,-1-3-12 16,-8 0 6-16,-9 0-6 15,-27 0 0-15,-14 0 0 16,-8 0-5-16,-9 0 15 16,0 3-10-16,0-3 0 0,0 2 4 15,0-2-15-15,0 0 11 16,0 6-19-16,0 0 19 16,-9 8 0-16,-8 5-9 15,8-1-23-15,-13 1-143 16,13-1-101-16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01:05.2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270 263 446 0,'0'0'416'0,"0"0"-288"15,0 0 7-15,0 0 28 16,98-144-81-16,-89 113-21 16,0 4 4-16,-9 9-48 15,0-2 21-15,0 8-21 16,0 4-7-16,-32 5-17 0,-3 3 7 16,-14 0 0-1,-9 19-14-15,-17 18 16 0,17 12-2 16,18-4 0-16,13 0-5 15,19 0-4-15,8-5-4 16,0 0-2-16,17-1 7 16,32-2-5-16,0-2 13 15,-13-4 0-15,-5-3-2 16,-5-3-6-16,-8-5 8 16,-5-6-2-16,-4-3-10 15,-9-5 2-15,0 0 10 16,0-4-4-16,0 2-21 0,0 1 19 15,0 9-32 1,0 4 18-16,-22 4 4 0,-13 3 21 16,3 1-5-16,15-6 0 15,-1 0-16-15,18-9 14 16,0 0-20-16,0 0 2 16,0-5 19-16,0 0-17 15,9-4 18-15,9 2 0 16,13-2 7-16,-14 7-11 15,1 5 4-15,-18 12 0 16,0 13-9-16,0 15 10 16,0 5-1-16,-26 6 11 15,3-5-2-15,6-7 45 16,-10-4-28-16,18-1-4 16,-13-3 18-16,13-1-27 0,-9-6 17 15,18-6-16-15,0-4-7 16,0-6-6-16,9-4-1 15,40-10 0-15,26-8 4 16,10 0-4-16,-5 0-16 16,-14 0-78-16,-30 0-150 15,-14 13-247-15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01:06.0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240 85 299 0,'0'0'597'0,"0"0"-477"0,0 0 17 16,0 0-24-16,0 0-18 15,0 0-72-15,-9-73 4 16,36 67-23-16,22 6 6 16,-22 0-10-16,13 0 0 15,-23 2 0-15,6 30-3 16,-14 5 7-16,-9 8-4 16,0 3 0-16,-9 0 1 15,-14-2 2-15,6-7-3 16,-1 0 0-16,9-4-3 0,-22 1 13 15,13-1-10 1,-4-3 0-16,22-11 3 0,0-1-12 16,0-3 9-16,40-8 0 15,18-4-4-15,26-5 15 16,-4 0-11-16,-13 0 0 16,-32 0 9-16,-21 0-9 15,-14 0 0-15,0 0 0 16,0 0 5-16,0 0 2 15,0 0 8-15,0 0 19 16,0 0-21-16,0 0 11 16,0 3-24-16,0 18 0 15,-14 6 11-15,-4 19-8 0,10 16 5 16,8 21-2 0,0 15-5-16,0 9 37 0,26 1-23 15,14 2-10-15,9-10 22 16,-22-1-19-16,13-14 5 15,-23-17 4-15,-8-17-13 16,-9-19 12-16,0-6-15 16,-17-11-1-16,-50-12 5 15,-31-3-5-15,-26 0-26 16,-9-6-43-16,-10-19-46 16,19-4-87-16,8-7-235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01:01.0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5727 1752 573 0,'0'0'246'16,"0"0"-139"-16,0 0 33 15,0 0-13-15,0 0-45 16,0 0 7-16,-84-148-50 0,84 143 3 16,0 2 11-1,0 3-42-15,0 0 14 0,0 0-25 16,0 0-3-16,0 0-2 15,0 22-14-15,0 12 19 16,0 10-5-16,9 1 11 16,22 0-6-16,-14-6 0 15,10-4 11-15,4-13-13 16,-4-5 2-16,-5-9-9 16,-4-4 5-16,0-4-22 15,-1 0 25-15,15-4-1 16,-6-15 4-16,-4-7 7 0,-4 1-9 15,0-1 0 1,-5 1 3-16,-13 8 6 0,9 5-9 16,-9 10 0-16,0 2 6 15,0 0-16-15,0 0 10 16,0 0-17-16,9 0 13 16,9 11-11-16,13 11 15 15,4 1 0-15,5-9-8 16,9-2 5-16,-13-9-10 15,4-1 13-15,-13-2-8 16,4 0 12-16,-14 0-4 16,1-19 1-16,4-3 6 15,-13-10 0-15,0-2-7 16,-9-3 0-16,0 0 4 16,0 6 4-16,0 11-8 0,0 6 1 15,0 9 7-15,0 5-16 16,-9 0 8-16,9 0-14 15,0 0 12-15,-9 11-18 16,0 14 20-16,9 0 0 16,0 1-3-16,0-8-3 15,18-4 0-15,22-6-14 16,-4-8 20-16,4 0-19 16,-5 0 19-16,5-3-3 15,0-16 6-15,-13-13 2 16,4-8-5-16,-13-11 0 15,0-8 19-15,-10-3-17 0,6 3 17 16,-14-1 4-16,0 9-15 16,0 6 23-16,-22 14-17 15,13 13 1-15,0 7 6 16,0 11-18-16,9 0-3 16,0 0 0-16,-9 15-22 15,-4 30 18-15,13 23 4 16,0 14 0-16,0 3 2 15,0 0 5-15,0-3-7 16,13-11 0-16,14-12 4 16,4-11-14-16,4-17 3 15,-4-14-26-15,-4-11 17 16,4-6-4-16,-4 0 20 0,-1-31 2 16,6-8 5-1,-15-5 3-15,-8 8-10 0,13 5 0 16,-22 14-4-16,9 8 13 15,-9 9-13-15,9 0 4 16,9 0-18-16,4 6 17 16,5 20-10-16,-9 5 10 15,13 2-5-15,-13-5 0 16,4 1-3-16,-4-9 2 16,-1-9-14-16,1-3 16 15,-5-4-1-15,-4-4 6 16,0 0-2-16,0 0 8 15,9-14 2-15,-18-13-6 16,13 5 1-16,-4 0 13 0,-9 4-15 16,0 7 13-16,0 6 10 15,0 1-23-15,0 4 12 16,0 0-13-16,0 0-9 16,9 0 7-16,9 15-15 15,13 11 17-15,13-1-2 16,-4-3 7-16,0-1-5 15,5-7 0-15,-5-6-11 16,0-8 5-16,-5 0 6 16,14-22 0-16,0-21 8 15,9-14-2-15,-1-11-3 16,-21-8 10-16,4-6-12 16,-22-4 41-16,-18 2-15 0,0-4-6 15,-9 9 10-15,-27 14-28 16,-4 20 18-16,9 21-12 15,22 19-7-15,0 5 4 16,9 5-6-16,0 52-13 16,-9 23 3-16,9 27 20 15,0 12-10-15,0-5 0 16,0-10 5-16,9-13-11 16,31-19 6-16,-4-17-6 15,13-18-6-15,-9-17-34 0,-5-14 30 16,5-6 11-1,18-9 5-15,-9-31 3 0,-5-5-3 16,-4-12 0-16,-9-2 6 16,-22-1 0-16,0 4-2 15,-9 11 2-15,0 13 0 16,-9 13 13-16,-22 13-19 16,5 6-4-16,3 6 1 15,6 36-1-15,-1 12 0 16,9 8 4-16,9-4 0 15,0-11-3-15,0-6 3 16,27-5-9-16,13-11-7 16,-5-8-28-16,23-12 1 15,-9-5-24-15,8 0-101 16,-17-2-81-16,-13-21-203 0</inkml:trace>
  <inkml:trace contextRef="#ctx0" brushRef="#br0" timeOffset="379">7269 1279 403 0,'0'0'189'16,"0"0"-104"-16,0 0 17 0,0 0-28 15,0 0-34-15,0 0-13 16,0-3-23-16,0 20 3 16,0 3 23-16,0-3-17 15,0-6 6-15,0 0-16 16,0-5 10-16,0-2 22 16,22-4-22-16,-13 0 46 15,0 0 18-15,0-6-1 16,0-14 4-16,-9 0-45 15,0-3-6-15,0 5-18 16,0-3-1-16,-18 6-20 16,-9 7 4-16,-4 5-40 15,4 3-42-15,27 0-105 16,0 17-85-16,18 13-201 16</inkml:trace>
  <inkml:trace contextRef="#ctx0" brushRef="#br0" timeOffset="742">9139 787 757 0,'0'0'168'0,"0"0"-10"16,0 0 1-16,0 0-51 16,0 0-23-16,0 0-52 15,-22-140 4-15,22 140-21 16,-9 9-16-16,0 44-3 16,-9 33-8-16,1 24 11 15,-23 18 18-15,9 2-12 16,13 3-6-16,0-6 1 15,18-8 10-15,0-14-12 16,27-11 1-16,22-16-7 16,35-18-39-16,14-14-72 15,26-23-61-15,9-21-72 16,1-2-158-16</inkml:trace>
  <inkml:trace contextRef="#ctx0" brushRef="#br0" timeOffset="1110">10001 1775 559 0,'0'0'183'0,"0"0"12"16,0 0-31-16,0 0-37 15,0 0-38-15,0 0-45 16,67-141 14-16,-32 96-19 16,14-16-28-16,9-13 16 15,9-8-24-15,-1-2 10 16,-17-2 5-16,0 10-14 0,-40 17 26 15,-9-1-21-15,0 18-1 16,-9 5 13-16,-22 12-17 16,-5 12 1-16,5 3-5 15,5 10 3-15,-14 0-8 16,13 34 2-16,-13 23 3 16,13 19-4-16,5 12 7 15,22 8-3-15,0 3 0 16,13-3 6-16,23-8-8 15,13-11 2-15,0-16-10 16,17-8 10-16,-17-12-57 16,9-9-6-16,9-18-23 15,17-14-114-15,23 0-68 16</inkml:trace>
  <inkml:trace contextRef="#ctx0" brushRef="#br0" timeOffset="1500">11734 1149 697 0,'0'0'183'16,"0"0"-81"-16,0 0 48 15,0 0-34-15,0 0-61 16,0 0 0-16,26-30-39 15,-26 30-11-15,-35 24 11 0,-32 10-7 16,-22 9 31-16,-4 7-3 16,-14 5-31-16,1 4 25 15,13-3-20-15,17-5-8 16,18-8 12-16,27-9-11 16,13-9-4-16,18-5 0 15,0 1 4-15,49-5-4 16,9-2 0-16,18-3 0 15,8-2 12-15,5-1-7 16,-5-2-5-16,1-3 3 16,4-3-3-16,-14 5-17 15,1-1-76-15,4-2-69 16,4 1-145-16,0 0-538 0</inkml:trace>
  <inkml:trace contextRef="#ctx0" brushRef="#br0" timeOffset="1964">12356 1378 827 0,'0'0'175'0,"0"0"-12"15,0 0 1-15,0 0-73 16,0 0-43-16,0 0-7 0,-27-67-27 15,27 67-6-15,0 0-8 16,0 0-12-16,27 19 12 16,4 18 0-16,4 4 2 15,14 12 0-15,0 0 2 16,0 4-4-16,4-6 0 16,5-9 7-16,-9-5-11 15,-9-11 4-15,-4-10 0 16,-14-4 10-16,-13-10-7 15,-9-2 3-15,0 0 11 16,0 0-13-16,0 0 31 16,0 0-1-16,-18-16 0 15,-4-7 4-15,4-5-31 16,9-3 12-16,9-10-5 16,0 0-5-16,9-5-14 0,31 4 5 15,13-1 0-15,5 4-10 16,0 4 2-16,-1 4-10 15,-8 6-29-15,-18 2-46 16,-4 6-30-16,-18 0-159 16,0 7-372-16</inkml:trace>
  <inkml:trace contextRef="#ctx0" brushRef="#br0" timeOffset="2273">13475 441 936 0,'0'0'248'0,"0"0"-92"0,0 0-20 16,0 0-60-16,0 0-46 15,0 0-19-15,67-14-5 16,13 79-6-16,13 29 18 15,14 13-14-15,-23 7 27 16,-17 1-24-16,-18-1-6 16,-18-1 7-16,-31-3-1 15,0-7-7-15,0-11 0 16,-58-10-8-16,-31-8-22 16,-13-9-53-16,-22-5-112 0,-1-9-285 15</inkml:trace>
  <inkml:trace contextRef="#ctx0" brushRef="#br0" timeOffset="10529">0 821 844 0,'0'0'187'0,"0"0"-124"15,0 0 38-15,0 0-15 16,454-145-31-16,-95 69 7 15,130-18-40-15,106-5-16 16,59 0 5-16,25 12-7 0,-21 13-4 16,-63 11 0-1,-97 18 10-15,-116 16-11 0,-133 21 1 16,-112 8-40-16,-101 0-18 16,-45 18-90-16,-115 21-93 15,-99 12-32-15</inkml:trace>
  <inkml:trace contextRef="#ctx0" brushRef="#br0" timeOffset="10749">1111 798 524 0,'0'0'178'0,"0"0"-76"16,0 0-70-16,0 0 11 15,231 34 108-15,173-91-20 16,121-22-25-16,61-20-54 0,5-1-32 15,-45 8 10-15,-75 15-28 16,-62 12 1-16,-71 17 0 16,-63 13-3-16,-79 13-29 15,-94 7-229-15,-71 5-506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01:08.3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2426 1035 776 0,'0'0'144'16,"0"0"-48"-16,0 0 15 0,0 0-12 15,0 0-93-15,0 0 1 16,-22-23-11-16,71 13 8 15,17-5 3-15,23 4-7 0,5 0-18 16,30 1-127-16,-9 2-211 16</inkml:trace>
  <inkml:trace contextRef="#ctx0" brushRef="#br0" timeOffset="520">3315 580 670 0,'0'0'222'15,"0"0"-61"-15,0 0-15 16,0 0-29-16,0 0-94 0,0 0-23 16,-18 31-6-1,18 34 6-15,0 14 35 0,0 7-35 16,0-2 14-16,9-2-14 15,0-11 7-15,0-9-15 16,13-14 8-16,-22-17-46 16,0-17-41-16,9-11-78 15,-9-3 30-15,0-8 77 16,0-35-6-16,0-16 62 16,0-12 2-16,-40-19 0 15,-9-9 5-15,-9-7 1 16,0-1-3-16,14 6 6 0,4 6 10 15,13 19 34 1,-4 20-19-16,31 19 7 0,0 17 22 16,0 12-37-16,0 2 4 15,18 6-30-15,31 0 13 16,40 0-21-16,13 11 8 16,13 17 0-16,-8 15-4 15,-14 6 4-15,-22 1 0 16,-26 4 0-16,-23-3 6 15,-22-3-9-15,0-3 3 16,-31 4-4-16,-18-4-10 16,-9-2-101-16,5-1-18 15,13-6-97-15,22-7-275 16</inkml:trace>
  <inkml:trace contextRef="#ctx0" brushRef="#br0" timeOffset="-1100">0 869 651 0,'0'0'129'16,"0"0"1"-16,0 0-11 16,0 0-49-16,0 0-5 15,0 0-48-15,240-82 16 0,-106 45 6 16,12-4-32 0,5 2 12-16,-9 2-19 0,-35 12 0 15,-40 8 0-15,-27 8 0 16,-40 3-41-16,0 4-44 15,-9-4-53-15,-31 6 56 16,-18 0 14-16,9 0 29 16,5 0 29-16,13 0 19 15,13-3-9-15,9 3 18 16,0 0 0-16,-4 0 42 16,-14 0-22-16,9 21-10 15,-4 12 22-15,4 12-30 16,1 16 9-16,17 10 2 0,-14 7-25 15,5 7 19 1,0 3-25-16,9-4 2 0,0-4-4 16,0-6 2-16,0-18-113 15,0-10-130-15,0-16-506 16</inkml:trace>
  <inkml:trace contextRef="#ctx0" brushRef="#br0" timeOffset="-581">978 1143 641 0,'0'0'179'0,"0"0"-47"16,0 0-33-16,0 0-74 0,0 0-25 15,0 0 0-15,9 65-2 16,13-29 8-16,-4 5-2 15,8-8-4-15,-3-5 0 16,3-5-2-16,5-11 8 16,-13-6-6-16,9-6 5 15,-14 0-1-15,-4-4 16 16,9-18-14-16,-18-7 6 16,9 2 62-16,-9-2-50 15,0 9-1-15,0 8 5 16,0 7-13-16,0 2 16 15,0 3-31-15,0 0-5 0,0 0 3 16,0 0-26-16,8 3 28 16,15 17-3-16,3 0 9 15,14 0-14-15,18-3 8 16,-14-6 0-16,14-8 6 16,-18-3-1-16,-13 0-1 15,4 0 2-15,-4-23-2 16,-5-8 11-16,-13-6-13 15,-9-3 1-15,0-2 25 16,0 6-21-16,-18 1 4 16,-13 10-11-16,-9 5-12 15,13 11 10-15,18 9-111 16,-8 0-88-16,17 15-96 0,0 13-208 16</inkml:trace>
  <inkml:trace contextRef="#ctx0" brushRef="#br0" timeOffset="-240">1880 1143 588 0,'0'0'217'0,"0"0"-86"16,0 0 11-16,0 0-54 15,0 0-60-15,0 0 3 16,-98-54-31-16,89 54-4 0,9 21 0 15,-9 9 0 1,9 11 4-16,0-3 0 0,0 2 3 16,36-6-10-16,13-9 7 15,-1-11 0-15,-8-10 0 16,-4-4 7-16,4 0 1 16,-13-9 7-16,-14-13 5 15,-4-14 67-15,-9 3-41 16,0-4-14-16,-31 1-8 15,-18 8-24-15,-4 5-2 16,-19 14-17-16,6 9-111 16,8 0-113-16,40 20-366 15</inkml:trace>
  <inkml:trace contextRef="#ctx0" brushRef="#br0" timeOffset="1841">3928 803 699 0,'0'0'176'0,"0"0"-20"16,0 0-17-16,0 0-39 16,0 0-23-16,0 0-56 15,-9-43 0-15,0 43-21 16,-13 28 0-16,-5 12-5 15,0 11 5-15,-4-1 0 0,14 5-3 16,8-4 1-16,9-8 0 16,0-11-20-16,35-14-8 15,5-6 28-15,9-12-38 16,-13 0 18-16,13-3 15 16,-9-28 14-16,-14-11-7 15,-8-4 1-15,-5-2 3 16,-13-6 11-16,0-5-15 15,0-1 3-15,-31 4 10 16,-18 10-4-16,5 19-6 16,-5 15 9-16,0 12-11 15,9 0-1-15,5 37-5 0,4 20 5 16,13 16-5 0,18 9 7-16,0-3-2 0,66-10 0 15,19-10-3-15,13-14-5 16,8-17-31-16,-21-14-64 15,3-14 102-15,-21 0-1 16,-23-27 2-16,5-19 3 16,-18-8 2-16,-13-2 11 15,-9 1-4-15,-9 10 19 16,0 12 21-16,-18 9-28 16,-4 11 13-16,4 9-35 15,9 4 1-15,9 0-6 16,0 27-3-16,0 6 6 0,0 7-6 15,0-6 16 1,9 2-10-16,31-1 0 0,-13-4 3 16,4-3-9-16,5-6 6 15,-5-10-3-15,4-9-2 16,5-3 4-16,18 0 1 16,-9-26 0-16,0-6 6 15,-5-6 1-15,-4 3-4 16,-13-1 5-16,-5 5 13 15,-4 2-17-15,-9 10 17 16,0 10-9-16,-9 5-11 16,0 4-2-16,13 0 0 15,-13 13-17-15,18 15 9 16,-1 6 1-16,1-3 4 0,4 3-4 16,-4-5-5-16,0-2 8 15,-5-4-2-15,-4-9-1 16,-9-8 6-16,0-3-7 15,9-3 9-15,0 0 5 16,0 0 2-16,0-20 11 16,13-8-13-16,-4 3-1 15,0-1 13-15,-10 6-13 16,-8 6 10-16,14 5-11 16,-14 7 4-16,9 2-14 15,8 0 5-15,1 0 2 16,4 20-11-16,5-4 11 15,-9 4 0-15,4-3 0 0,-4-3-19 16,0-5 18 0,4-7-10-16,-13-2 11 0,0 0 4 15,8 0 5-15,14-14-4 16,-13-11 6-16,22-6-11 16,-4 0 16-16,4 7-16 15,-14 6 0-15,-3 9-2 16,-6 6 9-16,1 3-10 15,4 0 3-15,5 0 0 16,-9 0-11-16,13 0 11 16,-5 0 0-16,14-3 4 15,0-17 7-15,5-13-9 16,-5-19 2-16,-13-13-1 0,-5-17 52 16,-22-8-13-1,0-4 3-15,-22-2-11 0,-5 5-22 16,-22 9 12-16,13 20-4 15,14 21-17-15,4 23 27 16,10 11-30-16,8 7 1 16,0 25-3-16,0 44-17 15,-9 31 19-15,9 20 0 16,0 17 9-16,0-7-20 16,17-12 11-16,32-18-41 15,9-23-14-15,18-24-80 16,-1-18-28-16,1-16-112 15,-19-16-234-15</inkml:trace>
  <inkml:trace contextRef="#ctx0" brushRef="#br0" timeOffset="2380">5669 670 356 0,'0'0'303'15,"0"0"-194"-15,0 0-18 16,0 0-34-16,0 0-31 15,0 0-17-15,23-31-9 16,70 37 47-16,13 2 29 16,10-2-36-16,0-6 14 15,-14 0-11-15,-5 0 12 16,-21-3 13-16,-9-14-27 0,-10 3-1 16,-17-3 13-16,-22 3-35 15,-9 0 25-15,-9-1-16 16,0 4-22-16,0 1 13 15,0 6-18-15,-18 4 0 16,0 0-4-16,-13 3-4 16,5 30 8-16,-5 16 0 15,13 4 2-15,9 7-4 16,9-1 2-16,0-8 0 16,18-8-3-16,22-12 2 15,17-14-2-15,1-14 3 16,9-3 0-16,8-17 5 15,1-24-5-15,-9-2 0 0,-1-2 5 16,5-5 7-16,-26 5-12 16,4 6 0-16,8 4 3 15,-17 13-12-15,-4 5 9 16,13 11 0-16,-9 6-1 16,-14 0-15-16,5 20 16 15,-4 20-11-15,-9 8 6 16,4 0-9-16,-4-3 14 15,0-2-31-15,13-10-21 16,18-8-65-16,-5-12-32 16,14-13-73-16,-9 0-133 15</inkml:trace>
  <inkml:trace contextRef="#ctx0" brushRef="#br0" timeOffset="2905">4914 178 378 0,'0'0'247'0,"0"0"-88"16,0 0-17-16,0 0 6 16,0 0-51-16,-164-162-34 15,128 151 4-15,-4 6-27 16,14 5-22-16,-6 0-18 15,15 22 6-15,-1 15-6 16,5 5 0-16,13 1-4 16,0-7-3-16,40 1 10 15,8-8-3-15,1-13 5 0,9-7 1 16,9-9 3-16,-23 0 9 16,5-9 2-16,-18-19 34 15,-13-5-28-15,-18-4-5 16,0 0-17-16,-40 2-4 15,-27 14 0-15,-8 12-15 16,-1 9-64-16,1 14-9 16,-5 39-107-16,13 21-93 15,0 16-310-15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01:37.7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11600 481 648 0,'0'0'176'0,"0"0"-51"16,0 0-2-16,0 0-4 15,0 0-59-15,0 0-38 16,-58-31-22-16,58 59 13 15,0 15-12-15,0 4 4 16,0 10-4-16,0-4 6 16,0 2-5-16,9-7-2 15,9-9 1-15,13-7 3 16,4-9-4-16,-4-15 0 0,14-5 0 16,12-3 14-16,-8 0-8 15,0-29 19-15,9-4 31 16,-9-4-16-16,-14-8 4 15,-4-4-13-15,-13-2-16 16,-9-1 11-16,-9 5-22 16,0 8 8-16,0 16-9 15,0 9 4-15,0 11-10 16,0 3 3-16,0 0-19 16,0 14 13-16,0 21-8 15,9 4 14-15,13 6 0 16,-4-2 3-16,9-5-7 15,13 3 4-15,-9-7-5 16,-5-6 1-16,-8-2 1 0,-5-6-2 16,-13-4-4-16,0-2-53 15,-31-5 8-15,-35 0-10 16,-19-4-56-16,-4-5-43 16,14 0-40-16,8-3 14 15,10-19 36-15,8-9-34 16</inkml:trace>
  <inkml:trace contextRef="#ctx0" brushRef="#br0" timeOffset="319">11533 277 50 0,'0'0'501'0,"0"0"-342"16,0 0-34-16,0 0-24 0,0 0-21 15,0 0-26-15,-58-72-4 16,58 72-39-16,0 0-11 15,0 4-3-15,0 21-16 16,0 10 19-16,0-3 5 16,0-2-1-16,36-10 6 15,4-9-8-15,-5-11 8 16,5 0 30-16,0 0-4 16,-22-11 34-16,0-12 7 15,-18-8-17-15,0 0-10 16,0-3-47-16,-36 7-3 15,-13 3-3-15,9 16-21 0,5 8-44 16,13 0-28-16,22 28-93 16,0 14-69-16</inkml:trace>
  <inkml:trace contextRef="#ctx0" brushRef="#br0" timeOffset="2854">18255 509 441 0,'0'0'277'16,"0"0"-149"-16,0 0 12 15,0 0-13-15,0 0-24 16,0 0-12-16,-9-166-37 16,-13 142-6-16,4 8-4 15,0 7-30-15,-13 9 2 0,-4 0-16 16,-5 7-6 0,0 29 3-16,-5 12 3 0,5 9 0 15,22-1 0-15,10-2-3 16,8-9 3-16,0-11-6 15,17-5-5-15,19-15 10 16,4-6-13-16,9-4 14 16,0-4 0-16,-14 0 7 15,5-8-4-15,-22-8-1 16,4 0 1-16,-13-7 3 16,0 5-4-16,-9 3-2 15,0 3 5-15,0 8 0 16,0 4-8-16,0 0 3 15,0 0-14-15,18 17 11 0,-1 9 3 16,15-3 0-16,8-3-2 16,4-3 5-16,23-12-3 15,4-5 0-15,4 0 0 16,19-5 4-16,-14-21-2 16,-5-8-1-16,-8-5 6 15,-10-7-3-15,-21-2 12 16,-14-3 7-16,-13 3-15 15,-9 3 23-15,0 11-23 16,0 8 1-16,0 15 0 16,0 8-6-16,0 3-6 15,0 0-3-15,-9 20-2 16,9 20 2-16,0 10 6 16,0 7 0-16,0 0-4 0,0-4-9 15,27-5 5-15,-5-6-14 16,5-7-8-16,-18-6 19 15,-9-10-9-15,0-2-4 16,0-6 11-16,0-6-18 16,-18-5 14-16,-31 0 13 15,-9 0-31-15,9 0-67 16,23-5-63-16,17-8-124 16,9-8-336-16</inkml:trace>
  <inkml:trace contextRef="#ctx0" brushRef="#br0" timeOffset="835">13217 948 637 0,'0'0'177'0,"0"0"-119"15,0 0 80-15,0 0 10 16,0 0-67-16,0 0-24 16,200-76 9-16,-134 34-21 15,-17-7 6-15,0 1-26 16,-22 6 7-16,-5-3-1 16,-22 4-22-16,0 4 13 15,0 6-22-15,-31 3 2 16,13 11-3-16,0 6 1 0,5 8 0 15,4 3-4 1,9 3-13-16,0 31 11 0,0 11-3 16,0 10-2-16,22-5 9 15,14 4-9-15,13 0 11 16,-9 0 0 0,-5-6-2-16,-4-3 0 0,-13-11 2 15,0-6-8-15,-18-10 3 16,0-10-15-16,0-3-5 15,0-5 5-15,-36 0 2 16,-12 0 15-16,-1-13-26 16,9-5-25-16,13 1-21 15,27-3-73-15,18-3-56 16,62-1-297-16</inkml:trace>
  <inkml:trace contextRef="#ctx0" brushRef="#br0" timeOffset="2040">14376 770 522 0,'0'0'264'0,"0"0"-87"15,0 0-2-15,0 0-41 16,0 0-47-16,-9-150-27 16,-30 116-28-16,-1 8-9 15,-5 7-1-15,5 7-22 16,0 12 4-16,5 0-4 15,-14 3-2-15,9 31-3 0,4 11 5 16,5 6 0-16,22 6-6 16,0-3 10-16,9 0-9 15,9-6 4-15,31-9-9 16,5-10 8-16,12-13-5 16,1-10 7-16,0-6-3 15,0 0 8-15,-9-6-1 16,-10-22 3-16,-3-5-5 15,-14-13 17-15,-4-4-6 16,0-8 12-16,-18 0 6 16,0 5-19-16,0 11 8 15,0 17-7-15,0 14-13 16,-9 8 5-16,0 3-5 0,9 0-14 16,-9 16 8-1,9 24 6-15,0 12 2 0,0 4-2 16,0-2 4-16,0 0-8 15,27-6 4-15,13-14 0 16,-5-6-3-16,5-11-2 16,9-17 5-16,-13 0 0 15,4 0 4-15,0-31 5 16,-14-6-7-16,14-5-1 16,-22-4 9-16,0-2-5 15,4 3 2-15,-13 5-5 16,0 18 3-16,-9 7-1 0,9 13-4 15,-9 2-3 1,0 0-2-16,9 0-11 0,0 25 16 16,13 13-4-16,-13 4 8 15,0-6-7-15,8 2 3 16,-3-10 0-16,12-6-3 16,-8-11 4-16,-5-2-2 15,5-9 1-15,0 0 0 16,13 0 4-16,-4-15-3 15,13-10-1-15,-23-3 4 16,23-3 4-16,-22 0-7 16,0 5-1-16,-9 3 1 15,4 12-1-15,-13 7 0 16,0 4 0-16,0 0-2 16,0 4-13-16,9 18 12 0,0 5 2 15,0-2 2-15,9 0-4 16,-5-4 3-16,5-5 0 15,-1-4-5-15,1-4 9 16,4-8-6-16,5 0 2 16,4 0 0-16,-4-8 6 15,22-15-6-15,-23-5 0 16,14 2-3-16,-13 4 9 16,4 1-6-16,-22 10 0 15,0 3 4-15,0 8-11 16,-9 0 7-16,13 0-9 15,-4 0 6-15,9 19-8 16,13 2 11-16,-13-5 0 0,8-2 0 16,14-2-3-16,-13-10 3 15,22-2 0-15,-9 0 0 16,-5 0 6-16,5-2-6 16,0-22 0-16,5-6 5 15,4-12-7-15,-1-4 3 16,-8-11-1-16,-22-4 5 15,-18 3 0-15,0 7-5 16,0 20 0-16,0 15 0 16,-31 16-2-16,-4 0-20 15,-5 15 19-15,4 30-4 16,5 14 8-16,13 0-1 0,18-3 0 16,0-7 1-16,0-7-3 15,27-8 2-15,4-8 0 16,4-7-2-16,32-10-81 15,22-6-44-15,26-3-133 16,1 0-317-16</inkml:trace>
  <inkml:trace contextRef="#ctx0" brushRef="#br0" timeOffset="3360">20276 372 802 0,'0'0'239'0,"0"0"-82"15,0 0-13-15,0 0-63 16,0 0-40-16,0 0-17 16,0 0-24-16,0 47 2 15,0 15-1-15,0 0-1 16,18 0 1-16,0-11 0 16,22-14 5-16,0-8-6 0,18-20 4 15,8-9-2-15,1 0 29 16,0-21 5-16,-1-24 10 15,-8-5-2-15,-9-10-29 16,-22-11 19-16,-10-5-11 16,-3-10-12-16,-14 2 14 15,0 2-18-15,0 14-5 16,-23 19 12-16,15 21-11 16,-1 20-3-16,0 5 0 15,9 3-9-15,-9 0 9 16,-4 37-29-16,-5 19 29 15,9 21 6-15,-9 8-2 0,18 3-4 16,0-4 0 0,0-4-11-16,18-13 9 0,9-10-42 15,-5-14-27-15,4-13-7 16,6-6-79-16,-24-16-68 16,-8-8-90-16,0 0-184 15</inkml:trace>
  <inkml:trace contextRef="#ctx0" brushRef="#br0" timeOffset="4599">20752 523 663 0,'0'0'230'15,"0"0"-64"-15,0 0 7 16,0 0-73-16,0 0-47 0,0 0-23 16,106-42-26-1,-39 31 14-15,22-4-14 0,4-7 6 16,5 2 17-16,-23 1-27 15,-8-3 16-15,-18-2 5 16,-22-2-4-16,-14 1 17 16,-4-1-21-16,-9 3-1 15,0 1-6-15,0 8 0 16,-9 7-9-16,-4 0 3 16,-5 7-9-16,9 0 4 15,0 28 2-15,0 9 3 16,-4 8 1-16,13 0 7 15,0 10-5-15,0-4-3 16,22-6 3-16,5 0-7 0,-5-4 6 16,5-6-2-1,-18-6 0-15,-1-5 1 16,1-5-5-16,-9-12 1 0,0-4-21 16,0-3 9-16,-9 0-18 15,-17 0 3-15,-14 0 29 16,13-10-32-16,-4 1 24 15,13-1-19-15,9 6 20 16,9 4 4-16,0-3 4 16,0 0-3-16,18 3 0 15,13 0 6-15,-4-3-2 16,13 0-1-16,-5-5 1 16,14-4 0-16,9-2 1 0,0-6-2 15,-9-5 14-15,0-3-11 16,-23-6 25-16,14-6-7 15,-22 1-6-15,-9-4 18 16,0 6-16-16,-9 6-1 16,0 6 4-16,0 8-16 15,-18 8 1-15,9 9-5 16,-13 0-9-16,-5 0 5 16,1 32 4-16,3 7 0 15,-3 6-3-15,26 6 11 0,0-3-8 16,0-8 0-1,0-9 3-15,49-7-4 0,4-11 2 16,18-8-1-16,4-5 10 16,10 0-6-16,4-25 7 15,-5-17 8-15,-17-9-9 16,-9-9 18-16,-18-6-12 16,-32 3 3-16,-8-4 9 15,0 3-28-15,0 10 13 16,-8 12-6-16,-15 10-2 15,6 15-5-15,8 9 0 16,0 8 0-16,9 0-2 16,-9 0-11-16,-13 17 10 15,13 24 1-15,0 20 4 16,9 8-4-16,0 6 2 0,18 2 0 16,39-4-2-1,1-11 4-15,9-19-2 0,-1-12 0 16,1-17 4-16,13-14-3 15,-13 0-1-15,-1-8 1 16,-17-27 7-16,-4-10-1 16,-14-8-1-16,-13-7-3 15,-18 0 0-15,0 4 8 16,0 11-9-16,-18 11 8 16,0 11 13-16,-4 9-23 15,13 11 20-15,9 3-20 16,-9 0-2-16,-9 45 1 0,-13 26-2 15,-4 31 3-15,-5 23 2 16,-27 16 8-16,0 12-7 16,10 17-3-16,8 8-5 15,31 0 5-15,18-5-30 16,0-26 2-16,58-33 9 16,17-35-16-16,18-34 26 15,14-22 8-15,0-23 1 16,-23 0-5-16,5-23 6 15,-31-22-1-15,0-12 0 16,-32-6-5-16,-17-15 4 16,-9-4-15-16,-49-2-27 15,-66-5-17-15,-19 5-56 16,-26 10-61-16,5 9-100 16,31 16-109-16</inkml:trace>
  <inkml:trace contextRef="#ctx0" brushRef="#br0" timeOffset="5400">19997 88 94 0,'0'0'482'0,"0"0"-365"16,0 0 14-16,0 0-22 0,0 0-45 16,0 0-18-16,0-43-22 15,0 43-24-15,-9 0 0 16,-9 17 8-16,9 6-4 16,9-1 16-16,0 1-5 15,0-1 15-15,27 1 19 16,13-5-21-16,-14-10 5 15,14-4 0-15,-22-4 2 16,13 0 20-16,-13-16-9 16,0-12-7-16,-18-3 4 15,0 0-23-15,0 2 4 0,0 9-24 16,0 7-7 0,-18 4 6-16,-22 6-25 0,4 3-7 15,-13 0-40-15,1 25-76 16,-10 10-32-16,0 8-156 15</inkml:trace>
  <inkml:trace contextRef="#ctx0" brushRef="#br0" timeOffset="-4949">84 875 553 0,'0'0'192'0,"0"0"-72"16,0 0 18-16,0 0-39 15,0 0-12-15,0 0-34 16,0 0-17-16,-84 0 5 16,84 0-22-16,0 0-3 15,8 0-13-15,32 0 4 16,18 0 11-16,18 0-3 15,21 0 3-15,6 0 14 0,21 0-31 16,23 0 9-16,-5 0-4 16,0-9-2-16,-9-2 2 15,-17 1-6 1,-27 3 1-16,-32 4-1 0,-21 3 9 16,-14 0-9-16,-13 0 0 15,-9 0 7-15,0-3-2 16,0 3-5-16,0 0 2 15,0 0 3-15,-9-2-5 16,-31-4 0-16,-9-6 0 16,-17 4 7-16,8-7-1 15,0 5-6-15,0-2 0 16,23 1 0-16,4-1 5 16,22 4-5-16,9-4 0 15,0 7 5-15,0-4-10 0,0 6 5 16,0-2-8-16,0 2 6 15,40 3-9-15,-5 0 11 16,14 0 0-16,9 0 10 16,0 11-11-16,8 10 1 15,-8-3 0-15,-9 3-1 16,0-2 2-16,-22-1-1 16,-1-1 0-16,-12 0-3 15,-14 3-1-15,0 5-5 16,-23 3-9-16,-34 3 8 15,-19-1-37-15,0-3-41 0,10-4-78 16,26-7-116 0,13-1-411-16</inkml:trace>
  <inkml:trace contextRef="#ctx0" brushRef="#br0" timeOffset="-4235">2212 532 603 0,'0'0'326'0,"0"0"-193"16,0 0 49-16,0 0-58 16,0 0-43-16,0 0-2 15,-49-119-47-15,49 119 5 16,0 0-27-16,0 0-5 16,0 26-10-16,0 13 0 15,9 24 5-15,31 11 4 16,0 4 0-16,-13-1-4 0,13-4 1 15,-14-10 8 1,5-12-11-16,-4-15 2 16,-18-16 0-16,0-11-6 0,4-9 5 15,-4 0 1-15,-9 0 7 16,18-32-7-16,-9-10 18 16,13-12-18-16,-4-5 0 15,-1 3 3-15,1 10 1 16,-4 15-4-16,-14 17 0 15,0 12 5-15,0 2-13 16,0 0 8-16,8 0-12 16,10 16 10-16,13 18-7 15,5 5 9-15,-5 2 0 16,5-2-9-16,-5-5 3 16,-5-3-8-16,5-14 7 0,-4-6-1 15,4-11 2-15,-13 0 6 16,22 0 0-16,-13-26 5 15,-1-16 4-15,14-14-6 16,-22-19-2-16,4-6 18 16,-22-4-19-16,0 11 11 15,0 12-9-15,0 19 6 16,0 21-8-16,0 13 0 16,0 9-14-16,0 0-19 15,0 31-119-15,0 12 5 16,0 0-108-16,0-4-159 15</inkml:trace>
  <inkml:trace contextRef="#ctx0" brushRef="#br0" timeOffset="-2782">3438 340 724 0,'0'0'206'0,"0"0"-18"15,0 0-26-15,0 0-51 16,0 0-37-16,0 0-50 16,-66-100-10-16,66 115-14 15,-9 33 0-15,9 17 5 16,0 12-5-16,0 1 0 0,0 2 3 16,0-9 4-1,0-12-7-15,0-8 0 0,0-15 6 16,17-11-13-16,-8-13 7 15,-9-12 0-15,18 0-1 16,4 0 6-16,5-19-5 16,13-15 10-16,-13-9-6 15,13 4 8-15,-14 3-12 16,-3 6 1-16,-15 14 2 16,1 7 3-16,-9 9-6 15,0 0 0-15,9 0-17 16,13 9 15-16,-4 16-7 15,9 3 9-15,4 1 0 0,-4-4 5 16,4-5-5 0,-14-6 0-16,10-2 7 0,-5-7-14 15,-4-5 7-15,0 0 0 16,4-3 7-16,5-25-4 16,-5-6 2-16,13-8 0 15,-17 5 1-15,4 3 0 16,-4 8-6-16,-9 15 0 15,0 6-3-15,-9 5 0 16,22 0-2-16,-13 0 3 16,9 0-4-16,-9 16 0 15,13-5 6-15,-13-1 0 16,-9-8-4-16,9-2 9 16,-9 0-5-16,0 0 5 0,0 0-3 15,0 0 18-15,0-2-20 16,0-19 2-16,-18 1-6 15,-4 4 8-15,-5 7-6 16,9 6 2-16,5 3-9 16,4 0 5-16,0 9-12 15,0 30 16-15,0 15-10 16,9 2 16-16,0 1-6 16,0-8 0-16,0-10-9 15,0-5-1-15,9-11-2 16,9-7-9-16,13-7 10 15,-4-6-11-15,4-3 22 0,-13 0 1 16,0-14 1-16,4-26 9 16,-13-10-10-1,-9-7 1-15,0-9 13 0,0 7-13 16,-23 5 13-16,-12 15-5 16,4 13-4-16,4 15-5 15,-4 11-1-15,13 11-12 16,0 40 4-16,-4 11 11 15,22 9-3-15,0-9 0 16,0-7-15-16,31-13 14 16,18-14-9-16,9-8 9 15,0-14-9-15,8-6 9 16,-8 0 1-16,9-26 2 0,-23-11 4 16,-4-2 4-16,-22-4-7 15,4-2 2-15,-22 6 23 16,0 7-19-16,0 9 20 15,0 14-18-15,0 7-10 16,0 2-1-16,0 0 0 16,0 0-12-16,0 11 6 15,0 25 9-15,0 10-3 16,9 3 0-16,9-4 6 16,0-2-8-16,-5-4 2 15,5 0 0-15,-1-3-2 16,6-11 5-16,-23-12-5 15,0-8 2-15,0-5-22 16,0 0 10-16,0 0-20 16,-14 0 32-16,-12 0-8 0,26-7-2 15,0-4 7-15,0-7-2 16,0-2 3-16,26 1-3 16,14-10 5-16,9 1 0 15,9-6-1-15,0-8 11 16,-14 2-10-16,5 3 5 15,-18-3-5-15,-4 7 30 16,-18-2-17-16,-9 1 5 16,0 3 11-16,0 6-28 15,0 5 14-15,-18 14-15 16,0 6-6-16,-22 0 1 16,0 26-3-16,5 25 8 0,3 14 0 15,24 3 8-15,8-3-8 16,0-8 0-16,0-9 0 15,31-11-2-15,4-9 2 16,14-11 0-16,0-12-4 16,0-5-11-16,9 0-20 15,-14-1-38-15,5-23-84 16,-9-5-63-16,-22-4-127 16</inkml:trace>
  <inkml:trace contextRef="#ctx0" brushRef="#br0" timeOffset="-809">6233 501 869 0,'0'0'148'0,"0"0"-14"16,0 0 1-16,0 0-39 15,0 0-43-15,0 0-46 16,-45-59-7-16,81 81-4 15,31 9 4-15,-1 3 10 16,23 5-2-16,-22-2-8 16,-1 4 0-16,-8-1 5 15,-18-4-9-15,-22-5 4 16,-18-3-2-16,0-7-1 16,0-7-13-16,-9-6 10 15,-13-8-7-15,4 0 13 16,9 0-2-16,9-12 2 0,0-11 0 15,0-2-1 1,0-8 11-16,27-12-11 0,22-13 1 16,8 2 0-16,-17-7 1 15,9 4-1-15,-22 5 0 16,-9 4 5-16,-10 10 2 16,-8 5-5-16,0 10 11 15,0 5-5-15,0 9 13 16,0 5-19-16,0 4 1 15,-17 2-3-15,-1 0-16 16,0 27 16-16,-4 28-6 16,4 13 12-16,18 2-6 15,0 4 0-15,18-7 0 0,31-10 0 16,0-8 4 0,8-13-4-16,1-13 0 0,0-9 8 15,9-12-13-15,-23-2 10 16,5 0-5-16,-9-18 8 15,-5-16-1-15,-3-9 1 16,-15-6 5-16,-8-7 2 16,5-3 26-16,-14 2-25 15,0 9-2-15,0 14 13 16,-14 14-27-16,5 8 16 16,0 12-16-16,9 0 4 15,0 0-9-15,0 38-13 16,0 13 18-16,0 13 0 15,0 1 4-15,32-5-4 0,-6-9 0 16,1-11-3-16,4-9-5 16,-4-12 4-16,4-8 4 15,-5-7-9-15,5-4 14 16,-4 0-5-16,4-22 4 16,5-18 1-16,-14-9-2 15,-13-3-2-15,0-9-1 16,-9 2 5-16,0 6 4 15,-9 9-9-15,-9 14 0 16,-13 13 4-16,22 8-17 16,0 9 13-16,0 0-11 15,-4 2 10-15,4 30-12 16,9 11 13-16,0 5 0 0,0 2 7 16,0-5-15-16,40-2 8 15,9-15 0-15,-5-5-9 16,-4-8 13-16,0-10-4 15,-4-5 0-15,4 0 6 16,9-14-1-16,0-23-5 16,-5-14 0-16,5-6 4 15,-18-5 4-15,-22 5-7 16,0 6 15-16,-9 6-7 16,-9 14 23-16,-22 8-21 15,-5 9 5-15,5 14-9 16,13 0 1-16,1 6-13 0,17 34 5 15,0 17 0 1,0 16-7-16,0 2 8 0,0 0-1 16,17-7 2-16,1-11 4 15,0-15-12-15,13-11 6 16,-4-11-12-16,13-14 5 16,0-6 5-16,4 0 2 15,5-15 8-15,0-16 1 16,9-11-5-16,-1-6-4 15,-8-7 4-15,18 0 0 16,-23 2-4-16,5 12 0 16,-9 12-6-16,-22 15 11 15,-9 11-8-15,4 3 3 0,-4 3-13 16,9 34 7 0,-9 10-2-16,8 14 8 0,-3-2-7 15,4-6 14-15,-1-8-9 16,14-10 2-16,-4-6-17 15,4-15 16-15,5-6-12 16,4-8 13-16,0 0-1 16,4-20 6-16,-4-20 2 15,0-8-7-15,-22-8 6 16,0-7-1-16,-18 2-5 16,0 2 0-16,0 6 5 15,0 20 6-15,0 16-11 16,0 11 0-16,0 6-4 15,0 0-3-15,0 29-12 0,0 16 19 16,0 12-5-16,0 2 13 16,0-2-8-16,17-4 0 15,6 1 0-15,3-3-10 16,5-5 10-16,-4-7 0 16,4-5-6-16,-13-11 1 15,-18-12 4-15,9-2-20 16,-9-9-17-16,0 0 29 15,0 0-19-15,0 0 6 16,-9 0 22-16,0-9-26 16,9-2 21-16,0-1-5 15,0-4 7-15,0-1-4 16,18-6 7-16,13-3 0 0,4 1-1 16,14-1 8-16,-9-2-7 15,5 0 0-15,12 2 0 16,-17-2 1-16,-13 2 1 15,-5 4 5-15,-13-1 21 16,-9 3-9-16,0-2 10 16,0 7-17-16,0 7-11 15,-18 8-2-15,-4 0-1 16,-4 3 2-16,-6 34-8 16,-3 8 15-16,13 11-7 15,13 1 0-15,9-9 2 16,0-5-4-16,31-9 2 15,13-5 0-15,14-15-3 0,22-9-7 16,-13-5-39-16,-10 0-110 16,-21-5-196-16,-27-21-240 15</inkml:trace>
  <inkml:trace contextRef="#ctx0" brushRef="#br1" timeOffset="20373">5660 1412 381 0,'0'0'181'0,"0"0"-62"16,0 0 25-16,0 0-31 0,0 0-11 16,0 0-63-16,0 0-5 15,0 0 40-15,231 0-53 16,-89 6 46-16,80-6-5 16,36 0-33-16,48 0 27 15,27 0-43-15,5 0-6 16,-31-8 11-16,-41-4-8 15,-26 1 2-15,-31-1 13 16,-14 2-22-16,-26-2 37 16,-13-2-39-16,-5-1-1 15,-5 1 17-15,-3 1-1 16,-10 1-16-16,-18-2 0 16,-8 3 12-16,-40 2-16 15,-19 4 4-15,-39-1 0 16,-9 0-2-16,0 4 15 0,0-4-13 15,0 3 0-15,0 0 0 16,0 0-9-16,-9 0 9 16,1-2 0-16,-15-1 1 15,-3 0 11-15,4 0-12 16,4 2 0-16,0-3 7 16,-4-1-11-16,-5 0 4 15,-13-4 0-15,-4 1-6 16,-14-3 9-16,0 0-5 15,-8 2 2-15,-1 0-4 16,9-1-11-16,0 0 15 16,10 0 0-16,-1 2-9 0,22 5 19 15,5 0-10-15,13 4 0 16,9 2 5-16,0-3-23 16,0 3 14-16,0 0-12 15,22 0 10-15,14 0 3 16,13 11 3-16,17 6 0 15,19 4 6-15,12 1-12 16,10 6 6-16,-5 1 0 16,-13 1-5-16,-14 2 17 15,-26-4-12-15,-13-3 0 16,-14-1 5-16,-22 2-15 16,0 6 10-16,-89 14-37 15,-53 4-132-15,-40 10-278 0</inkml:trace>
  <inkml:trace contextRef="#ctx0" brushRef="#br1" timeOffset="15501">5824 2271 846 0,'0'0'141'0,"0"0"9"16,0 0 5-16,0 0-60 16,0 0-9-16,0 0-56 15,0-49-4-15,0 49 11 16,0 0-37-16,0 0 11 15,0 17-11-15,0 23 12 16,-22 13 12-16,-14 4-13 16,-4 5-9-16,5-2 12 15,4-1 1-15,13-8-14 16,-4-16-1-16,13-16 9 0,9-10-9 16,0-9 0-1,0 0 0-15,0 0 24 0,0-23-19 16,0-27 36-16,31-24-33 15,18-17 2-15,4-9-11 16,5-7 1-16,0 3 0 16,-1 7 1-16,-26 15 5 15,-13 26-6-15,0 19 0 16,-18 20 11-16,0 12-21 16,0 5 10-16,13 16-24 15,-4 43 21-15,0 27-5 16,0 12 8-16,9 5 0 0,4-5 7 15,5-8-12-15,-10-7 5 16,23-12-19-16,-22-18 10 16,13-10-62-16,-13-18-2 15,-9-10-46-15,0-10-46 16,-9-5 14-16,0 0-6 16,0-25-57-16,-9-9-10 15,-40 0-22-15,-18-1 71 16</inkml:trace>
  <inkml:trace contextRef="#ctx0" brushRef="#br1" timeOffset="15698">5526 2471 137 0,'0'0'216'16,"0"0"-76"-16,-213-20 17 15,195 15 1-15,18 3-38 16,0 2 8-16,0 0-61 16,0 0-29-16,31 0-13 0,27 0-20 15,18 0 28-15,30 0 10 16,19-10-23-16,17-1 15 15,22-3-31-15,-13-6-2 16,-8 4-2-16,-6 1-56 16,-43 3-236-16,-28 4-189 15</inkml:trace>
  <inkml:trace contextRef="#ctx0" brushRef="#br1" timeOffset="16280">6713 2191 427 0,'0'0'398'0,"0"0"-253"0,0 0-11 15,0 0 12-15,0 0-86 16,0 0-40-16,0-6-3 16,0 52-13-16,-9 8 39 15,0 11-8-15,0 2-27 16,0 2 18-16,9 1-26 15,-13-11 0-15,13-8 4 16,0-14 5-16,0-17-9 16,0-14 0-16,0-6 6 15,0 0 5-15,-9-3-5 16,0-34 18-16,0-14 6 0,-9-14-27 16,5-12 10-1,4-2-13-15,0-8 8 0,9-1-8 16,0-2 0-16,0-1 0 15,0 14-7-15,0 18 10 16,9 22-3-16,22 18 0 16,-4 13-11-16,13 6 3 15,9 0 0-15,8 28 8 16,-12 9-10-16,-5 8-14 16,-22 6 16-16,-18 5-2 15,0 7-15-15,0 5 24 16,-45-6-17-16,-4 1 10 15,-8-12 1-15,8-9-11 0,0-11 16 16,31-11-1-16,0-13 3 16,18-3-9-16,0-1 9 15,0 5-14-15,18 5 14 16,40 0-14-16,8 1 14 16,10 2 0-16,-1-4 6 15,14 0-17-15,-4-1-4 16,4-6-72-16,-14 0-59 15,-17 3-119-15,-31 0-213 16</inkml:trace>
  <inkml:trace contextRef="#ctx0" brushRef="#br1" timeOffset="16680">7459 2369 496 0,'0'0'276'0,"0"0"-140"0,0 0 25 16,0 0-43-16,0 0-9 16,0 0-62-16,-67-88-17 15,58 88-16-15,1 9-14 16,-10 28 0-16,-4 9-1 16,13 7 6-16,0 1-9 15,9 3 4-15,0-4-1 16,26-8-7-16,14-10 15 15,18-13-7-15,-9-11 0 0,9-11 1 16,0 0 15 0,-14-8-15-16,-4-23 10 0,-9-6 30 15,-4-14-13-15,-18-6 28 16,-9-7-23-16,0-2-30 16,-18 4 23-16,-22 8-26 15,-18 12 2-15,23 11-11 16,-23 19 6-16,9 12 1 15,-18 0-5-15,10 43-85 16,8 13-21-16,22 3-142 16,27-6-230-16</inkml:trace>
  <inkml:trace contextRef="#ctx0" brushRef="#br1" timeOffset="17316">8130 2285 718 0,'0'0'236'15,"0"0"-40"-15,0 0-18 16,0 0-82-16,0 0 0 16,0 0-53-16,-9-114-13 15,9 114-14-15,0 0-9 16,0 32-7-16,0 13 0 0,0 8 9 15,18 10-9 1,-5 2 0-16,-4 2 0 0,0-5-1 16,-9-1 14-16,9-14-13 15,-9-10 0-15,9-11 4 16,-9-15-11-16,0-5 7 16,0-6 0-16,0 0 8 15,0 0 3-15,0-20 2 16,0-14-6-16,0-17 4 15,0-14-8-15,-9-11-3 16,-9-7 0-16,9-2-5 16,9 1 16-16,0 4-11 15,0 12 0-15,0 17-2 16,0 20-14-16,27 15 15 16,-1 12-16-16,14 4 17 0,9 0-36 15,18 16 34-15,-18 17-14 16,-14 6-19-16,5 5 31 15,-31-1-23-15,-9 2-5 16,0 1 31-16,-35 0-37 16,-37-1 37-16,6-9-6 15,21-7 3-15,5-9-3 16,23-9 7-16,17-2 0 16,0 2-11-16,0 9-1 15,26 4 12-15,14 1 0 16,18 3 7-16,9-3-3 15,8-3-4-15,23 4 0 0,-14-1-4 16,1 1 2-16,-5 3-46 16,-14-7-180-16,-8-5-225 15</inkml:trace>
  <inkml:trace contextRef="#ctx0" brushRef="#br1" timeOffset="17857">9445 2330 941 0,'0'0'114'15,"0"0"-34"-15,0 0 69 16,0 0-94-16,0 0-46 15,0 0-6-15,-40 61 3 16,22-8 13-16,-4 3-9 16,4 0-7-16,0 1 23 15,-4-6-25-15,13-6 3 16,0-14 9-16,1-13 0 16,8-10-10-16,0-8 5 15,0 0 19-15,0 0 38 16,0-14-32-16,0-26 13 0,0-22-2 15,17-15-44 1,14-5 17-16,-4-5-17 16,4 1 4-16,-4 2-5 0,13 2 1 15,-5 14 0-15,-4 16 0 16,-13 22 11-16,-9 15-11 16,0 15 0-16,4 0-25 15,14 23 24-15,13 31-19 16,-5 13 20-16,5 7-7 15,-13 2 15-15,4-5-12 16,-4-3 4-16,-5-2-31 16,-4-10 20-16,-9-10-44 15,9-9-5-15,-5-12-13 16,-4-3-77-16,-9-10-34 0,0-4-64 16,0-8-212-16</inkml:trace>
  <inkml:trace contextRef="#ctx0" brushRef="#br1" timeOffset="18059">9196 2462 644 0,'0'0'105'16,"0"0"20"-16,0 0-41 16,0 0-40-16,0 0 29 15,249-30-16-15,-147 12-9 16,14-5-16-16,-1 5-25 15,-8-3 5-15,-5 5-12 0,-13 4-11 16,-14-2-78-16,-26 0-406 16</inkml:trace>
  <inkml:trace contextRef="#ctx0" brushRef="#br1" timeOffset="37262">11004 2487 540 0,'0'0'236'0,"0"0"-73"16,0 0-3-16,0 0-20 16,0 0-28-16,0 0-42 15,0 0 2-15,-84 0-25 16,84 0-13-16,0-1-3 16,0 1-24-16,0 0 4 15,0 0-11-15,9 0-16 16,26-3 2-16,45-3 1 0,31 0 13 15,27 4 17-15,31-5-12 16,13-4-5-16,14 0 0 16,-5 3 0-1,-40-1-1-15,-45 3 1 0,-39 3-17 16,-40 3 14-16,-5 0-5 16,-22-2 8-16,0 2 1 15,0 0 0-15,0 0 8 16,0-6-9-16,-31-1 0 15,4-9-3-15,-22 0 6 16,0 1-2-16,0 1 3 16,-8 3-3-16,21 5-1 15,-4 1 0-15,22 5 0 16,9-3-8-16,9 3 16 0,0-3-13 16,0 0 5-16,9-3-19 15,9 4 5-15,13-1-25 16,14 3 23-16,12 0 12 15,14 0 4-15,-4 0 0 16,-31 0 10-16,4 8-10 16,-14 6 7-16,5 0-4 15,-22 0-3-15,0-2 0 16,-9 3-4-16,0 1-1 16,0 7 5-16,0-1-42 15,-26 4-7-15,-23 1-51 16,-9 2-111-16,0 2-278 15</inkml:trace>
  <inkml:trace contextRef="#ctx0" brushRef="#br1" timeOffset="37888">13141 2189 692 0,'0'0'241'0,"0"0"-75"15,0 0-26-15,0 0-23 0,0 0-44 16,0 0-39-16,0-48-19 16,9 48-1-16,-9 0-14 15,0 3-6-15,18 27 0 16,-9 15 6-16,0 10 6 15,4-1-6-15,-4 6 0 16,-9-7 1-16,0 1-1 16,0-8 0-16,0-13 0 15,9-16 6-15,-9-9-10 16,0-8 4-16,0 0 0 16,0 0 8-16,0-13-2 15,0-27 8-15,0-11 7 16,0-11 5-16,0-12 12 0,0-5-25 15,-18-12-12 1,18 1 5-16,-13 2-4 0,13 7-2 16,0 11 1-16,0 17 3 15,0 17-4-15,0 12 0 16,0 19 2-16,13 2-8 16,14 3-6-16,13 0-13 15,17 8 4-15,10 29-16 16,0 8 14-16,-1 4-6 15,-8 3 9-15,-22-5 19 16,-5-2-12-16,-22-7 4 16,-9-8 4-16,0-2-29 15,-18-2-1-15,-22-7 6 16,-18-1 11-16,-9-4 0 0,1-3-32 16,8 2-25-16,18-3-45 15,22 1-65-15,18 0-53 16,0 1-190-16</inkml:trace>
  <inkml:trace contextRef="#ctx0" brushRef="#br1" timeOffset="38823">13870 2461 241 0,'0'0'485'0,"0"0"-327"15,0 0-29-15,0 0-25 0,0 0-23 16,0 0-17-16,-182-105-29 16,151 96 10-16,13 4-26 15,9 2-15-15,-4 3-4 16,-5 0-5-16,9 12 5 16,-9 13-4-16,9 6 4 15,-4 0-5-15,13 3 2 16,0 1-36-16,0-4 31 15,13-10-46-15,23-6 46 16,4-6 6-16,-5-9 2 16,-3 0 8-16,-15 0 0 15,1-12-5-15,4-5 14 0,-22-5-9 16,9-1 9-16,-9 6 10 16,0 6 5-16,0 8 6 15,0 0-13-15,0 3-11 16,0 0-8-16,0 0-6 15,0 0-3-15,0 3-8 16,18 20 1-16,22 8 7 16,0-4-5-16,4 3-17 15,5-7 24-15,0-13-17 16,0-2-2-16,-22-8 14 16,4 0 6-16,-5-8 2 15,5-20 1-15,-4-9 1 16,0-4 4-16,4-9-5 0,-13-6 12 15,4-7 5 1,-22-4-2-16,0-4 13 0,0 0-11 16,-13 9-7-16,-14 11 15 15,9 17-10-15,-4 14 0 16,4 11-4-16,18 9-14 16,-9 0 0-16,0 6-11 15,0 41 4-15,9 16 3 16,-13 17 5-16,13-1-1 15,0 1 3-15,13-7 0 16,23-7-6-16,-5-6-4 16,5-10-10-16,-5-12 6 0,4-12-17 15,-4-5 9 1,-4-13 15-16,-5-8 4 0,-13 0 2 16,18 0 3-16,-9-23-2 15,4-10 20-15,4-7-3 16,-3 0 6-16,-6 1-5 15,1 5-14-15,-9 11 12 16,-9 11-1-16,0 7-10 16,0 5 6-16,0 0-14 15,0 0 0-15,13 0-5 16,-13 11-15-16,18 15 19 16,0 8-1-16,0 1 2 15,22 1-4-15,0 1 5 16,-5-6-2-16,14-6-7 15,0-11-19-15,-22-8-14 0,13-6-8 16,-14 0-26-16,-4-31-36 16,-4-9-112-16,-9-2-12 15,-9-3-169-15</inkml:trace>
  <inkml:trace contextRef="#ctx0" brushRef="#br1" timeOffset="39194">14674 2163 360 0,'0'0'230'0,"0"0"-76"16,0 0-4-1,0 0-23-15,0 0-54 0,0 0-16 16,-67-53-27-16,67 53-14 16,-13 0-1-16,4 0-15 15,9 0 0-15,-9 12-2 16,9 4-9-16,0 2 10 15,0-2-9-15,0-2-6 16,18 1 10-16,13-4 1 16,-4-5 4-16,4-6 1 15,-4 0 5-15,4 0 8 16,-5-12 12-16,-17-8 22 16,0-5 19-16,-9 0-16 15,0 2-12-15,0 0-38 16,0 6-2-16,-9 6-9 0,0 9-14 15,-8 2-24-15,8 0-47 16,9 21-56-16,0 20-47 16,0 6-153-16</inkml:trace>
  <inkml:trace contextRef="#ctx0" brushRef="#br1" timeOffset="41860">15132 2352 684 0,'0'0'170'16,"0"0"-33"-16,0 0 0 0,0 0-67 16,0 0-38-16,0 0-32 15,-18-14-2-15,18 28 1 16,0 21 1-16,0 4 4 15,0 6 4-15,9 0-5 16,0-8-2-16,0-8-1 16,-1-13-8-16,6-7 3 15,-5-5-9-15,-9-4 14 16,9 0 1-16,8 0 18 16,1-18-2-16,13-7 1 15,9-1-10-15,-13-1 9 16,4-1-7-16,-13 1-9 15,-1 7 22-15,-8 3-22 0,0 8 0 16,5 7-1 0,-14 2-4-16,17 0-1 0,-8 2-12 15,9 28 15-15,13 0-5 16,-13 2 11-16,13 2-4 16,-13-9 0-16,8-2 5 15,-3-8-5-15,-6-5 0 16,-8-8 0-16,9-2 1 15,4 0 2-15,5-2 2 16,13-26 5-16,0-6-9 16,-5-2 10-16,5 4-9 15,-13 4 0-15,-5 7 9 0,-13 7-11 16,9 6 0-16,-9 5-1 16,0 3-2-16,13 0-3 15,-4 0-2-15,-1 20-4 16,-8 0 6-16,5-4-10 15,-5 2 4-15,-1-10 5 16,-8-3-4-16,0-1 9 16,0-4 1-16,0 0 1 15,0 0 10-15,0 0-7 16,0 0 9-16,0-17-3 16,-17-6-9-16,-14 3 15 15,4 3-5-15,5 0 3 16,-5 6 11-16,-4 3-8 0,22 4 1 15,-9 4-17-15,9 0 3 16,-13 0-6-16,13 6-4 16,-8 19 2-16,8 5 1 15,9 3-1-15,0 1 3 16,0-3-5-16,9 0 3 16,8-8-5-16,14-8-11 15,-4-7 9-15,-5-8 7 16,5 0 3-16,0 0 1 15,4-12 9-15,-5-16-7 16,5-9 9-16,-4 1 10 16,-5-13-4-16,5 1 38 15,-18-6-21-15,-9-5-2 16,0-3 6-16,0-1-30 0,-9 7 13 16,-18 10-8-16,5 12-9 15,4 15 14-15,9 5-15 16,1 8 2-16,-1 3 0 15,9 3-4-15,0 0-2 16,0 0 1-16,0 0-11 16,0 23 1-16,0 25-7 15,0 19 17-15,0 13 0 16,0-1 3-16,35-5-9 16,14-6 6-16,9-13-16 15,8-11 13-15,-8-13-8 16,9-11 10-16,-18-14-1 0,0-6 4 15,-14 0 2-15,5-12-1 16,-4-19 0 0,4-3 4-16,-9-3-4 0,-5 7-1 15,-8-5 10-15,-9 9-10 16,-9 7 14-16,0 1-7 16,0 8-3-16,0 1 0 15,0 3-2-15,0 6-4 16,0 0 0-16,13 0-11 15,-4 0 8-15,9 0-11 16,0 20 3-16,22 14 4 16,0 3 7-16,-5-3 0 15,5 3 0-15,9-4-1 0,-4-7-1 16,-5 0 2-16,-9-9 0 16,-22-9-4-16,-9-3 4 15,0-1-1-15,0-4-9 16,-23 0-27-16,-12 0-15 15,-14 0 47-15,0 0 5 16,22-14-1-16,5-1 2 16,13 0-2-16,9-6 0 15,0-5-9-15,0-2 8 16,40-9-7-16,9 5 9 16,9 1-4-16,0 9 9 15,-14 2-5-15,-13 6 2 16,5 0 4-16,-14 5-2 0,-4 6-4 15,0 3 0 1,-10 0-4-16,6 0 4 0,-5 0-8 16,-9 15 7-16,0 10-4 15,0 7 5-15,0 7 0 16,0 4 2-16,0 4-4 16,9-2 5-16,8-2-3 15,6-8 0-15,3-10-2 16,5-11 2-16,5-8 0 15,-5-6 2-15,-4 0 13 16,4-12-10-16,-5-25 21 16,14-5 13-16,-13-9-27 15,-9 0 14-15,-18-3-8 16,0 0-9-16,0 6 10 0,-9 0-18 16,-40 11 5-16,5 9-6 15,12 5 0-15,-3 11-6 16,-5 10 6-16,13 2-8 15,-4 0 3-15,5 17 6 16,-6 23-1-16,6 11 0 16,4 8 1-16,4 2-2 15,18-9-9-15,0-3-10 16,9-12 15-16,40-6-12 16,-1-11 17-16,1-12 3 15,5-8 1-15,17 0 4 16,-5-6-8-16,10-26 5 15,-1-10 1-15,1 3-2 0,-9-1-4 16,-19 3 8-16,1 6-2 16,-9 3 4-16,-22 8-1 15,-9 9-5-15,-9 5 8 16,0 3-9-16,0 3-2 16,0 0-1-16,0 0-3 15,0 0-1-15,0 0 1 16,0 0-2-16,0 0 0 15,0 0 1-15,9 0 4 16,0 23 0-16,-9 3 1 16,13 11-3-16,-4 2 2 15,0 6 0-15,0 0 0 0,8 1 0 16,6-6 0-16,3-9 0 16,-8-8 4-16,4-9-5 15,-13-6 1-15,9-5 0 16,-9-3-4-16,13 0 9 15,-4 0-5-15,0-15 10 16,22-18-9-16,-14-7 8 16,14-8-9-16,0-6 0 15,5 3 3-15,-14 6-1 16,-5 8-2-16,-3 17 0 0,-23 12 8 16,0 5-10-1,0 3 2-15,0 0-11 16,8 0 8-16,1 25-21 0,0 6 24 15,0 3-1 1,0-2 5-16,4-7-8 0,-4-5 4 16,-9-6 0-16,9-6-3 15,-9-2 6-15,9-6-3 16,0 0 0-16,-9 0 5 16,9 0-1-16,31-6 1 15,0-19-2-15,18-6-2 16,-23 0 6-16,14 1-7 15,-22 0 0-15,4 7 3 16,-5 9-5-16,-26 9 2 16,14 5 0-16,-14 0 0 0,9 0-15 15,-1 17 10 1,10 8 3-16,0-3 0 0,4 1 2 16,5-3 0-16,22-8 0 15,-9-7-1-15,4-5 7 16,5 0-6-16,-9 0 8 15,-13-17-5-15,4-8 15 16,-5-3-3-16,6-9-5 16,-6-6 11-16,5 1-17 15,-22-4 14-15,0 4-3 16,-9 8-11-16,0 9 15 16,0 5-15-16,-18 8-2 0,-13 7-2 15,5 5-10 1,-6 0 10-16,6 14 0 15,4 27-7-15,4 6 4 0,18 7 0 16,0 0-1-16,9-7 1 16,40-6-5-16,26-15 8 15,32-13 0-15,57-13-15 16,18 0-14-16,0-6-64 16,-71-13-75-16,-97 1-241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06:27.77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76 727 888 0,'0'0'174'0,"0"0"-19"16,0 0 3-16,0 0-80 16,0 0-19-16,0 0-58 15,-40-20 1-15,40 82 8 16,0 15 5-16,0 13 11 15,-9 9-12-15,0-5-11 16,0-1 14-16,0-11-16 16,9-17-1-16,0-22 4 15,0-23 6-15,0-15-10 16,0-5 5-16,0-5-4 0,0-41 47 16,0-22-44-16,0-14 6 15,0-11-5-15,0-8 3 16,0-19-4-1,0-2-4-15,0-3 1 0,0-2-3 16,0 22 4-16,0 27-2 16,0 28 0-16,0 25 0 15,0 12-5-15,9 13-15 16,40 0 2-16,9 0 9 16,8 31-1-16,19 17-3 15,-10 9 11-15,5 5-18 16,-44 0 18-16,-5 0-11 15,-31-4-10-15,0-2 19 0,-67-11-29 16,-31-8 5-16,-8-6-21 16,13-11-41-1,35-9 24-15,40-3-14 0,18-8-101 16,53 0-86-16,54 0-67 16</inkml:trace>
  <inkml:trace contextRef="#ctx0" brushRef="#br0" timeOffset="1734">853 650 643 0,'0'0'167'0,"0"0"-11"16,0 0 0-16,0 0-28 16,0 0-38-16,0 0-29 0,-31-38-42 15,4 38 2-15,-4 24-20 16,-4 15 2-16,-5 4 6 15,22 8-8-15,9-11-1 16,9 2 0-16,0-5 6 16,9-6-12-16,18-8 6 15,13-6 0-15,-5-9-7 16,14-8 12-16,-9 0-5 16,9-8 11-16,-14-23-9 15,-12-12 12-15,3 4-14 0,-26-12 3 16,0 0 13-1,0 0-15-15,-26 8 6 0,-23 6 5 16,0 12-11-16,9 11 24 16,-4 2-24-16,-5 12 3 15,-9 0-8-15,9 14 6 16,9 22-2-16,13 9 0 16,27 5-6-16,0 1 1 15,58-3-2-15,18-8 7 16,21-15-7-16,-12-11 10 15,-10-8-3-15,-8-6 0 16,-18 0 9-16,0-14-2 16,0-17-4-16,-23-9 1 15,5 3 23-15,-22-8-16 16,0 3 15-16,-9 10-7 0,0 7-7 16,0 4 13-1,0 11-24-15,0 10-1 0,0 0 9 16,0 0-9-16,0 5-9 15,0 26-1-15,0 14 10 16,0-2-2-16,9 3 2 16,9-10 0-16,-5-8-3 15,5-5 4-15,9-11-1 16,4-4 0-16,-5-8 0 16,5 0 0-16,5 0 0 15,4-20 0-15,0-11 10 16,-22 0-6-16,8 0-3 0,-3 5 1 15,-6 7 6 1,-8 1 3-16,0 13-11 0,-9 5 1 16,0 0-3-16,0 0 2 15,22 0-9-15,-4 0 7 16,9 17 2-16,-5 8-4 16,-4-4 4-16,-1 3 0 15,6-1-6-15,3-3 7 16,-3-8-1-16,-6-4 0 15,-8-8-3-15,9 0-3 16,-9 0 6-16,22-8 0 16,-4-21 7-16,-5-3-3 15,-4 5-4-15,-1 4 0 16,-8 2 8-16,5 11-6 16,-14 7-2-16,0 3 0 0,17 0-8 15,1 0-4-15,13 12 12 16,5 16-2-16,4 3 1 15,9 0-7-15,0 0 8 16,4-14-7-16,-4-8 1 16,0-9-1-16,-9 0 7 15,-5-9 2-15,-4-25 6 16,-4-11 1-16,-18-13-9 16,4-6 0-16,-13-10 12 15,0-8-4-15,0-8 0 16,-13 5-1-16,-5 14-3 15,0 20 13-15,-4 20-14 0,13 20-3 16,0 11 0-16,-9 3-6 16,-4 42 5-16,-4 17-8 15,17 15 17-15,0-1-14 16,9 0 6-16,0-2 0 16,18-3-5-16,22-14-16 15,4-7-16-15,5-13-4 16,-9-17-43-16,9-9-19 15,-23-11-66-15,-8 0 4 16,-5-2 65-16,-13-25 19 16,0-6-15-16,-13-5 55 15,-45-4 13-15,-26 3 28 16,0-6 5-16,4 14 59 0,13 5 55 16,31 9-12-16,14 11-5 15,22 6-28-15,0 0-66 16,0 0-5-16,58 0 6 15,22 9 22-15,22 0 14 16,14-9-41-16,-10 0 16 16,-12 0-3-16,-14 0-15 15,-36 0 28-15,-4-12 5 16,-22-2 6-16,-18 3 26 16,0-3-29-16,0-6 5 15,0 0-4-15,-18 3-39 16,0 3 26-16,-13 5-25 0,22 9 2 15,-9 0-6 1,-4 9 10-16,4 25-7 0,1 11 0 16,8 3 5-16,9-3-12 15,0 1 7-15,0-9 0 16,26-7-5-16,14-10 6 16,-4-8-1-16,13-6 0 15,9-6 4-15,-1 0-6 16,10-14 2-16,0-15 0 15,-19-5 5-15,1-3 9 16,-22-3-14-16,13 1 2 16,-22 5 8-16,4 9-4 15,-13 7-6-15,0 14 0 16,0 0-5-16,0 4 4 16,-1 0-2-16,15 20-2 0,-6 11 5 15,1 6-7-15,4 2 7 16,5-2 0-16,0-6-6 15,13-3 6-15,9-4-1 16,26-13-20-16,-8-4-50 16,22-7 6-16,-32 0-74 15,-12 0-152-15,-14-18-71 16</inkml:trace>
  <inkml:trace contextRef="#ctx0" brushRef="#br0" timeOffset="2302">1080 50 449 0,'0'0'207'0,"0"0"-55"16,0 0-34-16,0 0-18 15,0 0-61-15,0 0-13 16,-85 6 4-16,68 19-15 16,8-2 7-16,9 0-22 15,17-4 3-15,32-7 19 16,18-10-1-16,0-2 35 0,-19 0 3 15,-12-2-9 1,-18-21 21-16,4 3-19 0,-13 0-8 16,0 1 12-16,-9-3-40 15,0 7 24-15,0-5-20 16,-9 9-16-16,-31 8-6 16,4 3 2-16,-13 0-24 15,18 8-31-15,5 25-84 16,17 16-57-16,9-3-150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05:53.24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457 515 649 0,'0'0'220'0,"0"0"-64"16,0 0 32-16,0 0-62 15,0 0-43-15,0 0-22 16,0 0-30-16,0 0 9 16,0-9-32-16,-9 21-6 15,-17 30 0-15,-14 9 9 16,0 7-9-16,4-8-2 0,5 7 3 15,-4-12-1 1,12-3-2-16,6-8 0 0,8-9 2 16,9-13 2-16,-9-6-4 15,9-6 0-15,0 0 5 16,0 0-6-16,0 0 6 16,0-14-5-16,0-17 14 15,9-24-13-15,9-9 6 16,13-10-7-16,-5-8 8 15,5-9-13-15,5 3 5 16,13-2 0-16,-9 16 2 16,-5 12 4-16,-12 23-6 15,-6 19 0-15,-8 14 0 16,0 6-7-16,22 8 7 16,5 37-18-16,4 24 15 0,-14 18-9 15,6 1 12-15,-32 6 0 16,8-10-5-16,1-7-2 15,0-17 7-15,0-12-8 16,-9-12 8-16,0-13-17 16,13-9 11-16,-13-8-24 15,9-6-37-15,-9 0 12 16,0 0-10-16,0 0 7 16,-9-26-5-16,-22 3-66 15,-18 1 36-15,-8-1 37 16,-1 9 21-16,-18-5 9 15,1 13-21-15,-10 0 26 16,-3 0 18-16,21 1 6 16,0 5 4-16,27-3-7 0,14 3 9 15,17-3 11 1,9 3 3-16,0 0 12 0,0-3 6 16,18 0-38-16,57 1-3 15,23-12 26-15,26 2-14 16,9-11 27-16,1 4-15 15,-28 4 16-15,-21 4 8 16,-36 5-19-16,-9 5 10 16,-23 1-2-16,-8 0-16 15,14 0 18-15,-15 0-22 16,19 0-8-16,4 21 6 16,-4 16-11-16,4 8 1 15,-13 9 6-15,-9 3-4 16,-1 2 14-16,-8 3-15 15,0 1 3-15,0-6 3 0,0-7-7 16,0-7 2-16,0-15-7 16,0-11 5-16,0-11-3 15,0 0-2-15,0-6 0 16,0 0 10-16,0 0-9 16,-8-26 21-16,-10-17 29 15,-4-20-25-15,4-1-12 16,0-4-13-16,-4-2 2 15,4-7-2-15,9 3 5 16,0 6-6-16,9 12 0 0,0 10 0 16,0 13-7-16,9 7 7 15,31 9-8-15,5 6 8 16,3 5-17-16,-8 6 15 16,9 0-2-16,-22 11-9 15,13 15 9-15,-13 11-5 16,-18-4 2-16,13 10 4 15,-22-5-8-15,0-2 9 16,0-2-10-16,-31-3-20 16,-5-8 13-16,5-6-20 15,13-9-20-15,18-5 41 16,0-3-19-16,0 0 37 16,0 0 7-16,0 0-6 0,9-14-1 15,18-12 12-15,4-11-12 16,4 5 2-16,5 7 1 15,-9 7 1-15,-13 3-4 16,-9 6 3-16,0 9 8 16,-9 0-5-16,9 0-1 15,13 3-5-15,-4 25 9 16,9 8-6-16,13 14-1 16,-23 3 1-16,6 7 7 15,-15-1-7-15,1 3 2 16,-9 1-1-16,0-7 1 15,0-11-3-15,0-5-2 16,0-11 2-16,0-15-5 16,0-9 3-16,0-5 0 0,0 0 3 15,-9 0-3 1,-8 0 31-16,-14-19 21 0,-9-24-4 16,13-19-37-16,-13-8-11 15,31-19 0-15,0-4-3 16,0 2 9-16,9 4-2 15,0 4-4-15,0 13 2 16,0 13-4-16,0 20 2 16,9 12 0-16,9 8-1 15,22 10-8-15,9 7 8 16,9 0-4-16,8 27-8 16,1 15 11-16,-9 9-10 15,-10 2 2-15,-21 0 6 0,-9-8-19 16,-18-3 18-1,0-3-6-15,-18-6-8 0,-40-1 14 16,9-7-50-16,-17-2-38 16,30-14-83-16,5-4-44 15,31-5-165-15</inkml:trace>
  <inkml:trace contextRef="#ctx0" brushRef="#br0" timeOffset="4986">1932 524 487 0,'0'0'154'0,"0"0"8"16,0 0-35-16,0 0-56 15,0 0-25-15,0 0-28 16,0-20-14-16,9 20 5 16,13 0-5-16,14 2 9 15,-5 30 11-15,5 10-17 16,-5 9 24-16,4 0-16 16,14 3-12-16,-18-7 14 15,-4-4-16-15,-18-6 0 16,4-11 2-16,-13-7 6 15,0-7-13-15,0-4 4 0,-31-5 0 16,-9-3 7-16,5 0-3 16,12 0-2-16,6-11 5 15,17-14 1-15,0-4-9 16,0-5 1-16,40-11 0 16,17-9-8-16,10-3 7 15,0 1 1-15,-10 5 2 16,-8 14 8-16,-22 17-12 15,-9 12 2-15,-18 8 0 16,0 0-2-16,0 0-19 16,13 20 16-16,-13 11 1 15,9-6 8-15,-9 6-2 0,9 0-2 16,0-4 1 0,-9-2-3-16,8 0 2 0,1 6 0 15,0-11-1-15,5-3 7 16,-6-9-7-16,10-8 1 15,-9 0 0-15,22 0 6 16,-4-2-5-16,4-21 12 16,5-3 23-16,-14-7-4 15,-4 2 20-15,-18 2-13 16,0 2-12-16,0-3 13 16,-9 7-36-16,-31 7-4 15,4-1 0-15,-4 11-8 16,0 6 0-16,13 0-34 0,5 9-59 15,4 19-36 1,18 14-75-16,0-8-52 0,40 3-417 16</inkml:trace>
  <inkml:trace contextRef="#ctx0" brushRef="#br0" timeOffset="6133">3167 694 570 0,'0'0'171'16,"0"0"-26"-16,0 0-16 16,0 0-39-16,0 0-9 0,0 0-28 15,-173-102-15-15,155 98-2 16,-8 4-31 0,17 0-4-16,-13 0-2 0,4 23 1 15,0 3 0-15,5 11 0 16,13 1 1-16,0 6-8 15,0-7 7-15,40-4-9 16,18-10 7-16,-1-9-29 16,1-11 25-16,-9-3 0 15,-14 0 6-15,5-8 6 16,-22-12-3-16,-9-6 5 16,4 1 5-16,-13 3-1 15,0-4 28-15,0 6-16 0,0 6-8 16,0 8 15-1,0 6-26-15,0 0-3 0,0 0-2 16,0 0-22-16,0 6 18 16,0 19 3-16,0 7 1 15,27-5 1-15,0-4 2 16,22 3-3-16,-9-15 0 16,0-2 3-16,4-4-4 15,-4-5 1-15,0 0 0 16,-4-17 9-16,21-14-5 15,-8-8 0-15,0 2-4 16,-5-3 9-16,-4 3-9 16,-8 12 0-16,-6-1 0 15,-8 13-2-15,4 7 2 0,-13 6-1 16,9 0-3-16,0 0-13 16,13 19 13-16,-5 7 0 15,5-9 3-15,-22-1-8 16,9 1 4-16,-9-10 5 15,-9-7-1-15,13 5-7 16,-13-5 7-16,0 0 1 16,0 0 0-16,0 0 20 15,0-5-16-15,-13-15-3 16,-14 3-1-16,-4 2 6 16,-4-3-11-16,4 8 5 15,-5 7-28-15,14 3 28 16,-5 0-25-16,9 13 25 0,10 17 0 15,8 10 1 1,0-1-2-16,0 4 1 0,35-12 0 16,32 0-9-16,30-11 7 15,-12-15 2-15,4-2-1 16,-14-3 1-16,-17 0 3 16,-9-17-3-16,-5-14 0 15,-13-4 13-15,-13-4-7 16,0-6 0-16,-18-9 5 15,0 1-3-15,0-4 31 16,-18 3-23-16,-22 9-11 16,22 14 18-16,-8 17-22 15,17 8 17-15,-4 6-18 16,-5 0-12-16,0 45-2 0,-13 17 13 16,13 12 2-16,9 2-1 15,9 1 5-15,0-15-5 16,0-5 0-16,27-12-15 15,13-14 8-15,-13-14-6 16,4-8 12-16,-5-9-8 16,5 0 16-16,-4-9-7 15,13-19 9-15,-13 2-6 16,13 1 5-16,-14 5-8 16,-3 9 0-16,3 5-4 15,5 6 0-15,-4 0 1 16,13 6 2-16,-4 17-7 15,4 5 1-15,-14 0 7 0,5 0 0 16,9 0-5-16,-4-1-43 16,4-5-28-16,18-5-86 15,-1-12-113-15,1-5-382 16</inkml:trace>
  <inkml:trace contextRef="#ctx0" brushRef="#br0" timeOffset="6726">5878 512 725 0,'0'0'159'0,"0"0"12"15,0 0-16-15,0 0-71 16,0 0-15-16,0 0-38 16,0 0-28-16,22-121 9 15,22 115-12-15,5 6 0 16,9 0-5-16,-9 6 6 16,-9 19-1-16,4 14 0 15,-13 12-4-15,-22 9-3 16,-9-1 7-16,0 10 0 15,-40-6-5-15,-18 1 11 16,-8-10-6-16,-1-15 0 16,18-8 6-16,14-20-3 15,17-2-3-15,18-9 0 16,0 0 16-16,0 0-16 16,0 0 18-16,18 0-5 0,17 0-8 15,36 0 15-15,23-11-18 16,12 2 2-16,1-5-7 15,-5 11 3-15,-13 3-73 16,-22 0-111-16,-19 0-288 16</inkml:trace>
  <inkml:trace contextRef="#ctx0" brushRef="#br0" timeOffset="7424">7113 654 495 0,'0'0'151'0,"0"0"-25"16,0 0 8-16,0 0-44 16,0 0-2-16,0 0-34 15,-27-12-12-15,27 12-12 16,27 0-30-16,30 0 14 15,23-5 23-15,23 5-21 16,12-6 30-16,1-1-31 16,-1-1-2-16,-30 3 16 15,3 0-26-15,-30-1 12 16,-22 0 9-16,-5 0-15 16,-22 4 15-16,-9 2-10 15,0-6 3-15,0-3 29 16,0 1-35-16,-18-6-4 0,-13-3-7 15,-18 3-1 1,5 6-6-16,-14 4 6 0,9 4 1 16,0 0-5-16,0 0 11 15,22 0-6-15,10 0 0 16,17 0 6-16,0 0-8 16,0 0 2-16,0 0 0 15,9 0-7-15,35 0 0 16,14 0 7-16,22 23 0 15,-14-3 7-15,10-3-10 16,-18 3 3-16,-9 5 0 16,-14-5 0-16,-4 0 5 0,-13 3-5 15,-9 2 0 1,-9 1 4-16,0 5-11 0,-67 8 7 16,-39 10-58-16,-54 2-108 15,-40-1-239-15</inkml:trace>
  <inkml:trace contextRef="#ctx0" brushRef="#br0" timeOffset="39417">8610 385 374 0,'0'0'195'0,"0"0"-108"16,0 0-31-16,0 0 28 15,0 0-5-15,0 0-37 16,124-96 4-16,-39 53 8 15,12-8-17-15,6 3 18 0,-15 0-31 16,-3 11-17-16,-27 6 5 16,-27 13-11-16,-22 7-1 15,0 9 0-15,-9 2-10 16,0 0-51-16,-18 0-121 16,-31 8-111-16,-18 21-32 15</inkml:trace>
  <inkml:trace contextRef="#ctx0" brushRef="#br0" timeOffset="39624">8885 203 217 0,'0'0'228'0,"0"0"-158"16,0 0 10-16,0 0-6 0,0 0-14 16,0 0 12-1,9 170-26-15,-9-102 10 0,0 1-9 16,0 7-31-16,-9 0 12 15,-8-2-28-15,-15 0 2 16,6-9 3-16,-1 0-5 16,5-17-50-16,13-9-195 15,9-7-209-15</inkml:trace>
  <inkml:trace contextRef="#ctx0" brushRef="#br0" timeOffset="40184">9325 682 445 0,'0'0'213'0,"0"0"-104"16,0 0 3-16,0 0-4 16,0 0-51-16,0 0-18 15,-58-51-39-15,58 51 4 16,-8 26-4-16,-1 16 2 15,0 3 0-15,0-2 3 16,9 2-3-16,0 0-2 16,0-2 2-16,0-15 7 15,0-5-11-15,0-15 2 16,0-4-3-16,9-4-3 16,9 0 12-16,4-4-4 0,4-16 13 15,-8-5-10-15,13-1 2 16,-13 7-7-16,4-1 1 15,-13 9 1-15,0 5 4 16,-9 6-6-16,0 0 0 16,9 0-10-16,0 0 9 15,9 0-8-15,4 0 8 16,4 11-4-16,6-2 6 16,3 2-1-16,5-11 0 15,0 0 8-15,-13 0-4 16,4-6-4-16,-5-13 0 15,-8-13 11-15,4-7-5 0,-4 2 6 16,-9-6 35-16,-9 12-14 16,0 3-2-16,0 5-31 15,0 9 5-15,-9 9-10 16,0 5-13-16,-13 0-75 16,13 0-97-16,9 25-100 15,0 6-387-15</inkml:trace>
  <inkml:trace contextRef="#ctx0" brushRef="#br0" timeOffset="40533">10112 637 602 0,'0'0'163'15,"0"0"5"-15,0 0-27 0,0 0-50 16,0 0-12-16,0 0-64 15,-27-51-15-15,5 57-2 16,-5 27 2-16,9 11 4 16,-4 6-4-16,22-12 0 15,0 0-7-15,0-7 12 16,9-11-5-16,31-8 0 16,9-12 5-16,0 0 3 15,8-12-3-15,-12-19 14 16,-5-8 48-16,-14-1-28 0,-3-2 17 15,-23 2-25-15,0 2-31 16,0 8 7-16,-31 4-7 16,-27 15-32-16,13 11-33 15,-3 0-106-15,8 6-137 16,22 25-248-16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08:51.63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147 133 518 0,'0'0'113'16,"0"0"-17"-16,0 0 14 15,0 0-50-15,0 0-20 16,0 0-17-16,208-59 6 0,-119 48 14 16,-4-1-20-1,-1 4 15-15,-13 2-9 0,5 2-29 16,-10 3 23-16,19-3-21 16,-10 2-1-16,5 2 2 15,-22-6 7-15,-14 3-6 16,-4 1-4-16,-31-1 6 15,0 0-7-15,-9 0 1 16,0 3 0-16,0-3 18 16,-26 3-18-16,-23 0 0 15,-36 0 1-15,-13 17 8 16,-8 6-8-16,4 8-1 16,-14-1 0-16,1 8 3 15,8-4 4-15,14-3-7 0,13-8 0 16,26-4 1-16,23-4-11 15,14-7 10-15,17-3 0 16,0-5-2-16,0 0 6 16,0 0-6-16,0 0 2 15,17 0-7-15,41 0 7 16,27 0 0-16,21 0 2 16,10 0-1-16,8-8 6 15,-8-2-7-15,-10 0 0 16,-21-1 5-16,-10 5-9 15,-26-2 4-15,-18 2 0 16,-31 6-4-16,0 0 1 16,0 0 1-16,-40 6-15 0,-27 19 17 15,-39 11 10 1,-19 2-10-16,1 1 0 0,-9 2 5 16,8-2 2-16,19-2-7 15,12-3 0-15,23-9 0 16,27-8-6-16,22-8 6 15,22-6 0-15,0-1-2 16,22 1 7-16,62-3-5 16,32 0 17-16,26 0-15 15,22-5 10-15,10-10-12 16,-32-1 0-16,-18 4 0 16,-48 1 8-16,-18 5-8 15,-18 0 0-15,-14 1 6 0,-12 2 6 16,-14 3-8-16,0 0 5 15,0 0 10-15,0 0-18 16,0 0 3-16,-49 0-4 16,-27 17 0-16,-31 11 11 15,-17 3-9-15,-9 1-2 16,-5 1 0-16,14-2 11 16,21 1-13-16,15-7 2 15,30-5 0-15,22-6-6 16,27-5 6-16,9-7 0 15,0 1-6-15,0 0 5 16,36-3 1-16,53 0 0 16,4 0 7-16,49-11-3 15,5-14-4-15,-14 4 0 0,-17 2-7 16,-41 10 15-16,-26 4-8 16,-31 2 0-16,-18 3 4 15,0 0-8-15,0 0 4 16,0 0-2-16,0 0-4 15,-18 0-13-15,-31 3 19 16,-9 22 0-16,-26 0 6 16,-31 7-5-16,-28 5-1 15,-3 0 0-15,-14-4-1 16,22-4 6-16,45-7-5 16,35-14 0-16,40-2 1 15,5-6-7-15,13 0 6 0,0 0 0 16,0 0 2-16,13 0-2 15,32 0 0-15,21 0 0 16,32 0 7-16,18 0-9 16,17-2 2-16,0-10 0 15,0 1 0-15,-17 0 6 16,-18 2-6-16,-23 1 0 16,-8 2 1-16,-27 0-4 15,-22 4 3-15,-18 2 0 16,0 0-1-16,0 0-8 15,-58 0 5-15,-35 22-2 16,-32 7 12-16,-21-1-5 16,-5 3 1-16,-5-6-2 15,23-1 0-15,26-6 3 0,23 0-3 16,35-4 0-16,13-6 1 16,23-4-11-16,13-2 10 15,0-2-2-15,49 3 0 16,49-3 4-16,17 0 14 15,36 0-15-15,5 0 3 16,-23-11-3-16,-9-2-1 16,-57 9 0-16,-27 1 5 15,-22 0 3-15,-18 3-5 16,0 0 9-16,0 0-7 16,0 0 7-16,-31 0-7 0,-14 0-5 15,-4 0 4 1,0 9 3-16,1-1-6 0,12 0-1 15,14 1 0-15,-5-4-3 16,9 1 3-16,5 0 0 16,4-1-2-16,0 4-26 15,9 2-68-15,31-6-197 16,54-5-461-16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3:11.7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40 98 377 0,'0'0'218'0,"0"0"-61"16,0 0 1-16,0 0-21 15,0 0-28-15,0 0-24 16,27-42-42-16,-27 42-6 16,0 0-4-16,0 0-30 15,0 0-3-15,0 18-4 16,13 11 1-16,-13 11-1 0,0 0 4 16,0-1 0-16,0-5 5 15,0-2 1-15,-22-4-5 16,13-9-1-16,-9-4-9 15,9-7-24-15,9-5-69 16,-9-1-52-16,9-2-27 16,0 0-56-16,-13 0-213 15</inkml:trace>
  <inkml:trace contextRef="#ctx0" brushRef="#br0" timeOffset="328">0 180 302 0,'0'0'138'0,"0"0"-27"16,0 0-23-16,0 0-13 0,0 0-18 15,0 0-14-15,31-37 6 16,-31 37-4-16,0-3-3 16,9 3 21-16,-9 0-21 15,0 0 1-15,0 0-14 16,0 0-17-16,0 0 7 15,9-3-19-15,-9 3 7 16,0 0-4-16,0 0-1 16,0 0 1-16,0 0 0 15,0 0-1-15,0 0 3 0,0 0-1 16,0 0-2 0,0-3 3-16,0-3-5 0,0 1-4 15,0 0-37-15,0 5-25 16,0 0-67-16,0 0-88 15,0 0-137-15</inkml:trace>
  <inkml:trace contextRef="#ctx0" brushRef="#br0" timeOffset="911">222 74 213 0,'0'0'227'0,"0"0"-100"16,0 0 0-1,0 0-7-15,0 0-18 0,0 0-32 16,0-42-3-16,0 31 6 15,9 0-29-15,0 5-6 16,0 3-6-16,-9 3-14 16,0 0 5-16,0 0-18 15,0 0-4-15,0 0 4 16,0 0-3-16,0 0-1 16,0 0-1-16,0 0 4 15,0 0-5-15,0 0 2 16,13 0 0-16,-13 0-1 15,9 17 2-15,0 11-2 16,0 9 5-16,-9 7-3 0,0 1 7 16,0-2-4-16,9 4-3 15,-9-5 1 1,0 1 1-16,0-1-8 0,0 3-12 16,-49-11-249-16,-27-3-493 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08:54.01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394 252 502 0,'0'0'120'0,"0"0"-28"16,0 0 29-16,0 0-26 15,0 0-38-15,0 0 17 0,-151-62-2 16,151 56-2-16,0-3-10 16,0 3-36-16,0-2 4 15,0-3-26-15,0 3 6 16,18-4-10-16,18 1 2 15,35 2 0-15,13-2-3 16,49 3 13-16,10-4-10 16,30 1 0-16,-9-3 0 15,1 0 4-15,-32-1-4 16,-31 4 0-16,-31 1 1 16,-35 6 4-16,-27 4 1 0,-9 0 11 15,0 0-6 1,0 0 6-16,-45 0-17 0,-35 0 0 15,-44 0 0-15,-10 0 9 16,-17 4-9-16,-4 15 0 16,13-6 4-16,17 5-9 15,19-4 5-15,12 3 0 16,14-3-2-16,14-6 11 16,39 1-9-16,18-9 0 15,9 0 1-15,0 0-11 16,0 0 7-16,0 0-8 15,45 0 9-15,35 0 4 16,13 0 10-16,22 0-12 0,1 0 0 16,8-6-2-1,10 1 4-15,-10 2-2 0,-8 3 1 16,-19 0 6-16,-30 0-5 16,-23 0-2-16,-13 0 0 15,-22 0-5-15,-9 0 5 16,0 0 0-16,0 0-4 15,-40 11-14-15,-44 12 18 16,-40 5 0-16,-41 6 7 16,-4 0-12-16,5-3 6 15,22-2-1-15,26-7 0 16,27 3 9-16,23-5-9 16,-1 3 0-16,18 0 3 15,14-3-12-15,4-3 10 0,13-6-1 16,18-2 0-1,0-4 0-15,0-2-6 0,0 3 6 16,27-1-2-16,61-5 0 16,28 0 3-16,44 0-1 15,22 0 2-15,0-3 6 16,-17-13-7-16,-23 1-1 16,-36 1 4-16,-30 6-4 15,-27-1 0-15,-23 6 0 16,-26 1 0-16,0 2 8 15,0 0-8-15,0 0 0 16,-17 0-17-16,-50 0 17 16,-40 10-1-16,-35 13 2 0,-22 3-2 15,-9-1 13 1,4 1-14-16,4-2 2 0,23 0 0 16,27-3-9-16,48-8 11 15,27-1-2-15,40-7 0 16,0 1-11-16,49 0 11 15,26-1 1-15,50-5 2 16,30 0 13-16,5 0-13 16,14 0-3-16,-10 0 5 15,-13-4 1-15,-18-3-7 16,-26 1 1-16,-32 1 0 16,-26 1 0-16,-31 4 1 15,-18-3-1-15,0 3 0 16,0 0 6-16,0 0-14 0,-36 0-1 15,-30 0 9-15,-23 9 7 16,-13 7-5-16,-5 5-2 16,-26 3 0-16,-14 6 1 15,5 1-3-15,0 0 2 16,18-3 0-16,8-5-1 16,27-3 1-16,45-10 0 15,13-2-2-15,22-6 8 16,9-2-11-16,0 0 5 15,0 0-18-15,40 0 14 16,35 0-4-16,41 0 8 16,8 0 0-16,18 0 5 15,-8-2-5-15,3-10 0 0,-12 0 6 16,-14 1-7-16,-22 5 1 16,-14 3 0-16,-35 3-2 15,-22 0 9-15,-9 0-10 16,-9 0 3-16,0 0-13 15,-36 6 10-15,-35 16-1 16,-31 4 4-16,-22-3 5 16,8 0 2-16,1-1-8 15,8-2 1-15,-9 3 0 16,14-1-1-16,-4-2 6 16,30-3-5-16,36-8 0 15,31-4-1-15,9-2-4 0,76-1-2 16,57-2 7-16,58 0 20 15,31 0-15-15,0 0-3 16,-22-2-2-16,-49-4 11 16,-53 6-10-16,-49 0-1 15,-31 0 0-15,-18 0-6 16,0 0 6-16,-18 0-1 16,-49 0 0-16,-21 3 1 15,-28 6 7-15,-8 5-7 16,-1-3 0-16,-17 3-2 15,9 3 4-15,-1 6-2 16,-3-3 0-16,3 2 5 16,50-8-6-16,26-2 1 0,27-9 0 15,31-3-7-15,0 0 2 16,0 0 4-16,14 0-1 16,12 2 4-16,14-2 1 15,18 0-3-15,0 4 2 16,8-4 4-16,10 0-5 15,8 0-1-15,23 0 0 16,8-6 8-16,-8-6-10 16,-23 7 2-16,-35-1 0 15,-31 3 13-15,-9 0-12 16,-9 3 13-16,0 0-8 16,-9 0-6-16,-49 0 0 15,-35 0-2-15,-22 0 5 16,-19 17-6-16,19-5 11 0,8-2-8 15,40 0 0-15,19-8 7 16,30 4-12-16,-4-2 5 16,13-4 0-16,0 5-4 15,0-3 5-15,9-2-1 16,0 3 0-16,0-3-3 16,9 3-1-16,57-1-3 15,41-2 7-15,57 0 16 16,19 0-15-16,-1 0-1 15,-31-2 3-15,-18-4 7 16,-44 4-9-16,-31 2-1 16,-32 0 0-16,-17 0-4 15,-9 0 4-15,-18 0-2 0,-57 0-102 16,-49 0-418-16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09:24.438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19 496 0,'0'0'131'0,"0"0"-26"16,0 0 18-16,0 0-57 15,0 0-17-15,0 0-26 0,0 0-2 16,226-17 9 0,-177 17-21-16,18 0 0 0,30 0 26 15,6 0-23-15,12 0 7 16,-8 0-5-16,-1 0-11 15,-12 0 7-15,-14 0-10 16,-14 0 0-16,-21 0 6 16,-14 0-1-16,-22 0-5 15,0 0 0-15,-9 3 6 16,0-3 5-16,0 0-8 16,0 0-3-16,0 0 29 15,0 0-24-15,-27 0 13 16,-13 0-17-16,-36 3 4 15,-13 4 8-15,-13 5-13 0,-4 0 0 16,8 2 0-16,14-3 6 16,8-3-6-16,27 4 0 15,22-6 5-15,27 2-16 16,0-2 9-16,0 3-16 16,0-1 14-16,9 3-20 15,27-2 24-15,22 2 0 16,22-5 7-16,13-6 1 15,14 2-8-15,-5 2 0 16,-5-2-2-16,-21 7 12 16,-18-4-10-16,-18 3 0 15,-22 1 4-15,-10-6-8 16,1 2 4-16,-9-5 0 0,0 4-7 16,0-2-6-16,-17 7 4 15,-41 8-9-15,-36 5 18 16,-43 3 4-1,-14 2 1-15,-14-1-5 0,14-4 4 16,18 1 1-16,35-7-5 16,32-4 0-16,39-4 3 15,27-2-12-15,0-1 9 16,27 4 0-16,30 0 9 16,50-7-9-16,35 1 9 15,14-3-9-15,-5 0 10 16,-9 0-7-16,-44 0-3 0,-32 0 0 15,-17 5 1 1,-31-1 2-16,-9 1-3 0,-9-2 0 16,0 0-16-16,0 5 16 15,-27 10-25-15,-40 1 25 16,-30 3 12-16,-10 5-8 16,-4-5-5-16,13 1 1 15,14-1 0-15,13-2 7 16,26-6-7-16,14-3 0 15,22 1-5-15,9-3 3 16,0 1-2-16,18-1-4 16,31 0 5-16,27-4-1 15,12-2 4-15,6-3 0 16,12 0 5-16,10 0 0 16,-32 0-4-16,-4 0-1 0,-22-3 7 15,-31 3-9-15,-18 0 2 16,-9 0 0-16,0 0-6 15,0 0 2-15,0 0 3 16,-58 0-9-16,-27 18 10 16,-30 1 5-16,-18 1-3 15,17-3-2-15,9 0 5 16,14-3-4-16,26-3-1 16,27-2 0-16,9-3 5 15,31 0-9-15,0-2 4 16,0 2-6-16,0 2-2 15,58 5 16-15,31-8-5 0,27-2-2 16,26-3 7-16,-9 0-6 16,-9 0-2-16,-48 0 0 15,-27 0 0-15,-27 0 4 16,-22 0-4-16,0 0 0 16,0 0-5-16,0 0-1 15,-40 8-17-15,-44 4 23 16,-32 7 0-16,-39 4 2 15,12-3-2-15,-12 1 0 16,30-5 6-16,23-2-10 16,13-3 4-16,54-2 0 15,13-4-3-15,22-2 3 16,0 3-1-16,22 0-5 0,31 2 6 16,27-2 22-16,36-6-20 15,8 0 1-15,9 0 0 16,-8 0 6-16,-10 0-8 15,-30 0-1-15,-28 0 7 16,-17 0 4-16,-22 0-9 16,-9 0 3-16,-9 0-3 15,0 0 8-15,0 0-10 16,0 0 0-16,0 0 0 16,0 0-6-16,0 0 1 15,-27 0-9-15,-13 0 5 16,0 4-177-16,32-4-286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09:25.975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67 94 559 0,'0'0'151'0,"0"0"-25"16,0 0-15-16,0 0-42 15,0 0-2-15,0 0-33 0,26-45-14 16,6 37 1-16,16-1-21 16,19 0 23-16,0 1-7 15,26 2-13-15,-4 1 25 16,-5 1-21-16,-17 4-3 16,0 0 5-16,-36 0 1 15,4 0-9-15,-21 0-1 16,-14 0 5-16,0 0-14 15,0 0 4-15,0 4-9 16,-32 21 11-16,-34 3 6 16,-19 7 6-16,-12-3 1 15,3 0-5-15,-3-3 14 16,-1-1-19-16,13 1 0 0,28-4 3 16,8-5-1-1,31-4-2-15,9-1 0 0,9-4 4 16,0 4-13-16,0-4 9 15,49 2 0-15,27-4 14 16,17-3-10-16,22-6 1 16,1 0-5-16,-18 0 9 15,-23 0-9-15,-26 0 0 16,-22 0 0-16,-18 0-6 16,-9 2 12-16,0-2-6 15,0 4 0-15,0-2-12 16,-18 7 9-16,-40 5 4 0,-17 6-1 15,-23 5 12-15,4 4-5 16,-3-4-7-16,21 1 0 16,18-1 5-16,18-9-8 15,23 2 3-15,17-9 0 16,0-1-3-16,0 0-2 16,9 1 5-16,48 0 8 15,1-4-7-15,31-2 16 16,-14-3-17-16,1 0 0 15,-9 0 2-15,-10 0 3 16,-17 0-5-16,-31 0 0 16,0 0 4-16,-9 0-11 15,0 0 7-15,0 3-12 16,-18 8 7-16,-39 4 3 0,-10 4 2 16,-22 7 1-16,-4-3 7 15,4-4-7-15,13 1-1 16,19-3 0-16,8-3-4 15,31-6 10-15,9-1-6 16,9 0 0-16,9-1 0 16,40-1 0-16,26 2 4 15,23-7-1-15,4 0 10 16,5 0-6-16,-31 0-7 16,-19 0 0-16,-8 0 5 15,-22 0-4-15,-14 0-1 0,-4 0 0 16,0 0-5-1,-9 0 1-15,9 0 4 0,-9 5 0 16,9 7 3-16,-9-1-13 16,0 7 10-16,-9 0-4 15,-49 9-7-15,-26-2-2 16,-23 0-5-16,0-5-19 16,14-3-32-16,26-8 38 15,27-1-23-15,23-2-6 16,8-1 34-16,9 0 9 15,0 3 17-15,0-7 0 16,0 5 4-16,26 0-4 16,32-1 1-16,18-5-1 15,-1 0 7-15,14 0 1 16,-22 0-6-16,-18 0-2 0,-23 0 8 16,-17 3-5-1,0 0-3-15,-9 0 0 0,0 0-4 16,0 0-1-16,0 2 4 15,0 2-1-15,-9 4 4 16,-35 3 23-16,-14 3-10 16,-31 3-14-16,5-1 16 15,8 1-11-15,18 0-3 16,27-9 4-16,31 1-2 16,0-7 18-16,9 4-1 15,58-9 10-15,13 0 24 16,22 0-45-16,-4 0 3 0,-14 0-14 15,5-9-5-15,-22-2-51 16,-32-3-170-16,-4-3-597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02:02.0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12071 3 729 0,'0'0'157'16,"0"0"-58"-16,0 0 55 15,0 0-32-15,0 0-44 16,0 0-34-16,-80-5-22 15,4 5 29-15,-30 0-35 16,-63 19 0-16,-35 1 10 0,-32 6-26 16,-62-1 17-1,-17 0-14-15,-23 1-1 0,14 3-1 16,17-4-1-16,28 1 0 16,30-5 0-16,49-6 8 15,35-3-4-15,41-10-4 16,31 1 1-16,26 0-2 15,27 0 1-15,13 0 0 16,14-3-1-16,13 6-2 16,0-4 1-16,0 1-5 15,0 2-10-15,0 1 12 16,0-6-3-16,0 0 8 16,0 0-5-16,0 0 14 15,0 0-9-15,0 0 0 16,0 0 1-16,0 0-1 0,0 0 0 15,0 0 0-15,13 0 5 16,-4 0 2-16,0-6 2 16,0-2-9-16,-9 0 4 15,9-6-2-15,13-1-1 16,-13-1-1-16,9-1 0 16,0-1 5-16,4-1-7 15,-4 1 2-15,-1-2 0 16,15 7-7-16,-15 1 7 15,-8 4 0-15,0 8-3 16,0 0 9-16,-9 0-7 16,13 0 1-16,-4 0 0 0,0 0-5 15,0 0 5-15,9 0 0 16,-5 0 0-16,-4 0 11 16,0 0-12-16,0 0 1 15,-9 0 0-15,0 0 0 16,0 0 5-16,0 0-5 15,0 0 0-15,0 0-5 16,0 0 1-16,0 0-3 16,-18 6 2-16,-22 10-1 15,-9 10 10-15,-26 2-4 16,-10 7 0-16,-22-5 11 16,1 5-11-16,-10-7 0 15,14-3 0-15,36-8-5 0,17-4 7 16,40-9-2-1,9-4 0-15,0 5-15 0,9 1 12 16,48 4 1-16,37 1 2 16,21-1-9-16,32-1 6 15,13-3-30-15,22 3-97 16,0-4-174-16,-40 7-255 16</inkml:trace>
  <inkml:trace contextRef="#ctx0" brushRef="#br0" timeOffset="19208">8508 1637 771 0,'0'0'208'0,"0"0"-44"0,0 0-6 16,0 0-62-16,0 0-18 15,0 0-29-15,0 0-37 16,-31-111 17-16,22 111-29 16,-18 0 6-16,-4 3-6 15,-5 31 0-15,-4 14 0 16,-8 17-3-16,21 9 14 16,-4 5-13-16,22-2 2 15,9-3 0-15,0-9-5 16,18-9 5-16,22-14 0 15,0-11-1-15,-5-8 1 16,5-14 0-16,9-6 0 16,-22-3 0-16,13 0 8 15,-14 0-4-15,-3-21-3 16,-6 2 3-16,-17-7 6 0,0 4-8 16,0-1-2-16,0 3 2 15,-31 3-10-15,5 3 1 16,8 6 7-16,-13 2-7 15,31 0 16-15,0 2-10 16,0 3 1-16,0-2-5 16,0 3-7-16,0 0 9 15,0 0 3-15,18 0-5 16,13 0 8-16,9 0-3 16,-14 0 0-16,14 0 2 15,-22 0-5-15,9 0 3 16,4 4 0-16,-13 9 0 15,4 4 3-15,4 6-5 0,1 11 2 16,-14 9 0-16,5 10-5 16,-9 7 9-16,-9 7-4 15,0-2 9-15,0 0-4 16,0-2 3-16,0-12-8 16,0-9 4-16,0-14-5 15,0-8 1-15,0-5 0 16,0-7 0-16,0-6-4 15,0-2-6-15,0 0-43 16,-9 0-74-16,-9-2-101 16,18-29-232-16</inkml:trace>
  <inkml:trace contextRef="#ctx0" brushRef="#br0" timeOffset="19686">9245 1911 580 0,'0'0'234'15,"0"0"-101"-15,0 0 14 16,0 0-21-16,0 0-47 16,0 0-16-16,-89-51-41 15,72 51-8-15,-1 0-3 16,-4 15-5-16,4 16-7 0,18 8 1 15,0 12-5-15,0 0-4 16,0 0 10-16,49-6-1 16,-9-8 0-16,4-11 4 15,-4-12-4-15,0-10 0 16,-13-4 1-16,-1 0 19 16,6-7 5-16,-15-16 17 15,6-8 8-15,-23 0-29 16,0-3 14-16,0-5-18 15,0-4-15-15,0 4 10 16,-23-1-12-16,6 12 0 16,-15 8 0-16,15 8-17 0,-1 10 12 15,9 2-23 1,-13 0-39-16,22 6-1 0,0 16-38 16,0 2-40-16,31-3-10 15,36-6-7-15,17-10 5 16,14-5 25-16,-14 0-174 15</inkml:trace>
  <inkml:trace contextRef="#ctx0" brushRef="#br0" timeOffset="20024">9801 1948 98 0,'0'0'236'0,"0"0"-3"15,0 0-55-15,0 0-17 16,0 0-10-16,0 0-54 16,-40-99-19-16,22 90 0 15,0 8-35-15,-13 1 3 16,13 0-28-16,-13 0-12 0,4 1 12 15,10 23-18-15,-6 9-3 16,15 7-2-16,8 8 9 16,0 6-4-16,8-1 0 15,41-8 0-15,9-11-4 16,0-8 7-16,-9-17-3 16,-5-9 10-16,-4 0-5 15,-9 0 22-15,-13-20 11 16,-9-11-1-16,0-6 11 15,0-5-36-15,-9-1 0 16,0 1-12-16,-27-1 9 16,-22 9-17-16,0 9 8 15,0 5-15-15,23 8 13 0,8 7-49 16,9 5-31-16,9 0-16 16,0 17-105-16,36 9-6 15,21 1-70-15</inkml:trace>
  <inkml:trace contextRef="#ctx0" brushRef="#br0" timeOffset="20534">10165 1926 509 0,'0'0'228'15,"0"0"-14"-15,0 0-37 16,0 0-18-16,0 0-35 16,0 0-53-16,18-100 0 15,-18 100-35-15,0 0-23 16,0 0 9-16,0 0-22 0,0 34 0 15,0 15 0 1,0 13 10-16,0 0-3 0,0 1-7 16,0-6 2-16,0-13 6 15,0-7-5-15,0-15-3 16,0-7 0-16,0-10 12 16,0-5-10-16,0 0 0 15,0 0-2-15,0-2 33 16,0-27-12-16,0-13-4 15,0-3-8-15,0-9 0 16,0-5-2-16,0-6-7 16,0-6 6-16,0 11-6 15,0 9 1-15,9 17-1 16,-1 17 0-16,1 9 3 0,14 8-13 16,12 0 8-16,36 0-6 15,14 25-4-15,21 12 12 16,-4 2 0-16,-4 10 0 15,-22-3-9-15,-10 1 6 16,-26-6 3-16,-22 0-7 16,-9-4-2-16,-9-3 3 15,0-3 6-15,-27-3-4 16,-30-5-20-16,-28 0 22 16,-13-7-50-16,-8-1-31 15,21-1-3-15,19 0-141 16,26-1-158-16</inkml:trace>
  <inkml:trace contextRef="#ctx0" brushRef="#br0" timeOffset="21222">13333 1875 670 0,'0'0'156'16,"0"0"-80"-16,0 0 32 15,0 0 0-15,0 0-35 16,0 0-72-16,0-9 9 16,48 9 21-16,37 0-20 15,13 0 27-15,26 0 9 16,9 0-29-16,-8-6 10 15,-1 0-9-15,-17-2-17 0,-41 1 22 16,-8-3-13-16,-31 2 16 16,-5-4 16-16,-22 1-16 15,0-6 13-15,0-6-21 16,0-5-15-16,-22-3 4 16,-14-2-6-16,-13 4-2 15,1 3 0-15,-1 7-2 16,13 7 2-16,5 6 0 15,22 4 3-15,0 2-5 16,9 0 2-16,0 0 0 16,0 0 0-16,9 0-15 0,31 25 14 15,27 12 1 1,8 3 0-16,14-3 0 0,-13-1 2 16,-19-5-2-16,1 0 0 15,-9-1 9-15,-22-5-11 16,-10-7 2-16,-8 0 0 15,-9-1-7-15,0 1 7 16,-35 4-8-16,-63 6-73 16,-26 6-154-16,-10 0-91 15</inkml:trace>
  <inkml:trace contextRef="#ctx0" brushRef="#br0" timeOffset="30532">17540 496 249 0,'0'0'313'15,"0"0"-182"-15,0 0-5 16,0 0-30-16,0 0-3 16,0 0-10-16,0 0-35 15,0 0 16-15,0 0-16 16,0 0-9-16,0 0 8 0,-49 0-40 16,-26 0 13-16,-41 11-7 15,-17 6-9-15,-32 6 24 16,-8-3-23-16,-18-1-4 15,-9-2 10-15,-31-3-3 16,0 0-8-16,0-5 2 16,-18 3 9-16,14-1-14 15,-27 6 3-15,4 0 0 16,-9 8 7-16,-4-2-5 16,5 5-2-16,8 4 0 15,-8 1 6-15,3 2-13 16,6-2 7-16,-10-1 0 0,-4-4 0 15,14-2 5-15,8-7-5 16,9 1 0-16,9 0 10 16,22-1-14-16,0 1 4 15,-4 0 0-15,13 3-5 16,0-3 5-16,27 5 0 16,8 0 0-16,14 0 10 15,27 1-17-15,0-3 7 16,17-1 0-16,9-4-5 15,23-1 10-15,8 0-5 16,9-3 0-16,1 0 8 16,-1 0-11-16,0-6 3 15,-9 1 0-15,1-3-7 0,-10-4 9 16,1 2-2-16,-5-2 0 16,4-2 5-16,10 0-10 15,8 0 5-15,9 0 0 16,4 0-3-16,14 0 7 15,5 0-4-15,4 0 0 16,4-2 6-16,0 2-10 16,-13 0 4-16,13 0 0 15,-22 0-9-15,5 0 10 16,-5 0-1-16,13 0 0 16,-13 5 8-16,13-2-10 15,-13-3 2-15,9 0 0 0,-4 0-6 16,-14 0 11-16,0 0-5 15,13 0 0-15,-13 0 9 16,18 0-13-16,5 0 4 16,17 0 0-16,0 0-8 15,-4 0 12-15,13 0-4 16,0 0 0-16,0 0-1 16,0 0-8-16,0 0 9 15,0 0 0-15,0 0-10 16,0 0 15-16,0 0-5 15,0 0 0-15,0 0 8 16,0 0-17-16,0 0 9 16,13 8-8-16,5 26-1 0,8 14 13 15,-3 6-4 1,3 6 0-16,-8 5 5 0,-5 4-9 16,5 3 4-16,0 5 0 15,-9 2 0-15,4 3 1 16,5 3-1-16,-9-3 0 15,9-5 10-15,-10-9-11 16,15-12 1-16,-14-7 0 16,-1-6-2-16,1-7 7 15,0 0-5-15,-9-5 0 16,0 1 9-16,0-8-16 16,0-3 7-16,0-6 0 0,0-10 0 15,0 1 5 1,0-6-5-16,0 0 0 0,0 0 7 15,0 0-9-15,0 0 2 16,0 2 0-16,0 2-9 16,0 1 11-16,22 4-2 15,5 2 0-15,13-3 3 16,9 4-7-16,9-4 4 16,17-5 0-16,32 0-10 15,26-3 18-15,27 0-8 16,22 0 0-16,23 0 7 15,21 0-10-15,14 0 3 16,18-6 0-16,22-5-2 16,44-3 8-16,23-6-6 15,17 3 0-15,-22-3 9 0,-4 6-16 16,-41-3 7 0,-21 6 0-16,-28 2-7 0,-8 3 10 15,-9 3-3-15,0-2 0 16,-4-4 10-16,22 1-14 15,0-4 4-15,-1 1 0 16,-25-3-6-16,-1-3 9 16,-22 0-3-16,-9 0 0 15,0 4 6-15,-18 1-10 16,0 3 4-16,-13 6 0 16,13-3-8-16,1 1 13 15,8 2-5-15,-9-2 0 0,0 5 8 16,-30-2-8-1,-10 2 0-15,0 0 0 0,0 0-7 16,5 0 13-16,13 0-6 16,5 0 0-16,-14 0 5 15,-9-8-13-15,-17 4 8 16,-10-2 0-16,-30 3-6 16,-10 3 9-16,-8 0-3 15,0 0 0-15,-22 0 8 16,-14-3-12-16,-4 0 4 15,-18-2 0-15,8 2-1 16,-8 0 5-16,0 0-4 16,0 0 0-16,0 0 8 0,9 3-9 15,-9-2 1 1,14-4 0-16,-14 0 0 0,0-8 9 16,0-6-9-16,0-5 10 15,-14-10-9-15,-3-6 23 16,-10-7-22-16,-4-7-1 15,13-7 11-15,0-3-2 16,5-4-10-16,4-7 0 16,0-2 11-16,0-4-7 15,9-1-4-15,-9-1 0 16,0-5 20-16,-4-1-15 16,13-2-1-16,-18 8 1 0,1 5 3 15,8 5 1 1,-14 7-9-16,23 4 0 0,-8 4 1 15,8 4 5-15,-9 10-6 16,9 9 0-16,0 10 8 16,0 9-3-16,-9 0-5 15,0 3 0-15,0-2 5 16,-13 1 3-16,13-5-8 16,-9 4 0-16,9-2 11 15,-4 5-9-15,4 1-2 16,0 4 0-16,0-1 1 15,0-3 2-15,1 2-3 16,-1 0 0-16,-5 2 15 16,5 5-21-16,1 3 6 15,-1 0-4-15,-9 0-6 0,-49 0-9 16,-48 9 19-16,-76 18-1 16,-58 14 1-16,-58 13-10 15,-57 6-131-15,-31-13-197 16</inkml:trace>
  <inkml:trace contextRef="#ctx0" brushRef="#br1" timeOffset="39204">16083 1215 795 0,'0'0'225'0,"0"0"-100"16,0 0-3-16,0 0-22 15,0 0 2-15,0 0-36 16,0 0-40-16,0-29 5 16,9 29-31-16,8 26 0 15,41 28-1-15,31 22 6 16,26 18-5-16,37 11 0 0,12-1 8 16,27-5-3-16,-18-14-5 15,-4-14 0-15,-22-14-4 16,-41-12-2-16,-30-8-24 15,-41-9-41-15,-4-8-77 16,-22-9-87-16,-9 1-187 16</inkml:trace>
  <inkml:trace contextRef="#ctx0" brushRef="#br1" timeOffset="39488">17269 1047 677 0,'0'0'243'0,"0"0"-67"16,0 0-42-16,0 0-22 16,0 0-74-16,0 0-20 15,-249 63 26-15,134 8-30 16,-1 14 6-16,5 17 1 15,-4 11-18-15,-10 14 12 16,10-2-15-16,-1-9 1 16,18-14-5-16,23-17-8 15,8-11-38-15,18-13-86 16,23-8-241-16</inkml:trace>
  <inkml:trace contextRef="#ctx0" brushRef="#br0" timeOffset="43070">7788 5150 84 0,'0'0'286'0,"0"0"-128"16,0 0-26-16,0 0 6 16,0 0-10-16,0 0-38 15,0 0 14-15,-67-71-4 16,67 65-15-16,-9 6-4 0,9 0-29 15,0 0 9 1,0 0-1-16,0 0-53 0,0 0 25 16,0 0-32-16,0 0 6 15,0 0-10-15,0 14 4 16,9 18 0-16,9 13 1 16,4 12 6-16,-4 5 5 15,0 3-11-15,-18 0 2 16,9 0-1-16,-9-11 8 15,13-9-10-15,-13-13 0 16,9-13 13-16,-9-7-24 16,0-7 11-16,9-5 0 15,-9 0 6-15,0 0 4 16,0 0-8-16,0-17 21 16,0-22-21-16,0-21 16 0,0-13-18 15,0-9 0-15,9-9-4 16,9-2 13-16,4 8-9 15,-4 8 0-15,-1 17 6 16,-8 21-9-16,-9 11 3 16,14 17 0-16,-14 5-8 15,0 6 8-15,0 0-1 16,8 0-4-16,10 14-9 16,13 23 4-16,-4 8 10 15,13 6 0-15,-13 3-11 16,4 0 11-16,4-9 0 15,-17-11 0-15,13-9-8 0,-13-10 3 16,-9-10 5-16,4-5 0 16,-13 0-4-16,18 0 14 15,0-2-10-15,22-30 0 16,8-13 10-16,-3-9-14 16,13-5 4-16,-18-3 0 15,0 7-3-15,-23 22 12 16,1 13-9-16,-18 14 0 15,0 6 7-15,0 0-19 16,0 0 9-16,0 23-8 0,9 22-2 16,13 14 16-1,-13 4-3-15,0-1 0 0,-9-3 10 16,9-7-17-16,0-2 7 16,0-7 0-1,-9-6-8-15,0-6-14 0,0-3-66 16,0-2-29-16,0-10-81 15,0-2-49-15,0-10-78 16,31-4-135-16</inkml:trace>
  <inkml:trace contextRef="#ctx0" brushRef="#br0" timeOffset="43790">9205 5068 295 0,'0'0'337'0,"0"0"-176"16,0 0-1-16,0 0-42 16,0 0-3-16,0 0-43 15,0-57-52-15,0 57-2 16,0 20-14-16,0 20-4 16,0 11 37-16,0 5-21 15,-26 4 23-15,-5-1-9 16,13-11-21-16,0-5 14 15,-4-10-23-15,13-10 2 16,9-9 1-16,0-5 2 16,0-9-5-16,0 0 7 15,0 0-4-15,0 0 39 16,0-31 0-16,0-15-29 16,40-15-4-16,-5-10-1 0,23-12-8 15,-18-1 0-15,0 2 8 16,-13 8-9-16,-1 17 1 15,-12 20 0-15,-14 17-3 16,0 15 14-16,0 5-15 16,0 0 4-16,9 3-24 15,8 31 24-15,1 20-6 16,4 11 6-16,-4 5-3 16,9 5 8-16,-14-5-5 15,5 1 0-15,-9-6 5 16,0-9-11-16,0-11 6 15,13-11-15-15,-22-11-38 0,9-11-83 16,-9-11-22-16,0-1-12 16,0 0 23-16,-9-10-47 15,-22-16-31-15,-5-5 70 16,-22 0 75-16,1 0-40 16,-10 3 120-16,0 5 27 15,10 6 49-15,8 8 60 16,0 1-29-16,22 6-10 15,14-2 10-15,4 2-12 16,9-1 35-16,0 0-36 16,0 0-38-16,49-2-10 15,18-2-12-15,30 5 9 0,5-4 1 16,-4 6-36 0,-13 0 3-16,-5 0-11 0,-14 0-12 15,-8 0-53-15,-22 0-193 16,-14 0-101-16</inkml:trace>
  <inkml:trace contextRef="#ctx0" brushRef="#br0" timeOffset="44179">10374 4915 611 0,'0'0'278'0,"0"0"-159"0,0 0 42 16,0 0-51-16,0 0-46 15,0 0-17-15,0-31-40 16,0 31 11-16,0 0-18 16,0 25 11-16,0 15-8 15,0 10-1-15,0 5 1 16,0 8 14-16,0-5-9 15,-9 2-6-15,0-3-2 16,0-6 9-16,0-9-11 16,9-8 2-16,0-9 0 15,9-7-6-15,18-7 16 16,22-3-10-16,8-8 0 16,1 0 7-16,18 0-1 0,8 0-6 15,-13-5-8-15,-4-9-17 16,-9-1-122-16,-23 1-124 15,5 0-182-15</inkml:trace>
  <inkml:trace contextRef="#ctx0" brushRef="#br0" timeOffset="44735">11285 4949 752 0,'0'0'180'0,"0"0"-24"0,0 0-53 15,0 0-2-15,0 0-52 16,0 0-44-16,-18 5 14 16,-13 40-16-16,4 10 14 15,-13 0 14-15,13 3-30 16,5-1 17-16,4-3-16 15,1-7 9-15,8-4-15 16,9-15 4-16,0-13 0 16,0-7 0-16,0-8 10 15,0 0-10-15,0 0 9 16,0 0 0-16,0-29 55 0,0-16-60 16,35-14-3-16,5-12 3 15,-4-9 5-15,4-1-9 16,-14-1 0-1,-3 1 7-15,-14 11-7 0,-1 11 0 16,1 19 0-16,-9 18-3 16,0 14 11-16,0 8-12 15,22 0 4-15,-4 16-23 16,18 29 18-16,13 15 5 16,-9 11 0-16,0-1-7 15,-5-2 11-15,-4-5-4 16,-4-9 0-16,-9-6 5 0,4-9-9 15,-4-7 4-15,-1-10-6 16,-17-10 3-16,9-7-65 16,-9-2-29-16,0-3-78 15,0 0-79-15,-26 0-162 16</inkml:trace>
  <inkml:trace contextRef="#ctx0" brushRef="#br0" timeOffset="44933">10805 5178 486 0,'0'0'198'0,"0"0"-141"16,0 0 15-16,0 0 27 0,240 0-17 16,-134 0-29-16,-4 0-3 15,14-9-29-15,-9-5-16 16,-23-2-10-16,-4 5-30 15,-22 0-218-15</inkml:trace>
  <inkml:trace contextRef="#ctx0" brushRef="#br0" timeOffset="45576">12702 4711 695 0,'0'0'202'0,"0"0"-44"15,0 0-22-15,0 0-29 0,0 0-22 16,0 0-50-16,0 0 8 16,-27-85-43-16,27 102 3 15,0 28-9-15,0 12 7 16,0 8-1-16,0-2 3 15,9-4 8-15,9-5-11 16,0-9 0-16,13-14 3 16,-14-14-7-16,23-9 4 15,-4-8 0-15,22 0 6 16,8-8 2-16,1-23-3 16,-9-3-5-16,-9-6 9 15,-18 1-2-15,-14-6-4 16,1 3 0-16,-18 7 26 0,0 10-27 15,0 11 24 1,0 8-19-16,0 6-1 0,0 0-8 16,0 0 2-16,0 25-5 15,0 21-3-15,-18 13 14 16,-13 9-6-16,14 0 0 16,-1 0 4-16,9-3-11 15,0-8 8-15,-4-3-1 16,4-12 0-16,0-5-5 15,-9-9-65-15,9-6-96 16,-13-5-151-16,22-5-217 16</inkml:trace>
  <inkml:trace contextRef="#ctx0" brushRef="#br0" timeOffset="46139">13910 4929 945 0,'0'0'137'0,"0"0"-36"16,0 0 56-16,0 0-91 15,0 0-31-15,0 0-26 16,-49 25 8-16,9 26-13 15,5 8 13-15,-14 10-16 0,18-1 22 16,4 0-22-16,9-6-1 16,5-11 4-16,4-14 4 15,9-14-8-15,0-12 0 16,0-8 1-16,0-3 7 16,0 0-6-16,0-7 10 15,9-29 35-15,22-16-46 16,5-15 20-16,13-6-20 15,-9-7 6-15,0-5 4 16,-14-3-8-16,1 10-3 16,4 9 1-16,-13 19 9 15,4 16-10-15,-13 17 0 0,0 11 2 16,-9 6-10-16,17 0 8 16,1 0-12-16,13 34 8 15,9 21-4-15,-13 12 8 16,-9 9 0-16,4 6 0 15,-13-5-4-15,0-7 4 16,0-10 0-16,8-9-6 16,-3-12 10-16,4-13-8 15,-10-9-16-15,1-9-74 16,-9-5-24-16,0-3-107 16,0 0-84-16,-35 0-281 15</inkml:trace>
  <inkml:trace contextRef="#ctx0" brushRef="#br0" timeOffset="46334">13488 5224 621 0,'0'0'189'0,"0"0"-29"16,0 0-73-16,0 0-7 16,0 0 9-16,227-37-44 15,-121 34 2-15,10-3-31 16,17 1-11-16,-26-4-6 15,-1 7 1-15,-39-1-97 16,-31-1-163-16,-5-1-434 16</inkml:trace>
  <inkml:trace contextRef="#ctx0" brushRef="#br0" timeOffset="46812">14999 4714 617 0,'0'0'263'0,"0"0"-113"16,0 0-16-16,0 0 13 15,0 0-72-15,0 0-13 16,57-78-6-16,-57 78-45 16,0 0 17-16,0 0-28 15,0 27 6-15,0 12-7 16,0 16 5-16,-8 1 1 15,-1 4 3-15,0-7 0 16,0 1 0-16,9-3-8 16,0-9 6-16,0-7-8 15,18-8 2-15,22-9 0 0,4-4-1 16,14-6 12 0,8-8-8-16,14 0-3 0,-4 0 1 15,-1 0-8-15,1-11 7 16,-18-6-44-16,-9 5-57 15,-18-1-110-15,-13 0-127 16</inkml:trace>
  <inkml:trace contextRef="#ctx0" brushRef="#br0" timeOffset="47391">16207 4618 650 0,'0'0'267'15,"0"0"-103"-15,0 0-41 16,0 0 0-16,0 0-63 16,0 0-30-16,9-45 9 15,-9 47-39-15,-9 32 2 16,-40 14 10-16,0 12-8 15,14 5 13-15,-5 3-17 16,4 0 4-16,-13-3 1 16,9-2-1-16,14-13-4 0,4-16 0 15,13-14 7-15,9-11-8 16,0-6 1-16,0-3 0 16,0 0 19-16,0 0-2 15,22-21 17-15,13-18-13 16,14-12-13-16,0-6-2 15,9-8-6-15,-23-8 1 16,23-6-1-16,-9-6 0 16,-9-1 0-16,-4 16-1 15,-14 15 14-15,-4 24-15 16,-18 17 2-16,0 12 0 16,0 2-7-16,0 11-7 15,0 43 6-15,0 16 1 16,0 10 14-16,9-4-9 15,30-8 2-15,-3-5 0 16,-5-10-1-16,5-8 1 0,-5-5 0 16,-5-8-1-16,-3-10 9 15,-14-8-17-15,-1-3 1 16,-8-5-98-16,0 0-45 16,-8-4-126-16,-41-2-107 15</inkml:trace>
  <inkml:trace contextRef="#ctx0" brushRef="#br0" timeOffset="50321">15909 4881 359 0,'0'0'142'0,"0"0"-18"16,0 0-40-16,0 0-25 16,0 0 3-16,0 0-50 15,-124 0 7-15,124 0 8 16,0 0-16-16,0 0 30 15,31 0-29-15,27 3 16 16,35 4 59-16,32 0-53 16,17-7 12-16,31 0-9 15,0 0-31-15,-8-7 31 16,-32-3-33-16,-26-5-3 16,-50 10 5-16,-30 2 2 15,-27 3-8-15,0 0 0 16,0 0-17-16,-9-2-18 15,-22-1-87-15,-13 3-33 0,4 0-41 16,9 0-181-16</inkml:trace>
  <inkml:trace contextRef="#ctx0" brushRef="#br0" timeOffset="51080">17167 4553 525 0,'0'0'190'0,"0"0"-23"16,0 0-70-16,0 0 4 0,0 0-32 15,0 0-62-15,26-3 14 16,-8 26-21-16,-9 10 0 15,13 10 25-15,-4 5-21 16,0 3 15-16,-5-4-7 16,-4-1-3-16,0-9 1 15,0-8-10-15,-9-15 0 16,0-6-2-16,0-5 13 16,0-3-11-16,0 0 22 15,0 0 11-15,0 0 67 16,0-9-47-16,0-16-35 0,0-15 22 15,-9-8-33 1,-9-12 2-16,-4-4-9 0,4-7 16 16,18 0-21-1,-18 0 5-15,18 16 0 0,0 11-9 16,0 19 17-16,0 16-8 16,0 9 0-16,0 0-5 15,0 0-7-15,18 40 3 16,31 11 9-16,0 9-12 15,18 4 17-15,-23-4-5 16,14-6 0-16,-1-9 12 16,-8-11-22-16,-22-11 10 15,4-12 0-15,-13-5-12 0,4-6 23 16,-13 0-11-16,9-11 0 16,0-27 15-16,13-9-14 15,-5-7-1-15,-3-6 0 16,-6 1-5-16,1 3 13 15,-9 7-8-15,4 9 0 16,5 15 13-16,-18 11-21 16,0 8 8-16,9 6 0 15,9 0-14-15,4 25 2 16,5 30 12-16,13 9 0 16,-14 5 8-16,5-5-19 15,-13-7 11-15,0-6 0 16,4-8-7-16,-4-7 14 15,0-10-15-15,-10-6 2 0,-8-1-128 16,0-1-75-16,0-4-232 16</inkml:trace>
  <inkml:trace contextRef="#ctx0" brushRef="#br0" timeOffset="52108">18935 4618 566 0,'0'0'209'0,"0"0"-76"16,0 0 2-16,0 0-41 16,0 0-4-16,0 0-37 15,-18 6-42-15,18-6 42 16,0 0-30-16,0 2-8 16,31 1 23-16,23-3-33 15,52 0 26-15,19 0-13 16,8 0-10-16,14 0 7 15,-14 0-15-15,-9 0 0 0,-8-11 13 16,-32-1-2-16,-26 1-4 16,-18-1 1-16,-13 4 2 15,-19 0 11-15,-8 5-19 16,0-6 5-16,0-2 11 16,0-9-5-16,-8-3-13 15,-28-2 0-15,-4-1 5 16,0 4-14-16,4 3 9 15,-3 4 0-15,-1 1-9 16,13 6 15-16,9 1-6 16,-4 5 0-16,22-1 11 15,0 3-21-15,0 0 10 0,0 0 0 16,0 0-6 0,22 0-7-16,23 26 13 0,26 10 0 15,4 5 9-15,1 1-11 16,-19-3 2-16,-8 0 0 15,0-4-6-15,-22-4 16 16,-18-3-15-16,-9 1 5 16,0-1-84-16,-49 6-41 15,-36 1-181-15,-30 1-639 16</inkml:trace>
  <inkml:trace contextRef="#ctx0" brushRef="#br0" timeOffset="70352">8028 4239 372 0,'0'0'146'0,"0"0"-40"16,0 0-16-16,0 0-26 15,0 0 19-15,0 0-38 16,0 0-6-16,0 0 28 16,0 0-34-16,0-4 13 15,0 4-3-15,9 0-41 16,9 0 24-16,13 0-26 16,18 0 3-16,17 0 29 15,28 0-30-15,43 0 14 16,23 0 11-16,13 0-24 15,18-2 24-15,1-1-27 16,-1 3 1-16,-18 0 5 0,0 0-1 16,-22 0-5-1,14 0 0-15,-10-6 16 0,14-2-15 16,22-1-1-16,4 4 0 16,-4-1-11-16,-17 0 13 15,-14-2-2-15,-5 0 0 16,-30-1 17-16,-1 1-23 15,-22-4 6-15,5 1 0 16,8-2-8-16,1 0 13 16,8 5-5-16,-8-4 0 15,-1 7 13-15,-4 0-19 16,5 1 6-16,-1-1 0 16,1-1-8-16,8 0 9 0,-8-2-1 15,-1 5 0 1,-8 3 13-16,-23 0-15 0,-8 0 2 15,-10 0 0-15,-8 0-11 16,0 0 15-16,-9 0-4 16,9 0 0-16,8 0 16 15,1 0-20-15,31-3 4 16,-5-6 0-16,22 0-11 16,10-1 11-16,-1-2 0 15,1-2 0-15,-1-3 14 16,-17 0-18-16,-1 0 4 15,-21 0 0-15,-1 1-12 16,-4-2 16-16,-4 1-4 16,-10 3 0-16,-8 0 16 0,0 6-20 15,-1-7 4-15,1 7 0 16,9 0-7-16,8 2 11 16,-8 0-4-16,9 4 0 15,4-1 12-15,-5-3-22 16,9 3 10-16,-4-2 0 15,-4-1-5-15,0 0 11 16,-1-3-6-16,14 7 0 16,4-1 13-16,5 0-23 15,-14 3 10-15,14-3 0 16,-22 3-6-16,-10-4 9 16,10 3-3-16,-10-5 0 15,14 0 14-15,-22 1-21 0,0 2 7 16,-23-3 0-16,-3 1-8 15,3 1 16-15,-13-2-8 16,-4 5 0-16,-9-6 9 16,9 2-18-16,-18-1 9 15,9 6 0-15,4 0-5 16,-4-3 7-16,0 3-2 16,-9 0 0-16,0-3 12 15,9 3-18-15,-9 0 6 16,0-3 0-16,0 3-8 15,0 0 24-15,0-3-16 16,0-2 1-16,0-4 13 16,0-2-4-16,0-5-10 15,0-2 0-15,-18-5-11 0,-22-5 9 16,-9 0 2-16,-9-6-3 16,5 8 13-1,-18 1-20-15,26 7 10 0,-3 11 0 16,8 1-18-16,22 6 20 15,9 0-2-15,9 0 0 16,0-3 6-16,0 3-19 16,0 0 13-16,18 0 0 15,22 16-17-15,-5 8 27 16,23 5-10-16,-9 1 0 16,0 1 15-16,0 3-24 15,-14 0 9-15,-4-3 0 16,-4-3-13-16,-18 2 19 0,0-3-6 15,-9 2 0-15,0 2 7 16,0-4-25-16,-67 8 6 16,-26 2-128-16,-14 5-94 15,-8-1-382-15</inkml:trace>
  <inkml:trace contextRef="#ctx0" brushRef="#br0" timeOffset="76060">17575 5634 159 0,'0'0'238'0,"0"0"-136"0,0 0-34 16,0 0 50-16,0 0-32 16,0 0-31-16,0 0 10 15,0 0-45-15,-48 0 18 16,-6 0 5-16,-26 11-42 15,-13 1 48-15,-22-1-26 16,-19 3-13-16,-21-5 17 16,4 2-20-16,-23 1-3 15,10-2-4-15,-9-1 13 16,31 4-13-16,8-6 0 16,10-1 0-16,8-1-9 15,1 1 19-15,8 0-10 16,-4-4 0-16,-13 4 11 0,17-3-13 15,-8 1 2-15,8-3 0 16,5 3-6-16,4 4 8 16,0 0-2-16,-4 4 0 15,-13 2 11-15,-19-3-18 16,10-2 7-16,-14 2 0 16,14-6-7-16,-1 8 7 15,1-3 0-15,13 4 0 16,-13 4 14-16,-5 1-21 15,-5 4 7-15,10-1 0 0,-9-2-11 16,0 0 20 0,8 0-9-16,1-6 0 0,-10 0 11 15,10 0-17-15,9-2 6 16,-1-1 0-16,0-3-6 16,1 4 10-16,-9-1-4 15,-10 3 0-15,10 0 12 16,0 1-16-16,-1-1 4 15,10-1 0-15,8-1-8 16,14 0 10-16,-5-4-2 16,22 0 0-16,1 5 11 15,17-5-15-15,18-3 4 16,-9 4 0-16,14-3-13 16,-14-4 18-16,0 4-5 15,-9 3 0-15,9-4 13 0,-4 6-20 16,-18-2 7-1,27-1 0-15,-5 1-8 0,0-1 14 16,0 1-6-16,13-3 0 16,-13-1 10-16,-8 4-16 15,-1-1 6-15,-9 1 0 16,1-1-10-16,8 0 17 16,-9 0-7-16,18 0 0 15,9-4 9-15,5-1-14 16,-5 0 5-16,4-3 0 15,-4 3-5-15,-8-3 10 16,12 0-5-16,-4 0 0 0,0 0 10 16,4 0-16-16,-12 0 6 15,8 0 0-15,4 0-8 16,-13 0 15-16,0 0-7 16,14 0 0-16,-14 0 10 15,9 0-17-15,0 0 7 16,13 0 0-16,10 0-8 15,-15 0 16-15,24 0-8 16,-1 0 0-16,0 0 10 16,0 0-13-16,-4 0 3 15,4 0 0-15,0-3-6 16,-9 0 14-16,9 0-8 16,-13 1 0-16,13 2 9 15,0-2-13-15,0-6 4 16,0 6 0-16,9 0-6 0,-9-2 15 15,9 2-9-15,0 2 0 16,0-3 13-16,0 0-15 16,0 1 2-16,0-4 0 15,0 0-10-15,0-3 16 16,0-2-6-16,0-6 0 16,9 0 11-16,9-1-18 15,13 0 7-15,-13-3 0 16,0-1-7-16,0-1 16 15,4 6-9-15,-13 2 0 16,0 2 9-16,-1 4-14 16,1 1 5-16,5 2 0 0,-5 0-12 15,8-4 15-15,10-2-3 16,13-2 0-16,-9 4 11 16,-4 0-18-16,4 1 7 15,-5 2 0-15,-8 3-10 16,-9 2 18-16,4 2-8 15,-13 0 0-15,0 0 10 16,0 0-27-16,0 0 17 16,0 0-3-16,-22 13-13 15,-13 13 22-15,-14-1-6 16,-9 4 0-16,9-3 13 16,-17 2-15-16,8-2 2 15,-9-4 0-15,9 1-5 16,10-5 11-16,21-3-6 15,9-6 0-15,5-4 12 0,13-5-21 16,0 6 9-16,0-3 0 16,0 2-11-16,0 7 16 15,0-4-5-15,0 7 0 16,13 1 7-16,23 4-9 16,12 0 2-16,1 8 0 15,9-2-7-15,9 5 13 16,-1 3-12-16,19 6-43 15,-5-3-183-15,-14-4-178 16</inkml:trace>
  <inkml:trace contextRef="#ctx0" brushRef="#br0" timeOffset="79855">20783 4121 94 0,'0'0'562'0,"0"0"-410"16,0 0-66-16,0 0 26 0,0 0-19 15,0 0-65-15,-26-5-3 16,43 51-12-16,14 11 10 16,5 8 26-16,-5 9-42 15,-4 2 15-15,4 6-9 16,-22-3-4-16,-9-9-1 15,0-13-8-15,0-14-11 16,0-18 10-16,9-10-116 16,-9-13-98-16,0-2-23 15,0 0-140-15</inkml:trace>
  <inkml:trace contextRef="#ctx0" brushRef="#br0" timeOffset="80142">20632 4106 261 0,'0'0'186'0,"-67"-162"-97"16,36 94 46-16,14 9-28 15,8 8-21-15,9 11-24 16,0 7-26-16,9 3-6 16,39 16-27-16,10 13 8 15,18 1-11-15,8 10 14 16,14 36-13-16,9 13-1 15,-14 12 0-15,-4 5-4 16,-23-3 4-16,-39-5 0 16,-18-3-1-16,-9-2-8 0,-18-3-3 15,-49-5 11-15,-17-2 0 16,-23 0 0-16,1-8-125 16,13-5-144-16,44-6-289 15</inkml:trace>
  <inkml:trace contextRef="#ctx0" brushRef="#br0" timeOffset="81072">21476 4516 473 0,'0'0'221'15,"0"0"-122"-15,0 0 19 16,0 0-7-16,0 0-46 16,0 0 11-16,-137-142-36 15,119 136-12-15,9 6-11 16,0 0-17-16,0 9-5 16,-13 28-2-16,4 14 14 15,0 8-3-15,9-5-4 16,9-6-17-16,0-11 13 15,0-12-48-15,0-7 20 16,9-7 16-16,9-8-8 16,-9-3 20-16,22 0 4 0,-13 0 0 15,9-18 16-15,-5-1-10 16,-13-3-3-16,8-1 14 16,-8 3-15-16,-9 6 31 15,0 2-21-15,14 9-5 16,-14 3 8-16,0 0-15 15,0 0-2-15,9 0-7 16,17 20 5-16,14 7 1 16,27-6 3-16,-1-7 0 15,10-6 0-15,-1-8 8 16,5 0-8-16,-4-2 3 16,-18-26 6-16,-1-15-3 0,-8-4-6 15,-13-16 0-15,-14-11 14 16,5-8-10-1,-18-5 6-15,-9-1 10 0,0 3-16 16,0 8 29-16,-36 18-9 16,5 20-11-16,13 18 27 15,9 21-40-15,-13 0-6 16,4 26-5-16,1 36 11 16,-6 15 16-16,6 11-16 15,17-1 0-15,0-2 2 16,26-8 2-16,32-9-4 15,0-12 0-15,-9-11-7 16,17-13-6-16,-17-13 12 16,0-10 1-16,0-6-9 15,-14-3 14-15,5 0-5 0,-22-12 3 16,13-16 6-16,-22-6-4 16,9-11-5-16,-18 2 0 15,0 6 4-15,0 12 5 16,0 14-9-16,0 8 5 15,0 3 7-15,0 0-24 16,18 20 9-16,4 22 3 16,5 9-8-16,4-2 15 15,-5-2-7-15,5-4 0 16,5-12 8-16,4-6-6 16,-4-7-2-16,4-10 0 0,0-8-8 15,-5 0 8-15,-4 0-10 16,-22 0-55-16,-9-20-69 15,0-9-42-15,-31 0-86 16,-36-6-217-16</inkml:trace>
  <inkml:trace contextRef="#ctx0" brushRef="#br0" timeOffset="81397">22480 4111 462 0,'0'0'165'0,"0"0"-37"15,0 0 8-15,0 0-52 16,0 0-25-16,0 0-31 16,-49-65-24-16,49 93-4 0,0 9 0 15,0 3 5-15,0-7-1 16,0-10-4-16,9-6 0 16,5-11 7-16,12-6 0 15,-8 0-1-15,13 0 13 16,-4-9-17-16,4-14 35 15,-4-1-27-15,-19-2 1 16,-8 6 2-16,0 3-5 16,0 9-8-16,0 1 0 15,0 7-29-15,0 0-19 16,0 20-96-16,32 23 32 16,3 8-54-16,-4 0-194 0</inkml:trace>
  <inkml:trace contextRef="#ctx0" brushRef="#br0" timeOffset="83651">23093 4499 385 0,'0'0'225'0,"0"0"-72"16,0 0-20-16,0 0 6 16,0 0-68-16,0 0 6 15,0-116-2-15,0 116-39 16,0 0 9-16,0 0-45 15,0 0 0-15,0 11-11 16,0 20 13-16,0 9-2 16,18 1 0-16,4 6 11 0,-4-5-13 15,0-8 2-15,0-12 0 16,-5-10-4-16,-13-10 5 16,9-2-1-16,0 0 6 15,0-11 1-15,8-19 2 16,6-11-9-16,3 2 0 15,5 1-2-15,-4 11 8 16,-9 4-6-16,13 15 0 16,-4 5 3-16,4 3-17 15,-5 0 12-15,5 3 2 16,-4 22-7-16,4 7 12 0,-4-4-5 16,13 0 0-1,-5-2 8-15,-3-7-15 0,8-5 7 16,-5-5 0-16,-4-9-4 15,-13 0 12-15,9 0-8 16,-5-9 0-16,4-16 9 16,-8-9-5-16,-4-3-4 15,-14-2 0-15,0-1-2 16,0 0 17-16,-23 7-15 16,-12 1 0-16,-5 14 9 15,13 5 1-15,-4 13-10 16,13 0-13-16,1 0 11 15,3 26-1-15,-4 13 3 16,10 12 0-16,8 5 13 16,0-1-22-16,8-10 9 0,32-11-3 15,-13-11-5-15,13-12-15 16,-13-11 23-16,4 0-1 16,4-9 8-16,5-30-3 15,0-15-4-15,-4-14 0 16,-5-8 8-16,-13-5 0 15,-9-8-1-15,-9-7 15 16,0-7-17-16,0-1 33 16,-9 5-32-16,-18 14 5 15,5 20 13-15,4 28-14 16,0 20 4-16,5 14-14 16,4 3 4-16,9 20-12 0,0 42-9 15,-9 26 17-15,9 17-1 16,0 3 13-16,31-9-12 15,27-9 0-15,9-8 11 16,17-11-16-16,-17-11 5 16,-1-13 0-16,-8-12-5 15,-27-13 12-15,-4-13-7 16,-9-9 0-16,4 0 7 16,-4-9 0-16,8-31-7 15,14-5 0-15,0-3 0 16,-22 3 14-16,9 2-14 15,-5 6 0-15,-13 6 9 16,0 9-15-16,0 8 6 0,13 5 0 16,-4 4-10-16,-1 5 15 15,6 0-5-15,12 0 0 16,-4 22-4-16,5 17-11 16,4 10 15-16,-14 4 0 15,6 4-10-15,-6-6 14 16,5-5-4-16,-4-15 0 15,-18-11 4-15,0-9-19 16,-9-9 11-16,0-2-14 16,0 0 18-16,-18 0-18 15,-9-17 18-15,5-8 0 16,22-7 8-16,0-1-11 16,0-10 3-16,40 1 0 0,18 2-9 15,0 7 8-15,-1 4 0 16,-8 7 1-16,-22 7-4 15,4 10-9-15,-13-1 13 16,-1 6 0-16,1 0-6 16,4 0 11-16,5 0-5 15,-18 8 0-15,13 12-1 16,-4 11-10-16,-9 0 11 16,0 6 0-16,0-3-6 15,13-5 14-15,-13-10-8 16,0-1 0-16,0-10 8 15,13-2-16-15,-13-6 8 16,8 0 0-16,1 0 5 16,4-12 6-16,-4-16-8 0,0-3-3 15,-9-5 5-15,4-5-3 16,-13-1-2-16,0-3 0 16,-13 0 15-16,-23-1-7 15,-13 6 0-15,9 9-8 16,5 8 9-16,13 9-17 15,-5 12 8-15,18 2-9 16,0 2 2-16,-13 35 10 16,4 12-3-16,9 2 0 15,9-1 6-15,0-2-11 16,9-2 5-16,40-10 0 16,0-10-2-16,9-12 14 0,8-11-11 15,1-3-1-15,0 0 6 16,-10-22-3-16,10-10-3 15,-18-4 0-15,9-5 5 16,-23 5 8-16,-4-1-12 16,-13 6-1-16,0 7 7 15,4 14-5-15,-22 7-2 16,9 3 0-16,0 0-5 16,0 12-1-16,0 16 6 15,13 12 0-15,-13-1 1 16,8 1-11-16,-8-1 10 15,9-5 0-15,-5-6-1 16,5-4 10-16,0-13-9 0,-9-9 0 16,4-2 5-1,5 0-4-15,9-17-1 0,13-19 0 16,0-1 0-16,-5 3 16 16,-4 2-16-16,-4 7 0 15,-9 5 4-15,-5 8-9 16,-13 8 5-16,9 4 0 15,0 0-5-15,0 0-3 16,0 16 8-16,13 7 0 16,-4-3 0-16,-1 0-8 15,-8-3 8-15,13-7 0 16,-22-3-3-16,9-5 17 0,0-2-14 16,0 0 0-16,9 0 4 15,4-11-6-15,14-17 5 16,-5-1-3-16,4 1 0 15,-13 3 10-15,5 2-10 16,-5 9 0-16,-4 6 2 16,-9 2-11-16,-9 6 9 15,18 0 0-15,4 0-7 16,-4 0 6-16,8 14 1 16,-3 6 0-16,3-1-1 15,-8 1-10-15,4-3 11 16,5-3 0-16,-5-2-2 15,5-10 8-15,4-2-11 16,-4 0 5-16,21-14 0 16,10-17 1-16,0-2 0 0,-23-10-1 15,5-2 0-15,-22-4 11 16,-18-2-11-16,0 5 0 16,0 2 1-16,-18 15 2 15,-13 15-3-15,14 14-4 16,-1 0 2-16,-13 32-13 15,22 23 15-15,0 9 0 16,9 0 1-16,0-4-6 16,9-6 8-16,40-12-3 15,0-10 0-15,8-9 8 0,10-9-23 16,8-10 15 0,-17-4-80-16,-9 0-60 0,-40 0-183 15,-9-2-353-15</inkml:trace>
  <inkml:trace contextRef="#ctx0" brushRef="#br1" timeOffset="151863">471 7392 767 0,'0'0'210'0,"0"0"-81"16,0 0 22-16,0 0-36 15,0 0-65-15,0 0 0 16,-9-14-40-16,9 14-9 16,0 0-1-16,0 8 8 15,0 29-8-15,0 12 18 16,-9 8-4-16,-22 1 24 16,13-3-38-16,0-5 0 15,-4-9 8-15,13-9-1 16,0-9-7-16,9-9 0 15,0-10 8-15,0-4-5 16,0 0-3-16,0 0 0 0,0 0 11 16,0-26-3-16,0-30-8 15,18-32 0-15,40-29 4 16,0-8-6-16,8-2 2 16,-8 14 0-16,-9 19-1 15,-18 27 9-15,-13 24-8 16,-18 20 0-16,0 18 10 15,0 5-16-15,0 0 6 16,18 24-15-16,-1 34 12 16,14 27-3-16,9 11 6 15,-13 1 0-15,13-10 6 16,-13-7-11-16,-10-15 5 0,6-11 0 16,-6-17-6-1,-8-18-1-15,-9-7-4 0,0-10-16 16,0-2-12-16,0 0 36 15,0 0-17-15,-17-17 0 16,-32-14 13-16,-9-3-29 16,-18 0 18-16,-21 3 8 15,3 3 1-15,-3 8-2 16,12 6 11-16,19 6-2 16,17 4-5-16,31 4-4 15,9 0 10-15,9 0 1 16,9 4-18-16,58 12 8 15,35-7 5-15,35-6 5 16,-3-3 1-16,-10 0 8 16,-8 0-9-16,-41-14 3 0,-8 2 4 15,-27 4 12-15,-14 2 3 16,-8 1-1-16,-18 2 30 16,0 3-42-16,0 0 12 15,0 0-18-15,14 0 8 16,-6 8-22-16,1 29 4 15,9 14 7-15,-9 11 1 16,4 6 9-16,-13 6-10 16,0-6 0-16,0-6 10 15,0-14-5-15,0-11-5 16,0-14 0-16,0-12-8 16,0-8 17-16,0-3-9 0,0 0 22 15,0 0 6-15,-31-23 29 16,-9-23-53-16,-4-10-2 15,13-23 1-15,22-18 2 16,9-8-5-16,0-2 0 16,40 8 3-16,-5 25-9 15,5 27 6-15,-22 21 0 16,4 15-9-16,-4 11 2 16,9 0 6-16,13 0 0 15,9 32-9-15,-23 15 4 16,-3 12 1-16,-15 10 5 0,-8-8-8 15,0-1 7 1,-8-9 0-16,-32-13-5 0,-9-8-24 16,13-14 29-16,5-6-24 15,13-8 11-15,9-2 8 16,9 0 12-16,0 0 5 16,9-2-11-16,58-33 3 15,17-7-10-15,32-8 7 16,-18 3 0-16,-14 14-4 15,-26 5 12-15,-9 11-8 16,-23 5 0-16,-17 6 5 16,4 6-8-16,-13 0 3 15,9 0 0-15,9 0-9 16,-9 18 4-16,9 13 5 0,-5 11 0 16,-4 6 1-16,-9 6-4 15,0 5 3-15,-9-5 0 16,-13-3 6-16,4-8 1 15,0-9-5-15,-4-6-1 16,13-9 8-16,0-4-9 16,0-8 0-16,1-6 0 15,-15-1 7-15,14 0 1 16,-17 0 11-16,-5-19-4 16,4-21-10-16,18-16 8 15,0-16-13-15,9-13 0 16,0 0 2-16,9 6 2 15,18 9-4-15,4 16 0 16,-4 17 7-16,4 9-17 16,-5 11 10-16,23 8 0 15,0 9-10-15,-4 0 7 0,12 6 3 16,-17 25 0-16,-13 9-7 16,-5 2-3-16,-22 1 9 15,0-1 1-15,-9-3-11 16,-40-2-1-16,1-6-4 15,-19-5-24-15,9-10-55 16,18-3-16-16,22-8-31 16,18-5-36-16,0 0 69 15,9 0-73-15,40-10-56 16,18-22-86-16</inkml:trace>
  <inkml:trace contextRef="#ctx0" brushRef="#br1" timeOffset="153685">2159 7440 182 0,'0'0'244'16,"0"0"-105"-16,0 0 29 15,0 0-42-15,0 0 0 16,0 0-37-16,18-25-33 16,-9 25 6-16,-9 0-51 15,17 0-1-15,6 16-6 16,12 13-1-16,5 2 32 16,-4 3-33-16,4 3 0 15,0 1 6-15,-5-5 2 16,-4-5-10-16,-13-6 1 15,0-4 9-15,-18-10-9 16,0-5-1-16,0-3 0 16,0 0-5-16,0 0-9 0,0 0 14 15,-18-14 28-15,9-17-15 16,9-15 1-16,0-7-13 16,49-7-1-16,18 6 5 15,-10 12 1-15,-30 16-6 16,4 12 0-16,-22 9 10 15,0 5-21-15,0 0 11 16,0 0-2-16,13 14-10 16,-4 14 12-16,-9 9 0 15,8 3 0-15,-3 3 6 16,4-4-6-16,-10-7 0 16,1-11 0-16,14-4-3 0,-23-5 8 15,17-6-5-15,-8-6 0 16,9 0 6-16,13 0 5 15,-4-14 9-15,4-10 4 16,-13-4 16-16,-1-6-30 16,-17 0 15-16,0 0 14 15,0-3-28-15,-44 7 0 16,-5 3-11-16,-9 7 0 16,9 7-12-16,1 10 16 15,21 3-8-15,-4 0 0 16,4 20 0-16,9 19-1 15,-4 4 5-15,22 5 0 16,0-6 1-16,0-5 3 16,31-6-4-16,27-13 0 0,9-9 11 15,-1-9-5-15,19 0-6 16,-19-7 0-16,14-18-1 16,-13-1 13-16,-9-2-12 15,-1 2 0-15,-30 7 9 16,0 2-6-16,-5 2-3 15,-13 7 0-15,0 6-6 16,0-2 15-16,-9 4-9 16,9 0 0-16,4 0-21 15,-4 0 20-15,0 0-11 16,0 4 2-16,-1 1 3 16,1-2-11-16,-9-3 18 0,0 0-2 15,0 0 4-15,0 0-2 16,0 0 0-16,0 0 0 15,0 0 9-15,0-8 0 16,-9-7-9-16,-8 4 0 16,-14 2-2-16,13 3-10 15,-9 6-2-15,-4 0 5 16,4 0-4-16,5 29 14 16,4 8-1-16,1 2 0 15,8-1 7-15,9-7-13 16,0-6 6-16,0-10 0 15,9-4-4-15,17-6 12 16,5-5-8-16,-4 0 4 0,4 0 4 16,5-15 2-16,-5-4-10 15,-13-8 0-15,-1-3 10 16,-8 2 2-16,-9 3-11 16,0 5 8-16,0 9-1 15,0 5 6-15,0 6-14 16,-9 0-3-16,-8 0-5 15,8 14 3-15,0 17 5 16,9 3 0-16,0-1 5 16,0-1-5-16,0-10 0 15,18-1 0-15,8-10-3 16,5-6 13-16,-4-5-10 0,13 0 0 16,18 0 11-1,-9-25-6-15,17-6-5 0,-8-4 0 16,-9-1 3-16,-5-3 6 15,-4 4-9-15,-13 10 0 16,-5 8 8-16,-13 12-16 16,-9 5 8-16,9 0-3 15,0 0-7-15,0 8-12 16,22 17 22-16,-22 4 0 16,8-1-2-16,6-6-10 15,-15-10 12-15,1-7 0 16,-9-5-9-16,0 0 20 15,0 0-11-15,0 0 13 0,0 0-9 16,0-25 6 0,0-3-10-16,-17 3 0 0,-14-1-8 15,4 9 10-15,-4 3-2 16,4 12 0-16,-4 2-22 16,13 0 21-16,-13 24-13 15,13 22 14-15,1 4-4 16,17-1 9-16,0-3-5 15,0-10 0-15,48-11 7 16,19-8-10-16,0-13 3 16,17-4 0-16,-8 0 9 15,13-32 0-15,-23-8-8 0,-8-2 6 16,-18-6 1 0,-13-6 11-16,-10 0-10 0,-17-6-2 15,0 4 27-15,0 5-31 16,-26 6 23-16,-5 18 3 15,13 11-29-15,9 11 30 16,9 5-30-16,0 0-1 16,-9 22-5-16,0 24 6 15,-4 10 0-15,13 7 0 16,0-4 7-16,0 1-11 16,0-1 4-16,0-5 0 15,0-11-4-15,13-11 13 16,-4-8-9-16,9-12 0 15,-9-7-19-15,13-2 16 16,-4-3-11-16,17 0 14 0,5 0-8 16,-9 0 16-16,5 0-8 15,13 0 0-15,0 0 2 16,8-6-14-16,-12 6 3 16,13-2-20-16,-1 2 26 15,-8 0-48-15,0 0-3 16,-13 0-16-16,4 0-69 15,-23-4-74-15,6 2-132 16</inkml:trace>
  <inkml:trace contextRef="#ctx0" brushRef="#br1" timeOffset="153938">5269 7497 449 0,'0'0'348'16,"0"0"-221"-16,0 0 18 16,0 0-29-16,0 0-74 15,0 0-41-15,0 0 22 16,133-40-19-16,-75 37-3 16,-9 0 4-16,9-2 2 15,-18 2-14-15,-5 0 5 16,-13 0-153-16,-13 1-71 15,0 2-218-15</inkml:trace>
  <inkml:trace contextRef="#ctx0" brushRef="#br1" timeOffset="154458">5833 7282 525 0,'0'0'330'15,"0"0"-245"-15,0 0 74 16,0 0-47-16,0 0-39 16,0 0-53-16,98-75-17 15,-23 57 20-15,1-2-15 0,-18 5-4 16,-9 1 37 0,-18 0-6-16,-22 3 19 0,-1 2-6 15,-8 0-23-15,0 7 19 16,0-1-24-16,0 3-8 15,0 0-2-15,0 0-5 16,0 0-10-16,0 5 5 16,0 27 0-16,-17 10 14 15,-5 9-14-15,13 0 0 16,9 6 4-16,-9-6 9 16,9 3-13-16,0-7 0 15,0 0 7-15,0-8-11 16,-9-7 4-16,9-11 0 0,0-9 0 15,0-3 6 1,-9-6-6-16,9-2 0 0,-13-1 1 16,4 0-11-16,-18 0-1 15,-4 0 11-15,4 4 7 16,-4-2 5-16,22-2-10 16,9 0-2-16,0 0 5 15,0 0-7-15,0 0 2 16,31 0-7-16,27 0-3 15,9 0 12-15,17 0-4 16,5-10-66-16,4-8-127 16,-17-5-302-16</inkml:trace>
  <inkml:trace contextRef="#ctx0" brushRef="#br1" timeOffset="156488">7473 7882 838 0,'0'0'195'15,"0"0"-42"-15,0 0-20 0,0 0-45 16,0 0-2-16,0 0-58 15,0 0 21-15,-32-20-16 16,32 17-31-16,0 1 20 16,0-2-22-16,0 2 0 15,23-13 4-15,-6-1 12 16,1-7-15-16,13-3-1 16,-13 10 12-16,-9 4-15 15,4 7 5-15,-13 0-2 16,0 5 0-16,0 0 8 15,0 0-8-15,0 0 0 16,0 0-14-16,0 0 6 16,0 16-4-16,0 12 12 15,18 6-2-15,-9 3 13 0,0-1-11 16,0-1 0-16,0 5 1 16,4-7-11-16,-4-2 10 15,0-8 0-15,0-3-9 16,0-9 0-16,-1-5 9 15,6 0 0-15,-14-6 2 16,0 2-6-16,0-2 4 16,0 0 0-16,0 3-3 15,-40-3-6-15,0 0 9 16,4 0 0-16,14 0 4 16,22 0-4-16,0 0 0 0,0 0 0 15,0 0-7 1,13 0-9-16,14-3 16 0,31-11-5 15,8-3-1-15,1-6 2 16,9 1-60-16,4-7-23 16,-14 7-29-16,-8 2-98 15,-40 6-58-15,-9 3-292 16</inkml:trace>
  <inkml:trace contextRef="#ctx0" brushRef="#br1" timeOffset="156913">7664 7568 590 0,'0'0'124'15,"0"0"26"-15,0 0-21 0,0 0-26 16,0 0-12-16,-223-128-33 16,206 128 1-16,-1 0-26 15,-22 17-22-15,-9 26-10 16,-18 21-1-16,1 14 5 15,-1 12-10-15,9 3 5 16,32-2 0-16,17-4-3 16,9-1-1-16,44-4 4 15,63 5 0-15,26-1 6 16,23-15-11-16,17-33 5 0,-4-33 0 16,4-5 10-16,-17-38-4 15,-23-16 1-15,-40-8 8 16,-22-9 6-16,-35-6 62 15,-27-7-33-15,-9-12-18 16,-9-1 1-16,-49 6-31 16,-9 12 11-16,-8 20-13 15,-14 16 11-15,13 18-23 16,10 13 12-16,-1 12-15 16,18 4 13-16,-8 43-87 15,30 15-61-15,27 7-188 16,0-5-659-16</inkml:trace>
  <inkml:trace contextRef="#ctx0" brushRef="#br1" timeOffset="157632">10049 7898 600 0,'0'0'180'0,"0"0"-17"15,0 0 5-15,0 0-51 16,0 0-6-16,0 0-36 0,-124-139-43 16,124 139 2-16,0 0-34 15,0 18-9-15,0 21 9 16,9 16 0-16,0 9 2 16,0 2-2-16,0-1 5 15,-9-3-3-15,13-8-2 16,-13-15 0-16,0-16-5 15,9-12 15-15,-9-11-10 16,9 0 2-16,-9 0 3 16,0-5 26-16,0-24 30 15,0-16-36-15,0-17-16 16,0-9 3-16,0-17-12 0,0-10 0 16,0-4 4-1,26-7-7-15,-12 13 5 0,12 23-2 16,-17 23 0-16,-9 27 8 15,9 13-8-15,-9 8 0 16,0 2-13-16,9 0 10 16,22 6-24-16,9 31 4 15,13 16 3-15,5 9-85 16,-9 15-49-16,-18 8-102 16,-31 3-146-16</inkml:trace>
  <inkml:trace contextRef="#ctx0" brushRef="#br1" timeOffset="158742">10076 8097 528 0,'0'0'176'0,"0"0"-61"0,0 0-7 16,0 0-15-16,0 0-49 16,0 0 4-16,147-51-32 15,-72 45-6-15,19 3 9 16,43-4-14-16,-3-8 7 15,-10 3-9-15,-17 1 2 16,-54 4 9-16,-13-1-14 16,-31 3 15-16,-9-6 63 15,0 0-8-15,0-9-28 16,-9 4-24-16,-9 0-12 16,-4 2 28-16,13 9-29 0,0 2 7 15,9 3 17-15,0 0-27 16,0 0 5-16,0 0-7 15,0 6-15-15,0 22 9 16,0 6 6-16,0-2 0 16,31-5-3-16,-4-9 12 15,4-4-9-15,-13-9 0 16,-1-2 2-16,6-3-5 16,-14 0 4-16,8 0-1 15,10 0 8-15,-5-13 2 16,-4-14-9-16,13 5-1 15,-13-4 9-15,0 6-10 16,-9 6 1-16,-1 9 0 0,-8 5-3 16,14 0-4-16,-5 0 6 15,8 3-1-15,14 17-2 16,-13 0-7-16,0-2 11 16,-9 0 0-16,13-6-3 15,-13-2 12-15,0-6-9 16,-9-2 0-16,9-2 1 15,9 0-2-15,22-2 2 16,0-18-1-16,17-5 0 16,-12 2 10-16,-5 5-10 15,-23 4 0-15,-8 9 1 16,5 5-5-16,-14 0 4 0,9 0-2 16,-1 0-1-1,10 3-13-15,13 13 15 0,-13-1-7 16,9-1-4-16,-5-1 2 15,5-4 5-15,-5-5 3 16,-4-2-4-16,-1-2 9 16,-8 0-3-16,13-2 0 15,-22-27 6-15,9-5-1 16,0-11 1-16,-9-12-4 16,0 1 26-16,0 2-14 15,-18 9 16-15,-22 13-20 16,1 15-7-16,21 12 4 15,-9 5-7-15,5 8-6 16,-5 38-2-16,-4 13 13 16,22 0-5-16,9 1 0 0,0-10 2 15,9-4-15-15,31-13 13 16,9-9-6-16,-13-10 2 16,3-12-11-16,10-2 15 15,0-16 0-15,-4-32 4 16,4-9 6-16,-18-8-5 15,-14-7-5-15,-17 0 23 16,0-2-22-16,-31 3 26 16,-4 11-17-16,4 15-10 15,-5 20 35-15,27 11-32 0,-4 8 4 16,13 6-7 0,0 0-5-16,0 35-2 0,0 24-3 15,0 23 10-15,31 2-1 16,9-3 1-16,13-6 0 15,5-10-1-15,13-14-14 16,5-11-13-16,8-18-32 16,5-10-34-16,-14-12-24 15,-17 0-66-15,-31 0-62 16,-27-17-139-16</inkml:trace>
  <inkml:trace contextRef="#ctx0" brushRef="#br1" timeOffset="159175">10778 7672 321 0,'0'0'232'16,"0"0"-68"-16,0 0-22 16,0 0-3-16,0 0-40 15,9-155-7-15,-9 142-15 16,0 6-28-16,-9 7-5 0,0 0-44 16,-4 0-5-16,4 0 3 15,-9 11 2-15,18 14 0 16,0 10-1-16,0-2 9 15,0 2-8-15,40-4 0 16,5-6 2-16,-5-14-9 16,0-5 8-16,-5-6-1 15,-4 0 15-15,-13-8-12 16,0-21 13-16,-18 2-15 16,0 0 8-16,0 1-11 15,-9 10 2-15,-40 14-77 16,-9 2-190-16,14 0-281 15</inkml:trace>
  <inkml:trace contextRef="#ctx0" brushRef="#br1" timeOffset="161118">13870 7757 627 0,'0'0'202'16,"0"0"-58"-16,0 0 3 15,0 0-9-15,0 0-50 16,0 0-32-16,-40-62-32 15,40 62-24-15,14 0 4 16,30 0-4-16,23 20 0 0,13 14-1 16,-14 8 8-16,1 3-7 15,-18-2 0-15,-14-3 4 16,-4-9-11-16,-22-9 7 16,0-9 0-16,-9-8 0 15,0-5 4-15,0 0-8 16,-18 0-21-16,-22-9 0 15,0-13 22-15,14-7 4 16,8 3-1-16,5-2 0 16,13-6 2-16,0-6-2 15,22 1 0-15,5-4-4 16,13 10-4-16,-1 7 8 0,-3 7 0 16,-5 7-5-16,-22 6 13 15,9 0-8-15,-18 6 0 16,0 0 1-16,0 0-2 15,0 0 2-15,0 0-1 16,0 0 0-16,0 0-1 16,0 0-1-16,0 3-7 15,0 14 4-15,0 12-2 16,-9 2 7-16,9 9 0 16,0-3-2-16,0-1 12 15,27-5-10-15,13-11 0 16,8-6 1-16,1-11 1 15,-4-3 0-15,12 0-2 16,-8-22 10-16,0-13-3 0,0-4 7 16,-22-3 5-16,-9-1 4 15,4 3 22-15,-22 3-35 16,0 8 7-16,0 7 9 16,0 11-24-16,-22 6 17 15,22 5-19-15,0 0 0 16,0 0-9-16,0 8-7 15,0 20 16-15,0 9-6 16,0-3 16-16,0 3-10 16,31-2 0-16,4-3-4 15,14-6-8-15,-9-9 11 0,0-9-2 16,-13-2-1 0,-1-6-3-16,-3 0 7 0,-6-2 0 15,1-27 3-15,4-7-1 16,-13-4-1-16,0-3-1 15,-9-2 2-15,0 5 9 16,0 7-9-16,-9 4-2 16,-9 12 2-16,5 9-2 15,4 5 0-15,9 3-4 16,-9 0 2-16,0 3-24 16,1 28 26-16,8 8 0 15,0 4 3-15,0 2-10 16,17-2 7-16,32-6 0 15,18-10-5-15,-1-6-7 0,1-13 10 16,0-8 2-16,-1 0 0 16,-17-14-1-16,0-17 1 15,-22-9 0-15,-5 1 8 16,-22-7-2-16,0 7 3 16,0 1 2-16,-13 10-10 15,-14 13 21-15,0 2-22 16,14 10 0-16,4 3 0 15,9 0-21-15,-9 26 21 16,9 16-1-16,0 2 4 16,0 1-8-16,9-2 5 15,22-5 0-15,14-7-2 16,4-8 6-16,8-12-6 0,-8-11 2 16,9 0 0-16,0-8 3 15,-9-23-3-15,-5-6 0 16,-4 0 2-16,-31 1 9 15,0 1-3-15,-9 2-8 16,0 6 4-16,0 13 4 16,0 3-8-16,0 8 1 15,0 3-4-15,0 0 0 16,0 0-3-16,22 20-7 16,5 11 13-16,4 9-5 15,-14 0 7-15,10-2-2 16,4 0 0-16,-13-1 2 15,0-6-2-15,13-5 0 16,-13-7 4-16,-9-5-10 0,4-8 6 16,-4-3 0-16,-9-3-2 15,0 0 9-15,0 0 1 16,0 0-8-16,-9-5 1 16,-22-10-9-16,22 4 1 15,-9 5 7-15,5 1-5 16,13 1 10-16,0 2-5 15,0 2 0-15,0 0 6 16,0 0-15-16,0 0 9 16,0 0 0-16,0 0 0 15,0 0 8-15,0 0-9 16,0 0 1-16,0 0-4 16,0 0-6-16,0 0 6 0,0 0 4 15,0 0-6-15,0 0 4 16,-9 0 1-16,0 0 1 15,0 6-9-15,-18-4 9 16,-4 4-11-16,5-3-6 16,-5 0 10-16,4-3-12 15,-4 0 15-15,22 0 4 16,-9 0-2-16,9 0-6 16,9 0 6-16,0 0 2 15,0 0 0-15,0 0-2 16,0 0 0-16,0 0 2 15,0 0 0-15,0 0-13 16,0 0 3-16,0 0-22 16,0 0-31-16,0 0-59 0,0 5-47 15,0 1 22-15,9 0-59 16,9-6-57-16</inkml:trace>
  <inkml:trace contextRef="#ctx0" brushRef="#br1" timeOffset="162266">16065 7701 266 0,'0'0'179'16,"0"0"-76"-16,0 0 9 15,0 0-22-15,0 0 2 16,0 0-43-16,58-80-1 16,-49 64 6-16,-1-2-14 15,1 1 22-15,0 1-29 16,0-2 3-16,-9 4 29 15,0 0-48-15,0 0-7 16,0 2 12-16,0 4-22 16,0 2 12-16,-18 1-12 0,1 2-7 15,-6 3 1-15,6 0-2 16,-10 0 8-16,-4 8-3 16,22 15 8-16,9-3-5 15,0 2 0-15,0-1 1 16,0-5-4-16,18-1 3 15,22-4 0-15,9-2-4 16,-1-7 8-16,-3-2-6 16,-5 0 2-16,-13 0 0 15,-14 0-5-15,5 0 8 16,-18 0-3-16,9 0 0 16,-9 3-9-16,0 14 9 0,0 8-5 15,0 11 1-15,0 5-4 16,0-5 8-16,0-1 0 15,8-7-2-15,1-8 12 16,13-6-10-16,5-5 0 16,4-9 0-16,5 0 23 15,22 0-13-15,-10-6 8 16,10-25 12-16,0-6-24 16,-9-5 25-16,-14-4-10 15,-4-2-9-15,-13 0 24 16,-18 3-26-16,0 2 5 15,0 12 6-15,0 5-15 16,-9 12 7-16,0 9-13 0,-4 5 5 16,13 0-12-16,0 0-6 15,-9 0 8-15,0 23-5 16,9 10 18-16,0 1-11 16,0 3 3-16,0-3 0 15,40 2-10-15,-13-1 10 16,-5-1 0-16,-4-3-5 15,9-2 5-15,-18-4 0 16,-9 0 0-16,0-11-5 16,0-2-7-16,0-4 12 15,0-5-24-15,0-3 11 16,0 0-24-16,0 0 37 0,0 0 0 16,0 0 3-1,0 0 7-15,0 0-9 0,13 0 0 16,5-14-1-16,22-18 9 15,26-7-9-15,10-6 0 16,30-4 2-16,10-1-6 16,-23 2 4-16,-8-1 0 15,-5 1 0-15,-36-3 11 16,-4 0-11-16,-22 3 0 16,-18 8 3-16,0 13 34 15,-9 9-27-15,-27 16 1 16,-13 2-11-16,-17 22-4 0,-1 29 1 15,9 15 3-15,27 7 0 16,22-3-5 0,9-3 6-16,18-11-1 0,40-9 0 15,40-9 13-15,-5-14-23 16,14-3 10-16,-10-13-72 16,-21-5-77-16,-27-3-220 15</inkml:trace>
  <inkml:trace contextRef="#ctx0" brushRef="#br1" timeOffset="163630">7797 9830 587 0,'0'0'166'16,"0"0"39"-16,0 0-94 15,0 0 13-15,0 0-39 16,0 0-42-16,-182-131 7 0,182 120-34 15,0 3 0 1,9 0-14-16,13 2 11 16,5 6-15-16,4 0 2 0,4 0 0 15,5 14-11-15,-13 13 11 16,-14 10 0-16,-4 5-1 16,-9-2 0-16,0 6-6 15,-31 2 6-15,-5-3-12 16,-13-2 4-16,10-6 1 15,3-12-8-15,14-11 3 16,22-11-5-16,0-3 18 16,0 0 0-16,0 0 0 15,31 0-6-15,27-23 4 0,17-2 2 16,1-6 0 0,-1 5 4-16,5 1-8 0,-13 2-46 15,8 3-38-15,-17 6 5 16,-9 0-23-16,-22 5 41 15,-18 4 21-15,-9-4-3 16,0 1 15-16,0-3 12 16,0-9-21-16,0-5 37 15,-18-6-24-15,9-7 28 16,-22-4 2-16,13-9 4 16,-9-3 7-16,-13-2 22 15,0-1 17-15,-4 3 20 16,-14 1-17-16,0 3 4 15,1-3 21-15,-1 11 2 16,0 9-20-16,0 6-4 16,1 11-1-16,-1 13-18 0,0 3-27 15,-9 11-6-15,-8 46-2 16,-1 25 5-16,-12 17-9 16,21 17 0-16,18 5 4 15,31 10-16-15,18-3 12 16,31-10 0-16,54-10-1 15,39-23 3-15,18-20-3 16,23-28 1-16,26-18 0 16,-9-19 7-16,9 0-1 15,-18-31-6-15,-22-14 21 16,-35-12-6-16,-36-11 47 16,-27-14-23-16,-40-17-15 0,-13-17 17 15,-31-14-29-15,-53 3 3 16,-23 5-12-16,-17 20 9 15,-1 23-13-15,1 24 1 16,26 25-5-16,23 19-5 16,39 11-2-16,-4 8-25 15,31 43-31-15,9 19-41 16,18 18-60-16,67 5-185 16,30 1-310-16</inkml:trace>
  <inkml:trace contextRef="#ctx0" brushRef="#br1" timeOffset="165685">10098 9555 573 0,'0'0'172'16,"0"0"12"-16,0 0-47 15,0 0-51-15,0 0 15 16,0 0-52-16,-22-68-17 15,22 68-22-15,0 0-2 16,0 0-16-16,0 17 5 0,0 26 3 16,0 13-1-16,0 7 4 15,0 1-3-15,0-1 0 16,0-4 12-16,0-11-11 16,0-11-1-16,9-17 0 15,31-12-2-15,-9-8 10 16,22-2-7-16,5-35 13 15,0-8-12-15,8-15 15 16,-17-5-8-16,0-3 1 16,-9-3 28-16,-22 1-25 15,-9 1 10-15,-9 19-2 16,0 7-18-16,0 23 19 0,0 13-16 16,0 7 0-1,-9 0-12-15,0 0 4 0,0 30-9 16,-4 21 4-16,-5 11 14 15,18 9-7-15,0 0 0 16,0-1 0-16,18-2-10 16,31-14 10-16,9-12-9 15,-1-17 0-15,10-13-26 16,0-12 33-16,-19 0-1 16,10-12 3-16,-18-18 1 15,-13-3 3-15,-9-7-4 16,4-3 1-16,-13-2 7 15,-9 2-5-15,0 6-3 16,0 9 5-16,0 11 9 0,0 9-9 16,0 4-4-16,0 4-1 15,0 0-9-15,0 0 8 16,0 15-17-16,17 25 18 16,15 13-10-16,3 1 10 15,-4-4 0-15,5-6-2 16,-5-5 14-16,-13-8-15 15,-9-5 3-15,-9-12-3 16,0-9-6-16,0-1-11 16,0-4-1-16,-36 0 11 15,-31 0 9-15,10 0 0 16,-10-15 1-16,18 1 0 16,18 6-1-16,13 5 3 0,18 3-2 15,0 0 0-15,0 0-12 16,0 0 8-16,49 9-6 15,27 0 7-15,21-9-8 16,6 0 13-16,21 0-2 16,-17-25 1-16,-1-5 9 15,-21-7-5-15,-19-3-3 16,-17 1 1-16,-31-4 40 16,-18 4-17-16,0 2 10 15,0 3 1-15,-45 11-32 16,-3 9 19-16,-1 9-24 15,0 5 4-15,13 0-11 0,5 28 6 16,5 14 1-16,17 7 0 16,9 1 6-16,0 6-9 15,26-7 3-15,23-3 0 16,9-7-7-16,17-8 7 16,-8-8 0-16,0-9-1 15,-1-8-41-15,1-4 2 16,-9-2-53-16,0 0-89 15,-18 0-141-15,8 0-430 16</inkml:trace>
  <inkml:trace contextRef="#ctx0" brushRef="#br1" timeOffset="166045">12911 9804 565 0,'0'0'166'0,"0"0"-34"15,0 0-53-15,0 0-5 16,0 0-57-16,0 0 3 16,0 0-11-16,-94-9-1 15,94 9-11-15,0 0 3 16,0 0 0-16,0 4 4 0,9-4-2 15,18 0 13-15,-14 0 14 16,5 0-6-16,-9 0 39 16,0-13-14-16,0-3-16 15,-9-1-1-15,0 3-27 16,0 0-1-16,-27 5-3 16,-4 6-13-16,4 3-6 15,9 0-108-15,-4 0-95 16,13 17-156-16</inkml:trace>
  <inkml:trace contextRef="#ctx0" brushRef="#br1" timeOffset="168249">13706 9693 594 0,'0'0'155'0,"0"0"-93"16,0 0 19-16,0 0-21 16,0 0-11-16,0 0-21 15,106-31 9-15,-74 23 25 16,-6-3-35-16,-8-1 15 15,-9 4 11-15,4-12-40 0,-13 0 24 16,0-5-20 0,0 2-14-16,-40 0 17 0,14 7-9 15,-14 4-10-15,8 0 0 16,15 12 5-16,-1 0-12 16,-4 0 1-16,4 12 5 15,0 19-5-15,9 6 5 16,9 6 0-16,0-1 0 15,0 1 10-15,45-1-12 16,26-8 2-16,13-4 0 16,32-17 4-16,8-11-2 15,-17-2-2-15,-5 0 1 16,-13-15 11-16,-31-15-7 0,-1-1-5 16,-30-6 2-1,4 0 12-15,-22 1-11 0,-9-1 10 16,0 1 22-16,0 11-29 15,-31 7 20-15,4 6-26 16,5 9 5-16,-5 3-13 16,-4 0-5-16,13 20 13 15,1 17 0-15,-14 0 7 16,22 0-9-16,9-4 2 16,0-1 0-16,0-7-12 15,31-8 9-15,4-6-10 16,5-8 7-16,-13-3-3 0,4 0 7 15,-13 0 2-15,-18 0 0 16,9 0 6-16,-9-3 1 16,0 0 0-16,0 3 20 15,0 0-24-15,0 0-2 16,0 0-1-16,0 14-11 16,0 18 4-16,0 10 9 15,0 9-2-15,0-2 0 16,0 1 10-16,0 4-11 15,0 2 1-15,0 1 0 16,0-12-3-16,0-10 5 16,13-16-2-16,-13-19 0 15,9 0 9-15,-9 0-1 16,9 0 18-16,9-25 33 0,-1-20 15 16,14-23-74-16,9-12 11 15,-4-10-5-15,13-12 3 16,-9 6-3-16,-5 5-6 15,-4 20 1-15,-22 22-2 16,0 22 9-16,-9 15-8 16,0 10 0-16,0 2 5 15,0 0-13-15,9 0-5 16,-9 25 3-16,9 16-3 16,0 14 18-16,-9-1-5 15,0 0 0-15,13-11 5 16,-13-10-14-16,18-10 9 15,0-9-6-15,-9-8-4 0,4-6 6 16,-4 0 4-16,9 0 2 16,8-25 5-16,5-10 3 15,-4-4-10-15,4-6 0 16,-13-1 0-16,0 7 4 16,-5 10-4-16,-13 4 0 15,9 17 10-15,-9 4-15 16,0 4 5-16,0 0-21 15,9 4 21-15,-9 24-18 16,9 6 18-16,8 0 0 16,6-6 8-16,3-5-10 15,5-4 2-15,-13-7 0 16,-9-10-6-16,22-2 9 0,-4 0-3 16,4-6 6-16,4-19 3 15,14-6-1-15,-9-5-8 16,-13-5 0-16,13 2 3 15,-4 3 0-15,-5 9-3 16,-14 10 0-16,-8 13 9 16,0 4-15-16,0 0 6 15,13 0-16-15,-4 19 6 16,13 3 2-16,-13 1 8 16,-9-3-2-16,0-3 8 15,0-3-10-15,-9-10 4 16,0-4 0-16,0 0-4 0,0 0 11 15,0 0-7 1,0 0 8-16,0-4-2 0,0-20-1 16,-18 9-5-16,-9-2 0 15,5-1-9-15,-14 10 9 16,-4 8-4-16,-8 0 2 16,-1 0-9-16,13 28 7 15,-4 15 4-15,22 2 0 16,18-2-13-16,0-6 13 15,0-18 0-15,9-2 0 16,22-8-18-16,5-9 16 16,-5 0-6-16,5 0 8 15,-5-3-2-15,-5-14 7 16,-8-8-5-16,4 2 4 16,-4 3 3-16,-9 6-4 0,-9 6-3 15,0 4 0-15,0 4-10 16,0 0 8-16,9 0-8 15,13 12 2-15,-4 5 8 16,0 3 0-16,22 0 0 16,-14-10 0-16,14 5-7 15,9-13 10-15,0-2-3 16,-14 0 0-16,5 0 10 16,9-22-2-16,-13-12-6 15,4-8-1-15,-13-1 29 0,-14-11-30 16,-13-4 12-1,0-5-6-15,0 0 5 0,0 4-6 16,-13 5-5-16,-5 15 0 16,-9 13 0-16,14 8 3 15,4 13-3-15,0 5 0 16,0 0-15-16,-18 35 12 16,-13 21-9-16,9 17 12 15,5 7-4-15,26-5 6 16,0-6-2-16,0-6 0 15,49-16 7-15,-1-12-13 16,6-13 6-16,-14-11 0 16,0-6-8-16,-5-5 13 15,5 0-5-15,-13-8 4 16,4-14 4-16,-4-6 0 0,-5-12-8 16,-13 6 0-16,-9-11 6 15,0 8-2-15,0 8-4 16,0 15 0-16,0 9 13 15,0 5-20-15,0 0 7 16,0 0-14-16,0 0 11 16,0 18-22-16,9 12 25 15,0 10 0-15,8 2 6 16,6-5-12-16,-6 8 6 16,23-8-1-16,-4-3-10 15,4 0 8-15,-22-8 3 16,4-6 0-16,-13-9 2 15,-9-3-14-15,0-5 10 16,-23-3-14-16,-12 0 5 0,-23 0 4 16,-8 0-33-16,-1 0-12 15,0-3-73-15,-4-8-77 16,5-10-75-16,21-4-185 16</inkml:trace>
  <inkml:trace contextRef="#ctx0" brushRef="#br1" timeOffset="169474">17220 9213 469 0,'0'0'182'16,"0"0"-11"-16,0 0-63 16,0 0 19-16,0 0-27 15,0-152-27-15,0 120 4 16,0 1-38-16,-9 2 13 15,9 9 7-15,-9 9-40 0,9 8 24 16,0 3-16-16,-9 0-26 16,1 0-1-16,-10 22-5 15,-22 32 5-15,-9 26-5 16,0 10 18-16,13 1-12 16,5 0-1-16,14-8 0 15,8-8-5-15,9-10 7 16,9-17-2-16,48-14 0 15,19-12-40-15,-1-13-18 16,32-9-56-16,0 0-39 16,-14-19-61-16,-13-13-30 15,-36-16-46-15</inkml:trace>
  <inkml:trace contextRef="#ctx0" brushRef="#br1" timeOffset="169758">17584 9170 142 0,'0'0'218'0,"0"0"-52"16,0 0-26-16,0 0 25 16,0 0-60-16,-17-145-1 15,17 131 13-15,0-6-49 16,0 12 20-16,0 5-39 16,0 3-14-16,0 0-18 15,31 0-14-15,22 36-3 16,18 19 0-16,-4 10 12 0,-23 12-8 15,5-1-4 1,-18-2 0-16,-13-1 0 0,-9-8 5 16,-9-5-5-16,0-6 0 15,0-9-12-15,-27-6-2 16,-13-5-156-16,14-6-161 16,12-8-401-16</inkml:trace>
  <inkml:trace contextRef="#ctx0" brushRef="#br1" timeOffset="170603">19548 9099 945 0,'0'0'143'0,"0"0"10"16,0 0-36-16,0 0-41 15,0 0-18-15,0 0-38 0,0-60-12 16,-18 114-8-1,-8 23 0-15,-5 13 22 0,4 8-16 16,-4-10 0-16,22-1-6 16,9-11 14-16,0-11-16 15,0-20 2-15,0-16 0 16,0-13-1-16,0-12 4 16,0-4-3-16,0 0 1 15,0 0 8-15,0 0 5 16,0-25-13-16,-18-19 2 15,-13-7-6-15,-4 0 1 16,-5 3 2-16,0 9-2 16,-5 5-9-16,5 9 4 15,9 10 1-15,13 7 6 16,9 8-15-16,9 0 10 0,0 0 4 16,0 0-4-16,18 0-23 15,40 0 27-15,31 2 1 16,4 1 0-16,14-3 0 15,-14 0 5-15,-22 0-5 16,-13 0 0-16,-32 0 8 16,-17 0-12-16,0 0 4 15,-9 0 0-15,0 0 7 16,0 0-2-16,0 0-5 16,0 0 0-16,0 0-15 15,0 13 11-15,0 17-6 16,0 9 10-16,0-2-2 0,0 0 5 15,49-3-3 1,0-14 0-16,9-3 12 0,-9-9-7 16,-5-8-5-16,-4 0 3 15,-13 0 6-15,-5-14-6 16,-4-15 7-16,-9-7 21 16,-9-11-21-16,0 4 18 15,-9-5-28-15,-49 2 0 16,-18 12-6-16,1 8 4 15,-5 12 2-15,13 14-1 16,9 0-22-16,14 14-29 16,22 29-68-16,22 2-112 15,0 0-77-15</inkml:trace>
  <inkml:trace contextRef="#ctx0" brushRef="#br1" timeOffset="172354">20334 9439 6 0,'0'0'841'0,"0"0"-715"16,0 0 52-16,0 0-73 15,0 0-30-15,0 0-6 16,9-94-53-16,-9 94 13 15,0 0-29-15,0 0 8 0,-9 0-16 16,1 14-5-16,-10 18 13 16,-4 10-5-16,22 3 13 15,0 1-8-15,0-4 0 16,40-2 5-16,17-6-4 16,10-8-1-16,9-10 0 15,-1-13 3-15,14-3 7 16,-14 0-9-16,-17-23 3 15,-9-16 4-15,0-12 4 16,-14-11-12-16,-12-15 0 16,-6-2 30-16,-17-3-24 15,0 0 22-15,0 11-5 16,-31 9-21-16,-4 19 26 0,13 20-23 16,13 15-2-1,0 8 4-15,9 0-7 0,-9 0-2 16,-9 46-2-16,5 16 1 15,-5 17 2-15,0 6 1 16,9-9 0-16,9-2-5 16,0-9 6-16,0-14-1 15,27-11 0-15,-9-15 12 16,4-14-18-16,-13-8 6 16,9-3 0-16,13 0-2 15,-5-3 6-15,14-20-4 16,-13 1 4-16,4-1 6 0,-4 4-7 15,-5-7-3-15,5 9 0 16,-10 5-7-16,6 8 7 16,-6 4 0-16,1 0-1 15,13 4-9-15,-4 19-2 16,4 0 12-16,-13 0 0 16,9-5-9-16,-5-5 11 15,-4-2-2-15,13-11 0 16,-5 0 4-16,14 0-6 15,-4 0 2-15,4-25 0 16,-14-4 3-16,6 1 3 16,-24-10-6-16,-8 0 0 15,0 1 10-15,0 0-9 16,-17 3-1-16,-14 6 0 16,4 8-8-16,-4 8 13 0,22 10-5 15,0 2 0-15,0 0-16 16,0 2 12-16,-4 27-8 15,4 11 12-15,0-1-4 16,9 1 8-16,0-6-4 16,9-2 0-16,31-2 7 15,9-13-11-15,-5-3 4 16,14-5 0-16,0-9 0 16,8 0 5-16,-17 0-5 15,9-9 0-15,0-14 12 16,0-2-13-16,-1-3 1 15,-8-3 0-15,-13-4 0 16,13 2 8-16,-18 2-8 0,-5 5 0 16,6 6 7-16,-24 9-15 15,10 5 8-15,0 6-1 16,4 0-9-16,-13 0 3 16,9 3 7-16,0 11-3 15,-18 6-4-15,0-3 0 16,0-4 7-16,0-9 0 15,0-1-6-15,13-3 12 16,-13 0-6-16,0 0 10 16,0 0-8-16,0 0 18 15,0-15-20-15,-13-1 3 16,-14-10-7-16,-4 7 5 0,4 7-1 16,9-2 0-1,-13 11-6-15,14 3-3 0,-1 0 7 16,-4 17 0-16,13 17-11 15,0 5 13-15,9 4 0 16,0-3 0-16,0-6 3 16,18-5-12-16,22-10 9 15,0-5 0-15,4-11-10 16,5-3 11-16,9 0-1 16,-1-3 0-16,1-26 9 15,0-4-4-15,0-16-5 16,-10-7 2-16,-12-12 19 15,-18-11-20-15,-5-6 14 0,-13 6 1 16,0 11-9-16,-13 17 8 16,-5 25-15-16,0 12 0 15,18 10 3-15,-9 4-3 16,0 12-10-16,-4 39-2 16,4 17 12-16,0 18 1 15,9-4-1-15,0-3 0 16,0-5-4-16,0-10 9 15,0-9-5-15,0-15 0 16,0-16 6-16,0-12-10 16,0-6 4-16,0-6-1 15,0 0-10-15,0 0 11 16,18 0 0-16,13-18 0 16,-4-9 7-16,13-8-6 0,-13-5-1 15,13 1 0-15,-9-1-3 16,-14 6 3-16,10 11 0 15,-18 15-1-15,13 8-9 16,-13 0 6-16,0 0-53 16,9 17 39-16,4 11 12 15,-13 4-13-15,-9-4 15 16,0-2 3-16,0 2-10 16,0-3 7-16,-9-2 4 15,-13-3 0-15,13-7-7 16,0-1 11-16,9 0-4 15,0 2 0-15,0-7 3 0,9 9-7 16,40-8 4-16,26 0-13 16,23-8-47-16,9 0-145 15,-23 0-169-15</inkml:trace>
  <inkml:trace contextRef="#ctx0" brushRef="#br1" timeOffset="173440">24195 6741 500 0,'0'0'196'0,"0"0"-45"0,0 0-44 15,0 0-29-15,0 0-45 16,0 0-30-16,267-74 7 16,-161 74 2-16,-12 0-8 15,-14 26 15-15,-31 5-19 16,-23 8 1-16,-17 10-4 16,-9 4 5-16,0 9-2 15,-49 4 6-15,-26-3 5 0,-1-7-2 16,1-2-9-1,26-13 0-15,9-6 0 0,31-12 7 16,9-3-7-16,0-7 0 16,0-1 8-16,31 2-4 15,-4-3 3-15,30-2-3 16,19-4 26-16,22-1-25 16,-5-4 8-16,14 0 5 15,-23 0-16-15,-4 0 26 16,-22 0-10-16,-23 0 5 15,-4 0 24-15,-31 0-29 16,0 0 14-16,0 0-2 16,0 5-26-16,0 15-3 15,-22 11 15-15,-4 14-16 16,-14 12 28-16,13 11-23 0,5 14 6 16,4 14 0-1,9 18-3-15,0 18 12 0,9 15-20 16,0 13 17-16,9-2 13 15,31-3-26-15,-13-5 15 16,4-5-6-16,-22-9-8 16,-9-17 19-16,0-17-24 15,0-23 0-15,-40-17 10 16,-9-11 2-16,-27-8-12 16,-17-11 4-16,-14-8 3 15,-17-12 7-15,0-12-14 16,17 0-10-16,9-23-14 0,14-15-79 15,17-9-46-15,27-18-201 16</inkml:trace>
  <inkml:trace contextRef="#ctx0" brushRef="#br1" timeOffset="174386">26195 6495 718 0,'0'0'222'0,"0"0"-44"0,0 0-6 16,0 0-54-16,0 0-63 15,0 0-3-15,88-66-40 16,-3 35-11-16,30 3 10 16,10 5 2-16,-19 9-11 15,-12 9-2-15,-28 5 7 16,-8 0-11-16,-18 0 4 16,-22 0-22-16,-18 0-27 15,0 0-83-15,0 7 12 16,0 8-10-16,-27-1-11 0,-4 0 21 15,4-2 27-15,10-4 42 16,3-2 51-16,-4-3-11 16,1 0 11-16,8 0 31 15,-13-3 23-15,-5 2 47 16,18 4-30-16,-13 0-20 16,4 12 20-16,9 0-38 15,-9 14 13-15,5 7-7 16,13 6-11-16,-9 7 23 15,9 2-40-15,0-1 1 16,0 1 2-16,0-1-6 16,0-2-8-16,0-8 0 15,0-4-7-15,0-10-34 16,0-6-179-16,0-3-10 16,0-6-7-16,22-6-287 0</inkml:trace>
  <inkml:trace contextRef="#ctx0" brushRef="#br1" timeOffset="174753">26839 6939 378 0,'0'0'185'0,"0"0"-47"16,0 0-9-16,0 0 16 16,0 0-65-16,0 0-16 15,17-39-23-15,-17 39-39 16,0 0 7-16,0 0-9 15,0 0-6-15,0 0 4 0,0 0 2 16,0 0 0 0,0 0 0-16,0 0 8 0,0 0-11 15,0 0 3-15,0 0 0 16,9 0 23-16,-9 0-20 16,9-9 15-16,-9-5 12 15,0 0-7-15,0-1 24 16,0 2-39-16,0 0-2 15,0 5-5-15,-9 3-1 16,-17 5-9-16,-5 0-5 16,4 0-9-16,-4 3-27 15,4 16-110-15,18 4-81 16,0 0-103-16</inkml:trace>
  <inkml:trace contextRef="#ctx0" brushRef="#br1" timeOffset="175173">27212 6529 529 0,'0'0'205'0,"0"0"-79"16,0 0-19-16,0 0 26 15,0 0-85-15,0 0 1 16,9-49-10-16,-9 49-39 0,0 0 12 16,0 0-12-16,0 0-7 15,0 0 2-15,0 15 3 16,-9 10 2-16,-9 9 0 16,-13 9 10-16,13 8-4 15,-4 5-3-15,13 7-3 16,9 0 14-16,0-5-4 15,0-4-9-15,31-12 0 16,18-2 10-16,9-12-7 16,-5-5-4-16,18-6 0 15,5-12 12-15,-1-5-2 16,-8 0 2-16,-9 0 6 16,-9-16-17-16,-14-1 11 0,-22-5-12 15,-13 4-12-15,0 1-77 16,-31-1-208-16,-26 5-290 15</inkml:trace>
  <inkml:trace contextRef="#ctx0" brushRef="#br1" timeOffset="175704">28180 6696 111 0,'0'0'530'0,"0"0"-445"16,0 0 6-16,0 0 17 16,0 0-60-16,0 0-31 15,58-17-4-15,18 11-4 16,8 0 4-16,14 4 20 15,-5-4-15-15,-4 0 28 16,-31-3-30-16,-14 4 0 16,-22 0 11-16,-22-1-27 15,0 0 35-15,0-2 16 16,0-2-27-16,0-1 6 0,0-3-25 16,-8 3-1-16,-24-3 3 15,6 0 2-15,-5 0-9 16,-5 3 0-16,5-1 2 15,13 6 0-15,-4 1-2 16,22 5 0-16,0 0 0 16,0 0 4-16,13 0-8 15,23 0 2-15,22 3 2 16,-1 13 4-16,10 2-3 16,-9 1-1-16,-9 1 7 15,-9 3 1-15,-23 0-8 16,-8 5 0-16,-9 5 3 15,-9 4-13-15,-48 6-40 16,-19 0-164-16,-13-4-135 0</inkml:trace>
  <inkml:trace contextRef="#ctx0" brushRef="#br1" timeOffset="176529">26808 7950 716 0,'0'0'159'0,"0"0"-41"16,0 0-2-16,0 0 8 15,0 0-65-15,0 0-29 16,-94-128 19-16,85 120-38 16,-4 8 13-16,-5 0-17 15,1 0 4-15,-1 0-21 0,-13 0 10 16,13 22 0-16,9 7-1 15,-4 4 3-15,13-1-2 16,0 5 0-16,0-3 4 16,0 0-11-16,40 3 7 15,-23 0 0-15,23-4-6 16,-13-2 10-16,-5-3-4 16,5 1 0-16,-18-1 4 15,13-2-8-15,-22 2 4 16,0 6 0-16,0-6-5 0,0 4 15 15,0-7-15 1,-31-5 5-16,-18-9-2 0,-4-5 0 16,-5-6 2-16,0 0 0 15,1 0-3-15,17 0-23 16,13-3-26-16,27-9-38 16,0 2-44-16,27-8-51 15,39-1-61-15,10-4-180 16</inkml:trace>
  <inkml:trace contextRef="#ctx0" brushRef="#br1" timeOffset="176704">26972 8244 460 0,'0'0'220'0,"0"0"-28"16,0 0-12 0,0 0-50-16,0 0-25 0,0 0-64 15,0-39-27-15,0 39-14 16,0 0-3-16,0 0-67 15,0 0-138-15,18 0-98 16,31 0-172-16</inkml:trace>
  <inkml:trace contextRef="#ctx0" brushRef="#br1" timeOffset="177026">27585 7950 468 0,'0'0'278'0,"0"0"-135"0,0 0-20 16,0 0 15-16,0 0-66 15,0 0 1-15,-133-71-17 16,93 71-35-16,13 0 16 16,-13 0-37-16,0 11 1 15,5 20-1-15,-5 15 13 16,13 8-13-16,5-3 0 15,22 5 4-15,0-2-9 16,0-6 5-16,40-4 0 16,9-8-4-16,0-14 12 15,-5-8-8-15,5-5 0 16,9-7 9-16,-1-2-8 0,1 0-1 16,-18 0-41-16,-13 0-139 15,-27 0-286-15</inkml:trace>
  <inkml:trace contextRef="#ctx0" brushRef="#br1" timeOffset="177225">27949 8199 783 0,'0'0'198'16,"0"0"-39"-16,0 0-28 0,0 0-51 15,0 0-80 1,0 0-4-16,0-8-31 0,0 10-225 16,-31 15-292-16</inkml:trace>
  <inkml:trace contextRef="#ctx0" brushRef="#br1" timeOffset="177822">27852 6820 350 0,'0'0'196'0,"0"0"-122"0,0 0 5 16,0 0-25-16,0 0-47 15,0 0 2-15,9 0-7 16,4 0-2-16,-4 0 0 15,-9 0-65-15,0 0-569 16</inkml:trace>
  <inkml:trace contextRef="#ctx0" brushRef="#br1" timeOffset="180183">28158 8021 616 0,'0'0'142'0,"0"0"-28"15,0 0-9-15,0 0 21 16,0 0-35-16,0 0-39 16,-102-20 6-16,102 20-28 15,0-3 1-15,0 0 0 16,0 0-25-16,0 3 12 15,9-6-18-15,26 1 1 0,23-4 13 16,22-2-14-16,31 3 0 16,14-1-1-16,12 0 8 15,6 4-7-15,-10-6 0 16,-9 6 10-16,-26-5-16 16,-14 2 6-16,-35 6 0 15,-31-2 4-15,-9 4 7 16,-9 0-7-16,0 0 6 15,0-6-1-15,0-2 33 16,-18-3-38-16,-22-9 2 16,5 6-10-16,-23-1 13 15,9-1-8-15,0 2-1 16,5 3 5-16,4-1-11 0,0 1 6 16,13 2 0-1,-4-1 0-15,22 9 11 0,9-2-11 16,0 0 0-16,0 3 0 15,0-2-8-15,0 2 1 16,22 0 0-16,14 0-1 16,13 19 12-16,17 9-4 15,1 3 0-15,0 3 3 16,-1 1-8-16,-17-2 5 16,0 2 0-16,-31-4-2 15,-18 0 1-15,0 0-6 16,-49 9 4-16,-53 2-72 0,-45 3-76 15,-4 6-236 1</inkml:trace>
  <inkml:trace contextRef="#ctx0" brushRef="#br1" timeOffset="186887">30153 7894 643 0,'0'0'148'16,"0"0"-2"-16,0 0-2 15,0 0-44-15,0 0-16 16,0 0-20-16,-67-80-14 16,54 80 3-16,4 0-31 15,9 0-12-15,-9 0-10 16,0 14 1-16,1 23-1 15,-10 12 0-15,4 4 7 16,14 6-11-16,0-5 4 16,0 2 0-16,0-7-1 15,14-13 1-15,21-11-2 16,14-13 1-16,-9-12 0 0,5 0 0 16,12-14 2-1,-8-25 9-15,0-7 6 0,-22-4-11 16,4-1 22-16,-22-6-1 15,-9 0-14-15,0 3 8 16,-9 3-19-16,-31 14 0 16,-9 12-1-16,13 11-14 15,-4 10 11-15,14 4-7 16,-5 0-61-16,31 24-39 16,0 9-115-16,0 2-114 15</inkml:trace>
  <inkml:trace contextRef="#ctx0" brushRef="#br1" timeOffset="187247">30926 7500 767 0,'0'0'140'0,"0"0"5"16,0 0-2-16,0 0 0 16,0 0-73-16,0 0-6 15,-102-96-33-15,102 96-25 16,-13 42 4-16,-14 20-9 16,0 22 16-16,-4 16 6 0,13 2-21 15,-4 0 10-15,4 0-12 16,10-6 4-16,8-3-2 15,0-5-2-15,0-11-3 16,26-21 3-16,14-13-54 16,9-20-29-16,9-15-40 15,0-8-69-15,-14 0-40 16,5-11-52-16,-9-17-184 16</inkml:trace>
  <inkml:trace contextRef="#ctx0" brushRef="#br1" timeOffset="187727">31050 8103 189 0,'0'0'200'16,"0"0"-71"-16,0 0 26 16,0 0 14-16,0 0-73 15,-17-144 4-15,17 138-34 16,0 3-14-16,0 3-9 16,0 0-29-16,0 0 4 15,17 0-16-15,23 0 1 16,0 3 0-16,-13 14-3 15,13 5 0-15,-22 1 0 16,0 2 2-16,4 1-2 16,-13-1 0-16,-9 2 0 15,0-3-2-15,0-4 2 0,0-6 0 16,0-5-2-16,0-7-2 16,0-2 4-16,0 0 6 15,0 0-3-15,0-2 17 16,0-21-18-16,0-5 2 15,0-1 2-15,17-3 0 16,1 2-1-16,13 4-5 16,-4 1 5-16,13 3-3 15,0 2-2-15,-13 5 0 16,13 10-3-16,-14 5-2 16,5 0 2-16,-13 11 1 15,0 20 1-15,-9 6-7 16,-9 6 8-16,0-4 0 0,0 1-2 15,0-6 5-15,0-3-8 16,13-8-2 0,-13-4-68-16,9-7-100 0,0-12-119 15,9 0-355-15</inkml:trace>
  <inkml:trace contextRef="#ctx0" brushRef="#br1" timeOffset="188008">31770 7440 74 0,'0'0'658'16,"0"0"-548"-16,0 0-66 0,0 0 18 15,0 0 20-15,0 0 11 16,85 196-26-16,-37-103-30 15,-8 12 11-15,-13 8-13 16,4 0-18-16,-22 0 3 16,-9-2-19-16,0 5 1 15,0 0-2-15,-58-3-4 16,-26 0-14-16,-32-19-266 16,-30-10-594-16</inkml:trace>
  <inkml:trace contextRef="#ctx0" brushRef="#br1" timeOffset="185109">29989 6390 741 0,'0'0'174'15,"0"0"-49"-15,0 0 19 16,0 0-17-16,0 0-59 16,0 0 10-16,0 0-32 0,-49-48-12 15,49 48-5 1,0 0-28-16,0 0 2 16,-18 14-3-16,0 28-1 0,-13 18-1 15,13 2 2-15,1 4 0 16,17-4-3-16,0-3 3 15,0-3 0-15,0-13 0 16,26-9-20-16,14-11 19 16,-4-15-18-16,4-8 18 15,-14 0-2-15,14 0 6 16,-22-23 6-16,4-11 5 16,-4-8-12-16,-9-12 15 15,-9-2-14-15,0-7 4 16,0 1 3-16,0 8-8 15,-9 6 2-15,-9 17-4 0,5 14-5 16,-14 12 3 0,1 5-15-16,-32 0-37 0,0 16-61 15,-8 23-132-15,17 4-226 16</inkml:trace>
  <inkml:trace contextRef="#ctx0" brushRef="#br1" timeOffset="185485">30686 5861 695 0,'0'0'177'0,"0"0"-17"15,0 0-39-15,0 0 8 16,0 0-57-16,0 0-28 16,-93-83-8-16,84 83-28 15,-13 14 4-15,-5 27-3 16,-4 29-9-16,4 20 22 16,1 16-21-16,-5 13 6 15,13-4 11-15,9 4-17 16,9-5 8-16,0-1-9 0,0-6 4 15,35-11-3 1,23-16-1-16,0-21-13 0,18-20-24 16,-10-16-53-16,32-17-16 15,-14-6-103-15,5-2-124 16</inkml:trace>
  <inkml:trace contextRef="#ctx0" brushRef="#br1" timeOffset="185952">31050 6628 442 0,'0'0'167'0,"0"0"-57"15,0 0 57-15,0 0-61 0,0 0-15 16,0 0-37-16,-8-122-11 16,8 122-20-16,31 0-18 15,-5 0-4-15,14 0-1 16,-13 11 3-16,4 6-5 15,-13 6 2-15,0 3 0 16,-9-1-2-16,4-2 6 16,-13-5-4-16,0-2 0 15,0-6 2-15,0-4-5 16,0-2 2-16,0-4 1 16,0 0 11-16,0 0-7 15,0 0 14-15,0-10 2 16,0-8-12-16,9-14 18 15,-9-2-23-15,9 0 2 0,-1 3 1 16,1 11-3-16,0 9-3 16,5 11 0-16,3 0-7 15,10 0 5-15,4 8-6 16,-4 20 6-16,4 9-2 16,-4-1 5-16,4-4-1 15,-14-1 0-15,1-8-5 16,-9-3 3-16,4-3-83 15,-13-9-98-15,0-5-80 16,9-3-341-16</inkml:trace>
  <inkml:trace contextRef="#ctx0" brushRef="#br1" timeOffset="186219">31686 5809 582 0,'0'0'204'0,"0"0"-50"16,0 0-25-16,0 0-45 15,0 0-63-15,0 0-20 16,35 52 18-16,14 12 12 16,9 22 18-16,9 10-8 15,-10 11-15-15,1 10 11 16,0-1-20-16,-23-2-10 0,-3-10 2 15,-32-2-6 1,0-4-6-16,-18-1-21 0,-49-7-108 16,-13-8-139-16,13-9-344 15</inkml:trace>
  <inkml:trace contextRef="#ctx0" brushRef="#br1" timeOffset="398933">902 2297 761 0,'0'0'199'15,"0"0"-22"-15,0 0-32 16,0 0-32-16,0 0-50 16,0 0-14-16,0-15-9 15,0 15-28-15,0 0 16 16,0 0-27-16,0 3 0 15,0 19 2-15,-9 15 4 16,-18 14 7-16,-13 0-8 0,9 3-2 16,4 2 5-16,-4-2-9 15,5 0 0-15,8-11 1 16,-4-6 8-16,13-12-9 16,0-14 0-16,9-5 3 15,0-6-5-15,0 0 2 16,0 0 0-16,0 0 11 15,0 0-5-15,0-20 1 16,0-19-7-16,9-18 7 16,31-17-11-16,9-16 4 15,8-9 0-15,-12 4-7 16,4 14 17-16,-9 21-10 16,-14 21 0-16,-3 17 3 15,-15 13-7-15,-8 6 4 0,0 3 0 16,9 0-7-16,0 0-7 15,9 6 12-15,22 31-2 16,-13 10 2-16,-5 21-5 16,-4 6 5-16,-10 0 2 15,1-3-3-15,0-15 9 16,-9-5-6-16,14-14 0 16,-6-11-23-16,1-10 7 15,0-4-48-15,-9-3-38 16,0-7-26-16,0-2-76 15,0 0-65-15,0 0-396 0</inkml:trace>
  <inkml:trace contextRef="#ctx0" brushRef="#br1" timeOffset="399174">377 2600 546 0,'0'0'211'0,"0"0"-57"15,0 0 9-15,0 0-65 16,0 0-40-16,0 0-43 16,0-15-7-16,67 15 26 15,35 0-11-15,23 0 25 16,30-3-19-16,-4 0-29 0,-4-2 12 16,-5-4-12-1,-26 3-1-15,-10 6-25 0,-30 0-142 16,-27 0-212-16</inkml:trace>
  <inkml:trace contextRef="#ctx0" brushRef="#br1" timeOffset="399883">2101 2274 778 0,'0'0'172'0,"0"0"21"16,0 0-55-1,0 0-26-15,0 0-56 0,0 0-34 16,0-23 8-16,0 23-30 16,0 20 1-16,0 11 11 15,0 15-5-15,0 1 12 16,0 4-5-16,0-2-11 15,0-6 7-15,0-7-10 16,0-5 0-16,0-5 2 16,0-10 9-16,0-4-10 15,0-10-1-15,0-2 0 16,0 0 7-16,0 0-5 16,0 0-2-16,0-2 25 0,0-26-3 15,-13-7-5 1,4-16-8-16,0-13 0 0,9-13-8 15,0-11-1-15,0 1 0 16,9 7-1-16,13 12 9 16,5 20-8-16,-9 11 0 15,4 14 0-15,-4 9-5 16,-1 8 5-16,6 6-5 16,-6 0 1-16,23 0-14 15,-13 12 11-15,0 11-4 16,4 11-16-16,-13 5 26 15,-18 6-24-15,0 12 11 0,0 0 14 16,-36-3-20-16,-13-6 16 16,0-17-7-16,32-11 9 15,8-14-3-15,9-4 5 16,0 0 0-16,0 2-2 16,0 4-4-16,0 1 6 15,0 5 0-15,9 0 5 16,17 3-11-16,14 3 10 15,-4-4-4-15,21 5 0 16,1-7 9-16,9 0-9 16,4-3 0-16,-4-2 0 15,-23 0-5-15,5-7-98 16,-18 4-90-16,-13-6-120 16,8 0-342-16</inkml:trace>
  <inkml:trace contextRef="#ctx0" brushRef="#br1" timeOffset="400282">3163 2282 520 0,'0'0'278'16,"0"0"-119"-16,0 0 5 16,0 0-23-16,0 0-61 15,0 0-30-15,-98-88-4 16,98 88-32-16,0 0-12 15,0 17-2-15,-9 21 4 16,9 12-4-16,0 7 0 0,0 2 4 16,0-5 0-1,9-6-4-15,22-9 0 0,-4-10 0 16,4-9 5-16,-4-11-3 16,4-9-2-16,-4 0 5 15,4 0 10-15,-5-20-8 16,5-11 40-16,-4-10 0 15,-9-4-33-15,4-8 19 16,-22-6-11-16,0-1-15 16,0 6 6-16,-31 14-13 15,-18 12 0-15,5 16-6 16,-5 12-6-16,9 0-5 0,-9 15-39 16,31 24-72-16,0 7-64 15,18 3-207 1</inkml:trace>
  <inkml:trace contextRef="#ctx0" brushRef="#br1" timeOffset="400915">3909 2206 289 0,'0'0'721'15,"0"0"-593"-15,0 0 21 0,0 0-23 16,0 0-50 0,0 0-54-16,-66-74-6 0,66 74-16 15,0 34 13-15,0 15-11 16,0 10 14-16,0 5-11 16,0 5 19-16,18-4-22 15,-10-6 4-15,15-8 4 16,-14-11-5-16,-1-17 1 15,1-9-6-15,0-9 2 16,-9-2 0-16,0-3 4 16,0 0 6-16,0-3 31 15,0-22-24-15,0-18 0 0,0-4-19 16,0-13 6-16,0-11-4 16,9-3-1-1,4 1-1-15,-4 5 0 0,0 12 7 16,0 15-8-16,0 16 1 15,0 11-2-15,4 8-6 16,-4 6-2-16,9 0-13 16,22 0 8-16,-5 12-14 15,5 11 25-15,-13 5-18 16,-5 3-5-16,-13 6 22 16,-9 0-21-16,0-4 19 15,0-1 4-15,-31-4-11 16,-5-2 13-16,-3-4 1 15,21 1 0-15,0-4-4 16,5-5 4-16,13 4 0 0,0-1-2 16,13-1 4-16,14 0-2 15,13-6 0-15,4-2 1 16,5-5-1-16,9 3 1 16,8-6-2-16,1 6-14 15,0-1-143-15,13-5-169 16,-5 0-660-16</inkml:trace>
  <inkml:trace contextRef="#ctx0" brushRef="#br1" timeOffset="401424">5153 2262 659 0,'0'0'272'15,"0"0"-157"-15,0 0 49 16,0 0-37-16,0 0-85 16,0 0-17-16,-8-20-21 15,8 54-3-15,0 10 37 16,0 3-21-16,0 4 7 16,0-3 1-16,0-8-24 15,-9-8 19-15,9-11-14 16,0-6-5-16,0-10 12 15,0-5-13-15,0 0 15 16,0 0 16-16,0 0-6 16,0 0 24-16,0-30-9 0,9-24-25 15,31-23 5-15,8-16-16 16,19-8-3 0,-23 1 1-16,5 17 7 0,-18 24-8 15,-13 22-1-15,-9 18 0 16,-9 10-2-16,0 9 2 15,0 0-6-15,9 5-2 16,13 32-14-16,-4 12 22 16,9 10 0-16,-5 0 2 15,5 3-5-15,-10 1 5 16,14-9-2-16,-13-9 0 16,4-2-33-16,-22-10-18 0,0-4-43 15,0-7-49-15,0-4-65 16,0-10-120-16,0-5-211 15</inkml:trace>
  <inkml:trace contextRef="#ctx0" brushRef="#br1" timeOffset="401610">5153 2376 343 0,'0'0'289'0,"0"0"-140"15,0 0 15-15,0 0-12 16,0 0-86-16,0 0-29 15,80-34-1-15,5 25-13 16,21-2 6-16,6-4-28 0,3 5-1 16,-17-5-17-16,-14 0-263 15,-26 2-312-15</inkml:trace>
  <inkml:trace contextRef="#ctx0" brushRef="#br1" timeOffset="403411">6286 1495 783 0,'0'0'179'16,"0"0"-3"-16,0 0-19 15,0 0-40-15,0 0-51 16,0 0-32-16,-49-14-2 16,-8 14-28-16,-10 0 15 15,-8 0-9-15,-41 0-8 16,-17 3 12-16,-32 3-12 16,-26 1 0-16,-22 2 6 15,4-3-3-15,18-3-2 16,9 2-3-16,27-1 6 15,21 1-6-15,1 1 0 16,-18 0 1-16,-13 3-1 16,-19-4 0-16,1 0 0 0,-40 7-1 15,-18 4 3-15,-17 2-7 16,-10 1 5-16,36-1 0 16,31-4-1-16,27-3 5 15,48-3-4-15,32-2 0 16,22-3 9-16,13 0-11 15,5-3 2-15,-5 3 0 16,-8-1-4-16,-6 1 7 16,-3 3-3-16,8-1 0 15,1 1 7-15,-1 0-10 16,0-4 3-16,10 4 0 16,8-3-5-16,0 0 11 15,22-3-6-15,-22 0 0 0,9 0 4 16,5 0-8-1,-5 0 4-15,-9 0 0 0,-4 6-5 16,-5-4 6-16,0 1-1 16,27 3 0-16,13-6 7 15,9 0-14-15,9 0 7 16,0 0 0-16,0 0-8 16,0 0 17-16,0 0-9 15,0 0 0-15,0 0 3 16,0 0-4-16,0 0 1 15,0 0 0-15,0 3-4 16,0-3 4-16,0 15 0 0,-9 11-3 16,-4 9 8-16,-5 17-5 15,1 2 0-15,-6 2 0 16,6 6 1-16,-10 6 4 16,5 5-5-16,4 4 0 15,-9 5 8-15,-4 0-8 16,13-3 0-16,1 1 0 15,-6-4-7-15,15-2 13 16,-1-7-6-16,0 0 8 16,0-11-7-16,-4-11 18 15,13-12-17-15,-9 2-2 16,9-4 11-16,-9-3-3 0,0 1-8 16,0-4 8-16,9-8-2 15,-9-6-5-15,9-5-1 16,0-4 0-16,-13 2 1 15,13-2 5-15,0-2-6 16,0 0 0-16,0 0 10 16,0 0-15-16,0 0 5 15,0 0 0-15,0 0-1 16,0 0 0-16,0 0-2 16,0 3 3-16,0 2-2 15,13 4 2-15,5 3 0 16,22-1 1-16,-5-3-2 15,14 1 7-15,18 2-6 0,17-5 0 16,41-1 8 0,21-5-5-16,14 0-3 0,22 0 0 15,1 0-6-15,-10-5 10 16,9-7-4-16,0 1 0 16,0 0 4-16,1 6-11 15,8-1 7-15,-9 0 0 16,0 6-5-16,-9-3 10 15,9 0-5-15,0 1 0 16,-8-5 7-16,-5 2-13 16,-5 2 6-16,-9 3 0 15,-12 0-9-15,-10 0 10 16,-9 0-2-16,10 0 1 16,-1-2-3-16,13-2-3 0,6-1 6 15,21-4 0-15,18-5-9 16,0 3 13-16,0-1-4 15,-18 2 0-15,-17 1 3 16,-14 0-7-16,-18 4 4 16,-17 1 0-16,-5 2-3 15,-22 0 6-15,-22-2-3 16,-23-2 0-16,-4 4 7 16,-4-4-9-16,4 1 2 15,-4 2 0-15,4-3-5 16,-13 3 10-16,-9 3-5 15,-1-2 0-15,-8 2 4 16,0-3-4-16,0 0 0 0,0-3 0 16,0 0 2-1,0-8 5-15,0-2-7 0,0-8 0 16,0-6 8-16,0-7-12 16,-8-8 4-16,-1-7 0 15,-9-1-2-15,5-7 7 16,4-6-5-16,0 2 0 15,9-4 6-15,0-8-9 16,0 2 3-16,0-11 0 16,0 3-5-16,0-3 9 15,0-10-4-15,0 7 0 16,9-8 11-16,-9-2-16 16,9 8 5-16,-9 13 0 15,13 15 0-15,-13 19 8 0,0 15-8 16,0 11 0-16,0 9 9 15,0 2-7-15,0 5-2 16,0-3 0-16,0 4-2 16,0 0 2-16,-31 0-1 15,-18 0 1-15,-53 0-2 16,-23 0-10-16,-21 13 12 16,-23 5-6-16,-13 10-23 15,-23 9-82-15,5 13-64 16,-22 5-229-16</inkml:trace>
  <inkml:trace contextRef="#ctx0" brushRef="#br1" timeOffset="404123">1581 1794 325 0,'0'0'374'0,"0"0"-194"0,0 0 19 15,0 0-45-15,0 0-50 16,0 0-27-16,-66-44-38 16,66 44-3-16,0 0-33 15,0 12-1-15,0 35-2 16,0 26 1-16,0 16 10 15,0 16 24-15,0 7-32 16,0 7 16-16,0 9-10 16,0 2-6-16,0-5 9 15,-27-4-9-15,-4-4 5 16,13-13 9-16,1-13-16 0,17-12 15 16,0-17-16-16,0-16 9 15,0-10-12-15,0-13 3 16,8-11 0-16,-8-7-3 15,0-5 12-15,0 0-9 16,0 0 1-16,0 0 5 16,0 0-2-16,0-3-4 15,-8-25-56-15,-15-12-53 16,14-11-102-16,9-8-173 16</inkml:trace>
  <inkml:trace contextRef="#ctx0" brushRef="#br1" timeOffset="404912">2692 1768 455 0,'0'0'196'0,"0"0"-53"16,0 0-2-16,0 0-44 0,0 0-13 16,0 0-6-16,-9-77-25 15,9 77 13-15,0 0-13 16,0 0-23-16,0 0 16 16,0 0-21-16,0 0-10 15,0 0 10-15,0 0-24 16,0 0 15-16,0 11-1 15,0 20-5-15,9 12 16 16,-9 10-14-16,22 15 7 16,-13 12 5-16,0 13-21 15,0 8 14-15,9 7-10 16,-18 6-4-16,9-1 11 0,4 0-14 16,-13 1 0-1,0-7 1-15,0-3 10 0,0-11-11 16,0-7 0-16,-22-15 7 15,4-18-8-15,9-16 1 16,9-13 0-16,0-13 5 16,0-9 3-16,0-2-8 15,0 0 0-15,0 0 6 16,0 0 4-16,0 0-10 16,0-22-1-16,0-4-42 15,0-2-72-15,0 2-74 16,0 7-304-16</inkml:trace>
  <inkml:trace contextRef="#ctx0" brushRef="#br1" timeOffset="405624">3687 1750 168 0,'0'0'378'16,"0"0"-220"-16,0 0-12 15,0 0-14-15,0 0-2 16,0 0-38-16,-17-105 3 0,17 94-23 16,0 8-21-16,0 3 6 15,0 0-40-15,0 0-8 16,0 7-9-16,-9 37 10 16,9 21-10-16,0 17 23 15,0 16-12-15,0 14 24 16,0 9-20-16,0 16-2 15,0 4 16-15,0-2-27 16,0-9 12-16,0-17-3 16,0-10-11-16,0-22 12 15,0-10-9-15,0-15-3 16,9-13 1-16,-1-9 9 0,-8-11-10 16,9-7 0-16,-9 0 3 15,0-9-5-15,14-4 2 16,-14 0 0-16,0-3 0 15,0 0 11-15,0 0-11 16,0 0 0-16,0 0 2 16,0 0-9-16,0 0-19 15,0 0-63-15,-31 0-57 16,13 0-150-16,9 0-320 16</inkml:trace>
  <inkml:trace contextRef="#ctx0" brushRef="#br1" timeOffset="406298">4687 1645 621 0,'0'0'129'15,"0"0"4"-15,0 0 43 16,0 0-68-16,0 0-24 15,0 0-20-15,-58-32-31 16,49 44 3-16,-4 29-28 0,4 14 22 16,0 13 19-16,9 9-30 15,0 14 17-15,0 11-10 16,0 10-11-16,31 11 17 16,-13 1-29-1,0 3 8-15,-9-8-1 0,0-5-4 16,4-14 4-16,-13-16-10 15,0-14 6-15,0-10-1 16,0-15-5-16,0-11 0 16,0-11 1-16,0-12 9 15,0-6-10-15,0-1 0 16,0-1 0-16,0-3 1 0,0 0-1 16,0 0 0-1,0 0-2-15,-13 0-65 0,-14 0-57 16,0-21-173-16,-22-10-416 15</inkml:trace>
  <inkml:trace contextRef="#ctx0" brushRef="#br0" timeOffset="461432">1928 4230 241 0,'0'0'372'0,"0"0"-282"16,0 0 44-16,0 0-9 15,0 0-19-15,0 0-44 16,0 3-12-16,0-3 9 16,27 0-21-16,4 0 17 15,4-12-14-15,23-17-8 16,9-6 16-16,-1-6-36 0,5-1-3 15,-17 1 19-15,-14-5-27 16,-9-3 31-16,-13 4-7 16,-10 2-24-16,-8 6 22 15,0 10-10-15,0 9-11 16,0 7 17-16,0 8-20 16,0 3-2-16,-8 0 1 15,-10 3-13-15,-4 21 14 16,-5 12 0-16,-13 3 0 15,22-2-1-15,9 8 4 16,9 0-3-16,0 1 0 16,0-1 4-16,36-3-8 0,4-5 4 15,18-6 0 1,8-2-8-16,1-7 10 0,0-8-3 16,-1-2 1-16,-17-6-42 15,0-6-7-15,-14 0-71 16,5 0-94-16,-8-20-120 15,-6-14-409-15</inkml:trace>
  <inkml:trace contextRef="#ctx0" brushRef="#br0" timeOffset="461763">3403 3834 201 0,'0'0'476'0,"0"0"-307"16,0 0-28-16,0 0 4 15,0 0-73-15,0 0-5 0,58-45-25 16,-58 45-28-16,0 0 15 16,0 2-29-16,0 18 9 15,-9 11 13-15,-40 0 2 16,0 3 12-16,-18 1-11 16,-8-5-22-16,8-7 11 15,27-9-14-15,23-5 0 16,17-7 0-16,0 2 0 15,0 1-2-15,0 4 2 16,8 4 0-16,28-1 6 0,13-4-4 16,17-5-2-1,23-3 0-15,5 0-34 0,3 0-81 16,-12 0-150-16,-10 0-316 16</inkml:trace>
  <inkml:trace contextRef="#ctx0" brushRef="#br0" timeOffset="462187">3843 3850 549 0,'0'0'211'16,"0"0"-33"-16,0 0-44 15,0 0-28-15,0 0-1 16,0 0-48-16,0-69-14 0,0 69-19 15,9 0-19 1,8 0 5-16,6 22-5 0,12 6-1 16,-4 5 21-16,18 8-23 15,-13-2 11-15,4 6-13 16,9-1 11-16,-14-8-11 16,5-2 0-16,-13-6 2 15,-18-11-4-15,4-6 6 16,-13-8-4-16,0-3 0 15,0 0 6-15,0 0 8 16,-31-3 1-16,-5-19-10 16,5-1 10-16,5-3-9 15,3 1-6-15,23 0 0 16,0-4 5-16,31-5-15 0,36-4 10 16,9-3-22-16,-1 4 19 15,-8 6-44-15,-18 6-3 16,-27 11-10-16,-13 6-64 15,-9 8-90-15,0 0-172 16</inkml:trace>
  <inkml:trace contextRef="#ctx0" brushRef="#br0" timeOffset="462788">4811 3644 561 0,'0'0'157'0,"0"0"4"15,0 0-58-15,0 0 0 16,-280-130-46-16,138 107-13 16,-22 1 7-16,-27 2-14 15,-18 0 3-15,-4 3-6 16,4 6-32-16,-4 2 21 15,4 6-23-15,-13 3 2 16,-18 0 7-16,4 0-4 16,-4 15-5-16,9 7 0 15,32 6 7-15,52 3-7 0,45 9 0 16,35 12 0-16,18 15-11 16,9 12 11-16,22 9 0 15,10 2 0-15,8-2 1 16,26-3-9-16,63-2 8 15,53-10 0-15,76-5-7 16,62-12 15-16,35-10-5 16,32-15 4-16,-14-14 0 15,-35-15 6-15,-23-2 11 16,-44 0 1-16,-31-19 26 16,-18-12-22-16,-26-9 1 15,-23-8 3-15,-26-6-22 16,-1-12 23-16,-30-10-14 0,-18-7-11 15,-10-8 24-15,-30-3-32 16,-18-5 10-16,-40 8-7 16,-44 10 7-16,-23 18-16 15,1 20 5-15,-19 18 0 16,10 17-13-16,-19 4 8 16,1 4-20-16,9 0-22 15,8 26-78-15,23 8-72 16,4 6-329-16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18:33.8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1927 2041 308 0,'0'0'131'15,"0"0"-43"-15,0 0 28 16,0 0-22-16,0 0-22 15,0 0 0-15,0 0-16 0,0-3 3 16,0 3-3-16,0 0-25 16,0 0 11-16,0 0-34 15,0 0-3-15,0 0 8 16,0 0-3-16,0 0-8 16,18 0-1-16,22 0 3 15,18 0 13-15,-14 0-15 16,36 0 0-16,5 0 9 15,21 0-2-15,19 0-7 16,17 0-2-16,22 0 5 16,18 0-4-16,1 0-1 15,-1 0 0-15,9 0-3 0,-18 0 16 16,-4 0-13-16,13 0 0 16,-9 0 3-16,1 5-6 15,8-2 3-15,9 0 0 16,40-3 2-16,26 3 6 15,23-3-11-15,5 0 3 16,-5 0 0-16,-14 0-7 16,-8 0 7-16,-9 0 0 15,-9 0 1-15,-9 0 4 16,8 0-5-16,-21 0 0 16,13 0 6-16,-9 0-9 15,-4 3 3-15,4 7 0 0,9 0-2 16,-13 1-1-1,4-3 3-15,-13-8 0 0,22 0 4 16,9 0-9-16,0 0 7 16,26 0-2-16,-8 0 0 15,-9 6 5-15,0-6-5 16,13 0 0-16,-14 0 7 16,19 0-15-16,13 0 7 15,-14 0 1-15,-8 0-3 16,0 0 10-16,-9 0-7 15,-1-3 0-15,-8 0 0 16,-9 3-1-16,0-3 1 16,0-2 0-16,-13-1 1 15,22 1 3-15,9-7-4 16,8 4 0-16,-8-4 7 0,0-2-15 16,13 3 8-16,-4-1 0 15,8 4-3-15,-8 2 6 16,4 1-3-16,-26 2 0 15,-23 0 3-15,5 3-6 16,-14-3 4-16,5 3-1 16,13-3 1-16,-4 1 5 15,-27 2-6-15,4 0 0 16,-4-3-2-16,-9 0-5 16,1-5 8-16,-6 2-1 15,-12-2 0-15,-10-1 8 16,-13-3-8-16,-8 4 0 0,-19-1 4 15,10-2-10 1,-19 2 6-16,-4 1 0 0,-4 0-1 16,-22-1 8-16,4 1-7 15,-27 0 0-15,5 2 4 16,-9 2-9-16,-1 2 5 16,-8-1 0-16,-22 1-3 15,0-2-70-15,-18 4-56 16,0-3-101-16,-9-2-362 15</inkml:trace>
  <inkml:trace contextRef="#ctx0" brushRef="#br0" timeOffset="1207">3469 936 590 0,'0'0'195'16,"0"0"-54"-16,0 0-17 15,0 0-21-15,0 0-20 16,0 0-41-16,0 0 7 16,0-88-32-16,-18 69 3 15,-4 5-9-15,-5 2-10 16,-13 1-1-16,5 6 0 16,-5 5 1-16,0 0-8 15,13 0 1-15,-4 10 6 0,4 22 0 16,10 8 0-16,3 2-2 15,14 4 2-15,0-1-21 16,14 2 20-16,21 2-20 16,14-1 5-16,0-1 14 15,0-3-12-15,-14-5 14 16,5-2 0-16,-13 0 1 16,-18-4-8-16,4 3 7 15,-13-6-2-15,0 1-5 16,-22 0-18-16,-27-3 21 15,-18 1 2-15,1-9 0 16,-10-5-4-16,1 1 3 16,26-8-64-16,0-5-11 15,22-3-29-15,5 0 13 0,13-5-43 16,9-24-91-16,0-19-113 16</inkml:trace>
  <inkml:trace contextRef="#ctx0" brushRef="#br0" timeOffset="2947">3811 951 532 0,'0'0'215'15,"0"0"-52"-15,0 0-35 16,0 0 9-16,0 0-54 0,0 0-30 15,0-65 4-15,0 65-45 16,0 0-12-16,0 3 0 16,0 33-25-16,0 18 25 15,0 16 0-15,0 12 10 16,0 4-16-16,0 2 6 16,0-6 0-16,0-9 0 15,0-17 6-15,0-15-6 16,0-16 0-16,0-13-24 15,0-7 2-15,0-5-35 16,13 0 57-16,-13 0-8 16,0-14 14-16,0-14-6 15,0-7 0-15,-31 2 4 0,-4-1-8 16,4-1 4-16,-9 7 0 16,4 5-5-16,5 4 3 15,4 2 2-15,10 5 0 16,3 7 1-16,5-1-1 15,9 6 0-15,0-3 0 16,0 3-1-16,0-2-8 16,0 2 7-16,23 0-2 15,12 0 4-15,23 0 1 16,0 0-1-16,17-6 0 16,-8-8 19-16,-9 0-16 15,-10-3 16-15,-8 11 0 16,-31 6-8-16,0 0 10 15,-9 0-21-15,0 0-9 0,0 8 7 16,9 21 0-16,13 10 2 16,-13 6 0-16,0 1 4 15,9 1-1-15,-9 2-3 16,0-3 0-16,-9-7-2 16,0-5 10-16,0-8-8 15,0-12 0-15,0-6 4 16,0-5-16-16,0-3 11 15,0 0 1-15,-9-5 22 16,-18-18-17-16,9-9-5 16,-4-1 0-16,22-2 9 15,0-2-13-15,0 4 4 0,0 5 0 16,0 2-7-16,31 6 8 16,-4 6-1-16,13 6 0 15,-5 4 1-15,-4 4-13 16,5 0 12-16,-5 0 0 15,-4 0-7-15,4 12 7 16,-4 5-3-16,-5 5 3 16,-4 6-9-16,-10-1 4 15,1 4 1-15,-9-6 4 16,9-2-4-16,5-6 12 16,-14-8-8-16,8-7 0 15,-8-2 7-15,0 0-2 16,9 0-2-16,-9 0 1 0,9-6 10 15,0-16-6-15,0-9-8 16,13 1 0-16,-4 0 6 16,-9 2-8-16,9 3 2 15,4 10 0-15,-13 7-3 16,-9 5 1-16,9 3 0 16,-1 0-2-16,1 3-14 15,14 16 14-15,-6 7-1 16,-8 3 5-16,9-4-6 15,-5-3 9-15,5-5-3 16,-9-5 0-16,0-3 8 16,0-7-11-16,4-2 3 0,-13 0 0 15,9 0 3 1,-9 0 2-16,18 0-1 0,-9-19 2 16,13-8-2-16,-4 5 3 15,-10 3-7-15,1 4 0 16,-9 10-9-16,0 5 15 15,9 0-12-15,-9 0 6 16,22 0-14-16,-4 7 1 16,9 11 13-16,13-7 0 15,-13-2 1-15,4-2 6 16,-5-7-7-16,5 0 0 16,-4 0 7-16,4 0 0 15,5-16-7-15,-5-6 0 0,-5-3-1 16,-12-4 11-1,-5 1-10-15,-9-1 2 0,0 4 5 16,0 2-6-16,-23 9-1 16,-3 5-3-16,8 9 0 15,-4 0-15-15,-5 0 12 16,18 4 3-16,0 18 1 16,9-2-8-16,0-1 10 15,0-5-15-15,0-2 12 16,27-7-13-16,0-5 16 15,4 0 0-15,-13 0 2 16,-10 0 3-16,6 0-3 0,-5 0-2 16,-9 0 1-1,0 0 1-15,0 0-4 0,0 15-1 16,0 11-6-16,0 12 8 16,0 16 2-16,0 12 3 15,0 16 11-15,-23 17-12 16,23 23 9-16,0 19 11 15,0 4-6-15,23 2 69 16,21-15-73-16,-4-8-11 16,-9-6 10-16,-13-11-2 15,-18-16-8-15,0-29-1 16,0-25 6-16,0-20 3 16,-40-17-6-16,-18 0 36 15,-26-20-2-15,-1-26-35 16,-12-15 8-16,-1-7-11 0,22-6 3 15,10 7-12-15,17 1 5 16,22 4-28-16,18-4 2 16,9-5-55-16,0-8-20 15,36-6-90-15,30-2-117 16,1 2-264-16</inkml:trace>
  <inkml:trace contextRef="#ctx0" brushRef="#br0" timeOffset="3419">4371 1016 475 0,'0'0'163'16,"0"0"-24"-16,0 0-66 15,0 0-34-15,0 0-39 0,0 0 11 16,-13 14-17-16,13 0 6 15,0 3 0-15,22-6 4 16,-4-2 3-16,-1-6 5 16,14-3 23-16,-4 0 22 15,-5 0 18-15,-4-9-5 16,0-14-11-16,0-2-1 16,-18-4-35-16,0-2 11 15,0 0-9-15,-18 6-24 16,-9 8-2-16,-13 9-3 15,14 8-22-15,-14 8 19 16,22 37-103-16,9 12-66 0,9 2-145 16</inkml:trace>
  <inkml:trace contextRef="#ctx0" brushRef="#br0" timeOffset="3862">6015 894 673 0,'0'0'162'15,"0"0"1"-15,0 0-30 16,0 0-35-16,0 0-13 15,0 0-55-15,-58-11-1 0,40 48-29 16,9 19 5 0,-8 12 17-16,3 9-14 0,5 5 0 15,9 6 7-15,0-4-7 16,0-4-6-16,0-4-1 16,0-4-1-16,0-5-42 15,0-10-162-15,0-12-253 16</inkml:trace>
  <inkml:trace contextRef="#ctx0" brushRef="#br0" timeOffset="6794">8889 1039 545 0,'0'0'193'0,"0"0"-60"16,0 0 16-16,0 0-39 16,0 0-9-16,9-162-21 15,-9 123-37-15,0 2 11 16,0 5-26-16,0 4-8 15,0 6 9-15,-18 4-24 16,1 7 2-16,-15 5-7 16,-8 4-4-16,5 2-7 15,-23 0 1-15,-8 19 10 16,8 17-6-16,9 14 10 16,9 6-4-16,31 12 0 0,9 2-4 15,9 1-5 1,62-2 9-16,5-8-4 0,17-1-5 15,-4-9 1-15,-14 0 8 16,-17 0 0-16,0-2 3 16,-32-4-11-16,-12 3 8 15,-5-7 0-15,-9-3-8 16,0-7 11-16,-32-2-3 16,-25-10 0-16,-19-5-6 15,-22-6 2-15,5-8 8 16,-5 0-4-16,23 0 0 15,17-8-30-15,40-15-30 16,18-10-22-16,18-18-54 16,80-18-105-16,44-9-157 0</inkml:trace>
  <inkml:trace contextRef="#ctx0" brushRef="#br0" timeOffset="8430">9378 965 511 0,'0'0'185'0,"0"0"-15"16,0 0-34-16,0 0 7 16,0 0-54-16,0 0-27 15,0-23-18-15,0 23-40 16,0 0-8-16,0 39-5 16,0 27 9-16,0 18-1 15,0 13 1-15,0 5 0 0,0-12 0 16,0-8 12-1,0-16-11-15,0-18-1 16,0-17 1-16,0-11-2 0,0-11 1 16,0-7 0-16,0-2 5 15,0 0-1-15,0-20 8 16,-40-13-12-16,4-14 0 16,-12 0 3-16,-1-4-3 15,-9 3 0-15,22 3-2 16,-4 10 8-16,14 10-6 15,3 8 0-15,15 12 1 16,8 5-4-16,0 0 3 0,0-4-4 16,0 4-3-1,0 0-10-15,40 0 17 0,4 0 0 16,14 12 1-16,8-6-4 16,-8-1 3-16,0-5 0 15,-18 3 2-15,0-3 8 16,-13 3-10-16,-10-3 0 15,-3 3 7-15,12 2 2 16,-8 5-9-16,13 3 1 16,-4 9-4-16,13 4 6 15,-14 9-3-15,14-2 0 16,-22 5 4-16,4-2-4 16,-4 1 0-16,-18-6 0 0,0-6-5 15,0-5 10 1,0-8-6-16,-9-4 1 0,-22-8 0 15,-4 0 9-15,4 0-8 16,4-12 1-16,18-16 9 16,9-13-5-16,0-2-6 15,0-11 0-15,44 5 4 16,-4 4-10-16,9 11 6 16,-13 14 0-16,-14 10-8 15,-4 10 8-15,0 0 0 16,4 0-3-16,-4 0-6 15,8 13 0-15,-4 9 7 16,5 4 0-16,-18 2-3 16,13 1 6-16,-13-1-1 0,0-6 0 15,0-7 5-15,-9-7-8 16,9-2 3-16,-9-6 0 16,0 0 6-16,0 0-1 15,0 0 7-15,9 0-2 16,4-6-5-16,5-22 3 15,17-3-8-15,-4-3 0 16,-4 7 1-16,-5 9 5 16,-13 6-6-16,0 10 0 15,-9 2-9-15,0 0 5 16,18 0-13-16,-5 8 12 16,5 17-5-16,9-1 13 15,-5 1-3-15,-4-3 0 16,-1-2 3-16,-8-6-6 15,5-2 3-15,-6-10 0 0,-8 2 0 16,0-4 9-16,9 0-8 16,0 0 1-16,18-10 5 15,4-16 0-15,-4 5-7 16,-5 1 0-16,-4 9-1 16,-10 5 5-16,-8 6-6 15,9 0 2-15,14 0-17 16,-15 3 15-16,10 14-10 15,13 3 12-15,-4-2-10 16,4 0 6-16,-4-6 3 0,-1-4-1 16,6-5-8-1,7-3 3-15,-12 0 7 0,13-5 0 16,-13-18 5-16,4-6 3 16,-13-2-7-16,-9 3 6 15,-9 0-6-15,0-1 27 16,0 10-17-16,-18-1-6 15,-4 8-4-15,4 7-1 16,0 5-3-16,-4 0-5 16,4 0 3-16,9 19-2 15,0 9 7-15,9 4 0 16,0-4-5-16,0-5-12 16,0-10-1-16,27-6 6 15,4-7-3-15,5 0 9 16,4 0 12-16,0-12-6 0,-14-5 8 15,-17 3 2-15,0 7-5 16,4-3 28-16,-13 7-10 16,0 3 16-16,0 0-34 15,0 0-5-15,0 0 0 16,0 20-36-16,0 29 36 16,-13 15-4-16,4 16 12 15,-18 7-10-15,19 11 4 16,-15 3-2-16,14 14 3 15,9 10 3-15,0 2-6 16,0-4 0-16,0-22 2 16,0-19 3-16,0-22-5 0,0-18 0 15,0-16-2-15,0-17 6 16,-8-9-4-16,-32 0 12 16,-27-9 40-16,-9-27-22 15,-8-7-30-15,4-6 2 16,13-5 0-16,10-2 6 15,21-7-13-15,14-7 5 16,22-12-53-16,0-6-10 16,49-2-73-16,8-1-121 15,10 7-86-15</inkml:trace>
  <inkml:trace contextRef="#ctx0" brushRef="#br0" timeOffset="8810">9915 812 480 0,'0'0'189'16,"0"0"-79"-16,0 0 2 15,0 0-33-15,0 0-52 16,0 0-15-16,0 0-9 0,-155 49-3 16,146-16 0-1,9-5 4-15,0-8-4 0,0-9 4 16,27-7 1-16,4-4 49 16,9 0 5-16,-5 0 16 15,-4-12 2-15,-4-11-42 16,-18 1 5-16,-9 1-15 15,0 3-24-15,0 0 0 16,0 7-1-16,0 8-41 16,0 3-71-16,0 9-147 15,31 22-138-15</inkml:trace>
  <inkml:trace contextRef="#ctx0" brushRef="#br0" timeOffset="9254">11417 987 588 0,'0'0'158'15,"0"0"-57"-15,0 0-5 16,0 0-4-16,0 0-5 16,0 0-59-16,-67-62-4 0,67 62-24 15,9 0-1-15,31 11 1 16,18 15 0-16,-9 5 0 16,-13 10-5-16,-5 2 8 15,-31 11-4-15,0 8 1 16,-14 7-1-16,-39-1 0 15,-5-6 1-15,0-14 0 16,18-17 2-16,23-11 2 16,-5-11 2-16,22-7-6 15,0 2 6-15,0-4 12 16,0 0-13-16,0 0 10 16,22 0 7-16,35 0-8 15,28-4-9-15,13-9-5 0,13 7-21 16,4 3-154-16,-17 3-307 15</inkml:trace>
  <inkml:trace contextRef="#ctx0" brushRef="#br0" timeOffset="10243">13945 56 469 0,'0'0'172'0,"0"0"-21"16,0 0-54-1,0 0 3-15,0 0-23 0,0 0-53 16,-218-56-2-16,187 115-22 16,14 37 0-16,8 38 22 15,9 38 5-15,0 37 29 16,0 41-9-16,26 27-26 16,23 46 14-16,0 62-22 15,-31 73-5-15,-9 72 58 16,-9 44-24-16,0 45-17 15,-27 25-18-15,5 7-2 16,13 0 6-16,9-11-11 0,0-29 0 16,-9-36 3-16,-9-31 4 15,-4-53-7-15,-5-48 0 16,10-46 10-16,17-69-12 16,0-62 2-16,17-77-23 15,32-67-65-15,9-66-191 16,-9-56-302-16</inkml:trace>
  <inkml:trace contextRef="#ctx0" brushRef="#br0" timeOffset="11483">15087 1279 439 0,'0'0'276'0,"0"0"-103"0,0 0-27 15,0 0 8-15,0 0-62 16,0 0-15-16,18-102-19 16,-18 102-34-16,0 0 19 15,0 0-43-15,0 0 5 16,0 0-11-16,0 9-14 16,0 28 20-16,0 13-8 15,0 7 17-15,9 0-3 16,-9-7-6-16,22-7 0 15,-4-16-6-15,-1-3 17 0,1-16-10 16,13-8-1-16,-13 0 7 16,13-6 1-16,-4-25-3 15,13-5-3-15,-14-4 10 16,-3-3-3-16,-6 2-8 16,1 4 8-16,-18 5-1 15,0 9-1-15,0 7-7 16,0 10 0-16,0 1-3 15,0 5 6-15,0 0-4 16,0 0 1-16,0 0-17 16,0 0 12-16,0 0-12 0,0 0 15 15,0 8-11-15,-18 9 18 16,18 0-5-16,-9 3 0 16,9 0-9-16,0-1-1 15,0 5 8-15,18-3-2 16,13 2-4-16,-4 4 4 15,0-2 4-15,4-3 0 16,-22-2 4-16,8 0-7 16,-17-4 3-16,0-1-4 15,0-4-2-15,-9-2-18 16,-26-6-15-16,-23-3-24 16,-8 0-64-16,-14 0-9 15,13-7-144-15,0-13-311 16</inkml:trace>
  <inkml:trace contextRef="#ctx0" brushRef="#br0" timeOffset="11855">15078 846 469 0,'0'0'255'16,"0"0"-108"-16,0 0-5 15,0 0-13-15,0 0-74 16,0 0-10-16,-22-51-45 16,13 51-16-16,0 8 11 15,-9 15 4-15,9 3 1 0,9-7 0 16,0-7 6-16,0-1-5 16,9-5-1-16,18-6 0 15,4 0 18-15,-4 0-9 16,4-14 37-16,-13-9 22 15,-18-8-36-15,0 0 17 16,0 2-40-16,-9 2-2 16,-22 9-14-16,4 6 3 15,18 10-4-15,-4 2-37 16,13 6-108-16,0 27-38 16,13 12-95-16,54 1-453 0</inkml:trace>
  <inkml:trace contextRef="#ctx0" brushRef="#br0" timeOffset="15081">16429 1186 802 0,'0'0'148'16,"0"0"-7"-16,0 0-25 15,0 0-17-15,0 0-59 16,0 0-34-16,-147-4-1 16,120 53-2-16,-13 11-3 15,14 5 5-15,-5-2 2 16,4-2 0-16,5-4-7 0,13-9 0 16,0-14-1-16,9-12 7 15,0-13-6-15,0-3 0 16,0-6 8-16,0 0 1 15,0 0 7-15,0-17 53 16,0-26-5-16,18-22-62 16,31-22 10-16,-9-24-9 15,26-17 5-15,-17-5-4 16,-4-3-4-16,-5 15 0 16,-23 19-1-16,5 31 6 15,-22 31-5-15,0 24 0 0,0 16-4 16,9 0 1-1,9 28-8-15,4 45 0 0,5 30-3 16,-9 18 14-16,4 15 0 16,-13-3-1-16,9-6 13 15,-1-15-13-15,-3-24 1 16,4-17-3-16,-1-16-1 16,1-24-68-16,-18-11-8 15,0-18-32-15,0-2 5 16,0 0 34-16,-18-25-120 15,-31-15 6-15,-26-8 105 16,-10-3 17-16,-12 4 38 0,-10 1 27 16,5 12-13-1,13 8 13-15,22 9 37 0,10 9 24 16,21 2-2-16,14 6-22 16,22 0-8-16,0 0-24 15,0 0 7-15,40 6 16 16,27 2 41-16,30-8 0 15,5 0 8-15,36 0-2 16,-13-19 8-16,-23-9-1 16,4-4-44-16,-30 5 27 15,-27-1-28-15,-9 10 3 16,-31 4 23-16,-9 5-32 16,0 7-3-16,0 2-15 15,0 0-7-15,0 0-12 16,0 0 4-16,0 7-16 0,0 28 10 15,0 10 8-15,0 6 0 16,0 0 4-16,0-6 6 16,0-2-11-16,0-12 1 15,0-12-6-15,17-10 2 16,-8-5-11-16,14-4 15 16,-6 0 2-16,10-15 4 15,4-14 5-15,-4-5-11 16,4 6 2-16,-13 2-2 15,-1 7 4-15,-3 7-4 16,-5 8 0-16,-1 4 2 16,1 0-11-16,0 0 6 0,9 0-12 15,13 18 9 1,-13 8-6-16,13 2 12 0,-4-2 0 16,-10-6 3-16,6-3-12 15,-6-9 8-15,1-5-6 16,4-3 0-16,-4 0 14 15,13-17-6-15,-4-11-1 16,-9-9 7-16,4-1-2 16,-22-9-5-16,0 2 0 15,0 5 0-15,0 7 4 16,0 6-4-16,-31 13 0 16,13 6-16-16,0 8 14 15,5 0-9-15,-5 12 8 16,9 25-8-16,0 2 15 15,9 0-4-15,0-5 0 0,0-7-8 16,0-11 6-16,18-5-24 16,0-5 9-16,-5-6 15 15,14 0-7-15,-9 0 9 16,4-3 7-16,-4-14-3 16,-1 4 3-16,-17 1-7 15,9 6 0-15,-9 6-6 16,0-3 8-16,14 3-2 15,-14 0 0-15,9 0-19 16,-1 0 17-16,19 21-3 0,4-5 5 16,-4 1-3-1,4-6 8-15,4-5-5 0,5-6 0 16,0 0 2-16,-4 0-1 16,4-6-1-16,9-20 0 15,-22 2 6-15,4-8 1 16,-14 1-7-16,-17 2 22 15,0-3-11-15,0 11 12 16,0 4-23-16,-17 9-4 16,-14 8 4-16,4 0-18 15,-13 0 18-15,13 19-4 16,-4 13 7-16,13 4-14 16,9 1 10-16,-4-6-38 0,13-2 14 15,0-10-29 1,0-5 26-16,13-5 9 0,14-9 17 15,4 0 2-15,-4 0 0 16,-9-3 2-16,4-11 23 16,-13 7 7-16,-9-1 11 15,9 6 3-15,-9 2-31 16,0 0-13-16,0 0-2 16,0 31-21-16,0 18 18 15,-9 14 4-15,-22 18-1 16,4 12 6-16,9 17-1 15,5 9 2-15,13 6 17 16,0-3-10-16,13-7 14 16,-4-7-28-16,9-12 13 0,-9-22-11 15,0-25 3 1,-9-21 0-16,0-14-5 0,0-14 0 16,0 0 15-16,0-3-11 15,-27-34 22-15,-22-18-20 16,9-3 1-16,5-7-4 15,3 0-3-15,15-3-1 16,17-3-6-16,0-3-9 16,0 2 8-16,9-9 5 15,31 2-18-15,17-5 17 16,10-2-1-16,9-1 5 16,-1 2-6-16,5 5 11 15,-13 15-5-15,-23 17 0 0,-13 14 7 16,-13 17-4-16,-18 11-3 15,0 6 0-15,0 0-7 16,9 0 0-16,13 12 2 16,-13 19 2-16,18 3 6 15,-5 2-5-15,-4-1 2 16,-10 2 0-16,10-6-5 16,4 0 6-16,-4-5-1 15,-9-10 0-15,9-5 11 16,-5-5-13-16,5-6 2 15,0 0 0-15,4 0 9 16,14-8-1-16,3-17-7 16,-3-9 8-16,13-6-1 15,-9-3 4-15,-5 0-12 0,-3 7 6 16,-6 4-6-16,-4 14 1 16,-4 8-1-16,-9 8 0 15,0 2-2-15,13 0-5 16,-4 0 3-16,0 0-1 15,13 12-6-15,-5 4 6 16,-17 1 5-16,14 0-3 16,-15-3 6-16,-8-6-6 15,9 1 3-15,-9-9 0 16,9 0-4-16,-9 0 9 16,0 0-5-16,0 0 13 15,0 0-8-15,0 0 19 16,0-14-22-16,0 0 5 0,0 2-1 15,0 4-5 1,-9 2-1-16,9 5 0 0,-9 1 9 16,9-5-11-16,0 5 2 15,-8 0 0-15,8 0-10 16,-9 0 6-16,-5 0 0 16,5 0-2-16,1 0 1 15,-10 5 4-15,-13 10 1 16,4 11 0-16,-13-1-9 15,5 6 9-15,3 0 0 16,15 0-2-16,-6 1 8 16,6-3-13-16,8-4 7 0,9-3-4 15,0-5-7 1,0-3 4-16,26-10 7 0,6-4-5 16,-6 0 11-16,5 0-6 15,-4-6 0-15,4-20 4 16,-4-2 6-16,4-10-7 15,4-1 1-15,-12 2 13 16,-15 6-12-16,-8 12 12 16,0 4-15-16,0 12 2 15,0 1 2-15,0 2-6 16,0 0 0-16,0 0-4 16,0 0-13-16,0 20 15 15,9 8 1-15,0 7 1 0,22-7-3 16,-4-6 4-1,4-5-1-15,-4-9 0 0,-1-4 4 16,14-4-4-16,-9 0 0 16,5 0 3-16,4-23 6 15,-13 0-6-15,4-5-2 16,-13-1 11-16,-1 7-3 16,-3-1 3-16,-5 9-12 15,-1 6 5-15,1 4-12 16,-9 3 7-16,0 1 0 15,18 0-5-15,4 0-12 16,-4 18 15-16,0 7 2 0,13 4 0 16,-4-4-7-16,-10-4 7 15,14-7 0-15,-4-5-1 16,4-7 8-16,-13-2-7 16,4 0 0-16,5 0 0 15,-1-11 3-15,-3-9 1 16,-6-5-4-16,1 5 9 15,-4 0 3-15,-6 6-12 16,1 8 1-16,-9 0 3 16,0 6-8-16,0 0 0 15,0 0-2-15,0 0 2 16,9 12-14-16,0 16 18 16,0-1 0-16,0-1 5 15,4-8-14-15,-4-7 12 16,9-5-3-16,-18-6 0 0,9 0 7 15,0 0-7-15,13 0 0 16,13-17 3-16,5-9-4 16,9-2 6-16,-13 2-5 15,4 7 0-15,-22 1 9 16,4 13-14-16,-22 2 5 16,0 3-6-16,18 0-2 15,-1 6-6-15,6 17 14 16,3-1-4-16,-8 1 11 15,13-1-9-15,-4-5 2 16,13-5-9-16,-14-3 4 16,5-9-11-16,5 0 14 0,4 0-3 15,0 0-33-15,-4-27-58 16,-5-9-164-16,-31-12-736 16</inkml:trace>
  <inkml:trace contextRef="#ctx0" brushRef="#br0" timeOffset="18615">6899 158 396 0,'0'0'236'16,"0"0"-107"-16,0 0-15 15,0 0-68-15,0 0-1 16,0 0-15-16,-22 164 36 16,4-28 6-16,0 33-28 15,18 24-5-15,-22 26 22 0,13 15-46 16,0 15 21-1,-9 29-14-15,9 40-15 0,-22 63 9 16,-4 55-7-16,4 45 52 16,-9 30-42-16,13 32-2 15,9 37-17-15,-4 20 0 16,22 9 17-16,-9-15-20 16,0-28 3-16,0-39 0 15,-8-54-2-15,-6-74 16 16,15-63-14-16,-1-43 0 15,9-50 9-15,-9-45-15 16,9-57 6-16,0-55 0 16,0-38-12-16,0-26-24 15,0-13-24-15,0-4 24 0,-22-2-14 16,4-3 49 0,0 0-25-16,0 0 0 0,-4 0 19 15,13 0-21-15,-9 0 5 16,9 0 14-16,-4 0 9 15,4 0-2-15,0 0 2 16,0-11 0-16,-8-6 15 16,8 3-10-16,-4-3 9 15,13 8-5-15,0 0 2 16,-9 7-7-16,0-1-4 16,0 3-23-16,9 0-37 15,0 0-121-15,0 0-66 16,0 0-315-16</inkml:trace>
  <inkml:trace contextRef="#ctx0" brushRef="#br0" timeOffset="21621">1945 4090 117 0,'0'0'258'0,"0"0"-152"15,0 0-29-15,0 0 16 0,0 0-28 16,0 0-19 0,0 0 5-16,0 12-16 0,0-10 23 15,18 1-17-15,13 3-26 16,9 5 40-16,13 0-4 15,27 1-10-15,22-1-4 16,45-2-23-16,53-7 12 16,49-2-7-16,48 0-17 15,19 0 18-15,-1 0-20 16,-17 0 0-16,-18 0 6 16,-45 0 0-16,-4 0-5 15,0 3-1-15,0 3 4 16,-4 0-7-16,4-6 3 15,0 0 0-15,18 0-3 16,17 0 4-16,32 0-2 0,18 0 1 16,-10 0 0-16,-8-6 1 15,-1 0-1-15,-21-3 0 16,13 4 2-16,-1 0-1 16,10-4-1-16,-14-2 0 15,5-4 3-15,9 4-9 16,-23 3 6-16,5 5 0 15,-13 3-1-15,-10 0 7 16,-17 0-6-16,0 0 0 16,0 0 0-16,-18 0 3 15,-4 0-3-15,-18 0 0 16,4 0-6-16,-4 0 13 0,-18 0-7 16,9 0 0-16,0-3 3 15,1-5-1-15,12-1 1 16,-13 1-1-16,18 1 5 15,-18-1-3-15,0 0-2 16,0-1-2-16,13 1 7 16,5 0-3-16,22-1-4 15,-13 0 0-15,-5-3-1 16,5 5 1-16,4 1 0 16,9 1 0-16,9 1 1 15,0 2-1-15,-14 2 0 16,5 0 0-16,0 0 2 0,-22 0 2 15,-9 0 3-15,4 0-7 16,-4 0 6-16,23-3-2 16,-24 3-4-16,10-6 0 15,5 3-5-15,3 1 12 16,-4-5-7-16,5 2 0 16,-5 3 2-16,-4 2-6 15,-9 0 4-15,13 0 0 16,-4 0 7-16,-4 0 0 15,-28 0 0-15,-3-6 0 16,-1 1-4-16,-9 1 11 16,-13 1-8-16,5 3-1 15,-32 0-1-15,-22 0 1 16,-22 0-5-16,-13 0 0 0,-9 0 1 16,-32 0-6-16,-3 0 5 15,-23 0-31-15,-32-11-143 16,-101-32-564-16</inkml:trace>
  <inkml:trace contextRef="#ctx0" brushRef="#br0" timeOffset="25865">1985 3032 296 0,'0'0'284'0,"0"0"-125"0,0 0 2 16,0 0-36-16,0 0-11 16,0-144-29-16,0 112-2 15,0 1-19-15,0 0-18 16,0-1 12-16,-22 7-38 16,13 5 10-16,-9 3-21 15,0 9 1-15,-13 2-20 16,14 6 4-16,-15 0 6 15,6 0-11-15,-14 8 19 16,4 18-8-16,5 8 0 16,22 0-1-16,0 3-12 15,9 2 9-15,0 1-12 16,27 5 14-16,13 1-17 16,9 2 18-16,0 0-7 0,-5 0 1 15,5 0-3-15,-18-2 8 16,-13-5 2-16,-9-4-4 15,-9-8 5-15,0-8-4 16,0 3 3-16,0-6-24 16,-40-2 22-16,-27-5-5 15,-8-2 7-15,-1-6-1 16,1-3-23-16,-5 0-17 16,35 0-54-16,14-3-24 15,22-20 21-15,9-2-33 16,9-9-164-16</inkml:trace>
  <inkml:trace contextRef="#ctx0" brushRef="#br0" timeOffset="26140">2261 2839 666 0,'0'0'206'0,"0"0"-69"15,0 0 2-15,0 0-37 16,0 0-65-16,0 0-14 16,0 17-23-16,0 20 0 15,0 10 25-15,0-1-25 0,0 2 19 16,-9 0-14 0,9-2 2-16,0-1-5 0,0-8-2 15,0-1-3-15,0-4-10 16,0-10-94-16,0-6-114 15,0-7-144-15</inkml:trace>
  <inkml:trace contextRef="#ctx0" brushRef="#br0" timeOffset="26494">2589 2958 569 0,'0'0'259'0,"0"0"-114"0,0 0 21 16,0 0-21-16,0 0-64 16,0 0-31-16,0-49-47 15,0 49 10-15,0 6-13 16,0 25 5-16,0 9 0 16,0 8-2-16,0 3 2 15,0 0 9-15,0 0-6 16,0-3-2-16,0 1-6 15,0-2 7-15,0-7-8 16,0 0 1-16,0-7 0 16,27-1-2-16,-9-7 5 15,13-2-3-15,-4-9 0 16,12-3 4-16,1-8-19 0,-4-3-1 16,-5 0-63-16,5-8-35 15,-5-18-84-15,-13 1-52 16,-1 5-321-16</inkml:trace>
  <inkml:trace contextRef="#ctx0" brushRef="#br0" timeOffset="26858">3096 3074 646 0,'0'0'218'0,"0"0"-78"15,0 0-7-15,0 0-10 16,0 0-76-16,0 0-22 16,0-27-8-16,0 27-8 15,0 21-9-15,0 13 4 16,0 9 1-16,0 4 7 15,0 7-11-15,0 0 3 16,0-2-1-16,0-7 2 16,0-8-5-16,26-9 0 15,14-9-5-15,18-10 0 0,0-9-19 16,17 0-82 0,-8-11-74-16,-18-20-63 0,-22-3-177 15</inkml:trace>
  <inkml:trace contextRef="#ctx0" brushRef="#br0" timeOffset="27747">3162 2940 356 0,'0'0'143'16,"0"0"-31"-16,0 0-4 15,0 0-31-15,0 0-53 0,49-155 19 16,-13 138-36-1,4 6 4-15,0 8 11 0,-5 3-22 16,5 0 0-16,-4 0 8 16,-5 0-3-16,-4 17-10 15,-27 6 4-15,0 5-35 16,0 8-36-16,-27 10-51 16,-40 8 43-16,1 0-4 15,-1-1 71-15,9-4 11 16,9-13 4-16,18-11 4 15,22-8 33-15,1-5-5 16,8-6 16-16,0-3 18 16,0-3-12-16,0 0 23 15,31 0-70-15,26 0 20 16,19 0 16-16,8-15-16 0,5-1 17 16,-13-2-3-16,-10 1-20 15,-17 3 32-15,-13 3-22 16,-5 3-2-16,-13 4 14 15,-18 2-23-15,9 2 15 16,-9 0-4-16,0 0-15 16,0 0 5-16,0 0-23 15,0 2-7-15,0 27 5 16,0 10-2-16,0 3 4 16,0 2 0-16,0-5 1 15,-18 1 7-15,9-6-3 16,0-6-4-16,9-11 6 0,0-5 1 15,0-7-7-15,0-2 2 16,0-3 2-16,0 0 16 16,0 0-2-16,9-28 21 15,18-12-19-15,4-14-16 16,4 0 1-16,-4 1-2 16,-4 1 1-16,-18 10 0 15,4 11-4-15,-4 17-1 16,-9 8 15-16,0 6-14 15,0 0-2-15,0 0-10 16,0 28 2-16,9 9 9 16,0 8 0-16,22-3 0 15,-4 4-4-15,-1-1 12 16,-4-4-8-16,-4-11 0 16,-9-4 4-16,0-12-9 0,4-8 5 15,-13-4 0-15,9-2 18 16,0-5-13-16,9-33 48 15,0-9-20-15,4-7-31 16,-13 1 23-16,0-2-25 16,0-1 0-16,-1 5-2 15,-8 12 12-15,0 9-10 16,0 17 0-16,0 8-26 16,0 5-6-16,0 0-60 15,31 0-64-15,-4 22-37 16,22 9-125-16,0 3-366 0</inkml:trace>
  <inkml:trace contextRef="#ctx0" brushRef="#br0" timeOffset="28176">4380 3074 555 0,'0'0'166'0,"0"0"-37"15,0 0 5-15,0 0-29 16,0 0-89-16,0 0-12 16,26-40 25-16,41 29-28 15,9 0 8-15,-5 1-9 16,-5 3 7-16,-8 1-1 0,-22 1-6 16,-14 5 0-16,-13-3-4 15,-9 3 10-15,0 0-6 16,0 0 0-16,-9 0-25 15,-13 0-8-15,-5 0 33 16,-4 0 0-16,13 10-3 16,0 5 7-16,5 5-4 15,4 1 0-15,-9 11 0 16,1 8 7-16,-6 5-6 16,6 4 0-16,-1-1 32 15,9 0-25-15,-4 3 25 16,13-8-9-16,0-2-24 0,0-9 19 15,0-7-19 1,0-5 0-16,0-6-5 0,0-2-12 16,-18-7-168-16,-9 3-366 15</inkml:trace>
  <inkml:trace contextRef="#ctx0" brushRef="#br0" timeOffset="29188">7987 3145 383 0,'0'0'219'0,"0"0"0"0,0 0-53 16,0 0-17-16,0 0-30 16,0 0-54-16,-9-111 13 15,9 100-25-15,0 2-3 16,0 4 5-16,0 5-36 15,0 0 17-15,0 0-26 16,0 0-7-16,0 0-4 16,0 0 1-16,-17 14-2 15,-1 20-8-15,-4 11 18 0,-5 3-8 16,-4 9 0-16,22 0 7 16,0-1-12-1,9-2 5-15,0-9 0 0,9-11-9 16,31-2 2-16,9-13 4 15,18-5-3-15,8-11-13 16,1-3 12-16,-1 0-61 16,-17-4-75-16,-9-18-88 15,-18 3-120-15,-22-4-375 16</inkml:trace>
  <inkml:trace contextRef="#ctx0" brushRef="#br0" timeOffset="29431">8476 3187 392 0,'0'0'298'0,"0"0"-127"16,0 0 10-16,0 0-24 15,0 0-37-15,0 0-33 16,0-77-37-16,0 77 6 16,0 0-44-16,0 0-8 15,0 0-4-15,0 12-2 16,0 13 2-16,0 10 0 15,0 3 6-15,0 6-9 16,0 1 3-16,0 0-43 16,0-2-58-16,0-10-129 0,9-7-131 15</inkml:trace>
  <inkml:trace contextRef="#ctx0" brushRef="#br0" timeOffset="29870">9169 3051 632 0,'0'0'221'0,"0"0"-81"16,0 0 36-16,0 0-47 16,0 0-50-16,-71-145-9 15,53 138-44-15,9 3-1 16,-8 4-25-16,-6 0 6 0,-3 0-9 15,8 18 3-15,-4 4 0 16,4 9-7-16,9 0 9 16,9 1-2-16,0 4 0 15,0 1 1-15,9 0-11 16,31 2 10-16,-5-2-1 16,14 0-7-16,9 0 7 15,-9-6 1-15,-13 1 0 16,-5-7 4-16,-5 1-5 15,-4-7 1-15,-13-5 0 16,-9-2-4-16,0-4 8 16,0 3-7-16,-9 1 3 15,-30-1-2-15,-10-2 2 0,-9-4 0 16,0-2 0 0,0-3 0-16,14 0-33 0,4 0-44 15,31 0-98-15,9 0-70 16,0-6-100-16</inkml:trace>
  <inkml:trace contextRef="#ctx0" brushRef="#br0" timeOffset="30327">9502 3057 651 0,'0'0'160'15,"0"0"-25"-15,0 0 36 0,0 0-89 16,0 0-33-16,0 0-40 16,134-57-5-16,-28 48 4 15,1 7-7-15,-5-1-1 16,-22 3 2-16,-27 0 5 16,-22 0-7-16,-13 0 0 15,-18 0-35-15,0 0-29 16,-18 0-22-16,-30 0-58 15,-1 0 60-15,13 0 5 16,14 0 79-16,13-2 7 16,0-1-6-16,9-1 37 15,0 2 3-15,0 2 13 16,0 0-7-16,0 0-25 0,0 16-12 16,0 16 40-16,-9 8-11 15,0 2 18-15,0 6-2 16,1-3-6-16,8 3-2 15,0-3-30-15,0 4 8 16,0-4-16-16,0-2-6 16,0-4 0-16,0-5-3 15,0-5-42-15,8-7-100 16,1 1-171-16,9-6-259 16</inkml:trace>
  <inkml:trace contextRef="#ctx0" brushRef="#br0" timeOffset="30700">10431 3306 580 0,'0'0'289'0,"0"0"-136"16,0 0 17-16,0 0-39 15,0 0-43-15,0 0-25 16,0-73-28-16,0 73 9 16,0 0-37-16,0 0-4 15,-9 0-3-15,0 31-2 16,0 11 2-16,-4 6 0 0,13 3 4 16,0 0-6-16,0-8 3 15,31-10-1-15,9-5 0 16,4-7-2-16,5-7 2 15,9-9 0-15,-9-5-24 16,-14 0-5-16,5-13-45 16,-9-16-23-16,-31-8-47 15,0-3-90-15,0-5-76 16,-48 2-306-16</inkml:trace>
  <inkml:trace contextRef="#ctx0" brushRef="#br0" timeOffset="30868">10431 3306 95 0,'-40'-110'309'0,"13"89"-150"15,18 3-8-15,0 0-8 0,9 1-26 16,0 0-46-16,0 0-30 16,9 0-10-16,27 1-28 15,13 1-2-15,8 4-1 16,1 8-3-16,-9 3 2 16,0 0-106-16,-31 8-6 15,0 17-15-15,-18 7-95 16,0-1-229-16</inkml:trace>
  <inkml:trace contextRef="#ctx0" brushRef="#br0" timeOffset="30948">10431 3306 481 0</inkml:trace>
  <inkml:trace contextRef="#ctx0" brushRef="#br0" timeOffset="31542">10431 3306 481 0,'-107'46'122'0,"107"-46"-19"0,22 0 42 15,23 0-76-15,35 0-60 0,4 0 7 16,23 0-4-16,-14-4-8 15,14-4-5-15,-9 2 1 16,-23-3-7-16,-8 0 7 16,-27 4-7-16,-14-3 7 15,-26 3 0-15,9-4 1 16,-9 0 34-16,0 3 21 16,0 2 24-16,0 0 16 15,0 2-32-15,0 2-1 16,0 0-15-16,0 0-34 0,0 0 5 15,0 0-19-15,-9 16 0 16,0 13 4-16,-8 8 7 16,3 2-11-16,-3-2 5 15,8-3-3-15,9-11 4 16,0-7-6-16,0-7 0 16,0-6-2-16,0-3 13 15,0 0-11-15,0 0 10 16,0 0-2-16,0-20 54 15,0-17-52-15,0-10 0 16,0-10 3-16,0 0-3 16,0-3-4-16,9 9-6 15,-9 15 2-15,0 10 2 0,0 15-4 16,0 8 0 0,0 3-7-16,0 0 3 0,17 6-2 15,-3 28-1-15,3 14 7 16,1 3-5-16,4-1 5 15,5-1 0-15,0-4 2 16,4-8 0-16,9-9-2 16,-5-11 0-16,-4-8 4 15,5-9 1-15,-5 0-3 16,5-14 3-16,4-20 13 16,0-12-5-16,-14-11 13 15,-8-4-2-15,4-5-24 16,-4 0 24-16,0 8-23 15,-9 10 1-15,13 13-4 0,-22 16-1 16,0 10-22-16,0 9-96 16,-49 0-244-16</inkml:trace>
  <inkml:trace contextRef="#ctx0" brushRef="#br0" timeOffset="33303">1714 5664 453 0,'0'0'119'0,"0"0"-1"16,0 0 35-16,0 0-50 16,0 0-19-16,0 0-34 15,0 11 3-15,13-7 0 16,-4-2-36-16,-9 4 17 16,0-3-20-16,9-1-10 15,-9 4 25-15,18-1-25 16,0 3 7-16,13-1 2 15,18-1-12-15,35-1 35 16,23-5-28-16,26 0 1 16,31 0 18-16,27 0-23 15,9-9 0-15,23-5-4 16,-6-2 6-16,-4 7-3 0,-13 1-3 16,-26 8 0-16,-23 0-3 15,-5 0 5-15,-12 0-2 16,8 0 0-16,13 0 8 15,45 2-7-15,40-2-1 16,44 0 0-16,23 0-6 16,0 0 3-16,-1 0 3 15,-8-8 0-15,-1-3-5 16,-39 8-1-16,0-3 6 16,-27 6 0-16,9-3 0 15,0-3 3-15,0-4-3 16,17-2 0-16,1-5 5 0,-9 3-6 15,-9 0 1 1,-27-3-1-16,-13 3-10 0,0-3 13 16,-18 3-2-16,0 2 0 15,18 0 3-15,-9 1-3 16,22 4 0-16,-4-1 0 16,13 7-4-16,-4-5 4 15,4 3 0-15,0-3 0 16,-13 4 7-16,0-4-14 15,-27 0 7-15,0 4 0 16,0-4-10-16,9 3 9 16,31 3 1-16,1 0-1 15,-6 0 0-15,-17 0-6 0,5 0 3 16,-23 0 2 0,-13 0-11-16,4 0 12 0,-9 0 0 15,1 3-2-15,-5-3 6 16,22 0-7-16,-9 0 4 15,-9 0-1-15,-13 0-11 16,-8 0 14-16,3 0-2 16,14 0 0-16,22 2 5 15,-8 2-8-15,8-2 3 16,-9-2 0-16,9 3-3 16,18-3 4-16,0 0-1 15,13 3 1-15,-22-3 7 0,0 0-9 16,-17 3 1-1,8 2 0-15,0 4 2 0,9 2-2 16,-9 0 0-16,-9 0-5 16,1 4 9-16,-14-3-5 15,13-1 1-15,9 0 0 16,-9-5-9-16,9 0 11 16,1-1-2-16,8-1 1 15,9 6 7-15,-9-2-6 16,0 1-2-16,22 2 0 15,5-2-7-15,13 2 12 16,0 4-5-16,-5-5 0 16,-4 2 2-16,-22-1-5 0,-9 1 3 15,-9-6 0 1,1 2-6-16,-1-3 8 0,-18-2-2 16,-22 3 0-16,5-6 7 15,-23 2-7-15,-8 1 0 16,-14 3 1-16,-13-3-8 15,-14 0 12-15,-26-1-5 16,-31-2 0-16,-18 0-8 16,0 0-58-16,-9 0-98 15,-66-30-311-15</inkml:trace>
  <inkml:trace contextRef="#ctx0" brushRef="#br0" timeOffset="35250">2452 7689 198 0,'0'0'314'15,"0"0"-196"-15,0 0-36 16,0 0-9-16,0 0 4 15,0 0-38-15,0 0 0 0,106-23 5 16,-48 23-22 0,40 0 27-16,35 0-22 0,18-6-12 15,31-1 26-15,9 2-39 16,0 3 5-16,5 2-7 16,-14 0 15-16,-4 0-15 15,17 0 0-15,23 0 0 16,39 2 0-16,63 3 5 15,40-5-5-15,45 0 0 16,25 0 2-16,-7 0-6 16,-10 0 4-16,-31 0 0 15,-49 0-3-15,-26 0 5 16,-19 0-2-16,-12 0 0 16,-14 7 12-16,-4-4-19 15,-1-3 7-15,1 0 0 0,0 0-7 16,13 0 10-16,-23 0-3 15,1 0 0-15,-31 6 9 16,13 2-11-16,-18 0 2 16,5-2 0-16,4 1 1 15,5-2 0-15,26-5-1 16,13 0 0-16,23 0 6 16,27 0-10-16,8 0 4 15,0-5 0-15,-8 5-2 16,4 0 3-16,4 0-1 15,0 0 0-15,1 0 11 16,21 0-15-16,1 0 4 0,4 0 0 16,26 5-7-16,-17 0 9 15,4 3-2-15,-17 0 0 16,-14-2 14-16,-26 0-14 16,-1-3 0-16,-8-3 1 15,0 0-13-15,-18 0 14 16,-5 0-2-16,-8 0 0 15,-27 0 9-15,-9-5-10 16,-32-5 1-16,-16 6 0 16,-10-5-3-16,-18 4 3 15,5-3 0-15,-13 4 0 16,13-1 13-16,-5-1-17 16,-4 3 4-16,-4 0 0 0,-14 0-11 15,1-2 12-15,-19 2-1 16,-13-3 0-16,-4 3 9 15,0-2-11-15,4 1 2 16,5 4 0-16,8 0-4 16,18 0 4-16,1 0 0 15,-10 0-1-15,9 0 10 16,-17 0-10-16,-10 0 1 16,-8 4 0-16,-4-3 13 15,-6-1-12-15,-3 4 18 16,-10-1 7-16,1-3-24 15,-18 3 18-15,-27 0-14 0,-5-3-3 16,-17 0 26-16,-9 0-26 16,0 0 17-16,0 0 8 15,0 0-22-15,0 0 26 16,0 0-32-16,0 0 0 16,0 0-10-16,0 0 10 15,0 0-43-15,-35 0-105 16,-5 8-75-16,-27 3-468 15</inkml:trace>
  <inkml:trace contextRef="#ctx0" brushRef="#br1" timeOffset="47920">16429 3088 616 0,'0'0'198'16,"0"0"-56"-16,0 0 0 16,0 0-9-16,0 0-3 15,0 0-52-15,0 0-24 16,-31-93 3-16,31 93-45 16,0 0 14-16,0 0-24 15,0 0 11-15,0 25-17 16,0 20 4-16,0 12 0 15,17 8 10-15,5-3 0 16,-4-2-10-16,0-8 0 16,4-5 11-16,-13-11-13 15,0-10 2-15,0-11 0 0,0-7 1 16,-9-6 13 0,9-2-11-16,22 0 38 0,35-59-4 15,50-48 34-15,57-47-71 16,45-35 2-16,13-15-5 15,9 3 2-15,-22 11-57 16,-23 43-67-16,-62 39-119 16,-66 37-342-16</inkml:trace>
  <inkml:trace contextRef="#ctx0" brushRef="#br0" timeOffset="56492">2731 4424 67 0,'0'0'711'0,"0"0"-598"16,0 0 30-16,0 0-33 16,0 0-23-16,0 0-8 15,0-62-46-15,0 62 8 16,0 0-29-16,-8 0-9 16,-32 11 4-16,-18 21-3 15,9 16-4-15,-9 5 1 0,23 7 10 16,-5 2-8-1,22 3-3-15,9 0 1 0,9 6-6 16,0-3 5-16,49-6 0 16,4-8-2-16,18-9 8 15,5-20-6-15,-1-13 0 16,10-12 0-16,-5 0 6 16,-14-21-5-16,-8-6-1 15,-22-1 5-15,-14 2 5 16,-13-2-6-16,-9 4-4 15,0-8 2-15,-31 6-8 16,-5-1-1-16,-4 9 7 0,14 3-4 16,-6 5 15-16,24 3-11 15,8 2 0-15,0 2 0 16,0 0-8-16,0 0 5 16,0 1-4-16,26-4 3 15,14-3 3-15,0-2 1 16,5 5 0-16,-5 1 5 15,-23 1-10-15,6 4 5 16,-6 0 0-16,1 0 0 16,-5 9 12-16,5 19-12 15,-9 13 0-15,0 6 2 16,-9 20 27-16,0 3-23 16,0 2 9-16,0 2 28 15,-9-6-37-15,-9-5 23 16,9-7-20-16,-13-8-8 0,13-2 18 15,0-12-17-15,9-9-2 16,0-8 8-16,0-6 2 16,0-6-8-16,0-5-2 15,0 4 4-15,0-4-2 16,0 0-2-16,0 0-7 16,0-14 0-16,0-17-75 15,0 0-29-15,18 0-136 16,-9 2-149-16</inkml:trace>
  <inkml:trace contextRef="#ctx0" brushRef="#br0" timeOffset="56934">3545 4676 727 0,'0'0'183'0,"0"0"-32"16,0 0-29-16,0 0-4 16,0 0-48-16,0 0-54 15,-9-45-4-15,-9 50-12 16,-4 30 0-16,13 9 16 16,-9 8-11-16,9 4 5 15,9 9-8-15,0 1 4 0,0-4 2 16,9-14-8-1,18-12 0-15,13-12 6 0,-14-16 2 16,14-5-5-16,9-3 10 16,0 0-13-16,-5-26 33 15,-4-9-8-15,-13-3 0 16,-5-12 14-16,-13-5-29 16,-9-4 12-16,0 0-14 15,0 6 0-15,-31 8-8 16,-4 15 0-16,-5 10 0 15,-9 8-5-15,13 10-13 16,-4 2 3-16,5 0-38 0,12 11-64 16,6 20-22-1,17 9-93-15,0-1-169 0</inkml:trace>
  <inkml:trace contextRef="#ctx0" brushRef="#br0" timeOffset="57490">4091 4742 853 0,'0'0'156'0,"0"0"-2"16,0 0-12-16,0 0-60 15,0 0-23-15,0 0-59 16,0 5 3-16,0 40 20 0,18 15-13 15,-9 7 28-15,4 7-16 16,-4-9-20-16,-9-5 21 16,0-12-20-16,0-14-3 15,0-11 6-15,0-12 4 16,0-8-8-16,0-3 1 16,0 0 2-16,0 0 39 15,0-14-9-15,0-18-9 16,0-16-4-16,-22-12-15 15,13-12-2-15,0-8-5 16,0 3 7-16,9 7-8 16,0 13 1-16,0 18 0 0,0 13-9 15,0 15 13 1,0 4-4-16,0 7 0 0,18 0-10 16,4 0-1-16,14 0 11 15,12 18 0-15,19 19-5 16,9 13 7-16,-10 10-2 15,5 11 0-15,-17-1 4 16,-14-1-13-16,-9-5 9 16,-14-12 0-16,-8-10-4 15,-9-8 7-15,0-11-3 16,-17-6 0-16,-41-3-27 16,-9-6 26-16,-31 1-60 15,5 5-33-15,13 0-52 0,14 15-225 16</inkml:trace>
  <inkml:trace contextRef="#ctx0" brushRef="#br0" timeOffset="58555">8498 4608 808 0,'0'0'176'0,"0"0"-3"15,0 0-10-15,0 0-65 16,0 0-5-16,0 0-42 15,0-121-21-15,0 121-14 16,0 0-14-16,0 16-2 16,0 29 0-16,0 18 3 15,0 8 8-15,0 0-11 16,0 3 0-16,0-10 6 16,0-7 7-16,0-14-13 15,0-15 0-15,0-14 10 0,0-11-13 16,0-3 3-16,0 0 0 15,0 0 28-15,0-20-25 16,0-17 33-16,0-11-27 16,0-11 2-16,0-12 0 15,0-3-11-15,0 4 0 16,0 4 1-16,0 15 8 16,0 14-9-16,0 15 0 15,0 12 6-15,0 9-22 16,0 1 16-16,27 0-5 15,13 1-7-15,18 29 10 16,17 9 2-16,-8 12 0 0,8 6 3 16,-8 3-13-1,-18 2 10-15,-9-3 0 0,-22-2-10 16,-10-10 11-16,-8-7-1 16,0-9 0-16,0-2-17 15,-48-6 9-15,-19-6 1 16,-9-3-9-16,10-3 13 15,-1-3-60-15,9-2 15 16,27-3-38-16,22 0-67 16,9-3-42-16,0 0-36 15,40-6-113-15</inkml:trace>
  <inkml:trace contextRef="#ctx0" brushRef="#br0" timeOffset="58982">9369 4721 468 0,'0'0'293'0,"0"0"-109"16,0 0-15-16,0 0-29 15,0 0-22-15,0 0-71 16,-31-136 18-16,22 134-21 16,9 2-44-16,-9 0 14 15,0 8-14-15,0 29 0 16,-22 14 4-16,22 9 8 15,1 5-12-15,8 3 0 16,0 1 9-16,8-9-11 16,32-11 2-16,-4-12 0 0,22-18-3 15,-1-10 19 1,1-9-16-16,9 0 14 0,-9-20-14 16,-1-17 46-16,-17-5-19 15,-13-12-1-15,-9-11 22 16,4-3-46-16,-22-1 21 15,0 13-7-15,-9 11-10 16,-31 14 4-16,-9 9-10 16,-9 10-1-16,1 12-13 15,12 0-1-15,-12 0-9 16,17 25-45-16,22 13-39 16,18 2-6-16,0 5-83 15,35-6-105-15,45-7-250 0</inkml:trace>
  <inkml:trace contextRef="#ctx0" brushRef="#br0" timeOffset="59716">10240 4688 506 0,'0'0'358'0,"0"0"-146"16,0 0-22-16,0 0-51 15,0-159-19-15,-18 145-69 16,9 8 0-16,-4 6-8 15,13 0-43-15,-9 0 9 16,0 0-9-16,-18 34 0 0,-4 12-3 16,5 16 14-1,3 2-11-15,15 2 0 0,8 5 9 16,0-6-17 0,8-3 8-16,32-12-3 0,9-10-5 15,9-11-4-15,-14-12 12 16,14-12 0-16,-9-5 2 15,0 0-4-15,-9 0 2 16,-5-11 0-16,-3-9 1 16,-24-5 11-16,1 3-12 15,-9-7 0-15,0-2 6 16,0 5-14-16,-31 3 8 16,-4 7-2-16,4 4-10 15,13 4 3-15,0 2 9 16,9 6 0-16,9-3-3 0,0 3-5 15,0 0 8-15,0-5-4 16,0 5-8-16,0 0-1 16,18 0 13-16,22-3-3 15,-13-3 12-15,13 0-7 16,-14 1-2-16,14-4 0 16,-13 9-5-16,-5 0 14 15,-4 0-9-15,-9 0 0 16,9 12 2-16,-10 13-4 15,6 12 2-15,-14 14 0 16,0 8 6-16,0 12 1 16,0 6 3-16,0-1 15 0,0 6-14 15,0-3 17 1,0 10-28-16,0-5 0 0,0-7 38 16,0-9-37-16,0-23 19 15,0-14-14-15,0-14 0 16,0-8 8-16,0-8-10 15,0 3 4-15,0-4 37 16,0 0-42-16,0 0 16 16,0-14-19-16,0-12-3 15,0 1 1-15,0-2-84 16,-14 0-38-16,-12 4-16 16,-14 2-185-16,4-6-424 15</inkml:trace>
  <inkml:trace contextRef="#ctx0" brushRef="#br1" timeOffset="66540">16802 4560 689 0,'0'0'127'0,"0"0"-8"16,0 0 48-16,0 0-55 0,0 0-33 15,0 0-2-15,0 0-51 16,26-8 8-16,-17 8-12 16,-9 5-20-16,0 17 41 15,9 10-27-15,13 5 1 16,-4 8 20-16,13 6-36 16,5 6 22-16,-5-2-13 15,-4-2-2-15,4-8 5 16,4-8-12-16,-17-15 0 15,-5-8 7-15,5-5 6 16,-9-9-12-16,9 0 3 16,13 0-1-16,27-43 31 15,35-22-22-15,31-28-2 16,32-27 4-16,26-18-6 16,18-18-2-16,0-6-7 0,13 13 12 15,-31 24-12-15,-31 42 0 16,-53 36-19-16,-62 36 10 15,-23 11-57-15,-13 28-30 16,0 29-23-16,-22 7-121 16,-14 4-213-16</inkml:trace>
  <inkml:trace contextRef="#ctx0" brushRef="#br0" timeOffset="69502">2625 6434 544 0,'0'0'290'16,"0"0"-142"-16,0 0-19 15,0 0 21-15,0 0-40 0,0 0-50 16,58-110 11 0,-58 107-41-16,0 0 4 0,-9 3-25 15,-22 0 6-15,-5 0-22 16,-22 20 7-16,-8 28 0 16,-1 14 0-16,18 3 7 15,9 6-7-15,31 0 0 16,0 0 9-16,9-2-16 15,0-11 7-15,40-13 0 16,-4-7-7-16,4-16-9 16,9-6 1-16,-5-6 10 15,5-10 2-15,-9 0-2 0,-13 0 5 16,-5 0 0-16,5 0 3 16,-18-3 7-1,-9-6-10-15,0-2 0 0,0-1 10 16,0 1-12-16,0 0 2 15,-18-1-1-15,-22 4-9 16,-5-1 3-16,14 3 7 16,5 4-1-16,3-1-1 15,14 3-10-15,9-4 10 16,0 4-10-16,0-1 7 16,18-3-28-16,31-1 32 15,9-3-7-15,9-1 16 16,-10 6-13-16,-17 1 5 15,-4 2 0-15,-5 0-4 16,-13 0 10-16,4 0-6 0,-4 0 0 16,-1 0 7-16,15 0-11 15,-15 5 4-15,10 17 0 16,-5 10 2-16,-4 10 6 16,-9 7-7-16,0 12 9 15,-9 13-7-15,0 8 22 16,-18 9-18-16,-22 8 7 15,-4-6 18-15,4-11-31 16,13-8 29-16,-13-17-25 16,22-15 5-16,5-8-2 15,13-11-8-15,0-12 0 16,0-2-1-16,0-9 9 16,0 0-8-16,0 0 0 0,0 0-51 15,0-9 0-15,13-28-80 16,32-20-230-16,12-4-617 15</inkml:trace>
  <inkml:trace contextRef="#ctx0" brushRef="#br0" timeOffset="69932">3420 6706 333 0,'0'0'550'0,"0"0"-391"16,0 0-9-16,0 0-16 16,0 0-58-16,0 0-36 15,0 0-10-15,0-96-30 16,-9 96 0-16,0 30-3 16,-13 16 3-16,4 10 0 15,9 4 0-15,9-1 0 16,0-5 1-16,0-8 5 15,18-6-6-15,22-12 0 16,9-9 8-16,-13-10-4 16,13-9-4-16,-1 0 0 15,-8-14 32-15,5-18-9 16,-14-4 14-16,-13-10-4 0,-18-7-27 16,0-4 26-16,-9-3-32 15,-40 4 5-15,0 14-10 16,-9 11 5-16,23 11-4 15,4 17-9-15,4 3-60 16,9 15-24-16,-4 24-66 16,22 14-74-16,0 4-104 15</inkml:trace>
  <inkml:trace contextRef="#ctx0" brushRef="#br0" timeOffset="70434">4118 6791 620 0,'0'0'259'0,"0"0"-101"0,0 0-3 15,0 0-17-15,0 0-56 16,0 0-59-16,0-63 7 16,0 84-30-16,0 21 0 15,0 18 17-15,-9 4-13 16,9 2 11-16,-9-4-4 15,9-3-4-15,0-11 5 16,0-11-12-16,0-14 0 16,0-11 7-16,0-12 4 15,0 0-10-15,0 0 22 16,0-6 3-16,0-25 25 16,0-20-43-16,0-9-6 0,0-7 9 15,0-7-7-15,0-3-4 16,0 3 0-1,0 6 14-15,0 17-21 0,0 20 7 16,0 13 0-16,0 17-2 16,0 1 2-16,9 0-4 15,13 19-10-15,5 26-2 16,21 18 8-16,10 5 8 16,18 2 0-16,-1-1-2 15,5-5 7-15,-13-7-5 16,-23-3 0-16,-13-9 6 15,-22-14-19-15,-9-3 5 16,0-7-11-16,-75-7-1 16,-23 3-69-16,-26 0-71 0,8 1-81 15,14 8-245-15</inkml:trace>
  <inkml:trace contextRef="#ctx0" brushRef="#br0" timeOffset="71409">7876 6593 764 0,'0'0'208'16,"0"0"-27"-16,0 0-25 15,0 0-29-15,0 0-68 16,0 0-7-16,27-117-15 16,-27 117-32-16,0 0 15 15,0 0-20-15,0 0-13 16,0 18 11-16,-40 21 1 0,-5 21 1 16,-26 14 0-16,27 8 10 15,13 2-13-15,31 1 3 16,0-11-2-16,67-12-3 15,21-17-17-15,6-22 11 16,12-11 10-16,-21-12 1 16,-19 0-4-16,-26-4 4 15,-9-13 0-15,-22-2 5 16,-9-7 5-16,0 1-9 16,0-1-1-16,0 1 12 15,0-1-13-15,-31 7 1 16,5 5 0-16,3 2-6 15,6 6 5-15,17 4 1 0,-9 2 0 16,9 0-2 0,0 0-9-16,0 0 9 0,0 0-19 15,0-6 20-15,17 0-18 16,15-3 19-16,-6 0 0 16,5 4 11-16,-22 3-16 15,0 2 5-15,9 0 0 16,4 0-9-16,-4 0 12 15,9 16-3-15,4 10 0 16,-14 3 10-16,6 8 6 16,-15 13-12-16,1 13-3 15,-9 20 23-15,0 4-18 0,0 9 7 16,0 0-10-16,0-14 7 16,0-11 0-1,0-14-10-15,0-20 2 0,0-15 1 16,0-11 0-16,0-8-6 15,0-3-24-15,-17 0-65 16,-23-20-89-16,9-22-339 16</inkml:trace>
  <inkml:trace contextRef="#ctx0" brushRef="#br0" timeOffset="71855">8725 6873 864 0,'0'0'173'0,"0"0"-14"15,0 0-3-15,0 0-46 16,0 0-60-16,0 0 12 16,13-65-37-16,-13 65-19 15,0 0-6-15,0 0 0 16,0 11 0-16,0 23-4 15,0 9 8-15,0 5-7 16,0 0 3-16,18 0 0 16,31-8 1-16,-5-4 3 15,14-10-4-15,0-12 0 16,-9-11 12-16,8-3-9 16,-17 0-3-16,-13-20 0 0,-9-14 29 15,-5-9-29-15,-13-4 30 16,0-7-14-16,-13-3-9 15,-32 6-5-15,-4 6-2 16,-8 11 0-16,-1 9-4 16,9 8 0-16,14 8-13 15,3 9-35-15,6 0-68 16,4 28-22-16,22 16-88 16,8-3-71-16,41-4-410 15</inkml:trace>
  <inkml:trace contextRef="#ctx0" brushRef="#br0" timeOffset="72233">9338 6915 10 0,'0'0'804'0,"0"0"-617"16,0 0-7-16,0 0-24 16,0 0-31-16,40-144-67 15,-40 136-2-15,0 2-21 16,-9 6-34-16,0 0 14 15,-4 0-15-15,4 12 0 16,0 21-10-16,-9 12 19 16,18 6-9-16,0 3 0 15,0 1 8-15,0-2-14 16,49-4 6-16,-4-14 0 16,12-9-7-16,23-9 14 0,-13-17-7 15,8 0 3-15,-17-2 8 16,-22-27-1-16,4-5-9 15,-22-8 0-15,-5-9 34 16,-13-4-35-16,0-1 17 16,-49-1-17-16,-18 4 8 15,-22 4-16-15,5 13 8 16,0 13-24-16,13 15-5 16,13 8-72-16,22 5-67 15,36 32-91-15,0 0-162 16</inkml:trace>
  <inkml:trace contextRef="#ctx0" brushRef="#br0" timeOffset="72737">10031 6808 156 0,'0'0'755'0,"0"0"-532"15,0 0-32-15,0 0-32 16,0 0-80-16,0 0-32 15,18-99 8-15,-18 99-51 16,0 0 6-16,0 19-10 16,0 22-4-16,0 12 3 0,0 7 1 15,0-1 0 1,0 1 1-16,0-7 9 0,0-5-10 16,0-16 0-16,0-16 5 15,0-10-6-15,0-6 1 16,0 0 0-16,0-8 26 15,0-29-13-15,0-12 14 16,0-10-25-16,0-6 8 16,-9-6-7-16,-13-1-3 15,-5-3 0-15,9 7-1 16,5 15 10-16,13 16-9 16,0 17 0-16,0 14 5 15,0 6-18-15,0 0 13 16,22 0-12-16,27 28 2 15,18 21 6-15,8 10 4 0,10 6 0 16,-5 3 6-16,-14-8-10 16,-21-7 4-16,-5-10 0 15,-32-9-7-15,-8-9 5 16,-8-2 1-16,-77 2-3 16,-61-2-56-16,-28 2-68 15,-17-2-177-15,0 0-398 16</inkml:trace>
  <inkml:trace contextRef="#ctx0" brushRef="#br1" timeOffset="77558">16713 6584 890 0,'0'0'219'16,"0"0"-106"-16,0 0 64 15,0 0-52-15,0 0-85 16,0 0 33-16,-182-139-33 16,182 137-14-16,0-1 16 15,0 3-38-15,0 0 4 16,0 3-8-16,31 39-9 16,36 29 9-16,26 19 0 15,31 10 1-15,23-1 6 16,-5 0 4-16,0-6-11 0,-4-3 0 15,-14-7 10 1,-22-15-25-16,-22-23-4 0,-44-17-55 16,-27-16-44-16,-9-12-132 15,0-6-115-15</inkml:trace>
  <inkml:trace contextRef="#ctx0" brushRef="#br1" timeOffset="77828">17433 6548 919 0,'0'0'133'0,"0"0"-12"0,0 0 42 16,0 0-54-16,0 0-23 15,0 0-68-15,-165 14 10 16,108 46 3-16,-19 18-19 15,-8 9 29-15,-14 4-32 16,-18 9-8-16,14-10 10 16,-4-2-11-16,-1-8-3 15,14-10-52-15,-5-2-101 16,0-5-116-16,14-10-322 16</inkml:trace>
  <inkml:trace contextRef="#ctx0" brushRef="#br0" timeOffset="84316">287 8676 45 0,'0'0'610'0,"0"0"-468"16,0 0-13-16,0 0-21 15,0 0 14-15,0 0-43 16,-116-39-21-16,116 36 2 16,0 3-52-16,0-3 14 15,49-3-21-15,27-2 0 16,39-4 26-16,32-2-18 16,13-6 10-16,-5 7-4 15,-12-2-9-15,-37 7 2 16,-48 4-8-16,-31 4 1 15,-27 0-14-15,0 0-13 0,0 0-40 16,-36 18 11 0,-35-1-86-16,27 0-8 0,-14-6 61 15,0-2 49-15,18-7 28 16,5-2 11-16,-5 0 0 16,8 0 20-16,6 0-14 15,-5 0 34-15,4 0 4 16,18 0-12-16,-9 0 30 15,-4 9-41-15,4 17 2 16,1 13 9-16,-14 12-13 16,22 12 31-16,-9 5-11 15,9 9-9-15,-4 1 26 16,13-2-38-16,0-5 3 16,0-11 1-16,0-15-18 15,0-17 7-15,0-8-11 0,0-12 3 16,0-4-3-16,0-4 5 15,0 0-5-15,0 0 29 16,0 0-28-16,-36-9 26 16,-13-11-27-16,0 8 9 15,0 3-20-15,23 1 11 16,8 6 0-16,-4-1 0 16,22 3 10-16,0-3-12 15,0 1 2-15,9-2-26 16,40-6 12-16,39-5 14 15,15-5 1-15,21-5 1 16,0-1 9-16,-17 7-22 0,-9-1-7 16,-32 8-95-16,-17 0-10 15,-13 7-108-15,4 0-127 16</inkml:trace>
  <inkml:trace contextRef="#ctx0" brushRef="#br0" timeOffset="84930">1422 8804 441 0,'0'0'323'0,"0"0"-174"16,0 0-2-16,0 0-30 16,0 0-7-16,0 0-49 0,-49-74-52 15,49 77-8 1,0 34 5-16,0 13-6 0,0 15 31 15,0 3-29-15,0 0 17 16,0 1-18-16,0-7 7 16,0-11-6-16,0-14-2 15,0-12 0-15,0-12 3 16,0-8 6-16,0-5-9 16,0 0 5-16,0 0-2 15,0-15 60-15,0-28-38 16,0-16-13-16,0-15 9 15,9-8-11-15,9-6-4 0,-9 1-6 16,-9 10 5 0,13 13-9-16,-13 24 4 0,0 17 0 15,0 17 1-15,0 6 3 16,18 0-8-16,-9 12 1 16,17 24-3-16,23 21-5 15,-9 8 11-15,9 3 0 16,9 0-1-16,-14-5 11 15,5-13-10-15,-9-15 0 16,-13-13 0-16,-5-14-13 16,-13-4 13-16,0-4 0 15,-1 0 2-15,10-16 11 16,4-20-7-16,-4-12-6 0,0-6 6 16,-9-5-7-1,-9 2 3-15,0 7-2 0,0 7 0 16,0 12 12-16,-18 11-16 15,-9 8 4-15,14 10-42 16,-5 2-15-16,9 0-93 16,9 25-59-16,0 9-51 15,0 3-271-15</inkml:trace>
  <inkml:trace contextRef="#ctx0" brushRef="#br0" timeOffset="85426">2102 8696 600 0,'0'0'150'15,"0"0"-6"-15,0 0-26 16,0 0-33-16,0 0 7 16,0 0-46-16,-58-42-23 15,76 39-8-15,30 1-3 16,19-2-9-16,18-1-3 15,12 2 4-15,-3 3-9 16,-6-3 6-16,-12 0-1 16,-27 0 1-16,-22 3 8 15,-19-3-10-15,-8 1 1 16,0 2-34-16,0 0 13 16,-17 0-77-16,-23 0 32 15,-5 0-17-15,5 0-16 0,22 5 55 16,-4 1 14-16,4-3 30 15,10-3-4-15,-1 0 6 16,0 3-2-16,9-3 17 16,-9 9-2-16,-4 4 22 15,13 10-15-15,-9 11-1 16,0 17 57-16,0 8-35 16,0 9 11-16,-13 3 1 15,4-4-45-15,9-1 14 16,0-7-24-16,0-8 11 15,9-14-9-15,0-7-2 16,0-12 0-16,0-6-2 16,0-7-100-16,0-2-100 0,0-3-143 15</inkml:trace>
  <inkml:trace contextRef="#ctx0" brushRef="#br0" timeOffset="85762">2857 8883 563 0,'0'0'204'0,"0"0"-52"15,0 0-52-15,0 0 11 16,0 0-58-16,0 0-30 16,0-28-4-16,0 28-8 15,0 14-9-15,0 14 20 0,0 6-12 16,0 6 20-16,0 2-29 15,0 6 2-15,0-2 3 16,0-7 4-16,0-2-9 16,0-9-1-16,27-5 2 15,-5-5-11-15,13-5 9 16,-4-8 0-16,5-2-5 16,13-3-3-16,0 0-11 15,0-8-42-15,-1-23-60 16,-12-3-33-16,-5-6-93 0,-31 1-151 15</inkml:trace>
  <inkml:trace contextRef="#ctx0" brushRef="#br0" timeOffset="85966">2657 8701 435 0,'0'0'147'0,"0"0"-2"16,0 0-59-16,0 0-33 15,0 0-7-15,0 0-23 16,267-141 4-16,-201 141-25 16,1 0 6-16,-27 0-14 15,-14 18 6-15,-3 13-14 16,-23 1 9-16,0 6-63 16,0-1-99-16,-49 5-112 0</inkml:trace>
  <inkml:trace contextRef="#ctx0" brushRef="#br0" timeOffset="86136">2675 9041 163 0,'0'0'212'16,"0"0"-40"-16,0 0-60 15,0 0 6-15,0 0-7 16,0 0-61-16,240-7-3 16,-156-6-30-16,5 5-13 15,-22 5-8-15,-10 3-2 16,-12 0-97-16,-5 0-109 15,9 0-271-15</inkml:trace>
  <inkml:trace contextRef="#ctx0" brushRef="#br0" timeOffset="86802">3545 8875 251 0,'0'0'349'0,"0"0"-181"0,0 0-19 16,0 0-16-16,0 0-31 15,-9-163 10-15,9 147-37 16,-9 5-24-16,0 2 12 16,9 6-41-16,-13 3-1 15,4 0-15-15,0 0-4 16,-18 3-4-16,-13 28-1 0,-9 12 3 16,14 8-1-1,4 3 1-15,22-1 0 0,9-2-3 16,0-2 7-16,0-10-8 15,57-7 4-15,1-14-17 16,18-2 10-16,-1-16 0 16,-4 0 7-16,-4 0-3 15,-23 0 17-15,-12-12-12 16,-15 3-2-16,-17 1 2 16,0-4-3-16,0-2 6 15,0 0-5-15,-9-4 0 16,-17 5-3-16,-5 5 3 15,13-1 0-15,9 7 6 0,9-2-11 16,0 2 5-16,0 2 0 16,0-7-4-16,0 0 9 15,36-8-7-15,-5 1 2 16,-5 0 0-16,5 8 1 16,-13 3-1-16,0 3 0 15,4 0-3-15,-4 3 9 16,0 23-6-16,-9 11 0 15,4 6 1-15,-13 10-8 16,0 7 11-16,0 1-4 16,0 4 0-16,0 4 12 15,-13 3-12-15,13 17 6 16,0 5-6-16,0-4 30 16,13-8 0-16,5-22-23 15,-1-21-2-15,-8-13 7 0,0-9-10 16,5-15-2-16,-14-2 2 15,0 0-1-15,0 0-1 16,0-8-29-16,0-27-72 16,0-10-278-16,0-5-566 15</inkml:trace>
  <inkml:trace contextRef="#ctx0" brushRef="#br0" timeOffset="87475">4242 8875 905 0,'0'0'142'16,"0"0"-49"-16,0 0 30 16,0 0-33-16,0 0-81 15,0 0 8-15,-27 14-17 16,27 35 0-16,-9 7 25 15,9 6-24-15,0 3 7 16,-8-6 1-16,8-8 3 16,0-4-12-16,0-20 0 15,0-9 6-15,0-11-11 16,0-7 6-16,0 0-1 0,-9 0 24 16,-5 0-17-1,6-25 64-15,-10-15-65 0,9-14-1 16,-13-7-2-16,22-10-2 15,0-9-1-15,0 6 0 16,0-2 15-16,0 14-18 16,0 8 3-16,22 17 0 15,5 12-6-15,-5 10 6 16,4 13 0-16,14 2-6 16,-4 0 3-16,-5 2-3 15,-4 27 6-15,4 10-6 16,-13 10-9-16,-18 4 12 15,0 1 3-15,0 0-2 0,-9-3-1 16,-31-2 3-16,-9-4 0 16,4-11-12-16,-4-12 1 15,32-11 8-15,3-7 3 16,14-2-4-16,0-2 15 16,0 0-16-16,14 2 5 15,12 2-8-15,23 4 4 16,0 3 4-16,-13 3 0 15,4 4-3-15,-5 1 14 16,14 7-11-16,-9 3 0 16,-4-4 1-16,-5-3-8 15,-5-2 7-15,-3-5-24 16,-15-7-91-16,-8 0-80 16,0-5-12-16,0-3-63 15,0 0-302-15</inkml:trace>
  <inkml:trace contextRef="#ctx0" brushRef="#br0" timeOffset="87990">4846 8994 506 0,'0'0'211'16,"0"0"-73"-16,0 0-7 16,0 0 5-16,0 0-26 15,0 0-4-15,0-56-59 16,0 56-20-16,0 0-21 15,0 10 3-15,0 27-9 0,-9 9 5 16,-8 2 3-16,8 2 4 16,-14-2-9-16,6-5-3 15,-1-7 0-15,9-9 11 16,9-14-11-16,0-4 0 16,0-9 2-16,0 0 2 15,0 0-2-15,0 0-1 16,0-6 60-16,0-23-40 15,9-13 2-15,18-11-23 16,13-9 5-16,-5-10 0 16,-4 5-2-16,-4 7-3 15,-5 12 0-15,-4 14 15 16,-18 12-15-16,9 10 0 0,-9 4 1 16,0 8-9-1,9 0 8-15,-9 0-5 0,9 20 4 16,13 27-9-16,-13 21 9 15,-9 12 1-15,9-4 0 16,-9-3-5-16,8-13 5 16,1-14 0-16,5-15-2 15,-14-12-9-15,17-6-2 16,-17-8-53-16,0-5-37 16,0 0-14-16,0 0-24 15,-17 0-44-15,-23 0-108 16,-9-9-113-16</inkml:trace>
  <inkml:trace contextRef="#ctx0" brushRef="#br0" timeOffset="88204">4673 9228 187 0,'0'0'187'0,"0"0"-32"0,0 0 23 16,0 0-22-16,0 0-25 16,0 0-87-16,-18-23-25 15,76 21 37-15,9-4-25 16,-1-2 22-16,23-1-41 15,-13 1-7-15,-1-1-10 16,-8-2-1-16,-9-3-119 16,-27 3-48-16,-5-1-53 15,5-6 43-15,-13 5-28 16,9-4-10-16</inkml:trace>
  <inkml:trace contextRef="#ctx0" brushRef="#br0" timeOffset="88486">5402 9002 105 0,'0'0'132'0,"0"0"32"0,0 0-6 16,0 0-5-16,0 0-19 15,40-162 0-15,-32 137-29 16,1 5-3-16,-9 6 6 16,9 3-34-16,5 2 8 15,-14 6-30-15,0 3-30 16,0 0 22-16,0 0-42 16,0 0-1-16,0 15-1 15,0 22 5-15,0 10-5 16,-14 7 0-16,-4 9 7 15,1 4 6-15,8-4-10 0,-13-1-3 16,13-8 1 0,9-12 10-16,0-8-12 0,0-11 1 15,31-6-4-15,4-9-10 16,23-8 14-16,18 0 0 16,4-8-10-16,4-20-85 15,-8-7-90-15,-19-1-358 16</inkml:trace>
  <inkml:trace contextRef="#ctx0" brushRef="#br0" timeOffset="91206">6850 8824 516 0,'0'0'222'0,"0"0"-53"16,0 0 13-16,0 0-38 15,0 0-27-15,0 0-15 16,0 0-55-16,-67-31 18 15,67 31-28-15,0 0-35 16,0-3 50-16,0 3-46 0,0 0 8 16,0-3 8-16,18-1-9 15,0-4-4-15,40-2-9 16,22-8 8-16,13 1-14 16,31-1 6-16,-8 2 0 15,-10 2-1-15,-21 5 11 16,-27 7-20-16,-27-2 5 15,-14 4-51-15,-17 0 27 16,0 0-60-16,-8 0-21 16,-32 0 8-16,-9 12-72 0,0 3-35 15,4-2-22 1,-3-1-12-16,8-4-90 16</inkml:trace>
  <inkml:trace contextRef="#ctx0" brushRef="#br0" timeOffset="91410">7241 8736 233 0,'0'0'226'0,"0"0"-57"0,0 0-37 15,0 0 18-15,0 0-47 16,0 0 3-16,-58-24-10 16,58 24-70-16,0 0 8 15,0 18-14-15,-18 17 12 16,10 4 51-16,-1 6-59 16,9 3-4-16,0 3 4 15,0 0-16-15,0 2-4 16,0 2-4-16,0-8 8 15,0-1-27-15,0-6-7 16,0-2-140-16,0-6-165 0,-9 2-490 16</inkml:trace>
  <inkml:trace contextRef="#ctx0" brushRef="#br0" timeOffset="92070">7539 9002 519 0,'0'0'275'0,"0"0"-98"15,0 0-26-15,0 0-8 16,0 0-76-16,0 0-33 0,0-46-27 16,0 53 1-16,0 26-8 15,0 10 2-15,0 5 8 16,0 3 1-16,0-3-11 15,0-3 0-15,8-3 4 16,-8-7 9-16,0-13-13 16,9-8 0-16,-9-8 1 15,0-6-3-15,14 0 7 16,-14 0-5-16,0-2 41 16,0-27 7-16,0-11-21 15,0-8-16-15,0-11-4 16,0-12 2-16,0-5-9 15,0-6 0-15,26 2-3 16,1 7 16-16,13 13-13 0,-9 21 0 16,-13 13 4-16,0 17-14 15,-1 9 10-15,6 0-3 16,-6 0-7-16,14 20 2 16,-4 11 5-16,-9 15 3 15,-5 7-23-15,-13 10 14 16,0 6 0-16,0 1 9 15,-49-8-8-15,9-5-15 16,0-15 16-16,5-16-13 16,17-16-3-16,-4-4 11 0,13-6 12 15,0 0 0 1,9 0 7-16,0 0 5 16,0 0-5-16,0 0-7 0,0 0 5 15,0 0-18 1,9 0 13-16,31 3 0 0,4 6-8 15,5 2 16-15,0 7-8 16,9-2 0-16,0 1 1 16,-9 0-12-16,-23 0 11 15,5-6-80-15,-31 7-116 16,0-5-158-16</inkml:trace>
  <inkml:trace contextRef="#ctx0" brushRef="#br0" timeOffset="92381">8236 8938 489 0,'0'0'250'0,"0"0"-64"15,0 0-52-15,0 0-9 16,0 0-15-16,0 0-83 15,13-38 15-15,-13 38-39 16,0 25 11-16,0 13 22 16,0 1-27-16,0 3 5 15,0 4 1-15,-13-4 3 16,4 1-18-16,0-7 0 16,0-1 5-16,9-2-23 0,0-4-27 15,0-4-115-15,0-2-87 16,0-9-198-16</inkml:trace>
  <inkml:trace contextRef="#ctx0" brushRef="#br0" timeOffset="92874">8698 9070 579 0,'0'0'215'15,"0"0"-55"-15,0 0-42 16,0 0 8-16,0 0-78 0,0 0-20 16,0-39-28-16,0 60 24 15,0 17-24-15,-18 7 33 16,-4-3-32-16,-4-2 37 16,17-1-32-16,-14-4-3 15,15-10-2-15,8-8 18 16,-9-11-19-16,9-4 0 15,0-2 4-15,0 0 11 16,0 0-11-16,0-8 71 16,0-20-19-16,0-15-44 15,17-10-11-15,32-10-1 16,0-11 10-16,-9-4-22 0,5 4 12 16,-5 6 0-16,-14 11-4 15,5 18 20 1,-22 19-16-16,-9 8 0 0,9 12 2 15,-9 0-20-15,9 12 9 16,13 33 9-16,-13 17-10 16,-9 6 23-16,9 6-13 15,-9-3 0-15,9-9 1 16,0-5-25-16,-9-9-5 16,9-6-56-16,4-14-39 15,-4-2-117-15,-9-12-6 16,0-8-62-16,0-6-187 15</inkml:trace>
  <inkml:trace contextRef="#ctx0" brushRef="#br0" timeOffset="93594">8707 9223 94 0,'0'0'129'16,"0"0"0"-16,0 0 0 16,0 0 4-16,0 0-39 15,0 0 19-15,-209-77-23 16,218 69-42-16,49 2 7 15,17-5-44-15,10-1 29 16,13 4 39-16,-14-3-53 16,5-3 30-16,-14-1-18 15,-17-2-25-15,0-1 46 16,-23 5-29-16,-12-1 9 0,-6 3 16 16,-17 4-37-16,0 2 21 15,0 5-21-15,0 0-10 16,0 0-11-16,0 0 3 15,9 0-1-15,-9 18-8 16,9 9 6-16,-9 8 3 16,0 1 0-16,0 1 7 15,0-3-15-15,0-2 8 16,0-10 0-16,0-5-5 16,0-11 22-16,0-4-17 15,0-2 0-15,0 0 4 16,0 0 12-16,0 0-16 15,0-22 2-15,0-9-2 16,0-6 14-16,0-8-14 0,0-6 0 16,0-3 4-16,31 0-13 15,-13 12 9-15,-9 13 0 16,13 13-4-16,-22 10 12 16,9 6-9-16,0 0 1 15,9 0-11-15,13 20-3 16,-5 13 14-16,14 10 0 15,-13 5-6-15,4 0 16 16,-4 2-10-16,4-3 0 16,4-8 3-16,5-11-10 0,-13-11 7 15,4-8 0 1,-13-9-4-16,0 0 19 0,13 0-15 16,-13-23 0-16,4-11 9 15,-4-11 6-15,-10-6-12 16,-8-2-1-16,0-7 0 15,0 3 14-15,0 6-16 16,0 12 0-16,0 16 0 16,0 12-18-16,0 4 2 15,0 7-30-15,0 0-47 16,18 7-110-16,13 23 26 16,-4 5-81-16,13-7-370 15</inkml:trace>
  <inkml:trace contextRef="#ctx0" brushRef="#br0" timeOffset="94342">10298 8815 560 0,'0'0'203'0,"0"0"-57"15,0 0-1-15,0 0-29 16,0 0-49-16,0 0 10 16,-32-124-54-16,15 120 2 15,-1 4-12-15,0 0 1 0,-13 4-14 16,-9 27 0-16,13 8 1 16,-4 6-7-16,14 6 6 15,8 0 0-15,9 0-4 16,0 0 15-16,0-5-11 15,26-7 0-15,14-7 3 16,0-9-12-16,-13-10 9 16,13-7 0-16,-13-6-5 15,4 0 20-15,-5 0-12 16,5-3-3-16,-13-11 5 16,-9-6-5-16,0 3 0 15,-9-3 0-15,0 1-1 16,0 4 15-16,0 1-14 15,0 6 0-15,0 0 5 16,0 3-12-16,0 4 7 0,0 1 0 16,9-4-3-1,13 2 7-15,14-4-4 0,12-2 0 16,10-1 2-16,0 1-10 16,-18 1 8-16,-13 7 0 15,-10-2-3-15,-3 2 15 16,-14 0-12-16,0 0 0 15,9 0 1-15,0 23-11 16,-9 14 11-16,8 11-1 16,-8 6 9-16,0 5 1 15,0 3 2-15,0 4-4 16,-8 1-7-16,-10 2 37 0,-4-4-35 16,4-6 14-16,9-5 5 15,0-9-12-15,0-11 1 16,9-11-11-16,0-9 12 15,0-6-14-15,0-5 2 16,0-3 0-16,0 0 0 16,0 0 17-16,0 0-16 15,0 0-1-15,0-9-24 16,0-22-26-16,9-14-159 16,18-12-198-16</inkml:trace>
  <inkml:trace contextRef="#ctx0" brushRef="#br0" timeOffset="97426">11017 9104 34 0,'0'0'166'16,"0"0"6"-16,0 0 1 16,0 0-32-16,0 0-2 15,0 0-36-15,45-156-24 16,-32 133 35-16,-4-2-14 15,9 0-39-15,-18 2 32 16,9 6-47-16,-1 0 3 16,-8 3 13-16,0 0-47 0,9 3 26 15,-9 2-21 1,0 4-19-16,0 5 34 0,0 0-33 16,0 0-2-16,0 0 0 15,0 2-16-15,0 29 16 16,0 14 0-16,-17 9 0 15,-10 8-1-15,-4 4 2 16,13-4-1-16,0-5 0 16,5-6 9-16,13-9-9 15,0-9 0-15,0-4 7 16,0-5-14-16,31-11 7 16,18-5 0-16,9-4-6 15,26-4 21-15,1 0-13 16,-6 0-2-16,-21-15-9 15,-13 1 6-15,-23 3-48 0,-4-4-28 16,-9 1-26-16,8-3-122 16,6-5-98-16,3-1-439 15</inkml:trace>
  <inkml:trace contextRef="#ctx0" brushRef="#br0" timeOffset="97763">11990 8889 648 0,'0'0'251'0,"0"0"-55"15,0 0-66-15,0 0-36 0,0 0-56 16,0 0-12 0,0-6-6-16,0 25-11 0,0 13 12 15,0 8 15-15,-9 2-26 16,-8-2 30-16,8 1-31 15,0 0 0-15,9-7-1 16,0-1 4-16,0-7-11 16,18-3-1-16,8-7 10 15,14 1-18-15,9-8 8 16,9 0 0-16,17-9-2 16,10 0 0-16,-5-3-13 15,-14-16-58-15,-17-4-78 16,-22-6-61-16,-27 3-154 15</inkml:trace>
  <inkml:trace contextRef="#ctx0" brushRef="#br0" timeOffset="97980">12079 8795 75 0,'0'0'348'0,"0"0"-205"0,0 0 25 16,0 0-39-16,0 0-42 15,-115-154-2-15,115 141-42 16,40-1 8-16,17 3-19 16,19-4-12-16,-1 7 29 15,10-1-42-15,4 6-5 16,-14 3 2-16,-17 0 5 0,-9 0-18 16,-31 26-36-16,-18 8-167 15,0 3-97-15</inkml:trace>
  <inkml:trace contextRef="#ctx0" brushRef="#br0" timeOffset="98169">12039 9058 449 0,'0'0'220'0,"0"0"-96"16,0 0-48-16,258-19-35 15,-178 15-40-15,-5 4-2 0,-26 0-446 16</inkml:trace>
  <inkml:trace contextRef="#ctx0" brushRef="#br1" timeOffset="114338">16091 9016 760 0,'0'0'211'15,"0"0"-120"-15,0 0 19 0,0 0 14 16,0 0-57 0,0 0-16-16,0 0-24 0,0-26-19 15,9 26 17-15,22 9-16 16,-4 13 23-16,4 4 6 15,-5 6-29-15,5-2 16 16,-4 7-9-16,13 3-7 16,-4 2 10-16,-5 8-17 15,4 0 5-15,5 1-6 16,0-1 7-16,-13-10-4 16,4-11-4-16,-13-13 0 15,0-13 1-15,-10-3 4 0,32-11 3 16,45-54 36-1,39-35-13-15,58-32-10 16,23-21-20-16,12-20 0 0,14-25 9 16,9-29-10-16,18-11-13 15,-18 23-52-15,-49 48-76 16,-58 65-8-16,-66 64-89 16,-45 38-87-16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23:35.7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0 502 772 0,'0'0'213'16,"0"0"-80"-16,0 0 29 16,0 0-86-16,0 0-32 15,0 0-6-15,0 0-14 16,0 2 9-16,0-2-24 15,18-17 12-15,0-3 11 16,13-2-16-16,-4-3-1 16,4-4 8-16,-5 3-19 0,6 1 8 15,-6 3-6-15,-17 8 0 16,0 7 5-16,4 5-8 16,-13 2-1-16,0 0-2 15,0 0-2-15,0 0-3 16,0 0-9-16,0 14-7 15,0 11 19-15,0 12 2 16,9 3 2-16,-9 2-2 16,9 0 4-16,-9 4 2 15,9-7-6-15,0 2 0 0,0-13-5 16,4-3 3 0,-13-8 1-16,0-5 0 0,0-4-12 15,0-5 13-15,0 2-5 16,0 4-1-16,-13-1 2 15,-14 4 4-15,9-1-3 16,-13-2 0-16,22-7 6 16,0-2 3-16,9 0-4 15,0 0-1-15,0 0-1 16,0 0 1-16,0 0-1 16,0 0 0-16,0 0-11 15,18 0 9-15,31 0-6 16,9 0 8-16,8 0 7 15,-8-8-6-15,0 0-1 16,-9-4 0-16,-14 1-50 0,5-3-60 16,-13-4-133-1,4-4-182-15</inkml:trace>
  <inkml:trace contextRef="#ctx0" brushRef="#br0" timeOffset="301">671 49 675 0,'0'0'262'0,"0"0"-56"16,0 0-10-16,0 0-64 16,0 0-74-16,0 0-16 0,-40-49-25 15,49 49-15-15,31 3-2 16,9 25-9-16,18 21 9 15,8 16 0-15,-8 17 5 16,-9 6 1-16,-1 2-5 16,-30 3 1-16,-5 0-2 15,-22 1-5-15,-31 3 4 16,-53-1-4-16,-41-5-44 16,-8-7-85-16,-5-10-139 15,23-15-347-15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23:55.7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173 546 874 0,'0'0'254'0,"0"0"-91"0,0 0 1 15,0 0-65-15,18-153-59 16,-18 140 12-16,0 1-30 16,0 10 2-16,0 2-10 15,0 0-11-15,0 0-1 16,0 0-2-16,-9 16-11 16,0 25 7-16,-13 9 7 15,4 3-3-15,9-2 0 16,9-5 7-16,0-9-11 15,0-12 4-15,0-5 0 0,9-11 0 16,9-7 5-16,4-2-5 16,-4 0 2-16,17-6 5 15,5-19 3-15,0-9-10 16,-4 1 0-16,4-4 3 16,-14 0 4-16,-3 5-7 15,-15 14 0-15,1 5 5 16,0 11-5-16,-9 2 0 15,0 0-17-15,9 0 12 16,4 20-14-16,-13 13 19 16,9 4 0-16,0-3 4 15,0-6-6-15,-9-5 2 16,0-9-3-16,9-5-2 0,0-9-13 16,0 0 18-1,4 0-1-15,14 0 5 0,4-12 1 16,4-10-5-16,5-3 0 15,-4 5 1-15,4-1 2 16,-22 8-3-16,13 4 0 16,-13 9-1-16,-1 0-9 15,14 0 5-15,-13 14-36 16,4 12-1-16,-22 5-65 16,0 0-31-16,0-6-101 15,0-7-191-15</inkml:trace>
  <inkml:trace contextRef="#ctx0" brushRef="#br0" timeOffset="397">75 56 534 0,'0'0'299'0,"0"0"-143"15,0 0-30-15,0 0-16 16,0 0-56-16,0 0-50 16,-58-28-4-16,41 64 12 15,17-4-5-15,0-3 8 16,0-3-12-16,0-7 3 16,9-2 22-16,31-8-17 0,-5-4 24 15,14-5-9-15,-9 0 0 16,-13 0 21-16,13-11-22 15,-32-12 1-15,1-3 4 16,-9-5-24-16,0-2 12 16,-9 4-18-16,-31 3 0 15,5 13-9-15,4 4 2 16,4 9-20-16,14 0-56 16,13 28-78-16,0 23-42 15,0 11-135-15</inkml:trace>
  <inkml:trace contextRef="#ctx0" brushRef="#br0" timeOffset="1373">1261 223 712 0,'0'0'265'0,"0"0"-121"0,0 0 14 16,0 0-53-1,0 0-51-15,0-158 3 0,0 149-26 16,0 7-1-16,0 2 2 15,0 0-28-15,0 0-8 16,0 34-2-16,0 17 6 16,0 11 6-16,-8 3-6 15,8 3 0-15,-9-6 2 16,9-5 7-16,0-11-9 16,0-13 0-16,0-13 2 15,0-11-4-15,0-6 3 16,0-3-1-16,0 0 15 15,0 0-14-15,0 0 19 16,0-20-5-16,0-8-12 0,0-3 0 16,17-1-3-16,6 7 0 15,-6 8-2-15,1 5 8 16,-9 6-11-16,13 6 5 16,5 0-18-16,4 6 17 15,-4 20-14-15,-10-1 12 16,6 4-3-16,-14-1-6 15,-9-9 11-15,0 1-5 16,0-8-11-16,-32-3 13 16,6-4-12-16,-14-5 7 15,13 0 9-15,9 0-27 16,5 0 8-16,13 0-14 16,0 0-16-16,0 0 4 15,0 0-57-15,31 0-71 16,-4 0 32-16,-5 0 16 0,-4 0 38 15,0-5 28-15,4-4 48 16,13-5 11-16,-4 0 1 16,5-6 31-16,-5-1 49 15,-4 2 1-15,4-1 13 16,-22 3 2-16,8 0-23 16,-17 0 11-16,9 3-30 15,-9 3-7-15,0 3 7 16,0-1-34-16,0 9 8 15,0 0-23-15,0 0-4 0,0 0-4 16,0 25-13 0,-9 18 15-16,9 2-2 0,0-3 7 15,0-5-5-15,0-5 0 16,32-10 3-16,3-11-5 16,5-2 5-16,9-9-3 15,9 0 12-15,-1 0-7 16,-21-15 6-16,-5-11 11 15,-13-4 1-15,-18-6 21 16,0-4-37-16,0 0-3 16,-9 3-4-16,-40 6 1 15,0 9-4-15,0 13-17 16,5 9-68-16,-5 0-47 0,18 17-117 16,13 11-54-1,18-3-427-15</inkml:trace>
  <inkml:trace contextRef="#ctx0" brushRef="#br0" timeOffset="2176">2132 218 596 0,'0'0'322'16,"0"0"-160"-16,0 0 26 15,0 0-76-15,0 0-4 16,0 0-44-16,0-141-34 15,0 141-17-15,0 8-13 16,0 32 0-16,0 19-5 0,-9 9 12 16,-8 5-4-16,8 4-3 15,9-3 8-15,-9-13-5 16,9-6-3-16,0-19 0 16,0-10-2-16,0-9-2 15,0-11 1-15,0-6-5 16,9 0 7-16,-9 0 1 15,9-20 0-15,-1-11 2 16,-8-3-6-16,0-6 3 16,0-5 0-16,-8 5-2 15,-19 6 1-15,5 8-5 16,4 12 7-16,9 6-1 16,0 8-5-16,9 0-4 0,0 0 5 15,0 0-7 1,0 17-11-16,36 9 22 0,13-4-16 15,8-2 17-15,10-9-6 16,0-5 12-16,-1-6-6 16,-17 0 6-16,0 0-6 15,-22-17 19-15,-5-9-7 16,4-5 3-16,-17-4 18 16,0-6-26-16,-9 4 14 15,0 3-10-15,0 6-7 16,-9 11 15-16,0 8-18 15,9 7 1-15,-8 2-2 0,-1 0-2 16,-13 11-5-16,4 34 6 16,0 14 1-16,-4 9 1 15,13-5-1-15,9-3 0 16,0-12-3-16,0-12 7 16,40-10-4-16,-13-7 0 15,21-7 3-15,-8-9 4 16,9-3-5-16,-4 0-2 15,4-11 12-15,-9-15-3 16,8-2-8-16,-12 0-1 16,4-4 5-16,-22 9-2 15,-1 6-3-15,-3 9 0 16,-5 8-3-16,8 0-10 16,1 2 1-16,4 21 11 15,5 2 2-15,4 2-8 0,-4-1 7 16,-9-2-41-16,13-1-27 15,-14 0-81-15,-8-9-193 16,-9-8-332-16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23:58.5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240 777 822 0,'0'0'186'16,"0"0"-36"-16,0 0-9 16,0 0-61-16,0 0-10 0,0-157-28 15,-13 148-19-15,4 7 13 16,0-1-35-16,0 3 3 15,-18 0-4-15,-13 8-4 16,-9 18 2-16,1 5 2 16,30-3 0-16,0 3-7 15,18 0-3-15,0-2 9 16,18 5 1-16,13-3-5 16,4 0-2-16,23 1 7 15,-18-5 0-15,-4-1-5 16,4-3 9-16,-14-6-4 15,-3 2 0-15,-6-5 6 0,-17 1-10 16,0-1 4-16,0-3 0 16,0 0-5-16,-26-2 2 15,-23-4 2-15,-9-1-5 16,9-4-70-16,0 0-13 16,23 0-62-16,17-6-34 15,9-17 1-15,17-11-6 16</inkml:trace>
  <inkml:trace contextRef="#ctx0" brushRef="#br0" timeOffset="2112">546 589 595 0,'18'-38'178'16,"0"5"-10"-16,-9 5 11 0,4 5-38 16,-13 6-39-16,0 4-20 15,0 3-32-15,0 4-6 16,0 6-10-16,0 0-28 15,0 0 0-15,0 0-6 16,0 29-2-16,0 19-2 16,-13 12 8-16,4 8-3 15,9 2-1-15,0 1 8 16,0 0-5-16,0-11-3 16,0-10 1-16,0-13-7 15,9-15-4-15,4-4-8 16,-4-13 5-16,-9-1-19 0,0-4 18 15,0 0-1 1,0 0 15-16,0-9-9 0,0-19-1 16,-22-6-2-16,-14 0 8 15,5 3-5-15,-4-1 6 16,4 9 3-16,13 7 0 16,9 4 1-16,0 7 4 15,9 1-5-15,0 2 0 16,0 2 2-16,0 0-7 15,9 0 0-15,26 0 5 16,14 0 2-16,0 0-2 16,0-3 7-16,-13 0 11 15,-5 3-17-15,-5-3 22 16,-3 3-13-16,-6 0-10 16,-8 0 8-16,0 0-8 0,13 3 0 15,-4 17-1-15,9 9 4 16,-5 8-3-16,5 4 0 15,-10 0 1-15,15-5-2 16,-15-2 1-16,-8-8 0 16,0-9 0-16,-9-6 8 15,0-6-7-15,0-5-1 16,0 0 1-16,0 0-3 16,0 0 9-16,-9-2-4 15,-9-18-1-15,10 0 8 16,-1 1-9-16,9-4-1 15,0-7 1-15,0 0-12 0,26-3 9 16,14-1 2-16,9 2-1 16,9 7-8-16,-14 8 6 15,-4 8 3-15,0 9-7 16,-13 0 4-16,-9 0-5 16,13 5 7-16,-13 18-2 15,-10 3-3-15,1 3 6 16,5-2 0-16,-5-4 0 15,-1-3-2-15,-8-8 4 16,9-7-2-16,-9 0 0 16,0-5 8-16,9 0-6 15,0 0 2-15,0 0-2 16,13 0 17-16,5-19-18 0,13-2 3 16,0-4 0-16,-14 2 5 15,1 4-4-15,4-1-1 16,-22 11-1-16,9 4 3 15,-18 2-6-15,13 3-6 16,-4 0 4-16,0 0-22 16,0 20 23-16,-9 3 1 15,9 0 0-15,0-6-6 16,-9-7 6-16,9-1 0 16,-9-7 0-16,0-2 5 15,13 0-9-15,-13 0 4 16,18 0 0-16,-9 0 4 0,22 0-4 15,4-2 1 1,-4-9-4-16,5-3 15 0,-5 5-12 16,-13 3 0-16,-1 6-7 15,-3 0 2-15,4 0-1 16,-10 0-8-16,10 0 12 16,4 9-10-16,-4 3 11 15,0-2 0-15,13-1-6 16,5-3-1-16,4-6 6 15,0 0 2-15,-5 0 5 16,-4 0 4-16,-13-6-4 16,-9-10-2-16,0-4 2 15,-9 0 1-15,0-3-5 16,0 3 3-16,-18 0 6 16,-9 6-2-16,5 5-8 0,-5 4 0 15,5 5-5-15,13 0-2 16,-8 0 1-16,-1 17 2 15,-13 8-6-15,13 1 16 16,9-3-10-16,9-3 4 16,0-3-21-16,0-7 20 15,27-1-16-15,13 0 17 16,9-7 7-16,-5 1 3 16,-4-3-8-16,-13 3-2 15,4 0 0-15,-13 3-2 16,-10 2 2-16,6 5-6 15,-14 17 2-15,9 9 7 0,0 18-3 16,-9 11 5-16,0 11 0 16,0 12 8-16,0 5-11 15,0 2 0-15,0-3 1 16,0-5 7-16,0-8-7 16,-9-6 2-16,0-11-2 15,-5-13 0-15,-3-18-1 16,8-17-2-16,-22-11 4 15,-5-6 1-15,-22 0 5 16,-17-36 0-16,-23-7-9 16,5-15 5-16,13 0-6 15,13-8-10-15,32 1 8 16,35 2-30-16,0-5 15 0,44-2-2 16,36-4 5-16,13-5 9 15,14 3-2-15,8 1 7 16,-21 2-3-16,4 8 12 15,-23 5-6-15,-26 7 3 16,0 2 3-16,-23 8 32 16,6 1-15-16,-24 5-10 15,1 3 15-15,0 9-25 16,-9 5 10-16,0 6-10 16,0 2-1-16,0 7-1 15,0 5-4-15,0-3 0 16,0 3-4-16,0 0 7 15,0 0-3-15,0 0 0 16,0 0-2-16,-9 0-5 0,9 0 7 16,0 0 0-16,0 0-4 15,0 0 4-15,0 0 0 16,0 0 0-16,0 0 2 16,0 0-1-16,0 0-1 15,0 0 0-15,0 0-2 16,-9 0 7-16,1 0-5 15,-15 0 0-15,23 0 5 16,-9 0-5-16,1 0 0 16,8 0 0-16,0 0-8 15,-9 4-7-15,9 26 15 16,0 4-2-16,0 5 6 0,0 6-13 16,35 1 6-16,14-1 3 15,0-2-2-15,9-4 9 16,-18-4-7-16,-14-4 0 15,-17-9 4-15,0-5-11 16,-9 1 7-16,0-10-7 16,-44 0 5-16,-36-6-21 15,-5-2-20-15,-21 0-37 16,-1 0-60-16,-17-8-63 16,21-14-128-16,-12-7-318 15</inkml:trace>
  <inkml:trace contextRef="#ctx0" brushRef="#br0" timeOffset="2610">1146 433 436 0,'0'0'179'16,"0"0"-10"-16,0 0-10 0,0 0-23 16,0 0-26-16,0 0-34 15,31-135 6-15,-31 123-17 16,0 3-26-16,0 7 8 15,0 2-29-15,0 0-10 16,-9 0-8-16,-22 2 5 16,14 21-5-16,-1 6 0 15,18 2-2-15,0-1-4 16,0-1 6-16,18-6 0 16,22-12 15-16,-5-6-13 15,-4-5 12-15,-13 0 7 16,0 0-9-16,4-8 26 15,-13-11-28-15,-9-4 0 0,0 0-2 16,0 3-8-16,0 6 0 16,-9 8-12-16,-13 6-48 15,4 0-35-15,0 0-96 16,-4 15-106-16,22 7 4 16,0-2-106-16</inkml:trace>
  <inkml:trace contextRef="#ctx0" brushRef="#br0" timeOffset="12658">3408 11 646 0,'0'0'127'0,"0"0"-7"16,0 0 49-16,0 0-46 16,0 0-16-16,0 0-49 0,0 0-3 15,-67-11-3-15,67 11-33 16,-9 0 16-16,0 0-16 15,-13 0-17-15,-14 0 10 16,-12 0-6-16,-10 5-6 16,-9 4 0-16,9 0 11 15,10-1-11-15,-10-2 0 16,22 3 0-16,-4-3-3 16,14 2 5-16,17-3-2 15,-5 0 0-15,14 4-5 16,0 3 2-16,0 7-3 15,0 12 4-15,0 7-7 16,0 7 11-16,14 8-2 16,-5 7 7-16,-9 8 0 15,0 8 3-15,0 3-8 0,0 3-1 16,0 0 17-16,-9-5-14 16,9-3 0-16,-14-13 1 15,14 0 3-15,0-16-2 16,0-8-6-16,0-12 0 15,0-11-1-15,0-5 2 16,0-6-1-16,14-1 0 16,-5 2 4-16,-9-4-6 15,26 0 2-15,5 0 0 16,5 0 4-16,13 0 0 16,0 0-4-16,-1 0 0 15,-3 0-5-15,-5 0-9 0,-13-4-70 16,4-10-61-16,-14-5-55 15,15-4-121-15,-15-5-206 16</inkml:trace>
  <inkml:trace contextRef="#ctx0" brushRef="#br0" timeOffset="13858">3265 692 566 0,'0'0'160'0,"0"0"-40"16,0 0-12-16,0 0-22 16,0 0-50-16,0 0 9 15,107-81 0-15,-80 61-11 16,4-2 20-16,-13 3-26 15,-10-2 3-15,1 5 15 16,-9-2-33-16,0 1 21 16,0 3-10-16,0 5-23 15,-9 4 16-15,-8 5-17 16,-14 0 0-16,4 0-7 16,-4 0 14-16,-5 20-7 0,5 5 0 15,5 4 1-15,17 5-13 16,-5 3 12-16,14 2 0 15,0 1-6-15,0-6 9 16,40-3-3-16,0-5 0 16,5-10 2-16,4-5-14 15,-1-8 12-15,1-3 0 16,0 0 7-16,-4-3 3 16,-5-22-10-16,0-9 8 15,-5-8-6-15,-4-9 17 16,-13-14-18-16,9-2 3 15,-5-10 15-15,-13 3-18 16,-9 6 17-16,0 8-16 16,0 18 7-16,0 14 1 0,0 13-5 15,0 9-1-15,-9 6 2 16,0 0 1-16,-4 0-11 16,-5 26 4-16,0 29-7 15,-4 15-1-15,4 12 8 16,0 2 0-16,18-1-3 15,0-12 10-15,0-6-7 16,18-9 0-16,13-17 0 16,-4-7-13-16,4-11 11 15,-4-14 2-15,4-4-10 16,4-3 18-16,-4 0-8 16,-4-10 3-16,4-14 4 15,-4-5 1-15,-9-1-7 0,-10-7-1 16,15-5 6-16,-14-4 5 15,-9 1-11-15,0 5 0 16,0 6 6-16,0 11-6 16,0 9 0-16,0 9 0 15,0 5-3-15,0 0-2 16,0 0 0-16,0 11-4 16,8 20 6-16,1 12-6 15,14-3 9-15,-15-1 0 16,1-2-4-16,0-3 10 15,-9-6-6-15,0-2 0 16,0-7-8-16,0-3 2 16,0-9-21-16,0-4-13 0,0-3 21 15,0 0-7 1,0 0 26-16,-9 0 0 0,0 0 3 16,9-3-11-16,0-4 8 15,0-5-13-15,0-3 7 16,18-2-10-16,22 0 16 15,-13-3 0-15,22-2 6 16,0-6-11-16,-14-4 5 16,14 1 0-16,-18 6 3 15,-13 2 6-15,-9 6-6 16,-9 7 13-16,0 0-4 16,0 10 22-16,0 0-27 0,0 0-4 15,0 0-3-15,-18 0-3 16,9 26 3-16,-13 10 0 15,13 0 1-15,0 2-4 16,9-5 3-16,0-4 0 16,0-6-5-16,18-3-1 15,4-9 6-15,5-2-8 16,-9-7-53-16,-10-2-76 16,-8 0-149-16,0 0-116 15</inkml:trace>
  <inkml:trace contextRef="#ctx0" brushRef="#br0" timeOffset="15710">3803 1263 597 0,'0'0'241'16,"0"0"-82"-16,0 0-21 16,0 0-8-16,0 0-43 15,0 0-43-15,0 0 11 16,0-86-42-16,0 86-6 16,0 3-7-16,0 37-8 15,0 18 8-15,0 20 0 16,-22 15 9-16,13 10-8 15,0 10-1-15,0-6 0 16,0 0 3-16,9-8 2 16,0-16-5-16,0-21 0 0,0-22-2 15,9-20-5-15,9-12-4 16,13-8 11-16,-4 0-5 16,4-20 11-16,4-28 2 15,5-17-7-15,-4-16 7 16,-5-5-6-16,-22-5-2 15,-9 9 0-15,0 12-5 16,-40 10 2-16,-27 11-2 16,1 11-3-16,-10 6-7 15,9 10 11-15,-8 4-13 16,17 8 13-16,18 1-4 16,13 3 6-16,5 3 2 0,13 3 0 15,9 0 2-15,0-3-11 16,0 1 7-16,0-2-19 15,31 2 9-15,27-4 0 16,9-2 12-16,8-7 0 16,10-4 9-16,4-2-10 15,-23 0 1-15,10-1 0 16,-18-2 5-16,-18 4 1 16,-14 9-2-16,-17 2 9 15,0 4-12-15,-9 5 24 16,0 0-17-16,0 0-2 15,0 0 12-15,0 0-16 16,0 0 5-16,-18 0-7 0,9 0 5 16,-8 0-14-1,-15 9 9-15,6 10 0 0,4 13-7 16,-5 2 6-16,9-1 1 16,5 5 0-16,13-5-12 15,0-5 7-15,0-8-5 16,31-11 2-16,-4-7 0 15,-5-2 9-15,-4 0-1 16,-10-5 9-16,10-18-6 16,-4-2 11-16,-14-4-12 15,0-2 0-15,0-1 16 16,0 2-16-16,0 8 9 0,0 3-1 16,0 12-4-16,-14 4 4 15,5 3-10-15,9 0 3 16,0 0-9-16,0 0-5 15,0 29 7-15,0 10-1 16,0 6 10-16,9 0-10 16,31-5 5-16,0-12 0 15,-4-14-8-15,13-10 7 16,-9-4 1-16,-5 0 5 16,-4-32-2-16,-4-7 11 15,4-9-14-15,-4-9 1 16,-10-1 2-16,-3 0 5 15,-5-2-8-15,-9 9 3 16,0 4 6-16,0 12-1 16,-9 12-3-16,-5 13-5 0,-3 4 25 15,17 6-24-15,-9 0-2 16,9 3 0-16,0 36-18 16,-9 15 16-16,0 14 3 15,9 8 0-15,0-2-4 16,0 0 7-16,36-9-3 15,-5-17 0-15,-5-15-4 16,5-16 1-16,-13-7 0 16,0-10 3-16,4 0-1 15,-4-6 7-15,9-25-4 16,4-6 2-16,-14-9 5 16,-8 1-4-16,14-1-5 0,-6 5 0 15,1-3-1-15,-9 11 1 16,13 10 0-16,-13 6 0 15,-9 9 11-15,0 8-14 16,0 0 3-16,0 0-10 16,0 0 5-16,9 6-7 15,0 24 12-15,0 8-10 16,4 9 18-16,-13-2-8 16,18 1 0-16,-9-1 2 15,0-8-14-15,-9-3 12 16,0-8 0-16,0-9-5 15,0-9-23-15,0-2 12 16,-9-6-21-16,-18 0 3 0,-4 0 14 16,4 0-17-16,14-12 28 15,4 4 3-15,9 0-4 16,0 5 9-16,0-1-18 16,0-1-22-16,22 2 40 15,5-5-4-15,13-6 5 16,-5-3 0-16,5-11 7 15,0-3-7-15,-13-6 1 16,-9-4 5-16,13 5 5 16,-22-4-5-16,9 3 16 15,-9 2 28-15,-9 3-34 16,0 9 24-16,0 9-7 0,0 5-18 16,0 9 21-1,-18 0-36-15,0 0-1 0,0 25-7 16,-13 18 14-16,13 8-8 15,18 0 2-15,0 0 0 16,0-3-9-16,18-9 9 16,13-10-9-16,5-9 8 15,13-17-53-15,-9-3-111 16,4-9-255-16</inkml:trace>
  <inkml:trace contextRef="#ctx0" brushRef="#br0" timeOffset="16250">5154 822 696 0,'0'0'182'0,"0"0"-74"16,0 0 29-16,0 0-26 15,0 0-67-15,0 0 5 16,-31-24-38-16,31 21-1 16,8-2-5-16,15 2 10 15,3-3-12-15,-8 4 9 16,4 0-11-16,-13-2 27 16,0 0-18-16,-9 4 5 0,9 0 1 15,9 0-7-15,13 0-6 16,-5 0-1-16,-3 12 5 15,-6 2 3-15,1 3-7 16,-9 3-2-16,13 11 4 16,-22 9 7-16,0 5-6 15,0 9 19-15,0 6-22 16,0 2 27-16,0 3-25 16,0 0 0-16,0 2 4 15,9 0 3-15,-9-6-12 16,0-4 0-16,0-9 6 15,0-5-7-15,0-5 1 16,0-3 0-16,-9-6-1 16,0-10 9-16,-4-1-8 15,13-13 0-15,0-2 3 0,0 0-2 16,0-3-1-16,-9 0-8 16,0 0-3-16,-17 0-93 15,-5 0-74-15,-36 4-413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21:24.5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165 121 508 0,'0'0'181'0,"0"0"5"16,0 0-55-16,0 0-33 16,0 0 15-16,0 0-39 15,0 0-15-15,0-73 17 16,0 73-54-16,0 0 20 16,0 0-30-16,0 0 1 15,0 5-21-15,0 32 8 16,0 12 0-16,0 10 3 0,0 3 13 15,-9-3-16-15,-5 2 0 16,-3-3 10-16,8-9-14 16,9-7 4-16,-9-11 0 15,9-11-3-15,0-8 13 16,0-10-10-16,0-2 0 16,0 0 8-16,0 0 2 15,0-11-8-15,0-26 1 16,0-13 4-16,0-14 6 15,0-3-13-15,0 1 0 16,0 2 7-16,0 4-14 16,0 9 7-16,9 6 0 15,-9 14-6-15,0 11 17 0,0 8-11 16,0 9 0 0,0 3-1-16,17 0-13 0,15 0 1 15,25 35 2-15,19 15-8 16,-1 6 20-16,1 5-1 15,-5-2 0-15,-18-8 0 16,-13 0-16-16,-9-5 16 16,-22-1 0-16,-9 0-9 15,0 0 10-15,0-5-6 16,-9 0 5-16,-39-7-43 16,-1-7 27-16,-9-3-46 15,9-12-19-15,14-6 14 0,12-5-42 16,14 0 8-16,9 0-19 15,0-16-86-15,0-13-49 16</inkml:trace>
  <inkml:trace contextRef="#ctx0" brushRef="#br0" timeOffset="293">698 391 279 0,'0'0'213'0,"0"0"-71"15,0 0-16-15,0 0 7 16,0 0-48-16,0 0-28 16,31-43-21-16,-31 43-35 0,9 8-1 15,-9 21 15 1,9 5-12-16,-9 2 27 0,0 5-25 16,0 1-2-16,0 6 7 15,0-3-3-15,8-3-7 16,-8-5 0-16,14-12 11 15,-14-7-29-15,9-10 13 16,-9-4-88-16,0-4-35 16,9 0-42-16,-9-30-44 15,17-11-136-15</inkml:trace>
  <inkml:trace contextRef="#ctx0" brushRef="#br0" timeOffset="614">844 272 6 0,'0'0'187'0,"0"0"-53"0,0 0-40 16,0 0 11-16,0 0-23 15,0 0-59-15,-57-35-15 16,48 44-5-16,9 11-3 16,0 0 0-16,0-7 13 15,0-1-13-15,0-4 10 16,0-5-9-16,9 0 27 15,8-3-3-15,6 0 13 16,-6 0 52-16,1 0-37 16,-9-14-2-16,-9-6 5 15,0 1-45-15,0-4 19 0,-9 3-30 16,-18 3 0-16,-4 3-7 16,5 2 4-16,-5 12-2 15,13 0-42-15,0 0-49 16,5 4 8-16,13 18-55 15,0 3-77-15</inkml:trace>
  <inkml:trace contextRef="#ctx0" brushRef="#br0" timeOffset="741">844 272 446 0</inkml:trace>
  <inkml:trace contextRef="#ctx0" brushRef="#br0" timeOffset="2713">844 272 446 0,'276'-4'170'0,"-276"-18"-34"0,0-1 4 0,0 3-37 0,0 9 0 15,0 5-29-15,0 4-25 16,0 2 2-16,0 0-46 16,0 2-10-16,0 29 4 15,0 20 1-15,22 23 9 16,-13 14-9-16,-9 25 0 15,0 9 9-15,0 2-2 16,0-4-7-16,0-28 0 16,0-14 10-16,0-20-11 15,18-12 1-15,-1-18 0 16,6-8-11-16,-6-14 17 0,1-6-6 16,4 0 0-16,-4 0 5 15,0-8 2-15,4-21-7 16,-13-11 0-16,-9-5 0 15,0-9 8-15,0-8-8 16,-40-3 0-16,-18-3 3 16,9 0-16-16,-8 9 13 15,12-1-3-15,5 15-6 16,0 8-3-16,23 11 12 16,-1 15-1-16,18 6 2 0,0 1-15 15,0 2 13 1,0-4-22-16,35-5 14 0,36-9-20 15,14-5 29-15,13-10 0 16,-14-1 11-16,-9-4-5 16,-17-2-6-16,-9 2 0 15,-9 0 23-15,-13 3-21 16,-10 1 32-16,-8 4 14 16,-9 7-42-16,0 5 49 15,0 6-39-15,0 6-11 16,-9 5 12-16,9 3-8 15,-8 0-10-15,8 19 1 16,-9 32-6-16,0 21-2 16,9 16 8-16,0 16 0 15,0 21-8-15,0 7 15 0,0 1-7 16,-9-8 0-16,9-23 11 16,0-17-23-16,0-20 12 15,0-16-1-15,0-16-9 16,9-13-13-16,0-6 18 15,0-11 5-15,-1-3-10 16,15 0 2-16,-6 0 8 16,1-23 0-16,13-15 4 15,-13-8 4-15,0-14-8 16,-18-8 0-16,0-11 9 16,0-7-14-16,-18 4 5 15,-22 6 0-15,-4 14-11 0,4 14 13 16,0 17-2-1,13 14 0-15,-4 5 4 0,31 7-13 16,-9 2 9-16,9 3 0 16,0 0-14-16,0-3 12 15,0 3 0-15,0 0 2 16,40-3-21-16,18-8 15 16,17-11 6-16,1-4 0 15,-9-5 3-15,-1 2 2 16,-8 1-5-16,-18 0 0 15,0 0 14-15,-13 8-7 16,-19-1-6-16,-8 2 1 16,0 2 36-16,0 3-32 15,-26 3 4-15,-5 2-10 16,4 9 18-16,-4 0-29 0,4 3 11 16,-4 31 0-16,13 8-18 15,10 9 22-15,8 6-4 16,0 2 0-16,0 1 10 15,8-9-17-15,32-9 7 16,-13-14 0-16,13-11-8 16,-22-8 19-16,13-9-11 15,-13 0 0-15,8 0 7 16,5-34 5-16,18-6-12 16,-13-8 1-16,13 0-5 15,-9 5 10-15,-5 3-6 16,-4 13 0-16,-13 9 10 0,0 13-19 15,4 5 9-15,5 0-3 16,4 0-12-16,4 12 9 16,-4 13 6-16,-13 6 0 15,0 4 2-15,-5-7-8 16,-4-1 6-16,0-7 0 16,0-5-8-16,-9-9 14 15,9-4-6-15,-9-2 0 16,9 0 11-16,0 0-13 15,22-6 2-15,-13-16 0 16,13-6 5-16,-14-6 5 16,-8-1-10-16,-9-2 0 15,0 3 14-15,0 6-15 0,0 3 1 16,-17 11 0-16,-1 8-10 16,4 3 13-16,6 3-3 15,8 0 0-15,-9 28-14 16,9 15 9-16,0 11 5 15,0 0 0-15,0-6-8 16,31-5 12-16,-5-13-4 16,14-10 0-16,-13-5 6 15,4-13-11-15,5-2 5 16,-5 0 0-16,4-2 0 16,5-24 6-16,0-3-6 15,-13 1 0-15,0-7 14 16,4 8-11-16,-13 4-3 0,-10 9 0 15,6 6-5-15,-14 5 6 16,0 3-1-16,9 0 0 16,-9 0-20-16,17 14 15 15,1 12 5-15,-5-1 0 16,5 1-6-16,-9-7 10 16,0-5-4-16,0-10 0 15,-9-4 10-15,0 0-10 16,9 0 0-16,-9 0 0 15,13 0 12-15,5-15-6 16,-9-5-6-16,9 2 0 16,-5 5 14-16,-4 5-22 15,-9 4 8-15,9 4 0 16,0 0-13-16,8 0 1 0,6 10 12 16,3 12-4-16,14 9 4 15,-22-6-5-15,9-5 5 16,4-5 0-16,-5-13-13 15,5-2 10-15,-4 0 3 16,13 0 0-16,-13-28 12 16,13-12-5-16,-23-10-7 15,6-7 3-15,-23-9 26 16,0-5-27-16,0 1 10 16,0 3 2-16,-23 10-5 15,-3 12 6-15,8 15-13 16,5 17 5-16,13 8-7 0,-9 5 0 15,9 2-6-15,0 40-2 16,0 21 4-16,0 11 0 16,0 4 4-16,0 3-16 15,0-9 15-15,0-6-84 16,31-15-39-16,-13-18-43 16,-1-15-38-16,-17-13 3 15,0-5-86-15</inkml:trace>
  <inkml:trace contextRef="#ctx0" brushRef="#br0" timeOffset="2871">3288 382 304 0,'0'0'122'0,"0"0"-55"16,0 0-33-16,0 0-30 15,0 0 25-15,306-6-29 16,-181 6-20-16,-1 0-384 15</inkml:trace>
  <inkml:trace contextRef="#ctx0" brushRef="#br0" timeOffset="5589">8113 0 648 0,'0'0'262'16,"0"0"-141"-16,0 0-49 16,0 0-7-16,0 0-27 15,0 0-25-15,0 70-13 0,0-13 29 16,0 11-19 0,9 11 44-16,-9 6-40 0,0 7-11 15,0-4 6-15,0-5 2 16,0-9-11-16,-9-23 0 15,9-17 11-15,0-17-15 16,0-14 4-16,0-3 0 16,0 0 14-16,0-31-6 15,0-18 5-15,0-7-13 16,0-12 10-16,-27 5-19 16,-31 7 9-16,1 8 0 15,-10 11-12-15,9 9 11 16,-8 8 1-16,26 9 0 0,8 4 4 15,32 7-19-15,0 0 15 16,0 0-11-16,0 0 6 16,32 7-26-16,34 15 31 15,41 2-5-15,-5-13 12 16,-4-6-8-16,-1-5 1 16,-30 0 0-16,-22 0 3 15,-5 0 10-15,-9-9-5 16,-14 2 18-16,-8 0-26 15,-9 4 37-15,0 3-25 16,0 0-4-16,0 0-4 16,-17 0-4-16,-15 15 0 15,15 19-1-15,-1 11 6 16,5 9-12-16,13-3 7 0,0-9 0 16,0-8-10-16,31-10 14 15,9-14-4-15,-5-7 0 16,5-3 9-16,-4 0 0 15,4-9-9-15,-14-17 0 16,-3-7 10-16,-15-7 1 16,-8-8-11-16,0 0 0 15,-17 6 9-15,-32 7-22 16,-9 14 13-16,9 14-13 16,0 7 12-16,23 0-122 15,-5 28-74-15,22 1-188 16</inkml:trace>
  <inkml:trace contextRef="#ctx0" brushRef="#br0" timeOffset="3554">4510 546 107 0,'0'0'500'16,"0"0"-358"-16,0 0 12 15,0 0-52-15,0 0 10 16,0 0-35-16,-9-59-26 16,9 55 27-16,0 4-53 15,0 0 4-15,0 0-9 16,0 0-8-16,0 0-14 0,0 9 2 16,0 11-4-1,0 7-13-15,0 8 21 0,22-3-4 16,5-4 0-16,4-9 11 15,-5-3-13-15,1-12 2 16,4-1 0-16,-4-3-8 16,4 0 9-16,-22-6-1 15,22-13 10-15,-22-10-1 16,0-1-5-16,0-5-4 16,-1 10 3-16,-8 5-4 0,0 9 1 15,0 8 0 1,0 3-1-16,0 0-4 0,0 0 5 15,0 6-10-15,18 19 8 16,-4 9-7-16,3 0 9 16,10-3 0-16,-5-8-4 15,5-9 11-15,-9-6-7 16,13-8 0-16,-14 0 2 16,6 0-2-16,-6-16 3 15,1-16-1-15,0-5 5 16,-5-5 6-16,-13-3-8 15,0 5-5-15,0 1 10 16,0 8-23-16,-13 10 13 16,4 10-5-16,0 8 3 15,0 3-107-15,0 9-88 0,9 24-59 16,0 10-137 0</inkml:trace>
  <inkml:trace contextRef="#ctx0" brushRef="#br0" timeOffset="4838">5420 521 384 0,'0'0'253'0,"0"0"-111"16,0 0-18-16,0 0 8 16,0 0-36-16,-48-165-45 15,3 143 5-15,5 13-55 16,0 6 20-16,22 3-21 0,1 3 1 15,8 28-17-15,-14 11 15 16,15 11 1-16,8-3-5 16,0-2 11-16,0-9-8 15,22-11 2-15,4-7-13 16,1-13 5-16,4-6-7 16,-4-2 15-16,4 0 2 15,-13-5 8-15,0-17 2 16,-5-1-12-16,-4-5 8 15,0-2 5-15,-9 3-9 16,0 2-4-16,0 5 16 16,0 8-3-16,0 9-9 0,0 3-4 15,0 0-10 1,0 0 1-16,9 0-7 0,-9 12 16 16,17 13-12-16,-3-2 22 15,3 4-10-15,10 0 0 16,4-7 2-16,-4-6-5 15,22-3 3-15,-9-11 0 16,4 0 0-16,-13 0 12 16,9 0-10-16,-22-17-2 15,0-3 6-15,-1-5 6 16,-17 0-10-16,14-1-2 16,-14 1 24-16,0 4-15 0,0 10 3 15,0 8-12 1,0 3 12-16,0 0-33 0,0 0 20 15,0 0-10-15,0 17-2 16,9 9 15-16,8-6-2 16,1 0 0-16,13-3 9 15,-4-9-18-15,13-8 9 16,9 0 0-16,0 0 13 16,-5-17-2-16,-4-6-11 15,-13 0 10-15,-5-5-3 16,-4 0 47-16,-9 6-29 15,-9 2-9-15,0 5 34 16,0 10-50-16,0 5 21 16,0 0-21-16,0 0-13 15,0 17 6-15,0 28-3 0,-18 24 10 16,0 6-4 0,-4 7 16-16,-5 9-12 0,18 3 0 15,9 8 8-15,0-1-17 16,0-1 9-16,0-4 0 15,27-12-4-15,-18-10 15 16,0-12-11-16,-9-16 0 16,0-13 8-16,0-12-16 15,0-13 8-15,-9-8 0 16,-18 0 8-16,-13-6 2 16,-9-26-2-16,-8-13-8 15,12-11 14-15,-4-12-25 16,9-5 11-16,23-1-23 0,8 4 17 15,9 1-34-15,0 4 32 16,35 6 5-16,36-6-14 16,14-6 4-16,-1-11 13 15,23-9 0-15,-1-2-9 16,-3 2 19-16,-23 12-10 16,-14 20 0-16,-30 16 11 15,-14 18-10-15,-22 13 2 16,0 6-3-16,0 6 21 15,0 0-15-15,-22 0-6 16,-5 0 0-16,9 9-4 16,-13 14-8-16,22 5 12 15,0 0 0-15,1 3-11 16,8 6 19-16,0 6-8 0,0 2 0 16,17 1 7-16,23-4-16 15,-13-8 9-15,13-3 0 16,-4-8-13-16,-5-1 20 15,-14-5-7-15,1-5 0 16,-18-4 8-16,0-2-21 16,0-3 13-16,-27 3 0 15,-39-6-14-15,-23 0 9 16,5 0-14-16,8 0-29 16,18 0-59-16,27-13-4 15,31-12-83-15,0-15-280 16</inkml:trace>
  <inkml:trace contextRef="#ctx0" brushRef="#br0" timeOffset="7351">9579 380 734 0,'0'0'159'0,"0"0"-93"16,0 0 44-16,0 0-6 16,0 0-66-16,0 0-2 0,-142-53-35 15,119 76 15-15,-12 20-19 16,4 15 3-16,4 0 0 15,-4 4-5-15,31-2 10 16,0-15-5-16,0-11 0 16,18-14 8-16,22-11-18 15,18-7 10-15,-1-2 0 16,19 0 16-16,-1-29-6 16,5-10 11-16,-22-3 25 15,-13-12-32-15,3-5 36 0,-16-12-31 16,-15-6-5-1,1 1 12-15,-9 8-16 0,-9 9-5 16,0 19 4-16,0 15 0 16,0 13 17-16,0 6-26 15,0 6 0-15,0 0-10 16,-18 29-9-16,0 25 19 16,1 16 0-16,-14 10 12 15,22-1-16-15,9-2 4 16,0-11 0-16,0-8-8 15,0-24 12-15,0-12-4 16,0-13 0-16,9-9 5 16,22 0-17-16,-5 0 12 15,14-23 0-15,18-10 0 16,-5-13 7-16,5 4-7 0,-18-3 0 16,9 8 12-16,-22 8-20 15,-5 15 8-15,-4 8 0 16,-10 6-13-16,1 0 0 15,22 14 5-15,-13 21 5 16,9 4-4-16,4-2-1 16,-4-6 8-16,-5-5 0 15,5-15-9-15,-10-5 15 16,6-6-6-16,3 0 0 16,-4 0 12-16,5-12-2 15,-9-16-10-15,4-12 1 16,-13-5 0-16,0 3 5 0,-9-1-6 15,0 3 0-15,0 6 11 16,-18 9-17-16,9 11 6 16,-13 5 0-16,13 9-13 15,9 0 3-15,-9 18 5 16,0 21-2-16,0 12 13 16,9 0-8-16,0-3 2 15,9-8 0-15,18-15-8 16,13-12 12-16,-5-6-4 15,5-7 0-15,9 0 12 16,9 0-7-16,0-12-5 16,0-16 0-16,-1 0 1 15,-21 1 6-15,4 1-7 0,-13 6 0 16,-19 8 11 0,15 4-19-16,-23 8 8 0,0 0-1 15,9 0-13-15,-9 0-4 16,8 20 18-16,1-3-6 15,-9-7 10-15,0-1-8 16,0-7 4-16,0-2 0 16,0 0 0-16,0 0 7 15,0 0-7-15,0 0 0 16,0-7 15-16,-17-10-17 16,-1 5 2-16,-4 3 0 15,13 7-13-15,0 2 13 16,0 0-1-16,-9 14 0 15,-4 27-9-15,22 6-2 0,-9 1 12 16,9-2-27-16,0-10 27 16,18-11-35-16,31-2 26 15,0-9 3-15,-1-10-1 16,10-4 5-16,0 0 2 16,-14-15 0-16,-4-17 13 15,0-7-2-15,-22-12-8 16,0-8 23-16,-9-9-24 15,-9-6 32-15,0 6-21 16,0 6-12-16,-9 11 21 16,-9 17-13-16,9 14-8 15,0 15 10-15,9 2 0 16,0 3-12-16,0 0 1 0,-13 16-19 16,4 36 6-16,-9 16 12 15,9 10 1-15,-13 8 0 16,22-3 10-16,0-16-10 15,0-8 0-15,0-12 0 16,14-14-10-16,12-10 10 16,5-13 0-16,-13-4 2 15,-9-6 13-15,0 0-10 16,0 0-5-16,4-16 4 16,5-15 5-16,-9-6-3 15,0-4-6-15,8-4 0 16,6-2 7-16,-6 1-10 0,14 9 3 15,-4 12 0-15,-18 10-15 16,9 7 12-16,-5 8-10 16,5 0 8-16,-9 0-40 15,0 0 29-15,0 14-14 16,4 17 3-16,-13 6 20 16,0 2-21-16,0-2 21 15,-22-5 2-15,-5-9-5 16,-4-7 7-16,13-4 3 15,9-7 0-15,0-5-11 16,0 0 13-16,9 0-2 16,0 0 0-16,0 3 9 15,0 2-11-15,0 5 2 0,36 6 0 16,4 5-8-16,9-3 8 16,9 3 0-16,-5-4 0 15,18-6-17-15,-18-7-120 16,5-4-233-16</inkml:trace>
  <inkml:trace contextRef="#ctx0" brushRef="#br0" timeOffset="7899">12231 526 594 0,'0'0'85'0,"0"0"4"0,0 0 50 15,0 0-48-15,0 0 1 16,0 0-69-16,-124-14 1 16,124 14 17-16,0 0-37 15,26 0-1-15,23 0 0 16,9 0 7-16,9 0 2 15,-1 0-11-15,-8 0-1 16,0 0 23-16,-18-11-18 16,-5-1 10-16,-12 1 10 15,-14-3-12-15,-1 1 51 16,-8 0-46-16,0 2-5 0,0 0 15 16,0 2-14-1,0 3-14-15,-17-2 0 0,-6 6-5 16,6 2-11-16,8 0 14 15,-9 0 2-15,5 0-1 16,13 0 11-16,0 0-10 16,0 0 0-16,0 0 0 15,0 0-18-15,13 2 18 16,23 15 0-16,12 9 1 16,1-4 9-16,9 3-10 15,-31-4 0-15,13-7 9 16,-31 0-20-16,-9 0 11 0,0 3 0 15,-9 6-5-15,-67 2-92 16,-22 3-177-16,-26 2-637 16</inkml:trace>
  <inkml:trace contextRef="#ctx0" brushRef="#br1" timeOffset="134358">58 2085 701 0,'0'0'210'0,"0"0"-47"16,0 0 32-16,0 0-90 15,0 0-16-15,0 0-24 16,0 0-34-16,-58-92 5 15,58 92-30-15,0 0-3 16,0 22-6-16,0 26 7 16,0 15-4-16,0 11 2 15,0 2 7-15,9 0-5 16,-9-8-4-16,9-9 0 16,4-13-1-16,-4-12 3 15,0-14-2-15,-9-12 0 16,0-5 7-16,0-3-6 15,0 0-1-15,0 0 0 0,0-5 25 16,0-36-3-16,0-12-9 16,0-18-10-16,0-8 4 15,0-10-4-15,0-4-3 16,0-3 0-16,0 3-3 16,0 11 3-16,0 18 0 15,0 19-2-15,0 15-10 16,0 18 9-16,9 7-3 15,9 5-22-15,13 0 9 16,18 0-11-16,8 17 15 16,10 13 5-16,-22 8-28 15,12 5 27-15,-26 9-8 0,-13 6 7 16,-18 2 11 0,0-5-21-16,-49 3-11 0,-8-7-27 15,-1-11-81-15,4-7-42 16,23-10-122-16,14-6-387 15</inkml:trace>
  <inkml:trace contextRef="#ctx0" brushRef="#br1" timeOffset="134637">520 2276 346 0,'0'0'350'0,"0"0"-190"16,0 0-12-16,0 0-37 0,0 0-73 16,0 0-11-16,0 31 10 15,0-3-10-15,9 6 11 16,0-3-24-16,0 0 0 16,0-2 1-16,8-4-14 15,-3 1 6-15,-5-3-7 16,-1-4-4-16,-8-2-26 15,0-6-104-15,0 2-186 16,0-13-268-16</inkml:trace>
  <inkml:trace contextRef="#ctx0" brushRef="#br1" timeOffset="134996">556 2100 407 0,'0'0'203'0,"0"0"-91"0,0 0 18 15,0 0-39-15,0 0-33 16,0 0-16-16,-76-48-16 16,76 48-26-16,0 0-2 15,0 0-6-15,0 20 8 16,0-3-3-16,0 0 3 15,18-6 0-15,4-2-4 0,-4-9 3 16,-9 0 1 0,0 0 9-16,-1 0 31 0,1-6 37 15,5-11-23-15,-14-1-18 16,0-1 9-16,0-1-31 16,0 4 4-16,0 1-18 15,-14 7-3-15,-12 8-8 16,-1 0-75-16,-4 0-54 15,22 14-37-15,0 11-133 16</inkml:trace>
  <inkml:trace contextRef="#ctx0" brushRef="#br1" timeOffset="135812">871 2259 541 0,'0'0'288'0,"0"0"-123"16,0 0-7-16,0 0-41 15,0 0-50-15,0 0-14 16,-67-74-41-16,58 74 0 16,1 0-12-16,-10 15 1 15,-4 19-8-15,13 8 7 16,0 9 0-16,9 2 1 15,0-2 0-15,0-3-2 16,26-4 1-16,23-14-3 0,0-4 1 16,-9-10-8-16,5-10 7 15,-5-6-7-15,8 0 15 16,-12-11-5-16,13-23 11 16,0-6-10-16,-23-10 23 15,6-7-10-15,-24-9 25 16,-8-4 11-16,0-1-30 15,0 0 11-15,-8 9-13 16,-24 14-17-16,15 14 23 16,-1 14-18-16,9 15 1 15,9 1 2-15,0 4-9 16,0 0-2-16,0 37-13 0,0 23 12 16,0 19 0-16,0 3 3 15,9 3 0-15,9-6-2 16,-1-5 7-16,-3-15-5 15,4-13 0-15,-10-15-7 16,1-14 5-16,-9-8-7 16,0-9 0-16,0 0 4 15,9 0 10-15,-9 0-2 16,14-21-3-16,-14-12 8 16,8-10-11-16,10-6 3 15,0 2-5-15,13 4 0 16,-4 13-4-16,-5 13 8 15,-4 11-6-15,-9 6-37 16,8 0 26-16,14 0-6 0,-22 16 0 16,9 16 15-16,-18 2-26 15,0 3 27-15,0 5 3 16,-18 0-31-16,-22-2 27 16,5-9 4-16,13-11 5 15,13-11-5-15,9-9 7 16,0 0-2-16,0 0 0 15,0 2-4-15,0 1 2 16,31-1 2-16,-5 8 0 16,6-8 0-16,12 4 10 15,-4-3-16-15,18-3 6 0,8 0-190 16,1 0-130 0,9 0-460-16</inkml:trace>
  <inkml:trace contextRef="#ctx0" brushRef="#br1" timeOffset="137312">2537 2386 715 0,'0'0'209'16,"0"0"-65"-16,0 0-4 15,0 0-53-15,0 0-24 16,0 0-38-16,-93-71-11 16,62 71-5-16,-5 8 0 15,-4 24-9-15,13 13 0 16,-4 3 5-16,22 3-12 15,9 3 7-15,0-6 0 16,9-2-6-16,31-12 3 16,18-9 3-16,-9-8-2 0,-5-17 4 15,14 0-2 1,-9 0 2-16,0-23-2 0,9-16 31 16,-14-6-13-16,5-12 17 15,-9-9-4-15,-13-2-9 16,-5-2 19-16,-13-1-22 15,-9 9-12 1,0 8 25-16,0 8-28 0,-18 17 11 16,5 8-3-16,4 12-7 15,0 9 3-15,9 0-8 16,-9 0-12-16,9 34 9 16,-9 23-15-16,0 16 18 15,9 5 0-15,0-5 7 16,0-8-10-16,9-9 3 15,18-14 0-15,-5-10-4 0,5-11 8 16,-10-14-4-16,-8-1 0 16,5-6 3-16,3 0-11 15,1 0 8-15,13 0 0 16,-4-22 4-16,13-10 5 16,9-5-9-16,-14 0 0 15,5 1 8-15,-13 8-11 16,-5 10 3-16,-13 13-1 15,0 5-8-15,9 0-12 16,4 5 12-16,5 23 8 16,-10 7-5-16,6-4-2 15,-6-3 8-15,-8-6 0 0,9-7-6 16,4-6 7 0,-13-9-1-16,0 0 0 0,0 0 3 15,22-3-3-15,-13-25 4 16,31-10-2-16,-14-2 2 15,5-1 2-15,0 1-6 16,-13 6 0-16,4 8 5 16,-22 12-5-16,0 10 0 15,-9 4-3-15,8 0 3 16,1 0-22-16,-9 8 14 16,18 10 7-16,-5 5 1 15,-4-9-6-15,-9-2 6 16,9-6 0-16,-9-4-8 0,0 1 14 15,0-3-6 1,0 0 4-16,0 0 0 0,0-8 13 16,-9-15-17-16,-22 0 0 15,5 4-5-15,8 5 10 16,-13 2-5-16,13 7 0 16,9 5-2-16,-22 0-6 15,4 0 7-15,-13 36-2 16,14 13-5-16,-5 2 6 15,22 0 2-15,9-12 0 16,0-3-1-16,9-11-5 16,22-6 5-16,4-14 1 15,5-5-7-15,-4 0 12 16,4 0-5-16,0-24 10 0,-14-6-9 16,-8-7 11-16,4 0-9 15,-13-2 0-15,-9 5 18 16,0 5-20-16,0 15 10 15,0 9-10-15,0 5 8 16,0 0-15-16,0 0 6 16,-9 25-7-16,-13 15-3 15,13 8 12-15,9 3-2 16,0-3 0-16,0-3 5 16,31-11-10-16,-4-11 5 15,4-9 0-15,-13-11-6 16,0-3 8-16,-9 0-2 15,22-8 12-15,9-26-11 0,-5-9 13 16,5-5-14-16,-4 0 0 16,4 0 8-16,-9 2-4 15,-13 13-4-15,-1 12 0 16,-8 16-1-16,0 5-8 16,4 0 1-16,14 31-3 15,-9 9 2-15,4 5 10 16,-4-6-1-16,0-4 0 15,4-13 8-15,4-6-16 16,-8-7 8-16,4-5 0 16,5-4-2-16,4 0 9 15,-4-17-10-15,-9-11 3 0,-18 2-76 16,0 6-78-16,-67 6-328 16</inkml:trace>
  <inkml:trace contextRef="#ctx0" brushRef="#br1" timeOffset="139089">5611 2077 935 0,'0'0'208'0,"0"0"-50"15,0 0-15-15,-75-157-41 16,66 134-66-16,9 11 13 15,0 6-20-15,0 6-15 16,0 0-2-16,0 0-12 16,0 33-8-16,0 31 8 15,0 21 0-15,0 22 7 16,-9 9-7-16,-9 11 0 0,-4 15-2 16,4 9 10-1,1 0-8-15,17-11 0 0,0-33 3 16,0-36-13-16,0-34 9 15,17-25-21-15,32-12 19 16,18-24-9-16,8-32 12 16,23-21 0-16,-22-7 9 15,-19-4-11-15,-30-5 2 16,-18 1 0-16,-9 8-7 16,-27 1 7-16,-30 12-6 15,-28 10 5-15,-4 10-2 16,5 16-5-16,8 9 8 0,5 13 0 15,27 5-8-15,22 2 10 16,13 0-2-16,9 3 0 16,0 1 8-16,0-1-11 15,0-3 3-15,0-3-15 16,40-7 15-16,18-5-20 16,8 2 20-16,1-1 0 15,-9 9 8-15,-23 2-6 16,-4 7-2-16,-13-1 4 15,-9 3-4-15,4 0 2 16,-4 0-2-16,9 0 0 16,8 28 1-16,6 8-1 15,8 10 0-15,4 1 0 0,-4 6-1 16,9-3 3-16,-14-4-2 16,5-1 0-16,-22-6 2 15,13-7-2-15,-13-7 0 16,-9-8 4-16,-9-5-7 15,0-9 5-15,0-1-2 16,0-2 0-16,0 0 5 16,0 0 4-16,-36-2-9 15,5-13 3-15,13-8-8 16,10 1 5-16,8-9 0 16,0-6-4-16,0-2-11 15,35-4 11-15,5 6-7 0,9 0 3 16,-13 7-1-1,12 4 9-15,-30 8 0 0,13 4 0 16,-22 8-2-16,9 1-1 16,-5 5 3-16,5 0-3 15,0 0-6-15,13 0 8 16,-13 20 1-16,-1 8-1 16,15 3 1-16,-15 0 0 15,-8-2 0-15,9-1 3 16,-5-6-7-16,-4-4 6 15,9-9-2-15,-9-7 0 16,0-2 3-16,13 0-3 16,-13 0 6-16,9-8-5 15,4-23 24-15,-4-6-23 16,-18-8 9-16,0-1 4 16,0-2-13-16,-31 9 13 0,-27 2-15 15,13 14 5-15,-12 5-6 16,8 16 1-16,18 2 0 15,4 0-4-15,18 20-10 16,0 19 14-16,9 9-1 16,0 7 1-16,0-4-6 15,27-6 6-15,22-8 0 16,8-12-3-16,1-11 0 16,0-12 3-16,-9-2 0 15,-5 0 4-15,5-8 5 16,-18-15-6-16,5-2-1 0,-18 0 18 15,4-7-19-15,-13 4 14 16,0 3-10-16,-1 5 0 16,-8 11 0-16,9 4-5 15,5 5-6-15,-5 0 5 16,-1 0-25-16,1 23 26 16,9 8 0-16,4 9 0 15,-4-4-3-15,-9 1 3 16,9-4 0-16,13-4-2 15,-22-9 0-15,8-9 1 16,-3-4 1-16,-5-7-7 16,8 0 3-16,1 0 8 15,4-21-3-15,5-11 9 0,-9 2-4 16,4-4-1 0,-4 3-5-16,-9 11 2 0,0 8-3 15,-9 7 1-15,8 5-1 16,-8 0-3-16,14 0-15 15,-14 8 15-15,9 18 3 16,0 2 1-16,8 3-6 16,-8-6 6-16,5-2 0 15,-6-9 0-15,1-8 10 16,-9-3-9-16,9-3-1 16,0 0 0-16,9-14 20 15,22-20-17-15,9-5 2 0,-9 4 2 16,-14 10-3-16,1 8-1 15,-5 8-3-15,-4 9-10 16,0 0 6-16,4 0-2 16,-13 17 3-16,18 6-7 15,-19 3 9-15,15-1 0 16,-6-5-15-16,-8 0-39 16,-9-1-31-16,0-5-57 15,0 1-130-15,-49-7-276 16</inkml:trace>
  <inkml:trace contextRef="#ctx0" brushRef="#br1" timeOffset="139674">8708 2069 547 0,'0'0'307'0,"0"0"-131"16,0 0 13-16,0 0-43 16,-22-157-74-16,13 139-6 15,-9 6-26-15,9 6-28 16,-13 4 15-16,4 2-27 16,-8 0 0-16,-14 8-5 15,13 22 2-15,-4 11 3 16,13 4 0-16,18 3 2 15,0 1-12-15,0 1 9 16,18 5 1-16,13-5-4 16,22-3 10-16,-4-1-6 15,-9-6 0-15,0-8-4 0,-13-7-5 16,0-5 9 0,-14-6 0-16,-13-3-2 0,0-5 5 15,0 2-3-15,-31-2 2 16,-18 0 2-16,-18-6 2 15,18 0-6-15,23 0-12 16,-1 0 6-16,27 0-64 16,0-15-12-16,0-13-47 15,53-15-206-15,5 1 24 16,0 2-88-16</inkml:trace>
  <inkml:trace contextRef="#ctx0" brushRef="#br1" timeOffset="139716">8708 2069 288 0</inkml:trace>
  <inkml:trace contextRef="#ctx0" brushRef="#br1" timeOffset="141340">8708 2069 288 0,'200'94'211'0,"-160"-126"-37"0,-4 4 21 0,-28 2-45 15,15 7-13-15,-23-1 5 16,0 8-56-16,0 4 5 16,0 5-27-16,0 3-29 15,0 0-4-15,0 0-31 16,0 9-11-16,0 28 7 16,0 16 1-16,0 18 3 15,0 0 0-15,0 0 6 16,0-3-6-16,0-11 2 15,0-7-2-15,0-11 1 16,9-10 6-16,-1-12-7 16,10-9 0-16,-9-5-10 15,-9-3 4-15,0 0 10 16,0 0-4-16,0-23 5 0,0-11-4 16,-27 1-1-16,-13-1 0 15,-4 3-3-15,4 8-5 16,9 0 8-16,4 9 0 15,9 3-2-15,10 3 7 16,8 2-5-16,0 3 0 16,0 3 7-16,0 0-19 15,0 0 11-15,0 0-14 16,8 0 13-16,19 0-37 16,22 0 39-16,9-3 9 15,0 1-3-15,-1-5 4 16,-8 2-8-16,-22 2 0 0,-1 1 15 15,-3-2-15-15,-6 2 5 16,-8 2 2-16,14 0-3 16,-15 0-8-16,19 8 2 15,4 17 0-15,-4 4 1 16,-9 7 9-16,22 1-10 16,-9-3 1-16,-14 0 3 15,-8-5-3-15,0-13-1 16,0-1 0-16,-9-11-2 15,0-3 7-15,0-1-5 16,0 0 0-16,0 0 1 16,0 0-5-16,-18-1 4 15,9-23-1-15,1-7-7 0,8-6 2 16,0-9 5 0,8-1 1-16,28 2-20 0,4 2 14 15,9 12 2-15,-22 11 4 16,4 9-9-16,-5 11 2 15,-4 0 7-15,5 0 0 16,13 5-6-16,-22 18-2 16,9 5 5-16,-5 0 3 15,-4 4-4-15,-10-4 8 16,1 0-4-16,5-5 0 16,-14-7 6-16,17-3-6 15,-8-11 0-15,0-2 0 0,0 0 1 16,13 0 6-16,5-19 4 15,13-13-1-15,-5-5-6 16,5 0 10-16,9-2-14 16,-22 5 0-16,4 3 5 15,-13 11 1-15,-9 11-6 16,-9 7 0-16,0 2-4 16,9 0-2-16,0 0-13 15,4 22 16-15,5 7-6 16,-1 0 12-16,-8-5-3 15,5-3 0-15,-6-5 7 16,1-10-8-16,-9-3 1 16,9-3 0-16,0 0 2 15,0 0 4-15,0 0 1 0,4-15-1 16,5-4 0-16,0-1-3 16,4 0-3-16,-4-2 0 15,8 2-4-15,-17 6 7 16,14 5-3-16,-15 7 0 15,1 2-13-15,9 0 12 16,4 7-10-16,-4 22 0 16,-9 2 5-16,22 1-2 15,-13-1 5-15,0-6 2 16,13-8-9-16,-14-8 1 16,1-7 9-16,13-2 0 0,5 0 3 15,-5-6 2 1,-4-19 1-16,4-3 5 0,-14-1-10 15,-8 1 14-15,-9-3-12 16,0 2 7-16,0 4 11 16,-26 5-18-16,-5 9-2 15,4 5-1-15,-4 6 2 16,13 0-11-16,0 9 1 16,1 19 6-16,3 8-4 15,5-1-2-15,9-7 2 16,0-10 1-16,0-8-17 15,0-7 19-15,0-3-12 16,9 0 15-16,22 0 10 16,-13-3-8-16,0-7 8 15,-18-2 1-15,13 1-10 0,-13 2 21 16,0 4-4 0,0 5-12-16,0 0 8 0,0 0-14 15,0 11-4-15,0 28 2 16,0 15 4-16,0 16 1 15,-13 16-3-15,13 19 0 16,0 8 8-16,0 9-3 16,22-1-4-16,14-8 7 15,-5-5-3-15,-5-10 8 16,-3-11-13-16,-23-17 0 16,0-19 3-16,0-20 1 15,0-17-4-15,0-11 1 0,0-3 3 16,-14 0 16-1,-30-20-10-15,-5-20-7 0,-18-10 1 16,1-13 0-16,8-7-4 16,9-4 0-16,9 3-15 15,13 6 5-15,27 5-13 16,0 7-15-16,18 2 12 16,31 2-41-16,9 1-60 15,-9-3-150-15,0 1-241 16</inkml:trace>
  <inkml:trace contextRef="#ctx0" brushRef="#br1" timeOffset="141788">9694 1794 559 0,'0'0'201'0,"0"0"-102"16,0 0 36-16,0 0-45 16,0 0-51-16,0 0-16 15,-97-41-22-15,70 41 10 16,-13 10-11-16,13 15 0 0,14 1 4 15,13 2-3-15,0 0 10 16,0-7 13-16,40-5 9 16,18-7 50-16,-9-9-13 15,-1 0-18-15,-3 0 13 16,-14-17-25-16,-22-6 9 16,0 1-12-16,-9-3-22 15,0-4 10-15,-9 3-25 16,-40 7 6-16,-9 7-13 15,-8 12-28-15,17 0-24 16,13 17-46-16,14 29-83 16,22 4-73-16,13 1-171 15</inkml:trace>
  <inkml:trace contextRef="#ctx0" brushRef="#br1" timeOffset="142309">11214 2004 417 0,'0'0'389'16,"0"0"-169"-16,0 0-5 16,0 0-65-16,0 0-42 15,0 0-45-15,-9-113-14 16,9 113-11-16,0 0-38 0,0 3 5 16,0 30-5-16,0 21 0 15,0 14 19-15,0 9-15 16,0 7 7-16,0-2-3 15,0-5-2-15,0-6 2 16,0-9-8-16,0-11 1 16,0-9-8-16,0-7-31 15,0-7-71-15,9-4-84 16,22-8-201-16,18-14-441 16</inkml:trace>
  <inkml:trace contextRef="#ctx0" brushRef="#br1" timeOffset="142833">11694 2462 98 0,'0'0'795'0,"0"0"-660"0,0 0 25 15,0 0-29-15,0 0-71 16,0 0-12-16,22-14-30 15,-4 14 11-15,8 0-20 16,23 0-2-16,18 0 23 16,-1 0-24-16,1 0-3 15,13-2 4-15,-4-1 2 0,-10-3-3 16,-8-6-6-16,-9 4 0 16,-23-3 9-16,-8 0-5 15,4-1-2-15,-22 1 15 16,0-3-12-16,0-1 20 15,0-1-16-15,-31 2-5 16,-4-3-3-16,-5 5-1 16,13 4 0-16,5 2 0 15,13 3 11-15,9 3-11 16,0-3 0-16,0 3 2 16,0 0-2-16,0-3 0 15,0 3 0-15,0 0-2 16,40 0-13-16,18 0 15 0,0 3 0 15,17 12 3-15,-17-2 3 16,0 5-6-16,-23-1 0 16,-4-3-1-16,-13 5 9 15,-18 1-8-15,0 6 0 16,0 5-17-16,-75 10-14 16,-23 0-123-16,-18 5-245 15</inkml:trace>
  <inkml:trace contextRef="#ctx0" brushRef="#br1" timeOffset="146157">13235 2210 780 0,'0'0'177'0,"0"0"-23"15,0 0 0-15,0 0-33 16,0 0-42-16,0 0-10 16,0 0-36-16,-151-129-11 15,151 129-18-15,0 27 2 16,0 28-6-16,0 13 2 15,0 8 1-15,0-3 1 16,0-1-1-16,0-11-3 16,0-9 1-16,0-13 6 15,0-13-7-15,0-12 0 16,-9-11 1-16,9-3 4 16,0 0-3-16,0-6 10 0,-9-23-3 15,-4-17-2 1,4-7-8-16,9-12 1 0,0-11 0 15,0-14-4-15,0-7 4 16,31 1 0-16,-13 5 0 16,9 18 4-16,4 18-9 15,-13 25 2-15,13 14-19 16,-5 16 22-16,23 0-21 16,9 1 13-16,9 34 8 15,-10 10-17-15,-8 12 14 16,-22 5-12-16,-18 9 0 15,-9 2 15-15,-9 4-21 0,-40-1 10 16,-9-8 10 0,5-11-26-16,4-15 8 0,18-7-16 15,22-17 4-15,9 0 24 16,0-7-36-16,18-6-11 16,31 1 39-16,9-6 15 15,-10 0-4-15,10 0 5 16,0-15-1-16,0-10 23 15,-14-8-2-15,-4-5 12 16,0-3 13-16,-22-8-18 16,-9 2 9-16,-9-4-5 15,0 8-15-15,0 8 18 16,-18 10-22-16,-13 11 1 0,13 8 5 16,0 6-16-1,-4 0-1-15,4 9-2 0,9 27 0 16,-8 19-5-16,17 4 5 15,0 6 0-15,0-5 0 16,9-7 8-16,26-5-13 16,-4-5 5-16,9-14-12 15,-4-8 11-15,-5-9-11 16,4-6-6-16,-4-6 15 16,-4 0-1-16,-5-3 4 15,5-25 2-15,-9-6 2 16,4-3 8-16,5-3-12 0,-10 1 0 15,6 5 3 1,-14 9 0-16,-1 10-3 0,-8 12 0 16,9 3-4-16,-9 0 2 15,18 18-20-15,4 13 22 16,-13 2 2-16,9 1 1 16,4-6-3-16,-4-4 0 15,-9-8 6-15,0-7-15 16,0-4 7-16,-9-5-6 15,13 0 7-15,-4 0-26 16,0 0 27-16,0-14 0 16,17-14 4-16,-4 0-4 15,-4-6 3-15,0 5-3 16,4 7 0-16,-13 7 8 16,-9 10-8-16,9 5 0 0,-9 0-7 15,9 0 2-15,9 17-8 16,-5 8 13-16,14 4-5 15,-10-4 16-15,6-2-11 16,-6-3 0-16,1-6 1 16,-5-6-8-16,-13-2 7 15,9-6 0-15,-9 0 1 16,9 0 5-16,0 0-6 16,0-22 7-16,9-9 0 15,13-1-8-15,-4 8 1 16,-5 0 0-16,4 10-2 15,-17 5 0-15,13 9-1 16,-13 0-1-16,9 0-2 0,13 25-4 16,-13 2 11-16,0 1-1 15,0-5 2-15,4-4 5 16,-4-6-7-16,-1 0 0 16,-17-11 1-16,14-2-4 15,3 0 3-15,-8 0 0 16,22-19 3-16,-4-9 1 15,13-7-2-15,-13 2-1 16,13 1 6-16,-14 4-9 16,-8 5 2-16,13 4 0 15,-13 7-3-15,-9 3 3 16,-9 9 0-16,13 0 0 0,-4 0-11 16,-9 0 5-1,9 0 4-15,-9 7 2 0,0-5-11 16,0 1 17-16,0-3-6 15,0 0 2-15,0 0 5 16,0 0 7-16,0 0-9 16,0 0-1-16,0-17 2 15,-9 0-1-15,-13 3-5 16,-5 3 0-16,9 5-1 16,5 6-4-16,-5 0-3 15,9 2 3-15,-8 33-1 16,8 13 5-16,-5 6 1 0,14 2 0 15,0-11-4 1,0-5 2-16,32-12-8 0,3-10-5 16,5-10 11-16,0-8-9 15,-4 0 12-15,4 0 1 16,-14-20 0-16,5-9 12 16,-22-5-11-16,0-5 8 15,-9-3 14-15,0-3-17 16,0-4 8-16,-27 4-8 15,-4 6-1-15,-4 9 2 16,-5 9-7-16,13 9 0 16,-4 9-3-16,13 3 6 15,9 0-6-15,-13 9 2 16,4 25 1-16,1 12-7 16,17 7 7-16,0-2 0 15,0-6-7-15,9-8 1 0,39-9 3 16,19-11 2-16,0-12 0 15,8-5 0-15,-8 0 1 16,0-5 0-16,-1-18 12 16,-26 1-4-16,0-3-1 15,-13-4 14-15,-18-5-14 16,13 0 21-16,-22 3-17 16,0 3-3-16,0 8 8 15,0 9-11-15,0 5 2 16,0 6-7-16,0 0 4 15,0 0-15-15,0 3 4 0,0 22 7 16,0 17-12 0,0 4 20-16,9 2-8 0,26 0 0 15,5-8 1-15,18-3-9 16,-22-14 8-16,12-10-3 16,-8-4-5-16,-4-9 6 15,-5 0 2-15,-4 0 3 16,13-26 3-16,-22-11 7 15,4 1-11-15,-4-6-2 16,-10-1 7-16,-8-2 0 16,0 2-3-16,0 5-4 15,0 14 7-15,-8 10-4 16,-1 5-3-16,0 9 0 0,9 0-7 16,0 0-1-1,-9 23 1-15,9 19 6 0,0 3 2 16,0 1-5-16,0-9 4 15,18-12-1-15,8-8-6 16,23-6 3-16,-9-11 4 16,5 0 0-16,12 0 0 15,1-17 7-15,0-10-6 16,0-8-1-16,-18-2 7 16,-14 0-1-16,-17-1-2 15,-9-3-4-15,0-1 7 16,0 8-2-16,0 5-5 15,-9 8 0-15,-9 11 0 16,10 8 3-16,-1 2-6 0,-14 0-1 16,6 30 0-16,-1 18-6 15,9 9 10-15,9 3 0 16,0-9-1-16,0-6 4 16,27-14-3-16,13-9 0 15,-5-4 1-15,5-10-6 16,18-8 5-16,-9 0 0 15,-14 0-4-15,5 0 2 16,-13-3-13-16,-5-16-36 16,-22-12-63-16,0-1-181 15,0-4-556-15</inkml:trace>
  <inkml:trace contextRef="#ctx0" brushRef="#br1" timeOffset="147486">17278 2026 452 0,'0'0'249'0,"0"0"-71"16,0 0-18-16,0 0-37 15,0 0-26-15,0 0-40 16,-9-61-12-16,9 61-2 16,0 0-32-16,0 0-2 15,-9 2-9-15,1 24 5 16,8 7-7-16,0 4 2 16,0-3 0-16,0-3-2 15,17-5 3-15,23-3-1 16,-4-9 0-16,4-9 4 15,-5-5-1-15,14 0 0 0,-18-8 2 16,5-21 15 0,-5-8-9-16,-13 0 20 0,-9-8 13 15,-9-2-22-15,0-10 10 16,0 3-17-16,0 9-7 16,-9 11 17-16,0 17-23 15,0 5 19-15,0 9-14 16,9 3-5-16,-13 0-4 15,4 29-8-15,0 31 10 16,-9 18 4-16,-4 22-3 16,13 13-1-16,0 9 2 15,9 14 0-15,0 8-1 16,0 9-1-16,0 5 0 0,0-11-4 16,9-22-2-1,13-31-6-15,5-34 6 0,4-27-9 16,-4-25 9-16,-1-8 0 15,14 0 6-15,9-25 13 16,0-18-9-16,-4-16 3 16,3-6-2-16,-16-3 1 15,-24-6-2-15,-8 3-4 16,0 4-5-16,-17 8-8 16,-32 8-21-16,-18 14-21 15,-13 15-23-15,14 7-25 16,-1 9-77-16,0 1-153 0,9-10-300 15</inkml:trace>
  <inkml:trace contextRef="#ctx0" brushRef="#br1" timeOffset="147933">17114 1724 442 0,'0'0'196'16,"0"0"-76"-16,0 0-12 16,0 0-25-16,0 0-19 0,0 0-23 15,-9-65 0-15,9 65-19 16,0 0-20-16,0 0-4 15,0 0-11-15,0 19 13 16,0 7 0-16,49-6 7 16,0-9-7-16,17-11 49 15,-17 0 55-15,-4 0 2 16,-14-20-35-16,-5-5-12 16,-3-6-3-16,-15-1-31 15,-8 3 4-15,0 2-14 16,0-2-8-16,-40 7-3 15,-17 5-4-15,-10 9 0 0,9 8-2 16,1 0-9-16,21 8-9 16,14 31-60-16,13 10-58 15,9 7-19-15,31 1-85 16,36-3-105-16</inkml:trace>
  <inkml:trace contextRef="#ctx0" brushRef="#br1" timeOffset="148627">18447 2335 868 0,'0'0'156'16,"0"0"3"-16,0 0-16 0,0 0-58 16,0 0-16-16,0 0-40 15,-85-116-15-15,85 138-14 16,0 33 5-16,0 18-5 16,0 10 12-16,0 1-10 15,0 1 11-15,0-2-13 16,0-5 0-16,-13-18 7 15,13-18-3-15,0-22-3 16,0-11-1-16,0-9 4 16,0 0 7-16,0 0-8 15,0-35 23-15,-9-16 13 0,9-16-35 16,-9-12 18 0,-9-7-18-16,18-1 4 0,-9-4-8 15,1 3 1-15,8 4-1 16,0 16 1-16,0 17 0 15,0 20-2-15,8 13-2 16,19 13-16-16,22 5 19 16,-9 0-18-16,4 11 12 15,5 17 2-15,-18 6-10 16,-13 0 12-16,0 3-8 16,-18-6-13-16,0 1 16 15,0-4-41-15,-58 0 6 16,0-3-21-16,1-5-72 15,12-5-35-15,14-4-85 0,22-6-146 16</inkml:trace>
  <inkml:trace contextRef="#ctx0" brushRef="#br1" timeOffset="148721">18447 2335 586 0</inkml:trace>
  <inkml:trace contextRef="#ctx0" brushRef="#br1" timeOffset="150404">18447 2335 586 0,'248'-139'199'0,"-239"128"-48"0,0 0-15 0,5 0-24 0,3 7-62 16,-8 1-14-16,9 3 3 15,4 0-34-15,14 0 3 16,13 23-8-16,8 14 0 0,19 6 16 16,-1 3-15-1,-3-1 3-15,-19-6-4 0,-13-5 7 16,-9-5-7-16,-13-11 0 15,-18-3 7-15,0-9-14 16,0-4-2-16,0-2 9 16,-18 0 9-16,-22 0-8 15,0-8 7-15,13-11-8 16,10-4 3-16,3 3-7 16,5-6 4-16,9-2 0 15,0 0-2-15,23-6 8 16,3 0-7-16,14 2 1 15,-4 5 0-15,4-2 0 0,0 7 0 16,-14 2 0-16,1 3 10 16,4 2-5-16,-13 1-5 15,-9 6 10-15,4 0-5 16,-13 4 19-16,0 4-10 16,0 0-4-16,0 0 0 15,0 0-8-15,0 0-4 16,0 0 1-16,0 18 0 15,0 4-4-15,0 1 5 16,0 0 0-16,18-7 0 16,0-7 4-16,13-1-4 15,-14-8 6-15,23 0-3 0,-4 0 12 16,4-17-4 0,9-8 8-16,-22-1 21 0,4-2-30 15,-22 0 21-15,-1-4-6 16,-8 4-21-16,0-1 19 15,0 11-18-15,0-3 0 16,0 13 2-16,0 2 0 16,0 3-7-16,-8 3 0 15,8-2 2-15,0 2-12 16,0 0 9-16,0 0 1 16,0 0-9-16,-9 0 10 15,9 0-1-15,-14 5 0 16,14 7 3-16,0-1-12 15,0 9 8-15,0 2 1 0,0 9-5 16,31 4 13-16,-13 4-8 16,13 4 0-16,-4 2 4 15,4-2-7-15,-13-7 3 16,0-2 0-16,-18-8-5 16,0-10 4-16,0-7 0 15,0-6-7-15,0-3-15 16,-18 0 21-16,-22 0-8 15,4 0 3-15,-4-14 0 16,0-6 5-16,14 0 2 16,8 1 0-16,5 4 2 15,4 0-4-15,0 8 2 16,9 3 0-16,0 4-5 0,0 0-5 16,0 0-2-1,18 0 2-15,13 15 10 0,9 2-2 16,4-3 2-16,5-5 0 15,9-8-3-15,-1-1 10 16,-8 0-7-16,0-5 1 16,-4-17 5-16,-14-3-1 15,-14-4-2-15,1-2 1 16,-18-6 17-16,0 0-14 16,0-2 10-16,0 2-2 15,-18 3-12-15,1 9 22 16,-6 2-21-16,6 12-1 15,8 5 3-15,0 6-3 16,0 0-6-16,-13 12 1 0,4 30 2 16,9 8-5-16,9 5 5 15,0-5 0-15,0-1-4 16,9-12 9-16,31-7-5 16,-4-9 0-16,4-11 5 15,0-6-5-15,-5-4 0 16,-4 0 0-16,-4 0 0 15,13-6 12-15,-13-14-12 16,12-5 0-16,-3-1 5 16,4 1-3-16,-9 2-2 15,-13 6 0-15,0 6-2 16,-9 8 0-16,13 3 1 16,-13 0-6-16,8 8 0 0,-8 15-1 15,14 2 6-15,-15-2 2 16,1-3-6-16,0-3-3 15,0-9 8-15,0-2-3 16,-9-6-8-16,0 0 9 16,9 0 3-16,4 0 0 15,5-18 3-15,9-9 2 16,4-4-5-16,-5 5 0 16,-3 6 5-16,-15 12-7 15,1 6 2-15,0 2-8 16,9 0 6-16,4 13-13 15,5 18 14-15,-5 3 1 0,-4-3-25 16,8-2 21 0,-3-8-14-16,-6-5 5 0,10-8 7 15,4-8 7-15,5 0-1 16,4 0 11-16,0-31-10 16,-14-12 14-16,6-2-7 15,-15-9-1-15,-8-5 24 16,-9-4-19-16,0-1 13 15,-18 1-5-15,-22 4-17 16,14 13 23-16,-5 12-23 16,13 15-2-16,0 13 2 15,18 6-3-15,-13 2-4 16,13 49-8-16,-9 21 12 0,9 12-3 16,0 2 3-1,9-8 0-15,31-7-5 0,18-11-30 16,-1-17-26-16,1-15-26 15,0-17-48-15,-23-11-6 16,-4 0-13-16,-13 0-44 16,-18-20-75-16,-9-8-222 15</inkml:trace>
  <inkml:trace contextRef="#ctx0" brushRef="#br1" timeOffset="150553">20966 2097 118 0,'0'0'404'0,"0"0"-244"16,0 0 18-16,0 0 2 0,0 0-69 15,0 0-41-15,0 0-70 16,-27-76 14-16,80 76-21 16,18 0 7-16,5 14-114 15,8 0-173-15,32-2-383 16</inkml:trace>
  <inkml:trace contextRef="#ctx0" brushRef="#br0" timeOffset="179802">4932 3240 511 0,'0'0'242'0,"0"0"-102"16,0 0 45-16,0 0-35 16,0 0-40-16,0 0-21 15,-36-63-49-15,36 59 18 16,0 4-21-16,0 0-28 15,0 0 19-15,0 0-28 16,0 0 1-16,0 0-1 16,0 22 9-16,0 23-9 15,-22 13 0-15,13 4 8 16,-18 3-11-16,5 3 3 16,4-9 0-16,10-8 0 15,8-8 12-15,0-10-12 16,0-6 0-16,8-5 3 0,32-2-14 15,18-6 11-15,18-5 0 16,17-6-2-16,14-3 15 16,17 0-9-16,0 0-4 15,-8 0 5-15,-9-3-11 16,-32-6 6-16,-8 4 0 16,-18-1-1-16,-23 3 10 15,-4 0-9-15,-4 0 0 16,-18 0 9-16,0 0-3 15,0-2-2-15,0-6-4 16,-18-6 0-16,-13-1 14 16,-4 2-14-16,-14-2 0 0,9 1 4 15,-9 7-9-15,31-2 5 16,-8 9 0-16,17 1-7 16,-5 2 15-16,14-4-8 15,0 2 0-15,0-2 0 16,0 4-12-16,0 0 12 15,0 0 0-15,0 0-10 16,23 0-4-16,3 10 14 16,23 16 0-16,9-2 0 15,-9 4-7-15,17 3 7 16,-8-2 0-16,-13 0-7 16,4-5 16-16,-18-1-9 15,-14-3 0-15,1 0 10 0,-18-3-16 16,0-3 6-16,0 3 0 15,-9 0-4-15,-26 0 12 16,-5 0-16-16,0-9-1 16,13 1-70-16,18-3-23 15,9-1-83-15,0-5-93 16,9 0-127-16</inkml:trace>
  <inkml:trace contextRef="#ctx0" brushRef="#br0" timeOffset="180160">6722 3609 596 0,'0'0'162'0,"0"0"-63"15,0 0 42-15,0 0-11 16,0 0-62-16,0 0-7 15,-160-51-24-15,160 51 9 16,0-3-20-16,0 3-25 16,18 0 17-16,40 0-13 15,26 0 18-15,14 0 15 16,9 0-37-16,-23 0 19 16,-9 0-14-16,-26 0 2 0,-9 0-2 15,-13 0-6-15,-5 0 0 16,-22 0-5-16,0 0 5 15,0 7-8-15,0 6-61 16,-22 9-37-16,-14 1-27 16,-4-3-146-16,14-3-72 15</inkml:trace>
  <inkml:trace contextRef="#ctx0" brushRef="#br0" timeOffset="180433">7002 3688 282 0,'0'0'247'0,"0"0"-69"16,0 0-29-16,0 0-20 16,0 0-48-16,0 0-9 0,0-9 3 15,0 9-40-15,0 4 8 16,0 24-3-16,0 9-3 16,0 5 25-16,-18 7-27 15,-4 2-10-15,13-1-1 16,0 2-20-16,9-4 6 15,0-3-10-15,0-6 11 16,0-8-12-16,0-5 1 16,0-6-11-16,0-9-11 15,9-3-101-15,0-4-62 16,-9-4-140-16,9 0-242 16</inkml:trace>
  <inkml:trace contextRef="#ctx0" brushRef="#br0" timeOffset="180808">7269 3974 706 0,'0'0'184'15,"0"0"-32"-15,0 0-34 16,0 0-27-16,0 0-37 15,0 0-47-15,0 0 2 16,0-25-9-16,0 25-8 0,0 11-3 16,0 3 15-16,0 0-4 15,0-5 0-15,22-1 3 16,-13-4-10-16,-9-4 7 16,9 0 0-16,-1 0 2 15,1 0 1-15,0 0 22 16,-9 0 8-16,0-15-20 15,0 1 14-15,0-1-27 16,0 2 1-16,-26 4-6 16,8 3-7-16,-13 4-63 15,4 2-82-15,18 0-147 16,-4 0-243-16</inkml:trace>
  <inkml:trace contextRef="#ctx0" brushRef="#br0" timeOffset="181212">7788 3671 738 0,'0'0'183'0,"0"0"-11"16,0 0-43-16,0 0-25 15,0 0-57-15,0 0-19 16,0-31 16-16,0 31-38 16,0 0 9-16,0 0-15 0,-22 6 9 15,-4 19-13-15,-14 12 4 16,4 6 0-16,5 4-2 16,4 2 6-16,5 2-4 15,13 0 0-15,9-3 6 16,0 0-10-16,0-2 4 15,9-7 0-15,13-2-6 16,5-9 9-16,4-8-3 16,-4-6 0-16,4-5 3 15,13-7-6-15,5-2 3 16,9 0 0-16,0 0 4 16,-10-14-4-16,-12 0-15 0,-23 0-85 15,-13-3-234-15</inkml:trace>
  <inkml:trace contextRef="#ctx0" brushRef="#br0" timeOffset="181868">8353 3974 658 0,'0'0'105'0,"0"0"-20"15,0 0 58-15,0 0-55 16,0 0-72-16,0 0-2 15,26-2 2-15,14 2 22 16,0 0 14-16,18 0-24 16,-14 0 26-16,14 0-18 15,-9 0-16-15,9 0 21 16,-9-7-32-16,-14 2 11 16,-13-1 11-16,-4 4-29 0,-9-3 27 15,-9 1-15 1,0-2-8-16,0 0 31 0,0-3-35 15,0-4 7-15,0 2-9 16,-27-3 15-16,5 2-18 16,4 4 3-16,-8-3 0 15,13 5-5-15,-5 0 8 16,9 0-3-16,0 4 0 16,0-4 12-16,0 3-12 15,9 0 0-15,0 1 0 16,0 2-3-16,0 0 4 15,0 0-1-15,0 0 0 16,0 0-19-16,18 0 18 16,31 11 0-16,-5 8 1 0,5 1 3 15,9 3 1 1,-9 0-4-16,-14 2 0 0,-4 3 12 16,-13 4-14-16,-18 4 2 15,0 4 0-15,-75 6-11 16,-41 1-52-16,-17-4-198 15,-9-4-327-15</inkml:trace>
  <inkml:trace contextRef="#ctx0" brushRef="#br0" timeOffset="189738">10085 3940 634 0,'0'0'276'16,"0"0"-146"-16,0 0 59 16,0 0-58-16,0 0-58 15,0 0 6-15,0 0-40 16,0-48 7-16,0 48-10 0,0 0-35 16,0 0 25-16,-9 0-26 15,-8 23 0-15,-14 9 8 16,4 7 1-16,-4 3-5 15,22-2-4-15,-9 5 7 16,18 1-13-16,0-4 6 16,0 3 0-16,9-5-2 15,31-9 7-15,-4-9-5 16,12-8 0-16,-8-8 3 16,5-6-6-16,4 0 3 15,0-11 0-15,-1-17 9 16,-3-6-2-16,-14-3-5 15,-4-8 6-15,-5-6-4 0,-13-9 17 16,-9 1-16-16,0 5-2 16,-31 9 3-16,-5 16 3 15,-4 15-9-15,5 8 0 16,-14 6-2-16,9 0-9 16,0 0 10-16,13 20-18 15,-13 3-11-15,31 8-72 16,9 3-44-16,0 3-104 15,0-9-169-15</inkml:trace>
  <inkml:trace contextRef="#ctx0" brushRef="#br0" timeOffset="190106">10765 3524 785 0,'0'0'188'0,"0"0"-36"15,0 0 10-15,0 0-60 16,0 0-15-16,0 0-39 16,-49-85-21-16,40 85-4 15,-8 11-15-15,-15 32-7 16,-3 14 9-16,-5 18-8 15,4 11 14-15,5 1-14 16,22 5-1-16,1-2 13 0,8 0-6 16,0-5-8-16,0-4 0 15,48-9 9-15,-12-6-9 16,22-15 0-16,-1-12-9 16,10-12-5-16,-9-15-74 15,8-8-39-15,-8-4-85 16,-9 0-129-16,-31-16-214 15</inkml:trace>
  <inkml:trace contextRef="#ctx0" brushRef="#br0" timeOffset="190587">10987 4169 294 0,'0'0'324'0,"0"0"-164"0,0 0-17 16,0 0 15-16,0 0-67 15,0 0-26-15,-9-84 7 16,27 67-44-16,9 3 6 16,13 2-8-16,0 4-17 15,-14 5 11-15,5 3-20 16,-4 0 1-16,-9 3-2 16,4 19 4-16,-13 7-3 15,9-1 0-15,-18 6 4 16,0 0-1-16,0 0-3 15,0-3 0-15,0 0-4 0,0-8 13 16,0-6-9-16,0-12 0 16,0-2 7-16,0-3-2 15,0 0-5-15,0 0 7 16,0 0 33-16,0-19-1 16,0-10-22-16,0-8-17 15,18-2 7-15,4 2 0 16,-4 6-7-16,-1 4 0 15,-8 14-7-15,5 5 10 16,-14 8-8-16,8 0 4 16,1 0-16-16,0 3 14 15,9 25-5-15,13 6-4 0,-13 5 8 16,4 4-59-16,5-1-58 16,-10-8-59-16,6-5-131 15,-6-9-201-15</inkml:trace>
  <inkml:trace contextRef="#ctx0" brushRef="#br0" timeOffset="191002">11809 3714 521 0,'0'0'194'16,"0"0"-75"-16,0 0-12 0,0 0 10 16,0 0-70-16,0 0-12 15,-9-8 16-15,27 8-42 16,4 0 11-16,-4 0-10 16,-9 0-4-16,9 0-3 15,-18 15-3-15,0 9 0 16,0 5 4-16,0 1 4 15,0 5-5-15,-27-7 1 16,-4-5 2-16,22-10-2 16,0-1-4-16,9-5 0 0,0-3-2 15,0-1 9 1,0-1-7-16,0 2 0 0,0-2 6 16,31 1-6-16,14 0 0 15,4-3 0-15,17 0-1 16,-8 0-35-16,-9 0-95 15,-9 0-189-15,-5-12-442 16</inkml:trace>
  <inkml:trace contextRef="#ctx0" brushRef="#br0" timeOffset="191312">12231 3439 489 0,'0'0'240'0,"0"0"-91"16,0 0 18-16,0 0-38 15,0 0-35-15,0 0-26 16,-75-45-34-16,75 45 12 16,0 0-23-16,0 0-13 15,0 0-4-15,17 29 7 16,41 18-9-16,9 13 21 15,8 11-17-15,5 6 26 16,-13 4-22-16,-23 1-7 16,-12 6 8-16,-32 2-4 15,-32 4-8-15,-92 11-1 0,-45 11-31 16,-35 6-107-16,4-1-308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24:46.3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216 456 650 0,'0'0'213'0,"0"0"-38"15,0 0-31-15,0 0-48 16,0 0-21-16,0 0-21 16,0-26 8-16,0 7-25 15,0-2-20-15,17 1 7 16,10 6-20-16,-5 3 0 0,5 8-4 16,4 3 2-1,5 0-5-15,4 0 2 0,0 20-3 16,-14 17 0-16,-8 11 1 15,-18 9 2-15,0 8 1 16,0 3-6-16,-44-1 6 16,-27-1-3-16,-5-7-4 15,-8-8 5-15,17-15 0 16,9-9-2-16,27-10-4 16,13-8 8-16,9-7 0 15,1-2 6-15,-1 0-4 16,9 0 15-16,-14-11-16 0,5-15 1 15,9 1 8 1,0 2-10-16,0 10 14 0,0 4-10 16,0 9-2-16,0 0 6 15,0 0-8-15,0 0 0 16,0 0 0-16,0 0-7 16,9 0 6-16,14 0 1 15,3 9 0-15,5 9-6 16,5 7 10-16,-5 2-4 15,4 4 0-15,5-3 1 16,9-2-4-16,-4-4 3 16,-5-5 0-16,0-9 3 15,-5-4-2-15,-4-4-1 16,-4 0 7-16,4-4-4 16,-4-15 17-16,-5-7-1 0,-4-2-5 15,-9 0 16-15,0-6-19 16,-9 3-6-16,0 2 6 15,0 1-7-15,-18 8-8 16,-22 3-25-16,13 9-57 16,-4 8-42-16,13 0-125 15,18 0-194-15</inkml:trace>
  <inkml:trace contextRef="#ctx0" brushRef="#br0" timeOffset="374">855 99 613 0,'0'0'288'16,"0"0"-118"-16,0 0 6 15,0 0-45-15,0 0-48 16,0 0-28-16,-17-99-7 16,17 99-26-16,0 0-1 15,0 0 1-15,0 0-14 16,0 8 1-16,26 29-5 0,14 17 5 16,18 14 13-1,0 11-10-15,0 9 1 0,-1 8-2 16,-21 5-9-16,-5 8 13 15,-31-2-15-15,0 4 2 16,-89-4-5-16,-44 3-34 16,-49 2-65-16,-18-5-86 15,0-6-374-15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3:41.7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396 340 547 0,'0'0'191'0,"0"0"-30"16,0 0-17-16,0 0-45 16,0 0-2-16,0 0-15 15,0-94-21-15,0 86 15 16,0 2-36-16,0 6-7 15,0 0 1-15,0 0-23 0,0 0 0 16,0 0-11-16,0 0-22 16,0 26 20-16,0 5-4 15,0 8 6-15,-22 4 0 16,4-4 2-16,0-2-1 16,9-3-1-16,-13-3 4 15,13-11-3-15,-9-5-1 16,18-8 0-16,-9-4 1 15,9-3 3-15,0 0-4 16,0 0 13-16,0 0-11 16,0-21 10-16,0-17-12 15,0-16 0-15,0-8-5 16,0-6 5-16,0-2 0 0,9 2-2 16,9 5 4-1,-9 18 2-15,0 14-4 0,4 11 0 16,-13 14-2-16,0 6-4 15,9 0 5-15,0 0-13 16,18 12-2-16,4 24 11 16,4 18 5-16,5 5-16 15,-22 7 14-15,4 1-12 16,-4-4 12-16,-9-7-1 16,-9-7-14-16,9-7 0 15,-9-10-24-15,0-10-14 16,0-8-23-16,0-9-33 0,0-5 2 15,-9 0-1 1,-31 0 39-16,-5-19-38 0,-3-9-18 16,-10-1 91-16,0 4 34 15,0-4 2-15,-8 4 0 16,8 5 0-16,9 3 9 16,22 6 29-16,10 5 28 15,-6 0 14-15,23 6-14 16,0-2-30-16,0 2-6 15,0 0-15-15,0 0-15 16,9 0 0-16,22 0 1 16,5 0 1-16,22 0 28 15,8 0-4-15,5 0 14 16,14 0-7-16,-1 0-6 16,-4 0 15-16,-22 0-3 0,-14-3-8 15,-13 0 3-15,-22 1-11 16,0 2 10-16,-9-4-3 15,0 2-14-15,9 2 1 16,-9 0-14-16,9 0-2 16,13 2-2-16,-4 21-2 15,0 11 3-15,4 8 0 16,-4 10 1-16,-1-1 3 16,-8 2-4-16,-9 1 0 15,14-6 0-15,-14 0 1 16,0-11-1-16,0-6 1 15,0-11 3-15,0-9 1 0,0-6-5 16,0-5 0-16,0 0 13 16,0 0-4-16,0-5 10 15,-23-28-6-15,-3-16-5 16,-5-10 15-16,4-9-16 16,-4-8-6-16,22 4 1 15,-9 10-1-15,18 9-1 16,0 13 0-16,0 12 1 15,0 8-1-15,0 9 0 16,9 4-8-16,22 2 7 16,14 5-11-16,-5 0-1 15,9 0-2-15,-1 9-11 16,-3 16 15-16,-5 3-9 0,0 3 2 16,-13-2 13-1,-10 2-14-15,-17-3 2 0,0 1 1 16,0-1-20-16,-9-3 25 15,-26-5-10-15,13-5 4 16,4-12 14-16,18-1 3 16,0-2 2-16,0 0 12 15,0 0-11-15,0 0 12 16,0 0-15-16,0-5 3 16,0-10-3-16,0 1 0 15,9 1 0-15,22-5-2 16,-4 6 5-16,13-2-6 0,4 5 3 15,-4 1 0 1,0 2-2-16,-5 6 2 0,-12 0-2 16,-6 0 0-16,-8 6-8 15,0 23 10-15,-9 8-3 16,0 10 3-16,0 8 11 16,0 1-7-16,0 1 0 15,0-4 1-15,0-4 0 16,0-7-3-16,0-14-2 15,0-8 3-15,0-11-5 16,0-7 3-16,0-2-1 16,0 0 15-16,0 0 18 15,0-8 48-15,0-26-48 16,0-15-28-16,0-6 7 16,0-10-11-16,0-1 0 0,0-2 3 15,0 3 1-15,0 8-5 16,0 12 0-16,0 11 3 15,0 8-4-15,0 12 1 16,0 6-1-16,0 6 1 16,0 2-13-16,9 0-8 15,31 0-18-15,0 0 0 16,-4 0 20-16,4 5-11 16,-14 9 12-16,-12 6 13 15,3 0-13-15,-17 0 17 16,0 5-11-16,0-2-1 15,-17 2 1-15,-23 1-2 0,-18-4-30 16,18-7-7-16,4-5-52 16,14-4 15-16,22-3-21 15,0-3-37-15,0 0-44 16,31 0-132-16</inkml:trace>
  <inkml:trace contextRef="#ctx0" brushRef="#br0" timeOffset="622">1542 504 150 0,'0'0'142'0,"0"0"-20"16,0 0-4-16,0 0 5 16,0 0-17-16,0 0-8 15,49-68-19-15,-49 68-5 16,9 0-25-16,-9 0-24 0,9 0-25 16,4 0 2-16,14 6-2 15,-10 17 1-15,14 2 1 16,-4 3 1-16,4 3-3 15,-4 3 0-15,4 0 1 16,-4-3 4-16,-10-5-7 16,6-9 3-16,-14-6-1 15,-9-6 0-15,0-5-4 16,0 0-13-16,0 0 4 16,-18 0 13-16,-13-8 8 15,4-14-8-15,5-3 6 16,4-7-4-16,18 0 4 0,0-4-6 15,0 2 4-15,18-1 1 16,13 10-5-16,-4 3 0 16,4 8 1-16,-14 8-5 15,15 3 4-15,-24 3 0 16,10 0-2-16,-9 0-9 16,0 9 10-16,13 9 0 15,-22 0 1-15,9 5 1 16,9 0 1-16,-9-1-2 15,22 1 0-15,-13-3 1 16,-1-3-1-16,14-4 1 16,-4-4 2-16,4-3 1 15,-13-6-1-15,13 0 16 0,-4 0 13 16,-1-15 10 0,-3-6 6-16,-6-8-10 0,-8-5-5 15,-9-3 17-15,0 1-32 16,0 2-6-16,-35 8-11 15,-5 7-1-15,-9 7-7 16,0 9-10-16,13 3-39 16,5 0-36-16,31 17-48 15,0 11-68-15,0 1-158 16</inkml:trace>
  <inkml:trace contextRef="#ctx0" brushRef="#br0" timeOffset="1800">2684 461 489 0,'0'0'250'15,"0"0"-95"-15,0 0-19 16,0 0-19-16,0 0-29 16,0 0-37-16,-31-121-3 15,13 115-32-15,0 6-8 16,-4 0-8-16,4 0-3 15,0 8 2-15,-4 21 1 16,4 8 0-16,10-1-4 16,8 3 4-16,0-4-8 15,0-6 5-15,26-7-14 16,5-8 11-16,9-9-13 0,-13-5-6 16,4 0 21-16,-13 0-2 15,0 0 6-15,-18-7 9 16,0-17-6-16,0-4 1 15,0-5 2-15,0 4 1 16,0 2 13-16,0 6-14 16,0 12 9-16,0 7 19 15,0 2-22-15,0 0-12 16,0 2-4-16,0 28-6 16,0 8 5-16,17 2 5 15,6-4 0-15,3-4 3 16,-4-10-2-16,5-5-1 0,-9-5 0 15,13-10 5 1,-4-2 0-16,4 0-5 0,13-8 0 16,-4-16 3-16,18-11 1 15,-9 4-4-15,-14-4 0 16,14-2 5-16,-18 1-6 16,5-1 1-16,4 9 0 15,-22 11-1-15,4 8-3 16,-4 9 1-16,-10 0-7 15,1 6-12-15,9 17 18 16,-5 2-9-16,-13-2-4 16,9-9 9-16,-9-3-6 15,9-8 14-15,-9-3-1 16,0 0 1-16,0 0 8 16,0 0 1-16,0-11-7 0,0-15 3 15,0 1-1-15,-18-3-4 16,-13 5 0-16,-4 6 2 15,4 5-7-15,4 4 5 16,-4 8-2-16,13 0 1 16,0 0-12-16,5 20 12 15,-5 20-5-15,9 8 10 16,9 0-7-16,0 0 3 16,0-6-2-16,40-7-1 15,14-14 4-15,-5-9-1 0,8-9 0 16,19-3 3-1,4-3 4-15,-5-25-7 0,1-12 1 16,-9-2 8-16,-1-6-5 16,-26-3 16-16,-13-5 11 15,4-7-2-15,-31-7 4 16,0-2 2-16,0 10-5 16,-18 17 7-16,-4 19-18 15,4 18 4-15,9 8-11 16,-9 0-12-16,5 39-8 15,-5 20 6-15,1 21 4 16,-6 5 1-16,15 3 0 16,8-9-3-16,0-5 0 15,0-12 4-15,0-20-10 16,22-11 3-16,4-18 3 0,-8-11 1 16,4-2 2-16,5 0-3 15,4-29 13-15,5-4-12 16,13-5 7-16,-9 5-8 15,-14 10 0-15,5 6-3 16,-22 11 3-16,9 6-1 16,0 0-2-16,13 0-5 15,-13 21 6-15,-1-2 2 16,14 7 0-16,-13-1-4 16,4-3-14-16,5-2-22 15,-9-5-19-15,13-9-39 16,4-6-86-16,5 0-189 0</inkml:trace>
  <inkml:trace contextRef="#ctx0" brushRef="#br0" timeOffset="2022">4483 377 569 0,'0'0'147'0,"0"0"-76"16,0 0 1-16,0 0-1 0,0 0-31 15,0 0-26-15,142 0 3 16,-93 0-17 0,0 0-6-16,-22 0-297 0</inkml:trace>
  <inkml:trace contextRef="#ctx0" brushRef="#br0" timeOffset="2670">5078 252 499 0,'0'0'305'0,"0"0"-172"0,0 0-23 15,0 0-24-15,0 0-36 16,0 0-20-16,134-90 0 16,-108 72-3-16,5 4 7 15,-4 5-2-15,-18 7-7 16,-9-1 29-16,0 0-8 15,0 3 1-15,0-3-1 16,0 3-29-16,0 0 12 16,0 0-27-16,0 0-2 15,13 3-2-15,-13 28-14 0,0 9 16 16,0 8 0 0,0 0 5-16,0-2-2 15,0-1-3-15,0-3 2 0,0-2-2 16,0-6 1-16,0-3-1 15,0-6 0-15,9-5 3 16,0-5-3-16,-9-10 0 16,9 0-6-16,-9-5 1 15,0 0 4-15,0 0 1 16,0 0 3-16,-9 0-3 16,-22 0-2-16,4 0 1 15,1 0 1-15,4 0-4 16,13-2 6-16,9 2-2 0,0 0 0 15,0-3 3 1,0 3-5-16,0 0 2 0,0 0-7 16,40 0 2-16,4 0 5 15,27 0 0-15,14-5-6 16,-19-1-46-16,-17 3 6 16,-13 0-23-16,-5 3-67 15,-14 0-42-15,-8-3-103 16,5-3-430-16</inkml:trace>
  <inkml:trace contextRef="#ctx0" brushRef="#br0" timeOffset="3457">382 963 317 0,'0'0'264'15,"0"0"-123"-15,0 0-12 16,0 0-42-16,0 0-38 0,0 0 7 16,107-51-6-16,-31 42-8 15,30 1-12-15,36-1-3 16,23 0-4-16,35 7-7 15,4 2-10-15,23 0 7 16,21 0-13-16,23 0 0 16,5 0 7-16,22 0-7 15,-10 0 5-15,10 0-5 16,9 0 3-16,17-7-7 16,-9-3 4-16,10 2 0 15,-28-4 7-15,-17 0-4 16,-40 4-1-16,-31-3 2 0,-27 2 0 15,-40 9 4-15,-8 0-6 16,-28 0-1-16,-17 0 4 16,-13 0-1-16,-28 0 0 15,-12 0 0-15,-14 0 0 16,5 0 11-16,-18 0-10 16,-9 0-5-16,9 0 0 15,-9 0-5-15,0 0 5 16,0 0-9-16,0 0-9 15,-9 3-66-15,-27-1-47 16,-4 4-82-16,-18-2-277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25:06.0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48 480 697 0,'0'0'187'15,"0"0"-51"-15,0 0 16 16,0 0 16-16,0 0-88 16,0 0-26-16,0 0-18 15,9 8-25-15,0 6 10 16,0 9-19-16,13 11 0 16,-13 12 24-16,9 6-22 0,-18 1 10 15,9 0-6-15,-9-2-3 16,0-4 3-16,0-1-8 15,0-12 1-15,0-8 0 16,0-9 3-16,0-11-4 16,0-4 1-16,0-2 9 15,0 0-4-15,0 0 7 16,0-21 13-16,-9-15 19 16,-18-15-33-16,5-13 14 15,4-18-12-15,9-12-8 16,1-2 0-16,8 2-6 15,0 7 0-15,0 13 4 0,0 10-4 16,0 9 0-16,0 15 0 16,8 12-1-16,19 0-2 15,13 8-6-15,27-3-24 16,22 7 5-16,4 7-46 16,5 9-19-16,-23 0-51 15,-48 28-99-15,-27 20-101 16,0 8-286-16</inkml:trace>
  <inkml:trace contextRef="#ctx0" brushRef="#br0" timeOffset="1170">0 701 336 0,'0'0'137'15,"0"0"10"-15,0 0-14 0,0 0-36 16,0 0-31-16,0 0 4 15,164 17-21-15,-97-17 4 16,-1 0-6-16,10 0-15 16,-1-17 10-16,14-6-6 15,-22 0-1-15,-18 4 13 16,-14-2-24-16,-13 7 15 16,-13 3 7-16,0 0-18 15,-9 5 8-15,0 1-5 16,0-2-12-16,0 7 8 0,0 0-24 15,0 0 1 1,0 0-4-16,0 0-5 0,0 0 2 16,0 29-3-16,0 11 6 15,0 5-2-15,0 3 7 16,0-6-5-16,0-2 0 16,9-9 4-16,9-6-5 15,4-11 1-15,-4-5-3 16,-9-3-3-16,-9-6 4 15,9 0 2-15,13 0 3 16,-4-15 0-16,8-18 9 16,14-4-12-16,0-3 1 15,-13 7-1-15,-5 3 1 16,-4 17-1-16,-9 5 1 16,-9 5 6-16,9 3-8 0,-9 0 1 15,0 0-10-15,8 0 7 16,15 6-14-16,-6 16 16 15,1 0-2-15,13 1 6 16,-13-5-2-16,0-7-1 16,-9-6 0-16,4-5-3 15,-4 0 8-15,-9 0-5 16,9 0 3-16,0 0 2 16,0-5-3-16,13-20-2 15,5-4 2-15,-10 5-1 16,6 9 4-16,-15 6-5 15,-8 6 0-15,9 0 2 0,-9 3-9 16,9 0-3-16,0 0-5 16,13 15 12-16,5 4-12 15,13 3 15-15,4-4-4 16,5-4-13-16,18-5 13 16,-18-7-4-16,-9-2 3 15,-5 0 3-15,-4 0 4 16,-4-22-1-16,4-9 5 15,-13-3-4-15,-9 0 16 16,-9-2-15-16,0 1 7 16,0 4 14-16,-18 5-21 15,-13 6 5-15,-5 8-8 16,-4 10 1-16,14 2-8 0,-5 0 4 16,4 6 0-16,-4 27-6 15,13 10 4-15,18 6 5 16,0-2 0-16,0-3-6 15,18-11 1-15,31-13 1 16,-9-6-16-16,-5-8 13 16,5-6-13-16,-13 0 20 15,4-9-2-15,-13-25 5 16,13-11 10-16,-22-9-5 16,0-8-6-16,-9-6 27 15,0-8-15-15,0-4 6 16,0 6 1-16,-18 15-18 15,-4 11 18-15,13 22-14 16,-9 9 2-16,9 15 3 0,9 2-12 16,0 0-6-16,0 17-1 15,0 34-12-15,0 19 12 16,27 10 7-16,13-4 0 16,17-9-1-16,1-14-1 15,18-17-5-15,8-16-19 16,5-12-44-16,-5-8 27 15,5 0-35-15,-22-14-25 16,-23-15-39-16,-30-2-117 16,-14 0-258-16</inkml:trace>
  <inkml:trace contextRef="#ctx0" brushRef="#br0" timeOffset="1730">835 267 279 0,'0'0'245'0,"0"0"-82"0,0 0-31 16,0 0 0-16,0 0-14 15,0 0-45-15,-31-82 9 16,22 82-21-16,0 0-37 15,0 0 9-15,-13 0-31 16,4 14 0-16,-9 17 4 16,5 4-1-16,4-1-5 15,18-3 0-15,0 0 0 16,0-6-2-16,32-8 5 0,12-8-3 16,-4-6 12-1,0-3-9-15,-13 0 5 0,-10-12 11 16,-8-16 31-16,-9-9 10 15,0-2-22-15,0 5-14 16,0 3-19-16,-26 13 5 16,-14 10-20-16,4 5 3 15,-4 3-9-15,5 0 9 16,12 29-71-16,14 16-42 16,9 1-169-16,0-1-197 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25:08.8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341 663 680 0,'0'0'180'0,"0"0"-25"16,0 0-1-16,0 0-17 15,0 0-58-15,0 0-25 16,-17-125 6-16,-15 102-21 16,15 4-17-16,-14 5 14 15,13 4-31-15,0 6 9 16,-4 4-9-16,13 0 3 16,-9 0-16-16,-22 19 5 15,5 21 3-15,-5 5-9 16,13 3 6-16,14-2 2 15,13-1-6-15,0-8-14 16,13-4 10-16,14-10-17 0,13-11 2 16,-5-12 11-16,5 0 3 15,-13 0 12-15,13-17 5 16,-22-9 0-16,-5-2 8 16,-4-3-9-16,-9 0 6 15,0 5 20-15,0 7-21 16,0 4 7-16,0 9-4 15,0 6-10-15,0 0 1 16,0 0-3-16,0 3-11 16,0 25 3-16,0 9 1 15,26 3 6-15,6 3 1 16,12-7-15-16,14-10 8 0,8-9-22 16,1-11 22-1,-18-6 0-15,9 0 7 0,-9-35 0 16,-1-15 4-16,-12-10 0 15,4-8 16-15,-22-6-7 16,-18-5-6-16,0 1 28 16,0 0-26-16,-27 10 10 15,-4 18-2-15,-5 13-16 16,-4 20 15-16,23 8-14 16,8 9-1-16,0 0-2 15,-13 17-10-15,4 40 11 16,0 23-8-16,5 10 13 0,13 0-7 15,0-4 2 1,22-13-1-16,27-11-9 0,4-14-4 16,18-16 8-16,5-18 3 15,-1-14-14-15,10 0 11 16,12-26-3-16,-12-19 9 16,-18-15 5-16,4-5 2 15,-45-5-3-15,-17-9 4 16,-9-4-1-16,0-5 13 15,-35 12-12-15,-14 8-2 16,0 16 22-16,0 22-26 16,22 15 17-16,5 15-9 15,13 4-10-15,0 49-4 16,-8 27-8-16,8 16 12 16,9 9-1-16,0-6 6 15,35-8-5-15,32-7 0 0,13-10 3 16,13-8-9-16,23-13 6 15,17-11-46-15,-9-11-26 16,1-8-91-16,-28-12-183 16</inkml:trace>
  <inkml:trace contextRef="#ctx0" brushRef="#br0" timeOffset="3934">2718 759 806 0,'0'0'158'0,"0"0"34"15,0 0-45-15,0 0-70 0,0 0 1 16,0 0-43-16,0 0-15 16,-31-31 6-16,31 37-21 15,0 28-5-15,0 20 9 16,-9 13-5-16,0 11 15 16,-13 3-19-16,13 1 0 15,-9-3 4-15,10-8 3 16,-1-15-7-16,0-16 0 15,9-17 5-15,0-14-8 16,0-9 3-16,-13 0 0 16,13 0 22-16,-9-32-21 15,0-16 13-15,0-17 3 16,9-11-17-16,0-12 15 16,0-6-15-16,0-7 0 15,27 1-2-15,-14 4 9 0,-4 15-7 16,0 20 0-16,-1 22 6 15,-8 22-13-15,0 11 7 16,0 6-9-16,18 0 8 16,13 15-34-16,18 24 27 15,5 14 7-15,-6 13-24 16,-8 2 17-16,-31-3-8 16,-9-3-16-16,0-8 2 15,0-13-30-15,-40-14 21 16,5-9-13-16,-5-13-4 15,13-5 53-15,-4 0-2 16,13 0 5-16,18 0 11 0,0 0-7 16,0 0 1-16,0-5-5 15,9-7-3-15,22-6-3 16,5-1 6-16,4-3 0 16,18-10 7-16,-14-2-2 15,14-6 6-15,-1-5 3 16,-8 0-8-16,0-6 32 15,-9 2-21-15,-13 1-3 16,-18 12 31-16,-9 8-24 16,0 5 16-16,0 9-11 15,0 5-25-15,-9 4 13 16,-9 5-14-16,9 0-3 16,-13 8 0-16,4 31-4 0,0 16 6 15,-4 9 1 1,13 8 0-16,9-2-8 0,0-11 8 15,9-8 0-15,22-14-2 16,-4-11-3-16,-5-15 4 16,-13-8 1-16,18-3 0 15,-10 0 8-15,15-23-8 16,8-13 7-16,4-10-4 16,-4-2 7-16,0-3-6 15,-4 3-4-15,4 8 6 16,-23 12-10-16,1 11 4 15,-5 11 0-15,-4 6-4 0,9 0-7 16,0 6 4 0,13 28 4-16,-13 6-1 0,-1 8-3 15,6 0 7-15,-14-3 0 16,8-11-6-16,-8-9 11 16,-9-10-5-16,14-7 0 15,-14-4 5-15,0-4-5 16,8 0 2-16,1 0 3 15,0-9 11-15,9-23-12 16,13-7-4-16,-4-6 0 16,4-6 8-16,-5 0-8 15,6 11 0-15,-15 9 0 16,-8 17 0-16,0 12 3 0,-9 2-3 16,0 0 0-1,9 5-22-15,4 29 17 0,5 11-1 16,-9 9 6-16,0-3-5 15,0-6 11-15,4-8-6 16,5-9 0-16,-9-11 2 16,0-6-3-16,0-8 1 15,-9-3 0-15,8 0 10 16,-8 0-4-16,14-25 4 16,3-12-10-16,-8-3 6 15,22-3-5-15,-22 4-1 16,18 5 0-16,-18 6-2 15,4 11 5-15,-4 12-3 16,0 5 0-16,0 0-11 0,0 10 8 16,22 21-9-16,-13 7 12 15,8-2-7-15,-3 1 10 16,-15-9-4-16,1-5 1 16,9-6-1-16,-9-8-8 15,-9-9 9-15,0 0 0 16,0 0 7-16,13 0-5 15,-4-9 13-15,0-19-15 16,9-6 5-16,4-1-11 16,-13-4 6-16,18 5 0 15,-19 6-1-15,1 8 10 16,5 12-9-16,-14 8 0 16,0 0-1-16,0 0-8 0,0 0 6 15,9 6-7-15,-1 19 1 16,10 6 10-16,4 3-1 15,-13-1 0-15,18-4 0 16,-18-6-5-16,22-6 5 16,-22-9 0-16,0-5-3 15,9-3 15-15,-18 0-11 16,13 0-1-16,5-14 4 16,-1-15-2-16,6 2 0 15,-23-1-2-15,8-1 10 16,-8-2-2-16,0 8-6 15,0 3-2-15,0 14 6 0,0 4-9 16,0 2 3-16,0 0-9 16,0 2 8-16,18 21-16 15,0 5 17-15,13 4 0 16,-4-6 2-16,4-4-6 16,-4-5 4-16,4-9 0 15,-14-2-10-15,1-6 10 16,4 0 0-16,-4 0 0 15,-9-8 5-15,22-15 0 16,-22 1-5-16,9-1 0 16,-9 5-1-16,-9 4 12 15,9 9-9-15,-9-1-2 16,0 6 6-16,8 0-15 16,6 0 0-16,4 13 2 0,-1 8 2 15,14 2 8-15,5-1-5 16,13-7 2-16,0-7 0 15,17-8-3-15,1 0 7 16,0 0-4-16,-1-31 5 16,1-9-1-16,-9-8 4 15,-9-15 0-15,-18-7-7 16,-22-12 26-16,-9-5-16 16,0-2 4-16,-9 5 10 15,-31 7-25-15,-9 12 18 16,22 19-12-16,-4 18-4 0,13 11 20 15,18 14-22 1,0 3 0-16,0 0-1 0,0 34-28 16,-9 31 29-16,9 26 0 15,0 8 3-15,0 3-4 16,9-11 1-16,18-7 0 16,4-18-4-16,5-13-15 15,4-10-2-15,0-15-38 16,-5-11-46-16,5-5-2 15,-22-12-57-15,-9 0 20 16,-9 0 34-16,0-17-42 16,0-12 59-16,-36-5-2 0,-13-3 89 15,-8 1 6-15,-1-1 36 16,0 6 31-16,0 5 61 16,32 9-41-16,-5 6-2 15,22 8-8-15,9 3-8 16,0 0-38-16,0 0-31 15,57 0 0-15,41 0 0 16,4 0 4-16,14 0 1 16,-1 0 1-16,-8 0-4 15,-14-3 13-15,-4-2-14 16,-22 5 1-16,-18 0 3 16,-32 0 2-16,1 0-6 15,-18-3 1-15,0 0 0 16,0-3 25-16,0-2 29 15,-18-1 10-15,-13 1-28 0,5 0-34 16,-14 8 4-16,13 0-8 16,-13 0 2-16,13 0-14 15,-4 16 12-15,22 13 0 16,0-1-4-16,9 3 2 16,0-3 2-16,40-3 0 15,5-7-3-15,13-4-1 16,-1-12 4-16,-8-2 0 15,0 0 1-15,-9 0 8 16,-13-13-6-16,-1-8-3 16,-3 5 6-16,-14 3 7 15,-9 3-13-15,0 8 11 0,0 2 12 16,0 0-23 0,0 0 1-16,0 0-1 15,8 4-16-15,1 19 10 0,14 3 6 16,3 3 0-16,14-7 2 15,5-5 6-15,3-5-7 16,10-10-1-16,0-2 0 16,-9 0 8-16,0-14-8 15,-5-17 0-15,-13-12 10 16,-22-8-3-16,-9-8 4 16,0-6 25-16,0 0 4 15,-18-3 1-15,-22 8-28 16,-8 6 8-16,21 18 3 0,-4 13-20 15,13 9 14 1,0 11-18-16,9 3 0 0,-4 6-10 16,-5 48-2-16,9 25 12 15,0 14 0-15,9 3 7 16,18-2-7-16,31-12 0 16,9-11-8-16,0-17 2 15,-10-16-23-15,-3-12-11 16,-14-11-7-16,-13-9-35 15,-18-6 36-15,0 0 13 16,0-21 7-16,0-12 12 16,0-7-27-16,-40-1 33 15,13-3 5-15,-13 5 6 16,14 8-1-16,-6 8-2 0,24 9 6 16,-1 5 6-16,9 6-10 15,0 1-2-15,0 2 0 16,0 0-10-16,31 0 10 15,26 0 0-15,-3 0 6 16,17 0 2-16,-4 0-6 16,-10 0 1-16,-12-9 28 15,-5 0-27-15,-23 7 28 16,-8-1-1-16,-9 0-2 16,0 3 24-16,0 0-26 15,0 0 2-15,0 0-21 16,0 0-8-16,0 8-4 15,14 15-8-15,-5 9 12 0,8-2 2 16,-8-1-2-16,0-1 0 16,4-5 1-16,-4-4-1 15,0-2-3-15,0-3-48 16,-9-5-81-16,0-3-39 16,0-6-152-16,0 0-203 15</inkml:trace>
  <inkml:trace contextRef="#ctx0" brushRef="#br0" timeOffset="4246">7503 289 541 0,'0'0'168'0,"0"0"-16"16,0 0 7-16,0 0-72 16,0 0-16-16,0 0-5 15,-169-116-44-15,169 116-14 16,0 0-8-16,0 8-7 15,0 15-4-15,18-1 13 16,0-4-2-16,13-7 1 16,4-8 7-16,-3-3-5 15,-6 0 5-15,5 0-7 16,-13-22 24-16,-18-1-24 16,0-3 13-16,0 4-14 15,-18 1-4-15,-13 11 0 16,-4 1-13-16,4 9-90 15,13 0-106-15,9 14-181 16</inkml:trace>
  <inkml:trace contextRef="#ctx0" brushRef="#br0" timeOffset="5554">7867 442 733 0,'0'0'157'0,"0"0"-34"16,0 0 17-16,0 0-45 0,0 0-28 15,0 0-35 1,23-68-30-16,-23 68-2 0,0 6 0 15,0 25-6-15,-14 9-4 16,5 2 20-16,1-2-11 16,8-7 1-16,0-7 0 15,0-9-7-15,17-6 7 16,6-4 0-16,3-7 8 16,5 0-1-16,5-7 5 15,-5-18-8-15,-13-4-1 16,-1-2 14-16,-17-3-16 15,0 1 20-15,0-8 6 0,0 5-22 16,-35 1 19-16,4 5-18 16,4 8-3-16,-4 7 8 15,4 7-11-15,10 8 0 16,3 0-2-16,-3 17-14 16,8 28 15-16,-9 12 1 15,18 2 0-15,0 1-8 16,18-9 8-16,31-10 0 15,8-12-2-15,1-12 11 16,-14-11-9-16,14-6 0 16,-9 0 3-16,0-20 8 15,0-14-9-15,-5-3 3 0,-13-2 5 16,9 5-2 0,-22 3 3-16,0 8 9 15,-9 3-20-15,0 9 10 0,-9 8-10 16,13 3-4-16,5 0 1 15,0 8-22-15,4 20 25 16,4 4-2-16,-8 4 2 16,4-4-12-16,-4-7 12 15,-9-2 0-15,0-12-3 16,0-2-14-16,-9-9 17 16,0 0 0-16,13 0 3 15,-4 0 15-15,9-18-15 16,0-7 1-16,13-6-4 0,-5 3 4 15,-3 8-2 1,-6 3-2-16,-8 9 0 0,0 8-9 16,0 0 6-16,13 0-9 15,-4 14 11-15,0 14-14 16,13 0 10-16,-13 0 3 16,13-8-24-16,-5-6 19 15,5-8-26-15,-4-6 19 16,13 0 12-16,-13 0 4 15,13-24 0-15,-14-8-2 16,5-5 5-16,-13-4 16 16,-18 2-8-16,0 0 10 15,0 5 7-15,0 5-18 16,-18 7 16-16,5 5-19 16,-5 2-6-16,18 10 3 0,-8 1-2 15,8-1-4-15,0 2 0 16,0 3 10-16,0 0-9 15,0 0-1-15,0 0 0 16,0 0-9-16,0 0 9 16,0 0 0-16,0 0-2 15,0 0 0-15,0 0 0 16,0 0 2-16,0 0 0 16,0 0-5-16,0 0 9 15,0 0-4-15,0 0 0 16,0 0 9-16,-9 0-9 15,9 0 0-15,0 0 0 0,0 0-9 16,0 0 9 0,0 0 0-16,0 0-1 0,0 0-8 15,0 0 3-15,0 15 5 16,0 8 1-16,0 5-6 16,9 6 7-16,30 6-1 15,-3-1 0-15,4-2 4 16,0-3-10-16,-4-3 6 15,-5-2 0-15,-14-4-6 16,1-9 6-16,-9-4 0 16,-9-6 0-16,0-1-16 15,-27-1 0-15,-30 1-10 16,-10-3-39-16,-9 5-57 16,-3-2-157-16,12-5-242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25:15.6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149 832 637 0,'0'0'214'0,"0"0"-67"16,0 0-3 0,0 0-20-16,0 0-55 0,9-164-4 15,-9 144-29-15,-9 9 2 16,-8 3-10-16,-1 4-26 16,-4 4 2-16,-5 0-4 15,5 4-4-15,4 27-7 16,0 8 8-16,18 8 3 15,0 2 0-15,0-6 8 16,27-7-15-16,22-13 7 16,-9-12 0-16,4-11 1 15,-4 0 4-15,-9-2-1 0,-4-24 5 16,-18-6-2 0,-9-4 6-16,0-3-13 15,0-1 0-15,0 0 9 0,-36 4-2 16,-4 8-7-16,0 4 0 15,14 13-2-15,-5 9-4 16,13 2-2-16,9 5-6 16,-9 28 12-16,5 12-10 15,13 5 12-15,0 0-1 16,40-7-31-16,35-5 22 16,14-20-1-16,13-18 11 15,5 0 3-15,-9-28 1 16,-14-25 1-16,-26-10 16 15,-9-5 6-15,-31-2 20 16,-10 1-24-16,-8 5-2 0,0 7 21 16,0 9-30-1,-8 10 10-15,-10 11 9 0,-13 7-26 16,22 11 23-16,0 7-28 16,9 2 4-16,-9 0-8 15,9 27-17-15,-9 33 21 16,9 25-7-16,0 27 15 15,0 11-5-15,0 13-3 16,18 11 0-16,0 1-3 16,13-2 8-16,4-1-5 15,-4-18 0-15,9-23-26 16,-4-33 3-16,-5-31-24 16,5-25 34-16,-5-15 3 0,-5 0 20 15,5-23-10-15,-13-27 8 16,9-19-1-16,-14-7 3 15,-13-9-10-15,0 1 4 16,-40 1-14-16,-9 6 8 16,-17 9 2-16,8 17-3 15,0 15-64-15,23 16-20 16,4 8-79-16,31 10-126 16,0-4-179-16</inkml:trace>
  <inkml:trace contextRef="#ctx0" brushRef="#br0" timeOffset="413">1749 612 627 0,'0'0'256'0,"0"0"-127"16,0 0 17-16,0 0-42 15,-67-165-40-15,41 145 0 16,-6 6-44-16,15 9 5 16,8 5-11-16,0 0-7 15,-4 0-14-15,-5 16-1 0,0 27 8 16,-4 11-9 0,22 5 10-16,0 0-1 0,13-2 0 15,23-3 6-15,21-9-10 16,-8-5 4-16,0-6 0 15,-13-9-3-15,4-5 5 16,-31-3-2-16,-1-8 0 16,-8-1 6-16,0-5-8 15,0 3 2-15,-35-4-2 16,-23 2-8-16,-8-4-52 16,-1 0-47-16,18 0-24 15,9 0-58-15,22-15-26 16,18-16-18-16,0-6-210 0</inkml:trace>
  <inkml:trace contextRef="#ctx0" brushRef="#br0" timeOffset="471">1749 612 330 0</inkml:trace>
  <inkml:trace contextRef="#ctx0" brushRef="#br0" timeOffset="1987">1749 612 330 0,'106'-171'176'0,"-97"129"32"0,-9 2-19 0,0 7-54 0,0 7-12 15,0 9-26-15,0 8-32 16,0 7-15-16,0 2 4 15,9 0-52-15,-9 0-4 16,0 36 2-16,9 17-1 16,0 22 1-16,-9 7 0 0,22 8 4 15,-4-2-4 1,-9-9 4-16,22-16-4 0,-4-18 0 16,-5-14 8-16,-4-17-18 15,-1-5 10-15,-8-9-3 16,-9 0 1-16,0 0 4 15,0-25 8-15,0-13-10 16,0-7 8-16,-26 0-9 16,8 3 1-16,-13 1 0 15,-9 8-10-15,13 10 11 16,-4 7-1-16,4 4 0 16,18 3 3-16,1 9-10 15,-1-3 7-15,9 3-3 16,0 0-7-16,0 0 2 15,26 0 8-15,14 7 0 0,-4-2 6 16,4-3-3 0,-13-2-3-16,13 0 0 0,8 0 0 15,1 0 10-15,-4 0-10 16,-5 0 6-16,0 0 1 16,-5 0 2-16,5 6-9 15,-4 14 0-15,4 5-5 16,-9 4 9-16,-13 0-4 15,-1 1 0-15,-8-1 10 16,-9-4-16-16,0-5 6 16,0-6 0-16,0-4-5 15,-18-8 5-15,-22-2 0 16,5 0 2-16,4 0 8 0,13-20-10 16,9-6 0-16,9-5 0 15,0-8-9-15,9-7 6 16,40 1 0-16,0 2 0 15,-5 13-1-15,-4 7-2 16,0 10 6-16,-4 5 0 16,4 8-11-16,-14 0 6 15,5 3 5-15,-4 23-2 16,4 8 1-16,-4-1-4 16,-9-1 5-16,13-6 0 15,-22-7-3-15,0-5 6 16,-1-5-3-16,6-9 0 15,-14 0 6-15,9 0 0 16,0 0-2-16,-1-2-1 0,10-25 21 16,13-4-21-16,-4-5-3 15,13 2 0-15,-13 0 11 16,-5 5-14-16,-4 10 3 16,-10 11 0-16,1 4-5 15,-9 4 5-15,9 0-5 16,13 6 2-16,-13 19-8 15,9 7 6-15,-9 2 5 16,13 2 0-16,-4-7-4 16,-9-4 8-16,9-11-4 15,-18-8 0-15,13-3 6 16,-4-3-6-16,9 0 2 0,-10-5-2 16,24-21 8-16,-6-2-3 15,5 1-5-15,-13 9 0 16,9 0 5-16,-5 11-11 15,-13 7 6-15,9 0 0 16,-1 0-11-16,6 5 5 16,12 17 6-16,-4 6-5 15,18 4 9-15,-4-7-8 16,12-5 4-16,1-9 0 16,-9-5-7-16,-9-6 10 15,-13 0-3-15,-5-3 2 16,4-19 5-16,-17-14 0 15,0-2-5-15,-9-2-2 0,0-2 15 16,0 5-12 0,0 6 1-16,-26 11 3 0,8 6-1 15,-4 11-4-15,4 3-2 16,18 0-15-16,-18 31 8 16,5 11 8-16,13 1-1 15,0-1 0-15,0-11-2 16,0-5-7-16,0-8 6 15,13-8-3-15,-4-4-4 16,0-4 11-16,0-2-1 16,0 0 0-16,-9 0 6 15,0 4-9-15,0-4 3 0,0 6 0 16,0 4-5-16,0 11-2 16,0 12 7-16,0 18 0 15,0 14 11-15,22 12-9 16,-4 10 0-16,-1 4 5 15,14 4-1-15,-4 6-2 16,13 6-4-16,-13-2 15 16,13-6-12-16,-14-6 8 15,-17-16-7-15,5-21-2 16,-14-13 7-16,0-21-3 16,0-10-5-16,-31-7 5 15,-18-5-4-15,-9 0 25 16,0-8-14-16,-9-17-12 0,10-10 11 15,-1-7-12 1,14-6 0-16,12-9 0 0,15-7-27 16,17-5-39-16,0-4-16 15,17-6-123-15,50 5-65 16,-18-2-223-16</inkml:trace>
  <inkml:trace contextRef="#ctx0" brushRef="#br0" timeOffset="2412">2744 379 424 0,'0'0'275'16,"0"0"-132"-16,0 0-29 16,0 0-38-16,0 0-19 15,0 0 4-15,-27-99-48 16,18 99-11-16,1 0-2 16,-6 20 0-16,5 6-1 15,9-12 1-15,0-6 0 16,0-5 17-16,0-3-11 15,31 0 46-15,-4-15 39 0,4-16-29 16,-22-5 6-16,-9-6-42 16,0 2-20-16,-18 2-4 15,-31 14-2-15,1 12-3 16,-10 12-6-16,18 0-88 16,22 36-79-16,18 13-113 15,40-2-306-15</inkml:trace>
  <inkml:trace contextRef="#ctx0" brushRef="#br0" timeOffset="3005">5370 721 511 0,'0'0'228'0,"0"0"-102"16,0 0 7-16,0 0-2 0,0 0-61 15,0 0 3 1,-240-25-31-16,173 8-5 0,-17-5 7 16,4-6-38-16,-5-9 15 15,10-4 5-15,8 0-24 16,18-10 22-16,0 0-24 16,23-6 3-16,-5 0-7 15,22-5 8-15,9 0-4 16,0 2 0-16,0 12 5 15,26 11-14-15,23 18 9 16,0 19-3-16,9 0-7 16,-9 27 4-16,0 28 6 15,-23 18-2-15,-26 11-6 16,0 16 1-16,-17 8 7 0,-41-1 0 16,9-13-5-16,9-23 9 15,22-29-4-15,9-25 0 16,9-12 9-16,0-5-10 15,0 0 1-15,36-2 0 16,44-32 6-16,44-18 1 16,10 2-6-16,-10 4-1 15,-26 13 3-15,-23 12-9 16,-8 13-16-16,-18 8-128 16,-5 0-108-16,14 6-100 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25:20.3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183 303 837 0,'0'0'188'0,"0"0"-16"16,0 0-64-16,0 0-22 16,0 0-38-16,0 0-37 15,-124-130 3-15,93 133-14 0,22 39-3 16,-9 24-7 0,18 12 13-16,0 1-3 0,9 1 0 15,40-15 9-15,9-11-14 16,8-17 5-16,19-14 0 15,-10-15 0-15,5-8 5 16,-4 0-5-16,-19-17 7 16,-8-23-3-16,-13-11 15 15,4-17 0-15,-22-8 4 16,-9-9 21-16,-9-2-38 16,0-1 9-16,-27 14 1 15,-4 16-14-15,4 17 28 16,9 24-18-16,5 11-10 15,4 6 3-15,0 3-5 16,0 42 0-16,0 21-7 0,1 16 17 16,8 2-8-1,0 2-2-15,0-8 0 0,17-7-5 16,1-14 10-16,4-15-5 16,-4-16 0-16,-9-13 6 15,0-3-10-15,0-10 4 16,4 0 0-16,5 0-1 15,9 0 11-15,4-6-9 16,4-16-1-16,5-1 11 16,-13 3-12-16,4 9 1 0,-13 2 0 15,4 9-10 1,-4 0 6-16,8 0 0 0,5 3 2 16,-4 14-4-16,4-1-7 15,5-1 13-15,4-1 0 16,9-2-12-16,-14-10 18 15,-4-2-6-15,-4 0 4 16,-5 0 3-16,-4-16 1 16,-9-13-8-16,-9-8 0 15,0-6 5-15,0 2 1 16,0-3-6-16,-9 10 0 16,-22 9 10-16,4 5-11 15,18 9 1-15,-9 8 0 16,5 3-7-16,13 0-8 15,0 9 7-15,0 28 6 0,0 5 2 16,0 1 2-16,13-3-2 16,23-7 0-16,-5-10-10 15,5-8 9-15,-5-5 1 16,-5-7 0-16,5-3 5 16,-4 0-3-16,4 0-2 15,-4-11 0-15,-9-9 1 16,13 3 5-16,-13-1-6 15,-1 5 0-15,-3 8 9 16,-6 1-17-16,10 4 8 16,-18 0-5-16,9 0-1 15,13 0-13-15,-22 0 11 0,9 0 1 16,-9 0-8 0,0 0 10-16,0 0 5 0,0 0 0 15,0 0 2-15,0 0 7 16,0 0-9-16,0 0 3 15,0-8 7-15,0-5-16 16,-9 0 6-16,-13 8-4 16,13-1-4-16,0 6-1 15,0 0 4-15,1 11 1 16,8 23 2-16,0 9-7 16,0-1 9-16,0-5-1 15,0-3-10-15,17-11 1 16,10-7 10-16,22-10-2 0,-9-6 6 15,-5 0-3 1,14 0-1-16,-18-28 0 0,-4-11 24 16,4-10-19-1,-4-10 22-15,4-9 0 0,-22 0-25 16,-9-6 35-16,0 4-31 16,0 5-5-16,-9 5 16 15,-31 12-10-15,9 16-3 16,13 16-3-16,9 10 13 15,9 6-28-15,0 0 12 16,0 39-8-16,0 27-3 16,0 16 20-16,0 8-7 0,0 1 0 15,0-6 8-15,0 0-12 16,0-11 4-16,0-12 0 16,9-15-6-16,9-12 13 15,13-17-7-15,-22-11 0 16,-9-7 8-16,9 0-1 15,-9 0-7-15,0 0 1 16,9-11 14-16,4-20-7 16,-4-11-8-16,9-7 0 15,-1-7 7-15,14-3-14 16,-4 2 7-16,4 3 0 16,5 17-9-16,-5 14 0 15,-22 18 8-15,17 5-5 16,-3 0-30-16,-15 11 28 15,19 20-15-15,-14 12 5 0,-13 0 10 16,0-4-10-16,0 0 18 16,-31-1-6-16,-9-5 10 15,5-7-11-15,17-4 7 16,5-7 0-16,13-4-12 16,0 0 13-16,13 3-1 15,23-3 0-15,21 1 6 16,19-6-5-16,4 2-1 15,-5-2-1-15,1-3-7 16,-18 5-37-16,-1 4-59 16,-30-1-123-16,-14 6-267 15</inkml:trace>
  <inkml:trace contextRef="#ctx0" brushRef="#br0" timeOffset="35031">2711 512 825 0,'0'0'155'15,"0"0"-52"-15,0 0 27 0,0 0-4 16,0 0-62-16,0 0-17 16,0 0-6-16,-106 0-29 15,106 0 12-15,8 0-24 16,24 0 2-16,16 0 6 16,-3 0-7-16,13 0 13 15,-10 0 3-15,10 0-16 16,0 0 12-16,-9 0-13 15,-5 0 0-15,5 0 4 16,-18 0 1-16,5-8-5 16,-14 5 0-16,-13-3 5 15,0 1-4-15,0 0 2 0,-9-4-2 16,0 0 18-16,0-5-17 16,0-3 2-16,-18 0-4 15,-22 3 5-15,-9 5-12 16,5 1 7-16,-14 8 0 15,9-3-6-15,9 3 11 16,22 0-5-16,9-3 0 16,9 1 5-16,0-2-5 15,0 2 0-15,0-1-4 16,0 3 1-16,18 0-16 16,22 0 19-16,9 0-1 15,18 14 5-15,-1 6-5 16,1 0 1-16,0 4 0 0,-19-3-3 15,-12 3 7 1,-5 1-4-16,-4-3 0 0,-27 1-7 16,0 3 6-16,-18 2-42 15,-58 3-50-15,-21 2-104 16,3-1-254-16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26:45.8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324 83 917 0,'0'0'238'16,"0"0"-83"-16,0 0-16 16,0 0-60-16,0 0-27 15,0 0-50-15,-9-15 3 16,9 66 6-16,0 17-10 0,0 11 25 16,0 6-13-16,0 9-6 15,0-1 6-15,0 0-13 16,0-17 0-16,0-10 8 15,9-24-6-15,0-17-2 16,0-10 3-16,-9-12-1 16,0-3 12-16,13 0-4 15,-13-13 32-15,9-25-3 16,0-19-34-16,0-17 4 16,0-14-2-16,-9-8-7 15,0-3 5-15,0-3-2 16,-9 12-2-16,-18 14-1 0,-4 19 3 15,13 18-3-15,-4 18 0 16,13 13 4-16,0 8-7 16,9 0 3-16,-9 0-19 15,-8 30 13-15,-23 25-6 16,-9 10 12-16,-18 3 0 16,18-6-6-16,23-14 1 15,17-11-6-15,9-14-6 16,0-9 10-16,0-12-6 15,18-2 13-15,39 0 5 16,1-16-5-16,9-18 13 16,-10-9-10-16,1-5-3 15,-18-6 5-15,-4 1 1 16,4-2 0-16,-14 16-6 0,-17 14 1 16,5 13 1-1,-14 12-2-15,8 0-2 0,10 18 2 16,13 29-21-16,-4 16 21 15,13 5 0-15,-13 0 6 16,13-12-12-16,4-4 6 16,-4-16 0-16,0-10-1 15,-13-12-88-15,4-12-15 16,-31-2-105-16,0 0-331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26:44.0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0 245 808 0,'0'0'138'15,"0"0"25"-15,0 0-14 16,0 0-61-16,0 0-36 16,0 0-41-16,93 0 1 15,-13-18 15-15,23-7-7 16,3-4 5-16,1-2-3 15,-5-5-21-15,-13 5 23 0,-22 2-24 16,-19 8 0-16,-21 8 4 16,-27 8 5-16,0 1-18 15,0 2 9-15,0 2-48 16,0 0-14-16,-18 0-7 16,-13 0 0-16,13 0 15 15,1 0 24-15,8 0 30 16,-22 0 2-16,13 0 0 15,-13 0 4-15,4 0-4 16,9 6-2-16,-13-1 5 16,22 3 0-16,0 4-3 15,1 11 4-15,-6 5-5 0,5 11 16 16,0 10 8 0,-8 9-6-16,17 8 24 0,0 7-32 15,0 5 14-15,0-5-5 16,0-3-19-16,9-7 18 15,8-7-18-15,-8-11 6 16,13-8 8-16,-13-11-12 16,-9-11 0-16,0-6-3 15,0-4 4-15,0-3-2 16,0 1-2-16,0-3-22 16,0 3-29-16,0-3-80 15,0 0-66-15,9 0-210 16</inkml:trace>
  <inkml:trace contextRef="#ctx0" brushRef="#br0" timeOffset="370">938 556 271 0,'0'0'447'0,"0"0"-301"16,0 0-4-16,0 0-17 15,0 0-42-15,0 0-35 16,-9-34-44-16,9 34-4 16,0 0-2-16,0 14 2 0,0 3 2 15,0-3-2 1,0-2 0-16,0 2-1 0,9-6 7 16,8-5-6-16,6 0 2 15,-6-3 4-15,-8 0 13 16,9 0 5-16,-5-6 22 15,-4-8-1-15,-9-4-23 16,0 5 9-16,0-1-18 16,0 2-10-16,-22 1-3 15,-5 5-4-15,10 3-17 16,-6 3-56-16,14 0-73 16,9 0-94-16,0 0-170 15</inkml:trace>
  <inkml:trace contextRef="#ctx0" brushRef="#br0" timeOffset="749">1617 229 582 0,'0'0'245'15,"0"0"-68"-15,0 0-9 16,0 0-37-16,0 0-48 15,0 0-44-15,-75-95 5 16,66 95-19-16,-13 0-16 16,13 0-1-16,-18 0-5 15,-4 28-3-15,-5 12 0 16,-4 11 5-16,1 14-7 0,12 8 2 16,-4 9 0-16,13-2-4 15,18-7 6-15,0-10-2 16,9-10 0-16,40-10-2 15,8-12 0-15,1-11 2 16,0-6 0-16,0-11 7 16,-9-3-2-16,8 0-2 15,-12 0 0-15,-5-6 3 16,-14-8-2-16,-26 6-4 16,0-1-36-16,-26 3-88 15,-23-2-240-15,13 5-497 16</inkml:trace>
  <inkml:trace contextRef="#ctx0" brushRef="#br0" timeOffset="1138">1973 473 607 0,'0'0'256'0,"0"0"-153"16,0 0 5-16,0 0-37 16,0 0-41-16,0 0-28 0,-89-18 2 15,89 18-8 1,0 1 3-16,0 16-1 0,0 1-3 16,13-4 7-16,14-6-2 15,-1-2 4-15,6-6-2 16,-15 0 9-16,6 0-9 15,-23 0 12-15,8 0 51 16,-8-6 4-16,0-9-8 16,0 4-12-16,0 0-25 15,-8 0 3-15,-24 2-27 16,6 1-2-16,4 6 1 16,-5 2-29-16,9 0-85 15,5 0-85-15,13 5-212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26:34.9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23395 606 150 0,'0'0'278'0,"0"0"-131"15,0 0 18-15,0 0-26 16,0 0-25-16,0 0-5 15,-66-117-20-15,48 103 10 16,9 6-36-16,-4 2-14 16,13 6 12-16,0 0-47 15,0 0 2-15,0 0-16 0,-9 28-8 16,9 7-2 0,0 0 12-16,0 3-2 0,0-4 0 15,9-8 8-15,31-6-15 16,0-8 7-16,4-12-1 15,5 0-1-15,9-4 4 16,-1-27 7-16,-8-9 4 16,-13-5-7-16,4-6 7 15,-22-4-7-15,-18-3 2 16,0-5 36-16,0 1-36 16,0 0 6-16,0 13 14 15,-9 21-28-15,-9 14 32 16,18 11-24-16,0 3-4 15,0 0-8-15,-9 29-12 16,0 36 16-16,-13 25-6 0,4 18 20 16,9 8-15-16,-8 11 1 15,3 6 0-15,-4 6-1 16,10-6 4-16,8-11-3 16,0-20 0-16,0-20 1 15,0-25-8-15,8-20 2 16,10-12-9-16,4-13 8 15,-13-12-5-15,18 0 11 16,4 0 1-16,5-24 10 16,12-18-3-16,1-9-8 15,-9-11 0-15,-31 3-4 16,-9-1-47-16,0 3 6 0,-31 10-23 16,-27 4-79-1,-26 6-64-15,8 3-144 0</inkml:trace>
  <inkml:trace contextRef="#ctx0" brushRef="#br0" timeOffset="413">23146 133 616 0,'0'0'149'0,"0"0"-20"0,0 0-19 15,0 0-60 1,0 0-24-16,0 0-26 0,0-6 6 16,0 18-10-16,0 10 4 15,9-2 0-15,14-6 3 16,3-8 2-16,14-6 11 15,-22 0 45-15,0 0 2 16,-9-23 30-16,-9-8-30 16,0 0-37-16,0-3 27 15,-27 3-51-15,-4 8 14 0,-5 6-16 16,-4 9 1 0,-9 8-8-16,-8 0-1 0,21 25-39 15,-4 18-49-15,22 10-93 16,10 4-47-16,8 3-265 15</inkml:trace>
  <inkml:trace contextRef="#ctx0" brushRef="#br0" timeOffset="978">24604 345 695 0,'0'0'218'0,"0"0"-64"0,0 0-9 16,0 0 4-16,0 0-77 16,0 0-28-16,9-122 23 15,-9 122-51-15,0 0 10 16,0 14-26-16,0 35 5 15,-9 19-5-15,-14 14 0 16,6-2 0-16,-1-7 5 16,-4-14 6-16,13-8-11 15,-9-11 0-15,9-12 8 16,9-14-11-16,-9-8 3 0,9-6 0 16,0 0 8-1,0 0 3-15,0-2 9 0,0-24 19 16,0-19-35-16,0-15 10 15,0-14-14-15,18-11 0 16,-9-3-3-16,9 3 13 16,4 6-10-16,-13 14 0 15,0 14 6-15,0 17-14 16,-9 18 8-16,0 10-1 16,8 6-8-16,15 0-24 15,-6 33 16-15,1 24 14 16,13 17-8-16,-4 8-1 15,-5 3 9-15,-4-12-21 16,9-7 13-16,-5-18-63 16,5-11-6-16,-19-15-42 0,1-8-47 15,-9-11-15-15,0-3-67 16,-26 0 41-16,-32-8-155 16</inkml:trace>
  <inkml:trace contextRef="#ctx0" brushRef="#br0" timeOffset="3780">24413 563 56 0,'0'0'125'0,"0"0"65"15,-222-37 1-15,182 35-50 16,22 2-36-16,18 0-10 16,0 0-35-16,0 0-44 15,31 0 7-15,36 0 8 0,26 0 59 16,22 0-13 0,10 0-29-16,-10-6 5 0,-17-9-6 15,-22 5-23-15,-19-8 25 16,-21 1-14-16,-5-2-4 15,-13 1 21-15,-9 2-35 16,-9 4 26-16,0 4-14 16,0 5-28-16,0 3 17 15,0 0-18-15,0 0-11 16,0 8 5-16,0 27 0 16,0 3 6-16,0 2 0 15,0-5 4-15,8-7-7 16,15-3 3-16,-6-8 0 15,1-5-1-15,-4-4-2 16,3-8 3-16,1 0 0 0,0 0 1 16,4-2 6-16,5-21-6 15,4-3-1-15,-5-5 2 16,-8 1 9-16,13 1-11 16,-4 13 0-16,-5 6 0 15,-4 10-12-15,9 0 5 16,-5 10-4-16,13 17 10 15,-4 7-14-15,-4 3 11 16,4-9 2-16,-4-3 2 16,4-11-11-16,-22-5 12 15,9-6-1-15,-18-3 0 16,22 0 9-16,-4 0-3 0,-1-17-6 16,1-8 3-1,4-6-1-15,-13-3 6 0,-9 0-8 16,0 0 0-16,0 6 6 15,-17 8-11-15,-15 6 5 16,6 5-4-16,-5 9-7 16,4 0-4-16,-4 0 13 15,13 25 0-15,18 6 2 16,0 4-6-16,0-4 6 16,0-3-14-16,9-5 13 15,22-9-34-15,-4-9 19 16,-9 1 15-16,13-6 2 15,-14 0-3-15,1 0 2 16,-4 0 0-16,3-9 5 16,-17-2 0-16,0 0-5 0,0 5 0 15,0 2 15-15,0 4-21 16,9 0 6-16,0 0-8 16,13 0 6-16,-4 0-13 15,9 18 15-15,13-6 0 16,0-1 6-16,-5-8-9 15,5-3 3-15,-4 0 0 16,13 0 6-16,-9-9 1 16,-14-10-7-16,-4-4 7 15,-13 0 0-15,-9-3 12 16,0 1-10-16,-9-1-3 16,-31 7 0-16,1 4-3 0,12 8-3 15,-4 7 0-15,4 0-5 16,18 0-4-16,-9 16 6 15,18 13 3-15,0-1-7 16,0-5 6-16,0-4-7 16,0-7-5-16,0-6-8 15,0-1 16-15,0-2-2 16,18-3 7-16,-9 0 4 16,9 0-2-16,4 3-2 15,-4 0 0-15,0 8 6 16,4 3-11-16,-4 6 5 15,-1 3 0-15,1 5-2 16,-5 7 10-16,-4 3-8 0,0 5 7 16,-9 5-3-16,0 6 13 15,0 3-13-15,0 5-2 16,0-3 18-16,0 1-15 16,0 0 4-16,0-10-5 15,0-7 4-15,0-16-3 16,-9-9-5-16,0-10 0 15,9-8 7-15,-13 0 0 16,13 0 9-16,-18 0 8 16,-8-11-17-16,-23-17 10 15,0-9-17-15,0-9 0 16,14-10-11-16,3-8-5 0,24-8 6 16,8 1 1-1,0 3-13-15,40 3 21 0,17 3-8 16,1 5 7-16,18 0-6 15,-10 4 10-15,1 2-2 16,0 11 0-16,-27 9 7 16,-5 14-10-16,-4 8 3 15,-13 9 0-15,0 0-6 16,-5 0-7-16,-4 9 13 16,0 13 0-16,0 4 3 15,0 5-14-15,-9 1 11 16,8-2 0-16,-8 5-7 15,14-7 15-15,-5-3-8 16,0-2 0-16,8-9 9 16,-8-3-15-16,13-4 6 0,-13-5 0 15,9-2-1 1,-9 0 9-16,22 0-8 0,5-14 7 16,-5-17-1-16,18 0 15 15,-14-9-21-15,14-1 0 16,-9 0 8-16,-13-2 2 15,13 10-10-15,-14 4 0 16,-8 12 7-16,4 9-14 16,-13 5 7-16,9 3-1 15,-9 0-8-15,22 0 1 16,-22 3 8-16,9 14 0 16,-5-1-2-16,-4-1-4 0,-9-6 6 15,9-4 0-15,-9-5-9 16,0 0 19-16,0 0-10 15,0 0 8-15,0 0-4 16,0 0 8-16,-9-14-12 16,-13-9 0-16,-5 3-2 15,-4 1 9-15,13 1-7 16,-9 9 0-16,-4 7-12 16,14 2 3-16,-15 0 1 15,6 31 8-15,-14 11-10 16,13 13 18-16,9-2-8 15,18-4 0-15,0-7-1 16,0-8-11-16,36-12 10 0,4-10 2 16,18-8 5-16,-23-4 6 15,23 0-9-15,-18-24 1 16,0-5 8-16,-13-4 5 16,-10-1-3-16,-8-1-4 15,-9 8 20-15,0 4-21 16,0 10 3-16,0 9-11 15,-9 4 8-15,9 0-20 16,0 0 12-16,0 11-7 16,0 23-3-16,-9 9 16 15,9-1-6-15,0-5 0 16,0-4 5-16,9-6-13 0,14-11 8 16,-6-2 0-1,10-8-1-15,22-6 14 0,0 0-10 16,8 0-3-16,1-14 7 15,0-12-8-15,-9-2 3 16,-14-3-2-16,-4 0 10 16,-22 6-1-16,9 5 0 15,-18 9-9-15,0 8 8 16,9 3-16-16,-9 0 8 16,9 0-11-16,13 14 10 15,-13 11 1-15,9 1 1 16,0-1-1-16,4-2 1 15,-13-6-7-15,0-3 6 16,8-3 0-16,-17-8-1 16,14 0 8-16,-5-3-7 0,-1 0 0 15,10 0 1-15,4-6 2 16,5-19-2-16,-9-4-1 16,4 1 0-16,5 3 11 15,-18 2-11-15,-1 12 0 16,-8 5 0-16,0 6-10 15,14 0 8-15,-5 0-6 16,8 10 6-16,10 17-3 16,-14-7 1-16,-4-4 4 15,9-2-6-15,-18-8-3 16,9-6-1-16,-9 0 10 16,9 0-2-16,-9 0 11 0,13 0-4 15,5-8-5-15,0-14 5 16,13-4-8-16,-13 6 4 15,-1 6-1-15,-8 8 0 16,5 4 5-16,-14 2-14 16,8 0 6-16,10 0-3 15,0 19-4-15,4 1-1 16,5-6-1-16,13 1 6 16,-5-13-12-16,5-2 16 15,9 0 2-15,0-11 0 16,-4-15 1-16,-5-5 3 15,0-6-4-15,-14 1 0 16,-8-7 12-16,4 3-8 0,-22 4-4 16,0 4 0-1,0 14 18-15,0 2-14 0,0 8 7 16,0 8-11-16,0 0 0 16,-9 0-6-16,-4 0-6 15,4 14 12-15,0 17-12 16,-9 6 17-16,18 1-5 15,0 1 0-15,0 0 0 16,27 1-4-16,22-3 4 16,9-3 0-16,-9-6-2 15,-5-5 6-15,-13-6-4 16,-13-7 0-16,-18-6 5 0,0-4-18 16,-27 0 12-1,-48 0-37-15,-32 0 36 0,-17 0-120 16,-1 0-47-16,19 0-134 15,12-4-573-15</inkml:trace>
  <inkml:trace contextRef="#ctx0" brushRef="#br0" timeOffset="-33005">0 600 738 0,'0'0'202'15,"0"0"-27"-15,0 0-1 16,0 0-83-16,0 0-8 16,0 0-40-16,0 0-11 15,-9 0 9-15,9 0-40 16,0 0 12-16,9 0-13 16,8-6 6-16,10-8-11 15,4 0 5-15,18 6 0 0,9 2-5 16,8 6 10-16,-8 0-5 15,0 0 0-15,-23 3-10 16,-4 22 5-16,-4 12-10 16,-27 11 2-16,0 9 8 15,0 8 6-15,-49-4-1 16,-8-8 0-16,-1-17 3 16,13-13-4-16,5-15 1 15,23-8 0-15,8 0 8 16,-5 0 0-16,14 0-3 15,0 0-1-15,0-8 3 16,0-4-14-16,31-2-3 16,9 6 10-16,5 5-8 15,13 3 11-15,-1 0-3 16,1 0 0-16,-9 8-1 0,9 15-5 16,-23 5 5-16,5 6 0 15,-9 0-10-15,-22 0 19 16,-9-6-8-16,0-2 0 15,0-3 3-15,-40-7 1 16,-26-1-4-16,-10-4 1 16,-13-11 3-16,5 0-1 15,-1 0-6-15,14 0-14 16,27 0-48-16,4-11-5 16,31-10-87-16,9-12-160 0,9-26-194 15</inkml:trace>
  <inkml:trace contextRef="#ctx0" brushRef="#br0" timeOffset="-32691">408 212 587 0,'0'0'398'16,"0"0"-155"-16,0 0-77 15,0 0-48-15,0 0-68 0,0 0-36 16,40-48-3 0,9 53-1-16,27 32 3 15,-1 17-2-15,5 19-7 0,-4 21 20 16,-10 17-21-16,-17 8 12 16,-22 9 20-16,-9-4-35 15,-18 3 21-15,-18-6-13 16,-40-7 0-16,-26-9-7 15,-14-9-1-15,-18-6-30 16,-26 1-53-16,-13 0-140 16,-14 5-413-16</inkml:trace>
  <inkml:trace contextRef="#ctx0" brushRef="#br0" timeOffset="-22790">2812 636 311 0,'0'0'261'0,"0"0"-102"16,0 0 19-16,0 0-22 16,0 0-55-16,0 0 5 15,0 0-21-15,58-90-35 16,-58 73 17-16,0-3-34 16,0 4-14-16,0-6 17 15,0 1-25-15,-18-2 9 16,-9 7-10-16,-4-2-4 15,4 10 6-15,5 2-12 0,4 6 0 16,10 0-4 0,-10 0-1-16,4 0 5 0,-3 17-4 15,-1 17 9-15,-4 7-11 16,13 0 6-16,9 5 0 16,0-4-10-16,0 0 2 15,31-2 8-15,4-3-3 16,14-1-2-16,9-1-7 15,-9-2 12-15,0-1-6 16,-14-1-1-16,5-2 0 16,-13-2 7-16,-5-1-2 15,-13-3 1-15,-9 2-10 16,0 1 11-16,-18-4-4 16,-31-2-6-16,-8-5 19 15,-1-10-9-15,-9-5 0 0,10 0 12 16,-1 0-15-16,0 0 3 15,18 0-18-15,4-12 3 16,5-5-59-16,14 0-17 16,17-3-54-16,0-5-59 15,0-6-61-15,48 0-268 16</inkml:trace>
  <inkml:trace contextRef="#ctx0" brushRef="#br0" timeOffset="-21869">3176 792 86 0,'0'0'600'0,"0"0"-450"16,0 0-3-16,0 0-17 15,0 0-47-15,0 0 0 16,-75-42-48-16,66 42-15 15,0 0-2-15,0 0-18 16,0 9 0-16,-4 19-3 16,4 8 10-16,9 4-10 15,0 0 3-15,0-3 0 16,0-6-7-16,31-9 9 16,4-8-2-16,14-10 0 15,-9-4 4-15,5 0 8 16,-14 0-10-16,-4-18 5 0,-14-10 42 15,-4-3-16-15,-9-2 15 16,0-5-4-16,0 2-26 16,-40-1 11-16,0 2-23 15,-5 7-1-15,-4 11 4 16,9 9 1-16,5 8-10 16,4 0 0-16,13 5-1 15,0 27-10-15,5 6 11 16,4 8 0-16,9 3-2 15,0-2 7-15,0-1-5 0,9-4 0 16,31-13-21 0,0-12 21-16,18-12-17 0,-1-5 17 15,-3 0-6-15,4-14 17 16,8-17-10-16,-17-3-1 16,0 1 8-16,-9 2-8 15,-5-1 1-15,-3 7-1 16,-15 4 6-16,-8 14 0 15,0 4-6-15,4 3 0 16,5 0-8-16,0 0 3 16,13 16 3-16,-4 13 2 15,13 2-7-15,-14 0 12 16,14 3-5-16,-13-3 0 16,4-9 1-16,-4-5-4 15,4-8 3-15,-13-9 0 0,-1 0-1 16,6 0 11-1,-6-14-10-15,1-20 7 0,13-9 0 16,-13-7 11-16,0-10-17 16,-9-5 3-16,-9-2 26 15,0-11-22-15,-27 5 18 16,-22 8-15-16,0 9-9 16,14 19 22-16,4 20-22 15,13 8 3-15,18 9 1 16,0 0-6-16,0 9-1 15,0 39-18-15,0 19 19 16,40 13 0-16,-5 2 0 0,14-2 0 16,0-13-3-1,0-10-21-15,9-15-6 0,-14-13-21 16,-4-13-22-16,0-12-6 16,-4-4-67-16,-14-6-48 15,-13-29-34-15,-9-1-115 16</inkml:trace>
  <inkml:trace contextRef="#ctx0" brushRef="#br0" timeOffset="-21692">3869 702 85 0,'0'0'324'15,"0"0"-173"-15,0 0-14 16,0 0 14-16,0 0-51 16,0 0-77-16,-40-43 2 15,138 29 53-15,13-3-50 16,13 1 18-16,1-2-30 0,-1 1-12 15,-8 9-8-15,-19 8-73 16,-21 0-205-16</inkml:trace>
  <inkml:trace contextRef="#ctx0" brushRef="#br0" timeOffset="-20609">5602 555 615 0,'0'0'327'0,"0"0"-176"15,0 0 19-15,0 0-55 16,0 0-45-16,0 0-3 15,0-68-40-15,0 68-8 16,0 0-19-16,0 42 5 16,0 20-5-16,-9 18 0 15,9 2 2-15,0-3-1 16,0-8 0-16,0-12-1 16,0-14 0-16,18-16 7 15,-9-15-7-15,0-8 0 0,-9-6 0 16,0 0-2-16,0 0 6 15,0-12-4-15,0-19 0 16,-27-8 3-16,-13-9-6 16,4 2 3-16,-4-2 0 15,-17 3-6-15,17 11 6 16,4 8 0-16,14 15-3 16,13 5 0-16,9 6-3 15,0 0-2-15,0 12-16 16,9 16 13-16,40-2 7 15,9-1 3-15,17-8-4 16,5-8 8-16,4-9-3 0,1 0 0 16,-14 0 3-1,-4-24-5-15,-23-2 7 0,-13-4-5 16,-4-3 12-16,-18-8-5 16,-9-4 10-16,0-3-9 15,0 0 0-15,-27 5 17 16,0 15-23-16,5 12 14 15,13 10-4-15,0 6-5 16,0 0-14-16,1 17 2 16,8 28 5-16,-14 17-5 15,5 9 10-15,9 5-5 16,0-1 0-16,0-2 5 16,0-8-11-16,0-3 6 0,0-17-14 15,9-14 13 1,13-17-24-16,-4-14 5 0,-9 0 19 15,22-5 1-15,-13-27 6 16,9-9-6-16,13-5 2 16,-9-2-5-16,-5 8 7 15,1 9-4-15,-5 14 0 16,-13 11 6-16,0 6-15 16,9 0 9-16,13 3-5 15,-4 22-4-15,4 4 2 16,-5 2 7-16,14-2-3 15,-13-7-10-15,4-5 8 16,-4-8-3-16,4-9 8 16,-13 0-4-16,13 0 12 0,-14-14-8 15,1-15 2-15,0-5 7 16,4-8-3-16,-13-4-6 16,-9-2 0-16,0 6 7 15,0 5 1-15,-9 12 2 16,-22 8 0-16,4 8 0 15,10 9-7-15,-6 0-3 16,6 36-6-16,8 21-6 16,9 6 16-16,0-2-4 15,0-6 0-15,26-12 4 16,23-10-12-16,-9-13 8 16,-4-8-26-16,4-10 6 15,-14-2-46-15,14 0-43 0,0 0-79 16,-4-20-226-1</inkml:trace>
  <inkml:trace contextRef="#ctx0" brushRef="#br0" timeOffset="-2782">18797 159 583 0,'0'0'381'0,"0"0"-208"16,0 0-13-16,0 0-58 16,-84-144-10-16,75 134-41 15,0 10-25-15,9 0 2 16,0 0-27-16,0 35-1 16,0 29 0-16,-14 24 2 0,14 6 13 15,0-4-15-15,-8-5 0 16,8-8 3-16,0-18 5 15,-9-14-8-15,9-22 0 16,0-11 7-16,0-10-6 16,0-2 2-16,0 0-3 15,-9 0 23-15,0-22-20 16,0-15 1-16,9 0-4 16,0 0 9-16,0 3-10 15,0 9 1-15,0 11 0 16,9 14-11-16,18 0-2 15,21 11 9-15,1 26-1 16,9 5-14-16,-22 3 17 0,-5 1-16 16,-22-6 4-16,-1-7 6 15,-8-5-5-15,0-7 12 16,-26-10-14-16,-23-8 1 16,-9-3 8-16,9 0 6 15,0 0 0-15,23-5 1 16,8-4 11-16,18 3-12 15,0 3 0-15,0 3 6 16,0-3-17-16,0 3 11 16,0 0 0-16,0 0-10 15,18-5 12-15,31-1-2 16,17-6 0-16,1-2 6 0,8-9-5 16,1 1-1-16,4-9 0 15,-13-6-2-15,-1 0 13 16,-26 1-10-16,-4-2 16 15,-27 8-14-15,-9 2 29 16,0 4-27-16,0 5 6 16,-18 5 5-16,-9 5-7 15,-13 9-9-15,9 0 0 16,-4 11-3-16,12 29-7 16,-3 11 10-16,17 12 0 15,9-7 0-15,0 1 4 16,0-12-4-16,27-6 0 15,13-10 6-15,0-7-15 16,4-5 9-16,5-11 0 16,-9-3-2-16,9-3-9 0,-5 0-27 15,-13 0-81-15,5-20-164 16,-14-14-349-16</inkml:trace>
  <inkml:trace contextRef="#ctx0" brushRef="#br0" timeOffset="-2258">19899 776 848 0,'0'0'129'15,"0"0"-3"-15,0 0-18 16,0 0-12-16,0 0-57 16,0 0 11-16,80-170-21 15,-54 130-16-15,14-5 13 16,-13-3-22-16,-18-4-3 16,13 10 17-16,-22 5-17 15,0 12 21-15,0 8-14 16,0 5-3-16,0 7 9 15,0 2-14-15,0 3-5 16,0 0 3-16,0 0-23 0,0 12 21 16,-13 18 3-16,4 10 2 15,9 0-9-15,0 0 8 16,0 5 0-16,0-3-1 16,0 4 2-16,9-4-2 15,13-2 1-15,-4-7 0 16,0-7-11-16,-10-6 13 15,6-6-2-15,-14-5 0 16,0-4 2-16,0 1-9 16,-40-3 3-16,-18-3 4 15,-9 0-6-15,10 0 4 16,8 0-31-16,31-12-14 16,18-4-76-16,0-13-14 15,49-8-274-15</inkml:trace>
  <inkml:trace contextRef="#ctx0" brushRef="#br0" timeOffset="-1011">20610 526 792 0,'0'0'172'16,"0"0"-34"-16,0 0 23 15,0 0-57-15,0 0-63 16,0 0 12-16,-125-115-32 16,116 111-19-16,-13 4 3 0,-5 0-5 15,10 6 0-15,-32 28-4 16,9 14 8-16,13 3-8 16,-4 3 4-16,22-6 0 15,9-2-7-15,0-10 9 16,0-11-2-16,27-7 0 15,-5-10 0-15,5-8 0 16,-5 0 0-16,14 0 0 16,-14-14 12-16,13-17-7 15,-4-9 8-15,5-2 12 16,-14-4-16-16,-4 4 27 16,-18 10-23-16,0 7-1 0,0 11 20 15,0 8-28-15,0 6 5 16,0 0-9-16,0 0-7 15,0 9 1-15,0 22-3 16,0 6 9-16,9 5-2 16,0-2 6-16,8-6-4 15,-3-6 0-15,12-6 10 16,-8-7-16-16,4-9 6 16,5-4 0-16,4-2-2 15,-4 0 10-15,13-14-8 16,9-17 2-16,-5-8 7 15,-4-6-4-15,0 2-5 16,-13 1 0-16,-18 4 3 16,-1 13 10-16,1 10-13 0,-9 10 0 15,0 5 6-15,14 0-15 16,-14 0 9-16,9 20-10 16,-1 20-5-16,1 8 20 15,0 0-5-15,13-5 0 16,-4-10 9-16,0-7-14 15,-9-15 5-15,-9-6 0 16,13-5-3-16,-13 0 11 16,18 0-8-16,-9-2 3 15,18-21 8-15,4-5-8 16,-5 0-3-16,5 3 0 16,-22 5-4-16,9 5 10 15,-9 7-6-15,4 5 0 0,-13 3 5 16,18 0-18-16,-9 0 12 15,22 0 0-15,-22 9-13 16,18 2 9-16,-19 1 5 16,15-2 0-16,-14-6 1 15,-1-4-8-15,1 0 7 16,0 0 0-16,0 0-4 16,13 0 11-16,-4-4-7 15,22-15 0-15,-13-4 10 16,4-5-14-16,-5 2 4 15,-8 7 0-15,-4 1-3 16,-6 7 10-16,10 8-7 16,-9 3 0-16,0 0-3 0,13 0-6 15,5 0 8 1,4 14 1-16,-13 6-11 0,8 3 13 16,5-6-2-16,-13 0 0 15,0-8 8-15,22-4-16 16,-9-5 8-16,5 0 0 15,13 0 4-15,-1-17 4 16,-12-12-8-16,-5 2 0 16,-4-7 10-16,-18 0-5 15,-9-3-5-15,0 0 0 0,0 1 12 16,-27 4-1 0,-4 9-10-16,4 9-1 0,9 9 1 15,-4 5-10-15,4 5-1 16,-8 35 10-16,-5 14-10 15,13 5 16-15,9 1-6 16,9-7 0-16,0-8 8 16,27-8-23-16,30-9 15 15,1-10-21-15,9-7 4 16,-9-11-81-16,-1 0-22 16,-30 0-153-16,-5-23-344 15</inkml:trace>
  <inkml:trace contextRef="#ctx0" brushRef="#br0" timeOffset="-3823">15580 694 554 0,'0'0'190'16,"0"0"-34"-16,0 0 5 15,0 0 4-15,0 0-45 16,0 0-59-16,-66-135 12 16,66 105-33-16,0 4-16 0,0 7 19 15,0 8-43-15,0 5 19 16,0 6-19-16,0 0 11 15,0 0-22-15,0 0 7 16,18 22 4-16,13 13-15 16,-14 0 21-16,1 6-6 15,-9-7 0-15,13-3 6 16,-22-7-6-16,9-11 0 16,0-8 0-16,-9-2-4 15,9-3 11-15,-9 0-7 16,9 0 3-16,13-3 5 15,-4-15-2-15,13-12-6 16,-4 2 0-16,-10-3 1 16,-8 2 8-16,13 7-9 0,-13 7 0 15,0 7 8-15,-9 6-15 16,9 2 7-16,13 0-6 16,-4 0 0-16,9 14-2 15,4 11 8-15,-5 1 0 16,6-1 5-16,-15-5-13 15,1-6 8-15,4-5 0 16,-13-4-3-16,0-5 14 16,-9 0-11-16,0 0 1 15,18-3 6-15,-9-22-1 16,4-3-6-16,-4-3 0 16,0 0-1-16,-9 8 12 0,9 5-11 15,-9 8 0-15,9 6 8 16,-9 4-17-16,0 0 9 15,9 0-10-15,13 12 8 16,4 16-4-16,-8 2 6 16,4 8 0-16,-4-4 2 15,0-3-6-15,13-4 4 16,-13-12 0-16,13-5-9 16,-13-10 13-16,-1 0-4 15,15 0 0-15,-15-18 0 16,1-11 1-16,4-4 1 15,-4-4-2-15,-9-2 3 16,-9 7 5-16,0 7-8 0,0 8 0 16,0 11 7-1,0 3-8-15,0 3 1 0,0 0-8 16,0 9 7-16,0 23-10 16,9 10 11-16,0 3 0 15,4-6 3-15,5-8-10 16,0-8 7-16,-10-12 0 15,15-4-4-15,-6-7 5 16,1 0-1-16,-9 0 0 16,13-7 5-16,-13-15-7 15,0-6 7-15,9-3-5 16,-5-6 0-16,-4 3 5 0,0 8-5 16,0 9 0-16,-9 8 4 15,0 9-13-15,0 0 9 16,0 0-7-16,9 13 6 15,9 17-11-15,-5 10 11 16,5-4 1-16,8-7 0 16,-12-3-7-16,12-13 10 15,5-4-3-15,-13-9 0 16,18 0 3-16,-5 0-3 16,18-17 0-16,-23-11 2 15,14-6-1-15,-22 0 3 16,-9-3-4-16,-9 4 0 15,0-2 13-15,0 10-6 16,0 11-6-16,0 8 4 16,0 3-10-16,0 3 5 0,0 0-9 15,0 30 6-15,9 10 1 16,4 6 2-16,5-4 0 16,0 1 0-16,-9-6-11 15,4-4 10-15,-4-5-6 16,-9-7 3-16,0-7-3 15,0-8 5-15,0-6 2 16,0 0 0-16,0 0 6 16,0-3-5-16,-31-17-1 15,-18-3 0-15,4 6-15 16,-3 6 13-16,16 6-8 16,15 5-9-16,17 0 19 0,0 0-47 15,0 20 46-15,17 2-4 16,23-8-5-16,9-3 3 15,-13-11 7-15,22 0 0 16,-10 0-4-16,10-16 12 16,9-15-8-16,-18-4 9 15,8-10-9-15,-8-6 31 16,-22-3-14-16,4-8 1 16,-22-5 19-16,-9-2-23 15,0 7 11-15,0 11-3 16,-22 14-16-16,4 15 26 15,9 12-26-15,9 10-4 16,-9 0-4-16,9 24-7 0,-9 32 9 16,9 21-12-1,0 7 24-15,0-3-14 0,18-11 2 16,22-11 0-16,-4-14-10 16,4-13 4-16,-5-13-25 15,-4-8-20-15,9-11-50 16,-22 0 11-16,-9 0-58 15,-9-25-57-15,0-9-20 16,0 0-113-16,-40 0-127 16</inkml:trace>
  <inkml:trace contextRef="#ctx0" brushRef="#br0" timeOffset="-3691">17584 501 138 0,'0'0'254'16,"0"0"-98"-16,0 0-2 0,0 0-38 16,0 0-25-16,0 0 3 15,-124-34-89-15,150 34 3 16,32 0 4-16,18 0-12 15,12 0 0-15,6-4-1 16,4-7-138-16,-5 1-289 16</inkml:trace>
  <inkml:trace contextRef="#ctx0" brushRef="#br0" timeOffset="-20099">8157 694 775 0,'0'0'147'0,"0"0"14"0,0 0-15 16,0 0-35-16,0 0-34 16,-45-160-39-16,32 147 3 15,4 1 4-15,-9 6-38 16,0 4 13-16,-13 2-20 15,5 0 0-15,-23 0-8 16,9 8 8-16,13 21 0 16,-13 4 0-16,22 10 6 15,18 5-12-15,0-3 6 16,0 1-3-16,49-3-3 16,27-12-10-16,17-3 12 15,-4-3 1-15,4-4-9 16,-22-5 4-16,-26 1 8 0,-5-5 0 15,-31-4-7-15,-1 0 4 16,-8 1 2-16,0 5-3 16,-35 0 4-16,-32 3 3 15,-13-4-1-15,-4-6-1 16,8-7 3-16,-13 0 3 16,23 0-7-16,8 0 0 15,31 0-16-15,5-17-12 16,22-17-55-16,22-28-105 15,72-24-67-15</inkml:trace>
  <inkml:trace contextRef="#ctx0" brushRef="#br0" timeOffset="-18209">8645 351 347 0,'0'0'439'15,"0"0"-245"-15,0 0-28 16,0 0-3-16,0 0-45 15,0 0-51-15,-44-96-2 16,44 96-29-16,0 0-35 16,0 19 4-16,0 29-4 15,0 20-1-15,0 9 9 16,0 11 0-16,0-1-9 16,0 3 0-16,0-4 5 15,0-10-9-15,0-14 4 0,18-13 0 16,-10-21-4-1,1-14 2-15,0-8 1 0,0-6-2 16,4 0-4-16,5-9 1 16,-9-19 6-16,0-9 0 15,-9-5 0-15,0-3 8 16,-9-4-8-16,-31-2 0 16,-13 6 3-16,13 5-5 15,-18 10 2-15,18 10 0 16,5 8-9-16,12 7 9 15,14 1-2-15,9 4 2 16,0 0-16-16,0 0 12 0,9 4-5 16,31 15 9-1,18-5 0-15,9-2 11 0,8-1-11 16,-8-3 0-16,-9 2 5 16,-1 0-6-16,-8 2 1 15,0-1 0-15,-13 3-3 16,4 2 7-16,-9 5-4 15,-5-1 0-15,-8 3 2 16,4-4-5-16,-13 4 3 16,0 0 0-16,0-3-1 15,0 2 9-15,-9-5-8 16,0-3 0-16,0-5 1 16,0-6-10-16,-18-3 16 0,-13 0-7 15,-4 0 9 1,3-17 1-16,15-11-8 0,8-7-2 15,9-10 2-15,0-3-14 16,26-3 13-16,23 6-1 16,-9 8 0-16,-4 14-1 15,4 12 1-15,-14 11 0 16,14 0-5-16,9 0-4 16,-13 28 4-16,-5 3 5 15,-4 4 0-15,-5-3 5 16,-4 0-8-16,-10-4 3 15,15-10 0-15,-14-7-6 16,-1-8 9-16,1 0-3 16,-9-3 0-16,0 0 8 0,9 0-8 15,0 0 5-15,13-24-4 16,-4-1 7-16,0-2-6 16,4 4-2-16,-13-3 0 15,9 9 11-15,0 9-13 16,-10 2 2-16,6 6-2 15,3 0-7-15,10 0 6 16,-5 0 3-16,-4 11-4 16,0 12 6-16,4-3-5 15,-4 2 3-15,-9 1 0 16,0-6-10-16,13-6 7 16,-4-2 3-16,-9-6-6 15,-1-3 1-15,1 0 1 0,14 0 4 16,-6-18 0-1,1-4 2-15,4-1-2 0,-4 4 0 16,-9 5 0-16,0 5 8 16,-9 4-13-16,0 5 5 15,9 0-6-15,4 0 3 16,-4 0-14-16,9 2 17 16,-1 12-2-16,6 1-8 15,-6-4 5-15,1-6 1 16,13 1 4-16,-4-6-11 15,13 0 12-15,-13 0-1 16,4-11 2-16,-5-12 10 0,-3-5-12 16,-15-4 0-1,1 1 0-15,-9 0 15 0,0 1-10 16,-17 9 6-16,-15 5-4 16,-7 10 2-16,12 6-13 15,9 0 4-15,-4 0-6 16,13 20-5-16,-9 11 12 15,9 0-1-15,9 0 0 16,0 1 3-16,0-5-9 16,0-1 6-16,0-8-1 15,0-11-8-15,0-7 8 16,9 0 1-16,9 0 6 16,-9 0-3-16,13 0 14 15,-4-5-10-15,-18 3-5 16,9 2 16-16,-9 0-18 0,18 0 0 15,-5 33 0-15,13 18 6 16,-8 17 3-16,4 11-9 16,-4 6 2-16,-9 14 12 15,0 9-10-15,13-1-4 16,5 7 6-16,-9-1 4 16,4-6-4-16,-13-12-6 15,0-25 0-15,-9-28-3 16,0-22 10-16,0-14-7 15,0-6 6-15,-18 0 4 0,-40-40 34 16,0-20-44 0,1-19 4-16,8-8-9 0,0-4 3 15,13 0-13-15,27 1 0 16,9-1-20-16,0-4 29 16,58-2-22-16,35-6 5 15,14-9 18-15,26-11-20 16,10 4 25-16,-19 4 0 15,-26 19-2-15,-41 21-2 16,-39 27 4-16,-9 17 0 16,-9 14 15-16,0 9-14 15,0 5 11-15,-18 3-12 16,-8 0 4-16,-14 0-12 16,9 3 8-16,13 16 0 15,9 4-4-15,0 9 6 16,9 5-2-16,0 5 0 15,0 3 5-15,27 1-6 0,22-1 1 16,8 0 0-16,1-3-5 16,-9-2 9-16,-5-6-4 15,-4-8 0-15,-22-4 8 16,-5-7-12-16,-13-5 4 16,0 1-2-16,-48-1-6 15,-28-5 8-15,-22-2-2 16,-8-3-48-16,-10 0-63 15,-17 0-38-15,0-14-72 16,-10-17-179-16</inkml:trace>
  <inkml:trace contextRef="#ctx0" brushRef="#br0" timeOffset="-17728">8778 195 559 0,'0'0'185'0,"0"0"-20"16,0 0-17-16,0 0-10 0,0 0-46 15,0 0-20-15,-66-82-1 16,57 82-44-16,9 0 6 16,0 0-33-16,0 0 4 15,0 3-8-15,0 22-3 16,9 7 7-16,13 1 0 16,-13-4 7-16,9-9-7 15,-1-6 0-15,6-11 5 16,12-3-4-16,5 0 1 15,0-12 4-15,-4-13 38 16,-14-6-18-16,-13 0 16 16,-9-1-5-16,0 4-21 0,0 1 18 15,-40 3-29-15,-9 2-3 16,5 10-4-16,-14 6 1 16,9 6 0-16,9 0-20 15,-9 23-84-15,22 22-68 16,19 9-219-16</inkml:trace>
  <inkml:trace contextRef="#ctx0" brushRef="#br0" timeOffset="-7172">11925 707 94 0,'0'0'270'16,"0"0"-72"-16,0 0-41 16,0 0-28-16,0 0 0 15,0 0-12-15,0 0-1 16,-138-18-13-16,138 14-40 15,0 4 17-15,0 0-36 16,0 0-16-16,0-3 15 16,0 3-42-16,0 0 7 15,22 0-8-15,23-5 4 16,13 1-5-16,8-2 1 0,5 4 0 16,-13 2 0-16,-13 0 8 15,12 0-8-15,-8-3 0 16,0 0 8-16,0-5-10 15,-22 2 2-15,-19 1 0 16,1-1 1-16,-9-2 14 16,0-1-15-16,0-5 0 15,0-3 8-15,-17 0-15 16,-32 0 7-16,0 3 0 16,-4 2-11-16,4 4 17 15,18-1-6-15,13 7 0 16,9-2 10-16,9 4-19 15,0 0 9-15,0 0 0 16,0 0-10-16,9 0 1 16,31 6 9-16,4 17 0 0,23-3 4 15,-9-1-9-15,8 4 5 16,-8 0 0-16,0 0 0 16,-18 2 3-16,-14-1-3 15,-12 1 0-15,-14-7 4 16,0 5-15-16,-14-1 11 15,-39-1-26-15,-27 2-13 16,13-9-62-16,1-3-57 16,26-2-78-16,22-6-116 15</inkml:trace>
  <inkml:trace contextRef="#ctx0" brushRef="#br0" timeOffset="-5601">13275 280 520 0,'0'0'450'0,"0"0"-301"16,0 0 31-16,0 0-33 15,0 0-70-15,0 0-10 16,-32-131-37-16,32 131-9 15,0 0-1-15,0 0-18 16,0 38-2-16,0 18 0 0,0 26 5 16,0 6-5-16,0 8 0 15,9 1 0-15,0-7 3 16,-9-10 8-16,0-15-11 16,14-20 0-16,-14-20-17 15,0-10 15-15,0-12-38 16,0-3 13-16,0 0 26 15,0-6-23-15,0-28 23 16,-14-12-9-16,-12-5-14 16,-14 0 22-16,4 6-15 15,-4 3 13-15,13 10-9 16,-4 13 18-16,14 5-5 0,-6 8 0 16,23 3 0-1,-9 3-11-15,9 0 6 0,0 0-2 16,9 17 0-16,40 8 11 15,0 1-4-15,0-7 0 16,9-7 1-16,-23-9 0 16,23-3-1-16,-18 0 0 15,9-15 7-15,-14-12 2 16,-12-13 2-16,-6-2 6 16,-17-7 5-16,0-4 16 15,0-1-23-15,0 3 3 16,-31 6 8-16,5 8-22 15,8 14 24-15,9 9-22 16,-4 11 0-16,13 1-1 16,-9 2-5-16,9 0-11 0,0 39 8 15,0 17-3-15,0 18 6 16,0 3 0-16,0-4 3 16,0-7-9-16,22-7 6 15,-13-14 0-15,9-14-1 16,-1-14 11-16,6-8-12 15,-23-9 2-15,9 0 0 16,-1 0-4-16,1 0 6 16,9-18-2-16,4-13 0 15,-4 1 9-15,9-5-15 16,-5 10 6-16,-4 8-1 16,-1 8-13-16,-3 9 11 0,4 0-8 15,-1 0 7-15,14 20-11 16,5 9 15-16,-5 3 0 15,5-2 0-15,-5-4-13 16,-5-7 14-16,5-7-1 16,-13-7 0-16,13-1 10 15,-4-4-16-15,0 0 6 16,13-15 0-16,-9-10 8 16,-5-6-2-16,-8-4-6 15,-5-4 0-15,-13-4 7 16,0 4 1-16,-13 2-8 15,-13 9 0-15,-6 8-6 16,6 10 10-16,8 10-4 0,-4 0 0 16,4 4-17-1,9 30 12-15,9 11 5 0,0 6 0 16,0-3-6-16,49-4 6 16,-5-11 0-16,5-8-1 15,0-8 13-15,0-8-21 16,0-9 9-16,-5 0 0 15,5 0 4-15,-9-18-3 16,-13-5-1-16,4 1 3 16,-13-6 10-16,-9 0-9 15,-9 0-4-15,0 5 0 16,0 9-3-16,0 8 7 0,0 6-4 16,0 0 0-1,0 0-16-15,0 0 14 0,8 23-4 16,15-1 6-16,-6 1-10 15,1-9-17-15,13-6 10 16,5-4 11-16,4-4-12 16,18 0 14-16,-10-10 4 15,10-15 0-15,-22-5 1 16,-5-7 8-16,-13 0-8 16,-1 0 18-16,-17 7-11 15,0 9 32-15,0 10-24 16,0 8-9-16,0 3 3 15,-8 0-10-15,-10 22-5 16,0 36 1-16,-4 15 8 16,-5 17-4-16,5 7 0 0,4 10 0 15,0 15-4-15,-4-1 8 16,13 2-4-16,0-13 0 16,9-14 10-16,0-20-13 15,0-19 3-15,0-20 0 16,0-20-8-16,-17-12 13 15,-14-5-5-15,-14 0 44 16,-22-13-33-16,-13-21 24 16,5-6-33-16,-9-9-2 15,-5-3 5-15,4-3-4 16,10-2-2-16,17 0-15 16,27 10-44-16,31 1 17 0,0 6-35 15,89 7-51-15,35-2-28 16,18 7-64-16,23-3-108 15</inkml:trace>
  <inkml:trace contextRef="#ctx0" brushRef="#br1" timeOffset="24251">9134 1630 924 0,'0'0'196'15,"0"0"6"-15,0 0-56 16,0 0-64-16,0 0-21 16,0 0-33-16,0 0 7 15,9-42-10-15,-9 42-24 16,0 0 18-16,0 0-19 15,0 9-6-15,0 24 2 16,0 16 6-16,0 18-2 16,0 4 0-16,-18 3 10 15,-9 3-9-15,5-10-1 16,22-5 0-16,0-8-6 0,0-14 4 16,49-11-1-16,18-13-5 15,-1-13 7-15,23-3-2 16,4 0 3-16,-4-17 0 15,-13-6-1-15,-27 3 7 16,-5 6-6-16,-22 3 0 16,-4 5 6-16,-18 1-3 15,9-4-3-15,-9 1 0 16,0-3-2-16,0-3 9 16,0 0-7-16,-18-4 0 15,0 4-1-15,-22 0-7 16,-8 0 8-16,12 2 0 15,-4-2-7-15,9 9 10 0,13-1-3 16,9 1 0-16,9 5 5 16,0-3-7-16,0-1 2 15,0 2-4-15,0 2-5 16,18 0-2-16,31 9 11 16,9 16-1-16,-1 3 8 15,1-2-7-15,0 5 0 16,-9-3 0-16,-5 3-1 15,-4 0 10-15,-13-2-9 16,-14-7 0-16,-13 3-8 16,0 1 3-16,0 4-1 15,-49 11 1-15,-26-4 3 0,-5 3-42 16,4-3 0-16,19-6-70 16,30-6-91-16,18-3-97 15,9-2-287-15</inkml:trace>
  <inkml:trace contextRef="#ctx0" brushRef="#br1" timeOffset="24725">10649 1761 580 0,'0'0'193'16,"0"0"-40"-16,0 0-7 15,-258 12-30-15,236-7-41 16,13-5 4-16,9 0-39 16,0 0-15-16,31 0-16 15,45 0-6-15,8-15 33 16,14-2 3-16,-5 1-24 0,-4 2 13 16,4-4-27-1,-4 1 9-15,-4 1-6 0,-19 1 1 16,-8 7 1-16,-27 0-6 15,-31 4-7-15,0 4 5 16,0 0-67-16,-22 0-42 16,-5 13-18-16,-22 11-65 15,1-4-43-15,12-6-64 16,5-5-101-16</inkml:trace>
  <inkml:trace contextRef="#ctx0" brushRef="#br1" timeOffset="24962">10991 1721 208 0,'0'0'221'0,"0"0"-58"15,0 0 5-15,0 0-16 0,0 0-63 16,0 0-7 0,0 0 12-16,0 0-32 0,0 11 3 15,0 18-21-15,0 10-1 16,-9 12 39-16,0 6-50 16,0 5 1-16,9 6-3 15,-9-1-25-15,9 2 14 16,0-7-19-16,-8-2 3 15,8-7-2-15,-9-7 1 16,9-10-4-16,0-4-5 16,0-13-72-16,0-2-37 15,0-5-104-15,0-7-111 0,17-2-342 16</inkml:trace>
  <inkml:trace contextRef="#ctx0" brushRef="#br1" timeOffset="25306">11204 2361 617 0,'0'0'212'0,"0"0"-51"15,0 0-34-15,0 0-24 16,0 0-42-16,0 0-23 16,-40-91-20-16,31 91-18 15,1 0-2-15,8 0 0 16,0 2 2-16,0 13-5 0,0-3 2 15,0-7 3 1,17-2-5-16,14-3 13 0,-4 0-3 16,-9 0-4-16,4-5 1 15,-13-13 17-15,-9 1-16 16,0-3 18-16,0 3 4 16,0 3-21-16,-40 3 2 15,13 5-6-15,-13 6-18 16,14 0-8-16,3 0-105 15,23 12-56-15,0 7-67 16,0-4-328-16</inkml:trace>
  <inkml:trace contextRef="#ctx0" brushRef="#br1" timeOffset="25661">11800 1968 786 0,'0'0'221'16,"0"0"-11"-16,0 0-50 16,0 0-65-16,-71-156-12 15,53 138-55-15,9 10 5 16,0 8-5-16,9 0-28 16,-22 0 0-16,-5 43-10 15,-13 22 10-15,5 14 3 16,3 8 3-16,15-1-6 15,17 10 0-15,0-3 5 0,17 1-10 16,32-10 5-16,9-12 0 16,-9-18-6-16,0-15 5 15,-5-16 1-15,14-12 0 16,-18-5 2-16,0-6 0 16,-4 0-2-16,12 0 0 15,-21-23 0-15,-5-8 0 16,-4-3-41-16,-18-3-63 15,0 0-107-15,0 3-166 16</inkml:trace>
  <inkml:trace contextRef="#ctx0" brushRef="#br1" timeOffset="26083">12382 2409 792 0,'0'0'165'0,"0"0"-24"16,0 0 4-16,0 0-62 16,0 0-54-16,0 0-5 15,-58-25-24-15,58 25 0 16,0 0-1-16,0 2-7 0,0 12 6 15,0 1 2 1,0-7 0-16,0-2 0 0,9 0 3 16,13-6-2-16,5 0 8 15,-10 0-9-15,-8 0 12 16,5 0-5-16,-6 0 3 16,-8 0 33-16,0-9-28 15,0 0 17-15,0-2-14 16,0 3-9-16,0-1 5 15,-8 4-14-15,-24 1-16 16,15 4 0-16,-1 0-82 16,-4 0-48-16,13 6-110 0,9 11-154 15</inkml:trace>
  <inkml:trace contextRef="#ctx0" brushRef="#br1" timeOffset="26709">13137 2236 702 0,'0'0'161'0,"0"0"-45"0,0 0 28 15,0 0-53-15,0 0-30 16,0 0-23-16,-9-2-35 16,18 2-1-16,49-4 9 15,8-4-9-15,23-3 20 16,4-1-6-16,5 1 7 15,-5-1 7-15,-4-1-25 16,-22-2 15-16,-18 7-4 16,-23 2-8-16,-17 3 23 15,-9 3-18-15,0 0 10 0,0-5 5 16,0-1-18 0,-35-1 3-16,-14-5-13 0,-9 3-3 15,0-2-3-15,1 2 6 16,-1 6 0-16,31 0 0 15,-4 1 11-15,31 2-11 16,0-4 0-16,0 4 3 16,0 0-13-16,22 0 5 15,32 0 5-15,35 0-1 16,-5 9 6-16,5 3-1 16,-5 2-4-16,-17 0 3 15,-9 3-10-15,-27 3 7 16,-5-1 0-16,-26 1 0 0,0-3-5 15,0 3 4 1,0 0-1-16,-40 3-13 0,-4-1-35 16,-14 3-86-16,0-4-93 15,18 4-213-15</inkml:trace>
  <inkml:trace contextRef="#ctx0" brushRef="#br1" timeOffset="27363">14621 2131 574 0,'0'0'248'0,"0"0"-76"16,0 0 28-16,0 0-47 16,0 0-38-16,0 0-40 15,-134-85-24-15,126 63 1 16,8-1-35-16,0-5 19 15,0 3-19-15,0 2-10 0,0 0 11 16,0 3-14-16,17 7-3 16,14 6-1-16,-4 7-5 15,22 0 1-15,0 20 3 16,0 17-2-16,-5 8-7 16,-4 9 3-16,-9 0 1 15,-4-3 4-15,-27-3-9 16,9-17 7-16,-9-11-7 15,0-12 4-15,0-8 1 16,0 0 12-16,0 0-1 16,0 0 11-16,0-25-14 15,0-11 8-15,0-10-10 0,22-8 0 16,5-2 7-16,13-9-3 16,4 4-4-16,-4 14 0 15,-13 10 6-15,4 17-13 16,-5 17 7-16,6 3-9 15,3 0 6-15,-4 37-11 16,-4 11 9-16,4 6 3 16,-13 3-20-16,4-1 19 15,-4-1-10-15,-9-8-19 16,-1-2-8-16,1-4-75 16,-9-7-96-16,9-9-135 15</inkml:trace>
  <inkml:trace contextRef="#ctx0" brushRef="#br1" timeOffset="28083">15705 2154 501 0,'0'0'335'0,"0"0"-201"16,0 0 53-16,0 0-54 15,0 0-49-15,0 0-12 16,209-186-10-16,-161 126-28 16,10-8 16-16,-9 1-30 0,-22-8-2 15,-5 2 14 1,-22 5-29-16,0 3 13 0,0 8-6 16,0 6-6-16,-31 8 3 15,4 13-7-15,-4 9 3 16,13 13-7-16,1 8-5 15,-15 0 6-15,-3 40 0 16,4 22 6-16,4 20-7 16,27 12 4-16,0 7 0 15,0-1-6-15,36-4 14 16,13-13-8-16,-1-22 0 16,1-10 2-16,-4-16-9 15,-5-13 7-15,9-11 0 16,-14-5-4-16,5-6 9 15,0 0-5-15,-4-3 0 0,-5-23 6 16,-13-5-4-16,-1 0-2 16,-3-3 0-16,-5 6-1 15,-1 5 8-15,-8 9-7 16,0 10 0-16,0 4 1 16,9 0-10-16,-9 10-1 15,18 16 7-15,-5 7-7 16,14 1 13-16,0 0-3 15,4-2 0-15,9-13 8 16,4-5-13-16,-4-11 5 16,9-3 0-16,-13 0 3 15,-5-6 6-15,-5-20-9 0,-3-7 3 16,-15-7 4-16,-8-7 5 16,0-6-11-16,-8 3 0 15,-41 5-2-15,-9 11 8 16,-9 14-9-16,18 12 2 15,9 8-15-15,5 0 13 16,4 28-27-16,13 18-36 16,9 1-13-16,9 7-66 15,0-1-87-15,9-6-172 16</inkml:trace>
  <inkml:trace contextRef="#ctx0" brushRef="#br1" timeOffset="28697">17055 2032 694 0,'0'0'231'0,"0"0"-40"15,0 0-32-15,0 0-58 16,0 0-19-16,-17-145-36 16,-6 134-15-16,6 11-5 15,-1 0-20-15,9 0-6 16,-13 15 0-16,13 19-2 15,0 5-3-15,0 7 5 16,9-4 0-16,0-7-6 16,0-13-9-16,0-8 2 0,0-6 0 15,0-5-1 1,27-3 11-16,4 0 6 0,18-6-2 16,-14-17 3-16,-4 1 2 15,-13 3 5-15,-9-1 21 16,-9 3-11-16,0 3 19 15,0 2-18-15,0 7-4 16,0 5 14-16,0 0-32 16,0 0 3-16,-9 14-3 15,-9 28 0-15,-4 19 3 16,4 2-3-16,1 6 0 16,-14 11 4-16,4 15 6 15,-4 10-9-15,-5 11 0 0,5 6 0 16,4-10 12-1,-4-3-13-15,14-10 0 0,-1-10 2 16,5-14 9-16,4-16-11 16,0-16 0-16,-9-21 2 15,18-13-8-15,-9-9 9 16,-13 0-3-16,4 0 24 16,-22-25-10-16,-4-16 6 15,4-13-20-15,13-7 3 16,5-13-7-16,4-2-6 15,0-2-21-15,18 3 5 16,0 1-48-16,45 3-6 16,35 1-117-16,4 3-236 15</inkml:trace>
  <inkml:trace contextRef="#ctx0" brushRef="#br1" timeOffset="29276">17553 2041 628 0,'0'0'235'16,"0"0"-81"-16,0 0 11 0,0 0-15 15,0 0-78-15,0 0 9 16,0-101-35-16,0 92-21 16,0 0 6-16,0 1-30 15,0 2 11-15,9 3-12 16,13 3 5-16,5 0-9 16,4 0 4-16,-4 6 0 15,-1 23-10-15,-4 4 9 16,-4 9 1-16,-9-2-1 15,0-6 6-15,-9-8-7 16,0-13 2-16,0-4 0 16,13-9-1-16,-13 0 6 0,0 0-5 15,9 0 16 1,0-11-6-16,0-18 30 0,9-13-27 16,4-10-7-16,5-1 15 15,4-3-18-15,4 7 1 16,-4 7 2-16,-13 12-1 15,0 10 1-15,13 11-6 16,4 9-7-16,5 0 1 16,9 11-1-16,-13 28 7 15,4 4-2-15,0 0-4 16,-13 2 0-16,4-8 2 16,-5-6-15-16,-17-9 7 15,0-5-57-15,4-11-54 16,-4-6-167-16,-9-3-717 15</inkml:trace>
  <inkml:trace contextRef="#ctx0" brushRef="#br2" timeOffset="58357">515 3366 465 0,'0'0'351'16,"0"0"-145"-16,0 0 0 16,0 0-49-16,0 0-74 15,0 0-20-15,0 0-26 16,0 0-8-16,75-102 4 15,-75 74-20-15,0 2 14 16,0 1-12-16,0 2-14 16,-17-3 17-16,-23 4-18 15,4 5 0-15,-4 9 0 16,-9 8-6-16,5 0 6 0,-5 16-6 16,-9 27 2-16,9 8-1 15,9 8-1-15,23 3 3 16,8 1 3-16,9-3-13 15,17-1 10-15,41-3-8 16,18 1 6-16,22-3-8 16,-14-7 12-16,5 2 1 15,-23-4 0-15,-8-5-4 16,-18 2 0-16,-22-5 4 16,-9-6 0-16,-9 1-7 15,0-7 5-15,-27-4 2 16,-31-3-1-16,-30-4 8 15,-19-8 4-15,-4-6-11 0,4 0 0 16,9 0-4-16,32-8 3 16,17-15-3-16,31 1-6 15,9-9-50-15,9-12-27 16,49-5-77-16,44 2-173 16,23 13-328-16</inkml:trace>
  <inkml:trace contextRef="#ctx0" brushRef="#br2" timeOffset="58754">977 3754 804 0,'0'0'221'0,"0"0"-37"16,0 0-41-16,0 0-59 15,0 0-27-15,0 0-29 16,-80-63 10-16,71 63-30 15,0 0-6-15,0 7-4 16,-8 26 0-16,3 13 2 16,14 10 0-16,0 0 4 15,0-2-8-15,40-12 4 16,9-7-2-16,9-16-5 16,-14-13-1-16,5-6 5 15,0 0 2-15,-9-6 1 0,-22-19 15 16,0-9-10-1,-18-9 15-15,0-2 19 16,0-3-32-16,-36 3 3 0,-13 8-10 16,-9 15 9-16,1 8-19 15,8 11 10-15,0 3-12 16,22 0-33-16,9 18-78 16,18 23-59-16,0 4-104 15,36 3-209-15</inkml:trace>
  <inkml:trace contextRef="#ctx0" brushRef="#br2" timeOffset="58949">1674 3932 678 0,'0'0'257'0,"0"0"-55"16,0 0-9-16,0 0-104 15,0 0-32-15,0 0-42 16,-66 51 1-16,17 4 8 15,0 6-20-15,-9 4-2 16,14-3-2-16,-14-7-1 16,9-10-33-16,0-8-146 15,9-12-215-15</inkml:trace>
  <inkml:trace contextRef="#ctx0" brushRef="#br2" timeOffset="60000">2279 3340 869 0,'0'0'256'0,"0"0"-53"16,0 0-69-16,0 0-22 15,0 0-62-15,0 0-32 16,0-71-18-16,0 115 2 15,0 26-2-15,9 29 9 16,-9 8-9-16,0 7 13 16,0-1-13-16,0-8 0 15,8-17-1-15,1-23 8 0,-9-31-7 16,9-17 0-16,-9-16-2 16,0-1-1-16,0 0 6 15,0-30-1-15,0-18 4 16,-26-12-1-16,-6 1-5 15,-3-1 0-15,-5 1 5 16,-9 8-7-16,5 3 2 16,4 12 0-16,13 15-2 15,5 11 3-15,13 6-1 16,9 4 0-16,0 0-25 16,0 4 23-16,0 23-22 15,31 10 24-15,5 0-2 16,21-5 0-16,10-5-3 0,0-13 5 15,-1-8-8 1,1-6 2-16,-9 0 8 0,-9-30-2 16,-1-5 8-16,-21-1-3 15,-5-2-1-15,-13-3 10 16,-9-5-10-16,0-2 22 16,0 2-15-16,-31 7-5 15,4 7 7-15,10 13-7 16,-6 11 1-16,15 8-7 15,8 0-8-15,-9 19 0 16,0 38-6-16,-9 19 14 16,18 6 4-16,-13-6 1 15,13-1-5-15,0-11 0 16,0-9 0-16,13-10-1 0,-4-15 1 16,0-12 0-16,0-12-1 15,0-6-6-15,-9 0 7 16,0 0 0-16,17-17 2 15,5-20 6-15,5-12-8 16,4 4 0-16,-13 8 0 16,0 12 9-16,-9 11-12 15,4 8 3-15,5 6-12 16,-9 0 12-16,22 0-18 16,4 20 13-16,-4 5 2 15,5 4-8-15,4-4 7 16,-13-5-2-16,13-6-5 15,-23-8 5-15,14-6 0 0,-4 0 6 16,4-6 5-16,-4-22-3 16,-5-6 9-16,-4-2-11 15,-9-1 0-15,-9 0 12 16,0 2-7-16,0 7-1 16,-18 5 13-16,-4 13-16 15,-5 4 12-15,-4 6-13 16,13 0-15-16,0 20 14 15,-13 25-5-15,31 6 6 16,0 9-1-16,0-10 5 16,31-8-10-16,18-6 6 15,-4-18-8-15,4-9 6 0,8-9-24 16,-8 0-3-16,0-6-54 16,-13-15-75-16,-14 0-96 15,-22-4-168-15</inkml:trace>
  <inkml:trace contextRef="#ctx0" brushRef="#br2" timeOffset="64477">4402 3716 450 0,'0'0'174'0,"0"0"-38"15,0 0 0-15,0 0-31 16,0 0-16-16,0 0 1 15,-66-116-33-15,39 103 1 16,5 4-19-16,-14 9-21 16,5 0-10-16,-13 0-8 0,-5 9 0 15,9 19-12 1,13 10 14-16,18 7-2 0,9-2 0 16,0-2 1-16,27-7-10 15,22-14 6-15,-22-9 1 16,13-11-8-16,-14 0 20 15,5 0-8-15,-13 0 12 16,-9-3-13-16,0-5 17 16,-9 2 0-16,0 0 11 15,0 6 10-15,0 0-26 16,0 0 0-16,13 0-13 16,-4 17-28-16,18 29 16 15,4 19 12-15,4 21 0 16,-4 2 3-16,5 10 0 0,-14-2-3 15,-4-3 0-15,-9-5 6 16,-9-9-9-16,0-25 3 16,0-20 0-16,0-23 1 15,0-11 8-15,0 0-7 16,0 0 22-16,0-13 35 16,0-30 14-16,0-22-65 15,0-20-7-15,31-11 5 16,5-15 3-16,3-5-7 15,10 0-2-15,-13 5 1 16,4 21-1-16,-13 28 0 16,-14 22 0-16,-4 23 0 15,-9 11 4-15,0 6-4 0,0 0 0 16,0 0-15 0,0 0 15-16,9 20-23 0,8 20 20 15,1 14-6-15,4 2 9 16,-4 1 0-16,0-12 0 15,-5-8 1-15,-4-15-10 16,9-13 9-16,-18-9 0 16,9 0-8-16,-9 0 7 15,31 0 1-15,-4-28 6 16,13-14 1-16,-5-7 1 16,-4-2-8-16,-13 3 3 15,0 4-5-15,-5 12 13 16,-13 9-11-16,0 12 0 0,0 7 8 15,0 4-10 1,0 0 2-16,0 0-18 0,0 24 15 16,9 18-8-16,9 6 11 15,13 0 0-15,4-5 8 16,14-9-13-16,0-9 5 16,-13-8 0-16,4-11-8 15,0-6 16-15,-14 0-8 16,5-15 1-16,-4-16 6 15,-9-3-1-15,-9 0-6 16,-9-2 0-16,0 1 6 16,0 2 1-16,0-1-7 0,-27 11 3 15,0 6 3-15,5 11-1 16,4 6-5-16,18 0-8 16,-8 0 5-16,-1 23-15 15,9 26 18-15,0 13 0 16,0 3 6-16,35-2-17 15,14-13 11-15,9-11-5 16,-9-12 3-16,8-19-9 16,-12-8 11-16,13 0 0 15,-10-21 4-15,1-15 0 16,-9-10-4-16,-4 1 0 16,-27 0 6-16,0 0 1 15,-9 0-5-15,0 5-1 16,0 6 5-16,-9 11-1 0,0 12-2 15,0 5-3-15,9 6 0 16,0 0-8-16,0 0 7 16,0 17-8-16,9 20-1 15,22 11 1-15,5 9 9 16,3-4-1-16,-3 1-3 16,4-2-8-16,-9-8 10 15,-4-1-6-15,-18-9-1 16,-9-11 5-16,0-4-7 15,0-7 2-15,0-6 5 16,-36-4 8-16,-4-2-1 16,-9 0-3-16,0 0 6 15,14-8-12-15,4-6-21 0,-5-3-136 16,36-9-109 0,0-3-243-16</inkml:trace>
  <inkml:trace contextRef="#ctx0" brushRef="#br2" timeOffset="65040">6664 3960 773 0,'0'0'222'0,"0"0"-74"16,0 0-5-16,0 0-55 15,0 0-66-15,0 0-7 16,164-42-11-16,-79 30-4 16,3 4 7-16,-3-1-2 15,-19 4-5-15,1-1 4 16,-9 3 1-16,-18 1 5 16,-5-7-9-16,-4 6 1 15,-13-3 16-15,-9 1-14 16,-9 2 30-16,0 3 10 15,0-11-21-15,0 2 25 16,-9-8-39-16,-31-2-2 16,-4 1-13-16,-14 4 9 0,9 3-3 15,18 3 3 1,4 2 5-16,27 0 0 0,0 4-8 16,0 2 0-16,0-3-2 15,0 3 6-15,0 0-4 16,0-3 0-16,18 3-11 15,22 0 8-15,18 0-4 16,17 0 7-16,14 0 1 16,-13 14 2-16,-1 11-3 15,1 2 0-15,-18 5 4 16,-18 0-9-16,-5-1 5 16,-4-6 0-16,-22-2-8 15,-9 3 4-15,0-3 4 16,-49 2-4-16,-26 10 1 0,-32-3-10 15,5-1-162-15,-14-2-265 16</inkml:trace>
  <inkml:trace contextRef="#ctx0" brushRef="#br2" timeOffset="67882">8867 3380 731 0,'0'0'205'0,"0"0"-18"16,0 0-42-16,0 0-49 0,-57-162-20 15,39 148-29 1,-4 9-11-16,4 5 6 0,0 0-42 16,9 0-4-16,-22 39-2 15,-9 29 6-15,13 20 7 16,1 14-7-16,26 2 0 15,0 1 3-15,0-11-3 16,35-15 0-16,14-20-4 16,9-16 2-16,0-20 1 15,-23-17 0-15,23-6 1 16,-9-3 9-16,9-34-2 16,-1-6-1-16,-8-2-3 15,-13 5 3-15,-14 7 7 16,-4 7-13-16,0 6 3 0,-10 9-3 15,15 5 1-15,-14 6-2 16,8 0 1-16,14 0-12 16,-13 6 8-16,0 14 2 15,4-5-8-15,-4 3 1 16,-9-6 7-16,9-6 2 16,-5-4-4-16,-13-2 12 15,0 0-6-15,0 0 0 16,0 0-1-16,0 0 21 15,0-20-17-15,-22-5-5 16,-5 3 9-16,-4 1-6 16,4 5 7-16,-4 7-5 15,5 3-1-15,8 6-4 0,4 0 0 16,-3 0-1-16,8 6 1 16,0 23-3-16,-9 13-4 15,18 9 7-15,0 5 0 16,0 1-7-16,45-9 1 15,-5-8-4-15,17-14 2 16,-8-16-4-16,-13-6 9 16,4-4 3-16,-14-4 0 15,5-27 7-15,-13-11-1 16,-9-6-5-16,0-3-1 16,-9 3 7-16,0 6-4 15,-27 5-3-15,-13 6 0 0,5 7 0 16,-5 11 3-16,13 8-3 15,-13 5 0-15,14 0-19 16,-6 0 13-16,15 30 3 16,8 10-4-16,9 10 1 15,0 1-23-15,35-2 27 16,32-12-1-16,0-9 1 16,13-17-4-16,-14-8 6 15,-8-3 0-15,-14-5-1 16,5-24 9-16,-9-8-8 15,0 0 5-15,-22 1 0 16,0-1 8-16,-18 7-4 16,0 9 0-16,0 1 13 15,0 11-21-15,0 7 10 16,0 2-11-16,0 0-3 0,0 0 2 16,0 23-24-16,0 19 25 15,9 12-3-15,22-6 6 16,4-7-3-16,5-11 0 15,9-8-3-15,-13-10-3 16,4-12 6-16,0 0 0 16,-5-6-5-16,-4-25 15 15,5-6-10-15,-5 1 0 16,-13 1 3-16,-9 1 3 16,-1 9-5-16,-8 8-1 0,0 5 19 15,0 10-19 1,0 2 8-16,0 0-8 0,14 0-20 15,-5 8 16-15,8 23-6 16,15 3 10-16,-15-3-2 16,19-2 8-16,-5-7-6 15,-13-6 0-15,13-9 1 16,-22-4-10-16,9-3 9 16,-1 0 0-16,6 0 2 15,3-17 8-15,5-6-9 16,-13-5-1-16,0 3 3 15,4 5-1-15,-13 5-2 16,0 9 0-16,-9 4 0 16,0 2 0-16,9 0 0 15,8 0-6-15,6 14 0 0,-6 9-1 16,15-3 7-16,-15-4 0 16,1 1-3-16,-9-2 1 15,13-4 0-15,-13-6 0 16,0-5-12-16,9 0 8 15,-9 0 9-15,13-23-3 16,-4-2 7-16,13 0-1 16,-22 2-6-16,8 6 0 15,-8 3 4-15,0 12-8 16,0 2 4-16,13 0-3 16,-4 0-2-16,22 2-1 15,-4 18 6-15,12 0 0 0,1-1 0 16,9-7-9-16,9-6 9 15,8-6 0-15,1 0-1 16,4-23 9-16,-36-8-6 16,5-6-1-16,-9-14 2 15,-13-5 12-15,-5-12-5 16,-22-3 9-16,0 0 10 16,0 1-22-16,-31 1 22 15,-18 15-19-15,13 18-7 16,14 13 26-16,4 18-24 15,9 5-5-15,9 10-9 16,0 44-9-16,0 23 18 16,0 16 0-16,0-2 5 0,0-3-13 15,27-12 8-15,13-14-22 16,9-13-28-16,9-21-28 16,8-23-7-16,10-5-117 15,-9-14-159-15,-19-23-366 16</inkml:trace>
  <inkml:trace contextRef="#ctx0" brushRef="#br2" timeOffset="68048">11529 3468 573 0,'0'0'173'16,"0"0"-51"-16,0 0 13 16,0 0 33-16,0 0-50 15,0 0-104-15,-27-45-14 16,111 42 0-16,14 0 7 0,4 3-7 15,-13 0-184-15,-31 0-180 16</inkml:trace>
  <inkml:trace contextRef="#ctx0" brushRef="#br2" timeOffset="69129">13079 3227 892 0,'0'0'170'0,"0"0"-4"16,0 0-28-16,0 0-43 15,0 0-27-15,0 0-35 16,0-93-31-16,0 95-2 16,0 38-6-16,0 14 6 15,0 17 9-15,0 5-7 16,0 3 2-16,0-2-4 16,0-10 0-16,0-13-1 15,0-17 10-15,13-14-10 0,5-14 1 16,-18-6-6-16,9-3 6 15,-9-3 1-15,0-26 10 16,0-12-9-16,0-5-2 16,-27 5 0-16,-4 5-1 15,-18 10 3-15,5 6-10 16,-5 10 8-16,9 1-1 16,22 6-4-16,-4 3-4 15,22 0 4-15,0 3-1 16,0 28-4-16,14 8 1 15,30 4 9-15,36-3-9 16,-5-13 5-16,1-6 4 16,-9-12 0-16,-1-9-2 15,-8-4 13-15,0-27-6 16,-18-11-5-16,-5-4 2 0,-4-4 13 16,-13-4-13-16,-18 3 13 15,0 3 8-15,0 5-18 16,-18 10 22-16,1 13-21 15,-6 9 0-15,6 7 0 16,17 4-6-16,-9 0-8 16,0 40-6-16,0 13 14 15,9 13-1-15,0 5 1 16,0-6 0-16,0-9-1 16,0-7 3-16,27-18-2 15,-1-15 0-15,-3-7 3 0,-6-9-1 16,1 0-2-16,13-11 0 15,18-23 13-15,-13-3-8 16,4 7-3-16,-23 5-2 16,-8 7 6-16,5 12-8 15,-14 6 2-15,8 0-6 16,10 0 3-16,9 24-22 16,4 6 24-16,9 1 1 15,-5-5-16-15,5-4 8 16,-13-8 4-16,4-5 4 15,-4-4-11-15,-9-5 15 16,13 0-4-16,-13 0 2 16,13-19 1-16,-14-11 6 15,-8-3-9-15,0-7 0 0,-9-2 9 16,0 0-4 0,0 8 3-16,-18 3 6 0,-8 17-13 15,-5 5 10-15,22 9-11 16,0 0-12-16,-13 14 10 15,13 31-7-15,9 6 9 16,0-3 0-16,9-6 3 16,40-4-10-16,-1-13 7 15,10-3 0-15,0-9-2 16,0-8 4-16,-1-5-4 16,-21 0-17-16,-5 0-68 15,-22-3-107-15,-9-17-255 0</inkml:trace>
  <inkml:trace contextRef="#ctx0" brushRef="#br2" timeOffset="70749">15109 3369 648 0,'0'0'309'16,"0"0"-115"-16,0-156-35 16,0 119-23-16,-17 11-58 0,8 12-27 15,9 6-4-15,0 8-35 16,0 0 5-16,0 8-17 15,0 46-13-15,0 29 11 16,0 30 2-16,0 14 0 16,0 14 0-16,0 19 7 15,0 11-7-15,0 0 0 16,-9-28 2-16,9-34-10 16,0-44-19-16,0-37 10 15,0-19 16-15,27-9-4 16,13 0 5-16,8-37 2 15,19-26 1-15,9-19 7 16,-10-6-10-16,-8-4 1 16,-31-2-1-16,-27 0 4 15,0 7-3-15,-27 8-1 0,-49 8 0 16,-12 14-2-16,-15 14 2 16,-3 15-3-16,21 5 3 15,5 9-11-15,36 6 11 16,22 2 0-16,22 3 0 15,0 1-4-15,0-2 4 16,0 4-14-16,40-5 14 16,18-4-4-16,8 1 4 15,1-3 0-15,-9 2 2 16,-10-2 0-16,-12 3 0 16,-5-1-2-16,-13 3 7 15,-9 3-3-15,0 3 12 0,-9 0-13 16,0 0 2-1,13 0-8-15,5 0 3 0,8 18 0 16,23 21-3-16,9 6 7 16,9 9-6-16,-10 3 2 15,1-6 0-15,0 0 2 16,-18-6 0-16,-13-11-2 16,-10-11 0-16,-8-7 1 15,-9-9 1-15,0-5-2 16,0-2-3-16,-26 0 1 15,-23 0 3-15,-9-14-1 16,22-6 0-16,5 3 10 16,22-3-12-16,9 1 2 0,0-7 0 15,9-2-6 1,31-3 0-16,27-3 6 0,0-1 0 16,-1 2-2-16,1 1-2 15,-18 9 4-15,-23 4 0 16,5 5-6-16,-13 6 9 15,-9 2-3-15,-9 6 2 16,0 0 5-16,0 0-3 16,0 0-4-16,0 0 3 15,0 0-6-15,0 11-7 16,-18 21-2-16,9 15 11 16,1 7 2-16,8-3-6 15,0-6 5-15,26-10 0 16,23-11-3-16,0-12 9 0,9-12-6 15,-1 0 4-15,10-28 1 16,-9-12 6-16,-14-6-11 16,-13 5 0-16,-13-2 19 15,-18 0-17-15,0 4 12 16,0 5 0-16,-9 11-12 16,-17 9 12-16,-14 9-14 15,-9 5-1-15,0 2-10 16,4 35 5-16,14 12 6 15,23 1-4-15,8 4 3 16,0-9-3-16,39-8-9 16,-3-12-9-16,13-12 21 15,-9-8-4-15,-13-5 5 0,4 0 1 16,-14 0 3-16,1-18 8 16,4 2-10-16,-22 7 9 15,0 2 21-15,0 7-30 16,0 0 10-16,0 0-12 15,0 10-9-15,0 30 4 16,0 19-3-16,0 14 8 16,-13 18 2-16,13 8 4 15,0 6-6-15,0 3 0 16,13-7 7-16,-4-1-3 16,0-7-4-16,0-20 0 15,-9-22-3-15,9-31 10 0,-9-20-7 16,18 0 8-1,4-35 8-15,5-20 46 0,13-25-61 16,-5-4 11-16,5-3 5 16,0-5-15-16,-13 1 6 15,4 7-8-15,-13 16-12 16,-18 18-19-16,9 18-52 16,8 18-50-16,5 14-97 15,5 0-282-15</inkml:trace>
  <inkml:trace contextRef="#ctx0" brushRef="#br2" timeOffset="71738">18059 3488 432 0,'0'0'255'16,"0"0"-70"-16,0 0-16 15,0 0-33-15,0 0-39 16,0 0-1-16,0-88-43 15,-8 85-10-15,-10 3 6 16,18 0-32-16,-9 0-17 0,-22 17 0 16,-5 25 0-1,5 9 0-15,22-1 0 0,9-9 0 16,27-10-2-16,44-11 8 16,5-15 0-16,17-5 11 15,-13 0-7-15,-14-22 28 16,-17-3-20-16,-22-4 12 15,-27-2 11-15,0 0-34 16,0-3 15-16,0 6-15 16,-27 7-4-16,-4 5-2 15,-9 10-1-15,5 6-5 16,-5 0 2-16,4 3-9 16,-4 28 12-16,9 8 0 15,13 2-7-15,9 0 1 0,9 2-6 16,18-8-6-1,62-2 15-15,14-16-13 0,12-13 16 16,19-4 0-16,-10-15 1 16,-22-23 3-16,-26-7 5 15,0-5-8-15,-27-4 10 16,-9 1-5-16,-22-2 24 16,-9 7-17-16,0 6-7 15,-40 12 18-15,0 6-21 16,13 10 5-16,-13 11-8 15,13 3 5-15,-4 20-10 16,5 34 3-16,8 28 2 16,-4 14 2-16,22 12-2 15,0 13 0-15,0 15-3 16,0 17 11-16,0 17-8 0,22 6 0 16,4-9-10-16,6-26 6 15,3-48-44-15,-4-39 13 16,-4-42 29-16,13-12 6 15,18-31 16-15,-1-32-11 16,10-11-5-16,-31-4 27 16,-28 0-25-16,-8 7 0 15,-8 13-2-15,-59 7-27 16,-9 14-40-16,-21 26-82 16,12 9-136-16,19 2-229 15</inkml:trace>
  <inkml:trace contextRef="#ctx0" brushRef="#br2" timeOffset="75628">20063 3671 639 0,'0'0'217'15,"0"0"-59"-15,0 0-20 16,0 0-19-16,0 0-37 15,9-161-12-15,-36 135-33 16,-4 7 10-16,-4 8-14 16,-14 5-33-16,0 6 16 15,-9 0-16-15,9 11 0 16,23 23-11-16,4 12 10 0,13 2 1 16,9 3 0-16,0-6 5 15,31-5-13-15,18-15 5 16,-5-11 3-16,5-11-8 15,0-3 16-15,-23 0-8 16,6-11 0-16,-24-15 8 16,1 1-7-16,-9-3-1 15,0 2 0-15,0 6 6 16,0 3-2-16,0 8-4 16,0 6 0-16,0 3-2 0,0 0-1 15,0 0-3 1,0 9-9-16,0 9 9 0,9 8 6 15,0-8 0-15,13 5 0 16,5-9 4-16,13-2-12 16,-5-12 8-16,23 0 0 15,31-9-2-15,-4-27 12 16,3-16-10-16,-12-5 0 16,-41-7 9-16,-12-5-1 15,-23-4-1-15,0 2 3 16,-23 4 20-16,-12 4-25 15,4 15 16-15,-5 11-1 16,14 21-15-16,13 12 22 16,9 4-27-16,-18 0-10 15,-8 45 5-15,-14 28 0 0,-9 15 5 16,40 12 0 0,9-4 5-16,0-5-11 0,40-11 6 15,35-18 0-15,19-17-5 16,4-17 14-16,-5-17-9 15,5-11 0-15,-23 0 6 16,5-11-8-16,-27-15 2 16,-13-5 0-16,-9-3 7 15,-22 1 2-15,-9 2-8 16,0 6 7-16,0 9-7 16,0 12 32-16,0 0-24 15,0 4 0-15,0 0-9 0,0 8-3 16,-22 41 3-16,4 16-7 15,1 23 16-15,-6 13-9 16,14 15 0-16,9 12 0 16,0-6-1-16,0-12 9 15,0-22-8-15,0-28 0 16,0-30 1-16,0-15-3 16,0-15 2-16,0 0 0 15,0 0 16-15,-8-27-14 16,-1-29 9-16,0-20-11 15,0-26 4-15,0-17-6 16,9-10 2-16,0-11 0 16,0 16-3-16,0 13-3 15,9 23 6-15,18 24-1 16,4 21-2-16,-5 17-7 0,5 13 9 16,5 7-2-16,4 6 0 15,-4 0-16-15,-5 13 15 16,9 22-4-16,-14 7-16 15,-8 4 17-15,-18 2-14 16,0-2 5-16,0-5-5 16,-27-6-12-16,-13-7 11 15,14-11-25-15,4-11 2 16,13-6 44-16,9 0-3 16,0 0 4-16,0 0 6 15,0 0 3-15,0 0-11 16,31-9 2-16,18-12-1 0,17-9-6 15,10-4 7-15,-1-8 0 16,-8-4 1-16,-9-4 6 16,-9-7 1-16,-23-5 7 15,-12-2 1-15,-14 6 26 16,0-2-17-16,-32 12-9 16,-8 12 12-16,5 10-22 15,4 15 18-15,22 8-8 16,0 3-13-16,9 0-6 15,-9 45-8-15,9 26 11 16,0 25-4-16,0 3 16 16,0-5-13-16,0-6 1 15,18-10 0-15,13-15-7 0,-4-17 7 16,4-22 0-16,-5-15 0 16,-8-9-4-16,13 0 4 15,-4 0 0-15,4-28 5 16,5-6-5-16,-5-5 3 15,-5 2-3-15,-3 6 0 16,-6 5 8-16,-8 12-6 16,-9 8-2-16,9 6-12 15,0 0 6-15,13 0-48 16,5 20 38-16,13 8 11 16,-13 1-12-16,4-4 16 15,-5 1-9-15,5-12 10 0,-13-3 1 16,0-8 1-16,-9 0-2 15,4-3 0-15,5 0 2 16,0 0 3-16,13-20-3 16,-13-3-1-16,13-2 1 15,-14 2 5-15,1 1-7 16,13 8 0-16,-13 2 6 16,-9 7-11-16,9 5 5 15,4 0-3-15,-13 0-3 16,9 0-2-16,-1 13 8 15,6 1 0-15,-23 1 2 16,8-4-7-16,-8-6 5 16,0 1 0-16,0-6 0 15,0 0 9-15,0 0-9 0,0 0 8 16,0 0-2-16,-8-11 2 16,-24-6-8-16,6-1 0 15,-5 5-4-15,13 2 9 16,0 5-5-16,-4 3 0 15,13 3-3-15,0 0-2 16,0 3-7-16,-17 26 12 16,12 7-5-16,-3 4 8 15,17-3-3-15,0 0 0 16,0-7-3-16,0-4 3 16,17-9 0-16,-3-6 1 15,12-11-8-15,-17 0 12 16,22 0-5-16,-13 0 3 0,0-14 1 15,4-9 4-15,-13 0-8 16,0-4 0-16,0 1 12 16,-9 2-9-16,0 9 1 15,0 3 9-15,0 3-8 16,0 9 3-16,0 0-8 16,0 0-11-16,0 9 9 15,0 22-11-15,0 6 13 16,26-3 0-16,5-6 5 15,9-11-12-15,5-9 7 16,-5-8 0-16,18 0-3 16,-9-8 10-16,-5-26-7 15,-4-2 0-15,-9-7 5 0,-13-7 8 16,-18-8-9-16,0-4 2 16,0-3 17-16,0 0-19 15,-18 11 14-15,-4 9-9 16,-5 16-4-16,18 15 11 15,9 12-10-15,0 2-5 16,-13 0-2-16,13 34-19 16,-9 25 20-16,9 18-4 15,-9 1 12-15,9 2-10 16,0-7 2-16,0-7 0 16,0-10-2-16,9-14 5 15,0-13-3-15,4-15 0 0,-4-12 5 16,-9-2-7-1,9 0 2-15,9-16 0 0,4-23 5 16,-4-12 1-16,8-3-6 16,6 3 0-16,-15 6 7 15,1 14-10-15,4 11 3 16,-4 16 0-16,0 4-6 16,13 4-12-16,-4 29 18 15,4 12 0-15,-14 10-15 16,-8-1 14-16,0-4-6 15,-9-7-11-15,0-7 17 16,0-7-21-16,-26-9 4 16,-23-4 12-16,-18-10-13 0,9-6 18 15,-8 0-17 1,17 0 18-16,22-11 2 0,-4-3 5 16,22 5-7-16,9 1 0 15,0 8 3-15,0 0-7 16,0 0 4-16,40 0-2 15,-4 0-9-15,13 0 16 16,-1 0-5-16,-8 3 0 16,14-1 4-16,3-2-8 15,-8 0 4-15,0-2 0 16,-9-11 0-16,-13 0 12 16,-9-2-11-16,-5-1 18 15,-4-9-12-15,0-7 23 16,0-1-20-16,-9-7 1 0,0-2 12 15,0-1-20-15,0 5 14 16,0 8-6-16,0 10-7 16,0 9 9-16,0 5-13 15,0 6 0-15,0 0-4 16,0 0-6-16,-18 0-2 16,-4 20 6-16,4 14 6 15,-9 0 3-15,5 3-2 16,4 1-1-16,9 6 0 15,9-5 0-15,0-2-1 16,9-6 1-16,18-9 0 16,13-7-6-16,0-12 10 15,18-3-4-15,-1 0 5 0,10-28-2 16,-9-7 3-16,-14-4-6 16,5-6 2-16,-9-4 0 15,-13-2 0-15,-5-2-2 16,-22-13 10-16,0 2-5 15,0-1 5-15,-22 2-10 16,-5 13 2-16,-4 10 6 16,13 16-3-16,9 17-5 15,0 4 5-15,9 3-5 16,0 0-1-16,0 0-8 16,-8 36-2-16,-6 21 2 15,5 20 10-15,0 7-1 0,1 1 1 16,8 1 6-16,0-4-7 15,0-12 0-15,8-13 3 16,10-12-12-16,-4-17 9 16,3-13 0-16,-17-13 0 15,0-2 11-15,9 0-15 16,-9 0 4-16,0-25-16 16,0-20 12-16,0-9-31 15,0 0 15-15,0 6 16 16,-9 8-17-16,-22 12 21 15,13 8-9-15,10 13 9 16,-1 3-11-16,9 4 7 16,0 0-33-16,0 0 20 15,0 0-13-15,35 0 29 16,45 0 1-16,5 0 0 0,-1 0 1 16,14-9 3-16,-23-8-4 15,-17-6 2-15,-9 1 4 16,0-4 7-16,-23 1-1 15,-8 0 1-15,-4-3 20 16,-14 2-19-16,0 1 2 16,0 3-6-16,-23 9-2 15,-12 11-15-15,-5 2 7 16,0 0-4-16,13 31-4 16,9 11 8-16,9 3 0 0,9 1 0 15,9-1 0 1,27 0-7-16,4-2 7 0,0 2-7 15,-13 0 0-15,-10-4-1 16,6-5 8-16,-23-5-3 16,0-8 6-16,0-9-12 15,0 0 9-15,-32-9-5 16,-25 0-7-16,-19-5-2 16,9 0-50-16,-8-7-36 15,26-24-109-15,40-9-65 16</inkml:trace>
  <inkml:trace contextRef="#ctx0" brushRef="#br2" timeOffset="76342">25301 3535 865 0,'0'0'181'15,"0"0"8"-15,0 0-38 0,0 0-62 16,0-147-4-16,-9 136-55 15,0 11 3-15,9 0-19 16,0 0-11-16,-8 34-6 16,8 17 3-16,0 12 0 15,0 1 1-15,0-4 4 16,8-6-5-16,28-12 0 16,-5-10 8-16,-4-18-10 15,-18-11 2-15,22-3 0 16,-13 0 4-16,4-9 2 15,4-19-2-15,14-9 3 16,-13 0-1-16,13-6-3 16,-22 6 0-16,13 6-3 0,-13 9 8 15,-9 7-2 1,-9 13-4-16,0 2-2 0,8 0-7 16,-8 0 6-16,9 25-18 15,0 9 19-15,5 6-2 16,-14-1 7-16,0-2-5 15,8-11 0-15,1-9 2 16,-9-6-5-16,9-11 3 16,0 0 0-16,0 0 4 15,13 0 2-15,-4-11-2 16,22-20-4-16,-5-4 8 16,5-1-9-16,0 5 1 0,-13 5 0 15,0 6-4 1,-14 12 10-16,5 8-8 0,0 0 2 15,13 2-11-15,-5 21 6 16,5 9 0-16,-4 0-13 16,4-8-29-16,5-7-66 15,-5-11-75-15,-4-6-95 16,-19 0-246-16</inkml:trace>
  <inkml:trace contextRef="#ctx0" brushRef="#br2" timeOffset="76696">25252 2961 710 0,'0'0'228'15,"0"0"-112"-15,0 0 6 16,0 0-40-16,0 0-61 15,0 0 17-15,-208 136-21 16,208-88-11-16,40-6 12 16,26-14-16-16,1-13 29 15,-1-15 19-15,10 0-10 16,-9-3 22-16,-1-25-32 16,-26-9-4-16,-22-6 18 15,-18 4-39-15,0-4 16 0,-27 7-21 16,-22 5-9-16,-8 7 2 15,8 13-31-15,0 11-49 16,13 0-74-16,14 15-198 16,22 10-640-16</inkml:trace>
  <inkml:trace contextRef="#ctx0" brushRef="#br2" timeOffset="77924">26950 3292 452 0,'0'0'226'0,"0"0"-79"16,0 0-6-16,0 0 5 15,0-164-36-15,0 141-3 0,0 9-22 16,0 8-27-16,0 4 2 16,0 2-31-16,0 0-29 15,0 16 0-15,0 27-4 16,0 19 4-16,0 7 1 15,0 4 10-15,0 1-6 16,0-10-5-16,-9-9 1 16,9-12 3-16,0-16-4 15,0-13 0-15,0-8 0 16,0-6 6-16,0 0-3 16,0 0 3-16,9-11-5 15,17-20 7-15,23-6 0 0,-9-3-8 16,-4 6 0-1,4 6 4-15,-14 7-5 0,5 11 1 16,-13 10 0-16,13 0-6 16,5 8-5-16,4 23 11 15,-14 6-2-15,5 3 3 16,-31-7-9-16,0-4 7 16,0-3-14-16,-8-7 14 15,-32-6-22-15,-18-3 7 16,0-4 2-16,0-4-17 15,14-2 24-15,13 0-23 16,22 0 3-16,9 0 24 16,0-2-10-16,27-22-23 0,21 2 13 15,10-6 22 1,0-1-6-16,0-2 7 0,-1 3 0 16,-17 3-2-16,-22 8 13 15,-9 8-9-15,-9 4 31 16,0 2-13-16,0 3 18 15,0 0-22-15,0 0-3 16,0 0 9-16,0 0-19 16,0 0-4-16,0 3 1 15,0 16-4-15,0 7 1 16,0 5 3-16,0 4 0 16,0-5-2-16,40-1 8 15,5-10-6-15,3-5 0 16,1-8 4-16,9-6-1 0,-22 0-3 15,-5 0 1-15,-5-22 11 16,-3-7-10-16,-15-5 30 16,-8-2-2-16,0-4-19 15,-17 3 15-15,-23 0-22 16,-18 9-4-16,0 5 2 16,0 12 0-16,10 4-2 15,3 7 0-15,14 0-16 16,4 0-3-16,5 15-73 15,13 11-38-15,9 4-41 16,0-3-102-16,0-5-158 16</inkml:trace>
  <inkml:trace contextRef="#ctx0" brushRef="#br2" timeOffset="78684">27820 3268 608 0,'0'0'220'0,"0"0"-66"0,0 0-25 15,31-160 6-15,-31 129-48 16,0 8-15-16,0 15-9 16,0 4-23-16,0 4 0 15,0 0-40-15,0 32-6 16,0 22-1-16,0 15 14 16,9 7 0-16,-9 0-7 15,9 0 8-15,0-11-6 0,-9-11-2 31,9-16 0-31,0-20-1 0,-9-9 7 0,0-9-6 16,0 0 6-16,0-6-2 16,0-25 3-16,-18-8-7 15,-22-1 0-15,-4 3-4 16,4 4 6-16,0 7-2 16,13 9 0-16,9 8 1 15,5 9-12-15,13 0 9 16,0 0-14-16,0 0 0 15,40 15-7-15,27 0 23 16,21-2 0-16,23-13-3 16,14 0-4-16,-1 0 7 0,-17-22 0 15,-32-10 3 1,-17 1 4-16,-27-3-4 0,-22-3 6 16,-9-6-6-16,0 0 26 15,0-4-20-15,-31 11 6 16,4 9 8-16,10 14-21 15,8 6 23-15,-5 7-25 16,14 0-1-16,-17 12-1 16,-1 31-7-16,-13 14 9 15,22 4 2-15,-9 5 6 16,9 2-8-16,9-6 0 16,0-3 1-16,0-13-6 0,0-15 5 15,0-14 0 1,18-17-3-16,9 0-1 0,13-2 4 15,0-35 0-15,4-6 2 16,-4-6 0-16,0 8-2 16,-13 12 0-16,-5 12 1 15,-13 11 8-15,-9 6-14 16,18 0 5-16,-10 11-12 16,24 21 4-16,-6 8 8 15,-8-1 0-15,13-5-2 16,-4-5 2-16,4-7-3 15,4-3-36-15,-4-1-53 16,5-7-65-16,13-6-137 16,0-2-238-16</inkml:trace>
  <inkml:trace contextRef="#ctx0" brushRef="#br2" timeOffset="79103">29304 3547 516 0,'0'0'324'0,"0"0"-203"16,0 0 23-16,0 0-37 15,0 0-16-15,133-161-33 16,-93 126-14-16,-13 4 10 16,-5-3-17-16,-22 3 8 15,0-2-7-15,0 1-29 0,0 4 6 16,-31 11-15-1,13 6-3-15,1 11-4 0,-6 0-9 16,-3 16 16-16,17 24-6 16,9 2 11-16,0 4-11 15,9-6 6-15,40 2 0 16,-5-1 1-16,14-3-1 16,-9-1 0-16,-9-3 0 15,-5-5 6-15,-13-4-12 16,-4-5 6-16,-18-6-1 15,0 0-8-15,0-5 1 16,-18-3 5-16,-30-4 0 16,-1-2-15-16,13 0 10 0,-4 0-47 15,22-2-38 1,5-18-50-16,13-15-73 0,40-12-298 16</inkml:trace>
  <inkml:trace contextRef="#ctx0" brushRef="#br2" timeOffset="80969">29984 2958 548 0,'0'0'323'15,"0"0"-153"-15,0 0 19 16,0 0-54-16,0 0-56 16,0 0-51-16,-9 8-26 0,0 47 54 15,0 13-18 1,0 2-17-16,9 7 11 0,-13 5-29 15,13 1 5-15,0 4-8 16,0-11 13-16,0-17-13 16,13-16 0-16,5-18 1 15,0-13-4-15,-9-7 3 16,13-5 0-16,-13 0 0 16,9-25 3-16,-18-14 1 15,0-5-4-15,0-6 0 16,0 2-4-16,-36-3 2 15,-13 9 1-15,0 4 0 16,9 10 2-16,14 9-2 0,-5 9 1 16,31 2-1-1,-9 8-9-15,9 0 5 0,0 0 3 16,0 0 1-16,0 0-2 16,22 0 0-16,14 0 3 15,4 0 0-15,-5 0 10 16,5 0-9-16,-9 0 12 15,-13 0-6-15,0 4-2 16,-18-4 10-16,9 4-12 16,13 6-2-16,-4 4 4 15,22 4-2-15,4 12-3 16,5 4 0-16,9 0 9 16,-18 2-12-16,4 1 3 15,-13-2 0-15,-13-5-1 0,-9 1 1 16,4-9 0-16,-13-1 0 15,0-4 5-15,-13-9-16 16,-23-1 11-16,-4-7 0 16,-9 0 7-16,14 0 2 15,4-15-7-15,22-8-2 16,9-8 3-16,0-11-9 16,31-10 1-16,27-1 4 15,-5 2-4-15,5 3-5 16,8 14 10-16,-17 11 0 15,-9 7 5-15,0 10-13 16,-13 3 8-16,13 3-3 16,-5 0-7-16,-12 9 8 0,3 19 2 15,-8 8 0 1,4 1 3-16,-13-3-10 0,9-5 7 16,0-7 0-16,-5-5-3 15,-4-5 10 1,0-10-7-16,0-2 0 0,-9 0 6 15,0 0-2-15,17 0-3 16,6-11 0-16,12-15 4 16,5-2 2-16,0-1-7 15,-4 5 0-15,-18 1 3 16,13 6-6-16,-14 8 3 16,-17 5 0-16,9 4-1 15,-9 0-4-15,22 0 4 16,-13 18 0-16,0 8-1 15,9-1-5-15,-9-2 7 0,-9-3 0 16,13-12-2-16,-4 0 9 16,-9-8-7-16,9 0 0 15,-9 0 3-15,18 0 5 16,4-14-6-16,5-8-2 16,13-3 0-16,-14 2 6 15,5 3-6-15,-13 9 0 16,0 5 1-16,-9 3-9 15,13 3 8-15,-13 0-3 16,18 0 0-16,-5 3-1 16,-4 8 4-16,8-2 0 15,5 2 1-15,18-8-5 0,-4 0 7 16,12-3-3 0,1 0 2-16,-9-3 8 0,-9-17-10 15,-4-2 0-15,-14-4 3 16,-13 1 3-16,-9-1-3 15,0-2-3-15,0 5 8 16,-40 3-3-16,4 6-5 16,-4 6 0-16,9 8-7 15,4 0-3-15,1 14 2 16,3 23 8-16,6 11-4 16,8-6 12-16,9-5-16 15,0-12 7-15,0-7-6 16,0-10 7-16,18-5-3 0,-1-3 3 15,14 0 3-15,-4 0 1 16,-5 0-5-16,-4 0 1 16,-9 0 0-16,-9 10-6 15,0 17 2-15,0 12 4 16,0 9 0-16,0 11 5 16,0 10 0-16,0 3-5 15,-9 14 0-15,9 5-3 16,-9 11 9-16,9 11-3 15,0 0-3-15,0-7 4 16,0-13 3-16,0-20-7 16,0-19 0-16,-9-20 8 15,-4-20-8-15,4-9 0 16,-9-5-2-16,-22 0 5 0,5-14 13 16,-32-19-11-16,18-16-4 15,-8-12-2-15,-1-16 0 16,31-11-2-16,5-8-10 15,22-3-3-15,0 3 15 16,58 2-9-16,17 6-10 16,14 6 16-16,18-8-8 15,17-2 11-15,0 0-3 16,1 4 4-16,-14 12 0 16,-22 10 0-16,-23 9 0 15,-26 12-4-15,-31 11 16 0,-9 11-11 16,0 7 9-16,0 5-8 15,-49 2-1-15,1 9-1 16,-10 0 0-16,22 0-6 16,14 0 4-16,22 17 1 15,0 8 1-15,0 6-3 16,22 9 3-16,14 2 0 16,4 1 1-16,-5-1-2 15,5-5 2-15,-9-7-1 16,-13 2 0-16,0-6 3 15,-18-1-3-15,0-5 0 16,-9-3-12-16,-49-3 10 16,-8-8-31-16,-19-6-30 15,5 0-24-15,-4 0-68 0,8 0-43 16,-4-17-133-16</inkml:trace>
  <inkml:trace contextRef="#ctx0" brushRef="#br2" timeOffset="81394">30348 2718 636 0,'0'0'227'0,"0"0"-80"16,0 0-4-16,0 0-37 15,0 0-21-15,0 0-54 16,9-40-19-16,-9 40-12 16,0 20 0-16,0 10 0 15,-9 13-2-15,0-2 10 16,9-11-7-16,0-7-1 15,49-9 0-15,9-10 22 16,18-4 20-16,-1 0 20 16,-8-30-2-16,-18-3-33 15,-9-4 21-15,-32 0-25 16,-8 1-11-16,0 1 10 0,-40 4-22 16,-44 17 0-16,-5 14-11 15,-13 6-81-15,-14 45-105 16,28 11-544-16</inkml:trace>
  <inkml:trace contextRef="#ctx0" brushRef="#br0" timeOffset="108743">813 5334 731 0,'0'0'219'0,"0"0"-33"16,0 0-43-16,0 0-22 16,0 0-48-16,0 0-28 15,8-111 20-15,-8 111-48 0,0 0 6 16,0 0-17 0,0 0 5-16,0 15-22 0,9 15 8 15,-9 13 3-15,0 4-1 16,0 6 9-16,0-3-8 15,-9 1 0-15,1-18 12 16,-1-4-9-16,9-15-3 16,0-7 0-16,0-7-6 15,0 0 6-15,26 0 0 16,14 0 6-16,18 0 0 16,-9-7 0-16,4-7-6 15,-4 3 0-15,-9 2-5 16,-13 4 9-16,-5-1-4 15,-13 0 0-15,0-2 9 0,0-7-9 16,0-5 0-16,-9 1 0 16,0-2 3-16,0-4 8 15,0 0-9-15,0 5 11 16,0 9-13-16,-9 4 33 16,0 2-21-16,9 5-8 15,0 0 8-15,0 0-12 16,0 0 0-16,-9 26 0 15,9 16 0-15,0 4 2 16,0 4-2-16,0 7 0 16,0-3-6-16,0 0 3 15,0-6-4-15,9-5-37 16,-9-10-42-16,0-13-20 16,0-6-111-16,0-11-125 15,9-3-140-15</inkml:trace>
  <inkml:trace contextRef="#ctx0" brushRef="#br0" timeOffset="109021">1408 5104 707 0,'0'0'217'0,"0"0"-28"15,0 0-47-15,0 0-25 16,0 0-42-16,0 0-53 0,-22-48 0 15,79 70-19 1,10 27 12-16,0 19 18 16,-1 20-12-16,5 10 15 0,-44 10-18 15,0 5-16-15,-27-2 13 16,0-10-15-16,-36-13 0 16,-22-14-5-16,1-15-14 15,-19-8-18-15,-13-6-80 16,-4-8-152-16,-5-6-211 15</inkml:trace>
  <inkml:trace contextRef="#ctx0" brushRef="#br0" timeOffset="109714">3389 5438 555 0,'0'0'279'15,"0"0"-73"-15,0 0-2 16,0 0-75-16,0 0-37 15,0 0-1-15,-40-71-61 16,40 71 1-16,0 6-31 16,0 32 10-16,0 14-3 15,0 16-1-15,0 3 8 16,0 3 17-16,0-9-25 0,0 0 2 16,9-5-8-16,0-12 4 15,5-17-1 1,-14-14-1-16,8-17-2 0,-8 0 11 15,0 0-6-15,0-34 34 16,-8-23-8-16,-24-25-27 16,15-14 9-16,8-15-9 15,0-8-4-15,-4 4 0 16,13 1 11-16,0 9-14 16,0 17 3-16,0 20 0 15,13 23-14-15,14 17 13 16,-1 20-7-16,23 8 6 15,9 0-27-15,17 11 24 16,14 26-30-16,-13 8-26 0,-10 9-4 16,-17 3-78-16,-40 14-66 15,-9 4-88-15,-27 8-172 16</inkml:trace>
  <inkml:trace contextRef="#ctx0" brushRef="#br0" timeOffset="112388">3283 5650 460 0,'0'0'207'0,"0"0"-29"16,0 0-28-16,0 0-16 16,0 0-77-16,0 0-32 15,164 0 26-15,-39-5-11 16,17-9-6-16,0 0-22 16,-27 2-11-16,-17 2 13 0,-40 3-10 15,-23 1 4-15,-12 1 9 16,-6-4-14-16,-17 1 35 15,0-3-3-15,0-1-3 16,0-11 11-16,0 3-34 16,-26 4 14-16,-5-4 1 15,-9 9-24-15,13 0 34 16,9 7-34-16,-4 4 3 16,22 0-3-16,0 4 0 15,0 29 0-15,0 10 0 16,0-1 11-16,40 3-17 15,18 1 6-15,8-4 0 16,1 3-4-16,0-11 8 0,-18-3-4 16,-9-5 0-16,-14-3 6 15,-17-9-16-15,-9-3 10 16,0-8-17-16,0 2 13 16,-18-5-50-16,-31 0 52 15,1 0-35-15,12 0 13 16,5-8 17-16,31-12 7 15,0 7-1-15,0-4-11 16,0-1 10-16,0 4 2 16,40-11 0-16,18-12 2 15,26-6-8-15,5 1 6 16,-14 2 0-16,-8 6-1 0,-9-3 3 16,0 5-2-16,-23 5 1 15,-13 4 5-15,-4 3 3 16,-18 7-9-16,0 1 0 15,0 4 18-15,0 2-12 16,-9 3 3-16,-31 3-9 16,5 0 3-16,4 20-6 15,-5 17 3-15,14 8 0 16,13 3-8-16,9-8 17 16,0-4-9-16,9-4 0 15,31-9 3-15,9-9-10 16,-5-6 7-16,14-5 0 15,-9-3 0-15,0 0 12 16,-9-3-12-16,-14-11 0 0,5-9 10 16,-22 1-6-16,0-1-4 15,-9 1 0 1,0-1 15-16,0 0-11 0,-9 8 19 16,0 4-12-16,-13 9-3 15,13 2-7-15,0 0-1 16,9 0-4-16,0 19-5 15,0 18 18-15,0 0-9 16,0 3 0-16,0 2 5 16,27 3-11-16,-5-5 6 15,-13 2 0-15,0-5-3 0,-9 4 12 16,9 4-9 0,-9 2 0-16,0 4 3 0,0 6-9 15,0-14 6-15,0-4 0 16,9-7-4-16,-9-21 12 15,0-6-8-15,9-3 0 16,-9-2 3-16,13 0-3 16,-13 0 2-16,0 0 10 15,9-16 29-15,9-11-29 16,-1-23 10-16,23-6-22 16,0-3 9-16,-4-15-6 15,13 3-3-15,0-3 0 16,-14 9 2-16,5 9 10 15,-31 13-12-15,0 15 0 0,-9 18 3 16,0 10-3 0,0 0 0-16,0 0 0 0,0 0-3 15,0 16-18-15,0 18 21 16,0 11 0-16,0 6 4 16,13-3-6-16,-4 2 3 15,0-6-1-15,-9-11 0 16,9-10 11-16,0-14-13 15,-9-9 2-15,9 0 0 16,22 0-7-16,-4-26 12 16,13-13-5-16,17-6 3 15,-21-4 10-15,13-5-10 16,-9 1-3-16,-5 2 0 0,-13 14-3 16,-4 11 5-16,-9 15-2 15,-9 11 0-15,0 0-7 16,0 0 5-16,0 29-11 15,9 4 13-15,4 4-8 16,-4 0 13-16,9-5-5 16,-9-11 0-16,9-3 8 15,4-13-12-15,5-2 4 16,4-3 0-16,4 0-4 16,14-8 9-16,-9-24-5 15,-4-2 2-15,-5-5 10 16,-14-1-9-16,-17-5-3 15,0 2 0-15,0 6-1 16,0 6 7-16,-26 12-6 0,-14 11 0 16,-18 8-4-16,9 5-6 15,-9 40 10-15,23 12 0 16,4 8-8-16,31-5 14 16,0-7-6-16,0-10 0 15,31-18 8-15,4-8-16 16,5-9 8-16,0-8 0 15,5 0-5-15,-5-5 19 16,0-15-13-16,-14-14 0 16,6 0 12-16,-15 0-13 15,10 6 0-15,4 5 0 16,-13 12-4-16,0 3 4 16,4 8 0-16,-4 0-2 0,-1 0-8 15,-3 2 7 1,3 12 3-16,-8 3 0 0,0 3-11 15,9 0 18-15,-5-3-7 16,5-9 0-16,-9 2 7 16,9-10-16-16,4 0 9 15,-4 0 0-15,-1 0 3 16,15-12 5-16,-6-11-8 16,5 3 0-16,-13 0 12 15,0 6-9-15,-5 3-3 16,-4 11 0-16,0-6-10 15,-9 6 15-15,9 0-7 0,0 0 2 16,9 0-11-16,4 6 0 16,-4 5 11-16,-1 3 0 15,6 4-7-15,-6-2 14 16,1-4-7-16,4-1 0 16,-13-9 5-16,9-2-10 15,0 0 5-15,13 0 0 16,9-16 5-16,-5-15 5 15,5 2-10-15,-13-2 0 16,4-1 9-16,-4 11-11 16,-10 1 2-16,6 8 0 15,-6 7-10-15,-8 5 11 16,0 0-3-16,5 0 2 16,-6 0-9-16,10 0-2 15,-9 0 11-15,0 0 0 0,-9 0-7 16,0 0 17-16,0 0-10 15,0 0 0-15,0 0 9 16,0 0 3-16,0 0-12 16,0-13 0-16,-27 3-8 15,10 2 8-15,-15 5-2 16,-8 3 2-16,14 0-16 16,-1 14 6-16,-4 23 9 15,22 8 1-15,9-2-8 16,0-1 16-16,0-11-9 0,9-8 1 15,22-4-14-15,5-16 3 16,13-3 7-16,8 0 4 16,1 0 2-16,-22-22 12 15,4-4-14-15,0 1 0 16,-23-1 8-16,10-5-10 16,-14 6 2-16,-13 5 0 15,0 5 1-15,0 13 13 16,0 2-14-16,0 0 0 15,0 0-4-15,0 0 1 16,18 20-16-16,0 11 19 16,13-12 3-16,5 1 9 15,-5-8-15-15,4-7 3 16,23-5 0-16,-9 0-3 16,17-5 3-16,-8-15 0 0,-9-10 1 15,0 3 12-15,-22-4-13 16,-5-7 0-16,-13 6 9 15,-9 6 4-15,0 3-10 16,0 12 5-16,-22 5 3 16,22 6 5-16,-18 10-24 15,-9 40 8-15,5 26 0 16,-14 20 1-16,14 23-1 16,22 31 0-16,0 17-3 15,22 26 16-15,45-4-13 0,0-13 0 16,-1-17 2-1,-8-32-3-15,-9-22 1 16,-22-40 0-16,-19-28-2 0,-8-32 12 16,-17-5-10-16,-50-17 13 15,-31-28-10-15,-4-26 10 16,-5-14-9-16,1-5-8 16,30-4-27-16,10 1-65 15,43 5-7-15,23-8-84 16,58-20-278-16</inkml:trace>
  <inkml:trace contextRef="#ctx0" brushRef="#br0" timeOffset="114390">9289 5223 22 0,'0'0'772'15,"0"0"-581"-15,0 0 5 16,-88-161-31-16,61 138-84 16,-4 0 8-16,4 20-40 15,9 3-30-15,-13 0-3 16,-4 18-3-16,-14 35-13 15,9 18 2-15,-9 14 9 16,22 0-8-16,18 2-3 16,9-10 0-16,0-6-5 15,27-12 9-15,31-16-4 16,9-9 0-16,8-21 5 16,5-13 2-16,-4 0-7 0,8-25 0 15,14-23 27-15,-14-11-9 16,14-1 15-16,-32 4-11 15,-17 7-18-15,-22 18 29 16,-18 11-32-16,4 9 2 16,-13 11 12-16,0 0-10 15,0 0-10-15,0 0 3 16,0 8-13-16,0 15 8 16,9 3 7-16,-9-4 0 15,9-4-6-15,0-7 10 16,-9-6-4-16,0-5 0 15,9 0 9-15,-9 0-11 0,9 0 2 16,-9 0 0-16,0 0 10 16,0-5-3-16,0-9-5 15,-9-1-2-15,-18-3 10 16,-4 5-20-16,13 8 10 16,9 5-2-16,-13 0-7 15,13 0-12-15,-17 19 16 16,-5 23-6-16,-14 11 22 15,5-3-14-15,9-5 3 16,31-2 0-16,0-12-8 16,0-6-12-16,13-7 17 15,14-10-1-15,-9-3-8 16,-5-5 2-16,5 0 4 0,0 0 6 16,-1-17 12-1,6-16 0-15,-6-16-8 0,-17-2-4 16,0-2 7-16,0 5-13 15,0 11 6-15,-26 11 0 16,-23 19-8-16,0 7-6 16,0 0 10-16,14 18-3 15,3 22 7-15,24 14-7 16,8 9 7-16,0-4 0 16,66-6-5-16,10-10 9 15,21-12-4-15,-12-14 0 16,4-17 8-16,-23 0-11 0,-17 0 4 15,-13-8-1 1,-5-15 9-16,-4-3 4 0,-19-10-10 16,1 2 1-16,-9-3 2 15,0 0 5-15,0 12-9 16,0 7-2-16,0 16 0 16,0 2 4-16,0 0-11 15,0 9-5-15,0 21 3 16,0 13 3-16,0 2 7 15,0-2-1-15,0-10 0 16,14-4 8-16,12-12-11 16,-8-8 3-16,4-4 0 15,14-5-8-15,-5 0 18 0,5-5-10 16,12-27 9 0,-8-5-1-16,-13 1-3 0,-5-1-5 15,-13 5 6-15,0 13-8 16,0 10 7-16,-9 9-5 15,0 0 0-15,9 0-18 16,13 18 15-16,-13 10-3 16,9 9 6-16,-1-6-13 15,-8-1 15-15,14-9-2 16,-15-7 0-16,1-9 1 16,0-5-8-16,0 0 7 15,4 0 0-15,5 0 0 16,9-14 6-16,4-12-6 15,-4-2 0-15,4-3 14 0,-5 3-14 16,-3 3 0-16,-15 11 0 16,1 8-4-16,-9 6 4 15,0 0 0-15,9 0 0 16,9 0-11-16,4 14 4 16,5 3 7-16,-9 0 0 15,4-6-6-15,-4 1 13 16,-1-4-7-16,6-2 0 15,-6-6 5-15,1 0-10 16,-9 0 5-16,4 0 0 16,-4 0-1-16,0 0 10 15,0-6-9-15,0 3 0 16,-9 3 8-16,0 0-17 0,22 0 9 16,-13 0 0-1,18 0-17-15,13 3 19 0,-14 3-2 16,14-4 0-16,9-2 0 15,-4 0-8-15,3-5 8 16,10-24 0-16,-18-4 4 16,9-10 0-16,-5-8-4 15,-12-5 7-15,-24-7-3 16,-8-7 21-16,0-1-16 16,-17-3-9-16,-41 6 22 15,0 15-17-15,9 18 0 16,9 19 0-16,5 16 2 15,4 0-14-15,-5 45-2 0,-4 23 9 16,13 14-5-16,14 8 13 16,13-8-8-16,0-5 0 15,22-12-18-15,14-11 13 16,4-17-50-16,0-12-11 16,4-11-1-16,-4-8-51 15,-13-6-5-15,-5 0-16 16,-13-26-66-16,-9-7-27 15,0 2-7-15,0-3 22 16,-31 2 217-16,4 1 157 16,-13 5 51-16,23 7-37 15,-1 4-34-15,18 15-10 16,0-5-17-16,0 5-39 16,26-3-60-16,50 3 0 0,31-3-22 15,8 1-6-15,1 2-193 16,-1-4-113-16</inkml:trace>
  <inkml:trace contextRef="#ctx0" brushRef="#br0" timeOffset="114990">12284 5454 678 0,'0'0'248'16,"0"0"-116"-16,0 0 41 15,0 0-58-15,0 0-54 16,0 0-61-16,31-22 23 0,76 19-22 16,17-5 18-1,9-6-19-15,1 0 22 0,-19-4-20 16,-31 4 1-16,-35 6 11 15,-40-3-12-15,-9-1 22 16,0-2 4-16,0-5-22 16,-35 1-7-16,-5 2 1 15,-18 1 0-15,9 1-1 16,0 6 10-16,5 2-9 16,22 3 0-16,4 1 2 15,18 2-10-15,0 0 8 16,18 0-3-16,62 27-2 0,22 10 10 15,22 3 3-15,1-3-8 16,-19-3 3-16,-39-6 7 16,-18 1-7-16,-40 2 4 15,-9 3-7-15,-36 3 6 16,-44 2-20-16,-22 0 0 16,4-4-168-16,14-1-298 15</inkml:trace>
  <inkml:trace contextRef="#ctx0" brushRef="#br0" timeOffset="117114">14336 5254 809 0,'0'0'207'0,"0"0"-6"0,0 0-41 16,0 0-71-16,0 0-37 15,0 0-5-15,0 0-43 16,-40-57-4-16,80 100 7 16,-4 14 1-16,-5 12 17 15,-13-3-23-15,4 5-1 16,-22-6 12-16,0-2-2 15,0-12-11-15,0-14 0 16,0-15 11-16,0-17-8 16,0-5-3-16,0 0 0 15,0-5 29-15,0-35-4 16,-31-19 4-16,22-15-29 0,-9-13 13 16,-4-13-15-1,13-7 2-15,0-3 0 16,0-3-9-16,1 7 19 0,8 16-10 15,0 24 0-15,0 30-14 16,8 25 2-16,28 11-8 16,35 11-28-16,5 31 36 15,-10 18-73-15,-8 5-6 16,-9 5-46-16,-31 7-95 16,-18 8-50-16,0-8-276 15</inkml:trace>
  <inkml:trace contextRef="#ctx0" brushRef="#br0" timeOffset="118643">14239 5525 214 0,'0'0'234'16,"0"0"-43"-16,0 0-34 15,0 0-43-15,0 0-44 16,0 0-46-16,-27-11-24 16,63 4 13-16,21-2-13 15,32-3 14-15,-4 7-3 16,-10-1-8-16,5 0 7 15,-22 4-5-15,-14-4 17 16,-22 3-16-16,-4-1 7 16,-18-6 59-16,9 2-18 15,-9 1 11-15,0-1 6 16,0 3-51-16,0 0 31 16,0-2-34-16,0 7-5 0,0-3 4 15,0 3-4-15,0 0-12 16,0 0 0-16,0 0-8 15,9 0 0-15,22 28-1 16,27 6 9-16,9 6 0 16,-1 6 11-16,1-1-11 15,-1 0 0-15,-8-2 3 16,-9-10-8-16,-31-7 5 16,-9-3 0-16,-9-12-3 15,0 3-23-15,-36-2 21 16,-35-7 5-16,4-5-5 15,10 0 0-15,30-3 5 0,9-22 0 16,18-7 0-16,0-7 8 16,18-12-12-16,49-6 4 15,17 3 0-15,-4 3-13 16,-4 11 17-16,-19 7-4 16,-17 5 0-16,-13 10 13 15,-18 1-13-15,0 7 0 16,-9-4 1-16,0-1-2 15,0 4 6-15,0 2-5 16,0 7 0-16,-9 2 6 16,0 0-16-16,0 0 6 15,-9 19-6-15,-13 21 0 16,13 5 11-16,10 1-1 0,8-1 0 16,0-6 8-1,8-2-13-15,28-17 5 0,4-3-1 16,0-14-9-16,-13-3 12 15,22 0-2-15,-14-14 0 16,5-12 13-16,-22-5-11 16,4 6-2-16,-13-9 4 15,-9 10 2-15,0-1-2 16,0 3 6-16,0 13 15 16,0 4-21-16,0 5 25 15,0 0-29-15,0 0-4 16,-9 5-7-16,0 18 12 0,9 10-1 15,0 2 0-15,0-4 7 16,0-2-9-16,0-10 2 16,0-7 0-16,0-6-5 15,0-4 13-15,0-2-8 16,0 0 1-16,0 0 8 16,0 0 3-16,0 0-12 15,0 0 2-15,0 0 26 16,0 0-28-16,0 0 19 15,0-8-19-15,0 5 10 16,0 3-12-16,0 0 2 16,0 0 0-16,0 0-9 15,0 0 13-15,0 0-4 16,0 0 0-16,0 0 9 16,0 0-16-16,0 0 7 0,0 0 0 15,0 0-10-15,0 0 6 16,0 0 4-16,0 0 0 15,0 11 2-15,9 3-9 16,0 3 7-16,0 0 0 16,0 0-6-16,0 0 12 15,4-3-6-15,-13-8 0 16,9-3 8-16,-9-3-10 16,0 0 2-16,0 0 0 15,0 0 14-15,0 0-6 16,0-11 13-16,0-9-14 15,0 3 5-15,0 3-10 0,0-4-2 16,0 4 0-16,9 1-6 16,-9-3 12-16,9 9-6 15,-9 1 0-15,0 3 12 16,0 3-19-16,0-2 7 16,0 2 0-16,0 0-6 15,0 0 14-15,0 0-8 16,0 0 0-16,0 0 3 15,0 0-17-15,0 0 14 16,0 8-5-16,0 26-6 16,0 8 14-16,0 15-3 15,0 8 0-15,-9 9 7 16,9 14-14-16,0 8 7 0,0 14 0 16,0 3-5-16,0-2 12 15,0-15-7-15,0-26 0 16,0-20 8-16,0-34-18 15,0-7 10-15,0-9 0 16,0 0 1-16,9 0 11 16,-1-21-8-16,24-36-1 15,3-24 11-15,14-19-17 16,9-1 3-16,-9-4 0 16,-1 20-9-16,-3 11-54 15,-5 27-47-15,0 19-68 16,-13 7-163-16,-1 4-160 15</inkml:trace>
  <inkml:trace contextRef="#ctx0" brushRef="#br0" timeOffset="119864">16673 5350 697 0,'0'0'168'0,"0"0"10"0,0 0-32 15,0 0-41-15,0 0-22 16,0 0-83-16,-40-34-5 15,40 93-2-15,0 13 14 16,0 1 8-16,-17-7-15 16,8-13 8-16,-14-10 2 15,15-24-8-15,-1-5 0 16,9-14 6-16,0 0-2 16,0 0 69-16,0-33 1 15,0-24-58-15,0-11-5 0,0-11-6 16,17-6-7-1,6-3 2-15,3 0 12 0,-8 0-11 16,4 10-3-16,-4 12 0 16,-9 24-5-16,0 22 6 15,-9 20-1-15,22 0 0 16,-4 40-16-16,22 36 13 16,-5 17 3-16,-4 21 0 15,5-2-9-15,-5-7 16 16,5-14-7-16,4-20 0 15,-23-20-9-15,15-20-16 16,-32-13-67-16,8-11-11 16,-8-7 23-16,0 0 25 15,-26-7 24-15,-23-20 7 16,-18-3-12-16,1-7 14 0,-32 1-25 16,13 4 33-1,5 0 2-15,23 8 11 0,12 3 1 16,23 10 9-16,4 5-3 15,18 4 19-15,0 2-24 16,0 0 8-16,31 0-18 16,23 0 19-16,35-9 1 15,4-8 21-15,5-3-6 16,-14 3 28-16,-17-3-21 16,-18 3 3-16,-18 6 38 15,-5 3-50-15,5 0 25 16,-4 4-19-16,4 4-26 0,-4 0 10 15,4 0-14-15,13 14 0 16,-4 17-8-16,9 6 14 16,-4 3-6-16,3 1 0 15,-16 3 11-15,-6-1-18 16,-8-2 7-16,-5-6 0 16,-4-4-5-16,0-9 13 15,-9-5-8-15,0-8 0 16,0-7-7-16,-9-2 7 15,-22 0 2-15,-4-11 5 16,-5-20 11-16,22-8-8 16,-4-6-10-16,13-4 0 15,9 4 11-15,0 3-13 16,0 8 2-16,31 3 0 16,4 11-10-16,5 5 10 0,0 13 0 15,-4 2 0-15,13 0 0 16,-9 17-11-16,4 16 11 15,-4 10 0-15,0 5-10 16,-13 0 14-16,-9-14-4 16,4-3 0-16,-22-14 6 15,0-5-17-15,0-6 11 16,0-4 0-16,0-2-4 16,0 0 17-16,0-6-10 15,-9-22 1-15,-4-6 13 16,13-14-13-16,0-7-4 15,22-8 0-15,27-6-10 0,17 4 21 16,1 14-11-16,0 10 0 16,-10 23 5-16,-8 15-21 15,5 3 16-15,-6 20-31 16,-8 28-35-16,-13 14-142 16,-5 6-70-16,-13-1-183 15</inkml:trace>
  <inkml:trace contextRef="#ctx0" brushRef="#br0" timeOffset="120788">18482 5563 592 0,'0'0'203'0,"0"0"-49"16,0 0-4-16,-67-151-61 0,31 118 7 16,-4 2-18-1,9 11-49-15,14 8 13 0,-1 12-36 16,-4 0-5-16,4 6-2 15,0 25 4-15,0 14-3 16,-4-2 0-16,22-6 0 16,0-3-5-16,9-15 5 15,40-5 0-15,9-7-4 16,-1-7 19-16,1 0-15 16,0-7 4-16,-9-18 1 15,-23-3 6-15,-8-3-10 16,4-1 3-16,-22 1 26 0,0 6-21 15,0 5 28-15,0 9-23 16,-9 5-9-16,-4 6 6 16,13 0-11-16,0 20-1 15,0 20-18-15,0 8 36 16,22 0-21-16,27-3 4 16,-13-14 0-16,4-5-4 15,9-12 7-15,-5-11-3 16,5-3 5-16,0 0 4 15,-9-23 0-15,-14-8-9 16,1-3 2-16,-5 0 4 16,-22-1 3-16,0-1-9 15,0 11 12-15,0 5-3 16,0 13 4-16,0 2-13 16,0 5-7-16,0 6 0 0,0 28-3 15,0 6 10-15,27-3 0 16,4-3 7-16,13-15-16 15,-4-5 9 1,9-10 0-16,-9-4-6 0,-4 0 14 16,4-12-8-16,-5-18 0 15,14-2 10-15,-9 1-5 16,-22-2-5-16,-9 3 0 16,-9 10 18-16,0 7-15 15,0 7 18-15,0 6-13 16,0 0 7-16,0 0-28 15,-9 24 13-15,0 22 0 0,0 23-7 16,0 18 11-16,-4 13-4 16,4 24 0-16,-26 37 9 15,3 14 7-15,6 15-1 16,17-8 2-16,9-20-1 16,0-19-6-16,18-18-9 15,8-23-1-15,-3-34 9 16,-15-29-6-16,1-19-3 15,-9-17 0-15,0-3 15 16,-26 0-7-16,-45-34 54 16,-23-17-53-16,-3-8 4 15,3-23-6-15,-4-1-7 16,23-2 0-16,8-5-9 16,10 3-8-16,39-4-1 15,18-6-12-15,18-5-35 0,66 9 23 16,23 11-48-16,-1 23-62 15,-4 8-91-15,-22 19-344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29:40.7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371 1735 565 0,'0'0'144'15,"0"0"-43"-15,0 0-27 16,0 0 22-16,-222-36-37 0,186 36 4 15,-4 0-5-15,9 0-35 16,31 0 20-16,0 0-23 16,0 0-12-16,0-3 9 15,0 3-17-15,22 0 0 16,54 0 1-16,48 0 6 16,67 3 8-16,67 0-7 15,39-1-8-15,50-2 14 16,35 0-9-16,40 0-5 15,36 0 0-15,13-8 12 16,8-3-19-16,-12-1 7 16,-5-2 0-16,9 0 2 0,-22-3-1 15,-1 0-1-15,-34 3 0 16,-41 2 7-16,-49 4-11 16,-66 8 4-16,-63 0 0 15,-53 0 1-15,-57 0 7 16,-19 0-8-16,-17 0 0 15,-9 0 6-15,-22-3-6 16,-9 3 0-16,-9 0 0 16,0 0-9-16,-9 0-82 15,-49 0-194-15,-48 0-301 16</inkml:trace>
  <inkml:trace contextRef="#ctx0" brushRef="#br0" timeOffset="1440">6 1812 481 0,'0'0'238'15,"0"0"-83"-15,0 0-50 16,0 0 34-16,0 0-70 15,0 0-36-15,-31-8-31 0,31 47 13 16,14 23-4 0,3 15 48-16,10 14-14 0,-5 11 7 15,-13 11-34-15,0 4 8 16,0 6-5-16,-9-7-16 16,0-5 8-1,0-13-9-15,0-10-3 0,0-8 16 16,0-18-17-16,0-15 0 15,9-15 1-15,0-17 10 16,4-10-11-16,-13-5 0 16,0 0 4-16,0 0-1 15,0 0 0-15,0 0-3 16,9 0 0-16,9 0 0 16,13 0 0-16,35 0 0 15,45 0 1-15,54 0-5 0,35-14 4 16,13-6-1-1,18 0 0-15,-13 6-19 0,4 3 13 16,18 3-2-16,0 4 9 16,17-1-12-16,19-1 12 15,21-2 0-15,28-1 0 16,30-2 6-16,27-3-7 16,5-1 1-16,-5 1 0 15,-49 0-11-15,-44 5 15 16,-58 4-4-16,-62 0 0 15,-32 5 6-15,-12-4-12 16,8 4 6-16,9 0 0 0,32 0-6 16,-1 0 11-16,-13 6-5 15,-5 5 0-15,-48-5 8 16,-23 0-6-16,-26 2-2 16,-31-8 0-16,4 4 6 15,-22-1 5-15,9-3-8 16,-5 1 2-16,-13-1-2 15,9 0 21-15,-9 0-24 16,0 0 1-16,9 0 19 16,0 0-12-16,-9 0 2 15,8 0 10-15,-8 0-19 16,9 0 28-16,0-1-13 16,4-17-11-16,-4-2 25 15,9-2-28-15,0-9 11 16,13-1-10-16,-4-2 5 0,4 0 0 15,-13-3-8 1,-1 1 0-16,14-4 0 0,-13-5 9 16,-9 0-9-16,4-4 0 15,5-10 10-15,-18 3-5 16,9-1-5-16,0-2 0 16,-9 5-3-16,9-3 16 15,-9 3-13-15,0 0 16 16,0-5-11-16,0 0 15 15,-9-1-19-15,0 9 1 0,0 6 8 16,9 12-1 0,0 12-4-16,0 4-5 0,0 8 8 15,0 7-12-15,0-2 4 16,0 4 0-16,-9 0-1 16,0-5-22-16,-39 0-21 15,-19-1-32-15,-40 3-69 16,-26 3-43-16,-31 0-222 15</inkml:trace>
  <inkml:trace contextRef="#ctx0" brushRef="#br0" timeOffset="2499">993 2166 456 0,'0'0'345'0,"0"0"-189"16,0 0 0-16,0 0 5 0,0 0-73 15,0 0-13-15,-9-68-52 16,9 71-18-16,0 30-10 16,0 18 14-16,0 12-4 15,-22 7 16-15,13-1-19 16,9-4 19-16,-9-9-21 16,9-8 5-16,0-17-5 15,0-11 8-15,0-11-8 16,-9-9 0-16,9 0 16 15,0 0 1-15,0-15 22 16,0-18-13-16,-9-16-10 16,9-16-10-16,0-11-6 0,0-6 0 15,9 0 6-15,18 6-13 16,4 16 7-16,-14 18-7 16,-8 13-6-16,14 15 8 15,-6 11-6-15,1 3-2 16,13 0-22-16,-4 9 33 15,4 22-6-15,-13 3-13 16,-9 8 20-16,-9 0-46 16,0 1 20-16,-9 0-10 15,-31-4 9-15,13-10 24 16,9-13-10-16,5-10 14 16,13-3 0-16,0-3 12 15,0 0-12-15,0 0 10 16,0 0-2-16,0 0 4 15,13-9-12-15,14-1 0 0,4 6-12 16,13 4 14-16,14 0-2 16,9 0 0-16,-1 20 0 15,-17 11-11-15,-9 4 11 16,-22 2 0-16,-9 2-13 16,-9-5 9-16,0-1 4 15,-44-6 0-15,-36-9 4 16,4-5-10-16,1-11 6 15,8-2 0-15,9 0-1 16,9 0-1-16,32-7-13 0,-6-14-46 16,23-13-58-1,0-17-38-15,67-24-243 0</inkml:trace>
  <inkml:trace contextRef="#ctx0" brushRef="#br0" timeOffset="2754">1961 1837 439 0,'0'0'337'16,"0"0"-157"-16,0 0 10 15,0 0-61-15,0 0-51 16,0 0-25-16,18-6-49 16,-18 54 8-16,0 23 28 0,0 17-6 15,0 8 19 1,0 9-39-16,0 0-5 0,0 0 2 15,0-9 1-15,0-14-11 16,0-11-1-16,0-17-18 16,0-14-29-16,0-15-101 15,0-11-148-15,18-14-112 16</inkml:trace>
  <inkml:trace contextRef="#ctx0" brushRef="#br0" timeOffset="3032">2676 2282 733 0,'0'0'210'0,"0"0"-37"0,0 0-26 16,0 0-19-16,0 0-62 16,0 0-37-16,-102-103-5 15,71 115-24-15,-4 25 0 16,4 11 1-16,13 0 12 15,9 0-11-15,9 1-2 16,0-7 0-16,0-2-7 16,27-6 7-16,30-6 0 15,10-11-19-15,17-3-69 16,23-14-62-16,0 0-79 16,-1-5-92-16</inkml:trace>
  <inkml:trace contextRef="#ctx0" brushRef="#br0" timeOffset="3317">3569 1970 787 0,'0'0'199'0,"0"0"-46"15,0 0-1-15,0 0-38 16,0 0-63-16,0 0-6 15,0-56-43-15,0 67 4 16,0 34 5-16,0 15-11 0,0 11 34 16,0 7-2-1,0 0-30-15,0 0 18 0,0 2-20 16,0-1 2-16,0-5-1 16,18-4-1-16,-9-7-9 15,13-12-47-15,-13-5-107 16,0-13-149-16,9-7-344 15</inkml:trace>
  <inkml:trace contextRef="#ctx0" brushRef="#br0" timeOffset="3595">4249 2398 794 0,'0'0'159'15,"0"0"-10"-15,0 0-27 16,0 0-16-16,0 0-38 16,0 0-48-16,-124-90 12 15,93 103-32-15,4 24 0 16,-4 14-5-16,13-2 14 16,9-4-9-16,9-6 0 15,0-5-22-15,58-9 1 16,26-7-87-16,32-15-22 15,31-3-30-15,4-6-319 16</inkml:trace>
  <inkml:trace contextRef="#ctx0" brushRef="#br0" timeOffset="3931">5320 1872 1068 0,'0'0'197'0,"0"0"-72"0,0 0-1 16,0 0-30-16,0 0-78 15,0 0 17-15,-18-54-33 16,18 93 9-16,0 21-17 16,0 16 12-16,0 12-4 15,0 6 10-15,0 4 8 16,0 1-19-16,0-5 1 16,18-12-17-16,4-11-1 15,-13-16-90-15,18-11-98 16,-5-17-274-16</inkml:trace>
  <inkml:trace contextRef="#ctx0" brushRef="#br0" timeOffset="4420">6031 2288 936 0,'0'0'175'15,"0"0"-24"-15,0 0-44 16,0 0-66-16,0 0-41 16,0 0 0-16,0 47 12 15,0-10-2-15,0-5-3 16,-9-1-7-16,9-6 1 16,0-2-1-16,-9-6 2 0,9-3-2 15,0-9 0 1,0-1 10-16,0-4-13 0,0 0 3 15,0 0 0-15,0-20 18 16,0-11-11-16,0-10-7 16,0 0 0-16,0-10 11 15,-22-3-1-15,13-3-10 16,0 8 0 0,9 13 10-16,0 8-3 0,0 14-7 15,0 5 0-15,18 9-1 16,31 0-7-16,-9 0 5 15,4 14 3-15,14 14-12 16,8 9 17-16,14 3-5 16,-4 6 0-16,-18-1 7 0,-23-3-12 15,-13-2 5-15,-22-3 0 16,0 2-7-16,-75 1-5 16,-54 0-16-16,-40-4-122 15,-35-2-270-15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0:16.63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133 484 734 0,'0'0'176'0,"0"0"-54"15,0 0 27-15,0 0-24 16,0 0-20-16,0 0-32 16,0 0-51-16,0 0 8 15,-9-40-30-15,-4 99 6 16,4 23 8-16,0 15-12 15,-9 2-2-15,1-6 6 16,3-11 6-16,14-19-13 0,0-23 1 16,0-18 0-16,0-16-5 15,0-6 15-15,0 0-10 16,0-45 45-16,0-23-13 16,0-28-7-16,14-15-25 15,-6-5 6-15,-8-12 2 16,0 1-8-16,0 2 0 15,-8 17-2-15,-24 26 13 16,24 31-11-16,-10 26 0 16,18 20 0-16,0 5-8 15,0 30-4-15,35 39 10 16,23 23-8-16,0 13 20 16,0-2-10-16,-10-10 0 15,1-14 0-15,9-20-8 16,-22-18 1-16,4-22 4 0,-14-10-4 15,-17-9-1-15,22 0 4 16,-4-23 4-16,13-27 0 16,0-16 6-16,-13-5-6 15,-1-5 0-15,-12 2 0 16,-6 12 14-16,-8 21-15 16,0 23 1-16,0 18 0 15,9 0-9-15,9 37-16 16,4 33 25-16,5 20-1 15,-9 7 13-15,-5-1-20 16,-4-8 8-16,9-12-15 16,-9-7-21-16,-1-10-85 0,15-11-22 15,-6-11-81-15,10-16-110 16,22-8-121-16</inkml:trace>
  <inkml:trace contextRef="#ctx0" brushRef="#br0" timeOffset="797">1213 965 181 0,'0'0'247'15,"0"0"-51"-15,0 0-49 16,22-161-10-16,-22 98-1 16,0 4-50-16,-31 6 10 15,4 9-11-15,-4 22-29 16,-5 10 13-16,-4 12-45 16,-8 0-20-16,-1 25-1 15,13 28 2-15,-4 8-5 0,5 7 0 16,21-3 8-16,14-8-21 15,0-12 12 1,23-9-16-16,12-9 9 0,23-16-40 16,-18-11 30-16,9 0 13 15,-5 0 5-15,-4-29-1 16,0 2 1-16,-13-2 0 16,-18 3 9-16,4 12-2 15,-4 3 3-15,-9 8-2 16,0 3-5-16,0 0-6 15,0 5-5-15,0 24 8 16,9 5-12-16,17-2 13 0,5-4-3 16,5-11 2-16,13-8-3 15,9-9-3-15,-9 0 6 16,8-15 0-16,-8-16 16 16,-4-3-12-16,-14 0 27 15,-14-3 6-15,-8 3-7 16,-9 5 17-16,0 7-15 15,0 8 0-15,0 11-3 16,0 3-26-16,0 0 3 16,0 34-6-16,0 28 0 15,0 26-8-15,-9 14 13 16,1 26-5-16,-1 10 0 16,0 11 10-16,0 2-13 15,9-23 3-15,0-30 0 0,0-33-5 16,0-30 8-16,0-21-3 15,0-14 5-15,0-6 0 16,0-39 20-16,0-26-1 16,-22-25-21-16,13-17 10 15,0-18-7-15,0-10-6 16,9-4 0-16,0 10 7 16,0 8-10-16,0 13 3 15,0 12-2-15,0 20-6 16,9 26-5-16,18 21 11 15,4 24 0-15,4 11-29 16,36 0 21-16,-4 46-7 16,8 16 8-16,-8 9 2 0,-18-1-11 15,-31-5 12-15,-18-8 2 16,-9-10-56-16,-58-3 4 16,-8-7-35-16,-5-6-27 15,4-3-64-15,27-9-137 16,32-10-423-16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0:20.23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319 654 736 0,'0'0'156'0,"0"0"-9"0,0 0-26 16,0 0-14-16,0 0-17 16,0 0-55-16,-151-130-8 15,120 143-27-15,-4 40 3 16,-14 14 1-16,18 9-4 16,13-4 0-16,18-5-3 15,9-7 6-15,49-13-4 16,17-15 1-16,5-18-9 15,13-14 9-15,-4-5 0 16,-13-32 1-16,-10-12 4 0,-8-10 6 16,-9-6-9-16,-22-9 3 15,4-11-3-15,-22-4 22 16,-9-2-1 0,0 5 2-16,-9 12 12 0,-31 27-20 15,22 18 13-15,-4 17-6 16,13 12-20-16,0 0-4 15,0 49-2-15,0 27 2 16,9 26-2-16,0 6 14 16,0-3-12-16,27-9 0 15,4-14 2-15,-4-14-12 16,13-17 4-16,-22-23 0 16,-1-14-7-16,14-14-11 15,-13 0 22-15,13-8 4 16,-4-29-2-16,0-2 10 0,4-7-7 15,9 4-3-15,-14 5 0 16,14 12 7-16,-31 10-10 16,9 12 3-16,-9 3-6 15,13 0 1-15,-4 18-6 16,0 15 11-16,4 1-3 16,-4-5 7-16,-1-4-9 15,14-13 5-15,-13-7 0 16,22-5-2-16,5 0 9 15,4-19-4-15,17-18-3 0,1-8 9 16,-1 3-8 0,-17 2-1-16,0 3 0 0,-22 5 0 15,4 9 3-15,-13 9-3 16,13 9 0-16,-5 5-9 16,6 5 6-16,3 29-17 15,-4 9-31-15,-22 2 29 16,9-5-27-16,-9-13 9 15,0-9 2-15,4-15 18 16,-13-3 17-16,0 0 6 16,0-8 3-16,0-21 38 15,0-11-40-15,-31-2 16 16,-18 2 10-16,5 1-25 16,-5 8 26-16,0 11-18 15,0 9 1-15,0 11-4 0,14 0-7 16,-5 19-3-16,13 26 0 15,5 10 1-15,22-2-4 16,0-2 3-16,22-11 0 16,13-9-12-16,23-11 11 15,-9-12 0-15,-9-8 0 16,4 0-1-16,-12-2-1 16,-6-26 3-16,5-4 0 15,-13-5 5-15,-9 0 4 16,-9 3-9-16,0 3 0 15,0 11 9-15,0 6 1 16,0 11-7-16,0 3 0 16,0 0-3-16,0 3-2 0,-9 31 2 15,0 9-7-15,9 5 18 16,0-6-17-16,0-4 6 16,18-8 0-16,22-10-2 15,9-11 10-15,0-9-8 16,4 0 0-16,5-23 8 15,0-17-2-15,-1-10-6 16,1-5 0-16,-9 1 2 16,0 7 8-16,-14 7-10 15,-4 12 0-15,-4 14 3 16,13 14-14-16,0 0 7 16,-4 14 2-16,4 25-5 15,-14 6 6-15,5 0 1 16,-4-5 0-16,4-2 2 0,-4-11-6 15,4-9 4 1,-4-10 0-16,4-8-1 0,4 0 10 16,5 0-7-16,9-28-2 15,18-9 4-15,-10-12-1 16,10-4 4-16,0-1-6 16,-10 1-1-16,1 2 4 15,-13 9 3-15,4 13-7 16,-27 12 0-16,-4 17-8 15,-1 0 6-15,1 0-5 0,4 25 5 16,-4 6-6 0,0 6 7-16,-18-3 1 0,13-8 0 15,-4-9-3-15,-9-9 7 16,0-5-4-16,0-3 0 16,0 0 6-16,0 0 5 15,0 0-3-15,-9-17-8 16,-22-13 0-16,-9 3 9 15,5-4-9-15,-5 8 0 16,4 7 6-16,-4 4-13 16,0 12 7-16,4 0-11 15,5 22 4-15,5 33 3 16,-5 7 4-16,22 0 0 16,9-3 1-16,0-9-9 15,17-14 8-15,23-14-13 0,-8-13 13 16,3-9-15-1,14 0 15-15,-9-15 0 0,-4-19 7 16,-5-2-2-16,-5-4-5 16,-17 0 0-16,0 4 4 15,-9 10 0-15,0 9 9 16,0 12 7-16,0 5-17 16,0 0-6-16,0 3-1 15,0 33 1-15,0 15-10 16,0 5 19-16,40-4-6 15,9-10 0-15,-14-12 4 16,14-6-4-16,0-18 0 16,9-6 0-16,9 0 5 15,-1-31-1-15,10-13 2 0,-10 1-6 16,-17-2 5-16,0 4-3 16,-9 4-2-16,-22 9 0 15,0 6 0-15,4 7 4 16,-4 9-5-16,8 6 1 15,-3 0-16-15,-6 12 10 16,1 7-1-16,-9 4 7 16,4-6-7-16,-4-6 10 15,-9-2-3-15,0-9 0 16,0 0 2-16,0 0 1 16,0 0-3-16,0-6 0 15,-22-17 5-15,-5-2-2 16,1 3-3-16,-5 7 0 0,13 4 6 15,-13 11-17-15,4 0-3 16,-13 17 10-16,4 31-5 16,-4 15 15-16,9 7-7 15,31 1 1-15,0-6-12 16,49-14 8-16,31-20-22 16,31-22 8-16,27-9 18 15,-5-37-2-15,9-22 2 16,-35-15 0-16,-14-3 4 15,-13-5 18-15,-22-11-1 0,-31-3 5 16,-9-7 13 0,-18 5-33-16,0 7 28 0,-27 14-18 15,-13 24-10-15,13 21 28 16,5 21-30-16,13 11 6 16,-9 26-10-16,1 48-12 15,-6 31 9-15,15 15 3 16,8 3 0-16,0-10-4 15,31-9 4-15,4-19 0 16,5-16-14-16,-13-22-43 16,4-16 4-16,-4-22-37 15,4-9-6-15,-5-5 5 16,-3-32-65-16,-23-8 48 16,0-10 86-16,-40 4-14 15,-18 1 33-15,-9-1 3 0,1 11 11 16,17 9 57-16,22 11 8 15,5 11-2-15,22 4-2 16,0 5-45-16,0 0-26 16,22 5-1-16,31 13 0 15,27-4-1-15,5-3 9 16,4-11-8-16,-14 0 16 16,-8 0-14-16,-18 0 41 15,-5-2-9-15,-13-14-6 16,-13-5 19-16,-9-3-13 15,-9 3 9-15,0-2-7 16,0 5-35-16,-18 7 23 0,-9 11-24 16,-4 0 2-1,-4 2-8-15,-5 38 5 0,9 11 1 16,4 6 0-16,27 3 7 16,0-3-12-16,0-10 5 15,49-1 0-15,9-15-8 16,-1-14 14-16,28-17-6 15,-10 0 1-15,23-34 7 16,-14-11-4-16,5-7-4 16,-22-4 0-16,-23 0 2 15,5 2 4-15,-18 11-6 16,-4 17 0-16,-9 15 7 0,13 11-18 16,-4 0 5-16,12 31 6 15,1 12-9 1,-13 2 10-16,4-2-1 0,-4-4 0 15,4-4-18-15,5-11-24 16,12-9-50-16,1-15-82 16,0 0-116-16,4-17-658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5:12.3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116 718 389 0,'0'0'159'16,"0"0"-28"-16,0 0 25 15,0 0-11-15,0 0-57 16,0 0 9-16,134-158-19 15,-134 130-39-15,0 3 39 16,0-1-54-16,0 7 2 16,0 4 8-16,-9 3-29 15,-31 10 0-15,-5 2-5 16,-4 0 3-16,0 24-8 0,9 14 5 16,23 7 0-16,17 6-11 15,0 6 7-15,0 4 4 16,31-3 0-16,13-1-6 15,14-3-8-15,0-1 14 16,0-8 0-16,-10-2-5 16,1-6 8-16,-22-7-3 15,-9-7 0-15,-5-8 4 16,-13-4-11-16,0-2 7 16,-13-4 0-16,-32-2-3 15,-4-3 8-15,-17 0 5 16,8 0-10-16,18 0-13 15,13 0-27-15,18-12-87 0,9-16-21 16,36-16-121 0,40-11-231-16</inkml:trace>
  <inkml:trace contextRef="#ctx0" brushRef="#br0" timeOffset="1672">698 683 371 0,'0'0'212'0,"0"0"-39"16,0 0-28-16,0 0-3 15,0 0-24-15,0 0-26 16,14-132-6-16,-14 132-81 16,0 10 3-16,0 24-8 15,0 17 0-15,0 5 29 0,8 7-29 16,-8-1 1-16,0 1 4 16,0 1 7-16,0-4-12 15,0-8 0-15,0-13 6 16,0-11-19-16,0-14-3 15,0-6-34-15,0-8-3 16,0 0-12-16,0 0 65 16,0-18-8-16,9-18 19 15,-9-5-8-15,0-2-3 16,-9 0 0-16,-31 4-8 16,-8 8 15-16,-10 3-7 15,22 7 0-15,5 6 11 16,22 10-2-16,9 3-9 15,0 2 0-15,0 0-1 16,0 0-9-16,0 0 2 0,9 0 8 16,13 0 0-1,5 0 2-15,13 0 4 0,9 0 1 16,-5 0 28-16,5 0-29 16,-18 0 20-16,-4 0 0 15,-9 0-22-15,4 0 24 16,-4 2-27-16,-1 7-1 15,6 5 4-15,3 6 9 16,14 3-13-16,-4 8 0 16,4 3 6-16,0 0-3 15,-13 3-3-15,-1-6 0 16,5 0-3-16,-13-2 17 0,4-4-14 16,-13-5 0-16,-9-6-1 15,0-9-8-15,0-5 9 16,0 0-9-16,0 0-1 15,-22-8 16-15,4-14-11 16,0-7 5-16,9-3-5 16,-4 2-3-16,13-4 8 15,0-3 0-15,22 3-7 16,14 0 5-16,4 6 0 16,0 5 2-16,4 8-13 15,-4 10 7-15,0 5 1 16,-4 0 5-16,-5 0-2 15,-4 0 5-15,-5 5-3 0,4 13 0 16,-8-1 3 0,4 5-11-16,-4 1 8 0,0-3 0 15,-9 0-2-15,4-3 14 16,-4-11-12-16,0-1 0 16,0-5 7-16,-9 0-8 15,9 0 5-15,9 0-4 16,13-11 28-16,-14-9-23 15,14 0 6-15,-4 0-9 16,-5 4 3-16,-4 0 5 16,0 3-10-16,0 5 0 15,4-1-6-15,-13 9 9 16,0 0-3-16,8 0 0 16,-17 0-9-16,23 12-2 0,-14 6 9 15,-1 3 2-15,-8-1-7 16,9-4 15-16,-9-4-8 15,9-3 0-15,-9-7 6 16,9-2-10-16,-9 0 5 16,22 0-1-16,-4-11 11 15,13-9 2-15,-13-4-13 16,0 6 0-16,13-2 7 16,-13 3-13-16,-1 6 6 15,6 5 0-15,3 6-6 16,-8 0-2-16,13 0 8 15,-4 0 0-15,-5 2-4 16,-4 10-10-16,-1 0 12 0,15-1 1 16,-6-3-10-1,14-6 7-15,-13 2 4 0,13-4 0 16,-13 0 6-16,4 0-5 16,-14-6-1-16,1-8 0 15,-18-3 18-15,0-3-14 16,0 1 7-16,0-4-6 15,-9 2 5-15,-17 8-12 16,-5 1 2-16,4 9 0 16,18 3-5-16,-13 0 0 15,4 15 5-15,0 11 0 16,9-4-3-16,9 1-8 0,0-6 10 16,0-6-5-16,0-2-2 15,27-6-2-15,-18-3 10 16,22 0 1-16,-13 0 6 15,0 0 1-15,-18 0-8 16,8 0 0-16,-8 0 27 16,0 0-26-16,0 0 15 15,0 0-16-15,0 13 4 16,0 17-5-16,0 14 2 16,0 10 3-16,0 4 25 15,0 5-26-15,-17 11 11 16,-10 8-3-16,5 5-5 15,-5 5 12-15,9-2-18 0,-13-5 0 16,5-3 8-16,3-17 2 16,-3-8-10-16,8-23 0 15,5-14 10-15,4-11-4 16,0-9-5-16,0 0 11 16,0 0 37-16,-22-18-34 15,4-18 12-15,-4-6-27 16,5-7 16-16,-6-10-26 15,15-6 10-15,-1-9-29 16,9-2 22-16,0-2-48 16,9 5 7-16,0 11-12 15,36 8-59-15,30 12 2 16,1 11-59-16,0 11-22 16,4 0-83-16</inkml:trace>
  <inkml:trace contextRef="#ctx0" brushRef="#br0" timeOffset="2149">1302 521 479 0,'0'0'138'15,"0"0"-29"-15,0 0 8 16,0 0-35-16,0 0-24 15,0 0-9-15,0-20-46 16,0 20-1-16,0 0-2 16,0 0 7-16,0 9-20 15,0 0 13-15,0 2 0 16,32-5 25-16,12 0 9 0,5-6 20 16,-18 0 8-16,-4 0-38 15,-19-16 41-15,-8-2-32 16,0-11-20-16,0 0-7 15,-8 2 5-15,-19 7-12 16,-4 9 1-16,4 11-58 16,-4 0-99-16,13 27-245 15</inkml:trace>
  <inkml:trace contextRef="#ctx0" brushRef="#br0" timeOffset="2693">3248 182 560 0,'0'0'193'0,"0"0"-63"15,0 0-11-15,0 0 32 16,0 0-43-16,0 0-54 16,-17-136 16-16,-6 136-46 15,-3 0-18-15,-5 17 20 16,-14 25-17-16,-4 20 3 15,0 20 5-15,23 18-14 16,4 5 28-16,13 2-31 0,9-8 0 16,0-7 6-1,0-11 4-15,31-10-10 0,35-12 0 16,10-11-40-16,31-17-27 16,26-23-102-16,9-8-135 15,-9-19-212-15</inkml:trace>
  <inkml:trace contextRef="#ctx0" brushRef="#br0" timeOffset="3008">3853 70 553 0,'0'0'223'0,"0"0"-87"15,0 0 28-15,0 0-45 16,0 0-55-16,0 0 2 16,-40-70-66-16,49 104 5 15,22 15 24-15,13 13-13 16,5 15 28-16,9 10-32 16,-1 12 1-16,-17 3 9 15,-4 0-8-15,-14-7-14 16,-22-12 0-16,0-7 13 15,-31-2-24-15,-27-11 11 16,1-10-64-16,-10-10-48 16,9-12-149-16,23-14-156 0</inkml:trace>
  <inkml:trace contextRef="#ctx0" brushRef="#br0" timeOffset="3431">4906 470 456 0,'0'0'255'0,"0"0"-114"15,0 0-21-15,0 0-36 16,0 0-14-16,0 0-70 15,8-45 0-15,-16 45 0 16,8 8 9-16,-23 7-9 16,14 0 0-16,9-2 1 15,-8 4-2-15,8-2 1 16,0-7 0-16,0 0-7 16,0-8 5-16,0 0-1 15,0 0 2-15,8 0 2 16,15 0 32-16,-14-8-1 15,8-7 0-15,-8 4 21 16,-9-3-52-16,0 1 22 0,0 4-23 16,0 0-1-16,0 6-4 15,0 3-21-15,-18 0-89 16,-13 22-75-16,5 13-244 16</inkml:trace>
  <inkml:trace contextRef="#ctx0" brushRef="#br0" timeOffset="3608">5030 1031 542 0,'0'0'121'0,"0"0"30"16,0 0 20-16,0 0-14 15,-222 142-47-15,137-100-59 16,-12 4-42-16,3-4-9 15,-3-2-121-15,-19-7-788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0:21.0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489 174 1030 0,'0'0'170'0,"0"0"-48"16,0 0-5-16,-36-159-20 16,36 148-61-16,0 7 9 15,0 4-45-15,0 15-1 16,0 39-2-16,0 22 1 16,0 20 2-16,0 9 2 15,0-3 10-15,0-4-12 0,0-12 0 16,0-15 0-16,0-23-5 15,0-17 5-15,9-20-12 16,-9-8-2-16,9-3-4 16,-9 0 18-16,0-14 0 15,0-20-11-15,0-8 4 16,-58-2-2-16,1 3-3 16,-28 4-1-16,-4 3-14 15,14 12 25-15,8 4-12 16,27 12 4-16,22 5 9 15,18 1-9-15,9 0 3 16,49 13-6-16,40 12 13 0,26-5 2 16,10-11-2-1,8-9 0-15,-18 0-3 0,-17 0 11 16,-41-20-8-16,-26 0 12 16,-22 6-9-16,-18 1 35 15,0 0-14-15,0 5-1 16,0 2 0-16,-27 6-20 15,5 0-3-15,-13 17 0 16,12 26-2-16,15 12-2 16,8 3 4-16,8-10 0 15,41-8-8-15,9-15 12 16,18-13-4-16,-1-12 2 16,5 0 6-16,-13-18 2 0,-9-19-10 15,-10-4 2-15,-12-8 17 16,-18 1-18-16,-18 0 15 15,-9 5-1-15,-58 12-8 16,-26 8-14-16,4 15 7 16,14 8-28-16,8 6-57 15,27 31-136-15,13 2-162 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0:22.3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324 706 1085 0,'0'0'166'15,"0"0"-59"-15,0 0-33 16,0 0 22-16,0 0-54 15,0 0-34-15,-9-51-4 16,0 93 4-16,-4 18-8 16,4 11 15-16,0-9-8 15,9-5 0-15,0-12-7 16,0-14 0-16,0-9 0 16,9-10 0-16,13-10 0 15,14-2 0-15,13 0 8 16,8-18 5-16,1-14-8 0,9-8-3 15,-9 4 16-15,-1 1-15 16,-30 10-3-16,-5 8 19 16,-13 8-15-16,-9 7 25 15,0 2-29-15,0 0 0 16,0 5-5-16,18 24-20 16,13 8 25-16,-4 5 2 15,-1-8 10-15,5-3-16 16,-13-9 4-16,13-13 0 15,-22-4-7-15,0-5 11 16,0 0-4-16,22-5 5 0,4-20 2 16,14-6-2-1,9-3-5-15,-9 0 0 0,0 2-5 16,-14 13 10-16,-3 8-5 16,-24 8 0-16,1 3-5 15,18 0 0-15,4 16 1 16,-4 13 4-16,13 2-11 15,0-6 11-15,-5 1 0 16,23-12 0-16,-9-11 2 16,17-3-5-16,-8 0 3 15,-9-23 0-15,-4-11 8 16,-14-8 0-16,-22-12-8 16,-9-5 1-16,0-1 7 0,-27 1-1 15,-31 13-7 1,0 13 0-16,1 16-1 0,-1 17 1 15,18 0 0-15,4 17-2 16,5 28-2-16,13 11-1 16,10 7 5-16,8-3 0 15,0-13-9-15,17-13 1 16,23-14 6-16,18-14-1 16,0-6 3-16,8-9 3 15,1-31-3-15,0-8 0 16,-10-15 16-16,-21-12-9 15,-5-11 0-15,-13-10 3 16,-18-3-4-16,0 3 11 16,0 11-17-16,-27 17 1 0,-4 23 21 15,13 23-18 1,9 16 8-16,1 6-12 0,-6 17-17 16,5 48 14-16,1 34-3 15,-1 26 6-15,9 2-1 16,0-2 8-16,0-12-7 15,48-20 0-15,10-22-8 16,18-20 2-16,-1-23-3 16,23-14 8-16,-5-14-9 15,-13 0 16-15,-13-22-6 16,-23-12 0-16,-4-14 7 16,-31-7-3-16,-9-9-4 0,0-5 0 15,-9 10 1-15,-31 11 9 16,5 20-10-16,13 14 0 15,13 14 4-15,-9 0-10 16,9 30-8-16,0 19 14 16,9 7 0-16,0-5 6 15,9-8-6-15,27-4 0 16,21-13 4-16,10-9-9 16,13-9 12-16,-13-8-6 15,-10 0 2-15,-8-2 1 16,-22-24 2-16,-9-5-3 15,4-11-1-15,-22-1 10 16,0-5-11-16,0 0 6 0,0 8-5 16,-13 12 9-16,4 14-1 15,9 10-10-15,0 4 3 16,0 0-11-16,0 27-13 16,22 20 21-16,13 10 0 15,14 0 6-15,0-3-8 16,0-9 2-16,9-2 0 15,8-6-3-15,1-10-19 16,-22-7-35-16,-5-12-57 16,-32-8-153-16,-8 0-268 15</inkml:trace>
  <inkml:trace contextRef="#ctx0" brushRef="#br0" timeOffset="185">3265 539 975 0,'0'0'190'0,"0"0"-33"0,0 0-63 16,0 0-49-16,0 0-39 15,0 0-6-15,-89 193 16 16,45-115-14-16,-5 2-2 16,0-6 0-16,0-15-189 15,0-14-224-15</inkml:trace>
  <inkml:trace contextRef="#ctx0" brushRef="#br0" timeOffset="750">160 174 708 0,'0'0'194'0,"0"0"-50"16,0 0 12-16,0 0-18 15,0 0-58-15,0 0-45 16,0-60 5-16,-36 77-39 0,-4 17 4 16,0 9 3-16,31-1 1 15,9 1-9-15,22-6 5 16,81-12-2-16,43-20 69 16,36-5-13-16,-13-13 2 15,-22-27-8-15,-54-8-32 16,-71-9 30-16,-35-3-39 15,-89 1-4-15,-71 5-16 16,-19 25-68-16,10 29-45 16,27 0-40-16,53 38-268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28:44.66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 1873 459 0,'0'0'163'16,"0"0"-17"-16,0 0-17 16,0 0-14-16,0 0-12 0,0 0-49 15,-18-5-2 1,18 5-30-16,0 0-18 0,0-3 12 16,40 0-16-16,5 0 0 15,43-2 5-15,28 1 1 16,35 2-3-16,31-4 1 15,31-3 1-15,23 1 6 16,4 0-11-16,0 0 2 16,-9 2 8-16,-31 0-7 15,-27 0-3-15,0 3 0 16,-13-2 8-16,13-1-3 16,18 3-5-16,14-5 0 15,13-2-5-15,13 0 6 16,35-5-1-16,14 2 0 15,18-7 7-15,8 0-3 0,-8 0-4 16,-32 1 5-16,-8-2-4 16,-9 2 5-16,31-4-6 15,13 0 4-15,14 4-1 16,21-4-6-16,6 3 2 16,3-2 1-16,5-4-3 15,-13 7 11-15,-22 1-8 16,-23 1 0-16,-26 6 5 15,-10-1-6-15,-8 2 1 16,-9 0 0-16,0 2-1 16,-22-2-2-16,13-3 3 15,-4-1 0-15,-5 0 4 0,-4 10-9 16,4-6 5-16,-13 7 0 16,9-5 0-16,-4 0 5 15,-14-4-5-15,-9-2 0 16,-9 3 2-16,-13-4-1 15,13 4-1-15,0 2 0 16,10 4-2-16,-1-1 2 16,0 1 0-16,18-4 0 15,9-3 0-15,4-2-3 16,-4 1 3-16,4-5 0 16,-13 2-3-16,0 1 11 15,-9 4-8-15,-9 2 0 16,9 1 4-16,-9 6-9 0,23-2 6 15,21 0-1-15,5 3 0 16,18-5 2-16,-18-2-4 16,18-4 2-16,-9-2-2 15,9 0-4-15,-1-1 6 16,1-1 0-16,0-1-2 16,-9 3 9-16,9 5-6 15,8 3-1-15,23 6 2 16,5 0-5-16,12 0 3 15,10 0 0-15,-10 0-2 16,-8 0 4-16,4 0-3 16,-13-1 1-16,-13-4 0 15,-18 5 0-15,-18-3 1 16,0 3-1-16,-22-1 0 0,22 1 2 16,8 0-1-16,10 0-1 15,0 0 0-15,0 0-6 16,-9 0 6-16,9 1 0 15,-10-1-1-15,-30 0 7 16,5 0-8-16,-23 0 2 16,-18 0 0-16,-4 0 0 15,-14 0 1-15,-4 3-1 16,5-3 1-16,-5 0 5 16,-5 0-6-16,-3 0 0 15,-1 5-1-15,-5-5-4 16,6 0 4-16,-19 1 1 15,-8-1 0-15,-10 0 3 0,-4 0-6 16,14 3 3-16,-9 3 0 16,-1-3-4-16,-13 2 6 15,5-1-2-15,-22-2 0 16,-1 1 4-16,1 0-7 16,4 3 4-16,13-4-1 15,14 7 1-15,-1-4 2 16,-12 1-3-16,12 3 0 15,-21-6 3-15,3 0-8 16,-12-1 5-16,8-2 0 16,-17 0 3-16,-9 0 0 15,-18 0-5-15,-14 0 2 0,-3 0 0 16,-14 0-6-16,-9 3-60 16,0 2-149-16,0 0-135 15</inkml:trace>
  <inkml:trace contextRef="#ctx0" brushRef="#br0" timeOffset="2708">98 1933 293 0,'0'0'170'16,"0"0"-78"-16,0 0-26 15,0 0-1-15,0 0-1 16,0 0-39-16,0 0 4 16,-71-22 0-16,71 22-16 15,0 0 38-15,0-4-13 16,0 4 2-16,0 0 7 0,0 0-27 15,0 0 5-15,0 26-17 16,0 28-1-16,0 20 43 16,0 13-10-16,0 12 3 15,0 6-6-15,0-6-31 16,0-3 20-16,0-14-14 16,0-12-9-16,13-4 21 15,-4-6-17-15,0-4 6 16,0-2-2-16,0 2-8 15,0 1 6-15,-9 0-9 16,13-3 1-16,-4-3 3 16,0-12-3-16,0-8-1 15,-9-9 0-15,8-4 6 16,1-7-6-16,-9 1 0 0,0 0 0 16,9 1-1-16,-9-1 1 15,0-1 0-15,14-5 0 16,-14-1 8-16,8-2-12 15,-8-1 4-15,18 4 0 16,-9-2-3-16,22-2 7 16,-4 5-4-16,31-6 1 15,17 5 6-15,23-6-5 16,17 0-2-16,36 0 0 16,23 0 3-16,17 0 0 15,9 0-3-15,13 0 0 0,-4-6 6 16,-5-4-11-1,-22 0 5-15,-22 5 0 0,-26 5 4 16,12 0-1-16,-13 0-3 16,1 0 0-16,21 0-1 15,27 0-5-15,45-5 4 16,71-10 2-16,39-5-10 16,5 1 13-16,-4 7-3 15,-31 4 0-15,-41 5 6 16,-44 3-6-16,-22 0 0 15,-9 0 0-15,-9 0-2 16,9 0-6-16,32 0 7 16,25 0 0-16,28-14-3 15,39-4-2-15,14-1 6 0,-5-1 0 16,-26 6-4 0,-23 3 11-16,-35 2-7 0,-26 4 0 15,-23-1 4-15,0 6-2 16,18-3-2-16,13 0 0 15,26 1-8-15,37-10 9 16,12-2-1-16,32-1 0 16,-4 2 1-16,-19 4-4 15,-30 0 3-15,-37 1 0 16,-34 3 1-16,-36-1 4 16,4-3-5-16,18 1 0 15,40-7 9-15,27 1-14 0,22 1 5 16,17-5 0-16,-4 4-9 15,-13 0 14 1,-40 5-5-16,-22 4 0 0,-14-1 4 16,-22 1-4-16,-13 0 0 15,27-2 0-15,4 2 1 16,31-1 6-16,18-3-7 16,8 4 0-16,-8-4 0 15,-18 1-8-15,-22-4 8 16,-9 4 0-16,-9 0-4 15,-9-1 9-15,9 3-5 16,5-2 0-16,3 5 5 16,10 0-6-16,-4 1 1 0,3 2 0 15,-8 0 0 1,-9 0 6-16,-8 0-3 0,-1-4-3 16,0 2 0-16,0-1-9 15,31-3 9-15,14 3 0 16,13-1-4-16,0 4 9 15,0-1-5-15,-9-2 0 16,-14-3 0-16,5 3 1 16,-13 1-1-16,4-1 0 15,19 3 3-15,-6 0 3 16,5 0-6-16,0 0 0 16,-13 0-3-16,4 0-7 15,-4 0 10-15,4 0 0 16,-13 0 0-16,4 0 7 15,-13 0-8-15,-9 0 1 0,13 0 0 16,-22 0 1-16,-4 0-1 16,-5 0 0-16,1 0 1 15,8 0 3-15,9 0-1 16,0 3-3-16,-9 2-3 16,-9-2-1-16,-8 3 3 15,-14-5 1-15,-5 3 0 16,-3-4 2-16,-1 0-4 15,4 0 2-15,-4 0 0 16,-8 0 1-16,-1 0 1 16,-9 0-2-16,1 0 0 15,-10 0 5-15,-8 0-8 0,-23-5 3 16,14-1 0 0,-31-5 2-16,-9 0-1 0,-23-1 1 15,-4 3-2-15,-13 1 5 16,4 2-6-16,-4 0 1 15,0 4 0-15,13-4-2 16,-13 3 2-16,8 3 0 16,-4-2-2-16,-13 2 6 15,0-3-4-15,0 1 0 16,-9-6 0-16,0 1 6 16,0-4-5-16,9-4 15 15,-9 2-11-15,0 1 1 16,0-2 6-16,13-1-6 15,-4-1 7-15,9-7 8 16,-9-5-19-16,0-6 5 0,0-6-2 16,4-5 1-16,-13-3-2 15,0-3-4-15,9 0 0 16,-9 6 5-16,0-4-2 16,0 4 5-16,0 2 4 15,0-5-9-15,0 2 18 16,0-1-17-16,0-4-3 15,0 0 11-15,-9-3-8 16,-4 0-2-16,-5-3 14 16,9-2-14-16,0-3 13 15,9-4-12-15,-9-1-3 16,9-7 12-16,0 4-7 0,0 1-1 16,0 19-4-16,0 13 6 15,0 11-4-15,0 9-2 16,0 6 0-16,0 6-2 15,0 3 4-15,0 2-2 16,0 0 0-16,0 0-25 16,-49 0-58-16,-66 27-105 15,-58-4-142-15</inkml:trace>
  <inkml:trace contextRef="#ctx0" brushRef="#br0" timeOffset="3652">2719 1876 675 0,'0'0'165'0,"0"0"-24"15,0 0-16-15,0 0-5 16,0 0-48-16,0 0-26 0,-26-65-27 15,26 77-19-15,0 33 0 16,0 23-2-16,0 20 5 16,0 11 10-16,0 4-13 15,0 3 2-15,0 2 9 16,0-1-6-16,0 2-5 16,-9-11 0-16,9-8 6 15,0-13-13-15,0-10-51 16,0-14-163-16,0-12-200 15</inkml:trace>
  <inkml:trace contextRef="#ctx0" brushRef="#br0" timeOffset="4020">4896 1571 822 0,'0'0'156'0,"0"0"-32"15,0 0-24-15,0 0-49 16,0 0-40-16,0 0 2 0,0 164-10 15,9-57 31-15,0 15 0 16,0 14 4-16,9 3-20 16,-5 5-9-16,-4-3 12 15,0-2-20-15,0-12 3 16,-1-4 1-16,10-10-2 16,-4-17-1-16,3-8-2 15,1-20-86-15,4-18-205 16,-4-18-354-16</inkml:trace>
  <inkml:trace contextRef="#ctx0" brushRef="#br0" timeOffset="4380">7700 1412 865 0,'0'0'147'16,"0"0"-79"-16,0 0-14 15,0 0 27-15,0 0-75 16,0 153 27-16,0-58 24 0,0 11-29 15,0 10 2-15,0 2-17 16,0 7-3-16,0 6 1 16,0-10-6-16,0-2-2 15,0-12-3-15,0-4 7 16,8-10-15-16,15-8-22 16,12-9-90-16,-13-10-146 15,5-13-439-15</inkml:trace>
  <inkml:trace contextRef="#ctx0" brushRef="#br0" timeOffset="4732">9761 1497 881 0,'0'0'151'15,"0"0"-53"-15,0 0 52 16,0 0-43-16,0 0-59 16,0 0-39-16,-9 31-5 15,9 51-4-15,0 29 15 0,0 27-10 16,0 12 25-1,0 6-23-15,0 2 3 0,0-10-5 16,0-13 0-16,0-10 4 16,0-9-9-16,0-9-8 15,9-7 2-15,27-15-85 16,12-17-190-16,19-26-464 16</inkml:trace>
  <inkml:trace contextRef="#ctx0" brushRef="#br0" timeOffset="5070">12449 1197 695 0,'0'0'522'16,"0"0"-476"-16,0 0-20 15,0 0 0-15,0 153 27 16,0-55-7-16,0 19-28 16,0 8 13-16,0 8-24 15,0 11-5-15,0 6 8 16,0 11-8-16,22-2 0 15,14-4-2-15,4-10-2 0,9-15 1 16,-14-22-104-16,-4-24-156 16,-4-21-607-16</inkml:trace>
  <inkml:trace contextRef="#ctx0" brushRef="#br0" timeOffset="5392">14808 1022 1017 0,'0'0'208'15,"0"0"-132"-15,0 0 20 16,0 0-68-16,0 0-17 15,0 0-11-15,27 237 13 16,-18-101 4-16,-9 11 8 16,0-3-23-16,0 9 10 15,0 0-9-15,0-8 1 16,0-1 4-16,0-16-8 16,13-13-2-16,-4-10 2 15,9-17-80-15,-1-11-64 0,14-27-277 16</inkml:trace>
  <inkml:trace contextRef="#ctx0" brushRef="#br0" timeOffset="5700">17012 916 1085 0,'0'0'163'0,"0"0"-116"15,0 0 27 1,0 0-43-16,0 0-8 0,0 233 40 16,0-89-43-16,-14 15 19 15,-3 10-21-15,-1-2-11 16,-4-3 7-16,13-8-14 15,0 0 0-15,9-8 2 16,0-7-2-16,0-8-19 16,49-17-116-16,26-23-302 15</inkml:trace>
  <inkml:trace contextRef="#ctx0" brushRef="#br0" timeOffset="7919">18025 2482 195 0,'0'0'401'0,"0"0"-286"0,0 0-42 15,0 0 5-15,0 0-23 16,0 0-45-16,124-5 1 16,-84 5-6-16,27 0 0 15,26 2 3-15,22 1-8 16,19-3 0-16,3 0-68 15,-3 0-358-15</inkml:trace>
  <inkml:trace contextRef="#ctx0" brushRef="#br0" timeOffset="8139">19873 2522 327 0,'0'0'184'0,"0"0"-128"0,0 0 54 15,0 0-18-15,306 2-70 16,-190-2 0-16,26 0-17 16,14-2-3-16,-5-1-4 15,-18 3-141-15,-18 0-432 16</inkml:trace>
  <inkml:trace contextRef="#ctx0" brushRef="#br0" timeOffset="8314">21685 2581 78 0,'0'0'330'15,"0"0"-237"-15,0 0-18 16,0 0-56-16,227 14-6 15,-160-14-13-15,22 0-73 16,-5 0-280-16</inkml:trace>
  <inkml:trace contextRef="#ctx0" brushRef="#br0" timeOffset="8481">22756 2615 4 0,'0'0'316'15,"0"0"-158"-15,0 0-28 0,0 0-15 16,267 3-49-16,-170-3-24 16,28 0-22-16,-10 0-16 15,1-6 2-15,-1 0-6 16,-12 3-72-16,3-2-201 16</inkml:trace>
  <inkml:trace contextRef="#ctx0" brushRef="#br0" timeOffset="8638">24595 2522 106 0,'0'0'211'0,"0"0"-191"0,0 0-20 15,209-12-205-15</inkml:trace>
  <inkml:trace contextRef="#ctx0" brushRef="#br0" timeOffset="9245">25302 1112 689 0,'0'0'200'0,"0"0"-31"16,0 0 3-16,0 0-62 15,0 0-14-15,0 0-22 16,0-105-30-16,0 105-6 16,0 0-38-16,13 40-5 15,-13 39 1-15,18 40 8 16,0 31 4-16,4 14 0 16,-13 4-8-16,0 4 15 15,-9-2-13-15,0-4-2 16,-31-10 9-16,4-19-6 0,-4-24 2 15,13-20-5-15,9-14 3 16,9-14-6-16,0-11 6 16,0-9-3-16,0-13 1 15,0-13-1-15,0-5-10 16,0-8-61-16,-9-6-70 16,0 0-104-16,-4-16-430 15</inkml:trace>
  <inkml:trace contextRef="#ctx0" brushRef="#br0" timeOffset="9704">27230 916 717 0,'0'0'225'16,"0"0"-63"-16,0 0 7 0,0 0-48 15,0 0-34-15,0 0-60 16,18-14-8-16,-9 62-2 16,-9 37-5-16,0 37 37 15,9 20-11-15,-9 7-16 16,0 5 17-16,0 0-24 16,0 1-5-16,0-5 8 15,0-7-13-15,0-9 2 16,-9-17-6-16,9-11 4 15,0-18-1-15,17-20-4 16,6-17-4-16,-6-17-21 16,-8-9-85-16,-9-12-36 0,0-9-236 15</inkml:trace>
  <inkml:trace contextRef="#ctx0" brushRef="#br0" timeOffset="11178">1449 1237 318 0,'0'0'233'0,"0"0"-78"16,0 0-18-16,0 0-32 16,0 0 4-16,0 0-32 15,0 0 9-15,0-37-1 16,0 34-34-16,0-3 8 16,0 3-16-16,0-3-17 15,0-2 9-15,0 0-20 16,0 1 10-16,0 2-4 0,0 2-19 15,-14 1 18-15,5 2-20 16,0 0 2-16,-8 0-8 16,-14 5-2-16,13 23 8 15,0 9 0-15,-4 6 1 16,13 2-6-16,9-2 5 16,0-1-5-16,31-2 2 15,13-9-8-15,5-5 11 16,9-13 0-16,9-10 3 15,-9-3-3-15,-10 0 0 16,1-28 0-16,-22-9 12 16,4-5-11-16,-22-3 23 15,-9-3 9-15,0 2-11 16,-22 1 7-16,-14 8-28 16,-22 9 3-16,1 10-8 0,-1 7 0 15,9 7-6-15,13 4-9 16,5 0-52-16,14 4-35 15,17 25-95-15,8 2-113 16,77-3-461-16</inkml:trace>
  <inkml:trace contextRef="#ctx0" brushRef="#br0" timeOffset="11626">4070 961 860 0,'0'0'234'0,"0"0"-34"0,0 0-60 16,0 0-28-16,0 0-52 15,0 0-27-15,0-62 10 16,9 62-29-16,-9 0-11 15,0 6-3-15,9 23-1 16,-9 8 1-16,13 10 0 16,-13 2 5-16,9 0-2 15,-9-6-3-15,9 3 0 16,-9 0-3-16,0-7-64 16,0 4-72-16,0-1-190 15</inkml:trace>
  <inkml:trace contextRef="#ctx0" brushRef="#br0" timeOffset="12082">6638 874 783 0,'0'0'168'0,"0"0"-45"0,0 0-15 15,0 0-54-15,0 0-42 16,0 0-6-16,209-22-5 15,-129 53 6-15,-14 2-7 16,-8 1 0-16,-31 1-2 16,4-2 2-16,-31 2-2 15,0-2 1-15,-58 7 1 16,-9 2 4-16,-22-2 2 16,14-3-5-16,17-14 8 15,27-8-5-15,22-11-3 16,9 5-1-16,0 0-7 15,40 1 7-15,27-1 4 0,31-9-3 16,26 0-1-16,18-3-27 16,-9-17-191-16,-8 2-629 15</inkml:trace>
  <inkml:trace contextRef="#ctx0" brushRef="#br0" timeOffset="14936">8179 817 624 0,'0'0'200'15,"0"0"-58"-15,0 0-14 16,0 0-45-16,0 0-28 16,0 0-4-16,116-62-23 15,-58 48 4-15,-1 6-29 16,-12 4 2-16,13 4-1 0,-18 0-1 15,0 0-3 1,-14 12 0-16,-17 8-12 0,-9 5 9 16,0 9-9-16,-9 3 11 15,-49 4-4-15,-8-5 0 16,8-9 5-16,23-9-2 16,-5-7 1-16,31-2 1 15,9-6 0-15,0-3 0 16,0 0 13-16,0 0-10 15,0 0 3-15,17 0-6 16,32 0 3-16,0 0-8 16,18 0 5-16,-1 0 0 15,-8 14-4-15,9 5 5 16,-18 4-1-16,-5 3 0 16,-13-4 2-16,-22-2-11 0,-9-5 5 15,0-5-9-15,-9 2 9 16,-49-1-12-16,-26-3 1 15,4-2-55-15,5-3-31 16,17-3-49-16,31 0-127 16</inkml:trace>
  <inkml:trace contextRef="#ctx0" brushRef="#br0" timeOffset="15374">10410 659 22 0,'0'0'893'0,"0"0"-722"16,0 0-17-16,0 0-17 16,0 0-80-16,0 0-28 15,0-48-25-15,0 48-4 16,0 14-5-16,0 17 0 15,0 9 10-15,22-3-7 16,13 0 2-16,23-5 0 16,-9-11 0-16,9-10 6 15,8-11-6-15,-17 0 0 16,-13 0 5-16,-5-5 2 0,-4-18-7 16,-5-5 5-16,-13-3 12 15,-9-1-7-15,0 4 33 16,0 5-12-16,0 10-16 15,0 3 13-15,0 10-26 16,0 0 5-16,0 0-14 16,0 0-3-16,0 35 4 15,0 13-1-15,0 11 3 16,0 3-29-16,0-2-72 16,26-6-102-16,14-6-241 15</inkml:trace>
  <inkml:trace contextRef="#ctx0" brushRef="#br0" timeOffset="15898">13617 526 465 0,'0'0'415'0,"0"0"-282"16,0 0 40-16,0 0-54 0,0 0-31 15,0 0-32-15,0-57-17 16,0 51 9-16,0 6-23 15,0 0 4-15,0 0-2 16,0 0-23-16,0 0 14 16,-9 0-18-16,9 0-6 15,-8 0 1-15,-1 9-4 16,0 14 9-16,0 8 0 16,0 1 7-16,9 1-10 15,0 1 3-15,9 3 0 0,18 2-3 16,4 1 5-1,4-7-2-15,-4-1 0 0,-13-6 5 16,0-1-6-16,-9-8 1 16,4-2 0-16,-13-5-4 15,0-4 6-15,0 0-3 16,-13-3 1-16,-23-1-28 16,-13-2-5-16,-8 0-68 15,-1 0-51-15,-9 0-76 16,18-8-146-16</inkml:trace>
  <inkml:trace contextRef="#ctx0" brushRef="#br0" timeOffset="16069">13631 523 516 0,'0'0'223'16,"0"0"-78"-1,0 0-9-15,0 0-14 0,0 0-77 16,0 0-28-16,169-40-15 15,-81 46 3-15,19 14-10 16,-14 2-96-16,-8-2-275 16</inkml:trace>
  <inkml:trace contextRef="#ctx0" brushRef="#br0" timeOffset="16569">15323 523 658 0,'0'0'317'0,"0"0"-149"16,0 0-16-16,0 0-35 16,0 0-62-16,0 0 2 15,-8-36-25-15,-10 36-26 0,9 0 4 16,-22 0-10 0,4 2 0-16,-4 29-2 0,13 8 7 15,0 10-6-15,5 7 1 16,13-1 0-16,0-2-6 15,40-2 7-15,0-11-1 16,18-5 0-16,8-13 9 16,1-8-5-16,-9-12-2 15,-23-2 0-15,-3 0 8 16,-15 0-6-16,-8-16 11 16,-9-6 26-16,0-8-27 15,0 5 13-15,-35-1-26 0,-14 4 5 16,0 5-12-1,0 9 2-15,-18 8-18 0,10 0-34 16,-1 13-87-16,0 24-119 16,0 9-334-16</inkml:trace>
  <inkml:trace contextRef="#ctx0" brushRef="#br0" timeOffset="18275">23503 971 579 0,'0'0'301'15,"0"0"-151"-15,0 0 1 16,0 0-19-16,0 0-60 15,0 0-39-15,0 0-7 16,0-21-22-16,0 70-1 16,0 24 21-16,-18 37 3 15,0 27 15-15,5 15-15 16,-14 16-1-16,-4 12 3 16,4 7-28-16,-4 1 20 15,5-14 23-15,8-26-40 0,9-26 14 16,-4-17-18-16,13-15 0 15,0-10 4-15,-9-13 3 16,9-13-7-16,-9-11 0 16,9-18 6-16,0-11-8 15,0-11 2-15,0-3 0 16,0 0-4-16,-9 0-2 16,-9 0-8-16,-4 0-28 15,-14-17-51-15,-13-1-32 16,10 2-158-16,-6-6-332 15</inkml:trace>
  <inkml:trace contextRef="#ctx0" brushRef="#br0" timeOffset="27180">23907 209 618 0,'0'0'207'0,"0"0"-87"16,0 0 13-16,0 0-30 15,0 0-43-15,0 0-17 16,18-48-36-16,-1 39 6 15,6 0-13-15,3 4 11 16,5 5-14-16,-13 0 3 16,9 0 0-16,-5 0-5 15,-4 11-2-15,-9 13 7 16,0 3 0-16,-9 4 0 0,0 9-5 16,0 3 5-16,-27 2 0 15,-13 0 2 1,-9-2 6-16,14-7-3 0,3-10-5 15,24-9 2-15,-1-6-3 16,9-8 4-16,0-3-3 16,0 0 7-16,0 0-2 15,0 0 7-15,0 0-9 16,9 0 4-16,22 0-1 16,-5 0-5-16,5 0-1 15,5-3 7-15,-5-3-5 16,5 1-2-16,4-1 0 15,0 4-10-15,-14-2-83 16,-17-1-214-16,0 5-225 0</inkml:trace>
  <inkml:trace contextRef="#ctx0" brushRef="#br0" timeOffset="27682">24480 96 541 0,'0'0'207'0,"0"0"-61"16,0 0-31-16,0 0-63 0,0 0-13 16,0 0-20-16,155-91-15 15,-137 91 3-15,9 0-7 16,4 3 0-16,-13 17 2 15,0 2-2-15,-5 3 0 16,-13 7-2-16,0 2-13 16,-13-2 14-16,-14-5-27 15,-22-4-1-15,22-3 15 16,-4-9-3-16,22-4 17 16,9-2-5-16,0-5 11 15,0 0-5-15,0 0-1 0,9 0 0 16,31 0 11-1,9 0-9-15,9-5 2 0,-14 5-4 16,5 0 5-16,0 0-2 16,-9 0-3-16,-13 10 0 15,-10 1-8-15,-8 4 10 16,-9-5-3-16,0 5 1 16,-17-1-8-16,-41 0 8 15,-18-5 6-15,-8-4-3 16,-5-5-3-16,22 0-4 15,27 0-80-15,14 0-94 16,17 0-98-16</inkml:trace>
  <inkml:trace contextRef="#ctx0" brushRef="#br0" timeOffset="28123">26137 124 625 0,'0'0'229'0,"0"0"-80"0,0 0-7 15,0 0-52 1,0 0-32-16,0 0-58 0,-31-51 5 16,44 51-11-16,23 0-3 15,4 17 9-15,0 11 0 16,-5 6 2-16,-3 5-8 16,-32 7 6-16,0-1-6 15,0-2 0-15,-40-1 4 16,-18-5 2-16,0-9 0 15,9-8 2-15,23-9 0 16,17-5-2-16,9-6 0 16,0 0-1-16,0 0 1 15,44 0 0-15,36 0 0 0,13 0 0 16,5-9-12-16,-14-13-186 16,-17 2-115-16</inkml:trace>
  <inkml:trace contextRef="#ctx0" brushRef="#br0" timeOffset="28516">26692 149 513 0,'0'0'249'0,"0"0"-94"0,0 0-11 15,0 0-50-15,0 0-14 16,0 0-30-16,-48-39-42 15,39 42-8-15,0 25-12 0,9 9 12 16,0 0-3-16,0 0 8 16,0-4-5-16,18-4 0 15,13-9 3-15,4-10-9 16,5-6 11-16,-13-4-5 16,4 0 15-16,-4 0-11 15,-5-18 9-15,-4 2 0 16,-9-5-2-16,-1 2 47 15,-8 2-7-15,0 6-10 16,0 5 9-16,0 6-40 16,0 0 4-16,0 0-14 15,0 0-28-15,0 29 17 16,0 9 4-16,0 11 7 0,0-4 0 16,0 3-7-16,0-2-69 15,0-7-107-15,0-8-208 16</inkml:trace>
  <inkml:trace contextRef="#ctx0" brushRef="#br0" timeOffset="29197">27719 129 906 0,'0'0'146'0,"0"0"1"15,0 0-36-15,0 0-44 16,0 0-34-16,0 0-30 16,9-65-3-16,8 65 0 15,23 18-6-15,-13 15 2 16,-5 7-5-16,-4 5 9 15,-18 3 0-15,0 1-10 16,-9 2 7-16,-31-9 3 16,14-8 0-16,3-11 3 15,14-12 3-15,9-6-9 0,0-1 3 16,32-4 0 0,3 0 0-16,32 0 10 0,-1-15-8 15,14-11 6-15,-4 1-3 16,-1-3-3-16,-17 3 2 15,-9 2 4-15,-22 3-2 16,-5 2 8-16,-13 0-3 16,-9 1 31-16,0-4-26 15,0 5 11-15,0 4-21 16,0 4 5-16,-9 2-9 16,-4 3-2-16,13 3-2 15,0 0-2-15,0 0-12 0,0 0 5 16,0 0 1-1,0 17 7-15,0 9 2 0,0 5 1 16,22 0 0-16,13 6-1 16,14-6 7-16,0 0-6 15,0 3 0-15,-14-3 6 16,-3-3-10-16,-15 2 4 16,-8-12 0-16,-9 0-6 15,0-8 5-15,0-4-3 16,0 0 3-16,-9-3-14 15,-26-3 8-15,-5 0-17 16,-18 0-43-16,0 0-65 16,1-3-122-16,-1-17-143 15</inkml:trace>
  <inkml:trace contextRef="#ctx0" brushRef="#br0" timeOffset="29368">28572 96 634 0,'0'0'174'16,"0"0"-91"-16,0 0-31 15,0 0-42-15,266-18 5 16,-208 18-15-16,-31 0-28 16,-27 4-253-16</inkml:trace>
  <inkml:trace contextRef="#ctx0" brushRef="#br0" timeOffset="31850">1484 3782 693 0,'0'0'235'0,"0"0"-67"16,0 0-27-16,0 0-21 15,0 0-39-15,0 0-44 16,0 0 5-16,9-9-8 16,-9 18-18-16,0 13 11 15,0 10-16-15,0 10 3 16,-9 6 9-16,-18 10-21 15,-13 2 12-15,0 3-14 16,5-3 1-16,-5-9 5 16,13-12-5-16,18-14-1 15,9-11 0-15,0-8 2 16,0-6-5-16,0 0-1 0,0 0 4 16,0 0 9-16,0-25-6 15,18-18 6-15,9-10-1 16,4-12-8-16,-4-17 13 15,4-6-12-15,4-11 0 16,5 3 1-16,-13 19 1 16,-5 20-3-16,-4 23 1 15,-18 20 4-15,9 12-6 16,-9 2 1-16,22 8-23 16,-4 40 21-16,8 25-8 15,5 14 10-15,-4 8 0 16,-5-7 1-16,5-15-1 0,0-14 0 15,4-14-2-15,-5-7 0 16,-3-13-14-16,-6-8-9 16,1-3-34-16,-18-6-49 15,14-2-48-15,-14-6-88 16,0 0-101-16</inkml:trace>
  <inkml:trace contextRef="#ctx0" brushRef="#br0" timeOffset="32101">1160 4167 487 0,'0'0'208'0,"0"0"-81"16,0 0 11-16,0 0-37 15,0 0-44-15,0 0 15 16,0 0-25-16,26-6-7 15,32-12-22-15,31-3-16 16,13-3 2-16,45-4-4 16,-5 0-30-16,-9 2-109 15,-17 7-177-15,-32 2-321 16</inkml:trace>
  <inkml:trace contextRef="#ctx0" brushRef="#br0" timeOffset="33475">3603 3783 467 0,'0'0'481'15,"0"0"-313"-15,0 0-33 0,0 0 6 16,0 0-60-1,0 0-33-15,0-64-7 0,0 64-37 16,0 0 5-16,0 23-9 16,0 22 2-16,9 9-2 15,-9 8 0-15,0-3 3 16,0-8 3-16,0-8-5 16,9-12-1-16,-9-8 1 15,0-8 5-15,0-10-5 16,0-5-1-16,0 0 0 15,0 0 11-15,0 0-9 16,0 0 7-16,0-12 0 16,0-19-4-16,0-12 1 0,0-13-6 15,0-9 0 1,0-9-1-16,0 7 3 0,9 1-2 16,9 7 0-1,4 14 3-15,5 8-11 0,-10 14 5 16,6 15-8-16,3 8 10 15,5 0-28-15,-4 8 12 16,13 26 4-16,-13 12-17 16,-5 7 12-16,-22 4-33 15,0-1 12-15,0-5 28 16,-40-8-24-16,0-9 3 16,4-8 3-16,-4-10-15 0,23-4 43 15,8-12 2-15,9 0 13 16,0 0 7-16,0 0-19 15,0 0 14-15,9-9 5 16,17-2-15-16,14-1 3 16,-4 10-9-16,22 2-1 15,-10 0-6-15,1 20 6 16,0 13 1-16,-13 4 0 16,-5 3 1-16,-13 0-1 15,-18-4 0-15,0-2 0 16,0-7-10-16,-40-6 0 15,-27-6 10-15,-17-13 0 16,-23-2 1-16,5 0 14 16,4-12-15-16,31-14-20 15,27-6-5-15,40-11-47 0,9-8-136 16,71-2-296-16</inkml:trace>
  <inkml:trace contextRef="#ctx0" brushRef="#br0" timeOffset="34130">6695 3567 795 0,'0'0'196'16,"0"0"-45"-16,0 0 10 16,0 0-72-16,0 0-8 15,-222-49-30-15,165 49-23 16,-1 6 7-16,0 25-29 16,-9 17 6-16,10 18-11 0,12 7 6 15,14 6-9 1,31-5 2-16,0-9 0 0,49-14-6 15,27-12 8-15,12-13-2 16,6-15 0-16,12-11 3 16,-21 0-11-16,-5 0 6 15,-27-17-19-15,-22 1-8 16,-22-4-56-16,-9 2-43 16,-27 4-150-16,-13 3-269 15</inkml:trace>
  <inkml:trace contextRef="#ctx0" brushRef="#br0" timeOffset="34782">9126 3713 854 0,'0'0'193'15,"0"0"-74"-15,0 0 19 0,0 0-15 16,0 0-53-16,0 0-11 15,0-146-14-15,0 146-20 16,0 0 10-16,0 0-31 16,0 0-4-16,0 14 0 15,0 33-12-15,0 12 12 16,0 7 0-16,0-4 5 16,0-7-4-16,0-10-1 15,0-12 0-15,0-7-1 16,0-9 13-16,0-11-12 15,0-4 0-15,0-2 3 16,0 0 3-16,0 0-6 16,0 0 5-16,0-22 9 0,0-15-6 15,0-11-7 1,0-8-1-16,0-7 6 0,0 0-6 16,13 10 0-16,-13 8 0 15,0 14-7-15,9 8 20 16,-9 14-13-16,9 6 0 15,-9 3-16-15,18 0 14 16,22 0-14-16,17 23 16 16,19 25-8-16,-10 6 7 15,10 6 1-15,-18-4 0 16,-9-5 1-16,-32-8-10 16,-17-4 2-16,0 1-6 15,-57 2-5-15,-54 4-66 16,-45 1-93-16,5-6-131 0,13-5-388 15</inkml:trace>
  <inkml:trace contextRef="#ctx0" brushRef="#br0" timeOffset="35203">10987 3592 971 0,'0'0'201'16,"0"0"-127"-16,0 0 60 15,0 0-37-15,0 0-33 16,0 0-27-16,9-20-33 16,-9 57 13-16,-31 13-11 15,4 13-1-15,10-2 11 16,3-8-12-16,14-8-4 16,0-9 0-16,14-5 8 15,21-8-10-15,23-9 2 16,17-8-5-16,14-6 3 0,-4 0-63 15,-28-20-85-15,-25-17-128 16,-32-5-148-16</inkml:trace>
  <inkml:trace contextRef="#ctx0" brushRef="#br0" timeOffset="35359">10623 3467 677 0,'0'0'217'16,"0"0"-29"-16,0 0-57 15,0 0-98-15,0 0-19 16,0 0-11-16,182-19 11 16,-80 15-14-16,-13 4-22 0,-22 0-78 15,-32 0-43-15,-12 0-40 16,-23 4-53-16,0 12-285 16</inkml:trace>
  <inkml:trace contextRef="#ctx0" brushRef="#br0" timeOffset="35507">10738 3725 287 0,'0'0'319'0,"0"0"-178"16,0 0-27-16,0 0-29 15,0 0-48-15,0 0-4 16,258 31-17-16,-125-31-16 16,-8 0-23-16,-1 0-350 15</inkml:trace>
  <inkml:trace contextRef="#ctx0" brushRef="#br0" timeOffset="36041">13209 3509 1052 0,'0'0'257'16,"0"0"-93"-16,0 0-30 0,0 0-64 16,0 0-21-16,0 0 2 15,17-16-34-15,-17 16 7 16,0 0-17-16,0 0-3 15,0 11-8-15,0 21 1 16,0 13 3-16,0 11 2 16,0-2 4-16,0-5-6 15,0-7 0-15,0-11 7 16,0-11-10-16,0-12 4 16,0-2-1-16,0-6 2 15,0 0 9-15,0 0-7 0,0 0 6 16,-8-23-10-16,-1-14 12 15,-14-14-11-15,23-8-1 16,-8-9 0-16,-1-3 2 16,9 2-6-16,0 5 4 15,0 10-13-15,0 13 9 16,31 9-12-16,13 11-1 16,5 13-10-16,18 8-38 15,8 0 0-15,5 6-35 16,-31 27-72-16,-31 7-60 15,-18 8-92-15,-31 2-295 16</inkml:trace>
  <inkml:trace contextRef="#ctx0" brushRef="#br0" timeOffset="36205">12986 3758 644 0,'0'0'141'0,"0"0"-2"16,0 0-13-16,0 0-91 15,0 0-23-15,307 0-5 16,-191-11-7-16,-10-5-10 16,-13 1-239-16,-13-1-215 15</inkml:trace>
  <inkml:trace contextRef="#ctx0" brushRef="#br0" timeOffset="36980">15772 3444 556 0,'0'0'154'0,"0"0"1"15,0 0 23-15,0 0-51 16,0 0 9-16,0 0-30 15,58-158-32-15,-58 135-2 16,0 9-35-16,0 6-5 16,0 2 8-16,-9 6-32 15,-9 0 4-15,9 0-12 16,-22 31-5-16,-4 20 4 16,-5 14 1-16,22 9 0 15,9 2-4-15,9-2 9 0,0-6-10 16,27-14 1-1,22-12-19-15,-14-14 19 0,14-11-17 16,-18-8 4-16,-13-9 14 16,0 0-11-16,-18 0 12 15,0 0 2-15,0-20 0 16,0-8-2-16,0-1 3 16,0-2-1-16,0 2 0 15,0 5 1-15,0 7-1 16,0 3 0-16,0 2 3 15,0 4-6-15,0-4 3 16,9 4 0-16,22-3-3 16,9 2 5-16,-5 4-2 0,5 5 0 15,-22 0-2 1,13 0-7-16,-4 2 9 0,-10 24 0 16,6 7-3-16,-14 10 5 15,8 8-2-15,-8 5 0 16,-9 7 4-16,9 3 9 15,4-2-12-15,-4-5-1 16,9-2 2-16,0-8 5 16,13-8-5-16,-13-9-2 15,4-9-9-15,-4-6-28 16,-9-11-174-16,-1-6-167 16</inkml:trace>
  <inkml:trace contextRef="#ctx0" brushRef="#br0" timeOffset="42102">24067 3487 528 0,'0'0'240'0,"0"0"-82"16,0 0-20-16,0 0-4 16,0 0-49-16,-36-147 9 15,36 144-24-15,0 3-54 16,0 0 2-16,0 0-18 16,0 11 0-16,18 26-11 15,22 11 21-15,4 9-10 16,14 5 0-16,0 3 6 15,9 0-14-15,-1-7 8 16,-8-15 0-16,0-8-1 16,-27-15-14-16,-22-9-62 15,-9-8-76-15,0-3-65 16,-9 0-28-16,-31-5-312 0</inkml:trace>
  <inkml:trace contextRef="#ctx0" brushRef="#br0" timeOffset="42322">24404 3417 430 0,'0'0'242'15,"0"0"-104"-15,0 0 6 16,0 0-46-16,0 0-13 16,0 0-16-16,0-12-40 0,0 12-13 15,-48 25-16 1,-19 26 0-16,-17 17 9 0,-23 6-9 15,18-2 0-15,22 0-2 16,32-6-95-16,26-10-80 16,9-5-127-16</inkml:trace>
  <inkml:trace contextRef="#ctx0" brushRef="#br0" timeOffset="42993">26666 3325 580 0,'0'0'253'16,"0"0"-119"-16,0 0-13 16,0 0 0-16,0 0-68 15,0 0 13-15,0-5-29 16,0 5-37-16,0 0 19 16,0 25-19-16,0 6 0 15,0 10-4-15,0-2 15 16,26-5-11-16,1-6 0 15,13-8 7-15,9-14-2 16,-22-6-5-16,13 0 0 16,-14 0 10-16,14-12-2 0,-22-7 0 15,-5-4 13 1,5-5-3-16,-9-1 31 0,0 3-24 16,-9 10-6-16,0 7 15 15,0 7-30-15,0 2 13 16,0 0-17-16,0 0 5 15,0 0-15-15,0 27-3 16,0 22 13-16,0 19-13 16,-9 5 23-16,-9 1-10 15,9-5 0-15,-13-8-56 16,13-4-35-16,-8-6-95 16,8-6-187-16</inkml:trace>
  <inkml:trace contextRef="#ctx0" brushRef="#br0" timeOffset="43490">28465 3337 859 0,'0'0'135'15,"0"0"-28"-15,0 0 28 0,0 0-56 16,0 0-21-16,0 0 6 16,-49-39-51-16,49 39 9 15,0 0-22-15,40 0-20 16,18 0 20-16,9 0 1 15,17-4 0-15,-8 4 11 16,-10 0 0-16,-17 0-11 16,-18 0-1-16,-13 0 2 15,-9 4-8-15,-9 15 4 16,0 9-1-16,0 12-7 16,-36 17 20-16,-21 2-8 15,-23 3 3-15,13-11-3 0,18-11 10 16,22-9-9-16,19-14 4 15,8-3-5-15,0 1 7 16,0-4-11-16,35 0 2 16,45-6 0-16,36-5-2 15,17 0 2-15,9-11 0 16,-35-8-54-16,-50 4-134 16,-48 7-213-16</inkml:trace>
  <inkml:trace contextRef="#ctx0" brushRef="#br1" timeOffset="64955">3554 2417 615 0,'0'0'194'0,"0"0"-58"15,0 0 13-15,0 0-34 16,0 0 2-16,0 0-43 16,0 0-13-16,-22 17 18 15,22-17-51-15,0 0 2 0,0 0 1 16,0 0-21-16,22 0 26 16,-13 0-20-16,9-4-8 15,-9-12 12-15,13-1-12 16,-4 0-5-16,0 0-2 15,4 0 12-15,-4 0-9 16,0 0-4-16,4 3 0 16,-5 0 1-16,-8 6 5 15,0 4-6-15,-9 4 0 16,0 0 8-16,0 0-17 16,0 0 9-16,0 0-10 15,0 0 2-15,0 9-8 0,0 19 16 16,0 9 0-16,0 2 12 15,9 4-11-15,-9-3-1 16,0 2 0-16,0 1-4 16,0-4 10-16,0 1-6 15,0-9 0-15,0-6 6 16,0-5-10-16,0-8 4 16,0-6 0-16,0-3-4 15,0-3 8-15,0 2-4 16,0-2 0-16,0 0 8 15,-9 0-5-15,-9 0-3 16,-13 0 0-16,14 0 1 16,-1 0 4-16,-4 0-5 15,4 0 0-15,9 0 3 16,0 0-11-16,9 0 8 0,0 0 0 16,0 0-6-1,0 0 3-15,0 0 2 0,0 0 1 16,0 0-19-16,18 0 15 15,31-5-2-15,17-15-2 16,19-3 4-16,4 1-91 16,-5-1-39-16,5 3-142 15,-31 3-464-15</inkml:trace>
  <inkml:trace contextRef="#ctx0" brushRef="#br1" timeOffset="80985">6300 2256 538 0,'0'0'165'0,"0"0"-83"16,0 0 25-16,0 0 16 16,0 0-41-16,0 0 14 15,-75-77-23-15,75 60-46 16,0 0 3-16,31 0-30 15,4 6 0-15,5 2 0 0,18 9 8 16,0 0-12-16,-1 17 4 16,-21 23-11-16,-23 5-3 15,-13 12 10-15,0-1 4 16,-49 6-1 0,-31 1 9-16,-4-1-11 0,-23-8 3 15,23-7 0-15,17-17-8 16,27-14 11-16,23-7-3 15,17-9 5-15,0 0 3 16,26 0 2-16,63-3-10 16,44-19 0-16,41-4 6 15,8 1-1-15,-31 2-5 16,-27 14 0-16,-35 1-169 16,-22 2-180-16</inkml:trace>
  <inkml:trace contextRef="#ctx0" brushRef="#br1" timeOffset="110134">8584 2459 461 0,'0'0'205'0,"0"0"-21"15,0 0-47-15,0 0-34 16,0 0 28-16,0 0-35 15,0 0-30-15,0 0 22 16,-214-70-51-16,214 70 19 16,0 0-19-16,0 0-36 15,0 0 37-15,0-4-36 16,0 4 0-16,9-8 24 16,22-10-21-16,-4-6 10 0,13-10-15 15,18-6 13 1,-23 0-11-16,5 7-2 0,-22 4 0 15,4 15 0-15,-22 6 11 16,0 5-11-16,0 3 0 16,0 0 7-16,0 0-21 15,0 0 14-15,0 0 0 16,0 11-13-16,0 29 6 16,9 16 7-16,0 7 0 15,-9 1 7-15,0-2-14 16,9-5 7-16,-9-6 0 15,0-2-6-15,0-4 14 16,0-5-8-16,0-4 0 16,0-7 6-16,-9-9-17 15,9-9 11-15,-9-3 0 0,0-4-7 16,-13-2 12-16,-5-2-5 16,-4 0 0-16,-4 0 9 15,-5 0-13-15,13 0 4 16,14 0 0-16,-5 0 2 15,9 0 14-15,9 0-16 16,0 0 0-16,40-6 1 16,45-11-17-16,48-8 17 15,40-3-1-15,18-4 7 16,-35 10-4-16,-32 8-6 16,-66 5-60-16,-58 9-103 15,-14 0-107-15,-70 0-766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0:36.6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507 1462 814 0,'0'0'134'0,"0"0"-36"0,0 0 17 16,0 0-16-16,0 0 1 16,0 0-55-16,40-18 16 15,-22-6-1-15,4-13-49 16,4-8 38-16,-8-14-19 15,4-19-12-15,-13-6 30 16,0-12-42-16,-9-6 12 16,0-2-18-16,-26-8 12 15,-23 5-8-15,0-3-4 16,0 8 0-16,22 14-3 16,-4 23 10-16,13 20-7 15,10 16 0-15,-1 15 14 0,9 5-22 16,0 4 8-1,0 2 0-15,0 3-11 0,0 0 16 16,0 0-5-16,-9 0 0 16,9 0-18-16,-14 0 12 15,-12 28-6-15,-14 15 12 16,-18 11-9-16,-9 2 19 16,10-8-10-16,-1-5 0 15,22-11 10-15,5-16-13 16,22-5 3-16,9-11 0 15,0 0-5-15,0 0 19 16,0 0-14-16,0 0 3 16,0 0 9-16,9-25-7 0,22-17-5 15,18-14 0-15,9-7-8 16,9-4 17-16,-1 1-9 16,1 9 0-16,0 11 8 15,-28 21-18-15,-12 16 10 16,-9 9-2-16,4 0-11 15,5 32 5-15,4 10 8 16,22 6 0-16,18 0 3 16,23-2-19-16,30-6 8 15,23-10-70-15,-5-15-58 16,-27-15-235-16,-48 0-688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0:48.2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530 275 600 0,'0'0'330'0,"0"0"-125"16,0 0-6-16,0 0-40 15,0 0-82-15,0 0-5 16,-67-51-24-16,67 51-26 16,0 0 11-16,0 0-33 15,0 3 0-15,0 22-2 16,0 12 8-16,0 8-6 15,0 1 0-15,0 5 3 16,0-4-4-16,-18 0 3 16,1-11-2-16,8-13 0 15,9-12 10-15,0-8-12 16,0-3 2-16,0 0 0 16,0 0 7-16,0-12-3 0,0-30 1 15,0-20 6 1,9-14 0-16,17-6-11 0,14-1 0 15,-4 6 1-15,-5 10-2 16,-13 16 4-16,0 20-3 16,-18 16 0-16,13 12 6 15,-13 3-11-15,9 0 5 16,17 7-21-16,6 32 21 16,-6 18-21-16,14 11 21 15,-13 5 0-15,-5-3-17 16,-4-4 13-16,-9-12-6 15,8-14-12-15,-3-15 15 0,-5-8-54 16,-9-11 6 0,0-4-14-16,0-2-27 0,-9 0-9 15,-31 0-21-15,-18 0-72 16,-9-8-78-16,19-7-190 16</inkml:trace>
  <inkml:trace contextRef="#ctx0" brushRef="#br0" timeOffset="59">530 275 198 0</inkml:trace>
  <inkml:trace contextRef="#ctx0" brushRef="#br0" timeOffset="187">530 275 198 0,'-227'178'229'0,"214"-178"-34"0,4 0-52 0,9 0 2 15,0 0-50-15,0 0-33 16,0 0-8-16,40 0-54 16,27 4 0-16,17 7 11 15,32-8-10-15,30-3 6 0,5 0-7 16,23-9-120-16,-23-11-102 15,-14 0-287-15</inkml:trace>
  <inkml:trace contextRef="#ctx0" brushRef="#br0" timeOffset="750">1605 309 685 0,'0'0'197'0,"0"0"-85"0,0 0 30 15,0 0-7-15,0 0-58 16,0 0-25-16,-49-14-18 16,49 14-24-16,0 0 2 15,0 0-12-15,31 0-19 16,14 0 19-16,12 0-1 15,19 0 1-15,-5 0 1 16,-4 0 10-16,-10-6-19 16,-12 0 8-16,-14 1 0 15,-13 5 7-15,-9 0 2 16,-9-3-6-16,0 1 11 16,0-10-5-16,-9-1 29 0,-18-5-23 15,-13 1-10-15,0-3-2 16,5 3 5-16,-5 3-5 15,13 6-3-15,5 2 7 16,13 4-11-16,9 2 4 16,0 0 0-16,0 0-5 15,0 0 10-15,0 0-9 16,9 0 4-16,31 0-12 16,17 4 11-16,-8 10 1 15,9 4 0-15,0-1 0 16,0 3 9-16,-14 5-9 15,-4 4 0-15,-13-1 1 0,4 3-8 16,-22-6 7-16,-9 0-5 16,0 0-14-16,-40-4-51 15,-27-1-32-15,0-3-120 16,19-4-240-16</inkml:trace>
  <inkml:trace contextRef="#ctx0" brushRef="#br0" timeOffset="1147">2756 238 818 0,'0'0'155'0,"0"0"21"15,0 0-43-15,0 0-31 16,0 0-62-16,0 0-39 15,-31 51-1-15,13 3 7 16,9 0-3-16,9 0-2 16,0-7 6-16,0-4-5 15,36-8-3-15,21-16 0 16,19-10 5-16,13-9 1 16,4 0-2-16,-4-23 35 15,-23-8 6-15,-8-3 9 16,-31 0-25-16,-18-3 13 0,-9-6 7 15,0-2-29 1,-18-1 4-16,-31 8-10 0,-18 1-8 16,1 14-4-16,-1 6-2 15,18 12 0-15,0 5-3 16,5 0-26-16,-14 30-51 16,9 13-37-16,-8 2-101 15,-1 3-214-15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0:51.8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320 136 630 0,'0'0'226'0,"0"0"-74"16,0 0 17-16,0 0-39 15,0 0-50-15,0 0 8 16,18-136-34-16,-18 136-1 15,0 0-18-15,-9 0-25 16,-31 17-9-16,-9 31-1 16,-17 8 0-16,-1 14-11 15,27 5 18-15,4-4-7 16,19-1 0-16,3-4 9 16,14-9-18-16,23-11 9 0,34-8-10 15,37-12 2-15,21-15-59 16,41-11 17-16,-5-6-44 15,4-27-115-15,-22-4-158 16</inkml:trace>
  <inkml:trace contextRef="#ctx0" brushRef="#br0" timeOffset="492">1111 334 610 0,'0'0'174'0,"0"0"-10"0,0 0-23 16,0 0-35-16,0 0-30 16,0 0-50-16,-18-11-7 15,49 11-19-15,27 0-7 16,9 0 4-16,8 0 6 16,-8 0-3-16,0 0 10 15,-10 0-3-15,-17 0 0 16,-22-6 6-16,-9-6 3 15,-9 4 32-15,0-3-2 16,0-6 10-16,-9 0-21 16,-40-3-27-16,14 3-3 15,-5 6-5-15,9-2 2 16,13 8 5-16,9 5-7 0,9-2 2 16,0 2 0-16,0 0 3 15,0 0-5-15,0 0 0 16,27 0-15-16,21 20 15 15,10 5-7-15,9 1 7 16,-9 5 0-16,-10 0 9 16,10-3-9-16,-18 6 0 15,-22-2 3-15,-9 0-12 16,-9-5 9-16,0 1 0 16,-58 0-7-16,-9-8-13 15,10-3-32-15,17-5-52 16,22-3-65-16,18-9-44 0,49 0-192 15</inkml:trace>
  <inkml:trace contextRef="#ctx0" brushRef="#br0" timeOffset="845">2328 50 812 0,'0'0'168'0,"0"0"10"16,0 0-88-16,0 0-7 16,0 0-43-16,289-39-25 15,-213 56 13-15,-10 14-27 16,-17 9 4-16,-22 7-5 0,-14-2 5 16,-13 8-5-16,0-3 0 15,-58 1-1-15,1-6-3 16,-1-8 8-16,18-8-3 15,13-21 7-15,27-2-5 16,0-3-1-16,9 5-2 16,49-8 0-16,17 0 12 15,41 0-8-15,-1 0 12 16,1-8-13-16,-32-1-3 16,-17 3-8-16,-36 6-79 15,-22 0-108-15,-9 0-216 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0:50.34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0 249 824 0,'0'0'174'0,"0"0"45"16,0 0-57-16,0 0-56 15,0 0-29-15,0 0-3 16,23-46-54-16,-23 46 9 15,9 26-29-15,-1 16-9 16,1 12 5-16,0 9 4 16,9-10 0-16,-5-5 7 15,-4-14-1-15,-9-6-6 16,0-13 0-16,0-7 6 0,0-8-14 16,0 0 6-1,0 0 2-15,0 0 12 0,0 0-4 16,0-28 6-16,0-17 0 15,-9-9-4-15,9-11-20 16,0-2 9-16,0-2 1 16,0 4 4-16,0 8 0 15,18 12-4-15,0 8 0 16,4 13 0-16,-13 11-8 16,18 11 0-16,13 2-9 15,-14 0 16-15,23 10-31 16,-9 19 30-16,-22 8-9 15,0 2-14-15,-18-2 21 16,0-1-25-16,0 2 2 0,-36-5 15 16,-4-6-17-16,0-10 24 15,13-7-4-15,19-7 9 16,-1-3-8-16,9 0 12 16,0 0-4-16,0 0 7 15,0 0 0-15,0 0-5 16,26 0-2-16,23-3-3 15,18 3-3-15,-9 0 1 16,8 12 5-16,1 22 0 16,-9 2 1-16,-1 1-8 15,-30 3 7-15,-5-6-1 16,-22-6-6-16,0-5 1 16,-22-7 3-16,-45-1 2 0,-8-7 0 15,-18-4 1-15,-5-4 0 16,22 0 4-16,19 0-15 15,48-18-23-15,26-30-138 16,126-33-109-16,88-28-628 16</inkml:trace>
  <inkml:trace contextRef="#ctx0" brushRef="#br0" timeOffset="606">1324 356 474 0,'0'0'206'15,"0"0"-58"-15,0 0-17 16,0 0-29-16,0 0-30 15,0 0-16-15,-106-34-5 16,106 31-9-16,0 3 1 16,40-4-43-16,18 0 0 15,26 4 16-15,0-4-11 16,14 4 8-16,-13 0-5 0,-19 0-8 16,-17 0 18-1,-18 0-18-15,-22-1 2 0,0 1 14 16,-9-9-14-16,0-5 32 15,0-7 16-15,0-4-15 16,-27-3-16-16,-13 6-18 16,9 4 3-16,-4 4 2 15,4 3 0-15,13-1-6 16,0 7 3-16,9-1 4 16,9 3-4-16,0 1-3 15,0 2 0-15,0 0-3 16,27 0-5-16,22 5-2 0,-1 18 2 15,19-3 8 1,-9 3 2-16,-14 2-2 0,14 0 0 16,-18 7-2-16,0-1 8 15,-13-3-6-15,-10 0 0 16,-17-6 6-16,0 3-4 16,0 2-2-16,-17 1-5 15,-23-2 1-15,4-1-45 16,5-1-95-16,4-9-114 15,27-5-232-15</inkml:trace>
  <inkml:trace contextRef="#ctx0" brushRef="#br0" timeOffset="854">2653 17 208 0,'0'0'810'0,"0"0"-601"15,0 0 5-15,0 0-91 16,0 0-58-16,0 0-9 16,31-4-40-16,-31 50-6 15,9 11 2-15,0 10-10 16,-9 5 19-16,9-2-18 16,-9 1-1-16,0-11-2 15,0-1-4-15,-9-8-31 0,-18 0-60 16,-13 0-104-1,0-6-300-15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0:53.4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 0 738 0,'0'0'201'16,"0"0"-22"-16,0 0-59 0,0 0-25 15,0 0-32-15,0 0-43 16,0-5 24-16,0 5-44 15,0 5 1-15,0 23-4 16,0 21-4-16,0-1 7 16,0 9 0-16,9-1 5 15,-9-2-16-15,17 0-54 16,1-9-59-16,13-8-16 16,5-6-164-16,4-8-427 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0:53.7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298 0 540 0,'0'0'135'0,"0"0"-43"15,0 0-26-15,0 0-27 0,0 0-14 16,0 0-21-16,0 39 44 16,0-10-30-16,0-1 7 15,0 9 8-15,0 2-31 16,9 4 0-16,9-1 0 15,-5-5-2-15,-4-3-114 16,0-3-382-16</inkml:trace>
  <inkml:trace contextRef="#ctx0" brushRef="#br0" timeOffset="668">67 701 481 0,'0'0'283'0,"0"0"-212"16,0 0-24-16,0 0-10 15,0 0-10-15,0 0 22 16,289-2-20-16,-232 2-9 16,-8 0 21-16,-22 0-39 15,-9 8 12-15,-5-2-11 16,-13 5 0-16,0 0 13 15,0 10-9-15,-22 3 20 0,-45 2 18 16,1 11-10-16,-28 3 10 16,14-2-11-16,-4 0-24 15,35-1 19-15,9-6-26 16,22-11-2-16,18-3 4 16,0-3-2-16,0-2-3 15,31-4 0-15,27 3 4 16,18-11 12-16,39 0-7 15,27 0 3-15,0-19 10 16,-17-4-17-16,-19 14-3 16,-39 4-2-16,-36 5-7 15,-22 0-76-15,-9 0-151 16,0 0-259-16</inkml:trace>
  <inkml:trace contextRef="#ctx0" brushRef="#br0" timeOffset="2077">1391 668 541 0,'0'0'171'0,"0"0"-118"16,0 0 25-16,0 0-5 16,0 0 8-16,0 0-22 15,-98 0-25-15,98 0 27 16,49 0-41-16,18-6-14 15,30 0 21-15,6 1-14 16,3-1 14-16,-21-2-6 16,-5-1-20-16,-36 4 16 0,-4 1-17 15,-22 2 0 1,-5 2 6-16,-13 0 3 0,0 0-8 16,0 0-1-16,0 0 7 15,0 0 1-15,0-6-7 16,0 0-1-16,0-5 23 15,-31-3-13-15,4 2 3 16,5-1-13-16,-5 7 4 16,19-2-8-16,-15 2 4 15,14 0 0-15,9 6 0 16,0 0 10-16,0-6-10 16,0 6 0-16,0 0-2 15,40 0-7-15,18 0-1 0,9 6 10 16,-9 14-6-1,-1-3 14-15,-8 6-8 0,-13 5 0 16,-19-3 2-16,-3 7-10 16,-14-1 8-16,0 8 0 15,-22-3-7-15,-23-4 7 16,-13 2-6-16,10-5-4 16,-1-7-87-16,22-5-75 15,14-5-142-15</inkml:trace>
  <inkml:trace contextRef="#ctx0" brushRef="#br0" timeOffset="2426">2470 491 795 0,'0'0'146'0,"0"0"-26"0,0 0-14 15,0 0-48-15,231-43-43 16,-173 43 11-16,-18 30-26 16,-13 4 1-16,-27 9-1 15,0 7 6-15,-9 7-6 16,-67 5 0-16,-21 3 1 16,-19-5 6-16,1-12-1 15,39-14-6-15,27-14 4 16,49-18 3-16,0-2-6 15,0 0-1-15,31 0-1 0,45 0-9 16,39 0 20-16,36-24-4 16,5-8 2-16,-14-2-8 15,-17 4-34-15,-37 3-175 16,-30 9-174-16</inkml:trace>
  <inkml:trace contextRef="#ctx0" brushRef="#br0" timeOffset="2835">3381 491 718 0,'0'0'175'16,"0"0"-36"-16,0 0-10 15,0 0-35-15,0 0-13 16,0 0-36-16,0-25-23 15,-9 25-22-15,-8 18 0 16,-6 7 0-16,6 2 10 16,8-1-2-16,9 3-3 15,0-1-5-15,17 4 0 16,23-1-2-16,9-3 10 16,9-3-8-16,-14-2 8 15,5-1-1-15,-18-7-1 0,-4 2-6 16,4 4 0-1,-22-8-5-15,0 4 10 0,-9-5-5 16,0 7 0-16,0-5 1 16,-18 4-5-16,-22 1 4 15,-18-11-1-15,-8-2-4 16,-1-6-27-16,9 0-53 16,10 0-31-16,8 0-76 15,31-20-72-15,9-16-373 16</inkml:trace>
  <inkml:trace contextRef="#ctx0" brushRef="#br0" timeOffset="2992">3479 473 509 0,'0'0'230'16,"0"0"-126"-16,0 0-19 15,218-40-36-15,-138 40-35 16,-27 0-14-16,-31 0-29 15,-22 0-320-15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1:28.20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33 194 426 0,'0'0'141'16,"0"0"-28"-16,0 0-5 15,0 0-4-15,0 0-36 16,0 0-18-16,-18 2 11 16,18 0-27-16,0 2 22 0,0-2-20 15,18-2-27-15,22 0 23 16,17 0-31-16,28 0 10 16,12 0-7-16,19-10-1 15,17-5-6-15,-26 7-8 16,-32 2-90-16,-35 6-19 15,-40 0-105-15,0 0-51 16</inkml:trace>
  <inkml:trace contextRef="#ctx0" brushRef="#br0" timeOffset="222">215 281 567 0,'0'0'156'16,"0"0"-2"-16,0 0-62 15,0 0-27-15,0 0-40 16,0 0-16-16,0 31 8 16,57-29 38-16,32 1-24 15,13-3 11-15,23 0-31 16,4 0-2-16,-18-5-9 16,-31-4-27-16,-36 6-239 15,-30 3-476-15</inkml:trace>
  <inkml:trace contextRef="#ctx0" brushRef="#br0" timeOffset="653">1272 0 1054 0,'0'0'156'0,"0"0"0"0,0 0-44 16,0 0-52-16,0 0-20 15,0 0-35-15,-124 9 8 16,101 25-13-16,15 8 9 16,-1 7-5-16,9 1-4 15,0 1 0-15,0-5-3 16,26-10 4-16,5-4-1 0,5-13 0 15,22-7 5-15,-9-7-7 16,8-5 2-16,-8 0 0 16,9-2 17-16,-22-22-11 15,-5-6 35-15,-14-3 9 16,-17-14-24-16,0 0 18 16,0-4-18-16,-35 5-16 15,-14 10 21-15,-9 7-31 16,9 9 13-16,0 15-13 15,5 5-8-15,4 0 7 16,-9 19-74-16,0 21-58 16,23 6-45-16,26-1-324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5:33.1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92 23 583 0,'0'0'310'0,"0"0"-162"16,0 0-18-16,0 0 30 15,0 0-77-15,0 0-53 16,-22-26 11-16,4 63-41 0,9 17 0 16,-9 14 1-16,-4 16 2 15,22 8 6-15,0 1-9 16,0-6 12-16,0-9-9 16,0-16-3-16,9-15 0 15,22-10-5-15,5-17-51 16,35-17-108-16,-5-3-142 15,1-11-311-15</inkml:trace>
  <inkml:trace contextRef="#ctx0" brushRef="#br0" timeOffset="257">399 62 501 0,'0'0'291'0,"0"0"-116"0,0 0-13 15,0 0-45-15,0 0-43 16,0 0-21-16,8-53-49 16,41 87 11-16,5 14-15 15,-5 11 14-15,-9 14-11 16,-5 10 17-16,-13-1-20 16,-4 0 3-16,-18-11 1 15,0-6 6-15,0-10-10 16,-18-8 0-16,-31-7-45 15,1-12-93-15,21-11-229 16</inkml:trace>
  <inkml:trace contextRef="#ctx0" brushRef="#br0" timeOffset="524">954 490 641 0,'0'0'162'0,"0"0"-96"16,0 0 51-16,0 0 6 16,0 0-60-16,0 0-46 15,67-14 5-15,-23 5-8 0,27 6-7 16,5 1-14-16,-10-4 4 15,-8 3-153-15,-22-5-118 16,-5-2-412-16</inkml:trace>
  <inkml:trace contextRef="#ctx0" brushRef="#br0" timeOffset="796">1611 0 827 0,'0'0'195'15,"0"0"-25"-15,0 0-20 0,0 0-47 16,0 0-32-16,0 0-62 16,23 3 6-16,-14 48-15 15,-9 20-1-15,8 16 1 16,1 13 3-16,0 2-1 15,-9-1 5-15,0-10 3 16,0-9-6-16,0-8-4 16,-9-16-48-16,-8-15-164 15,17-14-447-15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1:27.6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151 181 800 0,'0'0'204'0,"0"0"-48"0,0 0-31 15,0 0-48-15,0 0-67 16,0 0-5-16,0 28 10 15,0 4-11-15,0-1 15 0,0 0-4 16,0 0-12 0,0-3 14-16,0-3-17 0,0-7 0 15,0-7 2-15,0-5 3 16,0-6-5-16,0 0 6 16,0 0-3-16,0 0 17 15,0 0 6-15,0-17 20 16,0-12-13-16,0-10-32 15,0-10 19-15,0-8-10 16,22-3-4-16,-4 2 3 16,9 10-9-16,-5 14 0 15,-13 14-4-15,0 11 10 16,0 9-6-16,0 0 0 16,0 0-21-16,22 26 21 15,9 17-7-15,-14 10 7 0,-8 4-8 16,-9 3 10-16,4-7-5 15,5-8 2-15,0-11-27 16,-9-8 19-16,13-12-48 16,-13-8-39-16,9-6-86 15,-10 0-83-15,6 0-138 16</inkml:trace>
  <inkml:trace contextRef="#ctx0" brushRef="#br0" timeOffset="208">0 305 428 0,'0'0'370'0,"0"0"-227"15,0 0-47-15,0 0 22 16,0 0-84-16,0 0 12 16,191 4 3-16,-84-4-10 15,17-18-12-15,10-1-21 16,-1-1-12-16,0-3-31 15,-26 3-222-15,-23 0-347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0:59.8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307 368 758 0,'0'0'256'15,"0"0"-40"-15,0 0-60 16,0 0-70-16,0-162 26 16,-9 140-50-16,9 4-22 0,0 13 22 15,0 3-40 1,0 2 12-16,0 0-11 0,0 0-19 15,0 0-6-15,0 2 2 16,0 21-22-16,0 8 21 16,0 16 0-16,-18 8 1 15,-4-2 0-15,-5-4 11 16,9-12-11-16,9-14 0 16,-4-9 0-16,4-6-2 15,9-5 11-15,0-3-9 16,0 0 0-16,0 0 4 15,0 0 8-15,0 0-9 16,0-3-1-16,0-23 14 16,0-19-10-16,0-11-6 15,31-9 0-15,5-12-1 0,4 6-2 16,9 9 3-16,-23 16 0 16,14 18-8-16,-31 11 8 15,0 12 0-15,0 2 0 16,-9 3 1-16,0 0-7 15,0 0 0-15,9 0-8 16,13 7 11-16,5 18-19 16,4 8 18-16,-13 1-4 15,8 3-12-15,-4 5 18 16,-4 3-32-16,-9-2-1 16,13 2 31-16,-22-5-42 15,9-6 3-15,0-6-25 0,-9-11-7 16,0-5-60-16,0-7-50 15,0-2-87-15,-9-3-188 16</inkml:trace>
  <inkml:trace contextRef="#ctx0" brushRef="#br0" timeOffset="239">0 314 432 0,'0'0'168'15,"0"0"-58"-15,0 0 16 16,0 0-44-16,0 0-29 16,0 0-39-16,0 0 8 0,89 0 56 15,26 0-16 1,-4-5-18-16,27-15 15 0,-5-3-39 16,-17 3-1-16,-23 6-19 15,-35 9-17-15,-49 5-124 16,-9 0-324-16</inkml:trace>
  <inkml:trace contextRef="#ctx0" brushRef="#br0" timeOffset="27293">1084 201 568 0,'0'0'179'16,"0"0"-71"-16,0 0 33 15,0 0 14-15,0 0-64 16,0 0-7-16,0 0-45 16,0 0 3-16,0 0-8 15,49 5-26-15,-14-5 10 16,-3 0-18-16,16 0 0 15,-3 0 0-15,4 0 2 16,26 0-2-16,-8 0 0 16,13 0-100-16,-22 0-186 15,-32 0-163-15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1:32.5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10 157 828 0,'0'0'180'0,"0"0"-68"16,0 0 51-16,0 0-62 15,0 0-41-15,0 0-20 16,0 6-25-16,0 17 5 15,0 13-15-15,0 7 23 16,0 8-3-16,0 0-21 16,0 0 13-16,0-3-9 15,0-6-7-15,0-11 6 16,0-5-6-16,0-12 1 16,0-6-2-16,0-5 3 0,0-3-3 15,0 0 4-15,0 0-2 16,0 0 33-16,0-3 0 15,0-22-3-15,-9-17-12 16,9-18-18-16,0-8 2 16,0-11-4-16,0 0 6 15,31 2-4-15,-5 15-2 16,-8 16 0-16,4 18-7 16,-4 18 6-16,0 3 1 15,13 5-7-15,-4 2-12 16,4 0 18-16,4 2-19 15,-4 23 4-15,-4 0 8 16,-5 7-23-16,-13 11 8 0,-9-4 5 16,0 4 12-16,-31 0 2 15,-4-10-2-15,-5-4 6 16,13-9-7-16,-4-13 5 16,31-3 2-16,0-4 0 15,0 0 5-15,0 0-13 16,0 0 7-16,31 0 1 15,13-6 0-15,5-5 3 16,0 6-3-16,0 2 0 16,0 3 1-16,-14 0-4 15,14 8 3-15,-9 23-10 16,-4 9 9-16,-18 2-6 16,-5 1 7-16,-13-7 0 0,0-7 2 15,0-6-8 1,-49-3 8-16,-9-7-2 0,-8-4 5 15,-23-6 0-15,4-3 0 16,10 0-5-16,-1 0 6 16,27-9-4-16,9-11-2 15,32 4-2-15,8-5-1 16,0 7-94-16,8 3-116 16,41 3-120-16,18 2-419 15</inkml:trace>
  <inkml:trace contextRef="#ctx0" brushRef="#br0" timeOffset="399">938 123 469 0,'0'0'261'0,"0"0"-113"15,0 0-24-15,0 0 22 0,0 0-22 16,0 0-47-16,-35 23-12 15,35-23-16-15,0 0-20 16,26 0 13-16,14 0-28 16,18-11 9-16,0 2-3 15,-1-2-19-15,-8 3 10 16,-4 2-11-16,-5 0-5 16,-22 6 3-16,4 0-90 15,-22 0-108-15,0 17-171 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1:34.8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 0 551 0,'0'0'408'0,"0"0"-260"16,0 0 14-16,0 0-61 16,0 0-57-16,0 0-33 15,0 33-1-15,0 16-10 16,0 14 22-16,0 0-9 16,0 0 7-16,0-3-17 15,8-6-3-15,1-5 0 16,-9-14-1-16,14-4-80 15,-14-8-230-15,17-3-423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1:34.3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76 25 467 0,'0'0'396'0,"0"0"-291"16,0 0 42-16,0 0-19 16,0 0-25-16,0 0-49 15,-76-13-39-15,76 13 3 0,9 0-18 16,40 0 0-16,4 0 8 15,19 0-3-15,-6 0-5 16,1 0 0-16,-9 0-42 16,-14 0-78-16,-13 0-117 15,-22 14-123-15,-9 12-327 16</inkml:trace>
  <inkml:trace contextRef="#ctx0" brushRef="#br0" timeOffset="178">85 168 472 0,'0'0'292'0,"0"0"-191"16,0 0-33-16,0 0-8 15,0 0-24-15,0 0-3 16,124 31 19-16,-48-28-24 16,21 3-21-16,19-6-7 15,-14 0-67-15,-4 0-507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1:33.7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205 168 726 0,'0'0'271'0,"0"0"-155"15,0 0 49-15,0 0-13 16,0 0-73-16,0 0-24 16,9 0-16-16,-9 0-25 15,0 0 11-15,0 10-18 16,0 19-7-16,0 11 9 15,0 8-2-15,0 5 10 16,-9-2-7-16,-14-5-8 16,6-10 15-16,8-13-15 15,0-11-1-15,9-6-1 16,-13-4 7-16,13-2-7 16,0 0 0-16,0 0 6 15,0 0 4-15,0 0-7 0,0-6 1 16,0-33 11-16,0-26-10 15,22-16-4-15,4-11-1 16,14 7 1-16,-22 20-3 16,13 18 3-16,-22 17-1 15,-9 19 2-15,9 8 2 16,-9 3-4-16,0 0 0 16,0 0-16-16,18 0 14 15,4 29-24-15,5 13 26 16,4 12-3-16,4 6-5 15,-17-4 6-15,13-2-5 16,-4-12-24-16,4-8-9 0,-13-8-57 16,0-12-37-1,4-5-107-15,-13-9-105 0,0 0-202 16</inkml:trace>
  <inkml:trace contextRef="#ctx0" brushRef="#br0" timeOffset="196">0 431 653 0,'0'0'130'0,"0"0"-22"16,0 0-3-16,0 0-46 16,0 0-23-16,0 0-1 0,298-55-16 15,-174 37-13 1,10-5-6-16,-10 3-77 0,-26 3-504 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1:40.3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293 201 653 0,'0'0'307'0,"0"0"-125"16,0 0-19-16,0 0-31 16,0 0-67-16,0 0-19 15,-18-54-31-15,18 54-9 16,0 9-12-16,0 31-6 16,0 11 12-16,-9 11 12 0,-9-5-5 15,-4-4-2 1,4-7-5-16,10-15 4 0,-1-15-5 15,0-3 2-15,9-13-1 16,0 0 6-16,0 0 0 16,0 0 8-16,0-8 27 15,0-22-22-15,0-18 6 16,9-17-25-16,17-8 1 16,5-4-2-16,5 3 13 15,-5 11-11-15,-4 20-1 16,-9 16 0-16,-5 13-7 15,-4 11 6-15,9 3-5 16,-1 0 5-16,14 23-17 16,-4 25 15-16,4 18 1 15,-13 4-2-15,-9 6-5 0,0-7-3 16,4-10-11-16,5-8-27 16,0-17-52-16,-10-13-31 15,6-6-43-15,-14-9-1 16,0-6 79-16,-14 0 39 15,-21 0-16-15,-14-13 36 16,-9-8 13-16,1 4 4 16,-10 2 5-16,0 2 17 15,1 4 5-15,-1 6 5 16,18-5 35-16,0 8 19 16,23-3 22-16,17 3 21 15,9 0-21-15,0-2-6 0,0-2-38 16,66-4-42-16,19 0 30 15,30-7 22-15,19 1-23 16,-1 0-11-16,0-3-18 16,-9 3-1-16,-26 8-157 15,-31-5-290-15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1:41.74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37 921 0,'0'0'219'0,"0"0"-48"16,0 0-31-16,0 0-62 16,0 0-41-16,0 0-13 15,-9-37-23-15,9 37 0 16,9 12-1-16,13 19 0 15,-4 6 7-15,0 10-7 16,-9 13-15-16,-9 17-59 16,13 7-125-16,-13 4-22 15,9-12-212-15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1:41.9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 0 686 0,'0'0'170'0,"0"0"-57"15,0 0-51-15,0 0 1 16,0 0 15-16,0 0-19 16,0 90-7-16,0-65-34 15,0 6 9-15,9 1-23 16,0 5 3-16,4 8-8 15,5-6 1-15,-9 9-104 16,-1-11-157-16,1 3-448 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1:42.4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 38 554 0,'0'0'362'0,"0"0"-236"16,0 0 35-16,0 0-58 16,0 0-65-16,0 0-35 15,-22-29 3-15,71 27-6 16,8 2 15-16,1 0-15 16,-18 0 17-16,5 0-12 15,-14 0-1-15,-14 0-2 16,-8 0-2-16,0 0 0 15,-9 6-1-15,0 9 0 16,0 3 1-16,-18 9 18 16,-30 9-11-16,-10-5 11 15,4 3-14-15,6 3-4 0,8-6 0 16,22-12 9 0,9 7-11-16,9-3 2 0,0-9 0 15,0-4-9-15,18-2 12 16,39-1-3-16,10-7 7 15,9 0-3-15,12 0 7 16,-3-15-11-16,-1-7-6 16,5 8-96-16,-13-5-259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1:45:10.1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5758 512 416 0,'0'0'290'16,"0"0"-211"-16,0 0 34 0,0 0-21 15,0 0-12-15,0 0-19 16,-18-136-38-16,9 136-6 16,-13 0 18-16,4 0-34 15,1 0 26-15,17 20-27 16,0 2 3-16,0 13 6 15,44-2-3-15,14 4 7 16,22 3 3-16,-14-3-11 16,1-1 4-16,-18-2-9 15,-14-4 4-15,-12-12-3 16,-15 0-1-16,-8-7 0 16,0 0-2-16,-8-2 5 0,-24-9-3 15,6 0 0-15,-5 0 4 16,22-9 7-16,0-19-11 15,9-9 0-15,0-9-1 16,18-1-9-16,13-1 7 16,13 8 1-16,14 0 0 15,-9 3-6-15,0 0 10 16,-14 4-2-16,-4 8 1 16,-13 5 11-16,-18 5-8 15,0 7-3-15,0 5 3 16,0 3 12-16,0 0-16 15,0 0 0-15,0 0-5 16,0 8-8-16,-26 26 13 0,-6 12 0 16,6 11 0-16,17 2-8 15,9-3 8-15,0-5 0 16,9-11-3-16,26-12-3 16,5-10 5-16,9-13-3 15,-9-5 4-15,5 0-1 16,12-17 3-16,-8-17 4 15,0-3 11-15,-22-3-13 16,-5 1 17-16,-22-4-9 16,0 4-11-16,0 5 26 15,0 3-21-15,-13 14 0 16,-5 9-4-16,9 2 6 0,9 6-15 16,0 0 7-16,0 28-11 15,0 17-2-15,18 12 11 16,31 2 2-16,-9 6 0 15,4-2 8-15,-4-6-8 16,0-12 0-16,-22-12 1 16,0-10-7-16,-18-8 6 15,0-7 0-15,0-8-4 16,0 0 1-16,-45 0 3 16,-26 0 7-16,-5-15 2 15,1-5-6-15,8 4-2 16,18 1-1-16,23 5 0 15,4-2-2-15,13 6-7 16,9-2-69-16,0-7-59 16,17-1-81-16,41-13-362 0</inkml:trace>
  <inkml:trace contextRef="#ctx0" brushRef="#br0" timeOffset="395">7348 582 466 0,'0'0'190'0,"0"0"-119"16,0 0 22-16,0 0 11 16,0 0 3-16,0 0-48 15,-31 0-15-15,31 0-44 16,23 0-3-16,43 0 3 15,19 0 9-15,21 0 2 16,10 0-22-16,-23 0-75 0,-26 0-63 16,-27 0-49-16,-40 18 16 15,0 5-75-15</inkml:trace>
  <inkml:trace contextRef="#ctx0" brushRef="#br0" timeOffset="547">7513 743 420 0,'0'0'187'0,"0"0"-50"16,0 0-31-16,0 0-17 16,0 0-46-16,0 0-30 15,111-13 9-15,-22 13-17 16,26 0 1-16,19 0-12 0,-10-3-200 16,-17-6-372-16</inkml:trace>
  <inkml:trace contextRef="#ctx0" brushRef="#br0" timeOffset="1688">8486 529 750 0,'0'0'128'0,"0"0"-24"16,0 0-10-16,0 0 21 0,0 0-39 15,0 0-54-15,-18-51-2 16,18 54-20-16,0 25-13 16,0 20 6-16,0 6 14 15,0 5 3-15,0-2-10 16,0-11 11-16,0-13-12 15,0-10 1-15,0-11 0 16,0-10-2-16,0-2 18 16,9 0-11-16,-9 0 13 15,9-2 13-15,13-25 39 16,5-9-70-16,13-6 3 16,-5-1-6-16,14-3 12 0,0 12-9 15,-18 12 0-15,-13 11-3 16,0 8-12-16,-10 3 11 15,15 0 3-15,3 17-9 16,-8 18 9-16,13 4-3 16,-4 0 4-16,4-3-18 15,-4-6 11-15,4-11-6 16,-13-8 7-16,8-5-2 16,-13-6 3-16,14 0 5 15,-18-3 4-15,22-28 3 16,-4-6 7-16,4-8-8 15,-13-6-6-15,-9 3 11 16,-9 0-3-16,0 5-1 0,0 12-6 16,0 6 7-16,-18 7 12 15,0 13-20-15,5 5 0 16,4 0 0-16,9 0-13 16,-9 34 13-16,-9 20 0 15,18 6 3-15,0-1-12 16,0-5 9-16,0-14 0 15,36-13-5-15,13-9-1 16,-1-10 6-16,10-8 0 16,-9 0 7-16,-5-8 7 15,-4-19-11-15,-13 2-3 16,-5-2 18-16,-13-2-12 0,0 1 6 16,-9 5-9-16,0 3 6 15,0 6 4-15,0 5-12 16,0 9-1-16,0 0 0 15,0 0-16-15,0 23 14 16,0 9 1-16,0 4 2 16,9-2-11-16,13-6 10 15,-4-2-1-15,0-9-6 16,4-8-8-16,-4-7 13 16,8-2 0-16,-3 0 2 15,-6 0-3-15,10-11 3 16,-5-15 0-16,-4 1 10 15,0-3-2-15,-9 2-3 16,-9 9-5-16,0 6 7 16,0 5-10-16,0 6 3 0,0 0 0 15,0 0-7-15,0 14-6 16,0 15 13-16,0-1 0 16,22-3-3-16,-4-4-11 15,22-11 11-15,4-7 3 16,5-3-3-16,0 0 16 15,9 0-13-15,-10-19 0 16,1-12 6-16,-13-4 3 16,-5-4-8-16,-22-4 11 15,-9 4 6-15,0 2-11 16,-49 9-13-16,-9 11 6 16,-8 11-57-16,-1 6-56 0,27 0-184 15,13 3-445-15</inkml:trace>
  <inkml:trace contextRef="#ctx0" brushRef="#br0" timeOffset="-3083">2750 201 48 0,'0'0'11'0,"0"0"-1"15,0 0 27-15,0 0 42 16,0 0 3-16,0 0 2 16,0 0 6-16,0-34 39 15,0 28 8-15,0 0-25 16,0-5-4-16,0 0-48 15,0-1 13-15,0-2-1 16,0 0-20-16,0 0 17 0,0 3-25 16,0-7-5-16,-9 7 9 15,0-2-34-15,1 0 3 16,-15 8-11-16,-3-1 5 16,8 6-16-16,-22 0 5 15,13 0 0-15,-13 9-8 16,0 16 13-16,14 1-5 15,-5 8 0-15,13 3 3 16,18 8-12-16,0 3 9 16,0 5 0-16,18 4-9 15,39 0 1-15,1-3 6 16,9-2 1-16,-10-2-12 0,-8-5 7 16,-9-3 6-1,-22 1 0-15,-9-6-9 0,-9-3 10 16,0-3-1-16,-40-6 0 15,-36-2 8-15,-17-6-12 16,-14-11 4-16,-17-6-37 16,26 0-11-16,14 0-56 15,35-18-8-15,22-4-10 16,27-12-26-16,9-17-10 16,85-14-221-16</inkml:trace>
  <inkml:trace contextRef="#ctx0" brushRef="#br0" timeOffset="-1336">3030 288 371 0,'0'0'240'0,"0"0"-117"16,0 0-44-16,0 0 15 15,0 0-26-15,0 0-25 16,0-85 3-16,0 85-27 15,0-2 21-15,0-2-15 16,0 4-7-16,0 0 25 16,0 0-37-16,0 0 8 15,0 0-14-15,0 20 7 0,0 25-5 16,-9 15 7 0,-4 11 1-16,13 3 18 15,0 5-27-15,0-2 9 0,0-7-8 16,0-11 7-16,0-15-5 15,0-16-4-15,0-14 0 16,0-9-2-16,0-2 11 16,0-3-9-16,0 0 19 15,0-17-19-15,0-20 18 16,-9-8-18-16,-9-2 0 16,0-8 0-16,-13 4 3 15,5 9-3-15,-5 11 0 16,13 8 3-16,-13 9-12 0,22 8 9 15,-9 2-8 1,18 4 0-16,0 0-2 0,0 0 10 16,0 21-1-16,40-4 5 15,18 0-6-15,8-3 2 16,1-8 0-16,9-6 20 16,-10 0-20-16,-8 0 15 15,-18 0 3-15,-13 0-16 16,-10-9 27-16,-3 4-16 15,-14-1-5-15,0 6 24 16,0 0-27-16,0 0 10 16,0 0-15-16,0 0 5 15,9 0-15-15,0 0 5 16,17 17 5-16,-4 14-10 16,-4 9 11-16,9 7-1 0,-14 2 0 15,-4-4 9-15,-9-5-16 16,0-6 7-16,0-11 0 15,0-4-4-15,0-7 4 16,-22-7 0-16,4-5-1 16,0 0 6-16,9-3 6 15,-13-19-11-15,22-12-3 16,0-2-5-16,0-5 0 16,31 2 6-16,5 5 0 15,-5 11-3-15,-4 9 2 16,4 5 3-16,-5 7-5 15,5 2-7-15,-4 0 14 16,4 0-2-16,-4 0 0 16,4 13 2-16,-13 4-6 0,-1 4 4 15,6-1 0-15,-6 2-6 16,-8-6 12-16,0-1-6 16,0-3 0-16,-9-7 6 15,0-2-8-15,0-3 2 16,0 0 0-16,0 0 7 15,9 0-1-15,-9 0-3 16,22-3 2-16,-4-22 3 16,13-7-11-16,-4-1 3 15,-1 7 0-15,-3 12-2 0,-15 3 2 16,1 8 0 0,-9 3-3-16,9 0-10 0,0 0 9 15,4 19 4-15,-4 4 0 16,-9 0-7-16,9-1 11 15,0-2-4-15,0-6 0 16,-9-8 6-16,0-3-10 16,9-3 4-16,-9 0 0 15,22 0-14-15,-13-3 18 16,9-19-4-16,0-1 0 16,13 1 13-16,-14 4-17 15,-8 9 4-15,14 4 0 16,-15 5-11-16,1 0 10 15,0 0 1-15,9 0-1 16,-5 3 2-16,5 14-9 0,-9 0 8 16,22 0 0-16,-13-3-5 15,0-3 7-15,13-2-2 16,-14-6 0-16,10-3-5 16,4 0 5-16,-4 0 0 15,4-12 3-15,-4-10 0 16,-19-3 1-16,15-7-4 15,-14 2 5-15,-9 1 10 16,0 1-16-16,0 8 1 16,-9 5 0-16,-14 7-4 15,-3 8 4-15,8 0 0 16,-4 8 0-16,-5 23-3 0,9 9-2 16,5-3 5-16,13-3-3 15,0-8-6-15,0-13-8 16,31-4 1-16,-4-9 6 15,13 0 7-15,-22 0 3 16,4-2 0-16,-4-10 2 16,-18 0 12-16,0 7-11 15,0 2 13-15,0 3 1 16,0 0-10-16,0 7-14 16,0 35 0-16,0 17 7 15,-18 17 9-15,-13 8-6 16,13 8-3-16,0-2 2 15,18 12 14-15,0 8-20 0,0 5 7 16,9-3-3-16,-9-16 20 16,0-20-16-16,0-16-4 15,0-17 0-15,-22-20 13 16,-14-15-10-16,-13-8 4 16,-8 0-2-16,-19-6 16 15,1-25-18-15,4-9-3 16,17-5 3-16,5-6 12 15,0-6-12-15,18-8-3 16,31-5-31-16,0-7 21 16,0-5-73-16,49 0-10 15,9-1-32-15,9 7-36 16,-18 6 29-16,-9 1-59 16,-23 7-107-16</inkml:trace>
  <inkml:trace contextRef="#ctx0" brushRef="#br0" timeOffset="-954">3728 348 307 0,'0'0'225'16,"0"0"-87"-16,0 0-7 15,0 0-17-15,0 0-55 16,0 0 13-16,0-60-37 0,0 60-16 16,0 0-19-16,0 6-1 15,0 20-2-15,0 2 3 16,-9-5 0-16,9-9 4 16,0-1-4-16,0-9 0 15,9-4 1-15,8 0 2 16,14 0 22-16,-4-20-2 15,-5-9 0-15,-4 1 21 16,-18 0-30-16,0 5-9 16,-9 6-5-16,-40 8-7 15,0 9 6-15,14 0-49 16,-14 14-96-16,18 24-120 0,31 10-274 16</inkml:trace>
  <inkml:trace contextRef="#ctx0" brushRef="#br0" timeOffset="15884">462 2422 679 0,'0'0'232'0,"0"0"-60"16,0 0-4-16,0 0-50 0,0 0-20 16,0 0-26-1,0-149-41-15,0 146 17 0,0 3-24 16,0 0-5-16,0 0 9 15,0 0-24-15,0 25 3 16,0 29-7-16,0 23-1 16,0 19-6-16,0 11 7 15,0 9 0-15,0 7 3 16,0 4 4-16,-18-3-7 16,5-8 0-16,-5-11 6 15,9-20-11-15,0-23 5 16,9-19-11-16,0-18 7 15,0-13-38-15,0-7 29 16,0-5-1-16,27 0-10 16,4-3 19-16,5-31 5 0,-5-16 0 15,-4-10 6 1,-5-5 0-16,-22-6-6 0,0 3 0 16,0 0-1-16,-49 3-7 15,-9 6 1-15,-17 5 7 16,-14 11-7-16,13 6-4 15,1 10 9-15,17 3-5 16,9 8-6-16,22 7 4 16,14 3 1-16,13 6-2 15,0 0 8-15,0 0-22 16,0 0 7-16,13 0-9 16,32 0-30-16,35 0 43 0,4-2 4 15,1-10 9 1,3-5 3-16,-21 1 0 0,-18 4-3 15,-31 6 1-15,-9 3 11 16,-9 3-6-16,0 0 0 16,0 0 4-16,0 0 16 15,0 0-25-15,0 0 7 16,0 0-8-16,0 0-9 16,0 7 5-16,0 15-8 15,-9 11 12-15,9 8-4 16,0-3 12-16,0 0-8 15,0-10 0-15,9-8 3 16,22-6-12-16,-13-8 9 0,-1-6 0 16,14 0-5-1,-22 0 5-15,9-17 0 0,-9-17 7 16,4-9 0-16,-13-7 5 16,0-5-9-16,0 2 5 15,0 8 12-15,-22 8-17 16,-5 14 13-16,-4 9-6 15,22 8-7-15,-8 6 3 16,8 0-6-16,-22 6-7 16,4 28 3-16,5 11 3 15,4-2 1-15,18 2 0 16,0-5 2-16,0-9-9 0,31-5 7 16,-4-10 0-1,13-5-6-15,4-11 6 0,-4 0 0 16,9 0-1-16,0-11 2 15,-5-14-1-15,5-1 0 16,-9 1 0-16,-13 5 1 16,-5 8 8-16,-13 4-9 15,0 5 0-15,-9 3 9 16,18 0-21-16,4 6 7 16,4 22-3-16,1 4 1 15,4 1 6-15,-4-4 1 16,13-4 0-16,-22-3 2 15,4-7-10-15,-13-10 2 16,0-1-63-16,0-4 1 16,8 0-74-16,14-26-77 0,9-13-176 15</inkml:trace>
  <inkml:trace contextRef="#ctx0" brushRef="#br0" timeOffset="16236">1591 1990 644 0,'0'0'170'15,"0"0"-36"1,0 0-21-16,0 0 9 0,0 0-53 15,0 0-28-15,-103 11-5 16,46 48-32-16,-1 26 7 16,0 26 19-16,27 14 2 15,22 10 3-15,9-1-23 16,0-14 5-16,0-11-1 16,31-13-12-16,5-14 4 15,4-14-8-15,9-17 9 16,-14-17-21-16,14-15-12 15,9-10-117-15,17-9-76 16,14 0-92-16,-4-23-267 0</inkml:trace>
  <inkml:trace contextRef="#ctx0" brushRef="#br0" timeOffset="17090">2204 2668 506 0,'0'0'243'0,"0"0"-85"16,0 0-17-16,0 0 7 15,0 0-65-15,0 0-39 16,-18-35-2-16,18 35-40 16,0 5 1-16,0 21-3 15,0 10-4-15,0 4 0 0,0-1 4 16,0-2 0-16,0-5 1 15,0-7 6-15,18-4-7 16,4-14 0-16,-13-1 3 16,9-6 1-16,-1 0-4 15,14 0 0-15,-4-6 9 16,22-16-6-16,0-4 10 16,-9-2-12-16,4-6 7 15,-4 0 2-15,-13 6-10 16,-5 8 4-16,-13 8 25 15,0 10-16-15,-9 2 7 16,0 0-20-16,9 0-4 16,0 0 2-16,13 22-20 15,-4 4 22-15,-9 1-7 16,-1-4 13-16,-8-9-6 0,9-2 0 16,5-6 6-16,-5-6-8 15,-1 0 2-15,-8 0 0 16,18 0 18-16,0-23-15 15,4-5 12-15,5-3-15 16,-5 3 9-16,5 5-7 16,-10 9-2-16,-3 4 0 15,-5 10-4-15,8 0 4 16,-8 0-2-16,22 10-1 16,-13 9-15-16,0 7 15 0,13-4-2 15,-13-1 5 1,0-8-9-16,4 1 6 0,-4-8 0 15,-1-6 0-15,14 0-8 16,-4-1 6-16,4-35 5 16,5-6 0-16,-5-12 10 15,-4-8-2-15,-5-9-5 16,-13-8 21-16,-9-6-13 16,0 5 22-16,-9 13-14 15,-13 19-6-15,-5 22 8 16,18 15-19-16,-4 8 12 15,13 3-14-15,-9 5 4 16,9 52-10-16,-9 28-14 16,-9 17 20-16,9 3 4 15,-4-11 4-15,13-12-8 0,0-12 0 16,0-13-1-16,13-14-4 16,32-18-49-16,12-20-28 15,1-5-4-15,22 0-78 16,-27-28-58-16,-13-3-74 15,-22-6-276-15</inkml:trace>
  <inkml:trace contextRef="#ctx0" brushRef="#br0" timeOffset="17285">3199 2445 145 0,'0'0'302'0,"0"0"-167"15,0 0 29-15,0 0-42 0,0 0-40 16,0 0-81-16,0-14 11 15,71 14-12-15,13 0 15 16,14 0-1-16,-13 0 2 16,-19-3-11-16,-26 3-10 15,-40 0-76-15,0 0-187 16,-66 0-244-16</inkml:trace>
  <inkml:trace contextRef="#ctx0" brushRef="#br0" timeOffset="17689">1964 2205 400 0,'0'0'200'0,"0"0"-68"0,0 0 2 16,0 0-16-16,0 0-69 16,0 0-23-16,0-18-26 15,0 25 0-15,13 10-3 16,-13 5 1-16,0-2 2 16,9 0 13-16,-9-4-4 0,9 2-9 15,9-4 0-15,-1-5 6 16,15-4-1-16,8-5 2 15,-5 0 0-15,5 0 41 16,-22-20-15-16,0-2 21 16,-18-4-1-16,0 3-35 15,0 4 15-15,-9 1-33 16,-27 10-2-16,-13 8 1 16,9 0-30-16,14 13-45 15,26 23-88-15,0 9-216 16</inkml:trace>
  <inkml:trace contextRef="#ctx0" brushRef="#br0" timeOffset="18409">4341 2533 462 0,'0'0'161'15,"0"0"-13"-15,0 0-16 16,0 0-1-16,0 0-23 15,0 0-9-15,9-65-13 16,-9 62-33-16,0 3 12 16,0 0-29-16,0 0-13 15,0 0 3-15,0 0-20 16,0 0-3-16,0 20-3 16,0 17-15-16,0 11 10 0,0 0 5 15,0-2 0 1,0-4-1-16,17-8 13 15,14-12-12-15,-4-2 0 0,13-11 8 16,0-2-22-16,-4-7 10 16,-5 0-46-16,-14-5-15 15,-17-18-48-15,0-10-34 16,-8-18-139-16,-41-6-319 16</inkml:trace>
  <inkml:trace contextRef="#ctx0" brushRef="#br0" timeOffset="18770">4350 2124 389 0,'0'0'217'0,"0"0"-104"0,0 0 2 16,0 0-46-16,0 0-42 15,0 0-10-15,0 0-16 16,0 15-1-16,0 6 0 15,0-7 2-15,0-3 7 16,0-9-9-16,0 2 0 16,0-4 10-16,0 0-6 15,31 0 18-15,-22 0 55 16,8-17-4-16,-8-3 13 16,0 0-29-16,4-3-19 15,-13 6 12-15,0 3-41 0,0 8 12 16,0 3-21-16,0 3 1 15,-13 0-9-15,-5 0-5 16,1 12-6-16,8 21 16 16,9 11-121-16,0 7-62 15,26 5-30-15,50 3-156 16</inkml:trace>
  <inkml:trace contextRef="#ctx0" brushRef="#br0" timeOffset="19003">4972 2525 150 0,'0'0'457'16,"0"0"-342"-16,0 0 3 0,0 0-38 16,0 0 6-16,0 0-64 15,-18-15-13-15,58 15-9 16,18 0 1-16,17 0-9 15,-8 9 8-15,-10 2-82 16,-30 0-45-16,-5 4-111 16,-22 1-182-16</inkml:trace>
  <inkml:trace contextRef="#ctx0" brushRef="#br0" timeOffset="19183">4972 2525 185 0,'-76'195'127'0,"76"-192"-12"15,0-1-26-15,0 4-17 16,0 0 12-16,9-3-30 16,31 2 18-16,9-2-36 15,9-3 9-15,17 0-24 16,32 0-20-16,-5 0 3 16,5 0-4-16,-14 0-163 15,-4-3-355-15</inkml:trace>
  <inkml:trace contextRef="#ctx0" brushRef="#br0" timeOffset="19693">6362 2326 637 0,'0'0'169'15,"0"0"-26"-15,0 0-27 16,0 0-12-16,0 0-56 16,-58-144 2-16,27 131-2 15,5 4-34-15,-1 0 15 0,5 9-26 16,-5 0 2-1,-4 0-10-15,-5 6 3 0,5 19 2 16,14 5 0-16,-1 6 5 16,18-1-13-16,0 3 8 15,0-1 0-15,35 2-6 16,14 2 12-16,9-6-6 16,-9 1 0-16,-5-4 6 15,5-3-10-15,-18-2 4 16,-4 0 0-16,-18-9-5 15,4 0 11-15,-13 0-6 16,0-7 0-16,0-3-5 16,-22 1 0-16,-14-4 5 0,-12-1 0 15,-10-2-2 1,18-2 2-16,4 0-26 0,14 0-79 16,13 0-57-16,9-8 1 15,31-27-117-15,45-10-321 16</inkml:trace>
  <inkml:trace contextRef="#ctx0" brushRef="#br0" timeOffset="19946">6744 2216 423 0,'0'0'228'15,"0"0"-86"-15,0 0-13 16,0 0 15-16,0 0-67 0,0 0-13 15,-9-25-24-15,9 25-37 16,0 31-5-16,0 14 2 16,0 12 0-16,0 0 9 15,0 2 0-15,0 1-9 16,0-6 0-16,0-7 8 16,9-6-19-16,0-5-63 15,-9-11-224-15,0-5-454 16</inkml:trace>
  <inkml:trace contextRef="#ctx0" brushRef="#br0" timeOffset="20237">6957 2633 659 0,'0'0'157'16,"0"0"-31"-16,0 0 1 15,0 0-83-15,0 0-27 16,0 0-17-16,0 0 0 16,0 2-8-16,0 4 15 15,9 0-7-15,0-1 0 16,0-2 6-16,0 0-6 16,0-3 0-16,0 0 0 15,-9 0 15-15,0 0-15 0,0 0 0 16,0-8-6-16,-9-7-105 15,9-5-106-15,0-5-517 16</inkml:trace>
  <inkml:trace contextRef="#ctx0" brushRef="#br0" timeOffset="22467">7482 2668 314 0,'0'0'180'0,"0"0"-102"16,0 0 15-16,0 0-16 16,0 0 9-16,0 0-17 15,-27-8-19-15,27-2 41 16,0-11-16-16,27-11-31 16,13-1 10-16,-5-17-14 0,14-10 13 15,0-13 3 1,9-7-45-16,-9-2 15 0,-23 2-23 15,-8 10 14-15,-18 11 22 16,0 13-39-16,0 12 21 16,0 12-3-16,-18 10-17 15,1 4 17-15,8 5-18 16,-14 3 0-16,15 0-11 16,-10 0 3-16,-13 31 8 15,-5 23-3-15,5 17 8 16,4 13-11-16,18 13 6 15,9-1 0-15,0-6-4 16,0-10 9-16,27-18-5 0,22-16 0 16,9-15-9-1,8-17 3-15,1-13-8 0,9-1 4 16,-10 0 1-16,1-13 13 16,-18-12-4-16,-9-3 3 15,-14-7 3-15,-3-5 4 16,-15 2-5-16,-8-3-3 15,0 5 21-15,0 2-23 16,-22 12 12-16,4 4-12 16,1 13 17-16,8 5-26 15,9 0 9-15,-9 0-11 16,-4 19 3-16,-5 15-4 16,9 6 12-16,0 3 0 15,0-1 7-15,9-2-9 0,0-6 2 16,0-6 0-16,18-2-8 15,22-12-3-15,-5-3 5 16,14-11 4-16,0 0-12 16,-13 0 10-16,4 0 4 15,0-17 0-15,-14-7 4 16,5-1 7-16,-4-6-8 16,-9 6 0-16,13 0 4 15,-22 7 8-15,-9 8-11 16,9 3-3-16,-9 7 8 15,0 0-7-15,0 0-4 16,9 3 2-16,-9 23-25 16,22 5 20-16,-13 7 5 0,0-8 0 15,0-4-7-15,-1-3 17 16,1-14-10-16,14-4 0 16,-6-5 3-16,1 0-10 15,4 0 7-15,5-14 0 16,4-6 7-16,-13-6 5 15,0 3-12-15,-1 4 0 16,-3 1 4-16,-5 10-7 16,-1 3 3-16,-8 5 0 15,9 0-3-15,0 0 2 16,0 0-5-16,13 0-2 16,-4 8-10-16,0 6 14 0,-9-3-6 15,13 1 10 1,-13-1-5-16,18-5 5 0,-5 0 0 15,22-6 0-15,14 0 9 16,13-15-13-16,5-13 4 16,-19-2 0-16,-12 0 7 15,-14-1 0-15,-31 1-5 16,0-2 14-16,0 1-9 16,0 2 28-16,-31 13-32 15,-5 5-1-15,-4 7-4 16,14 4-2-16,-6 0 4 15,15 29-1-15,-1 5-1 16,-4-3-5-16,22 0 7 16,0-6-5-16,0-2-4 15,0-3-12-15,0-8 14 0,22-7 7 16,-4-1-7-16,-1-4-1 16,6 0 8-16,-14 0 0 15,8 0 11-15,-8-4-4 16,-9 0 1-16,0 3 17 15,0 1-16-15,0 0 20 16,0 0-29-16,0 9-9 16,0 27 6-16,-26 15-15 15,-14 8 18-15,13 9 0 16,-4 8 9-16,4 10-13 16,5 4 4-16,4 0 0 15,0-5 0-15,-4-6 7 0,13-16-7 16,-8-18 0-16,8-11 9 15,-9-17-13-15,5-8 4 16,13-9 0-16,-18 0-4 16,0 0 13-16,-13 0-9 15,-5-26 14-15,-13-5-10 16,1-8 2-16,12-7-6 16,5-5 0-16,31 0-4 15,0 0 3-15,0 0 1 16,40-5-1-16,27 0-14 15,17-7 10-15,14 0-8 16,17-2 13-16,-13 0-8 16,-4 3 9-16,-5 2-1 0,-26 4 0 15,-9 5 11-15,-9 5-10 16,-18 1 3-16,-22 3-3 16,0 0 37-16,-1-4-38 15,-8 9 20-15,0 3 3 16,0 6-23-16,0 5 28 15,0 6-24-15,0 9-4 16,0 2 13-16,-8 6-6 16,8 0-7-16,0 0 0 15,0 0-4-15,-9 0-3 16,-9 29-7-16,-4 24 10 16,4 15-9-16,18 12 19 0,0-4-6 15,0-6 0-15,40-12 7 16,-5-18-14-16,5-15 7 15,-4-12 0-15,-5-8-9 16,18-5 9-16,-13 0 0 16,21-25 0-16,1-11 5 15,-9-12 5-15,-22-6-10 16,4-8 0-16,-22-6 7 16,-1 0 2-16,-8 1-9 15,0 4 5-15,0 20 4 16,0 12 3-16,-8 14-12 15,-1 12 0-15,9 5 3 16,0 0-1-16,-9 0-4 16,0 25-1-16,-4 23-23 0,-5 23 22 15,9 5 4-15,9 1 0 16,0-7-3-16,0-7 8 16,0-15-5-16,0-17 0 15,0-11 8-15,0-12-18 16,0-8 10-16,0 0 0 15,0 0-10-15,27 0 10 16,-5 0 0-16,13 0 0 16,5 0 7-16,-13 0-11 15,13 0 4-15,0 3 0 16,-5 6-8-16,5 2 3 16,0 6 4-16,-13 0-8 15,-9 0-33-15,-18 3 12 0,0-1-52 16,-36-5-60-16,-30-8-66 15,-23-6-193-15</inkml:trace>
  <inkml:trace contextRef="#ctx0" brushRef="#br0" timeOffset="22666">9361 2267 475 0,'0'0'240'0,"0"0"-105"16,0 0-26-16,0 0-65 16,0 0-8-16,249-5-22 0,-183 8-12 15,10 11-4-15,-9-6-24 16,-10-6-216-16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1:42.7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25 606 0,'0'0'408'0,"0"0"-320"16,0 0 20-16,0 0-52 16,0 0-51-16,0 0 27 15,160-19-26-15,-71 13 1 16,-14 6-7-16,1 0-19 15,13 0-298-15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1:43.6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33 990 0,'0'0'133'0,"0"0"-11"0,0 0 13 16,0 0-63-16,0 0-62 15,0 0-1-15,75 0-8 16,1-12 0-16,31 6 5 16,-14-2-6-16,5 6-8 15,-23 2-110-15,-35 0-110 16,-40 0-95-16,0 16-365 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1:43.7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17 688 0,'0'0'200'0,"0"0"-132"15,0 0-51-15,0 0 23 16,0 0-31-16,240 0-7 16,-116 0-4-16,10-5-24 15,3-7-321-15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1:44.1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0 135 574 0,'0'0'371'0,"0"0"-218"15,0 0-64-15,0 0 1 16,0 0-56-16,0 0 9 16,182-52-14-16,-142 52-22 15,-13 0 17-15,0 18-20 16,-5 9-3-16,-22 11 10 16,0 2-6-16,-9 7 9 15,-31-4-1-15,-9-4-11 0,22-7 7 16,5-7-5-16,13-13 0 15,9-4 5-15,0-2-2 16,0-6-7-16,9 0 5 16,31 0-2-16,18 0 13 15,26 0-12-15,5 0-8 16,27-21-16-16,-23-4-182 16,-4 2-317-16</inkml:trace>
  <inkml:trace contextRef="#ctx0" brushRef="#br0" timeOffset="366">1044 135 182 0,'0'0'848'0,"0"0"-648"0,0 0-22 16,0 0-75-16,0 0-37 15,0 0-18-15,0-52-35 16,9 52-10-16,-9 0-3 15,0 0-15-15,0 20 15 16,0 0 1-16,9 3 4 16,13 2-6-16,-4-5 3 15,0 0-2-15,22 3 0 16,-5 2 11-16,5 1-11 16,0-1 0-16,-4-5 0 0,-14 5-1 15,-4-8 3 1,-1 3-2-16,-17-8 0 0,0 2-1 15,0-3-4-15,-8-5 5 16,-32 1 0-16,-27-7 15 16,23 0-15-16,-14 0-5 15,0 0-44-15,18-11-92 16,31-14-94-16,9-9-110 16</inkml:trace>
  <inkml:trace contextRef="#ctx0" brushRef="#br0" timeOffset="435">1044 135 616 0</inkml:trace>
  <inkml:trace contextRef="#ctx0" brushRef="#br0" timeOffset="501">1044 135 616 0,'151'-116'355'0,"-93"107"-214"0,9 6-10 15,30-3-41-15,-12 6-86 0,4 0-4 16,-41 0-240-16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1:43.1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155 237 684 0,'0'0'389'16,"0"0"-238"-16,0 0-39 16,0 0-46-16,0 0-36 15,0 0 11-15,-31 120 4 16,22-78-25-16,9 9-9 16,0-12 21-16,-9-2-27 0,9-17 1 15,0-14-6 1,0-6 9-16,0 0 0 0,0 0 13 15,0-6 22-15,0-25 13 16,0-20-57-16,0-20 16 16,31-8-16-16,14-6 11 15,-5 11-13-15,0 11 2 16,-5 20 0-16,5 16-5 16,-22 9 7-16,13 18-2 15,-22 0 0-15,18 0-10 16,-10 0 2-16,15 24 7 15,8 22 1-15,-14 4-7 16,14 13 14-16,-13 5-7 16,4-3 0-16,-13-9 7 15,-9-5-13-15,-1-14 6 0,1-12-1 16,5-7-1-16,-14-16-61 16,0-2-1-16,0 0-54 15,0 0-44-15,0-25-105 16,-31-15-435-16</inkml:trace>
  <inkml:trace contextRef="#ctx0" brushRef="#br0" timeOffset="190">0 257 848 0,'0'0'156'15,"0"0"-90"-15,0 0 29 0,0 0-55 16,0 0-4-16,0 0 25 15,248 0-48-15,-132 0-1 16,-1-8-12-16,1-4-21 16,-9 4-218-16,-14-9-389 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1:40.6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57 128 840 0,'0'0'176'15,"0"0"-76"-15,0 0 17 16,0 0-35-16,0 0-35 16,0 0-24-16,-48-29-23 15,70 27 0-15,27-4 0 16,17-2 5-16,10 2 5 16,8 0-10-16,5 6-2 15,-22 0-63-15,-32 0-123 0,-21 6-93 16,-14 19-208-16</inkml:trace>
  <inkml:trace contextRef="#ctx0" brushRef="#br0" timeOffset="154">0 373 717 0,'0'0'158'15,"0"0"-38"-15,0 0-33 0,0 0-40 16,0 0-29-16,0 0-13 15,262 0 9-15,-138-7-14 16,1 1-4-16,-14 1-161 16,-14 1-493-16</inkml:trace>
  <inkml:trace contextRef="#ctx0" brushRef="#br0" timeOffset="506">959 83 776 0,'0'0'206'15,"0"0"-42"-15,0 0-38 16,0 0-70-16,0 0-35 16,0 0-7-16,240-80-9 15,-204 80 2-15,-5 23-7 0,-22 14 2 16,0 4-10-16,-9 12 14 15,-9 0-6-15,-49 4 11 16,0-18-3-16,9-2-1 16,14-14-6-16,13-9 6 15,22-6-9-15,0 1 4 16,22-1-2-16,27-8 18 16,35 0-16-16,40 0 15 15,10-17-17-15,-1 2-6 16,-35 10-51-16,-40 5-176 15,-50 0-322-15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1:39.19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411 139 579 0,'0'0'243'0,"0"0"-80"15,0 0 3-15,0 0-45 16,0 0-34-16,0 0-6 16,0 0-19-16,0 0 4 0,0-80-38 15,0 66-19 1,-31-5 25-16,5 7-29 0,-14 4 0 16,0 8-5-16,13 0 11 15,-22 0-19-15,0 31 8 16,5 11-3-16,-5 9-7 15,18 9 11-15,13-3-1 16,18-4 0-16,0-2 1 16,9-11-10-16,40-7-6 15,26-13-6-15,5-8 15 16,14-7-18-16,3-5 8 16,-21 0 2-16,-18-5-45 15,-9-7-6-15,-23 4-66 16,-8 0-67-16,-18 4-72 0,0 2-340 15</inkml:trace>
  <inkml:trace contextRef="#ctx0" brushRef="#br0" timeOffset="492">1033 292 375 0,'0'0'336'0,"0"0"-190"15,0 0-30-15,0 0-27 0,0 0-23 16,0 0-10-16,-57-23-23 16,57 19 11-16,0 4-22 15,0-5-17-15,0 3 7 16,9-1-12-16,31-3 0 15,-5 0 11-15,32-2-10 16,13-4 15-16,-5 1-8 16,-8-6 2-16,0 0 29 15,-19 6-33-15,-21 3 16 16,-5 2 13-16,-22 6-22 16,0 0 25-16,0 0-16 15,0 0-3-15,0 0 12 0,0 0-30 16,-13 0 16-16,4-2-17 15,9 2 9-15,0-4-13 16,0 4 4-16,0 0 0 16,0 0-6-16,0 0 5 15,0 0-1-15,0 0-30 16,0 0-68-16,0 0-2 16,0 0-69-16,0 4-43 15,31 4 0-15,27-6-261 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1:51.2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133 268 602 0,'0'0'162'16,"0"0"-5"-16,0 0-10 16,0 0-61-16,0 0-26 15,0 0-24-15,0-62-33 16,0 62 18-16,0 0-18 15,0 6 8-15,0 8 16 16,0 4-26-16,-9-5 14 16,9-2-10-16,0-5 0 15,0-3 10-15,18-3-13 16,9 0 33-16,13-9 37 16,0-23-38-16,-14-1 20 0,-8-4-24 15,4 3-19 1,-22 1 27-16,0 1-33 0,-22 7 5 15,-5 1-10-15,-13 13 7 16,-9 6-16-16,23 5 7 16,-14 0 2-16,13 11-13 15,-4 24-25-15,4 4-65 16,10 12-59-16,8 6-191 16,9 2-591-16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1:48.21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1733 359 927 0,'0'0'212'0,"0"0"-46"0,0 0-64 16,0 0 10-16,0 0-44 15,0 0-43-15,17-43 26 16,-17 43-37-16,0 0-6 16,0 0-2-16,0 5 0 15,9 27-6-15,-9 15 0 16,14 13 2-16,-6 6 3 16,-8-5-5-16,9-6 0 15,0-10-1-15,0-20 15 16,0-8-14-16,-9-8 0 0,0-9 2 15,0 0-4-15,13 0 3 16,-13 0-1-16,9-4 10 16,0-29 2-16,0-24-3 15,18-22-9-15,4-13 0 16,-13-6-2-16,13-1 3 16,-14 9-1-16,-8 13 0 15,-9 18 10-15,9 24-10 16,-9 20 0-16,0 15 0 15,0 0-15-15,22 27 0 16,-4 29 15-16,9 15-8 0,4 0 17 16,9-6-15-16,-13-2 6 15,-1-13 0-15,5-7-16 16,-4-12 3-16,-14-17 9 16,5-14 2-16,-9 0-4 15,9 0 3-15,13-8 3 16,-5-27 0-16,14-13 2 15,0 1-1-15,-22-4-1 16,9 6 0-16,-18 8 10 16,4 11-11-16,-13 18 1 15,0 8 0-15,9 0-13 16,0 34-2-16,9 19 15 16,-9 9 0-16,22 9 5 0,-23-4-20 15,10 0 1 1,4-8-71-16,-4-8 0 0,-9-6-111 15,0-8-62-15,0-12-142 16</inkml:trace>
  <inkml:trace contextRef="#ctx0" brushRef="#br0" timeOffset="2607">2959 548 312 0,'0'0'374'0,"0"0"-194"15,0 0-28-15,-40-148-3 0,22 120-48 16,-22 9-10 0,13 7-49-16,-4 6-11 0,14 6-12 15,-10 0-14-15,-4 18-5 16,13 21 0-16,0 12 3 16,5 6-10-16,13-1 7 15,0-7 0-15,31-10-5 16,9-14-2-16,4-13 6 15,-4-12-7-15,-13 0 4 16,4 0 3-16,-22-12 1 16,9-13 0-16,-9-3 9 15,4-6 2-15,-4 6-8 16,0 8 11-16,-9 9-13 16,0 5 34-16,0 6-35 15,0 0 2-15,0 0-5 0,9 25-8 16,0 15 11-16,13-1 0 15,13-2 8-15,5-8-11 16,18-12 3-16,0-12 0 16,8-5-1-16,-8 0 13 15,0-14-12-15,-22-12 0 16,4-1 8-16,-23-5 4 16,-8 4-1-16,-9 2 22 15,0 1 17-15,0 8-50 16,0 8 32-16,0 4-16 15,0 5-14-15,0 0-4 16,0 28-1-16,0 35 3 0,0 20-12 16,0 9 23-1,-9 7-11-15,0-3 0 0,-8-5 6 16,17-9-13-16,0-20 7 16,0-15 0-16,0-17-5 15,0-16 19-15,0-9-14 16,0-5 0-16,0 0 3 15,0-11 9-15,0-28-12 16,0-18 0-16,0-23 0 16,0-12 9-16,26-18-9 15,14-7 0-15,-13 0 3 16,4 16-9-16,-13 19 6 16,0 27 0-16,-5 27-3 15,5 15 6-15,-9 9-11 16,8 4 3-16,14 0-30 0,-4 23 34 15,4 11-36-15,-4 11 16 16,-18 7 6-16,-9 4-26 16,0-2 23-16,0-5-11 15,-9-10-7-15,-9-16 11 16,9-13-10-16,9-4 17 16,0-6 14-16,0 0 5 15,0 0-1-15,0 0 0 16,27-22 3-16,13-16-12 15,18 0 9-15,-1-5 0 16,1 0 2-16,-13 6 7 16,-14 4-4-16,-14 4 9 0,1 8 8 15,-18 11 30-15,0 4-24 16,0 6 12-16,0 0-17 16,0 0-16-16,0 20-12 15,0 29 5-15,0 12 0 16,0 19 5-16,0 2 1 15,13 6-6-15,-13-4 0 16,0-7 11-16,0-9-12 16,0-11 1-16,0-9 0 15,0-11 2-15,0-12 4 16,0-15-6-16,0-6 0 16,0-4 11-16,0 0 13 15,-13-4 6-15,-5-23-18 0,-8-12 7 16,4-15-11-16,4-20-8 15,0-19 0-15,18-18 7 16,0-14-13-16,0 10 6 16,0 19 0-16,27 22-8 15,13 24 7-15,-5 18 1 16,14 11 0-16,18 19-20 16,-10 2 17-16,1 0-12 15,-9 19-11-15,-9 13 24 16,-22 2-40-16,-9 3 18 15,-9 5-2-15,0-2-12 16,0 2 30-16,-27 1-17 16,5-10 11-16,-5 2 10 0,9-16-30 15,5-5 16-15,13-8 8 16,0-6-14-16,13 0 21 16,32-2-7-16,35-27 10 15,4-14 3-15,9-4 10 16,-4-4-12-16,-22-9 12 15,0 7-4-15,-18-2 35 16,-14 8-24-16,-4 7 0 16,-13 12 26-16,-18 10-12 15,0 10 7-15,0 5-13 16,0 3-28-16,0 0 0 16,0 11 0-16,0 26 0 15,0 5-1-15,0 1 11 0,31 0-10 16,-4-6 0-16,4-6 4 15,-5-3-10-15,14-11 6 16,-13-4 0-16,4-9-2 16,-13-4 13-16,9 0-11 15,13-8 1-15,-9-21 6 16,-5-2-3-16,1 3-4 16,-5-6 0-16,-4 2 4 15,0 5 4-15,-5 3-8 16,-4 13 0-16,-9 11 3 15,9 0-14-15,9 6 5 16,4 28 6-16,-4 8-11 0,-1 7 12 16,-8-1-1-16,0-7 0 15,4-3 5-15,-4-15-12 16,-9-9 9-16,9-9-2 16,-9-5 0-16,0 0 6 15,9 0-6-15,22-17 4 16,-4-22 1-16,22-12-8 15,0 0 3-15,-14 0 0 16,14 8-1-16,-22 6 13 16,4 12-12-16,-22 14 0 15,0 8 0-15,-1 3-11 16,6 0 2-16,-5 31 9 16,8 9-6-16,1 5 11 15,-9-5-13-15,13-6 5 0,-13-9-6 16,31-10 2-16,-13-7 4 15,0-8 3-15,4 0 2 16,9-6 3-16,-5-19-1 16,5-5-4-16,-4 3 0 15,-5-1-1-15,-13 0 7 16,4 5-6-16,-4 3 3 16,-10 8 3-16,-8 7 6 15,0 2-12-15,0 3 0 16,9 0-1-16,-9 0 4 15,0 0-3-15,0 0 0 16,0-3 5-16,0-7-1 0,-9-2-4 16,-8-1-2-16,-23-3-7 15,13 5 4-15,-13-6 5 16,0 6 0-16,22-1 7 16,0 4 0-16,10 6-7 15,-6-2 0-15,14 4-10 16,0 0 8-16,0 0 1 15,0 0-2-15,0 8 3 16,0 12-5-16,0-3 5 16,0 3 0-16,0 0-2 15,0 1 8-15,0 4-6 16,0-5 0-16,0-4 5 16,0 1-11-16,0-6 6 15,14-2 0-15,-6-3-10 0,10-3 14 16,0-3-4-16,-5 0 0 15,5 0 8-15,0-3-3 16,0-17-5-16,4-6 0 16,-13-2 5-16,0-2 3 15,8 5-8-15,-3-2 4 16,-14 10 2-16,0 6 2 16,0 2-4-16,0 9-4 15,0 0 9-15,0 0-9 16,0 11-4-16,0 29 2 15,-14 16 2-15,6 18 0 16,-10 14 0-16,9 3 0 16,0-1-3-16,-4 5 12 0,4-8-9 15,0 3 0-15,9-2 0 16,0 2-3-16,0-5 3 16,0-5 0-16,0-9-4 15,0-16 9-15,0-12-5 16,0-17 0-16,0-15 4 15,0-5-15-15,0-6 11 16,-27 0 0-16,-31 0 10 16,1-26-7-16,-10-11 6 15,9-8-9-15,9-8-10 16,23-9 4-16,26-7-20 16,0 1-20-16,0 3-1 15,26 9-37-15,-8 2-23 0,-9 3-72 16,-9 3-148-1</inkml:trace>
  <inkml:trace contextRef="#ctx0" brushRef="#br0" timeOffset="4062">1053 2730 448 0,'0'0'297'0,"0"0"-111"16,0 0-56-16,0 0 3 16,0 0-40-16,0 0-46 15,9-144 11-15,-9 133-34 16,-18 6-15-16,-13 5 4 16,4 0-9-16,-13 0-4 15,5 16 0-15,-5 14 6 16,0 2-10-16,22 7 4 15,0 2 0-15,9-2-8 16,9 4 18-16,0 2-10 16,27 0 0-16,40 6 4 0,-1-1-16 15,10 3 12-15,-5-6 0 16,-27-7-6-16,5 1 13 16,-18-11-7-16,-13 1 0 15,-18-6 2-15,0-2-18 16,-31-3 16-16,-14-3 0 15,-12-9-4-15,-10-5 3 16,9-3 0-16,-8 0-12 16,26 0-28-16,0-9 17 15,13-5-47-15,18 1-35 16,0-1-27-16,9 2-93 16,0-2-53-16</inkml:trace>
  <inkml:trace contextRef="#ctx0" brushRef="#br0" timeOffset="4388">1235 3195 372 0,'0'0'204'0,"0"0"-34"16,0 0-26-16,0 0-33 16,0 0-36-16,0 0-15 15,-9-21 1-15,9 21-50 16,0 0-4-16,0 0-7 15,0 0 1-15,0 0-1 16,0 0 0-16,0 0 0 0,0 0-10 16,0 0 14-16,18 0-4 15,13-4 25-15,-22-10-16 16,9-1 47-16,-18 1-21 16,0 0-17-16,0 0 9 15,0 5-24-15,0 3 0 16,-18 4-3-16,9 2-21 15,-22 0-23-15,13 0-94 16,-4 19-114-16,13-1-212 16</inkml:trace>
  <inkml:trace contextRef="#ctx0" brushRef="#br0" timeOffset="10436">1897 2971 429 0,'0'0'187'0,"0"0"-3"16,0 0-60-16,0 0-6 15,0 0-18-15,0 0-26 16,-40-111-13-16,31 109-36 16,0 2 0-16,-13 0-6 15,-14 5-10-15,-12 30-9 16,8 7 0-16,4 12 1 16,14-1-5-16,22-1 4 15,0-4 0-15,13-6-4 0,45-14 5 16,9-7-1-16,8-16 0 15,1-5 0-15,-1 0 3 16,14-26-3-16,-22-9 0 16,-18-12 7-16,-14-4 4 15,-13-8 0-15,-22-11 7 16,0-7 7-16,0-2 21 16,0 8-34-16,0 20-5 15,-22 22 19-15,4 18-24 16,9 11 24-16,1 0-26 15,-15 23-1-15,6 33-9 16,-1 15 10-16,-4 11 0 0,13 5-2 16,9-4 12-1,0-7-11-15,0-9 1 0,9-20 0 16,22-13-3-16,-14-12 3 16,-8-9-10-16,14-8 8 15,-6-5-12-15,10 0 7 16,4-4 7-16,9-21 0 15,-13-6 0-15,13 0 4 16,-14 1-4-16,5-2 0 16,-4 6 11-16,-9 12-16 15,-9 5 5-15,4 9 0 16,5 0-11-16,-9 6 8 0,0 22 3 16,13 3-4-16,-4-2 6 15,-10-1-12 1,10-6 10-16,-9-4 0 0,13-4-4 15,-13-8 4-15,0-6 0 16,-9 0-2-16,18 0 8 16,4-12-7-16,5-19 1 15,4-12 0-15,4 2 0 16,-3-2 10-16,-15 0-10 16,1 4 0-16,-5 9 9 15,-4 12-12-15,0 9 3 16,0 9 0-16,-9 0-8 15,9 9 1-15,9 19 6 16,-5 0 1-16,-4-2 0 16,0-9-10-16,-9-6 10 0,9-8 0 15,-9-3-2 1,0 0 12-16,0 0-10 0,0 0 3 16,0-9 5-16,0-13-5 15,-27-4-3-15,-4 1 0 16,13 5-2-16,-13 6 14 15,13 5-12-15,9 9 0 16,1 0-4-16,-15 12-2 16,6 27 3-16,-1 11 3 15,9 5-6-15,9-10 13 16,0-2-8-16,0-13 1 16,9-9-5-16,17-10-3 0,-3-8 1 15,-14-3 7-15,17 0-8 16,-4 0 21-16,5-23-13 15,-9-7 0-15,4-2 4 16,-13 1-5-16,0-4 7 16,-9 10-6-16,0 5 20 15,0 12-13-15,0 4 6 16,0 4-13-16,0 0 0 16,0 10-4-16,0 23-15 15,0 10 19-15,0 2-2 16,0-8 11-16,0-3-9 15,18-9 0-15,4-8 4 16,-4-5-15-16,-1-10 11 0,1-2 0 16,13-2 2-16,-13-27 8 15,13-10-4-15,-4-4-6 16,-5-2 13-16,-4 2-11 16,-9 13 1-16,8 10-3 15,-8 11 2-15,5 9 6 16,3 0-16-16,10 6 7 15,4 22 1-15,-4 3-11 16,4 4 11-16,-13-5 0 16,13-1-1-16,-13-6-31 15,-1-4-19-15,1-1-88 16,4-9-116-16,5-4-118 16</inkml:trace>
  <inkml:trace contextRef="#ctx0" brushRef="#br0" timeOffset="10916">3838 2991 566 0,'0'0'304'16,"0"0"-113"-16,0 0-23 16,0 0-46-16,0 0-32 15,0 0-58-15,-75-60-1 16,57 92-31-16,9 14 1 15,-13 13 5-15,13 6 6 16,-9-3-12-16,-4 0 0 16,13-14 8-16,0-14-12 0,9-17 4 15,0-14 0-15,0-3-6 16,0 0 16-16,0 0-6 16,0-18 25-16,0-18-14 15,18-12 6-15,4-14-17 16,5-12-3-16,4-10 6 15,-4-15 0-15,-9-3-7 16,4 2 0-16,4 16 5 16,-17 16-6-16,14 25 1 15,-15 17 0-15,1 18-8 16,0 8 8-16,13 11-4 16,5 41 4-16,0 20-5 0,4 25 1 15,-22 6 4-15,9-5 0 16,-18-7-7-16,13-21-1 15,-4-19-16-15,0-11-29 16,-1-17-80-16,-8-11-41 16,0-10-65-16,0-2 12 15,-26 0 5-15,-23-2-152 16</inkml:trace>
  <inkml:trace contextRef="#ctx0" brushRef="#br0" timeOffset="10966">3838 2991 118 0</inkml:trace>
  <inkml:trace contextRef="#ctx0" brushRef="#br0" timeOffset="11291">3838 2991 118 0,'-151'161'144'0,"103"-161"3"0,8 0-61 15,13 0 14-15,27 0 12 16,0 0-39-16,0 0 8 0,49 0-72 16,26-2 78-16,32-13-1 15,8-7-41-15,10-7 33 16,-14-13-11-16,-4-9-38 16,-1-6 23-16,-30-2-19 15,-10-6 13-15,-26-1 21 16,-4 5-48-16,-36-2 17 15,0 18 1-15,0 8-30 16,0 17 35-16,-27 9-27 16,9 11-8-16,-4 0 2 15,-4 0 3-15,8 34-12 16,-13 17 0-16,4 14 9 0,14 14-10 16,4 7 1-16,9-8 0 15,0-7-6 1,9-11 14-16,31-12-9 0,-9-14 1 15,-5-9-57-15,1-11 7 16,-14-5-61-16,-4-9-50 16,-9 0-16-16,0 0-34 15,-22-11-88-15,-22-12-181 16</inkml:trace>
  <inkml:trace contextRef="#ctx0" brushRef="#br0" timeOffset="11443">4261 3000 338 0,'0'0'208'0,"0"0"-53"15,0 0 13-15,0 0-29 0,0 0-109 16,0 0-17-16,191-80 19 16,-67 58-30-16,-17 5 10 15,-1-1-12-15,-30 4-26 16,-18 1-192-16,-23-5-398 16</inkml:trace>
  <inkml:trace contextRef="#ctx0" brushRef="#br0" timeOffset="11803">5278 2286 750 0,'0'0'234'0,"0"0"-68"15,0 0 6-15,0 0-80 0,0 0-25 16,0 0-14-16,-89-79-41 16,71 102 5-16,-22 22-14 15,5 17 6-15,-14 15 27 16,9 10-35-16,13 12 13 16,5 6-8-16,13-6 7 15,9-5-10-15,0-15-3 16,22-17 0-16,14-14-7 15,4-14 10-15,0-8-6 16,-13-9-13-16,13-3-56 0,-5-8-5 16,5-6-65-16,9 0-39 15,-14-2-52-15,5-19-90 16,-13-5-236-16</inkml:trace>
  <inkml:trace contextRef="#ctx0" brushRef="#br0" timeOffset="12043">5402 3033 363 0,'0'0'239'0,"0"0"-97"15,0 0 39-15,0 0-36 16,0 0-33-16,0 0 7 16,-31-124-33-16,31 121-33 15,0 1-5-15,0 2-44 16,0 0 1-16,0 0-5 0,0 27 5 16,0 5-7-16,0 5 2 15,0-4 0-15,0-1-4 16,18-7 16-16,4-2-16 15,-4-7 4-15,13-7-57 16,-22-3-17-16,9-6-62 16,-9 0-45-16,-9-3-55 15,0-23-163-15</inkml:trace>
  <inkml:trace contextRef="#ctx0" brushRef="#br0" timeOffset="12341">5353 2734 553 0,'0'0'163'16,"0"0"-42"-16,0 0 25 0,0 0-79 15,0 0 0-15,0 0-21 16,-40-31-42-16,40 31-1 16,0 0-3-16,9 0 0 15,14 0 11-15,12 0-4 16,-4 0 14-16,-4 0 1 15,4-9-16-15,-22-11 42 16,0-6-17-16,-9 2 8 16,0-2 11-16,0 3-42 15,-27 3 9-15,-13 9-17 16,-9 5-8-16,0 6-3 16,23 0 8-16,-5 11-61 15,13 24-46-15,9 1-119 0,9-4-193 16</inkml:trace>
  <inkml:trace contextRef="#ctx0" brushRef="#br0" timeOffset="12664">5642 2275 830 0,'0'0'165'0,"0"0"10"0,0 0-53 16,0 0-9-1,0 0-78-15,0 0-34 0,54 9 43 16,-6 33-15-16,10 14 8 16,-9 13-4-16,-9 13-30 15,-4 14 24-15,-14 11-27 16,-13 4 6-16,-9-3 2 15,0-12-8-15,-23-18 0 16,-12-7-1-16,-5-11 0 16,-9-12-3-16,5-3-65 15,13-12-142-15,-9-3-226 16</inkml:trace>
  <inkml:trace contextRef="#ctx0" brushRef="#br0" timeOffset="13249">6184 2804 708 0,'0'0'161'0,"0"0"-87"16,0 0 39-16,0 0-19 16,0 0-18-16,0 0-44 15,-111-5-12-15,111 5-2 16,36 0-8-16,4 0-4 15,17-4 35-15,1 2-39 16,18-4 37-16,-10-2-26 16,10-4 1-16,-18 4 14 15,-9-1-27-15,-32 3 12 0,-17 6-6 16,0 0 3-16,0 0-14 16,0 0 4-16,-26 0 0 15,-32 0-6-15,-9 9 14 16,-8 3-8-16,4-7 0 15,4 1 5-15,-9-3-14 16,19-3 9-16,21 2 0 16,14-2-1-16,13 0 12 15,9 0-11-15,0 0 0 16,31 0-16-16,45 0 15 16,8 0 1-16,23 0 0 15,-14-2 4-15,5-7 11 16,-32 1-27-16,-17 5 12 15,-40 3-154-15,-9 0-215 16</inkml:trace>
  <inkml:trace contextRef="#ctx0" brushRef="#br0" timeOffset="14068">7317 2181 672 0,'0'0'211'15,"0"0"-54"-15,0 0 0 0,0 0-15 16,0 0-75 0,0 0 15-16,18-110-26 0,-18 110-39 15,0 0 3-15,0 5-20 16,0 21 0-16,0 8 6 16,0 6 5-16,0-1-7 15,-9 1-4-15,0-3 0 16,9-3 2-16,-9-5 2 15,-4-10-4-15,13-5 0 16,0-8 10-16,0-6-10 16,0 0 0-16,0 0 1 15,0 0 9-15,0 0-2 16,0-17 12-16,22-14-8 16,-4-6-9-16,0-6 17 0,4-2-20 15,-4-3 0-15,-1 2 11 16,-3 4-8-16,-5 11-3 15,0 11 0-15,-9 11 9 16,0 9-15-16,0 0 6 16,0 0-5-16,0 15 2 15,0 21-11-15,0 13 14 16,-9-1 0-16,-14 3 6 16,15-9-10-16,-1-8 4 15,0-8 0-15,9-12-1 16,0-8 9-16,0-3-8 15,0-3 0-15,0 0 6 16,0 0-23-16,0 0 15 16,0-15-28-16,-9-5-20 0,-13 1-64 15,13-1-24-15,-9 6-79 16,0 5-103-16,5 6-488 16</inkml:trace>
  <inkml:trace contextRef="#ctx0" brushRef="#br0" timeOffset="14739">7726 2629 677 0,'0'0'173'0,"0"0"-20"15,0 0-29-15,0 0-5 16,0 0-26-16,0 0-28 15,0-43 6-15,0 43-28 16,0 0-7-16,0 0-8 16,0 6-21-16,-9 31-3 0,-9 14 8 15,-8 8-7-15,-6 6 23 16,6-1-27-16,-5-9 1 16,13-10 4-16,0-8 5 15,5-15-11-15,13-10 0 16,0-9 7-16,0-3-14 15,0 0 12-15,0 0-5 16,0-5 27-16,0-27-13 16,0-22 14-16,22-19-28 15,14-12 8-15,21-5-13 16,-8-2 5-16,0 16 0 16,0 11-1-16,-22 17 13 0,4 14-12 15,-22 17 0-15,0 11 2 16,-9 6-15-16,8 0 10 15,1 3-7-15,22 34 7 16,-13 11 2-16,0 12 0 16,-9 2 1-16,4 5 0 15,-13-1-6-15,0-4 6 16,0-8 0-16,9-10 0 16,-9-14-28-16,9-8-5 15,-9-11-45-15,0-2-38 16,0-6-26-16,0-3-83 15,-40 0-11-15,4 0-152 16</inkml:trace>
  <inkml:trace contextRef="#ctx0" brushRef="#br0" timeOffset="14963">7490 2863 432 0,'0'0'231'0,"0"0"-49"16,0 0-30-16,0 0-32 15,0 0-44-15,0 0-41 16,125-107 40-16,-67 90-21 16,26 0-20-16,0 0 1 15,14-3-29-15,9 1-2 16,-23 1-4-16,-17 1-19 0,-27 6-43 16,-22 0-149-1,-18 0-176-15</inkml:trace>
  <inkml:trace contextRef="#ctx0" brushRef="#br0" timeOffset="15446">8361 2107 590 0,'0'0'323'16,"0"0"-135"-16,0 0-35 16,0 0-17-16,0 0-90 0,0 0-12 15,-22-31-24-15,13 54-5 16,0 8 15-16,0 7-17 16,0-2 6-16,9-1 4 15,0-5-3-15,0-4-6 16,0-9-4-16,0-6 4 15,0-7-9-15,0-4 5 16,9 0 0-16,0 0 12 16,0 0-9-16,0-15 18 15,13-11-7-15,-4-3-12 16,0-2 23-16,-5-5-21 16,-4 2 0-16,0 0 6 0,0 6 0 15,-9 5-9-15,9 9-1 16,-9 5 2-16,0 9-4 15,0 0 2-15,0 0-10 16,0 23 7-16,0 11-2 16,9 5 5-16,-9 1 0 15,0-3-38-15,8-1-23 16,-8-1-78-16,14-7-66 16,-5-5-48-16,-9-3-186 15</inkml:trace>
  <inkml:trace contextRef="#ctx0" brushRef="#br0" timeOffset="17764">8734 1386 458 0,'0'0'185'16,"0"0"-42"-16,0 0-13 0,0 0-27 15,0 0-1-15,0 0-24 16,27-20-27-16,-45 20-4 16,-31 0-26-16,-44 0-18 15,-31 0 18-15,-32 14-20 16,-44 6 24-16,-22 3-1 15,-18-1-21-15,-17 2 26 16,-10-3-22-16,-4 3-1 16,4-2-3-16,10-2 7 15,-1 0-10-15,-13-3 0 0,4 0 4 16,-21 1-2 0,3 6-2-16,-3 1 0 0,8 3-2 15,4 1 11 1,19 2-9-16,-1-3 0 0,36-2 6 15,13-3-14-15,5-6 8 16,-5-4 0-16,-13 2-6 16,4-3 11-16,-13 1-5 15,9-1 0-15,22 5 10 16,27-3-13-16,22 1 3 16,44-1 0-16,22-6-7 15,28 0 13-15,-1 3-6 16,-9-2 0-16,-13 0 10 15,-13-1-16-15,-14 0 6 16,-8-2 0-16,13 0-7 0,13-3 13 16,22-1-6-16,27-2 0 15,14 0 11-15,17 0-19 16,-9 0 8-16,5 0 0 16,-5 0-7-16,0 0 16 15,-22 0-9-15,13 0 0 16,-13 0 7-16,14 0-14 15,-5 0 7-15,22 0 0 16,0 0-9-16,9 0 12 16,0 0-3-16,0 0 0 15,0 0-1-15,0 0-8 16,0 6 9-16,0 6 0 0,0 2 9 16,9 5 3-1,0 7-4-15,8 11 14 0,6 8-20 16,-6 9 36-16,1 14-33 15,13 8-2-15,-13 15 28 16,13 10-20-16,-4 13-3 16,4 5-8-16,-4 0 14 15,-27-3-8-15,8-6-6 16,-8-8 0-16,0-3 4 16,0-14 13-16,0-3-17 15,0-6 0-15,0-8 7 16,0-5-9-16,0-7 2 15,0-10 0-15,0-6-6 16,0-10 21-16,0-9-15 16,0-11 0-16,0-1 5 0,0-3-22 15,0-3 17-15,9-3 0 16,14 3-8-16,-15-1 21 16,10 5-13-16,0-5 0 15,22 1 8-15,9-1-16 16,35-2 8-16,32 0 0 15,48 0-1-15,36-11 17 16,31-6-16-16,18 0 0 16,26-3 2-16,-4 3-7 15,-4 1 5-15,-1-5 0 0,-3 5-5 16,-15 1 21 0,10-1-16-16,-9 4 0 0,17-2 1 15,-8 3-9-15,22 3 8 16,-13-6 0-16,13-1-3 15,-14 4 11-15,-26 2-8 16,-9 3 0-16,-40 6 0 16,-27 0-5-16,-21 0 5 15,-1 0 0-15,-9 0 0 16,-9 0 13-16,32 0-18 16,-14 0 5-16,31 0 0 15,1-8-2-15,-1-7 3 16,-22 1-1-16,-18 3 0 15,-26 0 5-15,-9 6-11 16,-41-5 6-16,-12 5 0 0,-5 1-5 16,0 4 11-16,-5 0-6 15,14 0 0-15,-9 0 4 16,5 0-9-16,-5 0 5 16,-9 0 0-16,-5 0-3 15,1 0 8-15,4 0-5 16,-13 0 0-16,13 0 5 15,-13 0-11-15,8-1 6 16,23-2 0-16,0-3-3 16,9 0 9-16,-9 0-6 15,0 1 0-15,-23-4 3 16,1 4-2-16,-5-1-1 0,-13 0 0 16,0 1 12-16,9-4-7 15,-5 1 6-15,-4-4-6 16,18 3 0-16,-19 1-2 15,15-2-3-15,-6-5 0 16,1 1 2-16,4-3 10 16,-13 3-12-16,9 0 7 15,0-6-5-15,-5 0 11 16,-4-3-10-16,0-2-3 16,0-6 12-16,-9-6-4 15,9-8 4-15,-9-6-9 16,0-8-1-16,0-7 5 15,0-7-6-15,0-6-1 16,0-4 2-16,0 1 11 16,0 0-12-16,-9 6-1 0,0 5 0 15,0 2 2-15,9 4-2 16,0-2 0-16,0 1 0 16,0-1 6-16,0 1-6 15,0 7 0-15,-9 3 5 16,9-1-6-16,0 6 2 15,-13 2-1-15,4 1 0 16,0 3 6-16,0-3-6 16,0 6 0-16,0 2 3 15,-4 4-8-15,4 10 5 0,9 9 0 16,-9 3 0 0,0 5 2-16,1 4-2 0,8-1 0 15,-9 0 1-15,9 3-7 16,0-3 6-16,0-1 0 15,-14 1 0-15,5-6 10 16,1 3-10-16,-1-2 0 16,-9 0 1-16,9 0-15 15,-13-4 14-15,13 5 0 16,-9-3-3-16,-4 3 9 16,13 2-9-16,0 4 3 15,0 1-26-15,-8 3 15 16,-6 0-48-16,6 0-8 15,-10 0 11-15,-13 0-73 16,9 0-41-16,-5 0-133 0,-13 0-133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12:32:12.16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500 459 548 0,'0'0'98'16,"0"0"-11"-16,0 0-29 16,0 0 54-16,0 0-33 15,0 0-71-15,337-110 46 0,-12 73-29 16,75-3-7-1,62-2 30-15,26-4-40 0,19 3 22 16,-1 4-15-16,-35 5 0 16,-31 3-9-16,-67 11-6 15,-75 9 0 1,-76 5 11-16,-80 6 3 0,-57 0-10 16,-36 0-4-16,-18 0 17 15,-31 0-10-15,0 0-7 16,-71 0 0-16,-89 0 6 15,-80 0 3-15,-98 0-9 16,-35 4 0-16,-45 4 9 16,-4 3-28-16,-9 6 19 15,18 3 0-15,9 6-14 0,22 5 19 16,26 2-5-16,50-4 0 16,57-7 13-16,89-11-19 15,71-4 6-15,62-5 0 16,36-2-12-16,125 0 12 15,106 0 0-15,97 0 0 16,121-2 15-16,88-18-13 16,59-3-2-16,-1 3 0 15,-80 5-8-15,-93 13 14 16,-116 2-6-16,-101 0 0 16,-72 0 16-16,-67 0-21 15,-44 0 5-15,-22 0 0 16,-9 0-8-16,-75 11 18 0,-81 12-10 15,-110 5 0 1,-99 7 16-16,-106 4-25 0,-53 6 9 16,-22 6 0-16,17 6-3 15,40 3 7-15,58-4-4 16,67-5 0-16,89-15 8 16,110-13-21-16,90-11 13 15,75-6 0-15,40-6-7 16,129 0-2-16,110-6 9 15,112-25 0-15,129-12 13 16,102-10-12-16,40-1-1 16,-4 8 0-16,-103 13-10 15,-102 18 21-15,-137 9-11 0,-99 6 0 16,-79 0 7-16,-62 0-20 16,-67 0 13-16,-18 0 0 15,-116 12-4-15,-88 16 8 16,-120 12 4-16,-107 3-8 15,-98-2 2-15,-44 2-14 16,-13 2 12-16,31 6 0 16,53 1-4-16,93-7 6 15,112-11-2-15,101-15 0 16,121-9 6-16,84-8-24 16,58 0 18-16,124-2 0 15,84 0-2-15,99-8 22 16,115-29-16-16,75-11-4 15,58-2 4-15,0-2-14 0,-75 16 12 16,-81 7-2-16,-124 16 0 16,-110 4 16-16,-99 9-20 15,-75 0 4-15,-49 0 0 16,-58 0-12-16,-115 14 13 16,-125 14-1-16,-133 12 0 15,-115 1 3-15,-76 8-14 16,-9 8 11-16,27 10 0 15,66 1-12-15,120-5 16 16,121-15-4-16,132-22 0 16,108-9 10-16,57-6-26 15,89-3 16-15,119-8 0 0,117 0 0 16,137-13 11-16,120-36-11 16,71-5 0-16,9 0 18 15,-89 12-28-15,-115 16 10 16,-139 15 0-16,-128 8-2 15,-97 3 9-15,-54 0-7 16,-40 0 0-16,-49 0 5 16,-124 18-10-16,-112 13 5 15,-137 14 0-15,-107 8-8 16,-61 2 17-16,-24-2-9 16,1 7 0-16,27-1 12 15,48 1-17-15,99-7 5 16,132-18 0-16,147-16-8 0,138-10 8 15,111-6 0-15,208-3-2 16,201-6 2-16,208-45 11 16,165-11-11-16,40-6 0 15,-85 17-4-15,-168 20 11 16,-178 19-7-16,-165 12 0 16,-115 0 9-16,-85-2-9 15,-75-2 0-15,-40 4 0 16,-106 0-6-16,-94 9 13 15,-98 19-2-15,-75 0-5 16,-76 3 2-16,-79 6-3 16,-54 5 1-16,-54 2 0 0,23 7-6 15,31 5 17 1,85-2-11-16,92 0 0 0,130-12 11 16,119-14-19-16,90-10 8 15,66-7 0-15,75-6-12 16,147-5 7-16,134 0 5 15,168-30 0-15,120-25 15 16,72-4-16-16,-6-1 1 16,-96 15 0-16,-144 9-9 15,-176 16 23-15,-130 11-14 16,-97 6 0-16,-67 3 11 16,-27 0-32-16,-137 9 15 15,-103 27 6-15,-128 13 3 16,-103 5 13-16,-26 8-16 15,-32 4 0-15,28 1 9 0,48 0-23 16,89-6 14-16,124-16 0 16,121-14-3-16,128-11 5 15,76-7-2-15,182-10 0 16,142-3 1-16,142-16 9 16,120-35-9-16,27-3-1 15,-40 2 1-15,-125 13 10 16,-150 15-11-16,-143 9 0 15,-120 9 1-15,-61 6-5 16,-32 0 4-16,-107 0-7 16,-106 25-2-16,-121 12 13 15,-136 9-4-15,-77-1 0 0,-44 3 3 16,-4 3-7-16,22 2 4 16,17 2 0-16,59 1-9 15,75-13 22-15,151-18-13 16,146-15 0-16,139-10-11 15,226 0 9-15,190-38 1 16,201-20 1-16,165-12 0 16,34-1 19-16,-43 18-20 15,-134 16 1-15,-196 17 0 16,-168 18-10-16,-138 2 18 16,-84 0-8-16,-54 0 0 15,-13 0 11-15,-22 0-19 16,-85 0 8-16,-84 0 0 0,-124 8-2 15,-94 11 8-15,-93 1-6 16,-40 6 0-16,-4-1 14 16,57 4-18-16,94-4 4 15,155-5 0-15,138 3-16 16,102-3 16-16,151-6-57 16,137-8-2-16,112-6-348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04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8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3.emf"/><Relationship Id="rId18" Type="http://schemas.openxmlformats.org/officeDocument/2006/relationships/customXml" Target="../ink/ink113.xml"/><Relationship Id="rId26" Type="http://schemas.openxmlformats.org/officeDocument/2006/relationships/customXml" Target="../ink/ink117.xml"/><Relationship Id="rId39" Type="http://schemas.openxmlformats.org/officeDocument/2006/relationships/image" Target="../media/image126.emf"/><Relationship Id="rId21" Type="http://schemas.openxmlformats.org/officeDocument/2006/relationships/image" Target="../media/image117.emf"/><Relationship Id="rId34" Type="http://schemas.openxmlformats.org/officeDocument/2006/relationships/customXml" Target="../ink/ink121.xml"/><Relationship Id="rId42" Type="http://schemas.openxmlformats.org/officeDocument/2006/relationships/customXml" Target="../ink/ink125.xml"/><Relationship Id="rId47" Type="http://schemas.openxmlformats.org/officeDocument/2006/relationships/image" Target="../media/image130.emf"/><Relationship Id="rId50" Type="http://schemas.openxmlformats.org/officeDocument/2006/relationships/customXml" Target="../ink/ink129.xml"/><Relationship Id="rId55" Type="http://schemas.openxmlformats.org/officeDocument/2006/relationships/image" Target="../media/image134.emf"/><Relationship Id="rId7" Type="http://schemas.openxmlformats.org/officeDocument/2006/relationships/image" Target="../media/image110.emf"/><Relationship Id="rId2" Type="http://schemas.openxmlformats.org/officeDocument/2006/relationships/customXml" Target="../ink/ink105.xml"/><Relationship Id="rId16" Type="http://schemas.openxmlformats.org/officeDocument/2006/relationships/customXml" Target="../ink/ink112.xml"/><Relationship Id="rId29" Type="http://schemas.openxmlformats.org/officeDocument/2006/relationships/image" Target="../media/image121.emf"/><Relationship Id="rId11" Type="http://schemas.openxmlformats.org/officeDocument/2006/relationships/image" Target="../media/image112.emf"/><Relationship Id="rId24" Type="http://schemas.openxmlformats.org/officeDocument/2006/relationships/customXml" Target="../ink/ink116.xml"/><Relationship Id="rId32" Type="http://schemas.openxmlformats.org/officeDocument/2006/relationships/customXml" Target="../ink/ink120.xml"/><Relationship Id="rId37" Type="http://schemas.openxmlformats.org/officeDocument/2006/relationships/image" Target="../media/image125.emf"/><Relationship Id="rId40" Type="http://schemas.openxmlformats.org/officeDocument/2006/relationships/customXml" Target="../ink/ink124.xml"/><Relationship Id="rId45" Type="http://schemas.openxmlformats.org/officeDocument/2006/relationships/image" Target="../media/image129.emf"/><Relationship Id="rId53" Type="http://schemas.openxmlformats.org/officeDocument/2006/relationships/image" Target="../media/image133.emf"/><Relationship Id="rId58" Type="http://schemas.openxmlformats.org/officeDocument/2006/relationships/customXml" Target="../ink/ink133.xml"/><Relationship Id="rId5" Type="http://schemas.openxmlformats.org/officeDocument/2006/relationships/image" Target="../media/image109.emf"/><Relationship Id="rId19" Type="http://schemas.openxmlformats.org/officeDocument/2006/relationships/image" Target="../media/image116.emf"/><Relationship Id="rId4" Type="http://schemas.openxmlformats.org/officeDocument/2006/relationships/customXml" Target="../ink/ink106.xml"/><Relationship Id="rId9" Type="http://schemas.openxmlformats.org/officeDocument/2006/relationships/image" Target="../media/image111.emf"/><Relationship Id="rId14" Type="http://schemas.openxmlformats.org/officeDocument/2006/relationships/customXml" Target="../ink/ink111.xml"/><Relationship Id="rId22" Type="http://schemas.openxmlformats.org/officeDocument/2006/relationships/customXml" Target="../ink/ink115.xml"/><Relationship Id="rId27" Type="http://schemas.openxmlformats.org/officeDocument/2006/relationships/image" Target="../media/image120.emf"/><Relationship Id="rId30" Type="http://schemas.openxmlformats.org/officeDocument/2006/relationships/customXml" Target="../ink/ink119.xml"/><Relationship Id="rId35" Type="http://schemas.openxmlformats.org/officeDocument/2006/relationships/image" Target="../media/image124.emf"/><Relationship Id="rId43" Type="http://schemas.openxmlformats.org/officeDocument/2006/relationships/image" Target="../media/image128.emf"/><Relationship Id="rId48" Type="http://schemas.openxmlformats.org/officeDocument/2006/relationships/customXml" Target="../ink/ink128.xml"/><Relationship Id="rId56" Type="http://schemas.openxmlformats.org/officeDocument/2006/relationships/customXml" Target="../ink/ink132.xml"/><Relationship Id="rId8" Type="http://schemas.openxmlformats.org/officeDocument/2006/relationships/customXml" Target="../ink/ink108.xml"/><Relationship Id="rId51" Type="http://schemas.openxmlformats.org/officeDocument/2006/relationships/image" Target="../media/image132.emf"/><Relationship Id="rId3" Type="http://schemas.openxmlformats.org/officeDocument/2006/relationships/image" Target="../media/image108.emf"/><Relationship Id="rId12" Type="http://schemas.openxmlformats.org/officeDocument/2006/relationships/customXml" Target="../ink/ink110.xml"/><Relationship Id="rId17" Type="http://schemas.openxmlformats.org/officeDocument/2006/relationships/image" Target="../media/image115.emf"/><Relationship Id="rId25" Type="http://schemas.openxmlformats.org/officeDocument/2006/relationships/image" Target="../media/image119.emf"/><Relationship Id="rId33" Type="http://schemas.openxmlformats.org/officeDocument/2006/relationships/image" Target="../media/image123.emf"/><Relationship Id="rId38" Type="http://schemas.openxmlformats.org/officeDocument/2006/relationships/customXml" Target="../ink/ink123.xml"/><Relationship Id="rId46" Type="http://schemas.openxmlformats.org/officeDocument/2006/relationships/customXml" Target="../ink/ink127.xml"/><Relationship Id="rId59" Type="http://schemas.openxmlformats.org/officeDocument/2006/relationships/image" Target="../media/image136.emf"/><Relationship Id="rId20" Type="http://schemas.openxmlformats.org/officeDocument/2006/relationships/customXml" Target="../ink/ink114.xml"/><Relationship Id="rId41" Type="http://schemas.openxmlformats.org/officeDocument/2006/relationships/image" Target="../media/image127.emf"/><Relationship Id="rId54" Type="http://schemas.openxmlformats.org/officeDocument/2006/relationships/customXml" Target="../ink/ink13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07.xml"/><Relationship Id="rId15" Type="http://schemas.openxmlformats.org/officeDocument/2006/relationships/image" Target="../media/image114.emf"/><Relationship Id="rId23" Type="http://schemas.openxmlformats.org/officeDocument/2006/relationships/image" Target="../media/image118.emf"/><Relationship Id="rId28" Type="http://schemas.openxmlformats.org/officeDocument/2006/relationships/customXml" Target="../ink/ink118.xml"/><Relationship Id="rId36" Type="http://schemas.openxmlformats.org/officeDocument/2006/relationships/customXml" Target="../ink/ink122.xml"/><Relationship Id="rId49" Type="http://schemas.openxmlformats.org/officeDocument/2006/relationships/image" Target="../media/image131.emf"/><Relationship Id="rId57" Type="http://schemas.openxmlformats.org/officeDocument/2006/relationships/image" Target="../media/image135.emf"/><Relationship Id="rId10" Type="http://schemas.openxmlformats.org/officeDocument/2006/relationships/customXml" Target="../ink/ink109.xml"/><Relationship Id="rId31" Type="http://schemas.openxmlformats.org/officeDocument/2006/relationships/image" Target="../media/image122.emf"/><Relationship Id="rId44" Type="http://schemas.openxmlformats.org/officeDocument/2006/relationships/customXml" Target="../ink/ink126.xml"/><Relationship Id="rId52" Type="http://schemas.openxmlformats.org/officeDocument/2006/relationships/customXml" Target="../ink/ink13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7.xml"/><Relationship Id="rId13" Type="http://schemas.openxmlformats.org/officeDocument/2006/relationships/image" Target="../media/image142.emf"/><Relationship Id="rId18" Type="http://schemas.openxmlformats.org/officeDocument/2006/relationships/customXml" Target="../ink/ink142.xml"/><Relationship Id="rId26" Type="http://schemas.openxmlformats.org/officeDocument/2006/relationships/customXml" Target="../ink/ink146.xml"/><Relationship Id="rId3" Type="http://schemas.openxmlformats.org/officeDocument/2006/relationships/image" Target="../media/image137.emf"/><Relationship Id="rId21" Type="http://schemas.openxmlformats.org/officeDocument/2006/relationships/image" Target="../media/image146.emf"/><Relationship Id="rId7" Type="http://schemas.openxmlformats.org/officeDocument/2006/relationships/image" Target="../media/image139.emf"/><Relationship Id="rId12" Type="http://schemas.openxmlformats.org/officeDocument/2006/relationships/customXml" Target="../ink/ink139.xml"/><Relationship Id="rId17" Type="http://schemas.openxmlformats.org/officeDocument/2006/relationships/image" Target="../media/image144.emf"/><Relationship Id="rId25" Type="http://schemas.openxmlformats.org/officeDocument/2006/relationships/image" Target="../media/image148.emf"/><Relationship Id="rId2" Type="http://schemas.openxmlformats.org/officeDocument/2006/relationships/customXml" Target="../ink/ink134.xml"/><Relationship Id="rId16" Type="http://schemas.openxmlformats.org/officeDocument/2006/relationships/customXml" Target="../ink/ink141.xml"/><Relationship Id="rId20" Type="http://schemas.openxmlformats.org/officeDocument/2006/relationships/customXml" Target="../ink/ink143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36.xml"/><Relationship Id="rId11" Type="http://schemas.openxmlformats.org/officeDocument/2006/relationships/image" Target="../media/image141.emf"/><Relationship Id="rId24" Type="http://schemas.openxmlformats.org/officeDocument/2006/relationships/customXml" Target="../ink/ink145.xml"/><Relationship Id="rId5" Type="http://schemas.openxmlformats.org/officeDocument/2006/relationships/image" Target="../media/image138.emf"/><Relationship Id="rId15" Type="http://schemas.openxmlformats.org/officeDocument/2006/relationships/image" Target="../media/image143.emf"/><Relationship Id="rId23" Type="http://schemas.openxmlformats.org/officeDocument/2006/relationships/image" Target="../media/image147.emf"/><Relationship Id="rId10" Type="http://schemas.openxmlformats.org/officeDocument/2006/relationships/customXml" Target="../ink/ink138.xml"/><Relationship Id="rId19" Type="http://schemas.openxmlformats.org/officeDocument/2006/relationships/image" Target="../media/image145.emf"/><Relationship Id="rId4" Type="http://schemas.openxmlformats.org/officeDocument/2006/relationships/customXml" Target="../ink/ink135.xml"/><Relationship Id="rId9" Type="http://schemas.openxmlformats.org/officeDocument/2006/relationships/image" Target="../media/image140.emf"/><Relationship Id="rId14" Type="http://schemas.openxmlformats.org/officeDocument/2006/relationships/customXml" Target="../ink/ink140.xml"/><Relationship Id="rId22" Type="http://schemas.openxmlformats.org/officeDocument/2006/relationships/customXml" Target="../ink/ink144.xml"/><Relationship Id="rId27" Type="http://schemas.openxmlformats.org/officeDocument/2006/relationships/image" Target="../media/image14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9.xml"/><Relationship Id="rId21" Type="http://schemas.openxmlformats.org/officeDocument/2006/relationships/image" Target="../media/image160.emf"/><Relationship Id="rId42" Type="http://schemas.openxmlformats.org/officeDocument/2006/relationships/customXml" Target="../ink/ink167.xml"/><Relationship Id="rId47" Type="http://schemas.openxmlformats.org/officeDocument/2006/relationships/image" Target="../media/image173.emf"/><Relationship Id="rId63" Type="http://schemas.openxmlformats.org/officeDocument/2006/relationships/image" Target="../media/image181.emf"/><Relationship Id="rId68" Type="http://schemas.openxmlformats.org/officeDocument/2006/relationships/customXml" Target="../ink/ink180.xml"/><Relationship Id="rId2" Type="http://schemas.openxmlformats.org/officeDocument/2006/relationships/customXml" Target="../ink/ink147.xml"/><Relationship Id="rId16" Type="http://schemas.openxmlformats.org/officeDocument/2006/relationships/customXml" Target="../ink/ink154.xml"/><Relationship Id="rId29" Type="http://schemas.openxmlformats.org/officeDocument/2006/relationships/image" Target="../media/image164.emf"/><Relationship Id="rId11" Type="http://schemas.openxmlformats.org/officeDocument/2006/relationships/image" Target="../media/image155.emf"/><Relationship Id="rId24" Type="http://schemas.openxmlformats.org/officeDocument/2006/relationships/customXml" Target="../ink/ink158.xml"/><Relationship Id="rId32" Type="http://schemas.openxmlformats.org/officeDocument/2006/relationships/customXml" Target="../ink/ink162.xml"/><Relationship Id="rId37" Type="http://schemas.openxmlformats.org/officeDocument/2006/relationships/image" Target="../media/image168.emf"/><Relationship Id="rId40" Type="http://schemas.openxmlformats.org/officeDocument/2006/relationships/customXml" Target="../ink/ink166.xml"/><Relationship Id="rId45" Type="http://schemas.openxmlformats.org/officeDocument/2006/relationships/image" Target="../media/image172.emf"/><Relationship Id="rId53" Type="http://schemas.openxmlformats.org/officeDocument/2006/relationships/image" Target="../media/image176.emf"/><Relationship Id="rId58" Type="http://schemas.openxmlformats.org/officeDocument/2006/relationships/customXml" Target="../ink/ink175.xml"/><Relationship Id="rId66" Type="http://schemas.openxmlformats.org/officeDocument/2006/relationships/customXml" Target="../ink/ink179.xml"/><Relationship Id="rId5" Type="http://schemas.openxmlformats.org/officeDocument/2006/relationships/image" Target="../media/image152.emf"/><Relationship Id="rId61" Type="http://schemas.openxmlformats.org/officeDocument/2006/relationships/image" Target="../media/image180.emf"/><Relationship Id="rId19" Type="http://schemas.openxmlformats.org/officeDocument/2006/relationships/image" Target="../media/image159.emf"/><Relationship Id="rId14" Type="http://schemas.openxmlformats.org/officeDocument/2006/relationships/customXml" Target="../ink/ink153.xml"/><Relationship Id="rId22" Type="http://schemas.openxmlformats.org/officeDocument/2006/relationships/customXml" Target="../ink/ink157.xml"/><Relationship Id="rId27" Type="http://schemas.openxmlformats.org/officeDocument/2006/relationships/image" Target="../media/image163.emf"/><Relationship Id="rId30" Type="http://schemas.openxmlformats.org/officeDocument/2006/relationships/customXml" Target="../ink/ink161.xml"/><Relationship Id="rId35" Type="http://schemas.openxmlformats.org/officeDocument/2006/relationships/image" Target="../media/image167.emf"/><Relationship Id="rId43" Type="http://schemas.openxmlformats.org/officeDocument/2006/relationships/image" Target="../media/image171.emf"/><Relationship Id="rId48" Type="http://schemas.openxmlformats.org/officeDocument/2006/relationships/customXml" Target="../ink/ink170.xml"/><Relationship Id="rId56" Type="http://schemas.openxmlformats.org/officeDocument/2006/relationships/customXml" Target="../ink/ink174.xml"/><Relationship Id="rId64" Type="http://schemas.openxmlformats.org/officeDocument/2006/relationships/customXml" Target="../ink/ink178.xml"/><Relationship Id="rId69" Type="http://schemas.openxmlformats.org/officeDocument/2006/relationships/image" Target="../media/image184.emf"/><Relationship Id="rId8" Type="http://schemas.openxmlformats.org/officeDocument/2006/relationships/customXml" Target="../ink/ink150.xml"/><Relationship Id="rId51" Type="http://schemas.openxmlformats.org/officeDocument/2006/relationships/image" Target="../media/image175.emf"/><Relationship Id="rId72" Type="http://schemas.openxmlformats.org/officeDocument/2006/relationships/customXml" Target="../ink/ink182.xml"/><Relationship Id="rId3" Type="http://schemas.openxmlformats.org/officeDocument/2006/relationships/image" Target="../media/image151.emf"/><Relationship Id="rId12" Type="http://schemas.openxmlformats.org/officeDocument/2006/relationships/customXml" Target="../ink/ink152.xml"/><Relationship Id="rId17" Type="http://schemas.openxmlformats.org/officeDocument/2006/relationships/image" Target="../media/image158.emf"/><Relationship Id="rId25" Type="http://schemas.openxmlformats.org/officeDocument/2006/relationships/image" Target="../media/image162.emf"/><Relationship Id="rId33" Type="http://schemas.openxmlformats.org/officeDocument/2006/relationships/image" Target="../media/image166.emf"/><Relationship Id="rId38" Type="http://schemas.openxmlformats.org/officeDocument/2006/relationships/customXml" Target="../ink/ink165.xml"/><Relationship Id="rId46" Type="http://schemas.openxmlformats.org/officeDocument/2006/relationships/customXml" Target="../ink/ink169.xml"/><Relationship Id="rId59" Type="http://schemas.openxmlformats.org/officeDocument/2006/relationships/image" Target="../media/image179.emf"/><Relationship Id="rId67" Type="http://schemas.openxmlformats.org/officeDocument/2006/relationships/image" Target="../media/image183.emf"/><Relationship Id="rId20" Type="http://schemas.openxmlformats.org/officeDocument/2006/relationships/customXml" Target="../ink/ink156.xml"/><Relationship Id="rId41" Type="http://schemas.openxmlformats.org/officeDocument/2006/relationships/image" Target="../media/image170.emf"/><Relationship Id="rId54" Type="http://schemas.openxmlformats.org/officeDocument/2006/relationships/customXml" Target="../ink/ink173.xml"/><Relationship Id="rId62" Type="http://schemas.openxmlformats.org/officeDocument/2006/relationships/customXml" Target="../ink/ink177.xml"/><Relationship Id="rId70" Type="http://schemas.openxmlformats.org/officeDocument/2006/relationships/customXml" Target="../ink/ink18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49.xml"/><Relationship Id="rId15" Type="http://schemas.openxmlformats.org/officeDocument/2006/relationships/image" Target="../media/image157.emf"/><Relationship Id="rId23" Type="http://schemas.openxmlformats.org/officeDocument/2006/relationships/image" Target="../media/image161.emf"/><Relationship Id="rId28" Type="http://schemas.openxmlformats.org/officeDocument/2006/relationships/customXml" Target="../ink/ink160.xml"/><Relationship Id="rId36" Type="http://schemas.openxmlformats.org/officeDocument/2006/relationships/customXml" Target="../ink/ink164.xml"/><Relationship Id="rId49" Type="http://schemas.openxmlformats.org/officeDocument/2006/relationships/image" Target="../media/image174.emf"/><Relationship Id="rId57" Type="http://schemas.openxmlformats.org/officeDocument/2006/relationships/image" Target="../media/image178.emf"/><Relationship Id="rId10" Type="http://schemas.openxmlformats.org/officeDocument/2006/relationships/customXml" Target="../ink/ink151.xml"/><Relationship Id="rId31" Type="http://schemas.openxmlformats.org/officeDocument/2006/relationships/image" Target="../media/image165.emf"/><Relationship Id="rId44" Type="http://schemas.openxmlformats.org/officeDocument/2006/relationships/customXml" Target="../ink/ink168.xml"/><Relationship Id="rId52" Type="http://schemas.openxmlformats.org/officeDocument/2006/relationships/customXml" Target="../ink/ink172.xml"/><Relationship Id="rId60" Type="http://schemas.openxmlformats.org/officeDocument/2006/relationships/customXml" Target="../ink/ink176.xml"/><Relationship Id="rId65" Type="http://schemas.openxmlformats.org/officeDocument/2006/relationships/image" Target="../media/image182.emf"/><Relationship Id="rId73" Type="http://schemas.openxmlformats.org/officeDocument/2006/relationships/image" Target="../media/image186.emf"/><Relationship Id="rId4" Type="http://schemas.openxmlformats.org/officeDocument/2006/relationships/customXml" Target="../ink/ink148.xml"/><Relationship Id="rId9" Type="http://schemas.openxmlformats.org/officeDocument/2006/relationships/image" Target="../media/image154.emf"/><Relationship Id="rId13" Type="http://schemas.openxmlformats.org/officeDocument/2006/relationships/image" Target="../media/image156.emf"/><Relationship Id="rId18" Type="http://schemas.openxmlformats.org/officeDocument/2006/relationships/customXml" Target="../ink/ink155.xml"/><Relationship Id="rId39" Type="http://schemas.openxmlformats.org/officeDocument/2006/relationships/image" Target="../media/image169.emf"/><Relationship Id="rId34" Type="http://schemas.openxmlformats.org/officeDocument/2006/relationships/customXml" Target="../ink/ink163.xml"/><Relationship Id="rId50" Type="http://schemas.openxmlformats.org/officeDocument/2006/relationships/customXml" Target="../ink/ink171.xml"/><Relationship Id="rId55" Type="http://schemas.openxmlformats.org/officeDocument/2006/relationships/image" Target="../media/image177.emf"/><Relationship Id="rId7" Type="http://schemas.openxmlformats.org/officeDocument/2006/relationships/image" Target="../media/image153.emf"/><Relationship Id="rId71" Type="http://schemas.openxmlformats.org/officeDocument/2006/relationships/image" Target="../media/image18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2.emf"/><Relationship Id="rId21" Type="http://schemas.openxmlformats.org/officeDocument/2006/relationships/image" Target="../media/image13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6.emf"/><Relationship Id="rId50" Type="http://schemas.openxmlformats.org/officeDocument/2006/relationships/customXml" Target="../ink/ink25.xml"/><Relationship Id="rId55" Type="http://schemas.openxmlformats.org/officeDocument/2006/relationships/image" Target="../media/image30.emf"/><Relationship Id="rId63" Type="http://schemas.openxmlformats.org/officeDocument/2006/relationships/image" Target="../media/image34.emf"/><Relationship Id="rId7" Type="http://schemas.openxmlformats.org/officeDocument/2006/relationships/image" Target="../media/image6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7.emf"/><Relationship Id="rId11" Type="http://schemas.openxmlformats.org/officeDocument/2006/relationships/image" Target="../media/image8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1.emf"/><Relationship Id="rId40" Type="http://schemas.openxmlformats.org/officeDocument/2006/relationships/customXml" Target="../ink/ink20.xml"/><Relationship Id="rId45" Type="http://schemas.openxmlformats.org/officeDocument/2006/relationships/image" Target="../media/image25.emf"/><Relationship Id="rId53" Type="http://schemas.openxmlformats.org/officeDocument/2006/relationships/image" Target="../media/image29.emf"/><Relationship Id="rId58" Type="http://schemas.openxmlformats.org/officeDocument/2006/relationships/customXml" Target="../ink/ink29.xml"/><Relationship Id="rId5" Type="http://schemas.openxmlformats.org/officeDocument/2006/relationships/image" Target="../media/image5.emf"/><Relationship Id="rId61" Type="http://schemas.openxmlformats.org/officeDocument/2006/relationships/image" Target="../media/image33.emf"/><Relationship Id="rId19" Type="http://schemas.openxmlformats.org/officeDocument/2006/relationships/image" Target="../media/image12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emf"/><Relationship Id="rId30" Type="http://schemas.openxmlformats.org/officeDocument/2006/relationships/customXml" Target="../ink/ink15.xml"/><Relationship Id="rId35" Type="http://schemas.openxmlformats.org/officeDocument/2006/relationships/image" Target="../media/image20.emf"/><Relationship Id="rId43" Type="http://schemas.openxmlformats.org/officeDocument/2006/relationships/image" Target="../media/image24.emf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8.emf"/><Relationship Id="rId3" Type="http://schemas.openxmlformats.org/officeDocument/2006/relationships/image" Target="../media/image4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2.emf"/><Relationship Id="rId20" Type="http://schemas.openxmlformats.org/officeDocument/2006/relationships/customXml" Target="../ink/ink10.xml"/><Relationship Id="rId41" Type="http://schemas.openxmlformats.org/officeDocument/2006/relationships/image" Target="../media/image23.emf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7.emf"/><Relationship Id="rId57" Type="http://schemas.openxmlformats.org/officeDocument/2006/relationships/image" Target="../media/image31.emf"/><Relationship Id="rId10" Type="http://schemas.openxmlformats.org/officeDocument/2006/relationships/customXml" Target="../ink/ink5.xml"/><Relationship Id="rId31" Type="http://schemas.openxmlformats.org/officeDocument/2006/relationships/image" Target="../media/image18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40.emf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" Type="http://schemas.openxmlformats.org/officeDocument/2006/relationships/image" Target="../media/image35.emf"/><Relationship Id="rId21" Type="http://schemas.openxmlformats.org/officeDocument/2006/relationships/image" Target="../media/image44.emf"/><Relationship Id="rId7" Type="http://schemas.openxmlformats.org/officeDocument/2006/relationships/image" Target="../media/image37.emf"/><Relationship Id="rId12" Type="http://schemas.openxmlformats.org/officeDocument/2006/relationships/customXml" Target="../ink/ink37.xml"/><Relationship Id="rId17" Type="http://schemas.openxmlformats.org/officeDocument/2006/relationships/image" Target="../media/image42.emf"/><Relationship Id="rId25" Type="http://schemas.openxmlformats.org/officeDocument/2006/relationships/image" Target="../media/image46.emf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29" Type="http://schemas.openxmlformats.org/officeDocument/2006/relationships/image" Target="../media/image48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4.xml"/><Relationship Id="rId11" Type="http://schemas.openxmlformats.org/officeDocument/2006/relationships/image" Target="../media/image39.emf"/><Relationship Id="rId24" Type="http://schemas.openxmlformats.org/officeDocument/2006/relationships/customXml" Target="../ink/ink43.xml"/><Relationship Id="rId5" Type="http://schemas.openxmlformats.org/officeDocument/2006/relationships/image" Target="../media/image36.emf"/><Relationship Id="rId15" Type="http://schemas.openxmlformats.org/officeDocument/2006/relationships/image" Target="../media/image41.emf"/><Relationship Id="rId23" Type="http://schemas.openxmlformats.org/officeDocument/2006/relationships/image" Target="../media/image45.emf"/><Relationship Id="rId28" Type="http://schemas.openxmlformats.org/officeDocument/2006/relationships/customXml" Target="../ink/ink45.xml"/><Relationship Id="rId10" Type="http://schemas.openxmlformats.org/officeDocument/2006/relationships/customXml" Target="../ink/ink36.xml"/><Relationship Id="rId19" Type="http://schemas.openxmlformats.org/officeDocument/2006/relationships/image" Target="../media/image43.emf"/><Relationship Id="rId4" Type="http://schemas.openxmlformats.org/officeDocument/2006/relationships/customXml" Target="../ink/ink33.xml"/><Relationship Id="rId9" Type="http://schemas.openxmlformats.org/officeDocument/2006/relationships/image" Target="../media/image38.emf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4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../media/image54.emf"/><Relationship Id="rId3" Type="http://schemas.openxmlformats.org/officeDocument/2006/relationships/image" Target="../media/image49.emf"/><Relationship Id="rId7" Type="http://schemas.openxmlformats.org/officeDocument/2006/relationships/image" Target="../media/image51.emf"/><Relationship Id="rId12" Type="http://schemas.openxmlformats.org/officeDocument/2006/relationships/customXml" Target="../ink/ink51.xml"/><Relationship Id="rId17" Type="http://schemas.openxmlformats.org/officeDocument/2006/relationships/image" Target="../media/image56.emf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8.xml"/><Relationship Id="rId11" Type="http://schemas.openxmlformats.org/officeDocument/2006/relationships/image" Target="../media/image53.emf"/><Relationship Id="rId5" Type="http://schemas.openxmlformats.org/officeDocument/2006/relationships/image" Target="../media/image50.emf"/><Relationship Id="rId15" Type="http://schemas.openxmlformats.org/officeDocument/2006/relationships/image" Target="../media/image55.emf"/><Relationship Id="rId10" Type="http://schemas.openxmlformats.org/officeDocument/2006/relationships/customXml" Target="../ink/ink50.xml"/><Relationship Id="rId4" Type="http://schemas.openxmlformats.org/officeDocument/2006/relationships/customXml" Target="../ink/ink47.xml"/><Relationship Id="rId9" Type="http://schemas.openxmlformats.org/officeDocument/2006/relationships/image" Target="../media/image52.emf"/><Relationship Id="rId14" Type="http://schemas.openxmlformats.org/officeDocument/2006/relationships/customXml" Target="../ink/ink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63.emf"/><Relationship Id="rId18" Type="http://schemas.openxmlformats.org/officeDocument/2006/relationships/customXml" Target="../ink/ink63.xml"/><Relationship Id="rId3" Type="http://schemas.openxmlformats.org/officeDocument/2006/relationships/image" Target="../media/image58.emf"/><Relationship Id="rId21" Type="http://schemas.openxmlformats.org/officeDocument/2006/relationships/image" Target="../media/image67.emf"/><Relationship Id="rId7" Type="http://schemas.openxmlformats.org/officeDocument/2006/relationships/image" Target="../media/image60.emf"/><Relationship Id="rId12" Type="http://schemas.openxmlformats.org/officeDocument/2006/relationships/customXml" Target="../ink/ink60.xml"/><Relationship Id="rId17" Type="http://schemas.openxmlformats.org/officeDocument/2006/relationships/image" Target="../media/image65.emf"/><Relationship Id="rId25" Type="http://schemas.openxmlformats.org/officeDocument/2006/relationships/image" Target="../media/image69.emf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20" Type="http://schemas.openxmlformats.org/officeDocument/2006/relationships/customXml" Target="../ink/ink64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57.xml"/><Relationship Id="rId11" Type="http://schemas.openxmlformats.org/officeDocument/2006/relationships/image" Target="../media/image62.emf"/><Relationship Id="rId24" Type="http://schemas.openxmlformats.org/officeDocument/2006/relationships/customXml" Target="../ink/ink66.xml"/><Relationship Id="rId5" Type="http://schemas.openxmlformats.org/officeDocument/2006/relationships/image" Target="../media/image59.emf"/><Relationship Id="rId15" Type="http://schemas.openxmlformats.org/officeDocument/2006/relationships/image" Target="../media/image64.emf"/><Relationship Id="rId23" Type="http://schemas.openxmlformats.org/officeDocument/2006/relationships/image" Target="../media/image68.emf"/><Relationship Id="rId10" Type="http://schemas.openxmlformats.org/officeDocument/2006/relationships/customXml" Target="../ink/ink59.xml"/><Relationship Id="rId19" Type="http://schemas.openxmlformats.org/officeDocument/2006/relationships/image" Target="../media/image66.emf"/><Relationship Id="rId4" Type="http://schemas.openxmlformats.org/officeDocument/2006/relationships/customXml" Target="../ink/ink56.xml"/><Relationship Id="rId9" Type="http://schemas.openxmlformats.org/officeDocument/2006/relationships/image" Target="../media/image61.emf"/><Relationship Id="rId14" Type="http://schemas.openxmlformats.org/officeDocument/2006/relationships/customXml" Target="../ink/ink61.xml"/><Relationship Id="rId22" Type="http://schemas.openxmlformats.org/officeDocument/2006/relationships/customXml" Target="../ink/ink65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9.xml"/><Relationship Id="rId21" Type="http://schemas.openxmlformats.org/officeDocument/2006/relationships/image" Target="../media/image79.emf"/><Relationship Id="rId42" Type="http://schemas.openxmlformats.org/officeDocument/2006/relationships/customXml" Target="../ink/ink87.xml"/><Relationship Id="rId47" Type="http://schemas.openxmlformats.org/officeDocument/2006/relationships/image" Target="../media/image92.emf"/><Relationship Id="rId63" Type="http://schemas.openxmlformats.org/officeDocument/2006/relationships/image" Target="../media/image100.emf"/><Relationship Id="rId68" Type="http://schemas.openxmlformats.org/officeDocument/2006/relationships/customXml" Target="../ink/ink100.xml"/><Relationship Id="rId7" Type="http://schemas.openxmlformats.org/officeDocument/2006/relationships/image" Target="../media/image72.emf"/><Relationship Id="rId71" Type="http://schemas.openxmlformats.org/officeDocument/2006/relationships/image" Target="../media/image104.emf"/><Relationship Id="rId2" Type="http://schemas.openxmlformats.org/officeDocument/2006/relationships/customXml" Target="../ink/ink67.xml"/><Relationship Id="rId16" Type="http://schemas.openxmlformats.org/officeDocument/2006/relationships/customXml" Target="../ink/ink74.xml"/><Relationship Id="rId29" Type="http://schemas.openxmlformats.org/officeDocument/2006/relationships/image" Target="../media/image83.emf"/><Relationship Id="rId11" Type="http://schemas.openxmlformats.org/officeDocument/2006/relationships/image" Target="../media/image74.emf"/><Relationship Id="rId24" Type="http://schemas.openxmlformats.org/officeDocument/2006/relationships/customXml" Target="../ink/ink78.xml"/><Relationship Id="rId32" Type="http://schemas.openxmlformats.org/officeDocument/2006/relationships/customXml" Target="../ink/ink82.xml"/><Relationship Id="rId37" Type="http://schemas.openxmlformats.org/officeDocument/2006/relationships/image" Target="../media/image87.emf"/><Relationship Id="rId40" Type="http://schemas.openxmlformats.org/officeDocument/2006/relationships/customXml" Target="../ink/ink86.xml"/><Relationship Id="rId45" Type="http://schemas.openxmlformats.org/officeDocument/2006/relationships/image" Target="../media/image91.emf"/><Relationship Id="rId53" Type="http://schemas.openxmlformats.org/officeDocument/2006/relationships/image" Target="../media/image95.emf"/><Relationship Id="rId58" Type="http://schemas.openxmlformats.org/officeDocument/2006/relationships/customXml" Target="../ink/ink95.xml"/><Relationship Id="rId66" Type="http://schemas.openxmlformats.org/officeDocument/2006/relationships/customXml" Target="../ink/ink99.xml"/><Relationship Id="rId5" Type="http://schemas.openxmlformats.org/officeDocument/2006/relationships/image" Target="../media/image71.emf"/><Relationship Id="rId61" Type="http://schemas.openxmlformats.org/officeDocument/2006/relationships/image" Target="../media/image99.emf"/><Relationship Id="rId19" Type="http://schemas.openxmlformats.org/officeDocument/2006/relationships/image" Target="../media/image78.emf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82.emf"/><Relationship Id="rId30" Type="http://schemas.openxmlformats.org/officeDocument/2006/relationships/customXml" Target="../ink/ink81.xml"/><Relationship Id="rId35" Type="http://schemas.openxmlformats.org/officeDocument/2006/relationships/image" Target="../media/image86.emf"/><Relationship Id="rId43" Type="http://schemas.openxmlformats.org/officeDocument/2006/relationships/image" Target="../media/image90.emf"/><Relationship Id="rId48" Type="http://schemas.openxmlformats.org/officeDocument/2006/relationships/customXml" Target="../ink/ink90.xml"/><Relationship Id="rId56" Type="http://schemas.openxmlformats.org/officeDocument/2006/relationships/customXml" Target="../ink/ink94.xml"/><Relationship Id="rId64" Type="http://schemas.openxmlformats.org/officeDocument/2006/relationships/customXml" Target="../ink/ink98.xml"/><Relationship Id="rId69" Type="http://schemas.openxmlformats.org/officeDocument/2006/relationships/image" Target="../media/image103.emf"/><Relationship Id="rId8" Type="http://schemas.openxmlformats.org/officeDocument/2006/relationships/customXml" Target="../ink/ink70.xml"/><Relationship Id="rId51" Type="http://schemas.openxmlformats.org/officeDocument/2006/relationships/image" Target="../media/image94.emf"/><Relationship Id="rId3" Type="http://schemas.openxmlformats.org/officeDocument/2006/relationships/image" Target="../media/image70.emf"/><Relationship Id="rId12" Type="http://schemas.openxmlformats.org/officeDocument/2006/relationships/customXml" Target="../ink/ink72.xml"/><Relationship Id="rId17" Type="http://schemas.openxmlformats.org/officeDocument/2006/relationships/image" Target="../media/image77.emf"/><Relationship Id="rId25" Type="http://schemas.openxmlformats.org/officeDocument/2006/relationships/image" Target="../media/image81.emf"/><Relationship Id="rId33" Type="http://schemas.openxmlformats.org/officeDocument/2006/relationships/image" Target="../media/image85.emf"/><Relationship Id="rId38" Type="http://schemas.openxmlformats.org/officeDocument/2006/relationships/customXml" Target="../ink/ink85.xml"/><Relationship Id="rId46" Type="http://schemas.openxmlformats.org/officeDocument/2006/relationships/customXml" Target="../ink/ink89.xml"/><Relationship Id="rId59" Type="http://schemas.openxmlformats.org/officeDocument/2006/relationships/image" Target="../media/image98.emf"/><Relationship Id="rId67" Type="http://schemas.openxmlformats.org/officeDocument/2006/relationships/image" Target="../media/image102.emf"/><Relationship Id="rId20" Type="http://schemas.openxmlformats.org/officeDocument/2006/relationships/customXml" Target="../ink/ink76.xml"/><Relationship Id="rId41" Type="http://schemas.openxmlformats.org/officeDocument/2006/relationships/image" Target="../media/image89.emf"/><Relationship Id="rId54" Type="http://schemas.openxmlformats.org/officeDocument/2006/relationships/customXml" Target="../ink/ink93.xml"/><Relationship Id="rId62" Type="http://schemas.openxmlformats.org/officeDocument/2006/relationships/customXml" Target="../ink/ink97.xml"/><Relationship Id="rId70" Type="http://schemas.openxmlformats.org/officeDocument/2006/relationships/customXml" Target="../ink/ink10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69.xml"/><Relationship Id="rId15" Type="http://schemas.openxmlformats.org/officeDocument/2006/relationships/image" Target="../media/image76.emf"/><Relationship Id="rId23" Type="http://schemas.openxmlformats.org/officeDocument/2006/relationships/image" Target="../media/image80.emf"/><Relationship Id="rId28" Type="http://schemas.openxmlformats.org/officeDocument/2006/relationships/customXml" Target="../ink/ink80.xml"/><Relationship Id="rId36" Type="http://schemas.openxmlformats.org/officeDocument/2006/relationships/customXml" Target="../ink/ink84.xml"/><Relationship Id="rId49" Type="http://schemas.openxmlformats.org/officeDocument/2006/relationships/image" Target="../media/image93.emf"/><Relationship Id="rId57" Type="http://schemas.openxmlformats.org/officeDocument/2006/relationships/image" Target="../media/image97.emf"/><Relationship Id="rId10" Type="http://schemas.openxmlformats.org/officeDocument/2006/relationships/customXml" Target="../ink/ink71.xml"/><Relationship Id="rId31" Type="http://schemas.openxmlformats.org/officeDocument/2006/relationships/image" Target="../media/image84.emf"/><Relationship Id="rId44" Type="http://schemas.openxmlformats.org/officeDocument/2006/relationships/customXml" Target="../ink/ink88.xml"/><Relationship Id="rId52" Type="http://schemas.openxmlformats.org/officeDocument/2006/relationships/customXml" Target="../ink/ink92.xml"/><Relationship Id="rId60" Type="http://schemas.openxmlformats.org/officeDocument/2006/relationships/customXml" Target="../ink/ink96.xml"/><Relationship Id="rId65" Type="http://schemas.openxmlformats.org/officeDocument/2006/relationships/image" Target="../media/image101.emf"/><Relationship Id="rId4" Type="http://schemas.openxmlformats.org/officeDocument/2006/relationships/customXml" Target="../ink/ink68.xml"/><Relationship Id="rId9" Type="http://schemas.openxmlformats.org/officeDocument/2006/relationships/image" Target="../media/image73.emf"/><Relationship Id="rId13" Type="http://schemas.openxmlformats.org/officeDocument/2006/relationships/image" Target="../media/image75.emf"/><Relationship Id="rId18" Type="http://schemas.openxmlformats.org/officeDocument/2006/relationships/customXml" Target="../ink/ink75.xml"/><Relationship Id="rId39" Type="http://schemas.openxmlformats.org/officeDocument/2006/relationships/image" Target="../media/image88.emf"/><Relationship Id="rId34" Type="http://schemas.openxmlformats.org/officeDocument/2006/relationships/customXml" Target="../ink/ink83.xml"/><Relationship Id="rId50" Type="http://schemas.openxmlformats.org/officeDocument/2006/relationships/customXml" Target="../ink/ink91.xml"/><Relationship Id="rId55" Type="http://schemas.openxmlformats.org/officeDocument/2006/relationships/image" Target="../media/image9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7" Type="http://schemas.openxmlformats.org/officeDocument/2006/relationships/image" Target="../media/image107.emf"/><Relationship Id="rId2" Type="http://schemas.openxmlformats.org/officeDocument/2006/relationships/customXml" Target="../ink/ink10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04.xml"/><Relationship Id="rId5" Type="http://schemas.openxmlformats.org/officeDocument/2006/relationships/image" Target="../media/image106.emf"/><Relationship Id="rId4" Type="http://schemas.openxmlformats.org/officeDocument/2006/relationships/customXml" Target="../ink/ink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911231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two strings are Anagrams of each other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6E3897-2DF6-43B7-B847-CB182505ABC2}"/>
                  </a:ext>
                </a:extLst>
              </p14:cNvPr>
              <p14:cNvContentPartPr/>
              <p14:nvPr/>
            </p14:nvContentPartPr>
            <p14:xfrm>
              <a:off x="1679873" y="1140071"/>
              <a:ext cx="86760" cy="172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6E3897-2DF6-43B7-B847-CB182505AB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0873" y="1131071"/>
                <a:ext cx="1044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BB3F82-2DEC-4C0E-BCF9-977DAD4956B7}"/>
                  </a:ext>
                </a:extLst>
              </p14:cNvPr>
              <p14:cNvContentPartPr/>
              <p14:nvPr/>
            </p14:nvContentPartPr>
            <p14:xfrm>
              <a:off x="2282873" y="1266431"/>
              <a:ext cx="126720" cy="170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BB3F82-2DEC-4C0E-BCF9-977DAD4956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3873" y="1257431"/>
                <a:ext cx="1443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7E49CAB-8149-4780-AFD9-F8144E762FE5}"/>
                  </a:ext>
                </a:extLst>
              </p14:cNvPr>
              <p14:cNvContentPartPr/>
              <p14:nvPr/>
            </p14:nvContentPartPr>
            <p14:xfrm>
              <a:off x="3522353" y="1023071"/>
              <a:ext cx="113760" cy="149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7E49CAB-8149-4780-AFD9-F8144E762F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3353" y="1014071"/>
                <a:ext cx="1314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D4E5B0F-EF72-444F-8715-385408D2D8ED}"/>
                  </a:ext>
                </a:extLst>
              </p14:cNvPr>
              <p14:cNvContentPartPr/>
              <p14:nvPr/>
            </p14:nvContentPartPr>
            <p14:xfrm>
              <a:off x="3117713" y="1144391"/>
              <a:ext cx="181080" cy="266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D4E5B0F-EF72-444F-8715-385408D2D8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8713" y="1135391"/>
                <a:ext cx="1987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4AF5F26-FA2E-4179-B2AA-BA55B8666B67}"/>
                  </a:ext>
                </a:extLst>
              </p14:cNvPr>
              <p14:cNvContentPartPr/>
              <p14:nvPr/>
            </p14:nvContentPartPr>
            <p14:xfrm>
              <a:off x="2514713" y="1200551"/>
              <a:ext cx="441720" cy="256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4AF5F26-FA2E-4179-B2AA-BA55B8666B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05713" y="1191551"/>
                <a:ext cx="4593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D972830-400C-4D58-B044-DDB46E9C82A6}"/>
                  </a:ext>
                </a:extLst>
              </p14:cNvPr>
              <p14:cNvContentPartPr/>
              <p14:nvPr/>
            </p14:nvContentPartPr>
            <p14:xfrm>
              <a:off x="1900553" y="1185431"/>
              <a:ext cx="304200" cy="273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D972830-400C-4D58-B044-DDB46E9C82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91553" y="1176431"/>
                <a:ext cx="32184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65C3760-D6FB-484D-A2E0-0872B710E1AD}"/>
                  </a:ext>
                </a:extLst>
              </p14:cNvPr>
              <p14:cNvContentPartPr/>
              <p14:nvPr/>
            </p14:nvContentPartPr>
            <p14:xfrm>
              <a:off x="365513" y="1348151"/>
              <a:ext cx="116280" cy="191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65C3760-D6FB-484D-A2E0-0872B710E1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6513" y="1339151"/>
                <a:ext cx="1339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9E93BD9-C419-4511-A49C-97D88C9DF715}"/>
                  </a:ext>
                </a:extLst>
              </p14:cNvPr>
              <p14:cNvContentPartPr/>
              <p14:nvPr/>
            </p14:nvContentPartPr>
            <p14:xfrm>
              <a:off x="694553" y="1410071"/>
              <a:ext cx="59400" cy="149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9E93BD9-C419-4511-A49C-97D88C9DF7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5553" y="1401071"/>
                <a:ext cx="770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0917E14-0140-49A2-B793-D6A51FDFFB07}"/>
                  </a:ext>
                </a:extLst>
              </p14:cNvPr>
              <p14:cNvContentPartPr/>
              <p14:nvPr/>
            </p14:nvContentPartPr>
            <p14:xfrm>
              <a:off x="1028633" y="1366871"/>
              <a:ext cx="197640" cy="160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0917E14-0140-49A2-B793-D6A51FDFFB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9633" y="1357871"/>
                <a:ext cx="2152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2BA6A82-119C-48FF-A422-163655310B1A}"/>
                  </a:ext>
                </a:extLst>
              </p14:cNvPr>
              <p14:cNvContentPartPr/>
              <p14:nvPr/>
            </p14:nvContentPartPr>
            <p14:xfrm>
              <a:off x="410513" y="2057711"/>
              <a:ext cx="136800" cy="196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2BA6A82-119C-48FF-A422-163655310B1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1513" y="2048711"/>
                <a:ext cx="1544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97E95A3-DD62-4992-81E5-D4472531A5F4}"/>
                  </a:ext>
                </a:extLst>
              </p14:cNvPr>
              <p14:cNvContentPartPr/>
              <p14:nvPr/>
            </p14:nvContentPartPr>
            <p14:xfrm>
              <a:off x="1795073" y="1863671"/>
              <a:ext cx="96120" cy="136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97E95A3-DD62-4992-81E5-D4472531A5F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86073" y="1854671"/>
                <a:ext cx="1137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E432517-1925-42DB-B716-41106D61E622}"/>
                  </a:ext>
                </a:extLst>
              </p14:cNvPr>
              <p14:cNvContentPartPr/>
              <p14:nvPr/>
            </p14:nvContentPartPr>
            <p14:xfrm>
              <a:off x="688073" y="2089751"/>
              <a:ext cx="642240" cy="217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E432517-1925-42DB-B716-41106D61E62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9073" y="2080751"/>
                <a:ext cx="6598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6E53FE5-4737-4E98-BF19-130D6A3093E7}"/>
                  </a:ext>
                </a:extLst>
              </p14:cNvPr>
              <p14:cNvContentPartPr/>
              <p14:nvPr/>
            </p14:nvContentPartPr>
            <p14:xfrm>
              <a:off x="2180273" y="1990391"/>
              <a:ext cx="155520" cy="232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6E53FE5-4737-4E98-BF19-130D6A3093E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71273" y="1981391"/>
                <a:ext cx="1731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82A0E10-26AF-4036-9C13-8F8D648EF6FE}"/>
                  </a:ext>
                </a:extLst>
              </p14:cNvPr>
              <p14:cNvContentPartPr/>
              <p14:nvPr/>
            </p14:nvContentPartPr>
            <p14:xfrm>
              <a:off x="3001433" y="1858991"/>
              <a:ext cx="71640" cy="135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82A0E10-26AF-4036-9C13-8F8D648EF6F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92433" y="1849991"/>
                <a:ext cx="892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07BF52-7305-4028-B2E7-4D45C06ED6D2}"/>
                  </a:ext>
                </a:extLst>
              </p14:cNvPr>
              <p14:cNvContentPartPr/>
              <p14:nvPr/>
            </p14:nvContentPartPr>
            <p14:xfrm>
              <a:off x="2421473" y="2009831"/>
              <a:ext cx="456840" cy="253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07BF52-7305-4028-B2E7-4D45C06ED6D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12473" y="2000857"/>
                <a:ext cx="474480" cy="270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FD04C93-1983-46E8-8BD7-4FE07124FF2C}"/>
                  </a:ext>
                </a:extLst>
              </p14:cNvPr>
              <p14:cNvContentPartPr/>
              <p14:nvPr/>
            </p14:nvContentPartPr>
            <p14:xfrm>
              <a:off x="3955793" y="1226111"/>
              <a:ext cx="283320" cy="1062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FD04C93-1983-46E8-8BD7-4FE07124FF2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46793" y="1217111"/>
                <a:ext cx="3009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7342D9-643F-48B0-B8FF-66CE5D62472A}"/>
                  </a:ext>
                </a:extLst>
              </p14:cNvPr>
              <p14:cNvContentPartPr/>
              <p14:nvPr/>
            </p14:nvContentPartPr>
            <p14:xfrm>
              <a:off x="4695593" y="1154471"/>
              <a:ext cx="50760" cy="234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7342D9-643F-48B0-B8FF-66CE5D62472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86593" y="1145471"/>
                <a:ext cx="684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59A97B9-CCBD-4639-A8CF-F7EB352C901C}"/>
                  </a:ext>
                </a:extLst>
              </p14:cNvPr>
              <p14:cNvContentPartPr/>
              <p14:nvPr/>
            </p14:nvContentPartPr>
            <p14:xfrm>
              <a:off x="4399673" y="1106591"/>
              <a:ext cx="212040" cy="273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59A97B9-CCBD-4639-A8CF-F7EB352C901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90673" y="1097591"/>
                <a:ext cx="2296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5F7AE5C-AB26-4175-A9BC-2ADCDCAAFBDC}"/>
                  </a:ext>
                </a:extLst>
              </p14:cNvPr>
              <p14:cNvContentPartPr/>
              <p14:nvPr/>
            </p14:nvContentPartPr>
            <p14:xfrm>
              <a:off x="3821513" y="2039351"/>
              <a:ext cx="325800" cy="153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5F7AE5C-AB26-4175-A9BC-2ADCDCAAFBD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12513" y="2030351"/>
                <a:ext cx="3434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7E25FCF-760D-4A89-9062-08EB1F9D29CE}"/>
                  </a:ext>
                </a:extLst>
              </p14:cNvPr>
              <p14:cNvContentPartPr/>
              <p14:nvPr/>
            </p14:nvContentPartPr>
            <p14:xfrm>
              <a:off x="4384193" y="1905431"/>
              <a:ext cx="592200" cy="280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7E25FCF-760D-4A89-9062-08EB1F9D29C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75193" y="1896431"/>
                <a:ext cx="6098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F87F215-67EA-4A72-8323-F8F096016FCE}"/>
                  </a:ext>
                </a:extLst>
              </p14:cNvPr>
              <p14:cNvContentPartPr/>
              <p14:nvPr/>
            </p14:nvContentPartPr>
            <p14:xfrm>
              <a:off x="5124713" y="1260311"/>
              <a:ext cx="166680" cy="566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F87F215-67EA-4A72-8323-F8F096016FC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15713" y="1251311"/>
                <a:ext cx="18432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6C66223-C8FC-4F1D-AC3E-AFCC1AE6A226}"/>
                  </a:ext>
                </a:extLst>
              </p14:cNvPr>
              <p14:cNvContentPartPr/>
              <p14:nvPr/>
            </p14:nvContentPartPr>
            <p14:xfrm>
              <a:off x="5542313" y="1441751"/>
              <a:ext cx="1379160" cy="322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6C66223-C8FC-4F1D-AC3E-AFCC1AE6A22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33313" y="1432751"/>
                <a:ext cx="139680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BD46640-5C3B-4189-B8BB-765D934A9C52}"/>
                  </a:ext>
                </a:extLst>
              </p14:cNvPr>
              <p14:cNvContentPartPr/>
              <p14:nvPr/>
            </p14:nvContentPartPr>
            <p14:xfrm>
              <a:off x="9396833" y="1467671"/>
              <a:ext cx="296280" cy="140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BD46640-5C3B-4189-B8BB-765D934A9C5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87833" y="1458671"/>
                <a:ext cx="3139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B3CB1BE-6D3E-4D37-A932-C7861AAF615F}"/>
                  </a:ext>
                </a:extLst>
              </p14:cNvPr>
              <p14:cNvContentPartPr/>
              <p14:nvPr/>
            </p14:nvContentPartPr>
            <p14:xfrm>
              <a:off x="8310713" y="1317551"/>
              <a:ext cx="856080" cy="408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B3CB1BE-6D3E-4D37-A932-C7861AAF615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01713" y="1308551"/>
                <a:ext cx="87372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E6384FA-D030-43CA-B464-CAC3D3DC5098}"/>
                  </a:ext>
                </a:extLst>
              </p14:cNvPr>
              <p14:cNvContentPartPr/>
              <p14:nvPr/>
            </p14:nvContentPartPr>
            <p14:xfrm>
              <a:off x="7902833" y="1431311"/>
              <a:ext cx="246960" cy="263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E6384FA-D030-43CA-B464-CAC3D3DC509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93833" y="1422311"/>
                <a:ext cx="2646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8E3A9DB-F821-488B-9A32-66CD355058C8}"/>
                  </a:ext>
                </a:extLst>
              </p14:cNvPr>
              <p14:cNvContentPartPr/>
              <p14:nvPr/>
            </p14:nvContentPartPr>
            <p14:xfrm>
              <a:off x="9375953" y="1696631"/>
              <a:ext cx="318960" cy="399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8E3A9DB-F821-488B-9A32-66CD355058C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366953" y="1687631"/>
                <a:ext cx="3366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38F34379-341C-41CC-87BC-CDE36B4D7F95}"/>
                  </a:ext>
                </a:extLst>
              </p14:cNvPr>
              <p14:cNvContentPartPr/>
              <p14:nvPr/>
            </p14:nvContentPartPr>
            <p14:xfrm>
              <a:off x="10456313" y="1270391"/>
              <a:ext cx="548280" cy="4446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38F34379-341C-41CC-87BC-CDE36B4D7F9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447313" y="1261391"/>
                <a:ext cx="56592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3EC74C7-519F-4EE6-8871-20CB304D55D5}"/>
                  </a:ext>
                </a:extLst>
              </p14:cNvPr>
              <p14:cNvContentPartPr/>
              <p14:nvPr/>
            </p14:nvContentPartPr>
            <p14:xfrm>
              <a:off x="9975353" y="1296311"/>
              <a:ext cx="325800" cy="3938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3EC74C7-519F-4EE6-8871-20CB304D55D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966353" y="1287311"/>
                <a:ext cx="34344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F5988EE-46A7-4BB1-BC18-0818E8C920F8}"/>
                  </a:ext>
                </a:extLst>
              </p14:cNvPr>
              <p14:cNvContentPartPr/>
              <p14:nvPr/>
            </p14:nvContentPartPr>
            <p14:xfrm>
              <a:off x="11137793" y="1492871"/>
              <a:ext cx="437760" cy="4075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F5988EE-46A7-4BB1-BC18-0818E8C920F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128793" y="1483871"/>
                <a:ext cx="455400" cy="42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24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1154147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2 strings are rotation of each other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5DC4D67-1276-4863-9735-00A3A0687CEC}"/>
                  </a:ext>
                </a:extLst>
              </p14:cNvPr>
              <p14:cNvContentPartPr/>
              <p14:nvPr/>
            </p14:nvContentPartPr>
            <p14:xfrm>
              <a:off x="2284313" y="3666551"/>
              <a:ext cx="1123200" cy="3074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5DC4D67-1276-4863-9735-00A3A0687C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8313" y="3594551"/>
                <a:ext cx="119484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2195E74-9222-48A5-A30E-0529C88C7FAF}"/>
                  </a:ext>
                </a:extLst>
              </p14:cNvPr>
              <p14:cNvContentPartPr/>
              <p14:nvPr/>
            </p14:nvContentPartPr>
            <p14:xfrm>
              <a:off x="3714233" y="4537751"/>
              <a:ext cx="1311840" cy="3168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2195E74-9222-48A5-A30E-0529C88C7F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8233" y="4465669"/>
                <a:ext cx="1383480" cy="460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860EF674-CFE0-4CDA-93C0-18A925E5832D}"/>
                  </a:ext>
                </a:extLst>
              </p14:cNvPr>
              <p14:cNvContentPartPr/>
              <p14:nvPr/>
            </p14:nvContentPartPr>
            <p14:xfrm>
              <a:off x="3693353" y="3746471"/>
              <a:ext cx="1426320" cy="1580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860EF674-CFE0-4CDA-93C0-18A925E583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7353" y="3674471"/>
                <a:ext cx="14979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9761B2D-C7E0-4FA8-B131-09A5ACAB28D5}"/>
                  </a:ext>
                </a:extLst>
              </p14:cNvPr>
              <p14:cNvContentPartPr/>
              <p14:nvPr/>
            </p14:nvContentPartPr>
            <p14:xfrm>
              <a:off x="2129153" y="4699031"/>
              <a:ext cx="1239480" cy="1839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9761B2D-C7E0-4FA8-B131-09A5ACAB28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3153" y="4627031"/>
                <a:ext cx="13111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8D2C5EA-6596-411F-87D7-45BB9B79C107}"/>
                  </a:ext>
                </a:extLst>
              </p14:cNvPr>
              <p14:cNvContentPartPr/>
              <p14:nvPr/>
            </p14:nvContentPartPr>
            <p14:xfrm>
              <a:off x="2001353" y="4189991"/>
              <a:ext cx="1492560" cy="2358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8D2C5EA-6596-411F-87D7-45BB9B79C1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5353" y="4117991"/>
                <a:ext cx="156420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65CAECD4-35C0-4D03-B13D-035B3115736E}"/>
                  </a:ext>
                </a:extLst>
              </p14:cNvPr>
              <p14:cNvContentPartPr/>
              <p14:nvPr/>
            </p14:nvContentPartPr>
            <p14:xfrm>
              <a:off x="3552593" y="4080551"/>
              <a:ext cx="1351800" cy="2725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65CAECD4-35C0-4D03-B13D-035B311573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16593" y="4008551"/>
                <a:ext cx="142344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B26DBCF0-1AC0-4E74-A998-9923E757704B}"/>
                  </a:ext>
                </a:extLst>
              </p14:cNvPr>
              <p14:cNvContentPartPr/>
              <p14:nvPr/>
            </p14:nvContentPartPr>
            <p14:xfrm>
              <a:off x="7045673" y="2767631"/>
              <a:ext cx="961560" cy="58248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B26DBCF0-1AC0-4E74-A998-9923E75770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09673" y="2695631"/>
                <a:ext cx="103320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1A1687EB-5A15-41B9-8B0D-9099F2846374}"/>
                  </a:ext>
                </a:extLst>
              </p14:cNvPr>
              <p14:cNvContentPartPr/>
              <p14:nvPr/>
            </p14:nvContentPartPr>
            <p14:xfrm>
              <a:off x="7348073" y="3480791"/>
              <a:ext cx="814320" cy="33192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1A1687EB-5A15-41B9-8B0D-9099F28463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12073" y="3408791"/>
                <a:ext cx="88596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0AA656F6-8EF1-480E-B49F-05EA58062D5A}"/>
                  </a:ext>
                </a:extLst>
              </p14:cNvPr>
              <p14:cNvContentPartPr/>
              <p14:nvPr/>
            </p14:nvContentPartPr>
            <p14:xfrm>
              <a:off x="8624273" y="3464951"/>
              <a:ext cx="1048680" cy="30528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0AA656F6-8EF1-480E-B49F-05EA58062D5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88273" y="3392951"/>
                <a:ext cx="112032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C73C606B-AB40-462E-B448-E018B87C6D5A}"/>
                  </a:ext>
                </a:extLst>
              </p14:cNvPr>
              <p14:cNvContentPartPr/>
              <p14:nvPr/>
            </p14:nvContentPartPr>
            <p14:xfrm>
              <a:off x="6953153" y="3591311"/>
              <a:ext cx="379080" cy="26892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C73C606B-AB40-462E-B448-E018B87C6D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17153" y="3519311"/>
                <a:ext cx="4507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BAA894C1-3A93-4FCA-AC5F-BBBAC0F02702}"/>
                  </a:ext>
                </a:extLst>
              </p14:cNvPr>
              <p14:cNvContentPartPr/>
              <p14:nvPr/>
            </p14:nvContentPartPr>
            <p14:xfrm>
              <a:off x="9659273" y="3430391"/>
              <a:ext cx="516960" cy="32544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BAA894C1-3A93-4FCA-AC5F-BBBAC0F0270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23273" y="3358391"/>
                <a:ext cx="58860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8FCDB189-306F-4948-B18E-5BD0FEBB0E54}"/>
                  </a:ext>
                </a:extLst>
              </p14:cNvPr>
              <p14:cNvContentPartPr/>
              <p14:nvPr/>
            </p14:nvContentPartPr>
            <p14:xfrm>
              <a:off x="8135753" y="3996311"/>
              <a:ext cx="2878560" cy="78660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8FCDB189-306F-4948-B18E-5BD0FEBB0E5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99753" y="3924311"/>
                <a:ext cx="2950200" cy="9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9942CDE0-B99D-4FB6-9455-82F504BED162}"/>
                  </a:ext>
                </a:extLst>
              </p14:cNvPr>
              <p14:cNvContentPartPr/>
              <p14:nvPr/>
            </p14:nvContentPartPr>
            <p14:xfrm>
              <a:off x="32873" y="1024151"/>
              <a:ext cx="11905560" cy="525096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9942CDE0-B99D-4FB6-9455-82F504BED16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873" y="1015151"/>
                <a:ext cx="11923200" cy="52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79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1154147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2 strings are rotation of each 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5E93F-93F4-4EB4-A657-77AA77654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1" y="1702180"/>
            <a:ext cx="8087854" cy="39724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96F11F-F769-485F-AB39-3B517AEF2805}"/>
              </a:ext>
            </a:extLst>
          </p:cNvPr>
          <p:cNvSpPr/>
          <p:nvPr/>
        </p:nvSpPr>
        <p:spPr>
          <a:xfrm>
            <a:off x="350982" y="961584"/>
            <a:ext cx="10881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https://practice.geeksforgeeks.org/problems/check-if-strings-are-rotations-of-each-other-or-not-1587115620/1</a:t>
            </a:r>
          </a:p>
        </p:txBody>
      </p:sp>
    </p:spTree>
    <p:extLst>
      <p:ext uri="{BB962C8B-B14F-4D97-AF65-F5344CB8AC3E}">
        <p14:creationId xmlns:p14="http://schemas.microsoft.com/office/powerpoint/2010/main" val="625310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1154147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2 strings are rotation of each other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FE6549-98BB-4D68-9E27-9BE8BA8E4C57}"/>
                  </a:ext>
                </a:extLst>
              </p14:cNvPr>
              <p14:cNvContentPartPr/>
              <p14:nvPr/>
            </p14:nvContentPartPr>
            <p14:xfrm>
              <a:off x="2836193" y="1189751"/>
              <a:ext cx="248040" cy="27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FE6549-98BB-4D68-9E27-9BE8BA8E4C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7193" y="1180751"/>
                <a:ext cx="265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02AD83-3216-46C8-B33C-41F127C85880}"/>
                  </a:ext>
                </a:extLst>
              </p14:cNvPr>
              <p14:cNvContentPartPr/>
              <p14:nvPr/>
            </p14:nvContentPartPr>
            <p14:xfrm>
              <a:off x="2908193" y="1264631"/>
              <a:ext cx="206640" cy="19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02AD83-3216-46C8-B33C-41F127C858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9193" y="1255631"/>
                <a:ext cx="2242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F40A56-3649-4510-B715-FE0194670F14}"/>
                  </a:ext>
                </a:extLst>
              </p14:cNvPr>
              <p14:cNvContentPartPr/>
              <p14:nvPr/>
            </p14:nvContentPartPr>
            <p14:xfrm>
              <a:off x="3319313" y="1003991"/>
              <a:ext cx="24120" cy="172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F40A56-3649-4510-B715-FE0194670F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10313" y="994991"/>
                <a:ext cx="417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A6DD3A-32A2-43E0-BEC2-D6CDA222F8F6}"/>
                  </a:ext>
                </a:extLst>
              </p14:cNvPr>
              <p14:cNvContentPartPr/>
              <p14:nvPr/>
            </p14:nvContentPartPr>
            <p14:xfrm>
              <a:off x="3452153" y="1015871"/>
              <a:ext cx="615240" cy="303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A6DD3A-32A2-43E0-BEC2-D6CDA222F8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43153" y="1006871"/>
                <a:ext cx="6328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4FB54B-6283-4D39-AA15-87A2837F6929}"/>
                  </a:ext>
                </a:extLst>
              </p14:cNvPr>
              <p14:cNvContentPartPr/>
              <p14:nvPr/>
            </p14:nvContentPartPr>
            <p14:xfrm>
              <a:off x="2370713" y="1036391"/>
              <a:ext cx="248760" cy="401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4FB54B-6283-4D39-AA15-87A2837F69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61713" y="1027391"/>
                <a:ext cx="26640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DA4B9C4-1E89-43AA-8466-3E438469568D}"/>
                  </a:ext>
                </a:extLst>
              </p14:cNvPr>
              <p14:cNvContentPartPr/>
              <p14:nvPr/>
            </p14:nvContentPartPr>
            <p14:xfrm>
              <a:off x="4177553" y="923351"/>
              <a:ext cx="606960" cy="388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DA4B9C4-1E89-43AA-8466-3E43846956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68553" y="914351"/>
                <a:ext cx="62460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8AB219-688A-4A98-9761-77BB056DB4F7}"/>
                  </a:ext>
                </a:extLst>
              </p14:cNvPr>
              <p14:cNvContentPartPr/>
              <p14:nvPr/>
            </p14:nvContentPartPr>
            <p14:xfrm>
              <a:off x="2095673" y="2252111"/>
              <a:ext cx="1332720" cy="293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8AB219-688A-4A98-9761-77BB056DB4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86673" y="2243111"/>
                <a:ext cx="13503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DA81091-2C92-4251-8B1E-BDAFB3A713E0}"/>
                  </a:ext>
                </a:extLst>
              </p14:cNvPr>
              <p14:cNvContentPartPr/>
              <p14:nvPr/>
            </p14:nvContentPartPr>
            <p14:xfrm>
              <a:off x="2249033" y="2829911"/>
              <a:ext cx="650880" cy="285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DA81091-2C92-4251-8B1E-BDAFB3A713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40033" y="2820911"/>
                <a:ext cx="66852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C36A9E0-9CB9-4497-B1A3-79D9CA2CDCB6}"/>
                  </a:ext>
                </a:extLst>
              </p14:cNvPr>
              <p14:cNvContentPartPr/>
              <p14:nvPr/>
            </p14:nvContentPartPr>
            <p14:xfrm>
              <a:off x="3059033" y="2852591"/>
              <a:ext cx="511560" cy="228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C36A9E0-9CB9-4497-B1A3-79D9CA2CDC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50033" y="2843591"/>
                <a:ext cx="5292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D03A89C-A6C6-49EA-8AD4-DD9AC8616FD9}"/>
                  </a:ext>
                </a:extLst>
              </p14:cNvPr>
              <p14:cNvContentPartPr/>
              <p14:nvPr/>
            </p14:nvContentPartPr>
            <p14:xfrm>
              <a:off x="3672473" y="2205311"/>
              <a:ext cx="522360" cy="293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D03A89C-A6C6-49EA-8AD4-DD9AC8616F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63473" y="2196311"/>
                <a:ext cx="5400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D62B93F-7AD6-4DBD-A506-63CB8EF14F2B}"/>
                  </a:ext>
                </a:extLst>
              </p14:cNvPr>
              <p14:cNvContentPartPr/>
              <p14:nvPr/>
            </p14:nvContentPartPr>
            <p14:xfrm>
              <a:off x="2597873" y="2196311"/>
              <a:ext cx="1572480" cy="2790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D62B93F-7AD6-4DBD-A506-63CB8EF14F2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61873" y="2124311"/>
                <a:ext cx="164412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6B1BBB8-95D6-491B-B8D7-AF111BA23B78}"/>
                  </a:ext>
                </a:extLst>
              </p14:cNvPr>
              <p14:cNvContentPartPr/>
              <p14:nvPr/>
            </p14:nvContentPartPr>
            <p14:xfrm>
              <a:off x="3773273" y="2809031"/>
              <a:ext cx="372960" cy="248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6B1BBB8-95D6-491B-B8D7-AF111BA23B7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64273" y="2800031"/>
                <a:ext cx="3906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3C80105-6DD6-42B4-99A3-6488A6EF7D5A}"/>
                  </a:ext>
                </a:extLst>
              </p14:cNvPr>
              <p14:cNvContentPartPr/>
              <p14:nvPr/>
            </p14:nvContentPartPr>
            <p14:xfrm>
              <a:off x="4313993" y="2798591"/>
              <a:ext cx="226800" cy="213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3C80105-6DD6-42B4-99A3-6488A6EF7D5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04993" y="2789591"/>
                <a:ext cx="2444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F6A56C3-B1C5-4A65-A723-F223E8C62925}"/>
                  </a:ext>
                </a:extLst>
              </p14:cNvPr>
              <p14:cNvContentPartPr/>
              <p14:nvPr/>
            </p14:nvContentPartPr>
            <p14:xfrm>
              <a:off x="2961833" y="2679071"/>
              <a:ext cx="1775880" cy="358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F6A56C3-B1C5-4A65-A723-F223E8C6292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25833" y="2607071"/>
                <a:ext cx="184752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AEF5191-196B-4EEA-B42E-D264838B8DE2}"/>
                  </a:ext>
                </a:extLst>
              </p14:cNvPr>
              <p14:cNvContentPartPr/>
              <p14:nvPr/>
            </p14:nvContentPartPr>
            <p14:xfrm>
              <a:off x="3432713" y="3288551"/>
              <a:ext cx="2055960" cy="2696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AEF5191-196B-4EEA-B42E-D264838B8DE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96713" y="3216551"/>
                <a:ext cx="212760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2B57F8D-77FE-43C1-A741-476EE06CC743}"/>
                  </a:ext>
                </a:extLst>
              </p14:cNvPr>
              <p14:cNvContentPartPr/>
              <p14:nvPr/>
            </p14:nvContentPartPr>
            <p14:xfrm>
              <a:off x="4031033" y="3781751"/>
              <a:ext cx="1735920" cy="3056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2B57F8D-77FE-43C1-A741-476EE06CC74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95033" y="3709751"/>
                <a:ext cx="180756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0DD9EC7-6856-4B9E-B212-B78C84E6ED24}"/>
                  </a:ext>
                </a:extLst>
              </p14:cNvPr>
              <p14:cNvContentPartPr/>
              <p14:nvPr/>
            </p14:nvContentPartPr>
            <p14:xfrm>
              <a:off x="446513" y="4979111"/>
              <a:ext cx="574560" cy="536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0DD9EC7-6856-4B9E-B212-B78C84E6ED2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7513" y="4970111"/>
                <a:ext cx="59220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1CB3C4C-87D4-4315-9E1C-65C4E658A0A1}"/>
                  </a:ext>
                </a:extLst>
              </p14:cNvPr>
              <p14:cNvContentPartPr/>
              <p14:nvPr/>
            </p14:nvContentPartPr>
            <p14:xfrm>
              <a:off x="2282153" y="5023391"/>
              <a:ext cx="232920" cy="1918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1CB3C4C-87D4-4315-9E1C-65C4E658A0A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73153" y="5014391"/>
                <a:ext cx="2505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F68A351-4060-4519-9347-981FECDAA11B}"/>
                  </a:ext>
                </a:extLst>
              </p14:cNvPr>
              <p14:cNvContentPartPr/>
              <p14:nvPr/>
            </p14:nvContentPartPr>
            <p14:xfrm>
              <a:off x="2236073" y="4899551"/>
              <a:ext cx="97560" cy="550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F68A351-4060-4519-9347-981FECDAA11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27073" y="4890551"/>
                <a:ext cx="1152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F1D7949-DC2B-4615-9E8C-6FF87D8FB9A4}"/>
                  </a:ext>
                </a:extLst>
              </p14:cNvPr>
              <p14:cNvContentPartPr/>
              <p14:nvPr/>
            </p14:nvContentPartPr>
            <p14:xfrm>
              <a:off x="1348313" y="4988471"/>
              <a:ext cx="487080" cy="2912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F1D7949-DC2B-4615-9E8C-6FF87D8FB9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39313" y="4979471"/>
                <a:ext cx="50472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FE95CDA-B453-46B3-9C57-8BE067B3A7F0}"/>
                  </a:ext>
                </a:extLst>
              </p14:cNvPr>
              <p14:cNvContentPartPr/>
              <p14:nvPr/>
            </p14:nvContentPartPr>
            <p14:xfrm>
              <a:off x="2804153" y="4853831"/>
              <a:ext cx="1420560" cy="5652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FE95CDA-B453-46B3-9C57-8BE067B3A7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95153" y="4844831"/>
                <a:ext cx="143820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7651181-FA3F-4377-A302-5B17566EA723}"/>
                  </a:ext>
                </a:extLst>
              </p14:cNvPr>
              <p14:cNvContentPartPr/>
              <p14:nvPr/>
            </p14:nvContentPartPr>
            <p14:xfrm>
              <a:off x="4679393" y="4672031"/>
              <a:ext cx="1880640" cy="7603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7651181-FA3F-4377-A302-5B17566EA72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70393" y="4663031"/>
                <a:ext cx="189828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68A5F25-31EC-4EEA-B6D0-C11AD84FCC4B}"/>
                  </a:ext>
                </a:extLst>
              </p14:cNvPr>
              <p14:cNvContentPartPr/>
              <p14:nvPr/>
            </p14:nvContentPartPr>
            <p14:xfrm>
              <a:off x="7010393" y="4870031"/>
              <a:ext cx="356760" cy="1454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68A5F25-31EC-4EEA-B6D0-C11AD84FCC4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001393" y="4861031"/>
                <a:ext cx="3744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0F21BDF-0C64-403E-93FA-5DA813E37162}"/>
                  </a:ext>
                </a:extLst>
              </p14:cNvPr>
              <p14:cNvContentPartPr/>
              <p14:nvPr/>
            </p14:nvContentPartPr>
            <p14:xfrm>
              <a:off x="6983393" y="4719551"/>
              <a:ext cx="141840" cy="640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0F21BDF-0C64-403E-93FA-5DA813E3716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74393" y="4710551"/>
                <a:ext cx="1594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3B34247-EBD5-4CD2-BF0B-7BB2EB0F27A7}"/>
                  </a:ext>
                </a:extLst>
              </p14:cNvPr>
              <p14:cNvContentPartPr/>
              <p14:nvPr/>
            </p14:nvContentPartPr>
            <p14:xfrm>
              <a:off x="8961593" y="4524791"/>
              <a:ext cx="553320" cy="4305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3B34247-EBD5-4CD2-BF0B-7BB2EB0F27A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952593" y="4515791"/>
                <a:ext cx="5709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F4B937B-3290-4E9C-A657-ADF0AF1ED173}"/>
                  </a:ext>
                </a:extLst>
              </p14:cNvPr>
              <p14:cNvContentPartPr/>
              <p14:nvPr/>
            </p14:nvContentPartPr>
            <p14:xfrm>
              <a:off x="8600513" y="4780751"/>
              <a:ext cx="244800" cy="1479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F4B937B-3290-4E9C-A657-ADF0AF1ED17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91513" y="4771751"/>
                <a:ext cx="2624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E442285-3F85-47D4-8A4E-A0C7A0F31A83}"/>
                  </a:ext>
                </a:extLst>
              </p14:cNvPr>
              <p14:cNvContentPartPr/>
              <p14:nvPr/>
            </p14:nvContentPartPr>
            <p14:xfrm>
              <a:off x="7840553" y="4584191"/>
              <a:ext cx="595440" cy="4752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E442285-3F85-47D4-8A4E-A0C7A0F31A8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31553" y="4575191"/>
                <a:ext cx="61308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0034B64-8C74-4574-A0CE-A0D494E4E8DC}"/>
                  </a:ext>
                </a:extLst>
              </p14:cNvPr>
              <p14:cNvContentPartPr/>
              <p14:nvPr/>
            </p14:nvContentPartPr>
            <p14:xfrm>
              <a:off x="3135353" y="5602991"/>
              <a:ext cx="858960" cy="2278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0034B64-8C74-4574-A0CE-A0D494E4E8D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26353" y="5593991"/>
                <a:ext cx="8766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C128C15-7BA3-4502-B6FA-C2E65D38076F}"/>
                  </a:ext>
                </a:extLst>
              </p14:cNvPr>
              <p14:cNvContentPartPr/>
              <p14:nvPr/>
            </p14:nvContentPartPr>
            <p14:xfrm>
              <a:off x="6769193" y="5439911"/>
              <a:ext cx="396720" cy="3178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C128C15-7BA3-4502-B6FA-C2E65D38076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760193" y="5430911"/>
                <a:ext cx="4143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7481073-B94E-4BD2-A51A-F6729011D529}"/>
                  </a:ext>
                </a:extLst>
              </p14:cNvPr>
              <p14:cNvContentPartPr/>
              <p14:nvPr/>
            </p14:nvContentPartPr>
            <p14:xfrm>
              <a:off x="7604033" y="5684711"/>
              <a:ext cx="117000" cy="1969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7481073-B94E-4BD2-A51A-F6729011D52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95033" y="5675711"/>
                <a:ext cx="1346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C3B9042-96E4-4D76-8EDD-FB6C9E0CBA69}"/>
                  </a:ext>
                </a:extLst>
              </p14:cNvPr>
              <p14:cNvContentPartPr/>
              <p14:nvPr/>
            </p14:nvContentPartPr>
            <p14:xfrm>
              <a:off x="4522073" y="5536031"/>
              <a:ext cx="1754640" cy="3045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C3B9042-96E4-4D76-8EDD-FB6C9E0CBA6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13073" y="5527031"/>
                <a:ext cx="17722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85B0ED6-B6B3-4035-BBA8-AD9FB3839B7D}"/>
                  </a:ext>
                </a:extLst>
              </p14:cNvPr>
              <p14:cNvContentPartPr/>
              <p14:nvPr/>
            </p14:nvContentPartPr>
            <p14:xfrm>
              <a:off x="8320073" y="5361431"/>
              <a:ext cx="811800" cy="2941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85B0ED6-B6B3-4035-BBA8-AD9FB3839B7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311073" y="5352431"/>
                <a:ext cx="82944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A5575EB-AC45-4955-94AC-577BFAD9191B}"/>
                  </a:ext>
                </a:extLst>
              </p14:cNvPr>
              <p14:cNvContentPartPr/>
              <p14:nvPr/>
            </p14:nvContentPartPr>
            <p14:xfrm>
              <a:off x="9909833" y="5255591"/>
              <a:ext cx="835560" cy="3045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A5575EB-AC45-4955-94AC-577BFAD9191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900833" y="5246591"/>
                <a:ext cx="8532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2403A5F-D4E2-47F3-AE26-160B6099DDF0}"/>
                  </a:ext>
                </a:extLst>
              </p14:cNvPr>
              <p14:cNvContentPartPr/>
              <p14:nvPr/>
            </p14:nvContentPartPr>
            <p14:xfrm>
              <a:off x="2482673" y="1500791"/>
              <a:ext cx="680040" cy="2721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2403A5F-D4E2-47F3-AE26-160B6099DDF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73673" y="1491791"/>
                <a:ext cx="6976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655D1EA-06C3-4F76-BABF-D52E3E5FA698}"/>
                  </a:ext>
                </a:extLst>
              </p14:cNvPr>
              <p14:cNvContentPartPr/>
              <p14:nvPr/>
            </p14:nvContentPartPr>
            <p14:xfrm>
              <a:off x="3483833" y="1442831"/>
              <a:ext cx="1372680" cy="3092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655D1EA-06C3-4F76-BABF-D52E3E5FA69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74833" y="1433831"/>
                <a:ext cx="139032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E3465E1-BEFF-4077-9891-42FF606A6487}"/>
                  </a:ext>
                </a:extLst>
              </p14:cNvPr>
              <p14:cNvContentPartPr/>
              <p14:nvPr/>
            </p14:nvContentPartPr>
            <p14:xfrm>
              <a:off x="1916753" y="3287471"/>
              <a:ext cx="6147000" cy="10731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E3465E1-BEFF-4077-9891-42FF606A648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07753" y="3278471"/>
                <a:ext cx="6164640" cy="10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7394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1154147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2 strings are rotation of each 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4F57C5-9067-45D6-87C3-3DF04E644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1709497"/>
            <a:ext cx="8316486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5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Reverse words in a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34977-199E-45C7-9686-2489AE131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19" y="1776403"/>
            <a:ext cx="4435348" cy="42030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4297-D96B-4BB0-AB47-14696B2F03CD}"/>
              </a:ext>
            </a:extLst>
          </p:cNvPr>
          <p:cNvSpPr/>
          <p:nvPr/>
        </p:nvSpPr>
        <p:spPr>
          <a:xfrm>
            <a:off x="1426443" y="1045828"/>
            <a:ext cx="8014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https://practice.geeksforgeeks.org/problems/reverse-words-in-a-given-string5459/1/</a:t>
            </a:r>
          </a:p>
        </p:txBody>
      </p:sp>
    </p:spTree>
    <p:extLst>
      <p:ext uri="{BB962C8B-B14F-4D97-AF65-F5344CB8AC3E}">
        <p14:creationId xmlns:p14="http://schemas.microsoft.com/office/powerpoint/2010/main" val="69267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Reverse words in a String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687B5D-8AE8-47CC-B30C-1B9FC0C15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58" y="1623897"/>
            <a:ext cx="3847308" cy="45963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AC00D6-8988-454D-970E-BF9242879A4D}"/>
              </a:ext>
            </a:extLst>
          </p:cNvPr>
          <p:cNvSpPr/>
          <p:nvPr/>
        </p:nvSpPr>
        <p:spPr>
          <a:xfrm>
            <a:off x="299544" y="792941"/>
            <a:ext cx="8122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https://leetcode.com/problems/reverse-words-in-a-string/submissions/</a:t>
            </a:r>
          </a:p>
        </p:txBody>
      </p:sp>
    </p:spTree>
    <p:extLst>
      <p:ext uri="{BB962C8B-B14F-4D97-AF65-F5344CB8AC3E}">
        <p14:creationId xmlns:p14="http://schemas.microsoft.com/office/powerpoint/2010/main" val="3152553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299545" y="130628"/>
            <a:ext cx="53744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dirty="0"/>
          </a:p>
        </p:txBody>
      </p:sp>
      <p:sp>
        <p:nvSpPr>
          <p:cNvPr id="183" name="Google Shape;183;p2"/>
          <p:cNvSpPr txBox="1"/>
          <p:nvPr/>
        </p:nvSpPr>
        <p:spPr>
          <a:xfrm>
            <a:off x="418298" y="1083332"/>
            <a:ext cx="11228757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Reverse a String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Check if a String is Palindrome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Check if two strings are Anagrams of each other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Check if 2 strings are rotation of each other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Reverse Words in a String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endParaRPr lang="en-IN" sz="32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9088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Reverse a String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38AF614-F523-4AD9-A8B0-6A3277646AD7}"/>
                  </a:ext>
                </a:extLst>
              </p14:cNvPr>
              <p14:cNvContentPartPr/>
              <p14:nvPr/>
            </p14:nvContentPartPr>
            <p14:xfrm>
              <a:off x="5510273" y="803111"/>
              <a:ext cx="107640" cy="159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38AF614-F523-4AD9-A8B0-6A3277646A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1273" y="794111"/>
                <a:ext cx="1252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33507E-D272-4911-A752-D0F3EF8103ED}"/>
                  </a:ext>
                </a:extLst>
              </p14:cNvPr>
              <p14:cNvContentPartPr/>
              <p14:nvPr/>
            </p14:nvContentPartPr>
            <p14:xfrm>
              <a:off x="5769473" y="787631"/>
              <a:ext cx="1009800" cy="388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33507E-D272-4911-A752-D0F3EF8103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0473" y="778631"/>
                <a:ext cx="10274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76961F9-8FEF-4BE0-A894-2631BE4E57EB}"/>
                  </a:ext>
                </a:extLst>
              </p14:cNvPr>
              <p14:cNvContentPartPr/>
              <p14:nvPr/>
            </p14:nvContentPartPr>
            <p14:xfrm>
              <a:off x="3152633" y="910391"/>
              <a:ext cx="2175840" cy="9464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76961F9-8FEF-4BE0-A894-2631BE4E57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3633" y="901391"/>
                <a:ext cx="219348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683B517-F6FE-4B4B-9B19-8770066CE50E}"/>
                  </a:ext>
                </a:extLst>
              </p14:cNvPr>
              <p14:cNvContentPartPr/>
              <p14:nvPr/>
            </p14:nvContentPartPr>
            <p14:xfrm>
              <a:off x="5556713" y="1444631"/>
              <a:ext cx="1593720" cy="388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683B517-F6FE-4B4B-9B19-8770066CE5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47713" y="1435631"/>
                <a:ext cx="16113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12E2590-7320-43B0-91DC-5ADEF33ADBD4}"/>
                  </a:ext>
                </a:extLst>
              </p14:cNvPr>
              <p14:cNvContentPartPr/>
              <p14:nvPr/>
            </p14:nvContentPartPr>
            <p14:xfrm>
              <a:off x="7279313" y="1302791"/>
              <a:ext cx="109080" cy="1800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12E2590-7320-43B0-91DC-5ADEF33ADB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70313" y="1293791"/>
                <a:ext cx="1267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55F6C5B-38A0-4015-B348-4C6067824792}"/>
                  </a:ext>
                </a:extLst>
              </p14:cNvPr>
              <p14:cNvContentPartPr/>
              <p14:nvPr/>
            </p14:nvContentPartPr>
            <p14:xfrm>
              <a:off x="500873" y="2162471"/>
              <a:ext cx="2337840" cy="3510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55F6C5B-38A0-4015-B348-4C60678247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1873" y="2153471"/>
                <a:ext cx="235548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9520FA5-D329-4385-88E7-6F4977B14AED}"/>
                  </a:ext>
                </a:extLst>
              </p14:cNvPr>
              <p14:cNvContentPartPr/>
              <p14:nvPr/>
            </p14:nvContentPartPr>
            <p14:xfrm>
              <a:off x="6165833" y="2465951"/>
              <a:ext cx="1811160" cy="696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9520FA5-D329-4385-88E7-6F4977B14A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56833" y="2456951"/>
                <a:ext cx="182880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A758E63-CD8C-422F-9AC4-503C798D79E1}"/>
                  </a:ext>
                </a:extLst>
              </p14:cNvPr>
              <p14:cNvContentPartPr/>
              <p14:nvPr/>
            </p14:nvContentPartPr>
            <p14:xfrm>
              <a:off x="6123353" y="3288551"/>
              <a:ext cx="601200" cy="3214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A758E63-CD8C-422F-9AC4-503C798D79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14353" y="3279551"/>
                <a:ext cx="6188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55EC08A-319A-42C6-B4E2-6096BEF2494D}"/>
                  </a:ext>
                </a:extLst>
              </p14:cNvPr>
              <p14:cNvContentPartPr/>
              <p14:nvPr/>
            </p14:nvContentPartPr>
            <p14:xfrm>
              <a:off x="2255513" y="2623271"/>
              <a:ext cx="3738240" cy="12862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55EC08A-319A-42C6-B4E2-6096BEF249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46513" y="2614271"/>
                <a:ext cx="3755880" cy="13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5EE2297-84B6-4364-81C6-A6131810D07A}"/>
                  </a:ext>
                </a:extLst>
              </p14:cNvPr>
              <p14:cNvContentPartPr/>
              <p14:nvPr/>
            </p14:nvContentPartPr>
            <p14:xfrm>
              <a:off x="7007153" y="3430391"/>
              <a:ext cx="31680" cy="637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5EE2297-84B6-4364-81C6-A6131810D07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98153" y="3421391"/>
                <a:ext cx="493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D574933-0156-46A5-BD7E-BACF3A9FAC10}"/>
                  </a:ext>
                </a:extLst>
              </p14:cNvPr>
              <p14:cNvContentPartPr/>
              <p14:nvPr/>
            </p14:nvContentPartPr>
            <p14:xfrm>
              <a:off x="6914633" y="3612551"/>
              <a:ext cx="185760" cy="1054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D574933-0156-46A5-BD7E-BACF3A9FAC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05633" y="3603551"/>
                <a:ext cx="2034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65AA953-FDAC-416C-B8C2-B6A5E4A47F8F}"/>
                  </a:ext>
                </a:extLst>
              </p14:cNvPr>
              <p14:cNvContentPartPr/>
              <p14:nvPr/>
            </p14:nvContentPartPr>
            <p14:xfrm>
              <a:off x="7394513" y="3399791"/>
              <a:ext cx="102600" cy="1364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65AA953-FDAC-416C-B8C2-B6A5E4A47F8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85513" y="3390791"/>
                <a:ext cx="1202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31A8C08-FD8D-46D1-957A-C23B1A63E11B}"/>
                  </a:ext>
                </a:extLst>
              </p14:cNvPr>
              <p14:cNvContentPartPr/>
              <p14:nvPr/>
            </p14:nvContentPartPr>
            <p14:xfrm>
              <a:off x="7368953" y="3280271"/>
              <a:ext cx="63360" cy="338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31A8C08-FD8D-46D1-957A-C23B1A63E11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59953" y="3271271"/>
                <a:ext cx="810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64B6047-F04C-412F-90B0-0AA45DF0CB3D}"/>
                  </a:ext>
                </a:extLst>
              </p14:cNvPr>
              <p14:cNvContentPartPr/>
              <p14:nvPr/>
            </p14:nvContentPartPr>
            <p14:xfrm>
              <a:off x="8776193" y="3319151"/>
              <a:ext cx="27720" cy="360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64B6047-F04C-412F-90B0-0AA45DF0CB3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767193" y="3310151"/>
                <a:ext cx="453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8AE13AE-E59A-4BCE-A34D-19BB93F0F32D}"/>
                  </a:ext>
                </a:extLst>
              </p14:cNvPr>
              <p14:cNvContentPartPr/>
              <p14:nvPr/>
            </p14:nvContentPartPr>
            <p14:xfrm>
              <a:off x="8708873" y="3478991"/>
              <a:ext cx="195840" cy="1782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8AE13AE-E59A-4BCE-A34D-19BB93F0F32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99873" y="3469991"/>
                <a:ext cx="2134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0737855-5AD2-44ED-8BBF-BD4318E25F52}"/>
                  </a:ext>
                </a:extLst>
              </p14:cNvPr>
              <p14:cNvContentPartPr/>
              <p14:nvPr/>
            </p14:nvContentPartPr>
            <p14:xfrm>
              <a:off x="9026753" y="3234551"/>
              <a:ext cx="69840" cy="597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0737855-5AD2-44ED-8BBF-BD4318E25F5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17753" y="3225551"/>
                <a:ext cx="874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C8B517D-EE01-4D96-8378-B7356804BB4D}"/>
                  </a:ext>
                </a:extLst>
              </p14:cNvPr>
              <p14:cNvContentPartPr/>
              <p14:nvPr/>
            </p14:nvContentPartPr>
            <p14:xfrm>
              <a:off x="7693673" y="3328511"/>
              <a:ext cx="861480" cy="1774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C8B517D-EE01-4D96-8378-B7356804BB4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84673" y="3319511"/>
                <a:ext cx="8791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7FC59A0-9473-4AF1-89B9-38F3595B75B3}"/>
                  </a:ext>
                </a:extLst>
              </p14:cNvPr>
              <p14:cNvContentPartPr/>
              <p14:nvPr/>
            </p14:nvContentPartPr>
            <p14:xfrm>
              <a:off x="2846273" y="4064711"/>
              <a:ext cx="196560" cy="5281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7FC59A0-9473-4AF1-89B9-38F3595B75B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37273" y="4055711"/>
                <a:ext cx="21420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E52204D-6055-4DCE-BF2F-87ADF3705336}"/>
                  </a:ext>
                </a:extLst>
              </p14:cNvPr>
              <p14:cNvContentPartPr/>
              <p14:nvPr/>
            </p14:nvContentPartPr>
            <p14:xfrm>
              <a:off x="3632513" y="4474391"/>
              <a:ext cx="427680" cy="2260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E52204D-6055-4DCE-BF2F-87ADF370533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23513" y="4465391"/>
                <a:ext cx="4453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230BBB4-76E8-4D6D-ACA3-62F8BC00A6E8}"/>
                  </a:ext>
                </a:extLst>
              </p14:cNvPr>
              <p14:cNvContentPartPr/>
              <p14:nvPr/>
            </p14:nvContentPartPr>
            <p14:xfrm>
              <a:off x="4256393" y="4511831"/>
              <a:ext cx="268920" cy="237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230BBB4-76E8-4D6D-ACA3-62F8BC00A6E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47393" y="4502831"/>
                <a:ext cx="2865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F4372AC-B4CF-4434-907A-26B942C74870}"/>
                  </a:ext>
                </a:extLst>
              </p14:cNvPr>
              <p14:cNvContentPartPr/>
              <p14:nvPr/>
            </p14:nvContentPartPr>
            <p14:xfrm>
              <a:off x="4310753" y="4606511"/>
              <a:ext cx="297720" cy="50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F4372AC-B4CF-4434-907A-26B942C7487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01753" y="4597511"/>
                <a:ext cx="3153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6C0D344-CDBC-48C6-AB8E-B1B169F6AC88}"/>
                  </a:ext>
                </a:extLst>
              </p14:cNvPr>
              <p14:cNvContentPartPr/>
              <p14:nvPr/>
            </p14:nvContentPartPr>
            <p14:xfrm>
              <a:off x="4865873" y="4475111"/>
              <a:ext cx="379440" cy="2095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6C0D344-CDBC-48C6-AB8E-B1B169F6AC8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56873" y="4466111"/>
                <a:ext cx="3970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A1C983C-1CA5-472D-A32D-795ED9D4FE3D}"/>
                  </a:ext>
                </a:extLst>
              </p14:cNvPr>
              <p14:cNvContentPartPr/>
              <p14:nvPr/>
            </p14:nvContentPartPr>
            <p14:xfrm>
              <a:off x="5431793" y="4478351"/>
              <a:ext cx="310680" cy="1882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A1C983C-1CA5-472D-A32D-795ED9D4FE3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22793" y="4469351"/>
                <a:ext cx="3283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DF49BBF-1DA6-4680-BFB2-98EAD5F6DEA7}"/>
                  </a:ext>
                </a:extLst>
              </p14:cNvPr>
              <p14:cNvContentPartPr/>
              <p14:nvPr/>
            </p14:nvContentPartPr>
            <p14:xfrm>
              <a:off x="5982953" y="4474031"/>
              <a:ext cx="350280" cy="2160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DF49BBF-1DA6-4680-BFB2-98EAD5F6DEA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73953" y="4465031"/>
                <a:ext cx="3679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3D55C72-30C9-420F-924F-9CC18314CF21}"/>
                  </a:ext>
                </a:extLst>
              </p14:cNvPr>
              <p14:cNvContentPartPr/>
              <p14:nvPr/>
            </p14:nvContentPartPr>
            <p14:xfrm>
              <a:off x="8206673" y="4120151"/>
              <a:ext cx="773640" cy="6130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3D55C72-30C9-420F-924F-9CC18314CF2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97673" y="4111151"/>
                <a:ext cx="79128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91A20F5-440C-41DD-9A53-CFC29D67141D}"/>
                  </a:ext>
                </a:extLst>
              </p14:cNvPr>
              <p14:cNvContentPartPr/>
              <p14:nvPr/>
            </p14:nvContentPartPr>
            <p14:xfrm>
              <a:off x="6476153" y="4329311"/>
              <a:ext cx="1593720" cy="3211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91A20F5-440C-41DD-9A53-CFC29D67141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67153" y="4320311"/>
                <a:ext cx="16113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C9CBC5CA-5B14-46CF-8BB5-E6EF2CE93907}"/>
                  </a:ext>
                </a:extLst>
              </p14:cNvPr>
              <p14:cNvContentPartPr/>
              <p14:nvPr/>
            </p14:nvContentPartPr>
            <p14:xfrm>
              <a:off x="2955353" y="5034191"/>
              <a:ext cx="122760" cy="3988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C9CBC5CA-5B14-46CF-8BB5-E6EF2CE9390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46353" y="5025191"/>
                <a:ext cx="14040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B5CACC4-8B6C-411B-87DA-78AC83E731E4}"/>
                  </a:ext>
                </a:extLst>
              </p14:cNvPr>
              <p14:cNvContentPartPr/>
              <p14:nvPr/>
            </p14:nvContentPartPr>
            <p14:xfrm>
              <a:off x="4393553" y="5517311"/>
              <a:ext cx="914040" cy="6620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B5CACC4-8B6C-411B-87DA-78AC83E731E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84553" y="5508311"/>
                <a:ext cx="93168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4BBD37C-A4F1-46C4-A08E-7832E4F956AD}"/>
                  </a:ext>
                </a:extLst>
              </p14:cNvPr>
              <p14:cNvContentPartPr/>
              <p14:nvPr/>
            </p14:nvContentPartPr>
            <p14:xfrm>
              <a:off x="2877593" y="5640791"/>
              <a:ext cx="1161720" cy="3394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4BBD37C-A4F1-46C4-A08E-7832E4F956A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68593" y="5631791"/>
                <a:ext cx="117936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D53DE96C-1926-46B3-A175-9CE6C7ED4250}"/>
                  </a:ext>
                </a:extLst>
              </p14:cNvPr>
              <p14:cNvContentPartPr/>
              <p14:nvPr/>
            </p14:nvContentPartPr>
            <p14:xfrm>
              <a:off x="9689513" y="3111071"/>
              <a:ext cx="453960" cy="5130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D53DE96C-1926-46B3-A175-9CE6C7ED425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680513" y="3102071"/>
                <a:ext cx="47160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07504A0B-AF46-47F5-B39B-665D0013D06D}"/>
                  </a:ext>
                </a:extLst>
              </p14:cNvPr>
              <p14:cNvContentPartPr/>
              <p14:nvPr/>
            </p14:nvContentPartPr>
            <p14:xfrm>
              <a:off x="9086513" y="3360911"/>
              <a:ext cx="480240" cy="1317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07504A0B-AF46-47F5-B39B-665D0013D0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77513" y="3351911"/>
                <a:ext cx="497880" cy="14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266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Reverse a String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B17BF5B-795A-4044-915E-8337389ED99E}"/>
                  </a:ext>
                </a:extLst>
              </p14:cNvPr>
              <p14:cNvContentPartPr/>
              <p14:nvPr/>
            </p14:nvContentPartPr>
            <p14:xfrm>
              <a:off x="9086873" y="836231"/>
              <a:ext cx="1975320" cy="712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B17BF5B-795A-4044-915E-8337389ED9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77873" y="827231"/>
                <a:ext cx="199296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B0FB6C9-87BE-43E0-9EB9-089C378E7B2F}"/>
                  </a:ext>
                </a:extLst>
              </p14:cNvPr>
              <p14:cNvContentPartPr/>
              <p14:nvPr/>
            </p14:nvContentPartPr>
            <p14:xfrm>
              <a:off x="3507233" y="970511"/>
              <a:ext cx="3411000" cy="900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B0FB6C9-87BE-43E0-9EB9-089C378E7B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8233" y="961511"/>
                <a:ext cx="3428640" cy="9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6CF3017-A192-4A25-8F3B-5319E0FB56C4}"/>
                  </a:ext>
                </a:extLst>
              </p14:cNvPr>
              <p14:cNvContentPartPr/>
              <p14:nvPr/>
            </p14:nvContentPartPr>
            <p14:xfrm>
              <a:off x="3600473" y="1251671"/>
              <a:ext cx="456480" cy="191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6CF3017-A192-4A25-8F3B-5319E0FB56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4473" y="1179671"/>
                <a:ext cx="5281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CA1209E-DCDE-4572-862B-1AC575A73A94}"/>
                  </a:ext>
                </a:extLst>
              </p14:cNvPr>
              <p14:cNvContentPartPr/>
              <p14:nvPr/>
            </p14:nvContentPartPr>
            <p14:xfrm>
              <a:off x="6210833" y="1116671"/>
              <a:ext cx="608040" cy="264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CA1209E-DCDE-4572-862B-1AC575A73A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74833" y="1044671"/>
                <a:ext cx="67968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B0334AA-B3FF-4A34-BC1C-2AD8CF8952EC}"/>
                  </a:ext>
                </a:extLst>
              </p14:cNvPr>
              <p14:cNvContentPartPr/>
              <p14:nvPr/>
            </p14:nvContentPartPr>
            <p14:xfrm>
              <a:off x="9238433" y="1114871"/>
              <a:ext cx="493200" cy="335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B0334AA-B3FF-4A34-BC1C-2AD8CF8952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02433" y="1042871"/>
                <a:ext cx="56484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467F034-A2B0-461F-836D-59C4A1D4E207}"/>
                  </a:ext>
                </a:extLst>
              </p14:cNvPr>
              <p14:cNvContentPartPr/>
              <p14:nvPr/>
            </p14:nvContentPartPr>
            <p14:xfrm>
              <a:off x="10313393" y="1073831"/>
              <a:ext cx="655920" cy="390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467F034-A2B0-461F-836D-59C4A1D4E2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77393" y="1001831"/>
                <a:ext cx="72756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C6EB6F5-BF1A-484F-B40E-3CD82A283425}"/>
                  </a:ext>
                </a:extLst>
              </p14:cNvPr>
              <p14:cNvContentPartPr/>
              <p14:nvPr/>
            </p14:nvContentPartPr>
            <p14:xfrm>
              <a:off x="4248473" y="1157351"/>
              <a:ext cx="608040" cy="2563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C6EB6F5-BF1A-484F-B40E-3CD82A2834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2473" y="1085351"/>
                <a:ext cx="67968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64069F1-C0E4-4F24-8E99-23FBA4BA23C1}"/>
                  </a:ext>
                </a:extLst>
              </p14:cNvPr>
              <p14:cNvContentPartPr/>
              <p14:nvPr/>
            </p14:nvContentPartPr>
            <p14:xfrm>
              <a:off x="5425673" y="1155551"/>
              <a:ext cx="766800" cy="261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64069F1-C0E4-4F24-8E99-23FBA4BA23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89673" y="1083551"/>
                <a:ext cx="83844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209C766-2705-4813-BC35-D40FDEFE83C2}"/>
                  </a:ext>
                </a:extLst>
              </p14:cNvPr>
              <p14:cNvContentPartPr/>
              <p14:nvPr/>
            </p14:nvContentPartPr>
            <p14:xfrm>
              <a:off x="9775913" y="1105511"/>
              <a:ext cx="276120" cy="3052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209C766-2705-4813-BC35-D40FDEFE83C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39913" y="1033511"/>
                <a:ext cx="34776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DD9E253-CC7B-424A-A4D4-BCE16A0DE50C}"/>
                  </a:ext>
                </a:extLst>
              </p14:cNvPr>
              <p14:cNvContentPartPr/>
              <p14:nvPr/>
            </p14:nvContentPartPr>
            <p14:xfrm>
              <a:off x="10118273" y="1091471"/>
              <a:ext cx="259920" cy="3499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DD9E253-CC7B-424A-A4D4-BCE16A0DE5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82273" y="1019471"/>
                <a:ext cx="33156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2463A28-96AF-45CD-AD8B-EE3C80AB4723}"/>
                  </a:ext>
                </a:extLst>
              </p14:cNvPr>
              <p14:cNvContentPartPr/>
              <p14:nvPr/>
            </p14:nvContentPartPr>
            <p14:xfrm>
              <a:off x="3765713" y="3397631"/>
              <a:ext cx="177480" cy="542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2463A28-96AF-45CD-AD8B-EE3C80AB472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56713" y="3388631"/>
                <a:ext cx="19512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348C969-8746-4E6C-95B1-5765BD9F3F81}"/>
                  </a:ext>
                </a:extLst>
              </p14:cNvPr>
              <p14:cNvContentPartPr/>
              <p14:nvPr/>
            </p14:nvContentPartPr>
            <p14:xfrm>
              <a:off x="3838793" y="4880471"/>
              <a:ext cx="296640" cy="613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348C969-8746-4E6C-95B1-5765BD9F3F8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29793" y="4871471"/>
                <a:ext cx="31428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F1418C6-D58D-4794-A3EA-AD2820065AD7}"/>
                  </a:ext>
                </a:extLst>
              </p14:cNvPr>
              <p14:cNvContentPartPr/>
              <p14:nvPr/>
            </p14:nvContentPartPr>
            <p14:xfrm>
              <a:off x="876713" y="2400071"/>
              <a:ext cx="5059800" cy="702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F1418C6-D58D-4794-A3EA-AD2820065AD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7713" y="2391071"/>
                <a:ext cx="507744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DEA8142-EA16-4826-810E-F8AF2AA8A7C5}"/>
                  </a:ext>
                </a:extLst>
              </p14:cNvPr>
              <p14:cNvContentPartPr/>
              <p14:nvPr/>
            </p14:nvContentPartPr>
            <p14:xfrm>
              <a:off x="500873" y="1817231"/>
              <a:ext cx="2786760" cy="5104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DEA8142-EA16-4826-810E-F8AF2AA8A7C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1873" y="1808231"/>
                <a:ext cx="2804400" cy="5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396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950023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a String </a:t>
            </a:r>
            <a:r>
              <a:rPr lang="en-US" sz="4800" b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is Palindrome</a:t>
            </a:r>
            <a:endParaRPr lang="en-US" sz="4800" b="1" dirty="0">
              <a:solidFill>
                <a:srgbClr val="2782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80D57B3-A3E2-4893-AD98-F479A9D14BD8}"/>
                  </a:ext>
                </a:extLst>
              </p14:cNvPr>
              <p14:cNvContentPartPr/>
              <p14:nvPr/>
            </p14:nvContentPartPr>
            <p14:xfrm>
              <a:off x="873833" y="824351"/>
              <a:ext cx="8373240" cy="993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80D57B3-A3E2-4893-AD98-F479A9D14B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4833" y="815351"/>
                <a:ext cx="8390880" cy="10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EFAA09C-641F-4D36-A14D-F89BCC5CAF75}"/>
                  </a:ext>
                </a:extLst>
              </p14:cNvPr>
              <p14:cNvContentPartPr/>
              <p14:nvPr/>
            </p14:nvContentPartPr>
            <p14:xfrm>
              <a:off x="7886993" y="6013031"/>
              <a:ext cx="1462320" cy="5176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EFAA09C-641F-4D36-A14D-F89BCC5CAF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7993" y="6004031"/>
                <a:ext cx="147996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4A78D56-6B24-452A-A644-517B53CC0734}"/>
                  </a:ext>
                </a:extLst>
              </p14:cNvPr>
              <p14:cNvContentPartPr/>
              <p14:nvPr/>
            </p14:nvContentPartPr>
            <p14:xfrm>
              <a:off x="3746273" y="6008711"/>
              <a:ext cx="3720960" cy="4496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4A78D56-6B24-452A-A644-517B53CC07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37273" y="5999711"/>
                <a:ext cx="373860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AFFCAAAE-A2EB-4D05-BF84-08047F22DE2E}"/>
                  </a:ext>
                </a:extLst>
              </p14:cNvPr>
              <p14:cNvContentPartPr/>
              <p14:nvPr/>
            </p14:nvContentPartPr>
            <p14:xfrm>
              <a:off x="217913" y="2756471"/>
              <a:ext cx="446760" cy="4125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AFFCAAAE-A2EB-4D05-BF84-08047F22DE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913" y="2684471"/>
                <a:ext cx="51840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A6C1F552-00F1-4FCF-9281-FBF55564629C}"/>
                  </a:ext>
                </a:extLst>
              </p14:cNvPr>
              <p14:cNvContentPartPr/>
              <p14:nvPr/>
            </p14:nvContentPartPr>
            <p14:xfrm>
              <a:off x="1883273" y="2662871"/>
              <a:ext cx="569520" cy="4536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A6C1F552-00F1-4FCF-9281-FBF5556462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47273" y="2590871"/>
                <a:ext cx="64116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AC9F9D2B-2D67-4BD9-B568-9A9BD564A9C1}"/>
                  </a:ext>
                </a:extLst>
              </p14:cNvPr>
              <p14:cNvContentPartPr/>
              <p14:nvPr/>
            </p14:nvContentPartPr>
            <p14:xfrm>
              <a:off x="664313" y="2788511"/>
              <a:ext cx="439920" cy="39600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AC9F9D2B-2D67-4BD9-B568-9A9BD564A9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8313" y="2716511"/>
                <a:ext cx="51156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7DCB734-FD63-4290-8C54-FA2513498610}"/>
                  </a:ext>
                </a:extLst>
              </p14:cNvPr>
              <p14:cNvContentPartPr/>
              <p14:nvPr/>
            </p14:nvContentPartPr>
            <p14:xfrm>
              <a:off x="1511753" y="2723711"/>
              <a:ext cx="289800" cy="4608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7DCB734-FD63-4290-8C54-FA25134986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75753" y="2651711"/>
                <a:ext cx="36144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1FAA322B-71F4-484B-BAF2-180757C0B703}"/>
                  </a:ext>
                </a:extLst>
              </p14:cNvPr>
              <p14:cNvContentPartPr/>
              <p14:nvPr/>
            </p14:nvContentPartPr>
            <p14:xfrm>
              <a:off x="152393" y="2074631"/>
              <a:ext cx="11572560" cy="37141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1FAA322B-71F4-484B-BAF2-180757C0B70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3393" y="2065631"/>
                <a:ext cx="11590200" cy="37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670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911231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two strings are Anagrams of each other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69FF039-1E80-4493-81F8-277B27D149A0}"/>
                  </a:ext>
                </a:extLst>
              </p14:cNvPr>
              <p14:cNvContentPartPr/>
              <p14:nvPr/>
            </p14:nvContentPartPr>
            <p14:xfrm>
              <a:off x="883553" y="803111"/>
              <a:ext cx="8931240" cy="38502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69FF039-1E80-4493-81F8-277B27D149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553" y="794111"/>
                <a:ext cx="8948880" cy="38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368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911231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two strings are Anagrams of each other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DD13311-8E29-4850-89BA-0E492244BB5D}"/>
                  </a:ext>
                </a:extLst>
              </p14:cNvPr>
              <p14:cNvContentPartPr/>
              <p14:nvPr/>
            </p14:nvContentPartPr>
            <p14:xfrm>
              <a:off x="136193" y="1393871"/>
              <a:ext cx="397080" cy="427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DD13311-8E29-4850-89BA-0E492244BB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193" y="1384871"/>
                <a:ext cx="41472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6ABF219-5537-431F-80B9-21F2E6424D41}"/>
                  </a:ext>
                </a:extLst>
              </p14:cNvPr>
              <p14:cNvContentPartPr/>
              <p14:nvPr/>
            </p14:nvContentPartPr>
            <p14:xfrm>
              <a:off x="8683673" y="1413311"/>
              <a:ext cx="1140480" cy="2581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6ABF219-5537-431F-80B9-21F2E6424D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74673" y="1404311"/>
                <a:ext cx="11581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9668A47-F341-4C1F-92C8-92C4A21D077E}"/>
                  </a:ext>
                </a:extLst>
              </p14:cNvPr>
              <p14:cNvContentPartPr/>
              <p14:nvPr/>
            </p14:nvContentPartPr>
            <p14:xfrm>
              <a:off x="10100633" y="1269671"/>
              <a:ext cx="1954440" cy="7884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9668A47-F341-4C1F-92C8-92C4A21D07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1633" y="1260671"/>
                <a:ext cx="1972080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4DC53E7-52A1-4CEE-940C-1BB637D8D52E}"/>
                  </a:ext>
                </a:extLst>
              </p14:cNvPr>
              <p14:cNvContentPartPr/>
              <p14:nvPr/>
            </p14:nvContentPartPr>
            <p14:xfrm>
              <a:off x="742433" y="795911"/>
              <a:ext cx="7728480" cy="16480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4DC53E7-52A1-4CEE-940C-1BB637D8D5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3433" y="786911"/>
                <a:ext cx="7746120" cy="16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E0E043C-CC10-41A7-A926-D475330CCB5A}"/>
                  </a:ext>
                </a:extLst>
              </p14:cNvPr>
              <p14:cNvContentPartPr/>
              <p14:nvPr/>
            </p14:nvContentPartPr>
            <p14:xfrm>
              <a:off x="189833" y="2699591"/>
              <a:ext cx="435600" cy="5025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E0E043C-CC10-41A7-A926-D475330CCB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0833" y="2690591"/>
                <a:ext cx="45324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120BEC8-1182-4755-8973-48BBB65E2DA1}"/>
                  </a:ext>
                </a:extLst>
              </p14:cNvPr>
              <p14:cNvContentPartPr/>
              <p14:nvPr/>
            </p14:nvContentPartPr>
            <p14:xfrm>
              <a:off x="942593" y="2792831"/>
              <a:ext cx="918360" cy="3574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120BEC8-1182-4755-8973-48BBB65E2D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3593" y="2783831"/>
                <a:ext cx="93600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80B62C3-699E-4AD6-9AAD-BD533CC67058}"/>
                  </a:ext>
                </a:extLst>
              </p14:cNvPr>
              <p14:cNvContentPartPr/>
              <p14:nvPr/>
            </p14:nvContentPartPr>
            <p14:xfrm>
              <a:off x="2209433" y="2762591"/>
              <a:ext cx="3387600" cy="5072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80B62C3-699E-4AD6-9AAD-BD533CC6705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00433" y="2753591"/>
                <a:ext cx="340524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DAC56B7-004D-4450-A084-E50029632CFA}"/>
                  </a:ext>
                </a:extLst>
              </p14:cNvPr>
              <p14:cNvContentPartPr/>
              <p14:nvPr/>
            </p14:nvContentPartPr>
            <p14:xfrm>
              <a:off x="5825993" y="2663951"/>
              <a:ext cx="1984680" cy="7059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DAC56B7-004D-4450-A084-E50029632C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16993" y="2654951"/>
                <a:ext cx="200232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EDC04CF-1140-43F8-B8B7-6A78703C002F}"/>
                  </a:ext>
                </a:extLst>
              </p14:cNvPr>
              <p14:cNvContentPartPr/>
              <p14:nvPr/>
            </p14:nvContentPartPr>
            <p14:xfrm>
              <a:off x="8041793" y="2697431"/>
              <a:ext cx="1227600" cy="3103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EDC04CF-1140-43F8-B8B7-6A78703C00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32793" y="2688431"/>
                <a:ext cx="124524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FAC4B7CF-E5B9-4097-8D7F-087F6A1348FA}"/>
                  </a:ext>
                </a:extLst>
              </p14:cNvPr>
              <p14:cNvContentPartPr/>
              <p14:nvPr/>
            </p14:nvContentPartPr>
            <p14:xfrm>
              <a:off x="10721273" y="2741351"/>
              <a:ext cx="307440" cy="3092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FAC4B7CF-E5B9-4097-8D7F-087F6A1348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712273" y="2732351"/>
                <a:ext cx="3250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84236B99-779B-458C-B81B-529457FE5AF9}"/>
                  </a:ext>
                </a:extLst>
              </p14:cNvPr>
              <p14:cNvContentPartPr/>
              <p14:nvPr/>
            </p14:nvContentPartPr>
            <p14:xfrm>
              <a:off x="9635153" y="2711471"/>
              <a:ext cx="731520" cy="3088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84236B99-779B-458C-B81B-529457FE5AF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26153" y="2702471"/>
                <a:ext cx="74916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5DBCF0FF-416A-4321-9B04-1D6092354E05}"/>
                  </a:ext>
                </a:extLst>
              </p14:cNvPr>
              <p14:cNvContentPartPr/>
              <p14:nvPr/>
            </p14:nvContentPartPr>
            <p14:xfrm>
              <a:off x="202073" y="3634151"/>
              <a:ext cx="11701800" cy="257868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5DBCF0FF-416A-4321-9B04-1D6092354E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3073" y="3625151"/>
                <a:ext cx="11719440" cy="259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540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911231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two strings are Anagrams of each other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78F525BB-2F8D-413E-82DF-9896E520AF0E}"/>
                  </a:ext>
                </a:extLst>
              </p14:cNvPr>
              <p14:cNvContentPartPr/>
              <p14:nvPr/>
            </p14:nvContentPartPr>
            <p14:xfrm>
              <a:off x="3392033" y="2883911"/>
              <a:ext cx="2833200" cy="5832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78F525BB-2F8D-413E-82DF-9896E520AF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3033" y="2874911"/>
                <a:ext cx="285084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553BE9E7-8928-40D4-845B-3380751E06ED}"/>
                  </a:ext>
                </a:extLst>
              </p14:cNvPr>
              <p14:cNvContentPartPr/>
              <p14:nvPr/>
            </p14:nvContentPartPr>
            <p14:xfrm>
              <a:off x="1174433" y="3828911"/>
              <a:ext cx="741960" cy="7023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553BE9E7-8928-40D4-845B-3380751E06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5433" y="3819911"/>
                <a:ext cx="75960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69A08BEC-4FA7-403F-BEA3-49AFE0AC4982}"/>
                  </a:ext>
                </a:extLst>
              </p14:cNvPr>
              <p14:cNvContentPartPr/>
              <p14:nvPr/>
            </p14:nvContentPartPr>
            <p14:xfrm>
              <a:off x="2199713" y="3884711"/>
              <a:ext cx="2379960" cy="37152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69A08BEC-4FA7-403F-BEA3-49AFE0AC49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90713" y="3875711"/>
                <a:ext cx="239760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37D8124A-974F-4893-9198-55358DEE2876}"/>
                  </a:ext>
                </a:extLst>
              </p14:cNvPr>
              <p14:cNvContentPartPr/>
              <p14:nvPr/>
            </p14:nvContentPartPr>
            <p14:xfrm>
              <a:off x="5131193" y="3839711"/>
              <a:ext cx="489960" cy="2876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37D8124A-974F-4893-9198-55358DEE28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22193" y="3830711"/>
                <a:ext cx="5076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81CD9387-8F4E-472F-A1E7-A63B15924B03}"/>
                  </a:ext>
                </a:extLst>
              </p14:cNvPr>
              <p14:cNvContentPartPr/>
              <p14:nvPr/>
            </p14:nvContentPartPr>
            <p14:xfrm>
              <a:off x="6111833" y="3759071"/>
              <a:ext cx="1209240" cy="3848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81CD9387-8F4E-472F-A1E7-A63B15924B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02833" y="3750071"/>
                <a:ext cx="122688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6ABE618A-6C83-4DB9-B898-285423E0623C}"/>
                  </a:ext>
                </a:extLst>
              </p14:cNvPr>
              <p14:cNvContentPartPr/>
              <p14:nvPr/>
            </p14:nvContentPartPr>
            <p14:xfrm>
              <a:off x="518513" y="496391"/>
              <a:ext cx="10593000" cy="154728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6ABE618A-6C83-4DB9-B898-285423E062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9513" y="487391"/>
                <a:ext cx="10610640" cy="15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7F37B4C8-AE30-42E6-8A42-CE373D612696}"/>
                  </a:ext>
                </a:extLst>
              </p14:cNvPr>
              <p14:cNvContentPartPr/>
              <p14:nvPr/>
            </p14:nvContentPartPr>
            <p14:xfrm>
              <a:off x="4596953" y="2200631"/>
              <a:ext cx="501120" cy="5266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7F37B4C8-AE30-42E6-8A42-CE373D6126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87953" y="2191631"/>
                <a:ext cx="51876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60C221E2-EBC4-4AF9-8C5D-BA1D0D2D25CE}"/>
                  </a:ext>
                </a:extLst>
              </p14:cNvPr>
              <p14:cNvContentPartPr/>
              <p14:nvPr/>
            </p14:nvContentPartPr>
            <p14:xfrm>
              <a:off x="2461433" y="4557191"/>
              <a:ext cx="1189080" cy="2451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60C221E2-EBC4-4AF9-8C5D-BA1D0D2D25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52433" y="4548191"/>
                <a:ext cx="12067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97B85944-D5BB-4DCD-977B-09FE4DF6F762}"/>
                  </a:ext>
                </a:extLst>
              </p14:cNvPr>
              <p14:cNvContentPartPr/>
              <p14:nvPr/>
            </p14:nvContentPartPr>
            <p14:xfrm>
              <a:off x="2541713" y="5545031"/>
              <a:ext cx="1184040" cy="23832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97B85944-D5BB-4DCD-977B-09FE4DF6F7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32713" y="5536031"/>
                <a:ext cx="12016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8D4F3E6-3334-49BF-BB00-EB2EFDAF36ED}"/>
                  </a:ext>
                </a:extLst>
              </p14:cNvPr>
              <p14:cNvContentPartPr/>
              <p14:nvPr/>
            </p14:nvContentPartPr>
            <p14:xfrm>
              <a:off x="2538473" y="4974431"/>
              <a:ext cx="976320" cy="2570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8D4F3E6-3334-49BF-BB00-EB2EFDAF36E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29473" y="4965431"/>
                <a:ext cx="9939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48407F83-4380-4AD3-8B93-9B751DFAC829}"/>
                  </a:ext>
                </a:extLst>
              </p14:cNvPr>
              <p14:cNvContentPartPr/>
              <p14:nvPr/>
            </p14:nvContentPartPr>
            <p14:xfrm>
              <a:off x="2701553" y="5849591"/>
              <a:ext cx="55080" cy="17388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48407F83-4380-4AD3-8B93-9B751DFAC82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92553" y="5840591"/>
                <a:ext cx="727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0B40B316-1DE9-47F9-ADA4-730B851CB56D}"/>
                  </a:ext>
                </a:extLst>
              </p14:cNvPr>
              <p14:cNvContentPartPr/>
              <p14:nvPr/>
            </p14:nvContentPartPr>
            <p14:xfrm>
              <a:off x="2559353" y="6088271"/>
              <a:ext cx="1387080" cy="39960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0B40B316-1DE9-47F9-ADA4-730B851CB5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50353" y="6079271"/>
                <a:ext cx="140472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6D0C0AA3-03EC-47FA-B139-A6288A7E46B3}"/>
                  </a:ext>
                </a:extLst>
              </p14:cNvPr>
              <p14:cNvContentPartPr/>
              <p14:nvPr/>
            </p14:nvContentPartPr>
            <p14:xfrm>
              <a:off x="7291553" y="4678511"/>
              <a:ext cx="560880" cy="14040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6D0C0AA3-03EC-47FA-B139-A6288A7E46B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82553" y="4669511"/>
                <a:ext cx="5785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C9CD77BE-D0A0-46B4-9412-61CEEB08D21E}"/>
                  </a:ext>
                </a:extLst>
              </p14:cNvPr>
              <p14:cNvContentPartPr/>
              <p14:nvPr/>
            </p14:nvContentPartPr>
            <p14:xfrm>
              <a:off x="6514673" y="4714511"/>
              <a:ext cx="365040" cy="15156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C9CD77BE-D0A0-46B4-9412-61CEEB08D2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05673" y="4705511"/>
                <a:ext cx="3826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B2CEAC0D-3649-4B3D-8311-A281C20FFFFB}"/>
                  </a:ext>
                </a:extLst>
              </p14:cNvPr>
              <p14:cNvContentPartPr/>
              <p14:nvPr/>
            </p14:nvContentPartPr>
            <p14:xfrm>
              <a:off x="5683073" y="4773551"/>
              <a:ext cx="593640" cy="18180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B2CEAC0D-3649-4B3D-8311-A281C20FFFF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74073" y="4764551"/>
                <a:ext cx="6112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DD33766-27F4-49C1-8417-7F5126495D87}"/>
                  </a:ext>
                </a:extLst>
              </p14:cNvPr>
              <p14:cNvContentPartPr/>
              <p14:nvPr/>
            </p14:nvContentPartPr>
            <p14:xfrm>
              <a:off x="5858753" y="5100071"/>
              <a:ext cx="474120" cy="22536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DD33766-27F4-49C1-8417-7F5126495D8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49753" y="5091071"/>
                <a:ext cx="4917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F9DF4B89-06F6-4CF8-B2D3-33B5EF9DB37B}"/>
                  </a:ext>
                </a:extLst>
              </p14:cNvPr>
              <p14:cNvContentPartPr/>
              <p14:nvPr/>
            </p14:nvContentPartPr>
            <p14:xfrm>
              <a:off x="7847753" y="5010071"/>
              <a:ext cx="18720" cy="19584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F9DF4B89-06F6-4CF8-B2D3-33B5EF9DB3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38753" y="5001071"/>
                <a:ext cx="363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346DD12C-A83D-4383-BDEA-A77BE804E249}"/>
                  </a:ext>
                </a:extLst>
              </p14:cNvPr>
              <p14:cNvContentPartPr/>
              <p14:nvPr/>
            </p14:nvContentPartPr>
            <p14:xfrm>
              <a:off x="7418273" y="5078831"/>
              <a:ext cx="251640" cy="7524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346DD12C-A83D-4383-BDEA-A77BE804E24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09273" y="5069831"/>
                <a:ext cx="2692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38DF78E8-AEE8-4519-9D2B-710EC5A235F3}"/>
                  </a:ext>
                </a:extLst>
              </p14:cNvPr>
              <p14:cNvContentPartPr/>
              <p14:nvPr/>
            </p14:nvContentPartPr>
            <p14:xfrm>
              <a:off x="6569033" y="5046431"/>
              <a:ext cx="280440" cy="18900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38DF78E8-AEE8-4519-9D2B-710EC5A235F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60033" y="5037431"/>
                <a:ext cx="2980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C92BD1CD-8979-48AF-99F4-251718205531}"/>
                  </a:ext>
                </a:extLst>
              </p14:cNvPr>
              <p14:cNvContentPartPr/>
              <p14:nvPr/>
            </p14:nvContentPartPr>
            <p14:xfrm>
              <a:off x="6642833" y="5427671"/>
              <a:ext cx="344160" cy="19404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C92BD1CD-8979-48AF-99F4-25171820553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33833" y="5418671"/>
                <a:ext cx="3618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2DB46F51-9816-438D-8CB2-C5816FFD3F77}"/>
                  </a:ext>
                </a:extLst>
              </p14:cNvPr>
              <p14:cNvContentPartPr/>
              <p14:nvPr/>
            </p14:nvContentPartPr>
            <p14:xfrm>
              <a:off x="5969273" y="5945351"/>
              <a:ext cx="35640" cy="18468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2DB46F51-9816-438D-8CB2-C5816FFD3F7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60273" y="5936351"/>
                <a:ext cx="532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945D3F6C-6A1F-47CA-BB1B-19080E45E3D6}"/>
                  </a:ext>
                </a:extLst>
              </p14:cNvPr>
              <p14:cNvContentPartPr/>
              <p14:nvPr/>
            </p14:nvContentPartPr>
            <p14:xfrm>
              <a:off x="6010673" y="6253511"/>
              <a:ext cx="27720" cy="15300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945D3F6C-6A1F-47CA-BB1B-19080E45E3D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01673" y="6244511"/>
                <a:ext cx="453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B082493B-E383-4A80-B181-279D5EDD0247}"/>
                  </a:ext>
                </a:extLst>
              </p14:cNvPr>
              <p14:cNvContentPartPr/>
              <p14:nvPr/>
            </p14:nvContentPartPr>
            <p14:xfrm>
              <a:off x="5935433" y="6639071"/>
              <a:ext cx="231120" cy="12636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B082493B-E383-4A80-B181-279D5EDD024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26433" y="6630071"/>
                <a:ext cx="248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C3A16074-DB4C-4546-8B5C-E3B4F7555B32}"/>
                  </a:ext>
                </a:extLst>
              </p14:cNvPr>
              <p14:cNvContentPartPr/>
              <p14:nvPr/>
            </p14:nvContentPartPr>
            <p14:xfrm>
              <a:off x="6293993" y="6659951"/>
              <a:ext cx="176400" cy="936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C3A16074-DB4C-4546-8B5C-E3B4F7555B3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84993" y="6650951"/>
                <a:ext cx="1940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99C0C22E-8F64-42A8-9145-F85F42ECD229}"/>
                  </a:ext>
                </a:extLst>
              </p14:cNvPr>
              <p14:cNvContentPartPr/>
              <p14:nvPr/>
            </p14:nvContentPartPr>
            <p14:xfrm>
              <a:off x="7376873" y="6559511"/>
              <a:ext cx="203400" cy="1224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99C0C22E-8F64-42A8-9145-F85F42ECD22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67873" y="6550511"/>
                <a:ext cx="2210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92285B6E-5E68-4136-BE95-F6CDCE66B183}"/>
                  </a:ext>
                </a:extLst>
              </p14:cNvPr>
              <p14:cNvContentPartPr/>
              <p14:nvPr/>
            </p14:nvContentPartPr>
            <p14:xfrm>
              <a:off x="7344833" y="6635471"/>
              <a:ext cx="228960" cy="648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92285B6E-5E68-4136-BE95-F6CDCE66B18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35833" y="6626471"/>
                <a:ext cx="2466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4B1B49A4-2EE1-4218-A730-7F518FB345A0}"/>
                  </a:ext>
                </a:extLst>
              </p14:cNvPr>
              <p14:cNvContentPartPr/>
              <p14:nvPr/>
            </p14:nvContentPartPr>
            <p14:xfrm>
              <a:off x="7735073" y="6487151"/>
              <a:ext cx="590400" cy="16200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4B1B49A4-2EE1-4218-A730-7F518FB345A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26073" y="6478151"/>
                <a:ext cx="6080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AEFA432E-ACDB-4776-9C15-D17D9916573D}"/>
                  </a:ext>
                </a:extLst>
              </p14:cNvPr>
              <p14:cNvContentPartPr/>
              <p14:nvPr/>
            </p14:nvContentPartPr>
            <p14:xfrm>
              <a:off x="6769193" y="6509111"/>
              <a:ext cx="286560" cy="19800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AEFA432E-ACDB-4776-9C15-D17D9916573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760193" y="6500111"/>
                <a:ext cx="3042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6CACF5F0-4220-4A2A-9BA1-708B61317BA5}"/>
                  </a:ext>
                </a:extLst>
              </p14:cNvPr>
              <p14:cNvContentPartPr/>
              <p14:nvPr/>
            </p14:nvContentPartPr>
            <p14:xfrm>
              <a:off x="7300193" y="5463311"/>
              <a:ext cx="635040" cy="1479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6CACF5F0-4220-4A2A-9BA1-708B61317BA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91193" y="5454311"/>
                <a:ext cx="6526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DEFEE483-1E6C-4AA0-A016-57CCDC789B7A}"/>
                  </a:ext>
                </a:extLst>
              </p14:cNvPr>
              <p14:cNvContentPartPr/>
              <p14:nvPr/>
            </p14:nvContentPartPr>
            <p14:xfrm>
              <a:off x="5897993" y="5502191"/>
              <a:ext cx="569160" cy="16704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DEFEE483-1E6C-4AA0-A016-57CCDC789B7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88993" y="5493191"/>
                <a:ext cx="5868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6DCC86B8-F945-456C-91FB-9424D7B198CD}"/>
                  </a:ext>
                </a:extLst>
              </p14:cNvPr>
              <p14:cNvContentPartPr/>
              <p14:nvPr/>
            </p14:nvContentPartPr>
            <p14:xfrm>
              <a:off x="10273433" y="3022871"/>
              <a:ext cx="115560" cy="10008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6DCC86B8-F945-456C-91FB-9424D7B198C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264433" y="3013871"/>
                <a:ext cx="1332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6892473A-4698-44AF-9C69-44BC03D24E51}"/>
                  </a:ext>
                </a:extLst>
              </p14:cNvPr>
              <p14:cNvContentPartPr/>
              <p14:nvPr/>
            </p14:nvContentPartPr>
            <p14:xfrm>
              <a:off x="8662793" y="3249311"/>
              <a:ext cx="3265560" cy="144612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6892473A-4698-44AF-9C69-44BC03D24E5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53793" y="3240311"/>
                <a:ext cx="3283200" cy="14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99CBD054-AFA7-4D9A-AF81-785E91FAF244}"/>
                  </a:ext>
                </a:extLst>
              </p14:cNvPr>
              <p14:cNvContentPartPr/>
              <p14:nvPr/>
            </p14:nvContentPartPr>
            <p14:xfrm>
              <a:off x="9085793" y="3057071"/>
              <a:ext cx="2259360" cy="78336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99CBD054-AFA7-4D9A-AF81-785E91FAF24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49793" y="2985071"/>
                <a:ext cx="233100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AE45C3FA-AEDF-4A7B-811B-C5468A2908B3}"/>
                  </a:ext>
                </a:extLst>
              </p14:cNvPr>
              <p14:cNvContentPartPr/>
              <p14:nvPr/>
            </p14:nvContentPartPr>
            <p14:xfrm>
              <a:off x="8524913" y="3824591"/>
              <a:ext cx="3592800" cy="88416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AE45C3FA-AEDF-4A7B-811B-C5468A2908B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488913" y="3752591"/>
                <a:ext cx="3664440" cy="10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90A77E68-B84B-4054-BA1F-0E97362E02C9}"/>
                  </a:ext>
                </a:extLst>
              </p14:cNvPr>
              <p14:cNvContentPartPr/>
              <p14:nvPr/>
            </p14:nvContentPartPr>
            <p14:xfrm>
              <a:off x="8907593" y="3149951"/>
              <a:ext cx="868680" cy="64548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90A77E68-B84B-4054-BA1F-0E97362E02C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871593" y="3077951"/>
                <a:ext cx="940320" cy="78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54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911231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two strings are Anagrams of each other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C40F3E7-BDDB-496F-8DBB-DBA38E084B0E}"/>
                  </a:ext>
                </a:extLst>
              </p14:cNvPr>
              <p14:cNvContentPartPr/>
              <p14:nvPr/>
            </p14:nvContentPartPr>
            <p14:xfrm>
              <a:off x="171473" y="766751"/>
              <a:ext cx="11934720" cy="1445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C40F3E7-BDDB-496F-8DBB-DBA38E084B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473" y="757751"/>
                <a:ext cx="11952360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54FC5AB6-D3C2-4000-B95B-C50B4041D33E}"/>
                  </a:ext>
                </a:extLst>
              </p14:cNvPr>
              <p14:cNvContentPartPr/>
              <p14:nvPr/>
            </p14:nvContentPartPr>
            <p14:xfrm>
              <a:off x="32513" y="2358671"/>
              <a:ext cx="12350880" cy="11685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54FC5AB6-D3C2-4000-B95B-C50B4041D3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13" y="2349671"/>
                <a:ext cx="12368520" cy="11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A3298580-7E83-4B54-845A-1BD622858F63}"/>
                  </a:ext>
                </a:extLst>
              </p14:cNvPr>
              <p14:cNvContentPartPr/>
              <p14:nvPr/>
            </p14:nvContentPartPr>
            <p14:xfrm>
              <a:off x="1066433" y="3813071"/>
              <a:ext cx="10528920" cy="239364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A3298580-7E83-4B54-845A-1BD622858F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7433" y="3804071"/>
                <a:ext cx="10546560" cy="241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9180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1745</TotalTime>
  <Words>175</Words>
  <Application>Microsoft Office PowerPoint</Application>
  <PresentationFormat>Widescreen</PresentationFormat>
  <Paragraphs>25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295</cp:revision>
  <dcterms:created xsi:type="dcterms:W3CDTF">2020-04-22T15:02:33Z</dcterms:created>
  <dcterms:modified xsi:type="dcterms:W3CDTF">2022-04-21T13:42:10Z</dcterms:modified>
</cp:coreProperties>
</file>