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367" r:id="rId3"/>
    <p:sldId id="368" r:id="rId4"/>
    <p:sldId id="383" r:id="rId5"/>
    <p:sldId id="380" r:id="rId6"/>
    <p:sldId id="384" r:id="rId7"/>
    <p:sldId id="387" r:id="rId8"/>
    <p:sldId id="385" r:id="rId9"/>
    <p:sldId id="369" r:id="rId10"/>
    <p:sldId id="386" r:id="rId11"/>
    <p:sldId id="388" r:id="rId12"/>
    <p:sldId id="381" r:id="rId13"/>
    <p:sldId id="382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14.3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 7 757 0,'0'0'124'15,"0"0"-69"-15,0 0 57 16,0 0-13-16,0 0-51 16,0 0-6-16,0 0-32 15,-20 0-6-15,78 0 28 16,18 0-23-16,3 0 9 15,10 0 5-15,1 0-17 16,-1-3 20-16,-6 0-23 16,-25 3-2-16,-13 0 6 15,-25 0 0-15,4 0-7 16,-17 0 0-16,0 0 1 16,-7 9-7-16,0 2 6 0,0 6 0 15,0 6 0-15,0 4 7 16,-38 0-6-16,-13 2 11 15,-15 3-9-15,8-5 12 16,-11-3-15-16,4-7 0 16,20-2 6-16,14-7 1 15,11-5-7-15,20-3 2 16,0 0 4-16,0 0 4 16,0 0-10-16,0 0 0 15,0 0 6-15,7 0-6 16,30 0 0-16,8 0 5 15,13 0 5-15,8 0-13 16,9 11 3-16,-16 7 0 0,-1 2-4 16,-20 3 2-1,-7 5 2-15,-10 1-2 0,-14-1 1 16,-7 4-4-16,0-3 5 16,-28 2 0-16,-34-2 2 15,-17-1 3-15,-24-2-5 16,-10-6 0-16,3-6 10 15,6-5-10-15,15-9 0 16,20 0 0-16,28 0-2 16,10-3-3-16,17-15-22 15,14-14-51-15,7-15-111 16,83-10-110-16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21.1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0 834 0,'0'0'334'0,"0"0"-210"16,0 0 3-16,0 0 1 15,0 0-77-15,0 0-37 16,0-17-2-16,0 26-7 16,0 25-5-16,0 15 0 15,0 8 7-15,0 5-12 0,0 7 5 16,0-3 0-1,0-6 2-15,24-11 11 0,3-15-13 16,11-11 0-16,7-12-10 16,0-8 3-16,-1-3 7 15,1 0 0-15,-14 0 3 16,14-20 10-16,-18-5-8 16,4-4 1-16,-17 0 1 15,-7-5 19-15,-7 2-17 16,0 6 7-16,0 4 9 15,0 10-20-15,-7 7 13 16,0 5-18-16,7 0 11 0,0 0-25 16,-7 8 10-1,0 29 4-15,-10 12-8 16,3 8 21-16,7 1-13 0,-6-5 0 16,2 2 5-1,11-4-23-15,0-11 15 0,0-5-51 16,0-9-12-16,18-12-133 15,16-12-124-15,21-2-255 16</inkml:trace>
  <inkml:trace contextRef="#ctx0" brushRef="#br0" timeOffset="512">802 346 748 0,'0'0'264'0,"0"0"-159"16,0 0 38-16,0 0-39 16,0 0-53-16,0 0-26 15,148-33-16-15,-7 33 10 16,31-7 0-16,20-1-18 16,-6-5 15-16,-31 3-16 15,-45 1 0-15,-34 0 6 16,-39 3 8-16,-30-2-4 15,-7 2 25-15,0-8-11 16,0-3 32-16,0-6-56 16,-17-2 2-16,-17 2-7 15,-11 3 11-15,0 6-6 16,-6-2 0-16,6 11 1 0,7 0 2 16,7 2-3-16,11 0 0 15,20 3-2-15,0 0 9 16,0 0-7-16,0 0 0 15,0 0-6-15,20 0-3 16,11 11 9-16,14 12 0 16,6 0 2-16,1 3 11 15,0 0-13-15,-8 2 0 16,1 1 12-16,-7 2-17 16,-18-2 5-16,4 0 0 15,-17-7-5-15,-7-5 2 16,0-5 3-16,-24 0-9 15,-55 2-38-15,-17-3-76 0,-18 0-151 16,18 4-302-16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6:28.8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454 114 749 0,'0'0'175'16,"0"0"-38"-16,0 0 30 15,0 0-64-15,0 0-9 16,0 0-27-16,0 0-36 15,0 0 27-15,-24-83-36 16,24 83-2-16,0 0-6 0,0 0-10 16,0 31-4-16,0 16 0 15,17 21 5-15,-3 6 0 16,-7 9-5-16,6 3 0 16,-2-3 2-16,-11-3 11 15,7-6-13-15,-7-14 0 16,0-17 5-16,0-11-7 15,0-24 2-15,0-5 0 16,0-3 4-16,0 0 5 16,0 0 2-16,0-23-1 15,-7-8-3-15,-4-13 2 16,5-4-9-16,6-9 0 16,0-6-3-16,0-6 9 0,6 4-6 15,32 8 0-15,0 11-1 16,14 15-11-16,-14 16 7 15,13 15-8-15,-13 0 10 16,0 9-26-16,-18 28 27 16,-6 5-12-16,-7 13-16 15,-7-9 28-15,0 3-16 16,-28-4 18-16,-2-13-7 16,-8-1 16-16,10-3-9 15,-3-4 0-15,11-5 2 16,2-4-8-16,12-10 6 15,6-1 0-15,0-4-5 16,0 0-1-16,0 5 6 0,24 0-13 16,20 5 11-1,15 2-4-15,6-5 6 0,4 2 0 16,-4 2-4-16,11 1 1 16,-18 0-26-16,-13 2-84 15,-24-3-57-15,-21 10-107 16</inkml:trace>
  <inkml:trace contextRef="#ctx0" brushRef="#br0" timeOffset="5018">1647 937 222 0,'0'0'423'0,"0"0"-319"15,0 0 27-15,141-145-28 16,-103 98-19-16,-4-1-30 0,11-3 3 16,-14-6 6-16,-10-7-12 15,3 2-5-15,-18-4 5 16,1 7-22-16,-7 6 23 16,0 13-43-16,0 18 1 15,0 16 13-15,0 3-19 16,-7 3-4-16,1 0 0 15,-1 0-27-15,-24 29 4 16,3 16 22-16,-3 13 1 16,7 1 0-16,24-4 8 15,0 2-8-15,0-9 0 16,0-1 7-16,0-7-8 0,17-9 1 16,-3-9 0-16,0-7-2 15,-4-8 7-15,-3-5-5 16,-7-2 0-16,21 0 1 15,3-2 5-15,10-30 6 16,4-6-11-16,-7-7 7 16,-4-2 1-16,-2 2-9 15,-12 2 0-15,5 14 6 16,-12 12-4-16,-6 11-2 16,0 6 0-16,0 0-8 15,0 0-2-15,0 21-9 16,0 19 16-16,0 11 3 15,0-2 4-15,0-7-4 16,0-4 0-16,0-13-3 0,0-5 12 16,14-11-9-16,0-6 0 15,-7-3 5-15,3 0-2 16,11 0 0-16,10-28-3 16,-4-15 7-16,4-3 5 15,-10 3-11-15,-4 0-1 16,-17 5 8-16,0 9-9 15,0 4 1-15,0 14 0 16,0 8 0-16,0 3 1 16,0 0-3-16,7 0-2 15,-7 0-24-15,7 23 27 16,6 8 1-16,-2 7 0 0,3-4 0 16,-8-4 4-16,8 3-4 15,3-8 0-15,-10-1 3 16,0-5-8-16,-7-1 5 15,0-10-14-15,0-2 4 16,0-6-22-16,0 0 24 16,0 0-7-16,-14 0-5 15,-17 0 18-15,18 0-17 16,6 0 6-16,-4 0 13 16,11 0-23-16,0 0 19 15,0 0-4-15,0 0-6 16,18 0 13-16,26-8 2 15,1-10-1-15,-4-16 4 16,14-1 7-16,-13-4-9 0,-5-5 2 16,1 1-3-16,-14 1 40 15,-3-7-20-15,-14-2 1 16,-7-4 23-16,7 1-35 16,-7 3 20-16,0 11-8 15,0 14-19-15,0 15 27 16,0 7-29-16,0 4 0 15,0 0-1-15,0 19-21 16,-7 29 9-16,0 17 3 16,7 12 18-16,-7-5-13 15,7-9 7-15,0-12-3 16,0-8 0-16,0-11-3 0,14-7-2 16,0-13-36-16,3-4-65 15,-4-8 23-15,-13 0-52 16,0 0 30-16,0-8-14 15,0-12 20-15,0-1 43 16,0 5 2-16,-20 4 27 16,3-2 20-16,-4 5-1 15,7 6 8-15,14 3 16 16,0-5 8-16,0 5 27 16,0-7-27-16,0 0-14 15,52-8 29-15,6-9-27 16,32-4 2-16,-11-6 17 15,3 3-2-15,-6-7 18 0,-24 7 11 16,-15 5-11 0,-16 10 24-16,-14 7-23 0,-7 4-5 15,0 1 12-15,0 4-35 16,0 0-12-16,0 0-8 16,-14 0-15-16,-17 0 10 15,-7 0 5-15,18 20 0 16,6-2-3-16,-3 4 4 15,17 7-1-15,0-1 0 16,0 1 2-16,17-1-4 16,17 1 2-16,21 0 0 15,-3-6 6-15,6-3 2 0,-20-3-8 16,-17-3 0-16,-14-6-5 16,-7 4 4-16,-7 0-54 15,-65 2-109-15,-49 3 5 16,-13-9-109-16,-7-2-169 15</inkml:trace>
  <inkml:trace contextRef="#ctx0" brushRef="#br0" timeOffset="5471">2128 57 312 0,'0'0'256'16,"0"0"-140"-16,0 0 16 15,0 0-19-15,0 0-59 16,0 0-3-16,7-21 3 15,-7 21-24-15,0 0-11 16,0 0-19-16,0 6-6 16,-13 26 1-16,6 4 10 15,-11 5-4-15,18-10 0 16,0-6 3-16,0-7-2 0,31-12 2 16,0-6-4-16,-3 0 26 15,3 0-18-15,0-25 25 16,-11-7 18-16,-13-6-6 15,-7 5 23-15,0 1-30 16,0 7-21-16,-13 5-17 16,-32 5-2-16,0 9-3 15,-6 6-13-15,6 0-145 16,7 21-36-16,17 15-201 16</inkml:trace>
  <inkml:trace contextRef="#ctx0" brushRef="#br0" timeOffset="6405">1730 1443 700 0,'0'0'136'15,"0"0"-5"-15,0 0 1 16,0 0-29-16,0 0-22 16,0 0-22-16,-114-113-40 15,80 113 5-15,-4 0-24 16,-7 0 0-16,14 2-2 16,4 18 6-16,16 0-4 15,-2 3 0-15,13 5 3 16,0 0-12-16,0-4 9 15,0-4-4-15,31-6 0 16,-4-5-11-16,11-9 15 0,0 0-1 16,-7 0 2-16,-4-20 9 15,4-9-9-15,-17 1 1 16,-7-1 8-16,-7-3-5 16,0 10 6-16,0 2 9 15,-21 8-17-15,-24 12-3 16,1 0-2-16,-8 0 2 15,1 4-11-15,13 18 15 16,24-2-4-16,14 0 0 16,0 3-14-16,7-3 10 0,45-9-16 15,13-6 13 1,10-5 2-16,8 0 2 0,3-22 3 16,-4-12 0-1,-13-6 4-15,-17-3-1 0,-18-6-1 16,-3-1 1-16,-24-8 23 15,-7 3-3-15,0 7 20 16,0 13-7-16,-14 15-14 16,-10 12 20-16,10 2-30 15,8 6-5-15,-1 0-7 16,-10 17-9-16,3 26 9 16,0 20 1-16,7 11 10 15,7 4-12-15,0 10 1 16,0 9 0-16,0 18 2 15,0 8 2-15,0 0-8 0,0-12-12 16,7-25-55-16,7-33-15 16,0-23 22-16,3-22 53 15,-10-8 7-15,6-8 8 16,5-35 11-16,2-15 1 16,-6-4 13-16,-14-4 1 15,0 3-30-15,0 12 0 16,0 11-6-16,-34 17-87 15,3 18-82-15,-7 5-185 16</inkml:trace>
  <inkml:trace contextRef="#ctx0" brushRef="#br0" timeOffset="7216">0 2638 742 0,'0'0'74'15,"0"0"26"-15,0 0-4 16,0 0-7-16,0 0-37 15,0 0-29-15,107-134 13 16,-49 83-12-16,-13 2-6 16,0 3 11-16,-25 9-24 15,-6 9 20-15,-14 5 4 16,0 8-29-16,0 10 26 0,0-1-19 16,0 6-2-16,0 0-5 15,0 0-20-15,0 0 6 16,0 20-3-16,0 16 17 15,0-3 14-15,24 5-14 16,7 6 0-16,-4-9-1 16,4-1-6-16,-3 0 4 15,-18-8-9-15,-3-3-16 16,-7-3 7-16,0-12-40 16,0-2 1-16,-17 0 58 15,-4-6-7-15,-3 0 9 16,4 0 0-16,13 0 0 15,0 0 8-15,7-20-8 16,0-12 0-16,27-13-1 16,42-4 6-16,-4-2-5 0,4 5 0 15,-17 15 3-15,-18 7-4 16,-17 15 1-16,-10 4 0 16,-7 5-2-16,7 0 2 15,0 0-1-15,7 5-3 16,-4 13-4-16,11 5 6 15,-14 3 2-15,10 3 0 16,-4-4 0-16,-13 1 7 16,7-9-7-16,-7-3 0 15,0-2-12-15,0-4-78 0,0-8-188 16,0 0-271 0</inkml:trace>
  <inkml:trace contextRef="#ctx0" brushRef="#br0" timeOffset="7514">825 2070 99 0,'0'0'526'15,"0"0"-451"-15,0 0-15 16,0 0-15-16,0 0-12 16,0 0-23-16,-158 34 8 15,151-17-13-15,7 3-4 16,0-14 10-16,7 2-4 15,24-2 8-15,7-6 19 16,13 0 6-16,-6-6 7 16,-7-20-13-16,-10 1-14 0,-22-1 22 15,-6 0-10-15,0 1-9 16,0 6-5-16,-6 6-18 16,-22 8-6-16,4 5-32 15,3 0-82-15,-3 18-33 16,17 18-145-16</inkml:trace>
  <inkml:trace contextRef="#ctx0" brushRef="#br0" timeOffset="8078">1231 2309 714 0,'0'0'99'0,"0"0"14"16,0 0-19-16,0 0-34 16,0 0-39-16,0 0-17 15,7-9-4-15,38 9 21 16,16 0-18-16,-9 0 20 16,0 0 0-16,-15 0-17 15,-16 8 9-15,-7-8-15 16,-14 1-5-16,0 5 4 15,0 5-13-15,-14 10 14 16,-24 2 15-16,0 3-10 0,-6-1 5 16,16-5-10-16,4 3 0 15,10-3-2-15,14 0 6 16,0-6-7-16,0-2 3 16,0-6-19-16,52-6 17 15,17 0-7-15,17-29 9 16,10-5 5-16,0-9 3 15,-20 5-7-15,-18 10-1 16,-27 5 0-16,-10 6 7 16,-21 6-4-16,0-2 25 15,0 6 25-15,0 1-29 0,-21 3-6 16,-10 3-13 0,4 0 4-16,-4 0-14 0,10 24 5 15,-3 1 0-15,4 9 2 16,9 0 5-16,11-5-7 15,0-6 0-15,0-3 4 16,24-3-7-16,28-3 3 16,6-6-39-16,18-4-59 15,-4-4-128-15,11 0-265 16</inkml:trace>
  <inkml:trace contextRef="#ctx0" brushRef="#br0" timeOffset="8879">2758 2376 870 0,'0'0'89'15,"0"0"3"-15,0 0 20 16,0 0-3-16,0 0-13 16,0 0-47-16,-73-94 0 0,73 94-6 15,0-7-29-15,0 2 9 16,0 2-22-16,7 3-1 16,24 0 1-16,-3 0 3 15,-4 0-4-15,3 8 0 16,4 17-8-16,-17 8 1 15,-7-2-1-15,0 2 8 16,-7 3-9-16,0-10 17 16,0-7-8-16,0-10 0 15,0-6 6-15,10-3-5 0,-10 0 1 16,7 0-2-16,0-3 29 16,7-25-25-16,10-10 11 15,14-12-15-15,-4 12 4 16,4-2 0-16,0 11-4 15,-1 9 0-15,-2 2-3 16,3 16 6-16,-1 2-3 16,1 0 0-16,7 2-6 15,-18 30-1-15,4 10 4 16,-10 2-1-16,-4 2-4 16,-3-3-1-16,0-9-7 15,3-8-72-15,4-7-149 16,3-13-236-16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7:19.4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2878 34 382 0,'0'0'290'0,"0"0"-171"0,0 0-27 15,0 0-4-15,0 0-55 16,0 0-15-16,-24-10-16 16,24 10 1-16,0 0-3 15,0 0 3-15,0 0 5 16,0 0 9-16,0 0 3 16,0-5 37-16,0 2 3 15,0-2 7-15,0 2-9 16,0-1-38-16,0 2 8 0,0 2-24 15,0 0-4-15,0 0 0 16,0 0-38-16,0 0-62 16,0 0-17-16,0 14-52 15,0 12-40-15,13 5-439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6:52.1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1 328 753 0,'0'0'190'15,"0"0"-79"-15,0 0-10 16,0 0 24-16,0 0-41 16,0 0-10-16,0 0-38 15,0 0-29-15,0-9 27 0,0 9-32 16,0 0 1 0,0 0 17-16,0 15-12 0,0 5 12 15,0 8 19-15,0 4-26 16,10-1 25-16,-10 2-37 15,7 3 3-15,7-2 6 16,-7-3 4-16,0 1-10 16,10-1-4-16,-10 1 0 15,0 0-4-15,-1-6 5 16,1-1-1-16,-7-8 0 16,7-9 9-16,-7-2-9 15,0-6 0-15,10 0 5 16,-10 0-8-16,7 0 6 15,0 0-3-15,7 0 0 0,31 0 13 16,6-11-13-16,25-9 1 16,3 0 12-16,3 2-12 15,1 1-1-15,6 3 0 16,15-3-1-16,12-3 14 16,12-3-13-16,13 0 0 15,0 3 1-15,-7 0-8 16,0 6 7-16,-10 2 0 15,3-2-6-15,-17 3 13 16,3 1-7-16,-16 0 0 16,-25 4 5-16,-14-4-13 15,-13 6 8-15,-7-5 0 16,0 4-2-16,-18 2 12 0,4-1-10 16,-24 2 0-16,7 2 0 15,-7 0-1-15,0-4 1 16,0 4 0-16,0 0-1 15,0 0 13-15,7-2-12 16,-7 2 0-16,0-3 4 16,0 0 8-16,0-3-11 15,14-5 12-15,-14-6 3 16,10-6-5-16,-10 1 0 16,0-10-5-16,0-6-1 15,0-4 6-15,-10-7-11 16,-4-3 0-16,0 7-2 0,1 5 18 15,-5 11-16-15,5 9 0 16,6 8-6-16,0 11 1 16,-3 1-84-16,-11 0-72 15,-17 0-267-15</inkml:trace>
  <inkml:trace contextRef="#ctx0" brushRef="#br0" timeOffset="23013">462 1100 825 0,'0'0'229'0,"0"0"-59"16,0 0-19-16,0 0-30 15,0 0-31-15,0 0-52 16,0 0-11-16,0-91-27 16,0 119-7-16,0 17 7 15,0 22 0-15,0 10 7 16,0 6-7-16,0 2 8 16,13-8-1-16,5-5-7 15,-5-12 2-15,-6-9-1 16,7-13 3-16,3-16-4 0,-17-10 0 15,0-8 3-15,0-4-2 16,0 0 2-16,0 0 0 16,0-24 18-16,0-14-17 15,0-13 1-15,0-6 4 16,0-6 1-16,0 0-6 16,0 3-4-16,0 11 0 15,7 18-8-15,7 11 11 16,-7 14-3-16,3 6 0 15,11 0-14-15,-1 0 12 16,4 0-14-16,-3 20-6 16,-4 9 13-16,-10 2-32 0,0 1 14 15,-7-4 14 1,0 7-17-16,0-1 26 0,0-5-6 16,0-1 10-16,0-7-9 15,-7-10 5-15,7-4 4 16,0-3 0-16,0 0-2 15,0-2-2-15,0 1 4 16,0 0-22-16,21 3 6 16,10-4-24-16,0-2-38 15,3 0-65-15,4 2-90 16,6-2-189-16</inkml:trace>
  <inkml:trace contextRef="#ctx0" brushRef="#br0" timeOffset="23297">1166 1082 765 0,'0'0'203'0,"0"0"-37"16,0 0-17-16,0 0-24 16,0 0-32-16,0 0-43 15,-37-86-9-15,37 86-34 16,-7 13-7-16,0 32-2 15,-10 23 2-15,3 20 1 16,-7 11 12-16,-3-2-11 0,4-6-1 16,-11 1 0-1,0-13 5-15,10 1-5 16,0-10-1-16,4-13-31 0,17-16-72 16,0-8-85-16,0-16-38 15,0-9-119-15</inkml:trace>
  <inkml:trace contextRef="#ctx0" brushRef="#br0" timeOffset="23658">1352 1329 306 0,'0'0'412'0,"0"0"-259"16,0 0-7-16,0 0-37 0,0 0-49 15,0 0-47-15,79-72-9 16,-41 72-4-16,7 11 0 16,-14 9 7-16,-4 3-12 15,-3 9 5-15,-17 5-10 16,-7 9 10-16,0 8 1 16,-20-2 12-16,-42 2 11 15,10-11-7-15,14-6 18 16,11-15-30-16,13-8-3 15,14-2-2-15,0-6-5 16,14-3 5-16,37-3 14 16,22 0-5-16,16-3 20 0,24-20-26 15,4 6 2 1,-3 3-5-16,-11 8-82 0,-14 6-121 16,-30 0-432-16</inkml:trace>
  <inkml:trace contextRef="#ctx0" brushRef="#br0" timeOffset="33495">2322 1486 383 0,'0'0'382'0,"0"0"-240"16,0 0-31-16,0 0 8 15,0 0-56-15,0 0-4 16,0 0-33-16,-7 0-8 16,7-9-3-16,7 3-4 15,31-5-6-15,13 2-5 16,8-2 0-16,16 0 1 15,-3-4-1-15,11-2 0 16,-18 0 1-16,-10 5 4 0,-27 3-5 16,-21 7 2-16,-7-4-2 15,0 1 21-15,0-7-6 16,0-3 4-16,-35 5-10 16,-20-5-3-16,4 6-6 15,-1 4 0-15,7-1 5 16,18 3 2-16,3 0-7 15,10 1 0-15,14 2-1 16,0 0 2-16,0-3-4 16,0 3 2-16,0 0-21 15,31 0 3-15,14 0 17 0,13 5 2 16,-13 10 0 0,0 2 2-16,-1 2-2 0,-16 3 0 15,-4-4 2-15,-10 5-6 16,-7 1 5-16,-7 4-2 15,0-2-6-15,-14 0-64 16,-17 0-61-16,-7-1-96 16,17 1-132-16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7:28.9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0 473 650 0,'0'0'151'0,"0"0"-13"16,0 0-48-16,0 0 21 15,0 0-31-15,0 0-22 16,0-91-2-16,0 91-42 15,0 0-13-15,0 11-2 16,0 35 2-16,0 14-1 16,0 20 11-16,0 0-10 15,0-2 11-15,0-7-12 0,0-5 0 16,0-15 4 0,0-14 5-16,0-19-8 0,0-13-1 15,0-5 3-15,0 0 22 16,0-3-20-16,0-43 33 15,7-25 11-15,10-27-44 16,-3-13-2-16,0 3-3 16,-14 7 4-16,0 13-5 15,0 16 1-15,0 19 0 16,0 15 1-16,0 21 14 16,0 11-15-16,0 6 0 15,0 0-9-15,7 0 3 16,17 32-8-16,3 13 14 0,11 16-5 15,0 4 10 1,7 6-5-16,-8 1 0 0,15-9 3 16,-7-14-4-16,-1-18 2 15,-16-19-1-15,-11-10 0 16,4-2 10-16,-7-2-9 16,10-36 1-16,-4-16 5 15,11-9 4-15,-24-3-6 16,0-3-1-16,-7 4 5 15,0-6 2-15,0 2-11 16,-21 5 0-16,-3 13 3 16,4 14-7-16,13 15 4 0,-4 17 0 15,5 5-3 1,6 0-18-16,0 36-59 0,0 26-22 16,0 25-34-16,6 4-123 15,5 1-320-15</inkml:trace>
  <inkml:trace contextRef="#ctx0" brushRef="#br0" timeOffset="377">898 544 487 0,'0'0'193'16,"0"0"-60"-16,0 0-35 15,0 0 6-15,0 0-32 16,0 0-63-16,-45-28-9 0,45 61-10 16,0 15 10-16,0 0 5 15,0-9 5-15,0-1-10 16,38-15 0-16,13-15 8 16,1-8 0-16,6 0-6 15,1-11 43-15,10-25 34 16,-25-11-20-16,1-5 5 15,-24-2-6-15,-21 0-6 16,0-3 6-16,-7 11-42 16,-45 6-4-16,1 9-12 15,-18 17 9-15,10 8-19 0,8 6 8 16,13 2-63 0,17 38-40-16,21 15-80 0,0 14-71 15,0 8-455-15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7:33.5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0 141 671 0,'0'0'76'15,"0"0"-10"-15,0 0 38 16,0 0-52-16,0 0-47 15,0 0-5-15,24-20 3 16,14 20-3-16,7 0 0 16,-4 0 0-16,21 0 4 15,-11 0-4-15,8 0 0 16,-15-3 1-16,1-5 7 16,-14-4-8-16,-3 0 5 15,3 4 3-15,-18-4 34 0,-6 4-16 16,0 0 17-1,-7-1 14-15,0-3-38 0,0 4 6 16,-21-4-14 0,-23 7-6-16,-1 2-6 0,-13 3 1 15,13 0 0-15,14 0 3 16,10 0 6-16,8 0-8 16,13 0-1-16,0 0 5 15,0 0-11-15,0 0 4 16,20 0 2-16,25 0-3 15,6 12 9-15,1 2-3 16,-7-6-3-16,-1 7 4 16,-13 1-7-16,4 4 3 0,-4 4 0 15,-11 1-1 1,-2 1 7-16,-12 10-6 0,-6 3 0 16,0 6 1-16,-51 7-8 15,-25 5-79 1,-3 0-144-16,-17-8-434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7:32.0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85 474 275 0,'0'0'228'15,"0"0"-82"-15,0 0 0 16,0 0 6-16,0 0-59 16,0 0 4-16,-76-39-28 15,70 25-27-15,6-1-1 16,0 0-30-16,0 1 4 0,0-3-4 15,0 4-4 1,37-5-7-16,1 8 0 0,-3 0 0 16,2 7-8-16,-6 3 8 15,-3 0 0-15,3 8-5 16,-11 25 2-16,-2 3-1 16,-12 10 4-16,-6 5 0 15,0 4-8-15,0-1 6 16,0-11 2-16,0-17 0 15,-6-20 0-15,-1-6 0 16,7 0 0-16,0 0 4 16,0 0 9-16,0-6-7 0,0-20-3 15,0-17-3 1,0-3 8-16,13-5-8 0,1 3 0 16,10 10 1-16,-3 9-5 15,-7 10 4-15,10 9-2 16,-4 10-3-16,11 0-4 15,0 0 7-15,-3 17-1 16,3 15 3-16,-4 7-11 16,-3 5 8-16,-10 8-9 15,3-4-9-15,-3-8-78 16,-14-2-33-16,14-19-87 16,3-6-266-16</inkml:trace>
  <inkml:trace contextRef="#ctx0" brushRef="#br0" timeOffset="258">907 263 486 0,'0'0'226'16,"0"0"-111"-16,0 0 4 15,0 0-33-15,0 0-47 16,0 0-39-16,0 6 0 15,7 22 7-15,31 4-5 16,6-1 9-16,8 6-11 16,-1 1 0-16,15-11 6 15,-4 3-3-15,-11-5-6 16,1-7-25-16,-8-4-145 16,-16-8-59-16,-4-6-343 0</inkml:trace>
  <inkml:trace contextRef="#ctx0" brushRef="#br0" timeOffset="486">1247 237 508 0,'0'0'135'0,"0"0"-32"16,0 0-29-16,0 0 9 15,0 0-26-15,0 0-56 16,0-25-2-16,-7 50 4 0,7 18 0 15,-24 11 35-15,4 7-27 16,-11 6 11-16,10-3-14 16,-3-4-2-16,10-9-12 15,7-11 2-15,7-9-175 16,0-22-161-16</inkml:trace>
  <inkml:trace contextRef="#ctx0" brushRef="#br0" timeOffset="844">1684 66 650 0,'0'0'127'16,"0"0"-22"-16,0 0-25 15,0 0-24-15,0 0-30 16,0 0-25-16,69-66 7 15,-42 77-8-15,-3 21 0 16,4 11-1-16,-11 6 13 16,-10-1-12-16,-7 6 3 15,0-2-2-15,0-7 13 16,0-2-12-16,0-5 4 16,0-9 9-16,0-7-15 15,0-2 16-15,0-12-16 16,0-2 4-16,0 6-1 0,0-12-2 15,14 5-1-15,17-5 8 16,20 0-2-16,8 0-12 16,30-5-63-16,7-21-180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7:42.4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234 301 596 0,'0'0'145'15,"0"0"-76"-15,0 0 11 16,0 0 20-16,0 0-11 16,0-150-12-16,0 137-27 15,-7 8-20-15,0 5 19 16,0 0-27-16,7 0-13 15,-14 0-9-15,-3 0-17 16,-10 17 17-16,3 8-4 0,10 1 16 16,14 0-15-16,0-5 3 15,0 7 0-15,7-3-10 16,24-2 17-16,-4 8-7 16,4-5 0-16,0 5 4 15,-4-5-6-15,4 0 2 16,-17-1 0-16,3-5-6 15,-17-6 11-15,0 1-5 16,0-1 0-16,0 4-2 16,-17 2-7-16,-34 1 6 15,-15 3-72-15,-16-4-59 16,16 0-76-16,15-8-74 16</inkml:trace>
  <inkml:trace contextRef="#ctx0" brushRef="#br0" timeOffset="266">708 304 392 0,'0'0'221'16,"0"0"-144"-16,0 0 14 15,0 0-34-15,0 0-34 16,0 0 14-16,-58 43-14 15,51-9 2-15,-7-3-4 16,7 3-21-16,-10 7 20 0,3-1-17 16,7-3-1-16,-6-3 3 15,2-11-4-15,11-9-2 16,0-14-140-16,0 0-126 16</inkml:trace>
  <inkml:trace contextRef="#ctx0" brushRef="#br0" timeOffset="568">605 109 285 0,'0'0'139'16,"0"0"-5"-16,0 0-69 16,0 0 33-16,0 0-34 15,0 0-28-15,-7-47-15 0,7 47-21 16,-7 0-9-16,7 0 7 15,0 7 4-15,0 4 8 16,0-8-10-16,21 1 0 16,10-4 19-16,0 0-2 15,-4 0 32-15,-3-10 9 16,-17-4-30-16,0 0 17 16,-7-1-26-16,0 1-14 15,0 6-5-15,-31 2-10 16,-3 6-24-16,3 0-51 15,0 0-60-15,24 23-58 16,7 10-373-16</inkml:trace>
  <inkml:trace contextRef="#ctx0" brushRef="#br0" timeOffset="1117">1059 298 588 0,'0'0'124'16,"0"0"-50"-16,0 0-9 15,0 0 26-15,0 0-65 16,0 0-1-16,72-17-21 16,-20 14 14-16,3-3 21 0,-21 6-20 15,4 0 10 1,-7 0-6-16,-17 0-21 0,-8 0 11 15,-6 0-13-15,0 4 0 16,0 18 11-16,-6 9-7 16,-25 3 11-16,-14-2-5 15,11 3-5-15,-4-1 4 16,14-4-9-16,17 3 0 16,7-2-1-16,0-5 4 15,0-6-4-15,17-14 1 16,41-6 0-16,15 0 14 15,9-29-14-15,14-5 2 16,-6-12 3-16,-8 3 3 0,-16 0-8 16,-15 3 1-16,-13 6 7 15,-24 5 0-15,-14 7 2 16,0 10 3-16,0 6 48 16,0 6-36-16,0 0-21 15,0 0-4-15,-35 20-11 16,-2 17 9-16,6 3 2 15,17 3 0-15,14-11-6 16,0-4 8-16,38-2-3 16,20-9 1-16,25-5-54 15,13-12-30-15,7 0-109 16,0 0-475-16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7:44.5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88 816 0,'0'0'217'0,"0"0"-88"16,0 0-5-16,0 0-33 16,0 0-21-16,0 0 1 15,0-88-47-15,0 88-9 16,0 0-15-16,0 34 1 16,7 20-1-16,24 23 0 15,13 11 2-15,1 16 0 16,14 2-1-16,-1 6-1 15,7 2 0-15,-3 3 14 16,-10-9-14-16,-1-16 0 16,-13-20 0-16,-10-26-2 15,-11-24 2-15,-10-13 0 16,-7-7-1-16,0-2 10 0,0 0 6 16,0-11 3-1,-38-29-17-15,-21-8 18 0,-2-1-13 16,2 4-6-16,8 10 3 15,-1 7 11-15,21 10-7 16,10 10-7-16,15 5 2 16,6 3-8-16,0 0 6 15,0 0 0-15,0 3-6 16,20 25 4-16,25 13-2 16,13-5 4-16,18-7 0 15,13-9-6-15,8-11 7 16,6-9-1-16,0 0 0 0,0-6 13 15,-14-23-14 1,-13-5 1-16,-24 0 0 0,-21 5-10 16,-24 6-5-16,-7 10-38 15,-18 9-39-15,-33 4-179 16,-1 6-110-16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7:53.6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58 305 188 0,'0'0'799'16,"0"0"-587"-16,0 0-26 16,-52-149-55-16,46 129-34 15,6 8-52-15,0 11-3 16,0 1-2-16,0 0-34 15,0 0 9-15,0 0-15 16,0 27 0-16,13 17-2 16,11 10 4-16,-3 9 2 15,-7-1-3-15,3 1 5 16,-10 0-2-16,0-2-4 16,0-12 0-16,-1-13 4 0,1-16-2 15,-7-8-2-15,11-12 0 16,-11 0 5-16,0 0 3 15,0-3-2-15,0-26-3 16,0-11 4-16,0-5-7 16,0-10 0-16,0-2-3 15,20 0 2-15,11 8-4 16,-3 15 0-16,-4 14-7 16,3 14 6-16,4 6-21 15,0 0 6-15,-3 6 2 16,-11 17 1-16,4 5 3 15,-15 4-2-15,-6 2-2 16,0 3 18-16,0 0-16 0,-27 3 11 16,-4-8 6-16,17-9-14 15,-10-9 14-15,24-8 0 16,0-3-4-16,0-3 0 16,0 0-4-16,17 0 6 15,18 0-4-15,9 0 6 16,25 0-9-16,3-14-68 15,18-4-76-15,6-2-69 16,0-3-94-16</inkml:trace>
  <inkml:trace contextRef="#ctx0" brushRef="#br0" timeOffset="269">1141 88 731 0,'0'0'200'15,"0"0"-50"-15,0 0-15 16,0 0-13-16,0 0-28 16,0 0-34-16,-82-86-16 15,75 89-44-15,0 37 4 16,-17 20-5-16,10 20 4 16,-17 5-1-16,10 7 3 15,-10 0 0-15,4-4-1 16,-11-5-4-16,7-6 3 15,-7-8-4-15,4-9 1 0,-4-11-39 16,14-10-114-16,10-15-128 16,14-10-210-16</inkml:trace>
  <inkml:trace contextRef="#ctx0" brushRef="#br0" timeOffset="689">1251 305 821 0,'0'0'161'0,"0"0"-28"15,0 0-17-15,0 0-8 0,0 0-60 16,0 0-23-16,0-40-25 16,0 51-9-1,0 21 9-15,0 5-3 0,0 0 7 16,7-6-3-16,10 1-1 15,-3-12 0-15,17-6 1 16,-4-5-1-16,11-9-1 16,0 0-8-16,7 0 9 15,-11-23 2-15,-3-2 0 16,-7-7 0-16,-10-3 10 16,0 1 12-16,-7 0 32 15,-7 8-7-15,0 12-16 16,0 5 10-16,0 9-29 15,0 0-4-15,0 0-10 16,0 35-18-16,0 11 18 0,-14 11 0 16,14 0 3-16,0 4-5 15,0-5 2-15,0-1-31 16,0 2-77-16,7 0-123 16,-7-3-409-16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7:58.7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1 198 785 0,'0'0'194'16,"0"0"-87"-16,0 0 35 15,0-160-47-15,0 134-5 16,0 14-14-16,0 7-40 15,0 5 6-15,0 0-31 0,0 0-5 16,0 0-12-16,0 11 1 16,0 21 5-16,0 13 6 15,7 12 0-15,7 1-4 16,-1-1-2-16,11-3 4 16,-3-5-3-16,10-12 0 15,0-9-1-15,-4-13 2 16,11-13 3-16,0-2-3 15,-4 0 5-15,11-19-6 16,-7-19 9-16,-7 2-9 16,-4-2-1-16,-9 10 13 15,-18 2-10-15,0 6 21 16,0 11 1-16,0 5-15 16,0 4 2-16,0 0-12 0,6 0-10 15,1 21 6-15,7 22 3 16,3 9 1-16,-3-3 0 15,0 2 1-15,10 0-1 16,-10-3 0-16,-1-4-7 16,5-6-50-16,-12-13-70 15,8-2-76-15,0-15-90 16,17-8-63-16</inkml:trace>
  <inkml:trace contextRef="#ctx0" brushRef="#br0" timeOffset="364">881 377 611 0,'0'0'168'0,"0"0"-21"16,0 0-14-16,0 0-9 15,0 0-26-15,0 0-59 16,-14-51-25-16,14 65-4 16,0 19-10-16,0 3 20 15,0 4-10-15,14 0-1 16,0-6 4-16,3 4-5 15,-10-21 2-15,0 0-9 16,7-12-1-16,-14-5 12 16,6 0-7-16,5 0 14 15,9-28 8-15,11-9-23 16,7-14 14-16,-3 5-9 0,2 5-6 16,-6 17 2-16,-17 9-2 15,0 12-4-15,3 3 1 16,4 0-9-16,10 10 4 15,-4 20-3-15,4 4 8 16,-10 3-2-16,-4 3-49 16,-3 1-124-16,-14-2-164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41.5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0 238 552 0,'0'0'246'0,"0"0"-180"16,0 0 33-16,0 0-9 0,0 0-17 15,0 0-60-15,-7 0-9 16,14 0-8 0,45 0 9-16,17 0-5 0,10 0 2 15,10 0 3-15,1-3 5 16,-8-3-10-16,-10-1 1 16,-3 3 2-16,-17-1 3 15,-15-1-6-15,-16 6 0 16,-21 0 10-16,0 0-21 15,-38 0-104-15,-34 0-263 16</inkml:trace>
  <inkml:trace contextRef="#ctx0" brushRef="#br0" timeOffset="3027">482 41 494 0,'0'0'223'16,"0"0"-58"-16,0 0-18 16,0 0-22-16,0 0-20 15,0 0-34-15,-52-37-9 16,45 33 8-16,7 4-40 0,0 0 18 15,0 0-31-15,0 0-8 16,14 0-18-16,31 0 5 16,30 0 4-16,22 12 5 15,-1 5 9-15,-7 1-12 16,1 4-2-16,-18 7 3 16,-14 3-5-16,-13-1 2 15,-14-3 0-15,0-8-3 16,-24-2 12-16,-7-1-10 15,0 3 1-15,-31 8-1 16,-41 9-18-16,-25 6 11 0,-9 1-109 16,34-8-140-1,20-4-300-15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00.7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241 166 941 0,'0'0'144'16,"0"0"-5"-16,0 0-20 16,-55-158-7-16,48 150-8 15,7 8-45-15,0 0-36 16,0 0-23-16,0 31 1 15,0 25-1-15,7 23 15 16,10 3-10-16,-10 7 15 16,0 5-18-16,-7 4 9 15,0-4 7-15,0-5-17 16,0-12 9-16,0-26-8 16,0-14 1-16,0-23 1 15,0-8-3-15,0-6-1 0,0 0 8 16,0 0-5-16,0 0 11 15,0-25 13-15,-21-7-14 16,-10-14 1-16,0 9-12 16,-3 6-2-16,-4 5 0 15,7 9 9-15,11 14-9 16,13-3 0-16,7 6-2 16,0 0-3-16,0 6-6 15,0 31 11-15,0 9-8 16,0 5 15-16,20-11-7 15,25-3 0-15,20-17 0 0,18-8-4 16,13-12 4-16,25 0 0 16,9-43 5-16,-16-5 0 15,-18-1-2-15,-38 3 2 16,-27 15-2-16,-24 5-3 16,-7 14 0-16,0 7-29 15,-51 5-44-15,-18 5-79 16,4 33-101-16,6 7-140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01.7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31 148 798 0,'0'0'231'0,"0"0"-105"16,0 0 8-16,0 0-13 15,0 0-7-15,0 0-66 16,-31-141-28-16,31 154-18 0,0 32 13 16,24 24-11-16,3 14 19 15,-2 7-16-15,-12-3 15 16,4-4-19-16,-10-6-2 16,-7-5 4-16,0-21 2 15,0-14-7-15,0-17 0 16,0-8 4-16,0-12-7 15,0 0 6-15,-7 0 3 16,-10-20 5-16,4-23-3 16,13-20-8-16,0-8 0 0,0-1 2 15,30 9-2 1,-2 19 0-16,-4 17 0 0,-3 15-2 16,17 12-6-16,-1 0 7 15,8 0-5-15,0 0-7 16,-11 21 13-16,-3 10-23 15,-10 0-2-15,-11 9 4 16,-10 3-7-16,0-3 17 16,0 3-2-16,0-11-8 15,-17-2 19-15,17-9-13 16,0-7 4-16,0-3 7 16,24-11-17-16,34 0 16 15,18-13 2-15,20-30 3 16,-10-15 0-16,4 1 0 15,-22 6 3-15,-23 8 5 0,-17 9-6 16,-22 8 13 0,-6 3 17-16,0 14 3 0,0 3 9 15,0 6-20-15,0 0-1 16,0 0-16-16,0 0-7 16,-6 0-2-16,6 18-5 15,0 17 7-15,0 7-1 16,-7-8 1-16,7 3 0 15,0-5 0-15,0-12 5 16,0-3-5-16,13-11 0 16,12-6-1-16,2 0-3 15,11-6 7-15,0-25-3 0,13-7 15 16,1-7-11 0,-14 2-3-16,13 3-1 0,-13 8 3 15,0 8-4-15,-17 5 1 16,3 17 0-16,-4 2-2 15,4 0-11-15,-3 34 13 16,0 15 0-16,-11 16-5 16,-3-2-3-16,-7-6 7 15,13-11-15-15,1-9-52 16,10-17-87-16,21-20-149 16,20 0-448-16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02.6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203 5 1020 0,'0'0'133'0,"0"0"-2"15,0 0-4-15,0 0-54 16,0 0-15-16,0 0-19 15,-31-31-37-15,31 80 7 16,0 28-7-16,0 26 10 16,0 3 15-16,-7-1-16 15,0 1-3-15,-3-17 0 0,3-5-2 16,0-25 0 0,7-22-6-16,-7-20 6 0,7-11-4 15,-6-6-2-15,-1 0 11 16,0-31 4-16,-17-21-10 15,3-5 1-15,4 2-6 16,3 4 0-16,7 14-1 16,-6 14 6-16,2 14-5 15,11 7 0-15,-7 2 7 16,7 0-14-16,0 0 2 16,0 14-3-16,7 17 0 15,24 9 8-15,7-3 0 16,0-5 0-16,-4-1 4 15,18-16-9-15,-7-4 0 16,16-11 5-16,12 0-3 0,-5-13 4 16,-2-19-1-16,-15 6 0 15,-20 8-15-15,-31 13-40 16,0 5-31-16,-69 17-157 16,-27 23-184-16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03.4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91 72 808 0,'0'0'385'0,"0"0"-284"15,0 0 9-15,0 0-6 16,0 0-19-16,0 0-45 16,0-72-28-16,0 130-1 15,0 18 2-15,6 19 12 16,-6 14-18-16,0 4 9 16,0 3-16-16,0-8 3 15,-20-14 0-15,-4-28 5 16,10-17-7-16,0-22-1 15,14-14 2-15,0-13-1 16,-7 0 4-16,-3-5-5 0,10-36 9 16,-7-22 0-16,7-14-9 15,0-6 0-15,31-11 2 16,7 10-4-16,7 10 2 16,-4 23 0-16,4 17-4 15,-1 17 6-15,8 5-2 16,10 12 0-16,-4 0-8 15,-13 29 3-15,-7 22-5 16,-31 21 2-16,-7 5 3 16,0 6-18-16,-18-9 16 15,-16-22-3-15,10-21-14 0,10-11 23 16,7-14-5 0,7-6 6-16,0 0-1 0,0 0 8 15,7 0-6-15,45-40-1 16,30-21 3-16,21-21 1 15,14-1-4-15,-27 0 0 16,-15 17 3-16,-30 9 4 16,-24 20-2-16,-14 17 11 15,-7 6-3-15,0 8 11 16,0 6-18-16,0 0-3 16,0 3-6-16,0 34-8 15,0 8 11-15,0 18-2 16,0 0 6-16,0 0-3 0,0-11-1 15,10-9 0 1,-3-9 2-16,7-8-1 0,-8-15-1 16,-6-5 0-1,7-6 4-15,10 0 3 0,-3-23-7 16,17-17 2-16,14-17 4 16,-11 0 1-16,18-1-3 15,-14 7-4-15,6 20 0 16,-13 5-3-16,-3 26 3 15,-4 0 0-15,14 0-8 16,-11 45 6-16,11 7 2 16,-17 11 0-16,3 0-5 15,-17 0 0-15,-7-12-18 16,6-5-78-16,1-3-108 0,4-17-193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04.3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392 0 938 0,'0'0'144'15,"0"0"-12"-15,0 0-78 16,0 0 33-16,0 0-23 16,0 0-43-16,-41 83 13 15,10 14 18-15,-7 11-20 16,10-2-1-16,4-8-27 15,11-10 13-15,-12-19-10 16,12-9-6-16,-1-17 12 0,4-18-13 16,10-20 0-16,0-1 6 15,0-4 1-15,-7 0 2 16,0-9 11-16,-7-30-8 16,-10-5 3-16,-3-7-15 15,3 8 4-15,-4 15 7 16,21 10-7-16,-3 18 5 15,3 0-8-15,7 0 4 16,0 0-10-16,0 10-6 16,0 20 11-16,0 13-4 15,0-3 9-15,31-6-5 16,14 1 0-16,-1-17 0 0,8-5-9 16,13-13 9-16,18 0 0 15,13-5 5-15,7-35-5 16,-13-7 7-16,-25-1-6 15,-34-3-1-15,-31 8 3 16,0 15-3-16,-66 22-46 16,-40 6-70-16,-4 51-164 15,7 21-277-15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05.2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1097 0,'0'0'154'0,"0"0"-54"16,0 0 15-16,0 0-31 15,0 0-21-15,0 0-61 16,7 31 0-16,24 46 21 16,-18 14-16-16,-2 15 9 15,-11 9 2-15,0-1-17 0,0 0 15 16,0-16-16 0,0-26 3-16,-18-24 1 0,12-28 0 15,-1-9-4-15,7-11 4 16,0 0-3-16,0-31 24 15,0-26-25-15,0-24 0 16,0-10-2-16,7-9 8 16,23 9-6-1,5 8 0-15,10 14 3 0,-8 26-8 16,-6 23 4-16,7 14 0 16,-10 6-4-16,3 3-8 15,6 31 9-15,-23 16-3 16,-14 14-4-16,-7 6 1 15,-44 7 6-15,-1-12-20 16,-3-5 23-16,28-15-20 0,13-19 18 16,14-5-1-16,0-15-13 15,0 5 16-15,41-11-12 16,21 0 11-16,17-11-2 16,28-34-5-16,3-13 7 15,7-11-9-15,-11 12 7 16,-27 11 1-16,-27 4 3 15,-14 7 0-15,-21 6 12 16,-3 3-4-16,-14 7 22 16,0 4 11-16,0 4-17 15,0 11 7-15,0 0-12 16,0 0-15-16,0 0-4 0,-7 6-7 16,-10 31 6-1,-4 14-6-15,7 16 14 0,-3 1-6 16,10-11-1-16,0 0 0 15,7-6-1-15,0-20 1 16,0-4 0-16,21-27-1 16,17 0 5-16,6-12-3 15,15-34 0-15,10-22 1 16,-4 2 6-16,-7 9-4 16,-3 7-4-16,-20 17 0 15,-4 13 5-15,-11 14-9 16,4 6 4-16,-3 0-13 15,10 32 12-15,-17 13-8 16,10 13 9-16,-4-7 0 0,11 6-14 16,-3-5-4-16,10-9-58 15,6-4-49-15,-6-7-241 16,7-20-737-16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07.1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261 19 941 0,'0'0'234'16,"0"0"-71"-16,0 0-49 15,0 0-24-15,0 0-39 16,0 0-44-16,-6-32 5 15,6 72-5-15,0 21-7 16,6 16 25-16,1 6-22 16,-7 14 15-16,0 5-5 15,0 7-8-15,-31-11 11 16,11-21-16-16,-4-32 0 0,17-25-3 16,7-14 15-16,0-6-12 15,0 0 11-15,-7-23 3 16,-14-17 37-16,-10-17-51 15,11-3 2-15,-11 5 6 16,0 11 2-16,17 11-10 16,-7 19 5-16,11 8-3 15,10 6 0-15,0 0-2 16,0 12-10-16,0 29 6 16,0 7 4-16,38 6 2 15,0-5-2-15,13-12 2 16,1-9-11-16,-7-16 9 15,20-12 0-15,4 0 0 16,3-32 10-16,10-11-5 0,-23-2-5 16,-7 8 1-16,-35 8-2 15,-17 12 0-15,0 17-52 16,-45 0-54-16,-13 0-213 16,-18 43-192-16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08.0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0 274 1048 0,'0'0'217'16,"0"0"-67"-16,24-163-28 15,-17 115-61-15,0 10 10 16,-7 18-25-16,0 15-20 16,0 5 12-16,0 0-38 15,0 0-1-15,7 31-2 16,-7 32 0-16,0 17 3 16,0 12 0-16,0 2 10 15,0-3-13-15,0-2 3 16,0-12 0-16,0-16 1 15,0-22 4-15,0-19-5 0,0-14 0 16,0-6 5 0,0 0-1-16,0 0 1 0,0-14-2 15,0-23 6-15,0-21 1 16,0-10-9-16,0 2-1 16,24-3 6-16,-3 12-9 15,3 14 3-15,-4 17-3 16,11 18-3-16,-3 3-8 15,17 5 13-15,-1 0-2 16,-6 0-13-16,-7 25 12 16,-10 1-4-16,-8-1-1 15,-13-1 4-15,0-4-8 0,0-1 9 16,0-1 0 0,-6 2-9-16,-8-9 9 0,7 3-8 15,7-8-5-15,0 0 14 16,0 2-12-16,14-2 10 15,17 0 1-15,13-6-9 16,22 0 10-16,9 0 3 16,-2-12 0-16,-5-2-1 15,-9-6 6-15,-15 3-5 16,-6-3 2-16,-17-3 2 16,10-3 14-16,-11-2-4 15,-13 5 2-15,-7 3 19 16,0 7-26-16,0 8 14 15,0 5-8-15,0 0-12 16,0 0-4-16,0 0 1 0,0 12-10 16,0 25 5-16,0 6 10 15,0 11-5-15,0-2 0 16,-7 2 8-16,7-9-8 16,0-4 0-16,0-16 0 15,0-7-4-15,0-18 7 16,0 0-3-16,45-13 7 15,14-32-6-15,23-20 19 16,1 2-20-16,-11 0 0 16,-3 18 9-16,-35 16-8 15,4 15-1-15,-14 14 0 16,-3 0-2-16,3 0-4 0,-11 31 0 16,-6 9-12-16,-7 11 5 15,0 4-81-15,14-9-125 16,3-16-203-16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6:14.8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161 289 653 0,'0'0'207'0,"0"0"-36"16,0 0-38-16,0 0-10 15,0 0-13-15,0 0-75 16,0 0 31-16,0-24-27 15,0 24-30-15,0 0 29 16,-7 0-36-16,7 0-2 16,-17 0 0-16,3 12 10 0,-17 20-10 15,4 7 0-15,-4 4 3 16,10 3-11-16,14 0 8 16,7 6 0-1,0-4-3-15,14-2 16 0,37-6-20 16,15-15 7-16,9-8-8 15,-2-13 1-15,9-4 7 16,-23 0 0-16,2-18 3 16,-16-16 11-16,-10-6-10 15,-5-11-2-15,-9-15 0 16,-4-9 24-16,-17-10-19 16,0-4 0-16,0 6 9 15,-31 12-1-15,-13 16-9 16,-1 20-6-16,0 22 5 0,1 13-18 15,-8 0 3-15,-6 26 10 16,13 28-5-16,0 17-20 16,18 9-67-16,9 9-134 15,18-3-243-15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6:15.2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0 903 0,'0'0'145'0,"0"0"-9"0,0 0 9 16,0 0-52-16,0 0-50 15,0 0-18-15,-7 10-12 16,-17 18-12-16,10 12 8 16,-6 8-7-16,-4-2 21 15,10 5-23-15,7-3 0 16,-3 6 0-16,10 2 16 16,0 1-26-16,0 0 10 15,-7-2-192-15,7-9-212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43.8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1881 901 582 0,'0'0'136'16,"0"0"17"-16,0 0-38 0,0 0-21 16,0 0 15-16,0 0-60 15,-34-72 36-15,23 70-12 16,11-2-42-16,0 4 30 15,0 0-51-15,0 0 8 16,-6 0 0-16,6 0-7 16,0 0-9-16,0 0-2 15,0 0-5-15,0 0-10 16,0 0 8-16,0 0 7 16,0 18-6-16,0-1 15 15,0 5-9-15,0 2 0 16,0 1 3-16,24 1-8 15,-4-3 5-15,4 3 0 0,-3 0-1 16,10-4 13-16,-4 4-12 16,4-3 0-1,0 0 4-15,-3 0-12 0,-4-3 8 16,-10 0 0-16,-1-6 0 16,-13-2 9-16,0-4-10 15,0 1 1-15,0 0-1 16,0 2-9-16,-27 0 10 15,-18 4 0-15,-13-7 0 16,-11-2 0-16,17-6-28 16,8 0-51-16,16 0-45 15,4-17 6-15,24-21-51 0,0-10 12 16,0-6 7-16,31 1-251 16</inkml:trace>
  <inkml:trace contextRef="#ctx0" brushRef="#br0" timeOffset="41">1881 901 260 0</inkml:trace>
  <inkml:trace contextRef="#ctx0" brushRef="#br0" timeOffset="142">1881 901 260 0,'-45'-5'248'0,"45"-15"-79"0,0 2-65 0,-6 4 13 0,6 3-13 16,0 1-44-16,0 3 5 15,0-2-50-15,31-5-12 16,34-1-3-16,24 0 6 16,14 7-14-16,11 8-129 15,-18 0-281-15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6:15.7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58 643 0,'0'0'126'0,"0"0"20"0,0 0-33 16,0 0-48-16,0 0 4 16,0 0-51-16,59-49-6 15,-8 49-4-15,-13 0 2 16,-3 2-8-16,-4 25-2 16,-1 4 2-16,-16 6-7 15,-14 6 5-15,0 4 0 16,0 3-1-16,-58 11 10 15,-25 2-9-15,-13-4 0 16,7-10 7-16,23-14-2 16,35-18-5-16,24-12 0 15,7-5 0-15,0 0 3 0,0 0-3 16,31 0 0-16,14 0 1 16,-4 0 19-16,14 0-20 15,4 0 0-15,6 0-1 16,18 0-17-16,-11 0-210 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6:16.4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282 34 593 0,'0'0'138'0,"0"0"-39"16,0 0 30-16,0 0-80 0,0 0-19 15,0 0-30 1,76-34 9-16,-38 34-16 0,-11 5 7 16,4 15 0-16,-10 6-5 15,3-3 12-15,-17-1-7 16,0 2 0-16,-7-2 5 15,0 1 1-15,0-3-5 16,0 0 4-16,0-5 31 16,-7-4-14-16,-7-3 30 15,14-8-13-15,-10 0-22 16,10 0 21-16,0 0-31 16,0 0 6-16,0 0 24 0,0 0-30 15,0 0 9 1,0 0-16-16,0 0 8 0,0 0-13 15,0 0 5-15,0 0-11 16,24 0 10-16,-4 3-19 16,11 3 20-16,0 6 0 15,-3 2 5-15,3 3-9 16,-18 6 4-16,-6 2 0 16,4 4-12-16,-11-3 21 15,0-3-9-15,-18 0 0 16,-33-3 1-16,-15-6 9 15,-9-5-7-15,-28-7-2 16,6-2-1-16,1 0-6 16,20 0-78-16,18 0-87 15,31 0-62-15,16-8-273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6:17.1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43 87 0,'0'0'752'0,"0"0"-623"15,0 0 18-15,0 0-34 16,0 0-40-16,0 0 19 15,11-43-35-15,-11 43-9 16,0 0-38-16,0 0 0 16,0 23-20-16,0 17 0 15,0 11 10-15,0 9 6 16,0 4-2-16,0-5-4 16,0-10 0-16,20-9 11 0,11-15-17 15,-3-13 6-15,10-10 0 16,-8-2 12-16,-2 0-8 15,3-16 9-15,-10-7 22 16,-4 3-6-16,-17 0 23 16,0 2-29-16,0 4-4 15,0 6 8-15,0 5-20 16,0 3 5-16,-7 0-12 16,-3 0 1-16,3 6-8 15,-7 28 1-15,7 18 6 16,-17 7-3-16,24 10 3 15,0 3-1-15,0-1-21 16,0-8-89-16,0 0-25 16,0-12-230-16,0-5-405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6:18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 50 907 0,'0'0'155'0,"0"0"10"15,0 0-49-15,0 0-19 16,0 0-16-16,0 0-48 16,0-50-11-16,0 50-22 15,0 5 0-15,-10 29 0 16,-18 11 0-16,-9 13 7 15,-1 2-9-15,10 6 3 16,4 5-1-16,24 1 0 16,0-7 11-16,7-7-11 0,45-15 0 15,3-18 0 1,-4-10-4-16,8-13 10 0,-15-2-6 16,-6 0 23-16,-3-8-12 15,-18-15 30-15,-4-8-14 16,-13-1-18-16,0 3 18 15,-6 4-25-15,-46 1-2 16,0 8 0-16,8 7 9 16,6 9-19-16,7 0-14 15,17 17-109-15,7 20-110 16,7 7-235-16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6:18.8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51 956 0,'0'0'142'15,"0"0"-97"-15,0 0 85 16,0 0-23-16,0 0-30 16,0 0-32-16,-20-37-27 15,54 32 15-15,4-1-33 0,7 3 2 16,-1 3 13-16,-6 0-8 16,0 3 4-16,-11 17-11 15,4 2 5-15,-10 1 0 16,-4 1-5-16,4 1 0 15,-14 7 2-15,0 5 11 16,-7 11-10-16,0 13 1 16,0 4-2-16,0 0 14 15,0-1-11-15,-14-10-5 16,14-14 1-16,-7-12 8 16,7-10-18-16,0-12-32 15,0-1-94-15,0-5-85 0,0 0-119 16</inkml:trace>
  <inkml:trace contextRef="#ctx0" brushRef="#br0" timeOffset="163">182 343 900 0,'0'0'138'15,"0"0"-45"-15,0 0 5 16,268-48-42-16,-172 39-40 15,-13 5-16-15,-25 4-32 16,-20 0-311-16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6:17.7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 91 561 0,'0'0'252'15,"0"0"-85"-15,0 0-47 16,0 0 5-16,0 0-34 15,0 0-50-15,6-17 15 16,-6 17-25-16,0 0-25 16,0 0 24-16,0 0-23 0,0 0-2 15,7 0-5-15,0 9 7 16,0 13-7-16,3 4 0 16,-3 5 1-16,14 3-7 15,10 4 9-15,7-4-3 16,6-3 0-16,-9 1 12 15,3 3-10-15,-8-4-2 16,-2-3 1-16,-4-2-4 16,-10-9 6-16,-7 1-3 15,-7-10 1-15,0-2 9 16,0-4-13-16,0 4 3 16,-28 0 0-16,-23-3 11 0,-18-3-11 15,-3 0-38-15,3 0-138 16,4-9-120-16,13-17-222 15</inkml:trace>
  <inkml:trace contextRef="#ctx0" brushRef="#br0" timeOffset="155">96 60 702 0,'0'0'154'15,"0"0"-3"-15,0 0-25 16,0 0-52-16,0 0-28 15,289-58-46-15,-206 58 0 16,-25 32-32-16,-20 14-270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6:38.7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916 858 847 0,'0'0'185'16,"0"0"-56"-16,0 0 9 0,0 0-40 16,0 0-49-16,0 0 15 15,0 0-46-15,-79-137 7 16,48 123-10-16,0 8-3 15,-3 6-8-15,-4 0-4 16,0 0-2-16,0 23-15 16,0 17 17-16,11 11 0 15,10 6-4-15,17 0-45 16,0-8 34-16,24-15-25 16,13-10-13-16,1-16 32 15,-10-8 5-15,3 0 16 16,-4-3 18-16,-3-20-14 15,-17-9 53-15,7-5-13 0,-7-2-19 16,3-5 24-16,4 7-45 16,-7 9 10-16,-7 8 0 15,7 11-4-15,-7 9-1 16,0 0-9-16,0 0-4 16,0 0-5-16,17 3-16 15,-10 20 19-15,13 8-9 16,4 4 19-16,-3-3-11 15,10-1 7-15,-4-9-26 16,4-3 22-16,-10-12-21 16,-4-7 25-16,4 0-9 15,3 0 22-15,-3-28-4 0,10-13 3 16,-11-1-12-16,-3-1 48 16,-10 3-42-16,-7 3 14 15,0 8 1-15,0 8-14 16,0 10 10-16,0 9-17 15,0 2 3-15,0 0-17 16,0 0 8-16,0 0-19 16,21 26 10-16,3 14-6 15,21 8 18-15,-1 4 3 16,8-7-13-16,-1-5 0 16,1-9 2-16,-24-5 8 15,-4-14-1-15,-17-3-4 16,-1-7 5-16,-6-2 3 15,0 0 0-15,0 0 1 16,0 0-1-16,0 0 0 0,-27 0-4 16,-4-11 18-16,7-6-13 15,3-4-1-15,7-2 3 16,14-7-11-16,0-8 8 16,0-5 0-16,0-2-5 15,45 1 3-15,-17 13 2 16,3 9 0-16,-18 13 0 15,11 7-14-15,-3 2 14 16,10 0 0-16,7 0-6 16,3 22-3-16,4 6 5 0,-7 7 4 15,-1 2-14 1,-16 3 5-16,3-2 1 0,-10-8 8 16,-7-1-3-16,-7-6 9 15,0-8-7-15,0-4 1 16,0-6-3-16,-7-5 1 15,-7 0 4-15,0 0 1 16,4-11 19-16,3-18-15 16,7-10 7-16,0-13-14 15,31-8 4-15,28-8-7 16,9 1 3-16,11 10 0 16,-10 17-4-16,-17 17 9 15,-8 18-11-15,-23 5 6 0,3 11-102 16,-10 26-71-1,-7 6-135-15,-7 4-306 0</inkml:trace>
  <inkml:trace contextRef="#ctx0" brushRef="#br0" timeOffset="495">2601 401 678 0,'0'0'149'16,"0"0"-30"-16,0 0 4 16,-203-178-37-16,86 145-68 15,-31 6 18-15,-31 10-31 0,-13 8-2 16,-15 9 27-16,-16 0-29 16,6 0 35-16,11 17-30 15,13 9 5-15,32 11-10 16,27 12-1-16,13 14 0 15,25 26-3-15,17 16 4 16,17 22-1-16,28 4 0 16,23 0 4-16,11-11-15 15,76-14 11-15,51-20 0 16,42-23-9-16,41-21 21 16,41-21-9-16,37-21-2 15,1-6 4-15,-7-42 7 16,-31-9-8-16,-34-10-4 0,-42 2 49 15,-41-6 13-15,-20-10 29 16,-28-10-25-16,-18-9-31 16,-30-9 24-16,-31-5-48 15,-7 3 6-15,-82 1-16 16,-52 11 7-16,-66 18-16 16,-37 18 7-16,-28 24-33 15,-17 27-13-15,21 12-76 16,37 15-35-16,49 30-44 15,55 9-328-15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25.0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0 460 583 0,'0'0'101'16,"0"0"-33"-16,0 0 25 0,0 0 7 15,0 0-16-15,0 0-18 16,0 0 25-16,11-5 4 15,9-19-84-15,5-5 22 16,2-5-2-16,4 0-11 16,-10-4 13-16,10-4-33 15,-18-1 17-15,11-3-6 16,-10-3-4-16,0 4 6 16,-14 11-13-16,0 8 0 15,0 15 12-15,0 11-1 16,0 0-9-16,0 0-2 15,0 8-20-15,-14 27 16 0,-24 16 1 16,11 1 3 0,3 1-3-16,17 2 10 0,7-1-7 15,0 1 0-15,0-4 2 16,14-8-6-16,17-9 4 16,6-8 0-16,-16-3-5 15,10-3-29-15,-10 0-79 16,-4 0-77-16,-10 2-112 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25.5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 45 643 0,'0'0'169'0,"0"0"-53"0,0 0-7 16,0 0-25-16,0 0-11 15,0 0 16-15,-45-45-40 16,38 45-6-16,7 0-4 16,0 0-31-16,0 0-6 15,0 0-2-15,21 14-2 16,10 14-5-16,14 4 7 15,-1 5 0-15,8 0-1 16,-14 3 9-16,-11-3-8 16,-10 3 0-16,-17-3 7 15,0 0-15-15,0-5 8 16,0-9 0-16,-10-7-4 16,-4-9 11-16,7-7-7 15,-6 0 14-15,-5 0-10 16,5-20 23-16,13-8-26 0,0-10 0 15,0-5 14-15,0-3-6 16,13-5-9-16,18 0 0 16,0 8 7-16,-3 5-20 15,-11 15-71-15,-3 13-114 16,-7 0-101-16,0 5-591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30.4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0 594 798 0,'0'0'139'15,"0"0"-56"-15,0 0-16 0,0 0 37 16,0 0-42 0,0 0 3-16,0 0 20 0,0 0-57 15,58-66 8-15,-13 33-11 16,7-10-14-16,6-6 29 15,11-5-40-15,-4-3 2 16,-13 3 8-16,-8 5 3 16,-13-1-6-16,-17 6-3 15,-7 0 2-15,-7 13 12 16,0 17-16-16,0 8-2 16,0 6 13-16,0 0-13 15,0 0-1-15,0 0-5 16,-7 6-13-16,-17 22 13 15,-3 21 4-15,3 0 2 0,3 11-2 16,14 2 12 0,7-2-10-16,0 1 0 0,7-8 3 15,20-4-10-15,-3-16 7 16,7-3 0-16,-17-10-2 16,14-2 9-16,-4-4-17 15,7-7 8-15,-11 3-65 16,11 4-28-16,-3-10-92 15,16-4-58-15,15 0-273 16</inkml:trace>
  <inkml:trace contextRef="#ctx0" brushRef="#br0" timeOffset="552">963 337 636 0,'0'0'157'16,"0"0"-87"-16,0 0 34 15,0 0-58-15,0 0-12 16,0 0-22-16,-14-17 0 16,41 17-12-16,11 3 0 15,0 11 5-15,14-8 10 16,-1-6-13-16,-6 0 18 0,6 0 18 15,1 0-23 1,-21 0 19-16,-3 0 0 0,-11 0-10 16,-10 0 23-16,-1 0-9 15,-6 0 22-15,0-12 15 16,0-2-33-16,0-3-15 16,-6 3-27-16,-25-4 5 15,-7 6-15-15,10-1 10 16,-3 1 0-16,11 4-1 15,3-5 14-15,-4 6-13 16,14 7 0-16,7-6 5 16,0 6-12-16,0 0 7 15,0 0-1-15,0 0-3 16,0 0-16-16,14 6 6 16,37 20 9-16,25-1 5 0,3 1-5 15,4 6 5-15,-25-7 0 16,-13 7-2-16,-21-7 9 15,-17 1-15-15,-7 0 8 16,0-3-18-16,-45 5 10 16,-13-2-77-16,-11 0-26 15,10-3-35-15,22-3-127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3:51.3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341 106 684 0,'0'0'144'15,"0"0"-47"-15,0 0 21 16,0 0 6-16,0 0-69 15,0 0-6-15,0 0-3 16,-127-106-15-16,113 106-5 16,-10 0-15-16,3 0-5 15,-17 17-7-15,1 23 1 16,-1 14 0-16,10 9-3 16,21 9 7-16,7-1-5 15,0-5 1-15,28-6-10 16,23-14-12-16,18-15-45 0,-3-9 10 15,2-15 14-15,-2-7 23 16,-15 0 18-16,1-3 0 16,-1-23 4-16,-6-8 6 15,7-15-7-15,-1-2 13 16,1-3 18-16,3 5-16 16,-14 15 1-16,-10 14-8 15,-24 14-7-15,0 6 1 16,3 0-3-16,4 0-1 15,-7 0-5-15,6 9 3 16,-6 2 3-16,-7 1 0 16,11-4-1-16,-11-8-4 15,7 0 4-15,-7 0 1 16,0 0 2-16,0 0 5 0,0 0-4 16,0 0 4-16,0 0-1 15,0 0 27-15,0-8-18 16,0-10-7-16,0 4 7 15,-7 3-15-15,-11 6 12 16,-9 1-12-16,3 4 5 16,3 0-12-16,-3 0 7 15,4 20 0-15,6 14-3 16,4 5 4-16,3 11-1 16,7-4 0-16,0-1 0 0,0-4-6 15,7-13-10-15,17-8-15 16,-11-9 6-16,11-11-20 15,-3 0 45-15,-7 0 0 16,10-5 1-16,-10-21 10 16,10-2 14-16,-11-10-2 15,1 4 11-15,-7-6-15 16,3 3 11-16,-3 4-12 16,-7 8-18-16,0 11 25 15,0 9-5-15,0 5 4 16,0 0-18-16,0 0-6 15,0 3-5-15,-7 25 3 16,-3 9 4-16,10 6-1 16,0-3-1-16,0-3 0 15,0 1-2-15,24-7-3 0,7-5 4 16,-10-6-8-16,10-9-10 16,-11-7 12-16,11-4-6 15,-3 0 13-15,10-9 9 16,-1-17-5-16,-6-6 10 15,-3-2 9-15,-4-4-12 16,-10-1 21-16,-7 1-21 16,-1 1 4-16,-6 3 3 15,0 14-16-15,0 3 12 16,0 8-14-16,0 4 4 16,0 5-4-16,0 0 0 15,0 0-1-15,0 0-3 0,0 0-18 16,0 0 2-1,0 0 11-15,24 8 4 0,-10 4 0 16,17 2-3-16,-3 0-10 16,9 1 15-16,1-4-23 15,0 0 20-15,-10-2-3 16,3-1 4-16,-18-2 0 16,1 3 2-16,-14 0-5 15,10-4 8-15,-10 4-31 16,0-1 30-16,7 4 1 15,0-1 0-15,-7-8-5 16,7 6 5-16,7-3-4 16,-4-6 0-16,4 0-2 0,0 0 6 15,-1 0 1 1,11-18 1-16,7-16 10 0,4-3-10 16,-4 0 19-16,-11 5-1 15,4 3-17-15,-24 12 27 16,7 3-12-16,-7-1-11 15,0 10 8-15,0-1-15 16,0 6 2-16,0 0-2 16,0 0 0-16,0 0-3 15,0 0 1-15,0 0-19 16,0 0-1-16,0 11-3 16,0 9 17-16,0 6 2 15,0-5-9-15,0-7-3 16,0-3 3-16,0-2-10 0,24-7 22 15,-10-2-8-15,7 0 11 16,10 0 2-16,0 0 4 16,-4-13-5-16,4 1-1 15,-10 9 0-15,-14-5 0 16,3 8 0-16,-10 0 0 16,0 0-1-16,0 0 3 15,0 0-6-15,7 0 4 16,0 0 0-16,0 8-4 15,-1 4 4-15,12 2 0 16,-5 0 0-16,-6 3-2 16,7-5 1-16,-7 2 1 15,3-6 0-15,4-2-4 0,0-6 4 16,10 0 0 0,-4 0 1-16,11 0 6 0,7-11-4 15,3-9-3-15,-10 0 1 16,-7 0 9-16,-3 0-9 15,-7 0 18-15,-4 0 7 16,-10-1-19-16,0 7 16 16,0 6-11-16,0 5-7 15,0 3 4-15,0 0-9 16,0 0-22-16,0 11 7 0,0 18 15 16,0 3 2-1,0-4-2-15,0-2 4 0,21-6-9 16,17-6-2-16,-1-8 7 15,15-6-3-15,-7 0 11 16,6-6-5-16,-6-23-3 16,0-2 3-16,-18-3 9 15,4-1-10-15,-17 2 17 16,-7-2 19-16,-7 6-24 16,0 6 22-16,0 11-8 15,-7 7-17-15,-7 2 9 16,14 3-20-16,-7 0-4 15,-3 26-2-15,-11 20 6 16,1 20 6-16,-11 11-6 16,0 6 2-16,3 11-3 0,-10 1 1 15,7-2 0-15,11 2 0 16,3-6 5-16,3-3-5 16,0-3 0-16,-10-10 2 15,3-1-6-15,-16-14 4 16,-1-10 0-16,-14-12-3 15,8-12 2-15,-1-13 0 16,-7-11 1-16,18 0 0 16,-21-9 9-16,20-33-9 15,5-18 0-15,9-15-2 16,11-8-8-16,3 0 5 16,7 11 3-16,0 8-30 0,0 15 21 15,0 6-28 1,24 6-11-16,55-3-39 0,34 2-100 15,21 4-129-15</inkml:trace>
  <inkml:trace contextRef="#ctx0" brushRef="#br0" timeOffset="565">3291 300 320 0,'0'0'417'0,"0"0"-316"0,0 0 4 15,0 0 8-15,0 0-25 16,0 0-67-16,-45-34 0 15,45 34-21-15,0 0-5 16,28 0 5-16,17 0 5 16,6 0-1-16,11 0 0 15,-10 0 1-15,-1 0-4 16,-13 0-1-16,-4 0 4 16,-3-3 5-16,0-11-9 15,-10-3 22-15,3-1 21 0,-17 2-26 16,-7-1 19-16,0 2-10 15,0 0 2-15,-24 1 2 16,-14 2-26-16,4 2-2 16,-11 5-2-16,14-2 10 15,10 4-10-15,4 3 0 16,17 0-1-16,0 0-6 16,0 0 0-16,7 0-2 15,31 10 4-15,6 3 10 16,1 1-5-16,0 0 2 15,-7 4 3-15,-11-1-4 16,4 0-1-16,-17 0 0 16,3 0-1-16,-17 3-3 0,0 12 4 15,-62 11-13 1,-41 8-121-16,-38 6-177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33.4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23 108 674 0,'0'0'171'16,"0"0"-9"-16,0 0-29 15,0 0-44-15,0 0 17 16,0 0-41-16,0-108-14 15,0 108 4-15,0 0-49 16,0 0 20-16,0 0-19 16,0 5 8-16,0 3-29 15,0 9 14-15,0 12-25 0,0 9 23 16,0 12 4-16,0 2-2 16,0-3 0-16,0-1 8 15,-7-1-8 1,-3-8 0-16,10-2 0 0,0-11-6 15,0-9 14-15,10-3-12 16,11-8 4-16,10 2-16 16,3-2 3-16,4-6 11 15,-7 0 2-15,7 0-15 16,6 0 21-16,-16 0-6 16,3-14 0-16,-4-6 3 15,-3-3-1-15,-10-5-2 16,-7-1 0-16,3 3 8 15,-10 5 4-15,0 8-11 0,0 4 25 16,0 9-20 0,0 0 22-16,0 0-28 0,0 0-7 15,0 0 0-15,0 0-15 16,0 17 22-16,0 9-2 16,-10 6 10-16,10 5-10 15,0-6 2-15,0 3 0 16,0 10-5-16,0 7 5 15,0 12-68-15,0 8-132 16,0-2-139-16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34.3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31 474 0,'0'0'281'0,"0"0"-199"15,0 0 2-15,0 0 20 16,0 0-20-16,0 0-19 15,-89-26 4-15,89 21-48 0,0 5-10 16,0 0-7-16,6 0-4 16,8 0-4-16,17 0 3 15,14 5 1-15,-1 16-9 16,1 11 9-16,7 5 0 16,-8-2-7-16,-9 7 14 15,-4-5-7-15,-7-5 0 16,-17-4 4-16,0-5-16 15,-7-9 12-15,0-2-2 16,0-7-5-16,-14-2 13 16,-17-3-6-16,0 0 4 15,3 0 0-15,11-25 17 16,17-7-21-16,0-2 0 16,0-15 5-16,31 4 2 15,14-1-7-15,7 9 0 0,-8 10 4 16,-6 14-12-16,-4 0 8 15,4 8 0-15,21 5-6 16,3 0-82-16,-11 0-194 16,1 13-438-16</inkml:trace>
  <inkml:trace contextRef="#ctx0" brushRef="#br0" timeOffset="551">955 215 611 0,'0'0'113'15,"0"0"-85"-15,0 0 7 16,0 0-17-16,0 0 4 15,0 0 14-15,169-11-27 16,-107 5 19-16,-4 6-10 16,1-9-8-16,-15 4 19 15,8-1-16-15,-14 0 4 16,-18 0 36-16,-9-5-20 16,-4 2 28-16,-7-2 9 0,0-3-27 15,0-5 11-15,-18 6-41 16,-16 1-8-16,-11 4-10 15,7 2 8-15,1 1-3 16,9-4 0-16,4 6 8 16,17 1-8-16,7-2 0 15,0 4 0-15,0 0-3 16,0 0 1-16,0 0-5 16,0 0-14-16,7 0 12 15,24 0 3-15,-3 23 6 16,9-2 0-16,-6-4-7 15,-10 8 12-15,3-5-5 0,-17 0 0 16,0-2-4-16,-7 2-1 16,0-6-3-16,0 3 8 15,-38 9-5-15,-14-12-45 16,8 3-124-16,6-3-87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35.4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 43 747 0,'0'0'103'0,"0"0"19"0,0 0-40 16,0 0-9-16,0 0-50 16,0 0-11-16,83-24-11 15,-38 18 12-15,6 0-13 16,8 6 0-16,-8 0 5 16,-6 0-6-16,-7 0 1 15,-18 0 0-15,-9 0 3 16,2 0 6-16,-13 0-9 15,7 6 0-15,-7 2 5 0,0 9 7 16,0-4-12-16,0 5 7 16,-14 0 17-16,-30 5-19 15,-1 6 3-15,-13-4-8 16,6 1 6-16,14-6-6 16,7-12 0-16,24-2 0 15,7-6-2-15,0 0 7 16,0 0-5-16,0 0 0 15,38 0 0-15,0 0 4 16,14 0-4-16,-8 0 0 16,8 0 1-16,-18 0 9 15,11 0-10-15,-7 0 0 0,0 18-2 16,-7 7-8 0,-4 1 10-16,-3 0 0 0,-17-1-5 15,-7 1-3-15,0-6 6 16,0-3-4-16,-38-8 0 15,-20 2 6-15,-11-11 1 16,-27 0-1-16,-7 0 6 16,6 0 5-16,15 0-22 15,10-13-72-15,20-5-199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53.6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0 104 808 0,'0'0'144'0,"0"0"-11"15,0 0-47-15,0 0-51 16,0 0 2-16,0 0-34 16,192-88 9-16,-123 79 30 15,-17 6-22-15,-21 3 22 16,-11 0-22-16,4 23-18 16,-3 34 20-16,10 20-20 15,-4 17 7-15,-2 12 25 16,2 9-23-16,11 5 14 0,-7 7-15 15,7-10-9-15,-11-4 11 16,-3-13-12-16,-17-11 0 16,-7-12 7-16,0-6 3 15,-31-11 0-15,-14-7 2 16,-6-14-2-16,-8-7 26 16,1-15-34-16,-4-8 10 15,10-4 2-15,-6-5-7 16,20 0 2-16,0-5-9 15,25-30-78-15,13-9-83 16,37-18-269-16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54.0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0 166 245 0,'0'0'602'16,"0"0"-486"-16,0 0-40 16,0 0-22-16,0 0-22 15,0 0-5-15,230-9 8 16,-134 3 11-16,7 1-34 16,-6 0 7-16,-29-3-10 15,-33 3-2-15,-18 3-1 16,-17-2 1-16,0 2 19 0,0-10 55 15,0-5-21-15,-38-5-47 16,-6-2-13-16,-8 10 8 16,14-3-6-16,7 9-2 15,24 2 1-15,0 6 0 16,7 0-1-16,0 0 0 16,0 0 0-16,0 0 0 15,7 0-4-15,24 0-2 16,7 20 3-16,21 17-5 15,-8 0 8-15,8 2 0 16,-22 2 2-16,-16-6 3 16,-4-4-7-16,-17 3 2 0,0-8-2 15,0 11-5-15,-45-5-94 16,8-7-73 0,23-14-331-16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54.6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2 146 918 0,'0'0'207'15,"0"0"-48"-15,0 0-52 16,0 0-21-16,0 0-63 15,0 0-16-15,0-17-7 0,0 46 2 16,0 5-5-16,0 3 3 16,0 3 0-16,0-9-2 15,0-2 3-15,21-3-1 16,10-6 1-16,6-6 8 16,15-2-5-16,0-12-3 15,6 0 4-15,0-12 12 16,4-22-14-16,-3-11 24 15,-21-4 34-15,-4-4-35 16,-17 8 24-16,-17 3-23 16,0 2-19-16,0 8 30 15,-17 9-30-15,3 9 13 0,1 6-5 16,6 4-9 0,7 4-2-16,-11 6-5 0,-9 46-15 15,-1 22 7-15,-10 23 5 16,0 12 3-16,4 17 0 15,3 0 11-15,10 14-11 16,7-1 0-16,7-1 4 16,0-7-18-16,0-16-3 15,0-24-16-15,0-28-2 16,0-26-9-16,0-25 35 16,38-12 9-16,13-26 0 15,22-34 21-15,2-7-20 16,-9-12 7-16,-36 2-2 15,-23 11-3-15,-7 3-6 16,-13 6-34-16,-56 0-77 0,-3 5-23 16,-18 1-121-16,8-6-170 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55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121 44 862 0,'0'0'159'16,"0"0"-13"-16,0 0-69 15,0 0-33-15,0 0-44 16,0 0-5-16,-31-7-5 15,31 36 9-15,17 3 1 16,4-12-4-16,-1-6-7 16,-3-8 11-16,-3-6-1 15,-7 0 5-15,0 0 24 16,3-14 58-16,-10-12 1 16,0 3-25-16,-17-3-43 15,-28 6-18-15,11 3-1 0,-11 5-5 16,14 12 4-1,11 0-120-15,9 12-108 0,11 22-173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55.4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298 0 1081 0,'0'0'81'0,"0"0"80"16,0 0-45-16,0 0-46 15,0 0-12-15,0 0-56 16,-24 6 0-16,-4 65 2 16,-2 26-3-16,-22 23 28 15,14 18-14-15,-7 9-7 16,8 8 19-16,16-3-21 16,7-17-1-16,14-15-5 15,0-19-4-15,21-19-3 16,24-17-116-16,13-22-220 0,18-23-291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56.7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45 834 979 0,'0'0'121'0,"0"0"24"16,0 0-24-16,0 0-19 16,0 0-61-16,0 0-23 15,-45-51-18-15,107 76 11 16,11 13-7-16,2 7-4 15,-9 7 0-15,-15 2-8 16,-13-2 11-16,-14-7-3 16,-10-7 0-16,-14-13 7 15,0-7-15-15,0-10 8 0,0-8-10 16,-31 0 8 0,-14 0 4-16,0-31 3 0,18-3-1 15,27-10 1-15,21-7-10 16,68-12-37-16,31-6-56 15,11 1-8-15,3 8-56 16,-31 5-49-16,-20 13-353 16</inkml:trace>
  <inkml:trace contextRef="#ctx0" brushRef="#br0" timeOffset="291">654 5 831 0,'0'0'178'0,"0"0"20"0,0 0-76 15,0 0-83-15,0 0 2 16,0 0-35-16,96-34 3 16,0 82 13-16,7 21-6 15,4 20 36-15,-21 14-15 16,-24 19-20-16,-17 22 10 15,-39 16-27-15,-6 10 8 16,-37-3-7-16,-53-16 9 16,-37-16-20-16,-14-26-74 0,4-12-181 15,9-17-455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55.7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11 792 346 0,'0'0'552'0,"0"0"-404"16,0 0 9-16,0 0-20 15,0 0-47-15,-28-169-34 16,56 129-7-16,23-17-42 16,1-6 24-16,3-8-16 0,-4-9-8 15,-6 2 10 1,-17 7-12-16,-11 6-2 0,-10 18 10 16,-7 19-8-16,0 8 16 15,0 17-17-15,0 3 3 16,-24 3-14-16,-4 43-12 15,-23 25 19-15,6 18-1 16,7 8 11-16,31-2-12 16,7-7 2-16,0-8 0 15,21-14-2-15,24-10 4 16,13-10-4-16,18-14-37 16,-11-9-92-16,24-20-63 15,1-3-75-15,-1-9-451 16</inkml:trace>
  <inkml:trace contextRef="#ctx0" brushRef="#br0" timeOffset="286">857 283 726 0,'0'0'162'0,"0"0"4"16,0 0-10-16,0 0-53 15,0 0-51-15,0 0-44 16,-21-63-2-16,55 63-6 15,28 6 3-15,-10 14 5 16,6 0-8-16,1 0 0 0,-8 6 4 16,11-7-6-1,-27 5 2-15,-4-7 0 0,-18-3 0 16,-6-2 4-16,-7 2-5 16,0-3 1-16,-27 9 0 15,-25 6 2-15,-10 0-2 16,11 5-57-16,6 1-143 15,24 4-312-15</inkml:trace>
  <inkml:trace contextRef="#ctx0" brushRef="#br0" timeOffset="689">1634 363 675 0,'0'0'270'0,"0"0"-205"0,0 0 7 16,0 0-20-16,0 0-13 15,0 0-35-15,216-51 7 16,-113 45-9-16,-6 6 5 15,-29 0-14-15,-26 0-34 16,-18 0-54-16,-24 6-39 16,-7 13-33-16,-52 10 22 0,-16 0-220 15,-15 1 222 1,1 3 125-16,0 1 18 0,30-2 12 16,21-6 49-16,25-12 52 15,13-6-25-15,0-5 114 16,13-3-35-16,25 0-1 15,21 0-59-15,16 0-52 16,28 0-32-16,25-9-23 16,6 1-62-16,-10 0-320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4:20.4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402 348 595 0,'0'0'159'0,"0"0"-29"15,0 0 7-15,0 0-27 16,0 0-43-16,0 0 15 15,0 0-18-15,0 0-30 16,-7-122 18-16,-14 104-34 16,-17 7 8-16,1 0 0 15,-1 1-23-15,10 8 12 16,-3 2-15-16,11 0 5 16,3 0-14-16,17 0 9 15,0 20 0-15,0 3-4 0,0 5-1 16,17 1-2-16,27-3 1 15,-9 6-31-15,3-4 31 16,6 7-27-16,1-1 14 16,0 0-2-16,-1 0 2 15,-13 0 18-15,-3-2 1 16,-11-3-1-16,-10-3-11 16,-7-4 12-16,0-2 0 15,0-3-3-15,-52 1 12 16,-23-2-9-16,-8-4 0 15,-6-6-8-15,17-6 7 16,6 0-39-16,11 0 29 16,21-18 5-16,10-7-34 0,17-7-15 15,7-2-49-15,21-12-29 16,40 3-42-16,12 0-490 16</inkml:trace>
  <inkml:trace contextRef="#ctx0" brushRef="#br0" timeOffset="1055">670 429 693 0,'0'0'125'0,"0"0"-8"16,0 0 8-16,0 0-42 16,0 0-11-16,0 0-17 15,-21-44-19-15,21 44-15 16,0 0-21-16,0 0-13 16,0 15 9-16,0 14 4 15,0 8 3-15,0 0-3 16,7 3 0-16,7-6-2 15,10-3 3-15,-3-5-1 16,-8-8 0-16,5-7-18 0,2-8 10 16,-6-3-8-1,3 0 16-15,4 0 13 0,3-20-12 16,-4-12 3-16,5-5 3 16,-12-3-1-16,-6-5 18 15,-7 2-3-15,0 5-5 16,0 10 27-16,0 11-32 15,0 8 25-15,0 6-5 16,0 3-28-16,0 0 7 16,0 0-10-16,0 17-5 15,0 17-4-15,0 7 9 16,0 1 0-16,0-1-1 16,31-13 7-16,-3-5-15 15,9-9 9-15,-6-8-16 0,4-6 7 16,-11 0 10-16,7 0-1 15,-11-17 4-15,1-9 5 16,3-2 0-16,7-8-9 16,-3 3 1-16,-4 7-4 15,-11 6 6-15,-6 11-3 16,0 8 0-16,-7 1 5 16,0 0-11-16,0 0-5 15,0 25 11-15,7 6-9 16,3-5 9-16,-3-1 0 15,7-5 0-15,0-2 4 16,3-7-8-16,-3-2 4 16,-1-7-17-16,12 1 14 0,-12-3-11 15,11 0 14 1,-10 0-1-16,7-8 10 0,10-9-5 16,-11-3-4-16,11 0 1 15,-17 3-1-15,3 2 0 16,-3 6 0-16,-14 4 0 15,0 5 4-15,0 0-10 16,0 0 0-16,0 3-16 16,0 11 16-16,0 3 6 15,7 0-3-15,0-5-2 16,10-1-6-16,-10-2 8 16,7 0-11-16,-1 2-16 15,-2 0 9-15,2-5-20 16,-6 0 8-16,0-6 15 0,7 0-10 15,-4 0 28-15,-3 0 11 16,7-15-7-16,0-2 1 16,3 6-3-16,-4 2-2 15,8 3 0-15,3 4-2 16,-3-1 0-16,10 3 2 16,0 0 0-16,3 0-8 15,-10 0 0-15,-3 0-13 16,-4 0-24-16,-10 0-53 15,-7 0-69-15,0 0-152 16</inkml:trace>
  <inkml:trace contextRef="#ctx0" brushRef="#br0" timeOffset="1345">2396 0 755 0,'0'0'164'0,"0"0"-41"15,0 0 4-15,0 0-23 16,0 0-71-16,0 0-28 0,0 14 10 16,0 49 2-1,0 10 2-15,0 11 3 0,-34-1-17 16,-11 4 3-16,0 1-8 15,1-3 5-15,-1-5-11 16,0-8-47-16,7-16-190 16,18-12-262-16</inkml:trace>
  <inkml:trace contextRef="#ctx0" brushRef="#br0" timeOffset="1637">2723 385 868 0,'0'0'125'0,"0"0"-48"15,0 0 42-15,0 0-22 16,0 0-73-16,0 0-19 15,0-5-1-15,0 42-1 16,0 9 5-16,0 2-8 16,0 4 9-16,0-1 0 15,-7-2-9-15,-7-6-11 16,-3-6-22-16,17-12-174 16,-7-1-190-16</inkml:trace>
  <inkml:trace contextRef="#ctx0" brushRef="#br0" timeOffset="1985">2932 506 592 0,'0'0'162'15,"0"0"-53"-15,0 0-18 16,0 0-58-16,0 0-19 15,0 0-13-15,21 57 7 16,-14-20-2-16,0 0 3 16,10-6-7-16,-10-2-2 15,13-9 0-15,5-8-3 0,2-9 3 16,11-3 0-16,-7 0 4 16,-4-12-2-16,4-13 32 15,0-2 16-15,-17-4-4 16,7 2 15-16,-11 1-13 15,-10 3-7-15,0 5-14 16,-17-1-20-16,-35 10-7 16,-6 8 0-16,6 3-47 15,21 0-95-15,11 17-38 16,2 6-195-16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7:58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1472 697 0,'0'0'223'15,"0"0"-160"-15,0 0 6 0,0 0 32 16,0 0-50-16,0 0-9 16,18-37-13-16,47 25-26 15,31-10 13-15,24-2-5 16,-9-1-6-16,-22 5 18 16,-31 6-22-16,-27 2 12 15,-24 6 18-15,-7-8 12 16,0 3 11-16,-24-9-54 15,-21 0 3-15,-6 5-16 16,6 0 14-16,11 4-1 16,17 5 1-16,3 5 9 15,7 1-11-15,7 0 1 0,0 0 0 16,0 0-9 0,0 0 7-16,0 0 0 0,0 0 0 15,38 25-4-15,6 6 4 16,8 2 2-16,-7 3 0 15,6 4-3-15,-13-9 7 16,-10-5-4-16,-15 5 0 16,-13-5 8-16,0 0-18 15,-27-1 10-15,-32 1-8 16,-9-3-68-16,16-3-79 16,21 0-193-16</inkml:trace>
  <inkml:trace contextRef="#ctx0" brushRef="#br0" timeOffset="387">1321 1395 888 0,'0'0'165'0,"0"0"-40"15,0 0-10-15,0 0-27 16,68-201-35-16,-9 136-17 15,6-4-28-15,-13 3 9 16,-7 9 13-16,-15 6-17 16,-16 5 22-16,-14 6-13 0,0 8-5 15,0 12 10-15,0 12-25 16,0 0 9-16,-14 8-11 16,-10 0-18-16,-20 16 15 15,-8 34 2-15,-6 6 1 16,13 21-4-16,17 4 10 15,11 10-6-15,17-14 0 16,0-6 5-16,38-8-8 16,7-14 3-16,13-11 0 15,11-13-6-15,3-11-21 16,4-14-45-16,3 0-98 16,-10 0-138-16,3-11-221 15</inkml:trace>
  <inkml:trace contextRef="#ctx0" brushRef="#br0" timeOffset="584">2211 1062 761 0,'0'0'195'0,"0"0"-36"16,0 0-11-16,0 0-58 16,0 0-11-16,0 0-45 15,-24-73-30-15,69 64-4 16,30 4-2-16,-9 5 2 15,9 0-82-15,-16 0-108 16,-21 16-37-16,-31 13-141 16</inkml:trace>
  <inkml:trace contextRef="#ctx0" brushRef="#br0" timeOffset="721">2204 1235 674 0,'0'0'115'0,"0"0"4"15,0 0-33-15,0 0-39 16,0 0-35-16,0 0-12 16,282-9 0-16,-185 6-124 15,-18 3-371-15</inkml:trace>
  <inkml:trace contextRef="#ctx0" brushRef="#br0" timeOffset="1059">3071 1066 716 0,'0'0'214'0,"0"0"-44"15,0 0-4-15,0 0-55 16,0 0-21-16,0 0-61 16,0-38-25-16,0 42-8 15,0 24-5-15,0 15 9 16,0 3 4-16,0-1 3 15,38-4-9-15,-4-7 2 16,21-19 0-16,3-13 9 16,-6-2-2-16,-7 0 2 0,-7-25 10 15,-18-10 0-15,-6-3 47 16,-14-7-24-16,0-1-25 16,-7 1-13-16,-31 5-4 15,-3 11-3-15,3 15-38 16,0 14-62-16,25 0-71 15,2 8-166-15,11 15-351 16</inkml:trace>
  <inkml:trace contextRef="#ctx0" brushRef="#br0" timeOffset="1463">2944 205 777 0,'0'0'113'0,"-334"-126"13"16,179 89-62-16,-17 23-32 15,4 14 18-15,-18 6-39 16,-13 53-10-16,-18 24 8 16,4 29-2-16,3 27 6 15,18 20 19-15,30 32-20 16,42 29 41-16,68 14-10 15,52 7-22-15,62-18 7 16,93-37-25-16,65-35 3 0,48-48-6 16,35-46-6-1,10-45 1-15,-11-12 5 0,-13-57 0 16,-14-32 16-16,-24-34-15 16,-21-26 54-16,-27-31 45 15,-41-31-30-15,-35-15 3 16,-48-12-48-16,-55 10-9 15,-31 19-6-15,-134 31-10 16,-134 33-8-16,-161 45-31 16,-166 45-146-16,-161 39-260 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14.1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160 86 184 0,'0'0'738'0,"0"0"-545"16,0 0-26-16,0 0-34 16,0 0-22-16,0 0-67 15,0 0-19-15,0 0 18 16,-7-86-41-16,-4 86-4 15,5 0 2-15,-8 18-18 16,-17 16 15-16,3 8 3 16,-3 1 0-16,11 6-4 15,9 2 9-15,11 4-5 16,0 2 0-16,0 3 6 16,18-5-11-16,19-4 5 15,5-5 0-15,2-12-5 0,8-11 13 16,-7-11-8-16,6-12 0 15,4 0 9-15,4 0 6 16,6-21-14-16,-7-10 2 16,11-9 38-16,-17-8-23 15,-1-15 26-15,-6-6-6 16,-14 3-33-16,-17 0 31 16,-14 9-18-16,0 11-18 15,-24 6 13-15,-35 9-13 16,-13 5 0-16,3 12 0 0,-10 5 1 15,17 9-15 1,11 0 13-16,-1 6-34 0,1 34-32 16,-8 17-76-16,8 6-102 15,6 5-306-15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16.7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0 144 49 0,'0'0'599'15,"0"0"-434"-15,0 0 8 16,0 0-28-16,0 0-14 16,0 0 4-16,0 0-40 15,0 0-12-15,0 0-16 16,0 0-35-16,17 0 16 15,-17-4-25-15,7 2-14 0,0-2 22 16,7-1-28-16,-7-4 9 16,10-2-5-16,-3-3 2 15,-1 0-2-15,5 4-7 16,-5 2 0-16,1 3-2 16,-14 2 11-16,7-1-9 15,-7 4 0-15,0 0 10 16,0 0-16-16,0 0 6 15,0 0 0-15,0 0-6 16,0 0 9-16,0 0-3 16,0 0 0-16,0 0 5 15,0 0-11-15,0 0 6 16,0 0 0-16,0 0-5 0,0 0 11 16,0-2-6-16,0 2 0 15,10 0 9-15,-10 0-5 16,0-3-4-16,0 3 0 15,7-3-8-15,0-3 9 16,14-2-1-16,-11-1 0 16,11 1 9-16,-15 4-13 15,1 1 4-15,-7 1 0 16,7 2-5-16,-7-3 11 16,0 3-6-16,0 0 0 15,0 0 4-15,0 0-5 16,0 0 1-16,0 0 0 0,0 0-12 15,0 0 6-15,0 0 6 16,0 0 0-16,0 0-17 16,0 0 14-16,0 12-9 15,0 10 12-15,0 10-7 16,0 2 12-16,0 6-5 16,0 0 0-16,0 1 10 15,0 1-14-15,0-1 4 16,0 5 0-16,0-2-4 15,0 0 7-15,0-1-3 16,0-6 0-16,0-6 10 16,0-5-14-16,0-9 4 15,0-5 0-15,0-7-6 16,0-5 8-16,0 0-2 16,0 0 0-16,-14 0-1 0,1 0-4 15,-25 0 5 1,7 0 0-16,-3 0-1 0,9 0 7 15,19-3-6-15,-1 1 0 16,7 2 8-16,0-4-21 16,0 4 13-16,0 0-23 15,7-6 3-15,44-4-33 16,52-10-7-16,62-9-63 16,-3 1-147-16,-21 2-265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21.9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6120 6304 727 0,'0'0'139'0,"0"0"-127"16,0 0 47-16,0 0-3 16,0 0-30-16,254-9 0 0,-247 43-20 15,-7 13 1 1,0 10 37-16,-44 6-14 0,-22-1 7 15,4-5-21-15,18-14-15 16,23-11 13-16,14-12-10 16,7-9-4-16,0-2 10 15,0-6 0-15,14-3-4 16,38 0-6-16,23 0 0 16,21-12-34-16,1-5-243 15</inkml:trace>
  <inkml:trace contextRef="#ctx0" brushRef="#br0" timeOffset="487">4098 8082 897 0,'0'0'160'0,"0"0"-98"0,0 0 46 16,0 0-18-16,0 0-73 15,0 0-7-15,-38-20-10 16,69 49 0-16,-3 5 3 16,3 3 7-16,0 0-10 15,-4 1 0-15,4-4 5 16,-3-5-8-16,-4-4 3 16,-10-7 0-16,-8-10-3 15,-6-2 12-15,0-6-9 16,0 0 0-16,0 0 6 15,-6 0 17-15,-22 0-8 0,11-18 3 16,10-10 21-16,7-3-34 16,7-7 6-16,44-1-11 15,25 6-69-15,0 8-46 16,3 5-112-16,-4 6-117 16</inkml:trace>
  <inkml:trace contextRef="#ctx0" brushRef="#br0" timeOffset="929">5016 8048 731 0,'0'0'198'0,"0"0"-148"0,0 0 24 15,0 0-25-15,0 0-46 16,0 0 9-16,7 23-10 15,62-23-2-15,-4 0 10 16,4 0-2-16,-11 0-7 16,-13-12-1-16,-7-2 2 15,-10 0 0-15,-15-1-2 16,-13-1 0-16,0-2 14 16,0 1-13-16,-27-3 49 15,-18-3-28-15,-7 4-7 16,-6 4 16-16,3 5-11 15,21 8 5-15,10 2 5 0,10 0-30 16,14 0 4 0,0 21-4-16,0 1 8 0,7 4-10 15,24-9 2-15,3 1 0 16,-3-4 0-16,7-3 15 16,-7 3-15-16,-11 0 2 15,1 4 3-15,-11-4 2 16,-10 6-7-16,0-3 0 15,0 3-3-15,0 3-22 16,-17-6-121-16,-4-2-166 16</inkml:trace>
  <inkml:trace contextRef="#ctx0" brushRef="#br0" timeOffset="1167">5804 7670 1002 0,'0'0'172'0,"0"0"-34"16,0 0 20-16,0 0-73 15,0 0-46-15,0 0-6 16,0 109-22-16,-18-26 23 16,5 3-34-16,-1-1 12 15,-10 2-24-15,3-8-23 16,8-12-85-16,2-13-141 0,11-15-235 15</inkml:trace>
  <inkml:trace contextRef="#ctx0" brushRef="#br0" timeOffset="-109293">1385 860 631 0,'0'0'323'16,"0"0"-251"-16,0 0 53 16,0 0 12-16,0 0-34 15,0 0 6-15,0 0-51 16,0 0 4-16,-24 0-7 16,24 0-40-16,0 0 24 15,0 0-25-15,-7 0-11 16,-13 20 7-16,-11 9-7 0,-14 9-3 15,7 4 2 1,11 4 13-16,3 2-20 0,10 1 5 16,14 2 0-1,0 1-2-15,0-4 2 0,31-2 0 16,3-6 0-16,11-8 6 16,0-9-12-16,-1-9 6 15,-6-6 0-15,7-8-1 16,0 0 6-16,-1 0-5 15,8-16 3-15,-1-13 5 16,-6-9 8-16,-7-7 2 16,-17-7-4-16,3-5 27 15,-17-6-37-15,-7 0 18 16,0 4-5-16,-14 1-12 0,-24 7 8 16,0 14-13-16,0 8 6 15,11 15-13-15,-4 2 7 16,0 9 0-16,3 3-2 15,-9 0-22-15,-8 0-5 16,7 20-62-16,11 9-26 16,9 0-33-16,18 0-197 15,7-9-464-15</inkml:trace>
  <inkml:trace contextRef="#ctx0" brushRef="#br0" timeOffset="-64863">1244 2167 603 0,'0'0'166'0,"0"0"-22"16,0 0 3-16,0 0 2 16,0 0-40-16,0 0-10 15,0 0-11-15,-37-10-57 16,37 10 16-16,0 0-19 16,0-1-20-16,0 1 30 15,0-4-34-15,0-1 12 16,0-3 13-16,13-7-28 15,11-2 23-15,7-6-24 0,-10-1 8 16,3 8-7 0,-3-2-1-16,-8 2 0 0,5 4 1 15,-5 1 13-15,1-1-14 16,-7 4 0-16,-7 2 2 16,10 0 0-16,-10 6-2 15,0 0 0-15,0 0-1 16,0 0 6-16,0 0-6 15,0 0 1-15,0 0-4 16,0 0-8-16,0 0 11 16,0 0 1-16,7 0-4 15,-7 0 6-15,0 6-2 0,7 6 0 16,-7 8 3-16,7 2-12 16,-7 10 9-16,7 7 0 15,-7 5-2-15,0 4 13 16,0 1-11-16,0 6 0 15,0-5 3-15,0 3-15 16,0 0 14-16,0-1-2 16,7-7 0-16,-7-1 10 15,7-7-10-15,-7-8 0 16,10-9 0-16,-10-4-6 16,0-7 6-16,0 0 0 15,0-3-1-15,0-1 8 16,-10 4-14-16,-25 0 7 15,-3-1 0-15,1-2 4 0,9 0-2 16,18-4-2-16,10 1 0 16,0-3 9-16,0 3-9 15,0-3 0-15,24 0-17 16,41 0 14-16,49 0-30 16,33-12 2-16,1 1-38 15,-31 2-124-15,-48 1-143 16</inkml:trace>
  <inkml:trace contextRef="#ctx0" brushRef="#br0" timeOffset="-59702">1475 3320 834 0,'0'0'197'16,"0"0"-39"-16,0 0-33 15,0 0-8-15,0 0-61 16,0 0-18-16,-17-68 5 16,54 61-40-16,15 4 7 15,24 3-10-15,6 0 8 16,4 9-14-16,-3 20 6 16,-15 1 0-16,-16 8-6 15,-25 5 7-15,-20 5-1 16,-7 7 0-16,0 4 3 0,-51-1-4 15,-15-4 1 1,-16-7 0-16,17-8 0 0,6-14 10 16,28-11-10-16,24-5 0 15,7-6 5-15,0-3-8 16,0 3 3-16,38 0 0 16,34-3 10-16,31 0-5 15,38 0 4-15,7-6-9 16,4-8-2-16,-22 6-8 15,-33 2-137-15,-36-2-164 16,-54-4-489-16</inkml:trace>
  <inkml:trace contextRef="#ctx0" brushRef="#br0" timeOffset="-54881">1482 4626 658 0,'0'0'221'0,"0"0"-94"16,0 0-35-16,0 0 40 15,0 0-49-15,0 0-6 16,-7-32-17-16,7 32-49 16,0 0 12-16,7 0-23 15,24-3 13-15,27-3 3 16,7 1-16-16,25-4 15 16,-8 3 9-16,-9 4-16 15,-22 2 6-15,-20 0-12 16,-7 0 6-16,-17 0-6 15,0 5-2-15,-7 12 0 16,0 10-8-16,0 0 20 0,-14 5-12 16,-31 7 0-1,-16 5 5-15,-12 5-4 0,-9 3-1 16,-1-1 0-16,18-3-3 16,6-11 14-16,22-5-11 15,23-18 0-15,4-2 4 16,10-7-11-16,0-5 7 15,0 4 0-15,0-4 2 16,17 0 9-16,21 0-11 16,-4 0 0-16,18-6 4 15,-8 3-4-15,8 3 0 16,-7 0 0-16,-1 3-2 16,-6 26 1-16,7 5 0 0,-7 6 1 15,-18 3 0 1,11 5-9-16,-17-2 9 0,-7-3 0 15,-7 0-3-15,0-9 6 16,-7-4-3-16,-38-6 0 16,-13-10 0-16,-18-8-8 15,-10-6 9-15,-3 0-1 16,-8 0 0-16,-6-11-100 16,7-3-156-16,7 2-376 15</inkml:trace>
  <inkml:trace contextRef="#ctx0" brushRef="#br0" timeOffset="-41842">2207 331 308 0,'0'0'362'0,"0"0"-260"16,0 0 44-16,0 0-54 15,0 0 4-15,0 0-9 16,0 0-40-16,52-17 9 0,-52 9-20 15,-7-1 7-15,-21-3 24 16,-3 1-49-16,-13-4 11 16,-1 2-14-16,-13 4-2 15,-25 1-10-15,-13 5-3 16,-14 3 0-16,-18 0-5 16,-6 0 13-16,11 8-8 15,-11 7 0-15,6 2 12 16,25 2-21-16,7 5 9 15,31-7 0-15,3 2-12 16,27-1 11-16,-3-1 1 16,-6 0 0-16,-1 0 6 15,0 1-10-15,1 5 4 16,-1-1 0-16,-7 6-6 0,15 4 9 16,-1 3-3-16,10 5 0 15,4 8 5-15,10 10-15 16,1 5 10-16,13 2 0 15,0 9-11-15,0 1 16 16,0 2-5-16,13 1 0 16,-6 1 8-16,-7 4-18 15,7 3 10-15,-7 0 0 16,0-6-5-16,0-6 12 16,0 4-7-16,0 10 0 15,0 9 8-15,0 9 20 16,0 2-28-16,0 6 0 15,0-2 6-15,0 0 5 0,0-6-11 16,0 0 0-16,0 2 8 16,0 3-15-16,0 1 7 15,0-3 0-15,0 5 1 16,0-3 7-16,-14 4-8 16,-17 2 0-16,-3 4 8 15,-4 1-9-15,0-7 1 16,7-7 0-16,4-7-1 15,13-8 5-15,4 5-4 16,3-1 0-16,7 0 10 16,0 1-10-16,0-13 0 15,0-2 0-15,0-3-5 0,0 0 14 16,0 0-9-16,0-2 0 16,0-7 8-16,0-6-13 15,0-10 5-15,0-6 0 16,0-9-10-16,0-6 16 15,-7-4-6-15,7 3 0 16,-7-2 13-16,7 4-24 16,0-1 11-16,-7 3 0 15,1 1-4-15,-5 1 9 16,11 4-5-16,-14-3 0 16,8-2 12-16,6-4-18 15,-7-5 6-15,7-7 0 16,0-2-9-16,0-3 15 0,0-3-6 15,0 2 0-15,7 0 10 16,24-2-22-16,-11 3 12 16,11-3 0-16,3 1 0 15,-3-1 9-15,7 1-9 16,7-5 0-16,-18 5 7 16,18-2-17-16,7-3 10 15,17 5 0-15,13-7 2 16,4 1 6-16,34-7-8 15,-3-2 0-15,10 4 9 16,1-4-10-16,-18 6 1 16,-14-1 0-16,-14 4-8 15,-9-1 16-15,-11 0-8 0,10 1 0 16,10 0 8-16,8-6-13 16,20 3 5-16,10-6 0 15,-3 2-1-15,-14-2 11 16,-13 2-10-16,-25 2 0 15,-10-2 2-15,-4 2-5 16,-16-2 3-16,-4 2 0 16,0-2-7-16,-11-2 13 15,4 0-6-15,11 0 0 16,3 0 7-16,6 0-10 16,1 0 3-16,7-2 0 15,-15-4-8-15,1 0 19 16,-17 2-11-16,3 4 0 15,-17-2 7-15,-7 2-10 0,7-2 3 16,0-2 0-16,-1 2-10 16,1 2 20-16,11-3-10 15,-18 0 0-15,6 1 7 16,-6-7-7-16,7-3 0 16,7-5 0-16,-7-6-5 15,3 0 17-15,4 1-12 16,-7-7 0-16,0 3 8 15,17-2-11-15,-17-1 3 16,13-3 0-16,-9 1-13 16,2-3 24-16,1-6-11 15,0-3 0-15,3-6 10 16,-10-3-16-16,0-5 6 0,0-6 0 16,-7 0-9-1,7-2 17-15,3-6-8 0,4-7 0 16,-1-2 5-16,1-5-11 15,10 2 6-15,-10-3 0 16,3-6-5-16,-10-8 17 16,0-17-12-16,0-3 0 15,-7-4 4-15,0 10-5 16,0 11 1-16,0 4 0 16,-7 10-7-16,-17 6 19 15,10 3-12-15,7 3 5 16,7 2 9-16,0-1-19 0,0-3 5 15,0 5 0 1,0-5-4-16,0-2 15 0,0-2-11 16,0-5 0-16,0-3 8 15,0-10-13-15,-31 1 5 16,4 1 0-16,3 1 4 16,-4 4 5-16,-3 2-9 15,11 1 0-15,2 0 11 16,18 2-16-16,0-5 5 15,0 7 0-15,0 10-14 16,25 9 23-16,-5 5-9 16,4-3 0-16,-3-3 8 15,3 4-13-15,-3-1 5 16,-1 0 0-16,-3 6-7 16,-3-5 16-16,-7-2-9 0,10 2 0 15,-17-4 7-15,7-2-12 16,0-6 5-16,-7-1 0 15,7-7-9-15,0 2 19 16,-7 3-10-16,0 2 0 16,0 10 9-16,0 5-15 15,7 12 6-15,-7 5 0 16,6 9-12-16,5 5 23 16,3 1-11-16,-14 2 0 15,6 1 10-15,1 2-18 16,0 6 8-16,-7-1 0 15,0 5-11-15,0-4 20 0,0 0-9 16,0 3 0 0,0-3 7-16,0 5-22 0,0 2 15 15,-27 3 0-15,-4 1-15 16,-14 7 12-16,-20 2 3 16,-32 0 0-16,-44 0 8 15,-37 13-22-15,-22 25 14 16,-16 11-53-16,9 3-71 15,-6-16-294-15</inkml:trace>
  <inkml:trace contextRef="#ctx0" brushRef="#br0" timeOffset="-4035">3476 2421 775 0,'0'0'147'0,"0"0"-92"0,0 0 65 15,0 0-2-15,0 0-20 16,0 0-25-16,117-192-17 15,-48 113 1-15,3-4-56 16,3 3 11-16,-9 6 3 16,-15 8-4-16,-20 15 2 15,-17 16-8-15,-14 12 1 16,0 17 8-16,0 6-14 16,0 0-6-16,0 0-1 15,-45 26-12-15,1 29 19 16,-8 16 0-16,25 9 9 0,20-2-21 15,7-6 12 1,13-14-7-16,60-9-9 0,2-9-33 16,15-8 12-16,6-3-57 15,-14-1-73-15,-9-3-153 16</inkml:trace>
  <inkml:trace contextRef="#ctx0" brushRef="#br0" timeOffset="-3546">3861 3645 802 0,'0'0'81'0,"0"0"2"15,0 0-14-15,0 0-34 16,0 0-5-16,0 0-30 15,38 32 0-15,13 13 6 0,-6 13-1 16,-7-5 6-16,-11 1-10 16,-20-8 7-16,0-2-16 15,-7-13 15-15,0-9-7 16,-7-6 2-16,-6-11 9 16,-1-5-6-16,7 0 54 15,-3-29 76-15,10-28-21 16,17-21-72-16,55-12-34 15,41-10-8-15,4 8-7 16,-7 15-45-16,-20 14-122 16,-15 11-18-16,-16 7-46 15,-8 7-173-15</inkml:trace>
  <inkml:trace contextRef="#ctx0" brushRef="#br0" timeOffset="-787">4232 6687 575 0,'0'0'136'15,"0"0"-116"1,0 0 67-16,0 0 57 0,0 0-37 16,0 0-11-16,0 0-32 15,7 0-32-15,0 0 32 16,14-5-38-16,10-15-1 16,27-15 18-16,18-17-33 15,13-4 17-15,1-8-23 16,-18 4 4-16,-28 9 9 15,-19 8-12-15,-25 6 20 16,0 14 22-16,0 2-44 16,0 13 24-16,-25 3-27 15,12 5 12-15,-18 0-25 16,3 0 13-16,-10 34 0 16,-6 18-5-16,13 13 13 0,10 4-8 15,14-6 0-15,7-3 3 16,0-6-13-16,0-5 10 15,7-9 0-15,21-6-3 16,10-3-14-16,-1-8 1 16,-6-6-66-16,-3-2-113 15,3-10-112-15,-4-5-476 16</inkml:trace>
  <inkml:trace contextRef="#ctx0" brushRef="#br0" timeOffset="-324">5106 6595 569 0,'0'0'206'0,"0"0"-205"16,0 0 15-16,0 0 29 15,0 0 9-15,0 0 7 16,244-14-33-16,-169 6-11 15,-16 0 11-15,-14 1-25 16,-14-1 19-16,-18 5-5 16,-13-3-12-16,0-3 44 15,0 1-22-15,0-4 5 16,0 1 4-16,-38 0-26 0,-6 2-6 16,-8 3-4-16,8 6 3 15,-8 0-11-15,21 0 2 16,17 0 6-16,14 0-7 15,0 0 9-15,0 3-4 16,7 6 2-16,31 2 0 16,0-2 10-16,6 0-10 15,-6-3 0-15,-3-1-1 16,-4 5 13-16,0 3-7 16,-4 4-5-16,-3 3 6 15,-10 0-5-15,-7 9-1 16,-7-1 0-16,0 1-2 15,-14 2 2-15,-31-2-27 0,1-1-121 16,-8-2-197-16</inkml:trace>
  <inkml:trace contextRef="#ctx0" brushRef="#br0" timeOffset="1824">6708 5277 729 0,'0'0'93'16,"-230"-122"-6"-16,96 82-21 16,-14 11 15-16,-14 15-40 15,-24 14-23-15,-30 2 6 16,-8 47-20-16,-20 34 14 0,-21 32-5 15,-23 34-7-15,-12 39 38 16,5 32-32-16,30 25 4 16,55 36 4-1,62 25-4-15,52 23-15 0,38 11 4 16,58-17-4-16,0-25 64 16,96-31-65-16,52-23 1 15,51-15-4-15,32-12 12 16,20-28-9-16,37-32 0 15,18-57 5-15,28-65-5 16,13-35 0-16,0-92 0 16,4-48 3-16,-17-38 8 15,-18-39-7-15,-10-28-4 16,-10-36 7-16,-7-34 6 0,-38-19 3 16,-42-23 3-16,-61 2 14 15,-89 18-31-15,-59 20 14 16,-128 42-16-16,-123 27-16 15,-103 33-2-15,-100 37-113 16,-65 48-23-16,-27 52 18 16,33 49-69-16,77 29-18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25.5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59 397 415 0,'0'0'409'0,"0"0"-296"0,0 0 1 15,0 0-22-15,0 0 5 16,0 0-23-16,-59 20-29 15,59-20 33-15,0 0-37 16,0 0-9-16,35 0 12 16,9-3-29-16,18-18 45 15,-3-3-8-15,-8-11-33 16,-6-2 26-16,-7-3-25 16,-11-12-12-16,-3 1 14 15,-10 2-16-15,-7 6 6 16,-7 11-11-16,0 12 7 0,0 12 1 15,0 6-9 1,0 2 0-16,0 0-11 0,0 0 4 16,-21 0 4-16,-3 0 3 15,-14 25 0-15,11 12-8 16,-11 12 8-16,24 5 0 16,7 7-10-16,7-2 13 15,0-4-3-15,7-4 0 16,21-8 6-16,10-6-15 15,-1-5 9-15,1-10 0 16,7-8-7-16,-11-8 12 16,21-6-5-16,-3 0 0 0,13-2-10 15,-6-23-11 1,-21-5-99-16,-38 2-200 16,-7 5-546-16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26.7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20 371 855 0,'0'0'178'0,"0"0"-11"16,0 0-17-16,0 0-58 16,0 0 3-16,0 0-51 15,-20-77-11-15,20 77 15 16,0 0-48-16,0 0 22 15,0 0-22-15,0 0 4 0,0 0-17 16,20 0 7-16,18 0 6 16,14 11-11-16,13 18 18 15,11 11-7-15,-4 3 0 16,-3 0 3-16,-24-3-12 16,-8 0 9-16,-16-6 0 15,-7-5-9-15,-14-10 10 16,0-4-5-16,0-9 4 15,0-4-8-15,-7-2 0 16,-38 0 15-16,7 0-7 16,11-11 21-16,3-18-14 15,17-4 7-15,0-14 6 0,7-7-19 16,7-11 22-16,51-7-23 16,11-1 0-16,21 3-2 15,6 9 6-15,-17 13-10 16,-3 14-6-16,-25 11-112 15,-27 9-155-15,-24 3-692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44.3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269 124 692 0,'0'0'197'0,"0"0"-88"15,0 0-27-15,0 0 29 16,0 0-42-16,0 0-24 16,0 0-45-16,-13-32 8 15,-18 44-15-15,-4 22 7 16,-16 20 0-16,6 17 0 15,0 10 5-15,14 5-5 16,18-3 0-16,13-6 4 16,0-8-10-16,20-12 6 15,32-14 0-15,10-12-2 0,3-14 18 16,-7-5-13 0,11-12 17-16,-10 0-14 0,-8 0 82 15,8-15-23-15,-15-20-22 16,1-18 32-16,0-28-37 15,-7-17 18-15,-18-21-41 16,-3 5-8-16,-17 17 14 16,0 22-21-16,-55 24 0 15,-10 17-11-15,-11 11 5 16,4 5 6-16,7 13 0 16,-4 5-32-16,18 0-24 15,6 43-99-15,7 17-44 16,24 9-84-16,14 5-422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47.1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0 852 0,'0'0'228'0,"0"0"-99"15,0 0-45-15,0 0-20 16,0 0-60-16,0 0 6 16,14 95 4-16,-7-30-13 15,-7 10 10-15,0 4-8 16,0 3-6-16,0 0-32 15,0-9-169-15,0-10-177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47.8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0 197 863 0,'0'0'151'16,"0"0"-52"-16,0 0 18 0,0 0-65 15,0 0-5-15,0 0-39 16,52-8 2-16,-14 25-13 16,20 14 3-16,11 12 0 15,3 3-3-15,11 5 13 16,-18-2-10-16,-3-1 0 15,-28-5 1-15,-10-8-7 16,-17-12 6-16,-7-9 0 16,0-3-4-16,0-7 4 15,-24-4 0-15,-10 0 15 16,-11 0-11-16,7-24 10 16,18 2-14-16,2-5 1 0,18-3 12 15,0-8-6 1,31-7-5-16,35-8-2 0,16 6-16 15,14 1 5-15,-13 5-39 16,-18 13-7-16,-6 8-17 16,-21 15-61-16,-14 5-124 15</inkml:trace>
  <inkml:trace contextRef="#ctx0" brushRef="#br0" timeOffset="298">1224 166 682 0,'0'0'138'0,"0"0"-96"16,0 0 13-16,0 0-54 16,0 0 8-16,0 0-9 15,179-8 3-15,-138 4-5 16,-3 4 2-16,-14 0-50 16,-17 0-75-16,-7 0-211 15</inkml:trace>
  <inkml:trace contextRef="#ctx0" brushRef="#br0" timeOffset="503">1224 166 483 0,'-31'157'216'16,"31"-157"-186"-16,24 0-1 15,21 0 43-15,7 0-37 16,6 0 2-16,8 0-32 15,-5-11-4-15,-9-1-2 16,-18 1-94-16,-3 2-44 16,-24 1-60-16,-7 2-113 0</inkml:trace>
  <inkml:trace contextRef="#ctx0" brushRef="#br0" timeOffset="779">1410 52 483 0,'0'0'147'0,"0"0"-40"0,0 0-20 16,0 0-28-16,0 0 21 15,0 0-27-15,-127-52-14 16,127 52-18-16,7 0-16 16,37 3-5-16,1 20 6 0,7 5-4 15,6-2 15 1,-3 5-1-16,-14 1 14 15,4-1 22-15,-7 1-22 0,-7-1-7 16,-11-5-9-16,-13 0-11 16,-7-1 8-16,0-5-11 15,0 3-3-15,-20-5-10 16,-18 2-139-16,0 0-75 16</inkml:trace>
  <inkml:trace contextRef="#ctx0" brushRef="#br0" timeOffset="1167">2008 120 987 0,'0'0'110'0,"0"0"0"15,0 0-6-15,0 0-29 16,0 0-50-16,0 0-19 16,0 23-6-16,-13 23 0 15,13 5 5-15,0-2 4 16,0-1-9-16,0-4 0 16,30-7 3-16,15-9-11 15,7-11 8-15,6-12 0 16,14-5 8-16,-10 0-7 0,-3-25 10 15,-15-6 41-15,-13-6 3 16,-24-4 37-16,-7-4-51 16,-7-4-29-16,-54 3-11 15,2 12-1-15,-17 8-1 16,-10 15-50-16,-3 11-84 16,7 0-63-16,6 0-208 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46.4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0 566 856 0,'0'0'145'16,"0"0"-56"-16,0 0 12 15,0 0 19-15,0 0-58 16,0 0 11-16,244-172-23 15,-199 127-30-15,-1-1 30 0,-6-6-43 16,-10 4 14-16,-11 2 6 16,-17 6-24-16,0 6 19 15,0 2-16-15,0 9 3 16,0 9-5-16,-17 6-4 16,-4 4 0-16,-3 4-10 15,10 0-3-15,-17 0 13 16,4 29 0-16,3 9 2 15,3 10-7-15,21 3 5 16,0 6 0-16,0-5-7 16,21-3 12-16,16-9-10 15,15-6-11-15,0-6-28 0,16-4 3 16,-9-10-95-16,-1-11-68 16,1-3-116-1</inkml:trace>
  <inkml:trace contextRef="#ctx0" brushRef="#br0" timeOffset="447">925 203 785 0,'0'0'120'0,"0"0"-35"16,0 0-51-16,0 0 2 0,0 0-31 15,0 0 8-15,223-9 12 16,-157 9-17-16,-5 0 18 16,-9-5 4-16,-18-1-2 15,-10-3 18-15,-10 3-16 16,-14-2 3-16,0-1 27 16,0-2-27-16,0-1 10 15,-20-5-39-15,-25 3 6 16,-7 2-18-16,8 6 8 15,13 1 0-15,10 5-4 16,14 0 8-16,7 0-6 16,0 0 2-16,0 0-17 0,14 0 11 15,24 14-3 1,-11 9 9-16,18 0 1 0,0 0 6 16,-8 3-7-16,8-4 0 15,-7 4 2-15,-11-6-5 16,-9 1 3-16,-11-6-5 15,-7 4 4-15,0-5-151 16,-25 0-69-16,-12-5-146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4:23.0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0 261 473 0,'0'0'367'16,"0"0"-283"-16,0 0-36 0,0 0 51 16,0 0-28-16,0 0-27 15,193-29 16-15,-135 20-34 16,18 1-6-16,-17-4 10 15,6 1-25-15,-20-1 18 16,-1 1-12-16,-13-3-3 16,-10 0 32-16,-14-4-11 15,-7-2 12-15,0 0 19 16,0-2-52-16,-7 4 10 16,-31 1-17-16,4 3 6 15,3 6-7-15,17 4 0 16,7 4 0-16,-3 0-1 0,10 0 5 15,0 0-11-15,0 0 7 16,0 0-5-16,0 12-1 16,10 5 4-16,18 6 2 15,9-3-1-15,8 4 13 16,7-2-9-16,-1 1-3 16,-13 0 2-16,-7-3-6 15,-17-1 4-15,-14-1 0 16,0 2-3-16,-31 2-31 15,-41 1-45-15,-11 1-143 16,-6-2-110-16,-8 1-516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52.0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45 300 273 0,'0'0'552'16,"0"0"-414"-16,0 0-26 16,0 0 30-16,0 0-54 15,0 0-1-15,-45-20-40 16,45 20-21-16,0 0 19 15,0 0-35-15,0 0 12 16,0-2-13-16,14 2-3 16,24 0-2-16,20-6 0 15,4 3-1-15,3 0 4 0,-6-1-2 16,-8 0-5-16,-6 1 6 16,-14-3 2-16,-17 0 5 15,-7-3-3-15,-7 4-4 16,0-3 37-16,0-10-34 15,0-1 4-15,0-10-13 16,-28 3 10-16,-10 0-7 16,0 4-3-16,1 2 0 15,-5-3 0-15,11 9 0 16,1 2 0-16,16 4 0 16,0 4 10-16,14 4-11 15,0 0 1-15,0 0-5 16,0 0-7-16,0 0-1 0,14 12 5 15,17 17 1-15,13 8 5 16,15 0-1-16,-8 0 3 16,15 1 0-16,-15-1 0 15,1-2 2-15,-14-5-2 16,-14 2 0-16,-10-7 6 16,-8-2-11-16,-6-6 5 15,0-2-8-15,0 2 1 16,-27 3-18-16,-35-1-43 15,-3 1-45-15,-4 1-135 16,35-10-173-16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8:52.5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284 846 966 0,'0'0'112'0,"0"0"25"16,0 0-15-16,0 0-60 0,0 0-13 15,0 0-47-15,0 0 1 16,6-29-3-16,25 29-5 15,-3 23 1-15,10 5 4 16,0 7-2-16,-1 4-9 16,-9 4 11-16,-4 1 0 15,-3-7-1-15,3-9 10 16,-17-2-9-16,-7-11 0 16,0-10 0-16,0-2-8 15,0-3 12-15,0 0-4 16,-14 0 7-16,-24 0-5 15,7-3 18-15,17-17-9 16,1 0-9-16,13-3 47 16,0-8-20-16,0-6-17 15,58-15-10-15,31-5 11 0,8 3-14 16,-1 8 1-16,-17 12 0 16,-17 14-9-16,-28 11 9 15,-17 9-20-15,-3 0-50 16,-14 0-96-16,0 29-35 15,0 11-86-15</inkml:trace>
  <inkml:trace contextRef="#ctx0" brushRef="#br0" timeOffset="251">1233 717 734 0,'0'0'178'0,"0"0"-93"15,0 0 20-15,0 0-59 16,0 0-45-16,0 0 7 16,127-6-1-16,-55 6-7 15,11 0 0-15,-18 0 0 16,-14 3 0-16,-20 6-126 15,-31 5-65-15,0 3-33 16</inkml:trace>
  <inkml:trace contextRef="#ctx0" brushRef="#br0" timeOffset="380">1367 917 449 0,'0'0'157'0,"0"0"-82"0,0 0-44 15,244-4-16-15,-172 2-15 16,-10 2-222-16</inkml:trace>
  <inkml:trace contextRef="#ctx0" brushRef="#br0" timeOffset="759">2010 754 653 0,'0'0'203'0,"0"0"-41"16,0 0-28-16,0 0-47 15,0 0-53-15,0 0-16 16,0-17-18-16,0 17-11 16,0 23 2-16,0 3 9 15,7-4-1-15,17-4 1 16,-11-10 0-16,11-2-4 15,4-6 11-15,3 0-6 16,0 0 24-16,-4 0-4 0,-3-16 66 16,-10-8-5-1,0-5-33-15,-7-3 7 0,-7 2-36 16,0 1 7-16,0 3-27 16,-35 6-5-16,4 3 5 15,-6 11-14-15,-1 6-18 16,3 0-77-16,-2 15-92 15,-1 13-94-15,17 4-277 16</inkml:trace>
  <inkml:trace contextRef="#ctx0" brushRef="#br0" timeOffset="1266">2501 304 757 0,'0'0'234'16,"-223"-125"-125"-16,75 71 18 16,-17 5-48-16,-21 15 7 15,-13 14-44-15,-14 12-13 16,3 8-8-16,11 3-16 16,20 34 10-16,48 14-15 15,-3 12 5-15,31 14-12 16,-4 12 7-16,21 8 0 15,11 12 0-15,-1 8 3 16,42 14-4-16,10 4 1 16,24-2 0-16,0-4-14 15,51-17 10-15,32-11 4 16,27-16-3-16,24-16 4 0,7-18-5 16,13-19 4-16,18-22 0 15,21-10 20-15,13-5 17 16,4-40 24-16,-11-16 6 15,-13-12-30-15,-17-14 27 16,-11-10-38-16,-17-15 1 16,-45-10 26-16,-17-10-37 15,-27-8 1-15,-52 9 7 16,0 5-19-16,-79 15 5 16,-49 7-10-16,-40 21-4 0,-35 15-10 15,-3 22 10 1,-1 20 4-16,-2 24-9 0,16 2-40 15,14 28-17-15,18 32-32 16,27 14-83-16,24 12-171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9:05.5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1262 259 725 0,'0'0'55'0,"0"0"-47"15,0 0 28-15,0 0-31 16,0 0-1-16,0 0-4 16,90-141 28-16,-15 124-20 15,35 5-8-15,62-2 0 16,48 6 14-16,55-7-16 16,28 2 2-16,17 0 0 15,-31 2-6-15,-38 6 13 16,-73 1-7-16,-74 4 0 15,-53 0 23-15,-51 0-47 0,-7 0 24 16,-103 0 0-16,-82 0-15 16,-70 9 28-16,-47 5-13 15,-25-2 0-15,8-4 20 16,16-5-21-16,11 0 1 16,17-3 0-16,17 0 11 15,49 0 5-15,75 0-16 16,76 0 0-16,65 0 18 15,44 0 6-15,125 0-24 16,99 0 0-16,79 0-7 16,55-8 24-16,28-4-17 15,0-2 0-15,-38 8 15 0,-58 4-24 16,-90 2 9 0,-79 0 0-16,-86 0-16 0,-48 0 16 15,-31 0-7-15,-83 13 4 16,-102 13 3-16,-87 9-6 15,-93 4 6-15,-64 10 0 16,-1-3-6-16,7-1 19 16,38-8-13-16,58-5 0 15,52-6 22-15,62-3-17 16,86-5-5-16,55-10 0 16,72-3-4-16,20-5 20 15,135 0-16-15,113 0 5 0,103-13 23 16,73-22-31-16,37 0 3 15,-6 9 0-15,-52 4-20 16,-66 13 18-16,-99 9 2 16,-86 0 0-16,-76 0 0 15,-75 11-25-15,-28 6-2 16,-127 10 27-16,-79 4-26 16,-107 0 35-16,-65 4-9 15,-31-10 0-15,24-4 13 16,41-7-1-16,80-6-10 15,78 1 8-15,66 0 12 16,62-4-4-16,34-2-18 16,31-1 0-16,6-2 16 0,105 0-24 15,91 0 8 1,108-28 0-16,82-6-17 0,55-9-34 16,-4 9-12-16,-33 8 12 15,-77 9-55-15,-96 11 102 16,-96 6-25-16,-96 0-20 15,-62 0 36-15,-152 12-105 16,-106 10 118-16,-110 4 25 16,-69-1-24-16,-20-4 64 15,16-4-42-15,42-8 27 16,83-1 33-16,58-2-70 16,82 2 43-16,76-2-44 0,66-2 9 15,51 1-27-15,79-2 6 16,144-3 0-16,118 0 15 15,126 0 5-15,73 0-20 16,10 0 0-16,-37 0-4 16,-94 6-19-16,-99 19 23 15,-110 7-7-15,-100-4-9 16,-72 4-23-16,-38-3 31 16,-128 2 7-16,-64 3 1 15,-59-2 11-15,-69-7-11 16,-27-2 0-16,-11-6 41 15,18-8-33-15,27-1 26 16,62 4 30-16,58-4-61 16,66 6 40-16,48-4-43 15,48-5 0-15,24-2-15 0,7 1 9 16,21 3 6-16,61-1-2 16,59-3 10-16,69-3-12 15,62-3 4-15,34-26-53 16,-11 4 38-16,-44 2-58 15,-65 12 73-15,-83 1 0 16,-65 10 7-16,-45 0-28 16,-141 0-7-16,-96 24 28 15,-113 15 9-15,-66 16 7 16,-35 1-16-16,29-2 27 16,57-11-7-16,97-10 60 15,96-10-49-15,90-7-21 0,55-12 13 16,34-2-14-16,6-2-10 15,104 0 2-15,76-8 0 16,110-26 30-16,61-15-31 16,56-6 0-16,3 8-12 15,-24 6 7-15,-58 15 5 16,-52 12-3-16,-90 6 5 16,-78 4-12-16,-63 4 10 15,-51 0-10-15,-14 0 5 16,-99 0-2-16,-56 0 7 15,-68 6 0-15,-45 14 15 16,-7 1-20-16,7-5 5 16,28 4 0-16,34-2 2 0,41-1 12 15,52-5-14-15,55-7 0 16,41-3 12-16,31-2-26 16,75 0 14-16,80 0 0 15,89-11-5-15,90-22 17 16,51-8-15-16,24 4 3 15,-24 8-58-15,-58 12 52 16,-90 14-34-16,-103 3 40 16,-106 0-7-16,-56 12-11 15,-168 16 17-15,-100 6-17 16,-102 7 36-16,-63-4-22 16,-14-15 4-16,25-7 0 15,34-15 17-15,62 0-5 16,55 0 5-16,113 0 15 0,83 0-30 15,89 0 65-15,35-3-66 16,130-14 23-16,100-9-19 16,96-17 14-16,69-8-19 15,45-3 0-15,20-4-14 16,-23 10 12-16,-35 8-43 16,-83 12 45-16,-110 13-25 15,-102 6 37-15,-115 9-15 16,-33 0 3-16,-145 0-10 15,-86 0-5-15,-90 9 15 16,-75 6 0-16,-20-1 1 16,6 0 22-16,45-3-23 15,86 1 16-15,116-6-7 0,94-3 35 16,82 0-39 0,41 2-4-16,131-5 9 0,93 0-5 15,107 0 14-15,58 0-19 16,20 0 5-16,1-3-28 15,-49 3 7-15,-78 0-42 16,-63 0 57-16,-99 0-53 16,-83 0 54-16,-72 13-20 15,-131 8-44-15,-123 5 51 16,-114 6 13-16,-86 2 0 16,-65 10 0-16,0 3 21 15,17 5 11-15,55-1 21 0,93-8-49 16,103-11 42-16,116-9-46 15,77-13 0-15,58 0 0 16,72-8 17-16,121-2-17 16,120-2 2-16,99-36 22 15,107-7-48-15,32-1 0 16,-12 17-54-16,-64 23 46 16,-111 6 12-16,-126 0 20 15,-122 24 0-15,-98 1-19 16,-63 3 11-16,-141 1-8 15,-96 3 16-15,-96-4-2 16,-52-5 33-16,-30-3-27 16,2-6 41-16,42-5-34 0,59-4 81 15,75-1-63 1,113 2 2-16,80-4 11 0,68 4-26 16,21 0-31-16,110-4 15 15,121-2 0-15,123 0 10 16,113-14-10-16,46-3-20 15,-18 8 12-15,-58 4-32 16,-80 5 20-16,-92 0-3 16,-93 0 15-16,-90 0-6 15,-68 0 14-15,-45 0 0 16,-137 0-19-16,-101 0 31 16,-92 9-12-16,-99 7 0 15,-46 2 10-15,-27 2-12 0,31-1 6 16,62 1-4-16,117-2 54 15,137-7-51-15,117 3 40 16,94-4-43-16,143-2 16 16,138-6-18-16,117-2 2 15,103 0 0-15,35-10-6 16,-11 0-9-16,-76 10-2 16,-103 0 9-16,-120 0-2 15,-103 10-7-15,-89-2 17 16,-59 0-12-16,-28 1 11 15,-137 5-15-15,-117 1 16 16,-86 4 0-16,-99 1 10 0,-32 3-12 16,-3 3 12-1,48-3-1-15,76-3 54 0,89 0-52 16,114-6 16-16,86-2-27 16,78-1 18-16,66-8-38 15,138-3 30-15,130 0-10 16,117-17 9-16,100-17-5 15,38-6-8-15,-21 8-5 16,-69 7-68-16,-86 13 67 16,-123 9-15-16,-114 3 25 15,-107 0-9-15,-72 3 3 16,-164 20-4-16,-125 5-5 16,-151 10 30-16,-110-1-21 15,-65 5 6-15,7-1 0 0,82-7 54 16,155-3-8-1,161-11 26-15,135 0-55 0,89 1-14 16,120-7-6-16,145-2 5 16,151-12-2-16,148 0 18 15,72-12-1-15,0-2-17 16,-65 2 0-16,-104 6-27 16,-126 3 15-16,-104-3-65 15,-103 1-2-15,-96-4 41 16,-83 2-64-16,-133-8-78 15,-80-11-499-15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3:31.2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45 112 734 0,'0'0'203'16,"0"0"-64"-16,0 0 25 16,0 0-32-16,0 0-46 15,0 0-34-15,-45-112 14 16,45 112-35-16,0 0-14 15,0 0-13-15,0 0-4 16,0 3-1-16,0 29-16 16,0 13 9-16,0 14 5 0,0 8 3 15,14 1 0-15,0-2 0 16,-4-6 8-16,-10-5-6 16,7-9-2-16,-7-9 4 15,7-11-6-15,0-9 2 16,-7-12 0-16,0-2-4 15,0-3 12-15,0 0-4 16,0 0 9-16,0-25-12 16,0-11 8-16,0-10-9 15,0-4 0-15,0-7-1 16,7 3 2-16,17 7-4 16,-11 16 3-16,1 11-10 0,-4 7 7 15,4 9-14 1,0 4-3-16,24 0-4 0,7 0-30 15,-1 0 22-15,-6 14-12 16,-17 9-22-16,3 0 45 16,-24 7-26-16,0-3 27 15,0 5 7-15,-17-4-7 16,-28-2 18-16,0-3 2 16,0-6 0-16,18 0-1 15,3-6 1-15,10-2 0 16,0-4 0-16,14-1 6 15,0-4-5-15,0 2-1 16,0-2 5-16,21 6-3 16,17 1-1-16,13 1 8 15,15 0-8-15,2 1-1 0,5 5-79 16,2-5-102-16,8 2-68 16,-4 1-245-16</inkml:trace>
  <inkml:trace contextRef="#ctx0" brushRef="#br0" timeOffset="508">836 435 576 0,'0'0'252'15,"0"0"-126"-15,0 0 15 0,0 0-55 16,0 0-32-1,0 0-44-15,-41-29-9 0,54 29-2 16,25 0-3-16,21 0 4 16,-1 0 6-16,-6 0-1 15,6 0-2-15,-20 0-2 16,7 0-1-16,-21-8 17 16,-11 2-10-16,-6-1 9 15,-7 2 18-15,0 0-3 16,0-1 35-16,0-6-38 15,-14 4-26-15,-23-6-4 16,-1 2-3-16,-7 3 5 16,11 4 0-16,3-1 8 0,7 3-5 15,10 0-3-15,14 2 0 16,0-3 0-16,0 4 2 16,0-3-2-16,0 3 0 15,0 0-12-15,24 0 8 16,4 0-7-16,23 11 11 15,11 10 2-15,-10-2 1 16,-8 4-3-16,1-3 0 16,-24 1 6-16,-1-2-7 15,-20-4 1-15,0 2-12 16,0 3 8-16,-51 0-88 16,-22 0-120-16,-9 0-294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3:34.1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0 113 416 0,'0'0'326'16,"0"0"-147"-16,0 0-16 0,0 0-7 16,0 0-69-1,0 0 0-15,0 0-28 0,0-40-40 16,0 23 20-16,11 3-32 16,-5 2-3-16,15 1-3 15,-7 2 1-15,10 3-2 16,-4 4 0-16,-2 2-10 15,2 0 10-15,4 6-18 16,-10 22-3-16,7 7 16 16,-11 1-27-16,-10 4 19 15,0 1 4-15,0-2-2 16,0-4 7-16,0-7-14 16,0-10-15-16,0-11 15 15,0-3 4-15,0-4 14 0,0 0 15 16,0-5-6-16,0-27 25 15,21-8-33-15,10 0 11 16,3-6 12-16,11 3-19 16,-1 1 0-16,1 10-5 15,-14 12 5-15,-17 11-8 16,-7 7 3-16,0 2-11 16,3 0 8-16,-3 6-29 15,13 16 22-15,-2 9 7 16,-5 7-7-16,-6-1 6 15,7-3 0-15,-14-2 4 16,0-13-2-16,10-2-9 16,-3-8 3-16,0-6-2 0,0-3-6 15,-7 0 16-15,7 0 0 16,7 0 3-16,3-12 19 16,3-7-13-16,-13 5 0 15,4 5 18-15,-11 3-20 16,0 6 15-16,0 0-14 15,0 0-8-15,0 0-3 16,0 0-37-16,13 20 23 16,-6 11 14-16,14 1-2 15,10-3 1-15,0-9-19 16,3-9 16-16,4-5-1 16,7-6 9-16,-1 0-1 0,-13 0 10 15,-3-15-9 1,-4-10 49-16,-10-4 13 0,-14-8-5 15,0-6 3-15,0 3-40 16,-21 3 0-16,-10 9-21 16,-14 8 2-16,18 8-11 15,-4 6 8-15,7 6-7 16,-11 0 6-16,-9 9-64 16,-8 25-91-16,7 9-72 15,15 6-232-15</inkml:trace>
  <inkml:trace contextRef="#ctx0" brushRef="#br0" timeOffset="203">1149 322 890 0,'0'0'198'0,"0"0"-28"16,0 0-50-16,0 0-48 15,0 0-69-15,0 0-3 16,0-23-50-16,10 23-103 16,4 0-95-16,6 6-104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3:35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115 240 620 0,'0'0'201'0,"0"0"-73"15,0 0 7-15,0 0-27 16,0 0-44-16,0 0-17 16,-59-51-45-16,53 51-2 0,-1 7-8 15,0 26 3-15,0 7 5 16,7 0 0-16,0-6 0 16,0-8-7-16,27-5 6 15,11-11-5-15,0-4-2 16,14-6 16-16,-15 0 1 15,8 0-3-15,-17-16-1 16,3-8 13-16,-18-1-17 16,-13-4 20-16,0-1 24 15,0 0-11-15,0 2 3 16,-20 5-26-16,-18 5-10 16,0 7-2-16,0 6-4 0,0 5 5 15,18 0-6 1,6 0 0-16,14 25 4 0,0 7-25 15,7-7-35-15,44 4 34 16,25-12 5-16,-11-5 23 16,18-7-1-16,-11-5 9 15,4 0-7-15,-18 0-1 16,-6-20 0-16,-14-3 12 16,-11-6 1-16,-17-5 43 15,-10-3 15-15,0 1-32 16,0-3 16-16,-37 5-43 15,-1 10 5-15,0 3 2 16,17 9-16-16,8 9 8 0,2 3-11 16,11 0 5-16,0 0-11 15,-13 0 1-15,-1 29 3 16,-17 20-9-16,10 19 12 16,-10 15-1-16,11 14 0 15,2 6 6-15,-9 6-17 16,3 0-3-16,-4-3-29 15,4 2-5-15,17-3-14 16,7-4 56-16,0-19-12 16,0-24-6-16,14-27 19 15,10-19 4-15,4-12 1 16,-4 0 23-16,14 0-16 0,3-22 26 16,4-19-3-1,-1-5-26-15,1-11 32 0,-21-12-35 16,-10-5 2-16,-14 0-3 15,0 2 0-15,-38 15-23 16,-20 11-38-16,-1 18-48 16,8 13-66-16,13 13-232 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3:36.1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78 152 796 0,'0'0'206'0,"0"0"-16"16,0 0-49-16,0 0-12 15,0 0-51-15,0 0-39 16,-7-72 2-16,7 72-41 16,0 0 0-16,0 3-5 15,0 20-15-15,0 14 20 16,0 12 0-16,-7 8 1 15,-7 9-3-15,-10 2 2 16,10-2 0-16,8-3 4 16,6-12 3-16,0-8-7 15,13-11 0-15,39-12 5 0,-1-9-9 16,18-7 11-16,-3-4-7 16,16 0 0-16,-17-18-48 15,-6-13-75-15,-14-9-154 16,-15-9-253-16</inkml:trace>
  <inkml:trace contextRef="#ctx0" brushRef="#br0" timeOffset="316">724 40 783 0,'0'0'250'16,"0"0"-48"-16,0 0-16 0,0 0-75 15,0 0-43-15,0 0-39 16,0-43-25-16,0 43-7 16,0 0 3-16,0 20-9 15,0 21-3-15,0 10 16 16,0 9-4-16,0 8 2 16,-17 4 6-16,17 2-5 15,0-8-3-15,0-11 0 16,55-11-2-16,10-11 5 15,25-16-3-15,20-17 6 16,31 0 6-16,-7-6-8 16,-7-19-4-16,-48-4-67 0,-48 9-158 15,-31 3-467-15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3:37.5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48 215 508 0,'0'0'292'16,"0"0"-146"-16,0 0 10 0,0 0-8 15,0 0-13-15,0 0-75 16,-51-123-32-16,58 94 6 16,17 7-27-16,-4 5 18 15,-6 5-9-15,3 4-14 16,-3 4 3-16,0 4-5 15,3 0-7-15,11 0 4 16,3 27-17-16,-1 9 20 16,-9 13-5-16,0 8-4 15,-11 1 3-15,-3-1 6 16,-7-6 0-16,0-11-2 16,0-14 2-16,0-11-1 15,0-10-1-15,0-5 2 0,0 0 11 16,7 0 0-1,7-9 7-15,-8-22-4 0,25-9-4 16,-7-6-8-16,4 3-2 16,3 9 0-16,-10 9-3 15,-4 10 3-15,-4 9 0 16,-6 6-4-16,14 0-8 16,-4 0 4-16,11 15 4 15,10 16-9-15,-8 9 13 16,-2 3-19-16,-4 5-20 15,-10 4-35-15,3-3-92 16,-3-7-94-16,-7-7-355 0</inkml:trace>
  <inkml:trace contextRef="#ctx0" brushRef="#br0" timeOffset="452">798 321 602 0,'0'0'219'0,"0"0"-88"16,0 0 8-16,0 0-41 16,0 0-33-16,0 0-53 15,7-31-8-15,24 31-4 16,20 0 4-16,8 0-4 16,6 0 0-16,-3 0 6 0,3 0-8 15,-20 0 7 1,-24 0-5-16,-11 0 2 0,-10 0 0 15,0 0 10-15,0 0 20 16,-17 0 22-16,-21 0-32 16,4-12-22-16,-4 0 0 15,7 4 3-15,10 2 0 16,14 0 0-16,7 6-2 16,0 0 1-16,0 0-4 15,0 0-8-15,0 0 1 16,21 0-2-16,24 0 11 15,6 15-4-15,-6 2 4 0,13 4 0 16,-6-3 1-16,-14 3 6 16,0-1-7-16,-18-3 0 15,-9 3 1-15,-11 3-4 16,-11 3-8-16,-47 3-2 16,-21 2-53-16,3-2-151 15,18-4-184-15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3:38.4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276 329 978 0,'0'0'142'0,"0"0"-15"0,0 0 5 16,0 0-43-16,0 0-25 16,0 0-16-16,-31-155-34 15,11 147 5-15,-4-1-19 16,10 3 0-16,0 4-3 16,-10 2 0-16,10 0 3 15,-17 0-3-15,4 0 3 16,3 23-5-16,3 11 3 0,4 8-1 15,10 4-4 1,7 0-14-16,0 0 5 0,0-1 6 16,45-2-9-16,-7-2 16 15,20-1-6-15,-13-4 9 16,0-1-2-16,-14-7 7 16,-11-2-5-16,-3-3 0 15,-17-3-15-15,0-2 14 16,0-5-13-16,-31 2-8 15,-6-5-4-15,-1-3-41 16,-7-7-29-16,0 0-59 16,18 0-155-16,-4-23-465 15</inkml:trace>
  <inkml:trace contextRef="#ctx0" brushRef="#br0" timeOffset="267">551 368 627 0,'0'0'218'16,"0"0"-66"-16,0 0 8 16,0 0 4-16,0 0-69 15,0 0-28-15,28-36-20 16,-28 36-42-16,7 2-5 16,-7 24-22-16,10 14 10 15,-10 4 12-15,0 1 0 16,7-2 0-16,-7-6 3 15,7-9-3-15,-7-7-8 0,0-10-111 16,0-3-46 0,0-8-77-16,7 0-51 0,7-17-231 15</inkml:trace>
  <inkml:trace contextRef="#ctx0" brushRef="#br0" timeOffset="535">655 57 62 0,'0'0'613'0,"0"0"-509"0,0 0 29 16,0 0-51-16,0 0-42 15,0 0-30-15,-200-43-8 16,200 66-2-16,0 0 0 16,0-3-6-16,0-3 6 15,14-5 3-15,7-10-1 0,10-2 22 16,-1 0-5-16,-9 0 75 15,10-10 19-15,-17-11-51 16,-14-2-16-16,0 6-27 16,0 0-19-16,0 5-11 15,-31 12-40-15,3 0-62 16,4 6-97-16,24 29-210 16</inkml:trace>
  <inkml:trace contextRef="#ctx0" brushRef="#br0" timeOffset="1110">885 365 889 0,'0'0'168'16,"0"0"-96"-16,0 0 62 15,0 0-74-15,0 0-48 16,0 0-1-16,103 0-11 16,-51 0 9-16,-8 0-3 15,-13 0-6-15,-17 0 0 16,-7 0-8-16,-7 0 7 16,0 12-14-16,0 14 8 0,0 6 5 15,-31 7 4-15,4 2 7 16,-11-1-9-16,14-6 3 15,10-8-2-15,0-7-1 16,14-7 0-16,0-6 3 16,0-4 0-16,0-2-3 15,14 0 0-15,31 0 4 16,30 0 6-16,22-8-10 16,13-18 3-16,-7-5-3 15,-21-1 5-15,-16 1-5 16,-22-1 0-16,-6 4 2 15,-14-2 10-15,-17 3 18 16,-7 1 53-16,0 3-25 16,-7 6-41-16,-24 0-2 0,0 10-15 15,4 7 0-15,-4 0-5 16,0 0 6-16,3 33-1 16,4 6 0-16,17 5 6 15,7-1-6-15,0-3 0 16,7-6-10-16,38-5-1 15,7-7-49-15,23-7-85 16,8-10-153-16,-4-5-577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3:42.6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80 883 0,'0'0'218'16,"0"0"-30"-16,0 0 0 15,0 0-72-15,0 0-29 16,0 0-50-16,10-58-21 16,-10 58-16-16,0 3-3 15,0 32-7-15,0 13 10 16,0 21 0-16,-17 2 0 0,10-2 6 16,7-6-6-1,0-12 0-15,0-2 6 0,24-11-6 16,11-4 0-16,9-9 5 15,1-11-10-15,13-4 5 16,25-10-21-16,-7 0-25 16,-4-24-98-16,-3-13-80 15,-18-3-56-15,-23-4-147 16</inkml:trace>
  <inkml:trace contextRef="#ctx0" brushRef="#br0" timeOffset="309">617 165 376 0,'0'0'297'0,"0"0"-134"16,0 0 25-16,0 0 0 0,0 0-54 16,0 0 11-16,-31-148-40 15,31 136-31-15,0 7-15 16,-7 5-26-16,7 0-7 16,0 0-4-16,0 0-16 15,0 0 0-15,0 0-6 16,0 5-18-16,-7 27 16 15,7 13-5-15,-7 10 7 16,0 5 0-16,7 0 10 16,0-3-10-16,0-3 0 15,7-8 4-15,21-9-10 16,16-11 6-16,8-5 0 16,24-16-2-16,13-5-11 15,-7 0-13-15,-9-21-56 0,-29-10-114 16,-37 3-284-16</inkml:trace>
  <inkml:trace contextRef="#ctx0" brushRef="#br0" timeOffset="470">1322 214 1038 0,'0'0'127'15,"0"0"-127"-15,0 0-110 0,0 0-716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4:24.6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0 218 320 0,'0'0'509'0,"0"0"-369"16,0 0 8-16,0 0-34 16,0 0-39-16,0 0-42 15,-7-18-2-15,7 12 10 16,31-8-34-16,13-6 21 16,22-5-11-16,16-7-14 0,-17 4 28 15,-6 2-14 1,-21 3 8-16,-14 9 7 0,-17 5-25 15,-7 6 21-15,0 3-22 16,0 0 2-16,0 0-16 16,0 8 2-16,0 30 6 15,-7 19-5-15,-10 12 12 16,10 5-4-16,7 4-3 16,0-1 3-16,0 0-5 15,0-6 2-15,0-8 0 16,-7-14-1-16,7-9 7 15,-7-12-6-15,7-13 0 16,0-4 2-16,-7-11-5 16,-3 0 3-16,3 0 0 15,-21 0-2-15,-3 0 12 0,-20 0-4 16,6 0-6-16,-6-9 7 16,20 7-7-16,17-2 0 15,7 2 0-15,7 2-5 16,0-3 3-16,14 0 1 15,44-3-9-15,39-8 10 16,30-2 8-16,7-5-8 16,-7 4-6-16,-17 5-23 15,-21 6-144-15,-16-2-295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3:40.3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124 185 1017 0,'0'0'174'15,"0"0"-90"-15,0 0 41 16,0 0-35-16,0 0-69 15,0 0-15-15,-35-3-6 16,11 32-10-16,4 14 3 0,-4 5 7 16,10-1 0-16,14-7-1 15,0-6-10-15,0-9-37 16,38-11-8-16,13-5 29 16,-6-9 26-16,0 0 2 15,-11 0 1-15,-3-19 11 16,0-7-11-16,-10-6 8 15,-14-5 9-15,-7 2 20 16,0 2 9-16,0 4-25 16,-21 5-8-16,-17 11-9 15,0 4-6-15,11 6 0 16,3 3-2-16,-7 0 6 16,10 20-11-16,7 14 5 0,7 1-2 15,7 2-2-15,0-3-26 16,28-5-15-16,41-9 13 15,10-12 5-15,17-8 29 16,0 0-1-16,-13-8 2 16,-18-21 9-16,-10-2-9 15,-20-7 35-15,-4-7 36 16,-11-7-20-16,-10 1 17 16,-10-1-23-16,0 7-3 15,0 8-6-15,-24 13-30 16,11 14 19-16,13 4-4 15,-7 6-20-15,7 0 14 16,0 0-16-16,0 22-14 0,0 33-3 16,0 28 15-16,0 22 2 15,0 19 1-15,14 12 7 16,16 14-9-16,5 6 1 16,3-1 0-16,0-18-5 15,-8-25-18-15,-16-38 3 16,14-31 9-16,-11-26-18 15,4-14 27-15,3-3 4 16,10-15 2-16,11-28 7 16,-7-16-7-16,-8-10 1 15,-23-6-5-15,-7 2-52 16,-44-2-25-16,-46 9-106 16,-6 12-93-16,24 11-144 15</inkml:trace>
  <inkml:trace contextRef="#ctx0" brushRef="#br0" timeOffset="1757">1014 333 811 0,'0'0'145'16,"0"0"12"-16,0 0-14 15,0 0-10-15,38-159-40 16,-38 147-24-16,0 6-4 16,0 6-30-16,0 0-30 15,0 0-5-15,0 0-2 0,0 6-20 16,0 22 4-16,0 16 17 15,0 4 1-15,0 3 0 16,0-5 3-16,0-8-4 16,7-7 1-16,0-11 0 15,0-11-1-15,10-4-17 16,4-5 18-16,10 0-3 16,3 0 3-16,21-22 2 15,-3-6 4-15,-8-7-5 16,-9-2 0-16,2-3 7 15,-12 6-10-15,-5 8 2 16,-13 11 0-16,0 9 2 0,-7 6-2 16,0 0-2-16,0 0 1 15,10 9-25-15,-10 23 13 16,0 3 10-16,0 1-12 16,14-1 13-16,0-10-19 15,-7-4 1-15,17-11-10 16,-11-4-3-16,1-6 30 15,17 0 3-15,0-8 0 16,-3-21 5-16,9 1-3 16,-6 2-1-16,-17 6 9 15,0 5-10-15,-14 8 26 16,0 7-16-16,7 0-4 16,-7 0-6-16,0 0-12 0,10 5-15 15,4 20 27 1,6 4-16-16,11-6 0 0,7-6-22 15,7-5 7-15,-11-10 29 16,11-2-7-16,-7 0 9 16,0 0 0-16,-18-20 6 15,-3-2-2-15,-3-10 2 16,-14 0 29-16,0-1 27 16,0 1-31-16,-7 6 5 15,-17 6-15-15,-3 9-19 16,13 5 9-16,-3 6-11 15,-4 0-10-15,4 0 8 16,3 25-8-16,7 10-1 16,7 3-32-16,0-4-25 0,0-3 22 15,7-9 13-15,24-7-6 16,-10-6 23-16,10-9-3 16,-11 0 19-16,4 0 1 15,-10-6 3-15,0-17 3 16,3-2 1-16,-17-9 31 15,7 1 15-15,-7 2-8 16,0 3-6-16,0 8-6 16,0 7-8-16,0 8 13 15,0 5-29-15,0 0-6 16,0 0-8-16,0 0-12 16,7 12-1-16,14 14 16 15,3 2-5-15,13 7 2 0,15-1-8 16,6-3-6-1,8-3 14-15,9-10-14 0,-9-11 12 16,-15-7 2-16,-6 0 4 16,-7-10 2-16,-7-15-2 15,-17-11 8-15,-1 0 39 16,-13-1-8-16,0 2-2 16,0 4 12-16,0 11-33 15,-13 8 15-15,6 6-20 16,0 6-10-16,7 0-1 15,0 0-5-15,0 9-6 16,0 26-8-16,0 10 19 16,27 2-9-16,4-2-8 15,14-5-21-15,0-6-3 0,6-8-48 16,1-6-27-16,-7-11-12 16,-8-9-89-16,-16 0-112 15</inkml:trace>
  <inkml:trace contextRef="#ctx0" brushRef="#br0" timeOffset="1925">3009 182 748 0,'0'0'173'15,"0"0"8"-15,0 0-25 16,0 0-44-16,0 0-52 16,0 0-58-16,-83-2-2 0,38 47-9 15,-13 10 9 1,6 5-1-16,15-3-49 0,16-2-135 15,21-13-133-15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14.1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177 85 907 0,'0'0'200'0,"0"0"-27"0,0 0-23 15,0 0-50-15,0 0-56 16,0 0-12-16,-37-85-32 15,16 122-1-15,-10 19-4 16,0 11 5-16,17 4 0 16,-10 5 2-16,17 0 6 15,7-5-8-15,0-2 0 16,7-6-6-16,38-15 3 16,10-7-19-16,-3-12-1 15,6-16-46-15,7-8-36 16,18-5 0-16,-1 0-88 0,8-28-122 15</inkml:trace>
  <inkml:trace contextRef="#ctx0" brushRef="#br0" timeOffset="441">635 432 483 0,'0'0'226'0,"0"0"-74"16,0 0-7-16,0 0-53 15,0 0-62-15,0 0-20 16,38-21-10-16,30 21 22 16,-2 0-22-16,16 0 21 0,-3-8 5 15,11-6-16-15,-8-1 24 16,-6-2-10-16,-11 3 5 16,-20-1 8-16,-25 4-15 15,-9 0 30-15,-11 2 12 16,0-2-6-16,0-1-18 15,-38-5-36-15,-14 5 2 16,1 1-1-16,-4 2-1 16,20 3 2-16,18 6-3 15,17-1 0-15,0 1 1 16,0 0-4-16,11 0-7 16,23 16 2-16,28 10 10 15,10 6 0-15,17-4-5 0,1 6 1 16,-1-2 5-1,-17-1-4-15,-20 0-2 0,-21-5 0 16,-24 0 6-16,-7-1-13 16,0 1 6-16,-66 6-48 15,-30 2-99-15,-24 0-144 16,10 4-212-16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13.3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0 148 979 0,'0'0'126'0,"0"0"-36"15,0 0 72-15,0 0-27 16,0 0-82-16,0 0-8 16,20-27-44-16,70 12-1 15,37-5 14-15,14 3-9 16,-14-3-1-16,-10 5-4 0,-21 1 7 16,-20 6-7-16,-18 1 0 15,-27 2-15-15,-24 5-55 16,-7 0-93-16,0 0-27 15,-7 0-42-15,-31 5-168 16</inkml:trace>
  <inkml:trace contextRef="#ctx0" brushRef="#br0" timeOffset="210">532 117 569 0,'0'0'196'16,"0"0"-33"-16,0 0-44 0,0 0-26 15,0 0-27-15,0 0 39 16,-44 152-29-16,23-86-10 16,14 5-6-16,-3 1-43 15,10-1-1-15,0 0-12 16,0-2 0-16,0 0 4 16,0-9-8-16,0-8-15 15,0-10-62-15,0-13-128 16,0-6-70-16,10-12-308 15</inkml:trace>
  <inkml:trace contextRef="#ctx0" brushRef="#br0" timeOffset="554">918 658 534 0,'0'0'274'15,"0"0"-107"-15,0 0-17 16,0 0-20-16,0 0-50 15,0 0-1-15,-97-83-36 16,90 83-35-16,7 0-8 16,-6 0-6-16,6 15 6 15,0 1 0-15,0 2-4 16,0-2 3-16,20-7-7 16,18-3 8-16,0-6 1 15,-7 0 5-15,-4 0-1 16,-10-20 15-16,-3-5-16 15,-14 1 33-15,0-1-4 0,0 1-15 16,-14 2 5-16,-10 5-23 16,-13 8-3-16,9 6-2 15,-10 3-19-15,7 0-41 16,24 26-81-16,7 6-109 16,0-4-210-16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16.78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74 232 489 0,'0'0'444'0,"0"0"-213"0,0 0-45 16,0 0-33-16,0 0-49 15,-45-146-36-15,45 140-11 16,0 6-24-16,0 0-14 15,0 0 6-15,0 0-24 16,0 0-2-16,0 26-2 16,0 22-8-16,0 26 8 15,0 15 3-15,0 8 0 16,-10 1 3-16,-4-5 4 16,14-10-7-16,0-15 0 15,0-21 7-15,0-22-11 16,0-13 4-16,0-12 0 0,0 0 4 15,0 0 2 1,0 0-1-16,0 0 7 0,0-28-10 16,0-13 10-16,0-13-12 15,24-9 0-15,-3-2-6 16,10-4 6-16,-4 12 0 16,4 15 0-16,-17 13-10 15,3 14 7-15,-3 13-10 16,-1 2-9-16,11 0 9 15,4 2-35-15,3 27 27 16,0 4 4-16,-10 8-13 16,-8 2 24-16,-6 0-10 15,3-9 9-15,-10-3 0 0,0-2 3 16,0-4 4-16,-24-1 0 16,-3-7 0-16,3-2-1 15,3-7 1-15,4-6 0 16,10-2-1-16,7 0 7 15,0 0-6-15,0 0 0 16,0 0 10-16,0 0-15 16,0 0 5-16,0 4 0 15,0-4-7-15,24 1-1 16,21 7 8-16,13-3 0 16,8 3 8-16,9 4-5 15,-2-4-3-15,-5-2 0 16,-16 0-7-16,-14-1-41 15,-25-1-102-15,-13 4-102 0,0 1-136 16</inkml:trace>
  <inkml:trace contextRef="#ctx0" brushRef="#br0" timeOffset="930">1088 635 712 0,'0'0'263'15,"0"0"-118"-15,0 0 18 16,0 0-50-16,0 0-47 16,-24-158-2-16,24 141-46 15,0 6-11-15,24 5-6 16,7 6-1-16,3 0 0 15,18 14-4-15,-7 21-9 16,6 11 8-16,-13 2-15 16,-14 1-6-16,-17-1 25 15,0-2-18-15,-7-4 14 16,0-10 2-16,0-9-26 16,0-9 11-16,0-11-4 15,0-3 22-15,0 0 7 16,0 0-5-16,0-3 26 0,0-23 20 15,0-11-42-15,7-5 16 16,17-10-22-16,-4-2 0 16,18-1 2-16,0 4 8 15,-4 8-12-15,4 18 2 16,-7 13-5-16,-10 12 1 16,10 0-16-16,0 26-3 15,-4 23 11-15,4 5-40 16,-10 5 42-16,-4-2 4 15,4-7 5-15,-1-11-10 16,-3-7 11-16,4-6-5 16,3-4 1-16,-10-7-23 15,0-4-36-15,-4-5-73 0,-10-4-112 16,7-2-484-16</inkml:trace>
  <inkml:trace contextRef="#ctx0" brushRef="#br0" timeOffset="4175">7047 786 870 0,'0'0'142'0,"0"0"-89"0,0 0 47 16,0 0-18-16,0 0-29 15,0 0 8-15,185-151-12 16,-147 112 22-16,-10-5-38 15,-4 1 1-15,-24 3 7 16,0 5-22-16,0 9 2 16,0 11 2-16,0 14-22 15,-14 1-1-15,-3 0 0 16,-4 1-11-16,-10 37 2 16,4 11 12-16,3 11-3 15,10 0 0-15,14-3-2 16,0-3-3-16,27-9-3 0,35-9 7 15,4-16-9-15,9-9 11 16,-3-11-1-16,11 0 3 16,-18-5 3-16,11-24 1 15,-11-5-6-15,4-12 2 16,3-6 3-16,-13 0-2 16,-4 7-3-16,-21 17 2 15,-10 14 3-15,-17 10-12 16,0 4 5-16,0 4-16 15,10 24 17-15,-10 9-19 16,0 3 13-16,7-3 3 16,-14-9-20-16,6-10 16 15,-6-13-6-15,0-2 13 0,0-3 8 16,0 0-5-16,0 0 15 16,0-29 8-16,0-4-23 15,0-5 6-15,-20 4-3 16,6 2-6-16,-10 7 23 15,3 11-15-15,-10 8 0 16,18 6-8-16,-18 0-11 16,0 20 8-16,3 25 1 15,-3 16 2-15,18-2-9 16,13 2 9-16,0-10-4 16,6-8 3-16,25-11-18 15,-3-18 17-15,10-12-12 16,-7-2 14-16,3 0 7 0,4-25-6 15,0-9 0 1,-1-12 12-16,-16 1-10 0,3-4 20 16,-10 3-7-16,-7 14-12 15,-7 9 20-15,0 18-16 16,0 5-1-16,0 0-7 16,0 0-16-16,0 19 11 15,7 19-7-15,10 4 12 16,-10 2 0-16,20-2 3 15,4-10-3-15,0-9 0 16,4-9 4-16,9-14-4 16,-6 0 0-16,20-2 0 0,4-30 6 15,-3-5-3-15,-1-6-1 16,-6-3 1-16,-1 3 5 16,-13 6-5-16,-7 5-3 15,-3 16 7-15,-18 10-16 16,4 6 7-16,0 0-11 15,-8 17 10-15,18 16-12 16,-3-3 12-16,-4-2 3 16,-3-8-10-16,-7-9 6 15,0-4-1-15,-7-7 5 16,7 0 2-16,0 0 4 16,-7 0 3-16,10-24-4 15,-10-5-1-15,0 1 0 16,0 0-4-16,0 5 0 0,-10 5-4 15,-11 8 5-15,0 6-3 16,4 4-7-16,-4 0-11 16,-16 29 13-16,6 19 0 15,3 10 7-15,11-1-2 16,17-6 1-16,0-10 1 16,31-13 0-16,14-11 2 15,13-14-8-15,1-3 10 16,9 0-4-16,15-32 10 15,-18-10-1-15,-6-6-6 16,-15-7 7-16,-6-11-7 16,-17-9 29-16,-11-4-19 15,-10-4-3-15,0 12 22 16,0 16-31-16,0 26 25 0,-17 15 3 16,10 11-28-16,7 3-2 15,-14 15-5-15,-10 42-1 16,-3 26-8-16,-4 17 28 15,17-6-13-15,7-5 0 16,7-15 10-16,0-17-16 16,0-11 6-16,28-17 0 15,-4-15-7-15,-11-8 6 16,18-6 0-16,-3 0 1 16,10-3 0-16,6-26 9 15,-6 1-9-15,7-4 0 16,-18 12 2-16,-2 6 7 0,-12 6-9 15,11 8 0 1,-3 0-13-16,17 0 10 0,7 8-4 16,-1 12-26-16,1 0-27 15,0-3-76-15,-11-11-161 16,4-6-588-16</inkml:trace>
  <inkml:trace contextRef="#ctx0" brushRef="#br0" timeOffset="4896">10574 654 835 0,'0'0'245'16,"0"0"-157"-16,0 0 49 16,0 0 8-16,0 0-97 15,0 0-11-15,69-177 1 16,-34 143-26-16,-4 3 24 16,-7 5-23-16,-4 3 0 15,-13 3 10-15,-7 6-14 0,0 0-1 16,0 4-8-1,0 8 4-15,0 2-13 0,0 0 3 16,0 0-21-16,0 22 24 16,0 25-7-16,0 12 3 15,14 2 7-15,24-5-11 16,0-1 6-16,-1-12-15 16,-16-11-2-16,-14-4 16 15,-7-8-27-15,0-3 0 16,-14 0-6-16,-37-6-12 15,-1-2 39-15,7-7-71 16,7-2 17-16,25 0 40 0,13 0 16 16,0 0 9-1,31-22-7-15,20-7 8 0,21-5 6 16,18-6 35 0,6-8-2-16,7-9-2 0,0-3-28 15,-13-3 37-15,-15-3 11 16,-16-1 11-16,-28 5-3 15,-17 2-28-15,-14 3 17 16,0 11-10-16,-14 9-33 16,-17 14 21-16,10 12-15 15,11 8-12-15,3 3-10 16,-7 8 4-16,1 47-5 16,-12 19-5-16,12 17 18 15,6-1-7-15,7-5 0 16,0-5-11-16,0-14 1 0,0-7-51 15,20-10-26-15,-13-15-38 16,11-8-92-16,-12-11-119 16,-6-13-529-16</inkml:trace>
  <inkml:trace contextRef="#ctx0" brushRef="#br0" timeOffset="5671">11345 460 732 0,'0'0'133'15,"0"0"-39"-15,0 0-16 16,0 0-78-16,0 0 2 16,0 0 16-16,261 3 18 0,-144-3 42 15,-11 0-11-15,-26 0-7 16,-19 0 9-16,-19-12-31 16,-11-2 26-16,0-6 5 15,-18 0-26-15,-13 0 6 16,0 0-38-16,0 0 2 15,0 8-2-15,-20 2-11 16,-4 6 0-16,3 4-2 16,-3 0-3-16,10 26-2 15,0 17 5-15,14 8 2 16,0 1-3-16,7-9 8 16,28-9-5-16,20-8 0 15,3-15 3-15,7-5-7 0,4-6 5 16,-3 0-1-1,-15 0 21-15,-6-6-19 0,-14-11 22 16,-11-3 18-16,-6 0-14 16,3 3 15-16,-17 3-17 15,0 8-7-15,0 6 17 16,0 0-33-16,0 0-3 16,0 0-3-16,0 11-25 15,-17 27 17-15,-10 19 0 16,-4 19 11-16,3 14 4 15,11 7 8-15,-4 3-12 16,4-9 0-16,10-11 6 0,0-20-5 16,7-19-1-1,0-19 0-15,0-10 5 0,0-10 2 16,0-2-5-16,0 0 16 16,0-2-3-16,0-32 36 15,0-27-27-15,25-22-18 16,2-17 4-16,4-9-4 15,-10 4-5-15,-4 2-1 16,3 6 4-16,11 14-3 16,-10 9-1-16,10 17 0 15,-4 19-7-15,4 19 0 16,-7 9-5-16,4 10 1 16,17 0-27-16,6 20 24 15,1 27-8-15,-1 10 2 16,-13 3 18-16,-14-7-18 0,-17-6 15 15,-7-10 4-15,0-9-23 16,-38 1-2-16,-44-3-51 16,-42 6-15-16,-34-7-116 15,-4-5-294-15</inkml:trace>
  <inkml:trace contextRef="#ctx0" brushRef="#br0" timeOffset="7266">81 1435 673 0,'0'0'175'15,"0"0"-60"1,0 0 1-16,0 0 26 0,0 0-66 16,0 0-29-16,0-37-32 15,0 37-15-15,0 31-7 16,0 12 3-16,0 17 4 15,27 0 23-15,11 3-20 16,0 6 0-16,6-6 6 16,1 0-1-16,0-6-2 15,13-12-6-15,18-7 5 16,27-7 4-16,38-8-7 16,58-15 9-16,52-8 16 15,31 0-23-15,14-3 14 16,17-16-12-16,-17 1-5 0,6-2 7 15,-9 4-8 1,-15-5 0-16,-10 7-2 0,-17 0 8 16,-7 2-6-16,-13 4 0 15,23-1 2-15,11-2-6 16,55-4 6-16,34-7-2 16,41-2 7-16,18-4-1 15,10 3-7-15,-14-1 1 16,-3 3 0-16,-11 3-6 15,-10 2 9-15,0 4-3 16,-13 0 5-16,-11-1 3 0,-4 1-9 16,-23 6 1-16,-39-4 0 15,-26 4-7-15,-49 2 7 16,-48 0 0-16,-38 1-1 16,-38 2 6-16,-10 3-5 15,-4-3 0-15,1 0 4 16,-11 3-10-16,4-3 6 15,-1 3 0-15,5-3 0 16,-12 3 5-16,5 0-5 16,2 0 0-16,-16 0 4 15,-1 0-7-15,4 0 3 16,-10 0 0-16,6 0 18 16,0 0-12-16,-6 0 20 0,0 0-14 15,-15 0-8 1,-6 0 9-16,-10 0-10 0,-7 0-1 15,-4 0 22 1,-10 0-21-16,7 0 19 0,0 0-11 16,0 0-4-1,17 0 0-15,-17 0-7 0,13-5 0 16,4 1 0-16,-3-1 7 16,-7 0-7-16,3-4 7 15,-3-3-6-15,-1-5 15 16,12-7-12-16,-12-3-2 15,-6-5-2-15,-7-6 0 16,0-4-7-16,-45-5-86 16,-51-15-295-16</inkml:trace>
  <inkml:trace contextRef="#ctx0" brushRef="#br0" timeOffset="9546">4059 755 708 0,'0'0'202'0,"0"0"-68"15,0 0-5 1,0 0-8-16,0 0-16 0,0 0-37 15,0 0-20-15,0-158 6 16,-14 141-32-16,-7 5 12 16,-16 7-32-16,-1 2 10 15,-7 3-23-15,0 0 11 16,1 3 0-16,-1 25-5 16,7 4 4-16,11 8-4 15,3-6 0-15,24 4-29 16,0-4 29-16,51-3-13 15,18-11 14-15,20-8-4 16,-10-9 7-16,4-3 1 0,-25 0 0 16,-13-9 2-16,-14-14 13 15,-17 0-14-15,-7-2 16 16,-7-4 28-16,0 0-23 16,0 0 13-16,0 10-14 15,0 5-16-15,0 8 20 16,0 6-25-16,-7 0-8 15,7 0 7-15,-14 8-22 16,14 22 23-16,0 9 0 16,0 1 5-16,0 0-9 15,45-6 4-15,13-8 0 16,18-6-6-16,3-14 12 16,10-6-6-16,-6 0 0 15,-8-29 5-15,-9-11 5 0,-1-8-7 16,-20-15 6-16,-7-9 28 15,-14-10-15-15,-11-10 7 16,-13 0-11-16,0 4-15 16,0 16 23-16,-13 23-23 15,-5 24 0-15,-2 16 16 16,13 9-18-16,-3 0-2 16,3 10-11-16,0 46-5 15,-7 21 13-15,14 20 4 16,0 3 0-16,21-9-2 15,41-10 5-15,17-12-5 16,3-10 2-16,1-16-40 0,-4-14 5 16,10-14-50-16,-27-15-33 15,-10 0-100-15,-45 0-163 16</inkml:trace>
  <inkml:trace contextRef="#ctx0" brushRef="#br0" timeOffset="9748">4654 449 395 0,'0'0'589'0,"0"0"-452"15,0 0-48-15,0 0-57 16,0 0 13-16,319-43 0 16,-195 34-18-16,3 0 1 15,-24 1-28-15,-13 8 0 16,-45 0-1-16,-25 0-121 0,-20 0-126 15,-27 0-288-15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9:08.5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0 175 913 0,'0'0'92'16,"0"0"12"-16,0 0 17 16,0 0-53-16,0 0-8 15,0 0-41-15,0 0-15 16,237-69 4-16,-68 49-3 15,30-3-4-15,-6-2 4 16,-21 1 1-16,-45 13-3 16,-62 8-3-16,-41 3-10 15,-24 0-34-15,0 0-76 0,-62 18-37 16,-10 4-29-16,-10-2-47 16,16-5 92-16,4-7 141 15,18-5 13-15,16-3 52 16,14 0 16-16,-10 0 17 15,17 0 4-15,1 5-20 16,-1 5-26-16,-4 11-32 16,5 11-20-16,-8 9 24 15,7 10-9-15,0 3 5 16,0 7 12-16,-3 1-31 16,10 0 8-16,0 5-13 15,0-5 1-15,0-4-3 16,10-12-160-16,25-12-193 0</inkml:trace>
  <inkml:trace contextRef="#ctx0" brushRef="#br0" timeOffset="345">1035 663 586 0,'0'0'227'15,"0"0"-72"-15,0 0-57 16,0 0-19-16,0 0-34 15,0 0-45-15,-59-20 0 16,53 46 0-16,6 3 3 16,0 3-9-16,0-7 7 15,44-8-1-15,8-2 0 16,-1-13 4-16,1-2 10 16,0 0-9-16,-15-8 19 0,-6-18 42 15,-31-3 10-15,0-11 4 16,0 1-19-16,-17-2-31 15,-10 10-2-15,-18 8-18 16,7 9-9-16,0 5-1 16,11 7-6-16,-4 2-5 15,17 0-6-15,-3 22-128 16,17 9-39-16,0 1-103 16,31-12-278-16</inkml:trace>
  <inkml:trace contextRef="#ctx0" brushRef="#br0" timeOffset="1237">1496 352 699 0,'0'0'167'0,"0"0"-5"15,0 0-13-15,0 0-22 16,0 0-32-16,0 0-22 16,0-129-29-16,0 129-44 15,0 20-14-15,0 26 12 16,13 17 2-16,11 8 2 15,-3 1-2-15,-4-1 6 16,4-5-9-16,3-15 6 16,-17-13-6-16,7-15-46 15,-7-17-82-15,-7-6 28 0,0 0 68 16,0-24 30 0,-14-13 0-16,-24-5 5 0,10 1 0 15,-9 4-2-15,-8 6 5 16,31 10-3-16,-10 13 5 15,24 6-3-15,0 2-4 16,0 0-6-16,14 0-2 16,48 0 7-16,17 4 6 15,17 0-3-15,0-4 0 16,-6 0 5-16,-21 0-4 16,-35 0 3-16,-10 0-4 15,-17 0 17-15,-7 0-4 16,0 0 47-16,0 0 7 15,0 0 1-15,-14-4-17 16,-17 0-51-16,0 4-6 0,4 0 6 16,-4 0-18-1,17 10 17-15,7 20 0 0,7 3 1 16,0-1-6-16,0-6-22 16,21-6-2-16,10-9-25 15,-4-11 13-15,-3 0 34 16,-3 0 3-16,3-9 5 15,-17-9 8-15,7-4-8 16,-14 2 0-16,10 4 23 16,-10 4-12-16,0 6 5 15,0 6 12-15,0 0-23 16,0 0-5-16,0 3-26 0,21 23 26 16,10 5-11-16,13-2 20 15,8-3-9-15,6-9 6 16,8-12-5-16,2-5 16 15,-2 0-17-15,-8-26 6 16,4-9 12-16,-21-15-18 16,-3-7 34-16,-14-9 0 15,-10-2-11-15,-14-4 31 16,0 4-32-16,0 5 7 16,-14 14 2-16,-17 15-23 15,11 20 19-15,2 8-20 16,12 6-5-16,6 0-4 15,-14 40-14-15,14 28 15 0,0 26-8 16,0 6 13-16,0-2-4 16,27-13 0-16,18-10 4 15,0-12-11-15,6-15 7 16,4-11 0-16,-13-8-11 16,2-9-96-16,1-11-51 15,17-9-71-15,10 0-365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9:10.2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334 184 120 0,'0'0'746'16,"0"0"-609"-16,0 0-26 0,0 0 5 16,-59-149-6-16,39 132-42 15,-4 9-34-15,3 0-4 16,-3 8-30-16,-21 0 8 16,11 13-8-16,-11 18 2 15,7 7-5-15,25 5 3 16,2 5 0-16,11 3-6 15,0 4 9-15,45 2-3 16,7 0 0-16,9-3 6 16,-26-2-6-16,3-5 0 0,-7-12 0 15,-11-3 0 1,-13-11 1-16,-7-11-1 16,0 0 0-16,0-5 3 0,-14 0-3 15,-37 1 0-15,-1-6-4 16,-6 0-53-16,13 0-80 15,21 0-55-15,24-28-117 16</inkml:trace>
  <inkml:trace contextRef="#ctx0" brushRef="#br0" timeOffset="1270">544 46 244 0,'0'0'504'0,"0"0"-368"15,0 0-31-15,0 0-28 0,0 0-46 16,0 0 0-16,27 81 30 16,-17-24-20-16,11 5-11 15,-14-1-21-15,-7-2 9 16,0-2-9-16,0-8-5 16,0-5 3-16,0-12-7 15,0-11 0-15,0-9-3 16,0-6-3-16,0-6-28 15,-14 0 22-15,-10 0 1 16,3-21 8-16,-10-4-7 16,11-6 10-16,-11 2-4 15,17 3 9-15,-10 6-5 16,24 8 7-16,-7 6-4 0,7 6-2 16,0 0-1-16,0 0-11 15,7 0 9-15,48 10-10 16,4 1 12-16,13-8 4 15,3-3 3-15,-2 0 0 16,-12-8-3-16,-9-10-1 16,-14 4 22-16,-11 4-2 15,-20 5 15-15,0-3 20 16,-7 3-7-16,0-4 20 16,0 3-41-16,0 0-20 15,-20 6-10-15,6 0-2 16,-3 0 2-16,3 0-1 0,0 32-3 15,7 5 2 1,7 3 2-16,0 0 0 0,0-6-5 16,14-3 10-16,31-10-5 15,-8-7 0-15,22-8 7 16,-8-6-1-16,8 0 0 16,-14 0-4-16,-1-18 6 15,-20 2 0-15,-10-2-2 16,-14 1 35-16,0-1-7 15,0 8 18-15,0 1-30 16,0 9-8-16,0 0 8 16,0 0-22-16,0 0-6 15,0 19 2-15,0 25-1 16,0 16 5-16,0 6 0 0,0 6 3 16,0-7-2-1,0-5 0-15,-7-5-1 0,7-13 0 16,0-13 9-16,0-8-10 15,0-14 1-15,0-7 0 16,0 0 6-16,0 0-2 16,-7-20 7-16,-3-20-6 15,3-23 5-15,7-8-7 16,0-6-3-16,0-9 0 16,0 3-10-16,24 6 7 15,4 2-2-15,3 17 3 16,-11 19-15-16,4 19 15 15,-3 8-4-15,3 12-15 16,4 0 15-16,-4 0-21 16,7 15 11-16,-11 14 0 0,-13 6-18 15,-7 4 24-15,0 1-8 16,0-6-8-16,-20-5 7 16,-5-12-27-16,19-9 26 15,6-5 16-15,0-3-15 16,0 0 16-16,37-3 0 15,29-28 3-15,23-9 8 16,-6-6-8-16,-18 1 0 16,-13 5 3-16,-15 3 3 15,-13 5-6-15,-17 4 4 0,-7 7 0 16,0 7 33 0,0 2-23-16,0 7 7 0,-17 2-21 15,-3 3 2-15,-5 0-10 16,5 0 8-16,-1 8 0 15,11 16-6-15,3 6 8 16,7 5-2-16,0 6 0 16,38-5 7-16,7 5-7 15,6-1 0-15,-6-1 0 16,-1 3-2-16,1-3 2 16,-17-5 0-16,-4-3-4 15,-4-8 11-15,-20-3-8 16,0-6 1-16,0-4 0 15,0-5-4-15,-6 0-13 16,-32-5-57-16,3 0-120 0,11 0-218 16</inkml:trace>
  <inkml:trace contextRef="#ctx0" brushRef="#br0" timeOffset="1741">2782 370 406 0,'0'0'523'0,"0"0"-484"16,0 0-25-16,0 0 71 0,258-10-22 16,-176 2-38-16,8 2 18 15,-8-5-12-15,-10-4-18 16,-13 2 10-16,-8-1-17 15,-20 2 25-15,-17-2 34 16,-4-1-18-16,-10-5 7 16,0 0-18-16,0-6-19 15,-37-1 2-15,-8-3-15 16,-7 5-4-16,15 7 1 16,6 7 8-16,17 6-9 15,14 5 0-15,0 0 2 16,0 0-8-16,0 0 4 15,21 0-1-15,16 16-2 0,25 10 10 16,-3 5-5-16,-8 1 0 16,1-1 1-16,-7 7-3 15,-8-4 6-15,-16-3-4 16,-7 1 0-16,-14-3 0 16,0 0-3-16,-21-5 3 15,-37 2-10-15,-11-3-29 16,-3 3-129-16,-11-6-70 15,1 3-122-15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9:52.2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0 875 813 0,'0'0'151'0,"0"0"-28"16,0 0-53-16,0 0 1 15,0 0-38-15,0 0-31 16,186 7-2-16,-155 32 0 16,-24 11 4-16,-7 1-7 15,-7 9 3-15,-48-3 0 16,-3-6 2-16,6-10 0 15,31-13-2-15,21-14 0 16,0-5 10-16,7-9-9 16,52 0 2-16,23 0 6 15,35-29 23-15,10-8-22 0,14-5-3 16,-17-1-7-16,-4-1-113 16,-30-4-161-16,-8-3-679 15</inkml:trace>
  <inkml:trace contextRef="#ctx0" brushRef="#br0" timeOffset="464">757 213 936 0,'0'0'177'15,"0"0"-34"-15,0 0-13 0,0 0-11 16,0 0-40-16,0 0-59 15,-14-23-20-15,21 66 0 16,20 20-1-16,11 14 1 16,-7 6-2-16,-10 5 11 15,-4-7-9-15,-17-10 0 16,7-19 6-16,0-18-7 16,-7-20 1-16,0-9 0 15,0-5 1-15,0 0 6 16,0-2 2-16,0-37 55 15,0-19-46-15,0-19 2 16,-24-7-20-16,-4-1 9 0,-10 2-15 16,7 6 12-16,-3 3-6 15,10 8 0 1,3 11 11-16,11 13-14 0,10 9 3 16,0 17-3-16,24 7-6 15,28 9-5-15,37 0 14 16,7 35 0-16,1 8 2 15,-1 3-4-15,-20 2 2 16,-25 1-4-16,-23 2-6 16,-28 6-15-16,0 2-44 15,-59 10-85-15,-44 0-204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9:51.6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62 163 675 0,'0'0'298'15,"0"0"-154"-15,0 0-8 16,-17-157 10-16,10 151-47 16,0 6-36-16,7 0-17 0,0 0-45 15,0 29-2-15,0 28-4 16,0 18 5-16,0 10 8 15,0 7-8-15,7-1 0 16,0 4 3-16,-7-7 5 16,0-8-8-1,0-17 0-15,0-23 4 0,0-17-1 16,0-11-3-16,0-12 0 16,0 0 4-16,0 0-3 15,-7 0 10-15,-6-20 2 16,-1-15-2-16,4-5-6 15,10-9-5-15,0-9 0 16,0-1-4-16,24 5 7 0,3 14-3 16,11 17 0-1,-7 14-7-15,-4 9-3 0,18 0 4 16,-14 32 1-16,0 2-5 16,-17 1-3-16,-14-1 13 15,0-5-3-15,0-4-6 16,0-8 1-16,0-2 4 15,0-4 4-15,0 0-1 16,0 1 2-16,20-6-1 16,11-4 0-16,7-2 4 15,21 0-12-15,37 0-32 16,31-31-86-16,35-12-62 16,3-2-161-16,-35 2-482 0</inkml:trace>
  <inkml:trace contextRef="#ctx0" brushRef="#br0" timeOffset="173">1097 301 163 0,'0'0'512'15,"0"0"-326"-15,0 0-37 16,0 0-17-16,0 0-117 16,0 0-11-16,114-37-4 15,-4 33 10-15,10 4-20 16,-17 0-67-16,-30 0-178 15,-36 7-216-15</inkml:trace>
  <inkml:trace contextRef="#ctx0" brushRef="#br0" timeOffset="307">1314 460 487 0,'0'0'152'0,"0"0"-92"16,0 0-2-16,334-11-10 15,-187-3-48-15,8-3-10 16,3-1-491-16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8:53.3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2246 1879 783 0,'0'0'225'0,"0"0"-29"16,0 0-57-16,0 0-11 16,-38-150-56-16,31 134-3 15,0 3-7-15,7 8-38 16,0 5 24-16,0 0-21 15,0 0-20-15,0 0 7 16,0 9-14-16,0 28 0 16,0 18-7-16,14 10 18 15,-4 12-6-15,-10 3-5 16,0 6 3-16,0 0-1 16,-10-6-2-16,-4-6 0 0,-7-14 0 15,4-13 11-15,10-20-11 16,-7-12 0-16,14-12 3 15,0-3-3-15,0 0 5 16,0 0-5-16,0-6 7 16,0-23 4-16,0-10-9 15,0-10-2-15,0-13 0 16,28-7-10-16,17-3 10 16,-1 9 0-16,1 12-2 15,-14 22-1-15,-17 15 2 16,10 11-5-16,-10 3-19 15,-1 0 18-15,18 17-19 0,-10 9 8 16,-4 5 17-16,-3 3-22 16,-14 4 21-16,0-1 1 15,0-2-3-15,0-6-7 16,-38 4 10-16,0-8 1 16,4-5-3-16,3-8 9 15,10-6-6-15,11-3 0 16,10 0 5-16,0-3-11 15,0 0 6-15,0 2 0 16,0 1-4-16,24 6 2 16,7 0 2-16,10 2 0 15,21 0 5-15,-3 4-8 16,-1 2 3-16,0 0 0 0,4 0-1 16,-10 0-85-16,-14-2-76 15,-4-4-156-15,4-5-281 16</inkml:trace>
  <inkml:trace contextRef="#ctx0" brushRef="#br0" timeOffset="524">3225 2281 864 0,'0'0'140'0,"0"0"7"16,0 0-33-16,0 0-38 0,0 0-40 16,0 0-29-16,0 0 4 15,59-49-10-15,6 47-1 16,18 0 7-16,6-2 0 16,7 2 4-16,-6-4 4 15,-8 0-13-15,-16 0 24 16,-22 1-12-16,-6-4 3 15,-17 0 23-15,-14-2-15 16,-7 1 19-16,0-3-12 16,0-7-11-16,-7-3 19 15,-31 1-38-15,-14-1 0 16,1 8 0-16,-8 1 13 16,8 5-15-16,13 6 0 0,7 0 1 15,24 3-7 1,7 0 6-16,0 0-2 0,0 10-7 15,38 15 6-15,20 7 3 16,4-1 0-16,4 1 6 16,16-2-13-16,-16 2 8 15,9 3-1-15,-16-4 0 16,-15 1 7-16,1-10-7 16,-31-2 0-16,-7-3 1 15,-7 1-11-15,-21-2 10 16,-48 11-35-16,-27 1-101 15,-21 6-207-15,14 3-466 16</inkml:trace>
  <inkml:trace contextRef="#ctx0" brushRef="#br0" timeOffset="5460">5522 1664 1034 0,'0'0'156'0,"0"0"1"16,0 0-49-16,0 0-3 15,0 0-40-15,0 0-30 16,0 0-8-16,-20-109-27 16,20 109 0-16,0 18-3 0,0 20-1 15,0 15 4-15,7 12 0 16,-1 3 2-16,-6 8-5 16,0 3 4-16,0-4-1 15,0-6 3-15,0-12 9 16,0-14-11-16,0-15-1 15,0-13 1-15,0-10-4 16,0-5 8-16,0 0-5 16,0 0 15-16,-6 0-10 15,-1-16 6-15,-4-19-11 16,4-8 5-16,7-9-11 16,0 1 6-16,0 5 0 15,0 9-2-15,18 11 1 0,-11 12-2 16,-1 12 1-16,15 2-20 15,3 0 17-15,-3 8-21 16,17 20 11-16,-25 1 14 16,11 5-21-16,-24 1 21 15,0-2-5-15,0 2 6 16,0-6-9-16,-31-7 9 16,18-4 0-16,-1-9-3 15,4-1 13-15,10-4-10 16,0-2 0-16,0 1 1 0,0 0-8 15,0-1 7 1,31 2 0-16,13-4-1 0,8 0 3 16,6 0-5-16,4 0-32 15,-10 0-123-15,-8-6-111 16,-16-9-355-16</inkml:trace>
  <inkml:trace contextRef="#ctx0" brushRef="#br0" timeOffset="5729">6169 1758 643 0,'0'0'334'16,"0"0"-192"-16,0 0 13 16,0 0 9-16,0 0-81 0,0 0-23 15,0-86-58-15,0 107-2 16,0 27-3-16,0 23 3 15,0 18 0-15,-17 10 10 16,-4 8-1-16,-10 2 5 16,3 2-14-16,4-2 2 15,11-12 3-15,6-8-5 16,-4-21-22-16,11-16-99 16,-6-15-182-16,-1-17-221 15</inkml:trace>
  <inkml:trace contextRef="#ctx0" brushRef="#br0" timeOffset="6038">6330 2388 655 0,'0'0'157'0,"0"0"-91"16,0 0 52-16,0 0-41 15,0 0-59-15,0 0 8 16,155-38-20-16,-131 72 14 15,-17 9 3-15,-7 3-17 16,0 5 20-16,0 0-9 16,-31-7-16-16,4-4 20 15,2-15-20-15,19-7 3 16,-1-7 12-16,7-5-13 0,0-1 19 16,7-2 1-1,37-3 4-15,32 0 9 0,34 0-31 16,7-17-5-16,17-3-27 15,-14 4-195-15,-17 4-241 16</inkml:trace>
  <inkml:trace contextRef="#ctx0" brushRef="#br0" timeOffset="6870">7606 2053 667 0,'0'0'164'0,"0"0"-71"16,0 0-15-16,0 0 18 15,0 0-27-15,0 0-31 0,-31 0 20 16,62-9-24 0,34-2-18-16,25-1 6 0,30 1-10 15,-10 2 24-15,-7 4-10 16,-20 2-14-16,-25 3 21 16,-27-3-24-16,-17 3-6 15,-14 0 7-15,0-3-5 16,0 3 7-16,0-3 10 15,0-9 11-15,-24-4 7 16,-28-7-40-16,-6 0 0 16,-8 0-6-16,5 3 16 15,9 3-9-15,24 5-1 16,4 4 4-16,18 5 0 16,6-3-4-16,0 3 0 15,0 1 1-15,0-2 2 0,24 4-6 16,10 0 2-16,28 4 1 15,10 21-5-15,4 1 5 16,-4 6 0-16,-3 2-2 16,-25 3 7-16,8-2-5 15,-14 1 0-15,-11-1 2 16,-20-1-9-16,-7 3 7 16,-20 1-3-16,-63 5-19 15,-13-7-183-15,6 1-174 16</inkml:trace>
  <inkml:trace contextRef="#ctx0" brushRef="#br0" timeOffset="9284">16374 1575 681 0,'0'0'438'0,"0"0"-342"16,0 0 26-16,0 0-6 15,0 0-28-15,0 0-60 16,65-59-10-16,-34 44 6 16,0 1-13-16,-10-3 26 15,10 0-12-15,-11 0-6 0,-3-4 26 16,-3 4-23-16,-7 5-4 16,0 2 11-16,-7 0-28 15,0 9 27-15,0 1-24 16,0 0 2-1,0 0-8-15,0 0 2 0,0 25-16 16,0 24 9-16,14 13 7 16,-4 6 2-16,-3-1-2 15,0-8 2-15,-7-1-6 16,7-9 5-16,-7-10-1 16,0-7 0-16,0-12 12 15,0-9-16-15,0-2 4 16,0-9 0-16,0 0-4 15,0 0 4-15,0 0 0 16,-14 0-4-16,-17 0 9 0,3 0-5 16,4 0 0-16,17 0 5 15,7 0 2-15,0 0-7 16,0 0 0-16,0 0-1 16,0 0-13-16,31 0 10 15,28-3-12-15,13-6 0 16,17-2 1-16,15-6-64 15,-22-3-41-15,-23 0-174 16,-22-3-260-16</inkml:trace>
  <inkml:trace contextRef="#ctx0" brushRef="#br0" timeOffset="9725">16611 898 897 0,'0'0'149'0,"0"0"1"16,0 0-37-16,-244-94 9 15,168 91-66-15,11 3-6 16,-4 3-8-16,4 36-33 16,-18 23 14-16,25 16-5 15,-1 25-7-15,15 21 16 16,30 10-22-16,14 6 0 15,0 3 8-15,21-6-4 16,54-8-9-16,15-12 0 0,13-17 5 16,7-20-3-16,0-20 1 15,17-25-3-15,7-21 1 16,21-14 5-16,10 0 8 16,3-37-8-16,-3-11 3 15,-17-19 37-15,-17-9-22 16,-18-23 13-16,-16-20-5 15,-32-15-16-15,-27-16 16 16,-38 2-20-16,-31 11-8 16,-86 11 0-16,-62 23-4 15,-27 26-7-15,-11 25-4 16,18 41-90-16,51 11 15 16,28 51-74-16,34 21-233 15</inkml:trace>
  <inkml:trace contextRef="#ctx0" brushRef="#br0" timeOffset="8309">11801 2160 863 0,'0'0'162'0,"0"0"-155"15,0 0 8-15,0 0-15 16,289-33 0-16,-186 28-7 16,-7 1-202-16,-7 1-519 15</inkml:trace>
  <inkml:trace contextRef="#ctx0" brushRef="#br0" timeOffset="8487">12726 2110 872 0,'0'0'111'16,"0"0"-67"-16,0 0-1 15,0 0-40-15,254-12 6 16,-164 7-9-16,6 5-21 16,-17-4-180-16,10 4-436 15</inkml:trace>
  <inkml:trace contextRef="#ctx0" brushRef="#br0" timeOffset="8653">13743 2082 285 0,'0'0'468'16,"0"0"-396"-16,0 0-27 16,0 0 51-16,289-4-48 0,-186 2-15 15,7-3 4-15,4-2-27 16,-11 2 5-16,14-4-15 15,10-2-104-15,28-7-794 16</inkml:trace>
  <inkml:trace contextRef="#ctx0" brushRef="#br0" timeOffset="7491">9776 1475 1079 0,'0'0'132'16,"0"0"-14"-16,0 0 4 16,0 0-8-16,0 0-82 0,0 0 2 15,0-71-34-15,0 96-6 16,0 26 5-16,0 22 2 15,0 18 3-15,0 0 12 16,0 4-15-16,0-3 9 16,0-7-10-16,0-14 7 15,0-13-3-15,0-21-4 16,0-17 0-16,0-11-1 16,0-9 13-16,0 0-12 15,0 0 13-15,0-6-7 16,0-25 13-16,0-16-18 15,-7-7-1-15,7-5 0 0,0-4 2 16,0 2-2 0,0 7 0-16,0 14-7 0,24 11 2 15,-4 18-6-15,11 11-11 16,-3 0 18-16,3 3-20 16,-7 26 15-16,3 8-4 15,-20 2-12-15,0 5 17 16,-7-5-3-16,0-1 0 15,-7-9 10-15,-13-4-4 16,-4-11 5-16,17 1 0 16,7-7 2-16,0-2-8 15,0-1 6-15,0-1-20 16,24 2 11-16,27-6-29 16,8 0-33-16,23 0-92 15,21-21-132-15,7-7-316 0</inkml:trace>
  <inkml:trace contextRef="#ctx0" brushRef="#br0" timeOffset="7723">10680 1719 834 0,'0'0'205'16,"0"0"-30"-16,0 0-37 15,0 0-27-15,0 0-62 16,0 0-41-16,-28-37-8 15,4 76-1-15,-3 24 1 16,-18 20 12-16,-6 14-11 0,-1 6 12 16,-10 3-10-16,4 0 0 15,-8-3-6-15,4-7 3 16,11-12-112-16,23-16-191 16,4-19-322-16</inkml:trace>
  <inkml:trace contextRef="#ctx0" brushRef="#br0" timeOffset="8127">10718 2253 821 0,'0'0'165'0,"0"0"0"0,0 0-21 15,0 0-45 1,0 0-17-16,0 0-69 0,-14-37-11 15,14 43-2-15,-7 28-22 16,0 9 22-16,7 5 0 16,0-5 7-16,0-8-5 15,0-9-2-15,41-10 0 16,4-10 0-16,0-6 4 16,6 0 14-16,-6 0-16 15,-7-20 2-15,-7-3 18 16,-17 3-9-16,-1 3 27 15,-13 0 9-15,0 9-27 0,0 4 9 16,0 4-16-16,0 0-14 16,0 0-1-16,0 4-24 15,0 26 19-15,0 13-3 16,0 9 16-16,0 3-16 16,0-4-51-16,0-5-91 15,0-12-137-15,31-14-299 16</inkml:trace>
  <inkml:trace contextRef="#ctx0" brushRef="#br0" timeOffset="11872">8466 730 848 0,'0'0'164'0,"0"0"-74"16,0 0-6-16,0 0-38 0,0 0-11 16,-251-99-28-16,110 80-6 15,-24 2 3-15,-35-1 1 16,-37 1 3-16,-52 6-8 16,-51 5 2-16,-45 6-5 15,-25 0 5-15,-13 0-2 16,-6 17 0-16,6 4 9 15,-7 1-11-15,-20 15 2 16,3 15 0-16,3 4-7 16,21 8 11-16,31-4-4 15,14-6 0-15,13 1 7 0,49-13-7 16,34-4 0-16,65-9 1 16,77-15 5-1,50-3 3-15,63-2-6 0,9-6 25 16,18-1-26-16,0 4 22 15,0-6-24-15,0 2 2 16,0 8-11-16,0 12 9 16,0 19 0-16,0 24-1 15,0 25 8-15,0 17 17 16,0 25-15-16,0 19-7 16,-20 12 41-16,-25 8-27 15,-13 4 11-15,-1-7-24 16,4-7 11-16,14-9-10 0,10-5-4 15,7-8 0-15,17-13-2 16,7-13 7-16,0-21-5 16,17-17 0-16,35-13 11 15,13-19-12-15,18-12 1 16,20-13 0-16,31-15 7 16,45-3-2-16,34 0-5 15,55-23 0-15,21-8 11 16,20 5-11-16,25 6 0 15,6 5 0-15,32 7-1 16,20 8 9-16,17 0-8 16,14 0 0-16,20 12 9 15,4 13-14-15,4 1 5 16,16 0 0-16,8-1-8 0,27-7 12 16,27-10-4-16,11-5 0 15,-7-3 6-15,-14 0-10 16,-37 3 4-16,-22-1 0 15,-30 2 4-15,-14-4-4 16,-3 0 0-16,-4 0-3 16,-3 0 6-16,10 0-6 15,14-18 3-15,13 1 0 16,-3-6-1-16,-17 4 5 16,-38-2-4-16,-44 1 0 15,-32 0 1-15,-27-2-1 16,0 1 0-16,-14-1 0 15,-3 2-5-15,-11 5 8 0,18 1-3 16,3 0 1-16,0-1 8 16,-7 0-11-16,-24 1 2 15,-30-5 0-15,-22-5-9 16,-20-1 10-16,-17-6-1 16,-14 0 0-16,-14-4 6 15,-17 3-6-15,-21 4 0 16,-13 2 0-16,-17 3-4 15,-1 1 5-15,-6-1-1 16,-1-3 2-16,8-4 8 16,-15-3 1-16,8-10-5 15,3-11 1-15,3-9 27 16,-13-6-32-16,0-5 6 16,-11 0 20-16,-3-1-26 15,-7-2 22-15,-3-3-7 0,-8-6-9 16,-6-2 19-1,11-13-21-15,-12-4 8 0,8-7 2 16,3-5-7-16,4 3-3 16,-7-6-6-16,10 2 5 15,-4 4 3-15,11-1-8 16,-17 7 0-16,10-1 6 16,-17 6 8-16,-7 6-14 15,0 13 0-15,0 13 7 16,0 21-6-16,0 9-1 15,-7 13 0-15,0 10-3 16,7 4 18-16,-10 5-15 0,3 4 0 16,7 3 6-1,-7 2-24-15,0-4 15 0,-24-5-1 16,-34-1-10-16,-38-2 11 16,-38 0 3-16,-38 4 0 15,-27-1 2-15,-18 1-13 16,-20 1 11-16,-17 2 0 15,-4-1-9-15,-24 0 16 16,-44 1-7-16,-25 0 0 16,-41 1 2-16,-30 4-15 15,-8 0 13-15,-3 0 0 16,34 0-8-16,28 0 24 16,13 0-16-16,25 4 0 0,20 1 3 15,18 0-18 1,-18 7 12-16,-14 11 3 0,-58 5-7 15,-37 7 9-15,-8 5-2 16,7-3 0-16,38-3 4 16,48 2-10-16,62-11 6 15,45 1 0-15,24-6-14 16,14-4 22-16,-18-1-9 16,-3-2 1-16,-11 5-7 15,-13 2-9-15,-17 6 16 16,24 0 0-16,24-1-3 15,41-5 15-15,55-8-12 0,41-6 0 16,31-6 5 0,25 0-15-16,3 0 10 0,17 0 0 15,-7 0-14-15,0 0 6 16,-7 0-12-16,-24 14-40 16,-6 11-48-16,-22 15-17 15,-2-2-174-15,-5-16-355 16</inkml:trace>
  <inkml:trace contextRef="#ctx0" brushRef="#br0" timeOffset="34091">16604 3096 583 0,'0'0'144'0,"0"0"-27"16,0 0-42-16,0 0 3 15,0 0-20-15,0 0-17 16,0 0 8-16,-31-31-14 16,24 28-9-16,7 0 11 15,0 3-25-15,-7 0-3 16,7-2-5-16,0 2 5 16,0 0-5-16,0-4-4 15,0 4 0-15,0 0-3 16,0 0 3-16,0 0 0 15,0-2-1-15,0 2 3 0,0-4-4 16,0 2 2 0,0-4-14-16,0-2 14 0,0 5-75 15,0 3-41-15,0 0-86 16,0 0-246-16</inkml:trace>
  <inkml:trace contextRef="#ctx0" brushRef="#br0" timeOffset="64555">16271 2922 764 0,'0'0'207'16,"0"0"-60"-16,0 0-31 16,0 0 8-16,0 0-60 15,0 0-6-15,0-35-28 16,0 35-21-16,0 15-18 16,0 28 6-16,0 17 3 15,0 9 0-15,0-4 3 0,0-5-3 16,0-14 0-16,0-12 11 15,0-14-14-15,0-11 3 16,0-9 0-16,0 0 10 16,0 0-9-16,0 0 12 15,0-17 62-15,0-19-49 16,0-9 3-16,0-14-29 16,0-16 1-16,0-7 2 15,13-1-3-15,1 6 0 16,-4 10 0-16,4 19 11 0,-7 11-12 15,-7 14 1 1,7 12 0-16,0 8-6 0,3 0 2 16,4 3 2-16,0 0 1 15,17 0-16-15,-4 11 12 16,4 12 4-16,0 7-5 16,-17-3-5-16,-7 2 2 15,-7-1 2-15,0-2 7 16,0-3-37-16,-14 0 18 15,-17 0-26-15,-14-1-73 16,1 4-14-16,9-5-82 16,-10-7-63-16,28-6-313 15</inkml:trace>
  <inkml:trace contextRef="#ctx0" brushRef="#br0" timeOffset="65257">16738 2390 716 0,'0'0'173'15,"0"0"-16"-15,0 0-42 16,0 0-33-16,0 0-27 16,0 0-53-16,0-31-2 15,0 56-3-15,0 13-1 16,0 5 4-16,0-4 0 15,0 5 1-15,0-5-1 0,0-4 2 16,0-7-2 0,0-4 2-16,0-5 5 0,0-10-14 15,0-3-8-15,0-6-69 16,0 0 59-16,0 0 14 16,0-9 11-16,0-8-3 15,-17-1 1-15,10 7 1 16,0 6 1-16,-6 2 0 15,13 3-7-15,0 0-8 16,0 0 2-16,0 0 9 16,0 0 2-16,0 0-1 15,0 0 3-15,0 0 0 16,13 0 2-16,25-6 0 16,0-5 2-16,3-4-4 0,-3-2 10 15,-7-4-5-15,0 3 6 16,-17-8 11-16,-1-1 44 15,-6 1-26-15,-7 1-9 16,0 8 6-16,0 3-17 16,0 5 23-16,0 9-19 15,-7 0-23-15,1 0-1 16,-15 17-28-16,-3 26 28 16,10 8-1-16,-10 4 13 15,10-1-12-15,7-3 0 16,7-13 0-16,0-13-10 15,0-13 9-15,0-12-5 16,14 0 3-16,17 0 6 0,-3-20-2 16,9-11-1-16,-6 5 5 15,-3 6-5-15,-4 8 1 16,-10 7-1-16,-7 5 0 16,10 0-13-16,3 8-6 15,-6 27-63-15,10 14-88 16,4-1-93-16</inkml:trace>
  <inkml:trace contextRef="#ctx0" brushRef="#br0" timeOffset="65711">17546 2911 512 0,'0'0'261'0,"0"0"-140"16,0 0-11-16,0 0-21 15,0 0-27-15,52-155-26 16,-45 126 14-16,0 1-30 16,-7-1 32-16,0 4 0 15,0 2-42-15,0 3 23 16,0 5-24-16,-7 10 9 15,0 2-18-15,-10 3-4 0,17 0-6 16,-7 0-13-16,0 3 17 16,0 20-5-16,7 2 11 15,0 7 0-15,0 2-1 16,21 3-8-16,23 1 5 16,1-7 4-16,-7-3 0 15,-17-2-4-15,3-11 4 16,-18-7 0-16,-6 0 0 15,0-3 2-15,0 8-7 16,-20 7 5-16,-32 0-16 16,-10-1 11-16,4-4-109 15,13-9 0-15,18-6-29 16,16 0-60-16,11 0-86 16</inkml:trace>
  <inkml:trace contextRef="#ctx0" brushRef="#br0" timeOffset="66655">17894 2482 544 0,'0'0'165'0,"0"0"-19"16,0 0-15-16,0 0-36 15,0 0-7-15,0 0-45 16,0-55-13-16,0 55-30 16,0 24-27-16,0 18 24 15,0 18 1-15,6 6 2 16,1-1 3-16,11 1 9 15,-12-6-12-15,1-11 0 0,7-11 4 16,-14-19 2-16,0-10-4 16,0-9-2-16,0 0 1 15,0 0 6-15,0-9-14 16,0-16 5-16,0-1-1 16,-21 0-6-16,-10 1 9 15,11 6 0-15,3 6-3 16,10 8 6-16,0 1-7 15,7 4 4-15,0 0-21 16,0 0 17-16,14 0-24 16,17 6 28-16,13 3-2 15,8-9 2-15,-1 0 0 16,-6 0 0-16,0 0 3 16,-14-15 5-16,-4-8-4 0,-3 0-2 15,-10-2 19-15,-7 2-3 16,-7 0 23-16,0 6-18 15,0 6-8-15,0 2 37 16,-14 6-52-16,-10 3-1 16,4 0-4-16,-5 0-13 15,12 9 13-15,-1 16 5 16,14 4 0-16,0 0-6 16,0-6 6-16,27-4-5 15,11-4 0-15,-7-3-18 16,-3-7 21-16,10-5-1 15,-7 0 3-15,-11 0 4 16,4 0-1-16,-10-9-3 0,-7-2 20 16,-7 5-4-16,0 0 29 15,0 6-2-15,0 0-19 16,0 0-1-16,0 0-23 16,0 0-16-16,0 17-2 15,0 26-1-15,0 14 19 16,0 14 0-16,17 8 3 15,-10-11-4-15,-7-11 4 16,0-16-3-16,7-19 0 16,-7-11 6-16,0-8-6 15,7-3 6-15,-7 0 2 16,0 0 32-16,0-17 21 0,0-26-6 16,0-14-36-1,0-17-14-15,7-6 1 0,6-3-6 16,4 8 2-16,4 9-3 15,-4 18 1-15,-10 14 0 16,7 14-2-16,-7 11 5 16,0 9-7-16,17 0-7 15,3 0-43-15,18 17 35 16,-7 15-6-16,-7-4 12 16,-18 1 9-16,1-6-10 15,-14-6 9-15,0 1 3 16,-14 0-20-16,-44 3 9 15,-24 2-76-15,-15 5-91 16,8-3-128-16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0:11.6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44 452 824 0,'0'0'121'15,"0"0"-61"-15,0 0-25 16,0 0 6-16,0 0-41 16,0 0 0-16,275-21-3 15,-178 21 12-15,-8 0-22 16,-13 0-6-16,-35 3-150 16,-31 8-43-16,-10 6-224 15</inkml:trace>
  <inkml:trace contextRef="#ctx0" brushRef="#br0" timeOffset="123">0 663 217 0,'0'0'218'0,"0"0"-131"15,0 0-9-15,0 0-5 16,254-20-49-16,-113-8 4 16,21-7-27-16,10-1-2 15,-25-3-141-15</inkml:trace>
  <inkml:trace contextRef="#ctx0" brushRef="#br0" timeOffset="332">1299 77 724 0,'0'0'218'0,"0"0"-73"16,0 0 5-1,0 0-29-15,0 0-68 0,0 0-5 16,0-77-48-16,0 111 10 15,7 29-24-15,21 21 14 16,3 12 0-16,0 6-3 16,-11 13-47-16,-13-1-176 15,-7 1-330-15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3:03.5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3485 388 326 0,'0'0'154'16,"0"0"-66"-16,0 0 7 15,0 0-36-15,0 0-4 16,0 0 18-16,0 0-37 15,0 0 31-15,-27 18 0 16,27-18-27-16,0 0 37 16,0 0-31-16,7-12-7 15,30-13-6-15,5-13-21 16,-5-2-9-16,-6 0-3 16,-10 0 11-16,3 0 6 15,-17-3-17-15,0 3 0 0,-7 3 11 16,0 8 2-1,0 12-13-15,0 12 10 0,0 5-3 16,0 0 2-16,0 0-9 16,0 0-12-16,0 22 5 15,-14 24-6-15,-17 12 13 16,4 5 0-16,3-1 5 16,10-7-17-16,14-7 12 15,0-14 0-15,0-8-7 16,14-14-8-16,-1-10 13 15,11-2 0-15,7 0 0 16,4 0-1-16,9-26 3 16,1 1 0-16,-14 2 7 0,-10 9 3 15,-21 8-10-15,0 6 0 16,7 0 0-16,-7 0-10 16,17 0-11-16,-4 23 21 15,8 8-8-15,3-3 9 16,-10 2-7-16,3-5-6 15,-10-5-78-15,0-2-6 16,7-8-36-16,-7-1-45 16,3-9-43-16,4 0-291 15</inkml:trace>
  <inkml:trace contextRef="#ctx0" brushRef="#br0" timeOffset="191">4197 374 424 0,'0'0'141'16,"0"0"-88"-16,0 0-5 16,0 0-39-16,0 0 42 15,0 0-24-15,-14 131-22 16,7-91 23-16,7-3-28 16,0-5 0-16,0-6 0 15,0-9-59-15,0-12-219 16</inkml:trace>
  <inkml:trace contextRef="#ctx0" brushRef="#br0" timeOffset="2384">2901 365 466 0,'0'0'165'0,"0"0"-82"0,0 0 14 16,0 0 34-1,0 0-71-15,0 0-14 0,0-2 29 16,0 2-28-16,0 0 23 16,-7 0-23-16,-24 0-33 15,-14 0 28-15,-13 0-42 16,-8 0 0-16,-9 0-4 16,9 6 19-16,15-1-15 15,6-2 0-15,21 0 4 16,3 0-18-16,4 0 8 15,10 2-44-15,7-2-23 16,-7-3-85-16,7 0 30 0,0 0 9 16,0 0 12-1,14-14-55-15,17-3 45 0,7-2 43 16,-11 6-63-16,4-4-34 16,-10 0 171-16,3 6 76 15,-10-2 17-15,3 6 34 16,-17 1 30-16,0 6-17 15,0-3-17-15,0 3-51 16,0 0 11-16,0 0-36 16,0 0-37-16,0 0 24 15,-10 0-30-15,-4 0 4 16,-7 11 8-16,-10 7-4 16,0 4 0-16,4 1-10 0,-11 0 6 15,7 3-4 1,4-3-4-16,3-3 0 0,10-2-3 15,14 4 1-15,0 4 1 16,7-1-11-16,37 4-38 16,1-10-124-16,-7-4-393 15</inkml:trace>
  <inkml:trace contextRef="#ctx0" brushRef="#br0" timeOffset="428">4448 380 26 0,'0'0'562'0,"0"0"-468"15,0 0-74-15,0 0 39 16,0 0 7-16,0 0-48 16,223-11 9-16,-147-1-26 15,-4-1 8-15,-10 3-18 16,-27 2 7-16,-11 5-69 16,-18 0-2-16,-6 3-120 15,0-3-144-15</inkml:trace>
  <inkml:trace contextRef="#ctx0" brushRef="#br0" timeOffset="649">4740 205 228 0,'0'0'173'16,"0"0"-54"-16,0 0-22 15,0 0-34-15,0 0-62 16,0 0 27-16,0 26-6 15,0 3 4-15,0-1 6 16,0 7-32-16,0 1 20 0,0 5-20 16,0-7-3-16,0-8-218 15</inkml:trace>
  <inkml:trace contextRef="#ctx0" brushRef="#br0" timeOffset="1177">5063 454 688 0,'0'0'115'15,"0"0"-18"-15,0 0 32 16,0 0-61-16,0 0-31 0,121-157 5 15,-101 117-21-15,-2 0 20 16,-18-3-10-16,6 3-29 16,-6 6 39-16,0 5-41 15,0 11 6-15,0 10 7 16,0 6-4-16,0-2-1 16,0 4-8-16,0 0-1 15,0 0-11-15,0 0 0 16,0 26 5-16,0 11-9 15,0 9 26-15,0 3-10 0,0-6 0 16,0 3 6 0,7-6-13-16,0-7 7 0,0-6 0 15,0-10-7-15,3-6 11 16,-3-5-4-16,-7-3 0 16,7-3 9-16,-7 0-14 15,14 0 5-15,-7 0 0 16,10 0 1-16,3-9 7 15,4-2 4-15,-3 8-12 16,-7 3-11-16,10 0 7 16,3 0-14-16,-2 20 18 15,5 1-10-15,-16 3-4 16,7 0 2-16,3-2-51 16,-3 1-103-16,3-9-74 15,-4-5-280-15</inkml:trace>
  <inkml:trace contextRef="#ctx0" brushRef="#br0" timeOffset="1470">5785 414 639 0,'0'0'158'0,"0"0"-53"15,0 0-1-15,0 0-6 16,0 0-83-16,0 0 9 15,21-2-24-15,-14 2 7 16,7 20-12-16,-4 5 5 0,-3 7 0 16,-7 2-1-16,7 3 10 15,-7-3-9-15,0-5 0 16,14-1 7-16,-8-8-13 16,12-5 6-16,9-7 0 15,4-2-2-15,14-6 2 16,-1 0-30-16,-6 0-179 15,-17-3-306-15</inkml:trace>
  <inkml:trace contextRef="#ctx0" brushRef="#br0" timeOffset="4035">796 131 275 0,'0'0'428'16,"0"0"-270"-16,0 0-40 16,0 0 25-16,0 0-36 0,0 0-47 15,0 0 7-15,-82-29-43 16,82 29-10-1,0-5-14-15,31-1 12 0,20-2-12 16,8-4 0-16,6-2 9 16,-3 2 1-16,-17 4-10 15,-11 2 0-15,-27 2 9 16,10 4 1-16,-17 0-10 16,0 0 0-16,0 0-10 15,0 30 5-15,0 19-1 16,0 13 6-16,0 4 3 15,0-3 10-15,-7-3-13 16,-10-5 0-16,17-13 5 16,-7-11-11-16,7-5 6 0,0-11-35 15,0-10-78 1,0-5-77-16,0 0-31 0,0 0-68 16</inkml:trace>
  <inkml:trace contextRef="#ctx0" brushRef="#br0" timeOffset="4204">662 414 326 0,'0'0'298'0,"0"0"-164"16,0 0 24-16,0 0-92 16,0 0-40-16,0 0 14 15,334-40-28-15,-186 36-8 0,-21 4-4 16,-38 0-437-16</inkml:trace>
  <inkml:trace contextRef="#ctx0" brushRef="#br1" timeOffset="31655">4582 1692 409 0,'0'0'228'0,"0"0"-139"0,0 0 12 15,0 0-20-15,0 0-23 16,0 0-41-16,7-29-6 15,24 23 15-15,14 1-25 16,-1 2 11-16,22-8-12 16,16-1 8-16,1 0-7 15,-11 2-1-15,-10 2-40 0,-35 4-92 16,-13 4-170-16</inkml:trace>
  <inkml:trace contextRef="#ctx0" brushRef="#br1" timeOffset="31905">4922 1465 559 0,'0'0'111'0,"0"0"7"16,0 0 5-16,0 0-57 15,0 0-11-15,0 0-41 16,0-13-9-16,0 24-1 15,0 23-2-15,0 10 6 16,0 7-1-16,0 6-5 0,0 0 8 16,11-6-10-16,-4-1-1 15,6-13-11-15,1-11-177 16,10-12-215-16</inkml:trace>
  <inkml:trace contextRef="#ctx0" brushRef="#br1" timeOffset="32435">5301 1695 558 0,'0'0'172'0,"0"0"-73"0,0 0 28 0,0 0-25 15,0 0-39-15,0 0 6 16,31-135-29-16,-1 98-4 15,-2-11-21-15,10-3-13 16,-7 2 27-16,-11 0-13 16,-13 9-2-16,-7 5 23 15,0 7-20-15,0 8 2 16,0 6 3-16,0 8-18 16,0 6 18-16,-7 0-22 15,7 0-6-15,0 12 3 16,-13 42-21-16,-5 20 24 15,-2 12 0-15,6-6 8 16,-3-9-8-16,10-13 0 16,7-19 0-16,0-7-1 0,0-12 6 15,0-9-5-15,0-7 0 16,0-2 5-16,0-2-7 16,0 0 2-16,7 0 0 15,17-17 8-15,14-9-3 16,-4 0-5-16,4 4 0 15,-7 1 6-15,-4 11-10 16,-9 6 4-16,2 4-2 16,-3 0-5-16,-3 26-5 15,-7 5 12-15,7 1 0 16,-7-1-22-16,-7-2-28 16,10-6-45-16,-3-6-58 0,7-5-54 15,10-10-139-15</inkml:trace>
  <inkml:trace contextRef="#ctx0" brushRef="#br1" timeOffset="32745">5916 1652 404 0,'0'0'145'16,"0"0"-45"-16,0 0 26 15,0 0-74-15,0 0-10 16,0 0 5-16,76-60-15 15,-69 60 7-15,-1 0-21 16,-6 14-17-16,0 15 21 0,0 5-21 16,0 1 17-1,0 5 4-15,0-1-13 0,0-1 14 16,0-1-20-16,0-5 8 16,0-7 8-16,7-5-15 15,0-8 4-15,10-6-7 16,11-6 1-16,17 0-4 15,30-21-11-15,15-13-106 16,-1-3-92-16,-24 4-338 16</inkml:trace>
  <inkml:trace contextRef="#ctx0" brushRef="#br1" timeOffset="31181">3351 1846 660 0,'0'0'158'0,"0"0"-48"0,0 0-9 16,0 0 10-16,0 0-46 15,0 0-10-15,0 0-4 16,0 0-28-16,10 8 30 16,11-35-13-16,31-19-6 15,23-24-8-15,4-18-22 16,4 0-1-16,-14-3-3 15,-18 10 9-15,-23 18-5 16,-21 12-4-16,-7 11 1 16,0 14 36-16,0 6-37 15,-7 5 11-15,0 13-11 16,-7 2 8-16,14 0-16 16,-7 0 4-16,-3 6-6 0,-4 34 2 15,0 28 13-15,-10 15-5 16,4 6 0-16,6 0 11 15,-3-14-14-15,17-16 3 16,0-10 0-16,0-18-6 16,0-11-7-16,0-9 13 15,0-8-2-15,24-3-13 16,-10 0 8-16,10 0 4 16,3-5 3-16,4-13 0 15,-10-2 4-15,3 5-4 16,-11 8 0-16,8 1 5 0,-4 6-14 15,-3 0 6 1,10 0-3-16,-10 11-1 0,7 12-16 16,-4-3-13-16,-4 3-5 15,-6-3-35-15,7-3 34 16,-4 3-55-16,-10-8-42 16,0-4-21-16,0-6-79 15,0-2-162-15</inkml:trace>
  <inkml:trace contextRef="#ctx0" brushRef="#br1" timeOffset="31407">4266 1569 349 0,'0'0'178'0,"0"0"-64"0,0 0 13 16,0 0-27-1,0 0-25-15,0 0-32 0,0-11-37 16,0 33 7-16,0 16-10 15,0 7 4-15,0 7 12 16,0 2-18-16,-18-2 12 16,5-3-8-16,6-4-5 15,7-7-8-15,0-13-169 16,0-5-126-16</inkml:trace>
  <inkml:trace contextRef="#ctx0" brushRef="#br1" timeOffset="33671">2945 1657 414 0,'0'0'251'15,"0"0"-115"-15,0 0 20 16,0 0-19-16,0 0 2 15,0 0-35-15,-7-57-25 16,-17 49-16-16,-13 0-29 16,-5-1 17-16,-13 6-45 15,-10 3 0-15,-11 0-4 16,-3 0 11-16,-3 8-13 16,-1 12 0-16,18-2 0 15,13-4-5-15,21-3 5 16,18-2-21-16,-1 0 10 15,4-7-34-15,10-2 16 16,0 0 5-16,0 0-30 0,0 0 38 16,0-8-18-16,17-15 2 15,3 3 30-15,11 0-6 16,-3 3 8-16,3 2 0 16,-18 4 4-16,-2 0-3 15,-11 2 0-15,7 1-1 16,-7-2 33-16,0 2-28 15,0 0 25-15,0-1-3 16,0 9-23-16,0 0 30 16,0 0-31-16,0 0-2 15,0 0-2-15,0 0 1 16,0 0 0-16,-24 3 1 0,-21 17 1 16,0 3 16-16,1 0-18 15,-8 0 0-15,18 3 11 16,-4 2-4-16,0 3-3 15,7 4-4-15,17-3 6 16,0-5-7-16,14-3 1 16,0-10 0-16,0 3-6 15,0-2 10-15,38 2-10 16,-3 0-11-16,2 6-80 16,1 2-108-16,-7 7-251 15</inkml:trace>
  <inkml:trace contextRef="#ctx0" brushRef="#br1" timeOffset="96758">9 1346 383 0,'0'0'226'15,"0"0"-121"-15,0 0-39 16,0 0 20-16,0 0-32 0,0 0-44 16,0-14 27-1,0 14-34-15,0 0-1 0,0 0-2 16,0 14 7-16,-7 7-7 16,7-2 0-16,0 4 3 15,0-6-6-15,0-4 3 16,7 2 0-16,17-9 6 15,-3-1 5-15,3-5-11 16,-17 0 13-16,-1 0-12 16,8 0 56-16,-7-2 7 15,-7-14-18-15,0-2 12 16,0-2-46-16,0 0 10 16,0-1-9-16,0 5-9 15,-7 1 9-15,-7 7-13 16,8-1 0-16,-1 7-3 0,7 2-13 15,-11 0 2-15,11 0-69 16,-6 5-68-16,6 27 40 16,0 11-120-16,6-2-356 15</inkml:trace>
  <inkml:trace contextRef="#ctx0" brushRef="#br1" timeOffset="97095">411 1706 147 0,'0'0'105'15,"0"0"-95"-15,0 0 24 16,0 0-11-16,0 0 5 15,0 0-16-15,0 69-6 16,0-63 29-16,0-6-2 16,7 0 27-16,7 0 49 15,0 0-19-15,10-12-4 16,-11-2-21-16,-6-2-14 16,0 1 6-16,-7-3-46 15,0 4 2-15,0 0-13 0,-14-1-7 16,-13 7-118-1,-11 2-118-15,7 4-357 0</inkml:trace>
  <inkml:trace contextRef="#ctx0" brushRef="#br1" timeOffset="97400">418 1203 207 0,'0'0'416'16,"0"0"-293"-16,0 0-14 16,0 0 0-16,0 0-95 15,0 0-13-15,0-8-1 0,0 48 0 16,0 11 4-16,-17 6-4 16,3 6 0-16,0 3 3 15,-10 0 9-15,-3 5-9 16,-18 1 0-16,-6-1 0 15,-1-2 7-15,0-12-10 16,15-8 0-16,6-9 2 16,3-15 8-16,18-5-20 15,-4-8-89-15,14-10-187 16,0-2-210-16</inkml:trace>
  <inkml:trace contextRef="#ctx0" brushRef="#br1" timeOffset="97676">728 1492 111 0,'0'0'520'16,"0"0"-368"-16,0 0-49 15,0 0 2-15,0 0-56 16,0 0-48-16,0-23-2 15,0 55-13-15,0 8 14 0,-14 8 5 16,0 1 5 0,7-4-10-16,-3-2 0 0,10-3 3 15,0-3-2-15,0-4-1 16,0-11-87-16,0-10-155 16,17-12-340-16</inkml:trace>
  <inkml:trace contextRef="#ctx0" brushRef="#br1" timeOffset="98015">937 1632 84 0,'0'0'495'0,"0"0"-377"16,0 0-42-16,0 0-5 15,0 0-61-15,0 0-3 16,0 6-13-16,0 23 6 15,0-1 0-15,0 1 1 0,14-7 7 16,0-2-8-16,17-8 0 16,0-7 4-16,-11-5 2 15,18 0-5-15,-17 0 26 16,10-5 53-16,-11-18-10 16,-2-8 15-16,-5-4-14 15,-13-2-21-15,0 3 12 16,0 5-40-16,-7 4 9 15,-30 2-5-15,-15 8-20 16,0 10-12-16,8 5 2 16,-1 0-26-16,0 14-13 15,1 23-212-15,13 5-120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0:10.4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429 91 468 0,'0'0'370'16,"0"0"-228"-16,0 0-26 15,0 0 22-15,0 0-58 16,0 0 26-16,0 0-57 16,14-91-45-16,-14 93-2 0,7 33-2 15,3 19 0 1,4 15 19-16,-14 8-6 0,7 9 4 15,-7-6-17-15,0 0 4 16,0-6 2-16,0-8-3 16,0-12-3-16,0-14 0 15,0-14 19-15,0-12-19 16,0-11 0-16,0-3 1 16,0 0 14-16,7 0-12 15,-7-12 43-15,0-19 8 16,0-11-40-16,0-13-6 15,24-14-8-15,-3-2 0 16,10-6-11-16,6 2 12 16,-9 7-1-16,10 11 0 0,-7 14-13 15,-11 17 4-15,4 15 0 16,4 11-30-16,3 2 38 16,-4 41-33-16,-9 15 34 15,-12 13-12-15,-6 1 6 16,-13-7 4-16,-42-5 2 15,13-9 0-15,-2-13-14 16,20-9 14-16,10-15 0 16,14-7-2-16,0-3 14 15,0-4-12-15,0 0 0 16,14 0 0-16,37 0-5 16,32 0 5-16,13-17 0 0,0 5-3 15,-6 4-11-15,-18 8-43 16,-34 0-83-16,-14 0-76 15,-24 8-69-15,-11 15-392 16</inkml:trace>
  <inkml:trace contextRef="#ctx0" brushRef="#br0" timeOffset="221">0 995 620 0,'0'0'206'15,"0"0"-39"-15,0 0-59 16,0 0-17-16,0 0-62 0,230-34-17 16,-75 10 22-16,24-1 1 15,6 5-32-15,-23 2 18 16,-21 13-21-16,-38 5-7 16,-45 0 6-16,-34 9-154 15,-24 16-55-15,-24 7-125 16</inkml:trace>
  <inkml:trace contextRef="#ctx0" brushRef="#br0" timeOffset="524">178 1294 722 0,'0'0'102'16,"0"0"-37"-16,0 0 26 0,0 0-49 15,0 0 1-15,0 0 8 16,214-44-49-16,-183 51 25 16,-18 25-5-16,-13 8-18 15,0 6 33-15,0 2-36 16,-44 1 7-16,6-7-1 16,3-4 10-16,4-9-17 15,18-12 0-15,13-11 1 16,0-4-3-16,0-2 2 15,0 0-4-15,58 0-27 0,25-28-25 16,34-13-63-16,-14-7-132 16,-7 2-229-16</inkml:trace>
  <inkml:trace contextRef="#ctx0" brushRef="#br0" timeOffset="960">956 1194 594 0,'0'0'179'15,"0"0"-10"-15,0 0-68 16,0 0 14-16,0 0-27 16,0 0-56-16,0-28-4 15,0 28-28-15,0 8 0 16,0 21-9-16,0 9 24 0,0-3-15 16,0 1 0-1,0-4 6-15,0-4-8 0,0-5 2 16,0-6 0-16,0-11-3 15,0-3 18-15,0-3-15 16,0 0 14-16,0 0-8 16,0-9 105-16,-7-20-68 15,7-5-38-15,-7-3 3 16,0-3 8-16,7-6-8 16,0 0-8-16,0 3 6 15,0 7-10-15,0 12 4 16,0 7 0-16,0 11-3 15,14 6-6-15,23 0 7 16,8 0 2-16,0 15-4 0,-4 8-15 16,-10 2 9-16,-17 4-2 15,-14-3 9-15,0-1-41 16,-14 0 17-16,-31 0-40 16,-6-9-83-16,6-7-28 15,0-9-147-15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0:05.0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6647 1080 238 0,'0'0'907'0,"0"0"-688"16,0 0-42-16,0 0-46 16,0 0-78-16,0 0-27 0,-42-55-5 15,42 67-19-15,0 31-2 16,0 20 0-16,-17 16 6 15,10 10 3-15,0 6-9 16,7 2 0-16,0-10 1 16,0-11 7-16,0-25-8 15,0-19 0-15,0-24 5 16,0-8-4-16,0 0 2 16,0-8-1-16,0-44 52 15,0-16-44-15,-6-18-1 16,-19-6-9-16,-19 1 4 15,-1-6 0-15,4 5-4 16,-4 12 0-16,21 12-3 16,24 10-1-16,0 15 3 0,31 9-21 15,41 17-18-15,31 17 31 16,11 0-11-16,10 26 5 16,-11 14 15-16,-17 0-16 15,-13 0 16-15,-42-9 0 16,-10 1-3-16,-31 0-3 15,0 1 3-15,-58 5 3 16,-46 1-6-16,-16-4-62 16,-14-3-61-16,38-10-100 15,30-10-184-15</inkml:trace>
  <inkml:trace contextRef="#ctx0" brushRef="#br0" timeOffset="-600">4893 1108 945 0,'0'0'143'0,"0"0"-57"0,0 0 36 16,0 0-45-16,0 0-47 15,0 0-30-15,182-34 7 16,-61 34-10-16,-11 0 3 16,3 6-16-16,-41 8-72 15,-27 4-76-15,-31 4-60 16,-14 7-124-16</inkml:trace>
  <inkml:trace contextRef="#ctx0" brushRef="#br0" timeOffset="-481">5106 1329 558 0,'0'0'152'16,"0"0"29"-16,0 0-66 0,0 0-57 16,0 0-41-16,0 0-11 15,334-26-12-15,-180 14-72 16,12 12-283-16</inkml:trace>
  <inkml:trace contextRef="#ctx0" brushRef="#br0" timeOffset="-2244">1083 1386 796 0,'0'0'170'0,"0"0"-63"16,0 0-3-16,0 0 9 15,0 0-12-15,0 0-29 16,0 0-17-16,-17-32-23 0,69 1-9 15,23-21 4 1,8-5-23-16,13-17 19 0,-10-4-13 16,-3-1-10-16,-25-7 14 15,-20 9-11-15,-14 5 5 16,-17 12 16-16,-7 26-22 16,0 2 22-16,0 21-12 15,-24 8-11-15,10 3 4 16,7 0-5-16,7 0 0 15,-14 9-5-15,-3 28-12 16,-17 20 17-16,-11 18 0 16,7 22 1-16,0 0-1 15,18 3 0-15,-4 3 0 16,24-13-1-16,0-3 5 16,0-10-11-16,44-25 7 0,-6-13-3 15,7-22-1 1,0-10-7-16,-1-7 11 0,8 0-1 15,0-12 7-15,-15-20-3 16,-2-2-3-16,-4 3 2 16,-11-1-1-16,4 9-1 15,-17 15 0-15,-7 2 4 16,0 6 5-16,0 0-10 16,0 0 1-16,0 0-13 15,14 6 13-15,3 16-20 16,11 7 20-16,3 3 0 15,0-6 5-15,3-7-6 0,4 0 1 16,-7-14 0-16,7-3-4 16,-18-2 4-16,1 0 0 15,10-22 7-15,-7-13-2 16,-17-5 8-16,-7-5 0 16,0 1-10-16,0-1 19 15,-52 5-22-15,-17 9 0 16,4 13-5-16,7 6 4 15,3 12-3-15,20 0-3 16,18 0-32-16,10 30-12 16,7 9-88-16,17 1-58 15,42 3-72-15,13-9-146 16</inkml:trace>
  <inkml:trace contextRef="#ctx0" brushRef="#br0" timeOffset="-1739">2847 1363 567 0,'0'0'339'16,"0"0"-193"-16,0 0-4 15,0 0-39-15,0 0-6 16,0 0-51-16,-165-136-21 16,145 136-3-16,-11 0-22 15,10 28 0-15,-3 6-2 16,17 0 5-16,7-3-5 15,0-5 2-15,31-6-26 16,3-9 0-16,18-11-33 0,3 0 52 16,-21 0 2-16,-3-9 10 15,-10-7 4-15,-11 2 12 16,-3 2 16-16,-7-2 35 16,0 5-32-16,0 6 2 15,0 3-1-15,0 0-33 16,0 9-8-16,-7 36-12 15,-24 36 12-15,0 22 6 16,11 17-1-16,6 8-5 16,14 4 1-16,0-4 8 15,0-5-9-15,0-11 0 16,0-21 2-16,0-14-5 16,0-14 9-16,0-20-6 15,-10-18 3-15,-4-12 5 0,-24-11 1 16,-7-2 17-16,-20 0 7 15,-24-6-9-15,-1-21-22 16,11-11-1-16,10-14-1 16,32-11-56-16,37-19-63 15,17-28-183-15,93-15-343 16</inkml:trace>
  <inkml:trace contextRef="#ctx0" brushRef="#br0" timeOffset="-1225">3535 845 1033 0,'0'0'184'15,"0"0"-36"-15,0 0 15 16,0 0-81-16,0 0-20 16,0 0-29-16,0 0-29 15,-72-37-8-15,72 106 1 16,13 14 3-16,1 14 13 15,0 2-9-15,-14-9-3 16,10-2 4-16,-3-5 5 16,-7-20-9-16,7-16-1 15,-7-17 4-15,0-24-8 16,7-6 5-16,-7 0-1 16,0 0 15-16,0-18-11 15,0-24 11-15,0-16-15 0,0-7 2 16,0-4-7-16,31 4 5 15,14-4 0-15,-1 17-4 16,1 18-12-16,-4 17 15 16,4 17-14-16,-7 0-5 15,-7 14 20-15,-4 23-13 16,-17 7 6-16,-10 7 7 16,0 2-9-16,-17-3 9 15,-10-13 0-15,10-11 0 16,17-6 1-16,0-6-1 0,0 3 0 15,17-6-5 1,17-4 4-16,18 1-5 0,10-8-15 16,10 0-9-16,17 0-22 15,-13-6-58 1,-18 6-34-16,-37 0-77 0,-21 6-224 16</inkml:trace>
  <inkml:trace contextRef="#ctx0" brushRef="#br0" timeOffset="-881">3267 1837 806 0,'0'0'203'0,"0"0"-86"0,0 0-2 15,0 0-4-15,0 0-55 16,0 0-12-16,-59-82-21 15,104 76-22-15,0 6-1 16,-1 0 0-16,-6 0-1 16,-10 14-4-16,-4 12 5 15,-10 11 0-15,-14-1-3 16,0 8 8-16,0-4 1 16,-21-3 2-16,-3-8-7 15,10-6 8-15,14-9-9 16,0-3 0-16,0-5 1 15,31 0 5-15,27-6-3 0,46 0-3 16,23-6-95 0,21-25-171-16,0-17-590 0</inkml:trace>
  <inkml:trace contextRef="#ctx0" brushRef="#br0" timeOffset="930">7523 424 805 0,'0'0'178'15,"0"0"5"-15,0 0-3 16,0 0-35-16,0 0-38 16,83-156-39-16,-152 136-28 15,-48-6-40-15,-68 4 8 16,-60 0 1-16,-61-3-9 15,-55 4 1-15,-41 3 7 16,-35 0-3-16,-23 4-7 0,-15 2 2 16,-13 10 0-16,7-6-4 15,6 8 4-15,38 0 0 16,45 0-4-16,14 10 6 16,21 19-2-16,16 11 0 15,21 3 2-15,56 0-6 16,47-3 4-16,76-12 0 15,62-10-3-15,41-13 6 16,38-2-3-16,0-3 0 16,0 0 6-16,0 6-18 15,0 19 12-15,7 24-4 16,14 29-6-16,23 36 13 16,1 26-3-16,0 21 1 15,-7 13 8-15,-7 6 4 16,-25 0-3-16,-6 3-7 0,0-3 13 15,-51 3-11 1,-18-6 7-16,-3-5 5 0,-4-12-17 16,11-19 25-16,27-34-25 15,31-24 7-15,7-31-10 16,14-9 12-16,55-18-9 16,27-10 0-16,52-5 3 15,58-10 3-15,69 0-6 16,66-10 0-16,51-16 7 15,75 0 0-15,59 0-6 0,52 1-1 16,31 2 4 0,-1 8-5-16,-10-4 1 0,-10 1 0 15,-3 4-1-15,-7 2 1 16,-28 4-2-16,-48 2-2 16,-79-5 8-16,-110 2-4 15,-100-2 0-15,-93 3 0 16,-55-4-4-16,-27 1 5 15,0-16-1-15,-10-17 5 16,-11-9 8-16,-17-9-10 16,0-21 5-16,-11-11-5 15,-33-9 10-15,9-18-7 16,4-13-6-16,18-21 0 16,6-13 13-16,7-18-11 15,0-5-2-15,0-1 1 0,0 21-5 16,0 25 7-16,0 37-3 15,-38 26 0-15,-14 9 2 16,-16 14-11-16,-22 5 9 16,11 15-4-16,-10 1-7 15,13 7 11-15,-13 1 0 16,-21 11 0-16,-69 12-26 16,-58 8-8-16,-80 28-66 15,-40 29-108-15,-4-6-228 16</inkml:trace>
  <inkml:trace contextRef="#ctx0" brushRef="#br0" timeOffset="11552">9428 1372 851 0,'0'0'115'16,"0"0"6"-16,0 0-24 15,0 0-26-15,0 0 9 16,0 0-59-16,72-69 2 0,25 49-23 16,9 8 8-1,4-2 5-15,-20 5-9 0,-8 1 3 16,-30 2 11-16,-18-2-10 15,-23 4 5-15,-11 4 7 16,0-2-9-16,0 2 39 16,-11-14-30-16,-16-1-11 15,-25-5-6-15,1 5 8 16,6 4-11-16,0 4 0 16,14 3 6-16,18 0-8 15,6 4 2-15,7 0 0 16,0 0-8-16,0 0 4 15,34 0 4-15,28 13-4 16,3 15 12-16,-6 3-8 0,3 1 0 16,-18 0 0-16,-9-1-4 15,-18 1 8-15,-10-1-4 16,-7-3 0-16,0 4-23 16,-52 3-100-16,-10-7-85 15,4-8-131-15</inkml:trace>
  <inkml:trace contextRef="#ctx0" brushRef="#br0" timeOffset="12097">10642 897 119 0,'0'0'793'0,"0"0"-611"0,0 0-25 15,0 0-15-15,0 0-65 16,0 0-40-16,0-72-37 15,0 118 9-15,10 23-6 16,4 8 10-16,-14-12 2 16,0-2 3-16,0-8-13 15,0-15-2-15,0-9-1 16,0-13 5-16,0-10-5 16,0-8 4-16,0 0-6 15,0-20 35-15,0-30 28 16,0-14-38-16,14-19-7 15,3-12-12-15,-10 4 19 16,7 8-23-16,-7 17 0 16,-1 32 14-16,1 17-9 0,-7 14-3 15,11 3-4-15,9 5-20 16,11 41 19-16,14 18 1 16,0 7 0-16,6-6-9 15,-16-4 11-15,9-16-2 16,-6-13 0-16,-7-6 2 15,7-20-13-15,-11-4 11 16,4-2 0-16,14-8-3 16,-7-39 9-16,13-15 4 15,-16-13 2-15,-4-10-7 0,-31 2 5 16,0 3-10 0,0 20 0-16,-31 17-9 15,3 11 5-15,11 24-4 0,3 8-21 16,14 0-72-16,0 40-73 15,0 11 13-15,0 21-73 16,0 1-163-16</inkml:trace>
  <inkml:trace contextRef="#ctx0" brushRef="#br0" timeOffset="12409">11481 1031 266 0,'0'0'392'0,"0"0"-184"16,0 0-48-16,0 0-15 0,0 0-53 15,0 0-55 1,0 0-34-16,7-8-3 0,-7 19-1 16,0 12-9-16,0 2 20 15,0-1-2-15,0-7-5 16,0-10-2-16,24 1 16 16,3-8-15-16,11 0 28 15,0 0 34-15,0-18-6 16,-17-11 22-16,-15-3-41 15,-6-2-15-15,0 3 2 16,0 2-26-16,-37 1-11 16,-5 13 1-16,11 15-30 15,0 0-5-15,18 4-85 16,13 21-23-16,0 7-65 0,20-6-121 16</inkml:trace>
  <inkml:trace contextRef="#ctx0" brushRef="#br0" timeOffset="12541">11866 1082 435 0,'0'0'322'0,"0"0"-121"15,0 0-59-15,0 0-70 16,0 0-68-16,0 0-4 16,14-34-195-16,-14 40-77 15</inkml:trace>
  <inkml:trace contextRef="#ctx0" brushRef="#br0" timeOffset="13236">12206 946 10 0,'0'0'884'0,"0"0"-709"15,0 0-8-15,0 0-44 16,0 0-47-16,0 0-35 15,-79-92-41-15,48 115 0 16,-6 14 2-16,16 9 11 16,14-1-13-16,7-2 0 15,0-11 0-15,0-6-12 16,35-9-4-16,2-10-7 16,1-7 14-16,0 0 9 0,-17 0 3 15,3-22 4-15,-11-4-4 16,-13-2 24-16,0-3-18 15,0-9 10-15,0 5 10 16,-13 1-21-16,-25 8 7 16,7 9-5-16,3 9-4 15,4 8-12-15,17 0 6 16,1 21 0-16,6 15-2 16,0-2 2-16,0-8-2 15,37-3-37-15,15-9-25 16,6-8 45-16,8-6 6 0,9 0 13 15,-9-20 3 1,-15-12 8-16,-6-11 20 0,-14-2 19 16,-10-13-4-16,-21 0 23 15,0 2-31-15,0 5-11 16,-28 8 24-16,-3 14-50 16,4 15 33-16,9 5-23 15,5 9-9-15,-11 12-4 16,-4 42-1-16,-3 32 3 15,11 22 4-15,-5 13 11 16,12 7-15-16,6-8 0 16,-10 9 1-16,3-7-3 15,-7 5 2-15,4-7-10 16,10-26 10-16,7-23-48 16,0-31 22-16,0-22-1 0,31-18 19 15,21-15 8 1,13-28 4-16,-3-8-1 0,-10-6 3 15,-39 0 11-15,-13-1-34 16,-7 10-26-16,-51 5-210 16,-11 12-170-16</inkml:trace>
  <inkml:trace contextRef="#ctx0" brushRef="#br0" timeOffset="14796">13066 767 345 0,'0'0'685'0,"0"0"-471"0,0-170-67 16,0 136-33-16,0 10-41 16,0 13-46-16,0 4 16 15,-14 7-43-15,1 0-22 16,-18 7 13-16,-14 22 9 15,0 11 8-15,25 9-8 16,20 16 1-16,0 12-2 16,13 6 1-16,32-3 0 15,14-8-2-15,2-13 5 16,-2-11-9-16,-14-7 6 0,-11-10-8 16,-3-7-4-16,-24-4 12 15,-7-3-12-15,0 0 12 16,-38 0-77-16,-34-5 17 15,6-4-89-15,5-2 11 16,23-6 30-16,24 0 2 16,14 0 39-16,0-34 67 15,45-9-14-15,6-9-35 16,18-4 26-16,-11-2 23 16,-6 1 19-16,-14-1 37 15,-11 1 39-15,-9 0 4 16,2 8-14-16,-13 7-4 15,0 10-13-15,3 15-17 16,-10 2 19-16,0 13-36 0,0 2-16 16,0 0-18-16,0 11-3 15,0 35-12-15,0 28 10 16,7 4 10-16,0-1-7 16,-7-3 2-16,14-8 0 15,-14-9-1-15,7-14 8 16,3-15-7-16,-10-5 0 15,0-23-27-15,0 0 21 16,0 0 6-16,0 0 0 16,0-25 5-16,0-12 9 15,-24-3-17-15,3 1 3 16,-3 9 0-16,17 10-4 16,0 2 4-16,7 13 0 0,0 5-4 15,0 0-1 1,21 0 1-16,24 0 3 0,13 0 1 15,11 0-5-15,13 0 5 16,-16-6 0-16,16-14 0 16,-23-2 13-16,-21-2-13 15,-11 4 17-15,-10 3 0 16,-17-3 34-16,0 0-13 16,0 0-14-16,-10 9-15 15,-4 3 7-15,-6 8-19 16,13 0 3-16,-17 14-7 15,10 25 2-15,-3 16 5 0,17-1 0 16,0-3 0 0,0-3 5-16,0-9-11 0,44-11 2 15,1-11-17-15,17-11 15 16,-4-6 6-16,1 0 0 16,-8-6 7-16,-13-14 3 15,-7 0 2-15,-17-9 17 16,-7 4-7-16,-7-1 34 15,0 6-42-15,0 8 0 16,-7 7 13-16,0 5-20 16,7 0 0-16,-7 0-7 15,-3 31-6-15,-4 24-1 0,0 16 7 16,-3-5 0 0,3 8 0-16,1-2 9 15,6 3-9-15,7-13 0 0,0-10 6 16,0-18-8-16,0-14 2 15,0-15 0-15,-7-5 1 16,7 0 11-16,0-5-12 16,0-30 7-16,0-16 4 15,0-13-10-15,0-4-1 16,0-3 0-16,0 2-2 16,0 4 9-16,0-4-9 15,7 4 2-15,44 7-15 16,15 7 7-16,16 16-4 15,1 18-6-15,-18 14 14 16,-6 3-31-16,-28 17 32 0,-18 21-8 16,-13 10-24-16,0 9 32 15,-13-2-26-15,-32-9 18 16,-7-9 3-16,14-12-5 16,7-11 12-16,25-8-10 15,6 0 6-15,0-6-1 16,0 0 10-16,6 0-4 15,32-24 6-15,14-9 3 16,-1-16-8-16,11 3-1 16,-10-5 4-16,-14 0 5 15,-4-1-8-15,-3 1 2 16,-10 14 13-16,-4 11-11 0,-10 18 9 16,-7 5-12-16,0 3 6 15,0 0-16-15,0 11-13 16,0 26 21-16,0 14-12 15,0 7 22-15,0-1-10 16,0-7 0-16,7-3 0 16,13-4 2-16,-3-8-2 15,-10-5 0-15,-7-1-4 16,0-3-21-16,-7-3-30 16,-44-6-124-16,-25 0-48 15,-6-3-87-15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0:25.2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3947 1896 1089 0,'0'0'115'0,"0"0"21"16,0 0-29-16,0 0-55 16,0 0-6-16,0 0-46 15,7-40-4-15,65 40 3 16,48 0 1-16,4 0 4 16,10 0-3-16,-20 0-1 15,-11 0 14-15,-14-15-13 16,-30 4 8-16,-15-4 6 15,-23 3 3-15,-14-2 29 16,-7-9-8-16,0-2-20 0,-41-4 3 16,-35 0-20-16,-13 1 4 15,-15 5-6-15,29 7 6 16,30 6 0-16,24 4-5 16,21 6 2-16,0 0-3 15,0 0 0-15,14 0-4 16,55 0 4-16,10 20 0 15,17 4 2-15,11-5-2 16,-21 5 0-16,-10-2-5 16,-18 4 8-16,-6-1-3 15,-15 4 0-15,-6-3 5 16,-17-8-8-16,-7 1 3 16,-7 1 0-16,-28-2-6 0,-54-2-4 15,-21 8 9 1,-18-10-61-16,5 3-102 0,19 0-231 15</inkml:trace>
  <inkml:trace contextRef="#ctx0" brushRef="#br0" timeOffset="-1718">247 1460 779 0,'0'0'223'0,"0"0"-65"0,0 0-16 16,0 0-28 0,0 0-65-16,0 0-13 0,162-14 35 15,-73-3-27-15,14 0 23 16,18-7-25-16,6-1-23 16,35 0 13-16,9-4-31 15,-2 6 4-15,-21 3-1 16,-45 9 8-16,-41 8-10 15,-42 3-2-15,-20 0-21 16,0 0-12-16,-27 5-77 16,-49 19-13-16,-13 7-31 15,-14 0-119-15,6-2-24 16,8-5 13-16,31-11 118 0,27-10 166 16,17-3 208-1,7 0 1-15,0 0-11 0,7-6-50 16,-10 1 3-16,10 0-24 15,0 5-33-15,0 0-14 16,0 0-48-16,0 1-14 16,0 40-1-16,0 16-11 15,0 20 68 1,0 3-34-16,17 6-23 0,-3 3 14 16,0-4-30-16,3-2 3 15,-10-6 2-15,-7-11 3 16,7-6-12-16,-1-11 3 15,8-12-48-15,-4-3-24 16,11-16-122-16,0-10-177 0,10-8-189 16</inkml:trace>
  <inkml:trace contextRef="#ctx0" brushRef="#br0" timeOffset="-1375">1485 2058 750 0,'0'0'202'15,"0"0"-36"-15,0 0-44 16,0 0-10-16,0 0-13 16,0 0-38-16,-24-89-6 15,24 89-36-15,-7 0-15 16,7 0-8-16,-7 14-12 16,7 8 16-16,0 3-2 0,14-3 6 15,24-4-5-15,20-7 1 16,4-11 0-16,-3 0 7 15,-15 0-6-15,-6-11 0 16,-17-10 18-16,-14 2-14 16,-7-4 56-16,0-1-23 15,0 5-24-15,-21 2 15 16,-10 2-29-16,-21 13 3 16,8 2-8-16,-8 0-5 15,7 5-43-15,25 21-82 16,20 6-148-16,0-10-135 15</inkml:trace>
  <inkml:trace contextRef="#ctx0" brushRef="#br0" timeOffset="-1027">2455 1578 376 0,'0'0'745'0,"0"0"-545"15,0 0-33-15,-7-164-49 16,-14 142-47-16,4 11-13 16,10 11-31-16,-7 0-15 15,7 0-8-15,-24 28-3 16,-13 32-1-16,-1 18 2 0,7 19 6 16,4 3-12-1,17 3 4-15,3-1 0 0,14-10-2 16,0-6 2-16,7-23 0 15,31-8 0-15,6-22 5 16,1-13-6-16,13-8 1 16,-13-12 0-16,7 0-9 15,-14 0 9-15,-1 0 0 16,-16-3-1-16,10-17-51 16,-4 0-52-16,18-12-212 15,7 7-364-15</inkml:trace>
  <inkml:trace contextRef="#ctx0" brushRef="#br0" timeOffset="-520">3115 1830 674 0,'0'0'144'0,"0"0"17"15,0 0-52 1,0 0-22-16,0 0-17 0,0 0-27 15,-38-29 4-15,31 29-16 16,7 0-16-16,-7 0 1 16,-7 0-16-16,-10 22 0 15,11 7 4-15,6-3 0 16,7 0-5-16,0 0 1 16,14-12 0-16,30-3 9 15,1-5-6-15,0-6 1 16,-1 0 8-16,-6 0-5 15,-17-6 41-15,3-17 16 0,-17 1-25 16,-7-4 24-16,0-2-29 16,-7-5-20-16,-45 11-6 15,-3 2-6-15,-3 11-4 16,-1 9 0-16,15 0-28 16,23 20-62-16,21 18-109 15,21-1-186-15</inkml:trace>
  <inkml:trace contextRef="#ctx0" brushRef="#br0" timeOffset="10260">986 351 463 0,'0'0'111'0,"0"0"-29"16,0 0-23-16,0 0 7 16,0 0-13-16,0 0-27 15,-147-68 3-15,81 60 1 0,1 1 4 16,-4 5 14-16,11-1-30 15,-1 3 8-15,15 0-13 16,-1 0-3-16,7 0-7 16,-7 0-3-16,14 3-1 15,4 6-8-15,20-4 9 16,0-2 0-16,-3 0 0 16,3-1 9-16,-7 2-8 15,-10 1-1-15,-3 4 0 16,-4 2-4-16,3 0 4 0,4-2 0 15,10 0-3 1,7-4 9-16,-3 1-6 0,3 0 0 16,0 6 0-16,7-2-10 15,-13 2 9-15,13 2 1 16,-7 3-6-16,7 1 12 16,-7 2-6-16,7 0 0 15,-17-1 3-15,10 5 2 16,0 1-5-16,7 7 0 15,0 2 1-15,0 1 13 16,0 0-14-16,0 1 0 16,0 1 2-16,0 1 9 15,0-4-6-15,0 0-4 16,0-9 7-16,7 1 3 16,0-5-1-16,10 1-10 0,-10 4 0 15,0 3 5-15,-7-1-5 16,13 7 0-16,-6-1 7 15,-7-7-3-15,0-1 1 16,0-2-5-16,0-4 5 16,0-3-1-16,0-3-4 15,0 4 0-15,0-4 1 16,0 6 6-16,0-1-7 16,0-1 0-16,0 2 0 15,0 0-3-15,0 0 3 16,0 0 0-16,0-3 0 15,0 0 8-15,0 1-8 0,0 2 0 16,0-3 0-16,7 3 1 16,-7 0 0-16,0 0-1 15,0 0 8-15,0-1-4 16,0 5 2-16,0-4-6 16,0-1 2-16,0 5 5 15,0-5-6-15,0 1-1 16,10 4 8-16,-3-4-4 15,-7-1 5-15,7 1-9 16,-7 1 1-16,0 1-4 16,7 0 3-16,-7 5 0 15,7-4 4-15,-7 2 4 16,0 1-8-16,0 4 0 16,0-3 2-16,0 5-6 0,0-2 4 15,0 3 0-15,7 1 2 16,-7 3 7-16,0 0-9 15,0-3 0-15,0 4 2 16,0 5-3-16,0 1 2 16,10-3-1-16,-10 7 5 15,0-1 2-15,7-4-4 16,0-6-3-16,0 0 4 16,0-5-3-16,-7 2 0 15,7 0-1-15,10-5 0 16,-17-1 6-16,7 1-6 15,0-3 0-15,6-1 1 16,-6 1-2-16,-7 0 1 0,10 0 0 16,-10-3 0-1,7 2 3-15,0 1-3 0,-7 0 0 16,0 2 2-16,0 0-5 16,0 1 3-16,0 3 0 15,0 4 0-15,0-1 6 16,0 6-6-16,0-7 0 15,0-3 1-15,0 1-3 16,0-15 2-16,0-3 0 16,0-2-4-16,0-4 12 15,0-2-10-15,0 0 2 16,0-1 0-16,0 0-2 16,0 4 2-16,0 0 0 0,0 1-2 15,0-3 7-15,0-7-6 16,0 6 1-16,7-6 0 15,7 2-6-15,3 1 10 16,4 0-4-16,10-3 3 16,6 4 4-16,5-4-4 15,13 0-3-15,3 0 3 16,7 0-5-16,11 0 2 16,-4 0 0-16,4 0 0 15,-4 0 7-15,4 0-7 16,6 0 0-16,8-4 1 15,-11-4-4-15,3-4 3 0,-6 7 0 16,-4-1-1-16,11 3 7 16,-1-3-4-16,4 1-2 15,10-4 0-15,1 0-3 16,16 1 3-16,-3-4 0 16,0 4 0-16,-3-4 5 15,3 1-6-15,-21 5 1 16,1 4 0-16,-11 2 0 15,-4 0 0-15,8 0 0 16,-4 0-3-16,17 0 12 16,18 0-10-16,20 0 1 15,14 0 0-15,6 0-4 16,-6 0 4-16,0-6 0 16,-7 0-2-16,-14 3 3 15,-10 0-2-15,17 1 1 0,0 2 0 16,7 0 0-16,21-6 0 15,10 0 0-15,20-8-1 16,1 2 8-16,0 1-9 16,-8-1 2-16,1 10 0 15,-18-4 0-15,-9 6 0 16,-12 0 0-16,-6 0 0 16,7 0 5-16,0 0-6 15,14 0 1-15,16 0 0 16,1 0-3-16,7 0 2 15,-18 0 1-15,4 0 0 16,0 0 0-16,-24 0-3 0,0 0 3 16,-7 0 0-16,-7 0 1 15,-3 0-1-15,3 0 0 16,14 0 0-16,6 0 5 16,5 0-6-16,-5 0 1 15,1 6 0-15,-14-6 1 16,0 2 0-16,-14 7-1 15,0-3 0-15,-3 2 1 16,10-6 1-16,14 2-2 16,0-1 0-16,7 2-7 15,10-1 4-15,-11-4 3 16,1 0 0-16,10 0 4 16,-17 0-4-16,-14 0 0 0,0 0 3 15,-10 0-5-15,10 0 2 16,0 2 0-16,-10 4 0 15,10 0 4-15,-7-6-4 16,-10 0 0-16,-3 0 0 16,-18 0-3-16,-7 0 4 15,1 0-1-15,-4 0 0 16,3 0 7-16,7-6-7 16,-6 0 0-16,13-2 0 15,-14 2-4-15,-6 0 3 16,-18-5 1-16,-13-1 0 15,-8 4 5-15,-13-5-5 16,-10 0 0-16,3-1 2 0,-3-3 2 16,10-10-4-16,0 5 0 15,-4-6-1-15,4-16 5 16,-3-1-4-16,-4-7 0 16,7-5 1-16,-18 3-2 15,1-4 1-15,-14 4 0 16,0 0 0-16,0 0 7 15,0-1-7-15,0-3 0 16,0 5 1-16,7-7 0 16,10 0-1-16,-3-3 0 15,7 0 0-15,3-3 6 16,-11 4-4-16,5-10-2 16,-12 3 2-16,-6-8 6 15,0 3-4-15,0-3-2 0,0-1 19 16,7-4-19-16,14-1 11 15,3 0-10-15,4 2 0 16,-11 10 6-16,3 2-7 16,-6 10 13-16,-4 7 37 15,-10 1-29-15,0 0 21 16,-17-2-13-16,-17-1-11 16,-4-6 9-16,-7 4-21 15,14-5 4-15,4 1 13 16,10 6-19-16,3 2 17 15,7 9-10-15,7 9-13 16,0 5 16-16,-7 9-14 0,7 4-2 16,0 4 14-16,-7 1-9 15,-3-4 1-15,3 4-5 16,7 0 4-16,0-1 4 16,0 1-8-16,0-1-1 15,0 3 3-15,-7 4 7 16,7-4-10-16,0 3 0 15,0-1 4-15,-7-6-5 16,7 2 1-16,-6-3 0 16,-1-1-1-16,-4 1 8 15,-2 2-7-15,6 1 0 16,-7-3 1-16,-3 5-7 16,3 1 6-16,-7-1 0 0,-3 0-5 15,-7 1 3-15,-10 5 2 16,-14 0 0-16,3 1 1 15,-6 2-7-15,0 0 6 16,-11 0 0-16,-3 0-1 16,3-4 5-16,-3 2-10 15,-11-4 6-15,-27-2-1 16,-10 2-8-16,-4-3 9 16,-17 1-4-16,-7 2-6 15,-10-2 7-15,-11 2 2 16,15 0 1-16,-11-2-7 15,10 2 0-15,7-2 7 0,0-2 0 16,-10-1-4-16,10 3 6 16,-13-2-2-16,6 2 0 15,-17 2 2-15,-7 4-5 16,-6 2 3-16,-15 0 0 16,-6 0-2-16,20 0-4 15,7 0 4-15,11 0 0 16,10 8-1-16,3 0-4 15,7 2 5-15,0-5 2 16,7 1-6-16,7 2 4 16,0-2 2-16,10-2-2 15,4-2 6-15,10 1-12 16,7-3 8-16,7 0 0 16,6 0-3-16,1 0 0 15,6 0 3-15,1 0 0 0,-4 0 7 16,-4 0-12-16,1 5 5 15,-7 3 0-15,-7-2-2 16,-4 0 5-16,-3 0-3 16,-7-3 0-16,4 0 3 15,9-3-10-15,8 0 7 16,7 0 0-16,-1 0-7 16,11 0 9-16,-3 3-2 15,-8 2 0-15,8 1 4 16,3-3-7-16,3 0 3 0,-6-3 0 15,9 3-6 1,-2-3 8-16,-15 0-2 0,1 3 0 16,3 2 7-16,-3 1-13 15,-8 6 6-15,-9-1 0 16,-4 3-8-16,-14 1 10 16,-3 3-2-16,-21-2 0 15,0-2 0-15,7-3-6 16,14-2 6-16,10 0 0 15,10-4-11-15,4 2 11 16,-7-2 0-16,7 3-1 16,-11-3 7-16,-2 4-10 15,6-3 4-15,3-2-1 16,18-2-11-16,9 1 13 16,12-3-1-16,16 0 0 0,1 0 11 15,-1 0-15-15,-13 0 4 16,-4 0 0-16,-10 2-9 15,-11 5 13-15,8-2-4 16,-8 1 0-16,1-3 9 16,0 0-11-16,10 0 2 15,3 0 0-15,4 2-6 16,10-2 6-16,-3 3 0 16,-4-4 0-16,10-2 12 15,-6 0-13-15,7 0 1 16,-11 0 0-16,-14 0-6 15,11 0 7-15,-10 0-1 0,9 0 0 16,-9 0 3-16,6 0-3 16,11 0 0-16,6 0 0 15,8 4-7-15,13-4 9 16,7 0-2-16,10 0 0 16,15 0 9-16,-12 0-9 15,5 0 0-15,-8 0 3 16,-10 0-12-16,0 0 9 15,4 0 0-15,-11 0 0 16,-7 0 11-16,0-4-11 16,7-1 0-16,18 2 0 15,-4 0-7-15,10 0 7 16,7-2 0-16,-7-4-2 16,14 6 16-16,-17-3-14 15,10 1 0-15,7 1 1 0,-7 2-7 16,7-1 6-16,0 3 0 15,-6 0-2-15,-1-2 11 16,7-2-9-16,0 2 0 16,-11-3 0-16,5 1-6 15,-8 0 6-15,7 3 0 16,0-3-3-16,7 4 10 16,-10-2-7-16,10 2 0 15,-7 0-14-15,7 0-8 16,0 0-143-16,-7 16-51 0,7 10-38 15,-7-5-268-15</inkml:trace>
  <inkml:trace contextRef="#ctx0" brushRef="#br0" timeOffset="14394">5828 1467 800 0,'0'0'167'0,"0"0"-36"15,0 0-1-15,0 0-5 16,0 0-24-16,0 0-41 16,0 0-5-16,0 0-38 15,0-38 9-15,0 38-13 16,0 0-11-16,0 0-4 0,0 23 8 16,0 17-6-16,-14 11 5 15,-10 6 5-15,10 3-6 16,0 1-3-16,14 2-1 15,0-4 4-15,0-1-3 16,14-4-1-16,31-11 0 16,0-11 1-16,6-10-2 15,-6-10 1-15,-1-6 0 16,-6-6 3-16,7 0-3 16,-17-6 0-16,9-22 13 15,-6-10-12-15,-10-5 10 16,3-20 7-16,-10-11 0 15,-7-6 11-15,-7-3-22 16,0 3-5-16,0 11 6 0,-31 15-1 16,-4 16-1-1,-3 12-6-15,-6 13 1 0,-1 1-7 16,-7 10 7-16,1-1-1 16,6 3 0-16,1 0-14 15,13 0-32-15,3 0-43 16,21 14-40-16,-3 2-52 15,10 2-81-15,10-6-50 16,42-12-331-16</inkml:trace>
  <inkml:trace contextRef="#ctx0" brushRef="#br0" timeOffset="17394">6866 646 238 0,'0'0'160'0,"0"0"-23"16,0 0-10-16,0 0-24 16,0 0-11-16,0 0 19 15,0 0-15-15,0-115-12 16,0 107 11-16,7 6-26 16,-7-2-14-16,0 4 15 15,0 0-39-15,0 0 0 16,0 0-19-16,0 0-11 15,0 17-2-15,0 37-4 16,-21 29 5-16,-16 25 22 16,-1 25-13-16,0 13 11 0,10 5-5 15,4 15-4-15,17 0 17 16,1-1-28-16,6-4 2 16,0-21 2-16,30-20-2 15,36-28-2-15,9-18 0 16,11-26-9-16,4-19-23 15,-8-18-58-15,-16-11-73 16,2-3-116-16</inkml:trace>
  <inkml:trace contextRef="#ctx0" brushRef="#br0" timeOffset="25690">7244 1646 587 0,'0'0'224'0,"0"0"-86"15,0 0 1-15,0 0-22 16,0 0-29-16,0 0-7 0,0 0-22 16,-44-88-12-1,44 65-24-15,0 1-8 0,0 1-2 16,13 7-9-16,-6 5 1 15,17 9-5-15,14 0-8 16,-10 0 5-16,16 23-3 16,-6 14 6-16,-24 9-10 15,10-1 15-15,-24 4-7 16,0-3 2-16,0-6-3 16,0-6-3-16,-7-20-2 15,-10-8-13-15,17-6 21 16,-7 0 1-16,7-20 17 15,-7-25-12-15,7-7 9 16,0-11 16-16,0-5-28 0,14 8-1 16,10 11 0-16,-10 20 3 15,-7 18-5-15,-1 5 0 16,12 6-5-16,2 0 2 16,4 0-2-16,11 6-3 15,-4 23 5-15,7 2-9 16,-18 10 6-16,4-5-5 15,-17 7-11-15,0-6 14 16,-7 3-11-16,0 0 4 16,0-3-9-16,0-6-31 15,0-1-27-15,7-10-82 16,-7-6-130-16</inkml:trace>
  <inkml:trace contextRef="#ctx0" brushRef="#br0" timeOffset="26078">7822 1770 222 0,'0'0'542'15,"0"0"-422"-15,0 0 11 16,0 0-37-16,0 0-29 15,0 0-8-15,0-11-36 0,0 11-19 16,-7 0-2-16,-7 7-1 16,-3 11 1-16,10-4 0 15,7 3 4-15,0-11-6 16,0 0 2-16,0-3-8 16,0-3 4-16,14 0 4 15,3 0 5-15,-3-12 6 16,0 1 0-16,-4-1 35 15,-10 6-5-15,0-8-13 16,0 5-7-16,0-2-21 16,-24 2 0-16,3 7-5 15,-10 2-47-15,11 0-55 16,-4 0-130-16,17 0-213 16</inkml:trace>
  <inkml:trace contextRef="#ctx0" brushRef="#br0" timeOffset="26686">8169 1295 289 0,'0'0'588'16,"0"0"-431"-16,0 0 0 15,0 0-12-15,0 0-37 16,0 0-37-16,0-89-43 15,0 89-25-15,0 0-3 16,0 29-14-16,0 17 14 0,0 16 7 16,0 9-6-16,11 4 9 15,-11 5-10-15,0-5 0 16,0-4 3-16,0-5-1 16,0-14-2-16,0-13 1 15,0-13 5-15,-11-12-2 16,11-8-4-16,0-6 0 15,0 0 3-15,-7 0-1 16,-13 0 10-16,3-22 2 16,3-18-12-16,0-13 11 15,14-4-12-15,0-6 2 16,0 6-2-16,0 12-1 16,7 13 0-16,7 12-5 0,10 12 5 15,-4 8-5 1,18 0-6-16,0 2-5 0,7 27 7 15,-18 0-10-15,-10 6-16 16,-3-5 5-16,-14 5-7 16,0-1 24-16,0 1 12 15,-31-4 2-15,4-9-8 16,-4-4 6-16,17-9 1 16,7-6 3-16,7-3 1 15,0 0-4-15,0 0 3 16,0 0-2-16,7 0-1 15,31 0-1-15,3 0 1 0,14 0 0 16,-21 0-29 0,4 0-25-16,-7 0-68 0,-3 2-31 15,3 6-63-15,-11 5-270 16</inkml:trace>
  <inkml:trace contextRef="#ctx0" brushRef="#br0" timeOffset="27024">8637 1856 658 0,'0'0'205'0,"0"0"-100"16,0 0 10-16,0 0-31 0,0 0-66 16,0 0-4-1,0-13-14-15,0 13-4 0,0 0 2 16,0 0-4-16,0 0 6 15,17 4 0-15,4 1-5 16,-8-1 3-16,5-4 2 16,-18 0 0-16,6 0 2 15,-6 0 2-15,0 0 2 16,0-9 5-16,0-5 20 16,0 2 35-16,-6 0-24 15,-12 4-20-15,-2 5-19 16,-4 3-3-16,3 0-11 15,7 0-71-15,14 5-112 16,0 10-201-16</inkml:trace>
  <inkml:trace contextRef="#ctx0" brushRef="#br0" timeOffset="27701">9104 1803 851 0,'0'0'127'0,"0"0"7"15,0 0-2-15,0 0-44 16,0 0-65-16,0 0 12 16,76-151-21-16,-24 103-12 0,-18-4 12 15,4-2-10 1,-7 0 23-16,-17 6-2 0,-8-2 6 15,-6 8 14-15,0 7-28 16,0 7-3-16,-6 8 6 16,-15 14-9-16,14 6-2 15,-10 0-9-15,-4 3-9 16,-17 40-3-16,-6 20 12 16,-1 19 0-16,14 4 2 15,24 6-2-15,7-7 0 16,0-4 0-16,17-13-9 15,18-19-6-15,9-20-24 0,1-15-5 16,0-14 39 0,6 0-4-16,-13-6 9 0,7-24 6 15,-14-3-2-15,-4-1 0 16,-2 2 0-16,-12 3-4 16,-13 9 27-16,0 6-12 15,0 8 4-15,0 6 0 16,0 0-17-16,0 0-4 15,0 12-20-15,0 22 16 16,0 9-1-16,0 0 1 16,0-9-23-16,14-8-5 15,10-6-8-15,-3-8 13 16,10-10 4-16,0-2 20 16,-11 0 0-16,11-17 10 15,-3-14-1-15,-11-6 24 0,4-3-7 16,-15-7 14-16,-6 2-4 15,0 5 3-15,-27 6-6 16,-18 9-26-16,-6 9 0 16,6 11-4-16,7 5-10 15,24 0 5-15,-3 31-107 16,17 12-86-16,0 3-179 16</inkml:trace>
  <inkml:trace contextRef="#ctx0" brushRef="#br0" timeOffset="28262">9988 1731 826 0,'0'0'205'0,"0"0"-97"16,0 0 18-16,0 0-47 15,0 0-44-15,0 0-8 16,-141-76-20-16,124 76-2 15,10 0-10-15,-7 8-2 16,-3 24 5-16,10 4 2 16,7-1-15-16,0 0-14 15,0-13-57-15,38-10 0 16,0-9 69-16,0-3 3 16,-11 0 14-16,4-11 6 0,0-9-4 15,-17 2 59-15,-14-1 10 16,0 1 8-16,0 1 6 15,-7 6-38-15,-17 2-19 16,3 9-4-16,-3 0-22 16,10 11 4-16,1 38-6 15,-4 17 1-15,17 14-3 16,0 11 4-16,0 10-2 16,0 5 1-16,0 5 3 15,-14-6-4-15,0-4 0 16,-10-7 0-16,17-19 4 15,-14-7-3-15,-3-15-1 0,11-12 0 16,-1-18 1 0,-3-11 2-16,3-12-1 0,-17 0 3 15,3 0 30-15,-16-32-15 16,-1-8-7-16,0-8 4 16,1-7-14-16,13-5-6 15,17 1-12-15,14-2-28 16,0-4-13-16,14-2-83 15,55 2-74-15,3-4-116 16</inkml:trace>
  <inkml:trace contextRef="#ctx0" brushRef="#br0" timeOffset="28682">10298 1025 788 0,'0'0'189'0,"0"0"-20"0,0 0-36 16,0 0 3-16,0 0-61 15,0 0-30-15,-38-50-26 16,31 75-19-16,0 30-6 16,7 19 6-16,0 12 1 15,0 8 11-15,0 3-8 16,31 0-3-16,3-5 4 15,11-12-1-15,0-14-2 16,-1-15 0-16,-6-8-4 16,0-14-20-16,-10-7-165 15,-4-10-151-15,-4-12-648 16</inkml:trace>
  <inkml:trace contextRef="#ctx0" brushRef="#br0" timeOffset="29264">10786 1335 829 0,'0'0'209'0,"0"0"-96"16,0 0 25-16,0 0-34 16,0 0-43-16,0 0-27 15,-14-9-31-15,14 9-1 16,0 20-2-16,0 22 0 15,0 16 2-15,0 9 1 16,7 4-3-16,0-3 16 0,10-2-15 16,-10-7 1-16,0-13-1 15,-7-13 5-15,0-17-5 16,0-14-1-16,0-2 0 16,0 0 7-16,0 0 4 15,0-2 8-15,0-32 33 16,0-9-50-16,-7-6 10 15,0-5-12-15,7 3 3 16,0 2-1-16,0 9-2 16,0 11-1-16,7 9-2 15,20 12-3-15,4 8 4 16,7 0-8-16,-10 0-8 0,10 20 3 16,-14 3-19-1,-11 0 5-15,-13 8 12 0,0-5-7 16,0 8 11-16,0 3 10 15,-37-5 1-15,-1-3-1 16,10-7-6-16,-3-5 4 16,24-11 2-16,7 0-13 15,0-6 4-15,0 2-27 16,24-2-11-16,11 0 42 16,16 0-17-16,-6 0 0 15,17 0-1-15,-4-2-51 16,-6-7-20-16,-14 6-85 0,-11 3-179 15</inkml:trace>
  <inkml:trace contextRef="#ctx0" brushRef="#br0" timeOffset="29582">11157 1043 922 0,'0'0'144'0,"0"0"-13"16,0 0 15-16,0 0-49 16,0 0-62-16,0 0-35 0,-14-37-4 15,66 69 4 1,13 11 0-16,25 14 3 0,-1 14 3 15,1 15-4-15,-18 15-2 16,-17 4 2-16,-28 0 1 16,-27-10 1-16,0-12-4 15,-38-11-23-15,-34-13-47 16,-10-10-81-16,10-18-105 16,20-11-170-16</inkml:trace>
  <inkml:trace contextRef="#ctx0" brushRef="#br0" timeOffset="29914">11498 665 1021 0,'0'0'124'0,"0"0"-52"15,0 0 9-15,0 0-54 16,0 0-18-16,0 0 48 16,299 132-12-16,-213-31 8 15,-4 19-5-15,-23 20-18 0,-28 16 2 16,-31 5-18-16,0-2-3 15,-76-4-2-15,-34-20-9 16,-45-10-41-16,-24-16-245 16,-6-14-321-16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18.0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0 262 700 0,'0'0'122'0,"0"0"-6"15,0 0-9-15,0 0 6 16,0 0-67-16,0 0-19 16,0 0-2-16,7-92-21 15,37 89 2-15,-6 3-6 16,7 0 6-16,-1 0-7 0,-6 9 1 16,-10 14 0-16,3 9-4 15,-7 5 3-15,-17 3 1 16,-7 3 0-16,0-3-8 15,0-3 3-15,-38-6-1 16,-7-8 6-16,0-3-2 16,8-10 9-16,9-5-6 15,11-5 3-15,10 0-1 16,7 0 21-16,0 0-15 16,0 0 8-16,0 0 7 15,0 0-23-15,24 0 7 16,11 0-8-16,9 0 8 15,8 0-20-15,10 5 12 0,-4 18 0 16,1 2-3 0,-1 14 7-16,-3-3-7 0,-21 10 3 15,-9-3 0-15,-12-3-8 16,-13-3 4-16,0-8 4 16,0-3-7-16,-38-12 7 15,-20-3 0-15,-24-8 5 16,-8-3-2-16,4 0-1 15,17 0-2-15,18 0-29 16,30-9-72-16,21-5-93 16,0-12-310-16</inkml:trace>
  <inkml:trace contextRef="#ctx0" brushRef="#br0" timeOffset="540">846 542 839 0,'0'0'167'16,"0"0"-60"-16,0 0-5 16,0 0-72-16,0 0-16 15,0 0-13-15,178-14 5 16,-81 14-1-16,13 0-4 0,10 0-1 15,-10 0 3 1,-7 0 3-16,-20 0-6 0,-18-3 0 16,-20-3 5-16,-14 0-2 15,-18 0-1-15,-6-4 26 16,-7-5 46-16,0-11-55 16,-20-5 3-16,-18-1-18 15,-14 1 5-15,-6 11-5 16,6 3-4-16,14 5 0 15,7 8-5-15,18 4 8 16,6 0-3-16,0 0 0 16,7 0-11-16,0 13 3 15,7 10 8-15,44 5 0 16,22-2-4-16,9 0 15 0,1-6-11 16,-11-3 0-16,-10 0 4 15,-11 1-9-15,-13-2 5 16,-17 1 0-16,-1-2-4 15,-20 2 7-15,0 1-3 16,0-2 0-16,-27 7-2 16,-32 3-9-16,-2 3 3 15,2 2-120-15,8-2-108 16,13 2-474-16</inkml:trace>
  <inkml:trace contextRef="#ctx0" brushRef="#br0" timeOffset="1027">2352 13 993 0,'0'0'198'16,"0"0"-33"-16,0 0-51 15,0 0-34-15,0 0-39 16,0 0-40-16,-18-25 5 16,18 27-6-16,0 30 0 15,0 11-10-15,0 8 20 0,0 6-10 16,0 1 0-16,11-7 3 16,16-2-7-16,18-15 4 15,6-12 0-15,8-10-8 16,10-12 10-16,-18 0-2 15,1-17 0-15,-7-18 8 16,-8-3-1-16,-16-1-5 16,-7 2-2-16,-14 3 26 15,0 5-21-15,0 7 23 16,0 8-9-16,0 4-17 16,0 10 13-16,0 0-15 15,0 0-2-15,0 4-3 16,0 35-7-16,-7 21 12 0,7 9 0 15,0-3 3 1,0-6-5-16,0-5 2 0,0-10-3 16,0-5-19-1,0-3-110-15,0-5-95 0,7-12-212 16</inkml:trace>
  <inkml:trace contextRef="#ctx0" brushRef="#br0" timeOffset="1521">3084 393 690 0,'0'0'173'0,"0"0"-55"15,0 0-28-15,0 0-1 16,217-56-38-16,-131 47-33 15,3 0 16-15,0-1-29 16,-6 9 5-16,-18-5 18 16,-13 3-16-16,-14 3 23 15,-14-3-4-15,-18 1-14 16,-6-1 24-16,0-6-15 16,0-5 18-16,0-4-15 15,-13-1-20-15,-18-5-9 16,-7 8 7-16,0-2-6 15,4 4 10-15,-11 5-11 0,7 3 0 16,24 3-8-16,4 3 10 16,10 0-2-16,0 0 0 15,0 0-7-15,0 7-2 16,45 18 9-16,17 7 0 16,17 5 5-16,17 0 1 15,-6 0-6-15,-1-2 0 16,-24-4 3-16,-3-5-6 15,-17-4 5-15,-18 2-2 16,-9-5 0-16,-18 1-4 16,0 6-1-16,-83 3-2 15,-30 6-138-15,-11 1-206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16.7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113 33 960 0,'0'0'121'0,"0"0"-5"16,0 0 1-16,0 0-59 16,0 0-23-16,0 0-27 15,72-37 1-15,-13 37-10 0,10 23 1 16,-18 13 0 0,-6 10-6-16,-7 9 11 0,-25 5-5 15,-13 6 0-15,-6-3-3 16,-56 2-5-16,-11-4 8 15,-16-7 0-15,0-11 7 16,23-15-3-16,15-10-1 16,27-13-3-16,24-3 5 15,0 2 22-15,0-4 6 16,0 0-9-16,0 0 9 16,0 0-31-16,24 0 4 15,27 0-6-15,39 0 0 16,34-11-1-16,17-4-2 15,-7 4-129-15,-24 8-129 16,-21 3-375-16</inkml:trace>
  <inkml:trace contextRef="#ctx0" brushRef="#br0" timeOffset="554">993 402 118 0,'0'0'756'0,"0"0"-666"15,0 0-17 1,0 0 29-16,0 0-50 0,0 0-36 16,-31-26-16-16,76 26 0 15,17 0 7-15,27 0-7 16,21 0 0-16,7-6 22 15,4-2-21-15,-11-4 6 16,-21 1-7-16,-13 5 7 16,-31-6-7-16,-11 4 3 15,-17 0 14-15,-3-4 40 16,-14-3-15-16,0-1 12 16,0-10-11-16,0-3-27 15,-38-2 13-15,-14-1-29 16,-13 1 0-16,3 11 3 15,4 2 6-15,13 7-9 0,24 6 0 16,15 1 4-16,6 4-6 16,0 0 2-16,0 0-2 15,0 0-8-15,20 0-7 16,18 26 17-16,20 6-1 16,18 5 7-16,-4-2-8 15,11-4 2-15,-25 1 0 16,1-2-4-16,-4-1 9 15,-28-3-5-15,-13-3 0 16,-4-3 3-16,-10 6-11 16,-10-4 8-16,-42 7-18 15,-13 3-50-15,-11-4-139 0,4 1-150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21.3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89 160 723 0,'0'0'113'0,"0"0"-6"16,0 0 21-16,0 0-3 16,0 0-31-16,0 0-55 15,-89-28-9-15,113 25-30 16,34 3 7-16,32 0-4 15,37 0-1-15,14 0-1 16,7 0 8-16,0-3 1 16,-25-3-6-16,-9-2-3 15,-25 0 6-15,-30 2 11 0,-21 0-12 16,-25 0 23-16,-13 3 23 16,0 0-12-16,0-1 8 15,0 4-20 1,0-7-18-16,-13-1 10 0,-18-4-20 15,-7-2 0-15,10 5-8 16,-10 0 10-16,-6 4-2 16,6-2 0-16,0 5 1 15,11 2-5-15,9-3 4 16,12 3 0-16,6 0-2 16,0 0 2-16,0 0-6 15,6 0-3-15,25 0-1 16,14 5-2-16,14 10 11 15,-15 0 1-15,8 1 0 16,-1 2 12-16,-6-1-15 0,0 6 3 16,-14 0 0-16,-4-1-6 15,-10 1 6-15,-10 1 0 16,-7-4-8-16,0 5 4 16,-24 1-1-16,-17 3 2 15,-4 2-71-15,-6-2-49 16,27-4-136-16,24-11-334 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20.5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108 118 721 0,'0'0'207'0,"0"0"-51"16,0 0-2-16,0 0-73 15,0 0-11-15,0 0-22 16,0-63-19-16,-7 60 13 16,0 3-29-16,7 0-3 15,-7 0-4-15,7 0 6 0,-7 0-12 16,-7 0 0 0,-3 8 3-16,3 13-12 0,-10 4 9 15,17 7 0-15,7 5-5 16,0 6 12-16,7 6-7 15,48 4 0-15,18 2 1 16,23-3-2-16,-7-7 3 16,1-2-2-16,-25-5 0 15,-7-10 9-15,-27 1-9 16,-7-9 0-16,-17 0 2 16,-7-7-13-16,0 3 12 15,0-5-1-15,0 0 2 16,-31 1 12-16,-13-4-11 15,-15-5 6-15,-16 0-5 16,9-3 1-16,1 0-5 0,-4 0-19 16,24 0-64-1,18-23-128-15,27-23-44 0,7-16-282 16</inkml:trace>
  <inkml:trace contextRef="#ctx0" brushRef="#br0" timeOffset="207">345 38 680 0,'0'0'220'0,"0"0"-58"15,0 0-25 1,0 0-62-16,0 0-11 0,0 0-55 16,127-37-9-16,-17 37 0 15,24 0 8-15,14 0-20 16,0 5 7-16,-14 19-170 15,-14 1-43-15,-41 3-260 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23.0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3 548 423 0,'0'0'131'0,"0"0"17"16,0 0-38-16,0 0-16 15,0 0-11-15,0 0-31 0,0-59 14 16,0 45-7-16,0-4-19 16,0 0 35-16,7 5-52 15,6-1 7-15,-6 2-6 16,17 4-22-16,-10 2 7 15,17 6-9-15,-3 0-5 16,9 0-2-16,1 0-6 16,0 22 12-16,-10 9-5 15,-4 10 0-15,-18 5 1 16,-6 2 4-16,0-1 1 16,0-8-10-16,0-14 11 15,0-7-1-15,0-13 0 16,0-5 4-16,0 0-4 15,0 0 7-15,0 0-1 16,-6-10 35-16,6-14-22 0,0-9-3 16,0-8 6-16,0-1-22 15,0-6 20-15,20 13-20 16,-3-1 2-16,4 14-6 16,-14 11 4-16,0 5 0 15,17 6 0-15,-4 0-20 16,11 0 14-16,0 28-13 15,4 7-1-15,-4 11 18 16,0-3-25-16,-4-1 8 16,-3-7 18-16,-10-9-22 0,0-12 16 15,-4-5-15 1,-3-9 10-16,0 0 10 0,7 0 4 16,10-4 12-16,-11-21 2 15,18-7-16-15,-3-8 41 16,-4-5-16-16,3-2-18 15,-3 1 23-15,-10 7-18 16,0 10 6-16,-14 12 22 16,0 5-21-16,0 10 9 15,0 2-28-15,0 0-3 16,0 0-1-16,0 0-21 16,10 20-6-16,4 15 27 15,7 4 0-15,3 2-6 16,3-7 3-16,4-5-27 15,-10-7 21-15,-4-10-23 16,4-10 36-16,-14-2-4 16,10 0 9-16,-4 0 3 0,12-14-5 15,-12-12 8-15,8-5 31 16,-4-3-33-16,-3-1 20 16,-7-1 7-16,0 4-19 15,-7 6 17-15,0 11-22 16,0 10-10-16,0 5 6 15,0 0-8-15,0 0-5 16,0 4-11-16,0 26-23 16,17 14 34-16,3 7-5 15,18-5-26-15,-10-7 17 0,10-10-18 16,-1-9 15-16,1-11 11 16,0-9 6-16,-4 0 5 15,4-15 3-15,-7-24-1 16,4-16 36-16,-4-5-20 15,-7-6 11-15,-18 3 17 16,-6 3-24-16,0 6 11 16,-17 8-12-16,-17 8-14 15,-4 13 17-15,7 11-24 16,17 11 10-16,8 3-10 16,-1 0-12-16,-4 20 12 15,-2 28-20-15,6 15 20 16,7 6-6-16,0 6 5 0,0-6-5 15,38-4 6 1,6-14-29-16,1-13 29 0,6-16-24 16,1-16 12-16,7-6 5 15,-8-3 14-15,8-34-7 16,2-8 17-16,-9-13-6 16,-7 1 33-16,-18-3-17 15,-10 2-7-15,-17-1 23 16,0 5-35-16,-10-1 2 15,-24 11 3-15,-11 14-9 16,14 13 4-16,17 14-8 16,-3 3-5-16,3 6 3 15,1 33-26-15,-11 19 28 16,10 14 0-16,7 1 5 0,7 4-4 16,0-4-1-16,38-5 0 15,20-8-2-15,25-12 2 16,-11-13 0-16,10-13-32 15,1-18-106-15,-31-4-192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35.8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1654 82 819 0,'0'0'167'16,"0"0"-53"-16,0 0-6 15,0 0 4-15,0 0-67 16,0 0-11-16,0 0 3 15,-247 12-27-15,130 8 16 0,-10 1-6 16,-14-3-9-16,-14 4 24 16,-7-2-32-16,4-4-2 15,10-1-1-15,38-6 10 16,28-4-10-16,37-2 0 16,24 0 5-16,15-3 1 15,6 0 0-15,0 0-6 16,0 0 0-16,0 0 2 15,0-8-2-15,27-15 0 16,4-1 4-16,7-1-8 16,20 2 4-16,1-2 0 15,-1-1-1-15,18 3 8 0,-18 0-10 16,1 6 3-16,-21 2 0 16,-14 7-5-16,-11 5 5 15,-13 0 0-15,0 3-3 16,0 0 6-16,0 0-9 15,0 0 6-15,0 0-11 16,-7 0 5-16,-30 0 3 16,-15 3 3-16,-6 14-3 15,-11 4 10-15,-3 4-7 16,-4 3 0-16,-3 6 0 16,3 4-4-16,18-1 4 15,13-5 0-15,14-3-6 16,24-9 9-16,0-4-11 15,7-1 8-15,0 2 0 16,14 2-15-16,38 2 14 0,17-7 1 16,20-2-2-16,21-6 16 15,14-1-11-15,3 4-3 16,0 0-107-16,-17 2-135 16,-27 0-184-16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36.9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1509 20 602 0,'0'0'254'0,"0"0"-158"15,0 0 16-15,0 0 19 16,0 0-52-16,0 0-5 16,-110 28-43-16,21-13-15 15,-21-1 23-15,-24 4-19 16,-14-1-1-16,-14 1-11 16,11 1 3-16,20-5-11 15,18 1 0-15,34-5 2 16,41-4-6-16,14 0 4 0,17-3 0 15,7-3 5-15,0 0 4 16,0 0-9-16,0 0 0 16,0 0 7-16,31 0-4 15,-3-15-3-15,23-13 0 16,4-2 4-16,-3 5 7 16,-8 0-11-16,1 4 0 15,-17 3 2-15,-4 5-6 16,-4 3 4-16,-6 0 0 15,-4 5-3-15,-3 2 9 16,-7 3-6-16,0 0 0 16,0 0 1-16,0 0-13 0,0 0 9 15,0 0 3 1,0 0-6-16,0 0 1 0,0 0 1 16,0 0 4-16,-24 3 0 15,-14 14-10-15,11 4 10 16,-25 1 0-16,-6 1 0 15,-11 3 13-15,-3 2-14 16,-4 0 1-16,1-2 0 16,16-3-3-16,21-9 3 15,18 1 0-15,6-6-2 16,14 2-10-16,0 0 2 16,0-2-22-16,0 3-7 15,27-1 24-15,35 3-15 16,11 1 21-16,9-2-13 15,14-1-85-15,7-3-27 0,25-6-153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4:44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880 106 589 0,'0'0'263'16,"0"0"-125"-16,0 0 23 15,0 0-62-15,0 0-23 16,0 0-27-16,0 0-25 15,0 0 24-15,10 0-21 16,-20 0-10-16,-24 0 2 16,-28 0-11-16,-17 12-2 15,-18 5-6-15,-9 1 5 16,10-2-6-16,16-4 2 16,5-4-1-16,30-5 0 15,18-3-11-15,16 0 2 0,11 0-12 16,0 0 5-16,0 0 12 15,0-11-47-15,0-7 12 16,0-5 38-16,17 1-4 16,-3-1 5-16,0 0 0 15,17 0 4-15,-10 2-7 16,3 11 3-16,-11 1 0 16,11 3-2-16,-3 3 9 15,-14 3-7-15,-7 0 0 16,0 0 0-16,0 0 9 15,0 0-9-15,0 0-3 16,-34 18 3-16,-21 7 0 0,-4 10 25 16,-6 1-4-16,6-5-20 15,15-5 21-15,20-5-15 16,10-10-4-16,14 1 3 16,0-1 1-16,0 1-3 15,31-1 4-15,3 0-2 16,11 1 4-16,-14 0-10 15,7-4 0-15,-4 7-2 16,11-4-96-16,17 3-67 16,3-3-135-16,24-8-608 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37.9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942 162 636 0,'0'0'101'16,"0"0"-11"-16,0 0 37 16,0 0-55-16,0 0-2 15,0 0 12-15,117-16-18 16,-100 12 6-16,-10 4-22 15,6 0 2-15,-13 0 3 16,0 0-30-16,0 0 4 16,0 0-2-16,0 0-25 15,0 0 17-15,-20 0-16 16,-25 0 12-16,-24 0 28 0,-10 0-41 16,-24 0 14-16,-17 0-4 15,-21 0-4-15,7 0 4 16,17 0-10-16,14 0 0 15,27 0-1-15,31 0 6 16,31 0-5-16,8 0 0 16,6 0 7-16,0 0-8 15,0 0 1-15,0 0 0 16,0 0 3-16,0 0 0 16,13 0-4-16,18-2 1 15,4-12 0-15,27-5 3 16,3 0-3-16,0 2 0 15,-3 0-11-15,-17 2 11 0,0 4 0 16,-32 3 0-16,1-2 4 16,3 5 0-16,-17 2-4 15,7 1 0-15,0-2-4 16,-7 4 11-16,0 0-7 16,0 0 0-16,0 0-3 15,0 0-6-15,0 0 2 16,0 0-11-16,-7 0 14 15,-31 14-11-15,0 7 15 16,-20-1 0-16,6-3 4 16,1 0-2-16,6-3-2 15,7 7 0-15,-13-5-2 0,6 8 7 16,7-7-5 0,11 3 0-16,10-6 4 0,17-1-11 15,0 6 7-15,0-5 0 16,17 3 0-16,24-3 8 15,4 1-8-15,6-1 2 16,18 0 7-16,3 4-18 16,-3-4-50-16,-11 6-117 15,-13-4-162-15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15.3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2066 340 448 0,'0'0'294'15,"0"0"-130"-15,0 0-9 0,0 0-29 16,0 0-14-16,0 0-71 16,0 0 10-16,0-57 4 15,13 34-29-15,-6 0 12 16,17-5-9-16,-3-6-13 16,17-10 11-16,-7 2-26 15,3 1 7-15,-3 13 2 16,-7 13-1-16,-10 10-4 15,-7 5-5-15,-7 0 2 16,0 0-9-16,0 0 7 16,0 0-5-16,0 5 4 15,0 24-4-15,0 11 5 0,0 12 0 16,7 4 5 0,-7 11-8-16,0 1 3 0,0 0 0 15,0 5-3-15,0-13 18 16,0-4-17-16,0-13 2 15,0-9 0-15,0-8-9 16,0-8 13-16,0-7-4 16,0-3 0-16,-7 1-23 15,-14-6 12-15,-3 0 11 16,-7-3 1-16,17 0 14 16,-6 0-12-16,13 0-3 15,7 0 9-15,0 0-5 16,0 0 1-16,0 0-5 15,0 0-2-15,0 0-6 16,13-6 1-16,39-3 7 0,13-2-2 16,18-7 8-16,13 8-4 15,-6-2-2-15,-8 4-36 16,-23 2-63-16,-28 6-150 16,-31 0-190-16</inkml:trace>
  <inkml:trace contextRef="#ctx0" brushRef="#br0" timeOffset="967">3266 328 466 0,'0'0'231'16,"0"0"-107"-16,0 0 4 15,0 0-9-15,0 0-52 16,0 0-19-16,-38-25-31 16,38 25-12-16,62 0-5 15,24 0 3-15,41 0-3 16,45 0 18-16,13 0-18 16,15 0 27-16,-21 0-26 15,-18-11 2-15,-20-1 6 16,-31-2-5-16,-20 2-1 15,-32 4 15-15,-27-3-8 16,-10 1 28-16,-11 4 3 0,-3-2-9 16,-7 3 21-16,0-10-26 15,0-1 16-15,-31-7-23 16,-28-3-10-16,-9 4-17 16,-11 1 7-16,3 3 0 15,17 4 2-15,15 5 2 16,23 7-4-16,11 2 0 15,10 0 8-15,0 0-12 16,0 0 4-16,0 0-1 16,0 0-7-16,38 0-4 0,13 11 12 15,18 7 0 1,10-4 10-16,10 0-10 0,1 0 0 16,-8 3 0-16,-16 3-7 15,-15 0 9-15,-20 3-2 16,-17 0 0-16,-14 0 4 15,0-3-13-15,-7 0 9 16,-51 0-20-16,-1-3-24 16,-23 3-90-16,23 0-103 15,8 6-293-15</inkml:trace>
  <inkml:trace contextRef="#ctx0" brushRef="#br1" timeOffset="19180">4978 989 645 0,'0'0'183'15,"0"0"-53"-15,0 0-10 16,0 0-13-16,0 0-13 15,0 0-40-15,0 0-1 0,0 11 0 16,0-8-25-16,-31 3 15 16,-28-3-23-16,-13 3-2 15,-24 2 14-15,-18 0-31 16,-9 4 16-16,-25 0-13 16,-3 2 2-16,-4-3 0 15,-7 1-6-15,14-7 0 16,21-2 1-16,17-3 3 15,28 0-4-15,16 0 0 16,22 0 9-16,-1 0-16 16,14 4 7-16,-7-2 0 15,17-2-3-15,4 0 8 16,4 3-5-16,6 0 0 16,7-3 0-16,0 2-13 0,0 2 13 15,0-2-2-15,0-2-6 16,0 0-6-16,0 0 13 15,0 0-2-15,0 0-1 16,0 0-3-16,0 0 7 16,20-14 0-16,-3-3-1 15,4 3-3-15,10-4 3 16,-10 4 1-16,10 0 0 16,-11 0-4-16,-3 5 4 15,4-4 0-15,-14 6-2 16,10 1 10-16,-10 4-8 15,-7-1 0-15,0 0 2 16,0 3-5-16,0 0 3 0,0 0 0 16,0 0-5-16,0 0-2 15,0 0 5-15,0 0-3 16,-24 0 5-16,-4 17-5 16,-9 0 6-16,-1-2-1 15,-7 1 1-15,7 2 9 16,-13 5-10-16,-1-1 0 15,-6 7 5-15,-8-1-13 16,15-2 8-16,-4 0 0 16,34-6-2-16,1 0 6 15,20-2-6-15,0 0 2 16,6 3 0-16,53 2-10 0,23-3 10 16,8-3 0-16,6-3 4 15,0-2 6-15,-17-4-7 16,-17-2-3-16,-20 8-31 15,-25-2-280-15,-17 8-337 16</inkml:trace>
  <inkml:trace contextRef="#ctx0" brushRef="#br1" timeOffset="28493">1900 903 627 0,'0'0'223'16,"0"0"-124"-16,0 0 7 15,0 0-17-15,0 0-25 16,0 0 1-16,0 0-43 15,0 0 26-15,0 0-7 16,-20 0-16-16,-25 0 15 16,-27 0-38-16,-4 0 5 15,-6 9 3-15,-14-7 1 16,-8 4-11-16,15-1 0 0,0 2 4 16,23-4-4-16,28-3 0 15,18 0 0-15,9 0-4 16,11 0 12-16,0 0-12 15,0 0 4-15,0 0-7 16,38-6 5-16,-7-14 2 16,7 0 0-16,-4 0 2 15,-3 0 8-15,0-1-10 16,-3-1 0-16,3-2 2 16,-11 5-5-16,4-1 3 15,-3 0 0-15,-4 3 0 16,4 6 7-16,-14 7-7 15,-7 2 0-15,0 2-6 0,0 0-4 16,0 0-3-16,0 0-1 16,-7 22 5-16,-31 13 15 15,-13 5-6-15,-15 9 0 16,-16 5 4-16,16-2-5 16,-2-4 1-16,16-3 0 15,25-7 0-15,-4-7 8 16,17-7-9-16,14-8 1 15,0-4 0-15,0-1-9 16,51 1 11-16,15-6-2 16,16-1 0-16,8-2-1 15,-1-3-34-15,-10 0-47 0,-3 0-85 16,-32 0-57 0,-30 0-436-16</inkml:trace>
  <inkml:trace contextRef="#ctx0" brushRef="#br1" timeOffset="29304">13 1063 493 0,'0'0'237'0,"0"0"-70"16,0 0-49-16,0 0-27 15,0 0 0-15,0 0-61 16,-7-169 8-16,7 144 3 16,7 5-33-16,13 2 18 15,-2 4-22-15,2 3 3 16,1 8-9-16,3 3 2 15,-3 0-5-15,3 14 2 0,-4 15-13 16,4 11 13-16,-17 6-9 16,-7 3 12-16,0 2-11 15,0-11 11 1,0-9 0-16,0-7-4 0,0-16-9 16,0-2 13-16,0-6 0 15,0 0 5-15,0 0 20 16,0-26-20-16,0-11-2 15,0-7-5-15,7 2 16 16,7-1-14-16,3 8 0 16,-3 13 1-16,-7 8-8 15,10 14 4-15,-3 0 2 16,6 6-1-16,11 30-26 16,-17 7 28-16,3 6-7 0,-17-3-28 15,0-7-44-15,0-4-31 16,7-9-39-16,0-15-6 15,7-5-120-15,-7-6-150 16</inkml:trace>
  <inkml:trace contextRef="#ctx0" brushRef="#br1" timeOffset="30041">515 949 237 0,'0'0'105'0,"0"0"20"15,0 0 21-15,0 0-60 16,0 0 7-16,0 0-14 15,0-68-26-15,0 68-11 16,0 0-42-16,0 3 2 0,0 16-2 16,0 10 0-16,0-4 5 15,0 1-1-15,0 0 6 16,7-3-6-16,10-3-4 16,4-6 1-16,-15-6 1 15,12-4-2-15,-12-4 0 16,1 0 12-16,-7 0-11 15,7-4 19-15,0-16-20 16,3 0 4-16,-3 1 4 16,0-4-4-16,0 2 0 15,0 5 20-15,-7 2-13 16,0 8 28-16,0 3-2 0,0 3-18 16,0 0-8-16,0 0-11 15,0 0-12-15,0 17 10 16,14 12 4-16,3-7-2 15,-3 2 0-15,10-8 0 16,3-2-6-16,-3-8-16 16,4-6 2-16,3 0 15 15,-11 0-9-15,4-31 12 16,-3-6 2-16,3-6 0 16,-17-8-1-16,0-4 2 15,-7-6-1-15,0 8 21 16,0 1-15-16,0 15 24 15,-7 11-11-15,-7 15 7 0,4 8 20 16,3 3-39 0,0 0-7-16,-7 14-3 0,8 29 3 15,6 14 6-15,0 9-6 16,0 0 0-16,34-5-6 16,21-16-10-16,10-16-17 15,-6-14 7-15,16-15-11 16,-23 0 27-16,-7-7 0 15,-18-25 10-15,-17-5 2 16,-3-5 5-16,-7 1 3 16,0 5 14-16,0 4-11 15,-24 11 36-15,4 13-24 0,-4 7-11 16,10 1-14 0,0 7-1-16,7 29 1 0,7 19 0 15,0 6 8-15,7 7-18 16,45 4-90-16,13-3-220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3:47.6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994 913 779 0,'0'0'229'0,"0"0"-98"16,0 0-7-16,0 0-7 0,0 0-39 16,0 0-52-16,0 0-5 15,31-37-21-15,-24 51 0 16,-1 17-5-16,8 9 16 15,-3 2-10-15,9-1-1 16,-6 0 1-16,17-4 3 16,-11-9-4-16,-2-11 0 15,-11-6 0-15,-1-7 12 16,-6-4-11-16,0 0 7 16,0 0-2-16,0-26 46 15,0-11-37-15,0-12-9 16,-13-3 0-16,-18-2-2 0,-7 0 2 15,4 8-6-15,3 6 3 16,0 15-15 0,10 7 12-16,7 10 0 0,-10 8-4 15,4 0-13-15,-5 0 17 16,-12 28-4-16,9 6 9 16,11 1-18-16,3-4 13 15,7-11-6-15,7-6-4 16,0-8-20-16,0-6 28 15,0 0 2-15,0 0-8 16,31-14 8-16,4-23 0 16,16-6 5-16,-6 6-5 15,-7 6 7-15,-21 11-7 16,-3 8 0-16,-7 6 3 16,-1 6-12-16,19 0 9 0,2 3-12 15,11 23 12-15,7 5-8 16,-8 1 5-16,-2-1-19 15,3-2-110-15,-7-7-69 16,-18-10-84-16,-6-7-358 16</inkml:trace>
  <inkml:trace contextRef="#ctx0" brushRef="#br0" timeOffset="1774">0 564 391 0,'0'0'419'0,"0"0"-341"15,0 0-9-15,0 0 12 16,0 0-35-16,0 0-42 15,114-95 34-15,-80 56 7 16,-3-4-6-16,0-3 9 16,-17 2-20-16,-8 2 24 0,-6 2-19 15,0 3-18 1,0 9 33-16,0 4-26 0,-13 9-5 16,-1 5 6-16,4 7-21 15,-4 3-4-15,-7 3-2 16,-3 37 4-16,-3 14-6 15,-4 9 6-15,17 6 0 16,14-6 0-16,0-3 9 16,0-6-11-16,27-11 2 15,4-9 0-15,-10-8-8 16,3-14 8-16,-17-7-12 16,7-5 12-16,3 0-6 15,4-17 6-15,-1-18 0 16,4-2 4-16,-10 3-5 15,3 8 1-15,-3 12 0 0,-7 8 0 16,13 6-5-16,5 0 2 16,5 9-1-16,15 14 0 15,-10 8-3-15,2-6-8 16,1-2-15-16,7-8 29 16,0-7-10-16,-18-5 8 15,4-3 3-15,0 0 0 16,-17 0 3-16,6-26 0 15,-9-5-3-15,-11-5 3 16,0-5 6-16,0 1-7 16,-11 6-1-16,-9 3 1 15,6 7 21-15,-10 10-12 0,17 6-1 16,-7 5-2-16,4 3-8 16,3 0-4-16,-14 31-5 15,15 7 9-15,6 5-5 16,0-1 5-16,0-7 0 15,27-7-2-15,18-8-4 16,0-14 2-16,-1-6 4 16,1 0 0-16,0-4-1 15,6-24 1-15,-6-6 0 16,0-3-4-16,-14-3 19 16,3 3-15-16,-3 5 0 15,0 7 2-15,-11 7-9 0,11 12 7 16,-10 6-2-1,3 0 0-15,4 15-16 16,-4 13 14-16,3 4-3 0,-10-3-15 16,-3-9 13-16,0-6-14 15,-14-6 16-15,0-8 4 16,0 0 5-16,0 0-2 16,0-2 2-16,0-22 4 15,-21-4-5-15,-10 0 5 16,4-1-6-16,-4 5 17 15,0 6-15-15,3 9 20 16,4 3-10-16,17 6-9 16,-13 0-6-16,9 28-9 0,-2 18 12 15,6 3-1 1,7-4 7-16,0-2-12 0,20-11-2 16,25-7-7-16,0-10 15 15,-7-10-16-15,-7-5 16 16,-4 0-3-16,-3-5 6 15,-3-21-1-15,-4 0-2 16,-17-2 3-16,0-3 1 16,0 5 0-16,0 3 0 15,0 4 19-15,0 15-23 16,0 4 21-16,0 0-21 16,0 0-15-16,0 23 7 15,0 8 1-15,21 3 7 16,3-2 0-16,-4-3 3 15,18-10-9-15,-10-4 6 0,3-12 0 16,6-3-6-16,1 0 6 16,-3-15 0-16,2-13 5 15,1-7 4-15,-7-5-5 16,-3 6-4-16,3 0 1 16,-11 5 0-16,11 9 2 15,-17 6-3-15,3 10 0 16,-3 4-7-16,7 0 4 15,3 4-1-15,-4 16 0 16,4 2-3-16,-10 2 3 16,0-4 4-16,3-6-1 15,-17-5-4-15,0-7-1 0,7-2 6 16,-7 0 0 0,0 0 14-16,0-6-14 0,-24-13 6 15,-4-1 2-15,-3 0-3 16,0 2 3-16,11 7 2 15,6 3-6-15,-3 8-4 16,3 0-4-16,-6 5-9 16,-5 35 7-16,5 9 8 15,3 8-5-15,10-3-14 16,7-5-2-16,0-12 9 16,0-14-38-16,0-12 15 15,7-11 31-15,10 0 1 16,10-11 1-16,11-29 3 0,0-12 0 15,0-5 35 1,-4-6-20-16,-10-8 7 0,-3 0 4 16,-4-4-18-16,-10 6 25 15,-7 15-22-15,0 15-2 16,0 18 23-16,0 9-19 16,-7 12 1-16,-10 0-17 15,3 49-27-15,-6 23 27 16,9 14 0-16,11-3 2 15,0-9-7-15,31-12 9 16,28-13-5-16,16-15 1 16,15-13-24-16,13-19-34 15,0-2-95-15,-14-5-209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4:15.96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 1337 238 0,'0'0'447'16,"0"0"-336"-16,0 0 31 15,0 0-26-15,0 0-39 16,0 0-12-16,-20-8-45 16,20 6 8-16,20-2-1 15,25-1-14-15,27-7 36 0,18 1 2 16,30-6-9-16,7-1-3 15,21 2-31-15,21 1 11 16,9 7-5-16,8-1-11 16,0 3 11-16,-18 1-14 15,4-1 0-15,-17-2 4 16,10 2 5-16,-3-6-9 16,10 4 5-16,3-4-2 15,-3 6 3-15,13 1-6 16,-6 2 0-16,-3-3-4 15,-11 1 6-15,-17-4-2 16,-14 0 0-16,-24-2 5 16,-14-4-6-16,-7 1 1 15,-6-1 0-15,-4 1-2 0,3 3 7 16,8 2-5-16,-1 4 0 16,7 2 4-16,15-3-6 15,9-3 2-15,28-1 0 16,13-8 3-16,11 4-2 15,-10 0-1-15,3 2 0 16,-4 3 4-16,1 1-1 16,10 2-3-16,0 4 0 15,-10-2-7-15,-8 2 11 16,4-7-4-16,-3-3 0 16,0-10 2-16,24-4-7 15,13-5 5-15,1-1 0 16,-14 4-2-16,-32 7 8 0,-37 6-6 15,-34 8 0-15,-24 1 2 16,-15 3-4-16,-23 3 2 16,-7 0 0-16,-7 0-4 15,0 0-77-15,0 0-110 16,-45 0-113-16,-44-2-597 16</inkml:trace>
  <inkml:trace contextRef="#ctx0" brushRef="#br0" timeOffset="2175">0 1361 282 0,'0'0'314'16,"0"0"-216"-16,0 0-15 15,0 0 5-15,0 0-44 16,0 0-8-16,51-27 3 16,-44 27-27-16,-7 0 21 15,0 0-4-15,0 0-8 16,0 0 20-16,0 0-12 15,0 0 5-15,0 0 4 16,0 0-14-16,7 13 20 16,7 9 21-16,10 9-25 0,3 7-1 15,-3 5-4-15,-3 2-7 16,3 9 6-16,-3 4-22 16,-11 1 14-16,-3 11-11 15,0 1-11-15,-7 6 18 16,0 0-22-16,0-1 8 15,0-8 4-15,0-11-8 16,0-14 8-16,7-18-11 16,-7-8 3-16,7-11 3 15,-7-6-2-15,0 0 1 16,0 0 15-16,0 0-9 16,0 0 17-16,0 0-18 15,0 0-5-15,0 0 8 16,6 0-14-16,25 0-4 0,28 0 1 15,37-17 6-15,31-6 5 16,7 0-8-16,14 6 1 16,7 3-5-16,0 5 4 15,-7 3 0-15,-7 6 0 16,-14 0-9-16,-7 0 6 16,-3 0-2-16,-7 0 4 15,10-2-10-15,15-4 12 16,6-5-1-16,13-4 0 15,1 1-4-15,0 3-3 16,-14-1 6-16,-14 3 1 16,-7 4-8-16,-10-1 8 15,24 3 0-15,-3-3 0 0,34 0-2 16,21-2 2-16,27-4 0 16,10 3 3-16,15 2-7 15,-15 4 4-15,-3 0 0 16,-10-3 0-16,-4 3 8 15,-13-3-7-15,-1-2-1 16,1 0 1-16,17-2-5 16,-4 5 4-16,0-4 0 15,-6-2-1-15,-15-3 4 16,-13 2-6-16,-17-2 3 16,-21 2 0-16,-7 4-5 15,-10 0 6-15,4 2-1 16,-5-3 0-16,-6 1 7 0,11 2-9 15,-11-2 2-15,3-1 0 16,-10 2-3-16,-6 3 4 16,-25-2-1-16,-20 3 0 15,-15 3 4-15,-6-3-4 16,-10 1 0-16,10-2 3 16,7 1-9-16,-4 3 6 15,11 0 0-15,-1-3-5 16,-6 3 12-16,0-2-7 15,-7 2 0-15,-10 0 0 16,-8 0-4-16,-6 0 4 16,4 0 0-16,2 0-1 0,1 0 7 15,17 0-8-15,0 0 2 16,10 0 0-16,4 0 0 16,-14 0 1-16,7 0-1 15,-11 0 0-15,-3 0 5 16,-10 0-5-16,-7 0 0 15,0 0 1-15,-7 0-7 16,0 0 10-16,0 0-4 16,0-6 1-16,0-4 9 15,0 3-8-15,10-7-2 16,4-4 0-16,-7-2-1 16,0-3 4-16,0-3-3 15,3-2 0-15,-3-4 8 16,-7-2-17-16,0-6 9 0,0 0 0 15,0 1 3-15,0-8-2 16,7 5-1-16,6-1 0 16,5-3 7-16,-5 6-11 15,-6 4 4-15,0 6 0 16,-7 4-3-16,0 4 4 16,0-1-1-16,0 0 0 15,0 0 14-15,0 0-15 16,0 3 1-16,0 3 0 15,0-4 7-15,0-1-7 16,0 5 0-16,-7 0-3 16,0 2 16-16,7 4-19 15,-7-3 6-15,7 2 0 0,-6-2-4 16,-5-3 8-16,4 5-4 16,-6-4 0-16,-1 4 2 15,-3 0-3-15,10 4 1 16,-14-1 0-16,4-4-6 15,-4 6 6-15,-10-4 0 16,-6 0-2-16,-15-1 9 16,0 0-10-16,-6 1 3 15,-7-1 0-15,-18 4-7 16,-6 3 9-16,-28-2-2 16,-41 7 0-16,-49 0 4 0,-68 0-17 15,-51 0-2 1,-53 4-100-16,18 6-129 0,42-4-522 15</inkml:trace>
  <inkml:trace contextRef="#ctx0" brushRef="#br0" timeOffset="4697">2843 372 645 0,'0'0'256'0,"0"0"-96"15,0 0-6-15,0 0-14 16,0 0-55-16,0 0-28 0,-34-72 5 16,34 72-49-1,0 0 6-15,0 0-19 0,0 31 5 16,0 26-6-16,0 15 4 16,0 8 0-16,-7-3 11 15,7-8-8-15,0-12-3 16,0-11-3-16,0-15 0 15,0-11 0-15,0-12 6 16,0-8-6-16,0 0 13 16,0 0-8-16,0-8 20 15,0-29-5-15,7-17-18 16,-7-14 18-16,7-12-20 16,7-8 0-16,-1-8 5 15,-2 10 4-15,2 15-7 16,-13 22-2-16,7 23 1 0,0 20-11 15,-7 6 8-15,17 0-6 16,4 12 5-16,10 31-8 16,20 17 11-16,1 12 0 15,6 5 1-15,11-3-7 16,3-5 8-16,-6-9-2 16,3-14 0-16,-4-9 9 15,-3-17-9-15,-21-8 0 16,-10-10 1-16,0-2-5 15,-10 0 4-15,-15-14 0 16,12-23 13-16,-18-20-4 16,0-12-4-16,0-11-5 0,0-3 3 15,-31 6-2 1,0 14-1-16,3 14 0 0,4 21 0 16,4 11 8-16,20 11-9 15,-7 6 1-15,7 0-22 16,0 2-23-16,0 36-99 15,27 10-14-15,11 12-99 16,14 6-125-16</inkml:trace>
  <inkml:trace contextRef="#ctx0" brushRef="#br0" timeOffset="5069">4054 602 655 0,'0'0'207'0,"0"0"-48"16,0 0-3-16,0 0-51 16,0 0-45-16,0 0 6 15,-76-108-28-15,69 108-22 16,-7 0-13-16,7 3-1 16,1 28-4-16,6 10 2 15,0 1 0-15,0 2-8 16,20-7 8-16,18-9-8 15,14-5 8-15,-15-11-18 16,8-6 18-16,-17-6 5 16,-4 0-5-16,-11-4 23 15,1-21-19-15,-7-9 9 0,-7-9 9 16,0-3-20-16,0 0 14 16,-21 6-16-16,-16 11 2 15,9 10-8-15,4 15-2 16,3 4-75-16,11 6-77 15,10 31-115-15,10 3-77 16</inkml:trace>
  <inkml:trace contextRef="#ctx0" brushRef="#br0" timeOffset="5716">4683 611 651 0,'0'0'218'0,"0"0"-74"15,0 0-3 1,0 0-25-16,0 0-35 0,0 0-19 16,-200-146-31-16,187 146-16 15,2 0-15-15,-9 35-1 16,6 17-2-16,-3 5 3 16,10 0 0-16,7-6-7 15,0-11 4-15,7-11-9 16,24-9 2-16,0-12-19 15,-11-8 26-15,18 0 3 16,-10-22 15-16,3-25 6 16,13-20-12-16,-6-20 3 0,-10-13 16 15,-11-5-15-15,-10 2 22 16,-7 11-2-16,0 18-2 16,-14 17 1-16,-10 20-18 15,17 19 3-15,0 13 12 16,-10 5-25-16,10 0-8 15,-14 43-7-15,14 26 11 16,1 25-4-16,6 10 4 16,6 0 0-16,46-4-3 15,6-19 6-15,1-13-3 16,10-17 0-16,-11-13-8 16,-6-15 7-16,-1-15-9 15,1-8 9-15,-1 0-4 0,11-22 10 16,-10-22 1-16,-7-4-3 15,-18-10-1-15,-3-1 8 16,-24-8-9-16,0 11-1 16,0 7 0-16,-38 18 11 15,7 20-7-15,4 11-4 16,3 0-3-16,-4 39 1 16,4 30-16-16,17 13 18 15,7 1-1-15,0-13 10 16,59-14-18-16,10-13 9 15,3-20-4-15,3-8-2 16,-2-15-44-16,-5 0-74 0,-16-4-133 16,-24-24-79-1</inkml:trace>
  <inkml:trace contextRef="#ctx0" brushRef="#br0" timeOffset="6472">2630 1334 441 0,'0'0'285'15,"0"0"-133"-15,0 0-16 0,0 0 14 16,0 0-57-1,0 0-2-15,-7-71-5 0,7 71-29 16,-7 0 1-16,7 0-30 16,-7 0-9-16,7 0-2 15,0 27-10-15,0 17-6 16,0 17 23-16,21 7-19 16,0 10 22-16,-4-1-15 15,4 2-6-15,-4-3 5 16,-4-13-5-16,8-10-3 15,-14-13-3-15,10-8 3 16,-10-12-6-16,0-9-30 16,-7 1-102-16,0-4-108 15,0 1-250-15</inkml:trace>
  <inkml:trace contextRef="#ctx0" brushRef="#br0" timeOffset="12148">584 1692 445 0,'0'0'192'16,"0"0"-43"-16,0 0-8 16,0 0-42-16,0 0-19 15,0 0-30-15,-7-37-18 16,7 37-30-16,0 14-2 15,0 13 14-15,0 7-12 16,0 3 18-16,7 3-9 16,7 3-7-16,3 2 17 15,-17-2-21-15,7-3 10 0,-7-12-4 16,0-7 1-16,0-10-3 16,0-9-4-16,0-2 1 15,0 0 12-15,0 0-3 16,0 0 53-16,0-7 25 15,0-22-75-15,0-8-1 16,0-7-12-16,-17-7 2 16,-4-6-1-16,1-3 0 15,-4 1-1-15,10 4 0 16,7 9-5-16,7 15 3 16,0 11-6-16,0 8-9 15,0 12 16-15,21 0-34 0,16 0 14 16,1 0 10-1,7 20-19-15,-11 3 28 0,-3 6-12 16,-17-4-8-16,3 1 20 16,-10-2-20-16,-7 1 7 15,0 1 6-15,-7-1-32 16,-38-2-14-16,8 0-53 16,-1-6-29-16,7-3-35 15,10-6-133-15</inkml:trace>
  <inkml:trace contextRef="#ctx0" brushRef="#br0" timeOffset="15872">1079 1601 442 0,'0'0'143'0,"0"0"-62"15,0 0-17-15,0 0 9 16,0 0-52-16,0 0 2 16,0-3-2-16,0 3-15 15,0 0 33-15,0 0-17 0,11 0-1 16,-11 0 14-16,13 0-28 16,-6 6 21-16,7 3-15 15,3 4-10-15,4 2 10 16,10 5-8-16,-4 0-5 15,4 0 5-15,0 0 0 16,-10 0-5-16,-7-3 0 16,-14 3 4-16,0-4-6 15,0 0 6-15,0-8-4 16,-14-2 5-16,0-6 1 16,-17 0 2-16,11 0-4 15,-5-9-4-15,5-8 19 0,3-8-17 16,10-1 4-1,7-3-6-15,0-5 11 0,0 2-17 16,24 1 6-16,21 2-12 16,6 9-10-16,8 6-47 15,-8 8-47-15,-6 6-33 16,-21 0-128-16</inkml:trace>
  <inkml:trace contextRef="#ctx0" brushRef="#br0" timeOffset="16579">1489 1692 286 0,'0'0'159'0,"0"0"-73"0,0 0-40 16,0 0-36-16,0 0 4 16,0 0-13-16,154-69 4 15,-109 50 17-15,-14 4 2 16,-10 1 13-16,-4 5-6 16,-17-2 17-16,0 6 34 0,0-4-34 15,0 0 7 1,-17 3-17-16,-11 1-27 0,4 5-10 15,-4 0-1-15,4 0 0 16,4 0-7-16,3 20 7 16,3 9 0-16,7 5-5 15,7 0 9-15,0 3-4 16,0-2 0-16,0-10 2 16,7-5-6-16,24-8 2 15,3-11 2-15,4-1-2 16,0 0 14-16,6-13-11 15,-6-16 1-15,-3-1 3 16,-11-2 1-16,-4 3-4 16,-9 3 2-16,-11 9 25 15,0 3-23-15,0 8 40 0,0 4-16 16,7 2-20-16,-7 0-3 16,6 0-7-16,8 0-7 15,10 14 2-15,-3 11 3 16,10 4 2-16,-17 5 0 15,10-2 1-15,-4-4-7 16,-13-2 8-16,7-11-2 16,-4-7 0-16,-10-8 13 15,7 0-13-15,-7 0 14 16,0-17 25-16,14-26 52 16,0-11-88-16,3-4-2 15,-3 4 9-15,-8 8-1 0,1 10-9 16,0 4 0-1,-7 15-27-15,17 11-65 0,-3 6-133 16,17 0-302-16</inkml:trace>
  <inkml:trace contextRef="#ctx0" brushRef="#br0" timeOffset="17645">3689 1684 276 0,'0'0'245'15,"0"0"-130"-15,0 0-7 16,0 0 17-16,0 0-36 16,0 0-7-16,0-20-39 15,0 11-4-15,-14 1 27 0,7 4-23 16,1 2-13-16,-12-1 3 15,12 3-29-15,-15 0-8 16,-10 0 4-16,0 14 0 16,4 13-7-16,2 4 7 15,12 3 0-15,6-2-2 16,7-4-4-16,0-2 2 16,0-12-12-16,14-6-23 15,3-4 29-15,10-4-17 16,4 0 27-16,-10-24 9 15,10-10 1-15,-11-9-4 16,4-6-4-16,-3-2 2 16,-4-9 11-16,-3 3-13 0,-7 2 13 15,-7 7 8 1,0 11-22-16,0 8 29 0,0 15-4 16,0 6-20-16,0 8 20 15,0 0-26-15,0 0-5 16,0 2 0-16,0 33-16 15,0 19 21-15,0 15 0 16,0-1 1-16,7-2-7 16,24-11 6-16,7-7-19 15,6-11-53-15,-9-14-57 16,16-15-45-16,11-8-46 16,-3-5-69-16,23-34-19 15</inkml:trace>
  <inkml:trace contextRef="#ctx0" brushRef="#br0" timeOffset="18254">4291 1584 389 0,'0'0'162'15,"0"0"-44"-15,0 0-19 16,0 0-20-16,0 0-28 16,0 0 19-16,-141-32-47 15,127 32-9-15,-10 0-12 16,3 0 9-16,4 20-13 15,-3 9 2-15,-4 8 0 16,17-6-8-16,7-4 7 16,0-5-1-16,0-10-12 0,0-7-25 15,7-5-7 1,17 0 40-16,3 0 6 16,11-3 27-16,-7-14-26 0,0-1 3 15,-17 7 17-15,-8 4-11 16,1-3 36-16,-7 5-8 15,0-4-1-15,0 3-1 16,0 6-34-16,0 0 6 16,0 0-8-16,0 0-12 15,7 0 9-15,0 3-11 16,10 14 14-16,-3 4-5 16,10-5 4-16,4-4 0 15,9-9 1-15,8-3-15 0,7 0 15 16,-1-11 1-16,8-20 3 15,-15-5 6-15,1 1-9 16,-14-1 6-16,-3 2 40 16,-18 0-5-16,-10-1 38 15,0 1-28-15,0 4-17 16,-24 12 6-16,10 6-26 16,7 9 0-16,-3 3-15 15,10 0-9-15,0 0 9 16,0 32-13-16,0 13 13 15,0 4-6-15,0-1 7 16,0-5-2-16,17-9 0 16,-3-2-42-16,0-8 3 0,-4-11-67 15,-3-1-32-15,6-12 3 16,-6 0-91 0,0 0-21-16</inkml:trace>
  <inkml:trace contextRef="#ctx0" brushRef="#br0" timeOffset="18754">4593 1575 18 0,'0'0'168'0,"0"0"-83"16,0 0 25-16,245 0-5 15,-184-9-21-15,-9-2-37 16,0 2-5-16,-15 4 8 0,-9 2-19 15,-11-3 6-15,-3 4 4 16,-14 2-2-16,0-4 57 16,0 4-31-16,0-2 6 15,0-1 2-15,0 0-54 16,-14 0-16-16,-10 3-3 16,-7 0-2-16,4 0-5 15,-4 23 7-15,10 5-3 16,-3 4-6-16,10-4 7 15,14-5-13-15,0-5-38 16,0-13 6-16,0 2 28 16,0-7-3-16,7 0 20 15,17 0-7-15,-3-4 12 0,-7-10-3 16,3 0 0-16,-4 5 12 16,-6 0 0-16,0 6-7 15,-7 0 1-15,0 1 12 16,0 2-12-16,0 0-4 15,7 0-2-15,10 0-14 16,-3 0 11-16,17 12 0 16,-4-2 3-16,11 2-5 15,14-6 5-15,6-3-3 16,4-3-166-16,-10 0-372 16</inkml:trace>
  <inkml:trace contextRef="#ctx0" brushRef="#br0" timeOffset="19029">5477 978 687 0,'0'0'210'0,"0"0"-83"16,0 0-21-16,0 0-72 15,0 0-28-15,0 0 6 16,-17 134-7-16,17-49 17 16,0 2 34-16,17-2-50 0,-3-3 14 15,0-1-19 1,-4-5 5-16,-3-9-12 0,-7-1 4 16,0-9-112-16,0-8-121 15,0-9-346-15</inkml:trace>
  <inkml:trace contextRef="#ctx0" brushRef="#br0" timeOffset="19696">6106 1489 682 0,'0'0'165'0,"0"0"-31"15,0 0-24-15,0 0-32 16,0 0-12-16,0 0-49 15,21-6-13-15,-21 6-4 16,10 0 0-16,-10 9-3 16,0 11-7-16,14 6 10 15,-7 6-4-15,7-4 4 16,3 0 0-16,-10-5 2 16,-7-8 9-16,7-4-11 15,-1-7 0-15,-6-4 3 0,0 0 11 16,7 0-14-1,4 0 17-15,2-10 20 0,1-16-29 16,24-4 7-16,0-3-15 16,-11 8 2-16,-10 8-7 15,-3 9 5-15,0 4 0 16,-7 4-3-16,10 0-9 16,4 0 11-16,-8 4-10 15,18 10-21-15,0 2 18 16,-3-1-44-16,3-4 1 15,0 1-9-15,13-6-71 16,-9-6-114-16</inkml:trace>
  <inkml:trace contextRef="#ctx0" brushRef="#br0" timeOffset="20324">6760 1446 509 0,'0'0'216'0,"0"0"-156"16,0 0 1-16,0 0-7 15,0 0-19-15,0 0-35 16,6 0 0-16,32 0 0 16,7 0 8-16,0 0-4 15,-4 0 10-15,4-8-12 16,-21-4-1-16,-11 4 19 0,-13-5 1 15,0 0 60-15,0-1-25 16,0 2-2-16,-20-2 2 16,-18 5-48-16,7 0-1 15,4 7-7-15,-4 2 5 16,10 0-10-16,4 0 5 16,-4 11 0-16,14 21-9 15,-10 5 9-15,17 6 0 16,0-6-7-16,0-5-11 15,24-6 6-15,14-10-21 16,20-10 16-16,15-6 6 16,16 0 11-16,0-2 0 0,-13-18 0 15,-17-4 9-15,-8 5-9 16,-20-1 0-16,-10 2 3 16,-14 0 9-16,-1 2-2 15,-6 1 44-15,0 0 18 16,0 2-44-16,0 1 16 15,0 1-6-15,-6 5-32 16,6 4 18-16,0 2-24 16,0 0 0-16,0 0 0 15,0 0-15-15,0 0 7 16,6 14-2-16,25 9 10 16,7-3 0-16,7 3 0 15,6-6 0-15,1 0-3 0,0-3-8 16,-1-5-22-1,-6 0-55-15,-7-1-60 0,-25-5-83 16,12-3-183-16</inkml:trace>
  <inkml:trace contextRef="#ctx0" brushRef="#br0" timeOffset="20540">7819 1329 563 0,'0'0'212'15,"0"0"-72"-15,0 0-1 16,0 0-48-16,0 0-27 16,0 0-38-16,-38-21-26 0,17 31-3 15,-3 21-1-15,-14 15 4 16,4 0 0-16,-11 2 0 16,14 1-1-16,17-7-68 15,14-7-153-15,0-15-118 16</inkml:trace>
  <inkml:trace contextRef="#ctx0" brushRef="#br0" timeOffset="20892">8173 1181 233 0,'0'0'728'0,"0"0"-607"16,0 0 3-16,0 0-34 15,0 0-31-15,0 0-7 16,0-32-52-16,0 32-8 16,0 3 7-16,0 22-27 15,0 10 28-15,0 11 0 16,0 2 0-16,0 4-3 15,0 2 3-15,0-3 0 16,0-5 0-16,0-5 11 16,0-11-11-16,0-9 0 15,0-7-14-15,24-11-4 0,14-3-50 16,13 0 5-16,-6-17-73 16,0-12-127-16,-32 3-48 15</inkml:trace>
  <inkml:trace contextRef="#ctx0" brushRef="#br0" timeOffset="21051">8018 1424 327 0,'0'0'265'0,"0"0"-134"16,0 0-78-16,0 0 1 16,0 0-31-16,251-61 31 15,-144 45-22-15,-28 1-32 0,-28 4-55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18.9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0 305 585 0,'0'0'137'0,"0"0"-29"15,0 0 42-15,0 0-27 0,0 0-46 0,0 0 20 16,0 18-19-16,0-18-14 16,17-6 33-1,-3-20-68-15,16-5-9 16,-2-6 13 0,3-1-32-1,-4 4 19-15,4 3-12 16,0-1-3-1,-10 7 6-15,3 0-7 16,-3 3-4 0,-8 11 0-1,-2 6 8-15,-11 5-8 32,0 0 0-32,0 0-4 0,0 2-9 0,0 27 2 0,0 13 11 15,0 10-6 1,0 5 18-1,0-2-12-15,0 2 0 0,7 3 5 0,6 0-10 0,-6-4 5 0,0-3 0 0,0-4-2 16,3-13 17-16,-10-7-15 0,0-9 0 0,0-3 0 0,0-8-6 0,0-1 6 0,0 1 0 0,-10-1-2 0,-24-4 16 0,-4 1-9 0,0-5-5 0,-7 0 6 0,18 0-4 0,3 0-2 0,3 0 0 0,14 0-7 16,7 3 17-16,0-3-10 15,0 0 0-15,0 0-5 16,0 0-4-16,7 0-11 16,27 0 7-16,21 0 8 15,18 0-27-15,9-3-27 16,1-8-131-1,-11-4-111 1,-7 1-209-16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19.5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20 365 644 0,'0'0'139'16,"0"0"-30"-16,0 0 17 0,0 0-43 15,0 0 1-15,0 0-45 16,0 0-16-16,-52-26-23 16,110 20 20-16,39-2-20 15,37 1 15-15,21 0-12 16,-1-2 18-16,1 0-16 15,-14-5-5-15,-7-3 5 0,-14-3 8 16,-30 0-13 0,-32 0 5-16,-20 5 2 15,-24 1 25-15,-14 2-3 0,0-4 17 16,0-7-9-16,-38 0-25 16,-20 3-12-16,-1-3 0 15,-16 6 7-15,9 3-8 16,15 2 1-16,6 4 0 15,21 5-2-15,17 1 10 16,7 2-8-16,0 0 0 16,0 0-26-16,45 0 17 15,20 16-3-15,18 5 12 16,-1-2-1-16,1 1 15 16,-4 1-14-16,-11-4 0 15,-2 2 5 1,-22 1-4-16,-6 4-1 0,-10 1 0 15,-18 1 1 1,-10 5 2-16,0 3-6 0,-45 4-52 0,-17-1-95 16,11 0-87-16,6-3-268 31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19.9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64 680 0,'0'0'269'0,"0"0"-140"0,0 0-25 16,0 0 7-16,0 0-94 15,224-66 4-15,-166 66-6 16,1 15-9-16,-8 13 10 16,-6 4-16-16,-21 8 2 15,-10 6-6-15,-14 5 7 16,0 4-3-16,-52-5 5 16,1-3 2-16,-1-10 4 0,7-11-11 15,14-10 0 1,18-4 7-16,-1 0 3 0,14-4-10 15,0 3 0-15,0 1 2 16,0 0-4-16,0-1 2 16,34-2 0-16,28-8 11 15,35-1-2-15,26 0-18 16,18-13-59-16,-7-21-274 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0.5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20 328 684 0,'0'0'136'0,"0"0"-79"16,0 0 59-16,0 0-43 0,0 0-46 16,0 0-4-16,-38-9-18 15,83 9-5-15,30 0 28 16,21 0-21-16,14-5 34 16,-13-9-21-16,-8-1-5 15,-6-2 28-15,-25-6-24 0,1 3 28 16,-22-6 10-1,-16-2-16-15,-4-1 30 0,-17 1-30 16,0-4-31-16,-10 4 9 16,-35 5-10-16,-6 6-9 15,-8 8 0-15,8 5 9 16,-1 4-18-16,21 0 9 16,10 0 0-16,15 0-8 15,6 10 1-15,0 6 1 16,0 11 4-16,34-4-8 15,11 2-1-15,23-5 11 16,-2-6 0-16,9 1-7 16,-2-4 20-16,-5 1-13 0,-16 2 0 15,-14 0 11 1,-18 1-14-16,-6-3 3 0,-14 1 0 16,0 5-12-16,0 4 8 15,-34 7-8-15,-28 4-84 16,-10 5-109-16,13-6-101 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2.1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 0 1040 0,'0'0'153'16,"0"0"-24"-16,0 0 29 15,0 0-101-15,0 0-26 16,0 0-24-16,0 0-7 15,-24 14 0-15,24 43 0 16,0 12 10-16,0-1-9 16,17-6-1-16,17-6 0 0,11-11-4 15,7-11 7 1,9-12-3-16,-9-18 0 0,-7-4 5 16,-11 0 8-16,4-11-11 15,0-18-2-15,-7-5 25 16,-11 0-22-16,-6-3 35 15,-4 10-10-15,-10 7-21 16,0 12 23-16,0 8-29 16,0 0-1-16,0 0 0 15,0 3-10-15,0 31 10 16,0 24-1-16,0 10 2 16,0 12-14-16,0 3-21 0,0 6-78 15,0-3-102 1,0-7-220-16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2.7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183 97 1243 0,'0'0'170'0,"0"0"-73"31,0 0 10-31,0 0-26 31,0 0-63-15,0 0 11-16,-51-97-29 15,51 111-6 1,0 29 1 0,0 20 5-16,0 11 0 0,0 6 0 15,0 7 16 1,0 3-16 0,0 7 0-1,0-5 4-15,0-10-8 172,24-12 4-172,-17-24 0 0,7-19-4 0,3-11 13 0,-17-11-9 0,0-5 0 0,0 0 1 0,0 0 16 0,0-3-15 0,0-26 7 0,-17-4-3 0,-4-8 5 0,-10 7-11 0,-7 5 0 0,11 6 3 0,-4 9-17 0,17 6 14 0,7 5 0 0,0 3-6 0,7 0-8 0,0 0 12 0,0 14-4 0,0 15 5 0,0 2-13 0,28 1 12 0,10-7-7 0,13-4-1 0,14-8 11 0,11-8-1 0,7-5 0 0,6 0 7 16,-10 0-6-16,-17-5 4 0,-10-11-5 0,-18-2 3 0,-17 7 10 0,-10-1-11 0,-7 6-2 0,0 1-45 0,-14 5-24 0,-37 0-167 0,-11 11-183 0,10 24-422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4:46.6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0 436 631 0,'0'0'157'0,"0"0"-24"0,0 0 4 0,138-168-49 16,-107 119 9-16,-7 1 8 16,-17-1-47-16,0 6-2 15,-7 7-20-15,0 10-13 16,0 14 4-16,0 7-25 15,-7 5 14-15,7 0-16 16,0 0-12-16,0 22-1 0,0 19 9 16,0 13 4-16,0 0 1 15,0 3 6-15,0 1-6 16,0-7-1-16,0-5 3 16,7-12-6-16,6-11 3 15,-6-9-7-15,0-8-4 16,-7-6-13-16,17 0 24 15,-3 0 2-15,10-3 0 16,4-20 8-16,10 0-10 16,-7 6 0-16,-11 3-2 15,11 5 5-15,-10 7-7 16,10 2-3-16,-4 0-28 16,11 14 0-16,0 9-68 0,7 3-80 15,-8-7-106 1,8-6-524-16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6.7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1879 222 664 0,'0'0'158'0,"0"0"-49"16,0 0 58-1,0 0-44 1,0 0-19-16,0 0 10 16,20-2-43-1,-20 2 5 1,-6 0-31-1,-15 0-22 1,-31 0 14-16,-30 0-31 31,-14 0-2-31,-32 0-1 16,-19 2 10 0,-8 16-13-16,7 2 0 0,14 0 0 0,31-3-6 0,13 0 6 15,22-5-2-15,16-4-1 0,7-3-24 0,18-1 23 0,-4-4-30 0,17 0-21 0,0 0 6 0,4 0-130 0,10 0-67 0,0-15-54 0</inkml:trace>
  <inkml:trace contextRef="#ctx0" brushRef="#br0" timeOffset="432">679 83 498 0,'0'0'273'0,"0"0"-106"15,0 0-64-15,0 0 26 16,0 0-39-16,0 0-31 16,7-83 14-16,-7 83-39 0,0 0-7 15,0 0-18-15,0 0 6 16,0 0-15-16,-17 0 2 16,-4 0-1-16,0 3 21 15,-17 11-20-15,1 3-2 16,-8 6 3-16,-20 0 10 15,-11 6-10-15,-7 2-3 16,18-5 4-16,0-9-12 16,27-6 10-16,14-8-2 15,10 0 0-15,7-1 13 16,7 2-13-16,-14-2 0 16,4 4 3-16,3 0-9 15,0 2 9-15,1 1-3 0,-8 5 2 16,3 0 9-1,11 1-11-15,0 2 0 16,0 0 0-16,0 1 5 0,11 2 1 16,23-7-6-16,18 8 23 31,10-4-18-31,3 3 19 0,-7 3-24 0,11-3 3 16,-3 6 1-16,-8-1-4 31,4 1 0-31,-4-4-1 0,1-2-62 0,-1-2-53 15,-13-12-165-15,0-6-618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5.9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 40 757 0,'0'0'289'0,"0"0"-224"16,0 0 70-16,0 0-29 15,0 0-53-15,0 0-28 16,-52-20-25-16,83 20 0 16,14 0-1-16,14 0 4 15,9 0 18-15,-9 0-13 16,-8 0-1-16,-6 0 8 16,-17 0-12-16,3 0 5 0,-7 8 19 15,-18 4-27 1,8 6 27-16,-7 7-14 0,0 9-3 15,0 6 36-15,-7 1-36 16,0 1 13-16,0-5-17 16,0-5 7-1,0-3-8-15,0-7-5 16,0-2-9-16,0-2-19 0,0-1-86 16,-7-6-38-1,-21-6-81-15,-2-5-292 0</inkml:trace>
  <inkml:trace contextRef="#ctx0" brushRef="#br0" timeOffset="170">166 257 602 0,'0'0'315'16,"0"0"-220"-16,0 0 0 15,295-31 4-15,-192 23-58 16,1-2-40-16,-22 8-2 15,-30 2-7-15,-28 0-298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4.7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1850 32 956 0,'0'0'130'16,"0"0"12"-16,0 0 21 15,0 0-77-15,0 0-5 16,0 0-45-16,7-25 0 15,-7 25 10-15,0 0-44 16,0 0 15-16,-7 0-17 0,-24 8 9 16,-7 20-5-1,-13 13-4-15,6 10 0 0,18 6-5 16,3 1 10-16,24 1-5 16,0 3 0-1,0-6 1-15,37-8-7 16,22-7 6-16,3-13 0 15,3-11 2-15,-6-8 7 0,-8-9-8 16,1 0 3-16,-14 0 1 16,-8-14 17-1,-16-6-22-15,-7 0 3 0,-7-10 28 32,0 4-26-32,-45-2-3 0,1 2-2 0,-22 16-19 15,-9 6 4-15,3 4-88 16,-11 0-182-1,11 9-263 1</inkml:trace>
  <inkml:trace contextRef="#ctx0" brushRef="#br0" timeOffset="434">1249 250 925 0,'0'0'258'15,"0"0"-176"-15,0 0 56 16,0 0-53-16,0 0-23 15,0 0-29-15,-14-4-29 16,-45 4 24-16,-9 0-23 16,-29 9-3-16,1 3 8 15,-7-4-1-15,7 1-9 16,13 0 0-16,18-1 11 16,20-5-12-16,14 2 1 0,17-5 0 15,1 4-1 1,6-4 5-16,7 0-4 0,-11 0 0 15,11 0-44-15,0 0-11 16,0 2-79-16,0-2-78 16,0 0-20-16,0 0-130 15</inkml:trace>
  <inkml:trace contextRef="#ctx0" brushRef="#br0" timeOffset="735">447 0 792 0,'0'0'214'16,"0"0"-89"0,0 0 7-16,0 0-66 0,0 0-22 15,0 0 2-15,-79 18-28 0,17 11 6 16,-3 5 2-16,7 0-25 31,-1 1 24-15,4-2-23-16,21-2 3 0,10-1-4 0,17-4-1 0,7-3 0 15,7-1-1 1,44-2 9-16,18-3-8 0,20-5 3 16,8-4-2-16,6-4 11 15,-7 1-12-15,-13 0-79 16,-42 1-135-16,-17-6-213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3.9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1341 197 541 0,'0'0'400'15,"0"0"-251"-15,0 0-17 16,0 0 18-16,0 0-63 15,0 0-35-15,51-43 22 0,-51 43-41 16,0 0-6 0,-7 0-5-16,-37 0-9 15,-25 0-10-15,-27 0-3 0,-28 0 6 16,-10 0 0 0,-7 6-6-16,0 6 0 0,7 2-1 15,24 1 9-15,13-4-8 16,22-2 0-16,23-3-23 15,21-1 22-15,18-2-49 16,6-1-17-16,7-2-22 16,0 0-69-16,0 0-6 15,31 0-28-15,3-22-201 16,21-1-136-16</inkml:trace>
  <inkml:trace contextRef="#ctx0" brushRef="#br0" timeOffset="277">419 72 203 0,'0'0'380'0,"0"0"-266"0,0 0 57 15,0 0-31-15,0 0-28 16,0 0-11-16,69-72-37 16,-69 72 15-16,0 0-17 15,0 0-34-15,0 0-3 16,0 0-25-16,-38 9 0 16,-6 20 29-16,-15 5-26 15,-17 6 14-15,11 2-9 16,7-1-4-16,-4-1 11 15,10-7-15-15,25-7 0 16,20-2-3-16,7-7 3 16,0 3-1-16,20 0 0 15,46-3 1-15,30-8 7 0,17-7-7 16,11-2-37 0,-10 0-82-16,-35 0-149 0,-41 0-302 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3.3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258 68 919 0,'0'0'150'0,"0"0"-17"31,0 0 4-31,0 0-18 0,0 0-59 0,0 0 1 16,-14-29-31-16,14 29-27 15,0 0 13-15,0 0-16 16,-7 0 0-16,7 11-3 15,-7 15 8-15,7 5-5 16,0 4 0-16,0 2-1 16,14 3-8-16,24 0 12 15,0-3-3-15,-4 3 10 16,-3-3 2-16,0-3-12 16,-4-5 0-16,-9-6 4 15,-12-2 3-15,1-11-7 0,-7-1 0 16,0-3 1-1,0 0 13 1,-31-3-10-16,-27-3-1 0,-14 0 2 0,-18 0-10 16,8 0-53 15,16 0-92-31,11 0-130 0,35-6-237 0</inkml:trace>
  <inkml:trace contextRef="#ctx0" brushRef="#br0" timeOffset="183">110 59 389 0,'0'0'461'0,"0"0"-292"15,0 0-16-15,0 0-87 16,0 0-33-16,0 0-33 0,275-49 2 16,-193 49-12-16,-16 0 10 15,-15 12-175-15,-51 9-210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1.0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0 138 712 0,'0'0'275'0,"0"0"-197"15,0 0 33-15,0 0-43 16,0 0-40-16,0 0-9 16,268-140-16-16,-210 140-3 15,1 16 1-15,3 7 13 16,-28 1-13-16,4-2-1 15,-21 1 0-15,-17 3-13 16,0 3 13-16,-10 2 0 16,-49 6 16-16,-13 0-13 15,3-5 15-15,18-9-18 0,23-12 3 16,18-5-5-16,10-6 8 16,0 0-6-16,0 0 26 15,0 0-18-15,31 0 27 16,7 0-24-16,20 0-11 15,1 0 12-15,16 0-8 16,-16 0-4-16,6 11 0 16,-10 13 4-16,-14 1-4 15,4-2 0-15,-28 2 3 16,-3-5-18-16,-14-5 15 16,0-1 0-16,0-2-2 15,-52-1 5-15,-13-6 14 0,-4 4-17 16,-3-3-15-1,10 0-62 1,4 2-143-16,20-8-112 0</inkml:trace>
  <inkml:trace contextRef="#ctx0" brushRef="#br0" timeOffset="684">1000 321 740 0,'0'0'89'0,"0"0"-29"16,0 0 21-16,0 0-49 0,0 0 0 15,255-9 34-15,-132 3-33 16,18-2 25-16,18 0-20 16,-29-7-26-16,-16 6 36 15,-42 1-44-15,-21 2 10 16,-33 1 22-16,-18-1-28 16,0-3 52-16,0-5-3 15,-11-6-40-15,-30-6-3 16,-14 0-14-16,4 6 0 15,-1 6 3-15,7 3 10 16,25 2-13-16,6 7 0 16,-3-1 6-16,10 3-14 15,7-4 8-15,0 4 0 0,0 0-6 16,0 0-7-16,24 0 13 16,10 9-6-16,35 17 6 15,3 6-5-15,4 2 5 16,-4 3 0-16,-3-3 0 15,-11-3 13-15,-13-2-13 16,-14-3 0-16,-17-4 3 16,-14 2-13-16,0-2 10 15,-14 4-28-15,-38-3-84 16,-16-2-114-16,23-5-87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8.8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351 1488 762 0,'0'0'141'0,"0"0"-27"16,0 0 42-16,0 0-2 16,0 0-94-16,0 0 7 15,0-83 4-15,0 40-52 16,0-3 12-16,0-9-4 16,7-8-22-16,6-10 35 15,4-14-40-15,4-19 3 16,3-16 5-16,-3-10 5 15,-1 3-13-15,4 15 0 16,-10 19 9-16,-7 27-11 16,-7 17 2-16,0 16 0 15,0 10 15 1,0 10-3-16,-7 7-8 0,0 2-4 16,-6 3 9-16,6 3-13 15,-4 0 4 1,5 0 0-16,-1 0-3 0,-21 0 3 0,-3 17 0 15,-20 17 0 1,-8 9 6 0,-3 12-14-16,4-1 8 0,-1-5 0 0,15-5-4 15,6-11 17 1,24-11-13 0,-3-6 0-16,17-8 2 0,0-5-8 0,0-1 6 15,0-2 0-15,0 0-4 16,0 0 14-16,0 0-10 15,0 0 0-15,17-13 3 16,35-31-9-16,30-21 6 0,21-10 0 16,-6 4 3-1,-1 5 2 1,-24 14-5-16,-10 9 0 0,-17 7 11 0,-18 12-19 16,-3 10 8-1,-17 9 0-15,0 5-8 16,0 0 6-16,7 0 2 0,10 8 0 15,7 23 4-15,-4 7-16 16,4 10 12 0,-3 6 0-16,-4 4-9 15,-17 8-52-15,-7-1-94 16,0 1-132-16,0-3-184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27.8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0 278 94 0,'0'0'847'0,"0"0"-712"31,0 0-27-31,0 0 24 0,0 0-35 0,0 0-45 16,7-109 2-16,-7 106-38 16,0 3-2-16,0 0-5 15,0 0 3-15,0 0-17 16,0 0 5-16,0 3-3 15,0 17-9-15,0 3 12 16,0 3 0-16,17 0-1 16,18-1 14-16,-4 1-13 0,20-3 0 15,-6 6 0-15,13-4-2 16,1 4 2-16,3-4 0 16,-4 1-1-16,-6-3 11 15,-14-1-10 1,-18-1 0-16,-13 1 3 0,-7 2-7 15,0 4 4-15,-7 2 0 32,-44-5-3-32,-8-8 7 15,-6-6 2-15,3-5-6 0,10-6 11 0,8 0-6 16,16 0-3-16,-3-11-2 16,18-10 2-16,6-5 8 15,7-3-10 1,0-10 0-16,7-7 2 0,37-5-3 0,22-6 1 15,-1 8-9-15,-20 9-23 16,-8 12-95 0,-30 8-28-16,-7 6-84 31,0-1-199-31</inkml:trace>
  <inkml:trace contextRef="#ctx0" brushRef="#br0" timeOffset="1770">186 215 260 0,'0'0'228'0,"0"0"-129"16,0 0-8-16,0 0 8 15,0 0-10-15,0 0-30 16,0 0 9-16,-103-66-15 15,103 55-16-15,0-1 13 16,0-2-35-16,0-3 4 0,0-6 2 16,7 0-16-16,13 3 8 15,-2 6-5-15,-5 2-7 16,1 9 16-16,3 3-12 16,4 0-5-16,17 0 0 15,-7 3 6-15,3 17-9 16,11 0 3-16,-1 3 0 15,-6 0-2-15,-7 0 3 16,-3 3-1-16,-11 2 0 16,-17 3-5-16,0 1-142 15,-31-1-311-15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32.5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110 0 821 0,'0'0'142'0,"0"0"-46"16,0 0 2-16,0 0-52 16,0 0-28-16,0 0-18 0,128-3 5 15,-84 27 5-15,-13 4-10 16,-3 3 0-16,-4 4 5 16,-17 2-2-16,-7 6-1 15,0 2-2-15,-59 7 5 16,-23 2 5-16,-8-11-10 15,18-12 2-15,17-10 6 16,41-16-2-16,14-2-5 16,0-3-1-16,0 0 8 15,7 0-5-15,31 0-3 0,27 0 12 16,32-3 26 0,16-10-36-16,11 0 8 0,-11 11-10 15,-23 2-41-15,-25 0-121 16,-41 25-169-16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31.6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0 317 924 0,'0'0'159'0,"0"0"-62"15,0 0 46 1,0 0-22-16,0 0-44 0,0 0-9 15,0 0-26-15,0 0 16 16,45-80-22-16,-21 40-34 16,4-6 29-16,2 0-30 15,-5 6 10-15,-12 9 5 16,-6 8-10-16,-7 14 1 16,0 7 1-16,0 2-5 0,0 0-3 15,0 0 0-15,0 0-9 16,0 0 6-16,0 16-22 15,7 22 22-15,0 8-1 16,17 10 8-16,-3 2-7 16,-4-1 5-16,3 3-2 15,5-6 1-15,-12-2 5 16,1-9-8-16,-7-6 2 16,-7-8 0-16,0-9-11 15,0-9 8-15,0-6 3 16,0-1-6-16,0-2-3 15,-21 4 9-15,-10 0 0 16,-6 3 0-16,-8-1 1 16,10-2 2-16,4 0-3 31,25-4 0-31,6 2 11 0,0-2-14 0,0-2 3 0,0 3-18 16,0-3 14-16,20 0-44 15,25 0-38 1,31 0-13-16,34-23-98 0,10-6-104 15,-17 1-290-15</inkml:trace>
  <inkml:trace contextRef="#ctx0" brushRef="#br0" timeOffset="482">712 454 378 0,'0'0'491'0,"0"0"-359"15,0 0-29-15,0 0 15 16,0 0-85-16,0 0-24 16,31-26 4-16,34 20-13 15,18-8 13-15,13 1-5 16,-7-2-6-16,-13 0 35 16,-31 7-24-16,-11 0 4 15,-17 4 3-15,-17 1-17 16,0 3 25-16,0-2 2 15,0-4 0-15,-10-3 13 16,-17-2-43-16,-11-1 6 0,0 6-15 16,10 1 17-16,-3 0-15 15,11 5 7-15,10-4 0 16,10 2 1-16,0 2-1 16,0-3 0-16,0 3-1 15,0 0-10-15,24 0 11 16,13 0-2-16,8 5 2 15,-10 9 2-15,9 4-2 16,-6 2 0-16,0 0-2 16,-11 3 9-16,-3 3-7 15,-10-3 0-15,-14-1 0 16,0 7-9-16,0-3 4 0,-14 2-112 16,-37-3-57-1,13 1-140-15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17.2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110 370 700 0,'0'0'317'0,"0"0"-157"16,0 0 31-16,0 0-81 16,-28-151-50-16,11 131 7 15,4 7-39-15,-1 6 8 0,7-2-21 16,-3 7-8 0,3 2 1-16,0 0-8 0,7 0 0 15,0 0-6-15,0 0 0 16,0 8 6-16,-7 11-3 15,7 7 10-15,0-3-16 16,0 3 9-16,0-4 0 16,31 2-4-16,3-1 9 15,4-3-5-15,0 3 0 16,7-1 7-16,-8-2-1 16,-2 3-6-16,-4 0 0 15,-7 0-2-15,-10 0 9 16,-8 0-8-16,1 0 1 15,-7-7-2-15,0-4-3 0,0-1 5 16,0-8-3 0,-37 0-3-16,-8-3 12 0,-7 0 6 15,1 0-12-15,6 0-15 16,0 0-36-16,18-6-80 16,20-13-116-16,7-21-100 15</inkml:trace>
  <inkml:trace contextRef="#ctx0" brushRef="#br0" timeOffset="192">65 75 682 0,'0'0'251'0,"0"0"-94"16,0 0 15-16,0 0-79 15,0 0-22-15,255-65-23 16,-197 65-39-16,1 0 3 15,-22 1-12-15,-6 29-100 16,-31-2-370-16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4:46.8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0 370 0,'0'0'197'16,"0"0"-137"-16,0 0 9 15,0 0-21-15,0 0-11 0,0 0-27 16,141 101 17-16,-185-59 45 16,-8-2-17-16,21-6-22 15,11-8 16-15,13-6-33 16,7-3-3-16,20-5-7 16,42-6 0-16,24-6 15 15,10 0-19-15,11 0-2 16,-21-4-180-16,-10-10-229 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33.1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0 971 0,'0'0'168'0,"0"0"-51"31,0 0 38-15,0 0-31-16,0 0-78 0,0 0-7 0,0 0-10 15,0 0-27-15,0 6 0 16,0 12-2-16,0 11-8 0,7 16 3 15,17 20 8 1,-4 6-3 0,-2 10 1-16,-5-4 6 0,-6 4-5 0,0-10 0 15,-7-5-2-15,7-15 0 16,-7-20 4-16,0-11-4 31,0-14 0-31,0-6 6 0,0 0 4 16,0 0-4-16,0-2 10 15,-7-27 28-15,-13-5-41 0,-5-4 3 0,5 7-6 16,-4 6 7-16,10 4-5 16,0 13-2-16,7 2 0 15,-3 6-5-15,10 0 3 16,0 0-1-16,0 0-2 16,0 0-16-16,0 20 19 15,0 6 1-15,17-4 1 16,11-4-5-16,3-7 4 15,13-5 1-15,1-6 0 16,7 0 6-16,-1 0 0 16,-6-12-6-1,7-11 0-15,-15 1 15 0,-9-1-15 16,-11 6 0-16,-17 5 0 0,0 9-26 16,0 3-39-16,-24 0-121 15,-14 26-228-15,-13 10-336 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33.6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2373 95 653 0,'0'0'309'16,"0"0"-240"-16,0 0 35 16,0 0 16-16,0 0-73 15,0 0-36-15,90-94-8 16,-46 94 3-16,1 0-2 16,-17 0-4-16,9 3 0 15,-13 14 0-15,-3-3 0 16,-7 4 0-16,-4-2 0 15,-10 1 2-15,0 3-5 16,0 4 1-16,-24 3 1 0,-27 5 1 16,-25 0 0-16,4-6 0 15,20-7-1-15,14-7 8 16,38-9-7-16,0-3 0 16,0 3-8-16,14-3 4 15,31 0 3-15,13 2 1 16,-3 2 7-16,-14-2-4 15,4 1 3-15,-7 6-6 16,-7 1 0-16,-10 0 3 16,-4 1-1-16,-4 1-1 15,-6-4 2-15,-7 1 4 16,0 0-11 0,0-4 7-16,-44 9-3 0,-22-3 14 0,-30-2-14 15,-17 0-1-15,3-9-73 16,13 0-77-1,15 0-67 1,10 0-163-16</inkml:trace>
  <inkml:trace contextRef="#ctx0" brushRef="#br0" timeOffset="933">1816 278 948 0,'0'0'146'15,"0"0"-18"-15,0 0 13 16,0 0-51-16,0 0-37 16,0 0-39-16,0-8 14 15,-20 4-4-15,-39 4-22 16,-16 0 8-16,-29 0-10 15,-16 0 0-15,3 12 2 16,-10 2 2-16,17 1-4 16,14-8 0-16,27-3 6 15,17-1-8-15,32-3 2 0,13 0-4 16,7 0 1-16,0 0-23 16,0 0 9-16,27-6-19 15,25-5-16-15,3-7 51 16,-4 8 1-16,-16-2 0 15,-11 6-3-15,-10 4 7 16,-7-2-4-16,-7 4 12 16,0 0-11-16,0 0 21 15,0 0-9-15,0 0 2 16,0 0 17-16,0 0-22 16,0 0 5-16,0 0 6 15,0 0-16-15,0 0 15 16,0 0-17-16,0 0 0 15,0 0-4-15,0 0 1 16,0 0-7-16,-28 0 3 0,-10 0-4 16,-13 12 6-1,-18 2 2-15,-3 6 0 0,-4 0 1 32,18 1 1 14,13-5-2-46,17-1 0 16,18 0-1 0,3-2-3-16,7-1 4 0,0 5 0 0,0-6-10 0,38 7 11 0,7-4-1 0,6-9 2 0,1 4 6 15,-1-4-6 1,-13 1-2 0,0-1-6-1,-17 5-43-15,-14-2-96 31,3 4-72-15,-10-6-107-16</inkml:trace>
  <inkml:trace contextRef="#ctx0" brushRef="#br0" timeOffset="1249">1 355 378 0,'0'0'632'15,"0"0"-546"1,0 0 38-1,0 0 10-15,0 0-68 16,0 0-22-16,0-83 1 0,0 81-25 0,0 2 16 0,0 0-25 0,0 0-7 0,0 0-8 16,0 0-4-16,0 22-2 0,0 10 9 0,0 8 1 0,0 3 0 0,0-3 0 0,7-8 0 0,17-4 3 0,3-11-3 0,4-8 0 0,-10-9-1 0,3 0 4 0,7 0-3 0,-4-15 4 0,4-8 0 0,-10 1 10 0,3-1-12 0,-17 2 10 0,-7 8 24 0,0 0-15 0,0 12 16 0,0 1-14 0,0 0-21 0,0 0-4 0,0 0-7 15,0 10 0-15,0 25 4 16,0 11 5-16,0 3 0 16,0-7 0-16,0-1 0 15,0-7 0-15,0-6 0 16,7-5-40-16,6-6-55 15,-2-3-108-15,-11-9-75 16,7-5-163-16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35.6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385 856 587 0,'0'0'196'15,"0"0"-115"1,0 0 45-16,0 0-37 0,0 0-47 0,0 0 8 15,0 0-19-15,-45 0-17 16,45 0 27-16,0 0-5 16,0 0 36-16,0 0 15 15,0 0-41-15,0 0 9 16,-7-9-9-16,7-9-27 16,-10-7 10-16,3-6-16 15,7-16 9-15,0-12-2 16,0-16-14-16,0-10 2 15,0-1-8-15,0 8 2 16,0 13 1-16,0 8 0 16,0 8-3-1,0 6 13-15,-14 9-6 0,7 6 2 16,-10 10-9-16,10 10 6 0,0 2-5 16,7 6-1-1,-7 0 0-15,7 0 0 16,-6 0-9-16,-1 0 8 0,0 2-7 15,-24 33 2-15,-7 11-1 16,0 5 7 0,4-3 0-16,3-4-1 0,0-7 6 15,17-9-5-15,0-7 0 16,8-14 0-16,6-3-2 16,0-4 2-1,0 0 0-15,0 0 9 0,0-11-3 16,27-30-9-16,18-13 3 15,6-3 0-15,1-4-2 0,-1 14 2 32,-13 9 0-17,-7 13-5-15,-24 10 15 0,0 10-10 0,0 1 0 0,-7 4-5 16,7 0-3-16,3 0-7 16,18 29 9-16,16 4-4 15,-6 8 9 1,14 2-2-16,-1 3-100 0,8-3-119 15,-8-13-253-15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41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519 523 323 0,'0'0'585'16,"0"0"-446"-16,0 0 26 0,0 0 1 16,0 0-66-1,0 0-11-15,0 0-53 0,-58-138 5 16,27 107 10-16,-7-3-44 16,-7-6 25-16,-6-2-24 15,-1 1-2-15,1 0 4 16,6 1-10-16,0 1 0 15,18 4-1-15,-4 9 14 16,17 15-13-16,-3 8 0 16,17 3 4-16,-7 0-21 15,7 0-27-15,0 0-82 16,-7 18-157-16,7-10-122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43.5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0 568 448 0,'0'0'135'0,"0"0"-36"0,0 0-16 16,0 0 18-16,0 0-28 16,0 0-15-16,21-5 54 15,17-24-44-15,-1-8 23 16,-9-3 0-16,-4-5-52 15,-3-7 13-15,-8-2-32 16,-2-1-13-16,-11-5 11 16,0 9-18-16,0 11 0 15,0 14 6-15,0 17 8 0,-11 9-12 47,4 0-2-31,-6 0-23-16,-11 29 13 15,-4 20 4-15,4 11 6 16,3 3-2 0,15 2 13-16,6-2-11 0,0-8 0 0,0-9 5 0,27-12-14 437,-3-11 9-437,-3-9 0 16,3-8-6-16,-4-6 10 0,5 0-4 0,12 0 0 0,-2-29 7 0,9-4-5 0,-6-2-2 0,0 3 0 0,0 7-4 0,-17 7 13 0,-8 10-9 0,4 8 0 0,-3 0-1 0,17 0-12 0,-3 22 10 0,3 3 3 0,-11 1-10 0,4-2 0 0,-3-7 7 0,3-5 3 0,-10-7-2 0,-7-2-9 0,0-3 11 0,-1 0 0 0,5 0 7 0,-4-16 2 0,6-17-7 0,-6-7-2 0,-7-5 6 0,0-2-3 0,0 2-3 0,0 5 0 0,-7 11 26 0,0 13-26 0,-6 6 19 0,2 10-19 0,5 0-8 0,-8 4 7 0,0 27-17 0,-10 12 18 0,17 5-2 0,7 1 4 0,0-1-2 0,0-7 0 0,24-10 0 0,11-5-10 0,-5-12 10 0,1-11 0 0,-3-3-6 0,10 0 19 0,0-20-13 0,-1-11 0 0,-2-4 7 0,-4 1-7 0,-18 5 0 0,12 6 0 0,-12 7 2 0,1 11 4 0,-14 0-6 0,17 5 0 0,-3 0-10 15,0 0 3-15,10 15 2 16,-4 5 5-16,-2-2-9 16,-5-8 8-16,-6 0 1 0,-7-7-3 15,0-3 2-15,7 0 0 16,-7 0 1-16,0 0 0 16,0 0 10-16,0-15-1 15,-7-5-9-15,-6 2 0 16,-12 1 9-16,5 6-4 15,3 8-5 1,3 3 0-16,0 0-8 0,-10 6-9 16,3 28 16-16,8 3-4 15,2 1 10 1,11-1-15-16,0-6 1 0,0-8-14 16,24-6 15-16,-3-5-16 15,3-10 16-15,-3-2-5 16,-4 0 8-16,4 0-4 15,-8-11 9 1,5-12 0-16,-5 1-1 0,-6-1 11 16,0 3-10-16,-7 5 0 15,0 9 5-15,0 6-10 0,0 0 5 16,7 0-14-16,10 6 11 16,4 17-14-16,10 0 17 15,6-6 0 1,-2 0 9-16,3-5-14 0,6-10 5 15,-6-2 0-15,-17 0-8 16,-4 0 18-16,-3-14-9 0,-7-11-1 31,-7-4 11-15,0-3-8-16,0 1 0 0,0 0-3 0,-28 5 42 0,-3 5-42 16,7 7 20-1,4 9-2 1,13 5-10-16,-17 0-16 15,17 5-6-15,-7 30 14 0,7 7-7 0,7 2 9 16,0-7-4-16,0-8-12 16,21-13-22-16,10-4 28 15,-11-12 3-15,11 0 5 16,-10 0-1 0,3-28 10-16,-10-13-9 0,-1-10 0 0,-2-9 8 15,-11-6 8 1,0-5-1-16,0 2-3 0,0 6 24 31,-17 15-29-15,3 16 23-16,0 15 0 0,7 17-18 0,-3 0 3 0,-4 29-15 15,14 31-5 1,0 20-10-16,0 2 20 0,7-2-5 16,38-11 0-1,13-9 10-15,11-10-26 0,10-8-28 16,3-14-108-1,15-19-173-15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19:44.4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1090 1372 779 0,'0'0'111'0,"0"0"34"15,0 0-26-15,0 0 14 16,0 0-21-16,0 0-40 16,-172 12 24-16,159-19-47 15,-1-15-10-15,-3-7 12 16,-11-8-48-16,-3-8 25 15,-7-4-22-15,-6-3 7 16,3-2-8-16,-4-3-5 16,7 6 0-16,7 2-5 15,10 6-2-15,21 11-15 0,0 10-69 16,0 10-106 0,0 12-98-16,0 0-207 15</inkml:trace>
  <inkml:trace contextRef="#ctx0" brushRef="#br0" timeOffset="1800">45 786 932 0,'0'0'174'16,"0"0"-32"-16,0 0-48 0,31-157 1 16,-24 111-60-16,0-2 7 15,7-7-15-15,-8 4-21 16,-6-3 11-16,0 2-15 16,0 4-2-16,0 8 17 15,0 11-3-15,0 11-8 16,0 13-6-16,-6 2 15 15,-1 3-32-15,-7 5 3 16,-3 39 6-16,-4 13-11 16,0 9 30-16,4-3-11 15,10-4 0-15,7-5 7 16,0-8-14-16,0-8 7 0,0-10 0 16,14-13-10-1,-4-10 8 1,-3-5 2-16,7 0 0 0,0 0 2 15,17-22 1-15,0-16-3 0,3-5 0 16,-3 3-1 0,-10 9 9-1,3 14-8-15,-17 12 0 0,0 5-1 0,10 0-8 32,3 8-3-32,11 20 12 0,4 4-14 0,-4-1 16 15,-11 1-2 1,11-7 0-16,-7-7 6 15,-3-7-18-15,-7-7 12 0,-7-4 0 0,10 0-3 16,-4 0 16 0,12-29-13-16,-5-9 1 31,4-11 10-31,-10 1-12 0,0-6 1 0,-14 8 0 0,0 9 0 31,0 13 10-15,0 14-10-16,0 10 0 0,0 0 15 0,0 0-30 0,0 0 3 15,-14 22-12-15,0 15 7 16,4 9 25 0,10-3-8-16,0-6 0 0,0-8 10 15,10-10-20 1,11-7 10 0,10-9 0-16,-4-3-8 0,4 0 12 0,7 0-4 0,14-20 0 15,-8-9 10-15,-9-4-3 31,3 3-7-15,-7 7 0-16,-11 7-6 16,-13 7 11-16,3 6-5 0,-3 3 0 0,0 0-8 0,0 0-3 15,7 8-5-15,-4 10-12 16,-3-1 27 0,0-3-34-16,0-8 31 0,0-3 2 15,-7-3 2-15,0 0 0 16,0 0 2-16,0 0 9 15,0-9 10-15,0-16-5 16,-7-1-16-16,-24 6 3 0,10 3 5 16,-3 8 5-1,3 6-13-15,15 3-12 16,-8 0 5 0,-3 12-15-16,-4 17 22 0,14 7 0 0,-3-1-7 15,10 2-4 1,0-9 4-1,24-2 7-15,14-12-13 0,-4-5 6 0,-3-9 7 16,7 0 0 0,-18 0 9-16,4-23 1 15,-10 1-10-15,0-4 0 0,-14-3 16 16,0 7-7-16,0 4 3 16,0 7 5-1,0 7-14-15,0 4 8 0,0 0-11 0,0 0-35 16,0 18 28-16,0 11-5 15,10 2 12-15,11 1 0 16,10-10 9 0,3-2-9-16,4-11 0 0,-7-3 0 31,14-6 7-31,-7 0 2 0,3-15-6 16,4-11-2-16,10-5 11 0,-4-3-2 15,-6-1-10-15,-11 4 0 16,-3 11 2-16,-10 9 3 15,-4 11-5 1,-3 0 0-16,6 0-15 0,4 8 8 16,-3 15-3-16,3 0 10 15,-3 0-18-15,-11-9 18 16,-3-6 0-16,7-4 0 16,-14-4 2-1,0 0 0-15,0 0 0 0,0 0 0 16,0-4 29-16,-31-16-26 0,3 0-5 15,-16 6 0-15,6 0 8 16,0 5-17-16,-7 7 9 16,0 2-12-16,18 0 6 15,-4 16-9-15,10 17 15 16,15 6-1-16,6 1-24 16,0-6 21-16,13-7-10 0,25-11 7 31,-4-9-6-31,4-7 15 0,7 0-2 0,0-18 12 15,6-22-10-15,-13-12 62 32,0-13-26-32,-11-10-1 0,4-7 21 15,-17-4-54-15,-14 8 18 16,0 15-2-16,0 23-8 16,0 21 14-16,-20 10-26 0,13 9 7 15,-17 0-20-15,3 28-16 16,4 30 29-1,10 13-4-15,7 4 13 0,38-10-13 16,37-4 4 0,22-13-20-16,6-14 5 0,7-14-94 15,-21-11-73-15,-23-9-255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20:27.6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4:45.9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0 207 734 0,'0'0'154'0,"0"0"-37"0,0 0-53 16,0 0-42-16,0 0-22 16,0 0 7-16,258-23-3 15,-151 14-4-15,3 0-9 16,-28 4-95-16,-48 2-141 16,-34 3-360-16</inkml:trace>
  <inkml:trace contextRef="#ctx0" brushRef="#br0" timeOffset="209">186 26 637 0,'0'0'167'0,"0"0"-20"0,0 0 0 16,0 0-60-16,0 0-50 16,0 0-37-16,-7-26-14 15,7 55 13-15,14 11 1 16,10 3 0-16,-4 3 1 15,1 3 5-15,-4 5-12 16,4-3-81-16,3-5-195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4:45.5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0 494 279 0,'0'0'180'16,"0"0"-33"-16,0 0 9 15,0 0-13-15,0 0-57 16,0 0-15-16,59-77 19 16,-28 45-11-16,-11-2-17 15,4-6 7-15,-10-11-28 16,0-4 5-16,3-2-19 15,-10 4-24-15,-7 6 25 0,0 16-23 16,0 16 7-16,0 13 23 16,0 2-35-16,0 0 0 15,0 0-6-15,-7 2-11 16,-17 33 17-16,3 11 0 16,8 8 1-16,-5 6-6 15,18 3 14-15,0-3-9 16,0-6 0-16,0-6 7 15,0-14-16-15,0-13 9 16,7-9-16-16,-7-12 11 16,11 0-15-16,2 0 20 15,8-5 1-15,10-19-1 16,7 1 10-16,-18 0-10 16,4 12 0-16,-10 2-2 15,0 6 7-15,3 3-9 0,4 0 4 16,3 0-18-16,3 6 15 15,4 14-29-15,-3 3-32 16,3 3-25-16,-11-3-62 16,4-7-8-16,-3 2-73 15,3-10-247-15</inkml:trace>
  <inkml:trace contextRef="#ctx0" brushRef="#br0" timeOffset="197">705 462 479 0,'0'0'213'15,"0"0"-31"-15,0 0-26 16,0 0-23-16,0 0-49 0,0 0-5 16,0-40-32-16,0 40-43 15,0 0-4-15,0 4-15 16,0 22 15-16,0 7 1 16,0 5 7-16,0 2-7 15,0-1-1-15,0 4-60 16,14 1-132-16,37-13-123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46.7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3458 711 750 0,'0'0'385'16,"0"0"-273"-16,0 0 10 0,0 0-15 16,0 0-31-16,0 0-71 15,-45-40 17-15,45 40-22 16,0 0 2-16,0 0-17 15,0 15 12-15,0 19 3 16,0 11-13-16,7 10 24 16,3 2-11-16,4 0 0 15,7-8 5-15,3-10-13 16,21-10 8-16,-11-12-1 16,11-10-7-16,-1-7 0 0,-6 0 8 15,14 0 0 1,-14-15 7-16,-8-8 1 0,-2-6-4 15,-11 1-4-15,-3-6 29 16,0 3-28-16,-14 4 30 16,0 7-2-16,0 12-24 15,0 5 35-15,0 3-40 16,0 0-1-16,0 0-8 16,0 20-13-16,0 22 22 15,0 11 0-15,7 6 5 16,-7 1-5-16,6-3 0 15,-6-2-16-15,0-4-55 16,0-2-89-16,0-9-123 16,18-8-341-16</inkml:trace>
  <inkml:trace contextRef="#ctx0" brushRef="#br0" timeOffset="530">4668 957 853 0,'0'0'68'0,"0"0"4"0,0 0-1 16,0 0-38-16,0 0-10 15,0 0-22-15,237-14 23 16,-140 14-9-16,-1 0-9 16,0 0 8-16,-24 0-13 15,-13 0 10-15,-14-6 44 16,-28-2-33-16,-3-4 27 16,-14-2 13-16,0-6-23 15,-31-1-10-15,-42-4-29 16,-16 5 0-16,0 3-4 15,6 2 11-15,38 6-7 16,25 7 0-16,20 2 8 16,0 0-20-16,0 0 6 0,20 2 5 15,18 19-8 1,21 2 18-16,9-3-7 0,-2-6-2 16,-15 3 10-16,-6 0-12 15,0-2 2-15,-14 1 0 16,-11 2-1-16,4-1 6 15,-17 1-8-15,-7 4 3 16,0 4-19-16,-38 4 10 16,-20 0-48-16,-25-1-101 15,11-4-55-15,4-2-255 16</inkml:trace>
  <inkml:trace contextRef="#ctx0" brushRef="#br0" timeOffset="-1087">181 740 684 0,'0'0'195'0,"0"0"-80"16,0 0 7-16,0 0 23 15,0 0-51-15,0 0-22 16,0-121 0-16,0 121-59 16,0 0 16-16,0 0-29 15,0 12 3-15,-27 34-3 0,-4 20 0 16,-14 20 0-16,7 4 10 15,18 3 3-15,13-2-13 16,7-5 0-16,0-11 4 16,37-16-7-16,5-17 3 15,13-13 0-15,-14-14-6 16,-10-6 16-16,0-9-10 16,-4 0 1-16,-3-7 1 15,-3-21 15-15,-4-6-14 16,-10-3-3-16,0-1 25 15,-7 0-18-15,0 11 2 16,-7 1-9-16,-24 11 5 16,-13 7-16-16,-8 8-21 0,14 0-55 15,-7 5-81 1,39 22-129-16,6-4-118 0</inkml:trace>
  <inkml:trace contextRef="#ctx0" brushRef="#br0" timeOffset="-499">1250 949 801 0,'0'0'112'0,"0"0"-55"16,0 0 53-16,0 0-35 16,0 0-41-16,0 0-4 15,-68-18-30-15,106 18 0 16,30 0 5-16,18 0-3 16,28 3 20-16,-11 0-22 15,7 3 0-15,-14-6 5 16,-6 0 6-16,-15 0-11 15,-16 0 13-15,-28 0-10 16,-18 0 65-16,-6 0-35 0,-7-3 22 16,0-6 17-1,0-5-39-15,0-6 11 0,-31 0-44 16,-20 0 8-16,-15 5-16 16,1 4 8-16,3 6 0 15,17 1-1-15,25 2 11 16,20 2-10-16,0 0 0 15,0 0-2-15,0 0-13 16,7 0 7-16,37 2 8 16,15 16-10-16,-1 2 16 15,4 3-6-15,-10-1 0 16,-8 2 3-16,-9 4-7 16,-4-2 4-16,-7-1 0 15,-17 1-9-15,-7-3-12 0,0 5-10 16,-24 4-15-16,-42-1-91 15,-16 1-67-15,10-6-308 16</inkml:trace>
  <inkml:trace contextRef="#ctx0" brushRef="#br1" timeOffset="183757">3368 657 755 0,'0'0'128'0,"0"0"-101"15,0 0 52-15,0 0-8 16,0 0-48-16,0 0-5 15,-103-12-18-15,90 12-6 16,-5 0-50-16,-2 9-245 16,13-2-292-16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4:58.9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0 274 827 0,'0'0'187'16,"0"0"-68"-16,0 0 17 15,0 0-20-15,0 0-28 16,0 0-67-16,0 0-2 15,0 0-19-15,-20-37 2 16,85 37-2-16,24 0 3 16,15-2-2-16,16-4 9 0,4-8 0 15,3 0-10-15,-7-7 0 16,-41 4-85-16,-41 8-52 16,-38 4-82-16,0 5-48 15</inkml:trace>
  <inkml:trace contextRef="#ctx0" brushRef="#br0" timeOffset="235">416 32 610 0,'0'0'215'16,"0"0"-56"-16,0 0-24 16,0 0-23-16,0 0-27 15,0 0-2-15,-31-32-45 0,31 32 6 16,0 0-32-16,0 0-2 15,0 18-13-15,7 18 5 16,11 16-2-16,-12 5 2 16,1 9 6-16,0-6-8 15,0-3 0-15,10-3-19 16,4-11-110-16,10-5-157 16,-4-12-299-16</inkml:trace>
  <inkml:trace contextRef="#ctx0" brushRef="#br0" timeOffset="1966">1180 103 837 0,'0'0'172'15,"0"0"-41"-15,0 0 8 16,0 0-41-16,0 0-26 15,0 0-40-15,-76-85-12 16,69 85-20-16,0 5-11 16,-6 29 11-16,-1 12 2 15,4 9 4-15,10 2-2 16,0-4-4-16,0 2 0 16,17-15-2-16,27-8-17 15,-9-15 3-15,16-12-8 0,-13-5 24 16,14 0 1-16,17-8 3 15,-4-24-1-15,17-8 5 16,-16-2-2-16,2-1-3 16,-16 8-3-16,-14 7 4 15,-18 14-2-15,-6 5-2 16,-7 9 0-16,3 0-5 16,4 0-11-16,-7 12 13 15,0 17-21-15,10-1-25 16,-17-5 46-16,14-9-12 15,-14-6-3-15,7-8 17 16,0 0-1-16,-7 0 2 16,0 0 12-16,0-8 2 0,0-22 32 15,0 0-20 1,-14-4-19-16,0 5 21 0,-10 3-27 16,-7 12 27-16,10 5-28 15,1 9 6-15,-4 0-4 16,3 12-2-16,4 25 0 15,3 11-3-15,7 7 10 16,7-7-10-16,0-5 3 16,0-9-23-16,14-7 3 15,10-11-24-15,-3-4 10 16,-7-6 17-16,10-6-11 16,-11 0 28-16,1 0 7 0,-4-14-3 15,4-15 21 1,-7-5 4-16,0-4-10 0,0 1 16 15,3 3-14-15,-10 11 9 16,0 6-6-16,0 8-17 16,0 7-2-16,0 2-5 15,0 0-13-15,-10 25 6 16,3 15 7-16,0 12 10 16,0-1-10-16,7-5 4 15,0-3-5-15,0-13 1 16,0-6-6-16,31-10 3 15,-3-11-24-15,-4-3 27 16,10 0-1-16,4 0 3 0,0-26 11 16,6-11-13-1,1 0 0-15,-17-3 9 0,3 0-2 16,-7 3-4-16,-4 3-2 16,-6 8 4-16,10 11-6 15,-3 7 1-15,-4 8-1 16,-3 0-4-16,-1 0-8 15,18 23 10-15,-17 9 0 16,0-4-13-16,-4 3 11 16,-3-3-6-16,0-4 2 15,0-7 8-15,17-5-12 16,-10-4 13-16,6-2-9 16,11-6-3-16,7 0 5 15,7 0 7-15,6-18 0 0,-6-10 3 16,0-9 7-16,-11 0-10 15,-3 3 8-15,0-4-4 16,-17 9 22-16,-7 9-14 16,0 6 1-16,-7 11 14 15,0 3-25-15,0 0-3 16,6 0 1-16,5 0-10 16,2 15 1-16,-6 5 5 15,7 2 3-15,-4-4-7 16,-3-1 2-16,7-3 5 15,0 0-5-15,3-2-3 16,-3-3 7-16,-1-7-6 16,5-2 8-16,2 0-2 15,-13 0 11-15,7 0-7 16,3-5-2-16,-3-9 4 0,0-4-1 16,10 4-3-16,-11 0 0 15,1-2-2-15,3 11 10 16,-10 0-8-16,0 5 0 15,-7 0 1-15,7 0-9 16,-7 0 5-16,0 0 2 16,17 0-3-16,-10 5-3 15,0 10 7-15,14 1 0 16,3 0 0-16,3-5-3 16,4-6 3-16,0-5 0 0,3 0 5 15,11 0 3 1,-7-22-5-16,0-1-2 0,-18-3 3 15,-2-2 20-15,-5-2-8 16,-13 5 10-16,7 2 7 16,-7 9-17-16,0 5 13 15,0 6-9-15,0 3-19 16,0 0 2-16,0 0-3 16,0 0-14-16,0 23 7 15,-27 26 0-15,-4 17 7 16,-14 17 0-16,0 11 6 15,14 8 1-15,11 11-7 16,6 9 0-16,14 6-3 16,0-4 11-16,0-18-8 15,0-26 0-15,14-26 0 0,0-19-2 16,-14-21 2-16,0-12-4 16,0-2 2-16,-35 0 2 15,-20-22 17-15,-10-19 0 16,0-4-12-16,20-12 11 15,-7-12-16-15,21-11 0 16,24-8-2-16,7-4-20 16,0 4-21-16,45 21-37 15,14 19-70-15,-8 17-133 16,-13 19-153-16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5:03.5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207 199 690 0,'0'0'270'0,"0"0"-100"15,0 0-22-15,0 0-30 16,0 0-23-16,7-149-63 16,-14 130-2-16,-17 4 4 15,3 6-31-15,-10 7 3 0,0 2-6 16,4 0 3-16,3 0-4 15,10 0 1-15,0 14 0 16,7 9-6-16,-3 5 15 16,10 6-12-16,0 9 3 15,24 6-8-15,28 3 0 16,-1 2-2-16,8-9 2 16,-8 2 2-16,-6-8-7 15,-7-1 6-15,-14-10 5 16,-10-2-6-16,-14 2-2 15,0-5 1-15,-14-1-4 16,-24-7 10-16,0-11 2 16,-7-4 1-16,-6 0 3 15,13-4-2-15,0-21 19 16,11-4-13-16,27-11 6 0,0-14 9 16,20-6-16-16,56-6-9 15,-4 6 3-15,-10 20-81 16,-34 20-160-16,-28 17-578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2:20.0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2142 3248 673 0,'0'0'167'0,"0"0"-35"15,0 0-25-15,0 0 8 16,0 0-41-16,0 0-14 0,-31-61-1 16,24 61-48-1,1 0-7-15,-18 17-4 0,-7 29 0 16,10 15 13-16,0 7-13 15,4 0 0-15,17-2-2 16,0-9 5-16,38-14-4 16,14-14 1-16,6-15-1 15,11-14 1-15,-18 0 0 16,1-10 0-16,6-37 11 16,-13-10-5-16,-7-9 1 15,-24-2 13-15,-14-7 1 16,0 12 15-16,-14 12-25 0,-31 13-3 15,-6 18-8-15,-1 12-3 16,0 8-3-16,1 0 2 16,6 18-47-16,7 15-46 15,14 5-106-15,17 3-73 16,7-3-244-16</inkml:trace>
  <inkml:trace contextRef="#ctx0" brushRef="#br0" timeOffset="-8537">1348 1581 132 0,'0'0'795'0,"0"0"-668"0,0 0-32 16,0 0 12-16,0 0-68 15,0 0-9-15,72-57 16 16,-34 51-35-16,0 2 20 16,7-4-22-16,6 2-2 15,-6 1 15-15,-14-1-19 16,-4 6 6-16,-3 0 1 15,-17 0-2-15,7 3-8 0,-7 23 0 16,10 17 0-16,-10 11 30 16,0 9-21-16,0 2 8 15,-7 9 3 1,0-3-14-16,0-4 2 0,0-7-8 16,0-12 8-16,0-13-9 15,0-9 1-15,0-12 0 16,0-8-1-16,0-3-52 15,0-3-9-15,0 0-42 16,13-17-64-16,5-15-115 16,2 1-278-16</inkml:trace>
  <inkml:trace contextRef="#ctx0" brushRef="#br0" timeOffset="-8330">1606 1934 39 0,'0'0'516'15,"0"0"-389"-15,0 0-26 16,0 0 36-16,0 0-65 16,0 0-34-16,-7-18-7 15,45 11-18-15,20-1 16 16,18-5-5-16,13-2-21 16,8-3-4-16,20 1 1 15,10-4-157-15,-10 8-315 16</inkml:trace>
  <inkml:trace contextRef="#ctx0" brushRef="#br0" timeOffset="-7547">3511 1761 772 0,'0'0'140'16,"0"0"-84"-16,0 0 61 15,0 0-12-15,0 0 4 0,0 0-16 16,-162 0-46-1,162 0-19-15,52-3-26 0,13-9-2 16,31 1 19-16,25-4-15 16,-11 4 8-16,-7 0-11 15,-7 2 3-15,0 0-1 16,-13 3-3-16,-14 1 0 16,-11 0 0-16,-13-1 11 15,-25 0-11-15,-2 6 6 16,-18-3-1-16,0 3 26 15,0-5-16-15,0-4 9 16,0-5-7-16,0-4-8 16,-11-4-9-16,-9 2 0 15,-11-3 3-15,-14 3-11 16,11 0 8-16,-11 3 0 0,0 5-3 16,7-1 12-1,8 4-9-15,16 3 0 0,0 2 5 16,14 4-10-16,0 0 5 15,0 0-6-15,7 0 5 16,38 12-6-16,6 17 7 16,15 2 0-16,2 5 4 15,-2 0-7-15,-8-2 3 16,-6 6 0-16,-15 3-2 16,-12 0 8-16,-19 2-6 15,-6 4 0-15,0-1-6 16,-31-1-2-16,-51-5 7 15,-14-1-60-15,-21-10-52 0,20-8-131 16,15-12-126-16</inkml:trace>
  <inkml:trace contextRef="#ctx0" brushRef="#br0" timeOffset="-6047">5684 1423 644 0,'0'0'166'0,"0"0"-13"16,0 0-7-16,0 0-2 16,0 0-23-16,0 0-54 15,-76-80 20-15,69 72-33 16,-6 2-25-16,-1 3 9 15,3 3-31-15,-2 0-5 16,-8 0 9-16,-3 12-8 16,-3 22-3-16,-11 15 0 15,14 11 4-15,10 8-12 16,7 7 8-16,7 3 0 0,0-5-2 16,38-4-4-1,20-12 3-15,8-14 2 0,2-17-3 16,5-15-6-16,-5-11 5 15,-2 0 5-15,9-15 1 16,-9-21 9-16,-8-13-6 16,-20-8 6-16,-14-12-6 15,-17-6 24-15,-7-7-24 16,-31 2 2-16,-34 9 6 16,-18 8-5-16,7 17-7 15,4 11 0-15,14 13-5 16,13 7-1-16,14 7-21 0,24 8-45 15,7 0-52 1,28 0-190-16,61 8-84 0</inkml:trace>
  <inkml:trace contextRef="#ctx0" brushRef="#br0" timeOffset="-5284">6812 1428 694 0,'0'0'184'0,"0"0"-41"15,0 0-18-15,0 0-9 0,0 0-39 16,0 0-30 0,-31-25-8-16,31 25-39 0,37-3 0 15,43-2-3-15,47-6 7 16,45-13 7-16,13-5 8 16,-9 4-7-16,-28 8 6 15,-42 5-17-15,-54 7 12 16,-32 2-1-16,-13 3-4 15,-7 0 7-15,0-3 0 16,0 0 5-16,0-5 26 16,-7 2-25-16,-20-5-4 15,-18-3-14-15,0 4 5 16,1 2-5-16,6 0-3 0,7 5 3 16,17 0-5-1,0 3 2-15,14 0 0 0,0 0 2 16,0 0 4-16,0-3-12 15,0 3 5-15,0 0-9 16,21 0 7-16,17 0-1 16,14 0 4-16,-1 0 0 15,1 6 6-15,-8 8-6 16,1 6 0-16,-7 3 2 16,0 2-9-16,-11 4 7 15,-10-4 0-15,-3 1-4 16,-14-3 7-16,0 0-9 0,-24 1-1 15,-34-4-54-15,-15 2-15 16,-9 1-121-16,6 3-183 16</inkml:trace>
  <inkml:trace contextRef="#ctx0" brushRef="#br0" timeOffset="-4495">8857 1331 420 0,'0'0'448'0,"0"0"-360"16,0 0 18-16,0 0 12 15,-24-185-6-15,24 132-63 16,-7 6-10-16,-13 7 26 15,-11 6-37-15,-7 11-3 16,-7 2 3-16,1 11-25 16,-1 4 13-16,11 6-16 15,-4 0 2-15,0 2-7 16,-7 33 4-16,7 13 1 0,11 7-2 16,10 2 2-16,17 0-2 15,0-5-6 1,31-7 0-16,20 1-3 0,15-1 11 15,16-1 0-15,1-5-7 16,-1-2 7-16,-17-5 0 16,-20-9 0-16,-24-3 2 15,-4-2-10-15,-17-10 6 16,0 4-2-16,-7-4-3 16,-38 0 4-16,-16-5 3 15,-5-3 2-15,1 0 6 16,3-11-1-16,17-13-7 0,18-4 0 15,3-1 15 1,24-7-10-16,0-10 0 0,31-17-5 16,34-3-17-16,18 1-4 15,-1 13-54-15,-10 27-47 16,-10 25-93-16,-10 0-191 16</inkml:trace>
  <inkml:trace contextRef="#ctx0" brushRef="#br0" timeOffset="-3972">9294 1421 134 0,'0'0'764'15,"0"0"-631"-15,0 0-2 16,0 0-21-16,0 0-27 15,0 0-65-15,-76-49-14 16,107 49-4-16,28 0 0 16,23 0 7-16,8 0-5 15,6 0-2-15,7-3 0 16,0-6 11-16,-13-2-12 16,-18-3 1-16,-27 0 0 15,-14 2 11-15,-25 0 22 0,-6-2 27 16,0-6-13-1,-20-5-32-15,-25-4 5 0,-24-3-13 16,-3 6-5-16,-3 4 4 16,2 2-2-16,29 11-4 15,20 3 2-15,17 5 6 16,7 1-8-16,0 0 0 16,0 0-12-16,38 7 9 15,13 22 1-15,25 6 2 16,-4 1-5-16,4-1 13 15,-4-1-7-15,-10 0-1 16,-4 1 0-16,-13-4-3 16,-18-2 3-16,-9 0 0 15,-18 1-4-15,0 2-11 16,-52-1-18-16,-17-2-38 0,-3-3-61 16,3-6-90-16,11 0-179 15</inkml:trace>
  <inkml:trace contextRef="#ctx0" brushRef="#br0" timeOffset="-2416">10680 1246 773 0,'0'0'188'15,"0"0"-49"-15,0 0-27 16,0 0-7-16,0 0-38 15,0 0-17-15,-66-135-6 16,66 133-36-16,0 2-4 16,0-3-4-16,28 3-2 15,10 0 2-15,6 0 0 0,-6 5-3 16,-3 19-5 0,-4 10 5-16,-11 6-8 0,-3 11 9 15,-10-2-6-15,-7-4 8 16,0-1 0-1,0-14 0-15,0-6-4 0,0-10 4 16,0-11 0-16,0-3 2 16,0 0 4-16,0 0 10 15,7-8-6-15,7-25-7 16,10-6 7-16,7-10-8 16,3-2 3-16,4-3 4 15,0 1-3-15,-10 6 0 16,-4 10-6-16,-11 17 3 15,5 11-1-15,-12 9-2 0,8 3-10 16,10 28 9 0,-3 12-8-16,10 9 9 0,-17-4 0 15,-1 1-1-15,-6-9-8 16,3-9 9-16,-3-5-13 16,0-9 7-16,7-11-12 15,0-6 17-15,3 0-6 16,-3 0 7-16,10-20 6 15,-10-11-4-15,6-7 2 16,4-5 21-16,-10-2-24 16,10-11 10-16,-17 9-3 15,7-3-6-15,-14 11 14 16,0 16-13-16,0 11-3 16,7 10 6-16,-7 2-6 15,6 0-2-15,12 26-10 0,-5 17 12 16,8 5-8-16,3 3 9 15,-10-8-1-15,3 3 0 16,4-6 6-16,-1-6-6 16,4-2 0-16,-3-12 1 15,-4-9-5-15,-3-5 4 16,0-6 0-16,10 0 3 16,3-6 0-16,11-23 3 15,0-7-4-15,-7-5 0 16,-11 2 15-16,-13-1-15 0,0 2 12 15,-7 1 15 1,0 5-25-16,0 6 16 0,0 8-11 16,0 3-8-16,0 3 7 15,0 4-8-15,0 5 0 16,0 0-1-16,0 3 1 16,0 0-5-16,0 0 1 15,0 3-17-15,0 26 19 16,11 7-14-16,2 5 16 15,1 6-6-15,0-5 10 16,3-8-6-16,4-9 2 16,-4-7-4-16,3-10-3 15,-6-8 6-15,10 0 1 16,-3 0 2-16,17-20 0 16,6-17 6-16,1-12-8 0,0-11 2 15,-18-5 7-15,4-4-7 16,-17-2 5-16,3-2 11 15,-17 5-14-15,0 5 12 16,-17 12-12-16,-10 8 4 16,-4 17 15-16,17 9-14 15,0 11-7-15,4 6 5 16,10 0-5-16,0 0-4 16,-7 34-12-16,0 19 14 15,0 18-4-15,0 3 7 0,0 9-3 16,7 0 0-1,0 0 6-15,0-9-9 0,28-8 3 16,3-18-19-16,7-11 17 16,-4-17-19-16,21-14 11 15,10-6 10-15,1-2-2 16,16-36 2-16,-6-13 0 16,-4-9 1-16,-13-9-3 15,-8-8 4-15,-20-6-2 16,-7-5 8-16,-24 1 1 15,0 5-1-15,-17 10 1 16,-28 15-6-16,-6 20 18 16,-8 17-21-16,8 20 0 15,-8 3 0-15,-3 54 0 16,11 25-1-16,30 19 1 16,21 11 0-16,0 5-3 15,21-4 3-15,30-12 0 0,18-18-3 16,3-23-26-16,18-20-21 15,-8-17-27-15,8-15-102 16,-8-8-111-16,-17 0-288 16</inkml:trace>
  <inkml:trace contextRef="#ctx0" brushRef="#br0" timeOffset="-865">13644 279 689 0,'0'0'195'0,"0"0"-93"16,0 0 12-16,0 0 13 15,0 0-64-15,0 0-57 16,-220-8 17-16,92 8 10 15,-26 0-3-15,-32 0 7 16,-31 0-30-16,-20 0 5 16,-7-17 7-16,-7-1-14 15,-24 0 5-15,-21-3-10 0,-17 1 6 16,-13 0-2 0,2-3-4-16,-2 3 0 0,-8 0 5 15,-23-3 6-15,-4 3-11 16,-28 6 0-16,-23-1 0 15,-18 9-9-15,-31 6 9 16,0 0 0-16,-13 0-1 16,10 0 9-16,10 27-8 15,17 4 0-15,28-2 1 16,17-1-4-16,0-5 3 16,7 0 0-16,-17-3-4 15,-4 5 13-15,-3 4-9 16,-4 3 0-16,18 2 5 15,34 1-13-15,17-10 8 0,48-8 0 16,76-6 0-16,62-5 5 16,68-2-5-16,56-2 0 15,27-2 7-15,7 0-16 16,0 0 9-16,0 0 0 16,0 0-9-16,0 0 13 15,0 0-4-15,0 3 0 16,0-3-1-16,0 9-10 15,0 12 8-15,7 21 3 16,21 11 6-16,16 25-6 16,-6 14 16-16,7 19 6 15,-1 26-13-15,8 20 21 16,-21 12-22-16,3-6-2 0,-3-3 13 16,0-14-17-16,-3-9 18 15,3-5 0-15,7-12-17 16,6-8 13-16,-16-7-15 15,10-10-1-15,-1-16 1 16,8-13 4-16,-11-17-6 16,4-15 1-16,7-11 0 15,7-12-11-15,16-2 16 16,11-9-5-16,42 0 7 16,33 0-1-16,25-3 2 15,14-5-8-15,6-1 5 16,32 0-8-16,20-5 3 0,31-1-2 15,6-4 1 1,18-1-22-16,4 0 20 0,23 0 1 16,32 6 0-16,20 2-2 15,31 3 4-15,14 3 0 16,6 1-4-16,1-1 3 16,-21-3-8-16,-38-1 6 15,-30-2 2-15,-22-2-6 16,-37 2 8-16,-21 1-1 15,-10 2 3-15,-7 4 2 16,4-2-6-16,9 4 1 16,12 1-17-16,-19-1 10 15,-2 0 2-15,-11 1 5 16,-14-2-2-16,-3 2 1 16,4 2 1-16,-1 0 0 0,0 0 6 15,-6-9-14-15,-4 0 7 16,-10-5-7-16,-11 3 2 15,-6-1 7-15,-15 4-1 16,-9-1 0-16,-28 3-1 16,-21 1-6-16,-30-4 7 15,-11 3 0-15,-4-5-1 16,15 2 6-16,6 1-6 16,0-4 1-16,1 4 0 15,-18-4-2-15,-17 1 2 16,-11-2 0-16,-13 6-2 15,-11-1 13-15,-9 2-11 0,-5-3 4 16,1-2-3-16,0-4 22 16,-4-5-22-16,4 0 4 15,0-5 3-15,10-7 4 16,3-5-12-16,11-6 4 16,0-11 1-16,7-15-2 15,-18-16-1-15,4-13-2 16,-24-8 11-16,-7-8-9 15,0 2 15-15,-7 4-6 16,-24 5-5-16,-3 6 17 16,3 8-16-16,17 9 0 15,7 3 5-15,7 5-6 16,0 1-6-16,0 0 1 16,7 2 9-16,14 0-8 0,10 6-2 15,-18 6 0-15,1 6 0 16,-14 8 12-16,0 9-11 15,0 2-1-15,-27 3 3 16,-18-2-9-16,-14 5 6 16,-9 5 0-16,2 5-4 15,-23 6-3-15,-7 10-13 16,-38 0-68-16,-35 44-109 16,-34-1-365-16</inkml:trace>
  <inkml:trace contextRef="#ctx0" brushRef="#br0" timeOffset="621">2754 3262 274 0,'0'0'443'16,"0"0"-304"-16,0 0 2 16,0 0-3-16,0 0-41 0,0 0-55 15,-27-35-7-15,20 41-32 16,0 25-3-16,-3 18 4 15,3 10 1-15,7 8-5 16,0-1 0-16,0-9 5 16,17-12-9-16,17-16 4 15,-3-12 0-15,7-14-6 16,-3-3 17-16,2-5-11 16,8-29 5-16,7-15 0 15,-14-9 10-15,-1-2-5 0,-16 6 14 16,-14 4 20-1,-7 17-15-15,0 10 13 0,0 12-9 16,0 7-24-16,0 4 14 16,0 0-23-16,0 0-17 15,0 21 10-15,0 19 7 16,0 6 1-16,17 0-1 16,21-3 5-16,3-15-13 15,21-11 4-15,3-17 3 16,4 0-8-16,-4-13 17 15,1-28-8-15,-4-5 0 16,-18-8 5-16,-9-9-3 16,-11-7 0-16,-17-3-2 15,-7-7 21-15,0 3-21 16,-7 11 15-16,-24 19-10 16,10 25-1-16,4 14 38 0,17 8-42 15,0 14-2-15,0 43-3 16,0 23 5-16,0 15 0 15,0 2 0-15,0-6 4 16,0-5-8-16,10-15-6 16,11-10-60-16,0-25-34 15,3-21-101-15,20-15-82 16,-6-23-93-16</inkml:trace>
  <inkml:trace contextRef="#ctx0" brushRef="#br0" timeOffset="1770">3696 3244 226 0,'0'0'285'16,"0"0"-213"-16,0 0 2 15,0 0 21-15,0 0-53 16,0 0 33-16,141 0 38 16,-44 0-36-16,-8-17-23 15,-24 3-9-15,-20 5-20 16,-21 9 14-16,-17 0-3 15,-7 0-21-15,0 0 14 16,0 0-18-16,0 9 4 16,-21 26 34-16,-10 13 12 15,7 12-23-15,4 12-19 16,6 5-12-16,7 9 27 16,-3 2-22-16,3-6 1 0,7 5 7 15,0-13-17-15,0-16 7 16,0-16 8-16,0-19-16 15,0-11 7-15,0-9-8 16,0-3-1-16,0 0 18 16,0 0-9-16,0-32 37 15,0-15-35-15,-7-6-4 16,-14-13-3-16,-3-11-4 16,4-3 0-16,-4-12-2 15,10 7 4-15,14 7-4 16,0 12 2-16,14 18-20 15,37 11 19-15,1 8-19 0,17 16 19 16,-11 6-7-16,1 7-1 16,-8 0 9-16,-6 14 0 15,-14 18-8-15,-18 11 1 16,-6 6 2-16,-7 10 5 16,0 2-6-16,-27-7 10 15,-11-9-10-15,-7-10 5 16,14-15-22-16,18-8 22 15,6-10-17-15,7-2 11 16,0 0 2-16,0 0-9 16,20-17 3-16,18-17 4 15,21-3 3-15,-4-4-1 16,-4 10 5-16,-6 2 0 0,-11 9-2 16,-3 3 4-16,-17 6-4 15,3 5 2-15,-17 3 0 16,0 3 13-16,0 0-13 15,0 0 0-15,0 0 0 16,0 0 0-16,0 3 0 16,14 20-6-16,0 6 6 15,10-4 4-15,-10-5-4 16,6-6 0-16,4-8-2 16,-3-6 8-16,17 0-6 15,-7-3 2-15,20-28 4 16,-13-9-2-16,-4 3-4 0,4 0 0 15,-14 5 7 1,-10 8 0-16,-7 9-3 0,-7 9 8 16,0 6-11-16,0 0 1 15,0 0-2-15,7 6-12 16,10 28 9-16,-10 3 1 16,14 3 2-16,-4-9 0 15,-4-11 5-15,1-8-7 16,0-9 2-16,-4-3 0 15,-3 0-2-15,21-15 11 16,3-28-5-16,6-11-1 16,1-6 1-16,-10-1 7 15,-4 8-10-15,-10-4 6 16,-14 8 23-16,0 6-27 16,0 11 11-16,0 12 5 0,0 12-19 15,-7 8 12-15,7 0-12 16,-7 18-3-16,7 30-2 15,0 20 10-15,0 4-3 16,0-4-2-16,0-5 3 16,14-9-12-16,-8-13-16 15,8-7-64-15,3-14-7 16,4-16-95-16,-4-4-43 16,-3-22-60-16,-7-20-184 15</inkml:trace>
  <inkml:trace contextRef="#ctx0" brushRef="#br0" timeOffset="1898">5196 3190 423 0,'0'0'240'16,"0"0"-90"-16,0 0-46 15,0 0-78-15,0 0-9 16,288-46-13-16,-119 16-4 16,-4-8-263-16</inkml:trace>
  <inkml:trace contextRef="#ctx0" brushRef="#br1" timeOffset="49588">1606 1452 401 0,'0'0'200'16,"0"0"-48"-16,0 0-25 15,7-157-2-15,-7 120-33 16,0 3-13-16,-28-1 9 16,-16 2-58-16,-8 3 28 0,0 10-23 15,-9 3-31-15,-5 8 27 16,8 9-31-16,-1 0 0 16,-3 18 1-16,4 30 6 15,-7 12-7-15,13 17 0 16,7 14 0-16,1 4-6 15,20 7 6-15,10 5 0 16,14 1-9-16,0 7 14 16,51-7-5-16,8-5 0 15,16-11 2-15,22-19-6 16,6-9 4-16,0-15 0 16,11-15-10-16,2-14 8 15,5-15 2-15,3-5 0 0,-4-2 1 16,-3-35-12-16,-4-9 21 15,-3-11-10-15,-7-6 20 16,-20-6-5-16,-18-5-12 16,-34-6-3-16,-31-7 12 15,0 0 11-15,-51-5-22 16,-32 3 1-16,-27-2 2 16,-10 2 9-16,3 9-13 15,-3 9 0-15,3 22 3 16,20 12-21-16,1 20 8 15,14 11-61-15,23 6-31 16,8 3-115-16,20 31-100 0,24 9-246 16</inkml:trace>
  <inkml:trace contextRef="#ctx0" brushRef="#br0" timeOffset="152132">5986 900 147 0,'0'0'854'16,"0"0"-764"-16,0 0-24 0,-213-169 1 15,162 143-8-15,6 16 4 16,0 10-48-16,-24 0-13 16,-10 48-2-16,-17 30 8 15,-7 29-8-15,14 23 0 16,27 15 5-16,27 16-11 15,25 7 6-15,10 3 0 16,31-1-3-16,38-20 14 16,-4-24-10-16,7-29-1 15,4-30 3-15,6-25-13 16,15-21 9-16,13-21 1 16,38-6 10-16,23-55-1 15,8-30-2-15,-3-35-7 16,-11-20 5-16,-24-14 11 15,-45-11 4-15,-51-3 35 0,-45 2-8 16,-18 14-42-16,-78 27-5 16,-45 37 0-16,-27 34-61 15,-18 27 1-15,-24 20-58 16,18 13-72-16,-15 0-130 16</inkml:trace>
  <inkml:trace contextRef="#ctx0" brushRef="#br0" timeOffset="164419">8551 812 642 0,'0'0'233'0,"0"0"-75"16,0 0-26-16,0 0-19 16,0 0-32-16,-134-172-10 0,100 139-14 15,-11 1-42-15,7 8 22 16,1 10-17-16,-1 8-4 16,3 6 5-16,-9 0-18 15,-1 14-2-15,-7 35-1 16,-9 20 8-16,-5 20-8 15,21 16 0-15,1 21 6 16,30 23-14-16,14 10 9 16,0 7-1-16,45-5 0 15,34-18 5-15,27-21-16 16,11-27 11-16,11-29-29 16,-5-29 22-16,18-26-10 0,-7-11 17 15,21-22 5-15,3-41 2 16,-3-20 2-16,-14-12-3 15,-38-16-1-15,-27-15 45 16,-42-25-22-16,-34-18 2 16,0-3-1-16,-72 18-16 15,-62 25 21-15,-35 32-19 16,-40 28-11-16,-29 30-8 16,1 21-10-16,24 18-2 15,34 6-36-15,59 40-143 16,61 11-370-16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48.8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1101 596 0,'0'0'209'15,"0"0"-54"-15,0 0-49 16,0 0 12-16,0 0-34 15,0 0-45-15,0-87 25 16,0 81-46-16,0 2-13 16,0-2-4-16,14 2 7 15,17 2-11-15,-3 2 3 16,9 0-9-16,1 6 3 16,-17 19-4-16,3 4-11 15,-17 8 20-15,-7 3-32 0,0 0 31 16,0 1-10-16,0-14-2 15,0-3 1-15,0-16-3 16,0-5-2-16,0-3 16 16,0 0 4-16,0 0 9 15,0-18 12-15,24-15-23 16,-4-8 47-16,18 0-29 16,0-3-14-16,-10 6 14 15,-4 4-16-15,-4 9 26 16,4 4-17-16,-17 10-8 15,7 9 2-15,-7 2-5 16,10 0-19-16,4 2 18 16,-1 26-22-16,4 13 23 0,-10-4-2 15,-7 0 3-15,10-2-7 16,-3-13 6-16,0-2-5 16,-4-11-5-16,-3-9 2 15,0 0 8-15,7 0 0 16,10-3 2-16,-4-20 15 15,18-7-17-15,-10-6 0 16,9-4 10-16,-6 3 1 16,-17 5-9-16,0 10 13 15,-14 5-10-15,0 8 31 16,0 6-22-16,0 3-3 16,0 0-3-16,0 0-8 0,0 0-1 15,10 0-12 1,-10 21-2-16,14 9 3 0,-7 8 12 15,0-4-9-15,17-3 5 16,-11-8-30-16,12-8 18 16,-5-6 1-16,1-9 2 15,-4 0 10-15,11 0 3 16,2-4 0-16,1-21 4 16,4-7 8-16,3-2-11 15,-7-3 14-15,-18-3-6 16,11-3 26-16,-17 6-28 15,-7 8 12-15,0 5 25 16,0 14-34-16,0 7 16 16,0 3-26-16,0 0-3 15,0 0-2-15,0 26-22 0,0 14 27 16,14 3-4 0,0 2 7-16,17-11-6 0,0-5 3 15,13-9-20-15,-9-8 15 16,9-6-7-16,1-6 12 15,0 0-6-15,0-15 21 16,-1-16-15-16,1-12 0 16,-14-6 6-16,-4-5 5 15,-20-9-4-15,-7-9 7 16,0 1 24-16,0-1-29 16,-34 13 24-16,-11 11 2 15,7 13-27-15,14 14 24 0,11 15-32 16,6 4 0-1,7 2-10-15,-7 11-7 0,0 42 16 16,-3 18-9-16,3 14 20 16,7 1-13-16,0-6 3 15,0-6 0-15,7-8-9 16,24-14-14-16,20-13 1 16,8-15-2-16,23-16-14 15,7-8 38-15,8-3-16 16,-8-34 16-16,-17-8-3 15,-3-8 11-15,-17-4-8 16,-21-5 0-16,-11-10 6 16,-20-2 15-16,0-1-12 0,0 7 3 15,-51 16 14 1,6 15-25-16,0 15 16 0,14 16-17 16,4 6 3-16,-4 14-9 15,-7 41 1-15,4 22 5 16,10 20-2-16,10 5 6 15,14 1-4-15,7-5 0 16,44-15-2-16,25-18-6 16,3-19-22-16,17-14-28 15,-6-15-29-15,-8-17-92 16,-30 0-115-16</inkml:trace>
  <inkml:trace contextRef="#ctx0" brushRef="#br1" timeOffset="199892">513 394 686 0,'0'0'136'16,"0"0"-64"-16,0 0 29 16,0 0-14-16,0 0-42 15,0 0 1-15,130-100-16 16,-92 72 2-16,0-8 13 15,-7 0-20-15,-10 1 19 16,-15 4 0-16,-6 3-12 16,0 2 18-16,0 3-40 0,-6 3-5 15,-15 5 10 1,-3 7-6-16,17 0-7 0,7 8-2 16,-7 0-4-16,7 0-4 15,-7 0-7-15,-10 34 6 16,-4 11-3-16,8 9 24 15,-5-1-11-15,12-5-1 16,6-6 2-16,0-1-9 16,0-9 7-16,0-12 0 15,0-10-4-15,13-4 16 16,-2-6-14-16,-11 0 2 16,13 0 0-16,1 0 9 0,3-11-7 15,4-8 1 1,0 4 3-16,10 1-2 0,-18 8-4 15,11 6 0-15,4 0-10 16,10 0 7-16,-1 3-26 16,-6 14-2-16,-3 0-24 15,-4 3-56-15,-3 0-19 16,-4-3-15-16,-3 1-70 16,-8-10-148-16</inkml:trace>
  <inkml:trace contextRef="#ctx0" brushRef="#br1" timeOffset="200182">1128 186 23 0,'0'0'590'0,"0"0"-441"16,0 0-51-16,0 0 4 16,0 0-60-16,0 0-28 15,34-89-14-15,4 89 0 16,7 0-3-16,-14 3 3 15,-10 14 0-15,-8 3-6 16,-2 0 9-16,2 3-3 16,-13 0 15-16,0-1-12 15,7 4 8-15,0-5 9 16,0-5-7-16,3-3 8 16,4 0-19-16,38-10 2 15,30-3-4-15,59 0-87 0,28-31-285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5:11.6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48 683 613 0,'0'0'173'0,"0"0"-80"16,0 0 5-16,0 0-1 15,0 0-22-15,0 0-44 16,89-147 31-16,-51 97-36 15,0-15-9-15,-17-5 8 16,-4 2 7-16,-17-4 24 16,0 7-9-16,-10 8-31 15,-11 14 20-15,0 14-28 16,4 14 6-16,10 13-14 16,7 2-2-16,-7 2-3 15,-17 50-19-15,-3 25 24 16,-11 23 11-16,0 3-9 15,18-5-2-15,2-10 0 16,18-5 9-16,0-20-11 16,0-15 2-16,18-19-3 0,2-12-1 15,11-14-2-15,7-3 6 16,7 0 12-16,6-31-11 16,1-12 14-16,-1 0-15 15,-6 5 6-15,0 7-9 16,-25 18 8-16,4 9-8 15,-3 4 3-15,3 0-18 16,-3 34 18-16,3 9-61 16,-10 9-79-16,-1 2-35 15,1-5-56-15,-4-10-239 16</inkml:trace>
  <inkml:trace contextRef="#ctx0" brushRef="#br0" timeOffset="210">798 525 498 0,'0'0'282'0,"0"0"-134"15,0 0-36-15,0 0-41 16,0 0-59-16,0 0-12 16,0-2 2-16,-7 43-2 15,0 7 18-15,7 9-16 16,0 6 2-16,0 2-4 15,0-5-68-15,0-3-213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24.2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1284 864 0,'0'0'186'0,"0"0"-59"16,0 0 19-16,0 0 1 16,0 0-94-16,0 0-24 15,-31-121 3-15,31 107-27 16,7 6 8-16,17 0-13 15,-3 4-1-15,3 2-10 0,3 2 11 16,4 0 0-16,7 2-1 16,-11 24-14-16,4 6 7 15,-7 7-4-15,-10 5-13 16,-14-1 19-16,0-6-9 16,0-10 14-16,0-3-12 15,0-12 17-15,0-6-4 16,0-6 0-16,0 0 1 15,0 0 15-15,7-18-16 16,14-7 3-16,3-13 19 16,7 1-22-16,-4-4 17 15,4 5-17-15,-3 4 4 0,3 7-12 16,0 11 8-16,-18 8-2 16,8 6-6-16,3 0 1 15,-3 0 7-15,3 20 0 16,-4 9-10-16,4 7-2 15,-10 5 7-15,0-5 5 16,3-1-6-16,-10-9 18 16,0-9-12-16,0-8 0 15,0-7 2-15,-7-2-8 16,17 0 8-16,-10 0-2 16,13-2 11-16,-2-22-4 15,9-4 3-15,4-1-10 16,-3-5 6-16,2-3-4 0,-5 3-2 15,-5 2 0 1,-13 12 10-16,-7 9-1 0,0 8 1 16,0 3-10-16,0 0 0 15,0 0-7-15,0 0-12 16,0 17 19-16,0 11-15 16,0 9 27-16,0-3-12 15,0-1 0-15,0-8 5 16,24-5-16-16,-10-8 10 15,6-3 1-15,5-9-12 16,-12 0 14-16,11 0-2 16,-3-3 6-16,10-21 0 0,-17-2-5 15,10 4 5-15,-17-2-6 16,-7 5 28-16,0 4-27 16,0 5 13-16,0 6-14 15,0 4 11-15,0 0-20 16,0 0 9-16,7 0-7 15,-1 14 4-15,1 12-2 16,0 3 4-16,10-4 1 16,-3-1-1-16,7-10-14 15,10-6 5-15,7-1 10 16,6-7-10-16,1 0 12 16,6-9-2-16,-13-20 1 15,4-8 8-15,-11-9-8 16,-18-8 5-16,-13-3-3 15,0-10 23-15,-7 3-22 0,-30 3 14 16,-15 10-13-16,18 16-2 16,3 14 24-16,10 8-27 15,11 10 0-15,10 3-5 16,0 6-7-16,0 39 12 16,0 22-6-16,0 6 13 15,10 5-9-15,42-6 2 16,20-13 0-16,3-7-5 15,15-15 2-15,-11-17-3 16,3-9 2-16,1-11-13 16,-18 0 12-16,-6-11 6 15,-8-29-1-15,-13-9 4 0,-14-14 14 16,-17-11-15-16,-7-7-3 16,0-3 7-16,-14 0 6 15,-30 13-10-15,13 20-3 16,0 16 17-16,24 25-8 15,0 10-2-15,-7 0-7 16,-17 45-18-16,11 23 13 16,-4 24 5-16,24 2 0 15,0 0-3-15,44-11 9 16,53-8-12-16,13-17 4 16,24-19-62-16,24-16-27 15,-17-11-138-15,-24-12-82 16,-42 0-639-16</inkml:trace>
  <inkml:trace contextRef="#ctx0" brushRef="#br1" timeOffset="223418">915 383 574 0,'0'0'191'0,"0"0"-85"16,0 0-11-16,0 0 6 15,0 0-29-15,0 0-47 16,0 24 35-16,6-24 2 16,8-12 7-16,-7-19-19 15,17-9-46-15,-3-3 17 0,-8-1-11 16,5 5-3-16,-11-2 7 16,-7 7-14-16,0 0 5 15,0 3 1-15,0 7 3 16,0 8-5-16,-7 4 1 15,0 6 5-15,7 6-11 16,0 0 1-16,-11 0-22 16,5 32 14-16,-8 19-13 15,0 15 21-15,-10 5 0 16,17-5 9-16,0-12-14 16,7-11 5-16,0-14 0 15,0-18-2-15,0-5 7 0,0-6-5 16,0 0 0-16,7 0 5 15,0 0 1-15,17-6-6 16,-3-14 0-16,3 3 5 16,-10 3 7-16,-8 8-12 15,1 4 0-15,-7 2 3 16,0 0-16-16,7 0 13 16,10 0-4-16,-3 0-9 15,0 0 16-15,10 2-6 16,-10 7-17-16,-1-1-78 15,5 1-28-15,9-3-64 16,-3-6-105-16,-3 0-232 16</inkml:trace>
  <inkml:trace contextRef="#ctx0" brushRef="#br1" timeOffset="223638">1379 146 216 0,'0'0'486'16,"0"0"-340"-16,0 0-14 16,0 0-23-16,0 0-38 15,0 0-60-15,0-15 0 16,0 15-11-16,0 18-5 16,0 17-7-16,0 7 22 15,0 7-10-15,0 8 0 16,0 3-97-16,0 0-168 0</inkml:trace>
  <inkml:trace contextRef="#ctx0" brushRef="#br1" timeOffset="226808">3174 264 648 0,'0'0'168'16,"0"0"-122"-16,0 0 32 15,0 0 2-15,0 0-38 0,0 0 2 16,0 0-29-16,-7 8-6 16,27-5-9-16,70-3 10 15,44 0 16-15,58 0 0 16,46-11-15-16,6-16 13 16,0 4-24-16,-7 3 0 15,-20 6 5-15,-25-3 4 16,-23 3-9-16,-42 0 0 15,-31 2 2-15,-37 6-4 16,-28 1 2-16,-24 5 0 16,-7 0-1-16,0 0 4 15,0 0-6-15,0 10-10 16,-14 33-8-16,-38 32 20 16,-23 20 2-16,-42 11 9 0,-31 5 16 15,-31 3-16-15,-7-2 18 16,14-9-17-16,31-14-8 15,31-21-2-15,45-11 1 16,13-8-4-16,15-4-40 16,6-4-202-16,10-4-463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16.3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 56 982 0,'0'0'178'16,"0"0"-39"-16,0 0-1 15,0 0-86-15,0 0-26 16,0 0-4-16,-11-17-17 16,11 23-5-16,0 25 0 0,11 11 6 15,2 8-11-15,1-3 7 16,-7 3-2-16,17-10 2 16,7-9 8-16,-17-11-10 15,6-8 0-15,4-6-1 16,-3-6-4-16,10 0 5 15,-10 0 0-15,3-6 10 16,-4-12 0-16,-3-7 3 16,-3-3 11-16,-7-4 1 15,-7-3 22-15,0 4-26 0,0 5-6 16,0 12 19 0,0 2-34-16,0 9 28 0,0 3-25 15,0 0 7-15,0 0-20 16,0 12 8-16,0 26 2 15,0 16-12-15,0 9 21 16,0 2-9-16,14 1 0 16,3-6-1-16,4-5-5 15,3-10-18-15,-10-5-35 16,6-11-9-16,4-6-78 16,-3-9-100-16,3-11-74 15,3-3-293-15</inkml:trace>
  <inkml:trace contextRef="#ctx0" brushRef="#br0" timeOffset="404">889 208 707 0,'0'0'252'0,"0"0"-76"15,0 0 9-15,0 0-73 16,0 0-42-16,0 0 7 15,-103-140-47-15,89 136 3 16,4 4-14-16,3 0-12 16,7 0-14-16,0 36-7 15,-7 17 14-15,0 13 3 16,7 8 6-16,0 3-9 16,0 4 0-16,7-10-3 15,17-5-1-15,3-18-29 0,11-13-5 16,0-15 31-16,7-12-27 15,6-8 34-15,1 0 0 16,0-14 7-16,-8-21 17 16,1-1-11-16,-24-1 14 15,-4-1 8-15,-17-1-34 16,0 0 12-16,-45 9-13 16,-24 7-3-16,11 14-6 15,-1 9-3-15,15 0-48 16,13 19-52-16,17 8-180 15,14 4-166-15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5:12.7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474 849 718 0,'0'0'225'16,"0"0"-113"-16,0 0-7 15,0 0 45-15,0 0-53 0,0 0-69 16,-168-171 9 0,116 125-36-16,-10-2 14 0,11-4-8 15,-1-5 5-15,25-11-7 16,-4-13-5-16,24 2-4 15,7-7-7-15,0 17-2 16,0 21 1-16,7 16 8 16,24 21-23-16,-4 11 16 15,18 0-7-15,-14 22-3 16,-4 33 16-16,-16 24-17 16,-11 25-9-16,-18 10 20 15,-26 1 11-15,-8-6-8 16,14-15 8-16,11-17 0 15,10-20 6-15,10-23-1 16,7-17-5-16,0-8 0 0,0-7 10 16,24-2-9-16,27 0-1 15,22-5 5-15,40-32 7 16,11-9-12-16,17-5-36 16,10 4-159-16,-27 14-127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29.2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1402 109 653 0</inkml:trace>
  <inkml:trace contextRef="#ctx0" brushRef="#br1" timeOffset="223929">0 718 702 0,'0'0'178'16,"0"0"-66"-1,0 0-6-15,75-177-1 0,-54 106-22 16,10-10-30-16,-11-4-28 15,-9 4 31-15,-11 10 6 16,0 8-52-16,0 17 37 16,-24 17-35-16,10 18 4 15,7 8-2-15,7 3-14 16,0 0-7-16,0 34-6 16,-7 35 0-16,-3 31 8 15,3 17 5-15,0 7 0 16,-7-5-1-16,-3-4 5 15,10-22-4-15,7-17 0 0,0-31 4 16,0-22-13 0,0-18 5-16,0-5 4 0,24 0 5 15,21-45 0-15,0-15 5 16,20-11-10-16,0 1 11 16,-20 20-12-16,0 18 1 15,-28 15 0-15,-3 17-8 16,6 0 3-16,4 6-2 15,14 31 6-15,-17 12-27 16,3 11-61-16,-10-3-110 16,-1-3-45-16,12-11-55 15</inkml:trace>
  <inkml:trace contextRef="#ctx0" brushRef="#br1" timeOffset="224220">742 727 648 0,'0'0'152'0,"0"0"-20"16,0 0-61-16,0 0-33 16,0 0-23-16,0 0-15 15,127-107 0-15,-85 119-2 16,-18 14-1-16,-10 9-4 16,-8 4 4-16,-6 10 0 15,0-1 3-15,-13 1 2 16,-18-7 25-16,3-1-7 15,4-10-11-15,10-8 30 16,14-8-23-16,0-9-11 0,0-4-1 16,0 1 7-16,7-3-11 15,45 0 3-15,44 0-3 16,11-24-130-16,3-10-208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5:13.9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0 666 837 0,'0'0'120'0,"0"0"-96"0,0 0 25 0,0 0 30 15,0 0-63-15,0 0-16 16,45-9 9-16,24 9-7 16,-4-8 8-16,4-7-6 15,-18 1 1-15,-13-3 3 16,-17 0-7-16,-8 0 26 15,-13 0-8-15,0-4 14 0,0-3 13 16,0 0-31 0,-27 1 6-16,-4 0-18 0,10 9 2 15,-3 6 10-15,10-4-10 16,14 12-4-16,0-3 5 16,0 3 0-16,0 0-11 15,0 0 5-15,28 15-13 16,10 19 12-16,13 5 1 15,-6 4 0-15,-7-2-3 16,0-4 9-16,-25-3-6 16,1 0 0-16,-14 4-12 15,-27 1-22-15,-76 7-128 16,-25 3-160-16</inkml:trace>
  <inkml:trace contextRef="#ctx0" brushRef="#br0" timeOffset="823">557 37 1032 0,'0'0'183'16,"0"0"-75"-16,0 0 13 15,0 0-18-15,0 0-82 16,0 0-14-16,-38-37-7 0,38 79-11 16,0 19 4-16,0 16 7 15,0 8 0-15,0 7 0 16,0 0 6-16,0-16-6 16,11-9 0-16,-5-25 7 15,-6-16-8-15,7-14 1 16,-7-12 0-16,0 0 3 15,0 0 1-15,0-3 11 16,7-26 2-16,0-11-11 16,7-5 2-16,3-3-8 15,-10 7 0-15,7 12-8 16,-7 12 7-16,17 12-2 16,7 5-1-16,-4 0-16 0,25 13 20 15,-8 27-19-15,8 7 7 16,-14 4 9-16,-18-5-24 15,-9-2 27-15,-11-11-1 16,0-5-21-16,-18-5 17 16,-26-9-24-16,-1-4-3 15,4-10 21-15,3 0-56 16,14 0 15-16,17 0 26 16,7-6-19-16,0-12-20 15,0 1-16-15,38-9 38 16,13 3 35-16,-6-5-6 15,14 0 14-15,-8-1 0 0,-13 3 0 16,7 0 5 0,-14 6 9-16,-18 6 22 0,1 3 48 15,-7 2-32-15,-7 7 16 16,0 2-17-16,0 0-34 16,0 0-1-16,0 0-16 15,0 11-35-15,0 20 26 16,-7 12 9-16,7 5 11 15,0-6-10-15,0-9 8 16,7-10-15-16,24-8 6 16,7-13 0-16,6-2 8 15,1 0-3-15,-17-23 7 16,3-9 1-16,-11-4-12 16,-20-8 26-16,0 5-19 0,0-1-7 15,-27 3-1-15,-25 13-27 16,1 10-24-16,-4 14-95 15,27 0-86-15,28 0-272 16</inkml:trace>
  <inkml:trace contextRef="#ctx0" brushRef="#br0" timeOffset="1521">1633 80 1009 0,'0'0'167'16,"0"0"-11"-16,0 0-9 0,0 0-50 16,0 0-79-16,0 0 2 15,-31-46-20-15,31 89-20 16,0 16 9-16,0 22 11 16,0 8 0-16,0-6 6 15,0-6 1-15,0-20-7 16,0-14 0-16,14-20-32 15,-4-12 3-15,-3-8-17 16,-7-3 2-16,0 0 41 16,0-11 1-16,0-18 2 15,0-9 0-15,-7 1-9 16,-30 7 4-16,-8 4-4 0,7 5-2 16,7 13 6-16,4 2-17 15,13 4 22-15,4 2 0 16,10 0-14-16,0 0-3 15,24 5-51-15,13 6 55 16,15-5 4-16,6-6 18 16,-6 0-7-16,-7-7 6 15,-1-23-3-15,-6-2 27 16,-10-5-16-16,-4-3 14 16,-10-2 22-16,-1 5-27 15,-13 5 24-15,0 6 6 16,0 12-37-16,0 8 15 15,0 6-33-15,0 0 0 0,0 0-1 16,0 29-29 0,-13 25 30-16,6 20 0 0,7-2 8 15,0-10-9-15,0-9 1 16,0-19 0-16,20-14-2 16,-9-12 5-16,-4-8-6 15,-1 0 3-15,1 0 0 16,7-5 6-16,3-18-4 15,11-9-1-15,3 0 1 16,-18 7 5-16,18 4-7 16,-3 10 0-16,3 11-13 15,7 0 9-15,6 15-16 16,8 22-16-16,-7 3-54 16,-8 4-126-16,8-5-120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5:17.7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 0 561 0,'0'0'491'0,"0"0"-345"15,0 0-27-15,0 0-62 16,0 0-42-16,0 0-15 0,-51 45 0 16,51 15 10-16,0 6-10 15,0-3 5-15,20-6 4 16,-13-3-2-16,0-5-5 16,-7-9-2-16,0-14 5 15,0-12 0-15,0-8-5 16,0-6 0-16,0 0 22 15,0 0-18-15,0-20 46 16,0-18-2-16,0-7-47 16,0-1 13-16,0 9-14 15,0 5 1-15,10 15-2 16,-3 6-3-16,7 11-1 0,24 0 0 16,-1 0-6-16,22 20 8 15,-1 17-26-15,-13 3 20 16,-7-2 6-16,-24-4-21 15,-7-9 21-15,-7-7-9 16,0-7-18-16,0-2 5 16,-21-7-9-16,-10 1 34 15,-14-3-8-15,18 0 7 16,-4 0 1-16,17 0 0 16,-3 0 3-16,17 0-1 15,0 0-2-15,0 0 0 16,0 0-1-16,0 0-24 15,24 0-5-15,14-11 22 16,20-3 8-16,14-4 4 0,-3-2-1 16,-10-3-3-16,-1-5 1 15,-20-1 8-15,-7 1-3 16,-17-4 3-16,-8 3 22 16,-6-4 33-16,0-2-38 15,-6 6-2-15,-25 9 1 16,10 9-24-16,7 5 19 15,7 6-20-15,-3 0-4 16,10 0-11-16,-7 6 6 16,-7 34 9-16,14 15 0 15,0 10 6-15,14-2-13 16,45-9 7-16,3-14-10 16,10-14 1-16,-3-14 2 0,-4-12 7 15,-14 0 4-15,1-18 4 16,-7-19-1-16,-1-9-7 15,1-5 1-15,-7-1 6 16,-11 7 1-16,4 5-8 16,-7 14 0-16,-10 11 7 15,-7 14-12-15,7 1 5 16,3 0-21-16,-3 16 16 16,6 15-9-16,-2 1 5 15,-5-7-5-15,-6-7-18 16,-7-10 30-16,0-8 2 15,0 0 0-15,0 0 0 16,0 0 7-16,0 0 1 0,0-8 8 16,-20-15-10-16,-4 3-3 15,3 5-3-15,-3 7-12 16,17 5 10-16,-7 3-17 16,7 0 12-16,0 0 6 15,-17 31-10-15,11 12 10 16,6 12 1-16,7 2 0 15,0-3-8-15,0-8 1 16,44-15 7-16,-9-11-2 16,10-8 1-16,-1-12 1 15,-6 0 0-15,7 0 0 16,-7-32 13-16,13-5-9 0,-6-9-4 16,6 3 3-16,-6 1 6 15,-10 5-4-15,-5 11-5 16,-5 9 2-16,-12 10 6 15,-13 5-8-15,0 2-3 16,7 0 0-16,7 6-14 16,-4 17 9-16,-3-4 6 15,-7-1-30-15,0-4 27 16,0-8-13-16,7-3 18 16,-7-3 0-16,7 0 9 15,-7 0 0-15,0-3-2 16,0-20 3-16,0-8 15 15,0-1-18-15,-14 3 4 16,-17 7 1-16,17 7-9 16,-3 10 21-16,10 2-24 0,-6 3-11 15,-11 0 6-15,-4 37-10 16,-3 20 15-16,4 12 0 16,9 2 6-16,18-5-15 15,0-9 3-15,7-11-23 16,31-15 13-16,7-8-25 15,-1-11 25-15,1-12 3 16,-14 0 10-16,-3-9 3 16,3-23 0-16,-11-13 0 15,4-9 19-15,-17-15-14 16,-7 0 19-16,0 4 36 16,-20 10-39-16,-11 13 21 0,0 16-28 15,10 11-12-15,7 9 8 16,-10 6-10-16,10 0-5 15,-10 18 0-15,-3 27 4 16,3 10 0-16,3 8 1 16,21-3 0-16,0-9-11 15,14-3 0-15,37-15 10 16,18-14 0-16,3-10 1 16,11-9-1-16,-11 0 1 15,-10-11 0-15,-3-21 10 0,-15-2-7 16,1-6 1-1,-18 3 2-15,-3 3-2 16,-10 10 28-16,-7 10 0 0,-7 8-13 16,0 6-1-16,0 0-18 15,7 0-5-15,10 3-1 16,-3 23-8-16,10 8 12 16,4 0 2-16,-4-4 0 15,-11-8-6-15,1 0 11 16,3-9-5-16,-3-3 0 15,0-5 9-15,0-4-9 16,-4-1 0-16,4 0 0 16,17 0 7-16,-11-20 1 15,11 0-8-15,-3-5 0 16,-4 5 9-16,-4-3-10 0,-2 5 1 16,-12 10 0-1,1 5-7-15,0 3 9 0,7 0-4 16,-7 0-5-16,17 11-14 15,-17 7 18-15,17-1-10 16,-17-5 6-16,0-4-1 16,-7-2-5-16,6-6 8 15,-6 0 5-15,7 0 0 16,-7 0 2-16,0 0-2 16,14-6 5-16,3-16 2 15,11-2-3-15,-11-1-4 16,4 7 0-16,-8 4 2 15,5 8-11-15,-5 6 8 0,1 0-6 16,17 0-4 0,-7 20-9-16,10 0 8 0,-3 3-2 15,21-3-19-15,-7-2 26 16,6-10-8-16,1-5 13 16,-14-3-6-16,-7 0 10 15,-11 0-2-15,-13-20 8 16,17-12-3-16,-17-14 22 15,-7-2-3-15,0-1 6 16,0 6 16-16,0 12-28 16,-24 8 3-16,10 11-10 15,0 7-5-15,-3 5-12 16,-3 0 3-16,-4 26 3 0,3 14-7 16,7 8 7-16,14 4-4 15,0 5-2-15,0 0-53 16,45-2-15-16,6-13-138 15,1-13-308-15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5:20.4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0 369 436 0,'0'0'342'16,"0"0"-228"-16,0 0-19 0,0 0 2 16,0 0-30-16,0 0-30 15,21-17-37-15,-4 46-5 16,-10 16-2-16,6 12 13 16,-6-2-6-16,-7-1 0 15,0-8 8-15,0-12-11 16,0-10 3-16,0-14 0 15,0-6-1-15,0-4 10 16,0 0-5-16,0 0 16 16,7-12-14-16,24-19 17 15,-7-9-23-15,4-3 0 16,3 3-2-16,-4 3 12 0,-3 8-10 16,-17 9 0-16,17 8 4 15,-24 7-12-15,14 5 8 16,0 0-11-16,-1 0 9 15,11 14-13-15,-10 14 12 16,3 7 3-16,4-3-4 16,-7-1 1-16,10-5 3 15,-17-10 0-15,6-4-4 16,-6-12-10-16,4 0 14 16,9 0 1-16,4-26 5 15,4-5-3-15,10-3-3 16,-7 2 0-16,-11 3 0 0,-6 1 11 15,3-1-11 1,-3 7 4-16,-7-1 2 16,0 11 1-16,-7 6-7 0,0 6 0 15,7 0-3 1,-7 0-26-16,0 36 27 0,0 8 0 16,0 9 2-16,0-5-1 15,17-7 1-15,-3-8-10 16,10-13 8-16,-11-9-14 15,1-8 15-15,0-3 1 16,10 0 0-16,-10-23 4 16,10-11-2-16,-4-6 0 15,-6 3 11-15,-4 6-8 16,-3 11 10-16,-7 11 8 16,7 3-17-16,-7 6 9 0,0 0-15 15,7 0-12 1,0 9 7-16,10 18 5 0,4 9 0 15,10-2 0-15,-4 6-26 16,4-3 2-16,0-3-19 16,4-7-12-16,9-17 20 15,8-10 17-15,10 0 18 16,3-39 0-16,-7-13 9 16,1-13 4-16,-4-4 12 15,-21-2 30-15,-16-2 27 16,-18 6-31-16,0 0 17 15,0 10-8-15,-11 9-26 16,-16 13 5-16,3 21-20 0,10 12-6 16,14 2-13-16,-14 0-7 15,-3 39 5-15,-4 21 0 16,1 23 2-16,-4 11-3 16,10 0 3-16,7 3 0 15,7-4-1-15,0-14-54 16,7-21-16-16,31-21 14 15,3-23 14-15,4-14 42 16,6 0-14-16,4-48 15 16,4-18 4-16,-8-11 3 15,1-13 1-15,-7 0 18 16,-8-2-1-16,-23 6 29 0,-7 3-24 16,-7 9 10-16,0 22 4 15,-14 25-36-15,0 17 17 16,-3 10-25-16,4 18-12 15,-18 42 11-15,3 20-8 16,-3 17 9-16,17 0-1 16,14 0 13-16,21 0-12 15,37-8 0-15,25-14-22 16,0-21-17-16,6-20-85 16,0-20-84-16,-10-14-181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6T12:27:24.7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9:23.2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444 112 513 0,'0'0'89'16,"0"0"-25"-1,0 0-27-15,0 0 24 0,0 0 37 16,0 0-33-16,0 0-9 15,-45 20-9-15,66-15-45 16,17 4 23-16,13 3-12 16,11-1 5-16,17 0 14 15,35 4-26-15,27-4 10 16,20-2-2-16,1-3-5 16,3-6 7-16,-17 0-16 15,-21 0 0-15,-17 0 2 16,-45 0 5-16,-27 0-7 15,-14-4 0-15,-24 4 8 16,0 0-4-16,-17 0-3 16,-48 0 5-16,-56 0 17 0,-27 0-15 15,-37 18 3-15,-15 5-5 16,-13 0 0-16,-17 0-2 16,6-1-1-16,25 4-3 15,44-6 0-15,59-3 7 16,51-8-7-16,38-4 0 15,7-1-14-15,0 2 8 16,52-1-22-16,44-5 28 16,28 0 7-16,34-3-4 15,17-20 5-15,-3-2-8 0,-3 4 12 16,-11 1-20 0,-34 6 8-16,-11 3 0 0,-23-2-6 15,-25 8 12-15,-20 3-6 16,-14-1 0-16,-18 3 7 15,-13 0-14-15,0 0 7 16,0 0 0-16,-38 0-9 16,-44 10-9-16,-28 20 18 15,-38-2 3-15,-17 4 2 16,-10-7 7-16,3 1-12 16,31-8 0-16,45-10-5 15,51-2 14-15,31-4-9 16,14 1 0-16,0 3-5 15,31 0 2-15,72 0-41 16,59-6 44-16,48 0 2 0,-4-3 8 16,0-23-20-16,-34 3 7 15,-31 6-20-15,-45 5 15 16,-30 10 8-16,-35 2 0 16,-31 0-8-16,0 0 9 15,-7 0-1-15,-76 12 0 16,-44 20-22-16,-35 4 22 15,-23-1 9-15,-8-2-3 16,1-1 2-16,13-9-1 16,31-3 14-16,38-3-17 15,34-6-1-15,25 1 7 16,37-4-10-16,-3-5 0 0,17-1-5 16,0 2-18-16,31-4 16 15,65 0 3-15,69 0 4 16,48-29 10-16,24-5-10 15,1 0 4-15,-32 3-6 16,-41 10 9-16,-41 5-7 16,-35 6 0-16,-44 8 4 15,-21 2-13-15,-17 0 9 16,-7 0 0-16,0 0-5 16,-31 0-3-16,-59 25 8 15,-40 13 2-15,-21 1-1 16,-18 1 27-16,-3 3-25 15,11-2 1-15,20-4 7 0,37-8-6 16,36-15 4-16,47-3-9 16,21-5-12-16,7-4 5 15,75 3-13-15,53-5 20 16,40 0 7-16,35-33 0 16,3-1 3-16,-21 2-10 15,-37 6 6-15,-28 1-14 16,-37 8 8-16,-39 0 0 15,-6 5-1-15,-31 4 15 16,-7 4-12-16,-7 4-2 16,0 0 1-16,-35 0 6 15,-54 4-7-15,-59 27 0 0,-45 17-5 16,-30 1 12-16,-1-1 0 16,-6-7-7-16,24-4 2 15,20-5 1-15,45-4-3 16,52-8 0-16,37-5-1 15,31-10 2-15,21 0-4 16,0 0 0-16,59-5-25 16,68 0 28-16,66-13 0 15,37-27 8-15,14-5-4 16,-7-4 4-16,-23 6-10 16,-15 3 2-16,-27 9 0 15,-38 11-4-15,-38 8 4 16,-51 10 0-16,-24 2 0 15,-21 0 5-15,0 0-5 16,0 0 0-16,-14 0-2 0,-69 4-9 16,-51 28 19-16,-41 5-8 15,-35 1 0-15,-17-1 14 16,-27-3-10-16,-4 1-4 16,14-7 5-16,20-2 6 15,83-9-5-15,59-2-6 16,82-8 2-16,31-1-2 15,124-6-11-15,96 0 9 16,55-34 4-16,13-17 5 16,-23-6-7-16,-66-1-9 15,-61 13 5-15,-49 10-4 16,-41 9 8-16,-41 10 0 0,-14 0 1 16,-24 3 8-1,0 1-6-15,-7-2 13 0,-55 0 19 16,-48 3-32-16,-44 8 13 15,-56 3-16-15,-27 0 8 16,-1 0 5-16,1 14-10 16,10 6 4-16,17 0 1 15,32-3 3-15,68-5-15 16,51-6 4-16,45-4 0 16,14 0-12-16,28-2 7 15,82 0-15-15,86-4 18 16,55-31 4-16,38-13 7 15,0-5-9-15,-38 6 1 0,-28 1-16 16,-44 5 14-16,-38 7 1 16,-45 11 0-16,-37 1 2 15,-22 7 1-15,-23 4-3 16,-14-1 0-16,0 1 11 16,-20-2-8-16,-63 6-6 15,-51 4 3-15,-52 3-9 16,-20 0 9-16,-4 0 0 15,28 10 1-15,31 3 4 16,54-5 0-16,39 1-5 16,27-6 2-16,31 2 0 15,24 4-4-15,93-3-32 0,69-3 31 16,58-3-1-16,24 0 8 16,-38-14 0-16,-51-10-4 15,-62 6 4-15,-41 5-1 16,-42 5-3-16,-34 2 5 15,-7-3 9-15,-89 4-14 16,-52-1-3-16,-58 3-1 16,-31 3 4-16,-8 0 6 15,1 0-6-15,21 0 0 16,23 0 1-16,22 0 3 16,30 0-2-16,45 0-1 15,41 0 9-15,41 0-12 16,21 0 2-16,0 3-19 15,76 3 12-15,54-4-35 16,80-2 42-16,34 0 5 0,31-23 8 16,-17-8-22-16,-27 0 9 15,-39 4 0-15,-51 7-13 16,-52 3 17-16,-37 9-4 16,-38 2 0-16,-14 3 9 15,0-2-6-15,-52-4-3 16,-58 6-3-16,-38 1 0 15,-55 2 4-15,4 0-1 16,0 0 11-16,20 0-6 16,45 0 1-16,37 0-6 15,53 0 0-15,23 0 7 16,21 0-4-16,0 0-4 0,7 0 1 16,76 0-35-16,44 0 28 15,65 0 6-15,21 0 2 16,4-18-2-16,-35 4 1 15,-41 0-3-15,-58 5 1 16,-45 3-7-16,-38 4 5 16,-38 2 4-16,-96 0-5 15,-66 0-32-15,-58 19 33 16,-30 5 4-16,19-4 0 16,56-10 11-16,55-1-11 15,69-6 1-15,68-3 0 16,21 3-1-16,14 3-2 15,68-1-27-15,46 2 13 0,33-7-18 16,1 0-50-16,-21 0-278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00:24.4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1374 784 467 0,'0'0'108'0,"0"0"-51"0,0 0-8 15,0 0 30-15,0 0-45 16,0 0 6-16,0 0-40 16,-65-40 18-16,292 40-7 15,137 0 3-15,148 0 7 16,118 0 17-16,74 0-31 15,22 0 4-15,6 0-8 16,-34 0 4-16,-44 0-10 16,-70 0 3-16,-65 0 0 15,-75 0 5-15,-66 0 4 16,-65 0 2-16,-69 0 7 16,-82-9-15-16,-66 7 11 0,-72-1-4 15,-24 3-8 1,0-4 46-16,-31-1-41 0,-93-4 22 15,-92-5-29-15,-87-1 12 16,-54 1-24-16,-42-3 7 16,-17 1 5-16,-21 4-8 15,-17 3-3-15,-3 3 11 16,-4 6 0-16,11 0-7 16,-4 0-5-16,10 0 9 15,-17 3 3-15,32 5-11 16,30 1 15-16,58 0-4 15,59-6 0-15,90 0 2 0,78 0-12 16,94-3 15 0,78 0-5-16,166-11 0 0,137-21 5 15,165-3-5-15,96 1 0 16,62 6 1-16,21 5-6 16,-3 3 5-16,-25 2 0 15,-27 6-9-15,-48-1 16 16,-56-2-7-16,-40 1 0 15,-56-1 8-15,-41 1-21 16,-68 6 13-16,-97 5 0 16,-103 3-2-16,-79 0 8 15,-48 0-13-15,-14 0 6 16,-104 0 1-16,-88 0 3 16,-90 0-2-16,-89 9-1 15,-73-3 4-15,-48-4 8 0,-54-2-12 16,-56 0 0-16,-34 0 4 15,-31 0-12-15,13 0 11 16,53 0-3-16,92 0 0 16,131 0 6-16,140-2-6 15,142-7 0-15,96-6 2 16,141-2-1-16,131-9-1 16,151-2 0-16,127-1 2 15,103 1 16-15,59 2-29 16,34 6 11-16,-10 17 0 0,-76 3-8 15,-113 0 11 1,-118 20-3-16,-126 9 0 0,-100-7 8 16,-79-4-12-16,-62-4 4 15,-49-8-7-15,-13-1-5 16,-24 4-4-16,-93 6 16 16,-89 5 4-16,-114-4 6 15,-116 5-2-15,-101-1-8 16,-85 2 5-16,-73 4-12 15,-47 0 9-15,-15 11-2 16,11 0 0-16,55 0 9 16,82-3-9-16,121-5 0 15,161-9 2-15,159-8-8 16,106-10 6-16,62-2-4 16,134 0 3-16,148 0 1 0,186-31 1 15,192-9-1-15,175 0 0 16,139 6-4-16,40 11 7 15,-51 15-3-15,-138 5 0 16,-189 3-29-16,-168 0 27 16,-166 0 2-16,-109 0 0 15,-97 0-6-15,-65 0 6 16,-31 0 0-16,-83 0 0 16,-109 0 0-16,-135 0 21 15,-130 0-21-15,-107 0 3 16,-96 3 3-16,-83 5-3 15,-3 4-3-15,-28-1 0 0,49 3 11 16,44 3-14-16,59 0 3 16,78-5 0-16,108-4-5 15,109-4 7-15,135-2-2 16,102-2 0-16,90 0 7 16,114 0-7-16,143-23 0 15,153-11-7-15,129-6-12 16,91-9 17-16,54 0 2 15,-17 1 0-15,-69 5-48 16,-106 6 39-16,-152 11 3 16,-147 12 6-16,-128 0-6 15,-85 2 6-15,-159 7-2 16,-117-1-12-16,-120 3 22 16,-103 3-8-16,-90 0 0 15,-34 0 1-15,-31-3 6 0,21 3 4 16,62-2-5-1,85 2 14-15,114 0-16 0,110 0 8 16,110 2-12-16,90 6 0 16,82 4-13-16,82-3 7 15,156-7 6-15,133-2 13 16,103 0 1-16,84-25-17 16,12-7 3-16,-30 4 0 15,-89 2-3-15,-94 9 5 16,-120 9-2-16,-96 2 0 15,-82 6 8-15,-59 0-24 16,-38 0 9-16,-117 2 7 0,-96 24-1 16,-113 6 5-16,-80 2-4 15,-61 3 0-15,-28-6 13 16,14 1-14-16,44-6 1 16,90-2 0-16,82-11-9 15,111-2 13-15,78-5-4 16,70-3 0-16,44-3 7 15,17 0-14-15,79 0 7 16,52 0 0-16,51-20-4 16,39-6 12-16,37-2-8 15,14-1 0-15,-7 7-2 16,-25 4-3-16,-40 9 5 16,-55 7 0-16,-73 2-15 0,-51 0 15 15,-38 0-7-15,-76 11-3 16,-109 23 10-16,-80 9 11 15,-76-3-11-15,-23 1 0 16,24-11-3-16,51-4 5 16,79-9-2-16,79-5 0 15,56-6 10-15,51-6-4 16,24 0-6-16,113 0 4 16,87-14-5-16,119-22 9 15,80-9-8-15,55 2 0 16,-4 6 0-16,-58 9-6 15,-86 8 6-15,-113 8 0 16,-97 9-4-16,-89 3 4 16,-52 0 0-16,-133 0-5 0,-118 7 15 15,-103 15-4-15,-62 9-6 16,-20 3 0-16,6 1 7 16,15 3 0-16,54-4-7 15,72-3 8-15,90-8 5 16,93-6-2-16,79-6-11 15,58-2 0-15,14 0-14 16,28-3 13-16,99-4 1 16,58-2 3-16,73 0 11 15,38 0-17-15,3 0 3 16,-34-2 0-16,-42-2-2 16,-75 4 7-16,-65 0-5 15,-63 6 0-15,-33 23-5 0,-115 11 5 16,-57 11 0-1,-66 7 0-15,-31-5-8 0,-14 0 12 16,7-8-4-16,45-7 0 16,59-10 12-16,57-8-9 15,77-9-3-15,51 3-1 16,96-2-11-16,128-6 22 16,116-6-10-16,97 0 0 15,61-26 8-15,11-11-14 16,-55-1 6-16,-76 16-2 15,-141 8-17-15,-113 8 22 16,-93 3-3-16,-69 3 0 0,-123 0-1 16,-90 23-3-16,-107 17 4 15,-27 5 0-15,-24 1-2 16,31-3 7-16,54-3-5 16,63-4 5-16,69-3 5 15,64-4-2-15,56-1-8 16,41-5 0-16,31-1-11 15,76-2 14-15,116-11-3 16,111-9 0-16,92-5 13 16,56-33-16-16,23-4 3 15,-13 4-4-15,-62 7-11 16,-79 8 17-16,-107 9-2 16,-93 8 0-16,-82 6-2 0,-38 0-7 15,-127 6-2 1,-104 31 11-16,-78 15-1 0,-69 2 7 15,-31-3-6-15,10-2 0 16,-10-12 15-16,23 0-21 16,39-5 6-16,58-6 0 15,93-10 14-15,110-4-7 16,93-6-4-16,200-6-3 16,150 0 4-16,190-18 18 15,134-28-22-15,68-11 0 16,32-6-9-16,-87 6 20 15,-92 3-11-15,-152 11 0 0,-150 12 6 16,-132 17-17 0,-103 8 11-16,-65 6 0 0,-79 0-9 15,-120 20 17-15,-135 25-8 16,-126 10 0-16,-73 5 11 16,-45-5-14-16,-3-11 3 15,41-3 0-15,66-1-5 16,75-6 10-16,100 0-5 15,123-8 0-15,87-5 7 16,89-7-27-16,72-6 17 16,138-8 3-16,144 0 1 15,127-17 13-15,83-25-14 16,38-7 0-16,-38 0 6 0,-83 3-11 16,-103 6 5-1,-96 6 0-15,-113 11-4 0,-73 8 13 16,-65 13-9-16,-31 2 0 15,-52 0 7-15,-119 0-17 16,-125 31 10-16,-120 12 0 16,-96 5-10-16,-42-1 22 15,-17-2-12-15,38-5 0 16,72 1 11-16,83-5-21 16,141-10 10-16,103-9 0 15,134-8-9-15,82-6 1 16,169-3 8-16,152 0 2 15,150-35 11-15,94-1-17 16,64-5 4-16,1 1 0 0,-38 1-7 16,-82 4 19-1,-94 9-22-15,-113 6 10 0,-110 12 0 16,-106 5 1-16,-87 3-1 16,-51 0 0-16,-31 0-9 15,-69 11-2-15,-116 20 11 16,-97 9 0-16,-117 4 15 15,-76-1-7-15,-51-12-8 16,-44-3 0-16,-15-2-12 16,7 0 20-16,28-1-8 15,69-1 0-15,110 1 7 16,113-7-9-16,137-5 2 16,121 2-13-16,186-12 13 0,206-3 0 15,210 0 1 1,168-20-1-16,90-14 15 0,-1 2-17 15,-65 1 2-15,-96-3 0 16,-113 2-10-16,-128 4 13 16,-106 2-9-16,-114 9 6 15,-96 7 0-15,-76 5 3 16,-40 5-3-16,-25 0 0 16,-31-3-5-16,-90 3 14 15,-78 0-9-15,-104 0 0 16,-99 0 8-16,-48 0-14 15,-4 3 6-15,55 14 0 0,72 3-5 16,114 1 13-16,86 1-8 16,96 1 0-16,86 0-17 15,165-6 15-15,144-3 2 16,118-5 0-16,75-9 2 16,14 0 6-16,-25 0-8 15,-47-14 0-15,-87-6 6 16,-54 0-10-16,-100 0 4 15,-72 2 0-15,-66 7-2 16,-75 3 16-16,-32 5-14 16,-13 3 3-16,-37-3 8 15,-91 3 16-15,-78 0-27 16,-76 0 0-16,-72 0-6 0,-31 0 20 16,-4 9-14-1,28-7 0-15,86 4-7 0,96-6-5 16,107 12 12-16,79 4-18 15,172 8 5-15,117 1 1 16,126-5 12-16,67-8 0 16,23-7-50-16,-31-5 13 15,-96 0-42-15,-89 0 48 16,-103-5 20-16,-87-9 22 16,-78 2-11-16,-28 0 59 15,-45 1 0-15,-96-3-28 16,-72 0-31-16,-62 5 0 15,-28 6 0-15,4 0 10 16,48 0-10-16,59 3 0 0,58-2 11 16,75-2-11-16,35 4 0 15,24-2 0-15,0 2-2 16,62-3 17-16,72-3-15 16,79-5 0-16,83-6 11 15,31-1-14-15,-15-2 3 16,-40-3 0-16,-69 3-7 15,-79 0 18-15,-56 6-11 16,-54 2 0-16,-14 1 13 16,-75-1-17-16,-73 2 4 15,-83 1 0-15,-47 3-9 16,-35-3 16-16,0-2-7 16,24-3 0-16,38-4 9 0,66 4-15 15,75 3 6 1,58 5 0-16,52 3-10 0,72 3 9 15,100-5 1-15,86-4 0 16,62-8 8-16,13-3-18 16,-37 0 10-16,-66-3 0 15,-82 0-16-15,-65 0 22 16,-52 5-6-16,-31 2 20 16,-11-4-18-16,-85 0 22 15,-59 3-24-15,-68 8 0 16,-35 9-11-16,-31 0 21 15,0 0-10-15,14 0 0 0,38 6 7 16,51 2-13-16,76-2 6 16,52-3 0-16,51 0-7 15,7 0 1-15,65-3 5 16,83 0-7-16,76 0 16 16,58 0-7-16,6-15-1 15,-30-5 0-15,-41-6-14 16,-69 4 19-16,-59 2-5 15,-54 5 0-15,-35 4 9 16,-7 8-9-16,-96 2 0 16,-76 1 0-16,-48 0-10 15,-41 0 17-15,-1 7-7 16,32-1 0-16,69-4 9 16,71-2-15-16,66 0 8 0,31 0-2 15,59 0 0-15,89 0-7 16,75-6 7-16,45-16 0 15,21-1 17-15,-31-3-27 16,-14-2 10-16,-27-3 0 16,-31-1 0-16,-45 3 12 15,-38 7-12-15,-59 7 0 16,-30 10 4-16,-14 1-13 16,-96 4 9-16,-59 0 0 15,-61 0-7-15,-22 0 18 16,1 15-11-16,38-5 0 15,37-3 7-15,35-5-13 16,30-2 6-16,32 0 0 0,14 0-4 16,20 0 16-16,17 0-12 15,14 0 0-15,0 0 8 16,0 0-26-16,65 0 7 16,56 0 11-16,54 0-7 15,28 0 15-15,-21-5-8 16,-24 0 0-16,-48-4 9 15,-27 1-18-15,-32-1 9 16,-30 3 0-16,-4 3 5 16,-17-5 9-16,0-1-14 15,-38-6 0-15,-30 1 12 16,-29 3-28-16,1 2 16 16,-7 7 0-16,38 2-5 0,13 0 18 15,35 0-13 1,10 0 0-16,7 0 6 0,0 0-6 15,0-11 0-15,45-5 0 16,23-4-10-16,11 3 9 16,11 0 1-16,-21 3 0 15,-18 3 6-15,1-7-14 16,-1 2 8-16,15-4 0 16,2 2-2-16,5 1 10 15,-15 5-8-15,-13 6 0 16,-28 4 6-16,-10-1-16 15,-7 3 10-15,0 0 0 0,0 0-12 16,0 0 29-16,0 0-17 16,0-3 2-16,0-2 11 15,0 0-15-15,-7 1 2 16,7 4 0-16,0 0-8 16,0 0 4-16,0-4 4 15,34-1 0-15,11-1-12 16,7 1-2-16,-8 0 14 15,-20 1 0-15,-10 2-2 16,-14 2 12-16,0-4-12 16,0 2 2-16,0-4 0 15,-27-2 0-15,-18-1 0 16,0 3 0-16,-6-3-4 16,-11 7 12-16,-4 2-8 15,-16 0 0-15,17 0 4 0,6 0-14 16,28 0 10-16,17 0 0 15,14 0-6-15,0 0-5 16,80 2 11-16,40 4 0 16,35 3 8-16,16-6-5 15,-23 0-3-15,-31-3 0 16,-48 0-2-16,-41 0 12 16,-28 3-12-16,0-1 2 15,-59 10-8-15,-68 5 5 16,-55 7 6-16,-42 4-1 15,8 0-2-15,23-2 14 16,31 5-14-16,35-5 0 0,31 2 4 16,31-2-11-1,20-3 7-15,14-3 0 0,17 3-2 16,14-3 3-16,0 0-1 16,45 3 0-16,44-3 3 15,52 1-14-15,45-8 15 16,20-1-4-16,-13-3 0 15,-45-1-5-15,-45-2 5 16,-41 0-1-16,-49-6 1 16,-13 0-8-16,0 0 3 15,-13 2 2-15,-94 10-3 16,-34-1 12-16,-51 7-3 16,-15-2-3-16,1 2 5 0,27 4-13 15,31 1 8-15,52 0 0 16,27 3 0-16,49-4 0 15,13 4-7-15,7-3 7 16,13-2 0-16,53-8-2 16,30-8 2-16,31-5 0 15,1 0-5-15,-12 0 21 16,-26 0-16-16,-32-1 0 16,-27-5 0-16,-24 3-9 15,-7 3 9-15,0 0-4 16,-51 0 1-16,-84 0 6 15,-64 5-3-15,-76 13 0 0,-52-5 0 16,-27-1-5-16,-17-6 5 16,-21-3 0-16,-7-3-9 15,10 0 14-15,21 0-9 16,62 0 4-16,76 0 0 16,82 0-5-16,76 0 5 15,55 0 0-15,17 0 0 16,106-11 2-16,80-6-2 15,86-3 0-15,68-9-5 16,32 0 0-16,-15-1 7 16,-30-2-2-16,-63 2 0 15,-47 5-3-15,-76 8 3 16,-52 2 0-16,-68 9 2 16,-21 2-18-16,-110 0 14 15,-69 4 2-15,-89 0 0 16,-59 0 6-16,-47 0-9 0,-22 8 3 15,18-4 0-15,62 2-1 16,48-4 4-16,75 4-3 16,66-3 0-16,68-3 13 15,39 3-17-15,20 5 4 16,79-2 0-16,106 3-9 16,97-9 14-16,83 0-5 15,41 0 0-15,10-21 12 16,-59 5-27-16,-61-4 14 15,-76 0-13-15,-79 5-1 16,-72 7 21-16,-69 5-12 0,-45 3 5 16,-110 0-2-16,-106 0 0 15,-86 3 3-15,-62 14 0 16,-35 5-4-16,0-2 8 16,35 0-4-16,55-2 0 15,93-4 11-15,113-5-8 16,89 2-3-16,59 4-9 15,148 2 8-15,90 3 2 16,116-9 5-16,76-11-6 16,37 0-8-16,1-5 4 15,-59-19 4-15,-93 7-6 16,-79 3-2-16,-102 2 14 16,-77 10-6-16,-58-2 0 0,-58 4 7 15,-97 0-7-15,-106 0 0 16,-87 9 2-16,-51 14-7 15,-30 0 14-15,50 0-9 16,73 0 9-16,107-3 1 16,110-5 1-16,58 4-11 15,31 3-1-15,106 2-6 16,87-4 14-16,72-11-3 16,85-9-4-16,35 0 12 15,-6 0-13-15,-32-7 1 16,-65-3 0-16,-83 1 3 15,-78 3-1-15,-70 3-2 0,-44 0 0 16,-7-2 14 0,-96-5-17-16,-90 8 3 0,-89-3 0 15,-86 5-7-15,-48 0 7 16,-28 0 0-16,14 11 0 16,38 3 14-16,72 0-17 15,114-2 3-15,96-3 0 16,103 2-13-16,110-4-30 15,120 0 40-15,97-7-3 16,65 0-14-16,37 0 9 16,-6-7-55-16,-65-6-76 15,-86-13-186-15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5:30.1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900 693 159 0,'0'0'581'0,"0"0"-465"15,0 0 1-15,0 0 6 16,0 0-36-16,0 0 7 16,-127-44-37-16,127 41 3 15,0 3 14-15,0 0-50 16,0 0 3-16,0 0-27 16,20 0 12-16,32 0-12 15,23 0 7-15,1 0-3 16,-4 0 5-16,-3 0-1 15,-11 0-8-15,-6 0 0 16,-14 0 6-16,-4 0-2 0,-3 0-4 16,-7 0 0-1,-10 0-3-15,-7 0 10 0,-7 0-7 16,0 0 0-16,0 0 0 16,0 0-9-16,0 6 9 15,-31 14 0-15,-14 3 5 16,-13 3 6-16,-1-6-8 15,1 3-3-15,-4-7 0 16,28-1-3-16,3-4 3 16,10-5 0-16,21-6 0 15,-10 0 8-15,10 0-8 16,0 0 0-16,0 0 2 16,0 0-6-16,0 2 4 15,0-2-6-15,0 0 4 0,31 6-38 16,20 3 36-16,18 5 1 15,-4 10-22-15,11-2 20 16,-24 7-20 0,-1-3 20-16,-23-1-4 0,-11 1 8 15,-10-3 1-15,-7-4 0 16,0 0 1-16,-17-3-7 16,-18-7 8-16,-16-4-2 15,-1-1 9-15,-3-4 0 16,3 0-9-16,25 0 0 15,-11 0-19-15,14 0-37 16,17-4-93-16,0-4-91 16,7-1-91-16</inkml:trace>
  <inkml:trace contextRef="#ctx0" brushRef="#br0" timeOffset="444">1722 612 694 0,'0'0'181'0,"0"0"-46"0,0 0-49 15,0 0 2-15,0 0-33 16,0 0-52-16,20-46 21 15,25 46-24-15,-7 0 1 16,6 23 1-16,-13 8 4 16,-10 7-6-16,-7 2 0 15,-14-3 9-15,0 3-7 16,0-6-2-16,-21-1 0 16,-10-6 7-16,-3-7-3 15,-4-6 3-15,14-2-7 16,3-3 0-16,14-7 8 15,-3 1-6-15,10-3-2 16,0 0 23-16,0 0-9 16,0 0 15-16,10 0-29 0,42 0 13 15,27 0-16-15,28 0 3 16,-11 0-3-16,7 0-16 16,-20 0-180-16,-25 9-81 15,-20 3-321-15</inkml:trace>
  <inkml:trace contextRef="#ctx0" brushRef="#br0" timeOffset="1019">1254 1546 665 0,'0'0'260'16,"0"0"-86"-16,0 0-16 16,0 0-20-16,0 0-58 15,0 0-13-15,-45-105-8 16,38 105-41-16,7 0 12 16,0 0-30-16,0 0 5 0,0 0-10 15,0 6 6-15,0 20-1 16,0 8 3-16,0 9 7 15,0-1-11-15,0 7 1 16,0 8-12-16,-7 4-21 16,1 2-106-16,-5-6-102 15,11-9-196-15</inkml:trace>
  <inkml:trace contextRef="#ctx0" brushRef="#br0" timeOffset="1482">1928 1532 675 0,'0'0'211'0,"0"0"-119"16,0 0 44-16,0 0-41 16,0 0-26-16,0 0-42 15,58-59-18-15,-27 59-3 16,14 8-6-16,-14 18 0 16,3 11 5-16,-10 0-1 15,-3 6-4-15,-21 0 0 0,0-1 9 16,0-2-15-16,-21-5 6 15,-16-3 0-15,6-12 1 16,-4-6 5-16,11-5-6 16,3-7 11-16,15-2-6 15,6 0 8-15,0 0 13 16,0 0-1-16,6 0-17 16,39 0 5-16,14 0-7 15,30-2-6-15,14-1 10 16,24 0-21-16,4 3-66 15,-4 0-185-15,-17 0-415 16</inkml:trace>
  <inkml:trace contextRef="#ctx0" brushRef="#br0" timeOffset="1948">3915 1366 909 0,'0'0'150'16,"0"0"2"-16,0 0-41 16,0 0-33-16,0 0-30 15,0 0-47-15,-120-148 20 16,68 145-21-16,18 3 0 0,-4 0-8 15,7 16 6 1,11 11 2-16,-5 4 0 0,19 0 5 16,-8-2-9-16,14-2 4 15,0-8-1-15,0-8-5 16,27-2-13-16,18-9 19 16,-7 0-4-16,13 0 13 15,-13 0-2-15,0-5-7 16,-17-4 0-16,3-2 10 15,-17 5-8-15,-7 3 7 16,0 3-3-16,0 0 1 16,7 0-14-16,-7 36-1 15,6 14 8-15,1 15 4 0,-7 2 0 16,0-3-4-16,0 0 3 16,0-11 0-16,0-3-6 15,-7-5-154-15,-30-5-504 16</inkml:trace>
  <inkml:trace contextRef="#ctx0" brushRef="#br1" timeOffset="32077">900 5552 349 0,'0'0'418'0,"0"0"-268"16,0 0-22-16,0 0-21 16,0 0-34-16,0 0-17 15,-90-128-30-15,66 122 9 16,4 6-15-16,-4 0-19 16,-4 0-2-16,-10 14 1 15,7 18 0-15,4 5-6 16,10-3 7-16,10 3-1 15,7-3 0-15,0-2-3 0,0-7-4 16,38-5-4 0,6-8-11-16,1-12 2 0,0 0 7 15,-8 0 13-15,-9-13 10 16,-14-15-10-16,3 0 21 16,-10 0 9-16,0 2 0 15,-7 3 20-15,0 11-38 16,0 8 20-16,0 4-2 15,0 0-24-15,0 0-6 16,0 0-2-16,0 33-12 16,13 16 10-16,-2 9 8 15,3 1-1-15,-1-2-3 16,4-8 5-16,-3-3-7 16,7-9 2-16,-4-5-4 15,-3-1-94-15,-14-8-123 0,7-13-150 16</inkml:trace>
  <inkml:trace contextRef="#ctx0" brushRef="#br1" timeOffset="32604">1426 5692 646 0,'0'0'155'15,"0"0"-59"-15,0 0-18 16,0 0-11-16,0 0-25 0,0 0-39 16,124-9 21-16,-62 8 7 15,3-3-12-15,0 4 11 16,-3 0-17-16,-17-3 3 16,-11 3 7-16,-10-2-21 15,-3 2 14-15,-21-4 6 16,0 2-3-16,0-2 33 15,0-1-13-15,0-4-1 16,0-5-9-16,0 3-27 16,-21-3 3-16,-10 2-5 15,-7 0 0-15,-6 4-4 16,-1 2 4-16,4 3 0 16,10 0-4-16,0 3 5 0,24 0-1 15,7 0 0 1,0 0-2-16,0 0-7 0,0 0 5 15,14 0 1-15,24 0-6 16,6 12 13-16,8 2-4 16,-7 4 0-16,6-2 7 15,-6 5-11-15,-7 5 4 16,-1-4 0-16,-16 7-3 16,-14 0 3-16,-7 2-2 15,0 3-20-15,-21-5-78 16,-23-1-36-16,-8-5-68 15,7-3-139-15</inkml:trace>
  <inkml:trace contextRef="#ctx0" brushRef="#br1" timeOffset="32986">2588 5484 866 0,'0'0'111'15,"0"0"-32"-15,0 0 10 16,0 0-30-16,0 0-57 16,0 0 26-16,179 31-10 15,-141 1-16-15,-18 7 13 0,-13 4-15 16,-7 6 0-16,0 3 8 15,-38-1-2-15,-20-5-1 16,13-15-5-16,18-11 5 16,9-12-1-16,18-4-4 15,0-4 0-15,0 0 7 16,0 0-1-16,0 0 1 16,38 0-1-16,0 0 4 15,14 0 14-15,6 0-24 16,25 0-2-16,13-12-68 15,14-14-161-15,3-2-230 16</inkml:trace>
  <inkml:trace contextRef="#ctx0" brushRef="#br1" timeOffset="33441">3602 5682 811 0,'0'0'94'16,"0"0"-26"-16,0 0 33 16,0 0-45-16,0 0-50 15,0 0 11-15,255-53-17 16,-159 42 16-16,-7-3-11 16,-16 2-3-16,-22 6 14 0,-13 1-14 15,-24 2 8-15,-7-3 27 16,-7 0-1-16,0-5 24 15,0-3-8-15,-7-6-39 16,-21 0-5-16,-23-2-6 16,6 4-2-16,-17 3 2 15,28 5 6-15,10 3-8 16,10 4 0-16,14 3 4 16,0 0-9-16,0 0 5 15,0 0-2-15,0 0-7 16,31 0 13-16,10 6-7 15,4 14 3-15,6 3 0 16,4 3 2-16,-20 2-2 16,3 0 0-16,-14 1-4 0,-4 0 10 15,-13-3-6-15,-7 0 0 16,0-1-3-16,0 4-4 16,-38-4-75-16,-13 0-99 15,-8-1-148-15</inkml:trace>
  <inkml:trace contextRef="#ctx0" brushRef="#br1" timeOffset="33704">4761 5174 723 0,'0'0'324'0,"0"0"-205"15,0 0 14-15,0 0-42 16,0 0-73-16,0 0-12 16,0 69-4-16,-7-14 26 15,-3-1-9-15,10 1-17 16,0-1 10-16,0 0-9 16,0 0 0-16,0 1-3 15,0-4-153-15,0-2-272 16</inkml:trace>
  <inkml:trace contextRef="#ctx0" brushRef="#br1" timeOffset="34331">4991 5529 499 0,'0'0'232'0,"0"0"-165"16,0 0-26-16,0 0 13 15,0 0-10-15,227-20-33 16,-151 18 7-16,7-4 2 16,-25 3-17-16,0-3 9 15,-27 3-3-15,-17-2 3 16,-7 0 28-16,-7 4 13 15,0-7 19-15,0-8-14 0,-27 0-50 16,-11-4-8-16,-7 5 0 16,14 2 1-16,4 1 1 15,2 3-2-15,12 4 0 16,13 2 3-16,-7 0 0 16,0 3-3-16,7 0 0 15,0 0 4-15,0 0-13 16,0 0 5-16,34 17 4 15,18 5-9-15,10 5 22 16,-11-1-14-16,8-1 1 16,-14 1 0-16,-1 0-1 15,-16-4 1-15,-4 1 0 16,-17 3-2-16,-7-4 3 16,0 2-1-16,-21 1 0 15,-24 1-16-15,-6 3-62 0,13-3-171 16,7-5-80-16</inkml:trace>
  <inkml:trace contextRef="#ctx0" brushRef="#br1" timeOffset="35593">6174 5415 615 0,'0'0'349'0,"0"0"-218"16,0 0 3-16,0 0-14 0,0 0-12 16,0 0-64-16,-7-111-15 15,7 111-29-15,0 0 6 16,0 11-10-16,0 23 4 16,0 7 0-16,0 1 7 15,7 4-7-15,10-6 0 16,-10-3-2-16,7-11 13 15,-7-7-9-15,3-9-2 16,-3-8 0-16,-7-2 1 16,7 0 6-16,7 0-7 15,17-2 15-15,7-25-10 16,6-9 5-16,8-2-10 0,-7-1 4 16,-4 1-4-16,-10 9 0 15,0 8 0-15,-11 8-2 16,-13 8 9-16,10 5-12 15,-10 0 5-15,7 0-11 16,10 26 5-16,-3 8-1 16,3-4 7-16,-10 2-4 15,-1-3-1-15,1-11 0 16,3-8 4-16,-3-6-11 16,0-4 5-16,3 0 0 15,4 0 7-15,3-26 2 16,3-3 9-16,4-9-10 15,-10-1-1-15,-4-1 1 16,-10 2 8-16,-7 1-6 16,0 12 1-16,0 5 10 0,0 8-5 15,0 12 0-15,0 0-9 16,0 0-10-16,7 0 7 16,0 26-16-16,-1 11 19 15,1 3 0-15,10 1 7 16,4-7-7-16,3-11 0 15,-3-3-16-15,3-12 15 16,-4-2-13-16,-6-5 14 16,3-1-8-16,4 0 18 15,3-15-10-15,-3-13 0 16,-7-1 7-16,3-6-4 16,-10 3 0-16,-7 2-3 15,0 6 10-15,0 10-4 0,0 8 4 16,0 6-10-1,0 0-5-15,0 0 1 0,0 6-14 16,6 26 18-16,8 4-9 16,3 2 18-16,4-8-10 15,3-2 1-15,4-12-15 16,3-7 11-16,-11-6-3 16,11-3 7-16,0 0-4 15,-3-12 12-15,9-19-8 16,-16-3 1-16,-4-7 0 15,-10-5 15-15,-7 1-8 16,0-1-1-16,0 1 7 0,-31 4-6 16,4 13-4-1,3 10 1-15,10 13 2 0,14 5-14 16,0 0 6-16,0 19-7 16,0 22 4-16,0 11 7 15,0 1-7-15,7 3 4 16,24-9 0-16,13-5-4 15,-9-3 8-15,16-16-4 16,4-9 0-16,-3-11-20 16,6-3 20-16,-6-7 0 15,6-29 0-15,-6-7 3 16,-14-6 0-16,-7-5-3 16,-11-6 17-16,-20 0-12 0,0-5 14 15,0 2-16-15,-27 5 0 16,-18 14 6-16,21 20-5 15,3 12-4-15,4 12 0 16,10 0-4-16,-20 49-5 16,3 19 1-16,3 20 8 15,11 5 3-15,10-5-3 16,0-8 0-16,38-8 2 16,13-17 2-16,25-5-8 15,-11-15-34-15,18-9-75 16,-25-12-86-16,-27-8-99 15,-17-6-587-15</inkml:trace>
  <inkml:trace contextRef="#ctx0" brushRef="#br1" timeOffset="58483">2612 7296 613 0,'0'0'340'0,"0"0"-229"15,0 0 9-15,0 0 3 16,0 0-29-16,0 0-13 16,0 0-45-16,0 0 6 15,0 0-5-15,0 6-26 16,0-6 14-16,0 0-19 15,0 0-4-15,7 0 13 16,0 0-6-16,7-11-6 16,-1-9-3-16,11-4 12 15,-3 7-10-15,-11 3-2 16,-3-3 2-16,7 6-5 16,-7-4 10-16,-7 4-7 15,7 8 0-15,-7 0 3 0,0 3-13 16,0 0 10-16,0 0-13 15,0 9 12-15,0 14-5 16,10 11 6-16,-10-1 0 16,7 5 8-16,-7-1-10 15,7-3 2-15,0-2 0 16,0-3-5-16,-1-6 11 16,-6-6-6-16,0-3 0 15,0 1 2-15,0 0-12 16,-13-2 10-16,-8-2 0 15,-10 1-7-15,7-9 16 0,10 0-9 16,1-3 0 0,6 0 9-16,7 0-3 0,0 0-6 15,0 0 0-15,0 0-6 16,0 0 3-16,13 0 1 16,39 0-6-16,24-6 7 15,34-12-13-15,0 5 14 16,3 0-65-16,-34 11-45 15,-34 2-169-15,-45 0-295 16</inkml:trace>
  <inkml:trace contextRef="#ctx0" brushRef="#br1" timeOffset="59566">23 8938 776 0,'0'0'150'0,"0"0"-51"15,0 0 49-15,0 0-16 0,0 0-66 16,0 0-7 0,0 0 8-16,0 0-41 0,7-4 8 15,10-10-14-15,-3-3-16 16,24-6 10-16,-11 3-14 16,11-3 2-16,-7 3 3 15,-17 9 3-15,-7 2-8 16,-7 6 0-16,0 3 5 15,0 0-4-15,0 0-1 16,0-2 0-16,0 2-3 16,0 0 1-16,0 0 1 15,0 5-4-15,0 22 1 16,0 12 1-16,0 7 3 16,-7 3 0-16,-7 2-4 15,14 0 15-15,0 1-10 16,0-7-1-16,0 1 0 0,0-9-1 15,0-2 1-15,0-9 0 16,0-6-6-16,0-9 16 16,0-3-15-16,0 1 5 15,0-3 0-15,-24-6 0 16,3 0 0-16,-10 0 1 16,4 0 1-16,3 0 6 15,10 0-8-15,0 0 0 16,4 0 7-16,10 0-9 15,0 0 2-15,0 0 0 16,0 0-3-16,0 0-4 0,10 0 2 16,25 0 5-16,9 0 0 15,15 0-1-15,3-6 1 16,3 0 0-16,4 0-1 16,3 4-82-16,-14 2-149 15,-13 0-324-15</inkml:trace>
  <inkml:trace contextRef="#ctx0" brushRef="#br1" timeOffset="60178">1113 9157 814 0,'0'0'115'15,"0"0"-65"-15,0 0 52 16,0 0-13-16,0 0-62 16,0 0 24-16,-65-17-8 15,65 14-22-15,0 3-2 16,20-2-18-16,18-1 1 15,21 3 2-15,-1 0 6 0,4 0-10 16,-4 0 0-16,8 0 3 16,2 0 2-16,5-9-3 15,2-5 4-15,-9-3 21 16,-15-1-16-16,-13 8 31 16,-31-3 1-16,0 8 4 15,-7-6 11-15,0-4-46 16,0-2 3-16,-21-3-4 15,-24 0 0-15,-6 3-4 16,-1 3-7-16,1 2 0 16,6 3 1-16,7 7-1 15,18-1 0-15,9 3-1 16,11 0 7-16,0 0-7 16,0 0 1-16,11 0-19 15,40 11 16-15,8 15 4 0,13-2-1 16,-10-8 0-16,-11 4 13 15,-6-6-14-15,-18 7 1 16,4-8 0-16,-17 8-4 16,3 1 4-16,-17 4 0 15,0 5-1-15,-31 9-5 16,-51 9 4-16,-28 3-198 16,-17 2-270-16</inkml:trace>
  <inkml:trace contextRef="#ctx0" brushRef="#br1" timeOffset="69615">2825 8631 826 0,'0'0'234'0,"0"0"-106"0,0 0 15 16,0 0-18-16,0 0-58 15,0 0 10-15,0 0-48 16,0-137-5-16,0 137 16 16,0 0-37-16,0 0 16 15,-7 0-19-15,1 0 14 16,-19 18-24-16,-9 24 10 15,-11 21 0-15,-10 6 1 16,21 8 13-16,3 6-14 16,17 3 0-16,7 2 5 0,7 4-14 15,7-7 9 1,31-7 0-16,3-13-7 0,4-13 12 16,0-17-5-16,-7-17 0 15,-1-6 1-15,-6-6-8 16,-17-6 7-16,7 0 0 15,3 0 3-15,-17-18 12 16,0-9-14-16,-1-5-1 16,-6-5 7-16,0 3-4 15,-13 3-3-15,-25 1 0 16,0 7-1-16,-7 6 13 16,18 6-14-16,-11 5 2 15,7 6-3-15,10 0-11 16,-3 0 13-16,-3 0-29 15,13 29-31-15,-3 8-98 0,17 1-101 16,0-7-152 0</inkml:trace>
  <inkml:trace contextRef="#ctx0" brushRef="#br1" timeOffset="70260">3530 9094 675 0,'0'0'191'16,"0"0"-67"-16,0 0-16 0,0 0-6 15,0 0-52-15,0 0-7 16,-31-16 18-16,31 16-37 15,0 0 6-15,0 0-7 16,0 0-15-16,0-4 13 16,0 4-21-16,31 0 0 15,14 0 6-15,27-2 4 16,11 2-7-16,13-3-3 16,-7 0 8-16,7 1-10 15,-13-2 4-15,-18 0-2 16,-13 2 19-16,-14 2-17 15,-7-3 18-15,-11-2 3 16,-13-1-13-16,0-9 29 0,10 1-14 16,-17-5 0-1,0-5-4-15,0 2-18 0,0 2 12 16,-31-3-15-16,11 3 5 16,-18 0-10-16,7 3 10 15,3 5-5-15,-3 2 0 16,7 3 6-16,4 2-7 15,20 1 1-15,0 2 0 16,0 2 3-16,0 0-3 16,0 0 0-16,0 0-1 15,0 0 2-15,0 0-11 16,44 0 10-16,15 20 0 0,17 8-5 16,-4 1 5-16,-3 5 0 15,-11-3 0-15,-13 1 10 16,-14-3-12-16,-18-3 2 15,-13 3 0-15,0-1-12 16,-58 3 9-16,-49 9-101 16,-16 3-130-16,-12-1-287 15</inkml:trace>
  <inkml:trace contextRef="#ctx0" brushRef="#br0" timeOffset="98919">5071 8920 344 0,'0'0'444'16,"0"0"-281"-16,0 0-14 0,0 0-25 16,0 0-8-16,0 0-66 15,0 0-16-15,6-25 8 16,18 7-32-16,-10-5 17 16,17-3 0-16,-3-5-26 15,16 0 27-15,-6 0-28 16,7 5 3-16,-14 5 11 15,-11 10-2-15,-6 6-12 16,-14 5 0-16,0 0 6 16,0 0-16-16,0 0 9 15,11 0 1-15,-5 19-8 16,8 15 12-16,-7 7-4 16,10 1 0-16,-10 7 7 0,0 5-14 15,0-2 7 1,-7 0 0-16,0-1-1 0,0-11 6 15,0-6-5-15,0-8 0 16,0-7-2-16,0-7-8 16,0-6 10-16,-7 4 0 15,-24-5-1-15,4 0 11 16,-4 1-4-16,0-4-6 16,10 1 14-16,7-3-14 15,14 0 0-15,0 0 0 16,0 0-3-16,0 0 2 15,0 0 1-15,0 0 0 0,0 0 7 16,0 0-22 0,45 0 16-16,13 0-1 0,15-5 1 15,9-6-1-15,14-1-50 16,1 3-150-16,-8 1-262 16</inkml:trace>
  <inkml:trace contextRef="#ctx0" brushRef="#br0" timeOffset="99443">6095 9006 702 0,'0'0'95'0,"0"0"-41"0,0 0 52 16,0 0-104-16,0 0 12 16,0 0 11-16,79-14-25 15,-41 11 29-15,7-6 9 16,-1 1-7-16,-13-1 31 16,-3-2-17-16,-4-2-18 15,-3 2 26-15,-15 0-35 16,-6-6 23-16,0 0 1 15,0-1-40-15,-20 2 27 16,-25 4-29-16,0 1 0 0,-6 2 2 16,6 6 11-16,14 1-6 15,11 2-7-15,13 0 13 16,7 0-26-16,0 0 13 16,0 0-3-16,0 0-7 15,38 0 0-15,13 2 10 16,14 16 4-16,18-4 7 15,-18 0-15-15,11 6 4 16,-24 0 0-16,-8 3 0 16,-23 6 11-16,-4-4-11 15,-17 4 0-15,0 5-16 16,-31 0 10-16,-14 1-40 16,-6-4-105-16,13-2-37 0,17-3-135 15</inkml:trace>
  <inkml:trace contextRef="#ctx0" brushRef="#br0" timeOffset="99772">7006 8928 745 0,'0'0'185'16,"0"0"-85"-16,0 0 48 15,0 0-48-15,0 0-25 0,0 0-14 16,-51-114-48-16,51 106 14 16,0 2-27-16,0 3 5 15,0 0 4-15,0 3-9 16,7 0 0-16,0 0 0 16,-7 0 10-16,0 0-12 15,0 0 2-15,0 0-2 16,0 0-8-16,0 0 10 15,6 0 0-15,-6 0-3 16,7 6-11-16,-7 0-53 16,0 8-130-16,0-2-74 15,0 2-187-15</inkml:trace>
  <inkml:trace contextRef="#ctx0" brushRef="#br0" timeOffset="104639">6938 8946 519 0,'0'0'151'0,"0"0"-28"16,0 0 5-16,0 0-53 16,0 0-1-16,0 0-38 15,-52-134 9-15,52 119 11 16,0 4-47-16,0-1 30 16,0 7-32-16,0-1-2 15,24 3-1-15,-10 3-4 16,17 0 0-16,-4 0-4 15,4 20 3-15,0 8-3 0,-10 10 4 16,3-1 0 0,-17 6-10-16,0-1 12 0,6-7-2 15,-13-3 0 1,7-13 11-16,-7-9-11 0,0-5 0 16,11-5 1-16,-11 0 16 15,6 0-9-15,8-3 1 16,7-25-5-16,-4-10 11 15,11-2-16-15,-4 3 1 16,-11 3 0-16,1 8 5 16,-4 9-5-16,-3 5 0 15,0 6 7-15,-7 4 5 16,0 2-17-16,7 0 5 16,7 0-16-16,10 16 9 0,-4 10 7 15,5 1 0-15,-12-5-5 16,1 0 15-16,3-1-14 15,-3-9 4-15,-14-1 0 16,7-9-6-16,-7-2 12 16,7 0-6-16,10 0 1 15,-3-13 10-15,6-16-9 16,4 0-2-16,-10 4 0 16,-14 1 0-16,7 8 4 15,-7 1-4-15,0 7 1 16,0 2 9-16,0 6-8 15,0 0-2-15,0 0-13 16,0 0 9-16,0 20-12 16,10 8 16-16,-3-1 0 15,7-2 4-15,0-2-11 0,10-6 7 16,3-5-26-16,-3-10 24 16,7-2-24-16,4 0 26 15,-4-2 0-15,0-18 9 16,-11-9-7-16,1-3-2 15,3-2 0-15,-10-3 4 16,3 5 6-16,-17 13-8 16,0 4 13-16,0 10-12 15,0 5 24-15,0 0-27 16,0 0-9-16,0 5 8 0,0 24-8 16,7 5 9-1,13-5 0-15,11-4 5 0,-10-5-12 16,17 0 7-16,-7-5-19 15,13-7 15-15,1-3-15 16,-11-5 17-16,11 0-1 16,0-7 6-16,0-25-4 15,-8-8 1-15,-6-8 0 16,-10-7-1-16,-7-9 8 16,-14-7-1-16,0-5 11 15,0 7-15-15,0 12 23 16,-14 17-24-16,-7 17 2 15,4 14 18-15,3 9-18 0,8 2-3 16,-12 48 0 0,5 21 0-16,13 21-7 0,0 2 7 15,6-2 0-15,32-13 1 16,14-18 3-16,6-18-4 16,4-15 0-16,4-16-6 15,-8-12-3-15,4 0-3 16,-11-24 12-16,1-18-6 15,-14-10 10-15,-4-14-4 16,-3-11 0-16,-17-6 11 16,-14 3-8-16,0 9-2 15,0 23-1-15,-14 16 37 16,0 21-18-16,-3 11 14 16,3 0-33-16,-6 45 12 0,-4 31-19 15,3 8 7 1,4 8 0-16,17-6-4 0,0-18 10 15,31-10-6-15,27-14 0 16,25-11-12-16,6-10-21 16,14-15-124-16,14-8-171 15</inkml:trace>
  <inkml:trace contextRef="#ctx0" brushRef="#br0" timeOffset="105947">9740 8174 674 0,'0'0'135'0,"0"0"1"16,0 0-23-16,0 0-23 16,0 0-7-16,0 0-40 15,-117-118-17-15,28 107 8 16,-39 6-30-16,-33 5 0 15,-39 0-4-15,-23 0 6 16,-14 0-13-16,-8 5 7 16,-16 1 0-16,10-3-4 15,-7-3 14-15,-3 0-10 16,10 0 0-16,-7 0 8 0,-10-12-13 16,0 4 5-1,-14-1 0-15,0 7-8 0,3-2 12 16,11 4-4-16,17 0 0 15,14 0 10-15,6 0-14 16,22 0 4-16,26 0 0 16,5 0-5-16,6 0 12 15,3-8-7-15,4 2 0 16,-10 0 8-16,3 4-19 16,-7-2 11-16,0 2 0 15,18 2-1-15,20 0 3 16,31 0-2-16,20 0 0 15,8 14 7-15,10 4-19 16,3-1 12-16,-3-6 0 16,3-2-4-16,10-7 13 0,-6-2-9 15,-11 0 0-15,-13 0 8 16,-7 0-13-16,-21 18 5 16,-24 2 0-16,0 3-8 15,0 5 15-15,14-5-7 16,17 0 0-16,13 0 8 15,29-1-17-15,9 1 9 16,15 3 0-16,16 0-9 16,4 3 12-16,3-1-3 15,11 1 0-15,-4 5 5 0,-6 3-13 16,-11 3 8 0,10 0 0-16,-10 0-6 0,10 3 14 15,-9 8-8-15,16 4 0 16,-10 8 6-16,3 2-14 15,4 3 8-15,3 13 0 16,7 8-7-16,7 5 14 16,0 5-7-16,0 2 0 15,0-9 5-15,21-6-14 16,10-7 9-16,7-4 0 16,-11-4-5-16,4-2 11 15,0-7-6-15,-3-1 0 16,2-10 6-16,8-8-11 15,14-9 5-15,27-13 0 16,55-9-13-16,65-12 13 16,63 0 0-16,40 0 0 0,32-18 4 15,37 1-7-15,14 8 3 16,-6 0-13-16,6 7 7 16,-28 2-35-16,-16 0 24 15,-1 0-7-15,0 0-25 16,-6 0 31-16,24-6-9 15,9-5 7-15,22-1 19 16,3 0-26-16,0 4 26 16,-14 8 0-16,-31 0 1 15,-34 0-1-15,-31 0 1 16,-38 0 0-16,-30 0-3 0,-12 0 8 16,-16 0-5-16,-4-3 0 15,-3-2 5-15,-24-1-12 16,-21-1 7-16,-14 0 0 15,-17-2-4-15,-6 0 9 16,-8 1-5-16,1-1 0 16,-11-3 3-16,-11-5 5 15,-2-5-7-15,-15-10 22 16,1-5 38-16,-7-11-29 16,-1-9 3-16,-6-11-13 15,-7-19 2-15,-10-16 17 16,-14-20-26-16,-1-11 9 15,-6-4 11-15,0 4-28 0,0 5 22 16,0 9-2 0,0 6-25-16,-6 11 29 0,-22 12-30 15,-24 16 0-15,-16 16 5 16,-15 6-2-16,-20 17-8 16,-7 7-19-16,-17 6-94 15,10 9-61-15,-3 5-183 16</inkml:trace>
  <inkml:trace contextRef="#ctx0" brushRef="#br1" timeOffset="4178">484 3660 563 0,'0'0'163'16,"0"0"-21"-16,0 0-23 15,0 0 34-15,0 0-57 16,0 0-34-16,0 0 4 16,-31-104-47-16,75 102 11 15,8 2-12-15,10 0-15 16,-10 0 15-16,6 26-18 15,-13 5 0-15,-8 6-1 16,-23 0 10-16,-14 9-9 0,0 2 0 16,-14 4 2-16,-47 5 3 15,-18-6-2-15,-4-8-3 16,7-8 1-16,25-18 13 16,23-8-14-16,11-7 0 15,17-2 6-15,0 0-4 16,0 0-1-16,0 0-1 15,0 0 11-15,7 0-4 16,31 0-7-16,13 0 4 16,25 0 6-16,7 0-7 15,13 0-3-15,7 0-9 16,-7 0-23-16,14 0-152 16,-20 6-152-16,-15 3-419 15</inkml:trace>
  <inkml:trace contextRef="#ctx0" brushRef="#br1" timeOffset="4711">1677 3885 700 0,'0'0'159'15,"0"0"-59"-15,0 0-6 0,0 0-47 16,0 0-47-16,0 0 26 16,72-8-17-16,-3 8 19 15,3 0 11-15,11 0-16 16,-1 0 12-16,-17 0 3 16,-13-6-21-16,-14 1 23 15,-14-1-25-15,-17-3 14 16,-7-2 25-16,0-4-38 15,0-5 11-15,0-3-27 16,-7 1 10-16,-17 0-13 16,-14-2 7-16,4 4-4 15,-4 6 1-15,0-1 12 16,7 7-7-16,17 2-5 16,0 3 8-16,14 3-3 15,0 0-6-15,0 0-3 0,0 0 2 16,45 5-6-16,14 22 7 15,-1 1 0-15,11 2 8 16,-11 3-7-16,8 1-1 16,-15 3 0-16,1 3-3 15,-14-3 14-15,-7 1-14 16,-18-7 3-16,-13-2 0 16,0-3-11-16,-20 2 11 15,-49 0-28-15,-10 4-110 16,-4-3-129-16,25-1-314 15</inkml:trace>
  <inkml:trace contextRef="#ctx0" brushRef="#br1" timeOffset="5662">2922 3639 943 0,'0'0'154'16,"0"0"-57"-16,0 0 20 16,0 0-61-16,0 0-24 15,0 0-10-15,147-65-12 0,-88 65-2 16,16 0-8-16,-16 0 9 15,-1 0-10-15,-13 15 1 16,-7 7 0-16,-14 1-2 16,-24 0 14-16,0 5-12 15,0 7 0-15,-45 1 4 16,-23 1 10-16,2-5-14 16,8-6 0-16,13-11 5 15,0-7 11-15,32-5-16 16,-5-3 0-16,18 0 6 15,0 0 11-15,0 0-6 16,0 0 12-16,0 0-19 0,0 0 1 16,18 0-5-16,9 0 0 15,4 0 2-15,-10 5 1 16,-4 4-3-16,-3-6 0 16,-8 0-2-16,-6-3 14 15,0 0-12-15,0 0 1 16,0 0 5-16,0 0 19 15,0 0-18-15,0 0 5 16,0 0 1-16,0 0 1 16,0 0-12-16,0 0-2 15,0 0 6-15,0 0-22 16,7 6 16-16,0-1 0 16,17 4-6-16,-10-2 18 15,0 3-12-15,10 4 0 0,-10 1 3 16,-1 2-13-1,5 3 10-15,-5 0 0 0,-13 0-1 16,0 0 11-16,0-1-14 16,0 1 4-16,0 1 0 15,-20-4-12-15,-18-2 12 16,-14-5 0-16,1-4-7 16,6-3 16-16,0-3-9 15,8 0 0-15,6 0 2 16,10 0-9-16,7 0 7 15,14 0 0-15,0 0-2 16,0 0 1-16,0 0-5 0,0 0 2 16,0 0-15-16,0 0 14 15,0 0-23-15,14 0 18 16,7 0 4-16,16 0 12 16,8 0-5-16,-14 0-1 15,-3 6 2-15,2 0-13 16,-23-1 11-16,0 1 0 15,-7-2-2-15,0-2 9 16,0-2-7-16,0 0 0 16,0 0-12-16,-34 0 11 15,-28 0-46-15,4 0-93 16,-8 0-74-16,15 3-153 16</inkml:trace>
  <inkml:trace contextRef="#ctx0" brushRef="#br1" timeOffset="6473">3774 3931 663 0,'0'0'157'0,"0"0"-35"16,0 0-42-16,0 0 7 15,0 0-27-15,0 0-27 16,-14-91 8-16,14 91-39 16,0 0-2-16,7 0 0 15,21-3 7-15,17 3-3 16,23 0-4-16,-2 0 1 16,2 0-3-16,-16 0 5 15,-18-3-3-15,-16 0 0 16,-12-1 10-16,-6-3 2 15,0-4-9-15,0-7 0 16,-6-5 9-16,-25-3-4 0,-7 0-8 16,10 7 3-16,-3 2 8 15,18 2 1-15,-11 7-7 16,17 2-5-16,0 3 14 16,7 3-8-16,0 0-6 15,0 0 0-15,0 0-17 16,0 0 15-16,7 0-10 15,24 17 9-15,27 15-4 16,1 9 14-16,16 6-4 16,-9 5-3-16,-5-1 5 15,-19-5-5-15,-11-10 0 16,-18 0 0-16,-13-14-10 16,0-5 15-16,0 1-5 0,-20-4 0 15,-32 6-4 1,-6-3 0-16,-4 3-139 0,17 0-107 15,24-6-278-15</inkml:trace>
  <inkml:trace contextRef="#ctx0" brushRef="#br1" timeOffset="7762">4672 3948 730 0,'0'0'167'0,"0"0"-58"16,0 0-3-16,0-166 16 0,13 140-64 15,-6 12-24-15,10 6-1 16,-3 2-29-16,0 6-4 16,10 0 0-16,4 0-2 15,3 17 0-15,-1 9 2 16,-2 8 0-16,-4 7-9 15,-3 1 10-15,-14 4-1 16,-1 0 0-16,-6-12-1 16,11-5-5-16,-11-12 6 15,0-8 0-15,0-7-8 16,7-2 13-16,-1 0-5 0,1 0 15 16,7-11-14-1,3-21 18-15,4-2-19 0,10 3 0 16,-10-3-1-16,-4 8 10 15,3 0-8-15,1 5-1 16,-4 7 7-16,4 6-15 16,3 5 8-16,-10 3-4 15,10 0-9-15,3 6 8 16,-3 17 4-16,-3 8 1 16,3 2-24-16,-3 8 24 15,-8-6-15-15,11-4-11 16,-10-8 17-16,0-8-25 15,3-10 26-15,-10-5 3 16,0 0 2-16,7 0 3 0,10-11 8 16,-4-21-6-16,11-5 13 15,-10-5-6-15,10-2 2 16,-17 4 1-16,3 12-11 16,-10 8 31-16,-7 11-29 15,7 9 1-15,-7 0-2 16,6 0-2-16,1 0-7 15,0 16-9-15,17 13 15 16,-10 6-8-16,0 3 9 16,10-7 0-16,-10-5-9 15,3-6 14-15,-3-9-6 16,-1-8 1-16,-6 0 0 16,3-3 1-16,-3 0 1 0,7-3-2 15,0-21 10-15,3-4-3 16,4-3-7-16,3-3 0 15,-4 2 13-15,-6 7-17 16,3 4 4-16,-10 10 0 16,0 8 5-16,-7 3-5 15,7 0-4-15,0 3-6 16,17 29-10-16,3 4 11 16,4 1 9-16,0 1 0 15,-3-9-5-15,3-9 7 16,7-9-2-16,6-8 0 15,-9-3-5-15,16 0 2 16,-13-18 3-16,7-24 0 16,-1-10 3-16,-6-5 3 0,-10-9-6 15,-4 3 4-15,-17-2 1 16,-7 8 17-16,0 2-10 16,0 13 0-16,-21 13 22 15,4 11-34-15,10 13 16 16,0 5-16-16,7 5-16 15,-7 32 9-15,7 21-2 16,0 5 9-16,0 0-6 16,0-9 4-16,45-11-3 15,-7-8-5-15,20-17 7 16,8-11-9-16,9-7 12 0,-3-3 0 16,-3-31-3-1,-10-9 12-15,-15-5-9 0,-6-7 0 16,-10 4 11-16,-11-1-7 15,-17 1-4-15,0-1 0 16,0 0 23-16,-31 7-9 16,0 5 9-16,3 12-9 15,-2 16-12-15,23 8 32 16,-7 4-34-16,4 32-19 16,-4 31 18-16,0 23-8 15,14 9 9-15,0-1 0 16,7 0 8-16,38-11-13 15,6-12 5-15,15-14-2 16,-5-18-1-16,-2-17-78 0,-14-11-49 16,-18-5-156-16,-27-6-244 15</inkml:trace>
  <inkml:trace contextRef="#ctx0" brushRef="#br0" timeOffset="76552">5211 3191 432 0,'0'0'214'16,"0"0"-97"-16,0 0 29 15,0 0-39-15,0 0 3 16,0 0-38-16,0 0 9 16,0 0 12-16,7-3-20 15,11-11 1-15,2-10-35 16,4-5-19-16,4-1 10 0,-4-4-8 16,-4-4-5-16,5-2 8 15,-12 0-25-15,-6-3 15 16,-7 1-1-16,0 1-13 15,0 1 15-15,0 9-16 16,0 8 2-16,0 8 4 16,-14 10 1-16,8 5-7 15,6 0 0-15,-18 0-12 16,5 11 9-16,-8 26-6 16,-10 15 9-16,7 8 0 15,10 2 3-15,7 1-3 16,7-5 0-16,0-7 2 15,0-10-5-15,7-10 3 16,17-11 0-16,-17-8 0 16,14-7 1-16,-14-5-1 0,17 0 0 15,-11 0 5-15,12 0 1 16,2-17-6-16,-3 0 0 16,-3-6-1-16,3 6 9 15,-4 3-8-15,-6 3 0 16,3 4 3-16,-3 7-9 15,10 0 1-15,4 0 2 16,3 9 1-16,-4 14-5 16,-3-1 7-16,-3 2-1 15,-4-1-18-15,-3-3 1 0,-14-4-46 16,7 2-36 0,-7-1-92-16,0-5-189 0</inkml:trace>
  <inkml:trace contextRef="#ctx0" brushRef="#br0" timeOffset="76809">6006 2931 768 0,'0'0'247'15,"0"0"-64"-15,0 0-16 16,0 0-28-16,0 0-79 15,0 0-31-15,-24-40-17 16,24 40-12-16,0 20-1 0,0 14 0 16,0 9 2-16,0 2 3 15,0 4-4-15,0 3-4 16,0 2 4-16,-7-6-200 16,-14 1-265-16</inkml:trace>
  <inkml:trace contextRef="#ctx0" brushRef="#br0" timeOffset="102096">6982 4603 453 0,'0'0'157'0,"0"0"-25"16,0 0-36-16,0 0 5 15,0 0-9-15,0 0-56 16,-27-34 6-16,27 22-26 15,0-2 1-15,27-9 14 16,4-9-23-16,7-2 5 0,0 3 10 16,-18-1-19-16,-6 0 39 15,-3 7-29-15,-11-1-6 16,0 1 13-16,0 5-13 16,0 6 10-16,0 2-1 15,0 6-15-15,0 0 7 16,0 6-9-16,0 0-18 15,-11 6 18-15,-9 29-8 16,-4 12 8-16,10 6 0 16,0 1 8-16,7-2-11 15,7-4 3-15,0-9 0 16,0-6-9-16,0-8 15 0,14-7-6 16,0-4 0-16,-7-8 4 15,3 0-11 1,-3-6 7-16,6 0 0 0,12 0 8 15,2-18 3-15,11-11-11 16,0 3 0-16,-11 4 7 16,-10 8-9-16,-3 8 2 15,-7 3 0-15,7 3-7 16,3 0 4-16,-10 0 2 16,7 9 0-16,3 13-4 15,-3 4-10-15,-8 3 1 16,1 3-89-16,0-1-73 15,0-5-164-15</inkml:trace>
  <inkml:trace contextRef="#ctx0" brushRef="#br0" timeOffset="102416">7553 4434 501 0,'0'0'120'0,"0"0"-38"16,0 0-22-16,0 0-13 16,0 0-46-16,0 0 0 15,134-17 30-15,-103 17-26 16,-10 11 11-16,-4 9-8 0,-10 4-3 16,0-1 19-16,-7-3-22 15,0 2 25-15,0-2 16 16,0-5-41-16,-7-4 24 15,7-6-19-15,0 5-6 16,0 0 14-16,0 2-15 16,38-1 0-16,20-5-4 15,0-6-65-15,8 0-113 16,-11 0-383-16</inkml:trace>
  <inkml:trace contextRef="#ctx0" brushRef="#br0" timeOffset="107291">6116 2870 487 0,'0'0'276'16,"0"0"-196"-16,0 0 38 16,0 0-14-16,0 0-6 15,0 0-39-15,7-36-34 16,68 6-3-16,28-7-19 15,38-2 12-15,31-7 9 16,35-5-19-16,16-7 27 16,28-5-23-16,0-3-8 15,-20 1 22-15,-32 7-20 16,-34 13 21-16,-31 7-3 0,-38 10-21 16,-30 5 28-16,-15 5-21 15,-27 10 2-15,-17 3 28 16,-7 5-35-16,0 0 12 15,0-3-10-15,0 3 8 16,0 0-17-16,7 0 5 16,-7 0-10-16,14 0-7 15,-7 16-74-15,-7 19-58 16,0 5-108-16,0 12-205 16</inkml:trace>
  <inkml:trace contextRef="#ctx0" brushRef="#br0" timeOffset="108303">7969 4128 541 0,'0'0'155'0,"0"0"-35"16,0 0-1-16,0 0-11 16,0 0-25-16,0-150-13 15,24 91 25-15,11-9-45 16,9-15-25-16,8-14 12 16,10-8-34-16,-18-7 27 15,8-9-7-15,-7-1-22 16,-11 4 21-16,4 7-21 15,-7 14-1-15,-11 8 12 0,-2 12-3 16,-11 8-4-16,-1 6-5 16,-6 6 9-16,0 3 4 15,0 2-13-15,0 10 0 16,0 13-3-16,0 9 7 16,0 8-4-16,0 10 0 15,0 2 10-15,0 0-17 16,0 0 7-16,0 0-8 15,0 0-1-15,0 0-9 16,0 0-1-16,0 0-13 16,0 0-18-16,0 0 14 15,0-9-39-15,7 0-35 0,0-5-22 16,-7 3 33 0,0 5-13-16,0 3-127 0</inkml:trace>
  <inkml:trace contextRef="#ctx0" brushRef="#br0" timeOffset="109172">8079 1684 644 0,'0'0'142'16,"0"0"12"-16,0 0-49 16,-27-152-5-16,13 121 0 15,-3 5-48-15,3 9 22 16,7 8-27-16,0 7-32 16,7 2 14-16,0 0-29 15,0 0-8-15,0 26 0 16,0 13 8-16,14 7 0 0,7 5 0 15,3 1 11-15,-4 0-28 16,11-6 17-16,0-12-41 16,-10-15 18-16,10-9-35 15,-11-10 32-15,4 0 21 16,-3-10 5-16,-7-14 4 16,3-5-4-16,-10 0 0 15,-7 6 21-15,7 0-20 16,-7 6 23-16,0 6-7 15,0 5-15-15,0 6 6 16,0 0-8-16,0 0-12 16,7 0 7-16,6 11-9 15,18 9 11-15,0 0 3 0,14-8-19 16,-11-7 10 0,4-5 2-16,0 0 7 0,0 0-7 15,-24-9 20-15,10-14-13 16,-18-2 9-16,-6-7-8 15,0 2 29-15,0-5-23 16,0 3 0-16,-17 1 0 16,-3 5-1-16,-11 9-12 15,10 8-1-15,7 9-90 16,-3 0-77-16,10 9-160 16,7 14-280-16</inkml:trace>
  <inkml:trace contextRef="#ctx0" brushRef="#br0" timeOffset="110283">8846 1524 694 0,'0'0'124'16,"0"0"25"-16,0 0-22 15,0 0-14-15,0 0-39 16,0 0-34-16,-76-103 13 15,76 103-48-15,0 0 0 16,-7 0-10-16,0 20-7 16,-10 17 12-16,4 11 0 15,13 1 2-15,0 0-8 16,0-3 6-16,0-9-4 0,20-9-1 16,11-8-24-16,7-11 11 15,-7-9 1-15,3 0 17 16,-3-5 6-16,-10-21-4 15,3-6-2-15,-17-6 4 16,-7 2 11-16,0-4-5 16,0-3 10-16,0 3-17 15,-21 6 23-15,-10 5-26 16,7 12 5-16,3 8-5 16,1 4 10-16,-4 5-19 15,17 0 9-15,0 17-6 16,0 17-3-16,7 12 9 15,0-3 0-15,14-1-3 0,24-1-22 16,6-13 23-16,8-11-25 16,-7-9 15-16,6-8 3 15,-16 0 9-15,20-16 0 16,-21-13 2-16,4 3 10 16,0-2-11-16,-7 7-1 15,-11 5 0-15,-6 7-1 16,3 4 1-16,-10 5 0 15,7 0 0-15,10 0-6 16,-10 10 5-16,6 16 1 16,4 6-3-16,-10 2-12 15,10-2 20-15,-17-6-5 16,7-7 0-16,0-10 7 16,3-6-5-16,-10-3-2 0,6-3 0 15,1-25 37-15,17-16-22 16,-7-1 13-16,-10-7 8 15,0-5-33-15,-1-3 35 16,-2-5-13-16,-4-1-20 16,-7-3 26-16,0 8-18 15,0 16 4-15,0 13 9 16,-18 13-21-16,12 10 9 16,-1 6-14-16,7 3 5 15,0 0-19-15,0 41-4 16,0 24 18-16,0 12 0 15,24 12 8-15,-4-6-12 16,11 0 4-16,-3-6 0 0,-4-14-7 16,-3-14 7-16,-15-21-15 15,5-17 7-15,-11-11-3 16,0 0 8-16,13-2 3 16,-6-30 0-16,0-13 3 15,10-4 2-15,-3 0-5 16,7 3 0-16,3 7 8 15,-10 7-13-15,-1 12 5 16,-2 9-4-16,-11 7-4 16,0 4-9-16,7 0-21 15,6 0-26-15,1 23 27 16,3 9 26-16,-10-1-5 0,-7 1 9 16,0-1-1-16,0-8-4 15,0 0 10-15,0-11 1 16,-7-4-29-16,7-5 22 15,0-3-6-15,0 0 14 16,0 0-10-16,0 0 10 16,0 0-27-16,0 0-51 15,28 0-16-15,34 0 20 16,10 0-166-16</inkml:trace>
  <inkml:trace contextRef="#ctx0" brushRef="#br0" timeOffset="110586">10734 1098 779 0,'0'0'141'0,"0"0"-49"15,0 0 56-15,0 0-64 16,0 0-3-16,0 0-81 15,-52-109 4-15,52 155-12 16,0 23 9-16,0 8-1 16,0 3 0-16,0 5 9 15,0-2-9-15,0-2 0 0,0-4 0 16,14-17-6 0,3-11-9-16,-10-21-110 0,-7-11-76 15,0-17-33-15,0 0-8 16,0-11-100-16</inkml:trace>
  <inkml:trace contextRef="#ctx0" brushRef="#br0" timeOffset="111302">10572 1530 106 0,'0'0'112'0,"0"0"8"15,0 0 10-15,0 0-35 16,0 0-10-16,0 0-83 16,-120-67 6-16,181 67-4 15,19 0-1-15,2 0 35 16,14 0-16-16,-13 0 8 15,-11-2 7-15,-20-4-10 0,-21 4 17 16,-18-2 21-16,-6 2-2 16,-7 2 35-16,0 0-38 15,0-3-6-15,0 3 13 16,0 0-45-16,0 0-12 16,0 3-10-16,11 23-12 15,9 8 12-15,-6 5 0 16,10-1 0-16,4-7-2 15,-4-5 3-15,7-9-2 16,-11-8-1-16,4-6 2 16,-3-3 0-16,-1 0 0 15,11-23 1-15,0-15 5 16,-10-10 6-16,3-6-12 0,-10-9 9 16,-7 0-6-16,-7-5 42 15,0-1-17-15,0 2-15 16,0 11 38-1,-14 9-51-15,-3 20 22 0,3 8-17 16,7 14 2-16,7 5-14 16,-7 12-13-16,7 39 20 15,0 24-14-15,0 8 26 16,0 2-12-16,14-2 0 16,24-8 2-16,0-10-17 15,13-16-12-15,-13-17-32 16,14-21 41-16,-1-11-12 15,1-3 30-15,6-34 0 16,-6-12 7-16,6-11 3 0,-20-3-10 16,-7-5 4-16,-17-4 36 15,-14 1-20-15,0-3 23 16,-14 11-18-16,-17 14-22 16,4 15 20-16,2 17-23 15,12 14 0-15,-11 3-5 16,17 29-17-16,-21 35 22 15,4 23 0-15,17 4 13 16,7-2-15-16,0-9 2 16,14-6 0-16,24-11-10 15,13-8-35-15,-6-16-20 16,7-13-28-16,-14-12-75 16,-7-14-53-16,-25 0-119 0</inkml:trace>
  <inkml:trace contextRef="#ctx0" brushRef="#br0" timeOffset="111667">10988 1138 529 0,'0'0'113'0,"0"0"-32"16,0 0-15-1,0 0-17-15,0 0-5 0,0 0-42 16,41-32 0-16,-30 32-4 16,-11 0-2-16,0 9 4 15,0-3 3-15,0 0 4 16,0-4-3-16,0-2 0 16,6 0-4-16,1 0 21 15,0 0-1-15,0 0 82 16,-7-19-10-16,0-7-69 15,0 0 36-15,0 3-32 16,-7 0-18-16,-24 6-9 16,-3 6-11-16,-4 8 9 15,7 3-27-15,10 0-120 16,21 29-68-16,14 2-341 0</inkml:trace>
  <inkml:trace contextRef="#ctx0" brushRef="#br0" timeOffset="112486">12484 1127 926 0,'0'0'112'15,"0"0"-80"-15,0 0 73 16,0 0 14-16,0 0-82 0,0 0-7 16,-83-61-30-16,83 107-19 15,0 17 13-15,7 17 6 16,10 3 0-16,-17 0 0 16,0-3 13-16,0-9-13 15,0-10 0-15,0-18 4 16,0-18-7-16,0-17 3 15,0-8 0-15,0 0 23 16,0 0-21-16,0-13 24 16,0-20 18-16,0-6-36 15,0-1 12-15,14 2-19 0,10 8-1 16,-3 6 0 0,-8 13 5-16,5 5-7 0,-5 6 2 15,8 0-15-15,10 13 0 16,-10 23 4-16,-4 10-2 15,-3 3 12-15,-14-7-25 16,0 1 19-16,-14-6-34 16,-24-9-5-16,0-7 33 15,11-13-45-15,9-8 33 16,12 0 13-16,-1 0 24 16,7-20-15-16,0-5 3 15,31-7-19-15,20-5 12 0,15 0 3 16,9-3 4-1,-10 5 11-15,-6 7-2 16,-14 5 2-16,-14 6-1 0,-18 5-5 16,-6 4 21-16,0 5-12 15,-7 3-2-15,0 0 29 16,0 0-32-16,0 0 13 16,0 0-22-16,0 0-17 15,-7 20 16-15,-7 15 1 16,14 1 0-16,0 5 0 15,0-10 8-15,14-8-13 16,17-9 5-16,0-9-17 16,3-5 13-16,4 0 4 15,-7 0 0-15,-3-10 16 16,-4-19-6-16,-17-3 8 0,0-5 5 16,-7-3-3-16,0 3-1 15,-28 3-18-15,-17 5-1 16,-10 12 0-16,21 8-44 15,3 9-59-15,31 0-79 16,0 0-202-16</inkml:trace>
  <inkml:trace contextRef="#ctx0" brushRef="#br0" timeOffset="113209">13419 1167 814 0,'0'0'172'0,"0"0"-33"0,0 0-27 16,0 0-3-16,0 0-71 16,0 0 0-16,0-103-38 15,0 103 0-15,-10 40-2 16,10 17 1-16,-7 8 1 16,-7 1-3-16,7 0 10 15,7-3-7-15,0-6 0 16,0-11 7-16,0-12-19 15,0-11-29-15,0-15-54 16,0-8 12-16,0 0 41 16,0-11 42-16,0-21 8 15,0-13-1-15,-7-1-7 16,-17 1 0-16,-3 8 0 16,-4 10 12-16,7 10-9 0,17 8 9 15,0 9 4-15,7 0-5 16,0 0-18-16,0 0 7 15,0 0-15-15,14 9 11 16,30 6-7-16,18-10 11 16,-3-5 6-16,-1 0 2 15,1 0 0-15,-8-8-3 16,-13-13 11-16,-14-1 42 16,-10-6-20-16,-7-7 16 15,-7-5 1-15,0-2-32 16,0 1 15-16,-28 3-26 15,-3 13-6-15,17 11 7 16,-10 6-11-16,18 8-2 16,-8 0 0-16,7 14-17 0,-17 35 14 15,17 19 3-15,7 6 0 16,0-3 0-16,0-8 3 16,0-5-3-16,7-15 0 15,17-15-4-15,-17-13 0 16,7-13-18-16,-1-2 16 15,4 0-2-15,11-2 15 16,10-27-7-16,0-5 0 16,13-1 12-16,-13 4-13 15,-4 8 1-15,4 9 0 16,0 11-9-16,0 3 6 0,13 0-5 16,-6 29-2-1,0 11-71-15,-7 3-33 0,3 2-80 16,-3-7-137-16</inkml:trace>
  <inkml:trace contextRef="#ctx0" brushRef="#br0" timeOffset="114071">14939 1346 860 0,'0'0'134'0,"0"0"-58"15,0 0 60-15,0 0-49 16,0 0-18-16,0 0-35 16,-196-148-25-16,175 148 9 15,7 0-18-15,-10 0-2 16,-14 23-6-16,11 14 4 15,-4 7 4-15,17 0 0 16,7 1 4-16,7-4-16 16,0-6 12-16,14-10-18 15,24-7 2-15,0-10-24 0,-4-8 40 16,4 0 14 0,-7 0-13-16,-4-30 25 0,4 0-16 15,-17-1 3-15,3-1 40 16,-10 1-32-16,-7 2 14 15,0 7-23-15,0 7-4 16,0 9 9-16,0 3-17 16,0 3-8-16,0 0 5 15,0 14-27-15,0 24 30 16,7 5 0-16,0 5 9 16,17-2-6-16,-10-6-3 15,6-8 0-15,-2-12-11 0,-5-9 8 16,8-8 0-1,3-3 1-15,-3 0 2 0,10-14 14 16,6-15-14-16,-9 0 0 16,3 1 8-16,-7 2-4 15,-3 3-4-15,-8 9 2 16,-6 8 10-16,-7 3-17 16,10 3 5-16,11 0-26 15,-7 20 25-15,17 11-24 16,7 7 19-16,-11-1 6 15,-3-9-2-15,-3-5-10 16,-4-8 11-16,-3-10-2 16,-7-1-8-16,0-4-7 15,-1 0 18-15,12-14 10 16,-5-21-10-16,-6-8 24 0,10-5-23 16,-17 2 2-16,0-3 22 15,0 3-25-15,-17 3 24 16,-10 9-24-16,-4 11 6 15,17 12 1-15,-3 8-7 16,17 3-12-16,0 13 9 16,0 28-13-16,0 10 16 15,0 7 0-15,0-4 6 16,31-5-17-16,7-7-63 16,13-4-56-16,1-10-18 15,13-11-94-15,-3-11-223 16</inkml:trace>
  <inkml:trace contextRef="#ctx0" brushRef="#br0" timeOffset="115270">15967 1320 794 0,'0'0'213'15,"0"0"-50"-15,0 0-27 16,0 0-44-16,0 0-22 15,0 0-43-15,-21-94-18 16,14 94-9-16,-3 9-10 16,-4 22 10-16,0 18 0 15,8 6 8-15,6-1-11 0,0 3 3 16,0-8 0 0,0-9-4-16,6-11 5 0,15-13-2 15,-4-7-9-15,-3-9 0 16,13 0 10-16,4-15 8 15,7-19-1-15,14-9 11 16,-7-2-11-16,-8 5-7 16,-2 3 0-16,-11 11 13 15,-10 8-23-15,3 13 10 16,-3 5-3-16,-8 0-4 16,15 17-27-16,10 15 34 15,-7 5-18-15,-10-3-35 16,0-5 53-16,3-7-7 0,-4-8 2 15,1-5-4-15,0-6-11 16,3-3 20-16,-3 0 12 16,10-12-9-16,4-16 19 15,-15-3-21-15,11-3 15 16,-17-2 29-16,-7 5-34 16,0 6 23-16,0 5-9 15,0 8-24-15,0 10 29 16,0 2-30-16,0 0-1 15,0 0-4-15,0 5-22 16,0 27 10-16,0 10 12 16,7 1 10-16,10 0-14 15,4-3 3-15,0-8-19 16,9-9 19-16,1-6-24 0,-3-14 29 16,-4-3 1-16,4 0 0 15,2-12 11-15,1-19-9 16,4-12 10-16,3-5 42 15,-7 2-48-15,-11 3 40 16,-3 5-2-16,-17 10-27 16,0 8 21-16,0 11-37 15,0 7-1-15,0 2 0 16,0 0 0-16,0 0-1 16,0 28-14-16,0 12 15 15,0 6-2-15,0 0 2 16,0 2-4-16,14-5-1 0,38-11-17 15,-1-13 19-15,18-13-1 16,3-6 4-16,4-11-2 16,-4-29 2-16,-3-9 0 15,-11-5 8-15,-20-6 7 16,-17-3-6-16,-7-9-1 16,-14-7-5-16,0-2 21 15,-35 7-21-15,-10 8-2 16,8 15 8-16,6 16 3 15,17 18-12-15,7 9 0 16,0 8-8-16,0 8-2 16,-17 41-9-16,4 25 19 15,2 16 0-15,18 1 3 0,0 2-9 16,7-4 6 0,48-8-48-16,11-16 38 0,23-14-31 15,0-25 9-15,8-20 17 16,-1-6 8-16,-7-20 7 15,-10-34 0-15,-3-9 4 16,-17-14 13-16,-15-3 2 16,-30-3 23-16,-14-3-1 15,0 9-29-15,-34 9 12 16,-21 19-18-16,27 23-4 16,-3 11 1-16,17 15-3 15,-10 3-12-15,4 49 3 16,-11 25 9-16,10 17 3 0,21 1-3 15,0-4 0-15,21-5-14 16,41-6-6-16,10-17-33 16,24-12-39-16,-6-16-178 15,-1-23-186-15</inkml:trace>
  <inkml:trace contextRef="#ctx0" brushRef="#br0" timeOffset="161759">18827 0 430 0,'0'0'226'0,"0"0"-127"16,0 0-18-16,0 0 3 16,0 0-31-16,0 0-34 15,0 40 3-15,-6 6 2 16,-8 8 14-16,-10 18 14 16,10 7-30-16,-7 13 19 15,4 8 3-15,-3 8-25 0,-5 4 12 16,5 3-21-1,6-2-2-15,-3-7 5 0,10-2-11 16,7-5-2-16,0 2 7 16,0 2-2-16,7 5-4 15,17 10-1-15,-10 8 0 16,-1 15 2-16,-13 3 2 16,0-6-4-16,0-1 25 15,0-12-12-15,-13-4 4 16,-1-9-13-16,-3-10 14 15,17-1 9-15,0-8-24 16,0 2 2-16,0 5 8 16,10 0-13-16,-3 0 14 0,0 5-13 15,7 4 6 1,-14-2 9-16,0 4-6 0,0 12 14 16,0-4-8-16,0 0-15 15,6 0 36-15,1-10-35 16,11-6-2-16,-5 5 10 15,1-5-6-15,-4 6 1 16,4 3-5-16,-7-1 2 16,0-3 6-16,0 1-8 15,10-1 0-15,-17 7 5 16,0 2 2-16,0 0-5 16,0 4 6-16,0-4-6 15,0-8 13-15,0 5-13 16,0 9 0-16,-17-3 3 0,3 6 0 15,0-1-5-15,-3-10 0 16,3 2 6-16,7-9-4 16,1-4-2-16,6-2 0 15,0-5 3-15,0 1 3 16,-7-4-6-16,-4-5 0 16,-2-6 7-16,6-1-5 15,-7 1-2-15,-3-5 0 16,3-1 1-16,7-9 3 15,0 1-4-15,0-3 0 16,7-3 5-16,-10-3-5 16,10 0 0-16,-7 3 0 15,0 3 0-15,0 0 5 16,1-3-5-16,-1 0 0 16,-10-6 6-16,10-7-8 0,7 5 2 15,0-6 0-15,-7 2-3 16,7 3 9-16,-14 1-6 15,7 5 0-15,-10-3 4 16,3 6-6-16,7-3 2 16,-10 3 0-16,10 0-2 15,0-9 8-15,-6-6-6 16,13-10 0-16,0-7 4 16,0 0-6-16,0-1 2 15,0-5 0-15,0-2-4 0,0-5 9 16,0-5-5-1,0-1 0-15,0-7 4 0,0 1-7 16,0-6 3-16,0 0 0 16,0 0-5-16,0 0 3 15,13 0 2-15,-6 0 0 16,10 0 3-16,-3 0-4 16,7 0 1-16,10 0 0 15,7 0-3-15,6 0 8 16,8 0-9-16,-1 0 4 15,8 0-16-15,10-6 15 16,10-2-15-16,41-3 12 16,28 2-5-16,38-1 7 0,13 3-1 15,0 1 3-15,-6 6-6 16,0 0 1-16,-8 0-4 16,1 0-5-16,20 0 10 15,-3 0-25-15,-4 0 17 16,1 0 10-16,-1 0-8 15,1 0 5-15,10 0-4 16,-11 0 4-16,0 0 1 16,1 0-13-16,3-2 16 15,-4-4-2-15,-6-3 3 16,-1 0-8-16,1-5 6 16,6 0 2-16,11-7-6 15,-4 5 1-15,1-1 3 16,-8 2-14-16,-13 4-19 0,-8 3 30 15,-6 3-29 1,-17 0 20-16,-7 3 12 0,7-1-25 16,10 0 27-16,13-3-4 15,5 4-11-15,9 2 10 16,11 0-17-16,-28 0 3 16,-3 0 18-16,-17 0-15 15,-7 5 15-15,0 4-3 16,17-1 4-16,-4-2-5 15,18-3 7-15,0 0-2 16,0 2 0-16,-11-2 4 16,-20 3-4-16,-21-3 0 0,-17 0 2 15,-13 3-5-15,-15-6 3 16,-6 2 0-16,3-2-1 16,3 0 6-16,22 0-5 15,-8 0 0-15,0 0 5 16,0 0-4-16,-6 0-1 15,-1 0 0-15,8 0-1 16,-1 0 7-16,-14 0-6 16,-9 0 0-16,-5 0 2 15,-16 0 2-15,-7 0-4 16,-1 0 0-16,1 0-5 16,-11 0 14-16,11 0-9 15,-14 0 0-15,0 0 2 16,10 0 8-16,-3 0-10 15,14 0 2-15,-1 0 5 0,1 0-3 16,-8 0 3-16,11 0 0 16,-13 0-4-16,20 0 4 15,3 0-7-15,11 0 0 16,-11 0 2-16,0 0 9 16,-3 0-11-16,-17 0 0 15,-18 0 0-15,4 0 2 16,0 0-2-16,-3 0 0 15,3 0 0-15,-11 0 9 16,11 0-9-16,7 0 5 0,-4 0-3 16,11 0 13-1,-7 0-14-15,0 0 0 16,-18 0 2-16,4-2 4 0,-10 2-4 16,-7 0-1-16,-7 0 0 15,17 0 5-15,-17 0-7 16,7 0 0-16,-7 0 2 15,0 0 4-15,0 0-7 16,0 0 1-16,0 0-77 16,-24 0-49-16,-21 0-209 15</inkml:trace>
  <inkml:trace contextRef="#ctx0" brushRef="#br0" timeOffset="163387">20021 529 653 0,'0'0'193'16,"0"0"-76"-16,0 0 27 15,0 0-13-15,0 0-47 0,0 0 2 16,0 0-39-1,0 3 5-15,24-23-3 0,-4-12-47 16,11 1 33-16,0-3-16 16,-3 2-12-16,-4 7 16 15,-10 4-19-15,-8 6 7 16,1 4 7-16,-7 4-15 16,0 4 10-16,0 3-13 15,7 0 1-15,-7 0-8 16,0 0 0-16,0 0-4 15,0 16 5-15,0 19-2 16,0 11 8-16,0-1 0 16,0 1 2-16,0-3-2 0,0-3 0 15,0-3 0-15,-7-2-3 16,0-5 11 0,-6-4-10-16,6-5 2 0,-10-7 0 15,10-3-5-15,0-5 5 16,7-3 0-16,-7-3-5 15,0 0 2-15,-10 0 3 16,3 0 0-16,0 0 5 16,7 0 0-16,-3 0-5 15,10 0 0-15,0 0 0 16,0 0 8-16,0 0-11 16,0 0 3-16,0 0-8 15,0 0 2-15,10 0-2 16,11 0 8-16,17-9-6 0,0-2 16 15,6-1-19 1,-9 0 9-16,3 4-79 0,6 5-73 16,-13 3-174-16,-17 0-188 15</inkml:trace>
  <inkml:trace contextRef="#ctx0" brushRef="#br0" timeOffset="163778">21444 492 600 0,'0'0'268'0,"0"0"-186"16,0 0 18-16,0 0 13 15,0 0-59-15,0 0-11 16,-51-9-24-16,51 9-15 16,0 0 28-16,30-3-13 15,15-6 8-15,20 1 1 0,25-4-20 16,6 4 15-1,14 0-23-15,-3-1 1 0,-28 6 1 16,-21 3-2-16,-34 0-74 16,-24 0-93-16,0 0-59 15,-7 0-91-15</inkml:trace>
  <inkml:trace contextRef="#ctx0" brushRef="#br0" timeOffset="164004">21809 240 636 0,'0'0'170'0,"0"0"-12"15,0 0-18-15,0 0-8 0,0 0-42 16,0 0-19-16,-14-57-50 16,14 57-18-16,0 37-3 15,-17 15-7-15,17 16 5 16,0 4 2-16,0-1 0 15,0-2 10-15,0-7-10 16,0-4-19-16,0-9-165 16,6-9-272-16</inkml:trace>
  <inkml:trace contextRef="#ctx0" brushRef="#br0" timeOffset="167774">22623 275 206 0,'0'0'419'0,"0"0"-308"16,0 0 18-16,0 0-7 15,0 0-9-15,0 0-15 16,0 0-11-16,0 0 19 16,0-18-29-16,0 1-56 15,0 0 14-15,0 3-22 16,0 2 9-16,-13 4-11 16,-5 2-5-16,5 3-12 15,-1 3-2-15,-10 0-7 16,-10 17 13-16,-11 24 1 0,7 7-3 15,7 3 4-15,10-2-8 16,15-4 7-16,6-10-37 16,0-12-3-16,0-8 3 15,6-7-20-15,22-8 22 16,10 0 25-16,6 0 11 16,-6-23 21-16,7-5-19 15,-18-2 12-15,-2 2 7 16,-5 0 8-16,-3-1 29 15,-17 5-14-15,7 11-14 16,-7 5 5-16,0 3-23 16,0 5 6-16,0 0-18 15,0 0 0-15,0 0-3 0,0 15-21 16,0 23 6-16,0 13 14 16,-17 4 4-16,3-4 0 15,7-2-2-15,-6-7 9 16,13-4-3-16,0-1-4 15,-7-6 0-15,7 1 0 16,0-3 0-16,0-4-15 16,0-2-84-16,0 3-31 15,0-4-77-15,0-1-252 16</inkml:trace>
  <inkml:trace contextRef="#ctx0" brushRef="#br0" timeOffset="168375">23662 272 877 0,'0'0'94'0,"0"0"31"16,0 0-17-16,0 0-7 0,0 0-63 15,0 0-7 1,-45-89 5-16,38 86-33 0,-10 0 14 16,3 3-16-16,-6 0-1 15,-11 0 0-15,0 0-5 16,3 15 2-16,-3 13-3 15,4 3 3-15,-4 4 3 16,17-1-1-16,-3 4-5 16,17-10 6-16,0-5-33 15,0-3-5-15,0-12 21 16,0-4-27-16,38-4 32 16,0 0 9-16,6-6 6 15,1-14 7-15,-11-6-6 0,-3-3-4 16,-7 4 29-1,-3-4 9-15,-7 6-11 0,-7 9 3 16,10 8-10-16,-17 6 21 16,0 0-38-16,0 0-3 15,0 15-6-15,0 22-26 16,0 14 32-16,0 4 2 16,0-1 2-16,-17 0 5 15,10-6-6-15,0 1-3 16,-7-6 7-16,7-9-7 15,0-2 0-15,7-6-90 16,0-9-90-16,0-3-106 16,0-11-372-16</inkml:trace>
  <inkml:trace contextRef="#ctx0" brushRef="#br0" timeOffset="168869">24446 263 717 0,'0'0'177'16,"0"0"-61"-16,0 0 10 15,0 0-32-15,0 0-34 16,0 0-39-16,-79-86 21 0,55 84-21 15,-4 2-14 1,4 0-12-16,-14 0 5 0,0 17 0 16,4 14-6-16,-4 3 9 15,7 4-3-15,11-7 0 16,20-5 1-16,0-3-8 16,0-6-7-16,13-3-35 15,18-11 29-15,7-3 6 16,-3 0 14-16,9 0 7 15,-6-6-5-15,0-11 10 16,-17 6-5-16,3-1 0 16,-18 7 36-16,-6-1-17 0,0 6 9 15,0 0-5 1,0 0-17-16,0 0-13 0,0 14-17 16,7 18 5-16,0 11 6 15,0 5 12-15,3 3 2 16,-10 0-8-16,7 2 5 15,-7-8-11-15,0-2-25 16,0-11-155-16,0-10-201 16</inkml:trace>
  <inkml:trace contextRef="#ctx0" brushRef="#br0" timeOffset="169785">22950 360 512 0,'0'0'176'0,"0"0"-18"0,0 0-13 16,0 0-37-16,0 0-35 16,0 0-12-16,38-38 15 15,-38 27-31-15,0 1-2 16,0 0 8-16,0 5-39 16,0-1 14-16,0 1-9 15,0 2-17-15,0 0 13 16,0 3-13-16,0 0 0 15,0 0-12-15,0 0 1 16,-24 0-1-16,10 0 4 16,-10 20 8-16,-3 6 6 0,2 5-6 15,19 6 0 1,-1 1-8-16,7 2 2 0,0-7-1 16,0-3-1-16,13-8-17 15,18-11 15-15,7-5-11 16,-3-6 21-16,9 0-4 15,1 0 11-15,-7-11-4 16,-7-9-1-16,-4-6 6 16,-3 0 6-16,-17-5 16 15,0 3 9-15,0-1 14 16,-7 5-36-16,0 10 25 16,0 9-16-16,0 2-21 15,0 3 9-15,0 0-14 16,0 0-14-16,0 8 9 15,0 30-19-15,-7 11 24 0,-7 4 0 16,1 8 7-16,2-7-5 16,11 1-2-16,-7-8-5 15,1-2-45-15,6-1-151 16,-14-6-218-16</inkml:trace>
  <inkml:trace contextRef="#ctx0" brushRef="#br0" timeOffset="171127">23119 378 198 0,'0'0'117'0,"0"0"-67"15,0 0-2-15,0 0-6 16,0 0-9-16,0 0-9 16,0 0 9-16,0 0 4 15,0 0-1-15,0 0 10 0,0 0-15 16,0 0 11-16,0 0 15 16,0 0-30-16,0 0 2 15,0 0-1-15,0 0-7 16,0 0 6-16,0 0-25 15,0 0 0-15,0 0 1 16,0 0 3-16,0 0-6 16,0 0 0-16,0 0 3 15,0 0-6-15,0 0 3 16,0 0 0-16,10 0-1 16,-3 0-7-16,0 0 8 15,0 0 1-15,-7 0 4 16,6 0-4-16,-6 0 0 0,0 0-1 15,0 0 1-15,0 0 6 16,0 0-7-16,0 0 6 16,0-3-6-16,0 0 38 15,0-3-30-15,7 0 2 16,-7 0 3-16,0 1-10 16,0-1 5-16,0-2-7 15,11 2 0-15,-11-3 8 16,0 4-7-16,0-4 12 15,0-1 6-15,0 5-6 0,0 0 26 16,0-3-17 0,0 2-7-16,0-3 17 0,0-3-23 15,0 4 10-15,0-1 1 16,0 3-19-16,-11 3 13 16,4 1-15-16,-6 2-5 15,6 0 4-15,-10 0-15 16,3 0 10-16,-7 0 2 15,-3 15-90-15,3 4-11 16,-3-1-47-16,18-4-111 16</inkml:trace>
  <inkml:trace contextRef="#ctx0" brushRef="#br0" timeOffset="171528">23201 393 321 0,'0'0'188'0,"0"0"-95"16,0 0 22-16,0 0-27 16,0 0-2-16,0 0-29 15,-14-89-2-15,7 76-14 16,-10 5-24-16,10 3 15 15,-6 2-32-15,6 0-2 16,-17 3-3-16,10 0-2 16,-7 0-62-16,-3 0-95 15,4 6-129-15</inkml:trace>
  <inkml:trace contextRef="#ctx0" brushRef="#br1" timeOffset="174705">20392 2156 802 0,'0'0'228'0,"0"0"-54"16,0 0-11-16,0 0-42 15,0 0-28-15,0 0-54 16,0 0-3-16,24-26-7 15,-24 26-24-15,0 0 3 16,0 0-8-16,0 0-9 16,0 8 1-16,0 21 5 0,0 14 3 15,0 11 0 1,0 3 9-16,0 1-5 0,0-4-4 16,0 3-8-16,0-3-5 15,0-5-116-15,0-9-79 16,0-8-206-16</inkml:trace>
  <inkml:trace contextRef="#ctx0" brushRef="#br1" timeOffset="175253">20643 2461 225 0,'0'0'522'0,"0"0"-376"15,0 0-54-15,0 0-31 16,0 0-20-16,0 0-41 16,120-8 19-16,-54 8 22 15,2 0-31-15,5 0 31 16,-5 0 2-16,-9 0-15 16,-15 0 6-16,-23 0-27 15,-4 0 16-15,-17 0 6 16,0 0-19-16,0 0 58 15,0 0-15-15,0-3-11 16,0-6 7-16,0-2-41 16,-10-4-6-16,-11 2-2 15,1 1 3-15,3 4-7 16,-4-1 4-16,4 0 0 16,3 4 1-16,7-1-1 0,7 3 0 15,0 3 0-15,0 0 5 16,0 0-13-16,0 0 6 15,0 0-3-15,0 0 0 16,0 0-12-16,21 0 2 16,23 6-5-16,18 17 20 15,4 0-3-15,-8 2 3 16,-13-2 0-16,-7 0-6 16,-18-2 3-16,-9-3 3 15,-11 0 0-15,0 0-16 0,0-1 13 16,-31 1-7-1,-14 4-47-15,-7-6-19 0,8 2-104 16,13-4-15-16,17-2-102 16</inkml:trace>
  <inkml:trace contextRef="#ctx0" brushRef="#br1" timeOffset="176575">21616 2536 812 0,'0'0'177'0,"0"0"-17"16,0 0-27-16,0 0-56 0,0 0-9 16,0 0-19-16,28-109-42 15,-11 100 15-15,-4 6-22 16,-6 3-2-16,17 0-6 15,-10 0-1-15,7 0 9 16,3 21-6-16,-4 11-18 16,5 5 23-16,-12 11-15 15,1 6 16-15,-14-5 1 16,10-3 4-16,-3-12-5 16,-7-14 0-16,7-9 8 15,-7-7-8-15,7-4 3 16,-7 0-3-16,7 0 26 0,-7 0-16 15,7-24 22 1,3-9-32-16,11-8 13 0,-8-1-13 16,18 4 0-16,-10 7 0 15,3 8-2-15,-10 8 8 16,-7 7-6-16,3 4 0 16,-3 4-14-16,0 0 11 15,13 0-15-15,4 16-3 16,-3 6 21-16,3 10-35 15,-3-3 10-15,-4-1 5 16,4-2-8-16,-8-7 12 16,5-7-4-16,2-4 6 15,-13-4 10-15,17-4-20 0,-3 0 24 16,-7-6 13 0,10-20-13-16,-4-3 25 0,-3-2-1 15,-3-3 4-15,-7 2 25 16,-7 1-32-16,0 6 6 15,0 10-3-15,0 7-19 16,0 8 21-16,0 0-26 16,0 0-8-16,0 0 0 15,0 14-40-15,7 17 46 16,17 6-3-16,-3-3-8 16,3-2 10-16,3-6-11 15,4-6-5-15,7-6 11 0,-11-9-12 16,-2-5 20-1,-5 0 3-15,11 0 3 0,-10-2 7 16,10-21-12-16,-18-3 0 16,5 0 30-16,-11-2-15 15,-1 2 19-15,-6 1-8 16,0 2-22-16,0 8 20 16,0 6-25-16,0 7 5 15,0 2-5-15,0 0-8 16,0 0-3-16,0 11-16 15,14 18-16-15,17 8 30 16,0-3 13-16,-3 1-1 16,9-10-2-16,8-7-17 15,-7-4 10-15,13-12 7 16,1-2 6-16,7 0-1 16,-8-8 0-16,8-23-2 0,-15-9 25 15,1-9-17-15,-14-8 31 16,-17-3 5-16,-14-3-15 15,0 3 14-15,0 2-25 16,-28 16-4-16,-3 11-1 16,7 10-7-16,17 13-4 15,-7 8-2-15,14 0-12 16,0 0 7-16,0 34-24 16,0 20 25-16,0 18-4 15,0 2-11-15,0 1 13 16,21-10-18-16,17-13-4 0,14-13 5 15,9-19-20-15,-2-14 38 16,6-6-2-16,4-8 14 16,3-32-4-16,4-15 2 15,-11-10-1-15,-6-4 17 16,-22-2-7-16,-13-1 11 16,-17 6 23-16,-7 3-32 15,0 15 2-15,-7 10-8 16,-23 21-5-16,16 12-5 15,7 5 0-15,-10 0-14 16,-4 22 8-16,-17 36-9 16,0 22 15-16,1 14 0 15,23 6 3-15,14-3-16 16,0-10 13-16,76-14-39 0,64-18 24 16,36-23-50-16,27-15 15 15,-21-17-89-15,-48 0-181 16</inkml:trace>
  <inkml:trace contextRef="#ctx0" brushRef="#br1" timeOffset="179446">20698 3631 57 0,'0'0'413'0,"0"0"-320"16,0 0 46-16,0 0 25 16,0 0-73-16,0 0-44 15,-76-60 25-15,69 49-12 16,1 2-14-16,6-2 11 16,-11 2-15-16,4 0 5 15,0 0-11-15,1 4-16 16,-8 2 19-16,7 1-20 15,-3 2-10-15,-4 0-9 16,0 0 1-16,-10 0-1 16,-3 0 0-16,-11 16-2 15,-7 16-11-15,7 2 13 16,11 6 0-16,-4-2-2 0,17-1-1 16,4-9-5-1,10-8-25-15,0-8-23 0,0-9 37 16,17-3-17-16,10 0 28 15,11 0 5-15,0-12 6 16,-7-11 12-16,-3-3-4 16,-4 1-9-16,-4-4 38 15,-6 6-17-15,-4 3 11 16,-10 6 15-16,0 4-23 16,0 9 12-16,0 1-9 15,0 0-29-15,0 0 2 16,0 0-2-16,0 0-20 0,0 14 11 15,0 20-5 1,0 12 14-16,0 11 0 0,7 3 6 16,0-3-9-16,0-6 3 15,-7-5 0-15,14-9-1 16,-14-11-14-16,10-8-65 16,-10-7-30-16,0-3-88 15,0-8-81-15,0 4-173 16</inkml:trace>
  <inkml:trace contextRef="#ctx0" brushRef="#br1" timeOffset="180070">20911 3779 745 0,'0'0'86'16,"0"0"-12"-16,0 0 4 15,0 0-49-15,0 0-19 16,0 0 2-16,0 0-11 15,38-5 4-15,-11 5 7 0,28 0-8 16,-3 0 21-16,6-3-22 16,-13 3 7-16,0-3-4 15,-7 3-2-15,-25 0 5 16,-6 0 1-16,0 0-10 16,-7-3 54-16,0 1 10 15,0-1 12-15,0-9-8 16,0 2-24-16,-14-6-24 15,-10 0-20-15,-3-2 2 16,-11 4-5-16,0 0 6 0,11 2-3 16,10 3 1-1,3 7 6-15,14-1-7 16,0 3 0-16,0 0 5 0,0 0-12 16,0 0 7-16,0 0-9 15,7 0 2-15,30 0-4 16,8 9 11-16,14 8 0 15,-8 3 2-15,-13 2-11 16,7 4 13-16,-25 2-4 16,4-2 0-16,-24 3-7 15,0 0 7-15,-6 2-14 16,-46 4-20-16,-17-4-42 16,4-3-107-16,13-5-42 15,21-3-174-15</inkml:trace>
  <inkml:trace contextRef="#ctx0" brushRef="#br1" timeOffset="180543">21898 3628 749 0,'0'0'200'15,"0"0"-62"-15,0 0 7 16,0 0-37-16,0 0-23 16,0 0-45-16,-62-115 1 15,48 110-27-15,7 2-14 0,1 3 0 16,6 0-4-16,-7 0 0 16,-17 3-3-16,-4 25-6 15,-3 10 13-15,0-1 0 16,17-3 0-16,14-2-6 15,0-9-25-15,7-3 8 16,17-12-17-16,4-5 11 16,-4-3 29-16,-3 0 3 15,3 0 1-15,-11 0 11 16,1-11-9-16,3 5 5 16,-10-2 14-16,-7 4-10 15,0 4 14-15,0 0-17 16,0 0-12-16,0 0 0 15,0 0-18-15,7 18-2 0,0 13 11 16,0 11 18-16,0 5-12 16,3 4 3-16,-10 1 0 15,0 1-1-15,0 0-48 16,0-8-162-16,-10-11-213 16</inkml:trace>
  <inkml:trace contextRef="#ctx0" brushRef="#br1" timeOffset="181102">22156 3842 235 0,'0'0'609'16,"0"0"-551"-16,0 0 1 15,0 0 6-15,0 0-47 16,0 0-12-16,24-5-1 16,10 5-5-16,4 3 10 15,7-1-7-15,-7-2 4 16,-1 0 7-16,-9 0-12 16,-4 0 12-16,-10 0-6 15,-7-2 10-15,-7-4 47 16,0 3 1-16,0-6 1 0,0 1-38 15,0-1-18-15,-21-3-12 16,-3 4 1-16,3-3 0 16,-3 2 4-16,10 4 3 15,1-1-7-15,-4 3 0 16,10 0 6-16,7 0-10 16,0 3 4-16,0 0 0 15,0-3-8-15,0 3 7 16,0 0-3-16,31 0-9 15,6 0 13-15,15 0-1 16,0 0 1-16,-8 3 0 16,1 12-10-16,0-1 10 15,-18 3-1-15,11 1 1 0,-14-5-20 16,-10 5 19-16,0-5-17 16,-14 5 0-16,0-1 1 15,0 3-45-15,-38 3 37 16,-28 6-66-16,8 2-158 15,0 1-464-15</inkml:trace>
  <inkml:trace contextRef="#ctx0" brushRef="#br1" timeOffset="181614">23321 3554 993 0,'0'0'170'16,"0"0"-64"-16,0 0 24 16,0 0-28-16,0 0-67 15,0 0-3-15,-75-146-4 16,54 138-25-16,-10 1 3 15,0 7-6-15,4 0-3 16,-25 0-4-16,1 35 2 16,-4 8 5-16,3 8 0 15,18 3-15-15,16-5 12 16,18-9-45-16,0-8-1 0,45-13 4 16,-7-9-19-16,7-8 46 15,-1-2 17-15,1 0 1 16,-7 0 3-16,-4-17-2 15,-3-6 1-15,0 0 20 16,-17 1-20-16,0 4 30 16,-14 10 5-16,7 2-16 15,-7 6 13-15,0 0-34 16,0 0-9-16,0 0 6 16,0 12-37-16,0 18 33 15,0 11 1-15,0 10 12 16,-7 1 2-16,0 2-8 0,-7 6-3 15,7-1-2-15,-10-6-177 16,10-5-186-16</inkml:trace>
  <inkml:trace contextRef="#ctx0" brushRef="#br1" timeOffset="182178">23610 3742 961 0,'0'0'60'16,"0"0"-20"-16,0 0 33 15,0 0-14-15,0 0-59 16,0 0 3-16,66-2-12 15,-8 2 19-15,4 0-8 16,3-6 3-16,-6-2-2 16,-15-2 11-16,-13 5-8 15,-17 0 4-15,-14-1 16 16,0 0-4-16,0 0 51 16,0-5-4-16,0-1-31 15,-14-2-27-15,-17 0-11 16,11 0 0-16,-11 5 0 0,17 0 3 15,-10 6-3-15,17 3 0 16,0 0 2-16,7 0-9 16,-7 0 7-16,7 0-4 15,0 0-2-15,0 0-14 16,0 0-19-16,21 3 9 16,17 15 29-16,7-7-5 15,6 0 6-15,1-3 0 16,-1 7-2-16,1-1 7 15,-21 1-5-15,0 2 0 16,-18-5-2-16,-13-4-4 16,0 3-4-16,0 7-9 0,-37-2 15 15,-22 10-5 1,-6 0-45-16,3 3-129 0,4-1-157 16</inkml:trace>
  <inkml:trace contextRef="#ctx0" brushRef="#br1" timeOffset="182726">25054 3591 864 0,'0'0'169'0,"0"0"-76"0,0 0 34 16,0 0 1-16,0 0-73 15,0 0-4-15,-89-140-8 16,75 123-26-16,0 3 11 16,-3 2-25-16,10 6-3 15,1 6 0-15,-19 0-2 16,-2 0 0-16,-18 12-6 15,-13 19 8-15,-11 9-6 16,24 0 6-16,1 3 0 16,16-4-6-16,28-3-2 0,0-5-9 15,0-8-12 1,14-9-18-16,17-9 17 16,14-5 19-16,-1 0 11 0,1-2-1 15,-4-18 7-15,4-3 7 16,0-3-11-16,-14 4 4 15,-1 10 6-15,-23 3-11 16,-7 7 19-16,0 2 12 16,0 0-29-16,0 0-6 15,0 0-7-15,0 23-22 16,0 14 32-16,0 11-7 16,0 7 7-16,0-1 3 15,0 6 8-15,0 0-11 0,0-6 0 16,0-5-56-1,0-12-117-15,0-9-187 0</inkml:trace>
  <inkml:trace contextRef="#ctx0" brushRef="#br1" timeOffset="183289">25395 3697 844 0,'0'0'98'0,"0"0"-59"0,0 0 45 16,0 0-44-1,0 0-14-15,0 0-25 0,-7 0 2 16,7 0 2-16,38 0 2 15,13 0-5-15,8 0 6 16,-1-3-3-16,-3 0 5 16,-20 0-7-16,-4 0 0 15,-11-2 15-15,-20 2 7 16,10-3 26-16,-10 0 29 16,0-2-40-16,0-4 7 15,0-2-23-15,0-3-20 16,-10-3 3-16,-17 6-7 0,-18 2 0 15,7 4-8-15,0-1 10 16,11 6-2-16,-4 0 0 16,17 0 3-16,14 3-1 15,0 0 3-15,0 0-5 16,0 0 0-16,14 0-19 16,17 3 19-16,3 15-3 15,21 0 9-15,-14 6-7 16,14-1 1-16,-3 0 0 15,-18 0 0-15,-3 0 8 16,-7 2-10-16,-17-5 2 16,0 3-7-16,-7 3 1 0,0 5-45 15,-44 7-70-15,-15 1-71 16,7-1-358 0</inkml:trace>
  <inkml:trace contextRef="#ctx0" brushRef="#br1" timeOffset="184747">26626 3682 631 0,'0'0'163'0,"0"0"-48"16,0 0-11-16,0 0 0 15,0 0-37-15,0 0-29 16,-14-88-5-16,14 74-21 15,0 0 22-15,21 2-28 16,3 0 3-16,-4 4 7 16,4 2-14-16,-10 6-2 15,7 0 0-15,3 0-14 16,-10 3 13-16,10 22-9 0,-17 10-4 16,-1 2 5-16,-6 0 14 15,0 0-5-15,0-5 1 16,0-3 7-16,0-10-6 15,0-10-2-15,0-3 0 16,0-6 3-16,0 0 2 16,0 0 7-16,7 0 7 15,7 0-9-15,3-12 33 16,4-13-14-16,10-13-23 16,7-2 17-16,-4-5-20 15,11 4 1-15,-1 11-4 16,-20 9 8-16,-3 10-12 0,-14 8 4 15,3 3-7-15,-3 0 6 16,7 0-28-16,0 17 16 16,-7 15 5-16,3 5-13 15,-10-1 20-15,14-4 0 16,-8-6 1-16,1-11-6 16,0-10-6-16,4-5 6 15,-5 0 4-15,1 0 4 16,7 0 11-16,10-15-9 15,11-7-2-15,-5-7 7 16,1 1-3-16,-10-4 1 16,-7 1 26-16,10-3-13 15,-17 4 11-15,0 12-14 16,-7 3-1-16,0 9 23 16,0 6-31-16,0 0-3 0,0 0-5 15,0 0-27-15,0 6 13 16,0 20-15-16,6 5 20 15,5 6 4-15,3-6-10 16,-1-2 8-16,1-7-8 16,10-7-35-16,7-3 43 15,-10-12-3-15,-8 0 10 16,12 0-5-16,2-3 10 16,4-23 1-16,0-2-1 15,-4-4 6-15,-3 1 2 0,-24 2 19 16,7 6-8-1,-7 7 13-15,0 3-28 0,0 5 10 16,0 8-7-16,0 0-7 16,0 0-10-16,0 0-11 15,0 22-1-15,0 16 8 16,0 5 9-16,0-3-1 16,0-3-18-16,31-6-25 15,-3-7 32-15,17-8-22 16,6-7 20-16,1-9 9 15,-1 0 0-15,11-15 5 16,-17-16 0-16,-4-6 6 16,-10-6-3-16,0-6 2 15,-24 1 9-15,-7-6 36 16,0-4-18-16,0 1 1 0,-24 6-1 16,3 11-30-16,-3 17 18 15,3 15-20-15,15 8 3 16,6 0-11-16,-24 8-9 15,-4 38 8-15,-3 16 7 16,-7 7 4-16,18 0 2 16,13-6-4-16,7-8-4 15,0-7 3-15,27-14-49 16,18-14 30-16,24-14 11 16,3-6-10-16,4 0 17 15,-4-34 4-15,-3-10-2 16,-18-1 10-16,-6-7-6 0,-18-2 6 15,-9 0 24-15,-18 2-8 16,0 4 12-16,0 8-23 16,-25 14 0-16,12 11 16 15,-1 10-30-15,4 5 0 16,-4 0-1-16,-7 20-20 16,-23 28 15-16,-1 18 5 15,14 8 0-15,10 0-6 16,21-3 10-16,0-4-13 15,38-15 9-15,21-12-31 16,13-17-2-16,3-23-128 16,8 0-349-16</inkml:trace>
  <inkml:trace contextRef="#ctx0" brushRef="#br1" timeOffset="189244">20096 3314 69 0</inkml:trace>
  <inkml:trace contextRef="#ctx0" brushRef="#br1" timeOffset="191132">20468 6093 468 0,'0'0'377'0,"0"0"-265"16,0 0 18-16,0 0-4 15,0 0-13-15,0 0-30 16,-52-63-52-16,52 60 21 16,-10 3-23-16,10 0-22 15,-7 0 12-15,0 0-19 0,-7 0 0 16,-10 0 0-16,-3 23 2 15,-4 5-5-15,17 8 3 16,-3 14 0-16,17 10-11 16,0 0 11-16,0 3 0 15,0-11 0-15,31-13 2 16,6-10-4-16,1-11 2 16,-10-11 0-16,3-3-14 15,-17-4 20-15,10 0-6 16,-4 0 11-16,-6-6-7 15,10-20 20-15,-17-8-15 16,7-15 6-16,-4-10 38 0,-3-8-51 16,-7 4 10-16,0 6 5 15,0 6-11-15,-31 8 10 16,0 12-16-16,3 8 3 16,-2 14-9-16,9 6 6 15,4 3-3-15,-4 0-1 16,-10 0-6-16,4 14-3 15,-11 14-6-15,7 1-95 16,3 3-9-16,11-1-90 16,10-5-116-16,7 3-522 15</inkml:trace>
  <inkml:trace contextRef="#ctx0" brushRef="#br1" timeOffset="193497">22355 1895 43 0,'0'0'443'16,"0"0"-318"-16,0 0-51 16,0 0 53-16,0 0-76 15,0 0-8-15,76-115 24 16,-45 79-27-16,-11-7 40 16,5-6-29-16,-12 1-50 15,-6 2 41-15,-7 6-26 16,0 6 8-16,0 8 2 0,0 3-14 15,0 12-12 1,0 8 0-16,0 3-14 0,0 0 7 16,0 0-11-16,-14 6-21 15,-10 40 28-15,-3 27 1 16,-11 22 10-16,7 3 0 16,10-10-22-16,4-25 12 15,17-26-17-15,0-20 3 16,0-14 11-16,0-3 26 15,0 0-7-15,17-3 1 16,4-14 6-16,10-3-15 16,-17 3 2-16,0 6 0 15,-4 2 4-15,4 3 7 16,-8 1-11-16,1 5 0 16,17 0-8-16,4 0 1 15,17 2-1-15,-1 24 2 0,-13 0-2 16,-3-1-2-16,3 1 9 15,-11-3-33-15,-2-2-86 16,2-3-6-16,-3-5-99 16</inkml:trace>
  <inkml:trace contextRef="#ctx0" brushRef="#br1" timeOffset="193727">23105 1718 565 0,'0'0'123'0,"0"0"6"16,0 0-5 0,0 0-33-16,0 0-12 0,0 0-63 15,0-42-16-15,0 64-29 16,0 27 14-16,0 14 7 16,0 2 8-16,0 1 0 15,0 1 7-15,0-5 5 16,0 4-24-16,7-3-75 15,10-9-262-15</inkml:trace>
  <inkml:trace contextRef="#ctx0" brushRef="#br1" timeOffset="198409">20829 6190 666 0,'0'0'206'16,"0"0"-122"-16,0 0-14 0,0 0 33 15,0 0-64-15,0 0-11 16,-14-23-28-16,14 23 6 16,0 0-13-16,0 0 7 15,0 0 0-15,14-7-9 16,10 5 20-16,3-1-10 16,18 1-1-16,0 2 7 15,6-3-4-15,-6 3-3 16,0 0 0-16,-15 0 1 15,-9 0 6-15,-4 0-7 0,-17-3 14 16,7 3-8-16,-7-5 26 16,0-2 0-16,0-1 2 15,0-5 15-15,0 3-45 16,0-1 12-16,-17-4-16 16,-4 1 8-16,1 6-17 15,-4-5 9-15,3 8 0 16,4 3 0-16,3-2-3 15,7 4 3-15,0-2 0 16,7 2 8-16,0 0-10 16,0 0 2-16,0 0-2 15,0 0-4-15,0 0-8 16,0 0 4-16,21 0-5 16,17 11 15-16,13 9-5 15,1 3 5-15,0 6 0 0,-8-4-4 16,-6 4 9-16,-17 0-5 15,3-4 0-15,-24-2 0 16,0 2-12-16,0-1 7 16,-24 0-35-16,-28-3-53 15,7-3-87-15,1-7-120 16</inkml:trace>
  <inkml:trace contextRef="#ctx0" brushRef="#br1" timeOffset="198844">21699 6078 520 0,'0'0'280'0,"0"0"-161"15,0 0-8-15,0 0-47 16,0 0-24-16,0 0-38 15,0-3 4-15,0 12-12 16,0 20 6-16,0 2 0 16,0 7 0-16,0 1 8 15,6-1-8-15,15-8 0 16,10-1 2-16,-4-9-2 16,11-8 0-16,0-10 0 0,0-2 12 15,7 0-6-15,-18 0 21 16,-3-17 34-16,-3-8-6 15,3-10 37-15,-3-5-27 16,-8 1-19-16,-2-4-1 16,-11 9-32-16,0 4 20 15,-24 11-33-15,-21 5-1 16,0 4-4-16,0 10-10 16,18 0-16-16,10 0-40 15,10 10-80-15,7 18-2 16,0 2-74-16,24 0-224 15</inkml:trace>
  <inkml:trace contextRef="#ctx0" brushRef="#br1" timeOffset="199311">22328 6160 421 0,'0'0'329'16,"0"0"-248"-16,0 0 31 15,0 0-20-15,0 0-39 16,0 0-23-16,0 0-22 16,13-10-13-16,18 10 5 15,14-3 0-15,14-2 23 16,-1-8-18-16,0 3 22 0,4-2 21 16,-17-2-33-1,-11 5 17-15,-3 0-3 0,-24 4-12 16,-7-1 48-16,0-2-20 15,0-5-10-15,-20 0-32 16,-18-2-3-16,7 7 0 16,-7 2-2-16,17 0 4 15,8 6-5-15,13-2 4 16,0 2-1-16,0 0 0 16,0 0-3-16,0 0-3 15,0 0 4-15,27 0-11 16,4 2 6-16,14 15 7 15,0 3 0-15,-1 0-3 16,-6 0 12-16,-4 7-9 0,-3-7 0 16,0-1 1-16,-24 1-14 15,0 4-4-15,-7-2-48 16,0 4-62-16,-45 3-128 16,1 1-335-16</inkml:trace>
  <inkml:trace contextRef="#ctx0" brushRef="#br1" timeOffset="199736">23497 5999 920 0,'0'0'118'0,"0"0"18"15,0 0-26-15,0 0-23 16,0 0-41-16,0 0-41 16,0-24 3-16,0 24-8 15,0 18-15-15,-14 13 13 16,7 12 3-16,0 9-1 16,7-1 0-16,0-3 2 15,0-7-11-15,14-13 9 16,24-8-2-16,0-15-4 15,6-5-16-15,-2 0 22 0,2 0 2 16,-13-23 3 0,0-5 16-16,-17-6-6 0,0-9 41 15,-14-8 20-15,0-1-47 16,0 1 2-16,-14 10-21 16,-24 11-9-16,0 9-2 15,-13 11-1-15,16 3-15 16,-2 7-5-16,12 0-79 15,25 17-87-15,0 12-114 16,18-3-399-16</inkml:trace>
  <inkml:trace contextRef="#ctx0" brushRef="#br1" timeOffset="200283">24129 5978 9 0,'0'0'999'15,"0"0"-919"-15,0 0-4 16,0 0 5-16,0 0-43 16,0 0-21-16,-17-25-17 15,62 25-1-15,31 0-3 16,13 0 8-16,14 0 12 15,-7 0-11-15,-23 0-4 16,-11 0 15-16,-35-4-14 16,4 1-2-16,-24 3 18 0,-7-2-12 15,0-4 51-15,0-2 9 16,0-10-24-16,0 2-18 16,-31-5-19-16,3 1-5 15,4 9 0-15,4 2 7 16,13 7-6-16,0 2-1 15,7 0 0-15,0 0-5 16,0 0 10-16,0 0-5 16,0 0 0-16,0 0-7 15,0 0 5-15,14 0-10 16,17 5 12-16,20 12-13 16,-6 3 22-16,-4 1-9 15,4 1 0-15,-7 1 4 0,0 0-14 16,-18-3 10-16,-3-3 0 15,-10-6-4-15,-7 1 2 16,0 0-3-16,-7 2-10 16,-37 3-57-16,-8 9-30 15,7 0-104-15,14-1-154 16</inkml:trace>
  <inkml:trace contextRef="#ctx0" brushRef="#br1" timeOffset="200680">25329 5886 870 0,'0'0'136'0,"0"0"-9"16,0 0-4-16,0 0-41 15,0 0-14-15,0 0-52 16,-68-22-15-16,54 44-2 15,7 10-2-15,-7 11 3 16,7 6 0-16,7 2 2 16,0 2-1-16,0-3-1 15,21-10 0-15,17-11 2 16,7-15 7-16,-1-8-9 16,8-6 16-16,-1 0-10 15,-6-23 65-15,7-11-21 0,-25-7-4 16,-3-1 19-16,-17-4-42 15,-7 3 2-15,0 0-14 16,-7 6-1-16,-31 5-5 16,-6 6-5-16,-1 12 0 15,-7 6-10-15,8 8-5 16,-1 0-36-16,0 17-74 16,18 20-114-16,10-2-160 15</inkml:trace>
  <inkml:trace contextRef="#ctx0" brushRef="#br1" timeOffset="201442">25893 5946 690 0,'0'0'239'16,"0"0"-190"-16,0 0 51 16,0 0 26-16,0 0-43 15,0 0-8-15,0 0-35 16,-75 0 15-16,75 0 1 15,0 0-41-15,0 0 6 0,0 0-21 16,7 0 0-16,24 0-9 16,6 0 16-16,15 0-7 15,6 0 0-15,8 0 10 16,-4 0 1-16,3 0-11 16,-7-11 0-16,-13 0 4 15,-7 2 7-15,-24 0-11 16,-14 4 15-16,0 0-11 15,0-5 32-15,0 2-34 16,-28-3-1-16,-10-1-1 16,-6 1 3-16,13 8-3 15,3 0 0-15,4 0 1 16,24 3-13-16,0 0 12 16,0 0 0-16,0 0-8 15,0 0 6-15,0 0 2 0,24 0 0 16,21 3 1-16,13 14-6 15,1 0 5-15,-8 1 0 16,1-2-6-16,-21 6 8 16,0-6-2-16,-17 1 0 15,-8 3 3-15,-6 0-13 16,0 9 8-16,-20 2-67 16,-63 7-56-16,1-2-198 15</inkml:trace>
  <inkml:trace contextRef="#ctx0" brushRef="#br1" timeOffset="204588">26915 3205 734 0,'0'0'199'0,"0"0"-84"16,0 0 42-16,0 0-66 16,0 0-9-16,0 0-20 15,0 0-32-15,-7 0 10 16,7 0-34-16,0 0-3 15,20-8 19-15,11-10-17 16,7-7 10-16,7-8 10 16,6-3 2-16,-6-4 10 15,-7-1-29-15,-11 2 13 16,-9-7 13-16,-5 0-33 16,-13 1 15-16,7 4-16 15,-7 16 11-15,0 16-13 0,0 7 2 16,0 2 0-1,0 0-9-15,0 0-6 0,-7 0 13 16,-6 28-7-16,-18 9 9 16,7 9 0-16,17 3 0 15,0 2 0-15,7 0-5 16,0-2 16-16,0-6-11 16,0-14 0-16,0-13-2 15,0-10-8-15,7-6 8 16,0 0 2-16,3 0-2 15,4 0 14-15,6-20-10 16,11-2-2-16,-10 4 8 0,3 7-9 16,-3 5 1-16,-4 6 0 15,3 0-11-15,11 0 1 16,7 0 10-16,7 14-4 16,-18 9-21-16,4 3 12 15,-17 0-79-15,0 3-94 16,-14-9-119-16,0-6-278 15</inkml:trace>
  <inkml:trace contextRef="#ctx0" brushRef="#br1" timeOffset="204938">27729 2962 439 0,'0'0'466'0,"0"0"-347"0,0 0 15 15,0 0-25-15,0 0-50 16,0 0-46-16,31-55-13 16,-10 55-6-16,3 12-5 15,-3 11 11-15,3 0 0 16,-17 2 0-16,-7 7 7 16,0 5 4-16,-24 3-9 15,-28 3 8-15,-6-6 10 16,13-9-16-16,24-10 4 15,14-10-7-15,7-2 11 0,0-6-8 16,0 0-4-16,0 3 14 16,0-3 17-16,28 6-21 15,17-3 24-15,30-3-23 16,21 0-8-16,1 0-6 16,-32 5-205-16,-34 19-340 15</inkml:trace>
  <inkml:trace contextRef="#ctx0" brushRef="#br1" timeOffset="206578">23868 1264 531 0,'0'0'173'15,"0"0"-117"-15,0 0 29 16,-244-115-11-16,161 87 14 16,-6 5-47-16,-14-1-28 15,0 8 23-15,-7 7-34 16,-11 9 3-16,-2 0-5 15,2 0 12-15,11 15-12 16,14 11 0-16,-7 5 0 0,13 3-12 16,8 0 17-16,-1-2-5 15,4-4 0-15,4 4 4 16,-8 5-5-16,4 6 1 16,-10 6 0-16,-8 11-3 15,8 2 6-15,-14 10-3 16,7 0 0-16,6-1 4 15,1 4-8-15,6-7 4 16,25 6 0-16,13-5-8 16,24 0 2-16,21-7 5 15,0 4-2-15,52 5 6 16,6 7-3-16,-6 4 0 16,-7 1 0-16,-1-6 7 0,-6-2 0 15,-3 2-7-15,3 0 1 16,-1 1 6-16,8 2 2 15,0 3-6-15,6-3-3 16,8 0 9-16,16-9-3 16,-2-8 0-16,16-12 5 15,14-10-7-15,11-8 9 16,-11-7-10-16,14-8-2 16,10-6 9-16,21-12-6 15,31 0 2-15,34-3-6 16,17-35 10-16,14-10-9 15,0-13-1-15,-13-4 0 0,-8-4 6 16,-23-2 0 0,-35 2-2-16,-24 3 5 0,-24 3-8 15,-21 1 21-15,-21-4-12 16,-9 0 16-16,-15-8 10 16,-6-10-29-16,0-9 6 15,-7-7-8-15,-11-9 1 16,-10-8 2-16,-10-3-8 15,-7-6 0-15,0-11 5 16,-58 5-5-16,-18 6 0 16,-27 13-2-16,-31 20-6 15,-38 13 5-15,-41 14-13 16,-49 18-1-16,-16 24-4 0,-21 24-51 16,10 10-8-1,24 43-26-15,28 16-84 0,44 8-19 16</inkml:trace>
  <inkml:trace contextRef="#ctx0" brushRef="#br1" timeOffset="207560">27754 2673 616 0,'0'0'215'16,"0"0"-121"-16,0 0 1 16,-148-154-16-16,72 106-14 15,-7-1 3-15,-13-4-28 16,0 10 6-16,-14 1-7 16,7 8-6-16,-18 11 13 15,5 15-32-15,-5 8-6 16,4 0 3-16,-17 19-4 15,7 27-7-15,17 14 0 0,7 11-4 16,13 10 0 0,15 6 3-16,9 3 1 0,8 8-8 15,13 1 12-15,7 5-4 16,25 7 0-16,13 4 9 16,0 4-12-16,7-4 3 15,44-9 0-15,25-12-4 16,3-14 15-16,17-9-11 15,18-8 0-15,2-8 4 16,12-10-10-16,-11-7 6 16,3-7 0-16,-17-5-5 15,-7 0 9-15,-6-4-4 0,-8-2 0 16,-3-4 6 0,4-6-12-16,-1-2 6 15,8-5 0-15,-4-3-3 0,3 0 11 16,14 0-8-16,4-8 10 15,3-18-9-15,0-3 21 16,-3-7-17-16,-11-5 7 16,-10-4 17-16,-11-7-25 15,-9 1 36-15,-15 0-7 16,-6-4-14-16,-7 3 17 16,0-2-19-16,-18-13-2 15,-2-4 13-15,-18-11-25 16,0-9 16-16,0-7-10 0,-52 1-5 15,-17-9 3 1,-20-2-7-16,-21-1 0 0,-17 0-4 16,-14 10 5-16,-21 12-4 15,-24 13-2-15,-27 21-19 16,-24 17 23-16,-45 19-91 16,-52 8-138-16,-16 9-462 15</inkml:trace>
  <inkml:trace contextRef="#ctx0" brushRef="#br1" timeOffset="215455">26901 4472 414 0,'0'0'408'15,"0"0"-259"-15,0 0-26 16,0 0-19-16,0 0-19 16,0 0-16-16,0-32-37 15,0 30 15-15,-24 2-23 16,-4 0-6-16,-3 0 11 16,-7 0-22-16,-6 0-4 15,-1 16 8-15,4 4-5 16,3 9-4-16,7 5-2 0,17 3 0 15,1 3-11-15,2-3 15 16,11-2-4-16,0 2 0 16,24-8 2-16,21-1-2 15,7-7 0-15,-1-11 1 16,8-4-11-16,-1-6-9 16,4 0-15-16,-17 0-23 15,-1 0-50-15,-30-11-82 16,-7 0-149-16</inkml:trace>
  <inkml:trace contextRef="#ctx0" brushRef="#br1" timeOffset="215685">27035 4614 738 0,'0'0'186'0,"0"0"-78"16,0 0-15-16,0 0-28 15,0 0-57-15,0 0-4 16,27-11-4-16,18 11 0 16,7 0 5-16,10 0-4 15,3 0-1-15,-7 0 0 16,1-3-10-16,3-3-123 16,-28 0-79-16,-3 6-175 15</inkml:trace>
  <inkml:trace contextRef="#ctx0" brushRef="#br1" timeOffset="215950">27606 4515 118 0,'0'0'497'16,"0"0"-328"-16,0 0 3 16,0 0-49-16,0 0-15 15,0 0-13-15,0-32-29 16,0 32 18-16,0 0-42 15,0 0-13-15,0 0-9 16,0 0-18-16,7 0-4 16,-1 0-7-16,1 17 4 15,7 6 3-15,-4 8 4 0,4 3 1 16,-7 1-3-16,7 3-96 16,-4-5-76-16,-3-4-163 15,-7-6-492-15</inkml:trace>
  <inkml:trace contextRef="#ctx0" brushRef="#br1" timeOffset="216677">27946 4277 781 0,'0'0'172'15,"0"0"-39"-15,0 0 12 0,0 0-28 16,-217-111-47-16,152 97-39 16,-17 7-3-16,-22 7-25 15,-12 0 3-15,-25 0-5 16,-11 9 7-16,-16 14-4 16,3 3-4-16,24 0 0 15,10 2 4-15,35-5-4 16,27-3 0-16,17 3-3 15,25-5 0-15,17 0-2 16,-4 6-4-16,14 2 9 16,0 8-10-16,0 3 13 0,0 6-3 15,0 8 0-15,24 15 6 16,-10 12-10-16,-1 5 4 16,1 2 0-16,-3-2-1 15,-5-12 6-15,1-8-5 16,-7-14 0-16,0-15 7 15,7-14-8-15,0-4 1 16,0-6 0-16,17-5-1 16,4 1 10-16,16-2-9 15,39-4 15-15,27 0-9 16,41 0 31-16,24-18-29 16,18-5-5-16,10-3 4 15,-21 4 3-15,-17 4-10 16,-38 4 0-16,-17 6 5 15,-13-1-6-15,-15 6 1 0,-10-2 0 16,-3 1 2-16,-4-2 0 16,-20 4-2-16,0-4 1 15,-18-2 7-15,-3-4-3 16,-10-4-4-16,3-5 3 16,-3-7 23-16,-7-7-14 15,0-6 13-15,-7-4-8 16,0-6-16-16,0-6 17 15,0-10-18-15,-14-4 5 16,-24 3 4-16,-6 2-5 0,-15 12-5 16,-16 14 0-1,2 17-7-15,-23 14 3 0,0 9-5 16,-18 12-67-16,4 33-130 16,21 10-419-16</inkml:trace>
  <inkml:trace contextRef="#ctx0" brushRef="#br1" timeOffset="226281">26746 5809 84 0,'0'0'516'0,"0"0"-368"16,0 0 0-16,0 0-46 15,0 0-17-15,0 0-22 16,0 0-33-16,21-8 18 15,-14 2-25-15,10-2 9 16,10-8 12-16,11-5-40 16,7-5 27-16,6 0-2 15,-13 1-24-15,-10 4 21 16,-11 7-10-16,-10 5 0 16,-7 4 18-16,0 5-32 0,0 0 10 15,0 0-11-15,0 0 7 16,0 0-16-16,0 0 5 15,0 2-24-15,0 26 8 16,0 16 9-16,0 13 10 16,-14-3 0-16,4 4 8 15,3-4-10-15,7-3 2 16,0-2 0-16,0-3-1 16,0-6 12-16,0-12-11 15,0-5 0-15,0-11 4 16,0-6-8-16,0 0 4 15,0-4-2-15,-14 6-4 16,0 4 3-16,-17 0 3 0,-6 5 7 16,-8 0 0-1,7-6 1-15,11-3-8 0,-4-2 0 16,10-2 7-16,-3-4 4 16,17 0-7-16,0 0-4 15,0 0 6-15,7 0-3 16,0 0-3-16,0 0 0 15,14 0-2-15,44 0 11 16,39-20-8-16,54-9-1 16,24 0-9-16,4 4-30 15,-17-1-109-15,-28 9-115 16,-45 5-204-16</inkml:trace>
  <inkml:trace contextRef="#ctx0" brushRef="#br0" timeOffset="240928">27588 6730 323 0,'0'0'453'16,"0"0"-293"-16,0 0-51 15,0 0 7-15,0 0-68 16,0 0-27-16,0 0-4 15,-20 69-2-15,20-3 48 16,0 5-8-16,0 0-29 16,-7 4 23-16,-17-6-35 15,3-4-3-15,-3-10 6 16,10-13-10-16,1-11-1 0,6-13-6 16,-4-10 6-16,11-5 2 15,0-3-6-15,-6 0 4 16,-1 0 22-16,-14-31-26 15,-10-12 11-15,0-3-11 16,4 1 5-16,-11 4-4 16,14 10-3-16,10 14 0 15,0 10-2-15,7 7 2 16,1 0-1-16,-12 15-5 16,18 20-1-16,0 5-2 15,0 0 9-15,76-11-10 16,13-7 8-16,35-10-5 15,3-12 7-15,1 0 0 0,-18 0 7 16,-14-18-1 0,-31-4-3-16,-27-1-1 0,-24-3-2 15,-14 4-70-15,-35-2-94 16,-54 10-136-16,-38 9-378 16</inkml:trace>
  <inkml:trace contextRef="#ctx0" brushRef="#br0" timeOffset="241214">24766 7879 845 0,'0'0'137'16,"0"0"-45"-16,0 0-14 16,0 0-50-16,0 0-21 15,268-128-1-15,-120 90-6 16,-1 4 4-16,-6 6 3 16,-44 5-7-16,-46 11-2 15,-37 10-33-15,-14 2-127 16,0 0-95-16,-7 0-267 15</inkml:trace>
  <inkml:trace contextRef="#ctx0" brushRef="#br0" timeOffset="241404">25412 7702 498 0,'0'0'131'0,"0"0"0"15,0 0-43-15,0 0 5 16,0 0-39-16,-114 170-28 15,108-116 24-15,-8 7-33 16,7 6-6-16,-3 4-6 16,3-2 8-16,-7 0-26 15,0-7-23-15,-3-7-149 16,17-10-98-16</inkml:trace>
  <inkml:trace contextRef="#ctx0" brushRef="#br0" timeOffset="241777">25498 8231 709 0,'0'0'105'0,"0"0"31"16,0 0-45-16,0 0-13 16,0 0-5-16,0 0-60 15,0-74-9-15,0 74-4 16,0 2-29-16,0 21 25 15,0 9 1-15,0-1 3 0,0 1-3 16,0-5 13 0,0 1-10-16,10-12 5 0,11-4-1 15,10-10 6-15,-11-2-5 16,11 0-2-16,-10 0 14 16,10-25-15-16,-4-8 27 15,-2 3 5-15,-12-4-4 16,-6 1 22-16,-7 3-33 15,0 4-4-15,-20 6-15 16,-18 8-25-16,-7 12 18 16,0 0-83-16,1 12-44 15,23 22-59-15,14 1-132 0</inkml:trace>
  <inkml:trace contextRef="#ctx0" brushRef="#br0" timeOffset="242538">26894 7825 797 0,'0'0'145'0,"0"0"-34"15,0 0-15-15,0 0-8 16,0 0-30-16,0 0-12 15,-62-132-44-15,62 132-2 16,0 18-23-16,0 27 0 0,-7 18 23 16,0 12 5-16,0 2-1 15,1 3-4-15,-8-6 1 16,3-8 10-16,5-12-11 16,6-20 0-16,-7-14 0 15,7-11-1-15,0-9 10 16,0 0-9-16,0 0 27 15,0-4-18-15,0-14 8 16,0-11-17-16,0-2 2 16,7-4-6-16,17 6 10 15,-11 6-6-15,1 9 0 16,3 12-3-16,-10 2-1 0,14 0-11 16,3 16-5-16,-10 10 19 15,-1 3-21-15,-13-7 9 16,0 2-14-16,0-7-39 15,0-6 32-15,-13 0-5 16,-18-1 39-16,3-2 1 16,4-6 2-16,4-2 2 15,6 0-5-15,3 0 4 16,11 0-12-16,0 0 7 16,38 0-39-16,31-8 40 15,34-18-5-15,14-6 5 16,24-7 0-16,0-7 5 15,-14-2-3-15,-24-1 0 0,-20 3-2 16,-25 10 33 0,-27 3-8-16,-24 11 14 0,-7 2 4 15,0 3-6-15,0 3 22 16,-31 4-43-16,-7 1-9 16,4 9 6-16,-11 0-10 15,14 0 0-15,0 19-3 16,25 17 0-16,-1 13 4 15,7 0-4-15,0-4 0 16,7-5-3-16,24-8 7 16,20-10-8-16,14-1-7 15,18-13-43-15,20-8-15 16,11 0-95-16,-18-3-108 0</inkml:trace>
  <inkml:trace contextRef="#ctx0" brushRef="#br0" timeOffset="246212">24350 9117 576 0,'0'0'93'16,"0"0"-37"-16,0 0 19 15,0 0 14-15,0 0-29 16,0 0 5-16,0 0-8 15,0 0-11-15,24-14 27 16,3-11-11-16,11-13-44 16,0-7 18-16,13-12-15 15,-13-6 5-15,0-6-5 16,-17-2-16-16,-15 3 23 0,-6 6-20 16,0 14 2-1,0 11 14-15,-13 14-18 0,-11 14 11 16,17 9-13-16,-7 0 6 15,0 12-20-15,-10 42 4 16,-3 26 6-16,-4 21 0 16,17 4 7-16,4-2-7 15,10-11 0-15,0-18 9 16,0-12-18-16,0-13 9 16,0-21 0-16,0-10-3 15,0-12 9-15,10-6-6 16,-3 0 0-16,13-6 2 15,11-31 1-15,14-15-3 16,7-5 0-16,-8 6 0 16,-6 11 7-16,-24 17-7 0,0 12 0 15,-14 11 1-15,17 0-11 16,-3 0 0-16,6 25 9 16,4 9-9-16,-3 0 10 15,3 4-5-15,-10-7 5 16,0-3-7-16,-8-7-2 15,12-9 2-15,-11-4 7 16,-1-8-2-16,1 0-1 16,10 0 1-16,4-3 2 15,17-25 0-15,7-16-1 0,13-7 1 16,7-6 0 0,-3 3 0-16,-10 11 9 0,-25 17-9 15,4 12 0-15,-17 14 2 16,3 0-12-16,-3 0 0 15,0 14 3-15,10 14 2 16,-17 1-16-16,6-3 19 16,-6-6-14-16,-7-5-18 15,7-7 21-15,-7-3-10 16,0-2 22-16,0-3-10 16,0 0 22-16,0 0-1 15,0-5-9-15,0-15 8 16,0-3-10-16,0 2 1 15,-7 3 0-15,-6-1 1 16,-8 5 11-16,4 6-11 0,-11 2-1 16,-3 6-7-16,0 0-2 15,-13 26 2-15,9 11 7 16,-3 9 0-16,8 3 8 16,23-1-8-16,0-5 0 15,7-9 2-15,0-8-12 16,7-9 8-16,24-9 2 15,-11-2-5-15,11-6-3 16,-3 0 8-16,-4-3 0 16,-4-20 3-16,4-8 2 15,-3-3-4-15,-14-3-1 16,10-3 1-16,-3 2 8 0,-14 9-7 16,0 15-2-1,0 9 3-15,0 5-13 0,0 0 3 16,0 25-1-16,0 16-3 15,0-1 18-15,0-1-7 16,0-5 0-16,7-5 3 16,10-5-6-16,-3-8 4 15,6-4-1-15,4-3 7 16,4-7 0-16,-4-2-3 16,14 0-1-16,-11-8 0 15,11-15 5-15,0-5-3 16,-11-1-5-16,-2 3 0 15,-5 0 9-15,-10 9-8 16,4 6-1-16,-7 5 1 16,0 6-10-16,0 0 1 0,10 0 1 15,4 20 3-15,-8 6-6 16,5 0 9-16,-5-4 1 16,-6-5-1-16,0-5-5 15,-7-4-2-15,0-8-5 16,10 0 13-16,-10 0 0 15,0 0 1-15,14 0-1 16,0 0 0-16,17-20-3 16,-4-3 6-16,11 1-3 15,-7 4 0-15,-10 7 3 0,-4 6-11 16,4 5 8-16,-8 0-20 16,11 11 15-16,-10 14-19 15,0 4 18-15,3 0 5 16,-3-6-10-16,0-6 7 15,3-9 4-15,-3-5-2 16,6-3-6-16,4 0 8 16,-3-5 0-16,10-16 3 15,-10-7 5-15,-4-3-4 16,-4-1-4-16,-13 1 0 16,0-1 14-16,0 1-14 15,0 2 20-15,-30 6-4 16,2 9-15-16,-3 8 23 15,4 6-24-15,-4 0 3 16,10 6-13-16,-10 29 7 0,7 9 3 16,10 11 0-16,14-1 10 15,0-11-13-15,0-8 3 16,14-12-6-16,31-14-3 16,-8-9 2-16,-6 0 7 15,-3 0 7-15,3-26-4 16,0-11 9-16,-4-10-12 15,-3-12 0-15,-10-13 21 16,0-11-20-16,-4-11 18 16,-10-9 7-16,7 6-23 15,-7 14 18-15,0 20-11 16,0 23 5-16,0 22 20 0,0 13-31 16,0 5 8-16,0 0-12 15,-7 60-33-15,-3 37 32 16,3 29 1-16,-7 8 0 15,14-16 2-15,0-21 1 16,0-20-3-16,14-20 0 16,24-17 6-16,7-14-9 15,6-15 3-15,8-11 0 16,9 0-8-16,11-28 13 16,11-23-5-16,-1-16 0 15,-6-12 2-15,-18-10 1 16,-6-5-3-16,-29-7 0 15,-5 7-1-15,-25 6 7 0,0 16-6 16,0 20 8 0,-25 21-6-16,-5 17 19 0,2 14-21 15,-3 0-4-15,4 50-2 16,-4 28 1-16,0 28 5 16,17 9 0-16,14-7 9 15,0-13-14-15,0-12 5 16,45-20 0-16,6-21-6 15,15-16-14-15,9-20 12 16,8-6 2-16,-4-3 0 16,10-32-1-16,-20-5 7 15,-11-2 0-15,-13-3 6 16,-24-8-1-16,-4-4-5 16,-10-2 0-16,-7 6 7 0,0 13-5 15,0 15 2-15,-14 14 0 16,-17 11-4-16,-7 0 0 15,0 36 0-15,-6 22-1 16,-1 10 4-16,18 4-6 16,13-6 3-16,14-9 0 15,0-5-4-15,0-13 9 16,34-10-5-16,-3-15 0 16,14-11 3-16,6-3 1 15,25-6-4-15,-11-25 1 16,18-7 3-16,-11-4 5 0,4-1-9 15,-11-1 0 1,-13 8 5-16,-15 11-6 0,1 7 1 16,-17 15 0-16,-4 3-5 15,-3 0-8-15,-7 23 8 16,-7 9 5-16,0 5 0 16,0-5-7-16,0-4 7 15,0-8 0-15,0-9-3 16,7-8 8-16,-7-3-5 15,0 0 2-15,0 0 2 16,0-9 16-16,0-19-20 16,0-3 0-16,0-7-1 0,-7 7 8 15,-14 0-7 1,-3 6 0-16,-7 10 5 0,-3 9-16 16,3 6 10-16,-7 8-7 15,-7 44 4-15,1 14 1 16,9 5 3-16,4 0 0 15,17-10 3-15,14-15-9 16,0-15 6-16,0-11-5 16,28-18-3-16,10-2 1 15,0 0 7-15,6-31 0 16,1-15 5-16,0-5-3 16,-11-12-2-16,4-14 0 15,0-18 6-15,-7-13 1 16,-4-15 0-16,-3 5 7 15,-10 19-12-15,-14 30 20 0,0 35-16 16,0 23 17 0,0 11-6-16,-7 45-17 0,-31 46 0 15,11 27-2-15,-11 7 10 16,14-10-5-16,10-15-3 16,7-14 0-16,7-12-4 15,0-8 2-15,0-14-110 16,7-15-179-16,14-21-503 15</inkml:trace>
  <inkml:trace contextRef="#ctx0" brushRef="#br0" timeOffset="247362">28909 8958 693 0,'0'0'252'16,"0"0"-156"-16,0 0-15 15,0 0 6-15,0 0 3 16,0 0-40-16,0 0-22 16,-76-124-18-16,49 124-5 15,-18 17-5-15,-7 27 0 16,15 9 8-16,16 2-10 0,4 2 2 15,17-8 0 1,0-3-2-16,17-6 3 0,17-6-5 16,4 0 4-16,0-5-10 15,-7-4 2-15,-17-2 4 16,-1-8 4-16,-6-4-6 16,-7-3 0-16,0 2 3 15,0-5-32-15,-34-5-51 16,-21 0 83-16,14 0-79 15,3 0 33-15,31-3 36 16,7-14-14-16,0-6-6 16,0-2 7-16,27-1 18 15,4-3 3-15,7 1 5 16,7-1 0-16,-4-5 9 0,14-4-6 16,-3-1 25-1,-8-5 10-15,8 5-6 0,0-2 21 16,-8 6-16-16,-16 10 1 15,-11 8 23-15,-17 9-29 16,0 8 10-16,0 0-34 16,0 0-8-16,0 0 0 15,-31 6-3-15,-7 25 3 16,0 11 2-16,-3 10 8 16,3 6-10-16,7-1 0 15,18 3 1-15,13-3-4 16,0-8 3-16,0-15 0 15,51-11-5-15,-6-18-7 0,13-5 12 16,1-3 3-16,-8-29 4 16,4-1 3-16,-13-8-5 15,-5 0-5-15,-6-1 33 16,-17 6-16-16,-14 1 28 16,0 9-5-16,0 8-18 15,0 11 15-15,-7 7-29 16,-13 0-1-16,-18 15-7 15,-7 35 4-15,0 21 3 16,1 28-7-16,-1 15 2 16,14 14-3-16,4 4 5 15,3 2-4-15,3-11 0 0,7-17 14 16,-3-26-14 0,10-32 0-16,7-22 4 0,0-18-6 15,0-8 9-15,-7 0-7 16,7-32 36-16,0-21-31 15,0-24 8-15,0-15-13 16,14-17 6-16,31-16-10 16,6-12 4-16,-6-1 0 15,6 4-5-15,-6 11-13 16,0 16 12-16,-7 18 2 16,-7 19-10-16,3 24 8 15,-3 21-12-15,14 23 10 16,-7 2 1-16,-4 22-33 15,21 35 38-15,-21 14-5 16,-10 1-9-16,-17-4 5 0,0-13 3 16,-7-10-12-16,0-5-5 15,-38-8-55-15,-13-7 2 16,-15-10-29-16,8-6-20 16,3-9 36-16,21 0-58 15,27 0 39-15,7 0 13 16,20 0-251-16</inkml:trace>
  <inkml:trace contextRef="#ctx0" brushRef="#br0" timeOffset="249918">30102 9200 541 0,'0'0'149'0,"0"0"0"15,0 0 14-15,0 0-61 16,0 0-2-16,0 0-45 15,31-149-14-15,-38 127 19 16,-31 2-46-16,0 6-11 16,1 8-2-16,-1 6 3 15,10 0-8-15,-17 14-5 16,8 29 9-16,-1 14 0 16,10 6 0-16,4 5 0 15,24-5 0-15,0-5 8 16,0-14-17-16,17-14 9 15,18-16-20-15,-4-12 18 0,0-2-12 16,3 0 14 0,-3-22 7-16,0-12 0 0,-3-6 1 15,-4 0-8-15,-11-3 1 16,1 8 0-16,-4 10 2 16,-10 8-3-16,0 11 12 15,0 0-9-15,0 6 13 16,0 0-16-16,0 0-27 15,0 36 15-15,-24 8 11 16,11 8 1-16,-11 2 4 16,17-8 5-16,0-10-4 15,7-6-5-15,0-7 1 0,0-15 5 16,7 1-2 0,6-9-2-16,18 0 14 0,14-3-9 15,0-26 24-15,6-5-11 16,-6-6-15-16,0 0 11 15,-1 3-10-15,-16 6-6 16,10 2 0-16,-14 11 9 16,-4 10-13-16,11 8 4 15,-10 0-3-15,-4 0-4 16,-3 34-15-16,-14 9 14 16,0 6 7-16,0-1 2 15,0-5-7-15,-7-8 6 16,-10-9 0-16,17-12 5 15,0-6 2-15,0-5-7 16,0-3 0-16,0 0 7 0,17 0 0 16,11-20-2-16,16-14-4 15,1-6 9-15,-7-3-8 16,-18-3-2-16,-2 1 2 16,-5 1 10-16,-13 1-10 15,0 9-2-15,0 11 0 16,0 12 6-16,0 11-4 15,0 0-4-15,-6 0-7 16,-8 31-1-16,-10 15 7 16,-7 6 3-16,17-7 0 15,-14-7-1-15,11-7 6 16,10-5-5-16,7-9 0 0,0-6 6 16,0-5-15-1,0 0 9-15,0 0-17 0,24 2 15 16,-3-2-9-16,0-3 11 15,-4 2 0-15,-3-5 2 16,-1 3-2-16,-2-3 0 16,-4 3 0-16,6-3-2 15,-6 6 2-15,0-1 0 16,10 1-1-16,-10 2 0 16,0 2-8-16,0-2 8 15,0 0 1-15,0-2-5 16,3-6 11-16,-3 0-6 15,0 0 0-15,7 0 1 0,10-6 2 16,3-20-3 0,18-10 3-16,0-7-4 0,-1-6 3 15,-6 1-2-15,-17 1 2 16,-4 2 6-16,-17 8-4 16,0 5-4-16,0 6 0 15,-7 6 2-15,-24 6 5 16,0 9-8-16,-3 5 1 15,3 0-17-15,7 19 14 16,-4 25 0-16,11 4 3 16,3 4-3-16,14-1 5 15,0-5-2-15,0-11 0 16,0-10-5-16,0-8 4 0,24-9-24 16,-3-4 6-16,3-4 17 15,-3 0-7-15,-8 0 8 16,5 0 1-16,-5 0-8 15,1 0 4-15,-7 0 3 16,3-4 1-16,-3 4-8 16,0 0-4-16,0 0 9 15,7 0-4-15,3 0-11 16,-10 0 18-16,13 0-23 16,4 0 13-16,-3-2 7 15,17-21-4-15,7-6 7 16,-8-13 0-16,1-4 0 15,-3-9-1-15,-4-7 1 16,-11-5 0-16,-3-4 11 0,-3-3-10 16,-14 2 22-16,0 6 8 15,0 15-11-15,-14 17 17 16,7 14-22-16,-3 17-4 16,-4 3-11-16,8 17-20 15,-8 43 12-15,-10 23 1 16,-4 12 14-16,-3 2-6 15,-7-6-1-15,8-5 0 16,16-9-1-16,7-14 1 16,7-17-2-16,0-18-54 15,0-11-34-15,0-11-9 16,14-6-24-16,10 0 24 0,-4-26 27 16,-2-11-44-16,2-6 78 15,-20 4 36-15,0-2 2 16,0 10 2-16,0 8 7 15,0 9 35-15,-7 2 19 16,-6 9-37-16,13 0 4 16,0 3 7-16,0 0-24 15,0 0-13-15,0 0-2 16,13 0 2-16,32-2 20 16,7-7-20-16,-1 0 19 15,-6-5 1-15,0 7-14 16,-18-6 29-16,-3 8-11 15,-17-1 4-15,-7 2 22 0,0 2-17 16,0-6 23-16,0 2-4 16,0-3-34-16,0 4 8 15,0-1-26-15,-7 6-5 16,-7 0 4-16,4 0-13 16,-4 11 14-16,1 18 0 15,-1 2 3-15,3-3 0 16,11 1-3-16,0-5 0 15,0-8-3-15,0-5 0 16,31-7 2-16,14-4 0 16,0 0 2-16,6-21 7 15,1-10-8-15,-7-9 0 16,-14-5 6-16,-4-7 3 16,-3-11-5-16,-17-8 19 0,0-4-5 15,-7 6 24-15,0 12-16 16,0 18 0-16,0 10 5 15,0 18-29-15,0 7 12 16,-7 4-14-16,-7 26-34 16,-17 35 34-16,-13 24 0 15,6 10 0-15,0-7 1 16,17-5 8-16,8-15-9 16,13-10 0-16,0-12 3 15,0-15-4-15,20-11 1 16,25-12-8-16,7-8 8 0,-1 0-3 15,-6-2 3 1,-1-21 0-16,-6-3 5 0,-7 0-7 16,-10 1 2-16,0 8 0 15,-11 5-2-15,-3 6 10 16,6 6-16-16,-13 0 8 16,0 0-29-16,7 15 25 15,-7 8-11-15,0-7 6 16,7 1 1-16,-7-10 9 15,11-5-1-15,-5-2 0 16,1 0 1-16,14 0 3 16,10-16-4-16,7-10 1 15,0-6-4-15,-11 7 17 16,-3 1-14-16,-10 7 0 0,-7 9 3 16,-7 4 21-1,0 4-12-15,0 0-1 0,0 0-11 16,-21 38-17-16,-41 25 17 15,-17 23 0-15,-10 14 9 16,-14 17-2-16,13 9-5 16,1 14 1-16,6 9 36 15,25 6-39-15,6 1 36 16,8-10-18-16,-1-12-16 16,7-28 17-16,10-34-19 15,18-35 8-15,-4-31 1 16,-17-6 0-16,-3-26 40 15,-17-31-29-15,-11-21-14 16,3-16-6-16,1-14 0 0,20-7-22 16,17 7-6-16,21 4-47 15,28 7 18-15,92-6-74 16,49-8-112-16,47-4-148 16</inkml:trace>
  <inkml:trace contextRef="#ctx0" brushRef="#br0" timeOffset="257732">4324 11304 971 0,'0'0'104'0,"0"0"-8"15,0 0 8-15,0 0 13 16,0 0-62-16,0 0-16 16,0 0 5-16,0 0-24 15,0-42 2-15,0 42-17 16,0 0 4-16,0 0-18 16,-17 26-3-16,-3 16 12 15,-4 15-2-15,3 6 8 16,4-3-1-16,10-11-5 15,7-9 0-15,0-17-6 16,0-9 2-16,31-14-14 16,0 0 12-16,13 0-7 15,-2-37 13-15,13-6 0 0,-14-17 4 16,4 0 3-16,-8-9-5 16,1-2-1-16,-17 5 6 15,3 11-6-15,-24 18 15 16,0 17-1-16,0 15-5 15,0 5 22-15,0 0-28 16,0 0-2-16,0 3-2 16,0 38-27-16,0 27 26 15,0 29 1-15,-14 17 0 16,-3 12 3-16,3 2 1 16,-6 4-4-16,-4-3 0 15,3-1 3-15,4-9-8 0,10-17 1 16,0-29-37-16,7-24 8 15,0-26 7-15,0-14 18 16,14-9 2-16,17 0-5 16,7-32 11-16,6-19 4 15,8-15-4-15,-8 0 6 16,-23 1-3-16,-21 0-2 16,0 4 1-16,-14 3 2 15,-61 7-8-15,3 8-1 16,-18 10-43-16,8 0-54 15,16 8-54-15,22-1-36 16,26-11-109-16</inkml:trace>
  <inkml:trace contextRef="#ctx0" brushRef="#br0" timeOffset="258092">4190 10964 479 0,'0'0'103'0,"0"0"12"15,0 0-2-15,0 0-25 16,0 0-35-16,0 0-52 16,-7-31-1-16,7 48-3 0,0 3 3 15,14-3 1-15,7-2 12 16,17-15-12-16,-7 0 15 15,-4 0 11-15,-3-6-2 16,-3-17 17-16,-4-6 5 16,-3-5-5-16,-14-3 11 15,0 3-16-15,0 5 4 16,-14 3-18-16,-24 11-23 16,0 14-1-16,-6 1-23 15,-1 0-57-15,17 27-57 16,11 14-64-16,17 10-161 15</inkml:trace>
  <inkml:trace contextRef="#ctx0" brushRef="#br0" timeOffset="258416">5249 10704 822 0,'0'0'151'0,"0"0"-64"15,0 0 28-15,0 0 1 16,0 0-50-16,0 0-12 16,-44-43-43-16,44 43-11 15,-7 40-2-15,-17 38-8 0,-11 36 10 16,-9 32 14-16,-8 8-13 15,-10 0 10-15,17-10-8 16,25-22-2-16,20-15 1 16,0-31-2-16,65-24-43 15,25-26-78-15,6-24-109 16,0-2-77-16,7-26-414 16</inkml:trace>
  <inkml:trace contextRef="#ctx0" brushRef="#br0" timeOffset="258872">5603 11525 671 0,'0'0'87'0,"0"0"-8"16,0 0-15-16,0 0 5 16,0 0-27-16,152-164-13 15,-73 105 0-15,10-15-19 16,1-10 1-16,-25-2 43 15,-20 12-5-15,-21 9 7 16,-24 16 4-16,0 15-7 16,0 14-8-16,-14 11-1 15,-3 9-23-15,-4 0-16 16,-3 11-5-16,-14 47 0 16,4 24-3-16,-4 18 9 0,0 6-6 15,0-8 0 1,18-7 4-16,-4-11-2 0,3-12-2 15,14-13-3-15,7-23 0 16,0-13-29-16,0-13 10 16,0-6 9-16,0 0 7 15,38-20 6-15,14-28 3 16,20-12 0-16,3-4-3 16,-9 16 2-16,-8 16-2 15,-20 21 0-15,-14 11-2 16,-3 3-1-16,-7 39-12 15,-4 16-25-15,-10 5-45 16,0-3-52-16,0-11-27 0,0-15-113 16</inkml:trace>
  <inkml:trace contextRef="#ctx0" brushRef="#br0" timeOffset="259089">6635 11375 679 0,'0'0'106'0,"0"0"-20"16,0 0 32-16,0 0-37 16,0 0-49-16,0 0-20 15,0 10-9-15,0 23 3 16,-7 8 5-16,0 0-11 16,-10 1 4-16,3-2-4 15,1 0-47-15,-1-3-141 0,3-6-181 16</inkml:trace>
  <inkml:trace contextRef="#ctx0" brushRef="#br0" timeOffset="259527">7371 11385 842 0,'0'0'109'0,"0"0"-47"0,0 0 53 15,0 0 8-15,-210-178-57 16,152 133-9-16,-1-7-20 16,14-8-22-16,8-6 7 15,6-5-16-15,17 0-4 16,14 2 2-16,0 14 1 15,31 15-8-15,3 20 3 16,21 20-14-16,-20 9 10 16,16 51-19-16,-13 35 7 15,-31 22 9-15,-7 14-16 16,-45-2 15-16,-34-15 2 16,4-17-5-16,-8-20 0 15,31-28-1-15,25-21 10 16,20-16-3-16,7-9 4 0,0-3-1 15,21 0-3-15,44 0 3 16,31 0-4-16,31-29-1 16,8-8-82-16,6-2-66 15,-25 4-117-15,-26 12-368 16</inkml:trace>
  <inkml:trace contextRef="#ctx0" brushRef="#br0" timeOffset="259952">7687 11450 495 0,'0'0'347'15,"0"0"-280"-15,0 0-1 16,165-174 0-16,-113 108 5 16,-8-2-17-16,1-16 14 15,-17-1 5-15,-4 7-22 16,-24 13-7-16,0 16-6 15,0 23-12-15,0 11 8 16,0 13-19-16,0 2-7 16,0 23-8-16,-24 46-29 15,-14 31 29-15,-3 15 4 16,-4-1-1-16,7-14-1 16,14-12-2-16,17-11 0 15,-7-9 0-15,14-12 1 0,-7-20-2 16,7-15-13-16,0-9-12 15,0-12 17-15,21 0 0 16,31-38 9-16,23-5 3 16,-9-2 2-16,2 7-5 15,-16 13 0-15,-7 10-3 16,-18 10 2-16,-3 5-36 16,-10 0-34-16,0 8-14 15,-4 18-49-15,-10-1-45 16,7 4-146-16</inkml:trace>
  <inkml:trace contextRef="#ctx0" brushRef="#br0" timeOffset="260215">8450 11479 440 0,'0'0'219'0,"0"0"-121"16,0 0-34-16,0 0-3 15,0 0-2-15,0 0-28 16,121-76-29-16,-121 76 3 15,0 33-1-15,0 12-4 16,-31 13 12-16,-21 2 5 16,1-8 12-16,13-7 9 15,24-13-14-15,14-12-8 16,0-4-15-16,0-9 2 16,38-7 4-16,20 0-5 15,15-33-4-15,9-15-69 0,8-9-88 16,-25-3-137-16</inkml:trace>
  <inkml:trace contextRef="#ctx0" brushRef="#br0" timeOffset="260448">8918 10687 536 0,'0'0'180'15,"0"0"-84"-15,0 0 7 16,0 0 12-16,0 0-84 15,0 0-20-15,-52 68 29 0,83 1 1 16,4 12-13 0,-4 4-11-16,-11 10 1 0,-9 2 7 15,-11-1-13-15,0 1-2 16,-52 2-7-16,-10-9-2 16,-3-1-2-16,-18-9-100 15,-6-8-113-15,17-18-291 16</inkml:trace>
  <inkml:trace contextRef="#ctx0" brushRef="#br0" timeOffset="260907">9111 11450 803 0,'0'0'90'0,"0"0"-75"15,0 0 7-15,0 0 2 16,0 0 4-16,326-8 3 16,-178-6-27-16,-21-10-3 15,-24 2 10-15,-44-4-11 16,-21 3 8-16,-18 0 3 15,-20 3 12-15,0 0 20 16,-20 0-17-16,-32 0-9 0,-17 9-1 16,18 5-7-16,16 6 13 15,11 0 10-15,18 0-29 16,6 0 0-16,-7 8-3 16,7 13 0-16,0 5 0 15,7-1 0-15,30 1 0 16,1 0 0-16,-3-1 2 15,2-5 0-15,-13 0-2 16,-3-2-5-16,-14 1 3 16,-7 8-13-16,0 6-59 15,-38 8-35-15,-13 0-69 16,-22 3-212-16</inkml:trace>
  <inkml:trace contextRef="#ctx0" brushRef="#br0" timeOffset="261694">10400 11250 966 0,'0'0'30'0,"0"0"18"16,0 0 39-16,0 0-35 15,0 0-15-15,0 0-25 16,179-106-10-16,-134 98 4 16,-8 8-4-16,-9 0-2 15,-4 8 0-15,-17 23-6 16,7 10 4-16,-14 5 2 15,0-4 0-15,0-5 1 16,0-5 6-16,-14-12-7 16,14-9 0-16,0-2 4 15,0-6-6-15,0-3 2 16,0 0 0-16,31 0 4 0,10-8-2 16,4-25 7-1,17-6-9-15,-4 2 3 0,-13 2 0 16,-7 7-3-16,-18 5 0 15,-6 9 3-15,-4 5 1 16,-3 9-4-16,0 0 0 16,0 0-15-16,7 29 13 15,-7 11-8-15,-7-3 5 16,0 0 0-16,0-11-15 16,10-6 3-16,4-9-13 15,-8-5 11-15,1-3 17 16,11-3-3-16,-12 0 5 15,8 0 1-15,10-12 4 16,4-14-5-16,3 1 0 0,-4 2 0 16,-10 9 0-16,-10 8 0 15,0 6 0-15,0 0 0 16,0 6-14-16,0 20 14 16,-7 2-9-16,0-2-2 15,10-2 6-15,11-14-11 16,3-5 2-16,3-5 9 15,4 0 4-15,7 0 1 16,-10-14 2-16,9-17 2 16,-6-3 17-16,-17-3 1 15,-14 3 0-15,0-4 6 16,-45 13-15-16,-13 5-7 16,-11 8-6-16,11 12-58 0,20 0-54 15,24 12-193 1</inkml:trace>
  <inkml:trace contextRef="#ctx0" brushRef="#br0" timeOffset="261940">11848 10852 874 0,'0'0'108'0,"0"0"-4"16,0 0 24-16,0 0-62 15,0 0-27-15,0 0-39 0,-18 35-1 16,11 36-1 0,1 12 2-16,-8-2 0 0,-3-4 0 15,3-12 0-15,0-7-1 16,7-13-69-16,7-13-75 16,0-15-75-16,0-17-135 15</inkml:trace>
  <inkml:trace contextRef="#ctx0" brushRef="#br0" timeOffset="262088">11734 11210 439 0,'0'0'95'15,"0"0"-50"-15,0 0 0 16,0 0-2-16,0 0-43 0,0 0 3 16,31-11-3-1,58 11 0-15,8-12-66 0,-25 0-60 16,-10 7-18-16</inkml:trace>
  <inkml:trace contextRef="#ctx0" brushRef="#br0" timeOffset="263757">12439 11150 147 0,'0'0'398'0,"0"0"-273"16,0 0-30-16,0 0 21 15,0 0-25-15,0 0-50 16,7-26 1-16,17 12-15 15,3 3-11-15,11 2-1 16,7 0-9-16,-7 7 1 16,13 2-7-16,-23 0 4 15,3 0-12-15,-7 0 8 16,-17 20-4-16,0 10 2 16,-7 8-1-16,0 0 3 15,-14-7 1-15,-10-5 1 0,17-10-1 16,7-4 0-16,0-9-1 15,0-3 0-15,0 0 4 16,0 0-4-16,0 0 8 16,7 0-7-16,24-23 18 15,20-11-18-15,-6-3 1 16,0 0 5-16,6-1-1 16,-6 4-3-16,-11 9-3 15,-3 7 0-15,-17 12-1 16,-4 6 1-16,-3 0-7 15,7 32 2-15,-7 13-5 16,-7 10 10-16,0 0 0 0,0-13 2 16,0-10-8-1,0-12 6-15,0-9-8 0,7-8 8 16,10-3-11-16,10 0 11 16,4-3 0-16,7-23 5 15,7-5-6-15,-18-3 1 16,4-3 0-16,0-1 6 15,-17 7-3-15,7 11 5 16,-14 6 1-16,-7 8-7 16,0 6 0-16,0 0-2 15,0 26-8-15,0 16 2 16,0 7 9-16,0-3-3 16,0-9 0-16,0-11 0 0,0-9-4 15,17-6-2 1,-3-11 6-16,-1 0-4 0,11 0 5 15,-3 0-1-15,10-20 1 16,7-6 3-16,-11-2-8 16,4-2 8-16,-10 3-3 15,10 1-1-15,-17 8 3 16,-4 13-3-16,-3-1 0 16,-7 6 0-16,7 0-7 15,6 9 2-15,-6 17 1 16,-7 5 4-16,7-2-6 15,3-6 4-15,11-6 2 0,10-12-9 16,3-5 4 0,11 0 3-16,-7 0 2 0,7-28 1 15,-8-6 3-15,-6-3 2 16,-3-9 2-16,-4-3 5 16,-10-6 9-16,-14-4 0 15,0 2 3-15,0 1 19 16,0 12-17-16,0 12 11 15,0 11-19-15,0 16-18 16,0 5-1-16,-7 0-2 16,-17 49-19-16,-4 22 18 15,-3 18 6-15,0 6-6 16,18-13 3-16,13-13-47 0,0-17-48 16,44-27 1-1,22-16 19-15,9-9 7 0,8 0-8 16,6-32 19-16,-17-12 27 15,4-6 30-15,-11-8 1 16,-20-7 1-16,-7-10 42 16,-24-4 19-16,10 2-8 15,-17 8 1-15,-7 17-2 16,0 28 8-16,0 14-1 16,0 10-41-16,-7 37-20 15,-31 37-2-15,-14 27 2 16,1-2 8-16,6-4-8 15,14-18 0-15,17-11-3 16,14-12-6-16,0-11-107 0,38-15-120 16,14-10-483-16</inkml:trace>
  <inkml:trace contextRef="#ctx0" brushRef="#br0" timeOffset="264570">15448 10313 692 0,'0'0'99'0,"0"0"-2"16,0 0-17-16,0 0 6 0,0 0-17 15,0 0-60 1,0 0-9-16,-28 105 0 0,-24 7 12 16,-3 11 11-16,28-1-22 15,13-4 2-15,14-9-3 16,7-18 6-16,52-14-14 16,23-11-23-16,-17-14-99 15,1-13-208-15</inkml:trace>
  <inkml:trace contextRef="#ctx0" brushRef="#br0" timeOffset="266059">16056 10936 382 0,'0'0'379'0,"0"0"-280"16,0 0-2-16,0 0-8 15,0 0-1-15,0 0-36 16,-51-71-18-16,37 63 11 16,3 3-30-16,-2 3 15 15,-1 2-8-15,-10 0-19 16,-10 0-6-16,-18 29 1 16,-3 11 2-16,10 5-1 15,11 1 3-15,10-3-2 16,24-3 0-16,0-5-25 15,0-10 19-15,17-8-23 0,17-5 9 16,-3-9 10 0,0-3-31-16,-3 0 41 0,-4-18 0 15,-4-13 5-15,-6-12-2 16,-3 0 1-16,-5 3 1 16,-6 8 31-16,0 15-25 15,0 12 17-15,0 2-8 16,0 3-18-16,0 0-4 15,0 0-18-15,0 14 13 16,0 15 2-16,0 5 10 16,0 3-4-16,7 0-1 15,45-3-13-15,13-8 7 16,25-11-13-16,6-15 0 16,-7 0 18-16,-6 0-10 15,-18-26 11-15,-13-5 0 0,-8-6 5 16,-6-9 1-16,0-3-6 15,-10 0 0-15,2 3 6 16,-5 12 0-16,-5 12-6 16,-6 13 0-16,10 9-9 15,-3 0 8-15,-4 26-14 16,-3 11 8-16,-8 3 3 16,-6-3-47-16,0-11 18 15,0-12 16-15,7-5-3 16,-7-9 18-16,0 0-6 15,7 0 8-15,-7 0 11 16,11 0-9-16,-5-23 9 0,-6-9-11 16,0 1 0-16,0 8 10 15,0 8-5-15,0 3 5 16,-24 8 10-16,-13 4-20 16,2 0 0-16,-16 16-3 15,-4 28 4-15,-4 7-6 16,14 9 5-16,18-3-3 15,27-5-3-15,0-12-37 16,27-14 6-16,42-21-25 16,-4-5 37-16,-6 0 19 15,10-31 6-15,-11-18 0 16,-6-8 40-16,-8-12-9 16,-13-11 17-16,-17-8 14 0,0-7-6 15,-14-5-6-15,0 11-4 16,0 18-9-16,0 23 10 15,0 22-26-15,0 17 17 16,0 9-21-16,0 0-17 16,0 26-11-16,0 37-15 15,0 23 26-15,0 18-2 16,0 0 11-16,0-6-9 16,31-13 0-16,7-24-9 15,-4-19 2-15,11-19-29 16,-7-11 10-16,6-10 23 15,1-2-13-15,7-2 16 0,-8-27 0 16,15-9 9 0,-8-7-11-16,-6-1 2 0,0 3 0 15,-1 3-4-15,-6 11 11 16,-7 13-7-16,-10 16 0 16,3 0-16-16,-10 8-11 15,-1 24-22-15,1-1 2 16,-14-2-13-16,0-12-4 15,0-9 57-15,0-5 5 16,0-3 2-16,0 0 5 16,0 0-5-16,0 0 8 15,0-8 3-15,0-12-3 16,0 3-3-16,0 5 3 16,-21 4-1-16,-16 8 7 15,-8 0-14-15,-7 6 0 0,-6 33-2 16,6 9 4-16,8 7-2 15,13-6 0-15,24-9 0 16,7-9-7-16,7-13-19 16,44-16 4-16,11-2 22 15,3-8-4-15,18-33 4 16,6-12 0-16,-16-13 2 16,-5-14 3-16,-16-9-4 15,-18-6 28-15,-3 4 40 16,-24 11-25-16,-7 20 19 15,0 23-2-15,0 17 1 16,0 17 0-16,-7 3-62 0,-24 15-8 16,-3 42 7-16,-11 26 1 15,1 16 1-15,13 1-1 16,24 1-10-16,7-13-51 16,13-16-115-16,56-23-130 15</inkml:trace>
  <inkml:trace contextRef="#ctx0" brushRef="#br0" timeOffset="267408">19460 10458 742 0,'0'0'113'15,"0"0"-4"-15,0 0-5 16,0 0-23-16,0 0 8 15,0 0-30-15,-38-46 5 16,38 46 1-16,0 0-46 16,0 0 12-16,0 0-31 15,0 0 3-15,0 38-9 16,-7 19 1-16,-10 17 5 16,10 6 0-16,-13-3 10 15,3-5-10-15,3-12 0 0,0-17 5 16,7-17-9-16,-3-18 4 15,3-5 0-15,7-3 0 16,0 0 8-16,0 0-7 16,0 0 9-16,0-31-9 15,0-12-1-15,31-9 0 16,7 3 0-16,13 9-4 16,1 12 7-16,-7 13-10 15,-8 13 5-15,5 2-20 16,-11 0 20-16,6 25-24 15,-16 13 2-15,-4 3 6 16,-17 1-42-16,0 1 11 0,0-7 20 16,-31-7 8-16,11-12-20 15,-11-11-1-15,0-6 39 16,3 0-5-16,4 0 16 16,4-3-3-16,2-11-5 15,12 3 5-15,6-7-9 16,0 2 4-16,0-2-3 15,44-2 1-15,-6 5-3 16,14-1 4-16,-8-2 1 16,15-5 0-16,3 3-2 15,3-2 2-15,0 2 0 16,-13 5-2-16,-14 7 8 16,-25 5-6-16,-2 3 0 0,-11 0-5 15,0 0 0-15,0 17-1 16,0 9 6-16,0-3-3 15,-17 5 12-15,10-2-9 16,7 3 0-16,-7-2 1 16,7 3-7-16,0-2 11 15,0-11-5-15,14-8 0 16,17-9 4-16,-1 0 0 16,-9-14-4-16,10-20 5 15,-17-4-5-15,0-1 4 16,-14 4-4-16,0 1 6 15,0 5 0-15,-14 6 8 16,-7 3-3-16,-17 11-9 0,7 7 5 16,-6 2-7-16,-8 0 0 15,11 28-7-15,3 9 10 16,17 3-6-16,14 4 1 16,0-2-17-16,45-10 19 15,40-15-14-15,22-17 14 16,-4 0-5-16,14-17 8 15,-10-20-5-15,-28-7 2 16,-4-2 0-16,-23-5 15 16,-21-2 4-16,-17-4 24 15,-7-1-4-15,-7 4-1 16,0 2-2-16,-7 7-2 16,-17 10-12-16,3 12 16 15,7 14-27-15,4 9 6 0,3 0-17 16,-14 18-23-16,-3 33 17 15,-10 24 6-15,3 8 0 16,0 5-3-16,10-2-41 16,15-9-42-16,6-14-38 15,0-17-30-15,0-24-97 16,0-13-181-16</inkml:trace>
  <inkml:trace contextRef="#ctx0" brushRef="#br0" timeOffset="267889">20309 10753 561 0,'0'0'70'0,"0"0"38"16,0 0-46-16,0 0-59 15,0 0 3-15,0 0-3 16,224-26 2-16,-114 6 20 16,-3-3-25-16,-28-3 16 15,-11 1 62-15,-33-1-19 16,-18 0 31-16,-3 6-27 15,-14-5-3-15,0 4 22 16,0 4-46-16,0 3-10 16,-14 6 1-16,7 5-3 15,-3 3-10-15,-4 6-14 16,-14 45-28-16,-9 20 21 16,-8 18 10-16,7 2-3 0,18-11 0 15,2-14-6 1,11-26 5-16,7-17-16 0,0-17-4 15,0-6 20-15,14-9 2 16,41-34 5-16,-3-11-2 16,-8-6 2-16,8 11 3 15,-24 15 0-15,3 11-2 16,-18 14 4-16,4 9-11 16,-10 0-6-16,21 32 0 15,3 16-4-15,-11 13 4 16,11 2 6-16,0-4 0 15,-3-7-7-15,10-15-11 16,-7-11-28-16,13-6-41 0,1-11-95 16,7-9-63-16,6 0-479 15</inkml:trace>
  <inkml:trace contextRef="#ctx0" brushRef="#br0" timeOffset="268368">22304 10924 828 0,'0'0'122'0,"0"0"-33"15,0 0 18-15,0 0-8 0,-141-169-38 16,96 126-33-16,-7-2 23 16,1 3-29-16,-1-5-9 15,8 5-6-15,6-5 5 16,17 5-12-16,-3 1 0 16,24 2 3-16,0-2 0 15,0 5-3-15,31 10-10 16,0 8 6-16,-4 18-26 15,-2 0 9-15,-5 46 4 16,-13 26-8-16,-7 19 23 0,-7 18-20 16,-44 9 22-1,-8 1-11-15,1-10 17 0,6-23-6 16,21-32 0-16,24-31 6 16,7-21-8-16,0-2 2 15,45 0 0-15,34-34 22 16,35-15-20-16,2-10 8 15,-2-1-10-15,-18 11-37 16,-31 11-115-16,-13 20-175 16</inkml:trace>
  <inkml:trace contextRef="#ctx0" brushRef="#br0" timeOffset="269802">22995 10653 773 0,'0'0'97'15,"0"0"26"-15,0 0-4 16,0 0-31-16,0 0-2 16,0 0-59-16,-141-106-9 15,127 109-18-15,-17 34-14 16,0 17 14-16,4 9 0 15,9 1 9-15,12-2-8 0,6-2-1 16,0-6 0-16,0-14-5 16,31-10 1-16,20-20 4 15,8-7 0-15,9-3 10 16,5-3-3-16,2-31-7 16,4-15 1-16,4-13 7 15,6-16 1-15,-6 1-6 16,-11 0-3-16,-3 14 7 15,-11 17-6-15,-13 23-1 16,-7 18-8-16,-18 5 6 16,-6 17-29-16,-14 23 0 15,0 0-23-15,0-4-7 16,0-7 57-16,0-11-1 16,0-11 5-16,0-6-7 15,0-1 16-15,0 0-9 0,0 0 8 16,0-6 14-16,0-17 10 15,0-5-16-15,0 2 1 16,0-2 7-16,0 5-14 16,-7 6 7-16,-13 6 2 15,2 11-15-15,-9 0-8 16,-18 8 0-16,-6 32 4 16,-1 14-4-16,7 6 9 15,28-3-5-15,10-2 0 16,7-13 1-16,0-11-8 15,45-4 4-15,6-16 3 16,-6-11-2-16,7 0 9 0,-8-11-7 16,-6-18 2-16,0-5 3 15,-10-6 13-15,-4-8-15 16,-11-10 17-16,5 7 14 16,-11 10-29-16,-1 19 18 15,-6 13-2-15,0 9-18 16,0 0-6-16,0 17-15 15,0 26 17-15,0 9-7 16,0-2 15-16,0 0-7 16,0-8 0-16,0-7 5 15,0-7-13-15,0-10 8 16,14-10 0-16,17-8-4 16,7 0 14-16,7-16-10 0,6-24 6 15,8-13 3-15,-8 0 5 16,1 1-14-16,-8 3 0 15,1 6 9-15,-7 12-3 16,-4 11-4-16,4 12-2 16,-7 8-4-16,-10 0 0 15,3 2-2-15,-10 21 4 16,-8 5-7-16,-6 1 5 16,0-3 4-16,0-6 0 15,0-6 4-15,7-8-9 16,4 0 5-16,-11-4 0 15,13-2-4-15,-6 0 14 16,14 0-10-16,3 0 0 16,-3-5 6-16,10-15-7 0,-7 2 1 15,-4 4 0-15,1 0-5 16,3 6 5-16,-3 2-6 16,-4 6-3-16,-3 0-14 15,-14 0 19-15,6 0-9 16,-6 0-7-16,14 0 20 15,-4 0-11-15,4 0 11 16,7 0 0-16,3 0 5 16,-3 0-4-16,10 0-1 15,-18-6 0-15,11 0 3 16,-17 0 6-16,0 1-9 16,0-1 2-16,-7 3 5 15,7-2 7-15,-7 2-8 0,0 0 7 16,0 3 3-16,0 0-16 15,0 0-1-15,-7 31-23 16,-45 26 24-16,-6 18 11 16,-18 8-11-16,4 6 4 15,3-1 11-15,-3 1-7 16,14 0-5-16,13-2-3 16,0 6 8-16,14-5-2 15,18-8-3-15,-11-14 4 16,3-26 10-16,14-14-14 0,0-18 13 15,-10-8 5 1,3 0-5-16,-10-3 38 0,-10-28-38 16,3-15-16-16,10-14 0 15,4-17-16-15,17-9-37 16,0-8-52-16,31 0-131 16,51 2-151-16</inkml:trace>
  <inkml:trace contextRef="#ctx0" brushRef="#br0" timeOffset="270036">25113 10361 583 0,'0'0'81'0,"0"0"56"16,0 0 18-16,7-180-51 0,3 154-25 15,4 4 21-15,-14 7-45 16,7 1-1-16,-7 2-11 15,0 4-13-15,0 2 5 16,0 3-35-16,0 0 2 16,0 3-2-16,-31 0-34 15,-28 32-165-15,-13 8-323 16</inkml:trace>
  <inkml:trace contextRef="#ctx0" brushRef="#br0" timeOffset="270365">25195 9849 975 0,'0'0'106'0,"0"0"-34"0,0 0 2 15,0 0 28-15,0 0-52 16,0 0-17-16,-37-14-21 16,37 25-6-16,37 26-6 15,8 15 8-15,7 20-4 16,-1 16 34-16,1 12-10 0,-1 13 2 16,-20 0 1-1,-17 4-26-15,-14 3 15 0,-21 6-20 16,-82-5 7-16,-38-5-16 15,-31-9-4-15,-13-14-156 16,23-12-256-16</inkml:trace>
  <inkml:trace contextRef="#ctx0" brushRef="#br0" timeOffset="272462">4352 12940 656 0,'0'0'319'16,"0"0"-224"-16,0 0 10 15,0 0 22-15,0 0-61 16,0 0-29-16,-45-26-29 16,45 26-2-16,-7 26-12 15,-6 10 8-15,13 10-2 16,0 3 0-16,0-9 2 15,0-3-9-15,20-13 7 16,11-10-1-16,7-14-1 16,-4 0 3-16,11-14-1 15,-7-27 15-15,7-10-12 16,6-12 6-16,-6-3-8 16,0-8 3-16,-8 2 6 15,-9 1-8-15,-11 14 0 0,-17 11 17 16,7 23-11-16,-7 17 21 15,0 6-14-15,0 0-15 16,0 26-7-16,0 29-14 16,0 30 21-16,0 15 5 15,0 15 0-15,0 2 0 16,21 8-5-16,-4 4 3 16,3-3-5-16,-13-6 2 15,-7 0 0-15,0-11-1 16,0-20 1-16,0-26-7 15,0-29-34-15,0-24 6 0,0-10 31 16,0 0 8 0,17-25-1-16,4-38 10 0,10-28-8 15,-3-9 3-15,-11-3-6 16,-17 9 4-16,0 5-12 16,-45 19-1-16,-37 26-42 15,-15 10-61-15,-13 15-69 16,14 9-33-16,7 2-60 15</inkml:trace>
  <inkml:trace contextRef="#ctx0" brushRef="#br0" timeOffset="272817">3946 12620 213 0,'0'0'381'16,"0"0"-317"-16,0 0-44 16,0 0-11-16,0 0 6 15,0 0-2-15,-106 63-11 16,106-44 14-16,0-9 7 16,0-2 24-16,31 0-12 15,20-8 11-15,8 0 50 16,2 0-29-16,-16-16-5 15,-10-12 14-15,-18-2-40 16,-10-11-2-16,-7 4 4 0,0 3-38 16,-24 3 8-16,-28 11-8 15,14 11-21-15,-3 9-22 16,17 0-83-16,17 31-72 16,7 18 37-16,14 11-538 15</inkml:trace>
  <inkml:trace contextRef="#ctx0" brushRef="#br0" timeOffset="273949">5724 13066 809 0,'0'0'160'0,"0"0"-32"16,0 0-11-16,7-161-22 15,-38 130-28-15,10 5-41 16,-10 11-11-16,11 7 13 16,6 8-28-16,-3 0-1 15,3 0-19-15,-7 26 16 16,-10 23-2-16,0 9 6 15,24 4-3-15,1 1 0 0,6-6-33 16,0-11 3-16,13-18-11 16,18-17 2-16,-10-11 37 15,10 0 1-15,0-28 4 16,-11-15 7-16,-6-6-2 16,3 4 19-16,-3-7 12 15,0 9-22-15,-7 8 19 16,-7 10-22-16,0 20 9 15,0-1 12-15,0 6-32 16,17 0-5-16,-3 31-23 16,17 13 28-16,-4 7 0 15,4-5 0-15,0-3 0 16,-3-12 1-16,2-5 1 16,-2-12-4-16,-4-8 0 15,-10-6-3-15,10 0 5 0,-3-12 0 16,9-19 3-16,-16-1 4 15,10-2-1-15,-3-3-3 16,10-6-3-16,-4 5 1 16,-3 13-1-16,-10 11 0 15,-7 11 0-15,0 3-2 16,3 0-12-16,4 20 8 16,0 17 5-16,-7 3-13 15,17-7 12-15,-17 0-1 16,13-13 1-16,-3-9 1 0,-3-5-20 15,-7-6 17 1,10 0 0-16,-3 0 4 0,-7 0 3 16,7-20-3-16,-14-4 0 15,0 2 3-15,6 0 6 16,5 1-8-16,3 1-1 16,-1 1 0-16,11 8-5 15,-3 11 2-15,-7 0-7 16,3 1 8-16,-3 28-16 15,10 3 10-15,-4 3-14 16,11-7-20-16,-10-8 7 16,17-14-22-16,0-6 46 15,-4 0 6-15,21-29 10 16,-3-5-3-16,-18-10 5 16,4 1-3-16,-14 7 42 0,-3 4-25 15,-15 3 23-15,-6 10 21 16,0 1-38-16,0 10 12 15,0 8-12-15,0 0-16 16,0 0-11-16,-6 34-38 16,-15 35 38-16,-17 28 1 15,7 17 8-15,-7 9-4 16,18 6-5-16,-1-3 2 16,21-9-7-16,0-3 5 15,0-11 0-15,-10-8 0 16,10-18 3-16,-14-9-6 15,0-22 3-15,-10-15-8 0,4-16 8 16,-18-15 0 0,0 0 4-16,-21-7 34 0,1-26-24 15,-11-10 7-15,4-9-21 16,0 1 0-16,10 5-1 16,27 1-88-16,28 7-36 15,0 1-111-15,65-3-471 16</inkml:trace>
  <inkml:trace contextRef="#ctx0" brushRef="#br0" timeOffset="274979">8282 12891 760 0,'0'0'118'0,"0"0"-58"0,0 0 14 15,0 0 17-15,0 0 9 16,0 0-30-16,-17-34-29 16,27 0-12-16,24-9-25 15,18-3-4-15,0-5 6 16,-15 11 1-16,-6 10-6 15,-24 17 4-15,-7 8-4 16,0 5 15-16,0 0-16 16,0 0 3-16,0 0-6 15,0 18-15-15,0 28 9 16,-20 21 4-16,-11 16 10 0,0 8-3 16,10 3-2-1,7 9 0-15,4-14-1 0,10-6 4 16,0-24-3-16,0-18 0 15,0-20 4-15,0-8-9 16,0-7 5-16,0-6 0 16,0 0 1-16,-14 0 0 15,1 0-1-15,-18 0 8 16,10 0-4-16,14 0 4 16,-3 0-8-16,10 0-1 15,0 0-1-15,17-6-15 16,55-12-29-16,42-4-43 15,33-9-140-15,1 2-226 16</inkml:trace>
  <inkml:trace contextRef="#ctx0" brushRef="#br0" timeOffset="275711">9475 13306 575 0,'0'0'188'0,"0"0"-78"16,0 0 8-16,0 0-44 16,72-178 0-16,-55 133-23 15,4 2-26-15,3-6 16 16,-3 3-30-16,-1 6 6 16,-9-3 1-16,-4 12-13 15,-7 5 15-15,0 12-5 16,0 8-2-16,0 6 17 15,0 0-30-15,0 6-17 0,0 36 1 16,0 16 16 0,-18 9 3-16,5-8-3 0,13-5 5 15,0-2-7-15,0-15 2 16,0-3 0-16,0-11-4 16,0-9 0-16,0-8 0 15,13-6-2-15,12 0 5 16,5-6-3-16,15-28 4 15,-4-9 0-15,4-8 2 16,-14 5 8-16,-17 3-10 16,-7-2 0-16,-7 6 1 15,0 9 5-15,0-2-5 16,-14 15-1-16,7 9 10 16,0-2-5-16,7 10 0 15,0 0-5-15,0 0-14 0,0 15 9 16,0 17-4-16,28 13 9 15,-4 4-4-15,7-1 10 16,-11 1-6-16,1-6 0 16,3 0 1-16,-3-9-9 15,-11-3 8-15,4-10-20 16,-14-7-7-16,0-2-30 16,-14-12-20-16,-31 0 42 15,-17 0-70-15,-3 0-62 16,0-21-45-16,3-16-224 0</inkml:trace>
  <inkml:trace contextRef="#ctx0" brushRef="#br0" timeOffset="275979">9644 12448 482 0,'0'0'81'0,"0"0"48"15,0 0-36-15,0 0-36 16,0 0-1-16,0 0-22 15,-66-63-33-15,59 77-1 16,7 12 10-16,0 3-7 16,0-13 7-16,0-1-10 15,14-6 0-15,17-5 5 16,3-4-3-16,21 0 19 16,-20 0 0-16,-11-19-8 0,-17-6 17 15,-7-1-21-15,0 0-9 16,-38 6-33-16,-14 9-185 15,15 11-562-15</inkml:trace>
  <inkml:trace contextRef="#ctx0" brushRef="#br0" timeOffset="277219">10778 12809 888 0,'0'0'152'16,"0"0"-78"-16,0 0 20 15,0 0-18-15,0 0-37 16,0 0-20-16,0 0-19 16,52-35-3-16,-45 86-4 15,10 12 13-15,-10 7-6 0,-7-11 0 16,7-3 9 0,6-12-13-16,-6-15 5 15,17-13-1-15,-17-10 4 0,0-6 2 16,0 0-6-16,10 0 8 15,4-11-5-15,10-23 17 16,13-18-20-16,1-5 0 16,7-6 6-16,-8 0 1 15,1 12-7-15,-17 13 0 16,-4 22 3-16,-11 10-5 16,-6 6 2-16,0 0-14 15,10 32 4-15,-3 13-1 16,7 12 11-16,3-3 0 0,-10-5 2 15,10-8-7 1,3-19 5-16,-3-8 0 0,-10-8-4 16,17-6 8-16,-10 0-4 15,3-6 0-15,3-28 2 16,4-9 1-16,0-2-3 16,-3-10 0-16,-15 7 3 15,4 5 6-15,-10 11-9 16,-7 12 1-16,0 14 3 15,0 6 10-15,0 0-14 16,7 0-13-16,7 20 4 16,3 20 4-16,-3 9 5 15,0-6 0-15,3-2-4 16,-3-8-4-16,-1-10-1 16,5-11-14-16,2-6 8 15,-6-6-6-15,10 0 20 0,4-3-1 16,2-24 2-16,-5-4 6 15,2-10-6-15,-3 2 0 16,-10 2 1-16,0 6 9 16,-8 7-10-16,5 16 3 15,-11 2-1-15,7 6-4 16,0 0 0-16,-7 18-12 16,6 22 6-16,1 3 5 15,17 1-5-15,-10-9 0 16,17-6-17-16,3-15 2 15,18-8 3-15,10-6 7 16,3-8 12-16,-6-27-9 0,-8-6 10 16,-13-7 0-16,-7-3 5 15,-31-9 21-15,0-3 14 16,0-11 6-16,-24 9 7 16,-10-5-26-16,-4 25 11 15,7 16-5-15,17 18-2 16,7 11-8-16,7 0-23 15,-7 40-10-15,7 25 1 16,0 16 18-16,0 3-7 16,0 6-2-16,14-5-16 15,17-14 4-15,3-13-47 16,18-17 4-16,17-30 27 16,3-11-16-16,10-6 36 15,8-40-8-15,-18-19 16 0,-10-7-4 16,-17-5 13-16,-25 0-6 15,-20-7 37-15,0 8-17 16,-7-5 13-16,-24 22-6 16,-3 19-3-16,10 22 10 15,3 18-11-15,-3 6-26 16,-3 54-9-16,-11 26 9 16,21 18 8-16,17-5-8 15,0-2 2-15,10-14-10 16,49 1-19-16,-1-25-143 0,7 1-138 15</inkml:trace>
  <inkml:trace contextRef="#ctx0" brushRef="#br0" timeOffset="277668">13832 12848 644 0,'0'0'65'0,"0"0"-41"16,0 0 41-16,281-17 21 16,-205 3-40-16,-11 0-7 0,-20 2 18 15,-14-2-12 1,-17 2 13-16,-7 7 30 0,-7-13-28 15,0 10 10-15,0-12-51 16,-21 0-15-16,-24 3 8 16,-6 3-12-16,-11 2 0 15,21 6-2-15,3 4-3 16,31 2 4-16,7 0-2 16,0 0-6-16,7 0 5 15,44 2 4-15,8 12 0 16,16 4 4-16,5-7 2 15,2 3-4-15,-6 10-2 0,-18-2 0 16,-20 4-4-16,-24 3 4 16,-14 1 0-16,0 5 0 15,-45 5-41-15,-37 10-119 16,-8-11-116-16,4 10-346 16</inkml:trace>
  <inkml:trace contextRef="#ctx0" brushRef="#br0" timeOffset="280464">15420 12737 610 0,'0'0'183'16,"0"0"-65"-16,0 0-22 0,0 0-4 15,0 0-42-15,0 0-7 16,-24-92-18-16,24 90-20 15,0 2 17-15,0 0-19 16,0-3 13-16,0 3 25 16,0-3-23-16,0-3 10 15,0 0-8-15,0 1-12 16,0-10 4-16,-7 5-12 16,-7-5 0-16,-3 4-7 15,-3 4 7-15,-11-1 0 16,-4 8-6-16,-27 0 13 15,4 0-17-15,-1 0 10 0,8 15-5 16,-1 11 3-16,8 1-26 16,6 10 0-16,24 1 5 15,4-1-6-15,10-11 9 16,0-6-13-16,44-6-3 16,8-11 29-16,17-3-9 15,-4 0 16-15,4-23 0 16,-25-11 3-16,-16-4 4 15,-11-5-4-15,-17 4 2 16,0-1 21-16,0 5-23 16,0 9 36-16,0 6-14 15,0 12-22-15,0 8 48 16,0 0-51-16,-10 14-23 16,3 29 20-16,7 14 5 0,0 6-2 15,0-5 0-15,24-4 7 16,4-15-10-16,16-10 3 15,8-9 0-15,10-14 0 16,3-6 9-16,11 0-6 16,-4-41 0-16,-7-1 4 15,4-15 1-15,-17-11-8 16,-1 4 0-16,-6 7-1 16,-14 11 9-16,-11 17-8 15,-13 19 0-15,11 10 2 16,-5 0-10-16,8 39-5 15,10 16 13-15,-11 4-9 16,5-1 13-16,-5-9-8 16,-10-9 4-16,4-23-27 0,-7-3 22 15,-7-14-12-15,0 0 17 16,0 0-1-16,-14-17 10 16,-30-15-9-16,-1-2 0 15,0-3 4-15,-6 0-1 16,6 3 2-16,7 8 5 15,7 9 21-15,11 8-19 16,13 9 23-16,-7 0-35 16,-3 3-3-16,3 26-1 15,7 11 4-15,7-6 0 16,0 0-6-16,14-8 10 16,24-6-4-16,13-12 0 0,1-8-11 15,6 0 2-15,1 0 4 16,-4-16 5-16,-21-16 2 15,-10-3 7-15,-10-4-9 16,-14-10 0-16,0-6 9 16,0-5 2-16,0-8-10 15,-14-6 6-15,0-9 3 16,-3 5-1-16,-3 18-9 16,-4 18 0-16,10 25 10 15,7 17 14-15,-10 0-24 16,10 17-8-16,7 37-8 15,0 21 28-15,0 13-12 0,17 3 0 16,28 4 3 0,13-1-9-16,8-14 6 0,2-14 0 15,5-18-7-15,-15-19 12 16,4-17-5-16,-4-12 0 16,-13 0 4-16,7-23 2 15,6-23-6-15,-6-2 0 16,-15-5 6-16,-6 2 3 15,-10 2-8-15,-7 6-1 16,3 9 6-16,-10 20-10 16,-7 0 4-16,7 14 0 15,6 0-5-15,5 17-14 16,9 23 18-16,18 8 1 16,-14-4-32-16,0-6 16 15,-11-20-15-15,-13-9 28 0,0-3-8 16,-7-6 16-16,0 0-5 15,0 0 2-15,0-17 6 16,0-12-5-16,0 1-3 16,-34-3 0-16,-4-1 6 15,-7 3 1-15,7 3 1 16,-6 12-8-16,13 3 11 16,3 11-14-16,-3 0 3 15,11 29 0-15,-4 19-8 16,3 18 15-16,14 2-7 15,7-6 0-15,0-4 5 16,14-15-15-16,31-17 10 0,-1-12-4 16,1-11-3-16,-7-3 3 15,-4-3 4-15,4-28 0 16,-14-12 6-16,-10-11-3 16,-7-15-1-16,-7-11-2 15,0-14 21-15,0-7-17 16,0-7 10-16,-7 3-8 15,-17 7-4-15,3 27 7 16,-3 27-6-16,10 28 11 16,7 16-12-16,-6 31-2 15,13 37 0-15,-7 27-5 16,7 11 12-16,0 6-12 0,20-4 5 16,18-8-3-16,7-11-4 15,7-15-106-15,6-17-29 16,18-17-85-16,13-14-260 15</inkml:trace>
  <inkml:trace contextRef="#ctx0" brushRef="#br0" timeOffset="281042">18518 12377 659 0,'0'0'149'16,"0"0"-17"-16,0 0-25 0,0 0-11 16,0 0-37-1,0 0-21-15,-165-52-24 0,131 92-14 16,3 11 9-16,7 15-4 15,17 9-5-15,7-4 0 16,0 3 11-16,17-14-13 16,17-11 2-16,18-12 0 15,10-19-4-15,3-18 15 16,11 0-10-16,-11-18 18 16,-7-33-4-16,-6-12 62 15,-21-5-23-15,-17-12-15 16,-14-1 12-16,0 1-36 15,-45 6 4-15,-20 11-13 16,-1 20 3-16,-9 17-7 0,16 18-2 16,8 8-22-16,-1 20 16 15,21 29-71-15,17 16-75 16,14 6-107-16,0 1-478 16</inkml:trace>
  <inkml:trace contextRef="#ctx0" brushRef="#br0" timeOffset="281612">19302 12643 863 0,'0'0'167'0,"0"0"-70"16,0 0 18-16,0 0-27 15,0 0-41-15,0 0-9 16,0-81-38-16,0 90-17 16,0 28 14-16,0 12 3 15,7-4 0-15,3 1 0 16,11-9 9-16,-1-3-8 16,11-5-1-16,7-11 0 15,-7-10 5-15,-3-5-1 16,3-3-4-16,-4 0 6 15,4-9 3-15,7-16 0 0,-18 1-9 16,5-4 0 0,-5-1 0-16,-6 4 3 0,-4 5-3 15,-3 5 0-15,-7 10 7 16,0 5-7-16,0 0 0 16,7 0-22-16,0 17 21 15,0 17-7-15,10-2 8 16,-10-3 0-16,0-13 8 15,6-4-16-15,-6-6 8 16,4-6 0-16,-11 0 7 16,13 0-1-16,8-10-1 15,3-12-5-15,4-6 10 16,3 5-14-16,-11 0 4 0,-3 12 0 16,-10 2-6-1,7 9 6-15,10 0-1 0,-3 0 0 16,10 11-17-16,-11 15-26 15,-13 0-142 1,-7-7-122-16,0-1-539 0</inkml:trace>
  <inkml:trace contextRef="#ctx0" brushRef="#br0" timeOffset="281921">19147 12219 601 0,'0'0'157'0,"0"0"-14"0,0 0-58 15,0 0 10-15,0 0-75 16,0 0-10-16,-58-51-20 16,58 81 15-16,0-4-5 15,0-2 0-15,44-10 9 16,8-8 1-16,-7-6-10 15,6 0 0-15,-13 0 8 16,-17-11-1-16,-21-15-4 16,0 1-1-16,-7-7 7 15,-45 8-18-15,-6 8 3 16,-4 9-93-16,10 7-173 16</inkml:trace>
  <inkml:trace contextRef="#ctx0" brushRef="#br0" timeOffset="282872">20853 12388 820 0,'0'0'181'0,"0"0"-71"15,0 0 0-15,0 0-5 16,0 0-34-16,0 0-43 16,37-86-28-16,-37 123-8 15,0 15 7-15,-10 11 1 16,3-6 0-16,0-11 0 15,7-3 6-15,0-9-6 16,14-14 0-16,24-6 8 16,14-11-1-16,9-3-7 15,19-8 0-15,-5-33 15 0,-3-12-6 16,-10-11-8 0,-17-5 1-16,-17-10 2 0,-28-8 26 15,0-7-22-15,0-5-2 16,-21 0 21-16,-17 14-19 15,7 14-2-15,17 34-2 16,7 16 5-16,1 21-2 16,6 0-7-16,0 41-13 15,0 24 6-15,-7 17 8 16,-10 11-1-16,10-7 0 16,7-4 9-16,0-10-27 15,13-12-17-15,18-8-30 16,0-24-15-16,-3-11-51 15,-11-5-13-15,-17-12 12 16,0 0 1-16,0-6 26 0,-31-20-24 16,-7-5 43-16,-6-1-21 15,-1 1 101-15,17 3 6 16,11 10 89-16,10 6 65 16,7 4-42-16,0 3-82 15,38-4-23-15,14 0 49 16,13 1-10-16,11-12 5 15,13 3-15-15,7-9-15 16,7 0 18-16,-6 0-24 16,-15 3-1-16,-23 3 37 15,-28 6-1-15,-24 3 27 16,-7 2-10-16,0 4-35 16,-31-10-4-16,-35 10-28 0,-9 1 0 15,16 4-8 1,21 0 10-16,18 6-2 0,20 23 0 15,0 13 2-15,0 5-5 16,0 1 3-16,44 3 0 16,8-4-3-16,6-4 9 15,8-7-6-15,-4-4 0 16,-11-1 7-16,-13-11-11 16,-10 0 4-16,-22-3 0 15,-6-8-2-15,0 2 1 16,-20-5 1-16,-49 0 0 15,-17-6-6-15,-21 0-2 0,-3 0-109 16,0-13-96 0,-3-15-167-16</inkml:trace>
  <inkml:trace contextRef="#ctx0" brushRef="#br0" timeOffset="283185">20533 11779 383 0,'0'0'344'0,"0"0"-252"0,0 0 22 16,0 0-61-16,0 0-48 16,0 0-2-16,-7 14 7 15,7 15-8-15,7-9 1 16,44-8 1-16,1-10 24 15,10-2 13-15,-21 0 10 16,4-21 9-16,-14-7-27 16,-31-6-2-16,0-3-16 15,0 5-6-15,-45 7-18 16,0 13-2-16,-6 12-132 16,20 0-119-16,31 23-465 15</inkml:trace>
  <inkml:trace contextRef="#ctx0" brushRef="#br0" timeOffset="284987">22809 12290 928 0,'0'0'138'0,"0"0"-39"15,0 0 10-15,0 0-24 16,0 0-48-16,0 0-33 0,-7-53 2 16,7 116-6-16,-7 22 0 15,-10 9 8-15,-3-4-4 16,-5-5-4-16,5-5 0 15,-4-15-5-15,17-5 16 16,-7-14-11-16,14-21 0 16,0-12 9-16,0-11-9 15,0-2 2-15,-7-2 8 16,0-36 48-16,-10-19-51 16,10-17 6-16,7-12-11 15,0-7 13-15,0-14-18 16,0 7 3-16,7 0 0 15,10 14-2-15,-3 11 9 0,7 21-7 16,3 17 0-16,3 17-3 16,11 20-9-16,0 0 2 15,20 23-6-15,-6 23 11 16,-7 9-29-16,-21 3 19 16,-10 1-10-16,-14-2-37 15,0-14 62-15,0-3-43 16,-31-15 8-16,-11-7 10 15,5-4-28-15,-1-8 26 16,7-4 3-16,17-2-2 16,14 0 25-16,0 0 1 15,14-22 0-15,48-10-3 0,24-5 11 16,13-15-8 0,-2-2 0-16,6-5 4 15,-14-5-5-15,-24 1 6 0,-6 6-5 16,-28 3 38-16,-17-1-26 15,-14 5 30-15,0 0-15 16,0 4-24-16,-21 15 35 16,-10 9-22-16,0 10-1 15,4 12 7-15,-11 14-17 16,0 43-5-16,0 24 0 16,4 10 7-16,17 0-13 15,10-2 6-15,7-16 0 16,0-9-4-16,0-12 11 15,37-17-7-15,1-13 0 16,7-11 6-16,-7-11-7 0,3 0 4 16,14-3-3-16,4-27 10 15,6-5 3-15,4-9-11 16,-4-2-2-16,-7 4 10 16,1 5-11-16,-14 11 1 15,-14 12 0-15,-18 14-3 16,4 0-4-16,-17 29-3 15,7 19 8-15,-7 7-19 16,0-7 17-16,0-8-57 16,0-14 10-16,0-12 31 15,0-8-7-15,7-6 27 16,7 0 3-16,-7-8-1 0,3-16 15 16,4-13-16-16,-14 3 15 15,0-1 23-15,0 0-27 16,0 11 18-16,-7-2-24 15,-17 5-2-15,3 10 7 16,-3 6-11-16,11 5-9 16,-8 0 2-16,11 14-8 15,10 26 15-15,0 12 0 16,17 1 0-16,34 0-7 16,1-5 7-16,-7-11-18 15,-8-14 15-15,-9-12-24 16,10-11 21-16,0-2 3 15,-1-30 3-15,15-5 25 16,-18-11-11-16,-3 7 5 16,-7 1 3-16,-17 9-18 0,0 11 11 15,-7 11-15-15,0 9 9 16,7 0-18-16,-7 3-3 16,7 31 12-16,0 6-10 15,10 1 17-15,-3-2-7 16,17-7 0-16,10-6 1 15,4-18-13-15,-1-2 12 16,1-6 0-16,7 0-2 16,-1 0 15-16,11-23-13 15,-10-8 0-15,6-3 4 16,1-9-5-16,9 0 1 0,-9-3 0 16,-8 5 0-16,-6 13 7 15,-14 15-7-15,-17 9 0 16,0 4-5-16,-8 0-2 15,18 20-5-15,-17 8 11 16,0 1-9-16,0-9 12 16,0-5-2-16,-7-8 0 15,10 0 0-15,-10-7-2 16,0 0 10-16,0 0-4 16,0 0 3-16,0-20 1 15,0 7-3-15,0 3-5 16,0 4 3-16,0 4-6 15,-10 2 3-15,10 0-12 16,-7 8 4-16,0 23 8 0,7 2 3 16,0-3-3-16,14 2 1 15,31-7-12-15,6-13-4 16,11 0 4-16,-3-12 0 16,-15 0 2-16,1 0 9 15,0-12 0-15,-1-14 2 16,1-9-7-16,-11-7 5 15,11-8 0-15,-7 0-1 16,-14-5 11-16,-10 10-9 16,-14 11-1-16,0 10 1 0,0 19 7 15,-7 5-8 1,-17 5-9-16,3 41 0 0,7 15 12 16,14 4-3-16,0 4 0 15,28-5-23-15,41-6-14 16,17-9-82-16,3-15-18 15,25-10 8-15,-28-14-57 16,-25-10-394-16</inkml:trace>
  <inkml:trace contextRef="#ctx0" brushRef="#br2" timeOffset="302042">2966 11290 741 0,'0'0'207'0,"0"0"-110"16,0 0 50-16,0 0-28 15,0 0-34-15,0 0-8 16,0-44-38-16,0 44-5 16,-7 0-11-16,0 0-19 15,1 18 12-15,-5 14-16 16,-9 11 1-16,13 5 18 0,-10 9-15 15,10-1 3 1,0 0-5-16,-7-7 6 0,0-7-7 16,-3-4-1-1,10-9-21-15,0-13-85 0,7-10-162 16,0-6-96-16,7-8-317 16</inkml:trace>
  <inkml:trace contextRef="#ctx0" brushRef="#br2" timeOffset="302299">3107 10881 541 0,'0'0'297'0,"0"0"-163"16,0 0 10-16,0 0-5 16,0 0-52-16,0 0-20 0,0 0-59 15,76-80-7 1,-11 121 16-16,1 22-11 0,2 16 5 15,-9 16 4-15,-21 16-13 16,-18 6 21-16,-20 6-17 16,0 3-5-16,-72-3 8 15,-17-11-5-15,-25-10-8 16,-17-19-99-16,-10-17-233 16,1-9-678-16</inkml:trace>
  <inkml:trace contextRef="#ctx0" brushRef="#br2" timeOffset="302724">2715 12819 650 0,'0'0'224'16,"0"0"-192"-16,0 0 42 15,0 0 39-15,0 0-64 0,0 0-14 16,176 40-12-16,-159 1-9 15,-17 8 16-15,0 2-10 16,0 6 2-16,-38 0 13 16,-7-3-10-16,7-11 9 15,11-11-11-15,3-12-19 16,17-12 12-16,7-2-16 16,0-6 1-16,31 0 2 15,41 0 7-15,42-23-16 16,9-20 6-16,11-14-196 15,-30 0-128-15</inkml:trace>
  <inkml:trace contextRef="#ctx0" brushRef="#br2" timeOffset="302958">3279 12416 601 0,'0'0'199'0,"0"0"-87"15,0 0-64-15,0 0-4 16,0 0 0-16,0 0 24 16,110 46 33-16,-51-9-25 15,-1 9-18-15,-13 9 13 16,-7 13-45-16,-32 18-8 0,-6 19 16 16,-44 19-33-16,-53 4 6 15,-37-2-7 1,-13-6-133-16,-1-9-288 0</inkml:trace>
  <inkml:trace contextRef="#ctx0" brushRef="#br2" timeOffset="303611">3018 14524 737 0,'0'0'145'0,"0"0"-87"15,0 0 11-15,0 0 9 0,0 0-66 16,0 0-8-16,110 0 32 15,-41 0-19-15,-18 0 10 16,-6 0-13-16,-31 0-14 16,-7 5 10-16,-7 4-10 15,0 8-4-15,-14 9-5 16,-38 5 9-16,-6 1 11 16,13-7 3-16,7-10-13 15,24-4 6-15,14-11-7 16,0 6 0-16,0-6-5 15,7 0 12-15,21 2-6 16,3 1 7-16,0 0-5 0,3 9 1 16,-3-1-4-16,0 9 0 15,3 5 0-15,-3 1 8 16,-17 1-8-16,3-10 0 16,-17-3 1-16,0-1-7 15,-17 5 5-15,-28-12 1 16,-13 2-11-16,-14-2 8 15,3-6-115-15,11 0-85 16,13 0-157-16</inkml:trace>
  <inkml:trace contextRef="#ctx0" brushRef="#br2" timeOffset="303855">3537 13989 870 0,'0'0'169'0,"0"0"-56"16,0 0-61-16,0 0-26 16,0 0 13-16,275 183 29 15,-203-100-35-15,-10 5 15 16,-27 15-24-16,-18 6-8 16,-17 5 8-16,-7 2-24 15,-55-14 6-15,-27-5-3 16,-21-11-3-16,-7-3-92 15,-4-12-147-15,25-8-348 16</inkml:trace>
  <inkml:trace contextRef="#ctx0" brushRef="#br2" timeOffset="304420">4596 14498 1129 0,'0'0'164'0,"0"0"-51"16,0 0-35-16,0 0-22 16,0 0-56-16,0 0-3 15,76 31-3-15,-32 35 12 0,-16 8-3 16,3 4-3-16,-17-4 3 15,3-3-1-15,-10-19-2 16,-7-15 0-16,7-17 0 16,-7-14 9-16,6-6-9 15,8 0 11-15,24-43-5 16,14-15 15-16,9-13-20 16,-2-5-1-16,-8 1 7 15,-13 3 4-15,-3 15-8 16,-11 11-3-16,-11 22 0 15,-6 19 0-15,-7 5 0 16,0 0-16-16,18 26 7 0,-5 23-10 16,-6 14 18-16,0 0 1 15,10 3-22-15,-17-18 18 16,7-13-35-16,7-9 9 16,0-15 16-16,-4-11-14 15,4 0 28-15,-7-6 4 16,13-25-2-16,4-14 17 15,-3-13-9-15,3 6 12 16,-17-2 5-16,0 8-26 16,0 14 8-16,-7 13-9 15,10 10 0-15,-10 9-5 16,7 0-103-16,7 14-185 16,-1 18-59-16</inkml:trace>
  <inkml:trace contextRef="#ctx0" brushRef="#br2" timeOffset="305394">5930 14561 843 0,'0'0'172'16,"0"0"-50"-16,0 0 7 15,0 0-55-15,0 0-30 16,0 0-7-16,-141-63-37 15,114 103-2-15,-11 17-4 0,0 6 12 16,17 6-8 0,14-6 2-16,7-12 0 0,0-5-6 15,0-27 4-15,35-7-12 16,10-12-1-16,6 0-2 16,1-20 17-16,-8-22 2 15,1-5 2-15,-21-3 5 16,-17-8-9-16,-7 7 8 15,0 7 18-15,0 7-21 16,-31 17 13-16,10 6-18 16,8 14-4-16,-4 0-3 15,-11 8-14-15,-3 30 21 16,0-1 0-16,11 9 5 0,20-9-8 16,0-3 3-1,0-3-7-15,13-7 3 0,18-5-10 16,21-10 11-16,6-9-1 15,1 0 8-15,9 0-4 16,-2-23 4-16,-15-6-1 16,11 1 12-16,-20-4-13 15,13 4 7-15,-21 2 2 16,4 12-8-16,-14 8-2 16,3 6-1-16,4 0-11 15,7 12 9-15,-10 13-10 16,3 7 12-16,-11-1 0 15,-3 1-6-15,-3-4 1 16,0-5 3-16,3-8-9 0,4-15 10 16,3 0-16-16,10-15 17 15,4-23 3-15,7-12 2 16,-14-8 2-16,-11-10 6 16,-6-4-2-16,-14 1 32 15,0 9-8-15,0-2 2 16,0 13-6-16,0 19-28 15,0 6 21-15,0 21 0 16,0 5-22-16,0 5-2 16,0 41-35-16,-21 23 35 15,-10 20-2-15,4 2 9 16,-4-3-6-16,10-5-1 16,11-6 0-16,3-13 0 15,7-22 0-15,0-16 0 0,0-18-1 16,0-8-5-16,17 0 3 15,4-8 3-15,24-37 0 16,6-13-2-16,15 4 4 16,-22 8-4-16,1 6 0 15,-7 17-23-15,-24 12 18 16,3 11-28-16,-17 0-64 16,7 3 24-16,-7 23 36 15,0 5 14-15,6 3 2 16,1-2 7-16,0-13 13 15,24 0-12-15,0-14-7 0,4 3 13 16,9-3-11 0,18-5 8-16,3 0-33 0,11 0-85 15,3 0-153-15</inkml:trace>
  <inkml:trace contextRef="#ctx0" brushRef="#br2" timeOffset="306309">8251 14200 917 0,'0'0'225'0,"0"0"-90"16,0 0-28-16,0 0 5 16,0 0-102-16,0 0-10 15,-45 43-6-15,32 40 6 0,6 5 20 16,-17 11-16-16,10 6 3 15,0-8 7-15,-3-3-8 16,10-16-6-16,0-21 0 16,7-26-2-16,0-19-4 15,0-12-41-15,0-3 13 16,0-37 30-16,0-6-32 16,0-9 19-16,0 7 13 15,0 0-23-15,0 10 25 16,0 7 2-16,0 17 0 0,0 0-6 15,0 8 9 1,0 6-3-16,0-6 0 0,45 0-20 16,20 0 18-16,25-2 2 15,13 2 0-15,3-5 2 16,-27 8 8-16,-20 0-6 16,-21 3 12-16,-14 0-9 15,-10 0 15-15,-14 0-19 16,0 0-1-16,0 0-2 15,0 0 2-15,0 3-2 16,0 17 0-16,6 8 3 16,8 7 9-16,10 5-12 15,7-2 3-15,14-7 1 16,-4-6 5-16,21-16-8 16,-4-9 4-16,15 0-1 15,-5-39 7-15,5-19-8 0,-5-11 1 16,-9-8 21-16,-1-6-7 15,-20-6 20-15,-7-3-7 16,-24 7-24-16,-7 13 18 16,0 15-19-16,0 23-2 15,-14 18 14-15,4 16-18 16,-4 0-4-16,0 42-12 16,-23 35 11-16,-1 26-3 15,0 5 8-15,10-6 0 16,28-12-3-16,0-15 7 15,21-19-4-15,55-24 0 0,20-23-24 16,14-9 23 0,3-20-15-16,4-32 16 0,-20-5-9 15,-15-12 19-15,-17-8-10 16,-34 3 0-16,-17-4 3 16,-14 1 8-16,0 6-7 15,-20 20-1-15,-18 22 1 16,-7 29-4-16,7 20-6 15,-13 60 3-15,6 29 3 16,0 11-8-16,31-6 10 16,14-11-2-16,0-20 0 15,0-19 0-15,31-14-15 16,21-18-68-16,13-12-42 16,11-15-17-16,-4-5-131 0,-34 0-215 15</inkml:trace>
  <inkml:trace contextRef="#ctx0" brushRef="#br2" timeOffset="306480">9231 14209 930 0,'0'0'151'16,"0"0"-46"-16,0 0-24 15,0 0-46-15,0 0-35 16,0 0-82-16,-62 9-120 15,72 30-550-15</inkml:trace>
  <inkml:trace contextRef="#ctx0" brushRef="#br2" timeOffset="307285">11418 14364 1101 0,'0'0'149'0,"0"0"-82"15,0 0 40 1,0 0-10-16,0 0-43 0,0 0-8 15,72-135-35-15,-72 135-10 16,0 9-1-16,14 36-29 16,-14 30 29-16,0 16-1 15,0 15 8-15,-7-3 0 16,-14-2-7-16,-3-25 0 16,17-19-2-16,-6-25 7 15,13-24-5-15,0-8 7 16,0 0-6-16,0-8 26 15,0-24-24-15,20-13 4 16,11-4-14-16,0 3 11 16,21 7-4-16,-8 4 0 0,15 9 0 15,-8 12-10-15,1 14 9 16,-14 0-20-16,0 0 17 16,-11 20-36-16,-10 11 20 15,-17 1-23-15,0-1-19 16,-24 2 43-16,-34-3-10 15,-11-4-11-15,4-11-1 16,20-10-9-16,38-5 41 16,7 0 9-16,0 0 2 15,59-26 14-15,23-17-11 16,21-2-5-16,-13 7 17 16,-8 7-17-16,-37 17 16 15,-25 2 12-15,-13 10-13 0,-7 2 14 16,0 0-29-16,0 0 1 15,0 0-1-15,0 0 0 16,0 0-1-16,14 28-1 16,17 7 2-16,-7 4-1 15,4-5 1-15,9-5 0 16,-6-9 2-16,4-12 6 16,-4-8-8-16,7 0 15 15,13-13-11-15,-13-27 31 16,7-3 6-16,-18-3 6 15,-27-5-7-15,0 7-31 16,-21-1-2-16,-47 13-7 0,-11 12-20 16,3 15 3-16,11 5-91 15,27 0-86-15,24 9-102 16,14 7-417-16</inkml:trace>
  <inkml:trace contextRef="#ctx0" brushRef="#br2" timeOffset="308031">12728 14178 366 0,'0'0'528'0,"0"0"-368"15,0 0 23-15,0 0-16 16,0-149-79-16,0 149-28 0,0 0-60 16,0 34-3-16,0 32 0 15,0 14 1-15,0 12 2 16,-7-5 3-16,7-3 5 15,0-13-8-15,0-8 0 16,0-14-1-16,0-20-5 16,0-18-49-16,0-11-21 15,0 0 63-15,14-31-9 16,10-15 13-16,-11-5-5 16,-13 2 11-16,0 3-6 15,-13 15 8-15,-25 4-2 16,0 11-3-16,17 14-10 15,15 2 6-15,6 0-9 0,0 0 15 16,6 0-3-16,39 0 10 16,14 0-3-16,13 0 17 15,3-8-13-15,-16-16 5 16,-8-2 7-16,-20 0 6 16,-10-3 30-16,-4 1-6 15,-17-1 0-15,0 1 14 16,0 2-40-16,0 6 5 15,-7 10-7-15,7 10-17 16,-10 0-1-16,10 4-10 16,0 36-6-16,-7 12 7 15,7 16 16-15,0-4-7 16,0-5 0-16,0-8 5 16,0-7-10-16,0-19 5 0,7-13 0 15,10-10-2-15,4-2 12 16,24 0-9-16,6-25 6 15,8-7-2-15,3 4 2 16,-18 2-7-16,1 15 0 16,-11-1-5-16,4 12 3 15,0 0-25-15,0 12-96 16,6 19-127-16,1 1-199 16</inkml:trace>
  <inkml:trace contextRef="#ctx0" brushRef="#br2" timeOffset="309163">14701 14232 1080 0,'0'0'176'15,"0"0"-8"-15,0 0-63 16,0 0-77-16,0 0-28 15,0 0-1-15,-24 88 1 16,11-30 5-16,-5-4 2 16,12-2 2-16,-1-7-9 15,7-13 0-15,0-12 6 16,0-9-10-16,0-11 6 0,0 0-2 16,13 0 10-16,32-20-6 15,17-14 17-15,10-12-18 16,-3 3 2-16,-11 8-1 15,-6-1-2-15,-14 16-2 16,-18 0 0-16,-13 14 4 16,0 6-7-16,4 0 3 15,2 0-24-15,8 17 23 16,-4 12-13-16,11-4 9 16,3-1-2-16,-11-5-14 15,11-10 20-15,-7-4-3 16,-10-5-4-16,7 0 5 15,3 0 6-15,-4-11-2 16,4-15 7-16,-10 1-1 0,0-3 7 16,-7 1 0-16,-7 10-8 15,0 6 14-15,0 8-20 16,0 3 2-16,0 0-2 16,0 3-30-16,10 22 27 15,4 13 1-15,0-2-2 16,16-4-1-16,-9-6-13 15,10-6 9-15,0-8 7 16,-3-12-11-16,-4 0 13 16,-4 0 0-16,4 0 3 15,-10-24 1-15,-7 11-1 16,-7-8-1-16,0 2-2 16,0 6 11-16,0 8-10 15,0 5-1-15,7 0-3 0,0 0-3 16,17 0-15-16,3 12 5 15,4 2 3-15,7 0-36 16,-7-5 35-16,3 0-3 16,4-9 10-16,7 0 1 15,20 0 5-15,11-21 1 16,-11-16 3-16,4-8 5 16,-11-13-6-16,-6-13 1 15,-7-12 5-15,-8-6 34 16,-23-5-21-16,-14 11 10 15,0 12 4-15,0 22-14 16,-14 29 22-16,1 6-32 0,-11 14-11 16,3 17 0-16,-10 41-25 15,-7 21 25-15,25 12 0 16,6 1 9-16,7-9-11 16,7-12 2-16,30-13 0 15,15-24-9-15,-1-11 9 16,8-15-7-16,6-8 6 15,-3-6 0-15,10-33 1 16,-3-19 0-16,-10-13 1 16,-15-9 2-16,-23-5 2 15,-14-4-5-15,-7 6 15 16,0 20-9-16,0 14 17 0,0 29-13 16,-7 14-7-1,-7 6-6-15,-6 32 2 0,-11 36-9 16,0 33 0-16,10 8 20 15,7 1-15-15,14-4 5 16,0-20-60-16,0-12-89 16,21-28-183-16,10-15-399 15</inkml:trace>
  <inkml:trace contextRef="#ctx0" brushRef="#br2" timeOffset="312362">2805 15993 646 0,'0'0'149'15,"0"0"16"-15,0 0-24 16,0 0 4-16,0 0-71 16,0 0-47-16,0-57-27 15,0 97-9-15,0 17 9 16,0 18 0-16,0 2 2 15,-24-1 7-15,3 3-7 0,-10-11-2 16,17-11 2 0,14-20 6-16,0-23-12 0,0-14 4 15,14 0-8-15,44-20 8 16,11-31 5-16,10-4-3 16,-10-3 7-16,-17 8-6 15,-15 4 2-15,-16 9 9 16,-14 11-2-16,0 0 44 15,-7 12-32-15,0-3 7 16,0 9 0-16,0 2-28 16,0 6 24-16,0 0-23 15,0 0-4-15,0 0-1 0,0 37-32 16,0 23 33 0,0 20-7-16,-14 11 14 0,-7-2-4 15,-3-6-3-15,11-6 0 16,-11-14-5-16,17-12-5 15,-7-8-124-15,14-23-70 16,0-8-171-16</inkml:trace>
  <inkml:trace contextRef="#ctx0" brushRef="#br2" timeOffset="312597">3595 15644 737 0,'0'0'182'0,"0"0"-98"0,0 0-58 16,0 0 27-16,0 0 20 15,269 157-23-15,-187-60-4 16,-17 24 32-16,-27 7-46 16,-38 12 3-16,-17 12-27 15,-100 2-3-15,-44-2-5 16,-18-1-129-16,31-27-286 15</inkml:trace>
  <inkml:trace contextRef="#ctx0" brushRef="#br2" timeOffset="310772">5782 15707 1346 0,'0'0'155'0,"0"0"-149"15,0 0 28-15,0 0-25 16,-13 160 48-16,26-58-18 16,4 13-35-16,4 11 15 15,-14-5-17-15,0-5 2 16,-7-3 0-16,0-23-4 16,0-12 0-16,0-24-1 15,0-28-20-15,0-18-32 16,0-8-12-16,0-45 29 15,17-27-56-15,-10-23-15 0,-7 1 65 16,0 3 25 0,-45 12-25-16,-13 18 42 0,3 12-4 15,20 24 5-15,11 13-1 16,11 9 5-16,13-2-4 16,0 5-2-16,0 0-15 15,20 5 10-15,42 20 1 16,27 3 10-16,15-15 2 15,19-1-6-15,-2-12 2 16,3 0 6-16,-11-18-8 16,-17-10 12-16,-24-1-13 15,-41 1-50-15,-31 5-254 16</inkml:trace>
  <inkml:trace contextRef="#ctx0" brushRef="#br2" timeOffset="313499">6711 15872 302 0,'0'0'257'16,"0"0"-105"-16,0 0-25 15,0 0 13-15,-7-176-60 16,-10 124 2-16,3 7 12 16,7 8-46-16,0 5 3 15,7 18 13-15,0 7-9 16,0 2-4-16,0 5-37 15,0 0-14-15,0 0 0 16,0 5-9-16,0 41 1 16,0 17 8-16,0 26 1 15,7 8 19-15,-7 15-5 16,0 5 1-16,0-3 5 0,-7-5-18 16,-17-9 4-1,10-23-7-15,-3-14 5 0,17-23-6 16,0-14 1-16,0-10-58 15,24-8-64-15,41-8-56 16,25 0-67-16,13-24-157 16</inkml:trace>
  <inkml:trace contextRef="#ctx0" brushRef="#br2" timeOffset="315144">7333 16325 285 0,'0'0'454'16,"0"0"-283"-16,7-146-47 15,-7 94 10-15,0 7-30 0,-7 2-15 16,-24 17-12-16,0 6-35 16,4 14 12-16,-4 6-40 15,3 0-12-15,-3 6-4 16,-14 40 7-16,8 5-7 16,9 6 2-16,4 1 0 15,17-2-4-15,7-10 4 16,0-3 0-16,0-17-5 15,31-6 4-15,14-14-1 16,0-6 1-16,6 0 1 16,14-26 5-16,1-18-5 15,3-6 2-15,-11-2 4 0,-13 1 1 16,-7 11-4 0,-25 17 9-16,-6 15 2 0,-7 8 25 15,0 0-36-15,0 0-3 16,0 19-13-16,0 19 4 15,0 12 9-15,0-4 0 16,0-2 4-16,7-17-10 16,17 3 8-16,7-16-2 15,-10-8 0-15,10 0 4 16,-4-6-4-16,18 0 6 16,6-23-4-16,1-2 12 15,0-10-14-15,3-2 0 16,-14-1 5-16,14-2 1 15,-28 15-6-15,-3 13 0 16,-17 6 4-16,0 6-12 0,7 0-2 16,-7 20-2-16,10 18 0 15,4 0 19-15,-14-8-7 16,17-4 0-16,-4-11 0 16,-3-4 0-16,-3-5 0 15,-7-6 0-15,7 0-3 16,10 0 13-16,14-17-9 15,-4-10 2-15,4 8 3 16,-14 1-6-16,-10 11 0 16,-1 7 0-16,5 0-3 0,2 0-4 15,11 0 5 1,-3 13 2-16,16 4-6 0,-6 3 2 16,7-8-28-16,0-3 1 15,-1-4 16-15,-6-5-12 16,-17 0 27-16,-7 0 0 15,-4 0 1-15,-3-20 7 16,-7-11-7-16,0-7 10 16,0-2 21-16,0-3-25 15,-7-2 11-15,-17 13-6 16,-7 12-9-16,3 9 10 16,-3 11-13-16,4 0-12 15,-18 31 12-15,7 26-6 16,7 1 6-16,18 0 0 15,13-14-6-15,0-6 2 0,7-18-30 16,23-9 1-16,15-11 19 16,-10 0 7-16,-4-24 7 15,-1-9 1-15,-2-18 4 16,3-7 9-16,0-10 2 16,3-15 0-16,4-5 14 15,0-2-19-15,-11 5 15 16,-3 10-2-16,-10 4-24 15,-7 14 18-15,-7 20-12 16,0 19 4-16,0 18 4 16,0 0-14-16,0 44-16 15,0 38-18-15,0 44 34 0,0 29 4 16,0-4-2-16,0-5-2 16,0-23 2-16,52-35 5 15,10-31-7-15,27-25 0 16,21-32-2-16,17-6-4 15,14-51 5-15,-10-14 1 16,-18-18-7-16,-34-11 18 16,-17-3-11-16,-17-11 0 15,-24-1 4-15,-21 1-4 16,0-1 1-16,-7 13-1 16,-38 13 18-16,14 23-18 15,10 29 23-15,15 26-16 16,-1 11-5-16,7 5-4 15,0 64-24-15,0 33 26 16,0 25-5-16,0 1 14 0,0-12-9 16,0-9 0-16,0-12 3 15,0-12-6-15,0-24 3 16,27-10 0-16,11-15-3 16,14-9-2-16,-1-12 3 15,8-8-1-15,3-5 3 16,-18 0-5-16,8-5 5 15,-18-21 0-15,11-6 4 16,-21-7 4-16,-3-4-6 16,-21-3-2-16,0 9 2 15,0 17 8-15,0 2-8 16,0 18-1-16,0 0-1 0,-14 43-21 16,-38 23 21-1,8 14 0-15,13-13 5 0,31-19-7 16,10-14 2-16,62-17 0 15,31-17-5-15,11 0 14 16,-4-20-9-16,0-9 0 16,-28 1 1-16,-23 6 4 15,-21 7-5-15,-18-5 0 16,-3 2 7-16,-17 4-6 16,0 2 5-16,0 1-6 15,0 9 6-15,0 2-11 16,0 0 5-16,0 0-9 15,0 20 0-15,-6 17 9 0,-12 8-12 16,11 1-4-16,1-9-95 16,6-5-55-16,20-12-81 15,42-3-11-15</inkml:trace>
  <inkml:trace contextRef="#ctx0" brushRef="#br2" timeOffset="316270">12542 15670 968 0,'0'0'139'0,"0"0"9"0,0 0-4 15,0 0-54-15,0 0-14 16,0 0-67-16,0-77-9 16,0 140-12-16,0 25 12 15,0 24 9-15,0 8 2 16,-7 0-6-16,-13-1 3 15,2-9-7-15,12-16 6 16,6-17-10-16,0-25 3 16,0-27-9-16,0-20-23 15,0-5-53-15,6-30 50 16,-6-39-43-16,0-14-64 0,-27 1 90 16,-49 16 33-16,-6 11 3 15,3 21 15-15,10 14-5 16,17 8 6-16,14 12 2 15,25 0 8-15,6 0-10 16,7 6-5-16,7 14 5 16,68 0 7-16,56-8-2 15,41-12 40-15,34 0-22 16,-13-12-21-16,-28-19 15 16,-38-3-14-16,-31-15-1 15,-30-3 25-15,-28-4 6 16,-18-2 26-16,-20 1 7 15,0 5-21-15,-14 15 7 0,-17 17-22 16,11 12 2 0,3 8-17-16,-4 20-15 0,-17 42-6 15,11 17 0-15,-11 17 12 16,14-8-6-16,17-5 0 16,0-6 0-16,7-8-3 15,0-6 9-15,0-23-6 16,0-8 0-16,0-15-9 15,0-17-10-15,7 0-16 16,24 0 25-16,14-6 6 16,6-25 8-16,1-1 0 15,-1 1-4-15,-6 5 2 0,-14 6-4 16,-4 0 2 0,4 14 0-16,-10 6-2 0,3 0-4 15,-10 6 5-15,-7 29-14 16,0 7 0-16,10-2 7 15,-3-14 13-15,23-9-5 16,15-17 0-16,13 0 7 16,11-20 7-16,-4-29-6 15,-10-2-7-15,-28 0 19 16,-3-7-13-16,-17 13 8 16,-14 7 14-16,0 19-19 15,0 7 18-15,-21 12-28 16,-16 6-10-16,-8 45 2 15,7 11 7-15,17 2 1 16,21 2 0-16,0-21-26 0,21-2-37 16,31-17-97-16,-8-14-91 15,11-12-158-15</inkml:trace>
  <inkml:trace contextRef="#ctx0" brushRef="#br2" timeOffset="317719">15798 16147 947 0,'0'0'149'0,"0"0"-81"16,103-165 16-16,-51 99-17 15,0-9-20-15,6-2-15 16,0-17-30-16,4-14 12 16,-17-13-8-16,-24 13-5 15,-14 16 22-15,-7 35-6 16,0 34 21-16,-7 23-15 15,-31 20-23-15,-14 66-13 16,-13 31 8-16,-18 29 5 16,25-6 0-16,27-14 4 15,31-12-4-15,0-5 0 16,69-18 8-16,27-16-5 16,14-30-3-16,7-19 0 0,10-26 12 15,7-6-9-15,-6-39 3 16,-12-18-2-16,5-9 3 15,-25 1-4-15,-17 2-2 16,-10 6-1-16,-17 18 6 16,-25 13-2-16,-10 20-4 15,-10 12 0-15,0 0-11 16,17 12 4-16,-17 25-6 16,-7 16-3-16,0 3 11 15,0-10-5-15,0-15-11 16,0-11-9-16,0-14-13 15,0-6 38-15,0 0-2 16,0 0 7-16,0-6 6 0,0-20-6 16,-17 1-3-16,-4-6 2 15,-17 5-8-15,0 5 5 16,4 15 4-16,3 6-12 16,-7 0-1-16,-6 32-14 15,-8 25 27-15,7 6 0 16,18-3 5-16,27-5-7 15,0-15 2-15,0-9-8 16,34-17-26-16,18-8-43 16,10-6 30-16,3 0 32 15,11-20 5-15,-11-17 7 16,-7-9 3-16,-6 3 0 16,-21 3 12-16,-17 9-5 0,-7 11 28 15,-7 14 24-15,0 6-25 16,0 0-34-16,0 12-19 15,0 16 19-15,0 3-5 16,0 1 13-16,10-15-8 16,24-8 0-16,4-9 2 15,14 0 5-15,10-9 3 16,3-22-8-16,-7-12 8 16,1 3-9-16,-15-10 6 15,-13 11 5-15,-24 7 19 16,0 6 35-16,-7 8-16 15,0 11-19-15,0 1-4 16,0 6-27-16,0 0-1 16,0 13-26-16,7 20 24 0,17 10 1 15,7 3 2-15,10 3-1 16,4-10-3-16,0-1-26 16,-1-7 11-16,-13-11 6 15,-10-6 7-15,-11-2 0 16,-10-12 4-16,0 6 0 15,-17-6-1-15,-28 0 6 16,1 0 4-16,-1 0-7 16,18 0 1-16,20 0 10 15,7-6-11-15,20-20-9 16,46-25-19-16,33-12-21 16,-2-9 42-16,-1-2 2 0,-24-3 5 15,-13-6 2-15,-15 0-1 16,-27 0 21-16,-3 7 35 15,-14 6-15-15,0 13 1 16,0 20-5-16,0 23-18 16,0 14 10-16,0 20-30 15,-24 54-36-15,-3 37 29 16,-4 21 14-16,10-4-6 16,21-13-1-16,0-15-10 15,21-23-25-15,23-25-113 16,8-21-44-16,6-25-93 15,-3-6-367-15</inkml:trace>
  <inkml:trace contextRef="#ctx0" brushRef="#br2" timeOffset="317856">18480 15916 780 0,'0'0'108'15,"0"0"-37"-15,0 0-50 16,0 0-12-16,213-36-9 15,-130 28-46-15,-14-3-215 16</inkml:trace>
  <inkml:trace contextRef="#ctx0" brushRef="#br2" timeOffset="319704">20564 15816 861 0,'0'0'218'16,"0"0"-73"-16,0-146-18 16,-24 106-45-16,-14 9-40 15,4 19 11-15,3 5-42 16,-7 7 5-16,-7 7-16 15,11 30 3-15,-21 15-9 16,20 5 6-16,11 6 0 16,17-3-5-16,7 9 6 15,0-12-5-15,38-6-1 0,21-20-25 16,23-19 18-16,14-12-12 16,14 0 24-16,18-43-5 15,6-14 11-15,-10-9-6 16,-4 3 4-16,-24-6-1 15,-6 12 9-15,-39 26-6 16,-23 17 1-16,-18 14 10 16,4 0-17-16,-7 5-12 15,-7 29 3-15,7 15 9 16,-7 3-6-16,0-14 6 16,0-7 0-16,0-18-1 15,0-7-17-15,0-6 18 16,0 0-3-16,0 0 8 15,0-6 17-15,0-12-15 16,0-21-5-16,0 8 3 0,-14-6 0 16,-24 8 2-16,0 6 8 15,4 9-12-15,-11 14-3 16,0 0 0-16,1 6-5 16,-1 34-3-16,-7 8 10 15,21 5-2-15,25 3 0 16,6-10 0-16,0-3-10 15,13-9-10-15,32-17-1 16,-7-11 20-16,13-6-14 16,1 0 15-16,0-11 3 15,-8-21-2-15,1 1 10 16,-7 0-8-16,-24-4 11 0,-1 4 28 16,-2 2-29-16,-11 9 11 15,0 11-14-15,0 9-6 16,0 0-4-16,0 0-9 15,0 14-23-15,0 25 32 16,0 6-2-16,13-3 2 16,8-10 0-16,17-6-5 15,0-6 2-15,-7-15-1 16,3-5 2-16,4 0 1 16,6-11 2-16,1-27 9 15,0-1-10-15,-7-7 7 16,-11-3-3-16,4 4-1 15,0-7-3-15,-3 15 4 0,-4 11 3 16,3 6-7 0,-3 20 0-16,4 0-16 0,10 0 12 15,-1 28-16-15,-6 4-17 16,-10 5 21-16,-14 1-10 16,0-4 24-16,-7-3 0 15,0-2-4-15,10-3 5 16,4-6 1-16,0-6 0 15,10-8-1-15,20-6 12 16,-2 0-8-16,13-15 2 16,-4-16 0-16,8-7 3 15,-8-6-5-15,1 0-3 16,-8-7 24-16,-6 5-24 16,-17 9 26-16,-4 5-22 0,-3 18 4 15,-7 8-4-15,-7 6-4 16,7 0-10-16,-1 0 7 15,1 32-34-15,11-1 32 16,-5 9 4-16,-6-3-37 16,10-11 10-16,-10-6-39 15,7-8-12-15,10-7 36 16,-3-5 3-16,10 0 40 16,3 0-6-16,4 0 15 15,0-5-6-15,-7-1-3 16,-11 0 0-16,11 6 4 15,-10-6 2-15,3 6-6 16,3-3 0-16,4-2 3 0,7-7-4 16,-10 1 1-16,9 2 0 15,-6-2 3-15,-17 5 1 16,-7 3-4-16,0 3 0 16,-7 0 6-16,0 0-10 15,0 0 4-15,0 0 0 16,0 0-3-16,7 0 3 15,10 0 0-15,-10 0 1 16,14 0 5-16,9 0 2 16,1 0-8-16,-3-11 0 15,3-1 5-15,-4-2 2 16,4-6-6-16,-7-3 5 0,-3 3 15 16,-7-6 27-16,3 7-17 15,-10 7-17-15,0 0 11 16,-7 12-18-16,0 0 23 15,0 0-30-15,0 0-21 16,0 18-6-16,-31 13 27 16,-4 15 0-16,-9 3 4 15,-1 2 4-15,7 1-8 16,-7 6 0-16,-6 13 4 16,6-3-8-16,0 15 4 15,1 0 0-15,23 0 2 16,-3-6 7-16,24-3-6 15,0-8 22-15,0-9-1 16,0-13 18-16,0-19-27 16,0-11 2-16,0-8 5 0,0-6-21 15,-14 0 22-15,-30 0 19 16,-22-20-10-16,-23-18-28 16,13-7-4-16,11-18-67 15,20 0-68-15,21 6-114 16,24 5-210-16</inkml:trace>
  <inkml:trace contextRef="#ctx0" brushRef="#br2" timeOffset="319867">24374 15913 937 0,'0'0'179'0,"0"0"-27"16,0 0-23-16,0 0-128 15,0 0-1-15,0 0-216 16,0 0-270-16</inkml:trace>
  <inkml:trace contextRef="#ctx0" brushRef="#br2" timeOffset="325439">28035 5678 637 0,'0'0'81'0,"0"0"-70"16,0 0 62-16,0 0 28 16,0 0-41-16,0 0 21 15,21-149-32-15,-21 129 2 16,0-3 21-16,-7 3-40 15,-13 0 9-15,-18-2-11 16,-14-5-30-16,1 2 34 16,-18-3-29-16,4-5 15 15,-11 3 24-15,11 1-40 16,-4 6 26-16,3 3-17 16,1 9-7-16,-11 2-5 15,-6 9-1-15,-7 0 0 0,3 0 0 16,-4 0 5-16,1 11-5 15,6 1 0-15,1-6 6 16,10-1-8-16,3 1 2 16,3 2 0-16,1 2-1 15,-4 6 4-15,-10 7-3 16,-3 9 0-16,-15 8 4 16,8 5-17-16,7 2 13 15,16-5 0-15,8-1-3 16,13-5 8-16,14 1-5 15,-14 6 0-15,8 3 6 16,2 5-14-16,-20 7 8 16,4 2 0-16,-1 0-5 0,7 3 13 15,11-4-9-15,3 9 1 16,0 0 0-16,17 3-5 16,1-2 5-16,13-1 0 15,0-5-7-15,0 0 16 16,13-6-9-16,18-3 0 15,14-3 3-15,-11-2-10 16,18-8 7-16,-7-2 0 16,30-5-3-16,-3-5 12 15,18-7-9-15,30-4 0 16,14-9 7-16,14-6-9 16,7-3 2-16,-7 0 0 0,0 0-7 15,-21-20 17-15,-17 0-10 16,3-9 0-16,-3-5 2 15,7-8 3-15,4-14-2 16,6-4 1-16,-3-11 15 16,3-9-16-16,-10-9 20 15,3-8-23-15,-10 0 7 16,-21 3 9-16,-6 4-16 16,-25 11 5-16,-20 1 22 15,-24-1-16-15,-14-7 19 16,0-6-18-16,0-2-10 15,-7 3 14-15,-31 8-16 16,-6 8 0-16,-22 18 0 16,-2 12 7-16,-29 10-10 15,-33 12 3-15,-35 15-7 0,-35 8-5 16,-37 0-3-16,-7 26-67 16,0 14-34-16,27 3-150 15,38-4-259-15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0:07.7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89 617 613 0,'0'0'222'0,"0"0"-59"0,0 0-5 15,0 0-5-15,0 0-67 16,-51-151 17-16,40 123-49 15,5-1-10-15,-8 3 7 16,14 9-31-16,0 5 19 16,-7 9-10-16,7 3-21 15,0 0 17-15,0 0-25 16,0 0-7-16,0 32 7 16,0 23-6-16,0 12 6 15,0 11 0-15,0 4 5 16,0-1 0-16,0-7-5 0,0-6 0 15,0-13-1-15,0-18 9 16,0-14-8-16,0-14 0 16,0-7 3-16,0-2-4 15,0 0 1-15,0-19 0 16,7-42 4-16,24-19 3 16,-4-22-7-16,4-13 0 15,-3-8 5-15,-11 3-5 16,-10 11 0-16,-7 24 0 15,0 27-4-15,0 24 9 16,0 17-5-16,0 11 0 16,0 6 0-16,0 0-9 15,0 0 4-15,0 35 2 0,7 16-9 16,24 9 18 0,-4 4-6-16,4-2 0 0,-10-5 4 15,3-5-15-15,-10-9 11 16,3-15-13-16,-4-11 12 15,1-8-29-15,-7-9 22 16,17 0 7-16,4-14 1 16,10-30 5-16,13-13-5 15,-6-14 0-15,13-9 2 16,-3-6 6-16,-20 6-8 16,-4 14 0-16,-18 22 5 15,-6 26-8-15,-7 15 3 0,0 3 0 16,0 14-7-16,0 39-2 15,0 22 9-15,0 12 0 16,-14-4 5-16,8-11-5 16,6-2 0-16,0-10 0 15,0-6-6-15,0-2 16 16,0-9-12-16,13-9 2 16,-6-8-70-16,4-9-39 15,2-9-77-15,1-4-42 16,17-4-32-16,7-6-15 15</inkml:trace>
  <inkml:trace contextRef="#ctx0" brushRef="#br0" timeOffset="600">970 531 492 0,'0'0'147'0,"0"0"17"0,0 0-28 16,0 0-23-16,0 0-28 15,0 0-6-15,-38-40-18 16,38 40-54-16,24 0 21 15,21 0 0-15,-8 0-1 16,15-3 12-16,-7 1-26 16,6-7-11-16,-6 0 13 15,-11-3-11-15,4 2 5 16,-21-5-2-16,-10 1-2 16,-7-4 20-16,0 3-14 0,0 2 2 15,-24 5 6 1,-14-1-16-16,-3 6 10 0,3 0-13 15,7 3 6-15,4 0-10 16,3 12 4-16,17 25 0 16,0 6-8-16,0 8 8 15,7-3 0-15,0 1 0 16,0-9 3-16,21-3-8 16,17-11 5-16,-1-11-3 15,8-10-1-15,20-5-11 16,8 0 15-16,16-31 0 15,0-6 5-15,1-6 1 16,-21-3-6-16,-4-8 0 16,-20-8 5-16,-18-7 4 15,-3-5 8-15,-24 4 1 0,0 16-6 16,0 17 37 0,0 20-25-16,0 8-7 0,0 9 2 15,0 0-14-15,-7 0-8 16,-10 32 3-16,10 19 0 15,-7 21-2-15,8 11 2 16,6-1 0-16,0 1-2 16,0-9 7-16,27-8-10 15,4-15 2-15,0-7-65 16,3-17-18-16,4-9-81 16,0-12-86-16,0-6-50 15,-11-3-205-15</inkml:trace>
  <inkml:trace contextRef="#ctx0" brushRef="#br0" timeOffset="1501">1533 523 481 0,'0'0'127'16,"0"0"-43"-16,0 0 3 16,0 0 7-16,0 0-71 15,0 0 5-15,14-6 25 16,76 6 10-16,23 0 16 15,4-8-35-15,10-20-12 16,-17 3 10-16,-27 0-29 16,-25-1 37-16,-20 4 0 0,-17-1-6 15,-14 2 29-15,-7 2-29 16,0-6-5-16,-21 1 2 16,-17-2-35-16,0 6 14 15,11 9-3-15,-4 5-10 16,10 6 11-16,-3 0-18 15,10 16 0-15,-10 23-8 16,11 18 14-16,-1 7-6 16,14 6 0-16,0 1 3 15,0-2-3-15,0-3 0 16,20-6 0-16,-2-8-4 16,2-15 11-16,4-15-7 15,-17-7 0-15,14-9 2 16,-14-6-14-16,17 0 9 0,-10 0 3 15,16-29 4-15,-2-13 4 16,10-5-5-16,7-2-3 16,-15 4 5-16,5 11-15 15,-11 5 10-15,-10 15 0 16,-7 8-1-16,3 6-7 16,-3 0 1-16,13 0 1 15,-6 26 6-15,10 8-5 16,-3 3 5-16,-4-2 0 15,4-4-1-15,3-8 7 16,3-9-11-16,4-5 5 16,0-9-6-16,3 0 4 15,11 0 2-15,-7-9 0 0,0-11 0 16,-11-6 8 0,-3 0-4-16,-3 1-3 0,-21-7 4 15,10 4 3-15,-10 2-6 16,0 3-1-16,0 9 13 15,0 6-6-15,0 8-5 16,0 0-3-16,0 0-7 16,0 8 6-16,14 21-11 15,0 2 12-15,10 3 0 16,3-5 6-16,11-5-11 16,7-8 5-16,0-7-8 15,6-7 0-15,-6-2 6 0,7 0 2 16,-15 0-2-1,-16 0 11-15,3-17-6 0,-24-12 7 16,0-5-7-16,0-3 16 16,-24-6-18-16,-34 1-1 15,-8 1 3-15,-9 11 7 16,16 2-10-16,21 15 0 16,7 5 0-16,24 8-7 15,7 0-43-15,0 21-76 16,0 17-133-16,18 2-187 15</inkml:trace>
  <inkml:trace contextRef="#ctx0" brushRef="#br0" timeOffset="2027">3689 523 983 0,'0'0'146'0,"0"0"-13"16,0 0 26-16,0 0-72 16,0 0-35-16,0 0-6 15,-220-113-41-15,196 113 14 16,10 0-19-16,-16 24 3 16,16 16-10-16,0 11 7 15,14 7 0-15,0-1-2 16,0 0 6-16,0-11-10 0,7-8 6 15,14-13-21 1,9-8 15-16,8-9-27 0,-3-8 23 16,9 0 4-16,1-8 12 15,7-29-3-15,3-6 0 16,-14-6-3-16,-17-5 25 16,-3-6-12-16,-21-9 13 15,0-4 13-15,0-2-33 16,-21 0 21-16,-17 12-8 15,11 18-13-15,-4 19 27 16,17 14-26-16,4 12 1 16,10 0-5-16,-7 4-3 15,-7 36 0-15,7 19 0 0,0 13 4 16,7 3-3 0,0-1-1-16,7-3 0 0,31-2-3 15,-4-10 13-15,4-7-17 16,7-6 7-16,-7-10-59 15,6-4-21-15,8-14-133 16,0-13-176-16</inkml:trace>
  <inkml:trace contextRef="#ctx0" brushRef="#br0" timeOffset="2241">4215 617 711 0,'0'0'276'0,"0"0"-212"16,0 0 60-16,0 0-11 15,0 0-63-15,0 0-8 16,76-20-28-16,-11 20 0 16,11 0-10-16,0 0-4 15,-18 9-201-15,-20-1-245 16</inkml:trace>
  <inkml:trace contextRef="#ctx0" brushRef="#br0" timeOffset="2849">4862 503 682 0,'0'0'310'0,"0"0"-204"0,0 0 34 16,0 0-27-16,0 0-47 15,0 0-13-15,89-104-39 16,-51 89 11-16,7-3 6 16,-11-6-31-16,4 2 27 15,-7-1-5-15,-17 3-6 16,-1 0 18-16,-13 8-27 0,0 4 7 15,0 2 7-15,0 6-15 16,0-2 6-16,0 2-6 16,0 0-1-16,0 0-10 15,0 8 4-15,0 26 1 16,0 12-2-16,0 3 14 16,0 5-12-16,11 6 0 15,-4-1 3-15,-7 2-7 16,6 4 4-16,-6 2 0 15,0-8-1-15,0-4 8 16,0-13-7-16,0-10 0 16,0-15-2-16,0-8-9 15,0-9 7-15,0 0 4 16,-6 0 10-16,-12 0-1 0,5-12-6 16,-8-5-3-16,-17 3-3 15,7 3-6-15,4 2 4 16,3 3 5-16,17 6 0 15,7 0 7-15,0 0-12 16,0 0 5-16,7 0-3 16,31 3-6-16,13 5 9 15,14-4-11-15,18-2-3 16,6-2-38-16,1 0-29 16,-1 0-144-16,-24 0-201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15.6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0 248 767 0,'0'0'226'0,"0"0"-105"0,0 0 0 15,0 0-17-15,0 0-76 16,0 0-16-16,45-17-5 15,17 17-2-15,3 0 7 16,18-2-12-16,13-2 1 16,0 2 1-16,0-2-2 15,-17 2-28-15,-24 2-89 16,-27-3-56-16,-14-2 17 16,-14-4-73-16,0 0-109 15</inkml:trace>
  <inkml:trace contextRef="#ctx0" brushRef="#br0" timeOffset="225">351 34 568 0,'0'0'201'0,"0"0"-10"0,0 0-33 16,0 0-45-16,0 0 9 15,0 0-61-15,-31-34-21 16,31 34-40-16,0 13 9 15,0 28-14-15,7 10 5 16,10 12 0-16,-3 2 5 16,6 2 0-16,11-8-10 15,-10-7 2-15,10-8-141 16,-24-11-127-16,6-2-512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0:11.4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44 896 395 0,'0'0'482'0,"0"0"-399"0,0 0-18 15,0 0 17-15,0 0 17 16,0 0-57-16,-44 0-17 16,88-3 13-16,25-3-22 15,10-3 23-15,11-1-4 16,6-2-29-16,-14 0 18 16,1 1-18-16,-25 0 3 15,-13-1 7-15,-14 7-14 16,-10-1 19-16,-8 3-5 15,-13-2-6-15,0-1 23 16,0 0-23-16,0 0 1 16,0-2-4-16,-20 2 0 15,-18-3-4-15,0 4-3 0,0-4 2 16,-3 2-6-16,-4 2 4 16,-6-1 0-16,6 4-1 15,14 2 11-15,17-3-10 16,14 3 0-16,0 0-1 15,0 0-7-15,0 0-3 16,28 0 11-16,23 0-1 16,11 5 9-16,4 6 1 15,-1 2-2-15,4-2-7 16,-11 3 21-16,-20 4-20 16,-10 2 9-16,-4 3 5 15,-24 5-9-15,0 9-2 0,-45 11-4 16,-65 10 0-16,-55 2-53 15,-41 3-448 1</inkml:trace>
  <inkml:trace contextRef="#ctx0" brushRef="#br0" timeOffset="84581">2097 132 235 0,'0'0'491'0,"0"0"-335"15,0 0-14-15,0 0-38 0,0 0-33 16,0 0-2 0,0 0-32-16,-155-125-36 0,104 125 16 15,13 0-15-15,0 0 1 16,4 16-3-16,3 20 3 16,-7 9-4-16,-7 18 1 15,1 8-1-15,9 4-1 16,4-2 2-16,24-3-4 15,7-2 0-15,14-2-10 16,38-3 8-16,10-3-2 16,-4-6-2-16,1 1 10 15,-1-1 0-15,-6-3 0 16,-15-3-3-16,-13-2 3 16,-17-8-6-16,-7-10 5 0,0-10-3 15,0-10 3-15,0-3-14 16,-24-5 1-16,-20 0 14 15,-36 0 29-15,-9 0-10 16,0 0-12-16,-1-13-7 16,8 0 7-16,30 3-7 15,25 2 0-15,9 1 0 16,18 2-49-16,0-1-122 16,52-5-156-16,17-13-327 15</inkml:trace>
  <inkml:trace contextRef="#ctx0" brushRef="#br0" timeOffset="85134">2204 685 768 0,'0'0'207'0,"0"0"-80"16,0 0 10-16,0 0-66 15,0 0-27-15,0 0-36 16,-83-35-8-16,83 46-2 16,0 27-8-16,0 10 10 15,0 10 1-15,0-1 1 16,7 0-4-16,24-3-5 0,3-11-11 16,4-14-25-1,0-15-26-15,0-14 39 0,0 0 21 16,-4 0 9-16,-10-14 13 15,-3-12 1-15,3-3 21 16,-10-5 29-16,-8-3-31 16,1 3-1-16,-7 5 21 15,0 12-26-15,0 6-1 16,0 11-1-16,0 0-21 16,0 0-4-16,0 0-5 15,0 2-15-15,24 24 16 16,14 8 0-16,7 1 0 15,6-10 4-15,1-2-23 16,7-8 20-16,-8-13-11 16,-13-2 14-16,-11 0-2 0,4-11 6 15,-7-18 5-15,-3-10-4 16,-7-8 2-16,-14 2 24 16,0-3-17-16,0 6-2 15,-28 15-12-15,-3 10-9 16,11 11 4-16,-4 6-48 15,3 0-71-15,4 23-64 16,10 17-208-16</inkml:trace>
  <inkml:trace contextRef="#ctx0" brushRef="#br0" timeOffset="86033">3345 782 617 0,'0'0'240'16,"0"0"-112"-16,0 0 13 16,0 0-47-16,0 0-32 15,0 0-43-15,-127-89-18 16,103 89 0-16,-4 0-1 16,15 23 0-16,-5 14-2 15,5 6-3-15,13 0-2 16,0 0 0-16,0-9-35 15,13-5-21-15,18-9-30 16,7-10 11-16,-10-3 34 0,-4-7 16 16,-4 0 31-16,5 0 1 15,-19-14 6-15,1-4 24 16,7-1 20-16,-7-1 24 16,-7 5 8-16,0 1-31 15,0 8-2-15,0 0 2 16,0 4-19-16,0 2-17 15,0 0-13-15,0 0-2 16,0 0 0-16,0 0-14 16,0 14 12-16,17 8-9 15,28-1-16-15,0-10 2 16,13-6-11-16,0-5 19 0,-6 0 7 16,0 0 9-16,-15-16 1 15,8-7 1-15,-14-3 7 16,-17-2 37-16,0-1 20 15,-8 1 20-15,-6 4-24 16,0 7-14-16,0 9 12 16,0 2-33-16,0 3-15 15,0 3-3-15,0 0-8 16,0 17-19-16,0 33 8 16,0 23 11-16,11 10 5 15,2 6-5-15,-6 8 1 16,7-6-3-16,3 1 9 15,-10-12-7-15,0-17 0 16,-7-14 2-16,7-18-1 0,-7-19-1 16,0-10 0-16,0-2 6 15,0 0-6-15,0 0 14 16,0-37 8-16,0-20-11 16,0-20 3-16,-14-9-14 15,-3-8 0-15,10-4-1 16,-7 6 7-16,14 7-6 15,0 13 0-15,0 18-2 16,0 15-3-16,0 10 5 16,21 5-2-16,-4 8-3 15,11 4-3-15,3 7 5 16,0 5-13-16,13 0-8 16,-9 0 15-16,2 18-16 0,1 15-8 15,-17 2 4-15,-4-1-22 16,-17-3 16-16,0-3-2 15,0-5-66-15,-38 1 37 16,-20-4 15-16,-18-4-18 16,18-4-171-16,-1-1-282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1:39.1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143 443 282 0,'0'0'388'15,"0"0"-232"-15,0 0-23 16,0 0 7-16,0 0-37 0,0 0-30 16,0-63-18-1,0 63-23-15,0 0-3 0,0 0-26 16,-7 0-3-16,-7 0 0 15,-3 12-26-15,-11 19 26 16,4 11 3-16,4 7 0 16,13 3-3-16,7-3 0 15,0-6-2-15,7-9-9 16,30-14-22-16,-2-12 0 16,3-8 21-16,-7 0 12 15,-4-11 2-15,4-17 12 16,-17-7 20-16,3 0 14 15,-17-1-22-15,0-5 27 16,0-1-10-16,-24-1-29 0,-4 0 4 16,-9 9-6-16,-8 8-6 15,14 9-2 1,10 11-4-16,8 6-1 0,13 0-6 16,-18 12-1-16,5 33 4 15,-11 10 4-15,17 7 1 16,7-11-1-16,0-4-10 15,31-14-6-15,20-9 10 16,8-7-4-16,-1-12 5 16,-3-5 5-16,-3 0 0 15,-1-5 3-15,1-24 0 0,-1-1-1 16,-6-11 7 0,-7 4-8-16,-17 2 15 0,3 9-10 15,-18 10-2-15,-6 7 23 16,0 9-27-16,0 0 0 15,0 0-4-15,7 0-17 16,7 9 10-16,3 16 6 16,4 6 5-16,-7-4 4 15,10-5-4-15,-4-5 0 16,4-3-4-16,4-2 3 16,-11-12-2-16,4 0 3 15,3 0 0-15,-10 0 4 16,17 0 1-16,-11-14-5 15,11-9 5-15,-3-3 2 16,3 4-7-16,-11 4 0 0,-3 7 1 16,-3 2-8-16,7 9 7 15,10 0-4-15,7 0 2 16,-1 0-13-16,-2 12 2 16,3 5-24-16,-1-3-23 15,1-3 20-15,14-7 5 16,-7-4 3-16,6 0 18 15,-13-4-1-15,-4-19 15 16,-17-3 4-16,-3-8-3 16,-7-10 27-16,-7-3 11 15,0-7 11-15,0-4 21 16,-21 4-42-16,-16 0 14 0,6 8-13 16,3 6-9-16,4 11 12 15,4 13-22-15,13 7 1 16,7 9-9-16,0 0-1 15,-11 0-4-15,11 0-8 16,-13 29-5-16,-1 19 11 16,-3 18 4-16,17 2 0 15,0-2-3-15,10 0-1 16,24-11-1-16,11-13-4 16,-7-13-13-16,0-13 8 15,-7-9-6-15,3-7 20 16,4 0 4-16,7-12-1 15,-8-13-2-15,8-4 7 16,-7 3-5-16,-11-2 12 16,-13 5-15-16,3 9 13 0,-10 2-2 15,0 9-8-15,-7 3-6 16,0 0 2-16,14 0-10 16,3 0 7-16,4 0 0 15,10 3 4-15,-4 5-2 16,11-3-7-16,7 2 9 15,-8-4-4-15,1-3 4 16,-10 0-1-16,3 0 3 16,-11 0-2-16,4-17 11 15,-10-12-10-15,0-3 21 16,-14-2 8-16,0 9-9 16,0 5 4-16,0 8-16 0,0 6 4 15,0 3-4-15,0 3-9 16,0 0-1-16,-14 0-10 15,-13 35 6-15,-11 19 1 16,0 24 4-16,7 18 0 16,10 13 0-16,15 11 5 15,6 12-5-15,0 5 0 16,37 4 0-16,-2-14-6 16,-4-21 6-16,-18-28-4 15,-6-28 4-15,-7-20-15 16,0-18 13-16,-13-10-20 15,-39-2 10-15,-24 0 12 16,-20-34 12-16,-14-12-5 16,-7-6 1-16,-3-11-3 15,3-2-6-15,21 2 1 0,20 3-34 16,31 9-1-16,38-1-29 16,7 3-94-16,73-4-134 15,54-8-271-15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1:40.2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167 80 719 0,'0'0'209'0,"0"0"-79"16,0 0 22-16,0 0-35 15,0 0-32-15,0 0-45 16,-38-80-39-16,38 111-2 0,0 27-4 15,0 19 5 1,0 11 6-16,0 9-1 16,0 1-5-16,14-4 0 0,3-11 6 15,3-8-5-15,-6-15-1 16,3-18 0 0,-3-13-2-16,0-15-6 0,-14-11-11 15,7-3-20-15,3 0-14 16,-3-34 22-16,-7-12-34 15,0-11-38-15,-17 0 93 16,-35 2-24-16,1 7 21 16,6 7 8-16,10 16 5 15,4 11 7-15,18 11-7 16,2 3 1-16,5 0-1 16,6 0-12-16,0 12 11 0,0 16-4 15,17-2 3-15,34 3 2 16,22-7 0-16,9-10 0 15,1-10-3-15,-18-2 7 16,0 0 3-16,-20-8-2 16,-7-12-3-16,-7-3 33 15,-18-5 5-15,-6-7 20 16,-7-5-12-16,0-4-17 16,0-3 15-16,-7 4-3 15,-13 3-33-15,-11 11 25 16,10 12-20-16,11 8-4 15,3 3 7-15,7 6-16 16,0 0 2-16,0 0-4 0,0 9-12 16,-7 30 10-16,0 16-10 15,7 8 12-15,0-2-3 16,0-2 11-16,0-7-8 16,0-3 0-16,21-6 1 15,3-10-6-15,-17-6 7 16,7-10-2-16,3-8 0 15,-10-9-4-15,0 0 3 16,6 0-3-16,18 0 4 16,7-18 4-16,14-10-4 15,-1 2 0-15,-13 8 0 16,-10 7 7-16,-4 5-11 16,-11 6 4-16,8 0-10 15,3 0 7-15,7 15-5 0,3 5 0 16,4-1 1-16,-7 2-23 15,14-4 6-15,0-5 11 16,6-7-20-16,1-5 29 16,6 0-9-16,-13 0 13 15,-7-10 0-15,-11-11 8 16,-10-11-5-16,-10-4 17 16,-7-5 4-16,0 1 42 15,-13 2-52-15,-25 13 5 16,0 8-7-16,17 8-6 0,-3 9-12 15,10 0 6 1,-23 21-5-16,6 21 4 16,3 15 1-16,4 0 0 0,24-5-2 15,0-7-1-15,24-6 3 16,11-14 0-16,20-11-17 16,10-11-20-16,0-3-61 15,4-8-63-15,-4-30-145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1:41.6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322 631 814 0,'0'0'168'0,"0"0"-31"0,0 0-11 15,0 0-24-15,0 0-52 16,0 0-25-16,0 0 18 15,-161-125-36-15,144 122-1 16,10 3-6-16,-7 0 0 16,0 13-4-16,-17 22-8 15,0 14 12-15,4 6-12 16,20-8 10-16,7-1-14 16,0-11-8-16,20-15 3 15,11-8-5-15,4-10 8 16,-11-2 18-16,7 0 13 15,-4-20 2-15,11-22 14 16,0-12 33-16,7-9-46 0,-18-15 1 16,4-2 15-16,-17-9-8 15,-14-5 13 1,0 3-14-16,0 12-15 0,0 18 14 16,-14 21-21-16,0 20 14 15,4 14-3-15,3 6-10 16,7 0-4-16,0 12-7 15,-7 39-4-15,0 26 6 16,1 14 14-16,6 1-10 16,0-6 3-16,0-3 0 15,20-6-8-15,18-8-5 0,7-12-4 16,13-14-13 0,1-15-28-16,2-14 39 0,-2-11 13 15,17-3 6-15,-4 0 3 16,-7-28-3-16,-10-7 1 15,-20-1 7-15,-18-8-7 16,-17 2 16-16,0-5-12 16,-17 8-2-16,-28 5-6 15,0 8 10-15,11 12-7 16,3 5 5-16,10 9-2 16,4 0-6-16,-4 14-1 15,-10 29-1-15,4 12-2 16,17 4 7-16,10-1-9 15,10-7 8-15,35-8-15 16,6-15 2-16,-6-11 0 0,-11-11 8 16,-10-6 1-16,-3 0 10 15,-4-8 4-15,-10-15 10 16,-7-5 6-16,0-4 11 16,0-4-15-16,0 12-14 15,-17 3 6-15,10 13-10 16,7 8 1-16,0 0-4 15,0 0-8-15,0 6 3 16,0 20-4-16,24 5 7 16,4-2-1-16,16-10-15 15,-13-7 11-15,7-6 5 16,-4-6-6-16,4 0 8 16,7-4 2-16,6-24-1 0,-6-11 9 15,0-8-7-15,-21-10 1 16,-3-4 24-16,-21-9-14 15,0-5 9-15,0 10 5 16,0 10-18-16,-7 13 14 16,-7 16-23-16,-3 14 7 15,10 9 3-15,7 3-10 16,0 0-2-16,-14 30-15 16,7 23 14-16,0 19-8 15,7 2 10-15,0-5-1 16,0-4-2-16,0-4-29 0,28-13-26 15,10-7-31 1,13-20-59-16,1-14-115 0,6-7-148 16</inkml:trace>
  <inkml:trace contextRef="#ctx0" brushRef="#br0" timeOffset="555">1271 446 458 0,'0'0'215'16,"0"0"-162"-16,0 0 1 16,0 0 29-16,262-3 4 15,-176 3-64-15,-11 0 1 16,-16 0-9-16,-8 0-1 16,-20 0 22-16,-10 0-5 0,-11-3 12 15,-10 1 24-15,0-2-2 16,0 2 28-16,0-4-31 15,0 3-55-15,-24-3-7 16,10 4-14-16,-10 2 13 16,4 0-1-16,-11 0 4 15,-7 19 1-15,3 10-3 16,5 2 0-16,16 1 0 16,7-1-2-16,7-5-2 15,0 0 2-15,0-9-10 16,7-3 5-16,27-8-23 15,-3-3 18-15,-7-3 12 0,11 0 1 16,2 0 7-16,-6-15 1 16,-3 1-5-16,-11-1 11 15,-17 4 16-15,0 0-9 16,0 0 16-16,0 2-22 16,0 3-2-16,0 4-10 15,0 2 5-15,0 0-9 16,0 0 0-16,0 0-18 15,0 20 15-15,0 5-1 16,21-2 4-16,10 0-1 16,20-8 11-16,8-7-9 15,6-2-1-15,17-6-17 16,8 0-4-16,-1-9-163 0,-6-19-208 16</inkml:trace>
  <inkml:trace contextRef="#ctx0" brushRef="#br0" timeOffset="696">2671 521 660 0,'0'0'63'0,"0"0"-63"15,0 0-165-15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08:49.1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9041 763 958 0,'0'0'146'0,"0"0"13"16,0 0-25-16,0 0-32 15,0 0-39-15,0 0-50 16,-21-37 12-16,21 37-25 15,0 0 0-15,0 0-4 16,0 2 7-16,0 13-3 16,0 5 0-16,0 6 5 15,0 0-9-15,0-1 4 0,7 1 0 16,7 0 6 0,7-6 4-16,3 3-7 0,7-1-3 15,-4 1 6-15,11 3-1 16,-7-4-4-16,3 2-1 15,-10-2 5-15,-3-1 4 16,-4-1-9-16,-17-3 0 16,7-4 6-16,-7 0-19 15,0-2 14-15,0-2-1 16,-17-1 0-16,-18-2 7 16,-26-3-3-16,2-3-3 15,-6 0-1-15,13 0-1 16,8 0-86-16,19-6-19 0,19-23-79 15,6-11-53 1,0-6-367-16</inkml:trace>
  <inkml:trace contextRef="#ctx0" brushRef="#br0" timeOffset="161">9151 777 220 0,'0'0'457'15,"0"0"-269"-15,0 0-34 16,0 0-1-16,0 0-51 15,0 0-83-15,244-59 11 16,-161 59-26-16,-8 0 1 16,-16 0-10-16,-21 16-130 0,-38 2-379 15</inkml:trace>
  <inkml:trace contextRef="#ctx0" brushRef="#br0" timeOffset="1265">9656 952 93 0,'0'0'788'0,"0"0"-694"15,0 0-23-15,0 0 49 16,0 0-56-16,0 0-36 15,-6-11 13-15,33 11-35 16,11-4 2-16,31 2 0 16,-11 2 5-16,7-4-3 0,4 4-1 15,-17 0-9 1,-14 0 13-16,-11 0-10 0,-20-2-3 16,0 2 8-16,-7-4-1 15,0 2 21-15,0-4-1 16,0-2-12-16,-21-7-15 15,-10 2 2-15,-3-2-2 16,3 7 0-16,7-1 5 16,17 0 9-16,0 3-14 15,0 3 0-15,7 0 8 16,0 1 4-16,0-1-9 16,0 3-3-16,0 0 9 15,0 0-10-15,0 0 1 0,0 0-3 16,0 0-7-1,0 0-1-15,0 0 5 0,21 0 5 16,17 5 1-16,6 10 8 16,8 0-8-16,0 1 0 15,-8 2-2-15,-6-1 6 16,-7-1-4-16,-24 2 0 16,7-4 4-16,-14-1-15 15,0 3 8-15,-21-2 1 16,-17 0-11-16,-6 0 12 15,6 1-65-15,0-2-110 16,4-3-27-16,16-4-208 16</inkml:trace>
  <inkml:trace contextRef="#ctx0" brushRef="#br0" timeOffset="1670">11004 600 875 0,'0'0'184'15,"0"0"-38"-15,0 0 7 16,0 0-55-16,0 0-75 16,0 0 13-16,-44-40-36 15,30 43 5-15,-7 28-14 16,-10 12 16-16,0 14-7 15,11 3 0-15,6 9 9 16,14 2-10-16,0-2 1 0,0-6 0 16,21-12-6-16,23-11 5 15,8-12 1-15,6-13 0 16,-6-6 8-16,-14-9 10 16,6 0-18-16,-13 0 1 15,-10-5 16-15,3-16-8 16,-17-5-2-16,-7 0 3 15,0-5-2-15,-31-1-13 16,-27 7 5-16,6 8-16 16,0 6 10-16,15 11-107 0,16 0-90 15,21 8-71 1,0 9-201-16</inkml:trace>
  <inkml:trace contextRef="#ctx0" brushRef="#br0" timeOffset="2166">11599 937 838 0,'0'0'129'16,"0"0"-22"-16,0 0 40 15,0 0-88-15,0 0-21 16,0 0-38-16,72-12 5 15,-3 12 8-15,10 0-13 0,-3 0 0 16,-11 0 1-16,-3 0 4 16,-34 0-5-16,-4 0 0 15,-24 0 7-15,0 0 1 16,0 0 3-16,0 0 38 16,0-5-19-16,-38-16-20 15,0 3-10-15,0 0 0 16,4 7 8-16,10 2-11 15,3 3 3-15,14 3 0 16,-3 3-4-16,10 0 8 16,0 0-4-16,0 0 0 15,0 0-17-15,10 0 13 0,25 15-5 16,9 4 9 0,8 5 2-16,10 1 9 0,-11 1-11 15,-6 0 0-15,-11-3 3 16,-3-3-6-16,-17-4 3 15,-14-4 0-15,0 4-8 16,0-3-8-16,-21 1-9 16,-23 6-56-16,-8-3-123 15,14-2-89-15</inkml:trace>
  <inkml:trace contextRef="#ctx0" brushRef="#br0" timeOffset="3458">12503 1012 861 0,'0'0'146'0,"0"0"18"0,0 0-23 15,0 0-68-15,0 0-11 16,0 0-48-16,45-71-9 15,-24 67-3-15,10 2 9 16,-4 2-11-16,4 0 0 16,0 0-5-16,-3 11-2 15,-4 12 7-15,-11 0 0 16,1 3-7-16,-7-4-6 0,3 1 13 16,-10-5 0-16,0-2 5 15,0-4-8-15,0-10 3 16,0-2 0-16,0 0 4 15,7 0 7-15,-7 0-5 16,14 0 12-16,0-2-17 16,3-18 21-16,4-6-20 15,3 1 8-15,3-1 4 16,-3 3-2-16,-3 3-12 16,-4 6 0-16,-3 5 6 15,-7 6-15-15,0 3 9 16,17 0-3-16,-11 0-5 15,1 23-4-15,3 9 8 0,-3 2 2 16,-7 3-13-16,0-6 7 16,0-8 0-16,3-8 8 15,-10-8-14-15,7-3 17 16,-7-4-3-16,14 0 0 16,-1 0 4-16,11-4 6 15,14-21-10-15,-10-4 0 16,3-2 2-16,-4 3 11 15,-10 2-13-15,-3 3 0 16,-7 6 8-16,0 8-2 16,-7 4-6-16,0 5 0 15,0 0-7-15,7 0-4 0,3 3 6 16,-3 20-1 0,7 5 4-16,-7 4-10 0,17-4 11 15,-11 1 1-15,12-7-6 16,-12-7-5-16,8-7 2 15,-4-3-14-15,4-5 10 16,10 0 7-16,3 0 6 16,-3-22 0-16,0-1 7 15,-17-8 0-15,-1 0 7 16,-6-1 19-16,-7 4-23 16,0 10 24-16,0 7-29 15,0 5 0-15,0 6 0 0,0 0-5 16,0 0-1-1,0 3-12-15,11 21 4 16,-4 6-1-16,-1 2 10 0,8-4-4 16,10-2-5-16,4-6-16 15,16-6 20-15,-6-7-9 16,0-7 8-16,7 0-3 16,-7 0 9-16,-4-21 0 15,-3-11 6-15,-10-8 4 16,3-5-9-16,-17-13 20 15,-7 1-2-15,0-6 23 16,0 9-31-16,-31 5-4 16,3 18 19-16,4 17-25 0,10 6 11 15,1 8-12 1,6 2-9-16,-11 35 1 0,5 17 8 16,6 9 0-16,7 4-2 15,0-4-5-15,7-4 4 16,31-10-16-16,13-15-26 15,8-8 31-15,-1-18-10 16,11-8 23-16,3 0-7 16,-10-11 10-16,-21-21-2 15,4-10 2-15,-14-7 3 16,-24-9 27-16,0-4-7 16,-7-6 7-16,0-1 7 15,-21 3-28-15,-17 13 23 16,0 18-23-16,11 12-3 0,20 17 3 15,-10 6-11-15,10 17-7 16,-14 40 6-16,4 17 2 16,3 9-2-16,14-3 1 15,0-5-8-15,31-10 2 16,28-10-9-16,6-15-29 16,17-14-18-16,8-14-102 15,13-12-207-15</inkml:trace>
  <inkml:trace contextRef="#ctx0" brushRef="#br0" timeOffset="-3166">3261 969 142 0,'0'0'805'16,"0"0"-697"-16,0 0 37 15,0 0-24-15,0 0-68 0,0 0-18 16,65-86-35-16,-27 86 0 16,14 0 2-16,-7 11 8 15,-8 12-10-15,-2 6 0 16,-18 8 2-16,-17 6-13 16,0 12 11-16,-17 2 0 15,-42 3 21-15,1-7-13 16,6-6-3-16,8-16-5 15,13-8 7-15,17-12-6 16,14-2-1-16,0-6 0 16,0-1-3-16,0 4 12 15,0-6-9-15,27 4 0 0,35-4 3 16,17 0 9 0,18 0-12-16,16 0-108 0,-10-4-134 15,-7-2-195-15</inkml:trace>
  <inkml:trace contextRef="#ctx0" brushRef="#br0" timeOffset="-4081">1363 874 500 0,'0'0'474'0,"0"0"-308"15,0 0 8-15,0 0-43 16,0 0-8-16,0 0-60 15,0 0-11-15,0-100-1 16,0 100-42-16,0 0 23 16,0 0-21-16,0 0-3 15,0 0 6-15,0 23-14 16,0 6 0-16,0 17 8 16,-7 5 3-16,-3 6-9 15,3 6-1-15,0 3 11 16,7 3-9-16,0-1-3 15,0-2 0-15,0-9-5 0,14-9-11 16,10-7-18-16,-10-13-26 16,10-11-42-16,10-8-23 15,18-9-109-15,10 0-135 16</inkml:trace>
  <inkml:trace contextRef="#ctx0" brushRef="#br0" timeOffset="-3547">1844 1275 562 0,'0'0'275'0,"0"0"-160"0,0 0 26 16,0 0-27-16,0 0-16 16,0 0-38-16,0-40-48 15,0 40-3-15,0 0-9 16,21 0 0-16,24 0 8 15,30 0-3-15,5 0 1 16,2 0-6-16,7 0 6 16,-6-11-3-16,-18-4-1 15,4-2-2-15,-17-1 5 16,-25 2 7-16,-3 1-11 16,-24 4 20-16,0-4 11 15,0-2 11-15,0-2-43 16,-38-5 0-16,-13 7 4 15,-1 0 5-15,8 6-5 16,-1-1-4-16,14 4 9 0,17 5-5 16,0 0-4-16,14 3 0 15,0 0 0-15,0 0-6 16,0 0 5-16,0 12 1 16,21 13 0-16,17 9-6 15,13-2 8-15,1-1-2 16,6 3 4-16,-13-5 6 15,7 0-10-15,-14 1 0 16,-8-6 2-16,-9-2-4 16,-14-4 2-16,-7 0-6 0,0-1 1 15,-28-3-43 1,-23 3-27-16,-11 0-84 0,10 0-66 16,8 3-146-16</inkml:trace>
  <inkml:trace contextRef="#ctx0" brushRef="#br0" timeOffset="-2608">4306 1097 459 0,'0'0'316'0,"0"0"-235"16,0 0 24-16,0 0-5 0,0 0-59 16,0 0-8-16,-37-28-33 15,43 28 10-15,25 0-10 16,21 0 5-16,6 0 16 16,8 0 4-16,9 0-23 15,-9-6 15-15,-22 3-17 16,-13-1 6-16,-10 0 7 15,-14-5-9-15,3 4 30 16,-3-5 24-16,-7 0-26 16,0-5 18-16,0-2-29 15,-17 0-16-15,-11 0-6 16,-3 2 1-16,-6 3 0 0,2 1-3 16,4 4 7-16,0-1-4 15,18 6 0-15,6-1 2 16,7 3-5-16,0 0 5 15,0 0-2-15,0 0 0 16,7 0-14-16,23 0 14 16,5 18-2-16,10 1 6 15,6 2 3-15,11 2-5 16,-4 2-2-16,1-2 0 16,-14 0 8-16,-1-6-7 15,-13-3-1-15,-17 0 0 16,-14-5-11-16,0 2 11 15,0 5-9-15,-45-3-24 0,-13 7-95 16,-18-2-24 0,18-1-143-16</inkml:trace>
  <inkml:trace contextRef="#ctx0" brushRef="#br0" timeOffset="-2025">5321 872 30 0,'0'0'787'15,"0"0"-662"-15,0 0-21 16,0 0 17-16,0 0-23 15,0 0-77-15,20-57 8 16,18 45-26-16,14 4-1 16,-1 8 10-16,1 0-8 15,-1 0-4-15,-6 8 0 16,-7 12 3-16,-14 6-11 16,-10 6 8-16,0-1-1 15,-14 3-12-15,0 0 15 16,-7-5-2-16,-31 0 0 0,-7-7 2 15,-6-1-2 1,6-11 2-16,10-4 4 0,5-3 3 16,30-3-6-16,0 0 5 15,0 0-3-15,0 0 3 16,13 0-8-16,18 0 0 16,14 0 1-16,6 0 1 15,-6 9 6-15,7 5-8 16,-1 6 0-16,-13 1 0 15,0 4-7-15,-17 3 5 16,3 4 2-16,-17-1-5 16,-7-2 5-16,0 0-2 15,-18-6 0-15,-40-1-10 16,-31-2 12-16,-15-8 13 0,1-6-12 16,14-6-2-16,30 0-70 15,8 0-43-15,13-15-35 16,24-14-193-16</inkml:trace>
  <inkml:trace contextRef="#ctx0" brushRef="#br0" timeOffset="-1475">6060 1206 653 0,'0'0'207'0,"0"0"-109"0,0 0 15 15,0 0 23-15,0 0-78 16,0 0-33-16,31-35-9 16,27 30-10-16,11-1-6 15,3 4 6-15,11-4 1 16,-8 3-2-16,-2-3-5 15,-15 3 0-15,-20 1 7 16,-7-1 5-16,-10 0-8 16,-21-2 25-16,0-5-14 15,0-1 41-15,0-6-56 0,-52 0 7 16,7-3-18-16,-13 2 18 16,6 4-7-16,8 6 0 15,-1 2 5-15,14 3-6 16,3 3 1-16,11 0 0 15,17 0-10-15,0 0 10 16,0 0-2-16,17 17 2 16,28 3 0-16,20 3-1 15,1-3 2-15,9-3-1 16,8 0 2-16,-18 1 9 16,-6-1-11-16,-8-3 0 15,-20 0 3-15,-7-2-10 16,-17-4 7-16,-7 1-5 0,-7-1 4 15,-48 1-53 1,-24 2 37-16,-3 3-106 0,6-2-46 16,18 3-202-16</inkml:trace>
  <inkml:trace contextRef="#ctx0" brushRef="#br0" timeOffset="-999">7026 740 838 0,'0'0'196'0,"0"0"-24"0,0 0-31 16,0 0-46-16,0 0-19 15,0 0-56-15,0-69-19 16,0 69-2-16,0 26-12 15,0 11 13-15,0 11 0 16,0 7 13-16,0 0-15 16,14-4 2-16,6 0 0 15,11-7-1-15,0-13 7 16,4-9-6-16,3-13 0 16,-1-9 3-16,1 0 2 15,0 0-5-15,-10-26 1 16,3-5 4-16,-11-3 6 15,4-5-8-15,-24 10 2 0,0 2-2 16,0 10 18-16,0 8-20 16,0 4 3-16,0 5-4 15,0 0-3-15,0 0-4 16,-7 24 0-16,-3 12 7 16,3 7 2-16,7 3-2 15,0-6 0-15,0-1-1 16,0-1 1-16,0-7-25 15,0-2-87-15,0-3-127 16,7-12-166-16</inkml:trace>
  <inkml:trace contextRef="#ctx0" brushRef="#br0" timeOffset="-476">7631 1006 822 0,'0'0'130'0,"0"0"-23"16,0 0-21-16,0 0-44 16,0 0-27-16,0 0 11 15,268-12 10-15,-192 12-34 16,-11 0 14-16,1 0-9 0,-15 0-2 15,-20 0 7 1,-7 0-9-16,-17 0-3 0,-7-5 32 16,0-14-2-16,0 1 6 15,0-9-28-15,0 1-1 16,-24-1 4-16,-3 4-11 16,-4 5 0-16,17 7 9 15,-10 2 0-15,10 1-9 16,0 2 0-16,4 4 2 15,10 2 0-15,0 0-2 16,0 0 0-16,0 0-6 16,0 0-11-16,38 15 17 15,0 6 3-15,13 2 6 0,-6 1-8 16,0 1-1-16,6 3 0 16,-13 1-3-16,-17-6 15 15,3-3-12-15,-17-3 0 16,-7-3-2-16,0 1-6 15,-14 2-6-15,-31 0-64 16,-24 0-90-16,4-6-130 16,7 1-546-16</inkml:trace>
  <inkml:trace contextRef="#ctx0" brushRef="#br0" timeOffset="9092">1525 1855 681 0,'0'0'329'0,"0"0"-157"16,0 0-15-16,0 0-31 15,0 0-44-15,0 0-37 16,0 0-6-16,0-63-7 16,0 63-29-16,0 0 8 15,0 0-11-15,7 0-3 16,10 21-5-16,3 7 12 15,-6 3-4-15,3 2 0 16,-10 3 7-16,0 1-7 0,-7 0 0 16,0-2 0-16,0-4-2 15,0-5 7 1,0-4-5-16,0-4 0 0,0-7 7 16,14-2-8-16,3-4 1 15,4-5 0-15,10 0 0 16,13 0 4-16,22 0-4 15,9 0 0-15,11-5 8 16,28-7-11-16,-4 1 3 16,-7 0 0-16,-14 1-2 15,-13 8 5-15,-11-1-3 16,-13 3 0-16,-1 0 5 16,-6 0-6-16,0 0 1 15,-14 0 0-15,-4 0-4 0,-10 0 4 16,4 0 0-16,10 0 0 15,-3-3 4-15,9 1-3 16,-13-4-1-16,4 0 0 16,-4 0-5-16,-10 0 8 15,-7 4-3-15,10-4 0 16,-17 0 8-16,7-2-5 16,-7-7 0-16,0 1-2 15,7-9 20-15,-7 0-20 16,0 0 15-16,0-2-7 15,0-4-3-15,0-2 4 16,0-4-10-16,0 1 0 16,0-1 6-16,0 13-2 0,0-1-4 15,0 12 0-15,0 2 6 16,0 9-15-16,0 0 9 16,0 0-61-16,0 0-44 15,0 23-184-15,0 11-298 16</inkml:trace>
  <inkml:trace contextRef="#ctx0" brushRef="#br0" timeOffset="10207">5647 1721 883 0,'0'0'182'0,"0"0"-26"15,0 0-5-15,0 0-42 0,0 0-28 16,0 0-42-16,0 0-20 15,14-20 13-15,-14 20-31 16,0 0 11-16,0 14-12 16,0 11 5-16,0 10 7 15,7 3-8-15,-7 4-1 16,0 3 7-16,0-1-5 16,0 1-1-16,0-4-4 15,0-7 5-15,7-9-3 16,0-1-2-16,10-14 0 15,-10 2-3-15,7-9 7 0,3 0-4 16,10 0 0 0,4-3 3-16,21 0 2 0,-1 0-4 15,15 0-1-15,16-6 3 16,1-11 3-16,-1 3-6 16,-3 2 0-16,-3 4 7 15,-11 2-5-15,-6 0-2 16,9 4 0-16,-9-1-6 15,-7 3 14-15,-1-3-8 16,-6-3 0-16,-1-3 2 16,-6 4-9-16,0-4 7 15,-3 3 0-15,-11 0 17 16,-4 4-15-16,-3-2 7 16,-3 4-7-16,17 0 1 15,-3 0-4-15,9 0 1 0,8 0 0 16,0 0 1-16,0 0 7 15,-8 0-6-15,-16-2-2 16,3-4 1-16,-10 4 9 16,-14-1-10-16,7-2 11 15,-7-3 16-15,0-3-24 16,0-3 15-16,0-6-1 16,0-2-16-16,0 0 12 15,0-6-13-15,0 0 0 16,0-6 11-16,0-3-5 15,0 3-4-15,0 2-2 16,-7 4 4-16,0-4-4 16,-10 4 0-16,10-1 0 0,-7 0-1 15,7 4 0-15,0 1-3 16,-10 5-17-16,3 5-68 16,-17 10-6-16,4 4-122 15,-18 0-352-15</inkml:trace>
  <inkml:trace contextRef="#ctx0" brushRef="#br0" timeOffset="11132">9020 1620 775 0,'0'0'243'0,"0"0"-95"16,0 0 22-16,0 0-17 15,0 0-56-15,0 0-11 16,-10-128-44-16,10 128-16 15,0 0 8-15,0 0-26 16,0 0-6-16,0 0-2 16,0 20 4-16,0 5-4 15,0 13 0-15,10 5 4 16,-3 2 2-16,0 4-6 16,7-1 0-16,-14 5 0 15,7-8 8-15,10-5-8 0,-3-9 0 16,-1-7 3-16,12-4-7 15,-5-10 4-15,4-4 0 16,11-3-5-16,9-3 16 16,18 0-11-16,-3 0 0 15,6-14 2-15,-3 3 4 16,3 2-6-16,-6 0 0 16,16 4-4-16,4-1 12 15,18 3-8-15,9 3 0 16,11 0 6-16,10 0-13 15,-3 0 5-15,-4 0 2 16,-16 0-4-16,-8 0 8 16,-14 0-4-16,-9 3 0 0,2-3 3 15,-16 0-7-15,10 0 3 16,-25 0 1-16,-9 0 4 16,-4 0 1-16,-25 0-3 15,-6 0-2-15,0 0 3 16,0-3 0-16,7 0-3 15,-7 3 0-15,7-5 0 16,-7-1 5-16,10-3-2 16,-3-3-3-16,0-2 3 15,0-8-4-15,0-4 2 16,-7-3-1-16,7-8 3 0,0-3 7 16,-7-3-9-1,10 0-1-15,-10 1 6 0,0 4-7 16,0 4 1-16,0 3-4 15,-62 14-32-15,-34 11-106 16,-14 6-297-16</inkml:trace>
  <inkml:trace contextRef="#ctx0" brushRef="#br0" timeOffset="13074">3179 3510 758 0,'0'0'231'0,"0"0"-71"15,0 0 10-15,0 0-37 16,0 0-39-16,0 0-74 15,0-71-10-15,0 92-10 16,6 15 0-16,15 15 0 16,3 4 3-16,-10 5 1 15,10-3-1-15,-17 1-2 0,0-7-2 16,0-5-29-16,-7-4-188 16,0-2-255-16</inkml:trace>
  <inkml:trace contextRef="#ctx0" brushRef="#br0" timeOffset="14595">5957 3571 912 0,'0'0'58'0,"0"0"27"16,0 0 24-16,0 0-65 16,0 0-13-16,0 0-29 15,24-12 0-15,34 12 19 16,25 0-21-16,13 0 8 16,0 0 5-16,-6 0-7 15,-32 0 0-15,-30 0-3 0,-18-2 1 16,-10-2 38-16,0-7 5 15,0-3-6-15,0-1-31 16,-38-2-4-16,0-1-6 16,-6 5 0-16,6-2 5 15,-7 7-15-15,18 2 11 16,3 2-1-16,10 3 0 16,14 1 1-16,0 0-3 15,0 0 2-15,0 0-16 16,31 5 14-16,20 15 4 15,15 0-2-15,2 0 0 16,-2 3 6-16,-15-3-6 16,1-2 0-16,-14-2 1 15,-11 2-7-15,-16-7 2 0,-11 1 4 16,0-1-1-16,0 3-4 16,-31 3 2-16,-14 3-55 15,7 3-144-15,11-3-162 16</inkml:trace>
  <inkml:trace contextRef="#ctx0" brushRef="#br0" timeOffset="15139">6950 3421 733 0,'0'0'250'16,"0"0"-157"-16,0 0 23 15,0 0-20-15,0 0-31 16,0 0-62-16,83-93 12 16,-31 93-15-16,-1 0 3 15,1 0-5-15,-1 2 2 16,-6 12 0-16,-14 6 0 15,-10-2-3-15,-4 5-3 16,-17-1 6-16,0 1 0 16,0 0-8-16,-17-2 12 15,-11-2-4-15,-10-1 7 0,0-7-5 16,25-6 3-16,-5-1-5 16,18-2 0-16,0-2 6 15,0 0 2-15,0 0-8 16,31 0 2-16,0 4-1 15,4 1 3-15,9 4-4 16,1 1 0-16,-7 5-5 16,7 3 8-16,-8 2-3 15,-9 2 0-15,-4 0-1 16,-17-1-6-16,-7-1 7 16,0-3 0-16,-7-3-4 15,-38-5 8-15,8 0-4 16,-15-7 5-16,-6 2 1 0,13-4-2 15,-7 0-4-15,14 0-58 16,18 0-126-16,9 0-239 16</inkml:trace>
  <inkml:trace contextRef="#ctx0" brushRef="#br0" timeOffset="15660">7930 3576 669 0,'0'0'282'16,"0"0"-201"-16,0 0 10 0,0 0 1 15,0 0-55-15,0 0-31 16,186-25 20-16,-107 21-10 15,4 2-1-15,-1-7 18 16,-16 4-27-16,-15-1 12 16,-20 0-3-16,-24 3-2 15,-7 0 31-15,0-2-12 16,0-7-6-16,0-2-14 16,-31-3-12-16,-3-3 0 15,-21 2-1-15,13 5 4 0,4 1-4 16,1 3 1-16,23 6 0 15,7 1-4-15,-3 2 3 16,10 0-1-16,0 0 2 16,10 0-14-16,42 17 14 15,13 5 0-15,11 1 0 16,-4 0-1-16,-14-6 7 16,4 3-6-16,-10-2 0 15,-25-1 4-15,-3-5-8 16,-24-2 4-16,0 4 0 15,0 1-5-15,-51 3 7 16,-18 2-4-16,-10-1-69 16,-4 4-161-16,25-2-226 15</inkml:trace>
  <inkml:trace contextRef="#ctx0" brushRef="#br0" timeOffset="13606">3770 3764 604 0,'0'0'185'16,"0"0"-128"-16,0 0 8 16,0 0 16-16,0 0-23 15,0 0-1-15,320-17 14 16,-203 3-35-16,-4 0 2 16,-17-4-15-16,-30 4-8 15,-15 2 24-15,-20-2-8 16,-17 5 7-16,-14-5 14 15,0 0-33-15,0-3 9 16,0-3-13-16,-14 0-13 16,-30 2 5-16,6 4-7 15,-14 0 0-15,7 3-2 16,8 5 4-16,9 0-2 0,14 4 0 16,4 2 2-16,10 0-10 15,0 0 8-15,0 0-2 16,0 0 0-16,31 0-10 15,7 10 12-15,6 5 0 16,1 2 0-16,7 0-4 16,-18 1 4-16,11 4 0 15,-7-1-2-15,6 1 7 16,-13 4-5-16,-3-6 0 16,-11 0-10-16,-17-3 4 15,0 3-64-15,-17-3-15 16,-28 1-77-16,-20-2-161 0</inkml:trace>
  <inkml:trace contextRef="#ctx0" brushRef="#br0" timeOffset="14098">5135 3350 899 0,'0'0'154'0,"0"0"-22"16,0 0-25 0,0 0 5-16,0 0-81 0,0 0-22 15,0-31-9-15,-7 60-3 16,0 11 3-16,-3 3 0 15,10-1 4-15,0 1-7 16,0-2 3-16,31-11 0 16,0-7 2-16,14-8 7 15,-1-10-9-15,1-5 0 16,-11 0 5-16,4 0 6 16,-14-11-11-16,-10-12 2 15,0-2 25-15,-14-1-8 0,7 3 28 16,-7 3-17-16,0 8-12 15,0 10 23-15,0-1-34 16,0 3-4-16,0 0-3 16,0 0-5-16,0 11 2 15,0 18 1-15,0 8 2 16,0 3-3-16,0 2 3 16,0 5-51-16,0-5-57 15,17-1-158-15,10-12-269 16</inkml:trace>
  <inkml:trace contextRef="#ctx0" brushRef="#br0" timeOffset="12333">1160 3516 814 0,'0'0'268'16,"0"0"-112"-16,0 0 17 16,0 0-86-16,0 0-12 15,0 0-39-15,0 0-16 16,-72-77-5-16,86 77-11 0,24 0-4 15,-1 0 0-15,8 0 2 16,-7 21-8-16,3 7 6 16,-10 12-8-16,-24-1 8 15,0 10-29-15,-7 0 21 16,-7 3 0-16,-31-4-16 16,-13-8 10-16,16-12-16 15,-9-8 19-15,13-11 6 16,17 0 6-16,7-6-1 15,-3-3 0-15,10 0 4 16,0 0 4-16,0 0-8 16,0 0 0-16,10 0 0 15,31 0 11-15,14 0-11 0,4 0 0 16,13 0 6 0,4 0-16-16,6 0-48 0,7 0-167 15,-16 0-136-15</inkml:trace>
  <inkml:trace contextRef="#ctx0" brushRef="#br0" timeOffset="12824">1917 3799 697 0,'0'0'141'0,"0"0"-36"16,0 0-55-16,0 0 10 16,0 0-51-16,0 0 12 15,261-22 15-15,-151 13-25 16,-14 0 15-16,-13 0-6 16,-38 1-1-16,-25 2 21 15,-3 3-10-15,-17-6 42 16,0-2-13-16,0-3-43 15,-17 0 9-15,-10-1-24 16,-11 1 5-16,-7 2 1 16,7 2 1-16,11 1 0 0,10 3 5 15,10 3-12-15,7 3 10 16,0 0-11-16,0 0 0 16,0 0-1-16,38 0-9 15,13 20 10-15,8 3 0 16,9 0 6-16,-16 2-8 15,-1-1 2-15,1-5 0 16,-24-1 0-16,-4-1 4 16,-17-7-4-16,-7 3 0 15,0 0 0-15,0 8-9 16,-38-4-5-16,-7 3-153 16,11 0-45-16,3-3-104 15</inkml:trace>
  <inkml:trace contextRef="#ctx0" brushRef="#br0" timeOffset="16075">9344 3279 755 0,'0'0'395'0,"0"0"-257"16,0 0 11-16,0 0-50 0,0 0-23 15,0 0-58 1,-21-46-17-16,14 52-1 0,0 26-4 15,-10 10 4-15,3 9 0 16,0 10 6-16,8 4-5 16,6 2-1-16,0-8 0 15,0-10 0-15,0-12 4 16,27-12-4-16,18-7 0 16,6-9 1-16,8-9 1 15,10 0 0-15,-4-4 0 16,-20-15 3-16,-1-1 3 15,-20-6-3-15,-17-3 8 16,-7 1-11-16,0-4 16 16,-7 3-18-16,-37 9 0 15,-8 6-4-15,-3 9-5 0,4 5-2 16,-1 0-81 0,7 23-140-16,25 5-143 0</inkml:trace>
  <inkml:trace contextRef="#ctx0" brushRef="#br0" timeOffset="16607">10117 3516 1004 0,'0'0'69'0,"0"0"1"0,0 0 38 15,0 0-37-15,0 0-21 16,0 0-50-16,-17-22 3 16,69 22-3-16,23 0 8 15,15 0-6-15,-1 0 11 16,-17 0-12-16,-13 0 24 16,-15-4-18-16,-13-4 6 15,-17 2 19-15,-14-2-4 16,0 0 23-16,0-7-23 15,0 1-25-15,0-1 11 16,-21-2-12-16,-9 6-2 16,-8-1 2-16,10 4 5 15,14 1-7-15,-10 5 0 16,24 2 1-16,0 0-7 0,0 0 6 16,0 0 0-16,0 0-6 15,0 0 5-15,0 0 1 16,24 5-3-16,11 16 7 15,3 1-6-15,-1 2 2 16,1-2 0-16,-10 1-2 16,3-3 7-16,-24 0-5 15,-1-3 0-15,-6-3 3 16,0 6-14-16,-37 0 11 16,-15 0-12-16,-6 3-13 0,-1 0-77 15,14-3-55 1,21-8-134-16,24-9-597 0</inkml:trace>
  <inkml:trace contextRef="#ctx0" brushRef="#br0" timeOffset="17013">11162 3227 997 0,'0'0'157'0,"0"0"-38"16,0 0 32-16,0 0-67 15,0 0-68-15,0 0-3 0,-10-17-13 16,10 17-10 0,0 0 10-16,0 17-2 0,0 3 2 15,0 4 0-15,0 1 3 16,0 3-1-16,10 4 2 15,18-3-4-15,3 0 0 16,7-1 8-16,-4-2-2 16,4-4-2-16,-7 4-2 15,-4-3 8-15,-3-3-4 16,-10 0-3-16,-7-3 2 16,-7-6 3-16,0 1-6 15,0-3-2-15,0-1 2 0,0 0 0 16,-21-2-2-1,-23-6-4-15,-1 0-13 0,-13 0-105 16,6 0-118-16,14-11-141 16</inkml:trace>
  <inkml:trace contextRef="#ctx0" brushRef="#br0" timeOffset="17187">11266 3198 736 0,'0'0'234'0,"0"0"-187"16,0 0-14-16,0 0 7 0,230-28-40 15,-189 28-40 1,-10 6-268-16</inkml:trace>
  <inkml:trace contextRef="#ctx0" brushRef="#br0" timeOffset="18263">11695 3421 56 0,'0'0'684'0,"0"0"-543"16,0 0-6-16,0 0-38 15,0 0-8-15,0 0-37 16,-6-19-31-16,19 19 7 0,46 0-25 16,23 0 16-16,21 0 25 15,-6 0-15-15,-8 0 4 16,-24 3-15-16,-20-3-15 15,-28 0 12-15,-17 0-14 16,0 0 5-16,0 0 16 16,0 0-14-16,0-6 13 15,-38-14-21-15,1 2 2 16,-15 1-14-16,14 6 11 16,11 0 1-16,-4 2 2 0,17 6 9 15,4 0-11 1,10 3 0-16,0 0 1 0,0 0-11 15,0 0 7-15,31 0 0 16,20 12-4-16,8 8 13 16,9 5-8-16,-2 1 2 15,-8 0 0-15,-3 0 0 16,-27-8 0-16,-4-5 0 16,-24 2-1-16,0-4 11 15,0 0-13-15,0 7 3 16,-31-1-12-16,-14 0 6 15,1 2-137-15,16-1-58 16,4-1-80-16,24-5-333 16</inkml:trace>
  <inkml:trace contextRef="#ctx0" brushRef="#br0" timeOffset="19562">12851 3405 784 0,'0'0'248'16,"0"0"-105"-16,0 0 14 16,0 0-32-16,0 0-65 15,0 0-4-15,-7-106-25 16,7 97-8-16,0-2-10 16,7-7-3-16,24 7-8 15,-4-3-2-15,18 8-1 0,-14 6-7 16,7 0 2-16,-11 0 6 15,4 12 0-15,0 17-22 16,-24 7 19-16,7 7-7 16,-14 3 10-16,0-6-6 15,0-3 9-15,0-8-3 16,0-9 0-16,0-11-4 16,0-7 3-16,0-2 2 15,0 0 0-15,0 0 25 16,0-11-23-16,0-15 4 15,0-8 4-15,7-1-7 16,6 1 6-16,11 0-10 16,-3 3 0-16,3 8 0 0,-3 5 1 15,-4 10-1 1,-17 8 0-16,7 0-15 0,0 0 13 16,6 20-20-16,18 11 16 15,-10 7-1-15,3-4 1 16,-3 0 2-16,-4-5 4 15,-3-9-29-15,6-9 14 16,-9-5-7-16,2-6 0 16,-6 0 19-16,0 0-19 15,7 0 22-15,3-17 13 16,4-8-12-16,-4-8 18 16,-3-1-9-16,-1 0-1 0,1-1 7 15,3 10-13 1,-10 7 7-16,0 8 3 0,-7 6-12 15,0 4 18-15,0 0-19 16,0 0-12-16,0 0 8 16,7 0-23-16,10 12 14 15,-10 11 7-15,20 5-3 16,-2-5 4-16,-12-6-13 16,11-5 1-16,-10-6 16 15,0-1-9-15,-7-5 10 16,10 0-2-16,-10 0 5 15,-7 0 13-15,7-20 2 16,6-9 12-16,-6 4 12 16,-7-1-31-16,11 4 9 15,-11 7 6-15,0 5-23 0,0 6 17 16,0 4-20-16,0 0-5 16,0 0 4-16,0 0-24 15,0 14 8-15,0 11 16 16,13 13 2-16,8-4-5 15,3-2 4-15,14-3-13 16,-4-11 12-16,4-5-23 16,-7-5 15-16,-10-8 8 15,-4 0 1-15,4 0 0 16,3-14 1-16,3-23 0 16,4-12 10-16,-17-5-5 15,0-3 5-15,-14-3 15 0,0-1-14 16,0 4 18-1,-14 6-25-15,-17 14-1 0,3 14 25 16,15 12-29-16,-11 8 0 16,17 3 0-16,-7 0-17 15,-3 37 15-15,-4 14-5 16,14 15 7-16,7 3 0 16,0-1-1-16,14-2 1 15,31-9 0-15,6-8-10 16,15-15 2-16,2-17-33 15,15-10 12-15,-11-7 28 16,4-4-4-16,-11-31 5 16,-7-10 3-16,-13-12-1 0,-7-9 8 15,-17-3 7 1,-11-2-4-16,-10 1 23 0,0 12-28 16,-31 3 14-16,-14 18-18 15,1 11 7-15,-1 12-11 16,0 14 0-16,1 0-6 15,-1 43 6-15,0 22-15 16,24 13 15-16,15 8 0 16,6-7 11-16,37-4-12 15,29-12 1-15,16-9-17 16,-10-11-40-16,-3-12-114 16,-24-16-302-16</inkml:trace>
  <inkml:trace contextRef="#ctx0" brushRef="#br0" timeOffset="49520">14769 180 437 0,'0'0'158'0,"0"0"-82"16,0 0 47-16,0 0-26 16,0 0-26-16,0 0-4 15,-237 8-38-15,151-8 4 0,-27 0-5 16,-4 0-19-16,-17 0 23 15,-14 0-25-15,0 0 2 16,-17 0 19-16,-10 0-28 16,-4 5 16-16,0 2-16 15,-7 2 7-15,-6-1-6 16,-8 4-1-16,-30-2 0 16,0 2 1-16,-8 3 8 15,25-7-9-15,27-2 0 16,21 0 6-16,42 0-4 15,9-1-2-15,18-2 0 16,17-1 7-16,3-2 1 0,-13 0-7 16,-1 0-1-1,-20 0 5-15,-7 0-5 0,-3 0 0 16,-7 0 0-16,10 0 4 16,7-5 4-16,3-4-8 15,11 3 0-15,17 1 7 16,3 0-8-16,-6 1 1 15,-4 4 0-15,-21 0-1 16,-3 0 9-16,-17 0-8 16,-4 0 0-16,-3 0 8 15,7 0-11-15,24 0 3 16,7 0 0-16,13 0-3 16,4 0 15-16,3 0-12 0,-13 0 0 15,-14 0 3 1,-7-5-9-16,-11-1 6 0,-6 0 0 15,3 3 0-15,4 1 9 16,17-1-9-16,7-1 0 16,6 4 5-16,1-2-10 15,-7 2 5-15,-1-3 0 16,-20 3-3-16,-17 0 11 16,-7 0-8-16,7 0 0 15,11 0 1-15,2 0-13 16,18 5 12-16,14 4 0 15,-1 0-5-15,18-3 20 0,-11-3-16 16,-6-1 1 0,-7 2 0-16,-21-2-6 0,-10 4 6 15,-7 0 0-15,-14-4-5 16,0-2 17-16,7 0-12 16,21 0 0-16,23 0 4 15,18 0-12-15,4-2 8 16,2-4 0-16,5-2-1 15,-5 4 12-15,-9 4-11 16,-8 0 0-16,1 0 4 16,7 0-12-16,-4 9 8 15,3-4 0-15,-6 1 0 16,-1-6 9-16,-6 4-9 16,7-4 0-16,10 0 9 15,10 0-3-15,3 0 2 0,15 0-7 16,-11 0 12-1,28 0-3-15,-21 0-3 0,3 0-7 16,-6 5 0-16,-1 4-2 16,1-1 5-16,-11 6-3 15,4-2 0-15,6-1 8 16,-3-2-9-16,4-1 1 16,-1-2 0-16,1 0-5 15,-11 3 7-15,-3-1-2 16,-18 3 0-16,1 4 12 15,7-1-13-15,9-3 1 16,11 1 0-16,18-4-4 0,9-2 11 16,11 0-7-1,4-3 0-15,2 3 8 0,-2-3-10 16,13-1 2-16,-17 1 0 16,10 0-4-16,0-3 4 15,-3 3 0-15,-3-3 0 16,-1 2 12-16,-3-2-10 15,-7 4-2-15,-3-3 1 16,-4-1-7-16,7 5 8 16,-7-2-2-16,10 2 0 15,-2 1 3-15,2 1-4 16,4 6 1-16,-7-5 0 16,10 3-14-16,8 1 16 15,-11-3-2-15,3 5 0 16,-10 3 8-16,10 6-16 0,-3 3 8 15,-3 5 0-15,3 1-10 16,3-1 10-16,4 6 0 16,-11 3-1-16,-3 3 12 15,-6 5-14-15,2 1 3 16,-9 5 0-16,-8 3-6 16,-10 6 9-16,10 4-3 15,15-2 0-15,2 1 10 16,4 3-16-16,0-2 6 15,18 5 0-15,-1-1-10 16,7 0 15-16,-3 11-5 16,10-8 0-16,0 0 8 0,-7 1-11 15,7-9 3-15,-7 5 0 16,-7-3-5-16,7 1 7 16,-17 2-2-16,10-5 0 15,1 0 11-15,-4-1-14 16,-4 2 3-16,14-1 0 15,-3-4-4-15,3 1 14 16,7 0-10-16,-7 0 0 16,7-6 10-16,0 1-11 15,0-4 1-15,0-6 0 16,0-2 4-16,0-6 3 16,7-3-7-16,10-3 0 15,-3 1 13-15,6-1-14 0,-2 1 1 16,2-4 0-1,4 0-4-15,-10 0 12 0,7-2-8 16,-4 0 0-16,-3 2 8 16,10 1-12-16,-11 2 4 15,-6-2 0-15,0-1-5 16,0-5 12-16,10 0-7 16,-17-5 0-16,7 3 8 15,0 2-16-15,0 0 8 16,0-1 0-16,0 4-4 15,3 0 9-15,-3 5-5 16,7 1 0-16,-8 2 9 16,12-1-14-16,-5 1 5 15,1-2 0-15,0-1-8 0,3-2 15 16,-3-7-7-16,0-1 0 16,17-2 9-16,-11-2-15 15,11 0 6-15,7-3 0 16,7 1-7-16,6-1 15 15,8-2-8-15,16-2 0 16,-2 1 7-16,2-2-9 16,8 2 2-16,3 1 0 15,20-4-4-15,-3 0 2 16,1 1 1-16,12-4-13 16,5-4-6-16,6-3 9 15,-10-1 7-15,3 7-4 16,-17-4 0-16,-6 5-2 0,-8-5 10 15,-10 0 0-15,4 3 1 16,-1-6-10-16,8 0 9 16,20 0 0-16,17 0-5 15,21-9 13-15,0-5-8 16,-7 0 0-16,-18 5 3 16,-2 4-13-16,-25 1 10 15,-7 4 0-15,-6 0-5 16,-4-2 11-16,10-4-6 15,14-3 0-15,25-5 6 0,13-1-12 16,7-2 6 0,13 3 0-16,-10 1-2 0,-3 3 8 15,-7 5-6-15,-10-7 0 16,10 3 2-16,-14 1-4 16,7-1 2-16,-10 4 0 15,3-1-4-15,-6-1 11 16,-5 0-7-16,5 4 0 15,-4 0 8-15,3 3-15 16,-3 0 7-16,-7 0 0 16,-14 0-4-16,18 0 4 15,-11-3 0-15,14-3 0 16,17-5 4-16,14 0-11 16,17-1 7-16,20 1 0 15,15 5-2-15,6 3 7 0,18 3-5 16,-18 0 0-16,-13 0 3 15,-15 0-5-15,-30 0 2 16,0 0 0-16,-7 0-2 16,7 0 5-16,0 0-3 15,10 0 0-15,-17 0 9 16,-7 0-20-16,-10 0 11 16,-4 0 0-16,4-2-4 15,10-13 11-15,7-5-8 16,7 6 1-16,6-6 0 15,5 0-6-15,-12-1 6 16,1 1 0-16,7 0-1 0,10 3 11 16,-10 3-11-1,-7-1 1-15,-14 4 0 0,-10 3 0 16,-4-4 0-16,-10 4 0 16,10 3-3-16,-17-7 13 15,1 4-10-15,9-4 0 16,-3 3 0-16,-7 1-6 15,7-1 6-15,4 3 0 16,-18-1-4-16,0 0 7 16,-17-2-3-16,-10 1 0 15,3 2 4-15,-3-2-10 16,-4-1 6-16,18 3 0 16,-11 1-2-16,11-4 7 15,-8 3-5-15,-16 1 0 16,-15-2 2-16,-13 2-6 0,-3 2 4 15,-4-3 0-15,3 1-1 16,11-1 6-16,7 1-5 16,7-1 0-16,13 0 2 15,11 2-4-15,-1 2 2 16,-3-1 0-16,-3-3-3 16,-17 1 7-16,-18-1-4 15,-10 1 0-15,-10-1 9 16,-7 3 0-16,3-2-8 15,4-1 5-15,7 0 4 16,3-3-2-16,20 0-8 16,-16-2 0-16,3 3 4 0,0 1-10 15,-4-4 6 1,4 4 0-16,-3-6 4 0,-4 2 9 16,-4-1-13-16,-2 4 7 15,-5-4-4-15,18-2 17 16,-10 0-20-16,10-6 0 15,-11 3 2-15,11-3 7 16,-10 0-9-16,3 3 0 16,-10-3 5-16,-7 0 5 15,10 2-2-15,-10-5 3 16,0-3 29-16,0-2-28 16,6-4 21-16,-6 1-19 15,10 3-8-15,-10 2 10 0,0-3-16 16,0 4 0-1,10-4 3-15,-10-2 8 0,0 0-9 16,0-7-2-16,-7 1 5 16,7-6-6-16,-7-5 1 15,0-4 0-15,7 0 1 16,-1-2 7-16,5 0-8 16,-4 1 0-16,6 0 5 15,-6-1 0-15,10-4-5 16,-10-1 0-16,7-4 3 15,-7 2 7-15,0 2-10 16,0 4 0-16,3-2 5 0,4 5-6 16,-7-2 1-1,0-1 0-15,-1-2 3 0,-6-1 11 16,11-9-13-16,-11 4-1 16,0-6 9-16,0 9-14 15,0 6 5-15,0 5 0 16,0 4 5-16,0 5 1 15,0-3-6-15,0 3 0 16,0 0 10-16,0 3-9 16,0 0-1-16,0 2 0 15,0-2-1-15,0 2 10 16,0 4-9-16,0-1 0 16,0-2 7-16,0 0-14 0,0-3 7 15,0 0 0-15,0 2-1 16,0 4 7-16,0 2-6 15,0 1 0-15,0-1 7 16,0 1-14-16,0-1 7 16,0 3 0-16,0-3-6 15,0 4 7-15,-11 0-1 16,-2-4 0-16,-1 5 8 16,7-1-19-16,-10 2 11 15,3 4 0-15,7 1 0 16,0 4 5-16,-10-4-5 15,10 5 0-15,0-5 8 16,-6 1-12-16,6 0 4 0,-10-3 0 16,10 3-12-16,-14-1 20 15,4-1-8-15,-4 1 0 16,-3 2-5-16,4-2-4 16,-1 1 9-16,-3 3 0 15,-7 0-14-15,10-1 19 16,-10 1-5-16,4-1 0 15,-4-2 8-15,0 3-11 16,-3-3 3-16,3 0 0 16,0 5-8-16,3 1 16 15,11 5-8-15,3-2 0 16,0 4 8-16,8-1-14 16,-18 0 6-16,-4-1 0 15,-10-7-11-15,-7 6 14 0,-6-4-3 16,-18-1 0-16,-10 6 5 15,-24 0-23-15,-24 6 13 16,-52 0-86-16,-65 0-65 16,-83-8-368-16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2:49.9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340 780 851 0,'0'0'106'0,"0"0"-12"16,0 0 40-16,-165-189-38 16,131 132-51-16,-11 0-11 15,14 7-29-15,10 6 2 16,4 4 5-16,10 5-6 16,7 9 1-16,0 3-7 0,0 9-8 15,24 12 3 1,21 2-2-16,-4 0 7 0,-10 23 0 15,0 23-14-15,-24 13 9 16,-7 12-2-16,0 4 0 16,-51-4-8-1,-1-8 21-15,7-13-6 0,7-17 0 16,25-16 7-16,13-8-6 16,0-9-1-16,0 0 0 15,13 0 0-15,53 0 8 16,40-11-8-16,11-6 0 15,17-1-107-15,-6 1-190 16,-25 3-555-16</inkml:trace>
  <inkml:trace contextRef="#ctx0" brushRef="#br0" timeOffset="389">1148 640 817 0,'0'0'145'0,"0"0"-20"16,-76-145-19-16,39 87 7 15,-5-2-44-15,-2 0-43 16,-8 0 10-16,7 0-28 16,8 9-6-16,23 5 8 15,14 9-5-15,0 5-5 0,0 12 0 16,0 9-5-16,14 11 2 15,13 0-21-15,4 13-1 16,-7 28 22-16,-17 15-18 16,-7 17 0-16,0 12 16 15,-45 3 4-15,-13 7-3 16,3-3 4-16,20-12 0 16,18-17-1-16,17-21 3 15,0-13-2-15,45-14 0 16,37-15 8-16,29 0-3 15,23-18-5-15,-7-14-64 16,-17 2-78-16,-28 7-141 16,-37 2-563-16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2:51.8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244 941 368 0,'0'0'242'0,"0"0"-91"16,0 0 6-16,0 0-23 15,0 0 5-15,0 0-41 16,51-98-25-16,-51 98-3 15,0 0-65-15,0 23-5 16,0 31-22-16,0 24 22 16,0 19 16-16,0 8-15 15,-24 14-1-15,11 0 9 16,-1 8-1-16,7-3-8 16,7-8 0-16,0-23-4 15,0-27 0-15,21-35-97 0,10-28 12 16,-4-3 88-16,18-43 1 15,13-28 9-15,-6-16-5 16,-14-9 4-16,-21-1 1 16,-17 5-9-16,-17 12 0 15,-49 15-7-15,-9 17 3 16,-15 13-8-16,4 12 7 16,4 5-2-16,23 13 4 15,21 2-1-15,25 0 4 16,13 3-4-16,0 0 4 15,27-3-15-15,56-2 9 16,34-10 12-16,41-4 0 16,10-7-6-16,-13 0 0 0,-28 9-4 15,-24 5 13-15,-41 6-9 16,-20 4 9-16,-25-1-6 16,-10 3 18-16,-7 0-13 15,0 0 4-15,0 0 0 16,0 0-12-16,-24 0-4 15,-11 0-1-15,-16 0 10 16,6 0 3-16,0 0-8 16,7 9 0-16,7 1-5 15,18 2 4-15,6-3-1 16,7-1-11-16,0 1-25 16,0-3 35-16,14-1-5 15,16 1 8-15,-2-6 1 16,3 0 6-16,0 0-7 0,-17 0 6 15,-1 0-4-15,5-8 14 16,-18-7-13-16,6-2-3 16,-6 2 38-16,0 1-27 15,0 2 20-15,0 4-12 16,0 6-17-16,0 2 7 16,0 0-9-16,0 0-21 15,0 0 14-15,0 20-1 16,0 6 8-16,0-1 0 15,21-5 4-15,31-2-10 0,-1-13 6 16,11-5 0 0,-17 0-2-16,0 0 14 15,-18-17-11-15,-13-12 3 0,10 1 1 16,-17-6 9-16,-7 2-11 16,0 7 3-16,0 7 25 15,0 9-27-15,0 4 12 16,0 5-16-16,0 0-8 15,0 0 4-15,0 14-22 16,13 19 26-16,12 13-7 16,2 1 6-16,4 5-8 15,-7-7 7-15,-3-2-25 16,-14-9 19-16,-1-9-43 16,-6-7-10-16,0-10 13 15,0-4-27-15,-20-4 63 0,6 0 12 16,-3 0 4-16,3-21 15 15,14-1-19-15,0-7 1 16,0-11 1-16,38-9 3 16,27-11-4-16,11-13-1 15,3-8 0-15,-3-5 5 16,-18 9-4-16,-20 17-1 16,-24 19 34-16,-7 23-3 15,-7 10 32-15,0 8-56 16,0 16-7-16,-21 35 0 15,-10 21 0-15,10 11 3 16,8-4 5-16,13-7-6 16,0-9 8-16,20-11-10 15,25-15-72-15,-14-11-58 0,-4-16-126 16,-20-10-215-16</inkml:trace>
  <inkml:trace contextRef="#ctx0" brushRef="#br0" timeOffset="126">1719 992 456 0,'0'0'187'16,"0"0"-120"-16,0 0-27 15,0 0-40-15,0 0-130 16,302-92-276-16</inkml:trace>
  <inkml:trace contextRef="#ctx0" brushRef="#br0" timeOffset="2563">4676 1248 669 0,'0'0'203'0,"0"0"-108"0,0 0-11 15,0 0-37-15,0 0-47 16,0 0 0-16,-45 21-8 15,45 8 19-15,0-8-16 16,0-5 7-16,28-5-2 16,10-5 13-16,-8-6-9 15,1 0 8-15,-10 0 9 16,-7-15 4-16,-7-3 49 16,-7 0-33-16,0-2-29 15,-14 2-12-15,-38 4-48 16,-6 6-22-16,-1 2-82 15,29 3-270-15</inkml:trace>
  <inkml:trace contextRef="#ctx0" brushRef="#br0" timeOffset="2801">5164 841 678 0,'0'0'291'15,"0"0"-220"-15,0 0-21 16,0 0 14-16,0 0-53 16,0 0-11-16,206-24 1 15,-116 24-1-15,-14 0-51 0,-11 0-106 16,-27 0-30-16,-25 4-90 15</inkml:trace>
  <inkml:trace contextRef="#ctx0" brushRef="#br0" timeOffset="2942">5254 1012 42 0,'0'0'314'16,"0"0"-183"-16,0 0-12 15,0 0-30-15,0 0-24 16,0 0-20-16,178 28-7 15,-74-28-38-15,-1 0-187 16</inkml:trace>
  <inkml:trace contextRef="#ctx0" brushRef="#br0" timeOffset="1874">4669 969 407 0,'0'0'179'0,"0"0"-179"0,0 0-13 15,0 0-79-15,0 0-148 16</inkml:trace>
  <inkml:trace contextRef="#ctx0" brushRef="#br0" timeOffset="2245">4617 580 651 0,'0'0'158'0,"0"0"-19"15,0 0 28-15,0 0-72 16,0 0 2-16,0 0-33 16,-44-126-50-16,44 126-13 15,0 4-1-15,0 26 0 16,0 17-8-16,0 7 17 15,20 6-6-15,-6 1-3 16,3 1 8-16,-3-5-9 0,0-2 1 16,-7-4 0-16,10-5 0 15,-3 0-95-15,-1-7-166 16,-13 2-288-16</inkml:trace>
  <inkml:trace contextRef="#ctx0" brushRef="#br0" timeOffset="319">2496 1052 847 0,'0'0'137'0,"0"0"-35"0,0 0 19 15,0 0-84-15,0 0-18 16,0 0-19-16,0 0-68 15,0 0-109-15,0 8-170 16,14 1-252-16</inkml:trace>
  <inkml:trace contextRef="#ctx0" brushRef="#br0" timeOffset="1055">2496 1052 706 0,'193'-114'221'0,"-193"85"-82"15,0 6-31-15,0 6-11 16,0 7-35-16,0 3-29 16,0 7 15-16,0 0-48 15,0 0-7-15,0 20-1 16,0 23-15-16,0 11 23 16,0 4 0-16,0-2 8 15,0-7 2-15,0-11-10 0,0-13 0 16,0-8 3-16,0-9 3 15,0-8-6-15,6 0 0 16,18 0 2-16,-3-20 15 16,17-10-17-16,0-5 0 15,-11 9 0-15,-3 6 8 16,-10 9-8-16,10 8 0 16,-10 3-21-16,7 0 16 15,9 0-24-15,1 14 3 16,-3 4 9-16,3-4-23 15,-11-3 23-15,5-5 5 16,-5-3 1-16,4-3 6 16,-10 0 6-16,-7-6-1 0,7-20 8 15,-4-2-2 1,-3-9-1-16,-7-1-1 0,0-1 2 16,0 7 21-16,0 3-5 15,-24 13 8-15,10 6 3 16,0 7-33-16,7 3-5 15,-3 0-9-15,-4 18 3 16,7 25 8-16,7 6 3 16,0-1 0-16,0-8-3 15,7-8-22-15,38-10-5 16,-7-7 13-16,7-15 4 16,-1 0 6-16,1 0 7 0,-11-15 0 15,-3-13 9-15,-10-4-1 16,-4-2-7-16,-17-3 19 15,0 2-5-15,0 7 33 16,0 11-18-16,0 8-5 16,0 6-5-16,0 3-17 15,0 0-6-15,0 26-14 16,7 16 17-16,24 8-6 16,-4-1 6-16,4-7-30 15,7-5-33-15,-3-5-42 16,2-10-47-16,-13-8-91 15,-3-10-174-15</inkml:trace>
  <inkml:trace contextRef="#ctx0" brushRef="#br0" timeOffset="1222">3696 983 309 0,'0'0'347'0,"0"0"-210"0,0 0-18 15,0 0-19-15,0 0-34 16,0 0-66-16,-58-35 1 15,27 79-1-15,-4 8 0 16,-3 2 0-16,25-3 0 16,-5-5-162-16,12-12-314 15</inkml:trace>
  <inkml:trace contextRef="#ctx0" brushRef="#br0" timeOffset="1639">3889 609 502 0,'0'0'446'0,"0"0"-328"16,0 0 12-16,0 0-32 15,0 0-34-15,0 0-64 16,-7-34-2-16,7 79 0 15,0 12-2-15,0 12 4 16,0 2 3-16,0 2 5 16,0-6-8-16,0-6 0 15,0-15 8-15,7-12-17 0,17-9-40 16,-18-10-68-16,8-9 10 16,-14-6-45-16,0 0 38 15,0-3 39-15,-20-21-28 16,-18-2 94-16,7 1 9 15,10 3 46-15,7-2 35 16,4 13-20-16,10 0 24 16,0 5-31-16,0 6-30 15,0 0-24-15,55 0 6 16,10 0-12-16,8 0-32 16,-5 0-122-16,-16 0-106 0</inkml:trace>
  <inkml:trace contextRef="#ctx0" brushRef="#br0" timeOffset="4167">5979 963 863 0,'0'0'111'0,"0"0"12"16,0 0 2-16,0 0-41 15,0 0-21-15,0 0-41 16,7-102-4-16,17 96-1 16,-10 3-8-16,0 3-9 0,3 0 0 15,-4 0-2 1,1 0-6-16,10 11 8 0,-3 12-5 15,-14 0 3-15,10 3-1 16,-3 2 0-16,-14-4 3 16,7-5 0-16,-7-1-7 15,0-7 7-15,17-6 0 16,-17-1-2-16,7-4 5 16,6 0-4-16,1 0 1 15,17-9 0-15,7-20 13 16,0-3-13-16,-4 1 0 15,-10-3 5-15,4 2 4 0,-4 4-9 16,-4 6 0 0,-2 7 5-16,-5 12-5 0,-13 3 0 15,14 0-5-15,3 0 4 16,4 20-18-16,-14 10 17 16,17-5 1-16,-17 0-3 15,0-2-4-15,6-7 9 16,5-7-1-16,-5-3 0 15,-6-6 5-15,0 0-5 16,10 0 0-16,-3-2 5 16,0-18-1-16,0-6-4 15,3 1 0-15,-10 1 7 16,-1 1 1-16,-6 7-4 16,0 4-4-16,7 6 6 15,-7 6-6-15,7 0 0 0,-7 0-7 16,11 0 3-1,-5 8-12-15,1 10 14 0,7 2 1 16,-7 0-2-16,10-3-4 16,4 0 5-16,3-6-3 15,-4-7 1-15,-6-2-14 16,3-2 18-16,-3 0 0 16,0 0 0-16,10-8 9 15,-17-12-8-15,7-3-1 16,3 3 15-16,-17 0-9 15,7 2 3-15,-7 10-2 16,0 2-6-16,0 6 14 0,0 0-15 16,0 0-12-1,0 0 7-15,0 18-17 0,0 10 22 16,13-5 0-16,1 0-17 16,10-6 8-16,-3-5-18 15,17-6 0-15,0-6 21 16,13 0-10-16,-13 0 16 15,7-21 2-15,-11-11 4 16,-10-2 6-16,-10-3-8 16,0-9 24-16,-14 1 20 15,0-1-20-15,-14 6 6 16,-7 9-10-16,-3 11-9 16,4 8 18-16,13 9-33 15,-11 3-3-15,12 0 1 16,-15 26-17-16,4 23 19 0,3 8 0 15,14 3 4-15,0-3-14 16,45-10-8-16,13-20-20 16,1-10 30-16,2-11-20 15,5-6 28-15,3-3 0 16,-11-26 2-16,-6-11 0 16,-8-2 0-16,-16-13-2 15,-4 1 17-15,-17-1-7 16,-7 2 33-16,0 6-17 15,-7 8-10-15,-17 13 23 0,10 12-28 16,14 14 16 0,0 0-27-16,-7 0-6 0,7 34 1 15,-7 17 3-15,7 18 4 16,0 0-7-16,0 2 5 16,21-2-31-16,31-12-41 15,-1-14-109-15,18-15-83 16,13-16-155-16</inkml:trace>
  <inkml:trace contextRef="#ctx0" brushRef="#br0" timeOffset="4407">8114 215 79 0,'0'0'710'0,"0"0"-524"0,0 0-38 16,-134-163-23-16,127 154-9 15,7 9-64-15,0 20-52 16,0 49-10-16,59 23 10 16,30 16 9-16,25-2 13 15,-18-1-17-15,-17-2 10 16,-34-5-15-16,-28-7 0 16,-17-2-2-16,-38-7-62 15,-58-5-232-15,-25-5-654 16</inkml:trace>
  <inkml:trace contextRef="#ctx0" brushRef="#br0" timeOffset="5552">2279 1324 478 0,'0'0'191'0,"0"0"-55"16,0 0-4-16,0 0-30 16,0 0-54-16,0 0-7 0,0 0 2 15,-34-49-33 1,27 49-10-16,-3 0 0 0,-4 0 0 16,-7 12 3-16,4 2-3 15,10 0 0-15,7-5 0 16,0-3 0-16,0-6 0 15,0 0-13-15,0 0 13 16,0 0 22-16,24 0-18 16,-3-18-3-16,-7-2 33 15,3 0-15-15,-17 1 32 16,7 1-21-16,-7 7 0 16,0 5 16-16,0 6-41 15,0 0-4-15,0 0-1 16,0 0-36-16,-7 0 36 15,-17 11 12-15,17 3-7 0,7 1-10 16,0-7-2-16,0-2-1 16,0-3 5-16,7-3 3 15,24 0 2-15,-11 0 6 16,-2 0-6-16,-5-12 14 16,-13-8-11-16,0 4-2 15,0-2-3-15,-44 7-58 16,-15 5-172-16,-16 6-429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2:59.6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162 33 703 0,'0'0'154'0,"0"0"-113"16,0 0 4-16,0 0 6 15,0 0 21-15,0 0-32 16,148-31-10-16,-124 31 18 15,-17 0-25-15,6 0-1 16,5 0-7-16,-12 0-7 16,1 6-7-16,-7 11-1 0,0 5-5 15,0 7 5-15,0 6 0 16,-31 2 4-16,11-2-4 16,-11-5 13-16,24-1-13 15,-7-6 0-15,14-6 3 16,0-5-11-16,0-12 9 15,0 0-1-15,14 0 5 16,17 2-1-16,7 1 9 16,-11 2-13-16,11 5 9 15,-7-5-14-15,-10 4 10 16,10 2-5-16,-4 1 0 16,4 2 6-16,0 9-6 15,-10 3 0-15,-8 7 2 16,5 13-13-16,-18 12 17 15,0 22-6-15,-18 3 37 0,-9 2-19 16,3-10 48-16,3-12-37 16,4-12-7-16,3-11 15 15,-6-3-26-15,-5-13 9 16,-2-2 4-16,-11-5-24 16,-13-10 18-16,-18-7-18 15,-3 0-36-15,-11 0-36 16,1-21-157-16,16-33-201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2:49.4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7151 758 622 0,'0'0'198'16,"0"0"-97"-16,0 0 18 15,0 0 16-15,0 0-80 16,0 0-5-16,7-144-10 15,24 119-17-15,7 2 13 16,-4 0-15-16,4 5-18 16,0 8-4-16,-7 10 5 15,-3 0-4-15,2 5 0 0,1 30-10 16,-3 11 0-16,-14-1 10 16,10 4-4-16,-17-3-11 15,-7-9 7-15,0-11-5 16,0-12 7-16,0-8-8 15,0-6 14-15,0 0 5 16,0 0-1-16,0-14 25 16,7-12-26-16,17-11-2 15,3-1 5-15,4-1 9 16,0-2-13-16,-4 10-2 16,4 5 0-16,-10 9-4 15,-4 8 4-15,-3 9 0 0,7 0-1 16,-4 6-13-16,3 29 9 15,-6 10 4-15,3 7-16 16,-17-4 16-16,7-8-12 16,7-8 13-16,-7-15-2 15,3-8-24-15,-3-7 21 16,0-2 3-16,0 0 2 16,0-14 12-16,10-20-7 15,-3-7-5-15,6 2 5 16,11-1 5-16,-10 5-4 15,-11 7-2-15,4 8 0 16,-14 8 13-16,7 12-16 16,-7 0-2-16,0 0-1 0,7 18-19 15,0 17 9-15,-1 1 12 16,5 1 0-16,-4-3-10 16,13-10-2-16,-3-8-6 15,4-7-4-15,0-6-24 16,-4-3 38-16,10 0 1 15,-2 0 7-15,5-26 7 16,-9-2-2-16,0-4 4 16,3-2 4-16,-10 2-9 15,-8 1 32-15,-6 8-22 16,0 6-3-16,0 11 20 16,0 6-23-16,0 0-8 15,0 0-6-15,0 20-17 16,0 20 23-16,0 6 0 0,0 2 1 15,24-1-10-15,14-13-10 16,14-9-24-16,-7-13 7 16,6-12-42-16,1 0 59 15,-8-12 19-15,8-28 0 16,-14-11 6-16,-11-6-1 16,-9-6 3-16,-12-8 25 15,-6-4-2-15,0-2 20 16,0 8-21-16,-31 11 9 15,11 16 15-15,-11 19-27 16,17 14-4-16,-3 9-12 16,3 0-11-16,0 47-3 0,-3 21 3 15,3 15 0-15,14 5-3 16,0-8 7-16,45-6-8 16,21-13 1-16,16-18-30 15,14-17 4-15,1-18-17 16,-8-8 0-16,0 0 30 15,-23-31-4-15,-15-13 20 16,-20-4 2-16,-24-9 5 16,-7-9 9-16,0 0 0 15,-14 1 5-15,-23 9 23 16,-8 20-17-16,17 16 1 16,4 18 12-16,17 2-40 15,-6 25 0-15,6 32-4 0,-4 18 4 16,11 5-2-1,0-6 10-15,18-5-8 0,16-9 0 16,28-11-33-16,3-7-73 16,18-13-162-16,6-7-379 15</inkml:trace>
  <inkml:trace contextRef="#ctx0" brushRef="#br0" timeOffset="-5417">6 778 601 0,'0'0'205'0,"0"0"-68"0,0 0 10 15,0 0-43 1,0 0-15-16,0 0 5 0,-6-74-41 16,6 71 4-16,0 3-23 15,0 0-28-15,0 0 9 16,0 0-15-16,0 10-7 15,13 26 1-15,18 12-6 16,-10 7 12-16,3 2 0 16,3 0 9-16,11-6-12 15,0-8 3-15,0-14-10 16,-11-18 8-16,-9-9-36 16,2-2 37-16,-6-4 0 15,3-34 1-15,4-8 18 16,-14-2-14-16,10-3-1 0,-10 7 7 15,-7 13 2-15,7 8-12 16,-7 18 0-16,0 1 11 16,0 4-25-16,13 0 11 15,5 18-1-15,9 16-10 16,4 6 16-16,-3 3-2 16,16-3 0-16,-6-6-1 15,0-6-14-15,-7-10 12 16,-10-12-4-16,3-6 6 15,-11 0-8-15,1-14 9 16,10-27 2-16,-3-14 3 16,-7-4 10-16,3-7-12 15,-10 9 4-15,-7 9 6 16,0 11-1-16,0 11-10 0,0 11-2 16,0 10 2-16,0 1-15 15,0 4-31-15,0 0-100 16,0 15-77-16,13 8 34 15,11-6-132-15</inkml:trace>
  <inkml:trace contextRef="#ctx0" brushRef="#br0" timeOffset="-4456">1090 495 553 0,'0'0'186'15,"0"0"-35"-15,0 0 0 0,0 0-17 16,0 0-49-16,0 0 10 15,-18-131-40-15,18 131-51 16,0 28-4-16,0 27-14 16,0 13 14-16,0 6 6 15,0-2 5-15,18-6-7 16,-12-9-4-16,8-9 4 16,-7-8-6-16,3-9 2 15,4-13 0-15,-7-10-2 16,0-8 14-16,-7 0-12 15,14 0 0-15,3-26 3 16,3-8 9-16,5-5-12 16,-5 4 0-16,-3 7 7 0,-3 8 0 15,-7 14-7 1,-7 6 0-16,7 0-9 0,17 0 3 16,-3 14-9-16,9 12 15 15,5-1-8-15,-4 1 8 16,0-3-5-16,-4-3-33 15,-10-9-6-15,-3-2 40 16,-7-6-12-16,0-3 12 16,-7 0 0-16,17-3 8 15,-17-23 4-15,14-8 2 16,0-3-10-16,3 8 20 16,3 3-15-16,-13 12 4 0,-7 9 27 15,0 5-29-15,0 0 6 16,0 0-13-16,14 0-25 15,3 17 23-15,4 9-5 16,17-1 7-16,-7-2 0 16,13-6-19-16,-9-5 9 15,-4-10-6-15,7-2 7 16,-11 0 1-16,4-16 8 16,-10-19 0-16,10-7 3 15,-7-13 8-15,-17-11-8 16,-1-8 12-16,-6-1-3 15,0 4 28-15,-6 14-26 16,-25 14 4-16,0 20 11 16,17 12-25-16,0 11 1 15,7 0-5-15,7 26-11 0,0 34 9 16,0 17 2-16,0 7 0 16,0-6 3-16,28-6 9 15,10-6-13-15,-1-12 1 16,15-11-19-16,0-12 8 15,-8-7-46-15,1-19 16 16,0-5 29-16,-8 0 3 16,-2-3 9-16,-11-23 0 15,-10-5 1-15,-14-6-2 16,0-3 2-16,0 6-1 16,0 8 21-16,0 9-20 15,0 11 20-15,-7 6-10 0,7 0-11 16,0 0 0-16,0 28-32 15,0 15 32-15,0 14 3 16,0-3 5-16,14-1-8 16,10-11 0-16,13-11-37 15,-2-7 3-15,3-13-49 16,6-8-58-16,8-3 33 16,-14 0-92-16,-18-23-247 15</inkml:trace>
  <inkml:trace contextRef="#ctx0" brushRef="#br0" timeOffset="-4112">1630 368 608 0,'0'0'139'0,"0"0"-30"15,0 0-22-15,0 0-81 16,0 0-1-16,0 0-5 16,-7 10 0-16,14 6-1 15,17 5 1-15,-10-7 0 16,0-5 4-16,3-4 7 16,-3-5-11-16,-7 0 27 15,0-2 9-15,-7-21 38 16,0-3-24-16,0-2-5 0,0 5 5 15,-7 4-47-15,0 6 15 16,-7 8-18-16,-3 5-33 16,3 0-79-16,7 13-135 15,7 13-190-15</inkml:trace>
  <inkml:trace contextRef="#ctx0" brushRef="#br0" timeOffset="-3622">3276 114 674 0,'0'0'205'0,"0"0"-67"16,0 0-2-16,0 0-12 15,0 0-66-15,0 0 7 16,-141-114-42-16,110 163-19 16,-6 25 18-16,-8 23-20 15,11 12 11-15,3 5 3 16,24 4-6-16,0-4-2 15,7-2-8-15,0-10 2 16,7-13-13-16,31-18 4 16,-4-20-79-16,11-15-130 15,17-31-152-15</inkml:trace>
  <inkml:trace contextRef="#ctx0" brushRef="#br0" timeOffset="-2332">3758 477 681 0,'0'0'192'16,"0"0"-45"-16,0 0-15 15,0 0 7-15,0 0-43 16,0 0-41-16,-90-113-21 16,90 117-34-16,-7 40 0 15,1 19-10-15,-5 14 24 16,-2 9-7-16,-1 11-7 0,7 10 1 15,-17 12-7-15,10 7 8 16,-10-6-2-16,17-12 0 16,7-21 5-16,0-26-5 15,0-23 0-15,0-21-37 16,0-17 23-16,7 0-19 16,3 0 28-16,11-2-3 15,-7-30 16-15,3-14-1 16,-3-8-7-16,-7-6-10 15,-7-8-1-15,0-10 6 16,0-4 5-16,-28 1-7 16,-17 10 14-16,1 11-9 15,-8 22 2-15,14 13-11 0,7 16 0 16,18 3 7-16,6 6 4 16,7 0-3-16,0-2 5 15,0-1-6-15,58-9-2 16,31-2 6-16,15-6 13 15,-1 0-13-15,-21 3 0 16,-16 3-3-16,-22 3 12 16,-6 3-9-16,-7 3 0 15,-17 0 6-15,0 2-6 16,-8 3 6-16,-6 0-6 16,0 0 18-16,0 0-12 15,0-2 11-15,0 2-17 0,0 0 3 16,0 0-10-16,-20 0 11 15,-18 0-4-15,11 10 0 16,-11 19 9-16,7 5-9 16,17 4 0-16,0-4 0 15,14-5-11-15,0-9 2 16,21-12-5-16,17-5 10 16,0-3-2-16,-11 0 6 15,4-6 0-15,-10-19 5 16,3-7 2-16,-4-5-3 15,-2 0-3-15,-12 0 22 16,-6 11-22-16,0 6 20 16,0 11-11-16,0 9-3 0,0 0-14 15,-6 0 7 1,6 26 0-16,0 20-5 0,0 3 15 16,0-1-4-16,34-5-6 15,4-12-4-15,20-11-4 16,-6-11-19-16,3-9 9 15,10 0 16-15,-6-29 4 16,9-10 3-16,-26-5-5 16,-11-1 1-16,-18-1 8 15,-13 3-8-15,0 3 8 16,-7 9 15-16,-13 11-22 16,-4 11 15-16,17 9-17 15,0 0-16-15,7 37 14 16,0 15 4-16,0 8 0 0,7-3-1 15,24-3 7-15,-11-11-11 16,11-3 3-16,-10-11-19 16,-11-7 18-16,-3-7-34 15,-7-1-4-15,0-6 0 16,0-1-74-16,-7-5 68 16,-17-2 41-16,4 0 8 15,9 0 4-15,11 0-5 16,0 0-6-16,0-11-1 15,17-12-4-15,35-11 7 16,31-12 1-16,13-8 0 16,7-12-1-16,-14-3 8 15,-16-2-4-15,-22-1 27 0,-13 3 2 16,-24 13 34 0,-14 5-14-16,0 13 6 0,0 13 9 15,-21 10-59-15,-10 12 9 16,17 3-17-16,-10 13 13 15,4 43-7-15,13 13-6 16,0 14 3-16,7-4-6 16,0-4 3-16,0-10 0 15,7-8-3-15,13-11-55 16,-2-12-78-16,2-17-39 0,4-7-101 16,-10-10-111-1</inkml:trace>
  <inkml:trace contextRef="#ctx0" brushRef="#br0" timeOffset="-2185">5033 629 515 0,'0'0'155'0,"0"0"-67"15,0 0 37-15,0 0-36 16,0 0-82-16,0 0-7 16,141-51 0-16,-75 51-10 15,-8 0-209-15,-13 0-346 16</inkml:trace>
  <inkml:trace contextRef="#ctx0" brushRef="#br0" timeOffset="-1906">5786 337 641 0,'0'0'375'0,"0"0"-231"16,0 0 14-16,0 0-54 15,0 0-20-15,0 0-38 16,-20-77-44-16,20 109-4 16,0 19-2-16,14 18 4 15,10 2 2-15,-4 1 13 16,11 2-30-16,-17-5 15 0,3 0-146 15,-10-6-147-15,-7-7-266 16</inkml:trace>
  <inkml:trace contextRef="#ctx0" brushRef="#br0" timeOffset="-1724">5914 927 868 0,'0'0'129'15,"0"0"16"-15,0 0-34 16,0 0-46-16,0 0-49 16,0 0-16-16,-38-38-13 15,55 42-56-15,17 6-140 0,21-10-160 16</inkml:trace>
  <inkml:trace contextRef="#ctx0" brushRef="#br0" timeOffset="-1531">6151 530 820 0,'0'0'115'0,"0"0"-56"16,0 0-18-16,0 0-39 15,0 0 7-15,0 0-9 0,237-12 2 16,-168 12-9-16,-11 7-107 15,-20 0-77-15,-17 4-163 16</inkml:trace>
  <inkml:trace contextRef="#ctx0" brushRef="#br0" timeOffset="-1370">6226 695 577 0,'0'0'95'0,"0"0"4"16,0 0 29-16,0 0-80 15,0 0-11-15,0 0-18 16,231 3-12-16,-145-6-14 0,3-12-171 16,-13 2-629-1</inkml:trace>
  <inkml:trace contextRef="#ctx0" brushRef="#br0" timeOffset="9307">3022 1822 161 0,'0'0'561'0,"0"0"-399"16,0 0-37-16,0 0-36 15,0-146 4-15,-14 129-50 16,-24 8-29-16,-6 9-9 15,-8 0 3-15,-6 9-8 16,-1 28 0-16,1 8 6 16,13 4-14-16,0 3 9 15,14-4-1-15,24-5 0 16,7-3 11-16,0-9-11 16,31-5 0-16,11-5 2 15,13-13 3-15,-4-2-5 16,-16-4 0-16,9-2 0 0,-13 3 11 15,-17 0-10-15,3 9-1 16,-10 1-8 0,-7 5 0-16,0 2-7 0,0 3 15 15,-24 0-9-15,-21 2 15 16,-20 1-12-16,-11-6 6 16,11 0 0-16,7-5 1 15,27-10-1-15,17-2 0 16,7-1 7-16,7-2 4 15,0 0 0-15,0 0-11 16,0 0 8-16,21 0-10 16,3 0 2-16,-4 0 0 0,4 0-1 15,-3 0 4 1,-7 15-12-16,3 11 9 0,-10 11-14 16,-7 11 3-16,0 1 13 15,0 9-2-15,0-1 0 16,0-3 9-16,0 0-9 15,0-8 0-15,0-9 1 16,0-12 2-16,7-7 2 16,31-10 8-16,-4-8 27 15,11 0-12-15,-8 0 47 16,1 0-36-16,-7-8-33 16,-24 5-6-16,-7 3-4 15,0 0-226-15,-51 38-538 16</inkml:trace>
  <inkml:trace contextRef="#ctx0" brushRef="#br0" timeOffset="11326">4624 2925 632 0,'0'0'184'0,"0"0"-31"0,0 0-52 16,0 0 22-16,0 0-71 15,0 0-7-15,-14-75-2 16,14 75-33-16,0 0 9 15,-6 0-19-15,6 15-15 16,0 14 9-16,0 5 12 16,0 0-3-16,0-5-3 15,0-10 10-15,6-1-8 16,1-7-2-16,7-8-3 16,3-3-4-16,-10 0-12 15,14 0 19-15,3-14-2 16,3-9 14-16,-9-3-8 15,-5 1-4-15,-6-1 0 0,7 6 1 16,-7 3 5-16,3 6-6 16,-10 5 0-16,0 6 6 15,7 0-12-15,-7 0 1 16,14 22-5-16,-7 5-3 16,0-2 13-16,10-5 0 15,-10-3 0-15,-1-6 10 16,8-2-16-16,-7-4 6 15,-7-5 0-15,10 0 2 16,4 0 2-16,0 0-1 16,3-19-3-16,4-7 13 15,-8 3-11-15,5 4-2 0,-5 4 2 16,-6 3-5-16,-7 7 6 16,7 5-3-16,0 0 0 15,10 0-12-15,4 5 7 16,10 22 2-16,-4-2-16 15,4 3 15-15,0-8-57 16,-3-6 18-16,-4-10-2 16,3-4 20-16,-3 0 24 15,-3-20 2-15,3-17-1 16,-10-12 32-16,0-9 9 16,10-15 29-16,-11-10-5 15,11-3-20-15,-17 3 22 16,-7 6-32-16,0 17-2 15,0 16 13-15,-24 26-41 0,11 11 17 16,6 7-22-16,0 7-16 16,0 40 16-16,-3 25-1 15,10 23 5-15,0 4 0 16,0 7-3-16,0-6-2 16,31-14-27-16,13-12-69 15,1-29-68-15,-7-19-53 16,-18-19-116-16,-20-7-366 15</inkml:trace>
  <inkml:trace contextRef="#ctx0" brushRef="#br0" timeOffset="11508">5329 2817 76 0,'0'0'435'0,"0"0"-319"16,0 0-35-16,0 0 57 15,0 0-87-15,0 0-48 16,169-72 4-16,-63 52-5 15,-3 3-2-15,-13 5 0 16,-25 3 7-16,-34 9-15 16,-24 0-58-16,-7 0-187 15</inkml:trace>
  <inkml:trace contextRef="#ctx0" brushRef="#br0" timeOffset="11797">4528 2494 94 0,'0'0'543'0,"0"0"-448"0,0 0-18 16,0 0 13-16,0 0-68 16,0 0-17-16,-38-7-5 15,45 31 0-15,38 1 13 16,6-7-12-16,11-16 27 15,-3-2 0-15,-8 0-14 16,-13-2 34-16,-24-21-3 16,-14-6 19-16,0 3 24 15,0-2-74-15,-21 8 7 0,-10 7-21 16,-14 12-10-16,1 1-2 16,16 10-135-16,28 25-115 15</inkml:trace>
  <inkml:trace contextRef="#ctx0" brushRef="#br0" timeOffset="13388">6670 2242 968 0,'0'0'135'0,"0"0"7"16,0 0-44-16,0 0-6 15,0 0-61-15,0 0-24 16,-38-41-14-16,38 102-1 16,0 21 8-16,7 15 2 15,10 10 8-15,-3-4-10 16,0-12 0-16,-7-14 9 15,17-21-12-15,-17-18 3 16,-1-20-31-16,12-10-18 16,-18-8-25-16,0 0 61 0,0-14-3 15,0-23-35 1,0-6 45-16,0-3-17 0,0 3-21 16,-31 7 38-16,-7 7-5 15,0 9 4-15,11 11 5 16,-4 9-20-16,10 0 15 15,4 0 4-15,3 14 3 16,14 4-9-16,0-2 7 16,38-6 2-16,20-5-2 15,25-5 13-15,6 0 0 16,-10 0-8-16,4-5-1 16,-14-16 21-16,-18-5-22 15,-16-5 40-15,-4-3 1 16,-18 0-22-16,-13 2 19 15,0 6 4-15,-13 7-12 0,-25 4-1 16,0 9-28-16,4 6 13 16,3 0-15-16,17 0 10 15,-3 26-16-15,10 12 6 16,7 10 0-16,0 3-1 16,0 4 11-16,24-4-10 15,21-5 0-15,-1-15 5 16,8-8-10-16,-1-14 5 15,8-9 0-15,-8 0-12 16,8-15 26-16,-8-12-14 16,-6-12 0-16,-7-6 9 15,-24-1 1-15,10 3-10 0,-24 6 0 16,7 11 9 0,-7 15 0-16,0 4-7 0,0 7-2 15,0 0-10-15,13 10 9 16,-2 21-8-16,16 1 9 15,-3-4-7-15,-3-5 15 16,10-6-8-16,-11-1 0 16,5-11-3-16,-12-3-5 15,1-2 3-15,3 0-2 16,-3 0 0-16,7-6 14 16,-4-16-6-16,3-1-1 15,5-6 7-15,-12-2-8 16,8 2 1-16,3 1 0 0,-17 7-6 15,0 10 14 1,0 11-8-16,3 0 0 0,-3 6-24 16,0 24 23-16,6 8-11 15,1-1 11-15,-4-8-8 16,4-6-23-16,-7-9-5 16,0-5 1-16,0-7-14 15,-7-2 50-15,10 0 0 16,-10-2 0-16,7-19 6 15,-7 2-1-15,14-4-5 16,-7 6 0-16,0 2 8 16,10 4-11-16,-10 8 3 15,6 0-4-15,1 3 3 0,3 0-15 16,4 0 15-16,10 12-5 16,7-1-24-16,-4-5-20 15,11-3 12-15,0-3 28 16,-8 0 1-16,1 0 12 15,-10-15-3-15,-4-2 11 16,-10 0-8-16,-8-4 51 16,-6 5-26-16,0 2 18 15,0-2 13-15,0 9-34 16,0 1 19-16,0 6-12 16,0 0-26-16,0 0-6 15,-6 20-20-15,-8 23 20 16,7 14 6-16,-10 11 2 15,17 10-8-15,0 2 0 0,0-2 7 16,0-1-11 0,0-12 4-16,0-8 0 0,10-14 0 15,-3-17 3-15,-7-12-3 16,0-11 2-16,0-3 1 16,0 0 23-16,0-20 23 15,0-21-9-15,0-15-34 16,0-13 9-16,-7-5-15 15,-10-9 0-15,-4-3 6 16,-3-2-9-16,-3 2 3 16,3 9 0-16,3 17-7 15,14 16 16-15,7 19-18 0,0 14 4 16,45 11-34-16,20 0 30 16,7 9-19-16,11 22-10 15,-25 0 34-15,-3 1-12 16,-20-1 14-16,-11 1 2 15,-24-1-14-15,0 0 11 16,-17 0-11-16,-35-2-14 16,-20 3 14-16,-11-7-96 15,18 0-32-15,3-4-160 16</inkml:trace>
  <inkml:trace contextRef="#ctx0" brushRef="#br0" timeOffset="13653">9012 2415 699 0,'0'0'76'0,"0"0"-60"16,0 0 17-16,295-1 12 15,-205 1-17-15,-8 0-28 16,-23 0 0-16,-28 0-1 16,-25 8-1-16,-6 6-59 15,0 3-82-15,-44 6-52 0,-39 6-300 16</inkml:trace>
  <inkml:trace contextRef="#ctx0" brushRef="#br0" timeOffset="13788">9125 2651 124 0,'0'0'177'0,"0"0"-20"0,0 0-23 15,0 0-25-15,0 0-35 16,0 0 28-16,110 34-63 16,-21-34-10-16,8 0-29 15,-1 0-5-15,-13-14-307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3:04.5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192 129 953 0,'0'0'133'16,"0"0"-4"-16,0 0-23 16,0 0 4-16,0 0-40 15,0 0-43-15,0-129-9 16,0 167-18-16,0 30 0 15,14 35-8-15,10 22 20 16,-17 25-12-16,-7 10 0 16,0 5 8-16,0-7-8 15,0-16 0-15,0-24-6 16,0-29-4-16,0-35-53 16,0-25 42-16,20-24-24 15,32-5 13-15,17-31 27 16,-4-26 5-16,-6-9 0 15,-15-1 5-15,-33 5 9 0,-11 2-14 16,0 0 0-16,-38 8-3 16,-38 4-5-16,-13 5-2 15,-8 8-8-15,8 6 15 16,10 4-1-16,27 12 4 16,21 3 0-16,25 5 1 15,6 2-10-15,31-8-16 16,65-7 14-16,28-8-2 15,17-2 19-15,-7-1-6 16,-24 7 0-16,-35 2 4 16,-9 3-7-16,-22 2 3 15,-13 4 0-15,-17 3 28 16,-7 2-28-16,-7 0 21 0,0 3-9 16,0 0-10-16,0 0 4 15,0 3-6-15,0 0-18 16,-38 0-1-16,-3 0 19 15,-21 15 8-15,4 10-8 16,6 4 9-16,14 0-17 16,18-1 8-16,2-2-2 15,18-3-8-15,0-6-1 16,0-9-2-16,11-5 1 16,23-3 12-16,11 0 10 15,-1-14-10-15,-13-14 0 16,-3-4 12-16,-11-3-6 15,-10 5 9-15,-7 2 13 0,0 13-2 16,0 5 18-16,0 8-44 16,0 2 3-16,0 0-10 15,0 0-12-15,0 22 19 16,0 13 6-16,0-1-1 16,7 1-2-16,31-9-3 15,6-10 0-15,-6-1-4 16,7-12-9-16,-11-3 12 15,4 0-1-15,7-29 4 16,-7-11 9-16,-1-8-10 16,-9-4-1-16,-14 3 27 15,-4 4-17-15,-10 10 13 0,0 13 1 16,0 10-21-16,0 6 11 16,0 6-14-16,0 0-12 15,0 9 12-15,7 25-5 16,20 4 5-16,11 1 0 15,0 2-3-15,-7-10-7 16,-4-2 3-16,-9-7-21 16,-11-8 10-16,-7-5-38 15,0-3 33-15,0-6-18 16,0 0 6-16,0 0 34 16,-18 0 1-16,11 0 2 15,7-15 7-15,0-13-1 16,7-9-8-16,45-9 0 0,-7-9 15 15,10-4-14-15,-28-2 0 16,-3-4 6-16,-24 3 41 16,0 1-23-16,0 6 17 15,-10 10-2-15,-11 17-26 16,7 10 17-16,8 12-30 16,-5 6 7-16,11 0-16 15,0 34 2-15,0 24 6 16,0 10 0-16,0 13 11 15,17-2-13-15,35-4 2 16,7-6-34-16,-8-12-81 16,-6-17-72-16,-7-15-87 15,-18-17-219-15</inkml:trace>
  <inkml:trace contextRef="#ctx0" brushRef="#br0" timeOffset="132">1564 397 342 0,'0'0'234'0,"0"0"-88"15,0 0-48-15,0 0-20 16,0 0-78-16,0 0-2 16,52-63-43-16,37 63-174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14.8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86 100 844 0,'0'0'224'16,"0"0"-85"-16,0 0 16 15,0 0-62-15,0 0-46 16,0 0 5-16,-76-100-39 16,76 100-6-16,0 0-7 0,0 12-3 15,-7 20 2-15,7 7 1 16,0 7 0-16,0-3 2 16,0 2 2-16,0-4-4 15,0-7 0-15,31-6 9 16,-10-8-20-16,10-8 11 15,6-9-12-15,1-3 8 16,-3 0 8-16,-4 0-4 16,0-6 0-16,-11-11 9 15,4-3 1-15,-10-3-9 0,0-3-1 16,0 4 14 0,-14-4-11-16,10 6 14 0,-10 3 6 15,0 7-12-15,0 5 21 16,0 5-28-16,0 0 1 15,0 0-6-15,0 0 1 16,0 15-3-16,0 19-1 16,-10 12 8-16,3 10 4 15,7 5-8-15,0 4 0 16,0 2-7-16,0-11 15 16,0-4-13-16,17-15 5 15,3-6-49-15,-6-11-4 16,3-5-75-16,-10-13-98 15,14-2-71-15,17 0-337 16</inkml:trace>
  <inkml:trace contextRef="#ctx0" brushRef="#br0" timeOffset="412">887 69 710 0,'0'0'197'16,"0"0"-39"-16,0 0-21 16,0 0-19-16,0 0-72 15,0 0-38-15,-31-43-8 16,69 43 4-16,13 0 5 0,1 14-9 16,-7 6 6-16,6 11-9 15,-13 4 3-15,-17 7-3 16,-4 11-6-16,-17 1-4 15,0 5 13-15,-52 4-5 16,-30 3 15 0,-8-12 1-16,8-13-7 0,16-15-2 15,29-12 10-15,16-8-11 16,14-4 20-16,7-2-19 16,0 0 4-16,0 0 9 15,0 0-15-15,28 0 0 16,30 0 12-16,31-2-8 15,32-22 18-15,-4-4-14 16,10 6 0-16,-10-1-16 16,3 8-60-16,7 3-142 0,-10 4-159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3:04.8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83 566 903 0,'0'0'149'0,"0"0"-72"16,0 0-9-16,0 0-37 16,0 0-31-16,0 0-41 15,14-2-139-15,3 24-188 16</inkml:trace>
  <inkml:trace contextRef="#ctx0" brushRef="#br0" timeOffset="973">743 498 918 0,'0'0'130'0,"0"0"-23"15,0 0 23-15,0 0-68 16,0 0-3-16,0 0-41 16,-134-126-7-16,120 126-22 15,-10 37 8-15,3 12 3 16,-3 2 3-16,11-5 2 16,13 0-5-16,0-12 0 15,0-6-3-15,0-4-5 16,24-15-9-16,3-9-5 0,4 0 14 15,-3-9 16-15,3-25 3 16,0-15-11-16,-11-11 10 16,4-6-2-16,-10-8-6 15,-7-1 17-15,7-2 24 16,-14 5-35-16,0 3 30 16,0 19-18-16,0 12-15 15,0 21 10-15,0 11-15 16,0 6 0-16,-7 4-1 15,-7 38-24-15,0 23 25 16,-3 19 0-16,17 7 5 16,0 4-8-16,0-10 3 0,38-5 0 15,20-14 0 1,4-17-13-16,-3-21 3 0,6-16-13 16,4-12 3-16,-11 0 15 15,1-29 5-15,-8-11 0 16,-6-2 0-16,-14-7 13 15,-24 0-13-15,-7 3 0 16,0 4 7-16,-7 10 2 16,-31 9-9-16,-7 12-11 15,1 11 10-15,-1 0-9 16,7 40 10-16,11 11 0 16,3 3 3-16,17-2-12 15,7-9 9-15,0-6 0 16,13-11-1-16,12-9-33 15,5-7 1-15,-2-6 3 0,3-4 15 16,-4 0 7-16,4-9 8 16,-10-16 0-16,-4-1 4 15,-3-2 4-15,-7 8-8 16,10 5 0-16,-10 7 2 16,7 8-13-16,-1 0 11 15,11 0 0-15,-10 23-9 16,0-1 1-16,3-2 6 15,-3-8 2-15,0-6-17 16,10-6 13-16,14 0-4 16,-4-9 8-16,11-26 7 15,-8-10 3-15,-12-7 12 0,-5-7 9 16,-6-2 4-16,-14-2 19 16,0 6-28-16,0 6-6 15,-14 5 24-15,0 18-43 16,-3 13 20-16,10 13-20 15,7 2 3-15,0 19-8 16,0 30-8-16,0 18 12 16,0 9-1-16,7 1-59 15,10-2-30-15,-3-10-40 16,-14-16-101-16,0-15-88 16,0-22-292-16</inkml:trace>
  <inkml:trace contextRef="#ctx0" brushRef="#br0" timeOffset="1439">1603 409 236 0,'0'0'262'0,"0"0"-150"15,0 0-76-15,0 0-32 16,0 0 21-16,0 0-21 16,251-28-3-16,-155 16 9 15,7 4-4-15,-14-4 19 16,-27 1 41-16,-10 2-13 15,-25 0 29-15,-9 7-33 16,-18-4 1-16,0 3 13 16,0 1-21-16,0-7 35 15,-18 0-66-15,-2 4 4 16,-11 1-23-16,17 4 8 0,-10 6 0 16,3 26 3-16,8 5 6 15,-5 3-9-15,12-3 0 16,6-5 10-16,0-13-25 15,0-10 13-15,0-6-26 16,13-3 25-16,18 0 3 16,7-8 8-16,-7-21-1 15,-3-3-5-15,-4 4 32 16,-11 2-11-16,-6 9 0 16,-7 9 43-16,0 4-49 15,0 4 1-15,0 0-18 16,7 0-19-16,0 14 17 15,10 12-2-15,4 3-1 0,3-6-21 16,3-4-96-16,4-4-18 16,7-6-203-16</inkml:trace>
  <inkml:trace contextRef="#ctx0" brushRef="#br0" timeOffset="1597">2782 201 627 0,'0'0'246'16,"0"0"-125"-16,0 0 1 0,0 0-41 16,0 0-72-1,0 0-9-15,7 0-85 0,20 35-128 16,18-2-494-16</inkml:trace>
  <inkml:trace contextRef="#ctx0" brushRef="#br0" timeOffset="1772">3834 478 907 0,'0'0'70'16,"0"0"10"-16,-148 151-3 15,79-76-54-15,-3 8 5 16,-17 2-28-16,-21-2-131 15,-17-8-407-15</inkml:trace>
  <inkml:trace contextRef="#ctx0" brushRef="#br0" timeOffset="9650">2514 1882 996 0,'0'0'193'16,"0"0"-79"-16,0 0 28 16,0 0-99-16,0 0-11 15,0 0-32-15,0-46-9 16,0 46-91-16,0 0-259 15,24 9-241-15</inkml:trace>
  <inkml:trace contextRef="#ctx0" brushRef="#br0" timeOffset="8138">38 2038 744 0,'0'0'274'0,"0"0"-195"16,0 0-7-16,0 0-19 15,0 0-53-15,0 0-6 16,-38-45-127-16,38 54-319 15</inkml:trace>
  <inkml:trace contextRef="#ctx0" brushRef="#br0" timeOffset="8903">38 2038 952 0,'172'-217'163'0,"-189"187"21"16,3 6-51-16,7 7-25 15,7 12-52-15,-7 5-28 16,7 0 22-16,0 0-50 16,0 11-4-16,-7 29-6 15,7 14 13-15,0 6-3 0,0 0 0 16,0-2 11-16,0-10-16 16,0-13 5-16,14-12 0 15,-7-15-7-15,0-8-6 16,10 0 13-16,11-3 0 15,10-25 1-15,-1-13 7 16,8 1-8-16,-11 0 0 16,-3 9-2-16,0 8 15 15,-17 11-13-15,-7 10 0 16,0 2 3-16,-7 0-20 16,24 0 12-16,-10 19 5 15,17 6-7-15,-11-1 14 16,11-5-8-16,-10-4 1 0,-4-9-13 15,10-6 1-15,-2 0 5 16,-5 0 7-16,4-23 0 16,-10-5 13-16,-7-4-13 15,-7 1 0-15,0-1 6 16,0-2-11-16,0 9 5 16,-7 1 0-16,0 10-9 15,-10 9 19-15,3 2-19 16,14 3 9-16,-14 0-30 15,-3 5 27-15,-3 27 0 16,6 8 3-16,7 6-8 16,7-7 20-16,14 1-17 15,37-14 5-15,15-11-8 16,9-15-6-16,-3 0 12 16,-10 0-9-16,-17-13 3 0,-24-6 8 15,-8-1 0-15,-2-3 0 16,-11-2 7-16,0 1-1 15,0-4-1-15,-17 8-2 16,10 9 18-16,7 5-18 16,0 6 14-16,0 0-17 15,0 0-2-15,7 12-6 16,24 13 8-16,-1 3 0 16,5 4-3-16,3-3-33 15,-7-1-27-15,-4-2-89 16,4-1-27-16,-10-4 52 15,3-4-104-15,-4-6-259 0</inkml:trace>
  <inkml:trace contextRef="#ctx0" brushRef="#br0" timeOffset="9064">1269 1850 389 0,'0'0'371'0,"0"0"-252"16,0 0-5-16,0 0-63 15,0 0-44-15,0 0 25 16,-89 116-24-16,75-66-16 16,-3 1-11-16,10-7-264 15</inkml:trace>
  <inkml:trace contextRef="#ctx0" brushRef="#br0" timeOffset="9450">1623 1496 972 0,'0'0'137'0,"0"0"22"15,0 0-9-15,0 0-32 16,0 0-30-16,0 0-71 16,-86-97 7-16,86 136-24 15,0 19 0-15,0 7 4 16,0 1-4-16,0 3 0 0,0-2-1 15,0 6 9-15,7-7-16 16,14-9-39-16,3-12-87 16,10-19-44-16,4-23-44 15,0-3 32-15,0-29-92 16,-18-14-59-16,-20-2 341 16,0 2 75-16,0 0 26 15,0 6 62-15,-27 6-4 16,3 5-34-16,3 9-7 15,4 8-53-15,17 6 16 16,0 3-43-16,0 0-38 16,31 0 0-16,58 0-68 15,21 0-122-15,31-6-338 0</inkml:trace>
  <inkml:trace contextRef="#ctx0" brushRef="#br0" timeOffset="10643">3167 1630 985 0,'0'0'208'16,"0"0"-16"-16,0 0-66 16,0 0-50-16,0 0-19 15,0 0-55-15,-134-143 6 0,58 143-8 16,-3 0 8-16,10 26-7 16,11 5-1-16,13 3 0 15,32 1-4-15,13 5 14 16,0-6-10-16,13-2 0 15,39-9 0-15,6-15-10 16,4-8 11-16,4 0-1 16,9-26 15-16,-9-17-6 15,-15-8 0-15,-13-9-9 16,-7-6 8-16,-10-8-7 16,-15 0-1-16,-6-1 0 15,0 0 4-15,0 10 11 16,-20 11-14-16,-4 19-1 0,10 14 9 15,7 20-21-15,0 1 10 16,0 0-5-16,7 43 6 16,-10 19 0-16,10 16 1 15,0 7 0-15,0 1 4 16,17 3-12-16,28-6 8 16,13-12 0-16,15-11-3 15,9-20-15-15,7-14 10 16,1-23-2-16,-8-3-4 15,-30 0 1-15,-7-29 13 16,-25-2 0-16,-6-4-4 16,-14-2 19-16,0 3-15 0,0 0 0 15,-34 5-7 1,3 6-8-16,17 15 13 0,-3 5 2 16,10 3-8-16,0 17-7 15,-7 20 15-15,7 11 0 16,7-2 8-16,0-6-13 15,0-8 5-15,0-9 0 16,0-9-5-16,21-6 18 16,0-8-13-16,3 0 0 15,-4 0 2-15,4 0 1 16,-10-10 0-16,3-8-3 16,-17 1 5-16,7 5 13 15,-7 3-18-15,0 4 0 16,0 5 3-16,7 0-17 0,14 0 13 15,10 0 1-15,0 0-13 16,3 5 22-16,11-1-9 16,-7-4 0-16,13 0 5 15,-6-9-4-15,13-19-1 16,4-10 0-16,-10-10 3 16,-1-12 14-16,-6-11-17 15,-17-4 6-15,2 6 2 16,-23 12 14-16,-7 14-20 15,0 17 6-15,0 12 3 16,-31 8 2-16,-3 6-13 16,-11 0 0-16,-6 38 2 15,13 19-14-15,7 12 12 16,31 8 0-16,0 3-4 0,0-6 16 16,17 0-27-16,24-5 11 15,-3-11-78-15,7-13-11 16,7-17-178-16,-1-22-124 15</inkml:trace>
  <inkml:trace contextRef="#ctx0" brushRef="#br0" timeOffset="11125">4212 1467 694 0,'0'0'170'0,"0"0"-50"16,0 0-102-16,0 0-6 0,0 0 16 15,238-5-22 1,-128 10 8-16,-7-5-14 0,-7 3 5 16,-20 0-2-16,-11 2-3 15,-20-2 0-15,-7 0-4 16,-1 0 13-16,-23-3-9 16,-7 0 8-16,-7 0-1 15,0 0 77-15,0 0 0 16,0 0-33-16,0 0-51 15,-28-6-3-15,4 1 3 16,-7 5 0-16,4 0 9 16,-4 2-19-16,4 27 10 15,2 3 0-15,5 2 1 0,3-5 14 16,17-4-15-16,0-8 0 16,0-5 6-16,0-7-6 15,24-5 5-15,14 0-5 16,-11 0 18-16,11-5-6 15,-18-12-9-15,5 5 1 16,-19 1 1-16,-6 8 26 16,7 0-31-16,0 3 1 15,10 0-1-15,4 0 3 16,24 3-3-16,-1 14 0 16,15-3-59-16,-8-5-141 0,-6-9-347 15</inkml:trace>
  <inkml:trace contextRef="#ctx0" brushRef="#br0" timeOffset="11304">6028 1232 983 0,'0'0'159'0,"0"0"-62"15,0 0 12-15,0 0-72 16,0 0-37-16,0 0-13 15,14 35-23-15,3 10-97 16,-4 7-69-16,-6 0-124 16</inkml:trace>
  <inkml:trace contextRef="#ctx0" brushRef="#br0" timeOffset="11437">6131 1685 520 0,'0'0'167'0,"0"0"45"0,0 0-42 15,-258 177-50-15,138-103-24 16,-21 9-71-16,-21 6-14 16,-10-4-11-16,4-11-327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3:24.2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65 146 1078 0,'0'0'118'16,"0"0"1"-16,0 0 17 15,0 0-73-15,0 0-35 16,0 0-28-16,-7 37 10 15,21 29-10-15,10 8 2 16,-3 0 11-16,-14 1-6 16,10-4-7-16,-17-8 0 15,0-9-6-15,7-8 19 0,-7-15-26 16,7-12 11-16,0-14-104 16,-1-5 14-16,12 0 4 15,-12-24 25-15,-6-11 8 16,0 2-31-16,0-1 13 15,-44 5 0-15,-1 0 20 16,0 4 50-16,14 11 3 16,11-4 0-16,13 12 35 15,7 4 15-15,0 2 0 16,21 0-50-16,40 0 0 16,25 6 33-16,11-4 4 15,-8-2 6-15,-6 0 20 0,-25 0-33 16,-20-8 24-16,-7-10-3 15,-17-4-43-15,-8 1 29 16,1-4-17-16,-7 2-9 16,0 3 16-16,0 4-21 15,-7 3 4-15,-6 8 4 16,6 5-9-16,7 0-4 16,0 0-1-16,-11 3-8 15,-2 19-6-15,-1 13 28 16,0 2-14-16,14-1 0 15,0 2 11-15,0-3-18 16,52-13 7-16,6-4 0 16,8-16 9-16,16-2 2 0,-17 0-9 15,11-14-2 1,-24-14 11-16,-15-4 0 0,-9 1-6 16,-11-1 3-16,-17 3 38 15,0 13-45-15,0 4 21 16,0 6-17-16,0 6 7 15,7 0-20-15,0 0 8 16,7 12-1-16,3 14-13 16,-10 8 18-16,0-5-4 15,6-7 0-15,-6-4-12 16,4-10 3-16,2-2-15 16,-6-6 7-16,0 0 8 0,10 0 10 15,11 0-1 1,3-3 0-16,-4-17 8 0,11-5-13 15,-14 1 5-15,-10 8 0 16,0 1-2-16,-7 9 6 16,-7 4-4-16,10 2 0 15,-10 0-38-15,7 0 22 16,6 0-14-16,-6 0 24 16,11 10-1-16,-5-1-2 15,1-3 9-15,10-3 0 16,10-3 6-16,-3 0-12 15,7 0 6-15,-10-13 0 16,-4-5 1-16,-10 3 8 16,-14-2-9-16,6 8 0 15,-6 4 9-15,11 5 1 0,-11 0-10 16,0 0 0-16,7 0-2 16,13 5-9-16,11 15 11 15,-3-2 0-15,3-2 2 16,7-3-2-16,-18-8 0 15,11-2 0-15,-24-3 1 16,0 0 13-16,10 0-5 16,-3 0 33-16,0 0-32 15,-1-3 44-15,4-11-35 16,-3 2-1-16,-7 0 12 16,0 4-22-16,-7 2 30 15,0 4-1-15,0 2-30 0,0 0 23 16,0 0-30-1,0 8-13-15,0 24 13 0,0 17-1 16,0 10 1-16,0-2 0 16,0 12 3-16,0-2-6 15,0-3 3-15,0 2 0 16,10-12-2-16,-3-5 8 16,-7-11-6-16,7-16 0 15,-7-10 7-15,0-7-6 16,0-5-1-16,7 0 0 15,-7-17 23-15,7-17-20 16,0-17 4-16,-7-7-7 16,0-5 13-16,0-6-18 15,0-3 5-15,-28-4 0 16,-17-4-7-16,8 9-2 0,6 7 9 16,17 21 0-16,14 14-10 15,0 19 2-15,52 10-23 16,6 0-9-16,18 0 39 15,-18 25-33-15,-6 1 26 16,-21 0-2-16,-18 3 1 16,-13-8-1-16,0 5-5 15,-20-4-14-15,-32-3 21 16,-17-2-64-16,11 0-116 16,6-5-149-16,21-6-619 0</inkml:trace>
  <inkml:trace contextRef="#ctx0" brushRef="#br0" timeOffset="192">2943 0 505 0,'0'0'485'15,"0"0"-377"-15,0 0-20 16,0 0-43-16,0 0-45 15,0 0 0-15,14 37-10 16,7 12-99-16,3-4-146 16</inkml:trace>
  <inkml:trace contextRef="#ctx0" brushRef="#br0" timeOffset="329">2943 606 630 0,'0'0'232'0,"0"0"-66"15,0 0 5-15,0 0-64 16,-203 180-7-16,100-117-86 16,-21 6-14-16,-10-4-165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3:30.1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0 738 0,'0'0'177'0,"0"0"-74"0,0 0-38 15,0 0-47-15,0 0-18 16,0 0-279-16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3:11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4628 362 680 0,'0'0'120'16,"0"0"-108"-16,0 0 12 0,289 0 5 15,-172 9-29-15,-7 4-13 16,-21 10-284-16</inkml:trace>
  <inkml:trace contextRef="#ctx0" brushRef="#br0" timeOffset="166">4687 684 826 0,'0'0'103'16,"0"0"-71"-16,0 0 15 16,0 0-7-16,230 0-36 0,-106-16-4 15,10-4 0-15,-14 2-151 16,-34 5-341-16</inkml:trace>
  <inkml:trace contextRef="#ctx0" brushRef="#br0" timeOffset="1539">6457 70 967 0,'0'0'139'0,"0"0"-15"16,0 0-8-16,0 0-58 16,0 0 23-16,0 0-81 15,0-61-5-15,21 108-3 16,10 27 10-16,-7 24-2 15,-10 21 0-15,-7 20 7 16,0 8 7-16,-7-2-14 0,0-1 0 16,0-19-4-1,-7-21 16-15,7-33-24 0,0-37 12 16,0-31-42-16,31-8 31 16,20-58 6-16,15-24 5 15,-8-15 6-15,-27 2 9 16,-31 6 0-16,0 5-15 15,-76 5 12-15,-27 8-24 16,-21 13 8-16,-3 20 1 16,17 17-3-16,21 14 4 15,37 7 2-15,35 5 0 16,17 0 4-16,0 0-16 16,0 0 12-16,62-6-16 15,24 0 1-15,48-5 29 16,14-5-14-16,-7-2 0 15,-14 1 6-15,-24-1-9 0,-13 1 3 16,-32 3 0-16,-13 2-1 16,-21 4 12-16,-17 5-11 15,-1 3 3-15,-6 0 5 16,0 0 1-16,0 0-9 16,0 0 0-16,0 0-5 15,-6 0-15-15,-8 0 20 16,-10 0-14-16,-14 0 14 15,0 6 14-15,-3 11-13 16,-4 6-1-16,0 3 0 16,-6 9 4-16,13 7-4 15,7-2 0-15,11-7 2 16,20-6-14-16,0-13 12 0,6-5-16 16,39-6 6-16,14-3 20 15,-1 0-8-15,4-15-2 16,-21-7 6-16,-3-7-3 15,-21-2-3-15,-3 2 0 16,-14-2 7-16,0 11 6 16,0 1-11-16,0 14 10 15,0 3-9-15,0 2-4 16,0 0 1-16,0 0-17 16,-7 20 12-16,7 13 5 15,0 3 5-15,0-6-5 16,38-3 5-16,3-16-12 15,14-8 7-15,-14-3 0 0,4-3 6 16,-7-30 4-16,-7-2-5 16,-17-3 1-16,-14 7-3 15,0 5 19-15,0 6-19 16,0 10-2-16,0 0 3 16,0 7 9-16,0 3-16 15,0 0 3-15,0 13-18 16,0 25 12-16,6 13 6 15,25 2 0-15,-10-5-6 16,10-2-13-16,-17-9 9 16,3-9 5-16,-10-5-13 15,-7-12 8-15,0-7-1 0,0-1 9 16,0-3-8 0,-7 0 3-16,-10 0 7 0,-4-7 1 15,14-6 6-15,0-2-8 16,7-2 1-16,0-9 0 15,28-8 0-15,30-6-8 16,11-8 3-16,3-7 5 16,-3 1 0-16,-17 0 1 15,-25-1 1-15,-10 4-2 16,-17-1 35-16,0 10-7 16,0 4 14-16,-7 12-12 15,-17 11-19-15,18 14 24 16,-1 1-35-16,7 0-8 15,-14 9 7-15,14 30-10 0,0 15 11 16,0 9 0-16,0 3 3 16,14-3-13-16,23 0-58 15,15-9-64-15,-7-17-100 16,-11-20-195-16</inkml:trace>
  <inkml:trace contextRef="#ctx0" brushRef="#br0" timeOffset="1689">7716 218 655 0,'0'0'131'0,"0"0"7"0,0 0-93 15,0 0-45-15,0 0-9 16,237-25-65-16,-141 25-264 16</inkml:trace>
  <inkml:trace contextRef="#ctx0" brushRef="#br0" timeOffset="-2346">468 593 434 0,'0'0'222'16,"0"0"-58"-16,0-163-18 0,0 109-17 16,0 5-12-16,0 15-38 15,0 11 11-15,0 14-24 16,0 6-31-16,0 3 22 15,0 0-57-15,0 0-1 16,0 32-1-16,-7 25-10 16,0 26 12-16,0 20 0 15,0 14 4-15,-10 6-1 16,10 0-3-16,0 0 0 16,0-9-3-16,7-11 4 15,0-22-2-15,0-36-55 16,0-22-59-16,0-23 54 15,7 0 28-15,14-20 30 0,10-28-4 16,-10-15-12-16,-4-9 19 16,-17 0 0-16,0 7-32 15,0 10 27-15,-45 9-4 16,0 9-2-16,-13 3 5 16,-4 8 1-16,10 3 0 15,1 7 5-15,13 4 0 16,11 4-6-16,20 2 7 15,7 0-1-15,0-3 1 16,13-5 3-16,53-8-4 16,23-7 0-16,14-3 4 15,11 4-14-15,-18 5 11 0,-17 5-1 16,-17 4 0 0,-10 3 10-16,-25 5-10 0,-17 3 7 15,-3 3-5-15,-7 0 31 16,0 0-22-16,0 0 1 15,0 0 5-15,0 0-11 16,0 0 0-16,0 0-6 16,-7 0-25-16,-24 0 25 15,-13 9 6-15,-1 2-2 16,7 3-6-16,11 7 11 16,-4 1-13-16,17 4 4 15,7 11 0-15,-3 6-3 16,10 0 3-16,0 0 0 15,0-14-1-15,10-9-10 16,18-14 2-16,-4-6 4 0,-4 0 5 16,4-18 13-1,-3-13-13-15,3-8 3 0,-17-2 17 16,14-8-20-16,-15 4 20 16,12-1-17-16,-11 14 3 15,-7 15 11-15,0 8-6 16,0 9 4-16,0 0-14 15,0 0-1-15,6 6-18 16,-6 23 14-16,14 5 4 16,3 3-3-16,-10-5 3 0,14-7 0 15,3-5 3-15,3-11 6 16,-2-5-9-16,2-4 0 16,-3 0 5-16,7 0 6 15,-10-28-11-15,10-2 0 16,-11-8 3-16,-6 4 7 15,3-1-10-15,-10 7 0 16,-7 8 5-16,0 6 3 16,0 11-8-16,0 3 0 15,0 0 0-15,0 0-14 16,0 14-1-16,0 23 5 16,0 12 10-16,0 5 0 15,14-6 0-15,0-2 0 16,-4-2-4-16,4-13 7 15,-14-9-9-15,0-6 4 0,0-8-35 16,0-2 24-16,0-6-11 16,0 0 24-16,0 0-6 15,0 0 18-15,-14 0-10 16,4 0-2-16,10-3 5 16,0-8-12-16,0-7 2 15,0-6 5-15,17-3 0 16,21-10 5-16,-4-16-5 15,18-3 0-15,-15-15 3 16,1-4-2-16,-7 0 1 16,-10 4-2-16,-14 14 31 15,0 11-18-15,-7 18 21 0,0 11 2 16,0 11-17-16,0 6 15 16,0 0-34-16,0 6-23 15,0 33 9-15,0 19 14 16,0 13 2-16,0 7-2 15,0 4 0-15,0-7 5 16,10-9-5-16,4-15-21 16,-1-11-71-16,1-17-52 15,3-14-103-15,-10-9-235 16</inkml:trace>
  <inkml:trace contextRef="#ctx0" brushRef="#br0" timeOffset="-2178">1417 504 573 0,'0'0'152'16,"0"0"-46"-16,0 0-24 15,0 0-52-15,0 0-11 16,0 0 11-16,261-36-30 16,-182 36-3-16,-10 0-59 15,-42 11-341-15</inkml:trace>
  <inkml:trace contextRef="#ctx0" brushRef="#br0" timeOffset="-1851">1988 788 498 0,'0'0'287'0,"0"0"-199"0,0 0 10 16,0 0-13-16,0 0-52 16,0 0-7-16,-90-23-26 15,90 43 1-15,0 5-1 16,0-4 0-16,0-5 0 16,0-6-3-16,24-5 11 15,-10-5-8-15,-7 0 0 16,0 0 9-16,0 0 13 15,-7 0-17-15,0-13 11 0,0-3-2 16,0-1-14 0,-14 3-6-16,-7 8-54 0,4 0-78 15,17 6-143-15</inkml:trace>
  <inkml:trace contextRef="#ctx0" brushRef="#br0" timeOffset="-687">2582 661 763 0,'0'0'174'0,"0"0"-65"0,0 0-18 16,0 0-9-16,0 0-24 15,0 0-25-15,-196-119-10 16,176 119-23-16,-1 31 0 15,-3 15-5-15,-7 11 14 16,10 3-9-16,8 0 0 16,13-9 1-16,0-7-12 15,13-16-1-15,25-14-21 16,0-11 32-16,-3-3-6 16,2-3 7-16,8-34 8 15,0-12-7-15,-7-8 19 16,-1-6-18-16,-9-11 12 0,-14-6 31 15,-4-9-31 1,-10 2 4-16,0 8 6 0,0 11-22 16,-10 16 31-16,-18 18-27 15,14 11-2-15,4 15 3 16,3 8-5-16,7 0-4 16,0 20-9-16,0 37 5 15,0 23-2-15,0 12 8 16,7 2 0-16,24-6 2 15,14-8 7-15,-1-17-9 16,-6-14 0-16,-3-20-2 16,-11-15-9-16,-4-11 3 15,-2-3 8-15,2 0-8 16,11-26 16-16,-3-9-1 0,3-1-7 16,-11-5 7-16,4 4-4 15,-10 9-3-15,3 10 0 16,-3 10-3-16,0 5-1 15,-1 3 4-15,12 3-9 16,5 29-18-16,-2 11 18 16,-21-3-37-16,10-9-3 15,-10-11 41-15,0-9-20 16,-7-8 28-16,0-3 0 16,0 0 2-16,0 0 14 15,0-6-14-15,-7-14 1 16,-17 0 5-16,-4 1 0 15,4 7-3-15,4 0-5 0,-11 6 5 16,10 6-15-16,4 0 3 16,3 0 4-16,7 0-9 15,-7 20 18-15,14 4-6 16,0-1 0-16,0 2-28 16,0-5 25-16,0-2-31 15,21-7-19-15,3-7 33 16,-17 1-11-16,7-5 26 15,0 0 5-15,-8 0 0 16,5 0 7-16,-4 0-4 16,0 0 1-16,-7 0 11 15,0 0-14-15,0 0 10 0,13 0-11 16,11 2 2-16,4 16-14 16,10 3 9-16,-1 1 3 15,-16-12-6-15,3 0 6 16,-10-10 0-16,-7 0 4 15,0 0-2-15,10-26 46 16,-10-17 13-16,13-9-9 16,-2-11 6-16,2-9-45 15,4-2 33-15,-10-1-12 16,-7 8-15-16,0 12 18 16,-7 12-26-16,0 17 3 15,0 10 8-15,0 9-12 16,0 7-6-16,0 0-4 15,0 3-25-15,0 35 15 16,7 20 2-16,17 10 6 0,-11 3-2 16,12-2-24-16,2-9-4 15,-3-11-50-15,-3-10-43 16,-4-16 0-16,4-13-60 16,-8-10-39-16,5-10-1 15</inkml:trace>
  <inkml:trace contextRef="#ctx0" brushRef="#br0" timeOffset="-207">3322 413 206 0,'0'0'176'0,"0"0"-166"0,0 0 56 16,0 0 31-16,319 6-44 15,-202-12-4-15,-3-3-4 16,-35 3-11-16,-28 6 6 15,-6 0-30-15,-28 0-4 16,-17-1 7-16,0-3-10 16,0 4 5-16,0-4-7 15,0 4 2-15,-17 0-3 16,-34 0 35-16,-8 0-11 16,8 18-11-16,6 0-6 15,7-1-4-15,24 0-3 0,7 0 3 16,7-3-7-1,0 4 4-15,0-2 0 0,28-1 8 16,10-1-4-16,6-6 0 16,-6-5-4-16,-10-3 4 15,-11 0 7-15,-3 0-7 16,-7-17 9-16,-1 0 45 16,-6-3-12-16,0 3 7 15,0 6-4-15,0 5-28 16,0 6 13-16,0 0-34 15,0 0-22-15,0 32 8 16,0 4 14-16,0 7 0 16,11 0 1-16,3-3 8 15,16 0-18-15,-2-5-67 0,3-4-149 16,7-8-417-16</inkml:trace>
  <inkml:trace contextRef="#ctx0" brushRef="#br0" timeOffset="7292">275 1751 960 0,'0'0'179'0,"0"0"-34"16,0 0-48-16,0 0 12 15,0 0-60-15,0 0-41 16,52-17-8-16,-28 74 12 16,10 12-12-16,-10 8 0 15,-3 5 7-15,-21 1-15 16,0 13 8-16,0-7 0 0,0 4 0 15,-21-8 3-15,14-17-6 16,1-24-43 0,6-27-57-16,0-17 51 0,13-20 17 15,39-37 35-15,-1-14-4 16,-6-4 18-16,-31 4-12 16,-14 2-2-16,-7 3 3 15,-45 7-13-15,-20 1 4 16,-10 10 3-16,-8 8-1 15,1 8-21-15,24 15 25 16,20 4-5-16,21 8 1 16,17 3-2-16,7 2 0 0,14 0-22 15,55 0 8 1,41 0 20-16,31 0 0 0,-7-11 0 16,-7-1 5-16,-31 4-9 15,-37 8 5-15,-22 0-1 16,-30 0 13-16,0 0-9 15,-7 0 22-15,0 0-3 16,0 0-18-16,0 0 35 16,0 0-18-16,0 0 10 15,-7 0-29-15,-24 0 9 16,-7 0-17-16,-6 0 5 16,-1 20-4-16,11 8-6 15,3 6 10-15,17-2 0 16,14 2-3-16,0-8-9 15,0-9-8-15,21-9-10 0,16-8 22 16,1 0 4-16,0 0 8 16,7-20-3-16,-11-8 5 15,-3-7 6-15,-10 3-10 16,-4-1 5-16,-17 7-5 16,0 1 27-16,0 10-23 15,0 10 25-15,0 5-6 16,0 0-25-16,0 0-1 15,0 15-24-15,0 18 25 16,0 5 6-16,0-4-3 16,14-3-3-16,17-11 1 15,-11-6 11-15,4-14-10 0,-17 0-2 16,0 0 1 0,7 0 14-16,3 0-13 0,4-11 6 15,-1-12 8-15,-9-2-12 16,-5-7 31-16,-6-4-24 15,0 6-9-15,0 7 23 16,0 12-22-16,7 3 5 16,-7 8-6-16,7 0 5 15,-7 0-14-15,14 0 3 16,3 10 4-16,4 14-10 16,3-1 10-16,-3 5 0 15,-15 3-3-15,12 1 4 16,-12-1-3-16,-6-2 2 15,0-6-1-15,0-9-11 0,0-3 12 16,0-5-3-16,0-3-1 16,0-3 0-16,0 0 3 15,0 0 1-15,0 0 0 16,0 0 5-16,0 0-1 16,0 0-4-16,0 0 11 15,0 0-4-15,0 0 2 16,0 0-9-16,0 0 0 15,0-3-1-15,0 0 1 16,0 3 0-16,0 0 0 16,0 0-11-16,0 0 7 15,0 0-19-15,0 0 0 16,0 0 21-16,0 0-15 0,0 0 17 16,0 0 0-16,0 0 6 15,0 0-6-15,0 0 0 16,0 0 1-16,0-3 2 15,0 3-1-15,0-9-2 16,0 9 0-16,0-2 11 16,0 2-12-16,0 0 1 15,0 0 0-15,-6 0-9 16,6 0 5-16,0 0-51 16,-11 0-79-16,4 0-46 15,1 0-17-15,-1 0 95 16,0 0-13-16,0 0 102 0,7 0 13 15,0-8 0-15,0 2 47 16,0-3 5-16,0 4-3 16,0 1 35-16,0-4-28 15,0-4 2-15,0-5-37 16,0-3 6-16,0-2 24 16,0-1-30-16,0 3 25 15,0-4-23-15,0 11-11 16,0 4 35-16,0 3-34 15,0 6-1-15,0 0-12 16,0 0-1-16,0 0-3 16,0 0-25-16,0 0-77 15,0 3 15-15,0 12-83 0,-10-1-44 16,-11 0-396 0</inkml:trace>
  <inkml:trace contextRef="#ctx0" brushRef="#br0" timeOffset="7807">1410 1499 636 0,'0'0'236'0,"0"0"-116"16,0 0-24-16,0 0-14 15,0 0-53-15,0 0-15 16,0 80-14-16,0-8 30 15,0 5-28-15,0 0 24 16,0 3-22-16,0-5 1 16,7-10 3-16,0-8-6 15,17-17-4-15,-11-14-23 16,1-17-105-16,-7-9-40 0,-7 0 52 16,0-9-4-16,0-23-2 15,0-2 81-15,-21-11 43 16,-9 2 21-16,2 1 6 15,4 7 61-15,10 6 6 16,7 9-18-16,0 12 18 16,7-1-46-16,0 6 0 15,0 3-48-15,28-3 6 16,34 3-17-16,17 0-79 16,-10 0-201-16</inkml:trace>
  <inkml:trace contextRef="#ctx0" brushRef="#br0" timeOffset="8008">1957 2019 783 0,'0'0'201'0,"0"0"-74"15,0 0 0-15,0 0-23 16,0 0-77-16,0 0-12 15,0-43-15-15,0 43-143 16,0 4-192-16,-7 16-244 16</inkml:trace>
  <inkml:trace contextRef="#ctx0" brushRef="#br0" timeOffset="8929">2380 1809 852 0,'0'0'230'0,"0"0"-62"0,0 0-40 16,0 0-20-16,0 0-17 16,0 0-74-16,-35-58-6 15,35 66-11-15,0 27-3 0,0 11 3 16,0 5 0-16,7 0 1 15,7-5-5 1,0-9 7-16,3-5-3 0,3-18 0 16,-6-3 2-16,-4-11-9 15,4 0 2-15,7-5 5 16,17-24 9-16,-7-2 0 16,-4-4-9-16,-10 9 0 15,-10 4 13-15,0 7-12 16,-7 4-1-16,0 6 0 15,0 0-5-15,0 5 5 16,14 0-6-16,10 0-7 16,-4 19-9-16,18 1 12 0,-7 5 5 15,4-2 0 1,-4-8-11-16,6-7 6 0,-9-8 10 16,3 0-7-16,14 0 21 15,-8-17-14-15,-9-12 0 16,-11 1 3-16,-17-1-3 15,0 1 6-15,0-1-6 16,-17 3 0-16,-18 1 12 16,5 11-17-16,-1 2 5 15,24 9 0-15,0 3-8 16,7 0 2-16,0 11 3 16,0 24-5-16,0 11 16 0,0-9-5 15,7 0-3 1,24-11 0-16,6-6-12 0,-9-12 12 15,3-8 0-15,-10 0-8 16,10 0 16-16,-11-14-2 16,-3-8-6-16,-17-4 0 15,0 3 11-15,0 0-3 16,0 5-7-16,0 11 8 16,0 3 1-16,0 4-2 15,0 0-8-15,7 0-12 16,24 14 3-16,4 14 10 15,2 5-1-15,15-5 0 16,-14-2-28-16,0-4 0 16,-11-7-81-16,-3-1-45 15,-3-8-25-15,-21-6-4 0,0 0 85 16,0 0 59-16,0-6-20 16,0-14 37-16,-14-6 22 15,0 3 81-15,-10 3 53 16,17 0 5-16,0 15-14 15,1-4-43-15,-1 9-29 16,-4 0 6-16,-9 0-57 16,6 11 10-16,-10 22-18 15,3 6 15-15,-10 4-18 16,24 0-56-16,1-12-201 16,6-11-307-16</inkml:trace>
  <inkml:trace contextRef="#ctx0" brushRef="#br0" timeOffset="9181">3514 1688 302 0,'0'0'510'16,"0"0"-398"-16,0 0 57 16,0 0 7-16,0 0-73 15,0 0-3-15,14-103-91 16,-14 123-9-16,0 31-10 15,-21 15 10-15,8 9 24 16,-5-4-24-16,11 3 0 16,7-11 0-16,0-5 6 0,0-7-12 15,0-20-44-15,0-4-114 16,18-22-59-16,-5-5-106 16</inkml:trace>
  <inkml:trace contextRef="#ctx0" brushRef="#br0" timeOffset="9332">3463 1922 559 0,'0'0'158'15,"0"0"-38"-15,0 0-73 16,0 0-30-16,0 0-17 16,0 0 4-16,268-17-13 15,-179 17-134-15,-17-7-188 16</inkml:trace>
  <inkml:trace contextRef="#ctx0" brushRef="#br0" timeOffset="9535">4174 2025 781 0,'0'0'204'15,"0"0"-76"-15,0 0-8 16,0 0-5-16,0 0-66 16,0 0-28-16,0-63-21 15,0 63-77-15,0 4-106 0,0 12-238 16</inkml:trace>
  <inkml:trace contextRef="#ctx0" brushRef="#br0" timeOffset="10620">4649 1880 903 0,'0'0'171'0,"0"0"-59"16,0 0 8-1,0 0-20-15,0 0-53 0,0 0 13 16,-231-97-48-16,218 97-10 15,-1 0-4-15,-3 28 2 16,-4 9 0-16,14 3 0 16,-3 3 13-16,10 0-21 15,0-6 8-15,10-5-1 16,35-10-17-16,-4-5 13 16,21-17 5-16,-3 0 5 15,-15 0-5-15,8-23 25 16,-21-8-25-16,-11-3 0 15,-6-8 9-15,3-13 0 16,-17-2-4-16,0-6 17 16,0-9-18-16,-17 6 29 15,3 8-22-15,1 14-11 0,-5 17 29 16,5 13-28-16,-1 9 16 16,7 5-17-16,-10 0-16 15,-11 14 15-15,-3 31 1 16,1 24 0-16,23 8 1 15,7 10 8-15,0-2-9 16,37-5 0-16,15-11 6 16,-7-13-12-16,13-15 6 15,4-21 0-15,-3-14-10 16,-1-6 20-16,0 0-10 16,4-34 2-16,-10-1 7 15,-25-2-2-15,-3 3-7 16,-17-6 0-16,-7 8 0 0,0 2 5 15,0 9-5-15,-24 4 0 16,11 8-3-16,-8 9-6 16,-3 0-1-16,3 0 8 15,-10 26-13-15,-7 8 21 16,11-1-6-16,20-1 0 16,7 0 4-16,0-6-17 15,0-1 8-15,28-2 1 16,23-11-4-16,-6-9-12 15,0-3 20-15,-15 0 0 16,-9 0 1-16,-4-3-3 16,-17-9 2-16,0-5 0 15,0 0-1-15,0 8 7 0,0 1-6 16,0 5 0-16,0 3 6 16,0 0-20-16,7 0 13 15,0 0-14-15,14 6 12 16,3 8-7-16,14 1 10 15,-4-7 0-15,11-6 0 16,-1-2-5-16,1 0 5 16,0-16 0-16,-7-16 6 15,-18-8-2-15,-3-8-4 16,-10-4 14-16,-7 1-13 16,0-15 30-16,0 0-25 15,-24 1-5-15,4-7 22 0,-5 9-21 16,5 9 8-16,6 14-10 15,-3 14 14-15,10 18-18 16,7 8 4-16,-7 0 0 16,-7 0-6-16,-3 31-10 15,-3 17 16-15,-4 15 0 16,17 0 12-16,7 3-18 16,0 3 6-16,7 0 0 15,23-1-1-15,-5-2 5 16,-5-15-8-16,1-5-46 15,-11-12-103-15,-3-14-84 16,0-15-56-16,-7-5-82 16</inkml:trace>
  <inkml:trace contextRef="#ctx0" brushRef="#br0" timeOffset="11094">5412 1840 147 0,'0'0'421'0,"0"0"-275"16,0 0-3-16,0 0-21 15,0 0-48-15,0 0-72 16,0 0 0-16,110-43 0 16,-41 43 6-16,-4-3-8 15,4-3 0-15,-17 1 5 16,-1-1 2-16,-23 0-7 16,-11 0 8-16,-3 4 35 0,-14 2-4 15,0-7 48 1,0 2-4-16,0-3-43 0,0-1-5 15,0 3-17-15,0 6-6 16,-31 0-12-16,3 0 3 16,-23 6-3-16,13 23 0 15,-7 5 6-15,21 3-12 16,17-3 6-16,7-5 0 16,0-9-6-16,0-9 6 15,17-5 0-15,11-3-2 16,3-3 12-16,-4 0 1 15,-3 0-11-15,-3-11 0 16,3-4 7-16,-17 1 3 0,17 0-10 16,-17 4 0-1,0 5 9-15,-7 5-13 0,0 0 4 16,0 0-4-16,14 0-4 16,10 3-9-16,3 17-7 15,18 0-124-15,13-3-193 16</inkml:trace>
  <inkml:trace contextRef="#ctx0" brushRef="#br0" timeOffset="11362">7138 1554 862 0,'0'0'98'0,"0"0"-66"15,0 0-15-15,0 0 31 16,0 0 1-16,0 0-49 16,-44-9 0-16,140 9 29 15,45 0-29-15,24 0 0 16,-17 0-51-16,-31 0-149 15,-49 0-83-15</inkml:trace>
  <inkml:trace contextRef="#ctx0" brushRef="#br0" timeOffset="11498">7235 1688 407 0,'0'0'218'0,"0"0"-96"0,0 0-15 16,0 0 12-16,0 0-36 15,0 0-78-15,89 6 15 16,45-6-20-16,14-6-247 16</inkml:trace>
  <inkml:trace contextRef="#ctx0" brushRef="#br0" timeOffset="15338">76 2949 805 0,'0'0'142'15,"0"0"-25"-15,0 0-41 16,0 0 13-16,0 0-24 16,0 0-56-16,0-32 9 15,0 72-18-15,0 17 0 0,0 24 14 16,0 7-8-16,0 14-4 15,0 8 6-15,0 4 2 16,0-13-10-16,7-19 0 16,6-25 6-16,5-23-9 15,-11-16 3-15,-1-18 0 16,8 0 8-16,10-30-8 16,4-21 9-16,10-20-9 15,-8-6-26-15,-2 2 18 16,-28 10-5-16,0 14 12 15,-28 8-4-15,-23 14-21 16,-11 5 23-16,21 11-7 16,-14 8-11-16,20 5 11 15,11 0 9-15,11 0-18 16,13 0 10-16,0 0-37 0,20 0 18 16,49 0 20-16,27 0 8 15,28-30 1-15,3 2 0 16,-17 2-1-16,-20-5 11 15,-32 8-8-15,-20 6 12 16,-21 8 19-16,-10 3-15 16,-7 6 33-16,0 0-32 15,0 0-5-15,0 0-11 16,0 0 0-16,0 0-8 16,0 0-4-16,0 0-19 0,0 0 25 15,-31 0 2 1,0 0 0-16,-3 3 4 0,-4 6 7 15,0 2-11-15,0 7 0 16,11 2 0-16,3-1-7 16,17 7 7-16,7 0 0 15,0-3-5-15,0-1-9 16,31-3 8-16,7-19-24 16,-11 0 17-16,4 0 7 15,-10 0 8-15,-4-19-2 16,-3 0 7-16,-8-1 2 15,8 2-7-15,-7 4 14 16,-7 8-3-16,0 5 20 16,0 1-25-16,0 0 0 15,0 0-8-15,0 0-11 0,0 0 7 16,0 13-1-16,10 7 5 16,11 3 2-16,3-1-2 15,4-2 0-15,3-5 4 16,-11-6 7-16,11-9-9 15,0 0-2-15,3-9 0 16,11-22-1-16,0-4 1 16,-7 1 0-16,-7 2 1 15,-31 7 13-15,0-1-13 16,0 3-1-16,0 9 6 16,-18 2-5-16,12 6-1 15,6 6 0-15,0 0-3 0,0 18-23 16,0 25 26-16,13 8 0 15,11 6 4-15,14 1-11 16,-10-7 7-16,10-11 0 16,-8-11-2-16,-2-9 10 15,-21-9-8-15,-7-8 0 16,0 3-8-16,0-6 2 16,-14 0-30-16,-31 0 25 15,-6 0 4-15,13 0-15 16,10 0 12-16,22 0 1 15,6 0 5-15,0 0-5 16,0-6 0-16,20-2-10 16,32-10 14-16,23-8 3 15,5-5 2-15,2-15 0 0,-6-5 2 16,-32-4 29-16,-23-4 34 16,-7-4-12-16,-14-11 0 15,0 2-29-15,0 3 25 16,-21 14-1-16,-10 19-35 15,4 22 40-15,-4 14-36 16,0 2-10-16,-21 49-5 16,8 25 6-16,-1 13-2 15,31 13-6-15,14-8 1 16,7-5-3-16,55-11 2 16,10-14 0-16,11-15-7 0,20-17-107 15,0-18-72 1,10-14-136-16,-27-12-590 0</inkml:trace>
  <inkml:trace contextRef="#ctx0" brushRef="#br0" timeOffset="15500">1379 3134 674 0,'0'0'201'0,"0"0"-123"15,0 0-21-15,0 0-49 16,0 0-6-16,0 0 13 15,327-2-15-15,-162 2-65 16,-4 0-206-16</inkml:trace>
  <inkml:trace contextRef="#ctx0" brushRef="#br0" timeOffset="17468">5629 3278 912 0,'0'0'126'0,"0"0"-51"0,0 0-26 15,0 0-35-15,0 0-14 16,0 0-170-16,-24-9-200 15</inkml:trace>
  <inkml:trace contextRef="#ctx0" brushRef="#br0" timeOffset="15714">2641 3129 721 0,'0'0'225'0,"0"0"-158"0,0 0-11 16,0 0-55-16,0 0-1 15,0 0 0-15,230-32-15 0,-144 32-147 16,-17 0-175-16</inkml:trace>
  <inkml:trace contextRef="#ctx0" brushRef="#br0" timeOffset="15880">2538 3323 642 0,'0'0'134'0,"0"0"-19"15,0 0-23-15,0 0-67 16,0 0-11-16,0 0-14 15,244 6 0-15,-89-6-9 16,16 0-131-16,-23 0-124 16</inkml:trace>
  <inkml:trace contextRef="#ctx0" brushRef="#br0" timeOffset="17155">3642 2922 1012 0,'0'0'182'0,"0"0"-48"15,0 0-3-15,0 0-27 16,0 0-62-16,0 0-1 16,-82-108-41-16,89 142-5 15,17 27-7-15,10 16 13 16,-10 12-1-16,-3 13 0 0,3 6 13 15,-24 7-13 1,0 0 0-16,0-7 4 0,0-13-15 16,0-12 11-16,0-26-24 15,0-29-2-15,0-22-44 16,7-6 37-16,44-40 11 16,8-29 5-16,3-14-5 15,-35 6 12-15,-27 0 10 16,0 6 0-16,-65 6-16 15,-24 4 2-15,-15 5-20 16,15 6-1-16,24 16 25 16,20 8-1-16,21 9 11 15,17 9 1-15,7 4 5 16,0 2-12-16,52 2-15 0,37 0 21 16,21 0 8-16,17 0-8 15,-17 0 0-15,-20-6 0 16,-8-6 12-16,-16 4-11 15,-8-9 2-15,-20 8 1 16,-21 4 30-16,-10 5-21 16,-7 0 12-16,0 0-6 15,0 0-14-15,0 0-10 16,0 0-13-16,-31 0 18 16,-7 2-6-16,-13 15 9 15,-1 3-3-15,-6 0 1 0,13 3 10 16,0 3-12-16,24 0 1 15,4-6-1-15,17 0-11 16,0-11 1-16,0-2-12 16,24-7 2-16,11 0 21 15,3 0 2-15,-1-18-2 16,8-9 3-16,-14 1-3 16,-10 4 8-16,-14 7-2 15,-1-2 22-15,-6 11-15 16,0 4 22-16,0 2-35 15,0 0 2-15,0 0-4 16,0 0-27-16,0 11 29 16,-6 12 1-16,6 0 12 0,0-9-20 15,0 0 7 1,0-5-24-16,24-6 23 0,10-3-28 16,4 0 29-16,7 0 0 15,-8-14 10-15,-23-7-5 16,3 4-5-16,-10 3 2 15,-7-6 12-15,0 9-13 16,0-7 14-16,0 13 5 16,0 2-17-16,0 3 10 15,0 0-13-15,14 0-12 16,10 0 2-16,3 26 8 16,4 5-4-16,-10 3 4 15,10 9-8-15,-10 0 6 16,-4-3 4-16,3-14 0 0,5-6-10 15,-19-9 10-15,-6-5 0 16,0-6-4-16,0 0 8 16,0 0-8-16,-6 0 4 15,-32-14-20-15,7 3 12 16,10 5 0-16,14 0 8 16,7 1-2-16,0 5-5 15,0-3-6-15,35-3-42 16,16-6 32-16,25-8 16 15,6-10-35-15,-9-11 22 16,-15 0 13-16,-13-4 14 16,-7-7 6-16,-14 7 38 15,-18-7-11-15,-6 10 17 0,0 2-24 16,0 9 10-16,-30 10 10 16,9 10-44-16,4 5 11 15,-11 6-20-15,4 17 0 16,-3 29-9-16,3 13 11 15,24 4-2-15,0 0 0 16,0 0-8-16,24-11-36 16,3-7-66-16,4-13-96 15,-17-15-75-15,3-11-351 16</inkml:trace>
  <inkml:trace contextRef="#ctx0" brushRef="#br0" timeOffset="17282">4855 3209 86 0,'0'0'572'0,"0"0"-485"16,0 0 3-16,0 0-90 16,0 0 3-16,0 0-8 15,203-6-136-15</inkml:trace>
  <inkml:trace contextRef="#ctx0" brushRef="#br0" timeOffset="18227">5629 3278 283 0,'199'-209'616'15,"-199"177"-461"-15,0 1-16 16,0 17-13-16,0 8 9 16,0 6-88-16,0 0-27 15,0 14-20-15,0 29 5 16,0 14-5-16,0 3 0 16,0-3 2-16,7-5-5 15,7-12 8-15,3-11-5 16,-10-12 0-16,7-8 4 15,-7-9-15-15,23 0 11 16,15-15 0-16,21-31-16 16,-1-2 11-16,4 2 5 15,-18-3-3-15,-20 15 5 0,-3 3-6 16,-11 7 4-16,-10 16 0 16,0 0-6-16,-1 8 6 15,8 0-5-15,3 2-12 16,11 24 14-16,10 5-3 15,6 1 6-15,-6-1-11 16,7-12 8-16,0-6-33 16,-11-8 10-16,4-5 24 15,-7 0 0-15,-4-17 0 16,-3-14 2-16,-17-3 0 16,-7-1 19-16,0 1-13 15,0-3 29-15,-31-1-3 0,-13 7-31 16,16 9 33-1,4 9-28-15,10 8-1 0,7 5-3 16,7 0-2-16,-6 37-1 16,6 9-12-16,0 9 24 15,13-7-22-15,32-5 10 16,7-21-39-16,6-7 32 16,18-15-12-16,-11 0 20 15,-3-17 0-15,-11-15 9 16,-6-5-7-16,-24 3-2 15,-7-3 0-15,-4 3 30 16,-10 5-21-16,0 15 27 16,0 0-3-16,0 10-24 15,0 4 13-15,0 0-22 16,27 6-9-16,11 25 2 0,14 7 5 16,-1-7-1-16,1 1-7 15,-1-4-60-15,1-5-13 16,-7-9-113-16,-1-8-110 15,-19-6-327-15</inkml:trace>
  <inkml:trace contextRef="#ctx0" brushRef="#br0" timeOffset="18401">7465 2900 762 0,'0'0'117'0,"0"0"22"0,0 0-52 16,0 0-81-16,0 0 21 15,0 0-8-15,-162 177-6 16,118-108-10-16,-8-1-3 16,21-8-158-16,17-11-455 15</inkml:trace>
  <inkml:trace contextRef="#ctx0" brushRef="#br0" timeOffset="18655">7888 2568 1002 0,'0'0'175'0,"0"0"-29"16,0 0-7-16,0 0-51 16,0 0-72-16,0 0-10 15,-76 23-6-15,69 69 0 16,7 8 0-16,0-3 7 15,0-9-7-15,0-10 0 16,7-12 11-16,10-10-26 16,4-10-44-16,10-11-113 15,7-17-55-15,-11-18-102 16</inkml:trace>
  <inkml:trace contextRef="#ctx0" brushRef="#br0" timeOffset="18785">7843 3029 646 0,'0'0'130'16,"0"0"-25"-16,0 0-80 16,0 0-25-16,0 0-59 15,0 0-38-15,224 0-140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3:30.9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29 595 919 0,'0'0'182'0,"0"0"-39"16,0 0-19-16,0 0 9 16,0 0-104-16,0 0-14 15,-21-40-15-15,21 77 2 16,0 15-7-16,0 1 5 16,0-4 0-16,0-9-2 15,0-8 7-15,0-9-5 16,7-9 0-16,0-8 4 15,-7-6-13-15,7 0 9 16,17 0 0-16,4-23 11 16,16-9-4-16,1-2-7 15,0 8 0-15,-1 1 13 0,-6 5-18 16,0 14 5-16,-10 0-6 16,-4 6-4-16,-4 0-16 15,11 6 12-15,-3 14-3 16,10 0-36-16,6-3 42 15,8-5-40-15,-1-4 5 16,11-8 45-16,-10 0-21 16,-7-12 22-16,-25-13 0 15,4-8 10-15,-17-6-3 16,-7-6-3-16,0-4 16 16,0 3 30-16,-24-5-37 15,-3 14 18-15,-11-1-5 0,7 19-26 16,3 8 21-16,-3 11-21 15,0 8 0-15,18 38-3 16,6 13 8-16,7 4-5 16,0-1 0-16,38-15 8 15,6-4-24-15,8-23 5 16,6-9-17-16,-6-11 22 16,6 0-37-16,-13 0 28 15,0-25 7-15,-14-4 8 16,-18 1-5-16,12-3 5 15,-19-1 0-15,-6 0-3 16,0 6 9-16,0-5-6 16,0 11 11-16,0 6-3 0,0 8 11 15,0 3-11 1,0 3-8-16,0 0 0 0,0 17-15 16,0 15 15-16,7 7-2 15,14 5 6-15,10-5-7 16,14-1 3-16,13-7 0 15,0-5-6-15,11-9 0 16,-3-1-12-16,9 0-32 16,-23-8-124-16,-25-8-26 15,-27 0-357-15</inkml:trace>
  <inkml:trace contextRef="#ctx0" brushRef="#br0" timeOffset="197">1380 500 736 0,'0'0'194'0,"0"0"-56"0,0 0-39 16,0 0 12-16,0 0-61 15,0 0-34-15,-89-65-16 16,58 99-5-16,10 20 5 16,-3-2 0-16,17-3-38 15,7-1-59-15,0-5-104 16,0-17-177-16</inkml:trace>
  <inkml:trace contextRef="#ctx0" brushRef="#br0" timeOffset="427">1697 217 896 0,'0'0'204'0,"0"0"-41"16,-124-179 10-16,107 155-81 15,3 10-9-15,14 10-29 16,0 4-45-16,0 24-18 16,0 30-1-16,14 21 10 15,17 11 5-15,-18-1 5 16,12 4-10-16,-5-14 0 16,11-4-51-16,0-17-64 15,-3-5-145-15,2-23-129 0</inkml:trace>
  <inkml:trace contextRef="#ctx0" brushRef="#br0" timeOffset="560">1600 478 689 0,'0'0'164'0,"0"0"-76"16,0 0-38-16,0 0-50 15,0 0-105-15,0 0-94 16</inkml:trace>
  <inkml:trace contextRef="#ctx0" brushRef="#br0" timeOffset="878">2512 235 775 0,'0'0'162'0,"0"0"-40"15,0 0-31-15,0 0-10 16,0 0-42-16,0 0-21 16,-79-72-1-16,61 72-10 15,18 0-7-15,-7 11 0 16,7 13 3-16,0 1-4 16,0 1 1-16,18-12 0 0,-5-7-1 15,1-6 6 1,-7-1-5-16,10 0 5 0,-3 0 3 15,0-1 1-15,-7-12-9 16,-7 2 0-16,0 7-3 16,0 4-12-16,0 0-95 15,-14 4-265-15</inkml:trace>
  <inkml:trace contextRef="#ctx0" brushRef="#br0" timeOffset="1083">2690 709 674 0,'0'0'253'0,"0"0"-176"16,0 0 89 0,0 0-16-16,-154 183-34 0,13-99-86 15,-38 5 9-15,-58 21-39 16,-28 2-80-16,-34-4-614 15</inkml:trace>
  <inkml:trace contextRef="#ctx0" brushRef="#br0" timeOffset="4725">1171 270 574 0,'0'0'137'0,"0"0"-98"16,0 0 61-16,0 0 18 0,0 0-15 16,0 0-12-16,0 0-42 15,0 0-5-15,17-38 2 16,3 32-18-16,11 3 8 16,28 0-29-16,30 0 8 15,28-11 10-15,24 3-22 16,0-3 7-16,-14 2-10 15,-37 6-39-15,-46 6-111 16,-44 0-224-16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09:09.9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958 1748 1051 0,'0'0'200'0,"0"0"-99"16,0 0 43-16,0 0-76 15,0 0-57-15,0 0-11 16,6 17-19-16,1 24 18 16,-7 12-4-16,11 5 10 15,-4-1 2-15,-7 3-7 16,0-3-5-16,0 1-38 16,0-9-137-16,6-13-149 15,1-9-556-15</inkml:trace>
  <inkml:trace contextRef="#ctx0" brushRef="#br0" timeOffset="427">1439 1982 805 0,'0'0'124'0,"0"0"-71"15,0 0 26-15,0 0-57 16,0 0-9-16,0 0 6 16,261 0-7-16,-188 0 19 15,-5-8-15-15,-16 0 10 16,-25-2 20-16,-9 5-32 16,-12 0 16-16,-6-5 38 15,0 0-33-15,0-5 5 16,-6 1-40-16,-25 2 1 0,0 0-10 15,10 4 18-15,0 6-9 16,21-2 0-16,0 4 1 16,0 0-12-16,0 0 11 15,0 0-14-15,14 0 7 16,24 14-12-16,7 10 19 16,6-1 0-16,1-1 10 15,-14 2-14-15,-4-2 4 16,-10 1 0-16,-10 0-3 15,-14 3-32-15,0 0-60 16,-38-1-41-16,-27 1-142 16</inkml:trace>
  <inkml:trace contextRef="#ctx0" brushRef="#br0" timeOffset="2620">6645 1548 972 0,'0'0'173'0,"0"0"-80"16,0 0 62-16,0 0-66 0,0 0-34 16,0 0-55-16,-24-23-2 15,24 46-3-15,-7 14-7 16,0 14 12-16,7 4 0 15,0-1 6-15,0 2-11 16,7-9 14-16,31-10-9 16,-1-8 0-16,15-15-4 15,0-11 4-15,6-3-14 16,0 0 14-16,-6-11 4 16,-7-12 0-16,-7-3-2 15,-18 6 6-15,-10 3 1 16,-3 5 1-16,-7 10 15 0,0-2-16 15,0 4 8-15,0 0-17 16,0 0-6-16,0 6-3 16,0 20-6-16,0 6 15 15,0 5 0-15,-7 2 0 16,7 4-7-16,-10-3 6 16,-4 1-128-16,1-7-138 15,-1-8-357-15</inkml:trace>
  <inkml:trace contextRef="#ctx0" brushRef="#br0" timeOffset="3105">7398 1911 892 0,'0'0'141'0,"0"0"-24"16,0 0-12-16,0 0-40 15,0 0-52-15,0 0 5 16,196-38-5-16,-155 33-9 16,14 0 8-16,-3-1-12 15,-8 0 2-15,-16 0 1 16,-4 3 5-16,-10 1-6 16,-14-1 22-16,0-3 2 15,0-3 20-15,0-2-16 0,0-4-24 16,-14 2-12-1,-17-2 6-15,0 3 0 0,-3 4-3 16,9 5 10-16,12 1-7 16,6 2 0-16,7 0 0 15,0 0-8-15,0 0 12 16,0 0-4-16,0 0 0 16,34 2-12-16,11 15 12 15,0 1 0-15,6 2 0 16,-6-6 0-16,-14-1 3 15,-11 0-3-15,-2-5 0 16,-18-2-5-16,0 3 1 16,0 5 0-16,0 3-6 15,-45 3 3-15,-13 2-42 0,-11 2-97 16,10-8-112-16,21-4-426 16</inkml:trace>
  <inkml:trace contextRef="#ctx0" brushRef="#br0" timeOffset="3525">8629 1641 873 0,'0'0'170'0,"0"0"-49"16,0 0 18-16,0 0-33 0,0 0-54 15,0 0-39-15,-45-22 8 16,45 22-21-16,0 0 2 16,0 0-9-16,0 0 7 15,0 12-1-15,0 8-6 16,0 5 14-16,0-2-4 16,0 1-3-16,0-2 0 15,24 1-8-15,4 3 15 16,9 2-7-16,8 1 5 15,0 3 2-15,-1-4 3 16,-6-3-9-16,-10-1 1 16,-18-8 2-16,-3-1 2 15,-7-7-6-15,0 2 0 0,0-2 11 16,-31-2-9-16,-21 0-2 16,-13-1 2-16,-11-5-6 15,-6 0-24-15,17 0-83 16,6 0-110-16,28-17-128 15,31-18-448-15</inkml:trace>
  <inkml:trace contextRef="#ctx0" brushRef="#br0" timeOffset="3701">8838 1542 286 0,'0'0'407'15,"0"0"-309"-15,0 0 31 0,0 0-20 16,0 0-80-16,0 0-18 15,231-26-11-15,-190 44-16 16,-3 11-36-16,-7-1-106 16,-11 3-54-16,-2 1-419 15</inkml:trace>
  <inkml:trace contextRef="#ctx0" brushRef="#br0" timeOffset="1703">4613 1605 1020 0,'0'0'56'16,"0"0"70"-1,0 0 8-15,0 0-71 0,0 0-52 16,0 0-11-16,37-6 0 16,8 12-2-16,0 8 6 15,0 8-12-15,-18-7 8 16,-13 5 0-16,10-2-6 16,-24 0-5-16,0 0 11 15,0 3-1-15,0-4-5 16,-31 3 1-16,10-7 5 15,8 0 0-15,-5-2 1 16,11 1 5-16,7-1-9 16,0 0 3-16,0 1-23 15,0 0 22-15,25 2-8 16,2 0 9-16,11 6-7 0,0 0 15 16,6 3-8-1,-9 0 0-15,9-1 2 0,-13-2-10 16,-10 3 8-16,-11-5 0 15,-10-2-8-15,0 2 3 16,-37-4 3-16,-22 1 2 16,-17-4-34-16,1-2-120 15,16-3-155-15,1-1-507 16</inkml:trace>
  <inkml:trace contextRef="#ctx0" brushRef="#br0" timeOffset="2172">5331 1903 754 0,'0'0'200'16,"0"0"-114"-16,0 0 54 16,0 0-52-16,0 0-69 15,0 0-11-15,148 0-3 16,-65 0-5-16,-18 0 5 15,-3-5 6-15,-11 1-7 16,-16-2-1-16,-11-2 0 16,-17-4 17-16,0 1 2 15,-7-1 16-15,0-2-2 0,0-3-34 16,-21-1 0-16,-10 2-2 16,0 4 0-16,10 3-7 15,15 6 8-15,-1 3-1 16,7 0 1-16,0 0 4 15,0 0-10-15,0 0 3 16,0 0-15-16,7 15 17 16,20 8 0-16,4-1 2 15,7-1 1-15,0 1 7 16,-4 2-10-16,-3-4 0 16,-10-1 4-16,3 1-12 15,-24-2 8-15,0 2-7 0,0-1 5 16,-38 1-12-16,-21 4 0 15,1-5-127-15,-11 1-113 16,25-6-292-16</inkml:trace>
  <inkml:trace contextRef="#ctx0" brushRef="#br0" timeOffset="790">2780 1717 987 0,'0'0'95'0,"0"0"48"15,0 0-8-15,0 0-77 16,0 0-52-16,0 0-1 0,113-23-5 15,-54 46 0-15,-8 5-8 16,-13 7 1-16,-17-1 6 16,-11 3 1-16,-10 0-8 15,0 3 13-15,-24-6-5 16,4-2 0-16,-5-9 4 16,12-9 0-16,13 0-4 15,0-2 0-15,0-4-4 16,0 0-8-16,44-1-63 15,29-7-74-15,30 0-82 16,17-20-468-16</inkml:trace>
  <inkml:trace contextRef="#ctx0" brushRef="#br0" timeOffset="1225">3598 1811 749 0,'0'0'112'0,"0"0"14"16,0 0 16-16,0 0-42 16,0 0-48-16,0 0-50 15,73-2 13-15,-22-1-10 16,1-2-1-16,-8 4 9 16,-6 1-12-16,-14 0-1 0,-10-4 14 15,-14 4-8 1,0 0 5-16,0-5 11 0,-7-6-13 15,-31-4 5-15,-6 1-14 16,-8 0 0-16,14 5-13 16,0 4 24-16,25 1-11 15,6 2 0-15,7 2 4 16,0 0-14-16,0 0 10 16,7 0-15-16,24 0 15 15,3 6-3-15,18 8 3 16,3 3 0-16,-11 0 5 15,-2 3-8-15,-12 3 3 16,1 0 0-16,-10-3-7 16,-7 0 14-16,-14 1-7 15,0 1 0-15,0 0-10 0,-28 4-12 16,-23-6-193-16,-1 1-251 16</inkml:trace>
  <inkml:trace contextRef="#ctx0" brushRef="#br0" timeOffset="4199">9750 1868 729 0,'0'0'168'0,"0"0"-55"16,0 0-25-16,0 0 6 15,0 0-25-15,0 0-45 16,-52-23 17-16,52 23-20 15,38 0-5-15,3 0 6 16,35 0-17-16,6 0-1 16,-10 0 2-16,-3 0 2 15,-17-5 2-15,-8-4-9 16,-23-2 5-16,3-3 36 16,-17-1-20-16,-7 1 13 15,0-7-16-15,0 4-14 16,0-5-2-16,-24 2-3 0,-4 5 0 15,4 7-9-15,11 2 10 16,6 6-1-16,7 0 0 16,0 0-6-16,0 0-3 15,0 0 9-15,0 6-4 16,7 19-8-16,37 13 15 16,15 5-3-16,10 2 0 15,3 3 5-15,-14-4-11 16,-20-10 6-16,-7-5 0 15,-24-10-13-15,-7-1 4 16,0-1 3-16,-38 0-20 16,-34 3-78-16,-18 0-127 15,15 0-522-15</inkml:trace>
  <inkml:trace contextRef="#ctx0" brushRef="#br0" timeOffset="5483">10860 1936 908 0,'0'0'183'0,"0"0"-125"15,0 0 78-15,0 0-28 0,0 0-47 16,0 0-9-1,31-122-51-15,-3 117 2 0,9 2-3 16,1 3 10-16,0 0-17 16,0 0 7-16,-11 16-4 15,4 10-3-15,-17 6-4 16,10-1 11-16,-17 0 0 16,7 1 3-16,-7-7-4 15,-7-5 1-15,7-8 0 16,-7-6-5-16,0-4 13 15,0-2-8-15,10 0 10 16,4 0-10-16,6-14 33 16,4-12-33-16,14-7 0 15,-10 3-3-15,9 5 11 16,-6 2-8-16,-3 6 0 0,-4 5 6 16,-10 7-10-16,-1 5 4 15,-6 0-1-15,4 0-7 16,9 0-9-16,4 14 17 15,-10 6 0-15,7 3-5 16,10 0 0-16,0-3 5 16,-11-3-13-16,11-6 10 15,-10-5-32-15,-7-6 34 16,10 0-2-16,-11 0 6 16,12-12 3-16,-5-16-5 0,11 0-1 15,-17-1 29 1,10 1-26-16,-17 5 31 0,-7 5-11 15,7 7-21-15,-7 1 23 16,0 10-25-16,7 0 2 16,-7 0-6-16,0 0-5 15,0 0-1-15,6 24-34 16,1 10 21-16,17 1 16 16,-3 2-29-16,10-8-5 15,-10-4 15-15,3-8-19 16,-4-5 23-16,11-9 13 15,0-3 9-15,-10 0-4 16,10-12 4-16,-11-13 0 16,4-4 16-16,-3 4-14 15,-14-4 29-15,7 9 1 0,-14 2-20 16,0 10 19-16,0 5-31 16,10 3 2-16,-10 0-4 15,7 0-6-15,0 6-5 16,7 20-8-16,-8 5 14 15,12 0-3-15,-12-2 8 16,15-9-20-16,-4-2 18 16,11-13-19-16,3-2 19 15,0-3 4-15,10 0 0 16,-3-18 7-16,0-13-7 16,-7-6 0-16,-4-3 31 15,-3-9-16-15,-24 1 25 0,0-7 1 16,0 10-18-16,0 2 15 15,-24 11-25-15,-3 12-11 16,9 9-4-16,-2 11-1 16,-11 0 0-16,3 25 1 15,-10 24-4-15,14 8 0 16,24 7 6-16,0-7 0 16,11-3-8-16,47-12-14 15,7-10-1-15,4-15-9 16,-3-11-16-16,-8-6 38 15,-6-3-2-15,-8-25 12 16,1-12-4-16,-14-3 16 16,-4-7-12-16,-9 6 27 15,-18-6-12-15,0 8 48 16,0-1-37-16,0 12-9 0,0 7 16 16,0 14-32-16,-7 6 16 15,-4 4-17-15,-16 0-21 16,-4 20 19-16,-21 17-7 15,15 15 9-15,16 8-3 16,21 8 13-16,0 1-10 16,21-3 0-16,47-8 8 15,-2-10-3-15,16-11-5 16,1-9-3-16,-18-7-36 16,-6-10-118-16,-22-6-202 0</inkml:trace>
  <inkml:trace contextRef="#ctx0" brushRef="#br0" timeOffset="7631">3664 4373 776 0,'0'0'151'0,"0"0"-118"16,0 0 40-16,0 0-27 16,0 0-44-16,0 0 11 15,295 0 21-15,-192 0-22 16,-6 0 18-16,-28 0-19 15,-25 0 5-15,-23 0 21 16,-4 0-2-16,-17-6 39 16,0-12-20-16,0 2-39 15,-31-8-15-15,-14 1-2 16,8 4 0-16,-1 2-3 16,17 8 10-16,7 3 2 0,4 4-7 15,10 2 3-15,0 0-9 16,0 0 6-16,0 0-12 15,17 0 7-15,11 25-19 16,16 8 24-16,18 3 0 16,-3-4 7-16,-1 2-6 15,-6-5-1-15,-7-1 0 16,-21-3-3-16,-11-5 9 16,-13 0-7-16,0 2 1 15,-58-1-46-15,-18 2-147 16,11-3-284-16</inkml:trace>
  <inkml:trace contextRef="#ctx0" brushRef="#br0" timeOffset="8072">4998 4201 929 0,'0'0'184'0,"0"0"-78"16,0 0 68-16,0 0-77 16,0 0-64-16,0 0-33 0,-21 3-9 15,21 37 1 1,0 7 16-16,0-4-8 0,14 1 0 16,13-4 0-16,4-8-1 15,7-9 1 1,0-7 0-16,-4-10-2 0,4-6 10 15,-7 0-8-15,7 0 4 16,-17-11 0-16,9-12 12 16,-16 0-11-16,0-3-1 15,-14 7 29-15,10 1-28 16,-10 10 18-16,0 8-16 16,0 0 0-16,0 0-10 15,0 0 3-15,0 6-25 16,0 25 14-16,0 15 9 15,-10 5 2-15,-4 3 0 0,0-5-8 16,-3-3-49-16,10-9-127 16,7-14-129-16,0-15-208 15</inkml:trace>
  <inkml:trace contextRef="#ctx0" brushRef="#br0" timeOffset="8504">5589 4513 346 0,'0'0'510'16,"0"0"-394"-16,0 0 26 15,0 0-12-15,0 0-46 16,0 0-48-16,69-12-35 16,-11 10 10-16,18-2-11 15,-4 2 0-15,4-7 3 0,-18 0 7 16,-13-2-10-16,-14 0 3 15,-17-1 1-15,-14-3 37 16,0-5 2-16,0 2-37 16,-45-3-6-16,0 3-11 15,1 3 11-15,13 8-5 16,17 7 16-16,7 0-18 16,7 0 7-16,0 0-4 15,0 0-5-15,0 6-6 16,21 14 14-16,16 5 1 0,8-2 0 15,-7 2-3 1,7-1 7-16,-1-4-4 0,-16 3 0 16,3-3 7-16,-7 0-6 15,-17-1-1-15,-7 1-9 16,0 1 1-16,-31-1-83 16,-28-3-48-16,-9 0-100 15,9-5-487-15</inkml:trace>
  <inkml:trace contextRef="#ctx0" brushRef="#br0" timeOffset="6484">1336 4118 618 0,'0'0'251'0,"0"0"-105"16,0 0 34-16,0 0-53 15,0 0-34-15,0 0-53 16,0 0-21-16,-65-8-8 15,65 8-3-15,20 0-8 16,18 0 0-16,7 0 1 16,-1 8 9-16,1 10-10 15,-17 1 0-15,-11 7-10 16,-10 6 4-16,-7 5 6 16,0-1 0-16,-7 2 3 0,-24 2-8 15,-7-6 5-15,10-2 0 16,-2-7 0-16,16-7 7 15,7-7-7-15,7-8 0 16,0-1 5-16,0-2-14 16,0 0 9-16,14 0-8 15,44 0-13-15,32 0-22 16,26 0-35-16,5-10-109 16,-18-5-93-16,-34 6-294 15</inkml:trace>
  <inkml:trace contextRef="#ctx0" brushRef="#br0" timeOffset="6955">1938 4367 663 0,'0'0'208'16,"0"0"-59"-16,0 0-40 15,0 0-39-15,0 0-39 16,0 0-25-16,168-34 9 15,-72 28 5-15,7-3-19 16,-3 0 20-16,-28 1-21 16,-20-1 3-16,-38 8 3 15,3-6 4-15,-17 4-4 16,0 0 10-16,0-5-11 0,0-1 35 16,-17-5-40-16,-11 2-7 15,-10-2 0-15,7 6 4 16,-3-4 3-16,10 6 2 15,10 3 4-15,7 0 1 16,7 3-7-16,0 0 0 16,0 0-1-16,0 0-5 15,14 0 3-15,31 0-7 16,13 10 10-16,11 4 19 16,-4 0-19-16,1 3 0 15,-4 0-2-15,-28-2 8 16,-3 1-6-16,-7-1 0 0,-24-1-6 15,0 6 0 1,0 1 2-16,-55 5-4 0,-3-4-15 16,-8 1-154-16,15-3-77 15,13-6-247-15</inkml:trace>
  <inkml:trace contextRef="#ctx0" brushRef="#br0" timeOffset="7186">3131 4112 926 0,'0'0'194'15,"0"0"-3"-15,0 0-71 0,0 0-38 16,0 0-68 0,0 0-13-16,0-2-1 0,0 30-19 15,0 15 19-15,0 9 1 16,0 1 10-16,0 2-12 15,0 5 1-15,0-2-10 16,0-4-143-16,7-9-224 16</inkml:trace>
  <inkml:trace contextRef="#ctx0" brushRef="#br0" timeOffset="10017">8615 4235 1081 0,'0'0'140'0,"0"0"57"16,0 0-73-16,0 0-50 15,0 0-30-15,0 0-41 16,-52-34 26-16,52 34-29 15,0 0 0-15,0 0-7 16,0 0 6-16,0 0 0 16,14 3-2-16,10 14-5 15,-3 6 8-15,10-4 0 16,-4 2 1-16,-3-1-8 16,7 0 16-16,-3 0-9 15,10 3 0-15,-7 0 9 16,-4-1-16-16,4-1 7 15,-10-4 0-15,-4 0 0 16,-10-3 7-16,0 0-7 0,-7-2 0 16,0-1 5-16,0 1-12 15,0-5 7-15,0 0 0 16,-14-1-11-16,-17-4 14 16,-14 1-6-16,-20-3-1 15,-4 0-49-15,-3 0-57 16,10 0-155-16,17 0-154 15</inkml:trace>
  <inkml:trace contextRef="#ctx0" brushRef="#br0" timeOffset="10221">8742 4189 784 0,'0'0'183'0,"0"0"-55"0,0 0-13 15,0 0-87-15,0 0-15 16,0 0-13-16,175-23 4 16,-123 23-13-16,10 12 9 15,-4 2-81-15,-13 3-71 16,0-5-160-16</inkml:trace>
  <inkml:trace contextRef="#ctx0" brushRef="#br0" timeOffset="10888">9275 4412 665 0,'0'0'196'0,"0"0"-108"0,0 0 9 15,0 0 3-15,0 0-43 16,0 0 5-16,-52-19-46 16,52 19-6-16,28 0-2 15,17 0 2-15,17 0-6 16,3 0-4-16,17 0 8 16,-2 0-3-16,-12 0-5 15,-9-3 0-15,-21-7 11 16,-11 0-4-16,-17-1 9 0,-10-4 15 15,0 1-3 1,0 0 9-16,0-1-37 0,-17 0 0 16,-3 7-2-16,13 6 3 15,0 2-1-15,7 0 0 16,0 0 4-16,0 0-6 16,0 0 2-16,0 0 0 15,0 0-6-15,7 0-7 16,27 15 13-16,21 7-4 15,4 6 10-15,-1-5-1 16,0 3-5-16,-6 0 0 16,0-1 0-16,-8-5 7 15,-20-2-5-15,-17-8-2 16,-7 2-1-16,0 2-5 0,-38 1 6 16,-13-1 0-16,-8 6-2 15,1-3-76-15,6 3-85 16,35-6-153-16</inkml:trace>
  <inkml:trace contextRef="#ctx0" brushRef="#br0" timeOffset="9079">6768 4213 609 0,'0'0'146'16,"0"0"-35"-16,0 0 31 15,0 0-48-15,0 0 6 16,0 0-42-16,0-21-13 16,31 13 5-16,7 2-49 15,14 3 18-15,-1 3-19 0,-6 0 0 16,0 0 3-1,-11 0-3-15,4 6-1 0,-14 8 0 16,-10 4-17-16,-14 2 16 16,0-3 1-16,0 3-8 15,0 1 3-15,-31 1 1 16,-4-2 5-16,-2-9 5 16,13-2 2-16,24-9-2 15,0 0-5-15,0 0 1 16,0 0 9-16,0 0-10 15,0 0 7-15,0 0-6 16,10 6 4-16,17-1-5 16,11 6 0-16,0 2 3 15,-4 3-10-15,-9 2 7 0,5 4 0 16,-23-2-5-16,0 0 5 16,0-3-1-16,-7 0 1 15,0 2-3-15,-21-6-5 16,-34 1 9-16,-3-2-1 15,-14-4 10-15,3 1-4 16,11-4 1-16,13-2-7 16,0 0-10-16,25 1-91 15,13-2-133-15,7-2-233 16</inkml:trace>
  <inkml:trace contextRef="#ctx0" brushRef="#br0" timeOffset="9587">7460 4430 865 0,'0'0'154'16,"0"0"-13"-16,0 0 24 16,0 0-65-16,0 0-72 15,0 0-13-15,96-34-10 16,-45 28-5-16,8 4 0 15,-8 2 9-15,1-4-12 16,-7 0 3-16,-14 4 0 16,-18-2 4-16,-6-1 4 15,-7 1-4-15,0-4 24 0,0-2-11 16,0-4 21 0,-7-5-38-16,-20-4-8 0,-11 8-3 15,14 1 14-15,3 6-3 16,4 4 0-16,17 2 5 15,0 0-3-15,0 0-2 16,0 0 0-16,0 0-6 16,0 0 9-16,0 0-3 15,17 0 0-15,28 5-18 16,14 18 16-16,23 6 2 16,-17-3 0-16,11-1 4 15,-17 1 0-15,-22-6-4 16,-16-6 0-16,-14-2 2 15,-7-4-12-15,0 1 8 0,-59 2-16 16,-6 0 15-16,-24-2-29 16,-1 2-96-16,1 1-45 15,30-2-208-15</inkml:trace>
  <inkml:trace contextRef="#ctx0" brushRef="#br0" timeOffset="12109">10551 4341 813 0,'0'0'184'15,"0"0"-39"-15,0 0-19 0,0 0-14 16,0 0-41-16,0 0-56 16,44-71 6-16,-30 71-21 15,0 0-12-15,10 0 7 16,3 11-5-16,-2 12 8 16,2 6-6-16,-10-3-2 15,-3 3 10-15,0-1 0 16,-7-3 0-16,3-2-9 15,-3-6 9-15,0-9 0 16,0-2-5-16,-1-6 12 16,-6 0-7-16,18 0 18 15,-11 0-9-15,20-20 36 16,4-11-41-16,0 3 0 0,-4 0 12 16,-3 7-9-16,-3 3-4 15,-7 8 1-15,3 4 8 16,-10 6-16-16,0 0 4 15,17 0-6-15,-10 0 2 16,6 6-21-16,4 8 21 16,-10 3-7-16,0 1-12 15,3-2 18-15,-3-2-15 16,0-6 6-16,10-1 11 16,-18-7-12-16,8 0 15 15,3 0 1-15,-3 0 1 16,17-9 23-16,-10-14-18 15,-1 0 22-15,-2 0 16 16,-12 2-37-16,1 5 16 0,-7 5-8 16,7 2-12-16,0 7 1 15,-7-2-5-15,0 4 0 16,0 0-7-16,10 0-22 16,-3 0-11-16,7 12-9 15,0 5 23-15,3 1 23 16,-10-2-8-16,7-4 11 15,-1-4-6-15,11-3 7 16,7-1-1-16,4-4 0 16,9 0 5-16,1 0-3 0,-7-14-2 15,-7-7 0 1,-17 5 7-16,-1-1-1 0,-6-1 16 16,-7 6 7-16,0 4-18 15,0 6 13-15,0 2-24 16,0 0 0-16,11 0-7 15,-11 0-11-15,7 0 3 16,-1 10-5-16,15 11 19 16,3-1-7-16,-3 0 8 15,17-5 0-15,-8-10-4 16,5 1 4-16,16-6 0 16,-6 0 0-16,0 0 5 15,0-14-2-15,-1-15-3 16,-13-3 0-16,-10-3 18 15,-14 2-17-15,-7-5 39 0,0 4-14 16,0 2-22-16,-14 7 8 16,0 11-12-16,0 5 0 15,-3 9-7-15,3 0-3 16,1 9 9-16,-18 25-2 16,0 9 3-16,17 2-13 15,14 7 13-15,0-4 0 16,31 2-7-16,41-13-22 15,25-11 28-15,-1-12-15 16,0-14-3-16,-13 0 14 16,-8-3-3-16,-23-24 8 15,-7-6 8-15,-18-6-1 0,-3-3 21 16,-24-6 15 0,0-4-24-16,0 4 8 0,-17 5-27 15,-11 9 0-15,-3 14 3 16,18 11 6-16,-1 9-9 15,-3 0 0-15,-4 17-8 16,-3 23-2-16,10 11 10 16,1 7 0-16,13 1-4 15,0-1 9-15,13-6-11 16,32-7-18-16,13-7-73 16,18-13-64-16,-4-17-170 15</inkml:trace>
  <inkml:trace contextRef="#ctx0" brushRef="#br0" timeOffset="17902">1559 1256 615 0,'0'0'196'0,"0"0"-99"0,0 0-21 15,0 0 15-15,0 0-30 16,0 0-41-16,-216-94-4 16,144 91-11-16,3 3-4 15,-21 0-1-15,-6 0 9 16,-21 0-9-16,-31 23 0 16,-17 14 0-16,4 6-5 15,20 2 5-15,44 4-6 16,39 0 5-16,27-1-28 15,31 4 19-15,0 0-10 16,0 2 20-16,0 6-5 16,0 6 6-16,0 11-1 15,0 7 0-15,0 9 3 0,0 4 0 16,0 9-3 0,0-3 0-16,0 6 3 0,0-3 2 15,0-1-5-15,7-5 12 16,0-3-11-16,3 4 22 15,-10 1-22-15,0 10 0 16,-17 5 12-16,-21 1-8 16,11-13 15-16,3-8 10 15,17-14-22-15,7-5 14 16,0-2-20-16,0-1 1 16,0-1 5-16,0-2-1 15,7-1-7-15,3 0 0 0,-10 1 7 16,0-1-4-1,0-5-3-15,0 0 0 0,7-3 3 16,0-5 7-16,-1-1-10 16,-6-6 8-16,7-5-3 15,0-3 4-15,0-1-9 16,10-5 0-16,-3 1 1 16,-7-1 7-16,10-3-8 15,-3 1 0-15,-7 1 5 16,6-1-7-16,5 6 2 15,2-2 0-15,-6-2-3 16,10 0 13-16,-3-8-10 16,3 0 0-16,-4-7 3 15,18 1-2-15,7-3 0 16,20 1-1-16,25 4 7 0,30-5 2 16,21 3-8-16,27-3-1 15,18 0 5-15,7-4 1 16,30 0-6-16,14-8 0 15,14-2 0-15,18 0 5 16,-18-4-5-16,10-2 0 16,-3 0 3-16,10 0-6 15,4 0 3-15,10 0 0 16,0-8-2-16,-7-4 10 16,0 2-8-16,-11 6 0 15,-9 0 2-15,-28 4-3 0,-4 0 1 16,-23 0 0-16,10 4-6 15,-18 10 3-15,21-8 2 16,4-4-41-16,20-2 42 16,38 0-8-16,4 0 8 15,13 0 0-15,-14 0-5 16,-2 0-8-16,-39 6-5 16,-27-2 4-16,-28-2-4 15,-24-2 10-15,4 0 7 16,9 0 1-16,15 0-3 15,-11-2 8-15,4-13-10 16,-7 4 0-16,-10-4-11 16,-7 4 15-16,3 0-8 15,-17-3 9-15,-18 2-6 0,-9-2 2 16,-11-1 2-16,-7-2 2 16,7-1-9-16,7-1 8 15,-6 2-28-15,-8 3 9 16,4 2 19-16,-14 3-3 15,3 4 4-15,-13 5 0 16,-4 0 1-16,3 0-8 16,-9 0 7-16,9-3 0 15,15-3-3-15,20-6 10 16,17 7-11-16,14-4 4 16,-17 5 0-16,-28-3 2 15,-13-2-2-15,-32 3 0 0,-20 1 9 16,-17-4-5-1,0-2 43-15,3 0 6 0,-3-6-31 16,17-1-5-16,-4 1-13 16,18 0-3-16,-1 0 16 15,8-1-14-15,-7 2 10 16,-7-2 14-16,-1 1-7 16,-16-3 44-16,3 0-33 15,-3-6-3-15,-8 1 10 16,5-1-25-16,-11 3 16 15,6 3-12-15,4 0-12 16,-10 0 23-16,7 0-22 16,0-5 2-16,3-4 5 15,-3-5-4-15,6-7-5 16,-9 1-4-16,3-3 7 0,-1 0-1 16,-6-5-6-16,10 0 0 15,-3-5 11-15,0 2-3 16,-7 3-3-16,10-1-2 15,-10 0 5-15,0-2 0 16,17 0-8-16,-17-1 0 16,6-2 2-16,-13 2 5 15,7-4-7-15,-7-2 0 16,0-2 6-16,0 0-8 16,0 1 2-16,0 1 0 0,0 0 1 15,0 1 8 1,0-2-9-16,7-1 0 0,10-3 10 15,-10-3-11-15,0 3 1 16,0 5 0-16,0 4-5 16,-7 9 15-16,0-4-10 15,0 0 0-15,0-2 4 16,0-1-9-16,0 4 5 16,0-4 0-16,0 1-5 15,0-1 13-15,-7 2-8 16,0-3 0-16,7 5 5 15,0-1-10-15,0 1 5 16,0-1 0-16,0-4-5 16,0 3 14-16,0 2-9 15,0 4 0-15,0 2 6 0,0 2-11 16,0 2 5-16,0 1 0 16,0 1-5-16,0-7 10 15,0-3-5-15,0 0 0 16,0-2 8-16,0 4-15 15,-7 1 7-15,0 6 0 16,-3 3-9-16,3 3 16 16,0 2-7-16,0 4 0 15,1 1 4-15,-1 1-13 16,0 1 9-16,-10-1 0 16,3-3-7-16,7 0 10 15,-17-2-3-15,-4-1 0 0,4 3 0 16,-3 3-12-16,10 7 12 15,-4-2 0-15,-3 4-9 16,-4 4 11-16,4 3-2 16,4-2 0-16,-11 4 0 15,3 0-15-15,-3 5 15 16,-13 0-6-16,-8 0-5 16,-24 0-1-16,-20 0 12 15,-21 0 0-15,-38 0 0 16,-16 0-10-16,-15 0 10 15,-14-4-1-15,-23-7-7 16,-1 2-16-16,4-2 22 16,11-1 1-16,33 6-13 0,-3 1 2 15,-6 5 5 1,-15 0-1-16,1 0-4 0,-18 0-8 16,4 0 16-16,-17 0-2 15,6 0 3-15,-6 2-5 16,10 4 8-16,-4-1 0 15,1-5-12-15,10 4 10 16,13-4 0-16,15 0 2 16,20 0-7-16,17 0-7 15,7 0 2-15,0 0-2 16,7 0 7-16,3 0-15 16,-3 0 18-16,0 0-2 0,17 0-7 15,10 0 5-15,11 0 5 16,7 0 3-16,10 0-17 15,3 0 19-15,4 0-2 16,-11 0 0-16,-6 0 1 16,-21 0-6-16,7 0 5 15,-11-4 0-15,11 2-8 16,0-1 15-16,7-3-7 16,-1 6 0-16,1-2 8 15,7-1-13-15,-1 3 5 16,1 0-2-16,6-6-6 15,-13 2 13-15,0-1-5 16,10-1 0-16,-4 4-5 0,-6-1-1 16,-10 3-8-1,-4 0 14-15,-18 0 0 0,-2 0 16 16,-11 0-16-16,7 0 0 16,6 0 6-16,11 0-10 15,14 0 4-15,-3 0 0 16,9 0-7-16,1 0 13 15,-14 0-6-15,-7-5 0 16,-3-1 4-16,-14 2-6 16,10 2 2-16,-3-1 0 15,0 3 1-15,-8 0 9 16,5 0-10-16,-11 0 0 16,-7 9 4-16,0 2-18 15,14 0 14-15,21-2-2 0,9 0-1 16,-6 2-175-16,-44 1-74 15,-70-6-545-15</inkml:trace>
  <inkml:trace contextRef="#ctx0" brushRef="#br0" timeOffset="18930">3664 679 670 0,'0'0'124'0,"0"0"-7"0,0 0-18 16,0 0 13-1,0 0-30-15,0 0-47 0,0 0 3 16,0-83-36-16,-14 83 17 16,-3 0-19-16,-11 0 1 15,-3 21-8-15,-7 10 7 16,11 9 0-16,3 8-6 16,17 4 16-16,7-4-10 15,0-3 0-15,7-4 2 16,44-10-9-16,-6-14 10 15,7-9-3-15,-1-8 19 16,-13 0-16-16,-7-5 12 16,-3-24 4-16,2-8 10 15,-5-9 40-15,-12-7-35 16,-6-5-9-16,-7-2 19 0,0 5-43 16,0 10 8-16,-14 11-9 15,-17 11-9-15,11 12 1 16,-11 11-9-16,-7 0-7 15,11 8-68-15,-4 35-29 16,10 8-50-16,21 4-91 16,0 2-182-16</inkml:trace>
  <inkml:trace contextRef="#ctx0" brushRef="#br0" timeOffset="20025">4310 604 604 0,'0'0'161'15,"0"0"-37"-15,0 0 8 16,0 0-36-16,0 0-13 16,0 0-48-16,-82-82-25 15,75 82 3-15,0 0-13 16,-10 2 0-16,-11 24-10 15,4 14 19-15,-7 12-9 16,4 11 0-16,13 2 1 16,-3 1-6-16,17-9 5 15,0-8-18-15,0-15 12 16,31-9-48-16,-4-15 50 0,4-8 2 16,7-2 2-16,0-7 15 15,-11-29-13-15,11-6 29 16,-7-15 38-16,-4-6-30 15,4-13 44-15,-10 0-43 16,-4-1-25-16,4-4 27 16,-14 4-31-16,-7 8 4 15,0 10-4-15,0 16 2 16,0 17-4-16,0 14-9 16,0 10 5-16,0 2-16 15,0 0 10-15,0 0-15 0,0 40-1 16,0 20 3-16,0 17 14 15,0 6 0-15,0 0 4 16,0-6-15-16,31-6 11 16,6-13-11-16,8-15 4 15,0-18-14-15,6-10 20 16,1-15 1-16,6 0 0 16,-6 0 11-16,0-29-6 15,-1-2-3-15,11-12 12 16,-10-8-10-16,13-4 17 15,-7 7-20-15,4 10 8 16,-20 15-9-16,-18 12 0 16,-11 11 0-16,11 0 0 0,-3 0-30 15,17 28 18 1,-7 6-10-16,-17 1-13 0,-1-1 23 16,-6-8-18-16,-7-6 18 15,11-9 11-15,-11-7-13 16,0-4 14-16,0 0 1 15,0 0 0-15,0 0 34 16,0-20-20-16,-11-9-7 16,-16 3 19-16,-4 0-18 15,-7 3-2-15,-7 9-7 16,18 6-1-16,-4 8-9 16,-7 0 4-16,4 14 6 15,-11 30-11-15,7 9 12 16,24 7-12-16,4-2 6 0,10-10-12 15,0-11 15-15,31-8-22 16,7-18 7-16,0-8 16 16,6-3 2-16,-2 0 2 15,2-35 4-15,11-7-5 16,-20-19 24-16,9-12-3 16,-6-15 20-16,7-13-4 15,-7-8-37-15,-11 3 27 16,-10 12-24-16,-3 14 1 15,-14 20 30-15,0 23-32 16,0 17 9-16,0 10-13 16,0 10 0-16,-14 0-6 15,-17 41-5-15,11 39 11 0,-11 23-10 16,24 16 10-16,7-3 0 16,28-11 0-16,47-10 12 15,1-15-29-15,10-16 11 16,3-20-88-16,-13-26-121 15,-18-18-478-15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21:07.7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0 317 267 0,'0'0'255'0,"0"0"-185"15,0 0 7-15,0 0-37 0,0 0 20 16,0 0-41-16,0 0-9 16,51-37 48-16,-37 35-39 15,7-4 22-15,3 0-9 16,-4 3-31-16,25-1 40 16,7 2-25-16,9-1 22 15,19 3 13-15,16 0-41 16,10 0 21-16,4 0-1 15,0 0-29-15,-6 0 47 16,2 0-31-16,-3-2 5 16,-6 2 21-16,13-6-39 15,17 3 11-15,21 0-3 16,24-3 4-16,20 3 2 0,14 3-18 16,-13 0 0-16,-31 0-3 15,-21 0 14-15,-28 0-11 16,-24-2 0-16,-16-2 13 15,2-1-19-15,-9 0 6 16,16-1 0-16,-3 0-7 16,21 3 15-16,3-2-8 15,14 1 0-15,3 1 13 16,-10 3-15-16,11-2 2 16,-25 2 0-16,0 0-7 15,-10 0 21-15,-3 0-14 16,-1 0 0-16,15 0 14 15,6 0-10-15,7 0-4 16,17-3 0-16,7-3 2 0,7 3 7 16,14 0-9-16,6 1 0 15,4-1 17-15,14-1-19 16,-17-1 2-16,-7-4 0 16,-8-1-11-16,5-5 20 15,-11 0-9-15,-24 1 0 16,-7 3 13-16,-21-1-18 15,-20 0 5-15,-11 8 0 16,-13-2-11-16,0 0 18 16,6 4-7-16,14-2 0 15,25 4 16-15,20-3-27 16,24 3 11-16,7 0 0 16,-7 0-7-16,-14 0 13 0,-10 0-6 15,-20 0 0-15,-25 0 12 16,4 0-16-16,-17 0 4 15,-1 0 0-15,1 0-5 16,6-3 18-16,7 3-13 16,11-2 0-16,0 2 12 15,-11 0-12-15,-6 0 0 16,-15 0 0-16,-6 0-5 16,-17 0 15-16,-4 0-10 15,-10-3 0-15,-7 3 15 16,7 0-5-16,-7 0-10 15,0 0 0-15,0 0 5 16,6 0 3-16,8 0-8 16,10 0 0-16,7 0 6 0,4 0-20 15,2 0 14-15,-6 0 0 16,-10 0-7-16,-4 0 19 16,-10 0-12-16,7 0 0 15,0 0 11-15,17 0-15 16,0 0 4-16,10 0 0 15,-3 0-10-15,-1 0 19 16,-6 0-9-16,-3 0 0 16,10 0 9-16,-14 0-20 15,3 0 11-15,-3 0 0 0,-3 0-9 16,-14 0 20 0,-7 0-11-16,7 0 0 0,10 0 14 15,-10 0-20-15,7 0 6 16,-1 0 0-16,4-3-12 15,-3 0 20-15,-7 3-8 16,0 0 0-16,-7 0 8 16,0 0-16-16,0 0 8 15,0 0-19-15,0 0-48 16,-14 0-163-16,-24 17-5 16,-13 1-249-16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21:09.5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0 245 264 0,'0'0'184'16,"0"0"-80"-16,0 0 9 16,0 0-30-16,0 0-1 15,0 0-16-15,62-25-47 16,-62 25 55-16,0-3-31 16,0 3-13-16,0-3 48 15,14 0-57-15,-7 1 12 16,17-2-31-16,-3 2 12 15,-1 2-10-15,11 0-4 16,0 0 0-16,4 0 0 0,-4 0 13 16,6 2-13-16,15 2 16 15,13-2-13-15,18-2 42 16,13 0-30-16,7 0-6 16,24 0 20-16,1 3-21 15,13 0 9-15,6 0-5 16,1 4-6-16,-14-7 18 15,-10 2-24-15,3-2 0 16,1 0 16-16,19 0-5 16,8 0-1-16,14 0-5 15,3-2 11-15,-11-5-13 16,-3-2-3-16,4-5 0 0,-7 2 1 16,3-2 9-16,-3-3-10 15,-8 3 0-15,-12 0 14 16,-25 5-17-16,3 6 3 15,-10 3 0-15,0 0-7 16,7 0 22-16,4 0-15 16,3 0 0-16,3 0 7 15,11 0-8-15,10 0 1 16,7 0 0-16,17 0-8 16,-11 0 16-16,-13 0-8 15,-13 0 0-15,-12 0 18 16,12 0-30-16,13 0 12 15,0 0 0-15,-7-2-12 16,14-14 19-16,-7 3-7 16,-1-1 0-16,-16-1 12 0,-10 6-21 15,-25 1 9-15,-24 2 0 16,-6 4-10-16,-21-2 19 16,0 4-9-16,-4 0 0 15,4 0 12-15,0 0-20 16,6 0 8-16,1 0 0 15,13 0-6-15,18 0 13 16,27 0-7-16,24-2 0 16,14-4 15-16,-3 6-22 15,-18 0 7-15,-23 0 0 0,-32 0-9 16,-14 0 15 0,4 0-6-16,-20 0 0 0,3 0 15 15,0 0-28-15,-8 0 13 16,-2 0 0-16,17 0-12 15,6 0 25-15,1 0-13 16,10 0 0-16,3 0 10 16,0 0-18-16,-3 0 8 15,-3 0 0-15,-15-3-11 16,-23 0 17-16,-4 3-6 16,-10 0 0-16,0 0 13 15,0 0-27-15,7 0 14 16,17 0 0-16,0 0-9 15,-4 0 18-15,4 0-9 16,-10 0 0-16,3 0 10 0,-17 0-19 16,-1 0 9-16,1 0 0 15,0 0-8-15,0 0 16 16,10 0-8-16,-3 0 0 16,17 0 14-16,-10 0-25 15,16 0 11-15,1 0 0 16,-10 0-12-16,-4 0 21 15,-4 0-9-15,-13 0 0 16,4 0 10-16,-11 0-20 16,0 0 10-16,0 0 0 15,0 0-3-15,0 0 11 16,0 0-8-16,0 0 0 16,6 0 12-16,1 0-23 0,0 0 11 15,0 0-12-15,0 0 5 16,3 3-62-16,-10 12-48 15,0 1-145-15,-38 2-132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21:11.44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0 377 93 0,'0'0'108'0,"0"0"-3"15,0 0-3-15,0 0-23 16,0 0 3-16,0 0-30 16,0 0-3-16,0-31 11 15,0 28-27-15,0-3 39 16,0-3-13-16,0 1-33 0,6-4 6 16,1-2-26-16,10 3 8 15,-10 0 9-15,-7 5-15 16,7 3 39-16,-7 0-23 15,0 3-10-15,0 0 1 16,0 0-5-16,0-3-10 16,0 3 0-16,0 0 6 15,0-2 13-15,0 2-15 16,0 0 4-16,0 0 28 16,7 0-32-16,0 0 10 15,10 0-9-15,11 0 5 16,16 0 11-16,15 0-10 15,16 0 1-15,15 0 28 0,13 0-38 16,17 0 29 0,4 0-7-16,-4 0-15 15,-3 0 19-15,4 0-28 0,-11 2 1 16,17-2 8-16,21 0 3 16,31 0-12-16,20 0 1 15,21 0 19-15,10-5-10 16,-13-1-10-16,-17 6 0 15,-29 0-4-15,-16 0 18 16,-7 0-14-16,-7 0 0 16,-7-6 11-16,-10 3-8 15,3-3-3-15,7 4 0 0,7 2 3 16,14 0 9 0,-7 0-12-16,-7 0 0 0,-14 0 8 15,-17 0-8-15,-7 0 0 16,-7 0 0-16,-20 0-3 15,7 0 12-15,-18 0-9 16,17 0 0-16,8 0 12 16,-4 0-17-16,34 0 5 15,7 0 0-15,35-4-3 16,24-4 8-16,6 0-5 16,1-4 0-16,-21 4 14 15,-42 0-19-15,-16 1 5 16,-25 1 0-16,-10 1-7 0,11 2 16 15,20-5-9 1,17 2 0-16,0-2 13 0,14-2-17 16,-17 5 4-1,-4-1 0-15,-30 0-6 0,-11 4 20 16,-17-1-14-16,-28 0 0 16,4 3 10-16,-14-3-16 15,3 3 6-15,11-3 0 16,0 1-12-16,7-4 25 15,13-1-13-15,7 0 0 16,18-2 10-16,0-1-13 16,-18 3 3-16,4 1 0 15,-25 3-7-15,-16 1 16 16,3 2-9-16,0 0 0 0,3 0 11 16,18 0-19-16,16 0 8 15,-2 0 0-15,3 0-7 16,-11 0 12-16,-13 0-5 15,-7 0 0-15,-11 0 10 16,-3 0-19-16,-17 0 9 16,7 0 0-16,-7 0-6 15,-7 0 15-15,0 0-9 16,6 0 0-16,19 0 10 16,-5 0-20-16,11 0 10 15,7 0 0-15,0 0-11 16,-11 0 23-16,4 0-12 15,-10 0 0-15,3 0 7 0,-17 0-12 16,7 0 5-16,-1 0 0 16,-2 0-8-16,-5 0 16 15,1 0-8-15,-7 0 0 16,7 0 10-16,0-4-22 16,10 4 12-16,-3 0 0 15,0 0-6-15,-7 0 17 16,-7 0-11-16,0-2 0 15,10-2 11-15,-10 2-12 16,14-1 1-16,-7-6 0 16,13 6-4-16,-9-2 12 15,2-1-8-15,-6 6 0 16,-7-2 9-16,0 2-17 16,0 0 8-16,0-4 0 0,0 4-8 15,0 0 17-15,0 0-9 16,0 0 0-16,0 0 9 15,0 0-21-15,0 0 12 16,0 0-1-16,0 0-13 16,-14 0-30-16,-37 9-80 15,-25 11-131-15,-20-9-329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6:19.03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45 1385 702 0,'0'0'226'15,"0"0"-74"-15,0 0-7 16,0 0-20-16,0 0-50 16,0 0-56-16,-24-14 2 15,24 20-21-15,0 23 3 16,0 8 2-16,0 5-5 15,0-1 0-15,0-7-1 0,10-3 2 16,11-7-2-16,10-10-1 16,-10-9 2-16,-8-2-4 15,11-3 7-15,-10 0-3 16,3 0 10-16,11 0-6 16,-14-11 14-16,10-16 9 15,-4-6-3-15,4-7 16 16,-10-7-20-16,10 2-10 15,-17 11 6-15,0 14-11 16,0 14 1-16,-7 6-6 16,7 0-11-16,0 6 7 15,3 26-18-15,11 10 15 16,3-2-9-16,-11 0-3 16,8-6-1-16,3-5-19 15,-10-6 15-15,10-9 18 0,-3-11-12 16,-8-3 7-16,11 0 11 15,-3 0 0-15,-4-26 8 16,-3-8 26-16,0-6-3 16,-1-6 16-16,-13 3-26 15,0 3 2-15,0 6-8 16,0 9-9-16,0 10-6 16,0 6 0-16,0 7-12 15,0 2-15-15,0 0-64 16,0 0-51-16,0 0-100 15,0 0-76-15,25 0-186 16</inkml:trace>
  <inkml:trace contextRef="#ctx0" brushRef="#br0" timeOffset="916">881 1137 594 0,'0'0'208'0,"0"0"-73"15,0 0-12-15,10-155 2 16,-10 135-13-16,0 12-30 15,0 8-1-15,0 0-66 16,0 6-15-16,0 36-14 16,0 15 14-16,0 12 3 15,0 0 0-15,7-6 4 16,7-4-7-16,-1-4 0 16,5-9 3-16,-5-10-5 0,1-8 2 15,-14-10 0 1,7-9-1-16,3-6-10 0,-3-3 4 15,7 0 7-15,10-3 0 16,-3-24 11-16,16-12-11 16,15 2 0-16,-7 0 1 15,6 11 6-15,-20 10-7 16,-17 12 0-16,0 4-2 16,3 0-4-16,4 0 1 15,-1 18 1-15,-3 4 2 16,4 1-21-16,3-3-7 15,4-2-4-15,-11-7 27 16,10-3 3-16,-10-8-5 16,4 0 9-16,-7 0 5 0,3 0-2 15,-10-5 8-15,0-21 14 16,-7-6 13-16,0-5 2 16,0-8-6-16,0-1-13 15,-14 2 15-15,-10 13-31 16,3 15 11-16,4 10-16 15,3 6-7-15,8 0 6 16,-8 6-16-16,3 30 17 16,5 11-1-16,6 1-9 15,0-3 8-15,6-10-23 16,25-9-18-16,7-12 21 16,-10-6 2-16,10-4 16 15,-7-4-3-15,-11 0 13 0,4 0-6 16,-3-18 0-16,-4-5 6 15,-3 1-2-15,-14 2-2 16,0 6 3-16,0 8 15 16,0 6-16-16,0 0 1 15,7 0-5-15,0 8-16 16,17 18 8-16,-4-3 5 16,11-3-25-16,-10-3 21 15,10-6-2-15,-4-8 8 16,11-3 1-16,0 0 0 15,7 0 4-15,6-25-4 16,-6-7 0-16,-7-8 16 16,-11-6 0-16,-3-8 25 0,-24-9-8 15,0 0-6-15,0 6 8 16,-7 11-19-16,-10 21-5 16,3 13 0-16,8 12-9 15,-1 0-4-15,0 28-17 16,-10 27 19-16,10 16-8 15,0 4 6-15,7-4-13 16,0-10-25-16,0-13-48 16,21-11-24-16,16-11-71 15,8-15-108-15,7-11-104 16</inkml:trace>
  <inkml:trace contextRef="#ctx0" brushRef="#br0" timeOffset="1091">2008 1223 470 0,'0'0'185'0,"0"0"-73"15,0 0-39-15,0 0-21 16,0 0-22-16,251 0 1 16,-161 0-28-16,-14 0-6 15,-11 0-77-15,-27 11-327 16</inkml:trace>
  <inkml:trace contextRef="#ctx0" brushRef="#br0" timeOffset="1889">2913 1286 789 0,'0'0'173'0,"0"0"-45"16,0 0 20-16,0 0-49 16,0 0-58-16,0 0 1 15,-38-63-40-15,38 63-2 16,-7 31-1-16,7 15-3 0,0 5 4 16,0-2 0-1,0-6-7-15,24-12-6 0,4-8-61 16,9-12 45-1,-6-8 22-15,-3-3 14 0,-4 0-6 16,-3 0 5-16,3-14-5 16,-4-12 28-16,-2 0-7 15,-12-2 4-15,1-4 10 16,-7 4-26-16,0 5 18 16,0 6-13-16,0 11-13 15,0 6 6-15,0 0-8 16,0 0-12-16,0 3 3 15,14 20-13-15,10-1 6 16,4 4-22-16,-4-5 12 0,10-5-6 16,4-4-16-1,0-6 21-15,0-6 24 0,-1 0 4 16,-9 0-1-16,3-3 0 16,-4-20 6-16,-9-9 12 15,-12 1 12-15,-6-9 12 16,0 3 17-16,0 0-38 15,-6 8 8-15,-12 13-22 16,-2 7 0-16,13 5-14 16,7 4 3-16,-7 0-15 15,7 31 15-15,0 13-6 16,0-4-28-16,34 0 5 16,4-9-33-16,7-8 28 0,0-9-13 15,-1-8 18 1,-6-6 22-16,-10 0 6 0,3 0 5 15,-18-16 5-15,-2-8 6 16,-11-5 34-16,0 4-1 16,0-8-2-16,-18 12 15 15,-9 3-32-15,10 7-10 16,3 11-15-16,14 0-1 16,-7 17-6-16,7 21 3 15,0 1 4-15,0 1 0 16,0-5-1-16,0-7-2 15,21-2-37-15,10-6-16 16,13-9 9-16,1-5-101 16,-7-6-225-16</inkml:trace>
  <inkml:trace contextRef="#ctx0" brushRef="#br0" timeOffset="3683">4560 1448 528 0,'0'0'71'16,"0"0"37"-16,0 0 48 15,0 0-18-15,0 0-21 16,0 0-9-16,103-14-30 15,-52-18 13-15,-6-2-27 16,0-9-42-16,-7-1 23 0,-18-3-14 16,-13-4 7-1,-7-4-7-15,0 7-30 0,0 5 26 16,-14 8-15-16,-10 15-4 16,11 12-8-16,-1 5-2 15,7 3-1-15,-10 9-7 16,3 39 10-16,-7 24-3 15,11 7 3-15,10-2 0 16,0-8-4-16,10-9 5 16,18-14-4-16,3-8-3 15,-4-13-7-15,4-11 7 16,0-5-15-16,-3-6 21 16,17-3-5-16,-1 0 10 0,8-29 2 15,-8-2-3 1,8-7-3-16,-21 8 14 0,0-3-9 15,-17 13-4-15,-7 10 10 16,-1 4-5-16,-6 6-11 16,18 0 4-16,-5 8-21 15,8 20 19-15,10 7-6 16,-10-3-5-16,10-4 11 16,-11-8-16-16,11-3 16 15,-7-8 0-15,-3-7-5 16,10-2 2-16,-4 0 10 15,18-2-5-15,7-24 2 0,-8-5 8 16,8-6-10 0,-7-1 1-16,-1 4 9 0,-6 0-7 15,0 11-3-15,-24 9 0 16,10 11-2-16,-17 3-1 16,6 0 1-16,-6 8-4 15,7 18-13-15,-4-1 6 16,4 1-18-16,-14-6 17 15,7-5 12-15,0-7-8 16,-7-4 10-16,7-2 0 16,-7-2 1-16,0 0 9 15,0-2-7-15,0-25 5 16,-14-4 11-16,-7 2-14 16,-3 1 11-16,4 5 0 15,2 6-16-15,-2 5 3 0,-11 7-3 16,10 5-7-16,4 0 5 15,-4 28-10-15,1 18 12 16,9 3 0-16,11 2-2 16,0-8 0-16,0-6-32 15,31-9 8-15,0-10 21 16,4-10-22-16,2-8 27 16,1 0 0-16,-7 0 2 15,-3-17 8-15,-11-10-7 16,-3-3 10-16,-7-7 23 15,-7 2-21-15,0 2 15 16,0 7-7-16,0 8-20 0,0 7 20 16,0 8-21-1,0 3 1-15,0 0-3 0,0 0-14 16,0 6 1-16,0 22 13 16,0 10 0-16,0 1 1 15,0-1-1-15,20-4-12 16,18-6 10-16,0-7-16 15,7-10 16-15,-8-8 0 16,1-3 2-16,3 0 0 16,-10-9 2-16,0-17-2 15,-17-7 9-15,-7-5-4 16,-7-5 6-16,0 4 6 16,0 4-13-16,0 9 18 15,0 15-22-15,-7 2 0 16,7 9 0-16,0 0-1 0,0 0-3 15,0 29-5-15,0 5 5 16,0 6-3-16,31-5-5 16,-10-7-12-16,10-6 20 15,6-7-21-15,5-7 21 16,2-2-4-16,18-6 4 16,-10 0-8-16,-7-1 12 15,-11-23 0-15,-10-5 6 16,-17-2 0-16,-7-10 10 15,0 1 7-15,0 1-16 0,0 7 22 16,-21 9-22 0,11 12-2-16,-4 5-5 0,7 3-8 15,0 3 6-15,-10 9-8 16,10 28 5-16,-6 6-2 16,13 0 7-16,0-3-7 15,7-9-6-15,30-8-17 16,15-9 23-16,-1-8 3 15,8-6 4-15,-7 0-8 16,-8-6 8-16,-6-17 0 16,-7-5 5-16,-10-7 2 15,-4-1-3-15,-17-1 9 16,0-1-2-16,0 10 12 16,0 5-17-16,-17 15 1 15,3 8-7-15,-7 0-17 0,-3 31 14 16,4 20 2-16,9 12 1 15,11-3 4-15,0-3-4 16,0-8 0-16,45-12-6 16,17-8-5-16,10-12-1 15,17-14-23-15,-6-3-52 16,-11 0-110-16,-20-26-231 16</inkml:trace>
  <inkml:trace contextRef="#ctx0" brushRef="#br1" timeOffset="7506">6080 2237 685 0,'0'0'179'0,"0"0"-59"16,0 0 17-16,0 0-62 16,0 0-66-16,0 0 11 15,65-60-14-15,-14 55 0 16,-6 5 16-16,0 0-22 16,6 0 0-16,-20 0 3 15,4 5 0-15,-11 19-3 16,-17 4 0-16,-7 4-14 0,0 1 13 15,-7-1 2 1,-31-3 3-16,-7-8 10 16,1 1-12-16,9-8 5 0,4-6-7 15,24 1 7-15,1-6-1 16,6-1-3-16,0-2-3 16,0 0 0-16,6 0-11 15,22 0 11-15,17 4 17 16,6 1-11-16,1 6 8 15,10 4-14-15,-11 5 0 16,1 8-2-16,-8 4 4 16,-16-1-3-16,-4 4 1 15,-10-13-3-15,-7-2-8 16,-7-9 8-16,0-1 3 16,-14-4 7-16,-51-6-4 15,-11 0 28-15,4 0-21 16,-4 0-10-16,25 0 1 0,13 0-1 15,31 0-89-15,7-3-120 16,38-12-252-16</inkml:trace>
  <inkml:trace contextRef="#ctx0" brushRef="#br1" timeOffset="7970">6998 2477 780 0,'0'0'118'0,"0"0"-13"16,0 0 9-16,0 0-40 15,0 0-11-15,0 0-59 0,0 0 3 16,154-11 2-16,-78 11-5 16,-18 0 3-16,-13-6-7 15,-14-2 5-15,-17-1 4 16,-14 0 1-16,0-1 28 15,0-8 16-15,-24-5-53 16,-28 1 6-16,7 2-7 16,-6 5 7-16,17 6-9 15,9 4 2-15,19 5 0 16,-1 0 4-16,7 0-1 16,0 0-3-16,0 0 0 15,0 0-15-15,20 0 3 0,11 5 12 16,21 19 0-16,-1 4 6 15,1 1 1-15,-7 2-7 16,-7-2 0-16,-1 2 3 16,-16-5-7-16,3-1 4 15,-17-7 0-15,-7-7-3 16,0 0-8-16,-7-2 4 16,-48-1-13-16,-10 1-91 15,6 0-116-15,21 3-324 16</inkml:trace>
  <inkml:trace contextRef="#ctx0" brushRef="#br1" timeOffset="8414">7792 2186 744 0,'0'0'326'16,"0"0"-146"-16,0 0-47 15,0 0-28-15,0 0-43 16,0 0-42-16,14-54 6 16,-14 54-26-16,0 0-15 15,-14 26 13-15,-10 17 4 16,17 5 1-16,7 3-3 16,0-2 3-16,21-3-5 0,34-12 2 15,3-11 0 1,0-9-2-16,-6-11 12 0,-14-3-8 15,0 0 7-15,-18 0-8 16,4-23 16-16,-10-5-13 16,-7-7 14-16,-7 3 22 15,0 10-34-15,0 5 12 16,0 8-6-16,0 6-7 16,0 3 7-16,0 0-12 15,0 0-6-15,0 12 5 16,0 22-14-16,0 9 15 15,0 11 0-15,0 4-9 16,0-4 8-16,0-6-50 16,0-4-62-16,0-10-82 15,0-15-155-15,0-7-482 0</inkml:trace>
  <inkml:trace contextRef="#ctx0" brushRef="#br1" timeOffset="8891">8397 2440 646 0,'0'0'280'0,"0"0"-159"15,0 0 41-15,0 0-41 16,0 0-67-16,0 0-15 16,107-22-38-16,-49 22-1 15,14 0 3-15,-3 0 7 0,-11 0-10 16,-6-4 0-16,-21-1 3 15,-17-4 6-15,-7-2-6 16,-7-3 27-16,0-6 13 16,0-6-41-16,-7 6 12 15,-24-2-14-15,3 7 1 16,4 4-7-16,4 4 6 16,-4 2 0-16,3 5-2 15,7-3 8-15,4 3-7 16,10 0 1-16,0 0-2 15,0 0-9-15,0 0 11 16,10 6-16-16,35 14 15 0,13 2 1 16,1 1 10-16,-8-3-10 15,-6 4 8-15,-7-9-10 16,-18 4 2-16,-2-5 0 16,-11-3-2-16,-1 1 10 15,-6-1-8-15,0 4 0 16,0-1-10-16,-51 3 7 15,-1 6 2-15,-23 3-12 16,2 2-143-16,5-2-243 16</inkml:trace>
  <inkml:trace contextRef="#ctx0" brushRef="#br1" timeOffset="9305">9511 2154 935 0,'0'0'199'0,"0"0"-101"16,0 0 51-16,0 0-42 16,0 0-78-16,0 0 5 15,-62-34-30-15,55 34 5 16,0 3-11-16,1 14 2 15,6 5 0-15,0 11-4 0,0 4 2 16,0 3 2 0,30 0 0-16,5-1 6 15,10-1-1-15,-8-7-5 0,-6-5 1 16,-10-3 3-16,-4-3 9 16,-3 0-10-16,-7-6-3 15,-7-2 6 1,0-7-12-16,0 4 6 0,-7-7 0 15,-38 5 8-15,-13-1-6 16,6-4 7-16,7 6-9 16,1-3-16-16,6-4 4 15,7 3-80-15,10-4-78 16,8 0-107-16,2-5-171 16</inkml:trace>
  <inkml:trace contextRef="#ctx0" brushRef="#br1" timeOffset="9484">9473 2103 191 0,'0'0'569'15,"0"0"-399"-15,0 0-18 16,0 0-63-16,0 0-52 16,0 0-37-16,110-20 8 15,-65 32-22-15,0 5 9 16,-1 3-136-16,-13-6-137 15</inkml:trace>
  <inkml:trace contextRef="#ctx0" brushRef="#br1" timeOffset="11158">10030 2392 502 0,'0'0'242'0,"0"0"-96"16,0 0-1-16,0 0-35 16,0 0-5-16,0 0-8 15,0 0-21-15,0 0 1 16,0 0-36-16,0 0-12 15,0 0 7-15,0 0-35 16,0 0 12-16,0 0-13 16,0 0 2-16,0 0-13 15,7 3 7-15,31 0-13 16,14-1 9-16,20 2 16 0,17-2-1 16,14-2-7-1,0 0 8-15,-6 0-10 0,-15 0 3 16,-13 0-1-1,-24 0 5-15,-32-2 3 0,1 2-8 16,-14 0 0-16,0 0 11 16,0 0 1-16,0-6-12 15,-7-6 0-15,-24-2-12 16,-3 0 16-16,-4-1-4 16,0 4 2-16,7-1 7 15,4 1-5-15,10 5-4 16,3-3 0-16,14 9-1 15,0-2 7-15,0 2-6 16,0 0 0-16,0 0-18 0,0 0 17 16,7 0-24-1,24 0 25-15,-11 0 0 0,11 0 8 16,-17 0-8-16,10 8 0 16,-3 4 4-16,-4-1-6 15,4 7 2-15,3-1 0 16,-11 1-4-16,-6 4 4 15,0 0-2-15,-7 1-2 16,0 6-35-16,-38 2-4 16,-6-2-87-16,-1-6-124 15,11 1-139-15</inkml:trace>
  <inkml:trace contextRef="#ctx0" brushRef="#br1" timeOffset="11638">11333 2183 707 0,'0'0'157'0,"0"0"9"16,0 0-38-16,0 0 3 15,0 0-44-15,0 0-34 0,-31-64 10 16,31 64-37 0,0 0-5-16,0 0 11 0,0 0-32 15,0 0 5-15,-6 0-5 16,-1 9-21-16,-14 25 17 16,-3 12 4-16,10 12 0 15,0 2 1-15,14 12 8 16,0-4-9-16,0-5 0 15,21-8-1-15,17-12-7 16,14-15 3-16,-1-7 5 16,8-11-3-16,-8-7 13 15,-6-3-4-15,-7 0 2 16,-7 0-5-16,-18-11 20 16,-13-6-19-16,0-7 8 15,0-4-2-15,-13-1-5 0,-39-2-7 16,-17 8 2-16,11 9-28 15,-1 14-30-15,22 0-85 16,12 0-116-16,25 20-96 16</inkml:trace>
  <inkml:trace contextRef="#ctx0" brushRef="#br1" timeOffset="12191">11801 2446 746 0,'0'0'107'0,"0"0"33"0,0 0 2 15,0 0-55-15,0 0-12 16,0 0-47-16,-69-34-11 16,69 34-17-16,17 0-13 15,21 0 13-15,14 0 23 16,6 0-23-16,14 0 18 15,-3 0-18-15,-17 0 0 16,-21-6 7-16,-24 4 1 16,-7 2-1-16,0-4 16 15,0-1-2-15,0-7 14 16,-24-5-35-16,-14 0 0 16,10 0 5-16,-10 5 2 0,7-3-4 15,4 8-3 1,3 1 8-16,10 1-7 0,7 5-1 15,0 0 0-15,7 0-4 16,0 0 11-16,0 0-7 16,0 0 0-16,0-4-10 15,0 4 5-15,7 0-21 16,31 0 26-16,7 0-1 16,6 6 3-16,-6 5 6 15,7 4-8-15,-18-1 5 16,-3 3-8-16,-7 3 3 15,-17-3 0-15,7 4-6 16,-14-5-3-16,0 4 6 0,0 6 2 16,-31 0-1-16,-14 8-8 15,11 0-71-15,-4-2-53 16,14-1-179-16</inkml:trace>
  <inkml:trace contextRef="#ctx0" brushRef="#br1" timeOffset="13454">12444 2426 4 0,'0'0'816'16,"0"0"-651"-16,0 0-27 15,0 0-35-15,0 0-8 0,0 0-34 16,0-126-33-16,0 120-9 15,0 1-14-15,0 5-1 16,10 0-4-16,-3 0-24 16,14 3 24-16,-7 22-9 15,10 4 9-15,-11 5-7 16,5 4 10-16,2 2-3 16,-13-3 0-16,10-6 1 15,-3-8-4-15,-7-8 3 16,0-10 0-16,0-5-1 15,-7 0 11-15,0 0-9 16,7 0 5-16,10 0-2 0,-4-18 11 16,12-7-15-16,-5-6 0 15,1 2 2-15,3 3 3 16,-10 4-5-16,-8 2 0 16,12 8 6-16,-11 2-11 15,-1 9 5-15,1 1-1 16,7 0-6-16,-4 0-9 15,11 11 15-15,-7 12 1 16,-4 0-6-16,4-3 2 16,-7 0 4-16,0-3 0 15,-1-5-8-15,5-6 12 16,-4-6-8-16,0 0 4 16,6 0 0-16,1 0 6 0,3-15-6 15,4-5 0 1,-4-3 13-16,-10 0-9 0,0 1 12 15,-7 4 12-15,0 4-19 16,0 5 20-16,0 7-21 16,0 2-3-16,0 0-5 15,0 0-7-15,0 0 6 16,0 11-11-16,7 15 12 16,6 5-8-16,5 3 8 15,2-2-5-15,-6-6 3 16,10-7-19-16,7-8 11 15,-3-7 8-15,-4-4-5 16,3 0 5-16,-10 0 3 16,4-20-1-16,-7-8 6 0,-7-2 4 15,3-1-2-15,-10 3 17 16,0 2-20-16,0 9 17 16,0 8-16-16,0 6-4 15,0 3-2-15,0 0-4 16,0 0-1-16,0 9-5 15,0 14 8-15,0 8-14 16,7-3 16-16,7 1-8 16,16-9 0-16,-2-2-18 15,10-4 16-15,0-9-10 16,6-5 0-16,-6 0 10 16,-3 0 10-16,-5-23 0 15,1-7 9-15,-10-11-2 0,-7-1 18 16,-4-11 8-16,-10 0-4 15,0-2 3-15,0 7-19 16,-31 5-3-16,0 11 15 16,17 15-24-16,1 5 11 15,6 12-12-15,-3 0-7 16,10 28 0-16,-7 22 0 16,7 10 7-16,0 5-3 15,7-4-2-15,37-7 4 16,1-11-16-16,13-12-23 15,4-13 20-15,-10-16-9 16,-1-2 29-16,-13 0-8 0,-3-20 18 16,9-11-10-1,-20-9 8-15,-3-9-3 0,-11-2 37 16,-10-7-19-16,0 1-3 16,0 3 20-16,-17 8-40 15,-10 14 22-15,-4 16-16 16,7 10 2-16,10 6-13 15,-7 8 5-15,4 32 0 16,3 12-7-16,7 2 8 16,7 7-1-16,0-2 0 15,45 0 1-15,7-1-2 16,13-9 1-16,11-6-26 16,-11-14-33-16,-3-10-124 0,-21-4-157 15</inkml:trace>
  <inkml:trace contextRef="#ctx0" brushRef="#br2" timeOffset="45552">822 2392 773 0,'0'0'126'15,"0"0"-31"-15,0 0 2 16,0 0-19-16,0 0-23 16,0 0-20-16,0 0 16 15,0 0-25-15,238-181 4 16,-194 136 9-16,8-7-26 15,-14-1 9-15,-7-5-11 16,-11 7-6-16,-20 10 9 16,0 13-5-16,0 17-1 0,0 8 4 15,0 3-5 1,0 0-11-16,-14 5 4 0,-3 30-7 16,-10 18 4-16,-4 14 3 15,3 1 0-15,4-3 0 16,10-4 6-16,1-10-6 15,13-10 0-15,0-13-6 16,0-10 5-16,0-10-11 16,0-8-3-16,13 0 14 15,8 0-2-15,10-20 3 16,7-12 0-16,7 2 3 16,-1 4-3-16,-16 2 0 0,3 13 0 15,-24 8-3 1,6 3 1-16,5 0 2 0,2 0-2 15,-6 23-2-15,10-5-3 16,-3 1 7-16,-4-4-15 16,-10-4-51-16,0-3-24 15,-1-5-50-15,-6 0-74 16,0-3-126-16</inkml:trace>
  <inkml:trace contextRef="#ctx0" brushRef="#br1" timeOffset="5504">2380 2103 827 0,'0'0'193'15,"0"0"-28"-15,0 0-2 16,0 0-85-16,0 0-11 15,0 0-20-15,0 0-28 16,14-6 12-16,-14 6-31 16,0 22 0-16,6 11 3 15,-6 18-2-15,0 4 9 0,0 7-10 16,0 1 6-16,0 3-8 16,0-6 2-16,0-5 0 15,0-13 0-15,0-11-11 16,0-11-49-16,0-5-73 15,11-9-81-15,16-6-15 16,4 0-128-16</inkml:trace>
  <inkml:trace contextRef="#ctx0" brushRef="#br1" timeOffset="5973">2648 2497 186 0,'0'0'472'16,"0"0"-336"-16,0 0-1 15,0 0-14-15,0 0-67 16,0 0-28-16,41-17-2 16,4 17-18-16,17 0 7 15,17 0 12-15,10-5 1 16,-6-1 9-16,-7 0-27 16,-18 1-3-16,-31-1 17 15,-9 0-20-15,-18 0 22 16,0 4 10-16,0-10 21 15,0-5 13-15,-7 0-66 16,-31-6-2-16,0 5 0 16,0 4 5-16,11 3-5 0,3 2 0 15,3 7 4-15,21-1-6 16,0 3 2-16,0 0 0 16,0 0-2-16,0 0 0 15,7 0 1-15,31 0-13 16,13 17 14-16,15 5 5 15,9 3-4-15,-9 5-1 16,-1 2 0-16,-3-1 8 16,-28-3-8-16,-10-2 0 15,-10-5 5-15,-14-1-14 16,0-4 2-16,-38-1 7 16,-20-1-14-16,-1-2-7 0,1-4-123 15,6 6-66-15,28-2-134 16</inkml:trace>
  <inkml:trace contextRef="#ctx0" brushRef="#br1" timeOffset="6318">3779 2337 569 0,'0'0'276'16,"0"0"-106"-16,0 0-43 15,0 0-38-15,0 0-23 16,0 0-58-16,231-58 20 16,-180 79-10-16,-13 14-16 15,0 2 14-15,-24 3-16 0,-14 6 0 16,0 3-6-16,0-1 15 16,-52 6-8-16,-6-2 13 15,-1-9-12-15,14-6 14 16,14-11-16-16,18-12 0 15,13-8 1-15,0-4 5 16,0 1-6-16,20 0 2 16,39-3 10-16,30 0 15 15,25 0-27-15,3 0 0 16,-7 0-86-16,-21 0-154 0,-20 0-186 16</inkml:trace>
  <inkml:trace contextRef="#ctx0" brushRef="#br1" timeOffset="6833">4728 2715 825 0,'0'0'123'16,"0"0"0"-16,0 0-31 15,0 0-8-15,0 0-22 16,0 0-39-16,-14-43-18 15,73 43 4-15,30 0 7 16,1 0-12-16,6 0 2 16,-13 9-1-16,-11-6-5 0,-10-3 0 15,-11 0 2-15,-23 0 9 16,-4 0-10-16,-17-8 11 16,-7-16 23-16,0-1 24 15,-14-7-51-15,-31 1-2 16,1 5 6-16,-8 0-7 15,14 9-3-15,0 5-2 16,18 6 6-16,20 6-14 16,0 0 7-16,0 0 1 15,0 0-2-15,0 3-7 16,20 18 5-16,18-1 4 16,14 5 0-16,6 1 6 0,11-1-6 15,-18 5 0 1,1-2 0-16,-7-7 11 0,-18-3-11 15,-10 0 0-15,-3-4 1 16,-14 1-10-16,0 2 0 16,-24-3 8-16,-34 6-13 15,-8-3-9-15,-2 0-39 16,9 0-78-16,14 0-103 16,18-2-344-16</inkml:trace>
  <inkml:trace contextRef="#ctx0" brushRef="#br1" timeOffset="131361">24764 1048 644 0,'0'0'297'0,"0"0"-157"0,0 0 36 16,0 0-33-16,0 0-58 15,0 0-11-15,-66-77-48 16,66 77 0-16,0 0-26 16,0 3-2-16,-7 34-5 15,1 15 7-15,-5 13 0 16,4 6 1-16,7 1 7 16,0 0-8-16,0-9 0 15,0-6-12-15,7-9-21 16,17-11-134-16,-3-8-199 15,10-15-181-15</inkml:trace>
  <inkml:trace contextRef="#ctx0" brushRef="#br1" timeOffset="131615">25018 1171 618 0,'0'0'233'0,"0"0"-116"16,0 0 24-16,0 0 17 15,0-146-48-15,0 145-28 16,0 1-14-16,0 0-50 16,0 0-17-16,0 1-1 15,0 28-17-15,7 12 5 0,14 12 21 16,-14 2-9 0,10 5 0-16,-10 0 4 0,-1 2-3 15,-6-4-1-15,0-7-24 16,0-5-97-16,0-9-148 15,0-9-152-15</inkml:trace>
  <inkml:trace contextRef="#ctx0" brushRef="#br1" timeOffset="133318">25365 1588 674 0,'0'0'206'16,"0"0"-83"-16,0 0 12 0,0 0-15 16,0 0-46-16,0 0-6 15,134-174-57-15,-106 131 19 16,3-3-4-16,-10 1-10 16,-15 2 26-16,-6 3-24 15,0 6 1-15,0 5 19 16,0 6-36-16,0 12 12 15,0 2-9-15,0 9 3 16,0 0-16-16,0 0 6 16,0 25-17-16,0 22 10 15,0 13-1-15,0 8 10 16,0-5 0-16,0-5 5 16,0-7-7-16,25-12 2 0,-19-9-15 15,8-16 3-15,-4-8-26 16,-3-6 33-16,0 0 5 15,7 0 0-15,3-15 20 16,11-14-17-16,3-2-2 16,-4 2-1-16,11 3 7 15,-7 10-7-15,-4 4 0 16,-3 12-16-16,-3 0 14 16,10 0-10-16,-10 12 7 15,-4 8 1-15,3 2-22 16,-2-1 4-16,-5-6-10 15,1-5-3-15,0-4 29 0,-14-6-16 16,10 0 16 0,4 0-2-16,0 0 16 0,3-21 13 15,-3-7-4-15,-1-3 1 16,-6-4 26-16,-7 1-27 16,0 0 0-16,0 5 15 15,0 4-26-15,-7 13 15 16,-6 7-21-16,6 1 9 15,0 4-20-15,-3 4 9 16,3 27-14-16,0 11 2 16,0 7 16-16,7-5-2 15,0-5 0-15,7-11-6 0,31-5-2 16,6-8 1 0,1-6 7-16,0-9-7 0,0 0 5 15,-1-3 2-15,-3-18 0 16,4-2 9-16,-7 0-4 15,-7 4-5-15,-10 2 0 16,-4 5-1-16,-3 10 7 16,-8-2-11-16,-6 4 5 15,7 0-13-15,0 0 4 16,10 12-6-16,-17 0-3 16,7-1 17-16,-7-5-20 15,0-6 21-15,7 0 0 16,-7 0 5-16,0 0 10 15,0 0-2-15,0-12-9 16,0-7 9-16,0-5-3 0,0 1-6 16,-7 3 3-16,-7 6-6 15,-3 2 14-15,10 12-15 16,7 0 0-16,-6 0-4 16,-8 15-17-16,-10 16 21 15,3 10-4-15,4 1 8 16,10-5-11-16,7-2 7 15,0-9-10-15,0-10 10 16,7-7-30-16,17-9 29 16,3 0 1-16,11 0 0 15,-7-9 13-15,-3-11-12 16,-4-2 5-16,-4 2 16 0,-2 4-18 16,-5 1 7-16,-13 6-1 15,0 5-1-15,7 2-3 16,-7 2-6-16,0 0-2 15,0 0-3-15,0 0-17 16,14 9 18-16,-4 13 2 16,4-2 3-16,0 1-8 15,-7-5 7-15,17-3-12 16,7-6 11-16,-11-3-24 16,1-4 25-16,10 0 0 15,0 0 6-15,-11-6 7 16,5-8-13-16,-5 0 9 15,-6-1 14-15,-4 3-17 16,4 1 10-16,-14 6-5 16,0 1-7-16,0 4 4 0,0 0-8 15,0 0 0-15,0 0-7 16,0 0 4-16,0 0 3 16,0 0 0-16,0 0 2 15,0 0-12-15,0 0 10 16,-14 0 0-16,-17-1-3 15,0 1 13-15,4 0-10 16,-4 0 0-16,10 0-2 16,-3 0-13-16,4 13 15 15,13 7 0-15,-10 5-13 0,10 4 16 16,7-3-3 0,0-6 0-16,0-3-8 0,13-7-3 15,11-5 11-15,-3-2 0 16,10-3-6-16,0 0 17 15,-4-18-6-15,11-13 9 16,7-12-13-16,-7-9 23 16,-11-8-19-16,-9-3 1 15,-18-3 42-15,0-2-33 16,0 1 12-16,-18 9-3 16,-2 9-19-16,-4 17 28 15,3 18-31-15,14 11 1 16,0 3-6-16,7 0 3 15,-10 26-12-15,10 31 0 16,-7 15 12-16,7 11-8 0,0-10 8 16,7-4 0-16,31-8-8 15,6-13-51-15,1-8-37 16,0-9-94-16,-7-14-107 16,0-7-89-16</inkml:trace>
  <inkml:trace contextRef="#ctx0" brushRef="#br1" timeOffset="133634">27336 1537 745 0,'0'0'135'16,"0"0"0"-16,0 0-25 0,0 0-23 16,0 0-47-16,0 0-26 15,-14-9-6-15,14 9-8 16,0 0-5-16,0 0-13 15,0 9 18-15,0 9-1 16,14 0 1-16,10-3-12 16,-4-6 6-16,-6-3-37 15,3-6 29-15,-10 0 14 16,0 0 2-16,0-4 53 16,0-12-5-16,-7-7 1 15,0 0-9-15,0 3-38 16,0 3 1-16,0 8-5 15,-7 3-46-15,0 6-56 0,0 0-138 16,7 0-358 0</inkml:trace>
  <inkml:trace contextRef="#ctx0" brushRef="#br1" timeOffset="134503">27611 1349 857 0,'0'0'164'0,"0"0"-36"15,0 0 17-15,0 0-46 16,0 0-27-16,0 0-66 16,-59-38-3-16,59 46-3 0,0 18-18 15,0 14 18-15,0 3 0 16,7 0 5-16,0-6-3 15,0-8-2-15,-7-11 0 16,7-7-1-16,10-9 7 16,-17-2-6-16,7 0 0 15,0 0 3-15,13 0 8 16,4-20-8-16,7-2-2 16,-17-2 3-16,17-1 3 15,-17 4-7-15,0 8 0 16,-1 4 8-16,-2 3-11 15,-5 6 3-15,15 0-13 16,3 0 3-16,11 0-1 0,-5 15 11 16,1-2 0-16,-3 2-23 15,3-7 23-15,-10-3-34 16,-4-4 16-16,-4-1 16 16,1 0-9-16,3 0 11 15,-10-11 17-15,7-9-13 16,0-6 17-16,-4 0-14 15,-10-2 5-15,0-1 26 16,0 1-27-16,0-1 8 16,-24 7-4-16,10 10-10 15,7 6 22-15,1 6-27 16,6 0 3-16,0 0-11 0,0 6-18 16,0 20 26-1,0 8-4-15,0 3 9 0,0-6-7 16,0-5 2-16,13-6 0 15,8-5-10-15,10-10 2 16,0-2 7-16,-4-3 1 16,4 0 0-16,7-3 2 15,-17-17-2-15,-1 0 0 16,-2 6 10-16,-5-3-1 16,-6 3-6-16,0 0 3 15,-7-4-1-15,0 6 19 16,0 2-22-16,0 4 1 15,0 3 3-15,0 3 4 16,0 0-17-16,0 0 7 16,0 0-20-16,0 9 20 0,10 11-9 15,4 5 9-15,0-2-1 16,10 0 4-16,-3-1-3 16,10-4 0-16,-4-2 0 15,11-1-7-15,7-2-7 16,-8-6-40-16,1-4-24 15,-17-3-93-15,-14 0-32 16,-7 0-80-16</inkml:trace>
  <inkml:trace contextRef="#ctx0" brushRef="#br1" timeOffset="134695">28567 1354 512 0,'0'0'256'0,"0"0"-130"16,0 0-5-16,0 0-17 15,0 0-35-15,0 0-43 16,0-25-23-16,0 25-6 16,0 8-15-16,0 14 18 15,0 7 3-15,0 3-3 16,0-1-4-16,-7 2-105 16,0-6-179-16</inkml:trace>
  <inkml:trace contextRef="#ctx0" brushRef="#br1" timeOffset="134947">28818 1116 830 0,'-21'-25'185'0,"7"5"-54"15,-3 12-9-15,10 2-4 16,0 6-78-16,7 0-6 15,0 6-34-15,-14 33-8 16,14 13 3-16,-6 8 5 16,6-3 0-16,0-3 2 15,0-2 3-15,0-3-10 16,6-6-78-16,15-12-146 0,10-11-56 16,-3-14-117-1</inkml:trace>
  <inkml:trace contextRef="#ctx0" brushRef="#br1" timeOffset="135036">28567 1354 454 0</inkml:trace>
  <inkml:trace contextRef="#ctx0" brushRef="#br1" timeOffset="135102">28567 1354 454 0,'244'-9'226'0,"-265"-2"-86"0,14 6 32 0,7 1-91 0,0 4-15 16,0 0-66-16,14 0-49 15,31 0 39-15,20 0-80 16,11 6-124-16,-4 0-396 15</inkml:trace>
  <inkml:trace contextRef="#ctx0" brushRef="#br1" timeOffset="135324">29203 1323 830 0,'0'0'72'0,"0"0"-10"16,0 0 19-16,0 0-53 16,0 0-28-16,0 0-16 15,127-12-11-15,-69 12-85 0,-13 0-19 16,-14 0 6 0,-24 3-51-16,-7 8-123 0</inkml:trace>
  <inkml:trace contextRef="#ctx0" brushRef="#br1" timeOffset="135463">29203 1323 305 0,'-66'142'255'0,"66"-142"-181"0,31 0 14 16,-3 0-17-16,23 0-43 16,18 0-14-16,3 0-14 15,11 0-124-15</inkml:trace>
  <inkml:trace contextRef="#ctx0" brushRef="#br1" timeOffset="135983">29670 1266 340 0,'0'0'569'0,"0"0"-483"16,0 0-10-16,0 0 27 16,0 0-26-16,0 0-49 15,0-12-4-15,0 12-24 16,0 0 2-16,0 0-7 0,0 6 3 16,0 8 2-16,0 0 0 15,0-5 6-15,0-1 1 16,0-2-4-16,7-6-3 15,-7 0 36-15,0 0-8 16,0 0 42-16,0 0-6 16,0 0-36-16,0 0 19 15,10 0-39-15,-3 0-2 16,0-2-4-16,0-2 8 16,-7 2-10-16,0 2 0 15,0-3 4-15,0 3-14 16,0 0 10-16,7 0 0 15,-7 0-5-15,7 0 6 16,10 0-1-16,11 0 0 16,9-3 2-16,15 3-14 0,-1 0 12 15,-6 0 0-15,0 0-4 16,0 0-22-16,-14-3-14 16,-11 3-38-16,-6 0-66 15,-14 0-13-15,0 0-54 16,0 0-115-16,-14 6-51 15</inkml:trace>
  <inkml:trace contextRef="#ctx0" brushRef="#br1" timeOffset="136152">29894 1422 401 0,'0'0'150'16,"0"0"-32"-16,0 0-12 0,0 0-13 15,0 0-22-15,0 0-32 16,-14 0-21-16,14 9-12 15,27-3-6-15,11 5 0 16,0 1-10-16,7-9-121 16,-7-3-147-16</inkml:trace>
  <inkml:trace contextRef="#ctx0" brushRef="#br1" timeOffset="138078">30337 1288 247 0,'0'0'471'0,"0"0"-323"16,0 0 11-16,0 0-42 0,0 0-11 16,0 0-29-16,0-25-50 15,0 25 13-15,0 0-40 16,0 0-6-16,0 17 6 16,0 12-16-16,-13 7 16 15,-1 4 0-15,7 1 5 16,-3-4-1-16,3-6-4 15,7-5 0-15,0-9-2 16,0-8 2-16,0-7 0 16,0-2-1-16,0 0 7 15,24 0 12-15,-4-14-6 16,18-15-1-16,0 1 6 0,-10-4-9 16,3 4-8-16,-11 5 0 15,4 9 7-15,-17 5-13 16,7 9 6-16,-4 0-14 15,4 0 1-15,0 6-25 16,10 17 27-16,-11 3 3 16,1 2-21-16,-7-5 23 15,10-6-9-15,-10-6-3 16,0-5 17-16,0-6-29 16,7 0 19-16,3 0 11 15,-3 0 1-15,-1-14 26 16,11-9-20-16,-10 0-1 15,3-2 23-15,-10 5-14 16,0 6 18-16,0 2 7 0,-7 6-31 16,7 3 17-16,-7 3-26 15,0 0-12-15,0 0 7 16,7 3-33-16,-7 17 38 16,17 3-4-16,-3 0 0 15,-7-7-7-15,6 2 10 16,5-7-23-16,-5-2 6 15,8-6-31-15,-4-3 49 16,-3 0-7-16,0 0 15 16,3-8 8-16,-3-12-13 15,6-1 0-15,-9-1 30 0,2-2-29 16,-6 7 26 0,-7 9 0-16,0 2-16 0,0 6 17 15,0 0-31-15,0 0-13 16,0 0 8-16,7 14-33 15,10 9 38-15,-10 0 0 16,0-3-28-16,7-6 20 16,3-5-30-16,-3-6 19 15,6-3 13-15,4 0 12 16,14-6-5-16,-3-20 14 16,-4-7-13-16,-11-2 19 15,-3-5 2-15,-17-6-3 16,0-3 33-16,0-1-38 0,-17 3 17 15,-3 8 4 1,-11 15-23-16,17 10 11 0,0 9-24 16,-3 5 0-16,10 0-4 15,-14 17-8-15,4 25 5 16,-3 20 7-16,20 2-3 16,0 2-4-16,0-9 7 15,31-6-4-15,20-10-2 16,8-13-49-16,6-14 4 15,4-14 8-15,3 0 7 16,-21-3 33-16,1-30 3 16,-14-10 0-16,-14-6 12 15,-3-9-8-15,-21-5 10 16,0-4 20-16,0-2-17 0,-38 12 33 16,10 11-24-16,-3 17 10 15,17 15 17-15,8 11-48 16,6 3 5-16,0 0-10 15,-7 34-23-15,-4 20 19 16,11 18 4-16,0 0 0 16,0-1-6-16,18-6 11 15,33-4-10-15,1-13 5 16,6-7-82-16,11-13-24 16,-4-13-43-16,-6-15-103 15,-1 0-208-15</inkml:trace>
  <inkml:trace contextRef="#ctx0" brushRef="#br1" timeOffset="138316">31723 808 892 0,'0'0'165'16,"0"0"-23"-16,0 0 3 15,0 0-76-15,0 0-69 16,0 0-1-16,62 77 1 15,-4 4 23-15,1 4-16 16,-21 6-3-16,-7-2 11 16,-31-1-6-16,0-1-9 15,-18-2 1-15,-54-5-1 0,-31-7-112 16,-24-15-402-16</inkml:trace>
  <inkml:trace contextRef="#ctx0" brushRef="#br1" timeOffset="81282">16292 1031 466 0,'0'0'158'0,"0"0"-117"15,0 0-7-15,0 0 46 16,0 0-80-16,0 0 9 16,37 8-3-16,46-2 0 15,13 0 24-15,7 0 3 0,0-4 15 16,-20 7 3 0,-11 0-35-16,-10 2 3 0,-28 3-12 15,11 6 2-15,-28 6-3 16,4 5-6-16,-21 13 0 15,0 10-7-15,-14 8 15 16,-44 16-8-16,-25 2 17 16,-6 6-16-16,-7-3 21 15,-1 2-21-15,15-2 0 16,23-6 5-16,21 0 5 16,25-8-11-16,13-3 0 15,0-6 6-15,0-6-4 16,44-4 1-16,15-8-3 15,6-2 11-15,11 0-1 16,-11-6-10-16,4 0 0 0,-11 1 6 16,-13-3-11-16,-14 10 5 15,-10 15 0-15,-21 12-8 16,0 8 6-16,0 6 2 16,-31 9 0-16,-35 11 4 15,1 5 1-15,-11-2-3 16,18-3-2-16,6-12 7 15,8-5 1-15,13-3-8 16,17-14 0-16,7-6 10 16,7-9-8-16,0-2-2 15,38 4 2-15,14 2-2 16,-8-1 9-16,-3 0-8 0,4 1-1 16,7-1 4-16,3-1-8 15,3-1 4-15,-13 0 0 16,-18-2-2-16,4 5 5 15,-17 5-3-15,-7 14 0 16,-7 17 0-16,0 15-9 16,-34 3 10-16,-18-4-1 15,0-11 0-15,8-8 7 16,6-9-7-16,14-6 0 16,17-4 3-16,7 1-9 15,0-3 6-15,7 1 0 16,31-4-3-16,13 4 14 15,8-9-12-15,3-6 1 16,-4-2 0-16,1-3 0 0,-1 1 0 16,-13 3 0-16,-7 6-3 15,-14 7 10-15,-18 8-11 16,-6 9 4-16,0 6 0 16,0 0 0-16,-17 5 0 15,-10 6 0-15,-4 9-2 16,3 14 9-16,-3 3-7 15,0-1 0-15,4-6 2 16,10-9-5-16,10-2 3 16,7 1 0-16,0 3-4 15,0 5 13-15,24-3-9 0,3-6 0 16,-3-1 1 0,-3-7-4-16,-4-3 3 0,-10-6 0 15,0 4-2-15,-7-3 7 16,0-7-5-16,0-2 0 15,0-3 4-15,0-2-7 16,0 1 3-16,0 7 0 16,14 3-6-16,10-1 14 15,-10 1-8-15,6-6 0 16,4-6 3-16,-10 0-5 16,-7-2 2-16,3-1 0 15,-10-2-6-15,0-1 13 0,-10 0-7 16,-18-2 0-1,-9-6 4-15,6-6-10 16,-4-3 6-16,4-2 0 0,11 5-1 16,-11 3 6-1,17-6-5-15,-3 1 0 0,10-8 2 16,0 0-6-16,7-1 4 16,0-6 0-16,0-6-4 15,0-3 9-15,45 1-5 16,20 5 0-16,18 0 4 15,6 4-5-15,-6-5 1 16,-11 4 0-16,-21 6-5 16,-6 0 10-16,-21 2-5 15,-17 9 0-15,-7 4 5 16,-17 2-12-16,-24 2 7 16,-28 1 0-16,-3 6-1 15,-4 5 11-15,0-4-10 0,11 5 0 16,13-3 1-16,8-7-8 15,13 1 7-15,24-6 0 16,7-3-2-16,0-6 5 16,17 4-3-16,28-4 0 15,13 0 10-15,8 1-12 16,2-4 2-16,-2-3 0 16,-15 2-4-16,-6-6 10 15,-7 8-6-15,-25-4 0 16,-6 7 5-16,-7 2-9 15,0-5 4-15,0 7 0 16,0 2-4-16,-13 2 11 16,-11 0-7-16,17 2 0 0,7-7 8 15,0 1-14-15,0 4 6 16,0 0 0-16,0 0-4 16,7 0 10-16,-7-9-6 15,10 1 0-15,-10-10 8 16,7-2-14-16,0-8 6 15,-1-6 0-15,1-4-5 16,0-2 11-16,10 0-6 16,-10-6 0-16,14-1 10 15,3 8-12-15,-10-4 2 16,17 6 0-16,-18 5 0 16,1 6 5-16,-7 6-5 0,-7 9 0 15,0 2 5-15,0 4-10 16,-7-4 5-16,-13 0 0 15,6 0-4-15,-10-8 5 16,17 3-1-16,0-1 0 16,-10 1 7-16,17 2-11 15,0-2 4-15,0-1 0 16,0-5-6-16,0-6 14 16,0-3-8-16,0-2 0 15,24-1 3-15,-10 1 0 16,10-9-3-16,-4 3 0 0,4 0-6 15,-10-1 12 1,7 3-6-16,-11 4 0 0,4 11 6 16,-14 0-12-16,0 11 6 15,0 9 0-15,-24 8-5 16,-11 10 11-16,-9 2-6 16,6-12 0-16,0-2 6 15,24-18-10-15,7-14 4 16,7-5 0-16,0-6-5 15,0-7 10-15,0-4-5 16,21 2 0-16,3-9 6 16,-3 4-7-16,10-1 1 15,-4-2 0-15,11 2-2 16,-7 1 5-16,-4-4-3 0,-2 10 0 16,-5 2 3-1,-3 5-8-15,-3 7 5 0,-14 5 0 16,7 14-7-16,-7 7 12 15,0 1-5-15,0 2 0 16,0-2 6-16,-7 4-4 16,0-5-2-16,7-1 0 15,-7 0 7-15,7-6-4 16,0 1 2-16,0-3 2 16,0-4-3-16,0-5 8 15,0 3-8-15,0-5 4 16,0-4 13-16,0-9-20 0,0-2 12 15,0-8-11-15,0 2 7 16,0 4-7-16,0 4-2 16,0 6 0-16,0 10 7 15,-10 1-1-15,-4 3 8 16,14 4 12-16,0-9-12 16,0-8 4-16,0-2-18 15,0 3 7-15,0-2-5 16,14 2 3-16,3 5-5 15,-10 8 0-15,0-14 12 16,7-7-13-16,17-19 1 16,27-6-2-16,32-46-63 15,37-31-604-15</inkml:trace>
  <inkml:trace contextRef="#ctx0" brushRef="#br1" timeOffset="126065">17536 1454 748 0,'0'0'242'16,"0"0"-77"-16,0 0-7 16,0 0-61-16,0 0-48 15,0 0 12-15,0 0-20 0,0-20-15 16,0 20-6-16,0 0-10 15,0 0-13-15,0 0 3 16,0 11-16-16,-7 18 13 16,7 5 3-16,0 4 0 15,0-7-3-15,0-5-2 16,18-6 5-16,2-9 0 16,11-5-12-16,-10-6 6 15,17 0 4-15,-1 0 2 16,-9-23 19-16,10-11-17 15,-7-9 11-15,-11-12-5 16,4-8-2-16,-10 4 13 0,-7 5-14 16,0 8-4-1,-7 14 33-15,0 11-20 0,0 10 7 16,-14 4-16 0,7 7 1-16,0 0 1 0,7 0-7 15,-10 2-14-15,3 41 11 16,0 17-4-16,0 20 7 15,7 14 0-15,0 8 2 16,0 13-4-16,0 6 2 16,7-1 0-16,-7-3-5 15,7-14-8-15,0-20-18 16,17-26-9-16,-3-23-12 0,3-14 39 16,-4-14-9-1,11-6 12-15,-10 0 5 16,10-6 10-16,0-22 3 0,-17-15 7 15,-1-12-9-15,-13-10 24 16,0-4-27-16,0 1 1 16,0 5-4-16,-27 14-6 15,-25 6-24-15,8 9-39 16,-32 11-121-16,4 3-120 16,-4 2-153-16</inkml:trace>
  <inkml:trace contextRef="#ctx0" brushRef="#br1" timeOffset="126470">17406 1231 575 0,'0'0'140'0,"0"0"-72"16,0 0-4-16,0 0-9 16,0 0-46-16,0 0 0 15,0-3-7-15,0 3 5 16,0 0 1-16,6 3 0 16,8-3 8-16,0 0 25 15,3 0-27-15,-10 0 28 0,0 0 14 16,-7 0-3-16,0-8 25 15,0-5-25-15,0 2-11 16,0 1 10-16,0 4-36 16,0 0 7-16,0 6-23 15,0-3 10-15,-7 3-22 16,0 0 12-16,0 0-42 16,-10 0-57-16,10 18-100 15,7 4-40-15,0 6-381 16</inkml:trace>
  <inkml:trace contextRef="#ctx0" brushRef="#br1" timeOffset="126808">18286 1095 764 0,'0'0'171'0,"0"0"-40"0,0 0 2 15,0 0 0-15,0 0-79 16,0 0-21-16,-72-61-5 0,72 61-25 16,0 25-6-16,0 27-7 15,0 29 10 1,0 7 7-16,0 9-5 0,0 0-2 15,0-9 7-15,6-6 2 16,15-9-9-16,3-13 0 16,4-11-2-16,3-18-3 15,6-8-100-15,8-12-140 16,0-11-60-16,6 0-294 16</inkml:trace>
  <inkml:trace contextRef="#ctx0" brushRef="#br1" timeOffset="128565">18643 1743 494 0,'0'0'245'15,"0"0"-110"-15,0 0 20 16,0 0-56-16,0 0-47 16,0 0-17-16,0-80-15 15,7 57 17-15,14-8-14 16,10-10-8-16,-17-7 21 15,17-3-36-15,-18-4 16 16,-13 4 18-16,0 5-14 16,0 3 30-16,0 9-38 15,-20 11 8-15,-4 9 1 16,10 8-16-16,0 6 3 16,4 0-8-16,-4 23-12 15,0 25 8-15,-3 15 2 0,17 6 2 16,0 0-3-16,0-6 6 15,24-9-3-15,7-11 0 16,-3-15 2-16,-4-11-14 16,-11-8 12-16,1-9 0 15,10 0-2-15,-3 0 10 16,10-6-8-16,-11-17 2 16,11 0 6-16,-10 1-4 15,-4 4-4-15,-3 10 0 16,-7 2-6-16,7 6 3 15,-4 0-1-15,11 0 1 16,9 14-16-16,-9 6 15 0,3 0-11 16,4-2-16-1,-4-7 0-15,3-3-3 0,-10-8 28 16,4 0 4-16,-7 0 2 16,3 0 4-16,-3-24 0 15,-7 0 7-15,-7-8 16 16,0-4-6-16,0-5 8 15,0 1 3-15,-14 3-24 16,-10 5 17-16,3 12-24 16,-3 12 5-16,10 5-6 15,1 3-6-15,-11 0 5 16,3 26-1-16,-3 17-10 16,17 8 2-16,7 10 9 0,0-8 1 15,24-4-4 1,21-9-3-16,13-14 4 0,1-12-1 15,-8-8 1-15,1-6-8 16,-1 0 14-16,-6-20-3 16,0-12 8-16,-1-4-1 15,-6-1 2-15,-7-5-3 16,-3 6-6-16,3 7 23 16,-18 10-23-16,5 9 0 15,-18 8-3-15,7 2-2 16,-1 0 1-16,1 7-8 15,7 17 3-15,3 5 5 16,-10-4 4-16,14-1-4 0,-14-7 0 16,3-9-16-16,-3-4 20 15,-7-4-1-15,0 0 4 16,0 0 1-16,0 0-2 16,0-4 1-16,0-19 5 15,-24-3 3-15,3 1-11 16,-10-1 0-16,11 4 2 15,-5 7 6-15,12 6-8 16,-1 9 0-16,4 0-6 16,3 0-2-16,0 9 3 15,-7 25 4-15,7 10-8 16,7 1 1-16,0-2 7 0,0-6 0 16,14-8-4-1,7-9-10-15,3-12-11 0,-4-2 9 16,-2-6-6-1,2 0 22-15,-6-6 2 0,3-14 3 16,-3-6 24-16,-7-2-27 16,0-1 27-16,3 1-3 15,-10 8-18-15,0 8 19 16,0 9-16-16,0 3-9 16,0 0-1-16,0 0-8 15,0 5-2-15,0 21-2 16,14 9 12-16,-1-1 1 15,18-8-1-15,-3-6 0 16,3-4-6-16,7-12-1 0,6-4 7 16,8 0 0-1,-7-17 4-15,13-17 8 0,-13-5-12 16,-1 4 0-16,-6-6 4 16,-17 5 4-16,3 6-7 15,-3 13-1-15,-15 9 10 16,1 8-21-16,11 0 10 15,-5 17-18-15,18 21 10 16,-3 7 1-16,-4-2 7 16,-4-9 1-16,-2-11-19 15,-5-8 8-15,-13-10 8 16,0-5 3-16,0 0 6 0,0 0 0 16,0-3 25-16,0-19-10 15,0-7-16 1,-6 1 21-16,-25-1-22 0,0 0 1 15,10 6 12-15,-10 9-14 16,4 11-3-16,-4 3 0 16,0 0-17-16,-4 35 8 15,11 10 5-15,10 7 2 16,14-4-6-16,0-5-5 16,0-9 4-16,21-7 4 15,10-14-10-15,7-13 13 16,7 0-3-16,-11 0 5 15,4-25 14-15,6-9-13 16,-6-9 24-16,-7-6 2 16,-10-9-20-16,-7-7 45 0,-14-10-23 15,0-5 4-15,0 4 3 16,-14 13-30-16,-17 16 10 16,10 19-4-16,1 17-7 15,9 11-1-15,11 0-4 16,-7 17-16-16,7 34 7 15,0 21 8-15,0 10 1 16,7-1 0-16,31-7-6 16,7-8-2-16,6-12-34 15,1-14-51-15,0-14-58 16,-1-15-95-16,11-11-110 16,-10 0-439-16</inkml:trace>
  <inkml:trace contextRef="#ctx0" brushRef="#br1" timeOffset="128756">21074 1456 723 0,'0'0'119'16,"0"0"1"-16,0 0 7 16,0 0-58-16,0 0-44 15,0 0-25-15,7-11-22 16,59 11 13-16,9 0 9 15,-3 0-97-15,4 0-140 16,-24 0-157-16</inkml:trace>
  <inkml:trace contextRef="#ctx0" brushRef="#br1" timeOffset="128924">21088 1542 552 0,'0'0'208'15,"0"0"-103"-15,0 0-54 16,0 0-1-16,0 0-35 16,0 0-11-16,251 10-4 15,-182-7-3-15,-4 2-192 16,-6-3-401-16</inkml:trace>
  <inkml:trace contextRef="#ctx0" brushRef="#br1" timeOffset="129161">21704 1456 786 0,'0'0'112'15,"0"0"2"-15,0 0-35 16,0 0-73-16,0 0-6 15,0 0 0-15,116-2 15 0,-47 2-15 16,3 6-43 0,-10 5-86-16,-3-3-92 0,-21-2-88 15</inkml:trace>
  <inkml:trace contextRef="#ctx0" brushRef="#br1" timeOffset="129314">21793 1586 403 0,'0'0'166'16,"0"0"-82"-16,0 0 27 16,0 0-28-16,0 0-69 15,0 0-14-15,52 37-2 16,30-29-5-16,21-5-107 16,0-3-284-16</inkml:trace>
  <inkml:trace contextRef="#ctx0" brushRef="#br1" timeOffset="130572">22498 1532 520 0,'0'0'413'16,"0"0"-296"-16,0 0 58 15,0 0-13-15,0 0-82 16,0 0-51-16,-55-24 10 15,55 24-39-15,0 0-15 16,0 3 9-16,0 20-14 0,10 9 20 16,11 5 0-16,-14 0 10 15,-1 0-8-15,5-6-2 16,3-8 0-16,-8-6-3 16,1-8 7-16,0-6-6 15,0-3 2-15,10 0 0 16,-3 0 2-16,10-23-2 15,10-12 4-15,-3 1 4 16,0 0 0-16,4 3-8 16,-11 9 0-16,-10 3 8 15,-1 14-13-15,-13 5 5 16,17 0-16-16,-3 0 5 16,0 0-3-16,10 16 14 15,-10 8 0-15,3-1-18 0,-3-3 8 16,6-3-34-16,-2-2-4 15,-5-10 16-15,-6-2-3 16,7-3 29-16,-4 0-1 16,4 0 7-16,-7-14 23 15,0-8-13-15,-7 1 15 16,7-5 22-16,-7 0-29 16,0 3 2-16,0 3 8 15,0 9-14-15,0 8 14 16,0 3-28-16,0 0 0 15,0 0-1-15,0 0-23 16,17 23 12-16,-3 2 6 16,-8 4 3-16,19 0 1 0,-12-6-31 15,1-3-6-15,17-9-18 16,-17-5-1-16,0-6 36 16,10 0 5-16,-11 0 17 15,5-12 23-15,-5-12-15 16,-13 3 10-16,7-5 19 15,0 0-36-15,-7 7 20 16,0 4 6-16,0 6-20 16,0 7 18-16,0 2-25 15,0 0-1-15,0 0-3 0,7 11-36 16,0 14 40 0,10 4 0-16,-10 0-1 0,13-6-10 15,-2-3 8-15,-5-6-30 16,1-8 12-16,10-1-12 15,-10-5 32-15,10 0-5 16,-10-2 6-16,0-21 28 16,-1-3-24-16,5-6 8 15,-18-2 21-15,0-5-24 16,0-2 30-16,0 1 0 16,0-3-24-16,-7 0 17 15,-17 1-20-15,17 5 5 16,-14 5 11-16,11 12-28 15,3 9 20-15,0 5-10 16,7 6-4-16,-7 0-11 0,7 0 5 16,-7 20-13-16,-10 20 6 15,10 8 2-15,7 7 5 16,0 2 0-16,0-3 1 16,7-5-12-16,17-6 11 15,7-11-17-15,-3-10 17 16,9-7-42-16,1-10 10 15,-10-5 25-15,10 0 6 16,6-8 1-16,1-21 5 16,-7-8-2-16,-11-6 20 15,-10-8-20-15,-10-4 18 16,-7-5 4-16,0 0-17 16,-13 2 19-16,-25 16-18 15,14 12 0-15,10 17 5 0,7 8-7 16,0 5-11-16,0 2 4 15,-10 40-27-15,3 19 21 16,8 11 6-16,6 2 0 16,0-2-10-16,37-9 17 15,15-10-7-15,-1-9 0 16,8-10-29-16,6-15-29 16,18-9-115-16,-18-10-144 15</inkml:trace>
  <inkml:trace contextRef="#ctx0" brushRef="#br1" timeOffset="140750">20421 2400 559 0,'0'0'280'0,"0"0"-162"16,0 0-1-16,0 0 2 16,0 0-64-16,0 0-2 15,-31-17-42-15,31 17-10 16,0 0-1-16,38 9-19 15,13 23 19-15,18 7 0 16,-3 1 9-16,-8-3-10 0,-20-3 1 16,-18 1 0-16,5-9-7 15,-25 0 0-15,0-6-10 16,-7-7 7-16,-38-3-21 16,7-10 16-16,0 0-2 15,25-4 17-15,6-15 1 16,7-7 6-16,0-2-14 15,0-2 0-15,27-9 7 16,11 4 4-16,7 1-4 16,-14 3 0-16,-11 7 10 15,4 4-5-15,-10-2 0 16,0 2 7-16,-4 6-12 0,-3 2 38 16,-7 7-21-16,0 1 7 15,0 4 11-15,0 0-34 16,0 0 12-16,0 0-13 15,-17 0 5-15,3 0-16 16,-7 4 11-16,11 18-7 16,10 7 1-16,0 5-12 15,0-2 11-15,31-1-8 16,14-8 0-16,13-6 11 16,-6-14-16-16,10-3 8 15,-11 0 9-15,-6-29 3 16,-17-8 19-16,2-11 2 15,-23-4 2-15,-7-5 62 16,0-9-49-16,-13-2 29 16,-25 5-12-16,-7 12-23 0,14 16 20 15,10 18-19-15,15 8-30 16,-1 9 11-16,7 0-12 16,0 3-24-16,0 31 18 15,0 12 5-15,0 5 1 16,20 5 0-16,11-3 2 15,4-2-10-15,3-4 8 16,-1-12-33-16,-6-7-16 16,-17-8-56-16,-7-12-40 15,-7-6-3-15,0-2-9 16,0 0 53-16,0 0-32 16,-14-16-94-16,-17-7 20 0,11 3 210 15,-4 0 0-15,10 6 135 16,7 5 18-16,0 3-27 15,7 3-28-15,0 3-20 16,0 0-78-16,34 0 17 16,35 0-17-16,3 0 0 15,11 0 15-15,-1 0-6 16,-9-3-9-16,-22-2 0 16,-20-1 29-16,-10 2-8 15,-11 2 7-15,-10 2 4 16,0-3 16-16,0 1 52 15,0 2-23-15,0-4-24 16,0 4 8-16,0 0-43 0,0 0-1 16,0 0-17-1,0 0-1-15,0 0-4 0,0 23-30 16,0 11 35-16,21-2-6 16,10-1 8-16,13-5-4 15,8-6 2-15,-1-5-8 16,-6-7 4-16,-7-4-1 15,-10-4 5-15,-4 0 13 16,-4-7-10-16,-13-13 17 16,0-8-5-16,-7-4-12 15,0 1 22-15,0-3-15 16,-7 4-9-16,-7 8 32 0,7 11-30 16,1 5 19-16,6 6-22 15,0 0-3-15,0 6 2 16,0 27-31-16,0 11 32 15,0 5 0-15,20-9 9 16,4-1-9-16,4-7 0 16,-4-6-1-16,-3-12-7 15,3-5 8-15,-11-9-31 16,1 0 25-16,10 0 6 16,-3-12 7-16,3-11 6 15,-10 1-11-15,-1-2 14 16,11-1-16-16,-3 5 0 15,-4 6-6-15,4 5 11 0,-7 6-9 16,3 3 4-16,3 0-24 16,-6 8 15-16,17 21-32 15,-17 5 21-15,3 10 20 16,-3-7-16-16,-7-3 16 16,0-8-1-16,10-12-12 15,-17-5 4-15,7-7 7 16,-7-2 2-16,0 0 17 15,0 0-8-15,7-22 22 16,6-7-18-16,-6 1-11 16,10 4 16-16,-3 5-18 15,0 1-5-15,3 12 3 16,-17 6-10-16,7 0 7 16,7 0-8-16,-1 0-4 0,5 15 11 15,-5 5 5-15,1 3 1 16,3-4-8-16,-3-4 16 15,0-3-8-15,3-10 0 16,-17-2 5-16,7 0-5 16,0 0 1-16,0 0-1 15,6-17 23-15,11-3-21 16,-10 0 3-16,10 6-5 16,-17 11 6-16,7 3-15 15,-7 0-1-15,17 0 3 16,-3 0 0-16,3 20-5 15,3 10-18-15,11 3-138 16,0 2-142-16</inkml:trace>
  <inkml:trace contextRef="#ctx0" brushRef="#br1" timeOffset="142536">24083 2584 716 0,'0'0'165'0,"0"0"-22"15,0 0-29-15,0 0-33 16,0 0-53-16,0 0-18 16,65-132 26-16,-27 98-27 15,-7-1 20-15,-10-5 9 16,3 0-18-16,-11-2 37 16,-13 1-20-16,0 4-19 15,0 3 24-15,0 8-30 16,0 6 7-16,-13 12 1 15,2 4-17-15,11 4 3 16,0 0-6-16,-7 4-22 16,-6 33 19-16,6 11-3 0,0 9 6 15,7 0 0-15,0 4 7 16,0-4-11-16,0-6 4 16,0-17 0-16,0-10-7 15,0-16 5-15,7-8 2 16,0 0-3-16,13 0-19 15,11-3 7-15,7-22 15 16,14-7 10-16,-8 1 2 16,1 2-2-16,0 9-10 15,-7 6 0-15,-11 14-2 0,-3 0-7 16,4 0 0-16,-4 11 9 16,3 15-17-16,11 2 19 15,-7 1-5-15,7-6 3 16,-4-8-21-16,4-7 14 15,7-6 6-15,-7-2 1 16,-1 0-6-16,-16-10 13 16,10-14-3-16,-17-7 4 15,0-3 1-15,-14-4 9 16,0 1-6-16,0 3-9 16,-7 4 14-16,-21 12-9 15,-3 3-5-15,0 6-3 16,11 6 9-16,-4 3-16 15,10 0 7-15,0 15-12 16,7 23 2-16,7 4 8 0,0 5 2 16,0-3 0-1,35-6 3-15,9-9-10 0,1-13 7 16,7-4-6-16,-1-12-1 16,11 0 0-16,-17 0 7 15,6-20 9-15,1-6-4 16,-7 3-1-16,-1 1-4 15,-16 7 0-15,-4 6 0 16,-4 9 0-16,-6 0-2 16,3 0 1-16,-3 6-26 15,0 12 24-15,-4 1-13 16,-3-4 3-16,-7-7 9 0,0-2 1 16,0-6 3-1,0 0 2-15,0 0 3 0,0 0 13 16,0-18-13-16,0-7 0 15,-7 5-1-15,-17 0 4 16,3 7 3-16,-3 3-11 16,11 5 9-16,-1 5-21 15,-3 0 11-15,-4 0-7 16,-3 25 3-16,10 21-3 16,7 5 8-16,7 6 0 15,0-8-3-15,7-15-2 16,31-5 5-16,0-15-6 15,-4-8-2-15,4-6-6 16,-7 0 14-16,-3-4 0 0,3-21 3 16,-18-6 20-16,4-2-19 15,-10-6 0-15,-7 14 30 16,0 5-29-16,0 8 10 16,0 12-5-16,0 0-2 15,0 0-13-15,0 0 5 16,0 4-25-16,0 18 22 15,14 13-1-15,10-5 4 16,4-1 0-16,9-9 6 16,1-8-8-16,-3-10 2 15,9-2 0-15,-6 0 0 16,7-2 2-16,-7-24 6 16,0 1-4-16,-11-8 0 0,4 5 10 15,7 2-14-15,-18 9 2 16,11 6-10-16,-3 11 7 15,-4 0-2-15,-3 0 1 16,3 8-25-16,-4 16 26 16,-2-8-12-16,-12-1 13 15,1-7-14-15,-7-4 13 16,0-4 1-16,0 0 0 16,0 0 10-16,0 0-2 15,0 0 0-15,0-9-5 16,0-11 1-16,-13 0 1 15,-5 5-5-15,-9 4 0 16,3 5-1-16,-14 6-5 0,4 0 6 16,-4 0 0-1,7 26-11-15,3 11 0 0,11 9 11 16,17 0 0-16,0-3-2 16,0-12-4-16,31-8 6 15,7-12-14-15,-4-11 6 16,11 0-1-16,0-16 9 15,-1-26 11-15,1-8-9 16,-7-10 17-16,-18-3 3 16,-9-6-7-16,-4 4 34 15,-7 4-35-15,0 13 5 16,0 13 10-16,0 15-28 0,-18 9 26 16,12 11-27-1,6 0 2-15,-7 0-11 0,0 29-15 16,0 22 24-16,7 20-5 15,0 4 15-15,0 0-12 16,27-2 2-16,18-10-23 16,0-5-34-16,6-21-159 15,4-14-236-15</inkml:trace>
  <inkml:trace contextRef="#ctx0" brushRef="#br1" timeOffset="142840">27033 2398 349 0,'0'0'581'15,"0"0"-469"-15,0 0-1 16,0 0 0-16,0 0-46 16,0 0-42-16,-14-52-5 15,14 52-18-15,0 0-14 16,0 0-6-16,0 15 0 15,0 0 20-15,0-2 0 16,0-4-12-16,21-3 9 16,0-6-2-16,-4 0 5 15,-4 0 27-15,1 0-4 16,3 0 11-16,-10 0-12 16,-7 0-22-16,0-4 0 0,-7 4-109 15,-30 0-167-15</inkml:trace>
  <inkml:trace contextRef="#ctx0" brushRef="#br1" timeOffset="143029">27342 2858 228 0,'0'0'636'16,"0"0"-540"-16,0 0 50 15,0 0 1-15,0 0-69 16,-244 166-33-16,155-121-40 16,3 1-10-16,3-3-137 0,15-6-386 15</inkml:trace>
  <inkml:trace contextRef="#ctx0" brushRef="#br3" timeOffset="152548">19977 307 674 0,'0'0'163'0,"0"0"-33"16,0 0-10-16,0 0-43 16,0 0 12-16,0 0-6 15,0-2-42-15,0 2 27 16,0 0-50-16,0 0-6 16,0 6 1-16,0 8-13 15,0 17 0-15,-10 15-1 16,-10 9 13-16,-11 2-12 15,3-6 0-15,-3 1 0 16,4-7-11-16,3 1 10 16,-7-6-20-16,10-6-85 15,7-8-84-15,14-14-53 0,0-12-186 16</inkml:trace>
  <inkml:trace contextRef="#ctx0" brushRef="#br3" timeOffset="152826">20081 370 356 0,'0'0'248'0,"0"0"-137"16,0 0-31-16,0 0 37 16,0 0-58-16,0 0-11 15,0-28-28-15,0 28-7 16,0 11-9-16,0 20-4 0,0 10 0 15,0 1 5 1,0 5 1-16,0-2-6 0,-7 1 0 16,-17-6 9-1,17-3-10-15,0-2 1 0,7-9-7 16,0-4-24-16,0-5-213 16,0-8-116-16</inkml:trace>
  <inkml:trace contextRef="#ctx0" brushRef="#br3" timeOffset="153419">20369 565 318 0,'0'0'238'0,"0"0"-130"15,0 0-9-15,0 0-31 16,0 0-43-16,0 0-10 15,7-3-5-15,-7 20-10 16,7 1 3-16,0 4 9 16,0-2-8-16,3 3-4 15,4 0 0-15,0-2-2 16,10-5 5-16,-4-7-3 16,5-3 0-16,9-6 11 15,-3 0-3-15,14-18 0 16,-1-19 1-16,1-9 39 0,0-2-28 15,-8-4 20 1,-16 7 10-16,-7 1-32 16,-14 11 58-16,0 1-23 0,0 9-1 15,0 9-19-15,-7 5-30 16,0 9 16-16,7 0-19 16,-7 0 4-16,-7 23-14 15,4 23 1-15,-4 14 9 16,1 11-2-16,6 12 4 15,-4 9-2-15,11 0 0 16,0-4 12-16,0-8-21 16,18-17 9-16,2-17 0 15,4-20-6-15,4-19 2 0,-4-7 4 16,-3 0 2 0,-4-13 5-16,3-22 7 0,4-5-14 15,-17-3 0-15,-7-8 10 16,0 3-2-16,0-1-8 15,-17 6 0-15,-17 2 9 16,3 13-25-16,-14 8 10 16,0 6-95-16,-6 11-87 15,6 3-81-15,7 0-277 16</inkml:trace>
  <inkml:trace contextRef="#ctx0" brushRef="#br3" timeOffset="153788">20479 285 356 0,'0'0'168'16,"0"0"-57"-16,0 0-37 15,0 0-7-15,0 0-48 16,0 0 6-16,-72-15-24 15,62 30 14-15,10 7-24 16,0 4 9-16,0-3-7 16,17-5 3-16,21-8 2 15,-4-5 2-15,-3-5 21 16,-10 0-21-16,-4 0 46 0,-10-9 10 16,0-12-21-16,-7-7 28 15,0-4-25-15,0 1 1 16,0 5 0-16,-21 9-37 15,-10 2 22-15,11 13-24 16,-11 2-4-16,7 2-5 16,10 38-72-16,14 9-121 15,0 5-133-15</inkml:trace>
  <inkml:trace contextRef="#ctx0" brushRef="#br3" timeOffset="154249">21645 396 664 0,'0'0'144'0,"0"0"-83"0,0 0 41 15,0 0-28-15,0 0-33 16,0 0 7-16,-69-35-42 16,69 35-10-16,-13 29 4 15,-1 14 0-15,-3 17-4 16,10 1 4-16,7 2 0 16,0-4-1-16,7-7 2 0,30-9-1 15,8-11 0-15,7-15-9 16,6-12 9-16,11-5 9 15,-11 0-1-15,1-20 51 16,-8-17-20-16,-6-9 17 16,-14-8 2-16,-17-7-32 15,-14-7 22-15,0-6-17 16,-21-1-30-16,-30 10 5 16,-11 19-2-16,-4 21-4 15,1 15 0-15,3 10-21 16,17 24 1-16,25 30-82 15,20 18-55-15,0-1-100 0,20 0-207 16</inkml:trace>
  <inkml:trace contextRef="#ctx0" brushRef="#br3" timeOffset="155098">22979 607 305 0,'0'0'413'15,"0"0"-307"-15,0 0 29 16,0 0-36-16,0 0-6 16,0 0-37-16,-7-85-42 15,7 85 28-15,0 0-28 16,-10 0-13-16,10 0 3 0,0 0-4 15,-7 3-2 1,-7 21 1-16,-10 15-1 0,4 4-7 16,6 0 9-16,14-6 0 15,0-3-12-15,0-11 7 16,0-6 5-16,27-11-1 16,4-6 9-16,0 0-3 15,-10-3-4-15,0-23 0 16,3-8 31-16,-4-9-20 15,-20 0 14-15,0-8 18 16,0-1-37-16,0 4 31 16,-20 4-38-16,-18 16 3 15,0 11-8-15,4 17 5 0,3 0 0 16,0 12-4 0,3 27 0-16,4 10-5 0,10 3 9 15,14-4-4-15,0 1-6 16,21-10-10-16,34-7 17 15,10-15-1-15,-6-8-12 16,10-9 5-16,-18 0 9 16,8-20 2-16,-15-12 19 15,1 1-12-15,-18-3-6 16,4 2 3-16,-10 8 10 16,3 6-14-16,-3 6 0 15,10 12-2-15,0 0-12 0,3 0-2 16,4 23 16-1,0 11 0-15,-18 3-1 0,4-2-11 16,-10-3 12-16,-7-7 0 16,10-8-3-16,-10-6 3 15,0-8 0-15,0 0-2 16,-7-3 12-16,14 0-29 16,3 0 17-16,10 0-162 15,4-8 12-15,0-16-128 16,-10-10-332-16</inkml:trace>
  <inkml:trace contextRef="#ctx0" brushRef="#br3" timeOffset="155365">23956 222 675 0,'0'0'219'0,"0"0"-116"15,0 0 40-15,0 0-47 16,0 0-32-16,0 0-2 16,-38-107-56-16,38 107 3 15,0 13-9-15,0 27-17 16,0 28 16-16,10 15 1 16,-3 8 0-16,14-2-5 15,-14-9 10-15,17-3-5 16,-18-2 0-16,-6-6-164 15,0-10-161-15</inkml:trace>
  <inkml:trace contextRef="#ctx0" brushRef="#br3" timeOffset="157549">24454 617 488 0,'0'0'156'0,"0"0"-104"0,0 0 39 16,0 0-32-16,0 0 16 16,0 0-14-16,110-35-30 15,-89 7 21-15,10-4 2 16,-17-4-13-16,3-5 19 16,-17 3-40-16,0 1 11 15,0 6 10-15,0 9-24 0,-7 4 13 16,-10 9-30-16,3 7 5 15,-10 2-14-15,10 0 8 16,-13 29 1-16,3 13-4 16,3 9 5-16,4-1-5 15,10-6 4-15,7-6-3 16,0-7-9-16,38-5-5 16,20-6 11-16,25-11 2 15,6-9-22-15,7 0 16 16,1-15 10-16,-15-19 0 15,-10-11 12-15,-20-11-6 16,-21-3-2-16,-11-7 6 16,-13-8-2-16,-7 0 11 15,0 5-16-15,-20 9 5 16,-11 23 21-16,10 14-25 0,7 14 0 16,4 9-4-1,-11 11-10-15,8 44 8 0,-11 23-5 16,10 7 7-16,14 4-4 15,0-9 4-15,45-14 0 16,13-9 0-16,0-14 7 16,1-12-14-16,-4-8 7 15,-21-9 0-15,4-11 0 16,-14-3 10-16,-10 0-10 16,7-20 16-16,-11-17-6 15,4-6 5-15,-14-6-15 16,0-2 0-16,0 3 16 15,0 7-11-15,0 7-1 0,0 17 0 16,0 5 14-16,0 10-18 16,0 2 0-16,0 0-19 15,0 11 14-15,0 23-6 16,0 7 11-16,0 1 0 16,13-1 11-16,11-10-16 15,-3-5 5-15,-7-9 0 16,10-6-12-16,-3-5 18 15,-4-6-6-15,3 0 0 16,4 0 6-16,4-3 1 16,3-17-7-16,-17-3 4 15,10-1-3-15,-4 3 3 0,-6 0-4 16,3 13 0 0,-17 2 14-16,7 6-31 0,7 0 17 15,0 0-4-15,3 9-12 16,-3 5 17-16,-7 3-1 15,10-2 0-15,-10-4 6 16,-1-6-11-16,1-2 5 16,-7-3 0-16,7 0-2 15,-7 0 10-15,7 0-8 16,3 0 0-16,4 0 14 16,0-10-10-16,17-5-4 15,-10 1 1-15,-4 2-12 0,-4 0 14 16,-6 10-3-1,0-1 0-15,0 3-4 0,0 0 0 16,17 11 2-16,-10 12 2 16,3 3-14-16,-3-4 9 15,-1-1 5-15,-6-7 0 16,0-5-36-16,-7-6 32 16,11-3-9-16,-11 0 13 15,6 0 0-15,1-9 0 16,7-14 0-16,3-6-1 15,4 0 10-15,-7 7-9 16,3 2 0-16,-3 9 0 16,-1 7-18-16,-6 4 16 15,4 0-5-15,2 0 5 16,1 18-12-16,3 5 8 0,-3-3-9 16,0 0 7-16,-7-7-6 15,-1-3 8-15,12-4 6 16,-11-4-2-1,-1-2-10-15,1 0 9 0,0 0-7 16,10 0 10-16,-3 0-3 16,0-2 10-16,10-10-7 15,-10-5 0-15,-1-7 14 16,12 4-13-16,-12 1-1 16,-13 1 2-16,7 2 16 15,-7 2-13-15,0 2-4 16,0 9 11-16,0-1-3 15,0 4-3-15,0 0-6 16,0 0 0-16,0-2-1 0,0-1 1 16,0 3 0-16,-7 0-1 15,-6 0 3-15,6 0-11 16,0 0 9-16,-4 14-6 16,11 12-9-16,0 0 14 15,0-1 1-15,0 1 0 16,0-6 4-16,0 1-7 15,25-7 3-15,-5-3 0 16,4-8-15-16,-3-3 16 16,3 0-1-16,-3 0 10 15,-4-17-1-15,3-6 4 0,-6-1-13 16,3 3 3 0,-3-5-1-16,0 9 2 0,3 2-4 15,-17 10 0-15,7 5 4 16,0 0-17-16,0 0 9 15,0 2-2-15,10 18-12 16,-10 0 16-16,-1-3 2 16,8 1-3-16,-7-7-20 15,0-2 12-15,-7-4-13 16,17 1-4-16,-10 0 21 16,0-4-11-16,-7-2 18 15,7 0-3-15,-7 0 15 16,0 0-12-16,7 0 1 15,3-2 5-15,-3-7 5 0,0 3-4 16,0 4-7-16,-7-1 0 16,6 3-3-16,1 0-4 15,0 0 6-15,4 0-3 16,-5 0-11-16,8 0 7 16,0 3 8-16,10 2 0 15,-17-2 7-15,0-3-18 16,17 0 11-16,-4 0 0 15,18-6 0-15,-7-16 9 16,-3-10-3-16,-4-8 19 16,-10-6-16-16,-1-8 38 15,-13-6-11-15,0-3-12 16,0 2 35-16,-7 11-40 16,-24 12 1-16,11 18 1 0,6 13-12 15,7 7 5-15,7 0-14 16,0 18-14-16,0 35-3 15,0 18 19-15,0 12-2 16,0-1 0-16,0-7-6 16,28-15-5-16,23-11-102 15,8-18-69-15,3-17-32 16,-11-8-209-16</inkml:trace>
  <inkml:trace contextRef="#ctx0" brushRef="#br3" timeOffset="157715">27026 317 447 0,'0'0'189'0,"0"0"-83"15,0 0 25-15,0 0-113 16,0 0 3-16,334-24-13 16,-159 4-4-16,-10-3-4 15,-38-2-372-15</inkml:trace>
  <inkml:trace contextRef="#ctx0" brushRef="#br1" timeOffset="239322">17932 4219 125 0,'0'0'628'0,"0"0"-488"16,0 0-31-16,0 0-39 15,0 0 10-15,0 0-64 0,0-41-12 16,0 41-4 0,0 18 4-16,0 19-4 0,0 9 2 15,0 5 1-15,0 0 14 16,0 4-17-16,0-7 1 15,0-5 6-15,0-8 0 16,0-9-7-16,0-10 0 16,0-6 9-16,0-8-4 15,0-2-5-15,0 0 4 16,0 0 54-16,0 0 45 16,0-14 4-16,0-18-48 15,0-7-55-15,0-10 28 0,0-5-27 16,0-7-3-1,0 4 4-15,0 12-1 0,0 11-5 16,0 13 0-16,0 10 12 16,-11 5-17-16,11 6 5 15,0 0-4-15,0 0-4 16,0 0-22-16,24 26 13 16,28 14 10-16,13 14-36 15,4 0 38-15,-10 1-14 16,-8-8-3-16,1-5 22 15,-15-12-28-15,1-9 17 16,-24-10 11-16,0-8-8 16,-4 0 2-16,-10-3 10 15,7 0-4-15,-7 0 35 16,0-20 10-16,0-17-3 0,0-3-11 16,0-9-26-16,-7-8 24 15,-10 3-29-15,10 2 0 16,-7 9 4-16,7 12 6 15,1 11-10-15,6 12 0 16,0 4-4-16,0 4-3 16,-11 0-45-16,11 0-47 15,0 0-39-15,0 12-31 16,17 14 4-16,4 3-83 16,3 1-229-16</inkml:trace>
  <inkml:trace contextRef="#ctx0" brushRef="#br1" timeOffset="239739">18554 4456 580 0,'0'0'147'0,"0"0"0"16,0 0-54-16,0 0-19 15,0 0-30-15,0 0-40 16,0 0 11-16,0-23-15 16,0 23-18-16,-7 15 15 15,-3 10-8-15,10 4 11 0,0 0 0 16,0-7 6 0,0-5-13-16,10-5 7 0,4-6-38 15,6-6 31-15,11 0 7 16,-17 0 0-16,3-9 21 15,-3-14-3-15,-14-2 64 16,0-4-7-16,0 0-17 16,0 0 0-16,-14 4-40 15,-10 4 5-15,-7 8-23 16,11 1 6-16,-11 6-14 16,3 6-10-16,4 0-12 15,4 4-44-15,-4 21-86 16,17 3 0-16,7 2-162 15</inkml:trace>
  <inkml:trace contextRef="#ctx0" brushRef="#br1" timeOffset="239837">18554 4456 508 0</inkml:trace>
  <inkml:trace contextRef="#ctx0" brushRef="#br1" timeOffset="240471">18554 4456 508 0,'244'39'189'0,"-244"-50"-56"0,0 0-16 0,0 0-34 16,-7 5-38-16,-10-2 11 16,10 2-34-16,0 3 3 15,-6-3-19-15,6 6-3 16,-4 0-6-16,-2 0-12 0,-1 9 15 16,7 11-7-1,-10 6 7-15,17 2-1 0,0 1-6 16,0-4-15-16,0-5 1 15,0-8-3-15,10-4-10 16,11-8 31-16,-8 0-3 16,12 0 6-16,-5-8 14 15,-3-18-13-15,-3-2 62 16,0-7-5-16,0-1 13 16,-4-11-8-16,-3-2-23 15,0-5 0-15,-7 3-8 16,0 11-16-16,0 9 25 15,0 8-29-15,0 11-4 0,0 10 7 16,0-2-14-16,-7 4-2 16,7 0-1-16,0 0-33 15,0 6 31-15,0 26-5 16,0 13 6-16,20 7-7 16,18 1-23-16,7 0 27 15,-7-7-11-15,0-13-31 16,-4-6 20-16,-3-7-7 15,0-12 4-15,-4-2 29 16,-3-6-15-16,-10 0 17 16,7 0 7-16,-11-4 3 15,-3-15 3-15,-7-8 9 0,0 0 14 16,0-5 20 0,0 3-46-16,-17 3 20 0,-4 10-12 15,14 1-13-15,-17 9-9 16,24 6 4-16,-7 0-23 15,7 0 23-15,0 32-22 16,0 8 22-16,0 3 0 16,14-3-5-16,31-3-5 15,0-8 2-15,-1-6-24 16,1-7 27-16,6-6-29 16,1-8 20-16,-14-2-1 15,0 0-73-15,-31 0-83 0,-7-12-415 16</inkml:trace>
  <inkml:trace contextRef="#ctx0" brushRef="#br1" timeOffset="242749">20421 4207 371 0,'0'0'260'0,"0"0"-147"16,0 0-11-16,0 0-6 16,0 0-6-16,0 0-71 15,-83-39 14-15,77 39-8 16,-8 0-20-16,-3 0-4 0,-4 10-1 15,-10 19 0-15,10 9-9 16,15-2 16-16,6 1-7 16,0-5 0-16,0-6 6 15,20-6-21-15,25-3 12 16,6-8-5-16,8-3-2 16,-4-6 11-16,3 0-1 15,-13 0 0-15,-7-6 5 16,-4-11 8-16,-16-7-8 15,-5 2 7-15,1-4 43 16,-7 3 0-16,-7 1-4 16,10 1-8-16,-10 7-24 15,0 2 16-15,0 10-33 0,0-1 14 16,0 3-3 0,0 0-13-16,0 0 0 0,0 0 0 15,0 0-40-15,0 0 34 16,0 17-36-16,0 9 35 15,0 3-8-15,14-4-41 16,7-2 33-16,10-6-12 16,-1-3 0-16,-9-8 28 15,10-6-3-15,-10 0 10 16,-8 0 3-16,12 0 7 16,-19-12-10-16,1-7 9 15,10 1 14-15,-17-4 50 16,0 2-33-16,0-3-2 15,0 3 17-15,0 6-35 0,0 5 7 16,0 4-12-16,0 5-9 16,0 0-2-16,0 0-4 15,0 0-22-15,0 0 20 16,0 5-43-16,0 20 39 16,0 10 2-16,28-1-22 15,3-8 9-15,7-2-22 16,-4-8 11-16,4-11 22 15,-7-1-15-15,-10-4 21 16,3 0 5-16,-18 0 1 16,8-7 13-16,-7-11-13 15,0-6 36-15,3-2 14 16,-10-2-43-16,0 2 32 0,0 3-18 16,0 9-23-16,0 8 27 15,0 4-31-15,0 2 3 16,0 0-6-16,0 0-2 15,0 0 0-15,14 0-13 16,7 16-50-16,10 16 67 16,0 2-34-16,3 3-21 15,4 0 42-15,-7-5-26 16,-4 0 5-16,-3-4 1 16,-3-8-15-16,-11-3 33 15,-10-8-18-15,0-3 8 16,0-6 23-16,0 0-14 0,0 0 12 15,-31 0-2-15,0 0 14 16,4-18-12-16,10-5 5 16,10 1 0-16,7-2 6 15,0-1-1-15,0-3 7 16,0 4-4-16,24 4-5 16,-4 0 14-16,-6 9-15 15,3-1 6-15,-10 4 20 16,0 8-24-16,7-3 3 15,-4 3-7-15,-3 0 10 16,0 0-8-16,7 0-2 16,-1 0 0-16,12 3-5 15,5 19-1-15,-2 2 6 16,3 7 0-16,-4-3 4 16,11 4-5-16,-7-1 1 0,-3-5 0 15,-4-3 0-15,-10-3 7 16,3-8-7-16,-17-4 0 15,0-5 1-15,0-3-1 16,0 0 7-16,0 0 9 16,0-3 35-16,-31-19-50 15,17-2 32-15,-3 1 8 16,10-2-25-16,7-1 22 16,0-2-38-16,0-1 2 15,38 0-7-15,6 4-14 16,15 2-5-16,10 5-36 15,-4 4-64-15,7 8-18 0,-10 6-243 16</inkml:trace>
  <inkml:trace contextRef="#ctx0" brushRef="#br1" timeOffset="242984">22319 4279 499 0,'0'0'274'16,"0"0"-192"-16,0 0 17 15,0 0-40-15,0 0-55 16,0 0-4-16,14-3-15 0,30 3 15 16,22 0 0-16,3 5-27 15,-11 4-100-15,-13-3-131 16</inkml:trace>
  <inkml:trace contextRef="#ctx0" brushRef="#br1" timeOffset="243148">22274 4448 235 0,'0'0'239'0,"0"0"-162"16,0 0-55-16,0 0 27 0,0 0-33 15,0 0-12-15,258 0 9 16,-182 0-13-16,-11 0-28 16,-27 0-482-16</inkml:trace>
  <inkml:trace contextRef="#ctx0" brushRef="#br1" timeOffset="245013">23075 4488 242 0,'0'0'464'15,"0"0"-310"-15,0 0-33 16,0 0 3-16,0 0-52 16,0 0-57-16,59-69 24 15,-38 46-31-15,3-6 5 16,-11-2 46-16,11-3-22 16,-10-3 19-16,-7-1-12 15,-7-2-22-15,0 0 38 16,0 3-51-16,0 6-7 15,-7 11 25-15,0 8-16 0,0 9-10 16,7 3-1-16,0 0-7 16,0 0-2-16,-6 15-15 15,6 25 8-15,-11 11 2 16,4 12 20-16,7-3-7 16,0-3 1-16,0-6-24 15,18-10 19-15,-5-12-55 16,8-12 28-16,-14-12 19 15,10-5-7-15,-10 0 20 16,7 0 4-16,10-5 2 16,3-21 17-16,11-9-23 15,0-1 0-15,-11 4 7 16,4 6-4-16,-17 12-3 0,3 5 0 16,-10 9 6-1,0 0-21-15,24 0-5 0,-4 26-16 16,18 5 17-16,-7 2-69 15,-7-6 31-15,3-6 16 16,-3-7 16-16,-7-5 15 16,-3-6 0-16,-7-3 10 15,10 0-8-15,-10 0 17 16,-1-18-6-16,-2-5 44 16,-5-3-22-16,1-9 54 15,-7 1-40-15,0 0 1 16,-7 3 24-16,-17 3-50 0,-3 10 12 15,3 7-26 1,17 8 2-16,0 3-13 0,0 0-8 16,-10 9 4-16,10 22 3 15,0 6 9-15,7 3-18 16,0-8-7-16,0-7-23 16,31-7 40-16,-3-10-11 15,16-5 11-15,1-3 1 16,7 0 20-16,-1-9 0 15,11-13-10-15,-17-1 9 16,-11-1 1-16,4 5-10 16,0-4 0-16,-11 6 3 15,-3-1 0-15,-3 10-3 0,-4 6 0 16,-3 2-10 0,0 0 7-16,10 0-25 0,-17 5-5 15,0 6-1-15,6-3-31 16,-13 2 37-16,0-8 14 15,0-2 11-15,0 0 3 16,0 0 1-16,0 0 15 16,0-2 70-16,-13-18-73 15,-18 2 12-15,10 1 6 16,-10 3-30-16,10 2 52 16,-3 4-38-16,11 5-4 15,6 3 7-15,7 0-18 16,-14 0-15-16,-10 20 6 15,-4 20 3-15,4 6-5 0,11 2 1 16,13-2-4-16,0-14 11 16,0-9-68-16,27-9 32 15,4-8 36-15,0-6 3 16,-4 0 13-16,4 0-9 16,0-15 1-16,-17-8 19 15,7-2-2-15,-14-4 56 16,-7 0-19-16,10 4-29 15,-10 7 20-15,0 10-29 16,0 8-16-16,0 0-5 16,0 0-15-16,0 0 3 15,0 5-22-15,0 18 14 16,0 9 7-16,7-3 13 0,7-9-17 16,-1 0 13-1,18-12-22-15,-7-2 26 0,4-6 0 16,10 0 8-16,-7 0 5 15,3-12-8-15,11-14-2 16,6-5 16-16,-6-3-13 16,-7-1-2-16,-7 7-2 15,-4 2 6-15,-3 9-7 16,-3 9-1-16,-4 8-9 16,4 0 5-16,-1 0-44 15,4 8-7-15,-3 13-15 16,-11 1 0-16,-3-5 32 0,0-3 3 15,-7-5 25-15,0-3-1 16,0-6 13-16,0 0-2 16,0 0 10-16,0 0 4 15,0 0 93-15,-24-18-88 16,-3-2-7-16,-4 4 33 16,3-2-30-16,4 4 30 15,-7 6-27-15,17 2-5 16,-6 6-26-16,-4 0 6 15,-4 0 0-15,-3 22-1 16,11 12-10-16,2 7 8 16,18-7-37-16,0-2-30 15,7-13 27-15,24-4 22 16,0-13 28-16,-3-2 3 16,3 0-1-16,13 0 13 0,-16-25 1 15,10-9 10-15,-7-3 40 16,-4-10-7-16,-10-1-5 15,-10-3 15-15,-7 1-16 16,0 3 4-16,0 1-17 16,-24 12-28-16,3 5 16 15,15 14-28-15,-1 10 1 16,7 5-6-16,0 0-11 16,0 8-11-16,-11 33-3 15,11 10 29-15,0 4-14 0,0-1 15 16,11-6-38-1,16-2 5-15,11-6-79 0,14-5-21 16,6-10-53-16,-6-11-542 16</inkml:trace>
  <inkml:trace contextRef="#ctx0" brushRef="#br1" timeOffset="245371">25424 4398 721 0,'0'0'103'0,"0"0"-55"16,0 0 15-16,0 0-56 16,0 0-7-1,0 0-1-15,0 3-4 0,0 9 5 16,0-1-1-16,7-5 4 15,0-3-3-15,3-3 0 16,-3 0 1-16,0 0-1 16,0 0 13-16,13 0 52 15,-10-5 54-15,4-13-34 16,-7 1 20-16,-7-3-31 16,0 3-48-16,0 5 13 0,0 1-39 15,0 5-18 1,-14 6 13-16,-17 0-141 0,4 0-134 15,3 9-162-15</inkml:trace>
  <inkml:trace contextRef="#ctx0" brushRef="#br1" timeOffset="246281">26173 4255 806 0,'0'0'160'0,"0"0"-76"15,0 0 48 1,0 0-32-16,0 0-71 0,0 0 15 16,-24-24-27-16,24 24-11 15,0 0 2-15,0 0-5 16,0 0-6-16,0 0-1 15,0 8-30-15,0 18 32 16,0 8-2-16,0 3 4 16,7-6 0-16,4-2 7 15,-5-6-7-15,1-9 0 16,0-3 7-16,7-7-8 16,-14-4 1-16,10 0 0 15,4 0-2-15,0 0 12 16,17-12-3-16,7-14 6 15,-4-3-11-15,4-2 10 0,-7 3-12 16,-11 5 0-16,4 8-1 16,-17 7 12-16,0 5-11 15,-7 3 0-15,7 0-25 16,7 3 16-16,3 20-9 16,10 2-6-16,4-2 19 15,-7-5-35-15,-10-3 10 16,7-8 6-16,3-3 5 15,-10-4 15-15,-1 0 6 16,5 0-2-16,2-4 34 16,-6-12-32-16,3-5 41 15,-3-5 22-15,-7-2-49 16,-7-1 30-16,0-2-24 0,0 2 6 16,0 4 13-16,0 5-36 15,-14 8 5-15,7 9-10 16,7 3-8-16,0 0-4 15,-7 0 6-15,-3 0-11 16,3 17 12-16,0 12-5 16,7 5 7-16,0 0-1 15,0-5-27-15,14-6 28 16,17-6-36-16,0-8 20 16,7-9 11-16,-4 0 11 15,4 0-3-15,-7 0 11 16,-11-17-3-16,5-3 12 0,-12-1 6 15,-6-1 11 1,0-1 20-16,-7 8-47 0,0 4 22 16,0 6-6-16,0 5-25 15,0 0 13-15,0 0-14 16,0 0-14-16,0 0 12 16,7 2-35-16,24 27 32 15,0 2-4-15,3 6 18 16,11-2-24-16,0-7 10 15,6-4-28-15,-20-5 8 16,7-7-68-16,-11-6 3 16,-9-6-71-16,-5 0-84 15,-13-6-223-15</inkml:trace>
  <inkml:trace contextRef="#ctx0" brushRef="#br1" timeOffset="246476">27367 4136 724 0,'0'0'187'0,"0"0"-48"16,0 0 4-16,0 0-106 16,0 0-29-16,0 0-16 15,-38 26-11-15,24 14 19 16,7-3 2-16,-3 3 1 16,-4-1-3-16,0-1 0 15,-10-1-44-15,-3-6-144 16,3-7-356-16</inkml:trace>
  <inkml:trace contextRef="#ctx0" brushRef="#br1" timeOffset="246771">27545 3896 648 0,'0'0'361'0,"0"0"-236"16,0 0 9-16,0 0-34 16,0 0-67-16,0 0-33 15,-24-26-25-15,24 57 13 16,-7 15 6-16,7 9 6 0,0 2 0 16,0-3 10-16,0-3-9 15,0-5-1-15,14-6-4 16,10-9-38-16,-3-8-96 15,3-11 5-15,-17-10 26 16,0-2-89-16,-7 0-17 16,0-2-216-16</inkml:trace>
  <inkml:trace contextRef="#ctx0" brushRef="#br1" timeOffset="246912">27535 4219 154 0,'0'0'235'0,"0"0"-88"15,0 0-58-15,0 0 19 16,0 0-29-16,0 0-58 0,-65-32-19 15,72 29-2 1,30 1 0-16,15-4 25 0,0 0-25 16,-1-2-85-16,1-2-386 15</inkml:trace>
  <inkml:trace contextRef="#ctx0" brushRef="#br1" timeOffset="247204">28003 4050 688 0,'0'0'203'16,"0"0"-101"-16,0 0-9 0,0 0-37 15,0 0-20-15,0 0-34 16,-7-26-2-16,7 26 0 15,0 0-19-15,0 0 13 16,0 0-9-16,0 0-18 16,14 0 22-16,3 3-14 15,-4 0 25-15,1-3 0 16,3 0-7-16,-10 0-7 16,-7 0 14-16,0-6-94 15,-7 4-184-15</inkml:trace>
  <inkml:trace contextRef="#ctx0" brushRef="#br1" timeOffset="247419">28106 4419 787 0,'0'0'137'16,"0"0"-82"-16,0 0 40 16,0 0-75-16,-227 97-14 15,120-34-6-15,-3 6-342 16</inkml:trace>
  <inkml:trace contextRef="#ctx0" brushRef="#br1" timeOffset="248719">18131 5679 502 0,'0'0'200'16,"0"0"-33"-16,0 0-59 16,0 0 22-16,0 0-48 15,0 0-21-15,-31-65 6 16,31 65-33-16,0 0-10 0,0 0-24 16,0 0-5-16,0 0 2 15,0 8-21-15,0 21 17 16,0 9-3-16,0 1 18 15,0 1-8-15,17-3 0 16,-10-3 8-16,0-8-13 16,0-9 5-16,0-10 0 15,-7-5 2-15,0-2 10 16,0 0-12-16,0 0 20 16,0 0-16-16,0 0 30 15,0-17-10-15,0-14-12 16,0-15 12-16,0-3-19 0,0-5-2 15,0 0-3-15,0 8 4 16,0 11 1-16,0 13-5 16,0 10 0-16,0 12 4 15,0 0 1-15,0 0-9 16,0 0 4-16,0 0-26 16,14 6 17-16,17 22-9 15,6 7 18-15,15 5-6 16,-1 0 4-16,8 3 2 15,3-3-5-15,-11-3-23 16,-16-2 24-16,9-10-16 16,-26-8-3-16,-5-8 20 0,1-9-32 15,-14 0 35 1,0 0-3-16,7 0 9 16,-7-9 22-16,10-17-15 0,-10-9 22 15,0-1 15-15,0-7-42 16,0-5 13-16,-17-1 2 15,-3 3-23-15,2 7 10 16,11 13-10-16,-6 14 0 16,13 9-4-16,0 3-3 15,0 0-1-15,0 0-60 16,0 0-53-16,0 0-40 16,0 0-46-16,0 0 24 15,20 11 8-15,4 4-202 0</inkml:trace>
  <inkml:trace contextRef="#ctx0" brushRef="#br1" timeOffset="249197">18722 5731 345 0,'0'0'283'0,"0"0"-165"0,0 0-3 16,0 0-15-1,0 0-18-15,0 0-36 16,7-20 33-16,-7 20-39 0,0 0-34 16,0 0-6-16,0 0-10 15,0 3 1-15,0 20-2 16,0 5 11-16,0 4 2 15,11-4-2-15,-4-4 0 16,13-5-8-16,4-7 8 16,-10-3 0-16,7-7-2 15,3-2 8-15,-4 0-5 16,-3 0 1-16,-3 0 1 16,0-9 16-16,-14-5-15 15,0-3 24-15,0-5 19 16,0-4-6-16,0 0 3 0,0 0-36 15,-14 3-8-15,-6 3 2 16,-4 3-1-16,3 9-2 16,4 2-9-16,3 6-11 15,0 0-39-15,-3 0-74 16,3 26-21-16,1-1-84 16,6 7-171-16</inkml:trace>
  <inkml:trace contextRef="#ctx0" brushRef="#br1" timeOffset="249986">19152 5825 340 0,'0'0'369'16,"0"0"-235"-16,0 0-2 15,0 0-26-15,0 0-50 16,0 0-1-16,-58-54-25 16,51 54-26-16,-7 0 20 15,14 0-24-15,-10 0 0 16,3 0-12-16,-7 9 8 16,0 11 4-16,8 5 0 15,-5 4-5-15,11 3-4 0,0-4-2 16,0-2-24-1,0-9 9-15,24-9-6 0,-3-2 11 16,-4-6 10-16,11 0 11 16,-11 0 7-16,-3-8 5 15,6-15 3-15,-13-3 32 16,3-2 0-16,-3-7 14 16,-7-8 10-16,0-5-42 15,0-9 14-15,0-1-26 16,0 3-10-16,0 11 9 15,-17 12-6-15,10 11-6 16,0 10 9-16,7 9-3 16,-7-2-3-16,1 4-7 15,6 0-13-15,0 0 12 0,0 6-37 16,0 29 15-16,0 12 15 16,13 6-1-16,25 1-2 15,0-2-5-15,7-7-1 16,-11-5 13-16,4-9-33 15,0-7 14-15,-7-10 11 16,-11-2-17-16,4-10 29 16,-3-2-21-16,-7 0 20 15,3 0-5-15,-10-2 12 16,7-16 3-16,-8-2 5 16,-6-6-10-16,0-5 51 15,0-1-23-15,0 1-23 16,-6 5 32-16,-15 12-34 15,4 6 4-15,10 4-11 16,0 4-3-16,7 0-5 0,-14 12-7 16,14 22 14-16,0 12-19 15,0 3 20-15,0-6 0 16,45-9-2-16,0-3-30 16,6-8 29-16,1-5-16 15,-1-8 1-15,-6-6 16 16,-7-4-66-16,-24 0-100 15,-14 0-331-15</inkml:trace>
  <inkml:trace contextRef="#ctx0" brushRef="#br1" timeOffset="252071">20332 5768 783 0,'0'0'169'0,"0"0"-33"16,0 0 2-16,0 0-43 15,0 0-16-15,0 0-63 0,-14-14-2 16,14 14-14-1,0 0 3-15,0 8-7 0,0 22-16 16,0 9 18-16,0 16-9 16,0 2 15-16,0 0-4 15,0-3 1-15,-7-8 12 16,7-11-12-16,0-10-1 16,0-8 2-16,0-11-6 15,0-3 8-15,0-3-4 16,0 0 18-16,0 0-15 15,0 0 32-15,0-3 32 16,0-23-22-16,0-14-24 16,-10-11-16-16,10-12-5 15,0-9 0-15,0-5 15 0,0-3-15 16,0 0 0-16,0 12 0 16,17 14-12-16,-10 19 8 15,0 23-1-15,-1 10 3 16,-6 2-49-16,25 0 1 15,2 16-39-15,18 19 26 16,-1 8 43-16,-13 3-43 16,-17-6-5-16,-7-4 24 15,-7-4 1-15,0-3 19 16,-21-6-51-16,-23-3-58 16,-15-3-60-16,-3-3-263 15</inkml:trace>
  <inkml:trace contextRef="#ctx0" brushRef="#br1" timeOffset="253016">20583 5648 489 0,'0'0'190'0,"0"0"-68"16,0 0-23-16,0 0-20 16,0 0-17-16,0 0-43 0,24-37 10 15,-24 37-29-15,20 0 2 16,11 0-9-16,7 15 1 16,21 7 6-16,-8 4-5 15,1 5 8-15,-1-2-9 16,-6-1 6-16,-7 2 0 15,-18-5-5-15,-20-3-5 16,0-1-67-16,0-4 16 16,-27-8-39-16,-4-9 1 15,3 0 89-15,11 0 10 16,4-12 17-16,6-8-16 16,0-3 5-16,7 0 20 15,0-5-21-15,0-1 19 16,0-5-15-16,14 0-8 15,16-1 31-15,-9 1-25 0,0 0 19 16,3 5 18-16,-4 1-22 16,-9 5 22-16,-4 3 6 15,-7 2-2-15,0 3 27 16,0 5-45-16,0 1 2 16,0 3-15-16,-18 3-9 15,18 3-16-15,-6 0 5 16,-1 0-15-16,-7 6 7 15,7 23 11-15,-3 10 0 16,10 7 0-16,0 0-11 0,10 0 1 16,35-9-45-1,6-8 22-15,8-12 32 0,6-8-16 16,-13-9 17-16,-1 0 0 16,-6 0 9-16,-7-20-3 15,-7-6 1-15,-11-3-1 16,-2-5 53-16,-12 0-4 15,-6 0 5-15,0 2 15 16,0 9-45-16,0 12 40 16,0 2-42-16,0 9-21 15,0 0-7-15,0 0-6 16,0 5-26-16,14 30 22 16,10 11 10-16,4 3 0 15,3 2 0-15,-4-5-2 16,11-1-5-16,-14-11-37 0,4-6 0 15,-11-9 41-15,-3-12-16 16,-8-4 19-16,-6-3 4 16,7 0-4-16,0-3 45 15,3-30 33-15,-3-13-41 16,7-8 13-16,0-4-43 16,3-2 11-16,4 6-18 15,3 11 1-15,-10 15-2 16,-1 10 1-16,18 13-10 15,7 5-36-15,14 0-146 16,-1 5-51-16,1 24-235 16</inkml:trace>
  <inkml:trace contextRef="#ctx0" brushRef="#br1" timeOffset="253248">22236 5543 389 0,'0'0'419'15,"0"0"-338"-15,0 0 12 16,0 0-42-16,0 0-23 16,0 0-28-16,69 0 0 15,3 0 6-15,11 0-6 0,6 3-1 16,-16 2-90-1,-15 3-127-15,-27 7-195 0</inkml:trace>
  <inkml:trace contextRef="#ctx0" brushRef="#br1" timeOffset="253393">22347 5728 250 0,'0'0'158'16,"0"0"-91"-16,0 0-27 15,0 0 6-15,0 0-37 16,0 0-7-16,261 9-4 16,-158-9-307-16</inkml:trace>
  <inkml:trace contextRef="#ctx0" brushRef="#br1" timeOffset="255282">23364 5677 784 0,'0'0'177'0,"0"0"-76"15,0 0 25-15,0 0-21 16,0 0-67-16,0 0 10 15,79-160-1-15,-55 119-23 0,-10 5 21 16,3-1-20-16,-17-1 13 16,0 1 7-16,0 0-44 15,0 5 26-15,0 7-27 16,-10 10 8-16,3 12-11 16,0 3 3-16,7 0-4 15,0 0-1-15,0 0-29 16,-13 35 19-16,6 16 9 15,-11 12 6-15,12 3-2 16,6-1 2-16,0-4 0 16,0-4-3-16,24-11 14 0,-11-15-12 15,1-14 1 1,3-11-18-16,-3-3 14 0,-14-3-9 16,7 0 13-16,0 0 7 15,17 0 6-15,10-26-9 16,11-2-4-16,7-1 10 15,-21 6-13-15,-1 9 3 16,-23 7 0-16,7 5-5 16,10 2-4-16,-10 0-7 15,17 0-15-15,3 14-20 16,-10 6 32-16,4 3-44 16,-4-3 22-16,-3-2 28 15,3-7-29-15,3-6 39 0,4-5-2 16,0 0 5-16,-3 0-7 15,-4-8 16-15,3-15-9 16,-17-8 17-16,-3-4-13 16,7-3 46-16,-14 2-13 15,0 4-7-15,0 4 37 16,-14 5-42-16,-3 6-18 16,-4 11-5-16,15 3 8 15,6 3-18-15,0 0 8 16,-7 0-25-16,0 23 21 15,7 17-15-15,-10 6 19 16,10-2 1-16,0-5 6 0,0-10-14 16,17-12-5-1,17-3-27-15,4-8 37 0,13-6-17 16,1 0 19-16,10 0 6 16,-10-12 7-16,-1-8-13 15,-13-3 0-15,7-5 7 16,-11-2-2-16,-3 3-5 15,0 1 0-15,-10 8 0 16,-15 7 10-16,1 11-16 16,10 0 6-16,-3 0-33 15,0 4 19-15,3 12-48 16,-10 1 10-16,0-5 41 16,0-6-25-16,-7-4 35 15,0-2 0-15,0 0 1 16,0 0 9-16,0 0-9 0,0 0 11 15,0 0 64-15,0-11-42 16,-7-6-7-16,-7-1-10 16,-10 1-13-16,3 7 11 15,4-2-14-15,4 9-4 16,-1 3 3-16,7 0-42 16,-10 0 39-16,3 15-1 15,-10 19 0-15,17 9-7 16,0-4 12-16,7 1 0 15,0-5-3-15,7-9 0 16,17-10-7-16,4-4-6 16,3-9 16-16,-1-3-8 0,5 0 16 15,-4 0-8-15,0-15 23 16,-11-5-21-16,-6-5 23 16,10-7 12-16,-17 4-26 15,7-2 25-15,-14 12-30 16,0 3 2-16,0 9 1 15,0 6-4-15,0 0-10 16,0 0-13-16,0 0-33 16,0 14 40-16,10 11 1 15,-3 1 10-15,7-2 2 16,6-4 10-16,-2-6-12 16,9-2 0-16,-3-7 7 15,7-5-4-15,-3 0 2 16,3 0-3-16,13-14 21 15,-9-11-16-15,9-4 4 0,-13-4-11 16,7 6 9-16,-10 1-8 16,3 6-1-16,0 5 0 15,3 14-5-15,-3 1-3 16,0 0-3-16,3 11 1 16,-10 14-35-16,-3 1 25 15,-4-4-20-15,-3-4 27 16,-7-7 6-16,0-9-4 15,-7 2 11-15,0-4 0 16,0 0 2-16,0 0 9 0,0 0-10 16,0 0 30-1,-7-4 6-15,-14-14-22 0,-10 3-9 16,0-5-6-16,-10 2 14 16,10 4-20-16,-7 5 6 15,0 4-9-15,18 5-1 16,-4 0-5-16,17 20 12 15,0 18-2-15,7 1 3 16,0 1-15-16,0-5 6 16,31-13-13-16,-4-4 24 15,4-13-6-15,0-2 6 16,-3-3 16-16,10 0-15 16,-8-8 36-16,5-18-22 15,-4-8 27-15,0-3 11 16,-11-10-44-16,-20-1 40 0,0-6-14 15,0 0-19-15,0-4 29 16,-20 7-44-16,-11 11 3 16,0 8 3-16,17 18-6 15,0 7-1-15,14 7 0 16,-7 0-17-16,7 4 15 16,-10 36-31-16,10 17 33 15,0 15-9-15,0-1-3 16,17 1 7-16,28-12 3 15,0-11-40-15,6-12 40 16,8-11-44-16,23-16-26 16,15-10-10-16,6 0-177 0,-7-36-691 15</inkml:trace>
  <inkml:trace contextRef="#ctx0" brushRef="#br1" timeOffset="259183">18131 6920 909 0,'0'0'153'15,"0"0"-27"-15,0 0 8 16,0 0-45-16,0 0-14 15,0 0-40-15,0 0-4 16,-14-25-3-16,14 25-23 0,0 0 1 16,0 0-6-1,0 0-8-15,0 0 1 0,0 10-6 16,0 19 13-16,0 6-12 16,0-2 20-16,0 3-8 15,0-8 0-15,0-5 5 16,0-6-8-16,0-14 3 15,0 0 0-15,0-3 4 16,0 0 3-16,0 0 3 16,0 0 2-16,0 0-10 15,0-11 34-15,0-18-12 16,0-8-14-16,0-11 15 16,0-1-24-16,0-2 15 15,0 7-16-15,0 13 5 16,-10 13 12-16,10 10-13 0,0 8-4 15,0 0 0-15,0 0-5 16,0 0 4-16,0 0-11 16,0 14-4-16,45 20 7 15,6 9 9-15,18 4 0 16,-4-2-4-16,-13-2-9 16,10-3 10-16,-21-6-8 15,-10-5-13-15,0-15 22 16,-24-8-9-16,0-3 11 15,0-3-5-15,-7 0 7 16,0 0-2-16,6-3 9 16,-6-20-7-16,0-9 22 15,0-5-19-15,0-4 7 0,0-3 1 16,-13-9-5-16,-18 3-1 16,10-2-7-16,-3 7 1 15,3 13-3-15,15 12 2 16,-8 15 0-16,14 5 0 15,0 0-10-15,0 0 9 16,0 0-6-16,0 0-46 16,0 8 1-16,0 18-60 15,0 11-77-15,0 7-46 16,0 3-252-16</inkml:trace>
  <inkml:trace contextRef="#ctx0" brushRef="#br1" timeOffset="259667">18716 6989 529 0,'0'0'211'0,"0"0"-101"15,0 0-1-15,0 0-26 16,0 0-32-16,0 0-2 16,-7-26-31-16,7 26-15 0,0 0-3 15,0 0-20-15,0 14 17 16,0 10 2-16,0 5 2 16,0-4-6-16,0 0 4 15,20-1-4-15,-2-7-1 16,9-6 1-16,-3-8 4 15,4-3 1-15,3 0 0 16,-1 0 9-16,-2-3-6 16,-11-11 18-16,-10-6 44 15,0 0-12-15,-7-3 37 16,0-6-13-16,0 4-46 16,-21 1 23-16,-10 2-42 15,-6 5-1-15,6 3-11 16,3 5 1-16,-10-1-3 0,18 8 2 15,-11-1-16 1,10 3-1-16,4 0-62 0,3 0-64 16,7 9-46-16,7 20-155 15</inkml:trace>
  <inkml:trace contextRef="#ctx0" brushRef="#br1" timeOffset="260442">19310 6918 658 0,'0'0'160'16,"0"0"-30"-16,0 0-22 15,0 0-22-15,0 0-54 16,0 0 5-16,-158-41-22 16,131 41-7-16,-4 0-11 15,17 18 3-15,-3 13-1 16,10 3-9-16,7 3 10 16,0 4-5-16,0-7 2 15,0-5-21-15,17-9 16 16,11-9-15-16,9-8 16 15,1-3 6-15,0 0 2 0,-3-12 0 16,-5-13 23-16,-9-7-1 16,3-2 59-16,-10-9-10 15,3-2-9-15,-17-10-11 16,0-2-26-16,0-1-11 16,0 7 11-16,0 3-25 15,0 14 19-15,-24 11-14 16,17 11-4-16,-7 9 18 15,14 3-20-15,0 0-7 16,-10 0 7-16,10 23-35 0,0 26 35 16,0 11-4-1,0 5 13-15,24-2-19 0,14-6 1 16,-11-2-10-16,11-7 12 16,7-11-35-16,-7-8 25 15,-11-14 13-15,11-13-14 16,-7-2 9-16,-3 0 12 15,3-14-3-15,0-14 17 16,-11-6-17-16,4-7 31 16,-17 1-9-16,-7 3-3 15,0 2 24-15,0 5-33 16,-24 6 14-16,3 7-15 16,-3 11 0-16,11 6-12 15,6 0 3-15,7 0-12 16,0 18 1-16,0 21 11 0,0 9-6 15,7-1 0-15,37-7-14 16,1-6 18-16,13-12 2 16,-6-4-12-16,17-12 4 15,-11-6-7-15,14 0-13 16,-10-12-39-16,-24-7-145 16,-24-1-184-16</inkml:trace>
  <inkml:trace contextRef="#ctx0" brushRef="#br1" timeOffset="264521">20614 6789 758 0,'0'0'187'0,"0"0"-84"0,0 0 4 16,0 0 23-16,0 0-47 16,0 0-28-16,-38-15 7 15,38 13-57-15,0 2 9 16,0 0-14-16,7 0 8 15,17 0-24-15,3 0 15 16,4 8 1-16,7 15 3 16,-11 3-2-16,4 5-1 15,-7 1 0-15,-17 0 7 16,0-4-16-16,-7-5 5 16,0-6-34-16,0-7 31 15,0 0-40-15,-14-7 11 16,4-3 25-16,3 0 11 15,0 0 9-15,7-13-9 0,0-12-28 16,0-3 24-16,14-3 5 16,10-4-1-16,7 1 0 15,4 1 6-15,-11 1-5 16,-4 3-1-16,4 6 0 16,-17 0 4-16,-7 6 7 15,7 0-5-15,-7 5 14 16,0 7-17-16,0 5 39 15,0 0-31-15,0 0-7 16,0 0-8-16,0 0 0 16,0 0-2-16,-14 11-6 15,7 15 12-15,-10 2 3 0,10 4-3 16,7-1-12-16,0 1 7 16,7-1-24-16,38-5 29 15,7-6-6-15,9-12-5 16,-9-8 4-16,0 0 7 15,-1 0 0-15,-13-5 13 16,-11-18-7-16,-2-3 3 16,-12 0 8-16,1-3 2 15,-14 1 27-15,0 2-28 16,0 3 9-16,0 3 10 16,0 3-35-16,0 9 13 15,-7 3-15-15,7 1 7 16,-7 4-22-16,7 0 15 0,0 0 0 15,0 0-9-15,0 0-9 16,0 26 4-16,7 8 6 16,17 9-14-16,11 3 14 15,2-3 4-15,1 0-7 16,0-1 7-16,-4-7-26 16,-9-8 20-16,-12-6 2 15,-6-9-22-15,-7-9 25 16,0 0-18-16,0-3 4 15,-27 0 11-15,-25 0 16 16,7 0-2-16,-6-15 0 16,13-2-2-16,7 3 21 0,10 0-14 15,-3 5 2-15,17 0 4 16,7 6-12-16,0 1 0 16,0-1-5-16,0 3 6 15,0 0-17-15,0 0 2 16,0 0-8-16,0 0 16 15,31 0-4-15,7 0 5 16,7 0 0-16,-11 0 1 16,18 0-1-16,-7 0 0 15,6-11 0-15,-6-9 10 16,0-4 0-16,-14-4-5 16,-11 3 7-16,-10-2 1 15,-3 1 34-15,-7 6-29 16,0 6 16-16,0 3 0 15,0 8-34-15,0 3 20 0,-7 0-20 16,7 0 8 0,0 0-9-16,0 0 1 0,0 0-13 15,0 9 12-15,0 20-6 16,21 5 5-16,0 3 2 16,17-5-15-16,-7-4 10 15,-4-12-31-15,4-3 12 16,0-11 18-16,-10-2 1 15,-4 0 5-15,-4-2 4 16,1-22 2-16,-14 2 17 16,7-7 8-16,-7 1-14 15,0-4 15-15,0-3-21 0,-7 4 5 16,-13 9 1-16,13 4-15 16,-4 12 20-16,11 4-22 15,-6 2 0-15,6 0-5 16,0 0-24-16,0 17 18 15,0 11 9-15,0 10-8 16,24 0 6-16,3-5-5 16,4-5 6-16,14-2 1 15,-18-9-16-15,11-6 17 16,-7-4-6-16,-3-7 7 16,2 0-8-16,-5 0 13 15,-12-9-5-15,8-15 11 16,-4-6-1-16,-10-4-3 0,0-13 10 15,0-4-11-15,-7-3 21 16,0-1-21-16,0 9 2 16,0 9 9-16,-14 15-7 15,-10 7 4-15,10 9-14 16,0 4 7-16,8 2-17 16,6 0 10-16,0 0 0 15,-11 6-12-15,4 33-2 16,7 22 14-16,0 7 0 15,0-2-14-15,31-6 6 16,14-11-8-16,0-12 1 16,6-14 13-16,1-12-20 0,-7-11 22 15,6 0-1-15,-13 0 5 16,7-26 8-16,-11-8-10 16,-3-6 3-16,-7-6 31 15,-17-2-22-15,-7-12 13 16,0-3-16-16,-24 9-5 15,-14 5 19-15,11 17-21 16,2 15 4-16,12 9 14 16,13 8-12-16,0 0-19 15,0 0 9-15,0 17-28 16,0 31 26-16,0 18 0 16,0 8 2-16,13-7-4 15,12-8 4-15,12-13-2 0,-2-9-18 16,3-8-22-1,-1-9 3-15,1-8-28 0,7-10-26 16,0-2-30-16,-11 0-130 16,-17-21-76-16</inkml:trace>
  <inkml:trace contextRef="#ctx0" brushRef="#br1" timeOffset="264713">22666 6689 551 0,'0'0'159'0,"0"0"-42"15,0 0 23-15,0 0-13 16,0 0-73-16,0 0-50 16,24-14 1-16,35 14 16 15,6 0-14-15,11 0 8 0,-11 0-15 16,-6 0-99-16,2 0-314 16</inkml:trace>
  <inkml:trace contextRef="#ctx0" brushRef="#br1" timeOffset="264942">23443 6726 491 0,'0'0'380'0,"0"0"-308"15,0 0 35 1,0 0-41-16,0 0-57 0,0 0-9 16,90-14 0-16,-1 14 12 15,1 0-12-15,13 0 0 16,0 0-2-16,-14 0-121 16,-44 0-220-16</inkml:trace>
  <inkml:trace contextRef="#ctx0" brushRef="#br1" timeOffset="265123">23615 6898 706 0,'0'0'134'0,"0"0"-58"16,0 0 12-16,0 0-61 15,0 0 3-15,244 0-24 16,-140 0-6-16,2 0 0 15,-20-15-184-15</inkml:trace>
  <inkml:trace contextRef="#ctx0" brushRef="#br1" timeOffset="283352">24867 6570 632 0,'0'0'295'0,"0"0"-153"0,0 0 9 16,0 0-46-16,0 0-13 16,0 0-29-16,0 0-34 15,-52-78 19-15,25 78-41 16,3 0-6-16,-4 0 8 15,-10 16-1-15,1 16-8 16,6 3 0-16,3 4 7 16,11-1-10-16,17-1 3 15,0-3 0-15,0 1-8 16,31-4 11-16,20-4-3 16,8-6 0-16,10-6-24 15,3-7 14-15,-3-8-20 0,-4 0 25 16,4-3-2-1,-11-20 14-15,-6-2 1 0,-8-6-4 16,1-7 2-16,-17-1 13 16,-11-3-16-16,-10 1-2 15,-7 6 14-15,0 13-9 16,0 7 3-16,0 11-5 16,0 4 3-16,-7 0-11 15,7 0 4-15,0 4 0 16,0 21-10-16,0 10 13 15,0-3-3-15,14 2 0 16,17-3 1-16,13-2-11 16,-9-3 10-16,2-10-12 15,1-1 10-15,-7-12-18 0,-10-3 19 16,10 0-2-16,-11 0 3 16,-13-8 15-16,10-13-14 15,-17-2-1-15,0-5 25 16,0-4-23-16,0 1 11 15,0 2 4-15,0 6-12 16,0 9 19-16,0 6-18 16,0 4 4-16,0 4 1 15,0 0-11-15,0 0 0 16,0 0-12-16,0 15-1 16,14 11 10-16,7 8 3 15,10-5 0-15,7-7-7 16,6-4 3-16,1-7 2 0,7-5-5 15,13-6 7 1,-7 0-2-16,4 0 2 0,-17-11 0 16,-18-7 10-16,-13-5-7 15,3 2 3-15,-17-4 2 16,0 3 0-16,0 2-8 16,-17 3 0-16,3 8 0 15,1 0 0-15,13 9 0 16,-7 0 0-16,7 0-3 15,0 0-10-15,0 6 9 16,0 11-5-16,0 6 3 16,27 3-2-16,11-1-5 0,7 4 11 15,0-3 0-15,-1-3-12 16,-6 0 1-16,-4 0 13 16,-9-3 0-16,-5-2-4 15,-10-2-10-15,-10-1 12 16,0-2-11-16,0-4-20 15,-37-1 25-15,-1-2-10 16,0-6-8-16,11 4 14 16,2-4-25-16,19 0 23 15,6 0 11-15,0 0 6 16,0-27-1-16,0-4-2 16,13-6 0-16,39-6 0 15,-1-5 8-15,11-1-6 0,-3 6 8 16,-14 9-10-1,-15 8 34-15,-16 12-17 0,-7 8 0 16,0 6 4-16,-7 0-18 16,0 0-6-16,7 0 1 15,0 6-5-15,17 16 0 16,7 7 7-16,-11-3 0 16,11 3-1-16,-17-1 8 15,7-2-7-15,3 2 0 16,-17-2 2-16,17-1-1 15,-24-1-1-15,13-4 0 16,-13-9-4-16,0 1 8 16,7-6-4-16,0-6 1 15,-7 0 5-15,0 0 3 0,0 0-8 16,0 0 9-16,-7 0 30 16,-6-13-38-16,-18-3 10 15,17-8-4-15,7-1-6 16,-3-6 14-16,10-10-16 15,0-7 0-15,38-4-4 16,13 6 1-16,1 7 3 16,-1 7 0-16,-6 12 5 15,0 9-15-15,-8 5 10 16,-6 6 0-16,-17 0-10 16,0 0 5-16,-4 0 2 15,-10 0-26-15,0 14-102 16,0 7-85-16,0-1-213 0</inkml:trace>
  <inkml:trace contextRef="#ctx0" brushRef="#br1" timeOffset="283786">27559 6324 695 0,'0'0'113'0,"0"0"4"16,0 0-14-16,0 0-55 15,0 0-28-15,0 0-20 16,0-12-7-16,0 12 0 15,0 12 9-15,0 2-2 16,0-6 0-16,0-2 4 16,0-6-1-16,0 0-3 15,0 0 0-15,7 0 24 16,0 0 29-16,10-6 24 16,-10-11-11-16,0-3-18 15,-7-4 22-15,0 8-43 0,0 2-16 16,0 5 1-1,0 6-9-15,0 3-6 0,0 0-6 16,-14 6-104-16,-17 25-39 16,0 3-117-16,11 4-329 15</inkml:trace>
  <inkml:trace contextRef="#ctx0" brushRef="#br1" timeOffset="283973">27662 6721 563 0,'0'0'253'15,"0"0"-133"-15,0 0-23 0,0 0-1 16,0 0 17-16,0 0-27 16,-251 177-12-16,138-120-43 15,-4 5-23-15,-24 1-8 16,0 0-230-16</inkml:trace>
  <inkml:trace contextRef="#ctx0" brushRef="#br1" timeOffset="302005">19094 8716 64 0,'0'0'525'15,"0"0"-329"-15,0 0-52 16,0 0-8-16,0 0-25 16,0 0-23-16,14-14 14 15,-4 11-38-15,-10 0-6 16,0-3-3-16,0 0-30 15,0 0 9-15,0 4-16 16,0-1-17-16,0 0 11 16,-10 1-12-16,-4 2-3 0,-7 0 1 15,-10 0-9-15,-7 0 11 16,11 0 0-16,-11 2 1 16,14 12-7-16,3-2 6 15,8 2 0-15,-5 1-2 16,5-1 4-16,-1 3-9 15,4 3 3-15,10 6-20 16,0 0 22-16,0-1-30 16,0 7 13-16,0-6 14 15,10 5-16-15,24-5 21 0,4-1 0 16,7 1-2 0,-7-6-6-16,-1-3 4 0,-9-3 4 15,-4-2-3-15,-10-4 8 16,-7 1-5-16,-7 0 0 15,0-1-15-15,0 4 3 16,-14 5-11-16,-31 0 23 16,1 0 8-16,-1-4-2 15,7-3-6-15,10-4 0 16,4-3 1-16,11-1 2 16,-1 1-3-16,-3 1-7 15,17-4 6-15,0 0-24 16,0 0 23-16,0 0-12 15,0 0-26-15,17 0 13 16,4 0 9-16,9 0 18 0,-9 0-5 16,-4 8-4-16,-3 6 4 15,-7 3-8-15,0 9 5 16,0 6 5-16,0 4 1 16,-7 11 2-16,0 6 0 15,0 8 7-15,0 6 1 16,0 3-5-16,0-5 1 15,-14-4 13-15,0-4-15 16,14-11 8-16,0-7-9 16,0-1 7-16,0-9-7 0,0-4-1 15,14-8 10 1,31-6 4-16,-1-2-4 0,15-9 29 16,-8 0 21-16,11 0-29 15,-10-17 8-15,-18-9-14 16,4 1-20-16,-21 7 9 15,-17 10-14-15,0 8-78 16,-76 3-306-16</inkml:trace>
  <inkml:trace contextRef="#ctx0" brushRef="#br1" timeOffset="304008">18946 16455 758 0,'0'0'193'16,"0"0"-29"-16,0 0-38 15,0 0-56-15,0 0-31 16,0 0 15-16,14-51-31 16,3 44-2-16,4 7 6 15,-8-5-27-15,18-3 14 0,-10 5-13 16,-11 1 5-16,11 2-3 16,-14 0-3-16,0 0 0 15,10 0-3-15,-17 0 8 16,7 0-5-16,6 0 0 15,-13 0 0-15,7 0-4 16,-7 0 4-16,0 2 0 16,7 9-5-16,-7 1-4 15,10 2 7-15,-3 3 0 16,-7 3 2-16,0 0-11 16,0 1 9-16,0 1 2 15,0-2-7-15,0-8 9 16,-17 2-2-16,10 6 0 15,-7-9 3-15,8-5-10 16,-1 0 7-16,7-6-11 0,0 2 10 16,0-2-5-16,0 0 4 15,0 0 2-15,0 0 0 16,0 0-5-16,0 0 4 16,20 0 1-16,-6 6 0 15,3 0 3-15,-3 5-3 16,-7-8 0-16,-7 3 3 15,7-6-13-15,-7 6 10 16,0-1 0-16,0-5-5 16,0 0 3-16,0 0-3 15,0 6 4-15,0-6 1 16,0 0 11-16,0 3-11 0,0-3 1 16,0 0 6-16,0 0 2 15,0 0-7-15,0 0-2 16,0 0 4-16,0 0-7 15,0 0 3-15,0 0 0 16,0 0 0-16,0 0 4 16,0 0-4-16,0 0 0 15,0 0 4-15,0 0 9 16,0 0-12-16,0 0 6 16,0 0 22-16,0 0-18 15,0 0 18-15,0 0-20 16,0 0-4-16,0 0-10 15,0 0 1-15,0 0 0 0,10 0 0 16,11 0-4-16,3 0 8 16,3 0 0-16,-3 0 5 15,-3 0-4-15,-14 0-1 16,17 0 0-16,-17 0-2 16,7 0 8-16,-14 0-6 15,6 0 0-15,-6 0 3 16,0 0-3-16,0 0 0 15,0 0 0-15,0 0-2 16,0 3-5-16,0 5 5 16,-20-2-6-16,-11 5 8 15,-7 4 5-15,11-1-2 16,3 3-3-16,3-3 0 0,7 5 2 16,4 5-2-16,-4 2 0 15,14 0 2-15,0 5-13 16,0 7 11-16,0-4 0 15,0 3-2-15,14 0 11 16,-4-5-9-16,-3-4 0 16,0 1 1-16,-7-3-2 15,0-6 1-15,0-9 0 16,0-3-4-16,0 4 13 16,-7-12-9-16,-24 6 0 15,0-6 5-15,-3 0-2 16,-4 0-2-16,0 0-1 15,11 0 0-15,-4-6-90 16,7 0-169-16,3-8-464 0</inkml:trace>
  <inkml:trace contextRef="#ctx0" brushRef="#br1" timeOffset="309345">20775 9855 20 0,'0'0'352'0,"0"0"-204"0,0 0-48 16,0 0 26-16,0 0-4 15,0 0-28-15,0 0 19 16,0 0-21-16,0 0-20 16,0-13 5-16,0-7-56 15,0-5 10-15,10-7-31 16,11 1 13-16,-7-1-12 15,17 6-1-15,-11 12 0 16,5 9-6-16,-12 5-2 16,11 0 6-16,4 11-4 15,-4 17-2-15,3 13-4 0,-9 5 3 16,-12 2 5 0,1-2-5-16,-7-10-10 0,0-5 11 15,0-9-20-15,0-12-10 16,0-4 33-16,0-2-17 15,0-4 22-15,0 0 14 16,0 0-12-16,0-26 6 16,7-8-8-16,10-9 0 15,4-4-3-15,10-1 5 16,-3-1-2-16,9 12 0 16,-16 11 11-16,-4 9-11 15,-10 15 0-15,0 2-18 16,0 0 16-16,10 8-20 15,10 21 22-15,-2 5-4 0,-5 3 10 16,-6 0-6-16,-4-3 0 16,4 1 3-16,-7-9-8 15,-7-4 5-15,7-2-5 16,-7-11-27-16,0 0-74 16,0-4-1-16,0-5-40 15,0 0-21-15,0 0-193 16</inkml:trace>
  <inkml:trace contextRef="#ctx0" brushRef="#br1" timeOffset="309948">21459 9797 1 0,'0'0'594'0,"0"0"-451"0,0 0-33 15,0 0-13-15,0 0-79 16,0 0-17-16,0-12-2 15,7 12-3-15,24 0 4 16,-3 0 0-16,10-2 7 16,-1-8 11-16,-2-4-18 15,-18 3 23-15,-3 0 10 16,-7-4-13-16,-7 5 24 16,0-2 16-16,0 2-18 15,0 2 14-15,0 2-41 16,-14 4 2-16,-10-4-11 15,-4 6-4-15,-10 0 8 0,1 0-10 16,16 0 0 0,-3 8-10-16,10 12 10 0,7 4 0 15,7 4-1-15,0 1-6 16,0-1 3-16,21 1 4 16,17-7-13-16,13-5 9 15,-6-5 1-15,0-9 3 16,-7-3-5-16,-1 0 13 15,8 0-3-15,-17-5-5 16,-4-16 5-16,-11 4 4 16,1-2-6-16,-7-5-3 15,-7-1 22-15,10-1-11 0,-10 9 30 16,0 5-17 0,0 10-3-16,0 2 23 0,0 0-44 15,0 0-11-15,7 2 11 16,14 24-27-16,10 5 27 15,7 4 0-15,6-4 1 16,-9-3-6-16,9-2 9 16,-6-2-6-16,-7-10 2 15,-10-3-63-15,-7-2-18 16,-4-4-73-16,-10-5-156 16,0 0-236-16</inkml:trace>
  <inkml:trace contextRef="#ctx0" brushRef="#br1" timeOffset="310155">22013 9714 515 0,'0'0'225'0,"0"0"-81"16,0 0-36-16,0 0-21 16,0 0-67-16,0 0-15 15,-14-2-5-15,14 32-7 16,0 7 7-16,0 6 3 15,0 0 4-15,0-5-1 16,0-2-6-16,0-5-35 16,0-4-140-16,0-13-155 15</inkml:trace>
  <inkml:trace contextRef="#ctx0" brushRef="#br1" timeOffset="310450">22364 9473 811 0,'0'0'158'0,"0"0"2"0,0 0-59 16,0 0-24-16,0 0-54 15,0 0-23-15,0-7-1 16,0 43-16-16,7 12 17 15,6 13 2-15,-6-1 1 0,10-1-3 16,-10-1 4 0,-7-10 4-16,7-7-6 0,-7-10-2 15,7-11-9-15,0-6-2 16,-7-4-126-16,0-5-34 16,0-5-71-16,0 0-140 15</inkml:trace>
  <inkml:trace contextRef="#ctx0" brushRef="#br1" timeOffset="310629">22261 9851 456 0,'0'0'146'0,"0"0"-26"0,0 0-30 16,0 0 8 0,0 0-89-16,0 0-4 0,79-15 19 15,-17 15-18-15,3-2-3 16,0 2-1-16,-3 0-2 15,-10 0-311-15</inkml:trace>
  <inkml:trace contextRef="#ctx0" brushRef="#br1" timeOffset="310929">23110 9696 280 0,'0'0'431'0,"0"0"-353"16,0 0 6-16,0 0-1 15,0 0-29-15,0 0-9 16,-35 0-33-16,35 0-12 15,0 0-1-15,52 0 1 16,6 0 8-16,18 0-3 16,-4 0-4-16,-3 0-1 15,-10 0-112-15,-15 0-48 16,-23 0-30-16,-14 9-139 0</inkml:trace>
  <inkml:trace contextRef="#ctx0" brushRef="#br1" timeOffset="311092">23127 9842 229 0,'0'0'226'0,"0"0"-163"15,0 0 5-15,0 0-33 16,0 0-25-16,0 0 25 16,148 0-24-16,-66 0-3 15,22 0-8-15,-1 0-63 16</inkml:trace>
  <inkml:trace contextRef="#ctx0" brushRef="#br1" timeOffset="312630">24372 9471 707 0,'0'0'198'0,"0"0"-83"0,0 0 42 16,0 0-80-16,0 0-44 16,0 0 5-16,-76-63-38 15,55 63 19-15,-3 0-19 16,-3 14 0-16,-4 23-10 15,10 9 4-15,4 4 6 16,10 3-5-16,7-7-5 0,0-4-22 16,31-4-6-16,14-9-14 15,13-7 6-15,1-10-10 16,10-12 2-16,-11 0 38 16,-6 0 6-16,-8-12 10 15,-13-10 4-15,-10-2 0 16,-7 1 41-16,-14 1-11 15,0-7 20-15,0 3 8 16,0-2-37-16,0 2 16 16,0 4-6-16,0 7-35 0,0 7 18 15,0 8-18 1,0 0 0-16,0 0-4 0,0 0-14 16,0 2-2-16,17 19 9 15,3 7-23-15,11 4 2 16,-10-1 14-16,10-3-24 15,-10-10 20-15,10-4-26 16,-11-8 27-16,11-6 14 16,-7 0 7-16,-3 0 4 15,-14-15-4-15,6-5 18 16,-2-3 46-16,-11-5-26 16,0-4 23-16,0-5-10 15,0 3-22-15,0 5 37 16,0 9-36-16,0 6 0 15,-11 5-4-15,11 7-21 0,0 2-10 16,0 0 2-16,0 2-24 16,0 27 23-16,18 5 4 15,9-1 0-15,11-3-8 16,7-4 1-16,-8-6 6 16,1-9-3-16,-3-5-13 15,-11-6 9-15,-4 0 9 16,-9 0-1-16,2 0 5 15,-13-17 6-15,7-9-11 16,-7-3 1-16,0-2 6 16,0 2 8-16,0 1-15 15,-20 2 0-15,-4 6 10 0,10 12-3 16,7-1-8 0,7 9 1-16,0 0-13 0,0 0 9 15,0 0-27-15,0 9-26 16,0 14 56-16,0 4-11 15,27-1 8-15,18 4 4 16,7-5 0-16,-1-2 1 16,-6 2-1-16,0-1 0 15,-14-4-4-15,-11-3 10 16,-3-3-6-16,-10-6 0 16,-7-2-7-16,0-6 2 15,0 3-2-15,0-3 7 16,0 0-7-16,0 0 11 15,0 0-4-15,-7 0 25 16,-23-9-23-16,9-5 23 0,4-9-25 16,10 1 0-16,7-10-1 15,0-8 11-15,7-9-12 16,44-1 2-16,18-3 0 16,-10 14-5-16,-15 13 5 15,-6 15 0-15,-24 11-5 16,6 0-9-16,-9 0 13 15,9 22 0-15,-6 14-4 16,3 5-7-16,-3 7 6 16,0 2 6-16,3-5-3 15,-3-5 8-15,0-5-5 16,3-4 0-16,-10-8 7 0,-7-6-12 16,0-5 5-16,0-10-5 15,0-2-2-15,0 0 13 16,0 0-6-16,0 0 15 15,-24-14-10-15,-4-15 22 16,4-2-18-16,10-3-3 16,7-6 4-16,7-6 7 15,0-2-17-15,14 2 0 16,38 3 6-16,-1 11-11 16,-6 7 5-16,0 7 0 15,-8 7-6-15,1 2 5 16,-10 9 1-16,-4 0 0 15,-10 0-18-15,-8 0-37 16,-6 20-107-16,0 12-193 0</inkml:trace>
  <inkml:trace contextRef="#ctx0" brushRef="#br1" timeOffset="313196">26290 9637 542 0,'0'0'207'16,"0"0"-79"-16,0 0 4 15,0 0-54-15,0 0-10 16,0 0-10-16,-44-52-57 0,37 52 14 16,0 0-15-16,-7 6 0 15,14 14-14-15,0 6 14 16,0-4 0-16,0 1-8 16,14-9-10-16,17-5 15 15,-11-2 2-15,5-7 2 16,-12 0 13-16,-6 0-14 15,0 0 7-15,0-10 14 16,-7-7-10-16,0 0 31 16,0-3-13-16,0 6-20 15,0-1-9-15,-14 9-3 16,-17 6-42-16,11 0-78 0,-11 0-275 16</inkml:trace>
  <inkml:trace contextRef="#ctx0" brushRef="#br1" timeOffset="314290">26713 9345 93 0,'0'0'603'15,"0"0"-448"-15,0 0 12 0,0 0-57 16,0 0 7-16,0 0-39 16,7-109-28-16,-7 109 19 15,0 0-54-15,0 0-7 16,0 0-8-16,0 9-18 15,0 25 18-15,0 14-6 16,0 15 12-16,0 0-9 16,0-6 6-16,0-4-3 15,0-17 0-15,7-10 13 16,3-14-12-16,-10-10-1 16,7-2 2-16,-7 0 7 15,0 0-3-15,0 0-6 16,14 0 20-16,10-20-16 15,4-11 7-15,9-9-11 16,1 0 0-16,-10 3-7 0,-4 5 11 16,-11 15-4-16,-6 8 0 15,11 4 8-15,-18 5-16 16,0 0 8-16,20 0-29 16,11 0 19-16,4 26-22 15,9 2 16-15,-6-2 6 16,0-4-46-16,-7-4 47 15,-11-6-11-15,5-10 12 16,-12-2-6-16,1 0 15 16,0 0-1-16,3-5 8 15,-3-24 6-15,-7-2-6 16,-1-10 10-16,-6 7-2 0,0-1 26 16,0 5-25-16,0 6 11 15,-13 4 7-15,-8 6-32 16,4 3 15-16,3 7-18 15,7 4-10-15,0 0 3 16,1 10-11-16,6 27 18 16,-11 5-8-16,11 10 5 15,0-4-7-15,11-4 6 16,30-10-27-16,3-15 27 16,18-9-14-16,-3-10 18 15,-8 0 5-15,1 0 4 16,-14-18-8-16,-11-8-1 15,-3-2 2-15,-17-1 13 0,0 1-15 16,-7-3 21 0,0-2 16-16,0 5-27 0,0 6 29 15,0 10-15-15,0 9-16 16,0 3 6-16,0 0-14 16,0 0-5-16,0 0-1 15,0 15-9-15,0 7 13 16,31 10 2-16,7-1 0 15,7 1-6-15,13-4 6 16,0 2 0-16,1-12-5 16,-7 3-59-16,-22-7-60 15,-30-4-176-15,0-2-369 0</inkml:trace>
  <inkml:trace contextRef="#ctx0" brushRef="#br1" timeOffset="314513">27848 9191 732 0,'0'0'143'15,"0"0"-55"-15,0 0 29 16,0 0-88-16,0 0-15 16,0 0-14-16,-45 59 0 15,25-1 6-15,2 1-3 16,5 2-2-16,-8-1 6 15,11 0-5-15,3-9-4 16,7-8-130-16,0-11-296 0</inkml:trace>
  <inkml:trace contextRef="#ctx0" brushRef="#br1" timeOffset="314829">28285 8933 851 0,'0'0'181'16,"0"0"-57"-16,0 0-13 0,0 0-68 16,0 0-34-1,0 0-9-15,0 41 0 0,0 4 6 16,0 6 2-16,0 7-7 15,0-1-1-15,0 3 8 16,6-3-3-16,1-8-5 16,4-5 0-16,-4-17-7 15,6-7-4-15,1-9-41 16,10-5-22-16,-10-6-67 16,10 0-6-16,-17-17-97 15,-7-9-333-15</inkml:trace>
  <inkml:trace contextRef="#ctx0" brushRef="#br1" timeOffset="314986">28212 9242 343 0,'0'0'165'0,"0"0"-48"0,0 0-26 15,0 0 4-15,0 0-27 16,0 0-68-16,-37-22 0 16,95 22 11-16,7 0-2 15,4 0 10-15,-4 0-19 16,-13 0-126-16,-21 0-340 15</inkml:trace>
  <inkml:trace contextRef="#ctx0" brushRef="#br1" timeOffset="315362">28828 9119 764 0,'0'0'158'15,"0"0"-59"-15,0 0-23 16,0 0 1-16,0 0-76 16,0 0 5-16,-62-9-12 15,48 18 8-15,14 8-2 16,0 0 0-16,0-5-3 15,0 0-3-15,0-7 6 16,14-2 0-16,10-3 10 0,-3 0-5 16,-14 0 11-16,10 0 29 15,-4-14 15-15,-13-1 25 16,0 4-57-16,0-1-10 16,0 7-3-16,0 1-15 15,-20 4-19-15,-4 0-43 16,-7 12-121-16,10 17-90 15,7 11-276-15</inkml:trace>
  <inkml:trace contextRef="#ctx0" brushRef="#br1" timeOffset="315581">28914 9645 811 0,'0'0'206'16,"0"0"-125"-16,0 0 40 16,0 0-46-16,0 0-65 15,0 0 18-15,-59 63-21 16,-6-18 2-16,-38 10-9 16,-24 2-34-16,-21 1-371 15</inkml:trace>
  <inkml:trace contextRef="#ctx0" brushRef="#br1" timeOffset="321488">21043 11043 5 0,'0'0'23'15,"0"0"-16"-15,0 0 0 0,0 0 52 16,0 0 54-16,0 0-50 15,0 0 28-15,7 0 21 16,-7 0-9-16,0 0 2 16,0 0-22-16,0 0 24 15,0 0-24-15,0 0-7 16,0-4 17-16,0 4-34 16,7-2 14-16,-7 0-10 15,0 2-18-15,0 0 19 16,0-3-36-16,0 0-6 15,0-3 1-15,0 4-19 16,0-1 8-16,0 3-12 0,0 0 1 16,-7 0-10-16,-7 0-7 15,-10 8 13-15,-3 15-5 16,-11 11 14-16,17 6-6 16,4 3 0-16,17 0-15 15,0 0 10-15,0-2-36 16,38-8 11-16,7-4 17 15,6-12-24-15,1-7 18 16,-7-6 4-16,6-4 10 16,-13 0-2-16,0 0 7 15,-11-17 0-15,-3-3 11 16,-3-6-3-16,-14-3 3 16,10-2 6-16,-10-3-4 0,0 1 20 15,-7 0-31-15,0 10 14 16,0 9 13-16,0 8-14 15,0 4 15-15,0 2-30 16,0 0 0-16,0 0-2 16,0 0-11-16,0 0 6 15,0 2 3-15,0 21-31 16,0 12 29-16,0 4-7 16,0-1-17-16,7-4 13 15,24-8-9-15,-4-9 15 16,4-6 6-16,0-5-19 15,-10-6 20-15,3 0 4 16,3 0 0-16,-10-23 2 16,4-5 3-16,-14-1-5 0,7-3 28 15,-4 1-23-15,-10 0 25 16,0-1-3-16,0 9-10 16,0 6 18-16,0 9-18 15,0 2-7-15,0 6-7 16,0 0-1-16,0 0-4 15,0 0-10-15,0 3-19 16,-10 25 25-16,10 10 0 16,0 5-2-16,0-4-4 15,17-1-5-15,21-7 13 16,-4-8-11-16,4-9-11 16,-7-8 23-16,-4-6-10 15,4 0 13-15,0-3 2 16,-3-20 5-16,-4-3-1 0,-17-2-5 15,0-1 2-15,-7 0 20 16,0 1-7-16,0 5 14 16,0 3 5-16,-7 6-22 15,0 5 19-15,0 9-32 16,7 0 10-16,0 0-22 16,0 0 9-16,0 0-6 15,0 0-4-15,0 0-54 16,7 26 63-16,20 3-2 15,4 2-18-15,7 0 20 16,0 1-14-16,-4-7-2 0,-3 1 10 16,-10-5-25-16,-4-7 25 15,-17-2 0-15,7-7-7 16,-7 0 17-16,0-5-21 16,0 0-1-16,0 0 5 15,-24 0 17-15,10 0 9 16,-6 0 0-16,2 0-6 15,12-20 19-15,6-2-10 16,0-9-12-16,0-4 22 16,0-5-19-16,24 3 7 15,-4 5-9-15,-6 12 3 16,3 9 13-16,-17 8-13 16,7 3 6-16,-7 0-8 15,0 0 0-15,7 0-4 16,14 6-12-16,3 20 12 0,7 5-5 15,3 3 7-15,-3 3 0 16,0 1-3-16,-4-4 11 16,-3-2-8-16,4-7 0 15,-11-2 0-15,-3-9-5 16,-7-2 5-16,0-6 0 16,-7-6-1-16,0 0 5 15,0 0-4-15,0 0 0 16,0 0 1-16,-7 0 12 15,-24-6-9-15,10-14 12 16,1-3 12-16,2-3-26 16,11-5 11-16,7-9-9 0,0-9-3 15,38-3-2-15,21 1 1 16,16 5-3-16,-9 17-2 16,-22 10-11-16,-13 10 14 15,-17 9-10-15,-7 0-43 16,0 0-10-16,-7 26-70 15,0 8-136-15</inkml:trace>
  <inkml:trace contextRef="#ctx0" brushRef="#br1" timeOffset="321981">23082 11326 452 0,'0'0'114'15,"0"0"-42"-15,0 0 54 16,0 0-27-16,0 0-26 15,0 0 8-15,0 0-31 16,-31-17 20-16,24 14-34 0,7 3-18 16,0 0 11-16,-6 0-29 15,6 0 0-15,0 0-5 16,0 0 4-16,0 0-4 16,0 0-18-16,0 0 10 15,0 0 7-15,0 0 1 16,13 0 5-16,5 0 7 15,-12 0-2-15,1 0 8 16,0 0-6-16,0-2-4 16,-7-13 27-16,0 4-13 15,0-4 21-15,0 4-14 16,0 5-17-16,0 3 7 0,0 3-14 16,-14 0-17-16,1 0 7 15,-5 12-45-15,5 13-93 16,6 6-185-16</inkml:trace>
  <inkml:trace contextRef="#ctx0" brushRef="#br1" timeOffset="322906">23430 11089 829 0,'0'0'138'0,"0"0"-25"0,0 0-9 15,0 0-29-15,0 0-22 16,0 0-53-16,-14-40 3 16,14 40-7-16,0 26-16 15,0 8 20-15,0 6 0 16,0 8 9-16,0-5-11 15,0 1 2-15,0-8 0 16,0-7-5-16,0-6 8 16,0-13-3-16,0-3 0 15,0-7 5-15,0 0 3 16,0 0-8-16,14 0 2 0,10-14 21 16,3-15-21-16,4-6 8 15,0-1 11-15,-10 1-21 16,-8 4 26-16,12 11-22 15,-19 9-3-15,-6 11 17 16,0 0-15-16,7 0-6 16,0 0 2-16,10 0-20 15,4 19 13-15,0 7 8 16,10 0 0-16,-1 0-4 16,-16-3 4-16,17-3-5 15,-10-9-5-15,3-5-7 16,-3-3 10-16,3-3 1 15,-4 0 6-15,-6 0 2 16,3-9 2-16,-3-14-4 16,0-3 7-16,-7-2-3 0,-7-3 15 15,0-4-3-15,0 3 6 16,-7 1 2-16,-14 5-23 16,-10 6 27-16,17 8-20 15,-10 4-1-15,11 8-12 16,6 0 5-16,7 0 0 15,-7 12-6-15,7 19 4 16,0 9 2-16,0 6 0 16,0-3-8-16,20-3-1 15,18-11 1-15,-7-7-8 16,4-10 9-16,-5-9-13 0,1-3 20 16,-3 0 0-1,3 0 6-15,0-20-3 0,-4-6-3 16,-13 0 0-16,3 0 11 15,-17-2-7-15,0 2 19 16,0 1 3-16,0 1-15 16,0 10 22-16,0 6-32 15,0 8 4-15,0 0-3 16,0 0-2-16,0 0-6 16,0 11-5-16,21 12 11 15,10 6-2-15,7-1 2 16,-11 1 0-16,18-3-3 15,0-6 3-15,-1 0-3 16,-6-9-23-16,0 0-53 0,-11-8-53 16,-2-3-115-16,-19 0-150 15</inkml:trace>
  <inkml:trace contextRef="#ctx0" brushRef="#br1" timeOffset="323112">24365 11089 636 0,'0'0'155'0,"0"0"-121"15,0 0 32-15,0 0-36 16,0 0-18-16,0 0-9 0,0 0 0 16,-31 65 12-16,3-23-15 15,-3-3 0-15,0 10-3 16,18-4-23-16,6-5-236 15</inkml:trace>
  <inkml:trace contextRef="#ctx0" brushRef="#br1" timeOffset="323445">24674 10817 837 0,'0'0'168'16,"0"0"-51"-16,0 0 9 16,0 0-61-16,0 0-51 15,0 0-14-15,24 15 1 16,-17 16-1-16,14 9 0 15,-11 3 4-15,-3 3-3 16,0-3-1-16,0-1 0 16,7-4-2-16,3-10 7 15,3-5-10-15,-6-9-10 16,10-5-90-16,-3-9-28 0,-4 0-84 16,-3 0-197-16</inkml:trace>
  <inkml:trace contextRef="#ctx0" brushRef="#br1" timeOffset="323618">24698 11026 421 0,'0'0'182'16,"0"0"-43"-16,0 0-22 16,0 0-28-16,0 0-67 15,0 0-8-15,38-8-14 16,7 8 0-16,-4 0-16 15,21 0-281-15</inkml:trace>
  <inkml:trace contextRef="#ctx0" brushRef="#br1" timeOffset="324074">25585 11014 760 0,'0'0'164'15,"0"0"-92"-15,0 0 11 16,0 0 1-16,0 0-54 15,0 0-19-15,-13 0-4 16,13 4-7-16,0-4 0 0,38 0-6 16,20 0 6-16,18 0 17 15,27 0-17-15,0 0-14 16,-7 0-115-16,-27 0-81 16,-42 0-130-16</inkml:trace>
  <inkml:trace contextRef="#ctx0" brushRef="#br1" timeOffset="324255">25685 11168 657 0,'0'0'39'0,"0"0"-20"16,0 0 27-16,0 0 12 15,0 0 6-15,0 0-16 16,279 21-25-16,-190-21-10 15,0 0-6-15,-13 0-14 16,-24 3-244-16</inkml:trace>
  <inkml:trace contextRef="#ctx0" brushRef="#br1" timeOffset="327321">26930 10978 195 0,'0'0'388'15,"0"0"-209"-15,0 0-47 16,0 0-22-16,0 0 18 16,0 0-21-16,0 0-3 15,7-6-1-15,-7 6-62 16,0 0 6-16,0 0-18 16,0 0-26-16,0 0 17 15,0 11-20-15,0 20 0 16,0 16 9-16,0 4-3 15,-7 3-1-15,7-3-5 16,-7-5 12-16,7 0-11 0,0-12-1 16,-10-5 0-16,10-6-7 15,0-8 20-15,0-7-13 16,0-8 0-16,0 0 6 16,0 0 6-16,0 0-11 15,0 0-1-15,0-12 35 16,0-13-31-16,0-10 10 15,-7-11-14-15,0-8 8 16,7-12-3-16,-7-5-5 16,7-1 0-16,0 3-1 15,0 12 6-15,0 12-5 16,0 13 0-16,7 15-8 0,17 7 2 16,3 6-9-16,18 4-3 15,7 0 17-15,17 8-26 16,-11 21 26-16,-6 5-6 15,-8-5-21-15,-16-1 24 16,-11-2-15-16,-10-3 4 16,-7-3 14-16,0 6-45 15,-38 0 28-15,-27-3-16 16,-25 2-76-16,-6-7-13 16,20-4-82-16,25-6-89 15</inkml:trace>
  <inkml:trace contextRef="#ctx0" brushRef="#br1" timeOffset="328191">27380 10968 514 0,'0'0'305'0,"0"0"-121"15,0 0-54-15,0 0-22 16,0 0-33-16,0 0-47 15,-7-37-12-15,7 37-16 16,31 0-2-16,14 0-5 16,14 15 12-16,-1 7-5 15,-13 4 0-15,-8 6-5 16,-9-3-3-16,-11-3 7 0,-10 2 1 16,-7-8-6-16,0 0-3 15,0-3 3-15,-24-5 5 16,-4-7-27-16,-2-5 16 15,9 0 5-15,14 0 7 16,-3-11 19-16,10-12-11 16,0-6-2-16,24-8-6 15,20-7 6-15,1-3-8 16,7-5 2-16,-14 4 0 16,-11-1 0-16,-3 9 8 15,-17 3-8-15,-7 11 7 16,0 12-4-16,0 5 42 15,0 9-4-15,0 0-11 16,0 0-30-16,0 0-12 0,-24 20 12 16,10 12 0-16,7-1 5 15,7 1-9-15,0-1 4 16,0-2 0-16,31 0-7 16,11-4 10-16,13-8-3 15,-14 0 0-15,4-11-2 16,-1-3-6-16,-13-3 7 15,-10 0 1-15,10-3 11 16,-18-20-3-16,5-5-1 16,2-4 8-16,-13 1 2 15,-7 2 36-15,7 6-20 16,-7 10 2-16,0 6 9 0,0 4-38 16,0 3 12-16,0 0-18 15,0 0-12-15,0 0 12 16,17 28-22-16,-3 13 22 15,10 4 0-15,-3 7 9 16,-8 3-9-16,12-4 0 16,-19-8-1-16,8-15-5 15,-7-14-9-15,3-10 15 16,-3-4 2-16,0 0 0 16,0 0 14-16,0-29-1 15,17-5-13-15,-17-12 21 16,13-3-22-16,-2-1 0 15,-5-3-1-15,1 4 9 0,3 8-9 16,4 9 0 0,-7 11 4-16,-7 10-10 0,3 8 6 15,-3 3-35-15,7 0-30 16,10 0-121-16,-11 26-88 16,-6 3-195-16</inkml:trace>
  <inkml:trace contextRef="#ctx0" brushRef="#br1" timeOffset="328521">29027 10775 142 0,'0'0'568'0,"0"0"-396"15,0 0-44-15,0 0-36 16,0 0 2-16,0 0-71 15,-51-18-5-15,34 18-18 16,3 3 5-16,7 12-9 16,7 1 4-16,0-4-5 15,0-4 2-15,0-2-8 16,7-6 11-16,17 0 16 16,-4 0-13-16,-6 0 26 15,3 0-4-15,-17 0 15 16,0-8-2-16,0 6-35 15,0-2 14-15,0 4-17 16,0 0-80-16,-17 0-142 0,3 17-263 16</inkml:trace>
  <inkml:trace contextRef="#ctx0" brushRef="#br1" timeOffset="328730">29151 11192 685 0,'0'0'232'0,"0"0"-143"16,0 0 22-16,0 0-34 0,0 0-23 16,0 0-28-16,-227 183-9 15,189-146-9-15,14 0-8 16,4-5-60-16,-11 0-259 15</inkml:trace>
  <inkml:trace contextRef="#ctx0" brushRef="#br1" timeOffset="433905">21050 13943 194 0,'0'0'550'0,"0"0"-349"16,0 0-81-16,0 0-11 16,0 0-23-16,0 0-59 0,0-53-9 15,0 53-18-15,0 15-13 16,0 25 8-16,0 12 5 16,0 1 0-16,0 7-2 15,7-5 13-15,17-4-11 16,-10-10 0-16,0-7 4 15,-4-17-6-15,4-3 2 16,-14-14 0-16,0 0 0 16,0 0 11-16,0 0-7 15,0 0 12-15,0 0 32 16,0-5 51-16,0-21-40 16,0-17-51-16,0-9-3 0,0-5 7 15,0-3-11-15,0-8-1 16,0-4 7-16,7 4-14 15,-7 8 8-15,7 14-1 16,-1 17 0-16,5 12 2 16,-4 9-4-16,13 4 0 15,11 4-31-15,7 0 18 16,3 0-28-16,4 9 15 16,-7 11 21-16,-7 6-38 15,-24 5 15-15,-7 1 4 16,0 5-15-16,0 3 31 15,-38-3-26-15,-21-3-6 16,1-2-34-16,-4-6-25 16,28-3-15-16,3-3-47 15,24-12-90-15</inkml:trace>
  <inkml:trace contextRef="#ctx0" brushRef="#br1" timeOffset="434797">21408 13920 332 0,'0'0'306'16,"0"0"-199"-16,0 0-1 0,0 0-45 16,0 0-10-1,0 0-31-15,89-26-14 0,-37 26 0 16,-8 0-4-16,8 20-2 15,-18 0 7-15,11 5-3 16,-14 1-4-16,-10 0 0 16,-4-6-1-16,-10 3-8 15,-7-3 3-15,0 0 5 16,-7-6-8-16,-24-3 0 16,-7 1 3-16,-7-10-21 15,25-2-4-15,6 0 30 16,4 0 1-16,10-8 11 15,0-15 1-15,0-5-12 16,0-4 10-16,38-11-10 16,6 3 5-16,8-5-3 0,-7 7-2 15,-8-5 0-15,-6 9 16 16,-10 9-14-16,-7 5 16 16,-14 5 18-16,0 7 8 15,0-2 11-15,0 8-29 16,0 2 18-16,0 0-37 15,-7 0-7-15,0 0 0 16,-14 0 0-16,4 17 4 16,3 9-6-16,1 5 2 15,6 9 0-15,7 3-2 16,0-9-19-16,0-1-12 16,13-11 13-16,25-8-17 0,14-8 34 15,6-6-14-15,-6 0 12 16,0-6-2-16,-1-19 13 15,-13-1-6-15,-7-6 5 16,-17 0 4-16,-8 1 51 16,1-3-15-16,-7 5 34 15,0 4-8-15,0 11-30 16,0 4 4-16,0 10-10 16,0 0-34-16,0 0-2 15,0 35-31-15,0 20 32 16,0 10-1-16,18 7 8 15,9-4-7-15,4-10 0 16,7-7 6-16,-11-17-15 0,-3-12 9 16,-10-9 0-1,0-13-9-15,-7 0 19 0,3-3-10 16,4-31 19-16,0-24-17 16,3-10 16-16,-10-15-15 15,-7-3 4-15,13 3 7 16,1 11-4-16,3 27-10 15,-10 25 0-15,0 17 3 16,0 3-17-16,0 17-1 16,10 26-22-16,-10 20 5 15,7 6-127-15,-7 5-57 16,-1-8-133-16</inkml:trace>
  <inkml:trace contextRef="#ctx0" brushRef="#br1" timeOffset="435159">22866 14088 519 0,'0'0'193'0,"0"0"-113"15,0 0 24-15,0 0-68 16,0 0-15-16,0 0-21 15,-28-9 4-15,28 29-12 16,0-6 4-16,0 4 4 16,0-13-2-16,0 1-9 0,0-6 11 15,21 0 6 1,3 0-3-16,-10-6 26 0,-1-13 3 16,-6-4 38-16,-7 3-5 15,0-4-28-15,0 8 13 16,0 4-34-16,0 6-16 15,-7 1-2-15,-6 5-9 16,6 0-56-16,0 0-89 16,-10 20-26-16,17 5-174 15</inkml:trace>
  <inkml:trace contextRef="#ctx0" brushRef="#br1" timeOffset="435983">23295 13851 503 0,'0'0'252'0,"0"0"-89"15,0 0-39-15,0 0 2 16,0 0-59-16,0 0-35 16,-58-104-25-16,58 104-7 15,0 15-6-15,0 16 5 16,0 13 1-16,0 1 1 15,7 7-1-15,0-9 0 16,3-4-2-16,-3-5 10 16,0-8-8-16,0-8 0 15,0-13 0-15,-1-5 1 0,-6 0-1 16,0 0 0-16,11 0 23 16,-4-14-22-16,6-15 11 15,-6-2-12-15,7-6 3 16,3 8-2-16,-3 5-1 15,0 6 0-15,-4 3-3 16,4 9-2-16,0 6 3 16,10 0-3-16,3 12-2 15,4 14-1-15,0-1 5 16,-10 1-2-16,17 0 0 16,-11-12-20-16,4 3 10 15,7-14 9-15,-18 0-3 0,11-3 1 16,0 0 8-16,-10 0 0 15,0-17 6-15,-4-9 4 16,-17 0-7-16,0 1 9 16,0-7-4-16,0-2 32 15,0-1-17-15,-24 0-5 16,-4 10 22-16,-3 6-33 16,17 7 14-16,-3 12-21 15,10 0 0-15,1 0-8 16,-8 20-4-16,14 23 12 15,0 3-5-15,0-3 11 16,14-3-12-16,16-9 4 16,8-14-33-16,-10-3 31 0,10-14-20 15,-7 0 24 1,3 0-8-16,-3 0 13 0,0-11-5 16,-11-6 0-16,1-6 5 15,-4 3 1-15,-3-3-3 16,-14 3 2-16,7 3 26 15,-7 8-20-15,0 9 21 16,0 0-22-16,0 0-3 16,7 0-14-16,3 12-16 15,4 20 20-15,7 7-7 16,9-5 16-16,8 1-6 16,0-7 0-16,-4-8-31 0,4-2-8 15,0-10-66 1,0-5-65-16,-17-3-19 0,-8 0-331 15</inkml:trace>
  <inkml:trace contextRef="#ctx0" brushRef="#br1" timeOffset="436165">24306 13917 395 0,'0'0'200'0,"0"0"-70"16,0 0-10-16,0 0-11 15,0 0-79-15,0 0-29 16,-37-27-2-16,30 42-2 15,7 14 3-15,-11 2 0 16,-2 3 4-16,-1 3-10 0,-10 1-51 16,10-4-113-1,14-3-425-15</inkml:trace>
  <inkml:trace contextRef="#ctx0" brushRef="#br1" timeOffset="436441">24808 13547 803 0,'0'0'171'0,"0"0"-43"16,0 0 5-16,0 0-48 15,0 0-65-15,0 0-20 0,-27-22-11 16,27 62 11-16,0 11 0 15,0 12 9-15,0-6-13 16,0 3 4-16,0-5 0 16,7-12 0-16,7-9 0 15,6-8-21-15,11-12-76 16,-7-3-53-16,-3-11-7 16,-7 0-205-16</inkml:trace>
  <inkml:trace contextRef="#ctx0" brushRef="#br1" timeOffset="436610">24712 13813 75 0,'0'0'437'15,"0"0"-296"-15,0 0-75 16,0 0-4-16,0 0-56 16,0 0 13-16,165-25 3 15,-62 16-17-15,7 0 4 16,-7 7-9-16,-6 2-236 15</inkml:trace>
  <inkml:trace contextRef="#ctx0" brushRef="#br1" timeOffset="436996">25462 13799 625 0,'0'0'130'0,"0"0"-69"0,0 0 44 16,0 0-41-1,0 0-52-15,0 0-12 0,44-37-1 16,8 25 1-16,6 7 6 16,25 2-2-16,6 3-4 15,-10 0 0-15,-3 0-8 16,-24 0-80-16,-21 8-96 15,-31 7-76-15,0 2-167 16</inkml:trace>
  <inkml:trace contextRef="#ctx0" brushRef="#br1" timeOffset="437149">25585 13934 207 0,'0'0'75'0,"0"0"19"16,0 0-25-16,0 0-22 15,0 0-3-15,0 0-34 16,231 31 5-16,-125-31-15 16,-2 0-148-16</inkml:trace>
  <inkml:trace contextRef="#ctx0" brushRef="#br1" timeOffset="438098">26335 13679 289 0,'0'0'507'0,"0"0"-381"15,0 0-5-15,0 0-21 16,0 0-37-16,0 0-13 16,0 0-16-16,0-31-33 0,0 31 14 15,0 0-15-15,0 17-8 16,7 17 0-16,3 9 13 15,-10 8-5-15,0-11 1 16,0-2 9-16,0-4-10 16,0-11 0-16,0-6 0 15,0-8 3-15,0-4 1 16,0-5-4-16,7 0 17 16,0 0-16-16,7-11 29 15,-1-15-18-15,18-14-10 16,-7 4 0-16,-3-2 8 15,0 6-10-15,-4 12 0 16,-3 6 9-16,-7 8-13 16,-1 6 4-16,5 0-17 15,3 0 16-15,-1 11-21 0,11 16 22 16,4 4 0-16,-4-3-17 16,-3 1 14-16,9-9-24 15,-2 0 4-15,3-14 22 16,0-4-15-16,-10-2 16 15,9 0-2-15,-9-8 9 16,-14-12 5-16,10-9-10 16,-10 1 8-16,-7-4 54 15,0-5-39-15,0 2 12 16,0 11 0-16,-24 6-33 0,10 4 16 16,-6 14-20-1,-4 0 0-15,10 0-12 0,-10 6 9 16,3 20 3-16,7 8 0 15,14-3-5-15,0 0-1 16,0-2-27-16,0-5-6 16,35-8 30-16,3-2-18 15,20-11 24-15,4-3-1 16,10 0 8-16,-13-8-4 16,2-17 0-16,-16-3 0 15,-17 3 5-15,-4-3 2 16,-17 2-2-16,-1 8 35 15,-6 8-22-15,0 4 38 16,0 6-44-16,0 0-8 16,0 0-8-16,0 0-15 15,7 26 4-15,11 5 6 0,9 9 17 16,11-3-21-16,7 0 7 16,6-11-43-16,-6 0 4 15,6-11-81-15,-6-4-54 16,0-6-187-16</inkml:trace>
  <inkml:trace contextRef="#ctx0" brushRef="#br1" timeOffset="438303">27508 13731 677 0,'0'0'205'0,"0"0"-106"15,0 0 5 1,0 0-36-16,0 0-61 0,0 0 4 15,-52-12-11-15,28 43 0 16,-4 7-3-16,-3-1 9 16,11 9-7-16,-11 0 1 15,17-2-189-15,4-3-187 16</inkml:trace>
  <inkml:trace contextRef="#ctx0" brushRef="#br1" timeOffset="438745">27789 13436 441 0,'0'0'488'0,"0"0"-329"0,0 0-26 15,0 0-2-15,0 0-82 16,0 0-39-16,0-32-10 15,0 64-21-15,0 15 12 16,-6 9 13-16,-5 5-4 16,-2 7 0-16,13-5 11 15,0-1-10-15,0-9-1 16,0-23-17-16,13-1-20 0,25-12-48 16,-7-5-9-1,-3-12 9-15,2 0-30 0,-16 0-27 16,-14-6 75-16,0-12 33 15,-7-2-46-15,-30 6 8 16,-5-9 72-16,-13 7 21 16,14-3 16-16,-4 3 33 15,1 2 2-15,20 2-33 16,10 4 4-16,14 2 0 16,0 6 23-16,0-8-66 15,27 4 9-15,28-4-4 16,11 5-5-16,16 3-7 0,-17 0-88 15,11 0-194 1</inkml:trace>
  <inkml:trace contextRef="#ctx0" brushRef="#br1" timeOffset="439111">28247 13770 561 0,'0'0'318'16,"0"0"-222"-16,0 0-21 16,0 0 5-16,0 0-57 0,0 0-9 15,-45-34-14-15,45 34-19 16,-7 6 9-16,7 14 5 15,0 0 5-15,0-6-5 16,24 1 11-16,4-8-3 16,3-7-2-16,0 0 0 15,-18 0 25-15,8 0-25 16,-11 0 60-16,-10-13 18 16,0-4-52-16,0-3-19 15,-31 6-8-15,-13 5-68 16,-15 9-87-16,8 0-218 15</inkml:trace>
  <inkml:trace contextRef="#ctx0" brushRef="#br1" timeOffset="440011">28732 13499 67 0,'0'0'754'0,"0"0"-614"16,0 0-18-16,0 0-39 0,0 0-6 16,0 0-45-1,20-29-26-15,-20 29-6 0,0 26-25 16,0 17 25-16,0 3 6 15,7 5 6-15,-7 0-9 16,7-7-3-16,-7-13 2 16,0-11-1-16,7-9-1 15,3-5 0-15,-10-6 4 16,7 0 7-16,-7 0 1 16,7 0 3-16,7 0-9 15,3-23 26-15,3-8-32 16,18-9 3-16,7 3-3 15,-17 3 10-15,2 8-11 16,-9 8 1-16,-4 10 0 0,-17 5-8 16,7 3 8-16,14 0-17 15,3 11 17-15,3 9-17 16,11 9 15-16,-7-3-5 16,7 0-24-16,7-6 24 15,-18-10-12-15,11-6 19 16,-17-4-3-16,3 0 12 15,-4 0-5-15,4-20-3 16,-3-14 6-16,-14-3 7 16,-7-1-10-16,0 1 14 15,0 0 18-15,0 5-24 16,-7 10 23-16,-7 11-9 16,0-1-19-16,-3 9-6 0,4 3-1 15,-1 0-13-15,-3 8 9 16,-4 25 1-16,14-6 3 15,7 14 0-15,0-2-18 16,28-4 17-16,27-4-17 16,10-8 18-16,7-17-6 15,-3-6 17-15,-18 0-9 16,1 0-2-16,-21-14 4 16,-10-7 6-16,-14 1-8 15,-1 0-2-15,-6 0 28 16,0-5-22-16,0-1 43 15,0 3-30-15,0 8-14 16,0 7 35-16,-6 5-38 16,6 3 5-16,0 0-7 0,0 0-16 15,0 18 9-15,0 13 7 16,24 6 0-16,-4 3-3 16,11-6 4-16,7 1-1 15,-11-4 0-15,18-5-9 16,0-6 2-16,-7-3-44 15,0-3-71-15,-11-11-39 16,-10-3-133-16,-17 0-289 16</inkml:trace>
  <inkml:trace contextRef="#ctx0" brushRef="#br1" timeOffset="440202">29976 13525 480 0,'0'0'300'16,"0"0"-169"-16,0 0-55 15,0 0 6-15,0 0-64 16,0 0-12-16,-89 8 1 16,58 24 9-16,10 3-16 15,-3 7 0-15,4 7 5 16,-11 2-14-16,17 3-4 16,7-4-190-16,7-17-338 15</inkml:trace>
  <inkml:trace contextRef="#ctx0" brushRef="#br1" timeOffset="440647">30227 13222 865 0,'0'0'206'0,"0"0"-60"15,0 0-14-15,0 0-52 16,0 0-46-16,0 0-25 16,-51-40-18-16,27 74 8 15,10 9 1-15,0 8-5 16,7 6 5-16,-3-5 0 16,10 4 3-16,0-3 7 0,0-5-10 15,0-10 0-15,17-4-8 16,4-9 7-16,-4-7-75 15,4-10-18-15,-15-8-26 16,-6 0 1-16,0-2 13 16,0-27-118-16,0-5-117 15,-13 0 127-15,-25-1 214 16,7 3 21-16,-3 7 112 16,3 5 82-16,10 6-72 15,4 4-29-15,17 8-28 16,0 2 21-16,0 0-76 15,0 0-26-15,44 0 4 16,32 0-8-16,20 0 8 16,8 0-9-16,-1 0-376 0</inkml:trace>
  <inkml:trace contextRef="#ctx0" brushRef="#br1" timeOffset="440986">30664 13413 827 0,'0'0'116'0,"0"0"-42"16,0 0-8-1,0 0-51-15,0 0-9 0,0 0-6 16,-65 3-1-16,58 14-8 15,7 0 5-15,0-8 4 16,0-4 0-16,7 1 6 16,13-6 10-16,-3 0-15 15,4 0 9-15,-7 0 27 16,3-8-14-16,-10 3 48 16,-7-2-46-16,0-1-21 15,0 8-8-15,0 0-79 16,-7 8-198-16,-17 25-525 15</inkml:trace>
  <inkml:trace contextRef="#ctx0" brushRef="#br1" timeOffset="441172">30836 13846 721 0,'0'0'135'0,"0"0"-13"0,0 0 0 16,0 0-13-16,0 0-39 16,-244 176-36-16,103-119-19 15,-17 6-15-15,-11 2-49 16,14-1-506-16</inkml:trace>
  <inkml:trace contextRef="#ctx0" brushRef="#br1" timeOffset="530604">21332 15106 441 0,'0'0'370'16,"0"0"-215"-16,0 0-7 16,0 0-30-16,0 0-17 15,0 0-43-15,0 0-33 16,-7-26 11-16,7 26-29 16,0 0-2-16,0 8-2 15,0 21 7-15,0 11-5 16,0 0 4-16,0 9-8 15,0 2 9-15,0-2-9 16,14 2-1-16,-7 1 3 0,3-12 7 16,-10-9-10-16,0-8 0 15,0-9 8-15,0-8-9 16,0-6 1-16,7 0 0 16,-7 0 15-16,7 0-3 15,-7 0 70-15,0-20-28 16,0-14-33-16,0-15-8 15,0-10-12-15,0-8-1 16,0-7 3-16,-7-6 5 16,-10 0-8-16,17 9 0 15,-7-1 4-15,7 28-5 16,0 14 1-16,0 16 0 16,0 14-5-16,0 0-3 15,0 0 4-15,0 0-14 0,24 0-22 16,21 8 31-16,13 12-10 15,1 17-1-15,-1 0 7 16,-20 4-16-16,7 1 29 16,-21-8-1-16,-17-5-3 15,0-3-4-15,-7 0-5 16,0-6-27-16,-52-1 3 16,-24-1-58-16,4-7 13 15,-4-2-39-15,25-3-35 16,20-4-47-16,24 2-222 15</inkml:trace>
  <inkml:trace contextRef="#ctx0" brushRef="#br1" timeOffset="531569">21831 15106 570 0,'0'0'199'16,"0"0"-23"-16,0 0-86 16,0 0 17-16,0 0-22 15,0 0-40-15,0-43-21 16,0 43-16-16,0 0-8 16,0 0 0-16,34 0-11 0,11 17 11 15,6 3 3-15,-6 3-3 16,-7-1 0-16,0 4 0 15,-11-3 5-15,-3-3-5 16,-17-8 0-16,-7-1-9 16,0 4 5-16,0-9-3 15,-20 2 7-15,-18-8 0 16,-7 0-10-16,14 0 10 16,17 0 0-16,1-6 2 15,13-20-1-15,0-3-1 16,0-5 0-16,20-6-3 0,25-3 0 15,7-5 3 1,-1-1 0-16,1 6 2 0,-15 8 3 16,-12 10-3-16,-12 6 16 15,-13 7 9-15,0 6-3 16,0-3 24-16,0 7-13 16,0 2-19-16,0 0-10 15,0 0-6-15,-7 0-3 16,-17 0-6-16,4 11 5 15,3 15 4-15,3 5 0 16,7 2 1-16,7-3-10 16,0-4 9-16,0 6-4 15,14-13 3-15,17-1-17 16,0-4 6-16,3-8 9 16,4-6 1-16,6 0 1 0,1 0 2 15,-14 0 1-15,-3-12 6 16,-4-8-3-16,-4-4 9 15,-13-1-1-15,10 0 4 16,-10-4 19-16,0 4-24 16,0 2 9-16,-7 8 9 15,0 10-26-15,0-1 13 16,0 6-17-16,0 0 3 16,0 0-10-16,7 0-19 15,0 20 9-15,10 9 10 16,4 11 13-16,3-1-6 15,3 4 1-15,4 1 4 0,-10-5-8 16,3-1 3 0,-4-10 0-16,-2-11 3 0,-12-11 1 15,1-6-4-15,-7 0 4 16,7 0-1-16,0 0 26 16,10-17-22-16,-3-17 6 15,7-4 17-15,-4-7-30 16,4-7 17-16,3 9-12 15,-11 9 1-15,-6 11-2 16,0 11-4-16,0 7 0 16,-7 1-1-16,0 4-3 15,0 0-17-15,10 0-69 16,4 15-102-16,14 14 30 16,9-1-125-16,15-1-231 15</inkml:trace>
  <inkml:trace contextRef="#ctx0" brushRef="#br1" timeOffset="531802">23526 14951 239 0,'0'0'443'16,"0"0"-313"-16,0 0 24 15,0 0-51-15,0 0-2 16,0 0-44-16,-72-43-47 15,92 38-3-15,39 2-7 16,30-2 0-16,31-2-4 0,15 7-14 16,-19 0-79-16,-26 0-41 15,-39 0-92-15,-30 12-60 16</inkml:trace>
  <inkml:trace contextRef="#ctx0" brushRef="#br1" timeOffset="531958">23749 15040 263 0,'0'0'138'16,"0"0"-11"-16,0 0-46 16,0 0-32-16,0 0-33 15,0 0-2-15,38 16 43 16,41-16-34-16,18 0-3 16,9 0-12-16,-3 0-8 0,0 0-25 15,1 0-202 1</inkml:trace>
  <inkml:trace contextRef="#ctx0" brushRef="#br1" timeOffset="532981">24936 15005 699 0,'0'0'185'15,"0"0"-72"-15,0 0 11 16,0 0 3-16,0 0-73 16,0 0-2-16,0-46-21 15,6 35-20-15,15 4 23 16,3-6-34-16,-3 5 0 15,3 1 1-15,3 7 3 16,4-5-4-16,-7 5 0 16,4 0-1-16,-4 0-9 15,-3 5 2-15,-8 23 2 16,-2 5-1-16,-4 10 3 0,-7-6 4 16,0 1 0-1,0-10-8-15,0-5 8 0,0-17-17 16,0-6 13-16,0 0 1 15,0 0 6-15,0 0 19 16,0-12 13-16,20-25-29 16,4-7 24-16,4 5-20 15,10-7-6-15,-14 3 19 16,3 12-21-16,-13 11 12 16,3 2-4-16,-17 16-7 15,7 2-2-15,7 0-1 16,3 0-16-16,4 14 15 0,9 12-21 15,-9 5 7 1,3 0 2-16,-3 1-5 0,-1-6 10 16,5-5-16-16,-12-11 7 15,11-2 12-15,-3-4-14 16,-4-4 19-16,4 0-2 16,10-4 5-16,-4-22 8 15,4-4-8-15,-10-4 0 16,-4-12 14-16,-17-3-10 15,0 3 27-15,-10-2 1 16,-25 14-30-16,-9 8 8 16,13 9-10-16,17 14 0 15,0 3-6-15,4 0-11 16,3 32 14-16,0 13-6 16,7 12 8-16,0-5-9 15,38-7 4-15,20-2-26 16,1-14 26-16,3-6-16 0,-4-16 19 15,-6-3 0-15,-8-4 1 16,-6 0 5-16,-10-5-4 16,-4-21 8-16,-17-6 42 15,-7-11-24-15,0 3 16 16,0-6-12-16,0 10-14 16,0 10 11-16,0 14-20 15,0 7 2-15,0 5-9 16,0 0-2-16,0 0-7 15,0 19-1-15,0 13 5 0,20 11-7 16,11 0 10-16,-10-2-7 16,10-5 0-16,0-8-13 15,3-4 5-15,11-5 2 16,-7-11-11-16,0-1 12 16,-8-7-57-16,-9 0-38 15,-14 0-21-15,0-9-83 16,-7-16-63-16,0-7-295 15</inkml:trace>
  <inkml:trace contextRef="#ctx0" brushRef="#br1" timeOffset="533149">26359 14808 207 0,'0'0'252'0,"0"0"-104"16,0 0-33-16,0 0-2 16,0 0-54-16,0 0-29 15,-38-26-16-15,25 38-9 0,2 20 2 16,-3 1 9-16,-6 11-14 15,-4 1 20-15,3 4-22 16,-3 2-1-16,17-11-60 16,7-2-242-16</inkml:trace>
  <inkml:trace contextRef="#ctx0" brushRef="#br1" timeOffset="533429">26713 14666 603 0,'0'0'200'0,"0"0"-17"0,0 0-25 15,0 0-33-15,0 0 6 16,0 0-77-16,0-96-33 16,0 96-21-16,0 8-1 15,0 22-3-15,0 11-7 16,0 7 18-16,7 9-7 15,10-3 0-15,-10-3 0 16,0-2-5-16,7-9-33 16,-7-8-39-16,3-9-40 15,11-9-60-15,-14-8 16 16,-1-6-38-16,-6 0-154 16</inkml:trace>
  <inkml:trace contextRef="#ctx0" brushRef="#br1" timeOffset="533571">26617 14834 433 0,'0'0'191'0,"0"0"-79"16,0 0-9-16,0 0 12 16,0 0-82-16,0 0-30 15,186-57 3-15,-90 48-6 16,7 9-5-16,-20 0-9 16,-32 0-282-16</inkml:trace>
  <inkml:trace contextRef="#ctx0" brushRef="#br1" timeOffset="607713">21466 15972 603 0,'0'0'240'0,"0"0"-93"16,0 0-53-16,0 0 3 0,0 0-38 15,0 0-38-15,0-20 23 16,0 20-32-16,0 0-2 15,-7 0 13-15,1 0-19 16,-12 0 11-16,-2 0-9 16,-4 8-1-16,3 10-9 15,-10 7 4-15,10 8 0 16,4-3-5-16,10 11 6 16,7 1-1-16,0-4 0 15,0 1 1-15,31-7-7 16,14-6 6-16,7-7 0 15,6-13-11-15,18-6 25 0,-11 0-14 16,-7 0 3 0,-3-14-2-16,-20-15 15 0,-11 1-12 15,-3-4-4-15,-15 7 18 16,-6-7-17-16,0 7 32 16,0-1-3-16,0 8-17 15,0 4 32-15,0 9-33 16,0 5-3-16,0 0 2 15,0 0-11-15,0 0-6 16,0 0-6-16,0 0-16 16,0 25 24-16,0 14-7 15,0 11 4-15,0 7 5 16,38-5-25-16,14-10 27 16,-1-7 0-16,11-12-10 15,-17-10 2-15,-4-13 8 0,-10 0 0 16,-17 0 0-16,10-16 5 15,-3-12 9-15,-14-10-1 16,3-11-6-16,-10 4 31 16,0-1-23-16,0-5-2 15,-10 13 8-15,3 13-16 16,-7 13 8-16,14 9-4 16,0 3-5-16,-7 0-8 15,7 0-1-15,0 0-12 16,0 8 16-16,0 24-22 15,7 7 17-15,24 17 6 0,-4-11-18 16,4-7 9-16,7-13 4 16,-17-5-4-16,10-14 7 15,-11-6-10-15,4 0 12 16,-10 0 0-16,7-17 6 16,-4-9 3-16,-10-8-8 15,0 2-1-15,-7-5 22 16,0-7-20-16,0 5 15 15,0-4-5-15,-7 15-10 16,7 11 15-16,-7 9-16 16,7 8 1-16,0 0-2 15,0 0-4-15,0 0 3 16,0 0-9-16,7 8-11 16,13 17 11-16,18 13 10 15,0-1-16-15,7 3 15 16,0 3-15-16,6 2 16 0,1-7 0 15,-8-13 5-15,-13 1-16 16,-17-20 11-16,-7-1 0 16,-7-5-3-16,0 0 5 15,0 0-3-15,0 0 1 16,-21 0-14-16,-17 0 14 16,-6 0 0-16,6-11 0 15,7-1 2-15,24-2 13 16,7-9-14-16,0-3-1 15,0-5 2-15,17-3-12 0,11 2 11 16,3 7-1 0,-11 5 1-16,-2 8 9 0,-12 6-10 15,1 6 0-15,-7 0-5 16,0 0 0-16,7 0 1 16,7 0-3-16,3 18 2 15,4 2 4-15,3 11-1 16,3 1 2-16,4 8 0 15,0 3-3-15,-3 2 3 16,3-1 0-16,-18-11-2 16,12-7 7-16,-19-9-5 15,1-3 0-15,-7-14 3 16,0 0-14-16,0 0 11 16,0 0 0-16,0 0 1 15,-7 0 5-15,-30-25 4 0,13-9-6 16,-4-3 1-16,21-15 0 15,7-3-5-15,0 4 0 16,0 5-4-16,7 15 10 16,14 17-7-16,10 2 1 15,0 6-10-15,-4-2 5 16,11 8-1-16,0 0-19 16,6 0-34-16,-9 8-92 15,20 4-52-15,-14 8-176 16</inkml:trace>
  <inkml:trace contextRef="#ctx0" brushRef="#br1" timeOffset="607997">23712 16181 534 0,'0'0'197'15,"0"0"-118"-15,0 0-21 16,0 0-4-16,0 0-16 16,0 0-36-16,281-26 15 0,-198 26-12 15,-11 0-2-15,-10 0-6 16,-28 0-39-16,-27 0-171 15,-7 14-294-15</inkml:trace>
  <inkml:trace contextRef="#ctx0" brushRef="#br1" timeOffset="608143">23749 16406 217 0,'0'0'133'16,"0"0"30"-16,0 0-60 15,0 0-10-15,296 0-63 0,-193-9-7 16,0 4-23-16,-6 5-182 16</inkml:trace>
  <inkml:trace contextRef="#ctx0" brushRef="#br1" timeOffset="608749">25053 16069 909 0,'0'0'209'15,"0"0"-44"-15,0 0-69 16,0 0-62-16,0 0-23 16,0 0-4-16,0 94-7 15,0-25 28-15,24-3-22 16,-18 7 20-16,1-9-16 16,-7-3-9-16,7-7 12 15,-7-9-9-15,0-8-4 16,7-11 0-16,-7-18 11 15,10-2-11-15,-10-6 0 16,7 0 1-16,-7 0 24 0,0-25 4 16,0-27 33-16,0-19-51 15,0-3-3-15,0-15-1 16,0 0-7 0,0 0 0-16,-7 4-2 0,7 16 2 15,0 12 0-15,0 20 0 16,0 17-5-16,0 6-1 15,7 8 4-15,14 6-14 16,17 0 14-16,6 0-18 16,1 0 9-16,0 20-1 15,-18 11-25-15,-3 6 16 16,-10-3 6-16,-7 10-9 16,-7-13 15-16,0 2-24 0,-7 5-2 15,-31 0-2-15,-13-1-79 16,-1-9-50-16,14 1-81 15,11-9-184-15</inkml:trace>
  <inkml:trace contextRef="#ctx0" brushRef="#br1" timeOffset="609646">25482 16036 532 0,'0'0'206'16,"0"0"-35"0,0 0-59-16,0 0-27 0,0 0-43 15,0 0-42-15,0 0-11 16,52-21 9-16,-21 47 2 16,14 5 0-16,-8 4-5 15,1 7 13-15,-3 4-13 16,2-3 5-16,-13 3 0 15,-3-9 1-15,-7-11 0 16,-7-12-1-16,-7-9 0 16,0 0-20-16,0-5-40 15,-21 0 33-15,-17 0 27 16,-6 0 11-16,9-5-11 0,18-14 0 16,10 1 5-1,7-8 4-15,0-8 2 0,31 3-11 16,21-6 5-16,-1-1-4 15,1 8 2-15,-8-3-3 16,1 5 7-16,-24-1-5 16,3 3 35-16,-10 1 10 15,-7-1-21-15,-1 0 34 16,-6 1-21-16,0 5-2 16,0 2 10-16,-6 10-25 15,-22 2-13-15,11 0-9 16,-4 6-10-16,7 0 6 15,-3 24-6-15,3 15 9 16,14 5-17-16,0 7-12 0,0-12 11 16,0-1-1-1,7-5-1-15,17-3 18 0,4-10-10 16,3-12 7-16,-4-4 2 16,4-4 8-16,7 0 0 15,0-26 2-15,-11-11 5 16,-2 5 45-16,-12-11-17 15,-6 2 13-15,-7-1-1 16,0 8-23-16,0 5 13 16,0 15-17-16,0 8-7 15,0 6-4-15,0 0-13 16,0 0-12-16,0 20-8 16,7 23 20-16,10 3-3 0,-3 8 3 15,0 0 0 1,3 1-7-16,-10-4 13 0,7-11-6 15,-1-8 0-15,5-15-3 16,-5-14-2-16,-13-3 5 16,7 0 0-16,17 0 18 15,-10-29-16-15,7-14 10 16,10-14 7-16,-18 0-18 16,4-9 18-16,-3 3-19 15,-7 9 0-15,0 14 6 16,0 20-6-16,-7 8 0 15,0 12-2-15,7 0-29 0,-7 15-56 16,10 28-67 0,-10 14-58-16,0 7-81 0</inkml:trace>
  <inkml:trace contextRef="#ctx0" brushRef="#br1" timeOffset="609988">26693 16209 631 0,'0'0'152'16,"0"0"-35"-16,0 0-16 0,0 0-87 16,0 0-11-1,0 0-6-15,0 12 4 0,0 7-1 16,0-1 0-16,0-4 5 15,13-2-8-15,18-7 5 16,-17-5-2-16,0 0 34 16,3 0 41-16,-3-11 40 15,-7-15-23-15,-7 0-37 16,0 6 20-16,0-5-43 16,0 7-29-16,-21 10-3 15,-3 8-33-15,-7 0-50 16,3 6-151-16,4 22-155 0</inkml:trace>
  <inkml:trace contextRef="#ctx0" brushRef="#br1" timeOffset="611079">27239 15958 682 0,'0'0'211'0,"0"0"-66"0,0 0-12 16,0 0-45-16,0 0-25 15,0 0-47-15,7-29-16 16,-7 40-9-16,0 21-11 15,0 11 20-15,0 8-4 0,0-5 9 16,-7 0-5 0,-6-9 0-16,13-6 7 0,0-13-4 15,0-10-3-15,0-8 0 16,0 0 18-16,0 0-7 16,0-14 17-16,6-18-8 15,8-5-13-15,10-3 2 16,-10 9-2-16,10-1-6 15,-17 9 16-15,7 16-15 16,-7 0 9-16,-7 7-5 16,0 0-1-16,6 0-10 15,12 0-3-15,-5 0-1 16,8 25-7-16,10 1 19 0,0 1-3 16,-4-1 0-1,4-4-10-15,0-8 6 0,-10-2-8 16,-7-6 10-16,10-6-11 15,-4 0 17-15,11 0-4 16,-10-6 5-16,3-20 1 16,-10 9 6-16,-7-9-1 15,-7-6 15-15,0-2 16 16,0 5-18-16,0-2 16 16,-21 9-16-16,7 4-23 15,-10 12 22-15,10-2-23 16,8 8-1-16,-5 0-2 0,4 0-24 15,7 20 27 1,0 11-1-16,0 3-3 0,0 3 2 16,0 1-9-16,31-1-1 15,14-3 10-15,7-8-22 16,6-6 14-16,1-8 8 16,2-12-7-16,-16 0 4 15,-17 0-11-15,-4-6-12 16,-24-14 28-16,0-6-12 15,0-5 12-15,0 0 0 16,0 4-2-16,-24-4 2 16,3 18 1-16,4-6 12 15,10 17 23-15,7 2-20 16,0 0 5-16,0 0-20 16,0 0 9-16,0 0-20 0,0 0 6 15,0 6 0-15,0 16-6 16,0 10 13-16,17 5-3 15,18 0 0-15,2 1 8 16,15 1-10-16,-7-7 2 16,6-6-5-16,-13-7 4 15,-7-13-76-15,-10 6-9 16,-15-12-49-16,-6 0-30 16,0 0 13-16,0-18-133 15,-13-13-115-15</inkml:trace>
  <inkml:trace contextRef="#ctx0" brushRef="#br1" timeOffset="611261">28168 16086 422 0,'0'0'170'0,"0"0"0"0,0 0-27 16,0 0-21-16,0 0-43 15,0 0 1-15,-38-40-37 16,38 40-41-16,-14 0-2 16,14 8-5-16,-17 18 5 15,3 12-1-15,0 2 7 16,-10 8-12-16,11 4-45 15,6-7-97-15,7-7-58 16,0-8-375-16</inkml:trace>
  <inkml:trace contextRef="#ctx0" brushRef="#br1" timeOffset="611703">28412 15806 794 0,'0'0'196'16,"0"0"-24"-16,0 0-28 15,0 0-23-15,0 0-80 16,0 0 0-16,-31-31-41 16,31 31-4-16,0 5 3 15,0 27-14-15,0 13 15 16,0 7 0-16,0 5 6 0,0 0-10 15,0-5 4 1,0-9 0-16,17-6-2 0,-10-11-1 16,7-12 2-16,-1-3-20 15,-13-11-28-15,7 0 42 16,4 0-12-16,-4 0 4 16,-7-25 15-16,0-1-21 15,-7-5 14-15,-38 5 0 16,-7-6-3-16,-10 9 0 15,18 9 2-15,-1 2 0 16,31 10 8-16,1 2 0 16,13-7 1-16,0 7 2 15,0 0 4-15,37 0-14 16,22 0 0-16,13 0 4 16,11 0-43-16,-15 0-168 0,-2 0-199 15</inkml:trace>
  <inkml:trace contextRef="#ctx0" brushRef="#br1" timeOffset="612101">28907 15906 432 0,'0'0'408'15,"0"0"-238"-15,0 0-46 0,0 0-34 16,0 0-31-16,0 0-35 16,0-25-21-16,0 25 3 15,0 0-6-15,0 0-1 16,0 0-7-16,0 0 2 16,0 0 6-16,7 0 0 15,3 0-6-15,4 0 6 16,-7 0 0-16,17 0 4 15,-17 0 3-15,-7 0-6 16,0 0 12-16,0 0-1 16,0 0-10-16,0 0 21 15,0 0-13-15,0 0-2 16,0 0 4-16,0 0-4 16,0 0-16-16,0 0-16 15,0 8-97-15,-17 18-93 0,3 11-182 16</inkml:trace>
  <inkml:trace contextRef="#ctx0" brushRef="#br1" timeOffset="612257">29027 16315 775 0,'0'0'266'0,"0"0"-113"16,0 0-12-16,0 0-16 0,0 0-92 15,-333 153-19 1,185-63-14-16,-24 16-565 0</inkml:trace>
  <inkml:trace contextRef="#ctx0" brushRef="#br2" timeOffset="682769">29715 9208 821 0,'0'0'141'16,"0"0"-17"-16,0 0-57 15,0 0-22-15,0 0 3 16,0 0-38-16,7-21-11 16,10 36 1-16,-3 13 0 15,6 12-2-15,4 1 2 0,-10-4 0 16,3-9-5-16,-3-8 16 16,0-16-11-16,10-4 9 15,10-18-6-15,28-39 147 16,17-18-91-16,4-10-39 15,-7-1 10-15,-18 6-21 16,-6 6-18-16,6 8-98 16,18 6-259-16</inkml:trace>
  <inkml:trace contextRef="#ctx0" brushRef="#br0" timeOffset="18073">3016 3907 536 0,'0'0'434'0,"0"0"-279"16,0 0-13-16,0 0-14 15,0 0-33-15,0 0-83 16,-72-57 12-16,72 57-24 15,0 3-9-15,0 26 2 16,0 9 7-16,0 1 0 16,7-2-4-16,6 0 16 15,11-8-16-15,4-6 4 16,3-9-27-16,0-8 27 16,3-6-10-16,-10 0 10 15,4 0 23-15,3-15-16 0,-18-8 3 16,5-6-10-16,-5 0 10 15,1-1-3-15,-7-2-7 16,-7 9 0-16,0 9 3 16,0 5 6-16,0 6-9 15,10 3 0-15,-10 0-16 16,14 0 12-16,0 23-11 16,17 6 15-16,-4-3-6 15,11-4-4-15,0-2 6 16,0-5 4-16,-11-6-33 15,11-4 26-15,-7-5-51 16,-3 0 58-16,-11 0-12 16,-3-17 29-16,-8-6-12 15,-6-5 0-15,0-1-2 0,0 0 5 16,-6 4-8-16,-25 7 0 16,17 4 4-16,-7 8 6 15,14 6-12-15,-3 0 2 16,3 0-15-16,7 12 5 15,0 10 6-15,0 7-4 16,38-5 5-16,7-8-62 16,13-7 35-16,1-6 2 15,2-3 11-15,-9 0 10 16,-14-3 7-16,-11-17 0 16,-13-3 12-16,-4-3-4 15,-10 1 17-15,0-4 24 16,0 6-25-16,-17 6 17 0,-10 9-34 15,10 4-7-15,3 4 0 16,7 0-2-16,0 21 2 16,0 13 0-16,7 3 6 15,0 0-19-15,14-2 13 16,24-3-19-16,-4-7-29 16,11-6-150-16,-7-4-190 15</inkml:trace>
  <inkml:trace contextRef="#ctx0" brushRef="#br0" timeOffset="16229">355 3724 669 0,'0'0'231'15,"0"0"-111"-15,0 0 10 16,0 0-54-16,0 0-65 16,0 0 4-16,0-7-15 15,0 17 0-15,0 19-11 16,0 4 22-16,0 2-11 15,0 3 0-15,0-4 5 16,0-3-7-16,10-5 2 16,11-9 0-16,3-6-10 0,-11-8 22 15,15-3-12-15,-4 0 5 16,7 0 1-16,-10-8 13 16,-15-7-6-16,8-1 30 15,-3-2 12-15,-11 4-41 16,0 5 29-16,0 6-10 15,0 3-30-15,0 0 6 16,0 0-9-16,0 0-11 16,6 0 7-16,1 9-5 15,14 11 9-15,10 0 0 16,7-3 3-16,-11-3-10 16,18-8 7-16,-14-6 0 15,-11 0 6-15,-2 0 6 0,2-6-6 16,-13-16 11-16,-7-7-6 15,0 0 44-15,0-8-40 16,0 3-8-16,-7 3 3 16,-20 5 3-16,3 9-13 15,17 8 0-15,-7 7-16 16,7 2 15-16,-10 0-85 16,-4 13-54-16,4 24-19 15,10 6-181-15,7-9-420 16</inkml:trace>
  <inkml:trace contextRef="#ctx0" brushRef="#br0" timeOffset="17135">1156 3776 561 0,'0'0'256'0,"0"0"-77"0,0 0-41 15,0 0-2-15,-59-146-20 16,52 137-75-16,7 4 35 15,0 5-51-15,0 0-23 16,0 0-2-16,0 14-10 16,0 25 10-16,0 9 0 15,0 8 6-15,0-2-7 16,0-3 1-16,7-2 0 16,0-9-6-16,7-11 16 0,-4-12-10 15,-3-8 0 1,0-7-20-16,0-2 19 0,0 0-17 15,0 0 18-15,17-15 6 16,-4-10 7-16,4 0-13 16,-3 1 0-16,3 5 5 15,-10 10-12-15,0 6 7 16,3 3-11-16,3 0 7 16,5 0-25-16,2 17 18 15,-3 3 5-15,4 6-15 16,3-6 14-16,-1-3-9 15,-2-5 6-15,-4-10 0 0,4-2 17 16,-4 0-7 0,3-9 0-16,-3-13 9 0,-10-4 4 15,-7-2-12-15,-7-4 6 16,0 1 26-16,0 5-28 16,0 3 21-16,-21 11-25 15,7 4 11-15,4 8-24 16,-4 0 12-16,1 0-4 15,-5 15-11-15,-2 16 23 16,20 0-12-16,0 4 4 16,0-7-45-16,0-5 16 15,20-3-8-15,5-11 7 16,-12-4 17-16,11-5-12 16,-3 0 25-16,-7 0 0 15,10-5 6-15,-17-12-2 0,0 0-4 16,-7-1 0-1,0 4 13-15,0 7-7 0,0 3 10 16,0 4-16-16,0 0 3 16,6 0-11-16,12 0-9 15,-5 0 17-15,18 8-11 16,4-2 21-16,3-3-10 16,6-3 0-16,-6 0 4 15,-7 0-4-15,-4-12 0 16,-13-13 0-16,10-9 22 15,-17-7-16-15,-7-7 39 16,0-1-10-16,0 0-21 0,0 7 36 16,0 11-25-16,0 13 1 15,-7 9 6-15,0 9-31 16,1 0-1-16,-5 35-24 16,4 19 24-16,7 14 2 15,0 1-2-15,7-6-11 16,31-6-3-16,7-11-106 15,6-9 14-15,-6-17-110 16,7-11-48-16,-28-9-187 16</inkml:trace>
  <inkml:trace contextRef="#ctx0" brushRef="#br0" timeOffset="17285">2008 3793 525 0,'0'0'112'15,"0"0"-13"-15,0 0-57 16,0 0-34-16,0 0-8 16,245-30-131-16,-177 30-479 15</inkml:trace>
  <inkml:trace contextRef="#ctx0" brushRef="#br0" timeOffset="18692">4715 3742 1045 0,'0'0'137'0,"0"0"-35"16,0 0 16-16,0 0-49 15,0 0-59-15,0 0-5 0,0-20-5 16,0 48 0-16,0 9-14 15,0 0 27-15,14 1-13 16,10-2 0-16,-3-4 4 16,10-7-11-16,-4-7 7 15,4-10-13-15,7-8 0 16,-10 0 26-16,16 0-6 16,-6-14-7-16,-7-12 5 15,-10-2 2-15,-14 2-4 16,3 3-3-16,-10 3 11 15,0 6 0-15,0 5-5 16,0 7-6-16,0 2 7 0,0 0-20 16,0 0 3-16,0 23 10 15,0 7-16-15,21 2 16 16,16-1-21-16,8-7-9 16,14-7 7-16,-1-9 17 15,-6-8 6-15,-1 0 0 16,-6 0 3-16,-14-25 9 15,-17-4-11-15,-8-5 9 16,-6-4-10-16,0-1 12 16,-34 1-12-16,-18 7-12 15,8 13-12-15,-1 18-106 16,14 0-80-16,17 15-76 16,8 25-418-16</inkml:trace>
  <inkml:trace contextRef="#ctx0" brushRef="#br0" timeOffset="19759">5842 3953 465 0,'0'0'316'16,"0"0"-112"-16,0 0-46 16,0 0 6-16,-10-148-64 15,-18 122-53-15,-9 8 6 16,6 7-49-16,10 6 20 15,-10 5-24-15,4 0 3 0,-4 5-16 16,-7 24 13 0,3 8 0-16,18 5-11 0,17-2 8 15,0 0 0-15,0-2-37 16,45-12-16-16,7-10 46 16,-1-10-27-16,1-6 37 15,-8 0-8-15,-6-2 17 16,-7-22-8-16,-10-1 10 15,3-7-10-15,-24-2 42 16,0-1-15-16,0 2-5 16,0 3 18-16,0 8-40 15,0 8 19-15,-7 8-12 16,-3 6 1-16,10 0-14 16,0 0 5-16,0 6-4 15,0 16-12-15,0 4 19 0,0 0-3 16,0-3 0-16,17-3 9 15,3-3-17-15,5-3 8 16,-5-5 0-16,11-6-8 16,-10-1 9-16,-4-2-1 15,4 0 0-15,-1 0 5 16,-3-15 1-16,4-9-6 16,-4-2 0-16,-3 3 8 15,-7 3 5-15,7 6-13 16,-4 6 0-16,-3 8 5 15,7 0-16-15,-8 0 6 16,19 8 5-16,-12 12-16 0,1 3 22 16,10-1-6-1,-3-2 0-15,-8-2 5 0,12-4-20 16,-12-6 9-16,-6-8 1 16,10 0-8-16,-10 0 20 15,7 0-7-15,10-17 0 16,-3-3 3-16,3 1-3 15,-10-1 0-15,-1 5 0 16,4 4-5-16,-3 2 14 16,-7 6-9-16,-7 3 0 15,7 0 2-15,7 0-16 16,3 0 13-16,4 0 1 16,3 12-10-16,-11 2 10 0,8 0 0 15,3 0 0-15,-3-2-4 16,-4-4-9-16,4-2 8 15,-8 0 3-15,11-6-10 16,7 0 14-16,-3 0-2 16,3 0 0-16,-4-3 8 15,-3-12 0-15,-10-5-5 16,3 1 7-16,-3-10 24 16,-7-2-31-16,-7-4 19 15,0-6-1-15,0 5-20 16,0 1 33-16,-14 7-28 15,-10 8 3-15,10 6 8 0,1 8 0 16,13 3-17 0,0 3 0-16,0 0 11 0,0 0-15 15,0 0 4 1,0 0 0-16,0 0-10 0,0 0 1 16,-11 29 9-16,11 8-1 15,0 6 4-15,0 3-18 16,11 0-14-16,23-6-50 15,11-6-27-15,-8-8-116 16,-6-10-67-16,-10-10-157 16</inkml:trace>
  <inkml:trace contextRef="#ctx0" brushRef="#br0" timeOffset="19912">6767 3799 321 0,'0'0'348'0,"0"0"-203"0,0 0-16 15,0 0-114-15,0 0 1 16,0 0-16-16,282-61-18 16,-223 55-181-16,-15 1-273 15</inkml:trace>
  <inkml:trace contextRef="#ctx0" brushRef="#br1" timeOffset="25666">8696 4548 987 0,'0'0'177'0,"0"0"-48"15,0 0-11-15,0 0-30 16,0 0-66-16,0 0 19 16,7-37-41-16,-7 37-3 15,0 11-9-15,0 23-3 16,0 18 15-16,-24 10 0 15,3 4 15-15,-3 0-9 16,4-2-6-16,13-11 1 16,7-1-5-16,0-8 6 0,0-11-2 15,20-10 0 1,25-8 14-16,14-15-9 0,9 0-5 16,-2 0 1-16,-8-12 11 15,-3-12-4-15,-27 2-8 16,-15-4 23-16,-13 1-21 15,0-4 4-15,-34 3-6 16,-35 3-12-16,-3 12 3 16,10 11-50-16,4 0-53 15,20 20-93-15,38 5-213 16</inkml:trace>
  <inkml:trace contextRef="#ctx0" brushRef="#br1" timeOffset="26204">9274 4691 970 0,'0'0'98'0,"0"0"-15"15,0 0 25-15,0 0-29 16,0 0-59-16,0 0-20 15,-17-43-11-15,48 43 11 16,13 0-8-16,1 0 18 0,7 0-10 16,-1 0 5-1,-6 3 11-15,-1-1-16 0,-6-2 0 16,-24 0 0-16,-7 0 15 16,-7 0-5-16,0 0 29 15,0-5 18-15,0-13-54 16,0 2 14-16,-14 1-17 15,0 4-1-15,-10-1-11 16,4 6 16-16,-11 4-4 16,0-1 0-16,10 3 11 15,7 0-15-15,4 0 4 16,10 0-3-16,0 0-9 16,0 0-5-16,0 11 11 15,38 12 6-15,7 4-6 16,6-2 6-16,1 3 0 0,10-2 4 15,-11-3-3-15,-16-3 2 16,-4-3-3-16,-18-6 0 16,-13-2 0-16,0-3-9 15,0 2 2-15,-13 10-4 16,-32-2-2-16,0 2-93 16,-6 1-90-16,13-1-100 15</inkml:trace>
  <inkml:trace contextRef="#ctx0" brushRef="#br1" timeOffset="23717">5581 4582 753 0,'0'0'220'16,"0"0"-98"-16,0 0 10 16,0 0-41-16,0 0-41 15,0 0-4-15,0-75-46 16,0 87 2-16,0 22-12 15,0 12 14-15,0 6-4 0,0-1 3 16,0 1 14-16,0-7-16 16,0-4-1-16,0-13 0 15,24-8-13-15,-3-9 13 16,10-11 0-16,-4 0 0 16,11 0 3-16,0-3 8 15,-7-19-11-15,-11-1 1 16,-13-3 15-16,7-3-12 15,-4 6 19-15,-10 0 9 16,0 14-29-16,0 9 26 16,0 0-29-16,0 0-5 15,0 28 0-15,0 10-11 0,0 11 16 16,-10 0 0-16,10-6-4 16,0 0-75-16,0-12-167 15,0-5-262-15</inkml:trace>
  <inkml:trace contextRef="#ctx0" brushRef="#br1" timeOffset="24222">6086 4851 724 0,'0'0'195'0,"0"0"-57"16,0 0-4-16,0 0-26 0,0 0-16 15,0 0-85-15,21-60 5 16,31 60-3-16,16 0-7 16,-2 8 4-16,-8 4-2 15,4-6-4-15,-17-4 2 16,-18-2 15-16,-10 0-16 16,-3 0-1-16,-14 0 0 15,0-2 8-15,0-16-8 16,0-5 0-16,-24 1-1 15,-3-2 11-15,-4 2-14 16,0 7 4-16,17 3 0 16,7 8 2-16,0-3 4 15,7 7-6-15,0 0 8 0,0 0 9 16,0 0-28-16,0 0 11 16,0 0-17-16,21 0 8 15,10 0 13-15,7 7-4 16,-1 3 1-16,5 2 12 15,-4 2-11-15,-14 3-2 16,3 3 0-16,-10 0-13 16,-3 4 17-16,0-6-4 15,-7 6 0-15,-7-2 3 16,0 2-12-16,0-1 9 16,-21 3-23-16,-37 0 19 15,-4 2-150-15,3-2-219 0</inkml:trace>
  <inkml:trace contextRef="#ctx0" brushRef="#br1" timeOffset="24713">6960 4573 847 0,'0'0'195'0,"0"0"-111"16,0 0 44-16,0 0-19 15,0 0-70-15,0 0-39 0,24-68 1 16,41 68-1-16,11 6 13 16,-11 10-10-16,-13 5-3 15,-8 1 0-15,-30-2 3 16,-7 4-10-16,-7 1 5 15,0 1 2-15,-21 2-9 16,-23-6 19-16,6-1-10 16,10-7 0-16,22-5 5 15,6 1-19-15,0-3 14 16,0 2-15-16,0 0 4 16,0-1-7-16,13-3 13 15,15 7 2-15,3 2 6 16,13 4-3-16,1-3 0 0,0 1 0 15,-7 1-3 1,-11-2 6-16,-3 2-3 0,-10-3 0 16,-14 0 1-16,0-6-8 15,0 2 7-15,-38-8 0 16,-20 4 8-16,-8-4-8 16,4 4-2-16,11 3-59 15,17 5-132-15,3 6-136 16</inkml:trace>
  <inkml:trace contextRef="#ctx0" brushRef="#br1" timeOffset="25199">7716 4822 687 0,'0'0'178'15,"0"0"-49"-15,0 0 19 16,0 0-71-16,0 0-68 16,0 0 14-16,134-43-20 15,-75 34 0-15,-1 1 0 16,-13 0 1-16,0-2-4 16,-28 5 2-16,-3 0 6 15,-14-1 4-15,0-3-7 16,0-8-3-16,-14-4 4 15,-24 5 5-15,0-1-11 0,-7 8 0 16,25 0 8-16,3 9-7 16,10 0-1-16,0 0 2 15,0 0-12-15,7 0 8 16,0 0 2-16,0 0 0 16,0 0-9-16,14 14 3 15,17 9 0-15,3 1 6 16,4 0 5-16,7 2-2 15,-14 2-3-15,-4-6 0 16,-10-1 6-16,-3-2 1 16,-7-5-7-16,-7-1 1 0,0-3-14 15,0 1 3-15,-45 4 5 16,-20 2-51-16,-11 0-174 16,4 0-364-16</inkml:trace>
  <inkml:trace contextRef="#ctx0" brushRef="#br1" timeOffset="22077">2304 4916 784 0,'0'0'168'16,"0"0"5"-16,0 0 28 15,0 0-92-15,0 0-52 16,0 0-37-16,0 0-12 16,0 0 7-16,179-91-15 15,-148 117 0-15,-10 2-10 16,-15 12 10-16,-6 3 0 16,0 6-2-16,-27 2 14 15,-18-5-18-15,1-3 6 16,-1-11 0-16,7-7-13 15,17-8 14-15,15-8-1 0,6-6 0 16,0-1 12-16,0-2-11 16,0 4-1-16,13-4-16 15,32 0 3-15,20 0-7 16,25 0-50-16,13-9-116 16,-7-9-119-16,0 2-189 15</inkml:trace>
  <inkml:trace contextRef="#ctx0" brushRef="#br1" timeOffset="22531">3033 5050 609 0,'0'0'133'0,"0"0"-23"15,0 0-22-15,0 0-18 16,0 0-65-16,0 0 1 15,79-35 12-15,-17 25-18 16,10 1 30-16,11-2-3 16,-11-1-4-16,-10 4 20 15,-17 0-24-15,-25-1 16 16,-6 0 6-16,-14-2-24 16,0-3 59-16,0-4-55 15,-21-2-18-15,-23 6-6 16,6-3 0-16,0 8 3 0,4 0 3 15,10 4 13 1,17 5-16-16,7 0 0 0,0 0-5 16,0 0-6-16,0 0-3 15,0 0 14-15,0 14-3 16,20 6 6-16,25 0-3 16,0-2 0-16,17-1 5 15,-11 0-4-15,-6-3 2 16,-11 3-3-16,-3 1 0 15,-10 1 8-15,-11 1-17 16,-10 4 9-16,0 1-24 16,-51 1 9-16,-11-4-205 15,3-2-81-15</inkml:trace>
  <inkml:trace contextRef="#ctx0" brushRef="#br1" timeOffset="22794">4034 4622 844 0,'0'0'232'0,"0"0"-77"16,0 0-42-16,0 0-6 15,0 0-93-15,0 0-4 16,0 22-10-16,7 36 10 15,-1 5-1-15,8 5-9 0,-7-2 3 16,17-3-6-16,-10-6 3 16,3-5-3-16,-17-6-147 15,7-9-240-15</inkml:trace>
  <inkml:trace contextRef="#ctx0" brushRef="#br1" timeOffset="23267">4463 4939 905 0,'0'0'105'0,"0"0"-50"16,0 0 28-16,0 0-43 15,0 0-31-15,231-17 28 16,-145 17-33-16,3 0 13 16,-6 0-11-16,-18 0 5 15,-13 0-5-15,-21 0-6 16,-18 0 3-16,-13 0 21 16,0-11-24-16,-7-12-4 15,-30 1 2-15,-22-4-5 16,1 5 7-16,6 1 0 0,7 6 0 15,15 2 4-15,16 8-2 16,14 0-2-16,0 4 0 16,0 0-1-16,0 0-1 15,31 0-30-15,13 22 32 16,-2 2 3-16,13-2 4 16,-21-2-7-16,11 6 0 15,-1 0 12-15,-13 2-18 16,-10-2 6-16,-14 0 0 15,-7 0-8-15,0-4-8 16,-34 4-101-16,-18 3-194 16</inkml:trace>
  <inkml:trace contextRef="#ctx0" brushRef="#br1" timeOffset="26596">10326 4548 891 0,'0'0'195'15,"0"0"-70"-15,0 0 0 16,0 0-31-16,0 0-65 16,0 0 16-16,-7-60-42 15,0 60 5-15,7 0-12 16,0 0 4-16,0 5 0 16,0 15-7-16,0 8 15 15,0 7-10-15,7 3 2 16,14-1 0-16,10 3-10 15,-11-3 19-15,11 4-9 0,7-8 0 16,-10 1 12-16,2 0-18 16,1-5 6-16,-3-3 0 15,-21-6 1-15,-7-8-1 16,0-4-10-16,0 0 3 16,-35-4-31-16,-26-2 17 15,-12-2-110-15,-2 0-110 16,16 0-98-16</inkml:trace>
  <inkml:trace contextRef="#ctx0" brushRef="#br1" timeOffset="26783">10398 4507 775 0,'0'0'146'0,"0"0"-63"16,0 0-36-16,0 0-9 15,224-14-25-15,-180 28-2 16,-6 4-8-16,-10 2-3 16,-4 3-81-16,-17-1-244 15</inkml:trace>
  <inkml:trace contextRef="#ctx0" brushRef="#br1" timeOffset="27648">10532 4719 641 0,'0'0'123'0,"0"0"-43"0,0 0-25 16,0 0-12-16,0 0 8 15,0 0-27-15,141-28 25 16,-110 22-19-16,-3 0-10 16,9 0 17-16,8 0-34 15,-7 4 16-15,0-1-6 16,-18 0-3-16,-13 3-5 15,11 0-5-15,-18 0 1 16,0 0 9-16,0 0-8 16,0-6 2-16,0-3-3 0,-18-2 12 15,5 0-16-15,-8 3 3 16,-3-2 0-16,17 5-2 16,-7 2 4-16,4-3-2 15,3 6 0-15,0-2 8 16,7 2-8-16,0 0 0 15,0 0 0-15,0-3-2 16,0 3 5-16,0 0-3 16,0 0 0-16,0 0-8 15,14 3 8-15,31 17 0 16,17 5 1-16,-4 4-5 16,0 0 6-16,-13-1-2 15,-7-3 0-15,-17-4 4 16,-21-1-10-16,0-3 6 0,-7 0-16 15,-52 0 9 1,1 0-92-16,6 0-82 0,14 1-142 16</inkml:trace>
  <inkml:trace contextRef="#ctx0" brushRef="#br1" timeOffset="28884">11347 4699 733 0,'0'0'192'15,"0"0"-82"1,0 0 20-16,0 0-59 0,0 0-10 16,0 0-14-16,38-151-44 15,-31 144 22-15,-7 7-25 16,17 0 1-16,-3 0-9 15,6 4-9-15,18 24 13 16,-7 15 2-16,-10 3-17 16,-4 0 13-16,-10 0 3 15,-7-9-7-15,0-6-4 16,0-13 11-16,0-7-5 16,0-9-3-16,0-2 22 15,0 0-11-15,0 0 11 0,0-8-5 16,7-18 26-1,7 1-28-15,-1-10 7 0,11 1 9 16,-10 2-14-16,3-2 8 16,-3 14-14-16,0 9 9 15,-7 2-18-15,-7 9 9 16,10 0-6-16,4 11-7 16,-7 21 7-16,-1 5-2 15,8 0 7-15,3-8-11 16,-3-7 7-16,0-7-13 15,3-6-17-15,-10-3 30 16,0-6 0-16,7 0 5 16,3 0 0-16,-3-18 4 15,-1-8 11-15,5-3-12 0,-12-5 19 16,1 3-2-16,7 3-15 16,-7 5 16-16,3 5-5 15,-10 10-12-15,0 5 15 16,0 3-19-16,0 0-1 15,0 0-9-15,0 23-14 16,0 14 24-16,0 3 0 16,0 0-3-16,7-9-3 15,7-7-7-15,6-11-2 16,-9-8 11-16,-4-5 2 16,6 0 2-16,1 0 8 15,3-21-6-15,-3-14 36 16,7-2-20-16,-11-5 5 0,4 4 16 15,-7 9-28-15,0 7 30 16,-7 10-14-16,0 6-27 16,0 6 10-16,0 0-10 15,6 0-6-15,5 15-2 16,3 16 5-16,6 4-4 16,4-1 7-16,-3-6-3 15,3-5-5-15,21-3 2 16,-11-11 6-16,4-9-4 15,7 0 8-15,-1 0-4 16,-13-15 0-16,4-16 5 16,-11-9-2-16,-4-9 2 15,4-2-5-15,-17-6 26 0,-7 3-23 16,0 8 20-16,0 9-14 16,-14 14-8-16,-3 8 10 15,3 10-11-15,1 5-5 16,-11 0 2-16,10 17-9 15,-7 22 12-15,11 19 0 16,10 8 6-16,0 6-15 16,0-7 11-16,45-5-2 15,6-10 0-15,-6-23-6 16,7-6 3-16,-8-19-4 16,1-2 7-16,-14-7 2 0,7-29 2 15,-11-15-4-15,-3-4 5 16,-10-7 7-1,-7 5 1-15,-7-4-3 0,0 10-10 16,0 8 19-16,-7 12-13 16,-14 10-6-16,4 16 0 15,-3 5-8-15,-11 3 4 16,-14 40 0-16,11 20 4 16,-4 14-11-16,31 2 11 15,7-2 0-15,20-8 0 16,39-12 10-16,17-19-20 15,-11-13 10-15,11-13-66 16,-25-10-59-16,-13-2-190 16</inkml:trace>
  <inkml:trace contextRef="#ctx0" brushRef="#br2" timeOffset="48858">1252 4951 249 0,'0'0'132'0,"0"0"9"16,0 0 26-16,0 0-6 16,0 0-28-16,0 0-40 0,89-83-22 15,-51 46 6 1,-7-3-41-16,-3-7-3 0,10 2 6 15,-8-6-32-15,-16-1 15 16,7 4-14-16,-4 7-5 16,-10 13 22-16,-7 13-21 15,0 10 11-15,0 5 6 16,0 0-16-16,0 0-10 16,0 20-10-16,-24 17 15 15,-4 15 1-15,11 2-1 16,3 5 0-16,8 10-1 15,6 6 10-15,-7 5-9 16,0-6 0-16,7-17 3 0,0-22-6 16,0-18 3-1,0-14 0-15,0-3 9 0,0 0-8 16,0-9 13-16,0-19-7 16,20-4-4-16,4-3 2 15,-10 7-3-15,7 6-2 16,3 4 0-16,-10 15 4 15,10 3-6-15,3 0 2 16,4 0-2-16,7 12-6 16,-10 8 8-16,2 3 0 15,-9 2 0-15,-4 4 0 16,-10-4 0-16,0-4 0 16,0-10 0-16,-7-5-5 15,7-6-18-15,0 0-43 0,-7-9-38 16,17-28-132-16,4-18-445 15</inkml:trace>
  <inkml:trace contextRef="#ctx0" brushRef="#br2" timeOffset="353265">3965 5534 549 0,'0'0'209'16,"0"0"-75"-16,0 0-40 15,0 0-1-15,0 0 32 16,0 0-67-16,-169-29 9 16,163 24-4-16,6 5-57 15,0 0 33-15,0 0-28 16,0-4-9-16,0 4-3 16,0 0 1-16,51-5 0 15,28-4-2-15,42-5 5 16,20-3 19-16,-18 3-22 0,-16 2 6 15,-42 6-4-15,-27 4-2 16,-31 2 0-16,-7 0-4 16,0 0 14-16,-14 0-19 15,-48 0 9-15,-34 0 0 16,-21 11 6-16,-17 3-6 16,31-5 0-16,20 0-3 15,32-9 18-15,20 0-15 16,24 0 0-16,7 0 4 15,0 0-7-15,0 0 3 16,17 2-59-16,48 4-252 16,32-6-14-16</inkml:trace>
  <inkml:trace contextRef="#ctx0" brushRef="#br2" timeOffset="370373">5574 4362 185 0,'0'0'339'0,"0"0"-220"15,0 0-12-15,0 0-13 16,0 0-38-16,0 0-5 16,0 0-24-16,0 0-7 0,-51-40 17 15,6 34 0-15,-14 3-18 16,-16 0-19-16,-15 3 12 16,-6 0-10-16,-14 0-2 15,-10 0 0-15,23 0 0 16,1 0 1-16,10 0-1 15,4 6 0-15,13 0 9 16,4-4-9-16,6 4 0 16,8-6 1-16,6 0-4 15,7 0 6-15,7 0-3 16,4 0 0-16,-18 0 1 16,-7 0-3-16,-10 3 2 15,11 6 0-15,6 1-10 16,4 3 17-16,10-5-7 0,0 4 0 15,10-1 2-15,8 6-15 16,-5 6 13-16,18 0 0 16,-6 2-8-16,6 2 12 15,0-2-4-15,0 1 0 16,0 6 6-16,0 0-10 16,0 7 4-16,0-2 0 15,0 0-6-15,0 3 12 16,6-2-6-16,12-2 0 15,-5 1 5-15,1 1-7 16,-7-1 2-16,0 0 0 16,-7 1-5-16,0-4 10 15,0-5-5-15,10-2 0 0,-3-6 9 16,-7 2-15-16,0-7 6 16,7 5 0-16,0-3-4 15,0-2 10-15,0-2-6 16,3 4 0-16,-10-4 6 15,7 0-12-15,0 1 6 16,-1-1 0-16,-6-3-4 16,0 4 10-16,7-10-6 15,-7 4 0-15,7 0 7 16,0 2-11-16,3 0 4 16,-3 1 0-16,0-4-5 15,-7 4 12-15,7-4-7 16,0 4 0-16,0-3 4 0,3 0-7 15,4-2 3-15,-7 2 0 16,13 5-12-16,4-2 15 16,7-1-3-16,-10 0 0 15,10-1 7-15,3-2-17 16,4-2 10-16,7-1 0 16,0 1-6-16,-1-6 11 15,22 0-5-15,2 0 0 16,5 0 5-16,16 0-11 15,0-11 6-15,8-6 0 16,-1 2-1-16,-14 3 5 16,-9 1-4-16,-5-1 0 0,-16 7 11 15,0 0-14-15,-8 1 3 16,1-2 0-16,7 1-5 16,-1-4 12-16,14 1-7 15,-3-1 0-15,4 4 3 16,-22-1-7-16,8 3 4 15,-14 3 0-15,-7 0-6 16,-11-3 10-16,-13 0-4 16,0 3 0-16,0-3 8 15,-7 3-13-15,10-3 5 16,4 1 0-16,0-4-8 16,10 0 15-16,-10-2-7 15,10 2 0-15,-4-2 3 16,1 1-6-16,-4 2 3 0,-10-1 0 15,7 3-4-15,-14-3 11 16,7-2-7-16,-7-4 0 16,10-2 5-16,-3-3-8 15,0 0 3-15,-7-6 0 16,7 1 0-16,-7-7 12 16,6-2-12-16,-6 2 0 15,0-6 6-15,0 2 12 16,0 1-14-16,0-6-2 15,0 1 25-15,0-3-21 16,0 0 5-16,0-1-4 16,0 2-2-16,0-4 7 15,0-3-12-15,14-3 0 0,-3 1 6 16,2 3 2-16,-6 2-8 16,7 3 0-16,-4 4 2 15,-3 9-7-15,0 4 5 16,7 2 0-16,-7 4 2 15,3 3 5-15,-3 3-7 16,-7 2 0-16,0 1 5 16,0-1-5-16,0 1 0 15,0-4 0-15,0 4-2 16,0-4 12-16,-38 1-10 16,0 2 0-16,-13 4-4 15,-8 1-9-15,-23 4 13 16,-22 0-5-16,-37 20-19 0,-37 21-93 15,-29 10-146-15,-9 4-523 16</inkml:trace>
  <inkml:trace contextRef="#ctx0" brushRef="#br2" timeOffset="378002">3956 5577 199 0,'0'0'71'15,"0"0"19"-15,0 0-10 16,0 0 4-16,0 0-5 15,0 0-26-15,0 0 7 16,-141 68-15-16,141-68-28 16,0 3 36-16,0-3-37 0,0 0 0 15,0 3 1-15,0-3-5 16,0 0-12-16,0 0 0 16,0 0 9-16,0 0-1 15,0 0-2-15,0 0-5 16,0 0 14-16,14 0-1 15,31 0-6-15,-8-14-7 16,15-1 13-16,-7 4-16 16,-1 2 2-16,-6 4 0 15,0-4-4-15,-11 1 14 16,-2 2-10-16,-5 0 0 16,-13 1 5-16,-7 1-10 0,0 4 5 15,0-2 0 1,0 2-3-16,0-4 13 0,0 4-10 15,0 0 0-15,0 0-10 16,-7 0 0-16,-20 0 12 16,-4 0-2-16,-14 0 1 15,14 0 12-15,10 0-13 16,8 0 0-16,-4 0 5 16,10 0-11-16,0 0 6 15,0 0 0-15,7 0-4 16,0 0 3-16,0 0 0 15,0 0-27-15,0 0-10 16,21-2 32-16,23-3 6 0,8-4 0 16,-1-3 0-1,-6 4 10-15,-7 2-10 0,-14 0 0 16,-17 6 2-16,-7-3-8 16,0 3 6-16,0 0 0 15,0 0-4-15,-17 0 4 16,-25 0 0-16,-2 0 0 15,-18 0 9-15,10 0-7 16,1 0-2-16,13 3 0 16,17 0-2-16,7-3 12 15,14 0-10-15,0 0 0 16,0 0 0-16,0 0-11 16,7 0-15-16,52 0 26 15,23 0-8-15,15-12 19 0,-1-2-11 16,7 0 0-16,-27 6 6 15,-18-1-9-15,-13 3 3 16,-31 1 0-16,-14 2-6 16,0 3 22-16,0-3-16 15,0 0 0-15,0 3 10 16,-38 0-10-16,-21 0 2 16,-6 0 0-16,-18 0-2 15,15 6 15-15,9-1-15 16,14 0 0-16,18-1-7 15,20 2-1-15,7 3-135 16,0-4-200-16</inkml:trace>
  <inkml:trace contextRef="#ctx0" brushRef="#br2" timeOffset="32337">0 6389 653 0,'0'0'186'16,"0"0"-61"-16,0 0-18 16,0 0 38-16,0 0-42 15,0 0-51-15,83 0 19 16,20 0-53-16,45-22-7 16,24 4 27-16,-4-5-31 0,-20 6-2 15,-45 4-5-15,-34 6 13 16,-55 7-26-16,-14 0-4 15,0 0-47-15,-31 0-26 16,-27 0-25-16,-8 0 26 16,-3 0-3-16,28 2 68 15,17 7 16-15,17-6 8 16,0 0 0-16,7 3 2 16,-7 2 8-16,-10 4-2 15,10 8 28-15,-13 8-23 16,-4 3 42-16,10 10-24 15,-10-1-13-15,17 3 17 0,-7-1-33 16,7-5 16 0,7 1-15-16,-6-7 6 0,-5-2 0 15,4-6-9-15,0-6 0 16,1-6-3-16,6-5 14 16,0-3-11-16,0-3 10 15,0 0-10-15,0 0 24 16,0 0-21-16,0 0 1 15,0 0-1-15,0-6 4 16,0 6-7-16,0-3 0 16,0-2-15-16,37-4 11 15,15-2-1-15,6-4 5 16,1 1-1-16,3 2 6 16,-18-2-5-16,-16 3 0 15,-14 2 8-15,-4-2 3 0,-10 5-11 16,0 1 11-1,0-2 36-15,0 7-39 0,0 0 18 16,0 0-26-16,0 0-14 16,0 0 13-16,0 9-13 15,0 11 14-15,0 0 0 16,0-6 12-16,7 4-12 16,0-7 0-16,0-2 7 15,0-1-12-15,10 1 5 16,-4-6 0-16,15 0-6 15,3-3 14-15,0 0-8 16,7 0 0-16,-4-6 3 0,4-8 0 16,-7-1-3-1,-17 1 0-15,6 6 4 0,-9-1 3 16,2 6-7-16,-13 3 0 16,14 0-7-16,3 0-2 15,11 12 7-15,-4 4 2 16,-4-1-9-16,5-7 7 15,-5-2 2-15,4-6 0 16,-3 0 5-16,17 0-9 16,-1-8 4-16,5-21 0 15,-4-8 4-15,-14-3 8 16,-4-6-12-16,-13 0 18 16,-7-6-16-16,0 1 22 15,0 5-16-15,-7 13 9 0,0 13 29 16,-6 8-45-16,6 10 19 15,7 2-20-15,0 0-9 16,0 28 8-16,0 15-2 16,7 7 3-16,20 8-6 15,4-6 16-15,0-7-12 16,-10-2 2-16,3-11-83 16,-17-6-39-16,-1-10-106 15,1-10-47-15,-7-6-57 16</inkml:trace>
  <inkml:trace contextRef="#ctx0" brushRef="#br2" timeOffset="34392">1603 6612 148 0,'0'0'230'0,"0"0"-42"15,0 0-53-15,0 0-33 16,0 0-71-16,0 0 4 16,20-35-13-16,70 35 6 15,6 0 27-15,0-2-38 16,-6-3 14-16,-8-8 5 15,-16-2 0-15,-15 2 24 16,-13-4-30-16,-11 3 7 16,-16 2 28-16,-11-3-37 15,0 1 22-15,0 0-27 16,-17 2-20-16,-11 4 12 16,-3 6-15-16,11 2 0 15,2 0-10-15,-2 28 12 0,20 11-2 16,0 5 0-16,0-1 5 15,0-6-7-15,0-6 2 16,20-7 0-16,4-8-4 16,4-7 13-16,10-4-9 15,6-5 0-15,8 0 9 16,6-8 4-16,-6-22-13 16,-7 0 0-16,-7-2 33 15,-1 1-32-15,-16 5 18 16,3 6-12-16,-10 8 2 15,-7 10-3-15,3 2-6 16,4 0 0-16,6 0-10 0,4 14 4 16,4 12 6-16,-11 3 0 15,-3 2 2-15,-7 4-11 16,0-4 9-16,-7-8 0 16,0-6-7-16,0-8 19 15,7-4-12-15,17-5 0 16,-4 0 7-16,25 0 6 15,0-25-13 1,17-9 2-16,-11-7 32 0,-16 3-31 16,-5 1 16-16,-5 9-6 15,-12 8-4-15,1 9 4 16,-7 5-13-16,0 6 0 0,10 0-8 16,4 2 3-16,10 24 5 15,-11 6 0-15,-3 2-2 16,4-5-5-16,-14-4 7 15,10-5 0-15,-10-2-7 16,7-10 14-16,-1-5-7 16,5-3 0-16,2 0 10 15,4 0-8-15,4-3-2 16,3-19 0-16,-4-4-2 16,4 0 13-16,-7 6-11 15,-10 0 0-15,-7 9 10 16,0 7-15-16,-7 2 5 15,7 2 0-15,10 0-15 0,-3 0 12 16,-1 8 3 0,5 5 0-16,-12-3-7 0,8 2-9 15,-7-4 16-15,-7-2-5 16,0-3-7-16,7 0 11 16,10-3 1-16,4 0 0 15,3 0 1-15,3 0-8 16,4-12 7-16,-10-2 0 15,-14 3-1-15,10 2 8 16,-17 4-7-16,7-1 0 16,-7 2 11-16,0 4-13 15,0-2 2-15,0-1 0 16,0 3-4-16,0-4 16 16,7 4-12-16,-7-2 0 15,7-3 7-15,-7-1-13 0,0 0 6 16,0-5 0-1,0 2-6-15,0 0 13 0,0 1-7 16,0 0 0-16,0-4 7 16,0 0-11-16,0-2 4 15,-7-3 0-15,7 0-1 16,0 2 9-16,0 4-8 16,0 5 0-16,-7 4 14 15,7 2-18-15,0 0 4 16,0 0 0-16,0 0-7 15,0 0 4-15,-7 0 0 16,7 0 3-16,0 0-11 0,-7 0 2 16,-3 5 9-1,10 9 0-15,0 4-8 0,-7 4 15 16,7 1-7-16,0 1 0 16,0-2 10-16,0-2-19 15,0 0 9-15,24-5 0 16,4-7-9-16,2-5 12 15,15-3-3-15,0 0 0 16,0-9 6-16,6-13-4 16,1-7-2-16,-14-3 0 15,-1 1-1-15,-16-3 16 16,0 2-15-16,-11 1 9 16,-10 9 2-16,0 7-2 15,7 6-9-15,-7 9 0 0,20 0-8 16,5 0 2-16,2 0 6 15,4 14 0-15,0 4-1 16,-17-1-9-16,6 0 10 16,-9-6 0-16,-5-2-9 15,1-4 8-15,-7-5 1 16,0 0 0-16,0 0 1 16,0 0-4-16,0 0 3 15,0 0 0-15,0 0 2 16,0-5 7-16,0-15-9 15,-13 0 0-15,-5 0 9 0,5 3-16 16,-1 4 7 0,-10 6 0-16,3 3-5 0,-10 4-5 15,11 0 10 1,-4 11 0-16,-7 27-2 0,17 11-8 16,0-1 10-16,14 1 0 15,0-9-7-15,0-11 7 16,0-8-12-16,0-14 7 15,0-7-21-15,21 0 21 16,10-2 2-16,7-27 3 16,6-14 5-16,1-6 6 15,-11-8 0-15,-3-6 14 0,-17-5-9 16,-7-4 13 0,3-2-27-16,-10 2 2 15,0 9 29-15,0 18-31 0,0 17 5 16,0 18 1-16,0 10 6 15,0 5-28-15,0 48 1 16,0 15 13-16,0 19-4 16,-10 4 11-16,3-6-7 15,0-4 0-15,7-10 9 16,0-14-15-16,0-11 6 16,38-17 0-16,7-12-8 15,-1-12 8-15,8-5 0 16,6 0-6-16,-6-14 15 15,0-14-5-15,-15-7-4 16,-13-7 0-16,-17 4-2 0,-7 1 9 16,0 8-7-1,0 15 0-15,0 6 15 0,0 8-32 16,0 0 17-16,0 0-7 16,-7 28-9-16,7 9 23 15,-10 3-7-15,10-5 0 16,0-4 3-16,0-8-15 15,0-3-13-15,17-9-95 16,-3-2-38-16,7-9-118 16,-4 0-113-16</inkml:trace>
  <inkml:trace contextRef="#ctx0" brushRef="#br2" timeOffset="34681">4966 6160 516 0,'0'0'163'15,"0"0"-25"-15,0 0 24 16,0 0-65-16,0 0-9 16,0 0-45-16,0-63-41 15,0 63 19-15,-7 0-21 16,7 0 0-16,0 18-9 16,0 7 14-16,0 4-5 15,13-6 0-15,25-9 5 16,7-6-9-16,0-8 4 15,-14 0 0-15,-4-2 11 0,-3-22-2 16,-17 2-6-16,-7-1-3 16,0 5-11-16,0 10-26 15,-38 8-119-15,11 0-101 16,-4 23-340-16</inkml:trace>
  <inkml:trace contextRef="#ctx0" brushRef="#br2" timeOffset="35608">5395 6486 496 0,'0'0'332'0,"0"0"-202"0,0 0-34 15,0 0 23-15,0 0-57 16,0 0-46-16,-199-112 8 15,168 112-22-15,10 23-2 16,1 9 0-16,9 2 3 16,11 3-6-16,0-2 3 15,0-7-9-15,24-5-1 16,4-12-64-16,3-2 43 16,7-9 17-16,-18 0 7 15,11 0-2-15,-10 0 9 16,3 0 0-16,-3-11-2 15,-4-1 7-15,-10 0-5 16,6 7 3-16,-13 2 6 0,7 3 4 16,0 0-13-16,3 0 3 15,-3 0-9-15,7 0 10 16,0 0-4-16,10 0 0 16,3 0 6-16,11 0 1 15,14-6 12-15,-1-19 7 16,4-7 35-16,-13-8-26 15,-4-5 16-15,-8-10 22 16,-16-2-28-16,-14 0 12 16,0-1-19-16,0 7-13 15,-14 8 26-15,-16 15-50 16,9 10 18-16,4 13-19 0,3 5 10 16,-7 9-23-16,-3 36 13 15,-3 18 0-15,10 14-6 16,3 6 11-16,14 3-5 15,0-9 0-15,0-9-37 16,20-13-16-16,11-15-53 16,14-23-70-16,0-13 29 15,6-4-71-15,-13-8-17 16,0-25-10-16,-17-7 47 16,-21-4 198-16,0 0 46 15,0 0 124-15,0 1-60 16,-38 9 4-16,0 6-29 15,10 11-24-15,15 5-26 0,-4 9 6 16,17 3-14 0,0 0-27-16,0 0-7 0,37 12-1 15,15-1 8-15,6-5 8 16,4-6-1-16,-3 0-1 16,-1 0 4-16,-13 0 10 15,-14-14 49-15,-11-1-14 16,-13 4 14-16,-7 0 10 15,0 1-37-15,0 5-10 16,0 5-32-16,-13 0-8 16,-1 3-5-16,-10 28 11 15,17 7 2-15,7 1 0 0,0-1 12 16,0-4-12 0,14-5 0-16,17-7 2 0,6-4-7 15,1-10 5-15,14-8-35 16,-18 0-132-16,-34 0-189 15</inkml:trace>
  <inkml:trace contextRef="#ctx0" brushRef="#br2" timeOffset="36327">7255 6220 37 0,'0'0'371'16,"0"0"-159"-16,0 0-78 15,0 0 18-15,0 0-31 16,0 0-32-16,107-152 19 16,-100 127-37-16,0-1-1 15,-7 6 5-15,0 2-51 16,0 8 18-16,0 1-37 15,-31 6 3-15,10 3-14 16,-17 0 6-16,-13 8 0 16,-1 27-2-16,14 8 14 0,7 5-17 15,25 1 5-15,6 3 0 16,24-4-13-16,27 3 13 16,21-8 0-16,-10-3 0 15,-3-3 6-15,-21-8-9 16,-11-6 3-16,-20-3 0 15,-7-5-13-15,0-1 8 16,-7-6 5-16,-38-2-5 16,-6 0 3-16,-8-6-7 15,15 0-7-15,13 0-74 0,3 0 6 16,21 0-54 0,7-9-3-16,0-11-56 0,7-5-210 15</inkml:trace>
  <inkml:trace contextRef="#ctx0" brushRef="#br2" timeOffset="37588">7641 6177 36 0,'0'0'510'16,"0"0"-347"-16,0 0 0 15,0 0-30-15,0 0 0 16,0 0-63-16,99-134-1 16,-99 134-21-16,0 0-40 15,0 31-6-15,0 15-2 16,0 5 1-16,7 10 3 15,-7-4-1-15,14 0-3 16,-7-3 0-16,0-14 15 0,10-9-15 16,-10-14 0-1,-7-7 1-15,7-10-11 0,-7 0 10 16,6 0 0-16,1-12-9 16,0-22-9-16,-7-3 0 15,0-4-25-15,0 7 27 16,-20 8 11-16,-11 7-23 15,-4 7 28-15,11 9-5 16,17 3 0-16,7 0 1 16,0 0 4-16,0 16-6 15,21 0 0-15,17-4 6 16,20-7 0-16,11-5-2 0,3 0 15 16,4 0-7-16,-18 0 13 15,-6-5-10-15,-14-10 47 16,-18 1-29-16,-9-1 5 15,-4-2 21-15,-7 0-37 16,0 3 23-16,0-1-31 16,0 10 1-16,-7 1-9 15,-4 4 0-15,4 0-11 16,1 9 7-16,6 20 4 16,0 5 0-16,0 0 0 15,0 1 2-15,13-1-13 16,25-6 6-16,0-4-2 15,0-10 2-15,-11-9-34 0,4-5 38 16,-7 0-3 0,-10 0 4-16,-14 0 16 0,7 0-15 15,-7 0 28-15,0-2 14 16,0-1-39-16,0 3 19 16,0 0-23-16,-7 0-2 15,0 17-8-15,-17 25 13 16,17 13-3-16,-7 5 8 15,14 0 3-15,0 0 1 16,0-11-10-16,0-9 6 16,0-15 6-16,0-10-11 15,0-10 6-15,0-5 24 16,0 0-17-16,0 0 45 16,0-5-23-16,0-26-13 0,0-16 3 15,0-7-28-15,-17-9 0 16,4-5 2-16,-8-9 10 15,14 2-12-15,7 4 0 16,0 14 5-16,7 17-20 16,27 14 14-16,-3 18-6 15,0 8 3-15,-3 0-23 16,10 0 22-16,-8 15 2 16,-9 10-4-16,3 0-8 15,-10 1 6-15,-7 2 1 16,7 1-2-16,-14-3-11 15,0-3 20-15,0-4-8 16,0-4-26-16,0-3 30 0,-7-7-26 16,0-2 23-16,7-1-1 15,0-2 18-15,0 0-5 16,0 0-4-16,38-16 3 16,6-13-14-16,8-5 14 15,-14 0-3-15,6-3 2 16,-16 3 13-16,-4-5-9 15,-10 6 2-15,-7 1-7 16,-7 0 26-16,0 10-25 16,0 5 1-16,0 11-3 15,0 3 1-15,-14 3-5 16,7 0 4-16,0 0-6 16,7 5-10-16,0 19 14 0,0 5 2 15,0-2-5-15,7 5 14 16,38 6-9-16,-1 1 0 15,8 4 1-15,0-3-16 16,-15 0 12-16,-16-5 1 16,-14-7-4-16,-7-2-2 15,0-9 1-15,-21-5-11 16,-41-4-42-16,-10-8 9 16,-17 0-72-16,-14 0-9 15,-1 0-124-15,-16 0-479 16</inkml:trace>
  <inkml:trace contextRef="#ctx0" brushRef="#br2" timeOffset="38232">386 7184 524 0,'0'0'98'0,"0"0"-16"16,0 0-8-16,0 0-19 16,0 0 32-16,0 0-44 15,0-52 14-15,6 47 2 16,-6-1-21-16,0 3 20 15,0 0-35-15,7 3 8 16,31 0 3-16,52 0-30 0,102 0 4 16,135-11-8-16,140-13 13 15,118-1-15-15,89-7 5 16,38 1-3-16,6 8 0 16,-20 0 9-16,-55 6-9 15,-55 3 0-15,-93-1 2 16,-72 4-5-16,-58 3 3 15,-49-1 0-15,-41 0 0 16,-31-5 14-16,-65-1-14 16,-52 1 12-16,-48 3 1 15,-17 2 35-15,-34 7-29 16,-11 2-14-16,-17-4 11 0,0 4-1 16,0 0-7-1,0 0-8-15,0 0-14 0,0 0-19 16,-45 0-176-16,-6 0-202 15</inkml:trace>
  <inkml:trace contextRef="#ctx0" brushRef="#br1" timeOffset="55874">3411 8836 670 0,'0'0'210'16,"0"0"-78"-16,0 0 2 15,0 0-48-15,0 0-23 0,0 0-4 16,0-75-54 0,45 75 12-16,7 0-17 0,20 4 6 15,-14 21 1-15,11 4-7 16,-10 9 0-16,-15-2-2 16,-23 7 12-16,-11 3-10 15,-10 3 0-15,-17 2 11 16,-41 0-10-16,-8-2 0 15,-16-11-1-15,16-10 5 16,11-8-4-16,28-12-1 16,13-5 3-16,4-3 7 15,10 0-6-15,0 0-2 16,0 0-2-16,0 0 0 16,38 0 17-16,13 0-17 0,25 0 0 15,13 0 10-15,7 0-14 16,1-5 4-16,6-1-58 15,-7 2-166-15,-6 2-233 16</inkml:trace>
  <inkml:trace contextRef="#ctx0" brushRef="#br1" timeOffset="57087">5581 8828 708 0,'0'0'142'15,"0"0"-7"-15,0 0-51 16,0 0 3-16,0 0-21 15,0 0-41-15,-14-81 9 16,52 66-26-16,-4 2-7 0,11 7 16 16,0 3-9-16,0 3-6 15,-1 0-2-15,-6 15 8 16,-17 13-8-16,3 4 0 16,-24 2 0-16,0 4 2 15,0-2 4-15,-38-1-6 16,-7-7 0-16,-13-6 13 15,13-7-7-15,14-9-6 16,17 1 0-16,7-7 8 16,7 0-2-16,0 0-2 15,0 0 0-15,0 0 5 16,21 0-3-16,10 0-6 16,7 0 0-16,13 0-7 0,-6 0 4 15,0 0 3-15,0 1 0 16,6 19 11-16,-13 0-16 15,3 3 5-15,-17 1 0 16,-10-2-10-16,-14-2 15 16,0-3-5-16,0-3 0 15,-21 4 4-15,-37-7 3 16,-11-2-7-16,-13-6-10 16,16-3 3-16,1 0-78 15,20 0-57-15,14 0-128 16</inkml:trace>
  <inkml:trace contextRef="#ctx0" brushRef="#br1" timeOffset="58241">7685 8627 669 0,'0'0'181'16,"0"0"-49"-16,0 0-28 0,0 0 20 15,0 0-40-15,0 0-4 16,-44-85-19-16,37 85-45 16,7 0 13-16,-7 0-29 15,7 0 4-15,-7 28-11 16,7 9 11-16,0 6-4 15,0 0 0-15,0-4 10 16,31 5-12-16,14-10 2 16,6-8 0-16,-6-3 0 15,0-15 1-15,-4-4-1 0,-10-4 2 16,-7 0 9 0,-4 0-5-16,-6-22-6 15,3 4 3-15,-17-3 15 0,0 1-17 16,0 3 21-16,0 4 18 15,0 0-36-15,-17 11 27 16,10-2-31-16,-6 4 12 16,6 0-23-16,-10 6 11 15,3 25 0-15,0 13-4 16,14-1 13-16,0-3-10 16,0-1 1-16,0-7 0 15,7-2-10-15,14-5 10 16,-4 0-55-16,-4-2-80 15,-13-3-161-15,7-5-185 16</inkml:trace>
  <inkml:trace contextRef="#ctx0" brushRef="#br1" timeOffset="59180">9037 8664 942 0,'0'0'129'0,"0"0"-4"15,0 0-10-15,0 0-37 16,0 0-5-16,0 0-62 16,0-25 2-16,0 25-13 15,0 0 12-15,0 0-13 16,0 5 1-16,0 15 0 15,0 4 2-15,0 1 3 16,0 7-5-16,13-4 0 0,11 1 14 16,4 2-14-16,17-2 0 15,6-4 2-15,1 1-2 16,-8-6 1-16,-6-3-1 16,-7-3 2-16,-3-2 13 15,-11 0-14-15,-10-7-1 16,-7 4 1-16,0-4-9 15,0 1 8-15,-7 3 0 16,-38 2 8-16,-6-3 2 16,-11-2-20-16,10 0-9 15,7 0-95-15,1-6-54 16,9 0-96-16,-20 0-171 0</inkml:trace>
  <inkml:trace contextRef="#ctx0" brushRef="#br1" timeOffset="59355">9160 8617 566 0,'0'0'186'0,"0"0"-82"16,0 0-23-16,0 0-9 16,0 0-65-16,0 0 12 15,282-32-19-15,-213 46-1 16,-17 6-11-16,-15-4-318 15</inkml:trace>
  <inkml:trace contextRef="#ctx0" brushRef="#br1" timeOffset="60053">9697 8842 563 0,'0'0'162'0,"0"0"-25"16,0 0-53-16,0 0 17 16,0 0-25-16,0 0-34 15,72-57 22-15,-27 50-40 16,13 5-17-16,25-1 8 15,20 3 1-15,10-3-9 16,-17 0-7-16,-16 1 6 0,-36-3-8 16,-20 5 2-16,-24-4 0 15,0 4 15-15,0-3-11 16,0-3 16-16,0-2 0 16,-17-1-20-16,-10-2 9 15,-18-1-9-15,7 4 0 16,0-1 3-16,4 1 10 15,-4 2-13-15,0 0 0 16,18 0 4-16,9 3-10 16,11 1 6-16,0 2 0 15,0 0-2-15,0 0-4 16,38 0 6-16,14 0 0 0,16 0 4 16,-9 9-6-16,-1 11 2 15,-6-1 0-15,-7 4-3 16,-8 0 14-16,-23-6-11 15,3 0 0-15,-17-5 4 16,0 3-15-16,0-1 11 16,-31 2-7-16,-20-1-13 15,-1-1-184-15,8-2-53 16,20-1-191-16</inkml:trace>
  <inkml:trace contextRef="#ctx0" brushRef="#br1" timeOffset="60461">11014 8450 785 0,'0'0'192'0,"0"0"-13"16,0 0-55-16,0 0-20 15,0 0-13-15,0 0-66 16,0-74 14-16,-21 76-39 15,-24 35 4-15,1 16 9 16,-8 7-11-16,14 2-2 16,18 7 4-16,13-3 10 15,7-1-14-15,0-6 0 16,41-6 2-16,14-13-6 16,-3-8 4-16,-8-13 0 0,1-10-2 15,-4-5 12-15,-3-4-10 16,0 0 0-16,0-13 9 15,-18-6-1-15,-13-7-2 16,-7 0-6-16,0-3 14 16,-20 1-2-16,-39 5-10 15,-17 3-2-15,4 12 3 16,10 4-18-16,18 4-7 16,16 0-76-16,11 21-86 15,17 7-106-15,0-2-92 16</inkml:trace>
  <inkml:trace contextRef="#ctx0" brushRef="#br1" timeOffset="54846">1283 8753 80 0,'0'0'739'16,"0"0"-575"-16,0 0-28 16,0 0 22-16,0 0-66 15,0 0-37-15,0-26 4 16,0 26-49-16,0 0 18 16,0 0-17-16,0 26-3 0,0 11 27 15,0 9-25 1,0 3 3-16,7 5 3 0,0 6-9 15,0 3 1-15,3-1-8 16,4-7 5 0,-7-6-2-16,6-15-3 0,-6-11 0 15,4-9 2-15,-11-11 4 16,6-3-10-16,-6 0 4 16,7 0-42-16,0 0-19 15,7 0-103-15,3 0-104 16,-3 0-122-16</inkml:trace>
  <inkml:trace contextRef="#ctx0" brushRef="#br1" timeOffset="62419">12399 8819 704 0,'0'0'127'0,"0"0"-1"16,0 0-15-16,0 0-30 0,0 0 6 16,0 0-43-16,38-141-6 15,-21 131 13-15,-10 3-50 16,14 5 23-16,-14 2-24 16,24 0 9-16,-11 0-18 15,11 11 9-15,-7 18 0 16,-10 2-2-16,0 4 8 15,-7 2-6-15,-7-6 0 16,0-2 1-16,0-10-13 16,0-4 4-16,0-6-8 15,0-7 10-15,0-2 4 16,0 0 2-16,0 0 8 0,0-16-3 16,0-13 2-16,7-2-1 15,17-7-6-15,7 1 18 16,-4 0-13-16,-3 6 1 15,-3 4-6-15,-8 10 4 16,12 8-3-16,-12 7-1 16,11 2-1-16,-3 0-10 15,10 9 12-15,-17 17-1 16,17 2 0-16,-18 1 0 16,-6 2-12-16,0-5 3 15,0-6-4-15,3-3 12 16,-10-5-20-16,7-10 20 15,0-2-4-15,0 0-4 0,7 0 3 16,10 0 6-16,3-17 0 16,4-6 6-16,-7-5 3 15,-3-5-1-15,3 3 1 16,-10 1-7-16,-7 3 31 16,-7 9-29-16,0 6 11 15,0 9 8-15,0 2-17 16,0 0-2-16,0 0-4 15,0 10 0-15,0 19-13 16,0 3 13-16,7-1 0 16,6-3-2-16,4 1 0 15,4-9 2-15,10-6-9 16,-10-8-2-16,3-3-2 16,-4-3 13-16,-2 0 0 0,2-9 6 15,1-16 3-15,3 0-7 16,-10-8-2-16,3 5 6 15,-10 2-3-15,0 3 4 16,-7 3-7-16,0 11 21 16,0 7-17-16,0 2 10 15,0 0-14-15,0 0-15 16,0 25 9-16,6 9 3 16,8 4 3-16,10-7-2 15,-3-5 9-15,10-6-7 16,7-5 0-16,-4-7 0 15,4-5-15-15,0-3 15 16,0 0 0-16,-11-15 1 0,4-16 17 16,-7-3-18-1,-10-9 0-15,-7-6 4 0,-7 1 0 16,0-7-1-16,0 4-3 16,-7 5 24-16,-24 6-20 15,10 9 15-15,-10 11-10 16,18 8-2-16,-5 12-4 15,5 0-3-15,-1 18 0 16,-10 22-12-16,10 13 22 16,7 5-10-16,7-4 0 15,0 0 0-15,7-7-5 16,24-11 5-16,3-8 0 0,11-4-9 16,10-15-5-16,4-7 14 15,-1-2 0-15,0 0 4 16,-6-26-7-16,0-8 3 15,-15-9 0-15,-6-4 1 16,-10-6 9-16,-14-1-8 16,-7-3-2-16,0 6 7 15,-7 5-1-15,-21 8-3 16,-2 15-3-16,9 12 12 16,4 11-8-16,-4 16-8 15,14 31 4-15,-17 16 0 16,17-3 0-16,7 3 0 15,0-6 0-15,7 3-2 0,31-3 14 16,14 1-12-16,13-9 0 16,17-4 0-16,8-13-9 15,-1-16-94-15,-23-10-253 16</inkml:trace>
  <inkml:trace contextRef="#ctx0" brushRef="#br1" timeOffset="64009">461 8496 534 0,'0'0'121'0,"0"0"-5"16,0 0-1-16,0 0-41 16,0 0-5-16,0 0-34 15,28-20 31-15,-4-1-3 16,-4-1-26-16,5-9 35 15,9-4-25-15,4-5-6 16,6-6 5-16,-6-3-33 16,0 1 17-16,-10-1-1 15,-11 4-20-15,-10-1 30 16,-7 2-34-16,0 11 3 0,0 8 6 16,0 10-4-1,-24 6-3-15,10 4-7 0,-7 5 8 16,-3 0-7-16,10 0-1 15,-10 14 0-15,4 23-13 16,13 12 21-16,-4 10-8 16,11 2 0-16,0 2 6 15,0-1-14-15,11-7 8 16,16-12 0-16,-3-7-3 16,-3-15 8-16,-4-10-5 15,-10-8 0-15,7-3 1 16,0 0-9-16,10-6 10 15,3-18-2-15,11-9 6 16,0-1 1-16,6-1-7 16,-6 7 0-16,-10 8 6 0,3 9-9 15,-11 11 3-15,11 0-7 16,0 8-1-16,-3 24 7 16,10-1 1-16,-1 3 0 15,1-8 5-15,-3-4-12 16,-4-4 7-16,-11-10-31 15,-3-4-11-15,-3-4-86 16,-14 0-119-16,0-4-396 16</inkml:trace>
  <inkml:trace contextRef="#ctx0" brushRef="#br2" timeOffset="213333">3900 8513 143 0,'0'0'415'0,"0"0"-256"15,0 0-23-15,0 0-32 16,0 0-31-16,0 0-32 16,-45-9-7-16,14 9 1 0,3 0-26 15,-9 0 4-15,-1 0 7 16,-7 0-19-16,-6 3 11 16,-15 8-12-16,-3-1 7 15,-10-2-6-15,-3 3 0 16,13-5-1-16,11 0 0 15,20-3 5-15,10-1-5 16,15 1 0-16,-5 0 0 16,5 0-10-16,6 0 9 15,0 0 1-15,7-3 0 16,-10 0 5-16,3 0-5 16,7 0 0-16,0 0 7 15,0 0-10-15,0 0 3 16,0 0 0-16,0 0-1 15,0 0 10-15,0 0-7 0,0 0 8 16,0 0-1-16,0 0 16 16,0 0-18-16,0 2 2 15,0 2-3-15,0 7 0 16,0 12-5-16,0 2 9 16,0 7 10-16,0 2 22 15,0-3-34-15,0 4 6 16,0 5 7-16,0 1-18 15,0 1 12-15,0 1-5 16,17-7-7-16,3 8 9 16,-6-1-10-16,10 0 2 15,-17 5 10-15,0 1-7 0,0 0 1 16,0-4-5-16,-7-7-1 16,10-10 10-16,-10-3-8 15,7-7-4-15,0-1 2 16,-7-3 7-16,7-2-6 15,-7-4-3-15,7 1 0 16,-7-4 1-16,6-1-1 16,-6-4 0-16,0 0 0 15,0 0 11-15,11 0-12 16,-4 0 1-16,-7 0 0 16,0 0 0-16,0 0 0 15,0 0 0-15,0 2-1 16,0 1 4-16,7 3-3 0,-7-1 0 15,6-5 6-15,1 4-8 16,0-4 2-16,-7 0 0 16,0 0-4-16,7 2 17 15,-7-2-13-15,10 3 0 16,-10 3 0-16,7-6-5 16,0 2 5-16,7-2 0 15,10 4-3-15,-10 1 5 16,-1-2-2-16,-6 6 0 15,11-6 3-15,-12 3-6 16,15-4 6-16,-11 4-3 16,-3-6 0-16,7 6 7 15,-14-6-9-15,7 1 2 0,-7 4 0 16,7-2-7-16,-7-1 9 16,10 1-2-16,-3-3 0 15,-7 0 8-15,0 0-10 16,7 0 2-16,-7 0-5 15,14 0 2-15,-1 0-9 16,18 0 12-16,0 0 8 16,-3 0-1-16,10 0-3 15,-8 0-4-15,15-5 1 16,7-3-4-16,-1 7 4 16,8-5-1-16,-1 0 0 15,4 1 8-15,-21 2-8 0,4-3 0 16,0 3 0-1,-7 0-6-15,-7-3 6 0,-4 4 0 16,4-7-2-16,-17 6 10 16,3-2-10-16,-10 5 2 15,0-4 0-15,0 4-4 16,-1 0 4-16,1-1 0 16,4 1 0-16,-4-4 8 15,-1 4-9-15,-6-4 1 16,0 4 0-16,0 0-4 15,0-2 5-15,0-1-1 16,0-5 3-16,0-1 5 0,0-2-7 16,0-4 0-1,0 4 1-15,0-6-3 0,-6-3 4 16,-1-1-3-16,-4-4 0 16,11-6 7-16,0-1-8 15,0-2 1-15,0 2 0 16,0-2 2-16,0 3-2 15,0-3 0-15,0-3-4 16,0-4 12-16,0 1-9 16,0 0 1-16,0-3 0 15,0 5-5-15,0 5 8 16,0 5-3-16,0 4 0 16,0 4 5-16,0 6-6 15,0-1 1-15,0 1 0 16,0 3-4-16,0-3 7 0,0 0-3 15,-7-4 0-15,7 4 7 16,0-3-9-16,-6 3 2 16,-1 2 0-16,0 0-2 15,7 1 4-15,0 0-2 16,0 2 0-16,-7 3 7 16,7 1-7-16,0 2 0 15,0-3 0-15,0 3-4 16,0-2 5-16,0 2-1 15,-10-6 0-15,10 3 7 16,-14-2-7-16,7 2 0 16,0 0 0-16,-17-2-7 0,3-2 5 15,-16 5 2 1,-22 3 0-16,-23 2 2 0,-35 0-13 16,-62 11-3-16,-65 23-196 15,-45 9-442-15</inkml:trace>
  <inkml:trace contextRef="#ctx0" brushRef="#br2" timeOffset="447106">1548 10789 596 0,'0'0'206'0,"0"0"-96"0,0 0 19 16,0 0-24-16,0 0-34 15,0 0 9-15,0 0-42 16,-14-18 5-16,14 18-17 16,0 0-17-16,0 0 1 15,0 0-10-15,0 20 0 16,0 12 3-16,0 8 2 15,0 3 1-15,0 1-6 16,0-2 4-16,0-2-5 16,0 3 1-16,14-3 0 15,10-1-1-15,-4-1 8 16,-2-4-7-16,-5-5 0 16,1-4 3-16,10 1-5 0,-3-9 2 15,10-2 0 1,-11-1-6-16,4 1 13 0,4-5-7 15,3 2 0-15,0 0 7 16,-4-3-6-16,4-4-1 16,14-2 0-16,0-1-4 15,13-2 10-15,25 4-6 16,-1-4 0-16,15 0 0 16,-1 0-2-16,0 0 2 15,0-6 0-15,-17-2-6 16,11 1 4-16,-8 2-2 15,8-1 4-15,6 3 0 16,7 0-9-16,7-1 9 0,11 4 0 16,-5-1-5-16,5 1 0 15,3-4-1-15,3 2 6 16,7-4-5-16,7-2-2 16,7-1 6-16,6 0 1 15,11-2-6-15,-10 8 10 16,7-3-4-16,-4 3 0 15,-3 3 4-15,-7-2-2 16,-14 2-2-16,-17 0 0 16,-21-3-4-16,-14 3 9 15,-23-4-5-15,10 4 0 16,-11-2 4-16,0 2-7 16,18 0 3-16,-11 0 0 15,4 0-2-15,-3 0 6 0,-1 0-4 16,-14 0 0-16,4 0 6 15,-3 0-14-15,0 0 8 16,6 0 0-16,-6 0-2 16,-1 0 4-16,1 0-2 15,-1 0 0-15,-13 0 4 16,0 0-10-16,-17 2 6 16,10 2 0-16,-11-1-3 15,-3-1 8-15,-3-2-5 16,0 0 0-16,10 0 2 15,-3 0-5-15,16 0 3 16,1 0 0-16,7 0-2 0,-18 0 6 16,-2 0-4-16,-12 0 0 15,-6 0 6-15,-7 0-8 16,7-2 2-16,3 2 0 16,-3-3 12-16,0-3-9 15,14 1 7-15,3-1-10 16,-4-3 6-16,11 0-6 15,-10 4 0-15,3 2 0 16,-3 0-4-16,-11 1 9 16,-3-2-5-16,-7 4 0 15,7-3 4-15,0 3-7 16,-7 0 3-16,13 0 0 16,5 0-4-16,9 0 6 15,4 0-2-15,-3 0 0 0,-4 0 4 16,-4 0-6-16,-3 0 2 15,-10 0 0-15,0 0 1 16,-7 0 4-16,0-2-1 16,0 2 10-16,0-3 0 15,0 3 37-15,0-3-31 16,0 3-3-16,0 0 11 16,0-6-21-16,7-3 11 15,0-2-14-15,-7-3 4 16,10-1 1-16,-10-4-5 15,0-5-3-15,0-1 9 0,0-4-7 16,0 0 8 0,0-7 3-16,0-5-12 0,-24-2 14 15,17-2-16-15,-17 5 0 16,17 6 22-16,1 2-22 16,-8 1 11-16,7 5 0 15,-3 0-8-15,3 3 8 16,0 3-11-16,7 4 0 15,-7-2 6-15,7 7 0 16,-7-1-6-16,0 4 0 16,0 2 8-16,7 3-14 15,-10 0 6-15,10 3-3 16,-7 0-4-16,-7 0-12 0,1 0 14 16,-11 0 3-1,3 14 2-15,-10 4-1 0,17 2 1 16,-3-3-1-16,17-3-9 15,0-2 0-15,0-4 10 16,0-5 0-16,0-3-12 16,0 0 7-16,0 0 5 15,0 0 0-15,0 0 3 16,0 0 4-16,24-17-5 16,-3-9 2-16,17-11 4 15,-1-7-5-15,8 2-3 16,-7 2 0-16,-11 12-5 15,-9 10 9-15,-12 13-4 16,-6 5 0-16,0 0-8 0,7 0 3 16,0 2-7-1,17 27 12-15,-3-1-11 0,10 0 18 16,3 1-7-16,-3-8 0 16,0-1 6-16,-10-3-18 15,-7-2-26-15,-14-1-109 16,0-3-187-16,-45-8-746 15</inkml:trace>
  <inkml:trace contextRef="#ctx0" brushRef="#br2" timeOffset="452664">2552 9116 371 0,'0'0'97'16,"0"0"-40"-16,0 0 46 15,0 0-8-15,0 0-7 16,0 0-10-16,0 0-24 16,27-6 22-16,-27 6-36 0,0 0-3 15,0 0 22 1,0 0-21-16,0 0 22 0,0 0 0 15,0 0-38-15,-27-2 12 16,-11-2-34-16,-38 2 0 16,4 2-4-16,-10 0 13 15,6 0-10-15,11 0 1 16,20 0 0-16,7 0-5 16,17 0 5-16,4 0 0 15,10 0 1-15,7 0 8 16,0 0-15-16,0 0 6 15,0 0-44-15,0 0 0 0,0 0-65 16,0 0-15 0,0 0-53-16,0 0-59 0,0 0-398 15</inkml:trace>
  <inkml:trace contextRef="#ctx0" brushRef="#br2" timeOffset="453038">2143 8970 301 0,'0'0'231'0,"0"0"-108"16,0 0-24-16,0 0-10 15,0 0-10-15,0 0-40 16,0-17 17-16,0 17-30 16,0 0-12-16,0 0-4 15,0 0-7-15,0 0-3 0,0 0 0 16,0 3 0-16,0 11 0 15,-7 4 3-15,-24 1 2 16,-7 7 10-16,-7-3-12 16,11-2 19-16,3-4-12 15,17-7-5-15,-3 0 8 16,10-5-13-16,7-3 2 16,0 1-3-16,0 1 14 15,0 1-13-15,0 1 0 16,0-3 4-16,0 0-7 15,0 0 3-15,0 2 0 16,17 4 10-16,28 0-6 0,7 7 6 16,-1 8-10-16,-6 7-135 15,-18 12-235-15</inkml:trace>
  <inkml:trace contextRef="#ctx0" brushRef="#br2" timeOffset="628994">6960 8933 116 0,'0'0'278'0,"0"0"-86"15,0 0-91-15,0 0 30 16,0 0-3-16,0 0-66 16,0-28 12-16,0 28-41 15,0 0 21-15,0 0 38 16,0-3-66-16,0 3 33 16,0 0-26-16,0 0-28 15,0 0 47-15,0 0-50 16,-14 0 6-16,-24 0 6 15,-13 0 1-15,-15 3-11 16,-9 8-4-16,-1-2 8 16,11-1-17-16,13-2 9 15,7-1 0-15,25-5-4 16,-4 0 20-16,10 0-16 0,-3 0 0 16,10 0 8-16,0-2-19 15,-7-7 11-15,14-2-3 16,-7 2-4-16,7 1-40 15,-7-4 20-15,-3 4-29 16,10-4-53-16,0-2 44 16,0-3-47-16,0-1 46 15,10 2 51-15,4 1 7 16,-7 4 8-16,-7 2 0 16,14 3 6-16,-14 4-5 15,0-2 5-15,7 4-1 16,-7-1 37-16,10 1-28 15,-10 0 31-15,0 0-16 0,0 0-27 16,7 0 15-16,0 0-12 16,0 0-5-16,0 0 5 15,-7 0 13-15,6 1-18 16,-6 11 0-16,0 8 1 16,0 1-4-16,0 4 4 15,-6 3-1-15,-15 1 2 16,-3 0 12-16,3-1-14 15,-3-5 0-15,17-6 3 16,-6-3-7-16,6-2 4 16,7-7 0-16,0-2-1 15,0-3 18-15,0 0-11 16,0 0-6-16,13 0 9 0,32 0 14 16,20 0-17-16,11 0-4 15,-11 0-2-15,4 9 16 16,-17 2-34-16,-25 9-39 15,-27 3-202-15</inkml:trace>
  <inkml:trace contextRef="#ctx0" brushRef="#br2" timeOffset="644350">5894 7741 526 0,'0'0'102'0,"0"0"-67"15,0 0 89-15,0 0-39 0,0 0-35 16,0 0 14-16,-114 109-40 16,114-109 24-16,0 0 37 15,0 0-15-15,0 0 31 16,0 0-42-16,0 0-10 16,0 0 20-16,0 0-50 15,0-15 15-15,0-10-28 16,0-5 8-16,0 4-8 15,0-4-6-15,0-2 0 16,0-2 6-16,0-3 1 0,0-9-7 16,0 3 0-1,0 1 14-15,0 1-19 0,0 7 5 16,0 8 0-16,0 7-13 16,0 7 25-16,0 1-12 15,0 5 0-15,0 3 11 16,0 0-21-16,0 0 10 15,0 3 0-15,0 0-9 16,0-6 9-16,31-8 0 16,7-4 0-16,14 2 12 15,13-1-18-15,11 5 6 16,6 1 0-16,21-1-12 16,21-4 22-16,10-2-10 0,0 1 0 15,-6 3 12 1,-18 5-25-16,7 0 13 0,-4 7 0 15,11-1-12-15,3 0 18 16,7 3-6-16,-7 0 0 16,4 0 14-16,-4 0-29 15,0 0 15-15,4 3 0 16,-11 6-7-16,-3-1 19 16,4-2-12-16,-18 2 0 15,0-2 11-15,0 0-18 16,11-3 7-16,2-1 0 15,12 1-6-15,-1-3 11 16,-3 0-5-16,3 0 0 16,0 0 14-16,-10-3-21 0,10-2 7 15,-24-1 0-15,7 6-11 16,-20 0 20-16,-15 0-9 16,-2 0 0-16,-22 0 9 15,-6 0-19-15,-7 0 10 16,0 0 0-16,-18 0-9 15,11 0 20-15,-3 0-11 16,-4 0 0-16,7 0 8 16,-11-3-20-16,18-2 12 15,-10 1 0-15,-4 2-5 16,-11-2 16-16,5 2-11 16,-5-1 0-16,1 3 8 15,0 0-16-15,3 0 8 0,-10-3 0 16,0 3-10-1,-7 0 21-15,0-2-11 0,0 2 0 16,0-4 9-16,0 2-7 16,0 2-2-16,0 0 0 15,0 0 5-15,0 0 8 16,0 0-13-16,0 0 0 16,0 0 3-16,0 0-22 15,0 0 19-15,0 0 0 16,0 6-15-16,0 16 22 15,0 7-7-15,0 3 0 16,0 1 8-16,14 11-13 16,-4 9 5-16,-3 8 0 0,0 4-8 15,-7 7 19-15,0 5-11 16,0 6 0-16,0 6 7 16,0 2-15-16,0-5 8 15,0-3 0-15,0-11-6 16,0-13 19-16,0-7-13 15,0-18 0-15,7-8 6 16,-7-15-14-16,0-2 8 16,0-6 0-16,0-3-1 15,0 0 19-15,0 0-18 16,0 0 13-16,0 0-8 16,0 0 58-16,0-6-53 15,0-20-6-15,-31-8 4 16,3-1 7-16,-3 4-15 0,4 3 0 15,3 10 7-15,3 4-18 16,4 6 11-16,3 2 0 16,7 4-10-16,0-2 25 15,-3 4-15-15,10 0 0 16,0 0-3-16,0 0-18 16,0 0 17-16,0 14 4 15,0 16-16-15,10-2 31 16,18-3-15-16,3 1 0 15,0-9 6-15,-4-6-18 16,11-2 12-16,14-9 0 16,-8 0-7-16,15 0 23 0,-1 0-16 15,4-17 0-15,-3-11 11 16,-8-10-11-16,-13-1 0 16,-17-4 0-16,-21-1-2 15,-7 1-2-15,-83 4-70 16,-44-1-280-16</inkml:trace>
  <inkml:trace contextRef="#ctx0" brushRef="#br2" timeOffset="666108">9019 10380 639 0,'0'0'155'0,"0"0"-31"16,0 0-52-16,0 0 37 15,0 0-46-15,0 0-17 16,0-11-9-16,0 11-24 15,0 0-9-15,0 19-4 16,0 15-2-16,0 10-8 16,18 10 10-16,-12-2 0 15,1-1 2-15,0-3 13 0,0-7-15 16,3-7 0-16,-10-9 3 16,0-11-12-16,0-4 9 15,0-8 0-15,0-2 4 16,0 0 12-16,0 0-8 15,0 0 14-15,-10-26-6 16,-11-11 17-16,-10-11-32 16,18-6 19-16,-1-10 10 15,7-1-21-15,-3 2 2 16,3 9-11-16,7 17 7 16,0 17-19-16,0 8 12 15,0 10 0-15,0 2-3 0,7 0-16 16,37 0 18-1,8 8 1-15,-7 14-13 0,-7 2 3 16,-7 1 1-16,-11 1 9 16,-3 0-9-16,-17 2 4 15,0 1-6-15,0-1 11 16,-17-1-36-16,-28-6-4 16,1 0-50-16,-1-10-35 15,0-2-25-15,18-9-95 16,20 0-415-16</inkml:trace>
  <inkml:trace contextRef="#ctx0" brushRef="#br2" timeOffset="666914">9312 10246 583 0,'0'0'124'0,"0"0"-37"15,0 0 17-15,0 0-64 16,0 0-27-16,0 0-13 16,27-6 11-16,11 26-6 15,-7 2-5-15,3 7 2 16,-3-3 3-16,-10 2 0 16,-4-2-5-16,-3-3 0 15,0-3 14-15,-14-3-15 16,0-2 1-16,-14 2 0 0,-24-5-6 15,0-10 6-15,11-2 0 16,13 0-5-16,4-20 14 16,10-11-2-16,10-12-7 15,24-3 1-15,11 0-5 16,-7 4 8-16,-7 4-4 16,-11 12 0-16,-13 10 12 15,0 4-6-15,3 7 13 16,-10-2 3-16,0 5 35 15,0 2-39-15,0 0 4 16,0 0 12-16,0 0-29 16,0 0 13-16,0 0-18 15,0 0 0-15,0 0-18 16,0 0 12-16,0 0-6 16,0 5 5-16,0 12 7 0,0 3 2 15,0 0-2-15,0 3 0 16,14 3-4-16,0 0 8 15,10-3-4-15,-3-1 0 16,3-4 7-16,-4-7-15 16,-6-8 8-16,-4 0 0 15,-3-3 2-15,-7 0 4 16,7 0 6-16,-7 0 35 16,7-15-44-16,0 4 43 15,-7 6-20-15,0 1-5 0,0 2 9 16,0 2-24-1,7 0-6-15,-7 0 0 0,17 0-31 16,4 17 24-16,3 11 6 16,-4 4 1-16,4-4-2 15,-3-2 9-15,0-5-7 16,-4-11 0-16,-10-7 9 16,0-3-5-16,-7 0 1 15,13-11 10-15,11-26 82 16,4-11-90-16,3-10 40 15,-7 1-16-15,-3-3-19 16,3 8-2-16,3 7-10 16,-3 7-15-16,-3 15-12 0,-14 12-186 15,10 2-161 1</inkml:trace>
  <inkml:trace contextRef="#ctx0" brushRef="#br2" timeOffset="676363">10756 9311 356 0,'0'0'125'0,"0"0"-12"16,0 0-20-16,0 0 12 16,0 0-16-16,0 0-49 15,7-23-37-15,-7 23-3 16,-21 17 0-16,-10 9-4 15,0-1 17-15,4 4-11 16,9-1-2-16,5 4 0 16,13-4 0-16,0-2 1 15,0-3-1-15,0-3 2 0,0-7 12 16,24 3-7 0,17-8-4-16,4-6 1 0,-1-2-4 15,8 0 0-15,-14 0-74 16,0-2-42-16,-25-12-132 15</inkml:trace>
  <inkml:trace contextRef="#ctx0" brushRef="#br2" timeOffset="676753">10917 9390 345 0,'0'0'146'0,"0"0"-55"15,0 0-42-15,0 0-5 16,0 0-7-16,0 0-35 16,0-5-4-16,0 10-3 15,0 21 5-15,0 0 7 16,0 3-7-16,0-8 0 16,0-5-5-16,0-5 15 15,0-8-10-15,7 0 0 16,10-3 12-16,-10 0 2 15,24 0 3-15,-10-15 9 16,10-3 34-16,-17-6-25 16,-1 1 19-16,4-3-6 0,-10 2-27 15,0-4 31 1,-7 6-30-16,0 4 0 0,0 10 7 16,0 6-20-16,0 2-9 15,0 0 0-15,0 0-40 16,0 14-9-16,0 14 6 15,0 13-91-15,0-7-21 16,0-6-260-16</inkml:trace>
  <inkml:trace contextRef="#ctx0" brushRef="#br2" timeOffset="677320">11296 9291 228 0,'0'0'176'16,"0"0"-77"-16,0 0-21 15,0 0-24-15,0 0 13 16,0 0-54-16,0-3-6 15,0 3-7-15,0 0 8 16,0 11-8-16,0 9 3 16,0 0 9-16,0-3-4 15,0-2-8-15,0-1 0 0,0-3 0 16,6 1 11 0,-6-4-8-16,18 1-2 0,-11-3 8 15,-1 2-5-15,1-2-4 16,0-3 0-16,-7 0-4 15,0-3 12-15,0 0-8 16,0 0 18-16,0 0 8 16,0 0 35-16,0 0-35 15,0 0-15-15,0 0 13 16,-7 0-21-16,0 0 5 16,7 0-8-16,0 0 9 15,0 0 9-15,0 0-18 0,0-15 0 16,0-11 4-1,0-2 10-15,0-1-13 0,0 1-1 16,24-1 8-16,-3 7-12 16,-7 4 4-16,17 7-3 15,-11 2-10-15,11 9-71 16,-17 0-78-16,3 0-120 16</inkml:trace>
  <inkml:trace contextRef="#ctx0" brushRef="#br2" timeOffset="677739">11629 9279 413 0,'0'0'148'16,"0"0"-89"-16,0 0-8 15,0 0-49-15,0 0 13 16,0 0-9-16,24 23 0 16,-3 6 20-16,-14 2-21 15,10 3-4-15,-3-2 14 16,-8-1-10-16,8-2 1 0,-14-7-6 15,0-4 7-15,0-6-3 16,0-7-4-16,0-5 0 16,0 0 27-16,-14 0-9 15,1 0 49-15,-1-20-15 16,-3-17-11-16,17-6 41 16,0-7-64-16,7-6-3 15,44-1-8-15,18 3-2 16,14 5-10-16,-11 9-128 15,-14 11-199-15</inkml:trace>
  <inkml:trace contextRef="#ctx0" brushRef="#br2" timeOffset="681397">13654 9211 576 0,'0'0'197'16,"0"0"-86"-16,0 0 1 15,0 0 44-15,0 0-81 16,0 0 7-16,0 0-16 16,-68-103-47-16,68 103 28 15,0 0-47-15,0 0 0 16,-7 2-10-16,7 30 1 15,-7 8 9-15,0 6 0 16,0-4 13-16,7-4-19 16,0-7 6-16,0-8 0 15,0-9-9-15,0-8 21 0,0-3-12 16,0-3 0 0,0 0 12-16,0 0-9 0,0 0-3 15,21-11 0-15,10-21 4 16,-4 1 14-16,4 2-18 15,-7 6 0-15,-10 9 7 16,-7 7-10-16,0 5 3 16,-7 2 0-16,6 0-13 15,12 0-5-15,2 20 18 16,11 6 0-16,-3 0-41 16,-4-7 35-16,3-1-25 15,-3-10 6-15,-10-2 19 0,10-6-11 16,-3 0 17-16,3 0 0 15,-3-22 10-15,3-4-2 16,-4-3-8-16,-13-3 0 16,-7 4 2-16,0 2 16 15,0 4-18-15,0 4 14 16,0 10-4-16,0 2 25 16,0 6-35-16,0 0 0 15,0 0-9-15,0 0-3 16,-7 20 12-16,0 10-7 15,1 8 16-15,6 2-17 16,0 1 8-16,13-7 0 16,25-5-7-16,0-7 7 15,7-8 0-15,13-8 0 16,1-6-11-16,-1 0 3 0,-6-3-30 16,-8-15-41-1,-13-10 5-15,-17 6-40 0,-14-10 63 16,0 1 11-16,0-1-24 15,0 2 29-15,-14 6 24 16,7 10 11-16,7 6 47 16,0 5-23-16,0 3 25 15,0 0-37-15,0 0-1 16,0 0-19-16,0 16 8 16,0 10 0-16,0-1-2 15,0 5 10-15,21-5-8 16,3 1 0-16,4-3 11 0,16-3-9 15,1-6-2 1,0-5 0-16,-1-9-2 0,-13 0-118 16,-10 0-179-16</inkml:trace>
  <inkml:trace contextRef="#ctx0" brushRef="#br2" timeOffset="681564">14624 9208 301 0,'0'0'167'0,"0"0"-96"16,0 0-11 0,0 0 11-16,-155 171-41 0,131-122-30 15,10-4 18-15,7-8-18 16,1-7-132-16</inkml:trace>
  <inkml:trace contextRef="#ctx0" brushRef="#br2" timeOffset="681936">15040 8974 539 0,'0'0'297'16,"0"0"-194"-16,0 0 15 15,0 0-29-15,0 0-74 0,0 0-15 16,0 32-11-1,0 15 11-15,0 8 19 0,-14 4-2 16,4-1-15-16,3 2-2 16,7-6 1-16,0-11-17 15,0-15-45-15,0-19-106 16,24-9 47-16,14-9 52 16,-11-27-24-16,-13-5-101 15,-14 1-44-15,0 1 165 16,0 5 72-16,-7 5 1 15,0 9 65-15,1 8 49 16,6 4 54-16,0 2-30 16,0-3-61-16,13 3-28 0,39-3-47 15,30 4-3-15,22-3 0 16,9-5-30-16,4 3-264 16</inkml:trace>
  <inkml:trace contextRef="#ctx0" brushRef="#br1" timeOffset="696650">10474 9136 211 0,'0'0'377'0,"0"0"-285"15,0 0 54-15,0 0-9 16,0 0-12-16,0 0-37 15,-7 0-29-15,7 0 7 16,0 0-28-16,0 0 0 16,-7 0 16-16,0 0-33 15,-17 0 17-15,3 0-20 0,-9 0-15 16,-8 0 30-16,-7 0-27 16,7 0 13-16,-3 0 1 15,-4 0-14-15,-6 0 13 16,-4 0-19-16,3 0 5 15,0-6-5-15,8 6 0 16,23-2 0-16,-3 2 0 16,24 0 11-16,0 0-10 15,0 0-1-15,0 0 0 16,0-4-7-16,0 4 7 16,0 0 0-16,0-3 0 15,0 3-2-15,0 0 0 16,0 0-12-16,0-2-14 0,0-3 26 15,10-5-16-15,18 0 18 16,-4-5 0-16,-3 6 7 16,-15-2-11-16,1 5 4 15,4-2 0-15,-4 2-1 16,-7 0 11-16,6 0-10 16,-6 1 0-16,0 2 6 15,0 3-9-15,0 0 3 16,0 0 0-16,0 0-13 15,0 0 0-15,0 0 11 0,0 0 1 16,-24 17-4 0,-10 6-6-16,-4 8 11 0,-13-2 0 15,13 0-2-15,14-6 8 16,3 2-6-16,7-5 0 16,-3-2 5-16,17-4-7 15,0 0 2-15,0 3 0 16,31 0-10-16,45 0 21 15,20 1-11-15,0-7 0 16,7 0-6-16,-37 3-134 16,-15 1-210-16</inkml:trace>
  <inkml:trace contextRef="#ctx0" brushRef="#br1" timeOffset="702883">14892 7875 365 0,'0'0'298'0,"0"0"-186"0,0 0 15 16,0 0-63 0,0 0 1-16,0 0-17 0,0 0-46 15,-69-63 31-15,11 47-27 16,-25-2 0-16,-13 4 15 16,-28 4-13-16,-24 9-8 15,-30 1 0-15,-29 0 16 16,-23 11-18-16,-7 17 2 15,6 1 0 1,25 0-5-16,41 0 4 0,24-4 1 16,24-2 0-16,21-3 13 15,13-3-15-15,25 1 2 16,13-5 0-16,7 5-18 16,1-2 25-16,9 8-7 15,-10 2 0-15,7-1 7 0,4 1-16 16,-4-1 9-16,17 7 0 15,-3-1-12-15,17 7 20 16,0-1-8-16,0 3 0 16,0-2 6-16,0 1-12 15,0 4 6-15,0 6 0 16,0-4-6-16,0 1 12 16,0 0-6-16,0-1 0 15,0-2 7-15,0 3-16 16,0 5 9-16,0 0 0 15,7 7-5-15,3-1 12 16,-10 3-7-16,14-6 0 0,-7 1 11 16,17-1-14-1,-10-5 3-15,6 0 0 0,4-1 0 16,-10 1 9-16,10-4-9 16,-17 4 0-16,14-3 8 15,-15-6-13-15,12 0 5 16,-12-3 0-16,1-6-6 15,7 3 15-15,-7 4-9 16,10-1 0-16,-10 4 7 16,0-2-14-16,0 2 7 15,-7-7 0-15,0 0-8 16,7-5 19-16,3-4-11 16,-10 0 0-16,14-1 6 15,0-4-10-15,-1-1 4 16,18 2 0-16,7-10-4 0,20-2 12 15,18-3-8 1,27-6 0-16,7 0 15 0,24 0-12 16,7-3-3-16,0-5 0 15,7-4-7-15,-7 3 17 16,-7 0-10-16,0-2 0 16,-10 2 7-16,10-5-13 15,0 3 6-15,14-3 0 16,0-1-8-16,7 1 14 15,-14 3-6-15,0 2 0 0,-21 3 6 16,-17-2-11 0,-20 2 5-16,-11 0 0 0,-3 0-2 15,-18 1 11-15,1-4-9 16,-1-3 0-16,1-2 4 16,6-4-8-16,11 2 4 15,3-1 0-15,-3-3-6 16,-10 0 14-16,-8 0-8 15,-13 0 0-15,-10 5 10 16,-4 1-15-16,-17 0 5 16,-1-6 0-16,8-3-3 15,-14-2 20-15,10-10-17 16,-10-5 6-16,7-6 0 16,-7-8 18-16,0-9-24 15,0-3 0-15,0-8 9 0,-24-4 6 16,-3-1-13-1,-11-7-2-15,0-2 10 0,-7-10-15 16,1-7 5-16,6-4 0 16,-7-3-6-16,4 1 14 15,-14-1-8-15,3 0 0 16,1 10 11-16,-8-1-26 16,-6 6 15-16,-4 2 0 15,4 7-4-15,-18 11 10 16,-6 11-10-16,-35 11 4 15,-55 24-35-15,-96 25 10 16,-103 6-177-16,-117 20-247 16</inkml:trace>
  <inkml:trace contextRef="#ctx0" brushRef="#br1" timeOffset="707550">1084 13356 700 0,'0'0'165'0,"0"0"-8"16,0 0 11-16,0 0-40 16,0 0-55-16,0 0-15 15,0 0-38-15,-52-86-14 16,66 83 4-16,6 3-10 16,4 0 0-16,4 0-2 15,10 0 12-15,0 3-12 16,6 20 2-16,-13 8-2 15,4-2-5-15,-11 5 7 16,-17 4 0-16,-7-1-6 0,0 9 13 16,-14-3-7-1,-38 2 0-15,-3-5 4 0,4-5 2 16,6-13-5-16,24-8-1 16,14-8 0-16,7-6 9 15,0 0-10-15,0 0 1 16,7 0-12-16,31 0 3 15,21 0 9-15,30 0 1 16,7 0 6-16,7-2 3 16,7-4-20-16,-20 6-35 15,-8 0-136-15,-30 0-100 16,-7 0-190-16</inkml:trace>
  <inkml:trace contextRef="#ctx0" brushRef="#br1" timeOffset="708115">1971 13554 666 0,'0'0'180'15,"0"0"-53"-15,0 0-57 16,0 0 22-16,0 0-36 15,0 0-27-15,-21-21-13 16,21 19-15-16,21-1-1 16,30-3 2-16,25-3-2 0,20 4 18 15,0-10-15-15,8 5 5 16,-8-3 3-16,-20 5-10 16,-25 3 19-16,-6-2-17 15,-31 2 6-15,-1-1 30 16,-13 3-17-16,0 3 27 15,0-6 23-15,0 1-34 16,0-13 6-16,-27 4-44 16,-11 0-2-16,-7 2-9 15,18 3 13-15,-4 1-2 16,17 2 4-16,4 4 6 16,10 2-9-16,0 0-1 0,0 0 0 15,0 0-1-15,0 0-5 16,0 0-4-1,31 0 3-15,13 0 7 0,1 0 0 16,0 0 0-16,-7 6 0 16,-4 8-4-16,-3 3 6 15,0-3-2-15,-10 6 0 16,-15-3-2-16,1 3-4 16,-7 0-8-16,0 3-2 15,0 0 12-15,-20 0-77 16,-4-8-38-16,3 3-54 15,7-5-136-15</inkml:trace>
  <inkml:trace contextRef="#ctx0" brushRef="#br1" timeOffset="708392">3508 13176 868 0,'0'0'188'16,"0"0"-29"-16,0 0 9 16,0 0-71-16,0 0-33 15,0 0-30-15,0-20-30 16,0 20-8-16,7 12-16 16,13 22 20-16,4 5-6 15,-3 7 20-15,3 0-14 0,-10 3 0 16,-1-1 3-16,-6-3-17 15,-7-1-22 1,0-4-80-16,0-9-59 0,0 1-155 16</inkml:trace>
  <inkml:trace contextRef="#ctx0" brushRef="#br1" timeOffset="709121">4188 13285 753 0,'0'0'82'15,"0"0"-12"-15,0 0-42 16,0 0-14-16,0 0-14 16,0 0 9-16,97 0-3 15,-22-6 10-15,4 3-9 0,4 0 38 16,-1-3-30-1,8 0 28-15,-4-2-3 0,-17 0-21 16,-18 0 11-16,-6-2 5 16,-31 5-10-16,-14 2 34 15,0 0 10-15,0 0-4 16,0-6-3-16,-7 1-49 16,-24-5-12-16,-4 6-1 15,-20-1 0-15,21 2-4 16,-11 0 5-16,7 0-1 15,1 3 0-15,16 1 7 16,-3 2-7-16,17 0 0 16,7 0 6-16,0-5-7 15,0 5 1-15,38 0-14 16,13 0 12-16,32 0 2 16,-11 0 3-16,11 5-3 0,-18 8 3 15,-3 7-6-15,-17 4 3 16,-11-4 0-16,-3 3-3 15,0-3 9-15,-24 2-8 16,-7 1 2-16,0 3-9 16,-31 5-1-16,-21-5-103 15,-13 6-121-15,3-7-124 16</inkml:trace>
  <inkml:trace contextRef="#ctx0" brushRef="#br1" timeOffset="711764">5959 12730 688 0,'0'0'83'16,"0"0"29"-16,0 0 42 15,0 0-53-15,0 0 16 16,0 0-49-16,0 0-24 16,0-35 6-16,0 35-48 15,0 0 11-15,0 0-13 16,0 18-12-16,0 13 12 16,-7 15 0-16,-6 3 0 15,-12 2 5-15,5 6 4 16,-4-5-9-16,3-3 0 15,4-3 5-15,10-7-11 16,7-4 6-16,0-10 0 16,7-5 0-16,24-6 3 0,0-14-3 15,14 0 0 1,13 0 1-16,0-5 15 0,18-21-13 16,-17 0-3-16,-22 1 5 15,-9 1 5-15,-11 4-10 16,-10-2 6-16,-7-4-5 15,0-3 17-15,0 9-15 16,0 3 15-16,0 11 22 16,0 6-32-16,0 0 10 15,0 0-18-15,-7 0-29 16,0 16 24-16,7 20-7 16,0 13 12-16,0 2 0 15,0-1 9-15,0 4-9 0,0-4 0 16,7-1 6-16,7-6-17 15,6-3-28-15,-9-9-79 16,-4-6-74-16,-7-7-192 16</inkml:trace>
  <inkml:trace contextRef="#ctx0" brushRef="#br1" timeOffset="712268">6650 13156 445 0,'0'0'200'0,"0"0"-118"16,0 0-8-16,0 0 13 16,0 0-56-16,0 0 10 15,265-31-18-15,-206 25-11 16,-15-1 23-16,-6 6-10 15,-14-3-1-15,-24 2 12 16,7-2-8-16,-7-1 36 16,0-5 8-16,0 0-13 15,-7-4-24-15,-31 0-30 16,-6 2 4-16,6 0-9 0,-7 7 7 16,0-1-7-1,1 3 0-15,16 0-5 0,11 3-3 16,3 0 12-16,14-3-4 15,0 3 0-15,0 0-3 16,14 0-1-16,24 0 0 16,13 0 4-16,18 0-4 15,-4 0 4-15,11 0 0 16,-11 11-2-16,-6 10 11 16,3 5-13-16,-28-2 4 15,-3 2-6-15,-17 7 0 16,-14-5 0-16,0 3-26 15,-28-6-24-15,-16 5-12 16,-1-4-48-16,-7-9-20 16,15 3-141-16</inkml:trace>
  <inkml:trace contextRef="#ctx0" brushRef="#br1" timeOffset="712776">7479 12859 657 0,'0'0'225'16,"0"0"-114"-16,0 0-59 0,0 0-4 15,0 0-26-15,0 0 1 16,237-44 2-16,-161 44-20 15,-18 10 23-15,-6 13-25 16,-14 5-3-16,-18 0 9 16,-13 1-5-16,-7 5-4 15,0-2 0-15,-34 2 2 16,-28-3 0-16,-3-9 6 16,20-3-7-16,14-13-1 15,17-6 10-15,14 0-10 16,0 0 4-16,0 0 3 15,14 0-10-15,17 0 3 16,14 0 0-16,13 0 3 0,-6 0 4 16,-8 8-7-16,-6 6 0 15,0 0 5-15,-11 4-8 16,-2-1 3-16,-12-3 0 16,1 1-5-16,-4 1 9 15,-10-10-4-15,0 6 0 16,0-4-4-16,-10 0-1 15,-42 4 5-15,-6 0 0 16,-14-4-4-16,-4 1-49 16,11-1-100-16,13 1-124 15</inkml:trace>
  <inkml:trace contextRef="#ctx0" brushRef="#br1" timeOffset="713392">8459 13086 604 0,'0'0'229'16,"0"0"-162"-16,0 0 10 16,0 0-15-16,0 0-27 0,0 0 12 15,-45 0-36-15,59 0-5 16,31 0-1-16,13-7 2 16,18 1-7-16,3 3 3 15,10-3 0-15,-6 4 21 16,-8-4-22-16,4 0 4 15,-17-3 14-15,-20-2-11 16,-11 5 39-16,-18-3 1 16,-13 4-4-16,0-1 36 15,0-5-40-15,-7-3-29 16,-37 0-6-16,-1-1 8 16,-7 6-23-16,1 1 9 0,-1-1 0 15,8 7 10-15,16 2-10 16,11 0 0-16,17 0-1 15,0 0 2-15,0 0-1 16,0 0 0-16,17 0-6 16,18 8 0-16,26 15 6 15,12-1 0-15,-5 7 2 16,-9-5 6-16,-14 4-8 16,-1 2 0-16,-23-4 3 15,3 7-7-15,-17-13 4 16,-7 3 0-16,0-4-9 15,-17 3 1-15,-42 2-22 16,-13 8-139-16,-17-4-105 16,-1 7-519-16</inkml:trace>
  <inkml:trace contextRef="#ctx0" brushRef="#br1" timeOffset="715551">9910 12661 607 0,'0'0'246'0,"0"0"-138"15,0 0-5-15,0 0-5 16,0 0-41-16,0 0 10 15,7-11-44-15,-7 11-3 16,0 0 2-16,0 0-12 16,0 25-10-16,0 18 0 0,0 12 12 15,-14 5 13-15,0 0-16 16,-3 0-9-16,17 0 1 16,-7-3 8-16,7 0-3 15,0-11-6-15,0-8 0 16,24-10-7-16,21-8 11 15,20-6-4-15,18-2 4 16,6-12 4-16,-3 0 1 16,-10 0-9-16,-11-24 5 15,-27 4 20-15,-14 6-9 16,-17-6 32-16,-7 1-4 16,0-11-39-16,-31-1 36 0,-34 0-41 15,-11 5 6-15,4 6-15 16,-4 8 7-16,18 7 2 15,20 5 0-15,7 0-3 16,10 0-8-16,1 0 9 16,-4 23-57-16,10 7-26 15,14 11-76-15,0-3-70 16,14-7-103-16</inkml:trace>
  <inkml:trace contextRef="#ctx0" brushRef="#br1" timeOffset="719187">10525 12913 481 0,'0'0'128'16,"0"0"-23"-16,0 0-32 0,0 0-38 16,0 0 14-1,0 0-41-15,24 9 5 0,18-7 53 16,33-2-38-16,22 0 47 15,23 0 8-15,4 0-46 16,-4 0 13-16,-17 0-41 16,-13-2 3-16,-39-4 14 15,-13 3-21-15,-31 0 24 16,0 3-5-16,-7 0-2 16,0 0 30-16,0-3-26 15,0-2 5-15,-14-4-21 16,-24 0-5-16,-6 1-5 15,-8-2 0-15,7 8 6 0,1-3-7 16,13 2 1 0,17 3 0-16,14-3 0 0,0 3 11 15,0 0-11-15,0-3 0 16,0 3-1-16,0 0-11 16,14 0 5-16,17 0 7 15,20 0-12-15,1 0 26 16,6 14-14-16,-13-5 0 15,0 6 0-15,-8-1-5 16,-16 0 5-16,-4 3 0 16,-17 0-1-16,0 8-33 15,-31 4-43-15,-41 0-24 16,-10 0-101-16,13-9-86 16</inkml:trace>
  <inkml:trace contextRef="#ctx0" brushRef="#br1" timeOffset="719637">12392 12652 840 0,'0'0'224'16,"0"0"-66"-16,0 0-9 15,0 0-45-15,0 0-42 16,0 0-28-16,0-40 3 16,0 40-35-16,0 0 13 15,-6 0-15-15,6 0-12 0,0 0 1 16,0 0-3-16,0 18 14 16,0 4-7-16,0 10 21 15,0 0-13-15,13 3-1 16,42-2 0-16,-3 2 1 15,6-1 3-15,-6-3-4 16,-1-5 0-16,1 0 14 16,-14-3-15-16,0-1 1 15,-18-4 0-15,-6-7-3 16,-4 1 5-16,-10-10-4 0,0 2 2 16,0-2-6-1,0 1-8-15,-31 2 8 0,-27 1 4 16,0 0-19-16,-11-6-124 15,10 0-41-15,8 0-44 16,20 0-96-16,24-31-349 16</inkml:trace>
  <inkml:trace contextRef="#ctx0" brushRef="#br1" timeOffset="719826">12526 12547 677 0,'0'0'176'15,"0"0"-16"-15,0 0-28 16,0 0-93-16,0 0-14 16,0 0-25-16,186-32 0 0,-121 32 0 15,4 0 3-15,-3 0-6 16,-15 15-8-16,-13 8-157 16,-31 8-160-16</inkml:trace>
  <inkml:trace contextRef="#ctx0" brushRef="#br1" timeOffset="720590">11853 13273 433 0,'0'0'180'16,"0"0"-67"-16,0 0-19 15,0 0 50-15,0 0-64 0,0 0-46 16,-45 0 34-16,7 0-32 16,-7 3 7-16,-6 6 17 15,-21 2-26-15,-4 3 9 16,-13-5-21-16,-1 2-21 15,1 1 22-15,17-6-23 16,6-1 0-16,28-2 6 16,7-3 4-16,11 0-10 15,13 0 0-15,-3 0 7 16,3 0-3-16,7 0-4 0,0-8-56 16,0-12 18-1,0 2 1-15,31 1 22 0,-11-3-7 16,4 8 22-16,-17 2-2 15,14-4 2-15,-11 4 0 16,4 5-1-16,0-4 9 16,-7 7-8-16,-7-2 0 15,0 4 5-15,0 0 9 16,0 0-12-16,0 0 3 16,0 0-3-16,0 0-2 15,0 0-3-15,-21 20-4 16,-17 6 7-16,-13 6 15 15,-1 5-13-15,-6-1-2 16,6-1 5-16,21-3 5 16,17-15-11-16,14-2 1 0,0-4-1 15,0 4-8-15,52-8 11 16,27 4-2-16,34-2 0 16,-3 0-81-16,0 0-197 15,-13 2-646-15</inkml:trace>
  <inkml:trace contextRef="#ctx0" brushRef="#br1" timeOffset="724167">9583 12088 590 0,'0'0'210'15,"0"0"-103"-15,0 0-7 16,0 0 0-16,0 0-47 15,0 0-23-15,0 0-30 16,-34-7-16-16,10 35 8 0,-14 10 8 16,10 5 2-1,-2 0-1-15,16-3 12 0,-3-4-15 16,17-1 2-16,0 0 0 16,0-10-8-16,0-5 6 15,17-6 2-15,10-8-5 16,18-6 0-16,7 0 5 15,-8 0 2-15,8-23 0 16,-14 0 14-16,-7 0-12 16,-4 1-4-16,-10-1 24 15,-3-1-7-15,-7 2 47 16,-7 5-15-16,0-1-18 16,0 4 17-16,0 0-31 15,0 6-5-15,0 2-2 0,0 3-6 16,0 3-8-16,0 0-10 15,0 3-30-15,0 25 39 16,0 7-5-16,0 1-8 16,0-1-14-16,24-9-16 15,-3-5 48-15,3-8 0 16,-4-10 1-16,4-3-9 16,-3 0 11-16,10 0-3 15,-10-9 6-15,3-13 5 16,-4-4-6-16,-6 0 5 15,-7-4-9-15,3 0 48 16,-10 4-25-16,0 4 4 16,0 1 12-16,0 10-30 0,0 2 14 15,-10 9-24-15,10 0-6 16,-7 0 6-16,0 0-25 16,0 0 5-16,0 23 19 15,7 6 1-15,0 2-7 16,0-5 7-16,0-3-31 15,14-9 30-15,17-2-23 16,-3-7 12-16,9-5 11 16,-6 0 0-16,7 0 1 15,-10-19 0-15,3-5 3 0,-4 5-1 16,-17-1 5 0,-3 2-7-16,-7 1 8 0,0 0-1 15,0 6 15 1,0 2-11-16,0 6-8 0,0 3 0 15,0 0-3-15,0 0-8 16,0 0 1-16,7 0-29 16,0 9 34-16,17 11-2 15,-17 0-4-15,0 2 5 16,7 2-19-16,-7-5 9 16,-1-5 3-16,-6-2-21 15,0-9 28-15,0 0-9 16,0-3 12-16,0 0-1 15,0 0 7-15,0 0 1 16,0-3 3-16,0-14-6 0,0-3 3 16,0-1-7-1,0 2 0-15,0 2-4 0,0-3 6 16,25-3-2-16,5 5 0 16,-2 2 3-16,10 4-9 15,0 8 6-15,-11 4-10 16,-3 0 6-16,4 26-10 15,-11 6 11-15,-3-3-2 16,-1-1-8-16,-13-7 7 16,0-4 5-16,0-8 1 15,0-7-7-15,0-2-6 16,0 0 13-16,0 0 6 16,0 0-4-16,0 0 21 15,0-14-9-15,0-21-11 0,11-7 9 16,9-1-6-16,-6 0-3 15,17 10-3-15,-10 6 6 16,3 7-14-16,-11 9 8 16,12 7-59-16,2 4-96 15,4 0-112-15,7 9-146 16</inkml:trace>
  <inkml:trace contextRef="#ctx0" brushRef="#br1" timeOffset="726013">12238 11909 139 0,'0'0'564'15,"0"0"-447"-15,0 0-4 0,0 0 5 16,0 0-44-16,0 0-1 15,13 0-17-15,-13 0-11 16,0 0 7-16,0 0-50 16,0 0 14-16,0 15-16 15,0 7-16-15,0 10 10 16,11 11 6-16,-4 3 0 16,-1 3-1-16,1-5 12 15,0 0-11-15,0-10 0 16,0-9 2-16,3-13-4 15,-3-9 2-15,0 0 0 16,-7-3 8-16,0 0-3 16,0 0 10-16,0 0 10 0,0-18-20 15,0-10 26-15,0-6-29 16,0-3-2-16,0-6 6 16,-7 0 5-16,0-5-11 15,-3 2 0-15,10-3 5 16,0 4-8-16,0 7 3 15,0 13 0-15,0 7-2 16,0 16-1-16,0 2-1 16,0 0 4-16,0 0-20 15,31 0 19-15,0 14-18 16,-10 9 5-16,3 3 14 16,-11-1-24-16,-13-2 13 0,0-3-2 15,0-3-20-15,0 1 21 16,0-4-25-16,-24 5-13 15,-3 1-34-15,-4-8-98 16,17 0-47-16,7-12-308 16</inkml:trace>
  <inkml:trace contextRef="#ctx0" brushRef="#br1" timeOffset="726838">12520 11838 429 0,'0'0'167'0,"0"0"4"0,0 0-96 16,0 0 37-1,0 0-79-15,0 0-22 0,31-43-11 16,-4 43 15-16,11 14-16 16,7 6 1-16,-14 0 0 15,3 6-3-15,-3 3 3 16,-11 2 0-16,5 1-4 15,-19-4 9-15,-6-2-6 16,0-2 1-16,0-8-16 16,-31-2 12-16,4-5-2 15,-4-9-36-15,10 0 36 16,15 0 6-16,6-9 7 16,0-16-7-16,0-8 0 15,0-3 0-15,13 1 6 0,8-2-5 16,10 3 10-16,-11 0-4 15,5 2 10-15,-12 6 7 16,1 4-12-16,-4-1 15 16,-3 5-12-16,-7 4 11 15,0 3 19-15,0 5-9 16,0 3 8-16,0 3-44 16,0 0-5-16,0 0-1 15,-17 12-10-15,-4 22 16 16,1 5 0-16,9 8-12 15,11-1-13-15,0-6-38 16,0-9 29-16,25-3 11 16,19-13-24-16,8-9 38 0,-1-6 7 15,-6 0 1-15,7-23 1 16,-14-5 0-16,-11-3 0 16,-3 1 48-16,-17-1-4 15,-7 2 19-15,0 4-10 16,0 2-21-16,0 4 30 15,0 14-37-15,0 5-3 16,0 0-22-16,0 0-4 16,0 5-20-16,0 33 8 15,0 14 16-15,0 5 6 16,24 4-6-16,4-8 0 16,2-4-7-16,-9-16 13 0,-4-8-6 15,-3-17 0-15,-7-5 1 16,0-3-1-16,7 0 4 15,10-23 13-15,-4-17 12 16,11-9-21-16,-10-5 28 16,10-2 0-16,-24-2-36 15,17 1 20-15,-11 8-20 16,1 17 0-16,-3 15-6 16,-5 17 6-16,15 0-74 15,24 35-147-15,13 12-64 16</inkml:trace>
  <inkml:trace contextRef="#ctx0" brushRef="#br1" timeOffset="727984">14975 11990 660 0,'0'0'169'0,"0"0"-51"16,0 0-12-16,0 0-50 15,0 0 12-15,0 0-68 16,-55-44-1-16,55 79-7 15,0 5 4-15,0 12 4 0,-7-7 0 16,7-5 6 0,0-3-6-16,0-11 0 0,0-9 0 15,0-8 1-15,0-9 10 16,0 0-11-16,0 0 0 16,7 0 5-16,24 0 7 15,-1-18-11-15,5-7 2 16,3-1 3-16,-14 0 0 15,-4 6-2-15,-6 6-4 16,-4 5 7-16,-10 9-17 16,14 0 10-16,0 0-9 15,17 9 2-15,-4 15-2 16,4-6 5-16,0 0 4 16,-10-4-11-16,3-8 6 0,-10-6 0 15,-7 0 5-15,17 0-2 16,-17 0 9-16,6-17-1 15,1-6-2-15,-14-5 0 16,10 2 14-16,-10-3-14 16,0 1 16-16,0 2 10 15,0 3-21-15,0 9 18 16,-10 5 0-16,3 9-25 16,0 0-2-16,0 0-7 15,-6 17-14-15,-4 17 8 16,10 10 22-16,7-7-9 15,0-6 0-15,24-5-11 16,20-6 5-16,-2-12-2 16,2-5 8-16,-6-3 7 0,-7 0-1 15,-10-14 9-15,3-11-7 16,-10-4-7-16,-1 0 29 16,-13-2-19-16,0 2 10 15,0 7 10-15,0 7-23 16,0 6 18-16,0 7-26 15,0 2-16-15,0 0 5 16,0 26-17-16,0 8 28 16,18 4 0-16,9 4 8 15,11-12-8-15,0 0 0 16,0-7-8-16,-4-3 8 16,-3-9-69-16,-17-6-30 15,10-5-17-15,-17 0-65 0,-7 0-36 16,0-16-111-16,0-13 93 15,-14-3 235-15,-10 2 41 16,3 1 81-16,-10 3 51 16,17 12-11-16,-3 8-44 15,10 2 12-15,7 4-67 16,-13 0-34-16,-1 7-26 16,-10 18 4-16,3 4-2 15,-3 3 5-15,10-4-9 16,1 1-1-16,-12-1-118 15,19-6-210-15</inkml:trace>
  <inkml:trace contextRef="#ctx0" brushRef="#br1" timeOffset="728386">15989 11667 695 0,'0'0'116'0,"0"0"36"15,0 0-44-15,0 0 42 16,0 0-55-16,0 0-91 16,0-55-4-16,0 110-27 15,0 10 27-15,0 6 8 16,0 1-3-16,0-9-5 16,0-6 0-16,0-7 7 0,21-17-16 15,-4-10-16-15,-3-11-81 16,-8-9-7-16,1-3-58 15,0 0 46-15,-7-21 7 16,0-4 73-16,0-4 45 16,0 4 14-16,-27-1 16 15,3 5 31-15,3 5-10 16,-10 1 52-16,24 6-43 16,0 4-10-16,7-1 14 15,0 0-59-15,7 3 3 16,45-4-15-16,16 0 7 15,12 2-65-15,-5 5-117 16,-16 0-228-16</inkml:trace>
  <inkml:trace contextRef="#ctx0" brushRef="#br1" timeOffset="729845">14394 13245 366 0,'0'0'379'0,"0"0"-227"16,0 0-41-16,0 0-22 16,0 0 13-16,0 0-67 0,0-134 9 15,10 109-21-15,-3 9-4 16,0 8 26-16,-7-4-37 16,13 6-3-16,-13 6-5 15,14 0-6-15,10 0 5 16,7 0-8-16,4 24-2 15,-5 4-2-15,-9 3 13 16,3 4-2-16,-10-1-11 16,0-3 11-16,3-13 2 15,-10-4 0-15,0-12-5 0,-7-2 4 16,6 0 2 0,-6 0 4-16,18 0 14 0,-5-2-13 15,18-24 3-15,4-5-9 16,9-1 5-16,-6 2-6 15,-7-3 1-15,-3 12 0 16,-21 5-1-16,3 14 11 16,-10 2-10-16,0 0 0 15,7 0-19-15,-7 0 18 16,7 5-28-16,6 18 29 16,11 0-4-16,-10 3 9 15,0-9-6-15,10-9 1 0,-17-2-8 16,7-4-1-1,3-2 7-15,4 0 2 0,-1 0 5 16,-3-10 6-16,4-8-8 16,-14 1-3-16,10-4 7 15,-17 3 5-15,0 0-9 16,0 6 11-16,0 4 13 16,0 5-26-16,0 3 19 15,0 0-20-15,0 0-14 16,0 0 12-16,0 0-28 15,0 23 28-15,14 6-11 16,0 2 15-16,16-5-4 16,1-6-9-16,-10-6-3 15,3-8 10-15,4-4-6 16,3-2 10-16,-11 0 0 16,4 0 12-16,-10 0-9 15,0-11-3-15,-14-4 1 0,0-1 9 16,0 1-5-16,0 1-2 15,0 2 4-15,0 3 2 16,0 8 2-16,0-3-11 16,0 4 4-16,0 0-9 15,0 0 2-15,0 0-5 16,7 0 0-16,10 4 1 16,-3 12 3-16,17 4 4 15,-4-5 0-15,4-4-10 16,0-6 10-16,3-5 0 15,18 0 0-15,-14 0 9 16,6-16-7-16,-13-10-2 16,-3-3 0-16,-11-5 5 0,-17-1 2 15,0 1-6-15,0-3 20 16,-7 3-13-16,-24 3 23 16,0 11-24-16,4 8 2 15,10 8 4-15,10 4-13 16,0 0 0-16,7 16-4 15,0 24-2-15,0 11-3 16,0 6 9-16,0-1-10 16,24-2 8-16,17-18-42 15,14-10 20-15,4-15 8 16,6-11 9-16,4 0 0 16,-4-20 7-16,-6-15 0 0,-15-2 2 15,-13-5 5-15,-3-7-7 16,-11-2 0-16,-17-4 9 15,0 4 15-15,0 5-16 16,-17 12 6-16,-11 14 17 16,14 11-28-16,-3 9 3 15,10 0-6-15,-13 43-15 16,3 23 5-16,-4 14 10 16,14 5 0-16,7-4-3 15,0-17-95-15,0-8-90 16,7-10-172-16</inkml:trace>
  <inkml:trace contextRef="#ctx0" brushRef="#br1" timeOffset="732245">16395 11486 658 0,'0'0'178'0,"0"0"-33"16,0 0-31-16,0 0-37 15,0 0-20-15,0 0 1 16,0 0-45-16,10-11 23 16,-10 11 7-16,-45 6-37 15,-17 2 30-15,-17 4-36 16,-34 2 0-16,-11 0 10 16,-34 0-1-16,-11 3-9 0,-9-2 0 15,9-4 13 1,18 1-12-16,27-7-1 0,35-2 0 15,37-3-5-15,21 0 8 16,24 3-3-16,0-3 0 16,7 3-6-16,0 8-9 15,-13 9 13-15,-5 11 2 16,-9 13-5-16,-11 2 18 16,0-1-13-16,0 7 0 15,1 5 4-15,-5 6-4 16,5 6 0-16,6 2 0 15,10 0-4-15,4 7 17 0,10 2-13 16,0 3 12-16,7-1-7 16,0-5 21-1,-7-2-24-15,7-6 3 0,0-6 8 16,-7-6-1-16,0-3-9 16,-10 1-3-16,-3-1 10 15,-4 0 0-15,3-6-10 16,-10-4 0-16,10-7 19 15,-3-10-14-15,17 3 12 16,1-4-13-16,-8-1 5 16,7 7 5-16,-3 2-13 15,-4 3-1-15,0 0 13 16,7-12-1-16,-3-1-12 16,10-13 0-16,0 1 10 15,0-6-12-15,0 5 2 0,0-8 0 16,0 6-7-16,0-1 20 15,0 0-13-15,0-3 0 16,10 2 6-16,4 4-16 16,24-1 10-16,20 0 0 15,18 5 0-15,10 2 16 16,10 0-16-16,18 3 0 16,-18 6 5-16,0-10-6 15,0 5 1-15,1-1 0 16,-8-8-5-16,14 2 16 15,7-9-11-15,4-5 0 16,-4 0 5-16,0 3-9 16,-7-3 4-16,3 3 0 0,-9-3 0 15,-1 0 14-15,-7 0-14 16,-16 0 0-16,16 0 2 16,0 0-9-16,1-11 7 15,6-3 0-15,0 2-2 16,-6-8 15-16,-11 9-13 15,-3-9 0-15,-25 8 5 16,-13 0-13-16,0-2 8 16,-18 3 0-16,1-3-2 15,-4-9 15-15,-3 3-13 16,0-6 0-16,-14-6 10 16,10-7 8-16,-10-5-13 15,0-9-5-15,0-8 7 0,-10-4 6 16,-11-7-8-16,-10-5-5 15,-3-9 3-15,3 3 2 16,-7 0-5-16,7 6 0 16,4 0 2-16,2 6 13 15,19-4-15-15,6-4 0 16,0 1 5-16,0 1-11 16,0 11 6-16,24 9 0 15,-11 6-2-15,8 2 18 16,-11 0-16-16,-10 6 0 15,0 6 0-15,0 6-10 0,0 7 10 16,0 1 0-16,-10 1-1 16,-4-4 12-16,1-2-12 15,-1 5 1-15,-3 5 0 16,10 8-12-16,0 10 12 16,-7 0-4-16,-17 0 4 15,-27 0-49-15,-32 0 43 16,-20 0-44-16,-17 14-64 15,0 11-94-15,-7 1-278 16</inkml:trace>
  <inkml:trace contextRef="#ctx0" brushRef="#br1" timeOffset="734945">13541 11203 352 0,'0'0'93'0,"0"0"-10"15,0 0 7-15,-310-122-29 0,221 102 4 16,-7 11-29-16,-14 9-6 15,3 0-9-15,-3 0-7 16,-14 31-8-16,-17 6-6 16,-10 9 8-16,3 5-7 15,24-1-1-15,21-2 0 16,14-6-3-16,20 4 20 16,11 3-17-16,-1 6 0 15,14 8 6-15,8 10-14 16,16 8 8-16,11 2 0 15,10 0-6-15,10 0 19 16,31-1-13-16,21-3 0 16,3-3 3-16,25-5-5 0,6-5 2 15,14-9 0-15,11-9-5 16,13-16 18-16,13-21-13 16,15-11 0-16,37-11 5 15,25-37-4-15,27-19 3 16,10-6-4-16,-17-10 7 15,-37-3 4-15,-35-3-2 16,-45-6 6-16,-41-4-7 16,-48-7 38-16,-38-4-39 15,0 8 11-15,-97 16 7 16,-57 21-14-16,-70 25-22 16,-58 28-15-16,-44 12-181 0</inkml:trace>
  <inkml:trace contextRef="#ctx0" brushRef="#br1" timeOffset="739198">12795 3914 536 0,'0'0'100'0,"0"0"4"0,0 0-5 15,0 0-18-15,0 0 19 16,0 0-51-16,0-163 14 16,-31 140 16-16,-14 0-49 0,-20 0 23 15,-25 3-41-15,-30 3 1 16,-21 6-2-16,-21 8-11 15,-30 3 0-15,-25 0-1 16,4 14 14-16,7 17-13 16,20 10 0-16,28 4 4 15,17 1-20-15,38 5 16 16,7-2 0-16,16 5-1 16,-2 3 12-16,-7 10-11 15,-1 7 0-15,-6 6 1 16,-7 5-10-16,6 1 11 15,8-3-2-15,31 6 0 0,20-1 4 16,14 7-6-16,24 2 2 16,0-8 0-16,24-4-15 15,20-2 17-15,15-6-2 16,10-2 0-16,3-4 17 16,17-5-27-16,28-6 10 15,10-5 0-15,21-14-9 16,31-5 16-16,20-8-7 15,18-2 11-15,20-6-10 16,-10-5 46-16,-3-7-25 16,-1-8 3-16,-10 0 40 15,-3-6-37-15,-17-28 13 16,-1-15-13-16,-13-8-20 0,3-14 34 16,-10-10-27-1,-10-7-3-15,-21-15 24 0,-21-17-34 16,-24-17 20-16,-30-15-6 15,-42-3-9-15,-24-5 26 16,-45 6-33-16,-82 11 6 16,-79 9-1-16,-69 19-5 15,-97 24 0-15,-78 31-2 16,-83 36-25-16,-48 24-15 16,3 53-117-16,59 27-160 15</inkml:trace>
  <inkml:trace contextRef="#ctx0" brushRef="#br2" timeOffset="749899">19362 12375 261 0,'0'0'484'0,"0"0"-320"0,0 0-57 16,0 0 11-16,0 0-30 16,0 0-39-16,0-2 9 15,0 2-37-15,0 0-6 16,0 0 3-16,0 0-8 16,0 0-8-16,0 11-2 15,0 15 5-15,0 0 1 16,0 2-6-16,0 1 0 15,0-1 0-15,7-5 7 16,13-9-7-16,11-2 0 16,0-12 1-16,-3 0-3 15,3 0 6-15,-4-12-1 16,4-11 11-16,-7-2-6 0,-10-9-1 16,7-6 1-1,-4-16-4-15,-10-3 34 0,0-4-25 16,-7 3 13-16,0 14 20 15,0 12-25-15,-14 14 25 16,-3 10-14-16,10 9-25 16,-7 1 26-16,14 0-33 15,0 0 2-15,0 0-7 16,0 31 2-16,-7 17 3 16,7 15 0-16,0 17 8 15,0 15-13-15,0 14 5 16,0 8 0-16,0 9-1 15,0 0-6-15,0-4 2 16,0-5-25-16,0-19-31 0,21-30 22 16,10-25-25-16,-4-29 31 15,4-14 31-15,7 0 2 16,14-40 1-16,-8-13 13 16,8-16-3-16,-14-6 22 15,-11-4-27-15,-27-2 10 16,0 0-12-16,-7 10 5 15,-44 12-18-15,-15 13 2 16,-9 15-64-16,-8 10-39 16,18 9-108-16,0 2-134 15</inkml:trace>
  <inkml:trace contextRef="#ctx0" brushRef="#br2" timeOffset="750302">19279 12032 673 0,'0'0'157'0,"0"0"-34"16,0 0-73-16,0 0-18 15,0 0-32-15,0 0-13 0,-13 13 8 16,13 12 9-16,0 0-4 16,0-4 0-16,0-7 3 15,7-10-9-15,-1-4 6 16,15 0 0-16,-4 0 11 16,-3 0 8-16,0-10 32 15,3-7 23-15,-17-3-25 16,0 0 23-16,0 3-34 15,-7 2-16-15,-31 6-22 16,0 9-8-16,1 0-3 16,-8 0-62-16,17 21-102 15,4 10-88-15,24 7-416 16</inkml:trace>
  <inkml:trace contextRef="#ctx0" brushRef="#br2" timeOffset="750658">20198 11807 738 0,'0'0'178'0,"0"0"-47"0,0 0 0 15,0 0-65 1,0 0 0-16,0 0-19 0,-21-49-45 16,14 49-2-16,-10 35-15 15,-4 18 15-15,-17 25 30 16,1 14-28-16,2 5 15 16,4 0-5-16,0-1-9 15,24-1 7-15,7-12-8 16,0-14-2-16,7-14 5 15,31-13 4-15,7-13-18 16,-7-13 5-16,6-7-63 16,1-6-50-16,-17-3-114 15,2 0-115-15</inkml:trace>
  <inkml:trace contextRef="#ctx0" brushRef="#br2" timeOffset="750945">20435 12444 5 0,'0'0'56'0,"0"0"-43"0,0 0-13 16,0 0-8-16</inkml:trace>
  <inkml:trace contextRef="#ctx0" brushRef="#br2" timeOffset="752030">20435 12444 468 0,'17'-56'133'0,"-17"52"2"16,0-1-27-16,0-1-22 15,0 0-14-15,0-3-30 16,0 4 20-16,0-1-20 15,0 0-23-15,0 3 21 16,0-3-27-16,0 6 0 0,0-2-13 16,0 2 5-16,7 0-8 15,7 0 3-15,-1 17-3 16,11 9-3-16,-17 7 1 16,7 8 1-16,-7-4 1 15,3-6 6-15,-10-2 1 16,0-15-4-16,0-5 1 15,0-6-3-15,0-3 9 16,0 0-7-16,7 0 17 16,0 0-9-16,0-17 9 15,0-6-17-15,0-2 0 16,10-4 5-16,3 3-1 16,-6 3-4-16,10 9 0 0,-17 5 9 15,0 6-11 1,10 3 2-16,-3 0 0 0,0 0-12 15,-1 14 8-15,5 9 2 16,-11 3 0-16,-1-3-26 16,8 0 20-16,-4-6-4 15,-3-9-5-15,0-4 16 16,0-4-13-16,-7 0 14 16,7 0 2-16,0 0 4 15,10-15 0-15,-3-8-3 16,0-8 2-16,-8-1 22 15,12 0-14-15,-5-1 11 0,1 4-11 16,-4 9-10 0,-3 5 13-16,-7 10-10 0,0 5 0 15,0 0 5-15,0 0-11 16,0 0-16-16,0 0-8 16,0 8 15-16,-7 12 9 15,-10 3 0-15,17 2 2 16,-7-1-11-16,7-1-4 15,0 2 13-15,0-7-3 16,0-4-16-16,14-5 17 16,-4-4-29-16,4-2 23 15,7-3-1-15,-4 0 14 16,11 0-5-16,-4-3 0 16,3-14 5-16,-3 0-2 15,-3-3-2-15,-14-3 5 0,10-3 30 16,-10 0-16-16,0 1 11 15,0 5-3-15,-7 2-20 16,0 10 26-16,0 2-23 16,0 5-8-16,0 1 0 15,6 0-3-15,5 0-4 16,2 1 1-16,15 25 2 16,10 6-5-16,0 2 6 15,-7 0 0-15,-4-5-3 16,-3-4 8-16,-3-4-5 0,3-4 0 15,-4-8-34 1,-6-1-20-16,3-8-58 0,-10 0-49 16,0 0-47-16,-7-6-246 15</inkml:trace>
  <inkml:trace contextRef="#ctx0" brushRef="#br2" timeOffset="752226">21435 12301 382 0,'0'0'193'15,"0"0"-78"-15,0 0 22 16,0 0-27-16,0 0-68 16,0 0-38-16,-13-3 7 15,6 32-11-15,7 2 0 16,-7 4 8-16,7 5-7 16,-17-1-1-16,3 2 0 0,0-4-51 15,-3-9-208-15</inkml:trace>
  <inkml:trace contextRef="#ctx0" brushRef="#br2" timeOffset="752479">21652 12142 561 0,'0'0'207'15,"0"0"-58"-15,0 0-45 0,0 0-56 16,0 0-41-16,0 0 3 16,-38 68-2-16,38-25 7 15,0 5-12-15,0 4 18 16,0-4-21-16,0-5 0 16,7-6 4-16,7-11-4 15,-4-9-2-15,4-8-96 16,0-9-100-16,-8 0-87 15</inkml:trace>
  <inkml:trace contextRef="#ctx0" brushRef="#br2" timeOffset="752672">21538 12367 395 0,'0'0'159'0,"0"0"-90"0,0 0-39 16,0 0-13-16,0 0 24 15,0 0 3-15,159-9 18 16,-94 1-49-16,4-1-4 16,-4 3-9-16,-20 6-216 15</inkml:trace>
  <inkml:trace contextRef="#ctx0" brushRef="#br2" timeOffset="752959">22164 12335 494 0,'0'0'128'0,"0"0"-21"16,0 0-33-16,0 0-3 15,0 0-35-15,0 0-25 16,14-3-6-16,24 3 11 16,7 0-9-16,-1 0 5 15,-2 0-7-15,-5 0-5 16,1 0 0-16,-17 0-92 16,-11 0-40-16,-10 0 12 0,0 0-104 15,0 12-161 1</inkml:trace>
  <inkml:trace contextRef="#ctx0" brushRef="#br2" timeOffset="753090">22164 12335 286 0,'52'86'159'0,"-52"-86"-103"16,0 3-32-16,14-3 21 16,23 3-29-16,22-3-15 15,-1 0-2-15,11 0-385 16</inkml:trace>
  <inkml:trace contextRef="#ctx0" brushRef="#br2" timeOffset="753700">22917 12312 539 0,'0'0'145'16,"0"0"-38"-16,0 0-51 15,0 0-20-15,0 0-23 16,0 0-2-16,62 0-10 16,-27 0-1-16,20 0 3 15,-4 0 1-15,-16 0-4 16,2 0-24-16,-13 0-123 16,-24 0-170-16</inkml:trace>
  <inkml:trace contextRef="#ctx0" brushRef="#br2" timeOffset="753850">22917 12312 24 0,'17'121'261'0,"-3"-121"-175"16,17 0 2-16,-3 0-35 15,9 0-40-15,15 0 3 16,0 0-16-16,10 0-46 15</inkml:trace>
  <inkml:trace contextRef="#ctx0" brushRef="#br2" timeOffset="755329">23712 12261 663 0,'0'0'115'0,"0"0"7"15,0 0-54-15,0 0-4 16,0 0-23-16,0 0-28 15,0-63 12-15,0 63-25 0,24 0 1 16,-11 0-10-16,8 20 6 16,-4 17 3-16,-3 6 0 15,-7 3 5-15,-7-1-6 16,0-1 1-16,0-13 0 16,0-5-9-16,0-11 8 15,0-10 1-15,0-5-1 16,0 0 7-16,0 0 8 15,0 0-1-15,14-20-7 16,10-11 16-16,20-10-22 16,-6-2 9-16,-3 6-9 15,2 0 3-15,-13 9 7 16,-3 8-8-16,-14 8 1 16,0 6 11-16,-7 4-7 0,10 2-7 15,-3 0 0-15,0 5-11 16,0 20 4-16,0 4 7 15,0 3 0-15,-7-1-8 16,10-2 18-16,-3-7-14 16,6-7 4-16,-6-6-28 15,17-6 28-15,-17-3-12 16,14 0 12-16,3-9 1 16,3-20 2-16,-2-4-3 15,-5-2 6-15,-3 0-5 16,-10 1 29-16,0 3-13 15,-7 8-4-15,0 9 13 0,0 8-12 16,0 6 10 0,0 0-20-16,0 0 0 0,0 0-8 15,0 6-17-15,0 19 21 16,0 9 0-16,0 1 8 16,0-3-8-16,0-7 0 15,0-4 4-15,0-10-12 16,14-5 8-16,-7-6-3 15,17 0-5-15,3 0 12 16,4-6-4-16,7-14 0 16,-10-3 4-16,3-1-7 15,-18 2 6-15,-2 1-3 16,-11 5 3-16,0 4 6 16,0 4-9-16,0 5 0 0,0 3 10 15,0 0-14-15,0 0 4 16,7 0-10-16,-7 17 3 15,6 9 5-15,8 3 2 16,-14-4 0-16,7-5 4 16,0-6-12-16,10-5 8 15,4-6-2-15,3-3-5 16,3 0 5-16,11 0 2 16,7-23 0-16,-7-9 2 15,-1-2-1-15,-16 0-1 16,-7-3 0-16,-14 0 7 0,0-3-1 15,0-2 10 1,-7 4 5-16,-21 4-14 0,-2 10 20 16,9 10-20-16,4 9 12 15,17 5-19-15,0 0-4 16,0 31 2-16,0 17-4 16,0 7 12-16,0 4-9 15,0-1 3-15,0-7-1 16,17-10-1-16,10-13-35 15,11-14 25-15,14-8 9 16,-1-6 3-16,1 0-6 16,6-23 6-16,-3-12 0 15,-20-8 1-15,9 1 7 16,-19-7-8-16,-19 1 0 16,-6-1 3-16,0-5 8 0,0-4-9 15,-31 13 13-15,4 7 5 16,3 19-14-16,17 16 16 15,7 3-22-15,0 14-12 16,0 38 12-16,0 22-8 16,0 9 8-16,0-4-1 15,0-1 10-15,0-12-11 16,0-8 2-16,7-14-62 16,38-12-64-16,6-14-112 15,18-13-217-15</inkml:trace>
  <inkml:trace contextRef="#ctx0" brushRef="#br2" timeOffset="757280">20390 12930 53 0,'0'0'567'0,"0"0"-410"0,0 0-54 16,0 0-41-16,0 0 13 15,0 0-16-15,0 0-8 16,17-54-3-16,-17 44-28 16,-17 8 15-16,-10-3-25 15,-4 2-6-15,0 3 3 16,-4 0-7-16,-3 0 0 16,-6 0-8-16,-1 14 18 15,-7 9-12-15,8-3 2 16,13 0 0-16,17-6-8 15,14-11 4-15,0 0-6 0,0 0 10 16,7 2-9 0,17 1 5-16,10 0 4 0,-3 0 0 15,7 2-8-15,0 2 13 16,-10-3-5-16,-11-1 0 16,-10-1 2-16,-1 2-9 15,-6 1 7-15,0 0 0 16,0 4-9-16,0 2 4 15,-24-2 5-15,-3 2-1 16,-4-5 8-16,10-1-7 16,4-3 0-16,10-5 0 15,7 0-8-15,0 0 11 16,0 0-3-16,0 0 0 0,0 0 4 16,0 0-13-1,0 0 9-15,0 0-4 0,17 0-7 16,4 0 6-16,-7 9 4 15,3 10-3-15,-10 3 2 16,-7-1-9-16,0 7 11 16,0 0 0-16,0 0-4 15,-24 4 8-15,3-3-4 16,-10-7 0-16,17-5 6 16,8-8-7-16,6-6 1 15,0 0 0-15,0 1-2 16,20-4 14-16,18 0-9 0,14 0 9 15,-1 0-8 1,1 0 2-16,-8 0-6 0,-26 0-6 16,-18 0-75-16,0 0-307 15</inkml:trace>
  <inkml:trace contextRef="#ctx0" brushRef="#br2" timeOffset="766812">20820 13105 655 0,'0'0'156'0,"0"0"-69"15,0 0 6-15,0 0-11 16,0 0-48-16,0 0 14 0,0 0-46 16,-7-6 2-16,7 6-8 15,0 22 14-15,0 15-10 16,0 7 0-16,0 1 13 15,0 4-9-15,0-3-4 16,0-9 0-16,0-3-1 16,0-11 12-16,0-9-11 15,0-14 0-15,0 0 5 16,0 0 2-16,0 0-4 16,0 0 10-16,0 0 101 15,0-23-46-15,0-5-28 16,7-15-29-16,10-3-5 15,-3-5 7-15,-7-6-13 0,0 0 0 16,-1-2-4-16,-6 17 15 16,0 13-11-16,0 13 0 15,0 10 12-15,0 6-26 16,0 0 14-16,11 0-13 16,-11 0 11-16,14 0-63 15,6 14 44-15,4 12 14 16,-3 3-23-16,-4-9 23 15,-3-1-11-15,-7-1 18 16,-7-4-12-16,0 0-3 16,0-3 9-16,0 1-25 15,0 1-46-15,-7 6-14 16,-17-10-53-16,10 2-80 0,0-4-166 16</inkml:trace>
  <inkml:trace contextRef="#ctx0" brushRef="#br2" timeOffset="767636">21088 13153 461 0,'0'0'139'0,"0"0"-28"15,0 0-30-15,0 0-35 16,0 0-5-16,0 0-39 15,21-13-1-15,3 13-2 16,-4 0 12-16,4 0-11 0,4 10 0 16,-4 5 6-16,7-2-13 15,-4 11 7-15,-2-10 0 16,-12 7-5-16,-13-7 12 16,7-4-7-16,-7-1 0 15,0-3-13-15,0-6 12 16,0 0-31-16,0 0 32 15,0 0-4-15,-7 0 12 16,7-9 0-16,0-11-8 16,0-5 5-16,14-7-1 0,24-2-1 15,13-1-3 1,8 0 0-16,-21 11 8 0,0 0-8 16,-25 14 0-16,-13 4 1 15,0 3 19-15,0 3-4 16,0-4-6-16,0 4-10 15,0 0 2-15,-20 0-5 16,-4 0 3-16,17 0 0 16,0 13-10-16,-7 3 6 15,14 8 4-15,0-2 0 16,0 0 9-16,0-1-12 16,0-7 3-16,0-5-6 15,28-9 1-15,3 0 5 16,13 0 0-16,1 0 4 15,0-6 4-15,-8-4 3 0,-16 3-2 16,-14 1 5-16,0 6 35 16,-7 0-24-16,0 0 15 15,0 0-22-15,0 0-12 16,0 0-12-16,0 6-14 16,24 17 20-16,-3 9-8 15,-4-1 16-15,3-5-8 16,1-1 0-16,-4-5 7 15,-3-8-9-15,-7-4 2 16,10-5 0-16,-10-3 13 16,0 0-11-16,0-3 32 15,6-31 39-15,-2-5-57 16,2 4 45-16,1-5-46 16,-7 8-13-16,0 13 8 0,3 4-4 15,-10 13-6-15,0 2 0 16,7 0-11-16,0 0 0 15,7 0-97-15,10 25-6 16,-3 1-63-16,-15 2-140 16</inkml:trace>
  <inkml:trace contextRef="#ctx0" brushRef="#br2" timeOffset="767947">22261 13247 256 0,'0'0'255'0,"0"0"-153"16,0 0-55-16,0 0-11 15,0 0-9-15,0 0-27 16,0 0 0-16,0-6-1 16,0 6 5-16,0 0-4 15,6 0 1-15,1 0 5 16,7 0-2-16,-14 0-4 15,7 0 0-15,-7 0 4 16,0 0 3-16,0 0 2 16,0 0 22-16,0 0 3 0,0 0-26 15,-21 0-8 1,-3 0-86-16,4 0-69 0,6 0-434 16</inkml:trace>
  <inkml:trace contextRef="#ctx0" brushRef="#br2" timeOffset="768085">22261 13247 544 0</inkml:trace>
  <inkml:trace contextRef="#ctx0" brushRef="#br2" timeOffset="768830">22261 13247 544 0,'278'-142'179'0,"-285"138"-68"0,7 4-4 15,0 0-29-15,0 0-77 0,0 0 4 16,0 24-5-16,0 4 1 16,0-3-5-16,0-1 6 15,0 1-2-15,7-7 1 16,10-2 11-16,-10-4-12 16,0 0 0-16,-7-12 0 15,7 0 0-15,-7 0 8 16,7 0-3-16,-7-6 14 15,10-14-8-15,-10-2-5 16,7-2 13-16,0 4-15 16,0 3 30-16,0 6-32 15,-1 4 9-15,-6 2 2 0,0 5-2 16,0 0-16 0,18 0 5-16,-11 0-17 0,13 17 5 15,4 3 16-15,-3-3-4 16,3 3 0-16,3-10-16 15,-3-6 5-15,4-4-16 16,3 0 19-16,-7 0-4 16,-3 0 18-16,-8-4-6 15,-6-14 1-15,-7 1 10 16,0-7 9-16,0-1 0 16,0-1-15-16,-7 4 13 15,-6 3-9-15,-1 6 0 16,-3 4-6-16,10 9 5 0,7 0-16 15,-7 0-2 1,7 0 10-16,0 12-15 16,0 11 23-16,0 3-8 0,0-4 0 15,0 1 7-15,24-3-18 16,10-3 11-16,-3-5-8 16,0-4 1-16,4-8-5 15,-4 0 12-15,6 0 0 16,-9 0 5-16,3 0-5 15,-10-8 0-15,-11 0 0 16,-3-7 27-16,-7-5-9 16,0 0 26-16,0-3-3 15,0 9-35-15,-17-4 28 16,10 13-27-16,7 5 1 0,0 0-1 16,0 0 1-16,0 0-8 15,0 0 0-15,0 0-14 16,0 0 8-16,0 11-12 15,0 12 18-15,0 3 4 16,24-4 4-16,-4 2-8 16,11-13 0-16,-3 3 3 15,3-8-14-15,0-2-34 16,-11-2-31-16,-6-2 10 16,3 0-91-16,-17 0-43 15,0-10-261-15</inkml:trace>
  <inkml:trace contextRef="#ctx0" brushRef="#br2" timeOffset="769015">23371 13105 257 0,'0'0'241'0,"0"0"-70"15,0 0-59-15,0 0 7 16,0 0-28-16,0 0-85 16,0-23-5-16,-24 40-1 15,10 11 5-15,-6 7-6 16,2-1 1-16,5 3 0 15,-1 0-5-15,14-8-24 16,-7-4-174-16,7-7-465 16</inkml:trace>
  <inkml:trace contextRef="#ctx0" brushRef="#br2" timeOffset="769308">23725 12956 576 0,'0'0'174'0,"0"0"-16"16,0 0-75-16,0 0-21 16,0 0-51-16,0 0 0 15,0-6-22-15,0 31 9 16,11 7 2-16,-5 2 4 15,-6 4 11-15,0-5-15 16,0 5 0-16,0-10 4 0,0 1-6 16,14-7 4-16,0-6-4 15,10-2-10-15,-3-12-129 16,3-2-20-16,-10 0-52 16</inkml:trace>
  <inkml:trace contextRef="#ctx0" brushRef="#br2" timeOffset="769487">23712 13119 409 0,'0'0'163'0,"0"0"-98"16,0 0 14-16,0 0-23 0,0 0-37 16,0 0 15-16,110-29-30 15,-49 21 9-15,5-1-13 16,-8 0-70-16,4 1-400 15</inkml:trace>
  <inkml:trace contextRef="#ctx0" brushRef="#br2" timeOffset="769908">24482 12990 597 0,'0'0'164'0,"0"0"-83"0,0 0-27 16,0 0 32-16,0 0-22 15,0 0-45-15,0-29 13 16,31 21-32-16,13 2 0 15,8 0-7-15,13 1 19 16,18-1-24-16,-8 3-4 16,-16 0-132-16,-14 3-36 15,-39 0-177-15</inkml:trace>
  <inkml:trace contextRef="#ctx0" brushRef="#br2" timeOffset="770107">24526 13079 569 0,'0'0'91'0,"0"0"-77"15,0 0 52-15,0 0 21 16,0 0-51-16,255 0-1 16,-169-3-25-16,3-3-2 15,-20 6-16-15,-17 0-308 16</inkml:trace>
  <inkml:trace contextRef="#ctx0" brushRef="#br2" timeOffset="774388">25321 13041 228 0,'0'0'299'0,"0"0"-209"0,0 0 0 16,0 0 19-16,0 0-60 15,0 0 7-15,13-37-3 16,-13 30-38-16,0 0 25 16,0-2-24-16,0 3-11 15,7 1 2-15,4 0-2 16,-4-1-5-16,13 0 0 16,4 0 5-16,-3 6-15 15,3 0 10-15,-10 0-5 16,-1 6-8-16,1 14 1 15,3 11 3-15,-17-5 5 0,0 6 0 16,0-8-2 0,0 1 6-16,0-9 0 0,0-7-9 15,0-5 16-15,0-4-7 16,0 0 0-16,0 0 10 16,0 0 8-16,14 0-2 15,-7-15 7-15,10-9-11 16,4-1 2-16,-7-3-14 15,17-1 3-15,-18 3 8 16,11 8-3-16,-17 8-8 16,7 4 0-16,-14 6-10 15,7 0 7-15,10 0-2 0,4 11 4 16,10 18-3 0,-11 0-12-16,4-1 16 0,-10-2 0 15,0-7-10-15,-14-1-13 16,7-1-8-16,-7-8-42 15,0-1-74-15,0-3-13 16,0-5-310-16</inkml:trace>
  <inkml:trace contextRef="#ctx0" brushRef="#br2" timeOffset="775257">26019 12973 387 0,'0'0'215'0,"0"0"-90"16,0 0-42-16,0 0 31 15,0 0-59-15,0 0-43 16,0-20 14-16,0 20-26 16,0 0 0-16,0 0-7 15,0 12 0-15,0 13 7 16,0 4 0-16,0 0 10 15,0-7-16-15,0-2 6 16,0-3 0-16,7-5-9 16,-1-12-30-16,1 0 13 0,14 0 21 15,10 0 5 1,0-25 9-16,3-1-3 0,-3-4-6 16,-7 11 38-16,-17-1-38 15,7 8 31-15,-14 0 12 16,0 7-23-16,0 2 42 15,0 3-51-15,0 0-4 16,0 0-7-16,0 0-5 16,0 0 2-16,0 0 1 15,0 6-7-15,7 14 1 16,0 0 8-16,3-3 0 16,4-3-3-16,6-2 4 15,-13-6-8-15,24-6 5 16,-7 0-1-16,4 0-9 15,10-9 12-15,-1-20 0 0,8-5 0 16,0-3 18-16,-25 6-18 16,4-7 0-16,-17 4 2 15,-7-1 43-15,0 1-34 16,0 0 15-16,0 10 22 16,0 8-37-16,0 10 38 15,-7 6-49-15,7 0 9 16,-10 0-19-16,-4 12-15 15,-6 19 25-15,3 15-14 16,3 3 33-16,14-6-29 16,0-3 10-16,0-9-22 15,7-9 21-15,31-7-54 0,-1-12 41 16,15-3 9 0,6 0 8-16,1-20-5 0,16-6 2 15,-16-11 0-15,-21 9-1 16,-18-4 11-16,-20 4-10 15,0-4 27-15,0 0-18 16,0 10 33-16,-13 4-31 16,-8 13-2-16,11 5-8 15,-4 0-1-15,0 10-7 16,-10 25 3-16,10 17 8 16,7 8-5-16,7-3 1 15,0-3 0-15,14-11-13 16,24-5 13-16,7-14-42 15,6-14-33-15,22-7-60 0,9-3-50 16,1-5-392-16</inkml:trace>
  <inkml:trace contextRef="#ctx0" brushRef="#br2" timeOffset="775904">27439 12515 620 0,'0'0'114'15,"0"0"-37"-15,0 0-13 16,0 0-38-16,0 0 6 0,0 0-32 16,75-14 0-16,-44 40-7 15,-17 5 12-15,-7 1-5 16,-7 2 0-16,0 1 8 15,0-4 9-15,-38 2-17 16,4-5 0-16,3-3 14 16,0-8-9-16,24-3-5 15,0-11 0-15,7 0 10 16,0-1-17-16,0-2 7 16,0 0 0-16,0 0 7 15,14 0 3-15,10 0-2 16,-3 0-1-16,3 0 5 15,-11 0 4-15,-6 0-16 0,7 0 0 16,-14 0 20-16,0 0-18 16,0 0 13-16,0 0-11 15,0 0 7-15,0 0 1 16,0 0-12-16,0 0 0 16,0 0 2-16,0 0 6 15,0 0-16-15,0 0 4 16,0 10 2-16,0 9-5 15,0 7 7-15,0 2 0 16,0-2 3-16,0 3 12 16,17-1-15-16,4-2 0 15,-4 0 8-15,4-6-8 0,-8-3 0 16,5-1 0 0,-12-3 1-16,1-7 6 0,-7 1-7 15,0 6 0-15,0-5 4 16,-13 4 18-16,-25-4-22 15,-14-3 12-15,1 2-3 16,-18-4-9-16,4-3-24 16,6 0-303-16</inkml:trace>
  <inkml:trace contextRef="#ctx0" brushRef="#br2" timeOffset="782314">8019 15068 820 0,'0'0'175'16,"0"0"-127"-16,0 0-23 15,0 0 67-15,0 0-37 16,0 0 0-16,0 0 8 16,141-14-34-16,-90 3 22 0,11-3-15 15,-10 2-28-15,-25 0 35 16,4 4-37-16,-24-9 23 16,0 3 6-16,-7-6-28 15,0-9 31-15,0 7-30 16,0 4-4-16,-14-2 1 15,-24 14 2-15,4-3-7 16,-4 9 0-16,0 0 3 16,-6 0-11-16,6 15 8 15,0 16 0-15,11 1-14 16,2-1 16-16,25 1-5 16,0 2-3-16,0-8-33 0,52-3 38 15,10-3-22-15,3-18 1 16,18-2 18-16,-18 0-13 15,11-2 17-15,-25-24 0 16,-6-4 9-16,-17 5-10 16,-11-3 1-16,-4-3 0 15,-6-7 22-15,0 13-16 16,-7 1 11-16,0 16 10 16,0 2-24-16,0 6 19 15,0 0-22-15,0 0-21 16,17 20 20-16,-3 23-16 15,7 8 17-15,10 7 0 16,0-1 8-16,-4 0-10 0,4-14 2 16,7-3 0-1,-17-17-7-15,3-6 18 0,-11-13-11 16,-6-4 0-16,0 0 5 16,10-12 21-16,4-45-7 15,17-21-2-15,7-10 16 16,-1-9-27-16,-9 11 12 15,-11 20-18-15,-11 23 11 16,-13 23-13-16,0 20 2 16,0 0-5-16,0 0 4 15,0 0-77-15,0 32-34 16,7 11-28-16,17 2-109 16,-3 7-140-16</inkml:trace>
  <inkml:trace contextRef="#ctx0" brushRef="#br2" timeOffset="782973">9442 14991 614 0,'0'0'169'16,"0"0"-60"-16,0 0-7 16,0 0-22-16,0 0-10 15,0 0-2-15,62-134-41 16,-55 111 37-16,-7 5-8 15,0 8-21-15,0-8 43 0,0 7-61 16,-24 2 0 0,10 1-11-16,-10 5 8 0,4 3-17 15,-1 0 3-15,4 11-3 16,-4 21-11-16,-3 13 14 16,17 7 0-16,7 5-5 15,0-2 19-15,0-8-14 16,31-6 0-16,14-12 0 15,-1-12-7-15,1-9 7 16,0-8 0-16,-4 0 4 16,4 0 9-16,-7-25-10 15,-1-9-3-15,1-4 12 0,-17 1-3 16,-7-6-6 0,10 10 5-16,-24-5 9 15,7 18-8-15,-7 6 8 0,0 10-17 16,6 4-1-16,12 0-5 15,-11 32-36-15,13 17 42 16,-3 5-3-16,4 0 19 16,-7-8-18-16,3-9 2 15,4-11-15-15,-15-15 14 16,1-11-20-16,11 0 21 16,-12 0 21-16,15-23-20 15,3-17 25-15,14-11-23 16,-4 0-2-16,4 1 16 15,0 4-12-15,-7 16-5 16,-10 10 0-16,-1 14 9 0,11 6-24 16,0 0 14-1,3 6-14-15,4 26 5 0,-7 7-7 16,0 7 17-16,-3 3 0 16,3-4-56-16,6-5-62 15,5-5-45-15,2-13-100 16,1-10-21-16</inkml:trace>
  <inkml:trace contextRef="#ctx0" brushRef="#br2" timeOffset="783416">10787 14628 582 0,'0'0'82'0,"-255"-197"47"0,107 100-21 15,-30-3 0 1,-15 5-15-16,-13 6-40 0,-11 12 4 15,-3 24-18-15,-24 23-19 16,-24 30 22-16,-21 38-36 16,-7 76-3-16,-3 46 27 15,34 43-27-15,28 15 9 16,65 10-9-16,76-5 10 16,68-6-23-16,35-8 10 15,127-18 0-15,52-25-3 16,51-25 11-16,35-32-8 15,17-27 0-15,17-33 2 16,3-29-14-16,4-20 12 16,7-46 0-16,-4-33 10 0,-10-18 4 15,-41-24-8-15,-28-14 42 16,-37-16 12-16,-42-18 37 16,-41-15-44-16,-59-12-9 15,-58-1 12-15,-58 9-52 16,-121 18 29-16,-86 27-33 15,-99 34 17-15,-66 36-30 16,-31 38 13-16,18 35-22 16,71 0 22-16,107 51-85 15,100 24-45-15,76-12-197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20.0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88 388 0,'0'0'476'0,"0"0"-290"15,0 0-49-15,0 0-7 16,0 0-21-16,0 0-66 0,-52-83 2 15,59 81-39 1,38-1 9-16,0 3 9 0,13 0-24 16,-13 0 0-16,10 17-6 15,-21 9 19-15,11 9-13 16,-28 4 0-16,-3 4-4 16,-14 6-5-16,0 2 9 15,-31 2 0-15,-28 0-10 16,1-4 23-16,-18-8-13 15,11-14 0-15,7-6 11 16,20-11-8-16,20-6-3 16,18-4 0-16,0 0 33 0,0 0-32 15,0 0 24 1,0 0-25-16,0 0 7 16,45 0-20-16,31-6 21 0,34-8-8 15,17-1 6-15,7 6 1 16,-24 7-14-16,-20 2-36 15,-18 0-117-15,-10 0-84 16,-11 11-161-16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21:07.7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0 317 267 0,'0'0'255'0,"0"0"-185"15,0 0 7-15,0 0-37 0,0 0 20 16,0 0-41-16,0 0-9 16,51-37 48-16,-37 35-39 15,7-4 22-15,3 0-9 16,-4 3-31-16,25-1 40 16,7 2-25-16,9-1 22 15,19 3 13-15,16 0-41 16,10 0 21-16,4 0-1 15,0 0-29-15,-6 0 47 16,2 0-31-16,-3-2 5 16,-6 2 21-16,13-6-39 15,17 3 11-15,21 0-3 16,24-3 4-16,20 3 2 0,14 3-18 16,-13 0 0-16,-31 0-3 15,-21 0 14-15,-28 0-11 16,-24-2 0-16,-16-2 13 15,2-1-19-15,-9 0 6 16,16-1 0-16,-3 0-7 16,21 3 15-16,3-2-8 15,14 1 0-15,3 1 13 16,-10 3-15-16,11-2 2 16,-25 2 0-16,0 0-7 15,-10 0 21-15,-3 0-14 16,-1 0 0-16,15 0 14 15,6 0-10-15,7 0-4 16,17-3 0-16,7-3 2 0,7 3 7 16,14 0-9-16,6 1 0 15,4-1 17-15,14-1-19 16,-17-1 2-16,-7-4 0 16,-8-1-11-16,5-5 20 15,-11 0-9-15,-24 1 0 16,-7 3 13-16,-21-1-18 15,-20 0 5-15,-11 8 0 16,-13-2-11-16,0 0 18 16,6 4-7-16,14-2 0 15,25 4 16-15,20-3-27 16,24 3 11-16,7 0 0 16,-7 0-7-16,-14 0 13 0,-10 0-6 15,-20 0 0-15,-25 0 12 16,4 0-16-16,-17 0 4 15,-1 0 0-15,1 0-5 16,6-3 18-16,7 3-13 16,11-2 0-16,0 2 12 15,-11 0-12-15,-6 0 0 16,-15 0 0-16,-6 0-5 16,-17 0 15-16,-4 0-10 15,-10-3 0-15,-7 3 15 16,7 0-5-16,-7 0-10 15,0 0 0-15,0 0 5 16,6 0 3-16,8 0-8 16,10 0 0-16,7 0 6 0,4 0-20 15,2 0 14-15,-6 0 0 16,-10 0-7-16,-4 0 19 16,-10 0-12-16,7 0 0 15,0 0 11-15,17 0-15 16,0 0 4-16,10 0 0 15,-3 0-10-15,-1 0 19 16,-6 0-9-16,-3 0 0 16,10 0 9-16,-14 0-20 15,3 0 11-15,-3 0 0 0,-3 0-9 16,-14 0 20 0,-7 0-11-16,7 0 0 0,10 0 14 15,-10 0-20-15,7 0 6 16,-1 0 0-16,4-3-12 15,-3 0 20-15,-7 3-8 16,0 0 0-16,-7 0 8 16,0 0-16-16,0 0 8 15,0 0-19-15,0 0-48 16,-14 0-163-16,-24 17-5 16,-13 1-249-16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21:09.5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0 245 264 0,'0'0'184'16,"0"0"-80"-16,0 0 9 16,0 0-30-16,0 0-1 15,0 0-16-15,62-25-47 16,-62 25 55-16,0-3-31 16,0 3-13-16,0-3 48 15,14 0-57-15,-7 1 12 16,17-2-31-16,-3 2 12 15,-1 2-10-15,11 0-4 16,0 0 0-16,4 0 0 0,-4 0 13 16,6 2-13-16,15 2 16 15,13-2-13-15,18-2 42 16,13 0-30-16,7 0-6 16,24 0 20-16,1 3-21 15,13 0 9-15,6 0-5 16,1 4-6-16,-14-7 18 15,-10 2-24-15,3-2 0 16,1 0 16-16,19 0-5 16,8 0-1-16,14 0-5 15,3-2 11-15,-11-5-13 16,-3-2-3-16,4-5 0 0,-7 2 1 16,3-2 9-16,-3-3-10 15,-8 3 0-15,-12 0 14 16,-25 5-17-16,3 6 3 15,-10 3 0-15,0 0-7 16,7 0 22-16,4 0-15 16,3 0 0-16,3 0 7 15,11 0-8-15,10 0 1 16,7 0 0-16,17 0-8 16,-11 0 16-16,-13 0-8 15,-13 0 0-15,-12 0 18 16,12 0-30-16,13 0 12 15,0 0 0-15,-7-2-12 16,14-14 19-16,-7 3-7 16,-1-1 0-16,-16-1 12 0,-10 6-21 15,-25 1 9-15,-24 2 0 16,-6 4-10-16,-21-2 19 16,0 4-9-16,-4 0 0 15,4 0 12-15,0 0-20 16,6 0 8-16,1 0 0 15,13 0-6-15,18 0 13 16,27 0-7-16,24-2 0 16,14-4 15-16,-3 6-22 15,-18 0 7-15,-23 0 0 0,-32 0-9 16,-14 0 15 0,4 0-6-16,-20 0 0 0,3 0 15 15,0 0-28-15,-8 0 13 16,-2 0 0-16,17 0-12 15,6 0 25-15,1 0-13 16,10 0 0-16,3 0 10 16,0 0-18-16,-3 0 8 15,-3 0 0-15,-15-3-11 16,-23 0 17-16,-4 3-6 16,-10 0 0-16,0 0 13 15,0 0-27-15,7 0 14 16,17 0 0-16,0 0-9 15,-4 0 18-15,4 0-9 16,-10 0 0-16,3 0 10 0,-17 0-19 16,-1 0 9-16,1 0 0 15,0 0-8-15,0 0 16 16,10 0-8-16,-3 0 0 16,17 0 14-16,-10 0-25 15,16 0 11-15,1 0 0 16,-10 0-12-16,-4 0 21 15,-4 0-9-15,-13 0 0 16,4 0 10-16,-11 0-20 16,0 0 10-16,0 0 0 15,0 0-3-15,0 0 11 16,0 0-8-16,0 0 0 16,6 0 12-16,1 0-23 0,0 0 11 15,0 0-12-15,0 0 5 16,3 3-62-16,-10 12-48 15,0 1-145-15,-38 2-132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21:11.44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0 377 93 0,'0'0'108'0,"0"0"-3"15,0 0-3-15,0 0-23 16,0 0 3-16,0 0-30 16,0 0-3-16,0-31 11 15,0 28-27-15,0-3 39 16,0-3-13-16,0 1-33 0,6-4 6 16,1-2-26-16,10 3 8 15,-10 0 9-15,-7 5-15 16,7 3 39-16,-7 0-23 15,0 3-10-15,0 0 1 16,0 0-5-16,0-3-10 16,0 3 0-16,0 0 6 15,0-2 13-15,0 2-15 16,0 0 4-16,0 0 28 16,7 0-32-16,0 0 10 15,10 0-9-15,11 0 5 16,16 0 11-16,15 0-10 15,16 0 1-15,15 0 28 0,13 0-38 16,17 0 29 0,4 0-7-16,-4 0-15 15,-3 0 19-15,4 0-28 0,-11 2 1 16,17-2 8-16,21 0 3 16,31 0-12-16,20 0 1 15,21 0 19-15,10-5-10 16,-13-1-10-16,-17 6 0 15,-29 0-4-15,-16 0 18 16,-7 0-14-16,-7 0 0 16,-7-6 11-16,-10 3-8 15,3-3-3-15,7 4 0 0,7 2 3 16,14 0 9 0,-7 0-12-16,-7 0 0 0,-14 0 8 15,-17 0-8-15,-7 0 0 16,-7 0 0-16,-20 0-3 15,7 0 12-15,-18 0-9 16,17 0 0-16,8 0 12 16,-4 0-17-16,34 0 5 15,7 0 0-15,35-4-3 16,24-4 8-16,6 0-5 16,1-4 0-16,-21 4 14 15,-42 0-19-15,-16 1 5 16,-25 1 0-16,-10 1-7 0,11 2 16 15,20-5-9 1,17 2 0-16,0-2 13 0,14-2-17 16,-17 5 4-1,-4-1 0-15,-30 0-6 0,-11 4 20 16,-17-1-14-16,-28 0 0 16,4 3 10-16,-14-3-16 15,3 3 6-15,11-3 0 16,0 1-12-16,7-4 25 15,13-1-13-15,7 0 0 16,18-2 10-16,0-1-13 16,-18 3 3-16,4 1 0 15,-25 3-7-15,-16 1 16 16,3 2-9-16,0 0 0 0,3 0 11 16,18 0-19-16,16 0 8 15,-2 0 0-15,3 0-7 16,-11 0 12-16,-13 0-5 15,-7 0 0-15,-11 0 10 16,-3 0-19-16,-17 0 9 16,7 0 0-16,-7 0-6 15,-7 0 15-15,0 0-9 16,6 0 0-16,19 0 10 16,-5 0-20-16,11 0 10 15,7 0 0-15,0 0-11 16,-11 0 23-16,4 0-12 15,-10 0 0-15,3 0 7 0,-17 0-12 16,7 0 5-16,-1 0 0 16,-2 0-8-16,-5 0 16 15,1 0-8-15,-7 0 0 16,7 0 10-16,0-4-22 16,10 4 12-16,-3 0 0 15,0 0-6-15,-7 0 17 16,-7 0-11-16,0-2 0 15,10-2 11-15,-10 2-12 16,14-1 1-16,-7-6 0 16,13 6-4-16,-9-2 12 15,2-1-8-15,-6 6 0 16,-7-2 9-16,0 2-17 16,0 0 8-16,0-4 0 0,0 4-8 15,0 0 17-15,0 0-9 16,0 0 0-16,0 0 9 15,0 0-21-15,0 0 12 16,0 0-1-16,0 0-13 16,-14 0-30-16,-37 9-80 15,-25 11-131-15,-20-9-329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16:19.03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45 1385 702 0,'0'0'226'15,"0"0"-74"-15,0 0-7 16,0 0-20-16,0 0-50 16,0 0-56-16,-24-14 2 15,24 20-21-15,0 23 3 16,0 8 2-16,0 5-5 15,0-1 0-15,0-7-1 0,10-3 2 16,11-7-2-16,10-10-1 16,-10-9 2-16,-8-2-4 15,11-3 7-15,-10 0-3 16,3 0 10-16,11 0-6 16,-14-11 14-16,10-16 9 15,-4-6-3-15,4-7 16 16,-10-7-20-16,10 2-10 15,-17 11 6-15,0 14-11 16,0 14 1-16,-7 6-6 16,7 0-11-16,0 6 7 15,3 26-18-15,11 10 15 16,3-2-9-16,-11 0-3 16,8-6-1-16,3-5-19 15,-10-6 15-15,10-9 18 0,-3-11-12 16,-8-3 7-16,11 0 11 15,-3 0 0-15,-4-26 8 16,-3-8 26-16,0-6-3 16,-1-6 16-16,-13 3-26 15,0 3 2-15,0 6-8 16,0 9-9-16,0 10-6 16,0 6 0-16,0 7-12 15,0 2-15-15,0 0-64 16,0 0-51-16,0 0-100 15,0 0-76-15,25 0-186 16</inkml:trace>
  <inkml:trace contextRef="#ctx0" brushRef="#br0" timeOffset="916">881 1137 594 0,'0'0'208'0,"0"0"-73"15,0 0-12-15,10-155 2 16,-10 135-13-16,0 12-30 15,0 8-1-15,0 0-66 16,0 6-15-16,0 36-14 16,0 15 14-16,0 12 3 15,0 0 0-15,7-6 4 16,7-4-7-16,-1-4 0 16,5-9 3-16,-5-10-5 0,1-8 2 15,-14-10 0 1,7-9-1-16,3-6-10 0,-3-3 4 15,7 0 7-15,10-3 0 16,-3-24 11-16,16-12-11 16,15 2 0-16,-7 0 1 15,6 11 6-15,-20 10-7 16,-17 12 0-16,0 4-2 16,3 0-4-16,4 0 1 15,-1 18 1-15,-3 4 2 16,4 1-21-16,3-3-7 15,4-2-4-15,-11-7 27 16,10-3 3-16,-10-8-5 16,4 0 9-16,-7 0 5 0,3 0-2 15,-10-5 8-15,0-21 14 16,-7-6 13-16,0-5 2 16,0-8-6-16,0-1-13 15,-14 2 15-15,-10 13-31 16,3 15 11-16,4 10-16 15,3 6-7-15,8 0 6 16,-8 6-16-16,3 30 17 16,5 11-1-16,6 1-9 15,0-3 8-15,6-10-23 16,25-9-18-16,7-12 21 16,-10-6 2-16,10-4 16 15,-7-4-3-15,-11 0 13 0,4 0-6 16,-3-18 0-16,-4-5 6 15,-3 1-2-15,-14 2-2 16,0 6 3-16,0 8 15 16,0 6-16-16,0 0 1 15,7 0-5-15,0 8-16 16,17 18 8-16,-4-3 5 16,11-3-25-16,-10-3 21 15,10-6-2-15,-4-8 8 16,11-3 1-16,0 0 0 15,7 0 4-15,6-25-4 16,-6-7 0-16,-7-8 16 16,-11-6 0-16,-3-8 25 0,-24-9-8 15,0 0-6-15,0 6 8 16,-7 11-19-16,-10 21-5 16,3 13 0-16,8 12-9 15,-1 0-4-15,0 28-17 16,-10 27 19-16,10 16-8 15,0 4 6-15,7-4-13 16,0-10-25-16,0-13-48 16,21-11-24-16,16-11-71 15,8-15-108-15,7-11-104 16</inkml:trace>
  <inkml:trace contextRef="#ctx0" brushRef="#br0" timeOffset="1091">2008 1223 470 0,'0'0'185'0,"0"0"-73"15,0 0-39-15,0 0-21 16,0 0-22-16,251 0 1 16,-161 0-28-16,-14 0-6 15,-11 0-77-15,-27 11-327 16</inkml:trace>
  <inkml:trace contextRef="#ctx0" brushRef="#br0" timeOffset="1889">2913 1286 789 0,'0'0'173'0,"0"0"-45"16,0 0 20-16,0 0-49 16,0 0-58-16,0 0 1 15,-38-63-40-15,38 63-2 16,-7 31-1-16,7 15-3 0,0 5 4 16,0-2 0-1,0-6-7-15,24-12-6 0,4-8-61 16,9-12 45-1,-6-8 22-15,-3-3 14 0,-4 0-6 16,-3 0 5-16,3-14-5 16,-4-12 28-16,-2 0-7 15,-12-2 4-15,1-4 10 16,-7 4-26-16,0 5 18 16,0 6-13-16,0 11-13 15,0 6 6-15,0 0-8 16,0 0-12-16,0 3 3 15,14 20-13-15,10-1 6 16,4 4-22-16,-4-5 12 0,10-5-6 16,4-4-16-1,0-6 21-15,0-6 24 0,-1 0 4 16,-9 0-1-16,3-3 0 16,-4-20 6-16,-9-9 12 15,-12 1 12-15,-6-9 12 16,0 3 17-16,0 0-38 15,-6 8 8-15,-12 13-22 16,-2 7 0-16,13 5-14 16,7 4 3-16,-7 0-15 15,7 31 15-15,0 13-6 16,0-4-28-16,34 0 5 16,4-9-33-16,7-8 28 0,0-9-13 15,-1-8 18 1,-6-6 22-16,-10 0 6 0,3 0 5 15,-18-16 5-15,-2-8 6 16,-11-5 34-16,0 4-1 16,0-8-2-16,-18 12 15 15,-9 3-32-15,10 7-10 16,3 11-15-16,14 0-1 16,-7 17-6-16,7 21 3 15,0 1 4-15,0 1 0 16,0-5-1-16,0-7-2 15,21-2-37-15,10-6-16 16,13-9 9-16,1-5-101 16,-7-6-225-16</inkml:trace>
  <inkml:trace contextRef="#ctx0" brushRef="#br0" timeOffset="3683">4560 1448 528 0,'0'0'71'16,"0"0"37"-16,0 0 48 15,0 0-18-15,0 0-21 16,0 0-9-16,103-14-30 15,-52-18 13-15,-6-2-27 16,0-9-42-16,-7-1 23 0,-18-3-14 16,-13-4 7-1,-7-4-7-15,0 7-30 0,0 5 26 16,-14 8-15-16,-10 15-4 16,11 12-8-16,-1 5-2 15,7 3-1-15,-10 9-7 16,3 39 10-16,-7 24-3 15,11 7 3-15,10-2 0 16,0-8-4-16,10-9 5 16,18-14-4-16,3-8-3 15,-4-13-7-15,4-11 7 16,0-5-15-16,-3-6 21 16,17-3-5-16,-1 0 10 0,8-29 2 15,-8-2-3 1,8-7-3-16,-21 8 14 0,0-3-9 15,-17 13-4-15,-7 10 10 16,-1 4-5-16,-6 6-11 16,18 0 4-16,-5 8-21 15,8 20 19-15,10 7-6 16,-10-3-5-16,10-4 11 16,-11-8-16-16,11-3 16 15,-7-8 0-15,-3-7-5 16,10-2 2-16,-4 0 10 15,18-2-5-15,7-24 2 0,-8-5 8 16,8-6-10 0,-7-1 1-16,-1 4 9 0,-6 0-7 15,0 11-3-15,-24 9 0 16,10 11-2-16,-17 3-1 16,6 0 1-16,-6 8-4 15,7 18-13-15,-4-1 6 16,4 1-18-16,-14-6 17 15,7-5 12-15,0-7-8 16,-7-4 10-16,7-2 0 16,-7-2 1-16,0 0 9 15,0-2-7-15,0-25 5 16,-14-4 11-16,-7 2-14 16,-3 1 11-16,4 5 0 15,2 6-16-15,-2 5 3 0,-11 7-3 16,10 5-7-16,4 0 5 15,-4 28-10-15,1 18 12 16,9 3 0-16,11 2-2 16,0-8 0-16,0-6-32 15,31-9 8-15,0-10 21 16,4-10-22-16,2-8 27 16,1 0 0-16,-7 0 2 15,-3-17 8-15,-11-10-7 16,-3-3 10-16,-7-7 23 15,-7 2-21-15,0 2 15 16,0 7-7-16,0 8-20 0,0 7 20 16,0 8-21-1,0 3 1-15,0 0-3 0,0 0-14 16,0 6 1-16,0 22 13 16,0 10 0-16,0 1 1 15,0-1-1-15,20-4-12 16,18-6 10-16,0-7-16 15,7-10 16-15,-8-8 0 16,1-3 2-16,3 0 0 16,-10-9 2-16,0-17-2 15,-17-7 9-15,-7-5-4 16,-7-5 6-16,0 4 6 16,0 4-13-16,0 9 18 15,0 15-22-15,-7 2 0 16,7 9 0-16,0 0-1 0,0 0-3 15,0 29-5-15,0 5 5 16,0 6-3-16,31-5-5 16,-10-7-12-16,10-6 20 15,6-7-21-15,5-7 21 16,2-2-4-16,18-6 4 16,-10 0-8-16,-7-1 12 15,-11-23 0-15,-10-5 6 16,-17-2 0-16,-7-10 10 15,0 1 7-15,0 1-16 0,0 7 22 16,-21 9-22 0,11 12-2-16,-4 5-5 0,7 3-8 15,0 3 6-15,-10 9-8 16,10 28 5-16,-6 6-2 16,13 0 7-16,0-3-7 15,7-9-6-15,30-8-17 16,15-9 23-16,-1-8 3 15,8-6 4-15,-7 0-8 16,-8-6 8-16,-6-17 0 16,-7-5 5-16,-10-7 2 15,-4-1-3-15,-17-1 9 16,0-1-2-16,0 10 12 16,0 5-17-16,-17 15 1 15,3 8-7-15,-7 0-17 0,-3 31 14 16,4 20 2-16,9 12 1 15,11-3 4-15,0-3-4 16,0-8 0-16,45-12-6 16,17-8-5-16,10-12-1 15,17-14-23-15,-6-3-52 16,-11 0-110-16,-20-26-231 16</inkml:trace>
  <inkml:trace contextRef="#ctx0" brushRef="#br1" timeOffset="7506">6080 2237 685 0,'0'0'179'0,"0"0"-59"16,0 0 17-16,0 0-62 16,0 0-66-16,0 0 11 15,65-60-14-15,-14 55 0 16,-6 5 16-16,0 0-22 16,6 0 0-16,-20 0 3 15,4 5 0-15,-11 19-3 16,-17 4 0-16,-7 4-14 0,0 1 13 15,-7-1 2 1,-31-3 3-16,-7-8 10 16,1 1-12-16,9-8 5 0,4-6-7 15,24 1 7-15,1-6-1 16,6-1-3-16,0-2-3 16,0 0 0-16,6 0-11 15,22 0 11-15,17 4 17 16,6 1-11-16,1 6 8 15,10 4-14-15,-11 5 0 16,1 8-2-16,-8 4 4 16,-16-1-3-16,-4 4 1 15,-10-13-3-15,-7-2-8 16,-7-9 8-16,0-1 3 16,-14-4 7-16,-51-6-4 15,-11 0 28-15,4 0-21 16,-4 0-10-16,25 0 1 0,13 0-1 15,31 0-89-15,7-3-120 16,38-12-252-16</inkml:trace>
  <inkml:trace contextRef="#ctx0" brushRef="#br1" timeOffset="7970">6998 2477 780 0,'0'0'118'0,"0"0"-13"16,0 0 9-16,0 0-40 15,0 0-11-15,0 0-59 0,0 0 3 16,154-11 2-16,-78 11-5 16,-18 0 3-16,-13-6-7 15,-14-2 5-15,-17-1 4 16,-14 0 1-16,0-1 28 15,0-8 16-15,-24-5-53 16,-28 1 6-16,7 2-7 16,-6 5 7-16,17 6-9 15,9 4 2-15,19 5 0 16,-1 0 4-16,7 0-1 16,0 0-3-16,0 0 0 15,0 0-15-15,20 0 3 0,11 5 12 16,21 19 0-16,-1 4 6 15,1 1 1-15,-7 2-7 16,-7-2 0-16,-1 2 3 16,-16-5-7-16,3-1 4 15,-17-7 0-15,-7-7-3 16,0 0-8-16,-7-2 4 16,-48-1-13-16,-10 1-91 15,6 0-116-15,21 3-324 16</inkml:trace>
  <inkml:trace contextRef="#ctx0" brushRef="#br1" timeOffset="8414">7792 2186 744 0,'0'0'326'16,"0"0"-146"-16,0 0-47 15,0 0-28-15,0 0-43 16,0 0-42-16,14-54 6 16,-14 54-26-16,0 0-15 15,-14 26 13-15,-10 17 4 16,17 5 1-16,7 3-3 16,0-2 3-16,21-3-5 0,34-12 2 15,3-11 0 1,0-9-2-16,-6-11 12 0,-14-3-8 15,0 0 7-15,-18 0-8 16,4-23 16-16,-10-5-13 16,-7-7 14-16,-7 3 22 15,0 10-34-15,0 5 12 16,0 8-6-16,0 6-7 16,0 3 7-16,0 0-12 15,0 0-6-15,0 12 5 16,0 22-14-16,0 9 15 15,0 11 0-15,0 4-9 16,0-4 8-16,0-6-50 16,0-4-62-16,0-10-82 15,0-15-155-15,0-7-482 0</inkml:trace>
  <inkml:trace contextRef="#ctx0" brushRef="#br1" timeOffset="8891">8397 2440 646 0,'0'0'280'0,"0"0"-159"15,0 0 41-15,0 0-41 16,0 0-67-16,0 0-15 16,107-22-38-16,-49 22-1 15,14 0 3-15,-3 0 7 0,-11 0-10 16,-6-4 0-16,-21-1 3 15,-17-4 6-15,-7-2-6 16,-7-3 27-16,0-6 13 16,0-6-41-16,-7 6 12 15,-24-2-14-15,3 7 1 16,4 4-7-16,4 4 6 16,-4 2 0-16,3 5-2 15,7-3 8-15,4 3-7 16,10 0 1-16,0 0-2 15,0 0-9-15,0 0 11 16,10 6-16-16,35 14 15 0,13 2 1 16,1 1 10-16,-8-3-10 15,-6 4 8-15,-7-9-10 16,-18 4 2-16,-2-5 0 16,-11-3-2-16,-1 1 10 15,-6-1-8-15,0 4 0 16,0-1-10-16,-51 3 7 15,-1 6 2-15,-23 3-12 16,2 2-143-16,5-2-243 16</inkml:trace>
  <inkml:trace contextRef="#ctx0" brushRef="#br1" timeOffset="9305">9511 2154 935 0,'0'0'199'0,"0"0"-101"16,0 0 51-16,0 0-42 16,0 0-78-16,0 0 5 15,-62-34-30-15,55 34 5 16,0 3-11-16,1 14 2 15,6 5 0-15,0 11-4 0,0 4 2 16,0 3 2 0,30 0 0-16,5-1 6 15,10-1-1-15,-8-7-5 0,-6-5 1 16,-10-3 3-16,-4-3 9 16,-3 0-10-16,-7-6-3 15,-7-2 6 1,0-7-12-16,0 4 6 0,-7-7 0 15,-38 5 8-15,-13-1-6 16,6-4 7-16,7 6-9 16,1-3-16-16,6-4 4 15,7 3-80-15,10-4-78 16,8 0-107-16,2-5-171 16</inkml:trace>
  <inkml:trace contextRef="#ctx0" brushRef="#br1" timeOffset="9484">9473 2103 191 0,'0'0'569'15,"0"0"-399"-15,0 0-18 16,0 0-63-16,0 0-52 16,0 0-37-16,110-20 8 15,-65 32-22-15,0 5 9 16,-1 3-136-16,-13-6-137 15</inkml:trace>
  <inkml:trace contextRef="#ctx0" brushRef="#br1" timeOffset="11158">10030 2392 502 0,'0'0'242'0,"0"0"-96"16,0 0-1-16,0 0-35 16,0 0-5-16,0 0-8 15,0 0-21-15,0 0 1 16,0 0-36-16,0 0-12 15,0 0 7-15,0 0-35 16,0 0 12-16,0 0-13 16,0 0 2-16,0 0-13 15,7 3 7-15,31 0-13 16,14-1 9-16,20 2 16 0,17-2-1 16,14-2-7-1,0 0 8-15,-6 0-10 0,-15 0 3 16,-13 0-1-1,-24 0 5-15,-32-2 3 0,1 2-8 16,-14 0 0-16,0 0 11 16,0 0 1-16,0-6-12 15,-7-6 0-15,-24-2-12 16,-3 0 16-16,-4-1-4 16,0 4 2-16,7-1 7 15,4 1-5-15,10 5-4 16,3-3 0-16,14 9-1 15,0-2 7-15,0 2-6 16,0 0 0-16,0 0-18 0,0 0 17 16,7 0-24-1,24 0 25-15,-11 0 0 0,11 0 8 16,-17 0-8-16,10 8 0 16,-3 4 4-16,-4-1-6 15,4 7 2-15,3-1 0 16,-11 1-4-16,-6 4 4 15,0 0-2-15,-7 1-2 16,0 6-35-16,-38 2-4 16,-6-2-87-16,-1-6-124 15,11 1-139-15</inkml:trace>
  <inkml:trace contextRef="#ctx0" brushRef="#br1" timeOffset="11638">11333 2183 707 0,'0'0'157'0,"0"0"9"16,0 0-38-16,0 0 3 15,0 0-44-15,0 0-34 0,-31-64 10 16,31 64-37 0,0 0-5-16,0 0 11 0,0 0-32 15,0 0 5-15,-6 0-5 16,-1 9-21-16,-14 25 17 16,-3 12 4-16,10 12 0 15,0 2 1-15,14 12 8 16,0-4-9-16,0-5 0 15,21-8-1-15,17-12-7 16,14-15 3-16,-1-7 5 16,8-11-3-16,-8-7 13 15,-6-3-4-15,-7 0 2 16,-7 0-5-16,-18-11 20 16,-13-6-19-16,0-7 8 15,0-4-2-15,-13-1-5 0,-39-2-7 16,-17 8 2-16,11 9-28 15,-1 14-30-15,22 0-85 16,12 0-116-16,25 20-96 16</inkml:trace>
  <inkml:trace contextRef="#ctx0" brushRef="#br1" timeOffset="12191">11801 2446 746 0,'0'0'107'0,"0"0"33"0,0 0 2 15,0 0-55-15,0 0-12 16,0 0-47-16,-69-34-11 16,69 34-17-16,17 0-13 15,21 0 13-15,14 0 23 16,6 0-23-16,14 0 18 15,-3 0-18-15,-17 0 0 16,-21-6 7-16,-24 4 1 16,-7 2-1-16,0-4 16 15,0-1-2-15,0-7 14 16,-24-5-35-16,-14 0 0 16,10 0 5-16,-10 5 2 0,7-3-4 15,4 8-3 1,3 1 8-16,10 1-7 0,7 5-1 15,0 0 0-15,7 0-4 16,0 0 11-16,0 0-7 16,0 0 0-16,0-4-10 15,0 4 5-15,7 0-21 16,31 0 26-16,7 0-1 16,6 6 3-16,-6 5 6 15,7 4-8-15,-18-1 5 16,-3 3-8-16,-7 3 3 15,-17-3 0-15,7 4-6 16,-14-5-3-16,0 4 6 0,0 6 2 16,-31 0-1-16,-14 8-8 15,11 0-71-15,-4-2-53 16,14-1-179-16</inkml:trace>
  <inkml:trace contextRef="#ctx0" brushRef="#br1" timeOffset="13454">12444 2426 4 0,'0'0'816'16,"0"0"-651"-16,0 0-27 15,0 0-35-15,0 0-8 0,0 0-34 16,0-126-33-16,0 120-9 15,0 1-14-15,0 5-1 16,10 0-4-16,-3 0-24 16,14 3 24-16,-7 22-9 15,10 4 9-15,-11 5-7 16,5 4 10-16,2 2-3 16,-13-3 0-16,10-6 1 15,-3-8-4-15,-7-8 3 16,0-10 0-16,0-5-1 15,-7 0 11-15,0 0-9 16,7 0 5-16,10 0-2 0,-4-18 11 16,12-7-15-16,-5-6 0 15,1 2 2-15,3 3 3 16,-10 4-5-16,-8 2 0 16,12 8 6-16,-11 2-11 15,-1 9 5-15,1 1-1 16,7 0-6-16,-4 0-9 15,11 11 15-15,-7 12 1 16,-4 0-6-16,4-3 2 16,-7 0 4-16,0-3 0 15,-1-5-8-15,5-6 12 16,-4-6-8-16,0 0 4 16,6 0 0-16,1 0 6 0,3-15-6 15,4-5 0 1,-4-3 13-16,-10 0-9 0,0 1 12 15,-7 4 12-15,0 4-19 16,0 5 20-16,0 7-21 16,0 2-3-16,0 0-5 15,0 0-7-15,0 0 6 16,0 11-11-16,7 15 12 16,6 5-8-16,5 3 8 15,2-2-5-15,-6-6 3 16,10-7-19-16,7-8 11 15,-3-7 8-15,-4-4-5 16,3 0 5-16,-10 0 3 16,4-20-1-16,-7-8 6 0,-7-2 4 15,3-1-2-15,-10 3 17 16,0 2-20-16,0 9 17 16,0 8-16-16,0 6-4 15,0 3-2-15,0 0-4 16,0 0-1-16,0 9-5 15,0 14 8-15,0 8-14 16,7-3 16-16,7 1-8 16,16-9 0-16,-2-2-18 15,10-4 16-15,0-9-10 16,6-5 0-16,-6 0 10 16,-3 0 10-16,-5-23 0 15,1-7 9-15,-10-11-2 0,-7-1 18 16,-4-11 8-16,-10 0-4 15,0-2 3-15,0 7-19 16,-31 5-3-16,0 11 15 16,17 15-24-16,1 5 11 15,6 12-12-15,-3 0-7 16,10 28 0-16,-7 22 0 16,7 10 7-16,0 5-3 15,7-4-2-15,37-7 4 16,1-11-16-16,13-12-23 15,4-13 20-15,-10-16-9 16,-1-2 29-16,-13 0-8 0,-3-20 18 16,9-11-10-1,-20-9 8-15,-3-9-3 0,-11-2 37 16,-10-7-19-16,0 1-3 16,0 3 20-16,-17 8-40 15,-10 14 22-15,-4 16-16 16,7 10 2-16,10 6-13 15,-7 8 5-15,4 32 0 16,3 12-7-16,7 2 8 16,7 7-1-16,0-2 0 15,45 0 1-15,7-1-2 16,13-9 1-16,11-6-26 16,-11-14-33-16,-3-10-124 0,-21-4-157 15</inkml:trace>
  <inkml:trace contextRef="#ctx0" brushRef="#br2" timeOffset="45552">822 2392 773 0,'0'0'126'15,"0"0"-31"-15,0 0 2 16,0 0-19-16,0 0-23 16,0 0-20-16,0 0 16 15,0 0-25-15,238-181 4 16,-194 136 9-16,8-7-26 15,-14-1 9-15,-7-5-11 16,-11 7-6-16,-20 10 9 16,0 13-5-16,0 17-1 0,0 8 4 15,0 3-5 1,0 0-11-16,-14 5 4 0,-3 30-7 16,-10 18 4-16,-4 14 3 15,3 1 0-15,4-3 0 16,10-4 6-16,1-10-6 15,13-10 0-15,0-13-6 16,0-10 5-16,0-10-11 16,0-8-3-16,13 0 14 15,8 0-2-15,10-20 3 16,7-12 0-16,7 2 3 16,-1 4-3-16,-16 2 0 0,3 13 0 15,-24 8-3 1,6 3 1-16,5 0 2 0,2 0-2 15,-6 23-2-15,10-5-3 16,-3 1 7-16,-4-4-15 16,-10-4-51-16,0-3-24 15,-1-5-50-15,-6 0-74 16,0-3-126-16</inkml:trace>
  <inkml:trace contextRef="#ctx0" brushRef="#br1" timeOffset="5504">2380 2103 827 0,'0'0'193'15,"0"0"-28"-15,0 0-2 16,0 0-85-16,0 0-11 15,0 0-20-15,0 0-28 16,14-6 12-16,-14 6-31 16,0 22 0-16,6 11 3 15,-6 18-2-15,0 4 9 0,0 7-10 16,0 1 6-16,0 3-8 16,0-6 2-16,0-5 0 15,0-13 0-15,0-11-11 16,0-11-49-16,0-5-73 15,11-9-81-15,16-6-15 16,4 0-128-16</inkml:trace>
  <inkml:trace contextRef="#ctx0" brushRef="#br1" timeOffset="5973">2648 2497 186 0,'0'0'472'16,"0"0"-336"-16,0 0-1 15,0 0-14-15,0 0-67 16,0 0-28-16,41-17-2 16,4 17-18-16,17 0 7 15,17 0 12-15,10-5 1 16,-6-1 9-16,-7 0-27 16,-18 1-3-16,-31-1 17 15,-9 0-20-15,-18 0 22 16,0 4 10-16,0-10 21 15,0-5 13-15,-7 0-66 16,-31-6-2-16,0 5 0 16,0 4 5-16,11 3-5 0,3 2 0 15,3 7 4-15,21-1-6 16,0 3 2-16,0 0 0 16,0 0-2-16,0 0 0 15,7 0 1-15,31 0-13 16,13 17 14-16,15 5 5 15,9 3-4-15,-9 5-1 16,-1 2 0-16,-3-1 8 16,-28-3-8-16,-10-2 0 15,-10-5 5-15,-14-1-14 16,0-4 2-16,-38-1 7 16,-20-1-14-16,-1-2-7 0,1-4-123 15,6 6-66-15,28-2-134 16</inkml:trace>
  <inkml:trace contextRef="#ctx0" brushRef="#br1" timeOffset="6318">3779 2337 569 0,'0'0'276'16,"0"0"-106"-16,0 0-43 15,0 0-38-15,0 0-23 16,0 0-58-16,231-58 20 16,-180 79-10-16,-13 14-16 15,0 2 14-15,-24 3-16 0,-14 6 0 16,0 3-6-16,0-1 15 16,-52 6-8-16,-6-2 13 15,-1-9-12-15,14-6 14 16,14-11-16-16,18-12 0 15,13-8 1-15,0-4 5 16,0 1-6-16,20 0 2 16,39-3 10-16,30 0 15 15,25 0-27-15,3 0 0 16,-7 0-86-16,-21 0-154 0,-20 0-186 16</inkml:trace>
  <inkml:trace contextRef="#ctx0" brushRef="#br1" timeOffset="6833">4728 2715 825 0,'0'0'123'16,"0"0"0"-16,0 0-31 15,0 0-8-15,0 0-22 16,0 0-39-16,-14-43-18 15,73 43 4-15,30 0 7 16,1 0-12-16,6 0 2 16,-13 9-1-16,-11-6-5 0,-10-3 0 15,-11 0 2-15,-23 0 9 16,-4 0-10-16,-17-8 11 16,-7-16 23-16,0-1 24 15,-14-7-51-15,-31 1-2 16,1 5 6-16,-8 0-7 15,14 9-3-15,0 5-2 16,18 6 6-16,20 6-14 16,0 0 7-16,0 0 1 15,0 0-2-15,0 3-7 16,20 18 5-16,18-1 4 16,14 5 0-16,6 1 6 0,11-1-6 15,-18 5 0 1,1-2 0-16,-7-7 11 0,-18-3-11 15,-10 0 0-15,-3-4 1 16,-14 1-10-16,0 2 0 16,-24-3 8-16,-34 6-13 15,-8-3-9-15,-2 0-39 16,9 0-78-16,14 0-103 16,18-2-344-16</inkml:trace>
  <inkml:trace contextRef="#ctx0" brushRef="#br1" timeOffset="131361">24764 1048 644 0,'0'0'297'0,"0"0"-157"0,0 0 36 16,0 0-33-16,0 0-58 15,0 0-11-15,-66-77-48 16,66 77 0-16,0 0-26 16,0 3-2-16,-7 34-5 15,1 15 7-15,-5 13 0 16,4 6 1-16,7 1 7 16,0 0-8-16,0-9 0 15,0-6-12-15,7-9-21 16,17-11-134-16,-3-8-199 15,10-15-181-15</inkml:trace>
  <inkml:trace contextRef="#ctx0" brushRef="#br1" timeOffset="131615">25018 1171 618 0,'0'0'233'0,"0"0"-116"16,0 0 24-16,0 0 17 15,0-146-48-15,0 145-28 16,0 1-14-16,0 0-50 16,0 0-17-16,0 1-1 15,0 28-17-15,7 12 5 0,14 12 21 16,-14 2-9 0,10 5 0-16,-10 0 4 0,-1 2-3 15,-6-4-1-15,0-7-24 16,0-5-97-16,0-9-148 15,0-9-152-15</inkml:trace>
  <inkml:trace contextRef="#ctx0" brushRef="#br1" timeOffset="133318">25365 1588 674 0,'0'0'206'16,"0"0"-83"-16,0 0 12 0,0 0-15 16,0 0-46-16,0 0-6 15,134-174-57-15,-106 131 19 16,3-3-4-16,-10 1-10 16,-15 2 26-16,-6 3-24 15,0 6 1-15,0 5 19 16,0 6-36-16,0 12 12 15,0 2-9-15,0 9 3 16,0 0-16-16,0 0 6 16,0 25-17-16,0 22 10 15,0 13-1-15,0 8 10 16,0-5 0-16,0-5 5 16,0-7-7-16,25-12 2 0,-19-9-15 15,8-16 3-15,-4-8-26 16,-3-6 33-16,0 0 5 15,7 0 0-15,3-15 20 16,11-14-17-16,3-2-2 16,-4 2-1-16,11 3 7 15,-7 10-7-15,-4 4 0 16,-3 12-16-16,-3 0 14 16,10 0-10-16,-10 12 7 15,-4 8 1-15,3 2-22 16,-2-1 4-16,-5-6-10 15,1-5-3-15,0-4 29 0,-14-6-16 16,10 0 16 0,4 0-2-16,0 0 16 0,3-21 13 15,-3-7-4-15,-1-3 1 16,-6-4 26-16,-7 1-27 16,0 0 0-16,0 5 15 15,0 4-26-15,-7 13 15 16,-6 7-21-16,6 1 9 15,0 4-20-15,-3 4 9 16,3 27-14-16,0 11 2 16,0 7 16-16,7-5-2 15,0-5 0-15,7-11-6 0,31-5-2 16,6-8 1 0,1-6 7-16,0-9-7 0,0 0 5 15,-1-3 2-15,-3-18 0 16,4-2 9-16,-7 0-4 15,-7 4-5-15,-10 2 0 16,-4 5-1-16,-3 10 7 16,-8-2-11-16,-6 4 5 15,7 0-13-15,0 0 4 16,10 12-6-16,-17 0-3 16,7-1 17-16,-7-5-20 15,0-6 21-15,7 0 0 16,-7 0 5-16,0 0 10 15,0 0-2-15,0-12-9 16,0-7 9-16,0-5-3 0,0 1-6 16,-7 3 3-16,-7 6-6 15,-3 2 14-15,10 12-15 16,7 0 0-16,-6 0-4 16,-8 15-17-16,-10 16 21 15,3 10-4-15,4 1 8 16,10-5-11-16,7-2 7 15,0-9-10-15,0-10 10 16,7-7-30-16,17-9 29 16,3 0 1-16,11 0 0 15,-7-9 13-15,-3-11-12 16,-4-2 5-16,-4 2 16 0,-2 4-18 16,-5 1 7-16,-13 6-1 15,0 5-1-15,7 2-3 16,-7 2-6-16,0 0-2 15,0 0-3-15,0 0-17 16,14 9 18-16,-4 13 2 16,4-2 3-16,0 1-8 15,-7-5 7-15,17-3-12 16,7-6 11-16,-11-3-24 16,1-4 25-16,10 0 0 15,0 0 6-15,-11-6 7 16,5-8-13-16,-5 0 9 15,-6-1 14-15,-4 3-17 16,4 1 10-16,-14 6-5 16,0 1-7-16,0 4 4 0,0 0-8 15,0 0 0-15,0 0-7 16,0 0 4-16,0 0 3 16,0 0 0-16,0 0 2 15,0 0-12-15,0 0 10 16,-14 0 0-16,-17-1-3 15,0 1 13-15,4 0-10 16,-4 0 0-16,10 0-2 16,-3 0-13-16,4 13 15 15,13 7 0-15,-10 5-13 0,10 4 16 16,7-3-3 0,0-6 0-16,0-3-8 0,13-7-3 15,11-5 11-15,-3-2 0 16,10-3-6-16,0 0 17 15,-4-18-6-15,11-13 9 16,7-12-13-16,-7-9 23 16,-11-8-19-16,-9-3 1 15,-18-3 42-15,0-2-33 16,0 1 12-16,-18 9-3 16,-2 9-19-16,-4 17 28 15,3 18-31-15,14 11 1 16,0 3-6-16,7 0 3 15,-10 26-12-15,10 31 0 16,-7 15 12-16,7 11-8 0,0-10 8 16,7-4 0-16,31-8-8 15,6-13-51-15,1-8-37 16,0-9-94-16,-7-14-107 16,0-7-89-16</inkml:trace>
  <inkml:trace contextRef="#ctx0" brushRef="#br1" timeOffset="133634">27336 1537 745 0,'0'0'135'16,"0"0"0"-16,0 0-25 0,0 0-23 16,0 0-47-16,0 0-26 15,-14-9-6-15,14 9-8 16,0 0-5-16,0 0-13 15,0 9 18-15,0 9-1 16,14 0 1-16,10-3-12 16,-4-6 6-16,-6-3-37 15,3-6 29-15,-10 0 14 16,0 0 2-16,0-4 53 16,0-12-5-16,-7-7 1 15,0 0-9-15,0 3-38 16,0 3 1-16,0 8-5 15,-7 3-46-15,0 6-56 0,0 0-138 16,7 0-358 0</inkml:trace>
  <inkml:trace contextRef="#ctx0" brushRef="#br1" timeOffset="134503">27611 1349 857 0,'0'0'164'0,"0"0"-36"15,0 0 17-15,0 0-46 16,0 0-27-16,0 0-66 16,-59-38-3-16,59 46-3 0,0 18-18 15,0 14 18-15,0 3 0 16,7 0 5-16,0-6-3 15,0-8-2-15,-7-11 0 16,7-7-1-16,10-9 7 16,-17-2-6-16,7 0 0 15,0 0 3-15,13 0 8 16,4-20-8-16,7-2-2 16,-17-2 3-16,17-1 3 15,-17 4-7-15,0 8 0 16,-1 4 8-16,-2 3-11 15,-5 6 3-15,15 0-13 16,3 0 3-16,11 0-1 0,-5 15 11 16,1-2 0-16,-3 2-23 15,3-7 23-15,-10-3-34 16,-4-4 16-16,-4-1 16 16,1 0-9-16,3 0 11 15,-10-11 17-15,7-9-13 16,0-6 17-16,-4 0-14 15,-10-2 5-15,0-1 26 16,0 1-27-16,0-1 8 16,-24 7-4-16,10 10-10 15,7 6 22-15,1 6-27 16,6 0 3-16,0 0-11 0,0 6-18 16,0 20 26-1,0 8-4-15,0 3 9 0,0-6-7 16,0-5 2-16,13-6 0 15,8-5-10-15,10-10 2 16,0-2 7-16,-4-3 1 16,4 0 0-16,7-3 2 15,-17-17-2-15,-1 0 0 16,-2 6 10-16,-5-3-1 16,-6 3-6-16,0 0 3 15,-7-4-1-15,0 6 19 16,0 2-22-16,0 4 1 15,0 3 3-15,0 3 4 16,0 0-17-16,0 0 7 16,0 0-20-16,0 9 20 0,10 11-9 15,4 5 9-15,0-2-1 16,10 0 4-16,-3-1-3 16,10-4 0-16,-4-2 0 15,11-1-7-15,7-2-7 16,-8-6-40-16,1-4-24 15,-17-3-93-15,-14 0-32 16,-7 0-80-16</inkml:trace>
  <inkml:trace contextRef="#ctx0" brushRef="#br1" timeOffset="134695">28567 1354 512 0,'0'0'256'0,"0"0"-130"16,0 0-5-16,0 0-17 15,0 0-35-15,0 0-43 16,0-25-23-16,0 25-6 16,0 8-15-16,0 14 18 15,0 7 3-15,0 3-3 16,0-1-4-16,-7 2-105 16,0-6-179-16</inkml:trace>
  <inkml:trace contextRef="#ctx0" brushRef="#br1" timeOffset="134947">28818 1116 830 0,'-21'-25'185'0,"7"5"-54"15,-3 12-9-15,10 2-4 16,0 6-78-16,7 0-6 15,0 6-34-15,-14 33-8 16,14 13 3-16,-6 8 5 16,6-3 0-16,0-3 2 15,0-2 3-15,0-3-10 16,6-6-78-16,15-12-146 0,10-11-56 16,-3-14-117-1</inkml:trace>
  <inkml:trace contextRef="#ctx0" brushRef="#br1" timeOffset="135036">28567 1354 454 0</inkml:trace>
  <inkml:trace contextRef="#ctx0" brushRef="#br1" timeOffset="135102">28567 1354 454 0,'244'-9'226'0,"-265"-2"-86"0,14 6 32 0,7 1-91 0,0 4-15 16,0 0-66-16,14 0-49 15,31 0 39-15,20 0-80 16,11 6-124-16,-4 0-396 15</inkml:trace>
  <inkml:trace contextRef="#ctx0" brushRef="#br1" timeOffset="135324">29203 1323 830 0,'0'0'72'0,"0"0"-10"16,0 0 19-16,0 0-53 16,0 0-28-16,0 0-16 15,127-12-11-15,-69 12-85 0,-13 0-19 16,-14 0 6 0,-24 3-51-16,-7 8-123 0</inkml:trace>
  <inkml:trace contextRef="#ctx0" brushRef="#br1" timeOffset="135463">29203 1323 305 0,'-66'142'255'0,"66"-142"-181"0,31 0 14 16,-3 0-17-16,23 0-43 16,18 0-14-16,3 0-14 15,11 0-124-15</inkml:trace>
  <inkml:trace contextRef="#ctx0" brushRef="#br1" timeOffset="135983">29670 1266 340 0,'0'0'569'0,"0"0"-483"16,0 0-10-16,0 0 27 16,0 0-26-16,0 0-49 15,0-12-4-15,0 12-24 16,0 0 2-16,0 0-7 0,0 6 3 16,0 8 2-16,0 0 0 15,0-5 6-15,0-1 1 16,0-2-4-16,7-6-3 15,-7 0 36-15,0 0-8 16,0 0 42-16,0 0-6 16,0 0-36-16,0 0 19 15,10 0-39-15,-3 0-2 16,0-2-4-16,0-2 8 16,-7 2-10-16,0 2 0 15,0-3 4-15,0 3-14 16,0 0 10-16,7 0 0 15,-7 0-5-15,7 0 6 16,10 0-1-16,11 0 0 16,9-3 2-16,15 3-14 0,-1 0 12 15,-6 0 0-15,0 0-4 16,0 0-22-16,-14-3-14 16,-11 3-38-16,-6 0-66 15,-14 0-13-15,0 0-54 16,0 0-115-16,-14 6-51 15</inkml:trace>
  <inkml:trace contextRef="#ctx0" brushRef="#br1" timeOffset="136152">29894 1422 401 0,'0'0'150'16,"0"0"-32"-16,0 0-12 0,0 0-13 15,0 0-22-15,0 0-32 16,-14 0-21-16,14 9-12 15,27-3-6-15,11 5 0 16,0 1-10-16,7-9-121 16,-7-3-147-16</inkml:trace>
  <inkml:trace contextRef="#ctx0" brushRef="#br1" timeOffset="138078">30337 1288 247 0,'0'0'471'0,"0"0"-323"16,0 0 11-16,0 0-42 0,0 0-11 16,0 0-29-16,0-25-50 15,0 25 13-15,0 0-40 16,0 0-6-16,0 17 6 16,0 12-16-16,-13 7 16 15,-1 4 0-15,7 1 5 16,-3-4-1-16,3-6-4 15,7-5 0-15,0-9-2 16,0-8 2-16,0-7 0 16,0-2-1-16,0 0 7 15,24 0 12-15,-4-14-6 16,18-15-1-16,0 1 6 0,-10-4-9 16,3 4-8-16,-11 5 0 15,4 9 7-15,-17 5-13 16,7 9 6-16,-4 0-14 15,4 0 1-15,0 6-25 16,10 17 27-16,-11 3 3 16,1 2-21-16,-7-5 23 15,10-6-9-15,-10-6-3 16,0-5 17-16,0-6-29 16,7 0 19-16,3 0 11 15,-3 0 1-15,-1-14 26 16,11-9-20-16,-10 0-1 15,3-2 23-15,-10 5-14 16,0 6 18-16,0 2 7 0,-7 6-31 16,7 3 17-16,-7 3-26 15,0 0-12-15,0 0 7 16,7 3-33-16,-7 17 38 16,17 3-4-16,-3 0 0 15,-7-7-7-15,6 2 10 16,5-7-23-16,-5-2 6 15,8-6-31-15,-4-3 49 16,-3 0-7-16,0 0 15 16,3-8 8-16,-3-12-13 15,6-1 0-15,-9-1 30 0,2-2-29 16,-6 7 26 0,-7 9 0-16,0 2-16 0,0 6 17 15,0 0-31-15,0 0-13 16,0 0 8-16,7 14-33 15,10 9 38-15,-10 0 0 16,0-3-28-16,7-6 20 16,3-5-30-16,-3-6 19 15,6-3 13-15,4 0 12 16,14-6-5-16,-3-20 14 16,-4-7-13-16,-11-2 19 15,-3-5 2-15,-17-6-3 16,0-3 33-16,0-1-38 0,-17 3 17 15,-3 8 4 1,-11 15-23-16,17 10 11 0,0 9-24 16,-3 5 0-16,10 0-4 15,-14 17-8-15,4 25 5 16,-3 20 7-16,20 2-3 16,0 2-4-16,0-9 7 15,31-6-4-15,20-10-2 16,8-13-49-16,6-14 4 15,4-14 8-15,3 0 7 16,-21-3 33-16,1-30 3 16,-14-10 0-16,-14-6 12 15,-3-9-8-15,-21-5 10 16,0-4 20-16,0-2-17 0,-38 12 33 16,10 11-24-16,-3 17 10 15,17 15 17-15,8 11-48 16,6 3 5-16,0 0-10 15,-7 34-23-15,-4 20 19 16,11 18 4-16,0 0 0 16,0-1-6-16,18-6 11 15,33-4-10-15,1-13 5 16,6-7-82-16,11-13-24 16,-4-13-43-16,-6-15-103 15,-1 0-208-15</inkml:trace>
  <inkml:trace contextRef="#ctx0" brushRef="#br1" timeOffset="138316">31723 808 892 0,'0'0'165'16,"0"0"-23"-16,0 0 3 15,0 0-76-15,0 0-69 16,0 0-1-16,62 77 1 15,-4 4 23-15,1 4-16 16,-21 6-3-16,-7-2 11 16,-31-1-6-16,0-1-9 15,-18-2 1-15,-54-5-1 0,-31-7-112 16,-24-15-402-16</inkml:trace>
  <inkml:trace contextRef="#ctx0" brushRef="#br1" timeOffset="81282">16292 1031 466 0,'0'0'158'0,"0"0"-117"15,0 0-7-15,0 0 46 16,0 0-80-16,0 0 9 16,37 8-3-16,46-2 0 15,13 0 24-15,7 0 3 0,0-4 15 16,-20 7 3 0,-11 0-35-16,-10 2 3 0,-28 3-12 15,11 6 2-15,-28 6-3 16,4 5-6-16,-21 13 0 15,0 10-7-15,-14 8 15 16,-44 16-8-16,-25 2 17 16,-6 6-16-16,-7-3 21 15,-1 2-21-15,15-2 0 16,23-6 5-16,21 0 5 16,25-8-11-16,13-3 0 15,0-6 6-15,0-6-4 16,44-4 1-16,15-8-3 15,6-2 11-15,11 0-1 16,-11-6-10-16,4 0 0 0,-11 1 6 16,-13-3-11-16,-14 10 5 15,-10 15 0-15,-21 12-8 16,0 8 6-16,0 6 2 16,-31 9 0-16,-35 11 4 15,1 5 1-15,-11-2-3 16,18-3-2-16,6-12 7 15,8-5 1-15,13-3-8 16,17-14 0-16,7-6 10 16,7-9-8-16,0-2-2 15,38 4 2-15,14 2-2 16,-8-1 9-16,-3 0-8 0,4 1-1 16,7-1 4-16,3-1-8 15,3-1 4-15,-13 0 0 16,-18-2-2-16,4 5 5 15,-17 5-3-15,-7 14 0 16,-7 17 0-16,0 15-9 16,-34 3 10-16,-18-4-1 15,0-11 0-15,8-8 7 16,6-9-7-16,14-6 0 16,17-4 3-16,7 1-9 15,0-3 6-15,7 1 0 16,31-4-3-16,13 4 14 15,8-9-12-15,3-6 1 16,-4-2 0-16,1-3 0 0,-1 1 0 16,-13 3 0-16,-7 6-3 15,-14 7 10-15,-18 8-11 16,-6 9 4-16,0 6 0 16,0 0 0-16,-17 5 0 15,-10 6 0-15,-4 9-2 16,3 14 9-16,-3 3-7 15,0-1 0-15,4-6 2 16,10-9-5-16,10-2 3 16,7 1 0-16,0 3-4 15,0 5 13-15,24-3-9 0,3-6 0 16,-3-1 1 0,-3-7-4-16,-4-3 3 0,-10-6 0 15,0 4-2-15,-7-3 7 16,0-7-5-16,0-2 0 15,0-3 4-15,0-2-7 16,0 1 3-16,0 7 0 16,14 3-6-16,10-1 14 15,-10 1-8-15,6-6 0 16,4-6 3-16,-10 0-5 16,-7-2 2-16,3-1 0 15,-10-2-6-15,0-1 13 0,-10 0-7 16,-18-2 0-1,-9-6 4-15,6-6-10 16,-4-3 6-16,4-2 0 0,11 5-1 16,-11 3 6-1,17-6-5-15,-3 1 0 0,10-8 2 16,0 0-6-16,7-1 4 16,0-6 0-16,0-6-4 15,0-3 9-15,45 1-5 16,20 5 0-16,18 0 4 15,6 4-5-15,-6-5 1 16,-11 4 0-16,-21 6-5 16,-6 0 10-16,-21 2-5 15,-17 9 0-15,-7 4 5 16,-17 2-12-16,-24 2 7 16,-28 1 0-16,-3 6-1 15,-4 5 11-15,0-4-10 0,11 5 0 16,13-3 1-16,8-7-8 15,13 1 7-15,24-6 0 16,7-3-2-16,0-6 5 16,17 4-3-16,28-4 0 15,13 0 10-15,8 1-12 16,2-4 2-16,-2-3 0 16,-15 2-4-16,-6-6 10 15,-7 8-6-15,-25-4 0 16,-6 7 5-16,-7 2-9 15,0-5 4-15,0 7 0 16,0 2-4-16,-13 2 11 16,-11 0-7-16,17 2 0 0,7-7 8 15,0 1-14-15,0 4 6 16,0 0 0-16,0 0-4 16,7 0 10-16,-7-9-6 15,10 1 0-15,-10-10 8 16,7-2-14-16,0-8 6 15,-1-6 0-15,1-4-5 16,0-2 11-16,10 0-6 16,-10-6 0-16,14-1 10 15,3 8-12-15,-10-4 2 16,17 6 0-16,-18 5 0 16,1 6 5-16,-7 6-5 0,-7 9 0 15,0 2 5-15,0 4-10 16,-7-4 5-16,-13 0 0 15,6 0-4-15,-10-8 5 16,17 3-1-16,0-1 0 16,-10 1 7-16,17 2-11 15,0-2 4-15,0-1 0 16,0-5-6-16,0-6 14 16,0-3-8-16,0-2 0 15,24-1 3-15,-10 1 0 16,10-9-3-16,-4 3 0 0,4 0-6 15,-10-1 12 1,7 3-6-16,-11 4 0 0,4 11 6 16,-14 0-12-16,0 11 6 15,0 9 0-15,-24 8-5 16,-11 10 11-16,-9 2-6 16,6-12 0-16,0-2 6 15,24-18-10-15,7-14 4 16,7-5 0-16,0-6-5 15,0-7 10-15,0-4-5 16,21 2 0-16,3-9 6 16,-3 4-7-16,10-1 1 15,-4-2 0-15,11 2-2 16,-7 1 5-16,-4-4-3 0,-2 10 0 16,-5 2 3-1,-3 5-8-15,-3 7 5 0,-14 5 0 16,7 14-7-16,-7 7 12 15,0 1-5-15,0 2 0 16,0-2 6-16,-7 4-4 16,0-5-2-16,7-1 0 15,-7 0 7-15,7-6-4 16,0 1 2-16,0-3 2 16,0-4-3-16,0-5 8 15,0 3-8-15,0-5 4 16,0-4 13-16,0-9-20 0,0-2 12 15,0-8-11-15,0 2 7 16,0 4-7-16,0 4-2 16,0 6 0-16,0 10 7 15,-10 1-1-15,-4 3 8 16,14 4 12-16,0-9-12 16,0-8 4-16,0-2-18 15,0 3 7-15,0-2-5 16,14 2 3-16,3 5-5 15,-10 8 0-15,0-14 12 16,7-7-13-16,17-19 1 16,27-6-2-16,32-46-63 15,37-31-604-15</inkml:trace>
  <inkml:trace contextRef="#ctx0" brushRef="#br1" timeOffset="126065">17536 1454 748 0,'0'0'242'16,"0"0"-77"-16,0 0-7 16,0 0-61-16,0 0-48 15,0 0 12-15,0 0-20 0,0-20-15 16,0 20-6-16,0 0-10 15,0 0-13-15,0 0 3 16,0 11-16-16,-7 18 13 16,7 5 3-16,0 4 0 15,0-7-3-15,0-5-2 16,18-6 5-16,2-9 0 16,11-5-12-16,-10-6 6 15,17 0 4-15,-1 0 2 16,-9-23 19-16,10-11-17 15,-7-9 11-15,-11-12-5 16,4-8-2-16,-10 4 13 0,-7 5-14 16,0 8-4-1,-7 14 33-15,0 11-20 0,0 10 7 16,-14 4-16 0,7 7 1-16,0 0 1 0,7 0-7 15,-10 2-14-15,3 41 11 16,0 17-4-16,0 20 7 15,7 14 0-15,0 8 2 16,0 13-4-16,0 6 2 16,7-1 0-16,-7-3-5 15,7-14-8-15,0-20-18 16,17-26-9-16,-3-23-12 0,3-14 39 16,-4-14-9-1,11-6 12-15,-10 0 5 16,10-6 10-16,0-22 3 0,-17-15 7 15,-1-12-9-15,-13-10 24 16,0-4-27-16,0 1 1 16,0 5-4-16,-27 14-6 15,-25 6-24-15,8 9-39 16,-32 11-121-16,4 3-120 16,-4 2-153-16</inkml:trace>
  <inkml:trace contextRef="#ctx0" brushRef="#br1" timeOffset="126470">17406 1231 575 0,'0'0'140'0,"0"0"-72"16,0 0-4-16,0 0-9 16,0 0-46-16,0 0 0 15,0-3-7-15,0 3 5 16,0 0 1-16,6 3 0 16,8-3 8-16,0 0 25 15,3 0-27-15,-10 0 28 0,0 0 14 16,-7 0-3-16,0-8 25 15,0-5-25-15,0 2-11 16,0 1 10-16,0 4-36 16,0 0 7-16,0 6-23 15,0-3 10-15,-7 3-22 16,0 0 12-16,0 0-42 16,-10 0-57-16,10 18-100 15,7 4-40-15,0 6-381 16</inkml:trace>
  <inkml:trace contextRef="#ctx0" brushRef="#br1" timeOffset="126808">18286 1095 764 0,'0'0'171'0,"0"0"-40"0,0 0 2 15,0 0 0-15,0 0-79 16,0 0-21-16,-72-61-5 0,72 61-25 16,0 25-6-16,0 27-7 15,0 29 10 1,0 7 7-16,0 9-5 0,0 0-2 15,0-9 7-15,6-6 2 16,15-9-9-16,3-13 0 16,4-11-2-16,3-18-3 15,6-8-100-15,8-12-140 16,0-11-60-16,6 0-294 16</inkml:trace>
  <inkml:trace contextRef="#ctx0" brushRef="#br1" timeOffset="128565">18643 1743 494 0,'0'0'245'15,"0"0"-110"-15,0 0 20 16,0 0-56-16,0 0-47 16,0 0-17-16,0-80-15 15,7 57 17-15,14-8-14 16,10-10-8-16,-17-7 21 15,17-3-36-15,-18-4 16 16,-13 4 18-16,0 5-14 16,0 3 30-16,0 9-38 15,-20 11 8-15,-4 9 1 16,10 8-16-16,0 6 3 16,4 0-8-16,-4 23-12 15,0 25 8-15,-3 15 2 0,17 6 2 16,0 0-3-16,0-6 6 15,24-9-3-15,7-11 0 16,-3-15 2-16,-4-11-14 16,-11-8 12-16,1-9 0 15,10 0-2-15,-3 0 10 16,10-6-8-16,-11-17 2 16,11 0 6-16,-10 1-4 15,-4 4-4-15,-3 10 0 16,-7 2-6-16,7 6 3 15,-4 0-1-15,11 0 1 16,9 14-16-16,-9 6 15 0,3 0-11 16,4-2-16-1,-4-7 0-15,3-3-3 0,-10-8 28 16,4 0 4-16,-7 0 2 16,3 0 4-16,-3-24 0 15,-7 0 7-15,-7-8 16 16,0-4-6-16,0-5 8 15,0 1 3-15,-14 3-24 16,-10 5 17-16,3 12-24 16,-3 12 5-16,10 5-6 15,1 3-6-15,-11 0 5 16,3 26-1-16,-3 17-10 16,17 8 2-16,7 10 9 0,0-8 1 15,24-4-4 1,21-9-3-16,13-14 4 0,1-12-1 15,-8-8 1-15,1-6-8 16,-1 0 14-16,-6-20-3 16,0-12 8-16,-1-4-1 15,-6-1 2-15,-7-5-3 16,-3 6-6-16,3 7 23 16,-18 10-23-16,5 9 0 15,-18 8-3-15,7 2-2 16,-1 0 1-16,1 7-8 15,7 17 3-15,3 5 5 16,-10-4 4-16,14-1-4 0,-14-7 0 16,3-9-16-16,-3-4 20 15,-7-4-1-15,0 0 4 16,0 0 1-16,0 0-2 16,0-4 1-16,0-19 5 15,-24-3 3-15,3 1-11 16,-10-1 0-16,11 4 2 15,-5 7 6-15,12 6-8 16,-1 9 0-16,4 0-6 16,3 0-2-16,0 9 3 15,-7 25 4-15,7 10-8 16,7 1 1-16,0-2 7 0,0-6 0 16,14-8-4-1,7-9-10-15,3-12-11 0,-4-2 9 16,-2-6-6-1,2 0 22-15,-6-6 2 0,3-14 3 16,-3-6 24-16,-7-2-27 16,0-1 27-16,3 1-3 15,-10 8-18-15,0 8 19 16,0 9-16-16,0 3-9 16,0 0-1-16,0 0-8 15,0 5-2-15,0 21-2 16,14 9 12-16,-1-1 1 15,18-8-1-15,-3-6 0 16,3-4-6-16,7-12-1 0,6-4 7 16,8 0 0-1,-7-17 4-15,13-17 8 0,-13-5-12 16,-1 4 0-16,-6-6 4 16,-17 5 4-16,3 6-7 15,-3 13-1-15,-15 9 10 16,1 8-21-16,11 0 10 15,-5 17-18-15,18 21 10 16,-3 7 1-16,-4-2 7 16,-4-9 1-16,-2-11-19 15,-5-8 8-15,-13-10 8 16,0-5 3-16,0 0 6 0,0 0 0 16,0-3 25-16,0-19-10 15,0-7-16 1,-6 1 21-16,-25-1-22 0,0 0 1 15,10 6 12-15,-10 9-14 16,4 11-3-16,-4 3 0 16,0 0-17-16,-4 35 8 15,11 10 5-15,10 7 2 16,14-4-6-16,0-5-5 16,0-9 4-16,21-7 4 15,10-14-10-15,7-13 13 16,7 0-3-16,-11 0 5 15,4-25 14-15,6-9-13 16,-6-9 24-16,-7-6 2 16,-10-9-20-16,-7-7 45 0,-14-10-23 15,0-5 4-15,0 4 3 16,-14 13-30-16,-17 16 10 16,10 19-4-16,1 17-7 15,9 11-1-15,11 0-4 16,-7 17-16-16,7 34 7 15,0 21 8-15,0 10 1 16,7-1 0-16,31-7-6 16,7-8-2-16,6-12-34 15,1-14-51-15,0-14-58 16,-1-15-95-16,11-11-110 16,-10 0-439-16</inkml:trace>
  <inkml:trace contextRef="#ctx0" brushRef="#br1" timeOffset="128756">21074 1456 723 0,'0'0'119'16,"0"0"1"-16,0 0 7 16,0 0-58-16,0 0-44 15,0 0-25-15,7-11-22 16,59 11 13-16,9 0 9 15,-3 0-97-15,4 0-140 16,-24 0-157-16</inkml:trace>
  <inkml:trace contextRef="#ctx0" brushRef="#br1" timeOffset="128924">21088 1542 552 0,'0'0'208'15,"0"0"-103"-15,0 0-54 16,0 0-1-16,0 0-35 16,0 0-11-16,251 10-4 15,-182-7-3-15,-4 2-192 16,-6-3-401-16</inkml:trace>
  <inkml:trace contextRef="#ctx0" brushRef="#br1" timeOffset="129161">21704 1456 786 0,'0'0'112'15,"0"0"2"-15,0 0-35 16,0 0-73-16,0 0-6 15,0 0 0-15,116-2 15 0,-47 2-15 16,3 6-43 0,-10 5-86-16,-3-3-92 0,-21-2-88 15</inkml:trace>
  <inkml:trace contextRef="#ctx0" brushRef="#br1" timeOffset="129314">21793 1586 403 0,'0'0'166'16,"0"0"-82"-16,0 0 27 16,0 0-28-16,0 0-69 15,0 0-14-15,52 37-2 16,30-29-5-16,21-5-107 16,0-3-284-16</inkml:trace>
  <inkml:trace contextRef="#ctx0" brushRef="#br1" timeOffset="130572">22498 1532 520 0,'0'0'413'16,"0"0"-296"-16,0 0 58 15,0 0-13-15,0 0-82 16,0 0-51-16,-55-24 10 15,55 24-39-15,0 0-15 16,0 3 9-16,0 20-14 0,10 9 20 16,11 5 0-16,-14 0 10 15,-1 0-8-15,5-6-2 16,3-8 0-16,-8-6-3 16,1-8 7-16,0-6-6 15,0-3 2-15,10 0 0 16,-3 0 2-16,10-23-2 15,10-12 4-15,-3 1 4 16,0 0 0-16,4 3-8 16,-11 9 0-16,-10 3 8 15,-1 14-13-15,-13 5 5 16,17 0-16-16,-3 0 5 16,0 0-3-16,10 16 14 15,-10 8 0-15,3-1-18 0,-3-3 8 16,6-3-34-16,-2-2-4 15,-5-10 16-15,-6-2-3 16,7-3 29-16,-4 0-1 16,4 0 7-16,-7-14 23 15,0-8-13-15,-7 1 15 16,7-5 22-16,-7 0-29 16,0 3 2-16,0 3 8 15,0 9-14-15,0 8 14 16,0 3-28-16,0 0 0 15,0 0-1-15,0 0-23 16,17 23 12-16,-3 2 6 16,-8 4 3-16,19 0 1 0,-12-6-31 15,1-3-6-15,17-9-18 16,-17-5-1-16,0-6 36 16,10 0 5-16,-11 0 17 15,5-12 23-15,-5-12-15 16,-13 3 10-16,7-5 19 15,0 0-36-15,-7 7 20 16,0 4 6-16,0 6-20 16,0 7 18-16,0 2-25 15,0 0-1-15,0 0-3 0,7 11-36 16,0 14 40 0,10 4 0-16,-10 0-1 0,13-6-10 15,-2-3 8-15,-5-6-30 16,1-8 12-16,10-1-12 15,-10-5 32-15,10 0-5 16,-10-2 6-16,0-21 28 16,-1-3-24-16,5-6 8 15,-18-2 21-15,0-5-24 16,0-2 30-16,0 1 0 16,0-3-24-16,-7 0 17 15,-17 1-20-15,17 5 5 16,-14 5 11-16,11 12-28 15,3 9 20-15,0 5-10 16,7 6-4-16,-7 0-11 0,7 0 5 16,-7 20-13-16,-10 20 6 15,10 8 2-15,7 7 5 16,0 2 0-16,0-3 1 16,7-5-12-16,17-6 11 15,7-11-17-15,-3-10 17 16,9-7-42-16,1-10 10 15,-10-5 25-15,10 0 6 16,6-8 1-16,1-21 5 16,-7-8-2-16,-11-6 20 15,-10-8-20-15,-10-4 18 16,-7-5 4-16,0 0-17 16,-13 2 19-16,-25 16-18 15,14 12 0-15,10 17 5 0,7 8-7 16,0 5-11-16,0 2 4 15,-10 40-27-15,3 19 21 16,8 11 6-16,6 2 0 16,0-2-10-16,37-9 17 15,15-10-7-15,-1-9 0 16,8-10-29-16,6-15-29 16,18-9-115-16,-18-10-144 15</inkml:trace>
  <inkml:trace contextRef="#ctx0" brushRef="#br1" timeOffset="140750">20421 2400 559 0,'0'0'280'0,"0"0"-162"16,0 0-1-16,0 0 2 16,0 0-64-16,0 0-2 15,-31-17-42-15,31 17-10 16,0 0-1-16,38 9-19 15,13 23 19-15,18 7 0 16,-3 1 9-16,-8-3-10 0,-20-3 1 16,-18 1 0-16,5-9-7 15,-25 0 0-15,0-6-10 16,-7-7 7-16,-38-3-21 16,7-10 16-16,0 0-2 15,25-4 17-15,6-15 1 16,7-7 6-16,0-2-14 15,0-2 0-15,27-9 7 16,11 4 4-16,7 1-4 16,-14 3 0-16,-11 7 10 15,4 4-5-15,-10-2 0 16,0 2 7-16,-4 6-12 0,-3 2 38 16,-7 7-21-16,0 1 7 15,0 4 11-15,0 0-34 16,0 0 12-16,0 0-13 15,-17 0 5-15,3 0-16 16,-7 4 11-16,11 18-7 16,10 7 1-16,0 5-12 15,0-2 11-15,31-1-8 16,14-8 0-16,13-6 11 16,-6-14-16-16,10-3 8 15,-11 0 9-15,-6-29 3 16,-17-8 19-16,2-11 2 15,-23-4 2-15,-7-5 62 16,0-9-49-16,-13-2 29 16,-25 5-12-16,-7 12-23 0,14 16 20 15,10 18-19-15,15 8-30 16,-1 9 11-16,7 0-12 16,0 3-24-16,0 31 18 15,0 12 5-15,0 5 1 16,20 5 0-16,11-3 2 15,4-2-10-15,3-4 8 16,-1-12-33-16,-6-7-16 16,-17-8-56-16,-7-12-40 15,-7-6-3-15,0-2-9 16,0 0 53-16,0 0-32 16,-14-16-94-16,-17-7 20 0,11 3 210 15,-4 0 0-15,10 6 135 16,7 5 18-16,0 3-27 15,7 3-28-15,0 3-20 16,0 0-78-16,34 0 17 16,35 0-17-16,3 0 0 15,11 0 15-15,-1 0-6 16,-9-3-9-16,-22-2 0 16,-20-1 29-16,-10 2-8 15,-11 2 7-15,-10 2 4 16,0-3 16-16,0 1 52 15,0 2-23-15,0-4-24 16,0 4 8-16,0 0-43 0,0 0-1 16,0 0-17-1,0 0-1-15,0 0-4 0,0 23-30 16,0 11 35-16,21-2-6 16,10-1 8-16,13-5-4 15,8-6 2-15,-1-5-8 16,-6-7 4-16,-7-4-1 15,-10-4 5-15,-4 0 13 16,-4-7-10-16,-13-13 17 16,0-8-5-16,-7-4-12 15,0 1 22-15,0-3-15 16,-7 4-9-16,-7 8 32 0,7 11-30 16,1 5 19-16,6 6-22 15,0 0-3-15,0 6 2 16,0 27-31-16,0 11 32 15,0 5 0-15,20-9 9 16,4-1-9-16,4-7 0 16,-4-6-1-16,-3-12-7 15,3-5 8-15,-11-9-31 16,1 0 25-16,10 0 6 16,-3-12 7-16,3-11 6 15,-10 1-11-15,-1-2 14 16,11-1-16-16,-3 5 0 15,-4 6-6-15,4 5 11 0,-7 6-9 16,3 3 4-16,3 0-24 16,-6 8 15-16,17 21-32 15,-17 5 21-15,3 10 20 16,-3-7-16-16,-7-3 16 16,0-8-1-16,10-12-12 15,-17-5 4-15,7-7 7 16,-7-2 2-16,0 0 17 15,0 0-8-15,7-22 22 16,6-7-18-16,-6 1-11 16,10 4 16-16,-3 5-18 15,0 1-5-15,3 12 3 16,-17 6-10-16,7 0 7 16,7 0-8-16,-1 0-4 0,5 15 11 15,-5 5 5-15,1 3 1 16,3-4-8-16,-3-4 16 15,0-3-8-15,3-10 0 16,-17-2 5-16,7 0-5 16,0 0 1-16,0 0-1 15,6-17 23-15,11-3-21 16,-10 0 3-16,10 6-5 16,-17 11 6-16,7 3-15 15,-7 0-1-15,17 0 3 16,-3 0 0-16,3 20-5 15,3 10-18-15,11 3-138 16,0 2-142-16</inkml:trace>
  <inkml:trace contextRef="#ctx0" brushRef="#br1" timeOffset="142536">24083 2584 716 0,'0'0'165'0,"0"0"-22"15,0 0-29-15,0 0-33 16,0 0-53-16,0 0-18 16,65-132 26-16,-27 98-27 15,-7-1 20-15,-10-5 9 16,3 0-18-16,-11-2 37 16,-13 1-20-16,0 4-19 15,0 3 24-15,0 8-30 16,0 6 7-16,-13 12 1 15,2 4-17-15,11 4 3 16,0 0-6-16,-7 4-22 16,-6 33 19-16,6 11-3 0,0 9 6 15,7 0 0-15,0 4 7 16,0-4-11-16,0-6 4 16,0-17 0-16,0-10-7 15,0-16 5-15,7-8 2 16,0 0-3-16,13 0-19 15,11-3 7-15,7-22 15 16,14-7 10-16,-8 1 2 16,1 2-2-16,0 9-10 15,-7 6 0-15,-11 14-2 0,-3 0-7 16,4 0 0-16,-4 11 9 16,3 15-17-16,11 2 19 15,-7 1-5-15,7-6 3 16,-4-8-21-16,4-7 14 15,7-6 6-15,-7-2 1 16,-1 0-6-16,-16-10 13 16,10-14-3-16,-17-7 4 15,0-3 1-15,-14-4 9 16,0 1-6-16,0 3-9 16,-7 4 14-16,-21 12-9 15,-3 3-5-15,0 6-3 16,11 6 9-16,-4 3-16 15,10 0 7-15,0 15-12 16,7 23 2-16,7 4 8 0,0 5 2 16,0-3 0-1,35-6 3-15,9-9-10 0,1-13 7 16,7-4-6-16,-1-12-1 16,11 0 0-16,-17 0 7 15,6-20 9-15,1-6-4 16,-7 3-1-16,-1 1-4 15,-16 7 0-15,-4 6 0 16,-4 9 0-16,-6 0-2 16,3 0 1-16,-3 6-26 15,0 12 24-15,-4 1-13 16,-3-4 3-16,-7-7 9 0,0-2 1 16,0-6 3-1,0 0 2-15,0 0 3 0,0 0 13 16,0-18-13-16,0-7 0 15,-7 5-1-15,-17 0 4 16,3 7 3-16,-3 3-11 16,11 5 9-16,-1 5-21 15,-3 0 11-15,-4 0-7 16,-3 25 3-16,10 21-3 16,7 5 8-16,7 6 0 15,0-8-3-15,7-15-2 16,31-5 5-16,0-15-6 15,-4-8-2-15,4-6-6 16,-7 0 14-16,-3-4 0 0,3-21 3 16,-18-6 20-16,4-2-19 15,-10-6 0-15,-7 14 30 16,0 5-29-16,0 8 10 16,0 12-5-16,0 0-2 15,0 0-13-15,0 0 5 16,0 4-25-16,0 18 22 15,14 13-1-15,10-5 4 16,4-1 0-16,9-9 6 16,1-8-8-16,-3-10 2 15,9-2 0-15,-6 0 0 16,7-2 2-16,-7-24 6 16,0 1-4-16,-11-8 0 0,4 5 10 15,7 2-14-15,-18 9 2 16,11 6-10-16,-3 11 7 15,-4 0-2-15,-3 0 1 16,3 8-25-16,-4 16 26 16,-2-8-12-16,-12-1 13 15,1-7-14-15,-7-4 13 16,0-4 1-16,0 0 0 16,0 0 10-16,0 0-2 15,0 0 0-15,0-9-5 16,0-11 1-16,-13 0 1 15,-5 5-5-15,-9 4 0 16,3 5-1-16,-14 6-5 0,4 0 6 16,-4 0 0-1,7 26-11-15,3 11 0 0,11 9 11 16,17 0 0-16,0-3-2 16,0-12-4-16,31-8 6 15,7-12-14-15,-4-11 6 16,11 0-1-16,0-16 9 15,-1-26 11-15,1-8-9 16,-7-10 17-16,-18-3 3 16,-9-6-7-16,-4 4 34 15,-7 4-35-15,0 13 5 16,0 13 10-16,0 15-28 0,-18 9 26 16,12 11-27-1,6 0 2-15,-7 0-11 0,0 29-15 16,0 22 24-16,7 20-5 15,0 4 15-15,0 0-12 16,27-2 2-16,18-10-23 16,0-5-34-16,6-21-159 15,4-14-236-15</inkml:trace>
  <inkml:trace contextRef="#ctx0" brushRef="#br1" timeOffset="142840">27033 2398 349 0,'0'0'581'15,"0"0"-469"-15,0 0-1 16,0 0 0-16,0 0-46 16,0 0-42-16,-14-52-5 15,14 52-18-15,0 0-14 16,0 0-6-16,0 15 0 15,0 0 20-15,0-2 0 16,0-4-12-16,21-3 9 16,0-6-2-16,-4 0 5 15,-4 0 27-15,1 0-4 16,3 0 11-16,-10 0-12 16,-7 0-22-16,0-4 0 0,-7 4-109 15,-30 0-167-15</inkml:trace>
  <inkml:trace contextRef="#ctx0" brushRef="#br1" timeOffset="143029">27342 2858 228 0,'0'0'636'16,"0"0"-540"-16,0 0 50 15,0 0 1-15,0 0-69 16,-244 166-33-16,155-121-40 16,3 1-10-16,3-3-137 0,15-6-386 15</inkml:trace>
  <inkml:trace contextRef="#ctx0" brushRef="#br3" timeOffset="152548">19977 307 674 0,'0'0'163'0,"0"0"-33"16,0 0-10-16,0 0-43 16,0 0 12-16,0 0-6 15,0-2-42-15,0 2 27 16,0 0-50-16,0 0-6 16,0 6 1-16,0 8-13 15,0 17 0-15,-10 15-1 16,-10 9 13-16,-11 2-12 15,3-6 0-15,-3 1 0 16,4-7-11-16,3 1 10 16,-7-6-20-16,10-6-85 15,7-8-84-15,14-14-53 0,0-12-186 16</inkml:trace>
  <inkml:trace contextRef="#ctx0" brushRef="#br3" timeOffset="152826">20081 370 356 0,'0'0'248'0,"0"0"-137"16,0 0-31-16,0 0 37 16,0 0-58-16,0 0-11 15,0-28-28-15,0 28-7 16,0 11-9-16,0 20-4 0,0 10 0 15,0 1 5 1,0 5 1-16,0-2-6 0,-7 1 0 16,-17-6 9-1,17-3-10-15,0-2 1 0,7-9-7 16,0-4-24-16,0-5-213 16,0-8-116-16</inkml:trace>
  <inkml:trace contextRef="#ctx0" brushRef="#br3" timeOffset="153419">20369 565 318 0,'0'0'238'0,"0"0"-130"15,0 0-9-15,0 0-31 16,0 0-43-16,0 0-10 15,7-3-5-15,-7 20-10 16,7 1 3-16,0 4 9 16,0-2-8-16,3 3-4 15,4 0 0-15,0-2-2 16,10-5 5-16,-4-7-3 16,5-3 0-16,9-6 11 15,-3 0-3-15,14-18 0 16,-1-19 1-16,1-9 39 0,0-2-28 15,-8-4 20 1,-16 7 10-16,-7 1-32 16,-14 11 58-16,0 1-23 0,0 9-1 15,0 9-19-15,-7 5-30 16,0 9 16-16,7 0-19 16,-7 0 4-16,-7 23-14 15,4 23 1-15,-4 14 9 16,1 11-2-16,6 12 4 15,-4 9-2-15,11 0 0 16,0-4 12-16,0-8-21 16,18-17 9-16,2-17 0 15,4-20-6-15,4-19 2 0,-4-7 4 16,-3 0 2 0,-4-13 5-16,3-22 7 0,4-5-14 15,-17-3 0-15,-7-8 10 16,0 3-2-16,0-1-8 15,-17 6 0-15,-17 2 9 16,3 13-25-16,-14 8 10 16,0 6-95-16,-6 11-87 15,6 3-81-15,7 0-277 16</inkml:trace>
  <inkml:trace contextRef="#ctx0" brushRef="#br3" timeOffset="153788">20479 285 356 0,'0'0'168'16,"0"0"-57"-16,0 0-37 15,0 0-7-15,0 0-48 16,0 0 6-16,-72-15-24 15,62 30 14-15,10 7-24 16,0 4 9-16,0-3-7 16,17-5 3-16,21-8 2 15,-4-5 2-15,-3-5 21 16,-10 0-21-16,-4 0 46 0,-10-9 10 16,0-12-21-16,-7-7 28 15,0-4-25-15,0 1 1 16,0 5 0-16,-21 9-37 15,-10 2 22-15,11 13-24 16,-11 2-4-16,7 2-5 16,10 38-72-16,14 9-121 15,0 5-133-15</inkml:trace>
  <inkml:trace contextRef="#ctx0" brushRef="#br3" timeOffset="154249">21645 396 664 0,'0'0'144'0,"0"0"-83"0,0 0 41 15,0 0-28-15,0 0-33 16,0 0 7-16,-69-35-42 16,69 35-10-16,-13 29 4 15,-1 14 0-15,-3 17-4 16,10 1 4-16,7 2 0 16,0-4-1-16,7-7 2 0,30-9-1 15,8-11 0-15,7-15-9 16,6-12 9-16,11-5 9 15,-11 0-1-15,1-20 51 16,-8-17-20-16,-6-9 17 16,-14-8 2-16,-17-7-32 15,-14-7 22-15,0-6-17 16,-21-1-30-16,-30 10 5 16,-11 19-2-16,-4 21-4 15,1 15 0-15,3 10-21 16,17 24 1-16,25 30-82 15,20 18-55-15,0-1-100 0,20 0-207 16</inkml:trace>
  <inkml:trace contextRef="#ctx0" brushRef="#br3" timeOffset="155098">22979 607 305 0,'0'0'413'15,"0"0"-307"-15,0 0 29 16,0 0-36-16,0 0-6 16,0 0-37-16,-7-85-42 15,7 85 28-15,0 0-28 16,-10 0-13-16,10 0 3 0,0 0-4 15,-7 3-2 1,-7 21 1-16,-10 15-1 0,4 4-7 16,6 0 9-16,14-6 0 15,0-3-12-15,0-11 7 16,0-6 5-16,27-11-1 16,4-6 9-16,0 0-3 15,-10-3-4-15,0-23 0 16,3-8 31-16,-4-9-20 15,-20 0 14-15,0-8 18 16,0-1-37-16,0 4 31 16,-20 4-38-16,-18 16 3 15,0 11-8-15,4 17 5 0,3 0 0 16,0 12-4 0,3 27 0-16,4 10-5 0,10 3 9 15,14-4-4-15,0 1-6 16,21-10-10-16,34-7 17 15,10-15-1-15,-6-8-12 16,10-9 5-16,-18 0 9 16,8-20 2-16,-15-12 19 15,1 1-12-15,-18-3-6 16,4 2 3-16,-10 8 10 16,3 6-14-16,-3 6 0 15,10 12-2-15,0 0-12 0,3 0-2 16,4 23 16-1,0 11 0-15,-18 3-1 0,4-2-11 16,-10-3 12-16,-7-7 0 16,10-8-3-16,-10-6 3 15,0-8 0-15,0 0-2 16,-7-3 12-16,14 0-29 16,3 0 17-16,10 0-162 15,4-8 12-15,0-16-128 16,-10-10-332-16</inkml:trace>
  <inkml:trace contextRef="#ctx0" brushRef="#br3" timeOffset="155365">23956 222 675 0,'0'0'219'0,"0"0"-116"15,0 0 40-15,0 0-47 16,0 0-32-16,0 0-2 16,-38-107-56-16,38 107 3 15,0 13-9-15,0 27-17 16,0 28 16-16,10 15 1 16,-3 8 0-16,14-2-5 15,-14-9 10-15,17-3-5 16,-18-2 0-16,-6-6-164 15,0-10-161-15</inkml:trace>
  <inkml:trace contextRef="#ctx0" brushRef="#br3" timeOffset="157549">24454 617 488 0,'0'0'156'0,"0"0"-104"0,0 0 39 16,0 0-32-16,0 0 16 16,0 0-14-16,110-35-30 15,-89 7 21-15,10-4 2 16,-17-4-13-16,3-5 19 16,-17 3-40-16,0 1 11 15,0 6 10-15,0 9-24 0,-7 4 13 16,-10 9-30-16,3 7 5 15,-10 2-14-15,10 0 8 16,-13 29 1-16,3 13-4 16,3 9 5-16,4-1-5 15,10-6 4-15,7-6-3 16,0-7-9-16,38-5-5 16,20-6 11-16,25-11 2 15,6-9-22-15,7 0 16 16,1-15 10-16,-15-19 0 15,-10-11 12-15,-20-11-6 16,-21-3-2-16,-11-7 6 16,-13-8-2-16,-7 0 11 15,0 5-16-15,-20 9 5 16,-11 23 21-16,10 14-25 0,7 14 0 16,4 9-4-1,-11 11-10-15,8 44 8 0,-11 23-5 16,10 7 7-16,14 4-4 15,0-9 4-15,45-14 0 16,13-9 0-16,0-14 7 16,1-12-14-16,-4-8 7 15,-21-9 0-15,4-11 0 16,-14-3 10-16,-10 0-10 16,7-20 16-16,-11-17-6 15,4-6 5-15,-14-6-15 16,0-2 0-16,0 3 16 15,0 7-11-15,0 7-1 0,0 17 0 16,0 5 14-16,0 10-18 16,0 2 0-16,0 0-19 15,0 11 14-15,0 23-6 16,0 7 11-16,0 1 0 16,13-1 11-16,11-10-16 15,-3-5 5-15,-7-9 0 16,10-6-12-16,-3-5 18 15,-4-6-6-15,3 0 0 16,4 0 6-16,4-3 1 16,3-17-7-16,-17-3 4 15,10-1-3-15,-4 3 3 0,-6 0-4 16,3 13 0 0,-17 2 14-16,7 6-31 0,7 0 17 15,0 0-4-15,3 9-12 16,-3 5 17-16,-7 3-1 15,10-2 0-15,-10-4 6 16,-1-6-11-16,1-2 5 16,-7-3 0-16,7 0-2 15,-7 0 10-15,7 0-8 16,3 0 0-16,4 0 14 16,0-10-10-16,17-5-4 15,-10 1 1-15,-4 2-12 0,-4 0 14 16,-6 10-3-1,0-1 0-15,0 3-4 0,0 0 0 16,17 11 2-16,-10 12 2 16,3 3-14-16,-3-4 9 15,-1-1 5-15,-6-7 0 16,0-5-36-16,-7-6 32 16,11-3-9-16,-11 0 13 15,6 0 0-15,1-9 0 16,7-14 0-16,3-6-1 15,4 0 10-15,-7 7-9 16,3 2 0-16,-3 9 0 16,-1 7-18-16,-6 4 16 15,4 0-5-15,2 0 5 16,1 18-12-16,3 5 8 0,-3-3-9 16,0 0 7-16,-7-7-6 15,-1-3 8-15,12-4 6 16,-11-4-2-1,-1-2-10-15,1 0 9 0,0 0-7 16,10 0 10-16,-3 0-3 16,0-2 10-16,10-10-7 15,-10-5 0-15,-1-7 14 16,12 4-13-16,-12 1-1 16,-13 1 2-16,7 2 16 15,-7 2-13-15,0 2-4 16,0 9 11-16,0-1-3 15,0 4-3-15,0 0-6 16,0 0 0-16,0-2-1 0,0-1 1 16,0 3 0-16,-7 0-1 15,-6 0 3-15,6 0-11 16,0 0 9-16,-4 14-6 16,11 12-9-16,0 0 14 15,0-1 1-15,0 1 0 16,0-6 4-16,0 1-7 15,25-7 3-15,-5-3 0 16,4-8-15-16,-3-3 16 16,3 0-1-16,-3 0 10 15,-4-17-1-15,3-6 4 0,-6-1-13 16,3 3 3 0,-3-5-1-16,0 9 2 0,3 2-4 15,-17 10 0-15,7 5 4 16,0 0-17-16,0 0 9 15,0 2-2-15,10 18-12 16,-10 0 16-16,-1-3 2 16,8 1-3-16,-7-7-20 15,0-2 12-15,-7-4-13 16,17 1-4-16,-10 0 21 16,0-4-11-16,-7-2 18 15,7 0-3-15,-7 0 15 16,0 0-12-16,7 0 1 15,3-2 5-15,-3-7 5 0,0 3-4 16,0 4-7-16,-7-1 0 16,6 3-3-16,1 0-4 15,0 0 6-15,4 0-3 16,-5 0-11-16,8 0 7 16,0 3 8-16,10 2 0 15,-17-2 7-15,0-3-18 16,17 0 11-16,-4 0 0 15,18-6 0-15,-7-16 9 16,-3-10-3-16,-4-8 19 16,-10-6-16-16,-1-8 38 15,-13-6-11-15,0-3-12 16,0 2 35-16,-7 11-40 16,-24 12 1-16,11 18 1 0,6 13-12 15,7 7 5-15,7 0-14 16,0 18-14-16,0 35-3 15,0 18 19-15,0 12-2 16,0-1 0-16,0-7-6 16,28-15-5-16,23-11-102 15,8-18-69-15,3-17-32 16,-11-8-209-16</inkml:trace>
  <inkml:trace contextRef="#ctx0" brushRef="#br3" timeOffset="157715">27026 317 447 0,'0'0'189'0,"0"0"-83"15,0 0 25-15,0 0-113 16,0 0 3-16,334-24-13 16,-159 4-4-16,-10-3-4 15,-38-2-372-15</inkml:trace>
  <inkml:trace contextRef="#ctx0" brushRef="#br1" timeOffset="-190174.73">17932 4219 125 0,'0'0'628'0,"0"0"-488"16,0 0-31-16,0 0-39 15,0 0 10-15,0 0-64 0,0-41-12 16,0 41-4 0,0 18 4-16,0 19-4 0,0 9 2 15,0 5 1-15,0 0 14 16,0 4-17-16,0-7 1 15,0-5 6-15,0-8 0 16,0-9-7-16,0-10 0 16,0-6 9-16,0-8-4 15,0-2-5-15,0 0 4 16,0 0 54-16,0 0 45 16,0-14 4-16,0-18-48 15,0-7-55-15,0-10 28 0,0-5-27 16,0-7-3-1,0 4 4-15,0 12-1 0,0 11-5 16,0 13 0-16,0 10 12 16,-11 5-17-16,11 6 5 15,0 0-4-15,0 0-4 16,0 0-22-16,24 26 13 16,28 14 10-16,13 14-36 15,4 0 38-15,-10 1-14 16,-8-8-3-16,1-5 22 15,-15-12-28-15,1-9 17 16,-24-10 11-16,0-8-8 16,-4 0 2-16,-10-3 10 15,7 0-4-15,-7 0 35 16,0-20 10-16,0-17-3 0,0-3-11 16,0-9-26-16,-7-8 24 15,-10 3-29-15,10 2 0 16,-7 9 4-16,7 12 6 15,1 11-10-15,6 12 0 16,0 4-4-16,0 4-3 16,-11 0-45-16,11 0-47 15,0 0-39-15,0 12-31 16,17 14 4-16,4 3-83 16,3 1-229-16</inkml:trace>
  <inkml:trace contextRef="#ctx0" brushRef="#br1" timeOffset="-189757.73">18554 4456 580 0,'0'0'147'0,"0"0"0"16,0 0-54-16,0 0-19 15,0 0-30-15,0 0-40 16,0 0 11-16,0-23-15 16,0 23-18-16,-7 15 15 15,-3 10-8-15,10 4 11 0,0 0 0 16,0-7 6 0,0-5-13-16,10-5 7 0,4-6-38 15,6-6 31-15,11 0 7 16,-17 0 0-16,3-9 21 15,-3-14-3-15,-14-2 64 16,0-4-7-16,0 0-17 16,0 0 0-16,-14 4-40 15,-10 4 5-15,-7 8-23 16,11 1 6-16,-11 6-14 16,3 6-10-16,4 0-12 15,4 4-44-15,-4 21-86 16,17 3 0-16,7 2-162 15</inkml:trace>
  <inkml:trace contextRef="#ctx0" brushRef="#br1" timeOffset="-189659.73">18554 4456 508 0</inkml:trace>
  <inkml:trace contextRef="#ctx0" brushRef="#br1" timeOffset="-189025.73">18554 4456 508 0,'244'39'189'0,"-244"-50"-56"0,0 0-16 0,0 0-34 16,-7 5-38-16,-10-2 11 16,10 2-34-16,0 3 3 15,-6-3-19-15,6 6-3 16,-4 0-6-16,-2 0-12 0,-1 9 15 16,7 11-7-1,-10 6 7-15,17 2-1 0,0 1-6 16,0-4-15-16,0-5 1 15,0-8-3-15,10-4-10 16,11-8 31-16,-8 0-3 16,12 0 6-16,-5-8 14 15,-3-18-13-15,-3-2 62 16,0-7-5-16,0-1 13 16,-4-11-8-16,-3-2-23 15,0-5 0-15,-7 3-8 16,0 11-16-16,0 9 25 15,0 8-29-15,0 11-4 0,0 10 7 16,0-2-14-16,-7 4-2 16,7 0-1-16,0 0-33 15,0 6 31-15,0 26-5 16,0 13 6-16,20 7-7 16,18 1-23-16,7 0 27 15,-7-7-11-15,0-13-31 16,-4-6 20-16,-3-7-7 15,0-12 4-15,-4-2 29 16,-3-6-15-16,-10 0 17 16,7 0 7-16,-11-4 3 15,-3-15 3-15,-7-8 9 0,0 0 14 16,0-5 20 0,0 3-46-16,-17 3 20 0,-4 10-12 15,14 1-13-15,-17 9-9 16,24 6 4-16,-7 0-23 15,7 0 23-15,0 32-22 16,0 8 22-16,0 3 0 16,14-3-5-16,31-3-5 15,0-8 2-15,-1-6-24 16,1-7 27-16,6-6-29 16,1-8 20-16,-14-2-1 15,0 0-73-15,-31 0-83 0,-7-12-415 16</inkml:trace>
  <inkml:trace contextRef="#ctx0" brushRef="#br1" timeOffset="-186747.73">20421 4207 371 0,'0'0'260'0,"0"0"-147"16,0 0-11-16,0 0-6 16,0 0-6-16,0 0-71 15,-83-39 14-15,77 39-8 16,-8 0-20-16,-3 0-4 0,-4 10-1 15,-10 19 0-15,10 9-9 16,15-2 16-16,6 1-7 16,0-5 0-16,0-6 6 15,20-6-21-15,25-3 12 16,6-8-5-16,8-3-2 16,-4-6 11-16,3 0-1 15,-13 0 0-15,-7-6 5 16,-4-11 8-16,-16-7-8 15,-5 2 7-15,1-4 43 16,-7 3 0-16,-7 1-4 16,10 1-8-16,-10 7-24 15,0 2 16-15,0 10-33 0,0-1 14 16,0 3-3 0,0 0-13-16,0 0 0 0,0 0 0 15,0 0-40-15,0 0 34 16,0 17-36-16,0 9 35 15,0 3-8-15,14-4-41 16,7-2 33-16,10-6-12 16,-1-3 0-16,-9-8 28 15,10-6-3-15,-10 0 10 16,-8 0 3-16,12 0 7 16,-19-12-10-16,1-7 9 15,10 1 14-15,-17-4 50 16,0 2-33-16,0-3-2 15,0 3 17-15,0 6-35 0,0 5 7 16,0 4-12-16,0 5-9 16,0 0-2-16,0 0-4 15,0 0-22-15,0 0 20 16,0 5-43-16,0 20 39 16,0 10 2-16,28-1-22 15,3-8 9-15,7-2-22 16,-4-8 11-16,4-11 22 15,-7-1-15-15,-10-4 21 16,3 0 5-16,-18 0 1 16,8-7 13-16,-7-11-13 15,0-6 36-15,3-2 14 16,-10-2-43-16,0 2 32 0,0 3-18 16,0 9-23-16,0 8 27 15,0 4-31-15,0 2 3 16,0 0-6-16,0 0-2 15,0 0 0-15,14 0-13 16,7 16-50-16,10 16 67 16,0 2-34-16,3 3-21 15,4 0 42-15,-7-5-26 16,-4 0 5-16,-3-4 1 16,-3-8-15-16,-11-3 33 15,-10-8-18-15,0-3 8 16,0-6 23-16,0 0-14 0,0 0 12 15,-31 0-2-15,0 0 14 16,4-18-12-16,10-5 5 16,10 1 0-16,7-2 6 15,0-1-1-15,0-3 7 16,0 4-4-16,24 4-5 16,-4 0 14-16,-6 9-15 15,3-1 6-15,-10 4 20 16,0 8-24-16,7-3 3 15,-4 3-7-15,-3 0 10 16,0 0-8-16,7 0-2 16,-1 0 0-16,12 3-5 15,5 19-1-15,-2 2 6 16,3 7 0-16,-4-3 4 16,11 4-5-16,-7-1 1 0,-3-5 0 15,-4-3 0-15,-10-3 7 16,3-8-7-16,-17-4 0 15,0-5 1-15,0-3-1 16,0 0 7-16,0 0 9 16,0-3 35-16,-31-19-50 15,17-2 32-15,-3 1 8 16,10-2-25-16,7-1 22 16,0-2-38-16,0-1 2 15,38 0-7-15,6 4-14 16,15 2-5-16,10 5-36 15,-4 4-64-15,7 8-18 0,-10 6-243 16</inkml:trace>
  <inkml:trace contextRef="#ctx0" brushRef="#br1" timeOffset="-186512.73">22319 4279 499 0,'0'0'274'16,"0"0"-192"-16,0 0 17 15,0 0-40-15,0 0-55 16,0 0-4-16,14-3-15 0,30 3 15 16,22 0 0-16,3 5-27 15,-11 4-100-15,-13-3-131 16</inkml:trace>
  <inkml:trace contextRef="#ctx0" brushRef="#br1" timeOffset="-186348.73">22274 4448 235 0,'0'0'239'0,"0"0"-162"16,0 0-55-16,0 0 27 0,0 0-33 15,0 0-12-15,258 0 9 16,-182 0-13-16,-11 0-28 16,-27 0-482-16</inkml:trace>
  <inkml:trace contextRef="#ctx0" brushRef="#br1" timeOffset="-184483.73">23075 4488 242 0,'0'0'464'15,"0"0"-310"-15,0 0-33 16,0 0 3-16,0 0-52 16,0 0-57-16,59-69 24 15,-38 46-31-15,3-6 5 16,-11-2 46-16,11-3-22 16,-10-3 19-16,-7-1-12 15,-7-2-22-15,0 0 38 16,0 3-51-16,0 6-7 15,-7 11 25-15,0 8-16 0,0 9-10 16,7 3-1-16,0 0-7 16,0 0-2-16,-6 15-15 15,6 25 8-15,-11 11 2 16,4 12 20-16,7-3-7 16,0-3 1-16,0-6-24 15,18-10 19-15,-5-12-55 16,8-12 28-16,-14-12 19 15,10-5-7-15,-10 0 20 16,7 0 4-16,10-5 2 16,3-21 17-16,11-9-23 15,0-1 0-15,-11 4 7 16,4 6-4-16,-17 12-3 0,3 5 0 16,-10 9 6-1,0 0-21-15,24 0-5 0,-4 26-16 16,18 5 17-16,-7 2-69 15,-7-6 31-15,3-6 16 16,-3-7 16-16,-7-5 15 16,-3-6 0-16,-7-3 10 15,10 0-8-15,-10 0 17 16,-1-18-6-16,-2-5 44 16,-5-3-22-16,1-9 54 15,-7 1-40-15,0 0 1 16,-7 3 24-16,-17 3-50 0,-3 10 12 15,3 7-26 1,17 8 2-16,0 3-13 0,0 0-8 16,-10 9 4-16,10 22 3 15,0 6 9-15,7 3-18 16,0-8-7-16,0-7-23 16,31-7 40-16,-3-10-11 15,16-5 11-15,1-3 1 16,7 0 20-16,-1-9 0 15,11-13-10-15,-17-1 9 16,-11-1 1-16,4 5-10 16,0-4 0-16,-11 6 3 15,-3-1 0-15,-3 10-3 0,-4 6 0 16,-3 2-10 0,0 0 7-16,10 0-25 0,-17 5-5 15,0 6-1-15,6-3-31 16,-13 2 37-16,0-8 14 15,0-2 11-15,0 0 3 16,0 0 1-16,0 0 15 16,0-2 70-16,-13-18-73 15,-18 2 12-15,10 1 6 16,-10 3-30-16,10 2 52 16,-3 4-38-16,11 5-4 15,6 3 7-15,7 0-18 16,-14 0-15-16,-10 20 6 15,-4 20 3-15,4 6-5 0,11 2 1 16,13-2-4-16,0-14 11 16,0-9-68-16,27-9 32 15,4-8 36-15,0-6 3 16,-4 0 13-16,4 0-9 16,0-15 1-16,-17-8 19 15,7-2-2-15,-14-4 56 16,-7 0-19-16,10 4-29 15,-10 7 20-15,0 10-29 16,0 8-16-16,0 0-5 16,0 0-15-16,0 0 3 15,0 5-22-15,0 18 14 16,0 9 7-16,7-3 13 0,7-9-17 16,-1 0 13-1,18-12-22-15,-7-2 26 0,4-6 0 16,10 0 8-16,-7 0 5 15,3-12-8-15,11-14-2 16,6-5 16-16,-6-3-13 16,-7-1-2-16,-7 7-2 15,-4 2 6-15,-3 9-7 16,-3 9-1-16,-4 8-9 16,4 0 5-16,-1 0-44 15,4 8-7-15,-3 13-15 16,-11 1 0-16,-3-5 32 0,0-3 3 15,-7-5 25-15,0-3-1 16,0-6 13-16,0 0-2 16,0 0 10-16,0 0 4 15,0 0 93-15,-24-18-88 16,-3-2-7-16,-4 4 33 16,3-2-30-16,4 4 30 15,-7 6-27-15,17 2-5 16,-6 6-26-16,-4 0 6 15,-4 0 0-15,-3 22-1 16,11 12-10-16,2 7 8 16,18-7-37-16,0-2-30 15,7-13 27-15,24-4 22 16,0-13 28-16,-3-2 3 16,3 0-1-16,13 0 13 0,-16-25 1 15,10-9 10-15,-7-3 40 16,-4-10-7-16,-10-1-5 15,-10-3 15-15,-7 1-16 16,0 3 4-16,0 1-17 16,-24 12-28-16,3 5 16 15,15 14-28-15,-1 10 1 16,7 5-6-16,0 0-11 16,0 8-11-16,-11 33-3 15,11 10 29-15,0 4-14 0,0-1 15 16,11-6-38-1,16-2 5-15,11-6-79 0,14-5-21 16,6-10-53-16,-6-11-542 16</inkml:trace>
  <inkml:trace contextRef="#ctx0" brushRef="#br1" timeOffset="-184125.73">25424 4398 721 0,'0'0'103'0,"0"0"-55"16,0 0 15-16,0 0-56 16,0 0-7-1,0 0-1-15,0 3-4 0,0 9 5 16,0-1-1-16,7-5 4 15,0-3-3-15,3-3 0 16,-3 0 1-16,0 0-1 16,0 0 13-16,13 0 52 15,-10-5 54-15,4-13-34 16,-7 1 20-16,-7-3-31 16,0 3-48-16,0 5 13 0,0 1-39 15,0 5-18 1,-14 6 13-16,-17 0-141 0,4 0-134 15,3 9-162-15</inkml:trace>
  <inkml:trace contextRef="#ctx0" brushRef="#br1" timeOffset="-183215.73">26173 4255 806 0,'0'0'160'0,"0"0"-76"15,0 0 48 1,0 0-32-16,0 0-71 0,0 0 15 16,-24-24-27-16,24 24-11 15,0 0 2-15,0 0-5 16,0 0-6-16,0 0-1 15,0 8-30-15,0 18 32 16,0 8-2-16,0 3 4 16,7-6 0-16,4-2 7 15,-5-6-7-15,1-9 0 16,0-3 7-16,7-7-8 16,-14-4 1-16,10 0 0 15,4 0-2-15,0 0 12 16,17-12-3-16,7-14 6 15,-4-3-11-15,4-2 10 0,-7 3-12 16,-11 5 0-16,4 8-1 16,-17 7 12-16,0 5-11 15,-7 3 0-15,7 0-25 16,7 3 16-16,3 20-9 16,10 2-6-16,4-2 19 15,-7-5-35-15,-10-3 10 16,7-8 6-16,3-3 5 15,-10-4 15-15,-1 0 6 16,5 0-2-16,2-4 34 16,-6-12-32-16,3-5 41 15,-3-5 22-15,-7-2-49 16,-7-1 30-16,0-2-24 0,0 2 6 16,0 4 13-16,0 5-36 15,-14 8 5-15,7 9-10 16,7 3-8-16,0 0-4 15,-7 0 6-15,-3 0-11 16,3 17 12-16,0 12-5 16,7 5 7-16,0 0-1 15,0-5-27-15,14-6 28 16,17-6-36-16,0-8 20 16,7-9 11-16,-4 0 11 15,4 0-3-15,-7 0 11 16,-11-17-3-16,5-3 12 0,-12-1 6 15,-6-1 11 1,0-1 20-16,-7 8-47 0,0 4 22 16,0 6-6-16,0 5-25 15,0 0 13-15,0 0-14 16,0 0-14-16,0 0 12 16,7 2-35-16,24 27 32 15,0 2-4-15,3 6 18 16,11-2-24-16,0-7 10 15,6-4-28-15,-20-5 8 16,7-7-68-16,-11-6 3 16,-9-6-71-16,-5 0-84 15,-13-6-223-15</inkml:trace>
  <inkml:trace contextRef="#ctx0" brushRef="#br1" timeOffset="-183020.73">27367 4136 724 0,'0'0'187'0,"0"0"-48"16,0 0 4-16,0 0-106 16,0 0-29-16,0 0-16 15,-38 26-11-15,24 14 19 16,7-3 2-16,-3 3 1 16,-4-1-3-16,0-1 0 15,-10-1-44-15,-3-6-144 16,3-7-356-16</inkml:trace>
  <inkml:trace contextRef="#ctx0" brushRef="#br1" timeOffset="-182725.73">27545 3896 648 0,'0'0'361'0,"0"0"-236"16,0 0 9-16,0 0-34 16,0 0-67-16,0 0-33 15,-24-26-25-15,24 57 13 16,-7 15 6-16,7 9 6 0,0 2 0 16,0-3 10-16,0-3-9 15,0-5-1-15,14-6-4 16,10-9-38-16,-3-8-96 15,3-11 5-15,-17-10 26 16,0-2-89-16,-7 0-17 16,0-2-216-16</inkml:trace>
  <inkml:trace contextRef="#ctx0" brushRef="#br1" timeOffset="-182584.73">27535 4219 154 0,'0'0'235'0,"0"0"-88"15,0 0-58-15,0 0 19 16,0 0-29-16,0 0-58 0,-65-32-19 15,72 29-2 1,30 1 0-16,15-4 25 0,0 0-25 16,-1-2-85-16,1-2-386 15</inkml:trace>
  <inkml:trace contextRef="#ctx0" brushRef="#br1" timeOffset="-182292.73">28003 4050 688 0,'0'0'203'16,"0"0"-101"-16,0 0-9 0,0 0-37 15,0 0-20-15,0 0-34 16,-7-26-2-16,7 26 0 15,0 0-19-15,0 0 13 16,0 0-9-16,0 0-18 16,14 0 22-16,3 3-14 15,-4 0 25-15,1-3 0 16,3 0-7-16,-10 0-7 16,-7 0 14-16,0-6-94 15,-7 4-184-15</inkml:trace>
  <inkml:trace contextRef="#ctx0" brushRef="#br1" timeOffset="-182077.73">28106 4419 787 0,'0'0'137'16,"0"0"-82"-16,0 0 40 16,0 0-75-16,-227 97-14 15,120-34-6-15,-3 6-342 16</inkml:trace>
  <inkml:trace contextRef="#ctx0" brushRef="#br1" timeOffset="-180777.73">18131 5679 502 0,'0'0'200'16,"0"0"-33"-16,0 0-59 16,0 0 22-16,0 0-48 15,0 0-21-15,-31-65 6 16,31 65-33-16,0 0-10 0,0 0-24 16,0 0-5-16,0 0 2 15,0 8-21-15,0 21 17 16,0 9-3-16,0 1 18 15,0 1-8-15,17-3 0 16,-10-3 8-16,0-8-13 16,0-9 5-16,0-10 0 15,-7-5 2-15,0-2 10 16,0 0-12-16,0 0 20 16,0 0-16-16,0 0 30 15,0-17-10-15,0-14-12 16,0-15 12-16,0-3-19 0,0-5-2 15,0 0-3-15,0 8 4 16,0 11 1-16,0 13-5 16,0 10 0-16,0 12 4 15,0 0 1-15,0 0-9 16,0 0 4-16,0 0-26 16,14 6 17-16,17 22-9 15,6 7 18-15,15 5-6 16,-1 0 4-16,8 3 2 15,3-3-5-15,-11-3-23 16,-16-2 24-16,9-10-16 16,-26-8-3-16,-5-8 20 0,1-9-32 15,-14 0 35 1,0 0-3-16,7 0 9 16,-7-9 22-16,10-17-15 0,-10-9 22 15,0-1 15-15,0-7-42 16,0-5 13-16,-17-1 2 15,-3 3-23-15,2 7 10 16,11 13-10-16,-6 14 0 16,13 9-4-16,0 3-3 15,0 0-1-15,0 0-60 16,0 0-53-16,0 0-40 16,0 0-46-16,0 0 24 15,20 11 8-15,4 4-202 0</inkml:trace>
  <inkml:trace contextRef="#ctx0" brushRef="#br1" timeOffset="-180299.73">18722 5731 345 0,'0'0'283'0,"0"0"-165"0,0 0-3 16,0 0-15-1,0 0-18-15,0 0-36 16,7-20 33-16,-7 20-39 0,0 0-34 16,0 0-6-16,0 0-10 15,0 3 1-15,0 20-2 16,0 5 11-16,0 4 2 15,11-4-2-15,-4-4 0 16,13-5-8-16,4-7 8 16,-10-3 0-16,7-7-2 15,3-2 8-15,-4 0-5 16,-3 0 1-16,-3 0 1 16,0-9 16-16,-14-5-15 15,0-3 24-15,0-5 19 16,0-4-6-16,0 0 3 0,0 0-36 15,-14 3-8-15,-6 3 2 16,-4 3-1-16,3 9-2 16,4 2-9-16,3 6-11 15,0 0-39-15,-3 0-74 16,3 26-21-16,1-1-84 16,6 7-171-16</inkml:trace>
  <inkml:trace contextRef="#ctx0" brushRef="#br1" timeOffset="-179510.73">19152 5825 340 0,'0'0'369'16,"0"0"-235"-16,0 0-2 15,0 0-26-15,0 0-50 16,0 0-1-16,-58-54-25 16,51 54-26-16,-7 0 20 15,14 0-24-15,-10 0 0 16,3 0-12-16,-7 9 8 16,0 11 4-16,8 5 0 15,-5 4-5-15,11 3-4 0,0-4-2 16,0-2-24-1,0-9 9-15,24-9-6 0,-3-2 11 16,-4-6 10-16,11 0 11 16,-11 0 7-16,-3-8 5 15,6-15 3-15,-13-3 32 16,3-2 0-16,-3-7 14 16,-7-8 10-16,0-5-42 15,0-9 14-15,0-1-26 16,0 3-10-16,0 11 9 15,-17 12-6-15,10 11-6 16,0 10 9-16,7 9-3 16,-7-2-3-16,1 4-7 15,6 0-13-15,0 0 12 0,0 6-37 16,0 29 15-16,0 12 15 16,13 6-1-16,25 1-2 15,0-2-5-15,7-7-1 16,-11-5 13-16,4-9-33 15,0-7 14-15,-7-10 11 16,-11-2-17-16,4-10 29 16,-3-2-21-16,-7 0 20 15,3 0-5-15,-10-2 12 16,7-16 3-16,-8-2 5 16,-6-6-10-16,0-5 51 15,0-1-23-15,0 1-23 16,-6 5 32-16,-15 12-34 15,4 6 4-15,10 4-11 16,0 4-3-16,7 0-5 0,-14 12-7 16,14 22 14-16,0 12-19 15,0 3 20-15,0-6 0 16,45-9-2-16,0-3-30 16,6-8 29-16,1-5-16 15,-1-8 1-15,-6-6 16 16,-7-4-66-16,-24 0-100 15,-14 0-331-15</inkml:trace>
  <inkml:trace contextRef="#ctx0" brushRef="#br1" timeOffset="-177425.73">20332 5768 783 0,'0'0'169'0,"0"0"-33"16,0 0 2-16,0 0-43 15,0 0-16-15,0 0-63 0,-14-14-2 16,14 14-14-1,0 0 3-15,0 8-7 0,0 22-16 16,0 9 18-16,0 16-9 16,0 2 15-16,0 0-4 15,0-3 1-15,-7-8 12 16,7-11-12-16,0-10-1 16,0-8 2-16,0-11-6 15,0-3 8-15,0-3-4 16,0 0 18-16,0 0-15 15,0 0 32-15,0-3 32 16,0-23-22-16,0-14-24 16,-10-11-16-16,10-12-5 15,0-9 0-15,0-5 15 0,0-3-15 16,0 0 0-16,0 12 0 16,17 14-12-16,-10 19 8 15,0 23-1-15,-1 10 3 16,-6 2-49-16,25 0 1 15,2 16-39-15,18 19 26 16,-1 8 43-16,-13 3-43 16,-17-6-5-16,-7-4 24 15,-7-4 1-15,0-3 19 16,-21-6-51-16,-23-3-58 16,-15-3-60-16,-3-3-263 15</inkml:trace>
  <inkml:trace contextRef="#ctx0" brushRef="#br1" timeOffset="-176480.73">20583 5648 489 0,'0'0'190'0,"0"0"-68"16,0 0-23-16,0 0-20 16,0 0-17-16,0 0-43 0,24-37 10 15,-24 37-29-15,20 0 2 16,11 0-9-16,7 15 1 16,21 7 6-16,-8 4-5 15,1 5 8-15,-1-2-9 16,-6-1 6-16,-7 2 0 15,-18-5-5-15,-20-3-5 16,0-1-67-16,0-4 16 16,-27-8-39-16,-4-9 1 15,3 0 89-15,11 0 10 16,4-12 17-16,6-8-16 16,0-3 5-16,7 0 20 15,0-5-21-15,0-1 19 16,0-5-15-16,14 0-8 15,16-1 31-15,-9 1-25 0,0 0 19 16,3 5 18-16,-4 1-22 16,-9 5 22-16,-4 3 6 15,-7 2-2-15,0 3 27 16,0 5-45-16,0 1 2 16,0 3-15-16,-18 3-9 15,18 3-16-15,-6 0 5 16,-1 0-15-16,-7 6 7 15,7 23 11-15,-3 10 0 16,10 7 0-16,0 0-11 0,10 0 1 16,35-9-45-1,6-8 22-15,8-12 32 0,6-8-16 16,-13-9 17-16,-1 0 0 16,-6 0 9-16,-7-20-3 15,-7-6 1-15,-11-3-1 16,-2-5 53-16,-12 0-4 15,-6 0 5-15,0 2 15 16,0 9-45-16,0 12 40 16,0 2-42-16,0 9-21 15,0 0-7-15,0 0-6 16,0 5-26-16,14 30 22 16,10 11 10-16,4 3 0 15,3 2 0-15,-4-5-2 16,11-1-5-16,-14-11-37 0,4-6 0 15,-11-9 41-15,-3-12-16 16,-8-4 19-16,-6-3 4 16,7 0-4-16,0-3 45 15,3-30 33-15,-3-13-41 16,7-8 13-16,0-4-43 16,3-2 11-16,4 6-18 15,3 11 1-15,-10 15-2 16,-1 10 1-16,18 13-10 15,7 5-36-15,14 0-146 16,-1 5-51-16,1 24-235 16</inkml:trace>
  <inkml:trace contextRef="#ctx0" brushRef="#br1" timeOffset="-176248.73">22236 5543 389 0,'0'0'419'15,"0"0"-338"-15,0 0 12 16,0 0-42-16,0 0-23 16,0 0-28-16,69 0 0 15,3 0 6-15,11 0-6 0,6 3-1 16,-16 2-90-1,-15 3-127-15,-27 7-195 0</inkml:trace>
  <inkml:trace contextRef="#ctx0" brushRef="#br1" timeOffset="-176103.73">22347 5728 250 0,'0'0'158'16,"0"0"-91"-16,0 0-27 15,0 0 6-15,0 0-37 16,0 0-7-16,261 9-4 16,-158-9-307-16</inkml:trace>
  <inkml:trace contextRef="#ctx0" brushRef="#br1" timeOffset="-174214.73">23364 5677 784 0,'0'0'177'0,"0"0"-76"15,0 0 25-15,0 0-21 16,0 0-67-16,0 0 10 15,79-160-1-15,-55 119-23 0,-10 5 21 16,3-1-20-16,-17-1 13 16,0 1 7-16,0 0-44 15,0 5 26-15,0 7-27 16,-10 10 8-16,3 12-11 16,0 3 3-16,7 0-4 15,0 0-1-15,0 0-29 16,-13 35 19-16,6 16 9 15,-11 12 6-15,12 3-2 16,6-1 2-16,0-4 0 16,0-4-3-16,24-11 14 0,-11-15-12 15,1-14 1 1,3-11-18-16,-3-3 14 0,-14-3-9 16,7 0 13-16,0 0 7 15,17 0 6-15,10-26-9 16,11-2-4-16,7-1 10 15,-21 6-13-15,-1 9 3 16,-23 7 0-16,7 5-5 16,10 2-4-16,-10 0-7 15,17 0-15-15,3 14-20 16,-10 6 32-16,4 3-44 16,-4-3 22-16,-3-2 28 15,3-7-29-15,3-6 39 0,4-5-2 16,0 0 5-16,-3 0-7 15,-4-8 16-15,3-15-9 16,-17-8 17-16,-3-4-13 16,7-3 46-16,-14 2-13 15,0 4-7-15,0 4 37 16,-14 5-42-16,-3 6-18 16,-4 11-5-16,15 3 8 15,6 3-18-15,0 0 8 16,-7 0-25-16,0 23 21 15,7 17-15-15,-10 6 19 16,10-2 1-16,0-5 6 0,0-10-14 16,17-12-5-1,17-3-27-15,4-8 37 0,13-6-17 16,1 0 19-16,10 0 6 16,-10-12 7-16,-1-8-13 15,-13-3 0-15,7-5 7 16,-11-2-2-16,-3 3-5 15,0 1 0-15,-10 8 0 16,-15 7 10-16,1 11-16 16,10 0 6-16,-3 0-33 15,0 4 19-15,3 12-48 16,-10 1 10-16,0-5 41 16,0-6-25-16,-7-4 35 15,0-2 0-15,0 0 1 16,0 0 9-16,0 0-9 0,0 0 11 15,0 0 64-15,0-11-42 16,-7-6-7-16,-7-1-10 16,-10 1-13-16,3 7 11 15,4-2-14-15,4 9-4 16,-1 3 3-16,7 0-42 16,-10 0 39-16,3 15-1 15,-10 19 0-15,17 9-7 16,0-4 12-16,7 1 0 15,0-5-3-15,7-9 0 16,17-10-7-16,4-4-6 16,3-9 16-16,-1-3-8 0,5 0 16 15,-4 0-8-15,0-15 23 16,-11-5-21-16,-6-5 23 16,10-7 12-16,-17 4-26 15,7-2 25-15,-14 12-30 16,0 3 2-16,0 9 1 15,0 6-4-15,0 0-10 16,0 0-13-16,0 0-33 16,0 14 40-16,10 11 1 15,-3 1 10-15,7-2 2 16,6-4 10-16,-2-6-12 16,9-2 0-16,-3-7 7 15,7-5-4-15,-3 0 2 16,3 0-3-16,13-14 21 15,-9-11-16-15,9-4 4 0,-13-4-11 16,7 6 9-16,-10 1-8 16,3 6-1-16,0 5 0 15,3 14-5-15,-3 1-3 16,0 0-3-16,3 11 1 16,-10 14-35-16,-3 1 25 15,-4-4-20-15,-3-4 27 16,-7-7 6-16,0-9-4 15,-7 2 11-15,0-4 0 16,0 0 2-16,0 0 9 0,0 0-10 16,0 0 30-1,-7-4 6-15,-14-14-22 0,-10 3-9 16,0-5-6-16,-10 2 14 16,10 4-20-16,-7 5 6 15,0 4-9-15,18 5-1 16,-4 0-5-16,17 20 12 15,0 18-2-15,7 1 3 16,0 1-15-16,0-5 6 16,31-13-13-16,-4-4 24 15,4-13-6-15,0-2 6 16,-3-3 16-16,10 0-15 16,-8-8 36-16,5-18-22 15,-4-8 27-15,0-3 11 16,-11-10-44-16,-20-1 40 0,0-6-14 15,0 0-19-15,0-4 29 16,-20 7-44-16,-11 11 3 16,0 8 3-16,17 18-6 15,0 7-1-15,14 7 0 16,-7 0-17-16,7 4 15 16,-10 36-31-16,10 17 33 15,0 15-9-15,0-1-3 16,17 1 7-16,28-12 3 15,0-11-40-15,6-12 40 16,8-11-44-16,23-16-26 16,15-10-10-16,6 0-177 0,-7-36-691 15</inkml:trace>
  <inkml:trace contextRef="#ctx0" brushRef="#br1" timeOffset="-170313.73">18131 6920 909 0,'0'0'153'15,"0"0"-27"-15,0 0 8 16,0 0-45-16,0 0-14 15,0 0-40-15,0 0-4 16,-14-25-3-16,14 25-23 0,0 0 1 16,0 0-6-1,0 0-8-15,0 0 1 0,0 10-6 16,0 19 13-16,0 6-12 16,0-2 20-16,0 3-8 15,0-8 0-15,0-5 5 16,0-6-8-16,0-14 3 15,0 0 0-15,0-3 4 16,0 0 3-16,0 0 3 16,0 0 2-16,0 0-10 15,0-11 34-15,0-18-12 16,0-8-14-16,0-11 15 16,0-1-24-16,0-2 15 15,0 7-16-15,0 13 5 16,-10 13 12-16,10 10-13 0,0 8-4 15,0 0 0-15,0 0-5 16,0 0 4-16,0 0-11 16,0 14-4-16,45 20 7 15,6 9 9-15,18 4 0 16,-4-2-4-16,-13-2-9 16,10-3 10-16,-21-6-8 15,-10-5-13-15,0-15 22 16,-24-8-9-16,0-3 11 15,0-3-5-15,-7 0 7 16,0 0-2-16,6-3 9 16,-6-20-7-16,0-9 22 15,0-5-19-15,0-4 7 0,0-3 1 16,-13-9-5-16,-18 3-1 16,10-2-7-16,-3 7 1 15,3 13-3-15,15 12 2 16,-8 15 0-16,14 5 0 15,0 0-10-15,0 0 9 16,0 0-6-16,0 0-46 16,0 8 1-16,0 18-60 15,0 11-77-15,0 7-46 16,0 3-252-16</inkml:trace>
  <inkml:trace contextRef="#ctx0" brushRef="#br1" timeOffset="-169829.73">18716 6989 529 0,'0'0'211'0,"0"0"-101"15,0 0-1-15,0 0-26 16,0 0-32-16,0 0-2 16,-7-26-31-16,7 26-15 0,0 0-3 15,0 0-20-15,0 14 17 16,0 10 2-16,0 5 2 16,0-4-6-16,0 0 4 15,20-1-4-15,-2-7-1 16,9-6 1-16,-3-8 4 15,4-3 1-15,3 0 0 16,-1 0 9-16,-2-3-6 16,-11-11 18-16,-10-6 44 15,0 0-12-15,-7-3 37 16,0-6-13-16,0 4-46 16,-21 1 23-16,-10 2-42 15,-6 5-1-15,6 3-11 16,3 5 1-16,-10-1-3 0,18 8 2 15,-11-1-16 1,10 3-1-16,4 0-62 0,3 0-64 16,7 9-46-16,7 20-155 15</inkml:trace>
  <inkml:trace contextRef="#ctx0" brushRef="#br1" timeOffset="-169054.73">19310 6918 658 0,'0'0'160'16,"0"0"-30"-16,0 0-22 15,0 0-22-15,0 0-54 16,0 0 5-16,-158-41-22 16,131 41-7-16,-4 0-11 15,17 18 3-15,-3 13-1 16,10 3-9-16,7 3 10 16,0 4-5-16,0-7 2 15,0-5-21-15,17-9 16 16,11-9-15-16,9-8 16 15,1-3 6-15,0 0 2 0,-3-12 0 16,-5-13 23-16,-9-7-1 16,3-2 59-16,-10-9-10 15,3-2-9-15,-17-10-11 16,0-2-26-16,0-1-11 16,0 7 11-16,0 3-25 15,0 14 19-15,-24 11-14 16,17 11-4-16,-7 9 18 15,14 3-20-15,0 0-7 16,-10 0 7-16,10 23-35 0,0 26 35 16,0 11-4-1,0 5 13-15,24-2-19 0,14-6 1 16,-11-2-10-16,11-7 12 16,7-11-35-16,-7-8 25 15,-11-14 13-15,11-13-14 16,-7-2 9-16,-3 0 12 15,3-14-3-15,0-14 17 16,-11-6-17-16,4-7 31 16,-17 1-9-16,-7 3-3 15,0 2 24-15,0 5-33 16,-24 6 14-16,3 7-15 16,-3 11 0-16,11 6-12 15,6 0 3-15,7 0-12 16,0 18 1-16,0 21 11 0,0 9-6 15,7-1 0-15,37-7-14 16,1-6 18-16,13-12 2 16,-6-4-12-16,17-12 4 15,-11-6-7-15,14 0-13 16,-10-12-39-16,-24-7-145 16,-24-1-184-16</inkml:trace>
  <inkml:trace contextRef="#ctx0" brushRef="#br1" timeOffset="-164975.73">20614 6789 758 0,'0'0'187'0,"0"0"-84"0,0 0 4 16,0 0 23-16,0 0-47 16,0 0-28-16,-38-15 7 15,38 13-57-15,0 2 9 16,0 0-14-16,7 0 8 15,17 0-24-15,3 0 15 16,4 8 1-16,7 15 3 16,-11 3-2-16,4 5-1 15,-7 1 0-15,-17 0 7 16,0-4-16-16,-7-5 5 16,0-6-34-16,0-7 31 15,0 0-40-15,-14-7 11 16,4-3 25-16,3 0 11 15,0 0 9-15,7-13-9 0,0-12-28 16,0-3 24-16,14-3 5 16,10-4-1-16,7 1 0 15,4 1 6-15,-11 1-5 16,-4 3-1-16,4 6 0 16,-17 0 4-16,-7 6 7 15,7 0-5-15,-7 5 14 16,0 7-17-16,0 5 39 15,0 0-31-15,0 0-7 16,0 0-8-16,0 0 0 16,0 0-2-16,-14 11-6 15,7 15 12-15,-10 2 3 0,10 4-3 16,7-1-12-16,0 1 7 16,7-1-24-16,38-5 29 15,7-6-6-15,9-12-5 16,-9-8 4-16,0 0 7 15,-1 0 0-15,-13-5 13 16,-11-18-7-16,-2-3 3 16,-12 0 8-16,1-3 2 15,-14 1 27-15,0 2-28 16,0 3 9-16,0 3 10 16,0 3-35-16,0 9 13 15,-7 3-15-15,7 1 7 16,-7 4-22-16,7 0 15 0,0 0 0 15,0 0-9-15,0 0-9 16,0 26 4-16,7 8 6 16,17 9-14-16,11 3 14 15,2-3 4-15,1 0-7 16,0-1 7-16,-4-7-26 16,-9-8 20-16,-12-6 2 15,-6-9-22-15,-7-9 25 16,0 0-18-16,0-3 4 15,-27 0 11-15,-25 0 16 16,7 0-2-16,-6-15 0 16,13-2-2-16,7 3 21 0,10 0-14 15,-3 5 2-15,17 0 4 16,7 6-12-16,0 1 0 16,0-1-5-16,0 3 6 15,0 0-17-15,0 0 2 16,0 0-8-16,0 0 16 15,31 0-4-15,7 0 5 16,7 0 0-16,-11 0 1 16,18 0-1-16,-7 0 0 15,6-11 0-15,-6-9 10 16,0-4 0-16,-14-4-5 16,-11 3 7-16,-10-2 1 15,-3 1 34-15,-7 6-29 16,0 6 16-16,0 3 0 15,0 8-34-15,0 3 20 0,-7 0-20 16,7 0 8 0,0 0-9-16,0 0 1 0,0 0-13 15,0 9 12-15,0 20-6 16,21 5 5-16,0 3 2 16,17-5-15-16,-7-4 10 15,-4-12-31-15,4-3 12 16,0-11 18-16,-10-2 1 15,-4 0 5-15,-4-2 4 16,1-22 2-16,-14 2 17 16,7-7 8-16,-7 1-14 15,0-4 15-15,0-3-21 0,-7 4 5 16,-13 9 1-16,13 4-15 16,-4 12 20-16,11 4-22 15,-6 2 0-15,6 0-5 16,0 0-24-16,0 17 18 15,0 11 9-15,0 10-8 16,24 0 6-16,3-5-5 16,4-5 6-16,14-2 1 15,-18-9-16-15,11-6 17 16,-7-4-6-16,-3-7 7 16,2 0-8-16,-5 0 13 15,-12-9-5-15,8-15 11 16,-4-6-1-16,-10-4-3 0,0-13 10 15,0-4-11-15,-7-3 21 16,0-1-21-16,0 9 2 16,0 9 9-16,-14 15-7 15,-10 7 4-15,10 9-14 16,0 4 7-16,8 2-17 16,6 0 10-16,0 0 0 15,-11 6-12-15,4 33-2 16,7 22 14-16,0 7 0 15,0-2-14-15,31-6 6 16,14-11-8-16,0-12 1 16,6-14 13-16,1-12-20 0,-7-11 22 15,6 0-1-15,-13 0 5 16,7-26 8-16,-11-8-10 16,-3-6 3-16,-7-6 31 15,-17-2-22-15,-7-12 13 16,0-3-16-16,-24 9-5 15,-14 5 19-15,11 17-21 16,2 15 4-16,12 9 14 16,13 8-12-16,0 0-19 15,0 0 9-15,0 17-28 16,0 31 26-16,0 18 0 16,0 8 2-16,13-7-4 15,12-8 4-15,12-13-2 0,-2-9-18 16,3-8-22-1,-1-9 3-15,1-8-28 0,7-10-26 16,0-2-30-16,-11 0-130 16,-17-21-76-16</inkml:trace>
  <inkml:trace contextRef="#ctx0" brushRef="#br1" timeOffset="-164783.73">22666 6689 551 0,'0'0'159'0,"0"0"-42"15,0 0 23-15,0 0-13 16,0 0-73-16,0 0-50 16,24-14 1-16,35 14 16 15,6 0-14-15,11 0 8 0,-11 0-15 16,-6 0-99-16,2 0-314 16</inkml:trace>
  <inkml:trace contextRef="#ctx0" brushRef="#br1" timeOffset="-164554.73">23443 6726 491 0,'0'0'380'0,"0"0"-308"15,0 0 35 1,0 0-41-16,0 0-57 0,0 0-9 16,90-14 0-16,-1 14 12 15,1 0-12-15,13 0 0 16,0 0-2-16,-14 0-121 16,-44 0-220-16</inkml:trace>
  <inkml:trace contextRef="#ctx0" brushRef="#br1" timeOffset="-164373.73">23615 6898 706 0,'0'0'134'0,"0"0"-58"16,0 0 12-16,0 0-61 15,0 0 3-15,244 0-24 16,-140 0-6-16,2 0 0 15,-20-15-184-15</inkml:trace>
  <inkml:trace contextRef="#ctx0" brushRef="#br1" timeOffset="-146144.73">24867 6570 632 0,'0'0'295'0,"0"0"-153"0,0 0 9 16,0 0-46-16,0 0-13 16,0 0-29-16,0 0-34 15,-52-78 19-15,25 78-41 16,3 0-6-16,-4 0 8 15,-10 16-1-15,1 16-8 16,6 3 0-16,3 4 7 16,11-1-10-16,17-1 3 15,0-3 0-15,0 1-8 16,31-4 11-16,20-4-3 16,8-6 0-16,10-6-24 15,3-7 14-15,-3-8-20 0,-4 0 25 16,4-3-2-1,-11-20 14-15,-6-2 1 0,-8-6-4 16,1-7 2-16,-17-1 13 16,-11-3-16-16,-10 1-2 15,-7 6 14-15,0 13-9 16,0 7 3-16,0 11-5 16,0 4 3-16,-7 0-11 15,7 0 4-15,0 4 0 16,0 21-10-16,0 10 13 15,0-3-3-15,14 2 0 16,17-3 1-16,13-2-11 16,-9-3 10-16,2-10-12 15,1-1 10-15,-7-12-18 0,-10-3 19 16,10 0-2-16,-11 0 3 16,-13-8 15-16,10-13-14 15,-17-2-1-15,0-5 25 16,0-4-23-16,0 1 11 15,0 2 4-15,0 6-12 16,0 9 19-16,0 6-18 16,0 4 4-16,0 4 1 15,0 0-11-15,0 0 0 16,0 0-12-16,0 15-1 16,14 11 10-16,7 8 3 15,10-5 0-15,7-7-7 16,6-4 3-16,1-7 2 0,7-5-5 15,13-6 7 1,-7 0-2-16,4 0 2 0,-17-11 0 16,-18-7 10-16,-13-5-7 15,3 2 3-15,-17-4 2 16,0 3 0-16,0 2-8 16,-17 3 0-16,3 8 0 15,1 0 0-15,13 9 0 16,-7 0 0-16,7 0-3 15,0 0-10-15,0 6 9 16,0 11-5-16,0 6 3 16,27 3-2-16,11-1-5 0,7 4 11 15,0-3 0-15,-1-3-12 16,-6 0 1-16,-4 0 13 16,-9-3 0-16,-5-2-4 15,-10-2-10-15,-10-1 12 16,0-2-11-16,0-4-20 15,-37-1 25-15,-1-2-10 16,0-6-8-16,11 4 14 16,2-4-25-16,19 0 23 15,6 0 11-15,0 0 6 16,0-27-1-16,0-4-2 16,13-6 0-16,39-6 0 15,-1-5 8-15,11-1-6 0,-3 6 8 16,-14 9-10-1,-15 8 34-15,-16 12-17 0,-7 8 0 16,0 6 4-16,-7 0-18 16,0 0-6-16,7 0 1 15,0 6-5-15,17 16 0 16,7 7 7-16,-11-3 0 16,11 3-1-16,-17-1 8 15,7-2-7-15,3 2 0 16,-17-2 2-16,17-1-1 15,-24-1-1-15,13-4 0 16,-13-9-4-16,0 1 8 16,7-6-4-16,0-6 1 15,-7 0 5-15,0 0 3 0,0 0-8 16,0 0 9-16,-7 0 30 16,-6-13-38-16,-18-3 10 15,17-8-4-15,7-1-6 16,-3-6 14-16,10-10-16 15,0-7 0-15,38-4-4 16,13 6 1-16,1 7 3 16,-1 7 0-16,-6 12 5 15,0 9-15-15,-8 5 10 16,-6 6 0-16,-17 0-10 16,0 0 5-16,-4 0 2 15,-10 0-26-15,0 14-102 16,0 7-85-16,0-1-213 0</inkml:trace>
  <inkml:trace contextRef="#ctx0" brushRef="#br1" timeOffset="-145710.73">27559 6324 695 0,'0'0'113'0,"0"0"4"16,0 0-14-16,0 0-55 15,0 0-28-15,0 0-20 16,0-12-7-16,0 12 0 15,0 12 9-15,0 2-2 16,0-6 0-16,0-2 4 16,0-6-1-16,0 0-3 15,0 0 0-15,7 0 24 16,0 0 29-16,10-6 24 16,-10-11-11-16,0-3-18 15,-7-4 22-15,0 8-43 0,0 2-16 16,0 5 1-1,0 6-9-15,0 3-6 0,0 0-6 16,-14 6-104-16,-17 25-39 16,0 3-117-16,11 4-329 15</inkml:trace>
  <inkml:trace contextRef="#ctx0" brushRef="#br1" timeOffset="-145523.73">27662 6721 563 0,'0'0'253'15,"0"0"-133"-15,0 0-23 0,0 0-1 16,0 0 17-16,0 0-27 16,-251 177-12-16,138-120-43 15,-4 5-23-15,-24 1-8 16,0 0-230-16</inkml:trace>
  <inkml:trace contextRef="#ctx0" brushRef="#br1" timeOffset="-127491.73">19094 8716 64 0,'0'0'525'15,"0"0"-329"-15,0 0-52 16,0 0-8-16,0 0-25 16,0 0-23-16,14-14 14 15,-4 11-38-15,-10 0-6 16,0-3-3-16,0 0-30 15,0 0 9-15,0 4-16 16,0-1-17-16,0 0 11 16,-10 1-12-16,-4 2-3 0,-7 0 1 15,-10 0-9-15,-7 0 11 16,11 0 0-16,-11 2 1 16,14 12-7-16,3-2 6 15,8 2 0-15,-5 1-2 16,5-1 4-16,-1 3-9 15,4 3 3-15,10 6-20 16,0 0 22-16,0-1-30 16,0 7 13-16,0-6 14 15,10 5-16-15,24-5 21 0,4-1 0 16,7 1-2 0,-7-6-6-16,-1-3 4 0,-9-3 4 15,-4-2-3-15,-10-4 8 16,-7 1-5-16,-7 0 0 15,0-1-15-15,0 4 3 16,-14 5-11-16,-31 0 23 16,1 0 8-16,-1-4-2 15,7-3-6-15,10-4 0 16,4-3 1-16,11-1 2 16,-1 1-3-16,-3 1-7 15,17-4 6-15,0 0-24 16,0 0 23-16,0 0-12 15,0 0-26-15,17 0 13 16,4 0 9-16,9 0 18 0,-9 0-5 16,-4 8-4-16,-3 6 4 15,-7 3-8-15,0 9 5 16,0 6 5-16,0 4 1 16,-7 11 2-16,0 6 0 15,0 8 7-15,0 6 1 16,0 3-5-16,0-5 1 15,-14-4 13-15,0-4-15 16,14-11 8-16,0-7-9 16,0-1 7-16,0-9-7 0,0-4-1 15,14-8 10 1,31-6 4-16,-1-2-4 0,15-9 29 16,-8 0 21-16,11 0-29 15,-10-17 8-15,-18-9-14 16,4 1-20-16,-21 7 9 15,-17 10-14-15,0 8-78 16,-76 3-306-16</inkml:trace>
  <inkml:trace contextRef="#ctx0" brushRef="#br1" timeOffset="-125488.73">18946 16455 758 0,'0'0'193'16,"0"0"-29"-16,0 0-38 15,0 0-56-15,0 0-31 16,0 0 15-16,14-51-31 16,3 44-2-16,4 7 6 15,-8-5-27-15,18-3 14 0,-10 5-13 16,-11 1 5-16,11 2-3 16,-14 0-3-16,0 0 0 15,10 0-3-15,-17 0 8 16,7 0-5-16,6 0 0 15,-13 0 0-15,7 0-4 16,-7 0 4-16,0 2 0 16,7 9-5-16,-7 1-4 15,10 2 7-15,-3 3 0 16,-7 3 2-16,0 0-11 16,0 1 9-16,0 1 2 15,0-2-7-15,0-8 9 16,-17 2-2-16,10 6 0 15,-7-9 3-15,8-5-10 16,-1 0 7-16,7-6-11 0,0 2 10 16,0-2-5-16,0 0 4 15,0 0 2-15,0 0 0 16,0 0-5-16,0 0 4 16,20 0 1-16,-6 6 0 15,3 0 3-15,-3 5-3 16,-7-8 0-16,-7 3 3 15,7-6-13-15,-7 6 10 16,0-1 0-16,0-5-5 16,0 0 3-16,0 0-3 15,0 6 4-15,0-6 1 16,0 0 11-16,0 3-11 0,0-3 1 16,0 0 6-16,0 0 2 15,0 0-7-15,0 0-2 16,0 0 4-16,0 0-7 15,0 0 3-15,0 0 0 16,0 0 0-16,0 0 4 16,0 0-4-16,0 0 0 15,0 0 4-15,0 0 9 16,0 0-12-16,0 0 6 16,0 0 22-16,0 0-18 15,0 0 18-15,0 0-20 16,0 0-4-16,0 0-10 15,0 0 1-15,0 0 0 0,10 0 0 16,11 0-4-16,3 0 8 16,3 0 0-16,-3 0 5 15,-3 0-4-15,-14 0-1 16,17 0 0-16,-17 0-2 16,7 0 8-16,-14 0-6 15,6 0 0-15,-6 0 3 16,0 0-3-16,0 0 0 15,0 0 0-15,0 0-2 16,0 3-5-16,0 5 5 16,-20-2-6-16,-11 5 8 15,-7 4 5-15,11-1-2 16,3 3-3-16,3-3 0 0,7 5 2 16,4 5-2-16,-4 2 0 15,14 0 2-15,0 5-13 16,0 7 11-16,0-4 0 15,0 3-2-15,14 0 11 16,-4-5-9-16,-3-4 0 16,0 1 1-16,-7-3-2 15,0-6 1-15,0-9 0 16,0-3-4-16,0 4 13 16,-7-12-9-16,-24 6 0 15,0-6 5-15,-3 0-2 16,-4 0-2-16,0 0-1 15,11 0 0-15,-4-6-90 16,7 0-169-16,3-8-464 0</inkml:trace>
  <inkml:trace contextRef="#ctx0" brushRef="#br1" timeOffset="-120151.73">20775 9855 20 0,'0'0'352'0,"0"0"-204"0,0 0-48 16,0 0 26-16,0 0-4 15,0 0-28-15,0 0 19 16,0 0-21-16,0 0-20 16,0-13 5-16,0-7-56 15,0-5 10-15,10-7-31 16,11 1 13-16,-7-1-12 15,17 6-1-15,-11 12 0 16,5 9-6-16,-12 5-2 16,11 0 6-16,4 11-4 15,-4 17-2-15,3 13-4 0,-9 5 3 16,-12 2 5 0,1-2-5-16,-7-10-10 0,0-5 11 15,0-9-20-15,0-12-10 16,0-4 33-16,0-2-17 15,0-4 22-15,0 0 14 16,0 0-12-16,0-26 6 16,7-8-8-16,10-9 0 15,4-4-3-15,10-1 5 16,-3-1-2-16,9 12 0 16,-16 11 11-16,-4 9-11 15,-10 15 0-15,0 2-18 16,0 0 16-16,10 8-20 15,10 21 22-15,-2 5-4 0,-5 3 10 16,-6 0-6-16,-4-3 0 16,4 1 3-16,-7-9-8 15,-7-4 5-15,7-2-5 16,-7-11-27-16,0 0-74 16,0-4-1-16,0-5-40 15,0 0-21-15,0 0-193 16</inkml:trace>
  <inkml:trace contextRef="#ctx0" brushRef="#br1" timeOffset="-119548.73">21459 9797 1 0,'0'0'594'0,"0"0"-451"0,0 0-33 15,0 0-13-15,0 0-79 16,0 0-17-16,0-12-2 15,7 12-3-15,24 0 4 16,-3 0 0-16,10-2 7 16,-1-8 11-16,-2-4-18 15,-18 3 23-15,-3 0 10 16,-7-4-13-16,-7 5 24 16,0-2 16-16,0 2-18 15,0 2 14-15,0 2-41 16,-14 4 2-16,-10-4-11 15,-4 6-4-15,-10 0 8 0,1 0-10 16,16 0 0 0,-3 8-10-16,10 12 10 0,7 4 0 15,7 4-1-15,0 1-6 16,0-1 3-16,21 1 4 16,17-7-13-16,13-5 9 15,-6-5 1-15,0-9 3 16,-7-3-5-16,-1 0 13 15,8 0-3-15,-17-5-5 16,-4-16 5-16,-11 4 4 16,1-2-6-16,-7-5-3 15,-7-1 22-15,10-1-11 0,-10 9 30 16,0 5-17 0,0 10-3-16,0 2 23 0,0 0-44 15,0 0-11-15,7 2 11 16,14 24-27-16,10 5 27 15,7 4 0-15,6-4 1 16,-9-3-6-16,9-2 9 16,-6-2-6-16,-7-10 2 15,-10-3-63-15,-7-2-18 16,-4-4-73-16,-10-5-156 16,0 0-236-16</inkml:trace>
  <inkml:trace contextRef="#ctx0" brushRef="#br1" timeOffset="-119341.73">22013 9714 515 0,'0'0'225'0,"0"0"-81"16,0 0-36-16,0 0-21 16,0 0-67-16,0 0-15 15,-14-2-5-15,14 32-7 16,0 7 7-16,0 6 3 15,0 0 4-15,0-5-1 16,0-2-6-16,0-5-35 16,0-4-140-16,0-13-155 15</inkml:trace>
  <inkml:trace contextRef="#ctx0" brushRef="#br1" timeOffset="-119046.73">22364 9473 811 0,'0'0'158'0,"0"0"2"0,0 0-59 16,0 0-24-16,0 0-54 15,0 0-23-15,0-7-1 16,0 43-16-16,7 12 17 15,6 13 2-15,-6-1 1 0,10-1-3 16,-10-1 4 0,-7-10 4-16,7-7-6 0,-7-10-2 15,7-11-9-15,0-6-2 16,-7-4-126-16,0-5-34 16,0-5-71-16,0 0-140 15</inkml:trace>
  <inkml:trace contextRef="#ctx0" brushRef="#br1" timeOffset="-118867.73">22261 9851 456 0,'0'0'146'0,"0"0"-26"0,0 0-30 16,0 0 8 0,0 0-89-16,0 0-4 0,79-15 19 15,-17 15-18-15,3-2-3 16,0 2-1-16,-3 0-2 15,-10 0-311-15</inkml:trace>
  <inkml:trace contextRef="#ctx0" brushRef="#br1" timeOffset="-118567.73">23110 9696 280 0,'0'0'431'0,"0"0"-353"16,0 0 6-16,0 0-1 15,0 0-29-15,0 0-9 16,-35 0-33-16,35 0-12 15,0 0-1-15,52 0 1 16,6 0 8-16,18 0-3 16,-4 0-4-16,-3 0-1 15,-10 0-112-15,-15 0-48 16,-23 0-30-16,-14 9-139 0</inkml:trace>
  <inkml:trace contextRef="#ctx0" brushRef="#br1" timeOffset="-118404.73">23127 9842 229 0,'0'0'226'0,"0"0"-163"15,0 0 5-15,0 0-33 16,0 0-25-16,0 0 25 16,148 0-24-16,-66 0-3 15,22 0-8-15,-1 0-63 16</inkml:trace>
  <inkml:trace contextRef="#ctx0" brushRef="#br1" timeOffset="-116866.73">24372 9471 707 0,'0'0'198'0,"0"0"-83"0,0 0 42 16,0 0-80-16,0 0-44 16,0 0 5-16,-76-63-38 15,55 63 19-15,-3 0-19 16,-3 14 0-16,-4 23-10 15,10 9 4-15,4 4 6 16,10 3-5-16,7-7-5 0,0-4-22 16,31-4-6-16,14-9-14 15,13-7 6-15,1-10-10 16,10-12 2-16,-11 0 38 16,-6 0 6-16,-8-12 10 15,-13-10 4-15,-10-2 0 16,-7 1 41-16,-14 1-11 15,0-7 20-15,0 3 8 16,0-2-37-16,0 2 16 16,0 4-6-16,0 7-35 0,0 7 18 15,0 8-18 1,0 0 0-16,0 0-4 0,0 0-14 16,0 2-2-16,17 19 9 15,3 7-23-15,11 4 2 16,-10-1 14-16,10-3-24 15,-10-10 20-15,10-4-26 16,-11-8 27-16,11-6 14 16,-7 0 7-16,-3 0 4 15,-14-15-4-15,6-5 18 16,-2-3 46-16,-11-5-26 16,0-4 23-16,0-5-10 15,0 3-22-15,0 5 37 16,0 9-36-16,0 6 0 15,-11 5-4-15,11 7-21 0,0 2-10 16,0 0 2-16,0 2-24 16,0 27 23-16,18 5 4 15,9-1 0-15,11-3-8 16,7-4 1-16,-8-6 6 16,1-9-3-16,-3-5-13 15,-11-6 9-15,-4 0 9 16,-9 0-1-16,2 0 5 15,-13-17 6-15,7-9-11 16,-7-3 1-16,0-2 6 16,0 2 8-16,0 1-15 15,-20 2 0-15,-4 6 10 0,10 12-3 16,7-1-8 0,7 9 1-16,0 0-13 0,0 0 9 15,0 0-27-15,0 9-26 16,0 14 56-16,0 4-11 15,27-1 8-15,18 4 4 16,7-5 0-16,-1-2 1 16,-6 2-1-16,0-1 0 15,-14-4-4-15,-11-3 10 16,-3-3-6-16,-10-6 0 16,-7-2-7-16,0-6 2 15,0 3-2-15,0-3 7 16,0 0-7-16,0 0 11 15,0 0-4-15,-7 0 25 16,-23-9-23-16,9-5 23 0,4-9-25 16,10 1 0-16,7-10-1 15,0-8 11-15,7-9-12 16,44-1 2-16,18-3 0 16,-10 14-5-16,-15 13 5 15,-6 15 0-15,-24 11-5 16,6 0-9-16,-9 0 13 15,9 22 0-15,-6 14-4 16,3 5-7-16,-3 7 6 16,0 2 6-16,3-5-3 15,-3-5 8-15,0-5-5 16,3-4 0-16,-10-8 7 0,-7-6-12 16,0-5 5-16,0-10-5 15,0-2-2-15,0 0 13 16,0 0-6-16,0 0 15 15,-24-14-10-15,-4-15 22 16,4-2-18-16,10-3-3 16,7-6 4-16,7-6 7 15,0-2-17-15,14 2 0 16,38 3 6-16,-1 11-11 16,-6 7 5-16,0 7 0 15,-8 7-6-15,1 2 5 16,-10 9 1-16,-4 0 0 15,-10 0-18-15,-8 0-37 16,-6 20-107-16,0 12-193 0</inkml:trace>
  <inkml:trace contextRef="#ctx0" brushRef="#br1" timeOffset="-116300.73">26290 9637 542 0,'0'0'207'16,"0"0"-79"-16,0 0 4 15,0 0-54-15,0 0-10 16,0 0-10-16,-44-52-57 0,37 52 14 16,0 0-15-16,-7 6 0 15,14 14-14-15,0 6 14 16,0-4 0-16,0 1-8 16,14-9-10-16,17-5 15 15,-11-2 2-15,5-7 2 16,-12 0 13-16,-6 0-14 15,0 0 7-15,0-10 14 16,-7-7-10-16,0 0 31 16,0-3-13-16,0 6-20 15,0-1-9-15,-14 9-3 16,-17 6-42-16,11 0-78 0,-11 0-275 16</inkml:trace>
  <inkml:trace contextRef="#ctx0" brushRef="#br1" timeOffset="-115206.73">26713 9345 93 0,'0'0'603'15,"0"0"-448"-15,0 0 12 0,0 0-57 16,0 0 7-16,0 0-39 16,7-109-28-16,-7 109 19 15,0 0-54-15,0 0-7 16,0 0-8-16,0 9-18 15,0 25 18-15,0 14-6 16,0 15 12-16,0 0-9 16,0-6 6-16,0-4-3 15,0-17 0-15,7-10 13 16,3-14-12-16,-10-10-1 16,7-2 2-16,-7 0 7 15,0 0-3-15,0 0-6 16,14 0 20-16,10-20-16 15,4-11 7-15,9-9-11 16,1 0 0-16,-10 3-7 0,-4 5 11 16,-11 15-4-16,-6 8 0 15,11 4 8-15,-18 5-16 16,0 0 8-16,20 0-29 16,11 0 19-16,4 26-22 15,9 2 16-15,-6-2 6 16,0-4-46-16,-7-4 47 15,-11-6-11-15,5-10 12 16,-12-2-6-16,1 0 15 16,0 0-1-16,3-5 8 15,-3-24 6-15,-7-2-6 16,-1-10 10-16,-6 7-2 0,0-1 26 16,0 5-25-16,0 6 11 15,-13 4 7-15,-8 6-32 16,4 3 15-16,3 7-18 15,7 4-10-15,0 0 3 16,1 10-11-16,6 27 18 16,-11 5-8-16,11 10 5 15,0-4-7-15,11-4 6 16,30-10-27-16,3-15 27 16,18-9-14-16,-3-10 18 15,-8 0 5-15,1 0 4 16,-14-18-8-16,-11-8-1 15,-3-2 2-15,-17-1 13 0,0 1-15 16,-7-3 21 0,0-2 16-16,0 5-27 0,0 6 29 15,0 10-15-15,0 9-16 16,0 3 6-16,0 0-14 16,0 0-5-16,0 0-1 15,0 15-9-15,0 7 13 16,31 10 2-16,7-1 0 15,7 1-6-15,13-4 6 16,0 2 0-16,1-12-5 16,-7 3-59-16,-22-7-60 15,-30-4-176-15,0-2-369 0</inkml:trace>
  <inkml:trace contextRef="#ctx0" brushRef="#br1" timeOffset="-114983.73">27848 9191 732 0,'0'0'143'15,"0"0"-55"-15,0 0 29 16,0 0-88-16,0 0-15 16,0 0-14-16,-45 59 0 15,25-1 6-15,2 1-3 16,5 2-2-16,-8-1 6 15,11 0-5-15,3-9-4 16,7-8-130-16,0-11-296 0</inkml:trace>
  <inkml:trace contextRef="#ctx0" brushRef="#br1" timeOffset="-114667.73">28285 8933 851 0,'0'0'181'16,"0"0"-57"-16,0 0-13 0,0 0-68 16,0 0-34-1,0 0-9-15,0 41 0 0,0 4 6 16,0 6 2-16,0 7-7 15,0-1-1-15,0 3 8 16,6-3-3-16,1-8-5 16,4-5 0-16,-4-17-7 15,6-7-4-15,1-9-41 16,10-5-22-16,-10-6-67 16,10 0-6-16,-17-17-97 15,-7-9-333-15</inkml:trace>
  <inkml:trace contextRef="#ctx0" brushRef="#br1" timeOffset="-114510.73">28212 9242 343 0,'0'0'165'0,"0"0"-48"0,0 0-26 15,0 0 4-15,0 0-27 16,0 0-68-16,-37-22 0 16,95 22 11-16,7 0-2 15,4 0 10-15,-4 0-19 16,-13 0-126-16,-21 0-340 15</inkml:trace>
  <inkml:trace contextRef="#ctx0" brushRef="#br1" timeOffset="-114134.73">28828 9119 764 0,'0'0'158'15,"0"0"-59"-15,0 0-23 16,0 0 1-16,0 0-76 16,0 0 5-16,-62-9-12 15,48 18 8-15,14 8-2 16,0 0 0-16,0-5-3 15,0 0-3-15,0-7 6 16,14-2 0-16,10-3 10 0,-3 0-5 16,-14 0 11-16,10 0 29 15,-4-14 15-15,-13-1 25 16,0 4-57-16,0-1-10 16,0 7-3-16,0 1-15 15,-20 4-19-15,-4 0-43 16,-7 12-121-16,10 17-90 15,7 11-276-15</inkml:trace>
  <inkml:trace contextRef="#ctx0" brushRef="#br1" timeOffset="-113915.73">28914 9645 811 0,'0'0'206'16,"0"0"-125"-16,0 0 40 16,0 0-46-16,0 0-65 15,0 0 18-15,-59 63-21 16,-6-18 2-16,-38 10-9 16,-24 2-34-16,-21 1-371 15</inkml:trace>
  <inkml:trace contextRef="#ctx0" brushRef="#br1" timeOffset="-108008.73">21043 11043 5 0,'0'0'23'15,"0"0"-16"-15,0 0 0 0,0 0 52 16,0 0 54-16,0 0-50 15,0 0 28-15,7 0 21 16,-7 0-9-16,0 0 2 16,0 0-22-16,0 0 24 15,0 0-24-15,0 0-7 16,0-4 17-16,0 4-34 16,7-2 14-16,-7 0-10 15,0 2-18-15,0 0 19 16,0-3-36-16,0 0-6 15,0-3 1-15,0 4-19 16,0-1 8-16,0 3-12 0,0 0 1 16,-7 0-10-16,-7 0-7 15,-10 8 13-15,-3 15-5 16,-11 11 14-16,17 6-6 16,4 3 0-16,17 0-15 15,0 0 10-15,0-2-36 16,38-8 11-16,7-4 17 15,6-12-24-15,1-7 18 16,-7-6 4-16,6-4 10 16,-13 0-2-16,0 0 7 15,-11-17 0-15,-3-3 11 16,-3-6-3-16,-14-3 3 16,10-2 6-16,-10-3-4 0,0 1 20 15,-7 0-31-15,0 10 14 16,0 9 13-16,0 8-14 15,0 4 15-15,0 2-30 16,0 0 0-16,0 0-2 16,0 0-11-16,0 0 6 15,0 2 3-15,0 21-31 16,0 12 29-16,0 4-7 16,0-1-17-16,7-4 13 15,24-8-9-15,-4-9 15 16,4-6 6-16,0-5-19 15,-10-6 20-15,3 0 4 16,3 0 0-16,-10-23 2 16,4-5 3-16,-14-1-5 0,7-3 28 15,-4 1-23-15,-10 0 25 16,0-1-3-16,0 9-10 16,0 6 18-16,0 9-18 15,0 2-7-15,0 6-7 16,0 0-1-16,0 0-4 15,0 0-10-15,0 3-19 16,-10 25 25-16,10 10 0 16,0 5-2-16,0-4-4 15,17-1-5-15,21-7 13 16,-4-8-11-16,4-9-11 16,-7-8 23-16,-4-6-10 15,4 0 13-15,0-3 2 16,-3-20 5-16,-4-3-1 0,-17-2-5 15,0-1 2-15,-7 0 20 16,0 1-7-16,0 5 14 16,0 3 5-16,-7 6-22 15,0 5 19-15,0 9-32 16,7 0 10-16,0 0-22 16,0 0 9-16,0 0-6 15,0 0-4-15,0 0-54 16,7 26 63-16,20 3-2 15,4 2-18-15,7 0 20 16,0 1-14-16,-4-7-2 0,-3 1 10 16,-10-5-25-16,-4-7 25 15,-17-2 0-15,7-7-7 16,-7 0 17-16,0-5-21 16,0 0-1-16,0 0 5 15,-24 0 17-15,10 0 9 16,-6 0 0-16,2 0-6 15,12-20 19-15,6-2-10 16,0-9-12-16,0-4 22 16,0-5-19-16,24 3 7 15,-4 5-9-15,-6 12 3 16,3 9 13-16,-17 8-13 16,7 3 6-16,-7 0-8 15,0 0 0-15,7 0-4 16,14 6-12-16,3 20 12 0,7 5-5 15,3 3 7-15,-3 3 0 16,0 1-3-16,-4-4 11 16,-3-2-8-16,4-7 0 15,-11-2 0-15,-3-9-5 16,-7-2 5-16,0-6 0 16,-7-6-1-16,0 0 5 15,0 0-4-15,0 0 0 16,0 0 1-16,-7 0 12 15,-24-6-9-15,10-14 12 16,1-3 12-16,2-3-26 16,11-5 11-16,7-9-9 0,0-9-3 15,38-3-2-15,21 1 1 16,16 5-3-16,-9 17-2 16,-22 10-11-16,-13 10 14 15,-17 9-10-15,-7 0-43 16,0 0-10-16,-7 26-70 15,0 8-136-15</inkml:trace>
  <inkml:trace contextRef="#ctx0" brushRef="#br1" timeOffset="-107515.73">23082 11326 452 0,'0'0'114'15,"0"0"-42"-15,0 0 54 16,0 0-27-16,0 0-26 15,0 0 8-15,0 0-31 16,-31-17 20-16,24 14-34 0,7 3-18 16,0 0 11-16,-6 0-29 15,6 0 0-15,0 0-5 16,0 0 4-16,0 0-4 16,0 0-18-16,0 0 10 15,0 0 7-15,0 0 1 16,13 0 5-16,5 0 7 15,-12 0-2-15,1 0 8 16,0 0-6-16,0-2-4 16,-7-13 27-16,0 4-13 15,0-4 21-15,0 4-14 16,0 5-17-16,0 3 7 0,0 3-14 16,-14 0-17-16,1 0 7 15,-5 12-45-15,5 13-93 16,6 6-185-16</inkml:trace>
  <inkml:trace contextRef="#ctx0" brushRef="#br1" timeOffset="-106590.73">23430 11089 829 0,'0'0'138'0,"0"0"-25"0,0 0-9 15,0 0-29-15,0 0-22 16,0 0-53-16,-14-40 3 16,14 40-7-16,0 26-16 15,0 8 20-15,0 6 0 16,0 8 9-16,0-5-11 15,0 1 2-15,0-8 0 16,0-7-5-16,0-6 8 16,0-13-3-16,0-3 0 15,0-7 5-15,0 0 3 16,0 0-8-16,14 0 2 0,10-14 21 16,3-15-21-16,4-6 8 15,0-1 11-15,-10 1-21 16,-8 4 26-16,12 11-22 15,-19 9-3-15,-6 11 17 16,0 0-15-16,7 0-6 16,0 0 2-16,10 0-20 15,4 19 13-15,0 7 8 16,10 0 0-16,-1 0-4 16,-16-3 4-16,17-3-5 15,-10-9-5-15,3-5-7 16,-3-3 10-16,3-3 1 15,-4 0 6-15,-6 0 2 16,3-9 2-16,-3-14-4 16,0-3 7-16,-7-2-3 0,-7-3 15 15,0-4-3-15,0 3 6 16,-7 1 2-16,-14 5-23 16,-10 6 27-16,17 8-20 15,-10 4-1-15,11 8-12 16,6 0 5-16,7 0 0 15,-7 12-6-15,7 19 4 16,0 9 2-16,0 6 0 16,0-3-8-16,20-3-1 15,18-11 1-15,-7-7-8 16,4-10 9-16,-5-9-13 0,1-3 20 16,-3 0 0-1,3 0 6-15,0-20-3 0,-4-6-3 16,-13 0 0-16,3 0 11 15,-17-2-7-15,0 2 19 16,0 1 3-16,0 1-15 16,0 10 22-16,0 6-32 15,0 8 4-15,0 0-3 16,0 0-2-16,0 0-6 16,0 11-5-16,21 12 11 15,10 6-2-15,7-1 2 16,-11 1 0-16,18-3-3 15,0-6 3-15,-1 0-3 16,-6-9-23-16,0 0-53 0,-11-8-53 16,-2-3-115-16,-19 0-150 15</inkml:trace>
  <inkml:trace contextRef="#ctx0" brushRef="#br1" timeOffset="-106384.73">24365 11089 636 0,'0'0'155'0,"0"0"-121"15,0 0 32-15,0 0-36 16,0 0-18-16,0 0-9 0,0 0 0 16,-31 65 12-16,3-23-15 15,-3-3 0-15,0 10-3 16,18-4-23-16,6-5-236 15</inkml:trace>
  <inkml:trace contextRef="#ctx0" brushRef="#br1" timeOffset="-106051.73">24674 10817 837 0,'0'0'168'16,"0"0"-51"-16,0 0 9 16,0 0-61-16,0 0-51 15,0 0-14-15,24 15 1 16,-17 16-1-16,14 9 0 15,-11 3 4-15,-3 3-3 16,0-3-1-16,0-1 0 16,7-4-2-16,3-10 7 15,3-5-10-15,-6-9-10 16,10-5-90-16,-3-9-28 0,-4 0-84 16,-3 0-197-16</inkml:trace>
  <inkml:trace contextRef="#ctx0" brushRef="#br1" timeOffset="-105878.73">24698 11026 421 0,'0'0'182'16,"0"0"-43"-16,0 0-22 16,0 0-28-16,0 0-67 15,0 0-8-15,38-8-14 16,7 8 0-16,-4 0-16 15,21 0-281-15</inkml:trace>
  <inkml:trace contextRef="#ctx0" brushRef="#br1" timeOffset="-105422.73">25585 11014 760 0,'0'0'164'15,"0"0"-92"-15,0 0 11 16,0 0 1-16,0 0-54 15,0 0-19-15,-13 0-4 16,13 4-7-16,0-4 0 0,38 0-6 16,20 0 6-16,18 0 17 15,27 0-17-15,0 0-14 16,-7 0-115-16,-27 0-81 16,-42 0-130-16</inkml:trace>
  <inkml:trace contextRef="#ctx0" brushRef="#br1" timeOffset="-105241.73">25685 11168 657 0,'0'0'39'0,"0"0"-20"16,0 0 27-16,0 0 12 15,0 0 6-15,0 0-16 16,279 21-25-16,-190-21-10 15,0 0-6-15,-13 0-14 16,-24 3-244-16</inkml:trace>
  <inkml:trace contextRef="#ctx0" brushRef="#br1" timeOffset="-102175.73">26930 10978 195 0,'0'0'388'15,"0"0"-209"-15,0 0-47 16,0 0-22-16,0 0 18 16,0 0-21-16,0 0-3 15,7-6-1-15,-7 6-62 16,0 0 6-16,0 0-18 16,0 0-26-16,0 0 17 15,0 11-20-15,0 20 0 16,0 16 9-16,0 4-3 15,-7 3-1-15,7-3-5 16,-7-5 12-16,7 0-11 0,0-12-1 16,-10-5 0-16,10-6-7 15,0-8 20-15,0-7-13 16,0-8 0-16,0 0 6 16,0 0 6-16,0 0-11 15,0 0-1-15,0-12 35 16,0-13-31-16,0-10 10 15,-7-11-14-15,0-8 8 16,7-12-3-16,-7-5-5 16,7-1 0-16,0 3-1 15,0 12 6-15,0 12-5 16,0 13 0-16,7 15-8 0,17 7 2 16,3 6-9-16,18 4-3 15,7 0 17-15,17 8-26 16,-11 21 26-16,-6 5-6 15,-8-5-21-15,-16-1 24 16,-11-2-15-16,-10-3 4 16,-7-3 14-16,0 6-45 15,-38 0 28-15,-27-3-16 16,-25 2-76-16,-6-7-13 16,20-4-82-16,25-6-89 15</inkml:trace>
  <inkml:trace contextRef="#ctx0" brushRef="#br1" timeOffset="-101305.73">27380 10968 514 0,'0'0'305'0,"0"0"-121"15,0 0-54-15,0 0-22 16,0 0-33-16,0 0-47 15,-7-37-12-15,7 37-16 16,31 0-2-16,14 0-5 16,14 15 12-16,-1 7-5 15,-13 4 0-15,-8 6-5 16,-9-3-3-16,-11-3 7 0,-10 2 1 16,-7-8-6-16,0 0-3 15,0-3 3-15,-24-5 5 16,-4-7-27-16,-2-5 16 15,9 0 5-15,14 0 7 16,-3-11 19-16,10-12-11 16,0-6-2-16,24-8-6 15,20-7 6-15,1-3-8 16,7-5 2-16,-14 4 0 16,-11-1 0-16,-3 9 8 15,-17 3-8-15,-7 11 7 16,0 12-4-16,0 5 42 15,0 9-4-15,0 0-11 16,0 0-30-16,0 0-12 0,-24 20 12 16,10 12 0-16,7-1 5 15,7 1-9-15,0-1 4 16,0-2 0-16,31 0-7 16,11-4 10-16,13-8-3 15,-14 0 0-15,4-11-2 16,-1-3-6-16,-13-3 7 15,-10 0 1-15,10-3 11 16,-18-20-3-16,5-5-1 16,2-4 8-16,-13 1 2 15,-7 2 36-15,7 6-20 16,-7 10 2-16,0 6 9 0,0 4-38 16,0 3 12-16,0 0-18 15,0 0-12-15,0 0 12 16,17 28-22-16,-3 13 22 15,10 4 0-15,-3 7 9 16,-8 3-9-16,12-4 0 16,-19-8-1-16,8-15-5 15,-7-14-9-15,3-10 15 16,-3-4 2-16,0 0 0 16,0 0 14-16,0-29-1 15,17-5-13-15,-17-12 21 16,13-3-22-16,-2-1 0 15,-5-3-1-15,1 4 9 0,3 8-9 16,4 9 0 0,-7 11 4-16,-7 10-10 0,3 8 6 15,-3 3-35-15,7 0-30 16,10 0-121-16,-11 26-88 16,-6 3-195-16</inkml:trace>
  <inkml:trace contextRef="#ctx0" brushRef="#br1" timeOffset="-100975.73">29027 10775 142 0,'0'0'568'0,"0"0"-396"15,0 0-44-15,0 0-36 16,0 0 2-16,0 0-71 15,-51-18-5-15,34 18-18 16,3 3 5-16,7 12-9 16,7 1 4-16,0-4-5 15,0-4 2-15,0-2-8 16,7-6 11-16,17 0 16 16,-4 0-13-16,-6 0 26 15,3 0-4-15,-17 0 15 16,0-8-2-16,0 6-35 15,0-2 14-15,0 4-17 16,0 0-80-16,-17 0-142 0,3 17-263 16</inkml:trace>
  <inkml:trace contextRef="#ctx0" brushRef="#br1" timeOffset="-100766.73">29151 11192 685 0,'0'0'232'0,"0"0"-143"16,0 0 22-16,0 0-34 0,0 0-23 16,0 0-28-16,-227 183-9 15,189-146-9-15,14 0-8 16,4-5-60-16,-11 0-259 15</inkml:trace>
  <inkml:trace contextRef="#ctx0" brushRef="#br1" timeOffset="4408.27">21050 13943 194 0,'0'0'550'0,"0"0"-349"16,0 0-81-16,0 0-11 16,0 0-23-16,0 0-59 0,0-53-9 15,0 53-18-15,0 15-13 16,0 25 8-16,0 12 5 16,0 1 0-16,0 7-2 15,7-5 13-15,17-4-11 16,-10-10 0-16,0-7 4 15,-4-17-6-15,4-3 2 16,-14-14 0-16,0 0 0 16,0 0 11-16,0 0-7 15,0 0 12-15,0 0 32 16,0-5 51-16,0-21-40 16,0-17-51-16,0-9-3 0,0-5 7 15,0-3-11-15,0-8-1 16,0-4 7-16,7 4-14 15,-7 8 8-15,7 14-1 16,-1 17 0-16,5 12 2 16,-4 9-4-16,13 4 0 15,11 4-31-15,7 0 18 16,3 0-28-16,4 9 15 16,-7 11 21-16,-7 6-38 15,-24 5 15-15,-7 1 4 16,0 5-15-16,0 3 31 15,-38-3-26-15,-21-3-6 16,1-2-34-16,-4-6-25 16,28-3-15-16,3-3-47 15,24-12-90-15</inkml:trace>
  <inkml:trace contextRef="#ctx0" brushRef="#br1" timeOffset="5300.27">21408 13920 332 0,'0'0'306'16,"0"0"-199"-16,0 0-1 0,0 0-45 16,0 0-10-1,0 0-31-15,89-26-14 0,-37 26 0 16,-8 0-4-16,8 20-2 15,-18 0 7-15,11 5-3 16,-14 1-4-16,-10 0 0 16,-4-6-1-16,-10 3-8 15,-7-3 3-15,0 0 5 16,-7-6-8-16,-24-3 0 16,-7 1 3-16,-7-10-21 15,25-2-4-15,6 0 30 16,4 0 1-16,10-8 11 15,0-15 1-15,0-5-12 16,0-4 10-16,38-11-10 16,6 3 5-16,8-5-3 0,-7 7-2 15,-8-5 0-15,-6 9 16 16,-10 9-14-16,-7 5 16 16,-14 5 18-16,0 7 8 15,0-2 11-15,0 8-29 16,0 2 18-16,0 0-37 15,-7 0-7-15,0 0 0 16,-14 0 0-16,4 17 4 16,3 9-6-16,1 5 2 15,6 9 0-15,7 3-2 16,0-9-19-16,0-1-12 16,13-11 13-16,25-8-17 0,14-8 34 15,6-6-14-15,-6 0 12 16,0-6-2-16,-1-19 13 15,-13-1-6-15,-7-6 5 16,-17 0 4-16,-8 1 51 16,1-3-15-16,-7 5 34 15,0 4-8-15,0 11-30 16,0 4 4-16,0 10-10 16,0 0-34-16,0 0-2 15,0 35-31-15,0 20 32 16,0 10-1-16,18 7 8 15,9-4-7-15,4-10 0 16,7-7 6-16,-11-17-15 0,-3-12 9 16,-10-9 0-1,0-13-9-15,-7 0 19 0,3-3-10 16,4-31 19-16,0-24-17 16,3-10 16-16,-10-15-15 15,-7-3 4-15,13 3 7 16,1 11-4-16,3 27-10 15,-10 25 0-15,0 17 3 16,0 3-17-16,0 17-1 16,10 26-22-16,-10 20 5 15,7 6-127-15,-7 5-57 16,-1-8-133-16</inkml:trace>
  <inkml:trace contextRef="#ctx0" brushRef="#br1" timeOffset="5662.27">22866 14088 519 0,'0'0'193'0,"0"0"-113"15,0 0 24-15,0 0-68 16,0 0-15-16,0 0-21 15,-28-9 4-15,28 29-12 16,0-6 4-16,0 4 4 16,0-13-2-16,0 1-9 0,0-6 11 15,21 0 6 1,3 0-3-16,-10-6 26 0,-1-13 3 16,-6-4 38-16,-7 3-5 15,0-4-28-15,0 8 13 16,0 4-34-16,0 6-16 15,-7 1-2-15,-6 5-9 16,6 0-56-16,0 0-89 16,-10 20-26-16,17 5-174 15</inkml:trace>
  <inkml:trace contextRef="#ctx0" brushRef="#br1" timeOffset="6486.27">23295 13851 503 0,'0'0'252'0,"0"0"-89"15,0 0-39-15,0 0 2 16,0 0-59-16,0 0-35 16,-58-104-25-16,58 104-7 15,0 15-6-15,0 16 5 16,0 13 1-16,0 1 1 15,7 7-1-15,0-9 0 16,3-4-2-16,-3-5 10 16,0-8-8-16,0-8 0 15,0-13 0-15,-1-5 1 0,-6 0-1 16,0 0 0-16,11 0 23 16,-4-14-22-16,6-15 11 15,-6-2-12-15,7-6 3 16,3 8-2-16,-3 5-1 15,0 6 0-15,-4 3-3 16,4 9-2-16,0 6 3 16,10 0-3-16,3 12-2 15,4 14-1-15,0-1 5 16,-10 1-2-16,17 0 0 16,-11-12-20-16,4 3 10 15,7-14 9-15,-18 0-3 0,11-3 1 16,0 0 8-16,-10 0 0 15,0-17 6-15,-4-9 4 16,-17 0-7-16,0 1 9 16,0-7-4-16,0-2 32 15,0-1-17-15,-24 0-5 16,-4 10 22-16,-3 6-33 16,17 7 14-16,-3 12-21 15,10 0 0-15,1 0-8 16,-8 20-4-16,14 23 12 15,0 3-5-15,0-3 11 16,14-3-12-16,16-9 4 16,8-14-33-16,-10-3 31 0,10-14-20 15,-7 0 24 1,3 0-8-16,-3 0 13 0,0-11-5 16,-11-6 0-16,1-6 5 15,-4 3 1-15,-3-3-3 16,-14 3 2-16,7 3 26 15,-7 8-20-15,0 9 21 16,0 0-22-16,0 0-3 16,7 0-14-16,3 12-16 15,4 20 20-15,7 7-7 16,9-5 16-16,8 1-6 16,0-7 0-16,-4-8-31 0,4-2-8 15,0-10-66 1,0-5-65-16,-17-3-19 0,-8 0-331 15</inkml:trace>
  <inkml:trace contextRef="#ctx0" brushRef="#br1" timeOffset="6668.27">24306 13917 395 0,'0'0'200'0,"0"0"-70"16,0 0-10-16,0 0-11 15,0 0-79-15,0 0-29 16,-37-27-2-16,30 42-2 15,7 14 3-15,-11 2 0 16,-2 3 4-16,-1 3-10 0,-10 1-51 16,10-4-113-1,14-3-425-15</inkml:trace>
  <inkml:trace contextRef="#ctx0" brushRef="#br1" timeOffset="6944.27">24808 13547 803 0,'0'0'171'0,"0"0"-43"16,0 0 5-16,0 0-48 15,0 0-65-15,0 0-20 0,-27-22-11 16,27 62 11-16,0 11 0 15,0 12 9-15,0-6-13 16,0 3 4-16,0-5 0 16,7-12 0-16,7-9 0 15,6-8-21-15,11-12-76 16,-7-3-53-16,-3-11-7 16,-7 0-205-16</inkml:trace>
  <inkml:trace contextRef="#ctx0" brushRef="#br1" timeOffset="7113.27">24712 13813 75 0,'0'0'437'15,"0"0"-296"-15,0 0-75 16,0 0-4-16,0 0-56 16,0 0 13-16,165-25 3 15,-62 16-17-15,7 0 4 16,-7 7-9-16,-6 2-236 15</inkml:trace>
  <inkml:trace contextRef="#ctx0" brushRef="#br1" timeOffset="7499.27">25462 13799 625 0,'0'0'130'0,"0"0"-69"0,0 0 44 16,0 0-41-1,0 0-52-15,0 0-12 0,44-37-1 16,8 25 1-16,6 7 6 16,25 2-2-16,6 3-4 15,-10 0 0-15,-3 0-8 16,-24 0-80-16,-21 8-96 15,-31 7-76-15,0 2-167 16</inkml:trace>
  <inkml:trace contextRef="#ctx0" brushRef="#br1" timeOffset="7652.27">25585 13934 207 0,'0'0'75'0,"0"0"19"16,0 0-25-16,0 0-22 15,0 0-3-15,0 0-34 16,231 31 5-16,-125-31-15 16,-2 0-148-16</inkml:trace>
  <inkml:trace contextRef="#ctx0" brushRef="#br1" timeOffset="8601.27">26335 13679 289 0,'0'0'507'0,"0"0"-381"15,0 0-5-15,0 0-21 16,0 0-37-16,0 0-13 16,0 0-16-16,0-31-33 0,0 31 14 15,0 0-15-15,0 17-8 16,7 17 0-16,3 9 13 15,-10 8-5-15,0-11 1 16,0-2 9-16,0-4-10 16,0-11 0-16,0-6 0 15,0-8 3-15,0-4 1 16,0-5-4-16,7 0 17 16,0 0-16-16,7-11 29 15,-1-15-18-15,18-14-10 16,-7 4 0-16,-3-2 8 15,0 6-10-15,-4 12 0 16,-3 6 9-16,-7 8-13 16,-1 6 4-16,5 0-17 15,3 0 16-15,-1 11-21 0,11 16 22 16,4 4 0-16,-4-3-17 16,-3 1 14-16,9-9-24 15,-2 0 4-15,3-14 22 16,0-4-15-16,-10-2 16 15,9 0-2-15,-9-8 9 16,-14-12 5-16,10-9-10 16,-10 1 8-16,-7-4 54 15,0-5-39-15,0 2 12 16,0 11 0-16,-24 6-33 0,10 4 16 16,-6 14-20-1,-4 0 0-15,10 0-12 0,-10 6 9 16,3 20 3-16,7 8 0 15,14-3-5-15,0 0-1 16,0-2-27-16,0-5-6 16,35-8 30-16,3-2-18 15,20-11 24-15,4-3-1 16,10 0 8-16,-13-8-4 16,2-17 0-16,-16-3 0 15,-17 3 5-15,-4-3 2 16,-17 2-2-16,-1 8 35 15,-6 8-22-15,0 4 38 16,0 6-44-16,0 0-8 16,0 0-8-16,0 0-15 15,7 26 4-15,11 5 6 0,9 9 17 16,11-3-21-16,7 0 7 16,6-11-43-16,-6 0 4 15,6-11-81-15,-6-4-54 16,0-6-187-16</inkml:trace>
  <inkml:trace contextRef="#ctx0" brushRef="#br1" timeOffset="8806.27">27508 13731 677 0,'0'0'205'0,"0"0"-106"15,0 0 5 1,0 0-36-16,0 0-61 0,0 0 4 15,-52-12-11-15,28 43 0 16,-4 7-3-16,-3-1 9 16,11 9-7-16,-11 0 1 15,17-2-189-15,4-3-187 16</inkml:trace>
  <inkml:trace contextRef="#ctx0" brushRef="#br1" timeOffset="9248.27">27789 13436 441 0,'0'0'488'0,"0"0"-329"0,0 0-26 15,0 0-2-15,0 0-82 16,0 0-39-16,0-32-10 15,0 64-21-15,0 15 12 16,-6 9 13-16,-5 5-4 16,-2 7 0-16,13-5 11 15,0-1-10-15,0-9-1 16,0-23-17-16,13-1-20 0,25-12-48 16,-7-5-9-1,-3-12 9-15,2 0-30 0,-16 0-27 16,-14-6 75-16,0-12 33 15,-7-2-46-15,-30 6 8 16,-5-9 72-16,-13 7 21 16,14-3 16-16,-4 3 33 15,1 2 2-15,20 2-33 16,10 4 4-16,14 2 0 16,0 6 23-16,0-8-66 15,27 4 9-15,28-4-4 16,11 5-5-16,16 3-7 0,-17 0-88 15,11 0-194 1</inkml:trace>
  <inkml:trace contextRef="#ctx0" brushRef="#br1" timeOffset="9614.27">28247 13770 561 0,'0'0'318'16,"0"0"-222"-16,0 0-21 16,0 0 5-16,0 0-57 0,0 0-9 15,-45-34-14-15,45 34-19 16,-7 6 9-16,7 14 5 15,0 0 5-15,0-6-5 16,24 1 11-16,4-8-3 16,3-7-2-16,0 0 0 15,-18 0 25-15,8 0-25 16,-11 0 60-16,-10-13 18 16,0-4-52-16,0-3-19 15,-31 6-8-15,-13 5-68 16,-15 9-87-16,8 0-218 15</inkml:trace>
  <inkml:trace contextRef="#ctx0" brushRef="#br1" timeOffset="10514.27">28732 13499 67 0,'0'0'754'0,"0"0"-614"16,0 0-18-16,0 0-39 0,0 0-6 16,0 0-45-1,20-29-26-15,-20 29-6 0,0 26-25 16,0 17 25-16,0 3 6 15,7 5 6-15,-7 0-9 16,7-7-3-16,-7-13 2 16,0-11-1-16,7-9-1 15,3-5 0-15,-10-6 4 16,7 0 7-16,-7 0 1 16,7 0 3-16,7 0-9 15,3-23 26-15,3-8-32 16,18-9 3-16,7 3-3 15,-17 3 10-15,2 8-11 16,-9 8 1-16,-4 10 0 0,-17 5-8 16,7 3 8-16,14 0-17 15,3 11 17-15,3 9-17 16,11 9 15-16,-7-3-5 16,7 0-24-16,7-6 24 15,-18-10-12-15,11-6 19 16,-17-4-3-16,3 0 12 15,-4 0-5-15,4-20-3 16,-3-14 6-16,-14-3 7 16,-7-1-10-16,0 1 14 15,0 0 18-15,0 5-24 16,-7 10 23-16,-7 11-9 16,0-1-19-16,-3 9-6 0,4 3-1 15,-1 0-13-15,-3 8 9 16,-4 25 1-16,14-6 3 15,7 14 0-15,0-2-18 16,28-4 17-16,27-4-17 16,10-8 18-16,7-17-6 15,-3-6 17-15,-18 0-9 16,1 0-2-16,-21-14 4 16,-10-7 6-16,-14 1-8 15,-1 0-2-15,-6 0 28 16,0-5-22-16,0-1 43 15,0 3-30-15,0 8-14 16,0 7 35-16,-6 5-38 16,6 3 5-16,0 0-7 0,0 0-16 15,0 18 9-15,0 13 7 16,24 6 0-16,-4 3-3 16,11-6 4-16,7 1-1 15,-11-4 0-15,18-5-9 16,0-6 2-16,-7-3-44 15,0-3-71-15,-11-11-39 16,-10-3-133-16,-17 0-289 16</inkml:trace>
  <inkml:trace contextRef="#ctx0" brushRef="#br1" timeOffset="10705.27">29976 13525 480 0,'0'0'300'16,"0"0"-169"-16,0 0-55 15,0 0 6-15,0 0-64 16,0 0-12-16,-89 8 1 16,58 24 9-16,10 3-16 15,-3 7 0-15,4 7 5 16,-11 2-14-16,17 3-4 16,7-4-190-16,7-17-338 15</inkml:trace>
  <inkml:trace contextRef="#ctx0" brushRef="#br1" timeOffset="11150.27">30227 13222 865 0,'0'0'206'0,"0"0"-60"15,0 0-14-15,0 0-52 16,0 0-46-16,0 0-25 16,-51-40-18-16,27 74 8 15,10 9 1-15,0 8-5 16,7 6 5-16,-3-5 0 16,10 4 3-16,0-3 7 0,0-5-10 15,0-10 0-15,17-4-8 16,4-9 7-16,-4-7-75 15,4-10-18-15,-15-8-26 16,-6 0 1-16,0-2 13 16,0-27-118-16,0-5-117 15,-13 0 127-15,-25-1 214 16,7 3 21-16,-3 7 112 16,3 5 82-16,10 6-72 15,4 4-29-15,17 8-28 16,0 2 21-16,0 0-76 15,0 0-26-15,44 0 4 16,32 0-8-16,20 0 8 16,8 0-9-16,-1 0-376 0</inkml:trace>
  <inkml:trace contextRef="#ctx0" brushRef="#br1" timeOffset="11489.27">30664 13413 827 0,'0'0'116'0,"0"0"-42"16,0 0-8-1,0 0-51-15,0 0-9 0,0 0-6 16,-65 3-1-16,58 14-8 15,7 0 5-15,0-8 4 16,0-4 0-16,7 1 6 16,13-6 10-16,-3 0-15 15,4 0 9-15,-7 0 27 16,3-8-14-16,-10 3 48 16,-7-2-46-16,0-1-21 15,0 8-8-15,0 0-79 16,-7 8-198-16,-17 25-525 15</inkml:trace>
  <inkml:trace contextRef="#ctx0" brushRef="#br1" timeOffset="11675.27">30836 13846 721 0,'0'0'135'0,"0"0"-13"0,0 0 0 16,0 0-13-16,0 0-39 16,-244 176-36-16,103-119-19 15,-17 6-15-15,-11 2-49 16,14-1-506-16</inkml:trace>
  <inkml:trace contextRef="#ctx0" brushRef="#br1" timeOffset="101107.27">21332 15106 441 0,'0'0'370'16,"0"0"-215"-16,0 0-7 16,0 0-30-16,0 0-17 15,0 0-43-15,0 0-33 16,-7-26 11-16,7 26-29 16,0 0-2-16,0 8-2 15,0 21 7-15,0 11-5 16,0 0 4-16,0 9-8 15,0 2 9-15,0-2-9 16,14 2-1-16,-7 1 3 0,3-12 7 16,-10-9-10-16,0-8 0 15,0-9 8-15,0-8-9 16,0-6 1-16,7 0 0 16,-7 0 15-16,7 0-3 15,-7 0 70-15,0-20-28 16,0-14-33-16,0-15-8 15,0-10-12-15,0-8-1 16,0-7 3-16,-7-6 5 16,-10 0-8-16,17 9 0 15,-7-1 4-15,7 28-5 16,0 14 1-16,0 16 0 16,0 14-5-16,0 0-3 15,0 0 4-15,0 0-14 0,24 0-22 16,21 8 31-16,13 12-10 15,1 17-1-15,-1 0 7 16,-20 4-16-16,7 1 29 16,-21-8-1-16,-17-5-3 15,0-3-4-15,-7 0-5 16,0-6-27-16,-52-1 3 16,-24-1-58-16,4-7 13 15,-4-2-39-15,25-3-35 16,20-4-47-16,24 2-222 15</inkml:trace>
  <inkml:trace contextRef="#ctx0" brushRef="#br1" timeOffset="102072.27">21831 15106 570 0,'0'0'199'16,"0"0"-23"-16,0 0-86 16,0 0 17-16,0 0-22 15,0 0-40-15,0-43-21 16,0 43-16-16,0 0-8 16,0 0 0-16,34 0-11 0,11 17 11 15,6 3 3-15,-6 3-3 16,-7-1 0-16,0 4 0 15,-11-3 5-15,-3-3-5 16,-17-8 0-16,-7-1-9 16,0 4 5-16,0-9-3 15,-20 2 7-15,-18-8 0 16,-7 0-10-16,14 0 10 16,17 0 0-16,1-6 2 15,13-20-1-15,0-3-1 16,0-5 0-16,20-6-3 0,25-3 0 15,7-5 3 1,-1-1 0-16,1 6 2 0,-15 8 3 16,-12 10-3-16,-12 6 16 15,-13 7 9-15,0 6-3 16,0-3 24-16,0 7-13 16,0 2-19-16,0 0-10 15,0 0-6-15,-7 0-3 16,-17 0-6-16,4 11 5 15,3 15 4-15,3 5 0 16,7 2 1-16,7-3-10 16,0-4 9-16,0 6-4 15,14-13 3-15,17-1-17 16,0-4 6-16,3-8 9 16,4-6 1-16,6 0 1 0,1 0 2 15,-14 0 1-15,-3-12 6 16,-4-8-3-16,-4-4 9 15,-13-1-1-15,10 0 4 16,-10-4 19-16,0 4-24 16,0 2 9-16,-7 8 9 15,0 10-26-15,0-1 13 16,0 6-17-16,0 0 3 16,0 0-10-16,7 0-19 15,0 20 9-15,10 9 10 16,4 11 13-16,3-1-6 15,3 4 1-15,4 1 4 0,-10-5-8 16,3-1 3 0,-4-10 0-16,-2-11 3 0,-12-11 1 15,1-6-4-15,-7 0 4 16,7 0-1-16,0 0 26 16,10-17-22-16,-3-17 6 15,7-4 17-15,-4-7-30 16,4-7 17-16,3 9-12 15,-11 9 1-15,-6 11-2 16,0 11-4-16,0 7 0 16,-7 1-1-16,0 4-3 15,0 0-17-15,10 0-69 16,4 15-102-16,14 14 30 16,9-1-125-16,15-1-231 15</inkml:trace>
  <inkml:trace contextRef="#ctx0" brushRef="#br1" timeOffset="102305.27">23526 14951 239 0,'0'0'443'16,"0"0"-313"-16,0 0 24 15,0 0-51-15,0 0-2 16,0 0-44-16,-72-43-47 15,92 38-3-15,39 2-7 16,30-2 0-16,31-2-4 0,15 7-14 16,-19 0-79-16,-26 0-41 15,-39 0-92-15,-30 12-60 16</inkml:trace>
  <inkml:trace contextRef="#ctx0" brushRef="#br1" timeOffset="102461.27">23749 15040 263 0,'0'0'138'16,"0"0"-11"-16,0 0-46 16,0 0-32-16,0 0-33 15,0 0-2-15,38 16 43 16,41-16-34-16,18 0-3 16,9 0-12-16,-3 0-8 0,0 0-25 15,1 0-202 1</inkml:trace>
  <inkml:trace contextRef="#ctx0" brushRef="#br1" timeOffset="103484.27">24936 15005 699 0,'0'0'185'15,"0"0"-72"-15,0 0 11 16,0 0 3-16,0 0-73 16,0 0-2-16,0-46-21 15,6 35-20-15,15 4 23 16,3-6-34-16,-3 5 0 15,3 1 1-15,3 7 3 16,4-5-4-16,-7 5 0 16,4 0-1-16,-4 0-9 15,-3 5 2-15,-8 23 2 16,-2 5-1-16,-4 10 3 0,-7-6 4 16,0 1 0-1,0-10-8-15,0-5 8 0,0-17-17 16,0-6 13-16,0 0 1 15,0 0 6-15,0 0 19 16,0-12 13-16,20-25-29 16,4-7 24-16,4 5-20 15,10-7-6-15,-14 3 19 16,3 12-21-16,-13 11 12 16,3 2-4-16,-17 16-7 15,7 2-2-15,7 0-1 16,3 0-16-16,4 14 15 0,9 12-21 15,-9 5 7 1,3 0 2-16,-3 1-5 0,-1-6 10 16,5-5-16-16,-12-11 7 15,11-2 12-15,-3-4-14 16,-4-4 19-16,4 0-2 16,10-4 5-16,-4-22 8 15,4-4-8-15,-10-4 0 16,-4-12 14-16,-17-3-10 15,0 3 27-15,-10-2 1 16,-25 14-30-16,-9 8 8 16,13 9-10-16,17 14 0 15,0 3-6-15,4 0-11 16,3 32 14-16,0 13-6 16,7 12 8-16,0-5-9 15,38-7 4-15,20-2-26 16,1-14 26-16,3-6-16 0,-4-16 19 15,-6-3 0-15,-8-4 1 16,-6 0 5-16,-10-5-4 16,-4-21 8-16,-17-6 42 15,-7-11-24-15,0 3 16 16,0-6-12-16,0 10-14 16,0 10 11-16,0 14-20 15,0 7 2-15,0 5-9 16,0 0-2-16,0 0-7 15,0 19-1-15,0 13 5 0,20 11-7 16,11 0 10-16,-10-2-7 16,10-5 0-16,0-8-13 15,3-4 5-15,11-5 2 16,-7-11-11-16,0-1 12 16,-8-7-57-16,-9 0-38 15,-14 0-21-15,0-9-83 16,-7-16-63-16,0-7-295 15</inkml:trace>
  <inkml:trace contextRef="#ctx0" brushRef="#br1" timeOffset="103652.27">26359 14808 207 0,'0'0'252'0,"0"0"-104"16,0 0-33-16,0 0-2 16,0 0-54-16,0 0-29 15,-38-26-16-15,25 38-9 0,2 20 2 16,-3 1 9-16,-6 11-14 15,-4 1 20-15,3 4-22 16,-3 2-1-16,17-11-60 16,7-2-242-16</inkml:trace>
  <inkml:trace contextRef="#ctx0" brushRef="#br1" timeOffset="103932.27">26713 14666 603 0,'0'0'200'0,"0"0"-17"0,0 0-25 15,0 0-33-15,0 0 6 16,0 0-77-16,0-96-33 16,0 96-21-16,0 8-1 15,0 22-3-15,0 11-7 16,0 7 18-16,7 9-7 15,10-3 0-15,-10-3 0 16,0-2-5-16,7-9-33 16,-7-8-39-16,3-9-40 15,11-9-60-15,-14-8 16 16,-1-6-38-16,-6 0-154 16</inkml:trace>
  <inkml:trace contextRef="#ctx0" brushRef="#br1" timeOffset="104074.27">26617 14834 433 0,'0'0'191'0,"0"0"-79"16,0 0-9-16,0 0 12 16,0 0-82-16,0 0-30 15,186-57 3-15,-90 48-6 16,7 9-5-16,-20 0-9 16,-32 0-282-16</inkml:trace>
  <inkml:trace contextRef="#ctx0" brushRef="#br1" timeOffset="178216.27">21466 15972 603 0,'0'0'240'0,"0"0"-93"16,0 0-53-16,0 0 3 0,0 0-38 15,0 0-38-15,0-20 23 16,0 20-32-16,0 0-2 15,-7 0 13-15,1 0-19 16,-12 0 11-16,-2 0-9 16,-4 8-1-16,3 10-9 15,-10 7 4-15,10 8 0 16,4-3-5-16,10 11 6 16,7 1-1-16,0-4 0 15,0 1 1-15,31-7-7 16,14-6 6-16,7-7 0 15,6-13-11-15,18-6 25 0,-11 0-14 16,-7 0 3 0,-3-14-2-16,-20-15 15 0,-11 1-12 15,-3-4-4-15,-15 7 18 16,-6-7-17-16,0 7 32 16,0-1-3-16,0 8-17 15,0 4 32-15,0 9-33 16,0 5-3-16,0 0 2 15,0 0-11-15,0 0-6 16,0 0-6-16,0 0-16 16,0 25 24-16,0 14-7 15,0 11 4-15,0 7 5 16,38-5-25-16,14-10 27 16,-1-7 0-16,11-12-10 15,-17-10 2-15,-4-13 8 0,-10 0 0 16,-17 0 0-16,10-16 5 15,-3-12 9-15,-14-10-1 16,3-11-6-16,-10 4 31 16,0-1-23-16,0-5-2 15,-10 13 8-15,3 13-16 16,-7 13 8-16,14 9-4 16,0 3-5-16,-7 0-8 15,7 0-1-15,0 0-12 16,0 8 16-16,0 24-22 15,7 7 17-15,24 17 6 0,-4-11-18 16,4-7 9-16,7-13 4 16,-17-5-4-16,10-14 7 15,-11-6-10-15,4 0 12 16,-10 0 0-16,7-17 6 16,-4-9 3-16,-10-8-8 15,0 2-1-15,-7-5 22 16,0-7-20-16,0 5 15 15,0-4-5-15,-7 15-10 16,7 11 15-16,-7 9-16 16,7 8 1-16,0 0-2 15,0 0-4-15,0 0 3 16,0 0-9-16,7 8-11 16,13 17 11-16,18 13 10 15,0-1-16-15,7 3 15 16,0 3-15-16,6 2 16 0,1-7 0 15,-8-13 5-15,-13 1-16 16,-17-20 11-16,-7-1 0 16,-7-5-3-16,0 0 5 15,0 0-3-15,0 0 1 16,-21 0-14-16,-17 0 14 16,-6 0 0-16,6-11 0 15,7-1 2-15,24-2 13 16,7-9-14-16,0-3-1 15,0-5 2-15,17-3-12 0,11 2 11 16,3 7-1 0,-11 5 1-16,-2 8 9 0,-12 6-10 15,1 6 0-15,-7 0-5 16,0 0 0-16,7 0 1 16,7 0-3-16,3 18 2 15,4 2 4-15,3 11-1 16,3 1 2-16,4 8 0 15,0 3-3-15,-3 2 3 16,3-1 0-16,-18-11-2 16,12-7 7-16,-19-9-5 15,1-3 0-15,-7-14 3 16,0 0-14-16,0 0 11 16,0 0 0-16,0 0 1 15,-7 0 5-15,-30-25 4 0,13-9-6 16,-4-3 1-16,21-15 0 15,7-3-5-15,0 4 0 16,0 5-4-16,7 15 10 16,14 17-7-16,10 2 1 15,0 6-10-15,-4-2 5 16,11 8-1-16,0 0-19 16,6 0-34-16,-9 8-92 15,20 4-52-15,-14 8-176 16</inkml:trace>
  <inkml:trace contextRef="#ctx0" brushRef="#br1" timeOffset="178500.27">23712 16181 534 0,'0'0'197'15,"0"0"-118"-15,0 0-21 16,0 0-4-16,0 0-16 16,0 0-36-16,281-26 15 0,-198 26-12 15,-11 0-2-15,-10 0-6 16,-28 0-39-16,-27 0-171 15,-7 14-294-15</inkml:trace>
  <inkml:trace contextRef="#ctx0" brushRef="#br1" timeOffset="178646.27">23749 16406 217 0,'0'0'133'16,"0"0"30"-16,0 0-60 15,0 0-10-15,296 0-63 0,-193-9-7 16,0 4-23-16,-6 5-182 16</inkml:trace>
  <inkml:trace contextRef="#ctx0" brushRef="#br1" timeOffset="179252.27">25053 16069 909 0,'0'0'209'15,"0"0"-44"-15,0 0-69 16,0 0-62-16,0 0-23 16,0 0-4-16,0 94-7 15,0-25 28-15,24-3-22 16,-18 7 20-16,1-9-16 16,-7-3-9-16,7-7 12 15,-7-9-9-15,0-8-4 16,7-11 0-16,-7-18 11 15,10-2-11-15,-10-6 0 16,7 0 1-16,-7 0 24 0,0-25 4 16,0-27 33-16,0-19-51 15,0-3-3-15,0-15-1 16,0 0-7 0,0 0 0-16,-7 4-2 0,7 16 2 15,0 12 0-15,0 20 0 16,0 17-5-16,0 6-1 15,7 8 4-15,14 6-14 16,17 0 14-16,6 0-18 16,1 0 9-16,0 20-1 15,-18 11-25-15,-3 6 16 16,-10-3 6-16,-7 10-9 16,-7-13 15-16,0 2-24 0,-7 5-2 15,-31 0-2-15,-13-1-79 16,-1-9-50-16,14 1-81 15,11-9-184-15</inkml:trace>
  <inkml:trace contextRef="#ctx0" brushRef="#br1" timeOffset="180149.27">25482 16036 532 0,'0'0'206'16,"0"0"-35"0,0 0-59-16,0 0-27 0,0 0-43 15,0 0-42-15,0 0-11 16,52-21 9-16,-21 47 2 16,14 5 0-16,-8 4-5 15,1 7 13-15,-3 4-13 16,2-3 5-16,-13 3 0 15,-3-9 1-15,-7-11 0 16,-7-12-1-16,-7-9 0 16,0 0-20-16,0-5-40 15,-21 0 33-15,-17 0 27 16,-6 0 11-16,9-5-11 0,18-14 0 16,10 1 5-1,7-8 4-15,0-8 2 0,31 3-11 16,21-6 5-16,-1-1-4 15,1 8 2-15,-8-3-3 16,1 5 7-16,-24-1-5 16,3 3 35-16,-10 1 10 15,-7-1-21-15,-1 0 34 16,-6 1-21-16,0 5-2 16,0 2 10-16,-6 10-25 15,-22 2-13-15,11 0-9 16,-4 6-10-16,7 0 6 15,-3 24-6-15,3 15 9 16,14 5-17-16,0 7-12 0,0-12 11 16,0-1-1-1,7-5-1-15,17-3 18 0,4-10-10 16,3-12 7-16,-4-4 2 16,4-4 8-16,7 0 0 15,0-26 2-15,-11-11 5 16,-2 5 45-16,-12-11-17 15,-6 2 13-15,-7-1-1 16,0 8-23-16,0 5 13 16,0 15-17-16,0 8-7 15,0 6-4-15,0 0-13 16,0 0-12-16,0 20-8 16,7 23 20-16,10 3-3 0,-3 8 3 15,0 0 0 1,3 1-7-16,-10-4 13 0,7-11-6 15,-1-8 0-15,5-15-3 16,-5-14-2-16,-13-3 5 16,7 0 0-16,17 0 18 15,-10-29-16-15,7-14 10 16,10-14 7-16,-18 0-18 16,4-9 18-16,-3 3-19 15,-7 9 0-15,0 14 6 16,0 20-6-16,-7 8 0 15,0 12-2-15,7 0-29 0,-7 15-56 16,10 28-67 0,-10 14-58-16,0 7-81 0</inkml:trace>
  <inkml:trace contextRef="#ctx0" brushRef="#br1" timeOffset="180491.27">26693 16209 631 0,'0'0'152'16,"0"0"-35"-16,0 0-16 0,0 0-87 16,0 0-11-1,0 0-6-15,0 12 4 0,0 7-1 16,0-1 0-16,0-4 5 15,13-2-8-15,18-7 5 16,-17-5-2-16,0 0 34 16,3 0 41-16,-3-11 40 15,-7-15-23-15,-7 0-37 16,0 6 20-16,0-5-43 16,0 7-29-16,-21 10-3 15,-3 8-33-15,-7 0-50 16,3 6-151-16,4 22-155 0</inkml:trace>
  <inkml:trace contextRef="#ctx0" brushRef="#br1" timeOffset="181582.27">27239 15958 682 0,'0'0'211'0,"0"0"-66"0,0 0-12 16,0 0-45-16,0 0-25 15,0 0-47-15,7-29-16 16,-7 40-9-16,0 21-11 15,0 11 20-15,0 8-4 0,0-5 9 16,-7 0-5 0,-6-9 0-16,13-6 7 0,0-13-4 15,0-10-3-15,0-8 0 16,0 0 18-16,0 0-7 16,0-14 17-16,6-18-8 15,8-5-13-15,10-3 2 16,-10 9-2-16,10-1-6 15,-17 9 16-15,7 16-15 16,-7 0 9-16,-7 7-5 16,0 0-1-16,6 0-10 15,12 0-3-15,-5 0-1 16,8 25-7-16,10 1 19 0,0 1-3 16,-4-1 0-1,4-4-10-15,0-8 6 0,-10-2-8 16,-7-6 10-16,10-6-11 15,-4 0 17-15,11 0-4 16,-10-6 5-16,3-20 1 16,-10 9 6-16,-7-9-1 15,-7-6 15-15,0-2 16 16,0 5-18-16,0-2 16 16,-21 9-16-16,7 4-23 15,-10 12 22-15,10-2-23 16,8 8-1-16,-5 0-2 0,4 0-24 15,7 20 27 1,0 11-1-16,0 3-3 0,0 3 2 16,0 1-9-16,31-1-1 15,14-3 10-15,7-8-22 16,6-6 14-16,1-8 8 16,2-12-7-16,-16 0 4 15,-17 0-11-15,-4-6-12 16,-24-14 28-16,0-6-12 15,0-5 12-15,0 0 0 16,0 4-2-16,-24-4 2 16,3 18 1-16,4-6 12 15,10 17 23-15,7 2-20 16,0 0 5-16,0 0-20 16,0 0 9-16,0 0-20 0,0 0 6 15,0 6 0-15,0 16-6 16,0 10 13-16,17 5-3 15,18 0 0-15,2 1 8 16,15 1-10-16,-7-7 2 16,6-6-5-16,-13-7 4 15,-7-13-76-15,-10 6-9 16,-15-12-49-16,-6 0-30 16,0 0 13-16,0-18-133 15,-13-13-115-15</inkml:trace>
  <inkml:trace contextRef="#ctx0" brushRef="#br1" timeOffset="181764.27">28168 16086 422 0,'0'0'170'0,"0"0"0"0,0 0-27 16,0 0-21-16,0 0-43 15,0 0 1-15,-38-40-37 16,38 40-41-16,-14 0-2 16,14 8-5-16,-17 18 5 15,3 12-1-15,0 2 7 16,-10 8-12-16,11 4-45 15,6-7-97-15,7-7-58 16,0-8-375-16</inkml:trace>
  <inkml:trace contextRef="#ctx0" brushRef="#br1" timeOffset="182206.27">28412 15806 794 0,'0'0'196'16,"0"0"-24"-16,0 0-28 15,0 0-23-15,0 0-80 16,0 0 0-16,-31-31-41 16,31 31-4-16,0 5 3 15,0 27-14-15,0 13 15 16,0 7 0-16,0 5 6 0,0 0-10 15,0-5 4 1,0-9 0-16,17-6-2 0,-10-11-1 16,7-12 2-16,-1-3-20 15,-13-11-28-15,7 0 42 16,4 0-12-16,-4 0 4 16,-7-25 15-16,0-1-21 15,-7-5 14-15,-38 5 0 16,-7-6-3-16,-10 9 0 15,18 9 2-15,-1 2 0 16,31 10 8-16,1 2 0 16,13-7 1-16,0 7 2 15,0 0 4-15,37 0-14 16,22 0 0-16,13 0 4 16,11 0-43-16,-15 0-168 0,-2 0-199 15</inkml:trace>
  <inkml:trace contextRef="#ctx0" brushRef="#br1" timeOffset="182604.27">28907 15906 432 0,'0'0'408'15,"0"0"-238"-15,0 0-46 0,0 0-34 16,0 0-31-16,0 0-35 16,0-25-21-16,0 25 3 15,0 0-6-15,0 0-1 16,0 0-7-16,0 0 2 16,0 0 6-16,7 0 0 15,3 0-6-15,4 0 6 16,-7 0 0-16,17 0 4 15,-17 0 3-15,-7 0-6 16,0 0 12-16,0 0-1 16,0 0-10-16,0 0 21 15,0 0-13-15,0 0-2 16,0 0 4-16,0 0-4 16,0 0-16-16,0 0-16 15,0 8-97-15,-17 18-93 0,3 11-182 16</inkml:trace>
  <inkml:trace contextRef="#ctx0" brushRef="#br1" timeOffset="182760.27">29027 16315 775 0,'0'0'266'0,"0"0"-113"16,0 0-12-16,0 0-16 0,0 0-92 15,-333 153-19 1,185-63-14-16,-24 16-565 0</inkml:trace>
  <inkml:trace contextRef="#ctx0" brushRef="#br2" timeOffset="-176224.46">29715 9208 821 0,'0'0'141'16,"0"0"-17"-16,0 0-57 15,0 0-22-15,0 0 3 16,0 0-38-16,7-21-11 16,10 36 1-16,-3 13 0 15,6 12-2-15,4 1 2 0,-10-4 0 16,3-9-5-16,-3-8 16 16,0-16-11-16,10-4 9 15,10-18-6-15,28-39 147 16,17-18-91-16,4-10-39 15,-7-1 10-15,-18 6-21 16,-6 6-18-16,6 8-98 16,18 6-259-16</inkml:trace>
  <inkml:trace contextRef="#ctx0" brushRef="#br0" timeOffset="18073">3016 3907 536 0,'0'0'434'0,"0"0"-279"16,0 0-13-16,0 0-14 15,0 0-33-15,0 0-83 16,-72-57 12-16,72 57-24 15,0 3-9-15,0 26 2 16,0 9 7-16,0 1 0 16,7-2-4-16,6 0 16 15,11-8-16-15,4-6 4 16,3-9-27-16,0-8 27 16,3-6-10-16,-10 0 10 15,4 0 23-15,3-15-16 0,-18-8 3 16,5-6-10-16,-5 0 10 15,1-1-3-15,-7-2-7 16,-7 9 0-16,0 9 3 16,0 5 6-16,0 6-9 15,10 3 0-15,-10 0-16 16,14 0 12-16,0 23-11 16,17 6 15-16,-4-3-6 15,11-4-4-15,0-2 6 16,0-5 4-16,-11-6-33 15,11-4 26-15,-7-5-51 16,-3 0 58-16,-11 0-12 16,-3-17 29-16,-8-6-12 15,-6-5 0-15,0-1-2 0,0 0 5 16,-6 4-8-16,-25 7 0 16,17 4 4-16,-7 8 6 15,14 6-12-15,-3 0 2 16,3 0-15-16,7 12 5 15,0 10 6-15,0 7-4 16,38-5 5-16,7-8-62 16,13-7 35-16,1-6 2 15,2-3 11-15,-9 0 10 16,-14-3 7-16,-11-17 0 16,-13-3 12-16,-4-3-4 15,-10 1 17-15,0-4 24 16,0 6-25-16,-17 6 17 0,-10 9-34 15,10 4-7-15,3 4 0 16,7 0-2-16,0 21 2 16,0 13 0-16,7 3 6 15,0 0-19-15,14-2 13 16,24-3-19-16,-4-7-29 16,11-6-150-16,-7-4-190 15</inkml:trace>
  <inkml:trace contextRef="#ctx0" brushRef="#br0" timeOffset="16229">355 3724 669 0,'0'0'231'15,"0"0"-111"-15,0 0 10 16,0 0-54-16,0 0-65 16,0 0 4-16,0-7-15 15,0 17 0-15,0 19-11 16,0 4 22-16,0 2-11 15,0 3 0-15,0-4 5 16,0-3-7-16,10-5 2 16,11-9 0-16,3-6-10 0,-11-8 22 15,15-3-12-15,-4 0 5 16,7 0 1-16,-10-8 13 16,-15-7-6-16,8-1 30 15,-3-2 12-15,-11 4-41 16,0 5 29-16,0 6-10 15,0 3-30-15,0 0 6 16,0 0-9-16,0 0-11 16,6 0 7-16,1 9-5 15,14 11 9-15,10 0 0 16,7-3 3-16,-11-3-10 16,18-8 7-16,-14-6 0 15,-11 0 6-15,-2 0 6 0,2-6-6 16,-13-16 11-16,-7-7-6 15,0 0 44-15,0-8-40 16,0 3-8-16,-7 3 3 16,-20 5 3-16,3 9-13 15,17 8 0-15,-7 7-16 16,7 2 15-16,-10 0-85 16,-4 13-54-16,4 24-19 15,10 6-181-15,7-9-420 16</inkml:trace>
  <inkml:trace contextRef="#ctx0" brushRef="#br0" timeOffset="17135">1156 3776 561 0,'0'0'256'0,"0"0"-77"0,0 0-41 15,0 0-2-15,-59-146-20 16,52 137-75-16,7 4 35 15,0 5-51-15,0 0-23 16,0 0-2-16,0 14-10 16,0 25 10-16,0 9 0 15,0 8 6-15,0-2-7 16,0-3 1-16,7-2 0 16,0-9-6-16,7-11 16 0,-4-12-10 15,-3-8 0 1,0-7-20-16,0-2 19 0,0 0-17 15,0 0 18-15,17-15 6 16,-4-10 7-16,4 0-13 16,-3 1 0-16,3 5 5 15,-10 10-12-15,0 6 7 16,3 3-11-16,3 0 7 16,5 0-25-16,2 17 18 15,-3 3 5-15,4 6-15 16,3-6 14-16,-1-3-9 15,-2-5 6-15,-4-10 0 0,4-2 17 16,-4 0-7 0,3-9 0-16,-3-13 9 0,-10-4 4 15,-7-2-12-15,-7-4 6 16,0 1 26-16,0 5-28 16,0 3 21-16,-21 11-25 15,7 4 11-15,4 8-24 16,-4 0 12-16,1 0-4 15,-5 15-11-15,-2 16 23 16,20 0-12-16,0 4 4 16,0-7-45-16,0-5 16 15,20-3-8-15,5-11 7 16,-12-4 17-16,11-5-12 16,-3 0 25-16,-7 0 0 15,10-5 6-15,-17-12-2 0,0 0-4 16,-7-1 0-1,0 4 13-15,0 7-7 0,0 3 10 16,0 4-16-16,0 0 3 16,6 0-11-16,12 0-9 15,-5 0 17-15,18 8-11 16,4-2 21-16,3-3-10 16,6-3 0-16,-6 0 4 15,-7 0-4-15,-4-12 0 16,-13-13 0-16,10-9 22 15,-17-7-16-15,-7-7 39 16,0-1-10-16,0 0-21 0,0 7 36 16,0 11-25-16,0 13 1 15,-7 9 6-15,0 9-31 16,1 0-1-16,-5 35-24 16,4 19 24-16,7 14 2 15,0 1-2-15,7-6-11 16,31-6-3-16,7-11-106 15,6-9 14-15,-6-17-110 16,7-11-48-16,-28-9-187 16</inkml:trace>
  <inkml:trace contextRef="#ctx0" brushRef="#br0" timeOffset="17285">2008 3793 525 0,'0'0'112'15,"0"0"-13"-15,0 0-57 16,0 0-34-16,0 0-8 16,245-30-131-16,-177 30-479 15</inkml:trace>
  <inkml:trace contextRef="#ctx0" brushRef="#br0" timeOffset="18692">4715 3742 1045 0,'0'0'137'0,"0"0"-35"16,0 0 16-16,0 0-49 15,0 0-59-15,0 0-5 0,0-20-5 16,0 48 0-16,0 9-14 15,0 0 27-15,14 1-13 16,10-2 0-16,-3-4 4 16,10-7-11-16,-4-7 7 15,4-10-13-15,7-8 0 16,-10 0 26-16,16 0-6 16,-6-14-7-16,-7-12 5 15,-10-2 2-15,-14 2-4 16,3 3-3-16,-10 3 11 15,0 6 0-15,0 5-5 16,0 7-6-16,0 2 7 0,0 0-20 16,0 0 3-16,0 23 10 15,0 7-16-15,21 2 16 16,16-1-21-16,8-7-9 16,14-7 7-16,-1-9 17 15,-6-8 6-15,-1 0 0 16,-6 0 3-16,-14-25 9 15,-17-4-11-15,-8-5 9 16,-6-4-10-16,0-1 12 16,-34 1-12-16,-18 7-12 15,8 13-12-15,-1 18-106 16,14 0-80-16,17 15-76 16,8 25-418-16</inkml:trace>
  <inkml:trace contextRef="#ctx0" brushRef="#br0" timeOffset="19759">5842 3953 465 0,'0'0'316'16,"0"0"-112"-16,0 0-46 16,0 0 6-16,-10-148-64 15,-18 122-53-15,-9 8 6 16,6 7-49-16,10 6 20 15,-10 5-24-15,4 0 3 0,-4 5-16 16,-7 24 13 0,3 8 0-16,18 5-11 0,17-2 8 15,0 0 0-15,0-2-37 16,45-12-16-16,7-10 46 16,-1-10-27-16,1-6 37 15,-8 0-8-15,-6-2 17 16,-7-22-8-16,-10-1 10 15,3-7-10-15,-24-2 42 16,0-1-15-16,0 2-5 16,0 3 18-16,0 8-40 15,0 8 19-15,-7 8-12 16,-3 6 1-16,10 0-14 16,0 0 5-16,0 6-4 15,0 16-12-15,0 4 19 0,0 0-3 16,0-3 0-16,17-3 9 15,3-3-17-15,5-3 8 16,-5-5 0-16,11-6-8 16,-10-1 9-16,-4-2-1 15,4 0 0-15,-1 0 5 16,-3-15 1-16,4-9-6 16,-4-2 0-16,-3 3 8 15,-7 3 5-15,7 6-13 16,-4 6 0-16,-3 8 5 15,7 0-16-15,-8 0 6 16,19 8 5-16,-12 12-16 0,1 3 22 16,10-1-6-1,-3-2 0-15,-8-2 5 0,12-4-20 16,-12-6 9-16,-6-8 1 16,10 0-8-16,-10 0 20 15,7 0-7-15,10-17 0 16,-3-3 3-16,3 1-3 15,-10-1 0-15,-1 5 0 16,4 4-5-16,-3 2 14 16,-7 6-9-16,-7 3 0 15,7 0 2-15,7 0-16 16,3 0 13-16,4 0 1 16,3 12-10-16,-11 2 10 0,8 0 0 15,3 0 0-15,-3-2-4 16,-4-4-9-16,4-2 8 15,-8 0 3-15,11-6-10 16,7 0 14-16,-3 0-2 16,3 0 0-16,-4-3 8 15,-3-12 0-15,-10-5-5 16,3 1 7-16,-3-10 24 16,-7-2-31-16,-7-4 19 15,0-6-1-15,0 5-20 16,0 1 33-16,-14 7-28 15,-10 8 3-15,10 6 8 0,1 8 0 16,13 3-17 0,0 3 0-16,0 0 11 0,0 0-15 15,0 0 4 1,0 0 0-16,0 0-10 0,0 0 1 16,-11 29 9-16,11 8-1 15,0 6 4-15,0 3-18 16,11 0-14-16,23-6-50 15,11-6-27-15,-8-8-116 16,-6-10-67-16,-10-10-157 16</inkml:trace>
  <inkml:trace contextRef="#ctx0" brushRef="#br0" timeOffset="19912">6767 3799 321 0,'0'0'348'0,"0"0"-203"0,0 0-16 15,0 0-114-15,0 0 1 16,0 0-16-16,282-61-18 16,-223 55-181-16,-15 1-273 15</inkml:trace>
  <inkml:trace contextRef="#ctx0" brushRef="#br1" timeOffset="25666">8696 4548 987 0,'0'0'177'0,"0"0"-48"15,0 0-11-15,0 0-30 16,0 0-66-16,0 0 19 16,7-37-41-16,-7 37-3 15,0 11-9-15,0 23-3 16,0 18 15-16,-24 10 0 15,3 4 15-15,-3 0-9 16,4-2-6-16,13-11 1 16,7-1-5-16,0-8 6 0,0-11-2 15,20-10 0 1,25-8 14-16,14-15-9 0,9 0-5 16,-2 0 1-16,-8-12 11 15,-3-12-4-15,-27 2-8 16,-15-4 23-16,-13 1-21 15,0-4 4-15,-34 3-6 16,-35 3-12-16,-3 12 3 16,10 11-50-16,4 0-53 15,20 20-93-15,38 5-213 16</inkml:trace>
  <inkml:trace contextRef="#ctx0" brushRef="#br1" timeOffset="26204">9274 4691 970 0,'0'0'98'0,"0"0"-15"15,0 0 25-15,0 0-29 16,0 0-59-16,0 0-20 15,-17-43-11-15,48 43 11 16,13 0-8-16,1 0 18 0,7 0-10 16,-1 0 5-1,-6 3 11-15,-1-1-16 0,-6-2 0 16,-24 0 0-16,-7 0 15 16,-7 0-5-16,0 0 29 15,0-5 18-15,0-13-54 16,0 2 14-16,-14 1-17 15,0 4-1-15,-10-1-11 16,4 6 16-16,-11 4-4 16,0-1 0-16,10 3 11 15,7 0-15-15,4 0 4 16,10 0-3-16,0 0-9 16,0 0-5-16,0 11 11 15,38 12 6-15,7 4-6 16,6-2 6-16,1 3 0 0,10-2 4 15,-11-3-3-15,-16-3 2 16,-4-3-3-16,-18-6 0 16,-13-2 0-16,0-3-9 15,0 2 2-15,-13 10-4 16,-32-2-2-16,0 2-93 16,-6 1-90-16,13-1-100 15</inkml:trace>
  <inkml:trace contextRef="#ctx0" brushRef="#br1" timeOffset="23717">5581 4582 753 0,'0'0'220'16,"0"0"-98"-16,0 0 10 16,0 0-41-16,0 0-41 15,0 0-4-15,0-75-46 16,0 87 2-16,0 22-12 15,0 12 14-15,0 6-4 0,0-1 3 16,0 1 14-16,0-7-16 16,0-4-1-16,0-13 0 15,24-8-13-15,-3-9 13 16,10-11 0-16,-4 0 0 16,11 0 3-16,0-3 8 15,-7-19-11-15,-11-1 1 16,-13-3 15-16,7-3-12 15,-4 6 19-15,-10 0 9 16,0 14-29-16,0 9 26 16,0 0-29-16,0 0-5 15,0 28 0-15,0 10-11 0,0 11 16 16,-10 0 0-16,10-6-4 16,0 0-75-16,0-12-167 15,0-5-262-15</inkml:trace>
  <inkml:trace contextRef="#ctx0" brushRef="#br1" timeOffset="24222">6086 4851 724 0,'0'0'195'0,"0"0"-57"16,0 0-4-16,0 0-26 0,0 0-16 15,0 0-85-15,21-60 5 16,31 60-3-16,16 0-7 16,-2 8 4-16,-8 4-2 15,4-6-4-15,-17-4 2 16,-18-2 15-16,-10 0-16 16,-3 0-1-16,-14 0 0 15,0-2 8-15,0-16-8 16,0-5 0-16,-24 1-1 15,-3-2 11-15,-4 2-14 16,0 7 4-16,17 3 0 16,7 8 2-16,0-3 4 15,7 7-6-15,0 0 8 0,0 0 9 16,0 0-28-16,0 0 11 16,0 0-17-16,21 0 8 15,10 0 13-15,7 7-4 16,-1 3 1-16,5 2 12 15,-4 2-11-15,-14 3-2 16,3 3 0-16,-10 0-13 16,-3 4 17-16,0-6-4 15,-7 6 0-15,-7-2 3 16,0 2-12-16,0-1 9 16,-21 3-23-16,-37 0 19 15,-4 2-150-15,3-2-219 0</inkml:trace>
  <inkml:trace contextRef="#ctx0" brushRef="#br1" timeOffset="24713">6960 4573 847 0,'0'0'195'0,"0"0"-111"16,0 0 44-16,0 0-19 15,0 0-70-15,0 0-39 0,24-68 1 16,41 68-1-16,11 6 13 16,-11 10-10-16,-13 5-3 15,-8 1 0-15,-30-2 3 16,-7 4-10-16,-7 1 5 15,0 1 2-15,-21 2-9 16,-23-6 19-16,6-1-10 16,10-7 0-16,22-5 5 15,6 1-19-15,0-3 14 16,0 2-15-16,0 0 4 16,0-1-7-16,13-3 13 15,15 7 2-15,3 2 6 16,13 4-3-16,1-3 0 0,0 1 0 15,-7 1-3 1,-11-2 6-16,-3 2-3 0,-10-3 0 16,-14 0 1-16,0-6-8 15,0 2 7-15,-38-8 0 16,-20 4 8-16,-8-4-8 16,4 4-2-16,11 3-59 15,17 5-132-15,3 6-136 16</inkml:trace>
  <inkml:trace contextRef="#ctx0" brushRef="#br1" timeOffset="25199">7716 4822 687 0,'0'0'178'15,"0"0"-49"-15,0 0 19 16,0 0-71-16,0 0-68 16,0 0 14-16,134-43-20 15,-75 34 0-15,-1 1 0 16,-13 0 1-16,0-2-4 16,-28 5 2-16,-3 0 6 15,-14-1 4-15,0-3-7 16,0-8-3-16,-14-4 4 15,-24 5 5-15,0-1-11 0,-7 8 0 16,25 0 8-16,3 9-7 16,10 0-1-16,0 0 2 15,0 0-12-15,7 0 8 16,0 0 2-16,0 0 0 16,0 0-9-16,14 14 3 15,17 9 0-15,3 1 6 16,4 0 5-16,7 2-2 15,-14 2-3-15,-4-6 0 16,-10-1 6-16,-3-2 1 16,-7-5-7-16,-7-1 1 0,0-3-14 15,0 1 3-15,-45 4 5 16,-20 2-51-16,-11 0-174 16,4 0-364-16</inkml:trace>
  <inkml:trace contextRef="#ctx0" brushRef="#br1" timeOffset="22077">2304 4916 784 0,'0'0'168'16,"0"0"5"-16,0 0 28 15,0 0-92-15,0 0-52 16,0 0-37-16,0 0-12 16,0 0 7-16,179-91-15 15,-148 117 0-15,-10 2-10 16,-15 12 10-16,-6 3 0 16,0 6-2-16,-27 2 14 15,-18-5-18-15,1-3 6 16,-1-11 0-16,7-7-13 15,17-8 14-15,15-8-1 0,6-6 0 16,0-1 12-16,0-2-11 16,0 4-1-16,13-4-16 15,32 0 3-15,20 0-7 16,25 0-50-16,13-9-116 16,-7-9-119-16,0 2-189 15</inkml:trace>
  <inkml:trace contextRef="#ctx0" brushRef="#br1" timeOffset="22531">3033 5050 609 0,'0'0'133'0,"0"0"-23"15,0 0-22-15,0 0-18 16,0 0-65-16,0 0 1 15,79-35 12-15,-17 25-18 16,10 1 30-16,11-2-3 16,-11-1-4-16,-10 4 20 15,-17 0-24-15,-25-1 16 16,-6 0 6-16,-14-2-24 16,0-3 59-16,0-4-55 15,-21-2-18-15,-23 6-6 16,6-3 0-16,0 8 3 0,4 0 3 15,10 4 13 1,17 5-16-16,7 0 0 0,0 0-5 16,0 0-6-16,0 0-3 15,0 0 14-15,0 14-3 16,20 6 6-16,25 0-3 16,0-2 0-16,17-1 5 15,-11 0-4-15,-6-3 2 16,-11 3-3-16,-3 1 0 15,-10 1 8-15,-11 1-17 16,-10 4 9-16,0 1-24 16,-51 1 9-16,-11-4-205 15,3-2-81-15</inkml:trace>
  <inkml:trace contextRef="#ctx0" brushRef="#br1" timeOffset="22794">4034 4622 844 0,'0'0'232'0,"0"0"-77"16,0 0-42-16,0 0-6 15,0 0-93-15,0 0-4 16,0 22-10-16,7 36 10 15,-1 5-1-15,8 5-9 0,-7-2 3 16,17-3-6-16,-10-6 3 16,3-5-3-16,-17-6-147 15,7-9-240-15</inkml:trace>
  <inkml:trace contextRef="#ctx0" brushRef="#br1" timeOffset="23267">4463 4939 905 0,'0'0'105'0,"0"0"-50"16,0 0 28-16,0 0-43 15,0 0-31-15,231-17 28 16,-145 17-33-16,3 0 13 16,-6 0-11-16,-18 0 5 15,-13 0-5-15,-21 0-6 16,-18 0 3-16,-13 0 21 16,0-11-24-16,-7-12-4 15,-30 1 2-15,-22-4-5 16,1 5 7-16,6 1 0 0,7 6 0 15,15 2 4-15,16 8-2 16,14 0-2-16,0 4 0 16,0 0-1-16,0 0-1 15,31 0-30-15,13 22 32 16,-2 2 3-16,13-2 4 16,-21-2-7-16,11 6 0 15,-1 0 12-15,-13 2-18 16,-10-2 6-16,-14 0 0 15,-7 0-8-15,0-4-8 16,-34 4-101-16,-18 3-194 16</inkml:trace>
  <inkml:trace contextRef="#ctx0" brushRef="#br1" timeOffset="26596">10326 4548 891 0,'0'0'195'15,"0"0"-70"-15,0 0 0 16,0 0-31-16,0 0-65 16,0 0 16-16,-7-60-42 15,0 60 5-15,7 0-12 16,0 0 4-16,0 5 0 16,0 15-7-16,0 8 15 15,0 7-10-15,7 3 2 16,14-1 0-16,10 3-10 15,-11-3 19-15,11 4-9 0,7-8 0 16,-10 1 12-16,2 0-18 16,1-5 6-16,-3-3 0 15,-21-6 1-15,-7-8-1 16,0-4-10-16,0 0 3 16,-35-4-31-16,-26-2 17 15,-12-2-110-15,-2 0-110 16,16 0-98-16</inkml:trace>
  <inkml:trace contextRef="#ctx0" brushRef="#br1" timeOffset="26783">10398 4507 775 0,'0'0'146'0,"0"0"-63"16,0 0-36-16,0 0-9 15,224-14-25-15,-180 28-2 16,-6 4-8-16,-10 2-3 16,-4 3-81-16,-17-1-244 15</inkml:trace>
  <inkml:trace contextRef="#ctx0" brushRef="#br1" timeOffset="27648">10532 4719 641 0,'0'0'123'0,"0"0"-43"0,0 0-25 16,0 0-12-16,0 0 8 15,0 0-27-15,141-28 25 16,-110 22-19-16,-3 0-10 16,9 0 17-16,8 0-34 15,-7 4 16-15,0-1-6 16,-18 0-3-16,-13 3-5 15,11 0-5-15,-18 0 1 16,0 0 9-16,0 0-8 16,0-6 2-16,0-3-3 0,-18-2 12 15,5 0-16-15,-8 3 3 16,-3-2 0-16,17 5-2 16,-7 2 4-16,4-3-2 15,3 6 0-15,0-2 8 16,7 2-8-16,0 0 0 15,0 0 0-15,0-3-2 16,0 3 5-16,0 0-3 16,0 0 0-16,0 0-8 15,14 3 8-15,31 17 0 16,17 5 1-16,-4 4-5 16,0 0 6-16,-13-1-2 15,-7-3 0-15,-17-4 4 16,-21-1-10-16,0-3 6 0,-7 0-16 15,-52 0 9 1,1 0-92-16,6 0-82 0,14 1-142 16</inkml:trace>
  <inkml:trace contextRef="#ctx0" brushRef="#br1" timeOffset="28884">11347 4699 733 0,'0'0'192'15,"0"0"-82"1,0 0 20-16,0 0-59 0,0 0-10 16,0 0-14-16,38-151-44 15,-31 144 22-15,-7 7-25 16,17 0 1-16,-3 0-9 15,6 4-9-15,18 24 13 16,-7 15 2-16,-10 3-17 16,-4 0 13-16,-10 0 3 15,-7-9-7-15,0-6-4 16,0-13 11-16,0-7-5 16,0-9-3-16,0-2 22 15,0 0-11-15,0 0 11 0,0-8-5 16,7-18 26-1,7 1-28-15,-1-10 7 0,11 1 9 16,-10 2-14-16,3-2 8 16,-3 14-14-16,0 9 9 15,-7 2-18-15,-7 9 9 16,10 0-6-16,4 11-7 16,-7 21 7-16,-1 5-2 15,8 0 7-15,3-8-11 16,-3-7 7-16,0-7-13 15,3-6-17-15,-10-3 30 16,0-6 0-16,7 0 5 16,3 0 0-16,-3-18 4 15,-1-8 11-15,5-3-12 0,-12-5 19 16,1 3-2-16,7 3-15 16,-7 5 16-16,3 5-5 15,-10 10-12-15,0 5 15 16,0 3-19-16,0 0-1 15,0 0-9-15,0 23-14 16,0 14 24-16,0 3 0 16,0 0-3-16,7-9-3 15,7-7-7-15,6-11-2 16,-9-8 11-16,-4-5 2 16,6 0 2-16,1 0 8 15,3-21-6-15,-3-14 36 16,7-2-20-16,-11-5 5 0,4 4 16 15,-7 9-28-15,0 7 30 16,-7 10-14-16,0 6-27 16,0 6 10-16,0 0-10 15,6 0-6-15,5 15-2 16,3 16 5-16,6 4-4 16,4-1 7-16,-3-6-3 15,3-5-5-15,21-3 2 16,-11-11 6-16,4-9-4 15,7 0 8-15,-1 0-4 16,-13-15 0-16,4-16 5 16,-11-9-2-16,-4-9 2 15,4-2-5-15,-17-6 26 0,-7 3-23 16,0 8 20-16,0 9-14 16,-14 14-8-16,-3 8 10 15,3 10-11-15,1 5-5 16,-11 0 2-16,10 17-9 15,-7 22 12-15,11 19 0 16,10 8 6-16,0 6-15 16,0-7 11-16,45-5-2 15,6-10 0-15,-6-23-6 16,7-6 3-16,-8-19-4 16,1-2 7-16,-14-7 2 0,7-29 2 15,-11-15-4-15,-3-4 5 16,-10-7 7-1,-7 5 1-15,-7-4-3 0,0 10-10 16,0 8 19-16,-7 12-13 16,-14 10-6-16,4 16 0 15,-3 5-8-15,-11 3 4 16,-14 40 0-16,11 20 4 16,-4 14-11-16,31 2 11 15,7-2 0-15,20-8 0 16,39-12 10-16,17-19-20 15,-11-13 10-15,11-13-66 16,-25-10-59-16,-13-2-190 16</inkml:trace>
  <inkml:trace contextRef="#ctx0" brushRef="#br2" timeOffset="48858">1252 4951 249 0,'0'0'132'0,"0"0"9"16,0 0 26-16,0 0-6 16,0 0-28-16,0 0-40 0,89-83-22 15,-51 46 6 1,-7-3-41-16,-3-7-3 0,10 2 6 15,-8-6-32-15,-16-1 15 16,7 4-14-16,-4 7-5 16,-10 13 22-16,-7 13-21 15,0 10 11-15,0 5 6 16,0 0-16-16,0 0-10 16,0 20-10-16,-24 17 15 15,-4 15 1-15,11 2-1 16,3 5 0-16,8 10-1 15,6 6 10-15,-7 5-9 16,0-6 0-16,7-17 3 0,0-22-6 16,0-18 3-1,0-14 0-15,0-3 9 0,0 0-8 16,0-9 13-16,0-19-7 16,20-4-4-16,4-3 2 15,-10 7-3-15,7 6-2 16,3 4 0-16,-10 15 4 15,10 3-6-15,3 0 2 16,4 0-2-16,7 12-6 16,-10 8 8-16,2 3 0 15,-9 2 0-15,-4 4 0 16,-10-4 0-16,0-4 0 16,0-10 0-16,-7-5-5 15,7-6-18-15,0 0-43 0,-7-9-38 16,17-28-132-16,4-18-445 15</inkml:trace>
  <inkml:trace contextRef="#ctx0" brushRef="#br2" timeOffset="-76231.73">3965 5534 549 0,'0'0'209'16,"0"0"-75"-16,0 0-40 15,0 0-1-15,0 0 32 16,0 0-67-16,-169-29 9 16,163 24-4-16,6 5-57 15,0 0 33-15,0 0-28 16,0-4-9-16,0 4-3 16,0 0 1-16,51-5 0 15,28-4-2-15,42-5 5 16,20-3 19-16,-18 3-22 0,-16 2 6 15,-42 6-4-15,-27 4-2 16,-31 2 0-16,-7 0-4 16,0 0 14-16,-14 0-19 15,-48 0 9-15,-34 0 0 16,-21 11 6-16,-17 3-6 16,31-5 0-16,20 0-3 15,32-9 18-15,20 0-15 16,24 0 0-16,7 0 4 15,0 0-7-15,0 0 3 16,17 2-59-16,48 4-252 16,32-6-14-16</inkml:trace>
  <inkml:trace contextRef="#ctx0" brushRef="#br2" timeOffset="-59123.73">5574 4362 185 0,'0'0'339'0,"0"0"-220"15,0 0-12-15,0 0-13 16,0 0-38-16,0 0-5 16,0 0-24-16,0 0-7 0,-51-40 17 15,6 34 0-15,-14 3-18 16,-16 0-19-16,-15 3 12 16,-6 0-10-16,-14 0-2 15,-10 0 0-15,23 0 0 16,1 0 1-16,10 0-1 15,4 6 0-15,13 0 9 16,4-4-9-16,6 4 0 16,8-6 1-16,6 0-4 15,7 0 6-15,7 0-3 16,4 0 0-16,-18 0 1 16,-7 0-3-16,-10 3 2 15,11 6 0-15,6 1-10 16,4 3 17-16,10-5-7 0,0 4 0 15,10-1 2-15,8 6-15 16,-5 6 13-16,18 0 0 16,-6 2-8-16,6 2 12 15,0-2-4-15,0 1 0 16,0 6 6-16,0 0-10 16,0 7 4-16,0-2 0 15,0 0-6-15,0 3 12 16,6-2-6-16,12-2 0 15,-5 1 5-15,1 1-7 16,-7-1 2-16,0 0 0 16,-7 1-5-16,0-4 10 15,0-5-5-15,10-2 0 0,-3-6 9 16,-7 2-15-16,0-7 6 16,7 5 0-16,0-3-4 15,0-2 10-15,0-2-6 16,3 4 0-16,-10-4 6 15,7 0-12-15,0 1 6 16,-1-1 0-16,-6-3-4 16,0 4 10-16,7-10-6 15,-7 4 0-15,7 0 7 16,0 2-11-16,3 0 4 16,-3 1 0-16,0-4-5 15,-7 4 12-15,7-4-7 16,0 4 0-16,0-3 4 0,3 0-7 15,4-2 3-15,-7 2 0 16,13 5-12-16,4-2 15 16,7-1-3-16,-10 0 0 15,10-1 7-15,3-2-17 16,4-2 10-16,7-1 0 16,0 1-6-16,-1-6 11 15,22 0-5-15,2 0 0 16,5 0 5-16,16 0-11 15,0-11 6-15,8-6 0 16,-1 2-1-16,-14 3 5 16,-9 1-4-16,-5-1 0 0,-16 7 11 15,0 0-14-15,-8 1 3 16,1-2 0-16,7 1-5 16,-1-4 12-16,14 1-7 15,-3-1 0-15,4 4 3 16,-22-1-7-16,8 3 4 15,-14 3 0-15,-7 0-6 16,-11-3 10-16,-13 0-4 16,0 3 0-16,0-3 8 15,-7 3-13-15,10-3 5 16,4 1 0-16,0-4-8 16,10 0 15-16,-10-2-7 15,10 2 0-15,-4-2 3 16,1 1-6-16,-4 2 3 0,-10-1 0 15,7 3-4-15,-14-3 11 16,7-2-7-16,-7-4 0 16,10-2 5-16,-3-3-8 15,0 0 3-15,-7-6 0 16,7 1 0-16,-7-7 12 16,6-2-12-16,-6 2 0 15,0-6 6-15,0 2 12 16,0 1-14-16,0-6-2 15,0 1 25-15,0-3-21 16,0 0 5-16,0-1-4 16,0 2-2-16,0-4 7 15,0-3-12-15,14-3 0 0,-3 1 6 16,2 3 2-16,-6 2-8 16,7 3 0-16,-4 4 2 15,-3 9-7-15,0 4 5 16,7 2 0-16,-7 4 2 15,3 3 5-15,-3 3-7 16,-7 2 0-16,0 1 5 16,0-1-5-16,0 1 0 15,0-4 0-15,0 4-2 16,0-4 12-16,-38 1-10 16,0 2 0-16,-13 4-4 15,-8 1-9-15,-23 4 13 16,-22 0-5-16,-37 20-19 0,-37 21-93 15,-29 10-146-15,-9 4-523 16</inkml:trace>
  <inkml:trace contextRef="#ctx0" brushRef="#br2" timeOffset="-51494.73">3956 5577 199 0,'0'0'71'15,"0"0"19"-15,0 0-10 16,0 0 4-16,0 0-5 15,0 0-26-15,0 0 7 16,-141 68-15-16,141-68-28 16,0 3 36-16,0-3-37 0,0 0 0 15,0 3 1-15,0-3-5 16,0 0-12-16,0 0 0 16,0 0 9-16,0 0-1 15,0 0-2-15,0 0-5 16,0 0 14-16,14 0-1 15,31 0-6-15,-8-14-7 16,15-1 13-16,-7 4-16 16,-1 2 2-16,-6 4 0 15,0-4-4-15,-11 1 14 16,-2 2-10-16,-5 0 0 16,-13 1 5-16,-7 1-10 0,0 4 5 15,0-2 0 1,0 2-3-16,0-4 13 0,0 4-10 15,0 0 0-15,0 0-10 16,-7 0 0-16,-20 0 12 16,-4 0-2-16,-14 0 1 15,14 0 12-15,10 0-13 16,8 0 0-16,-4 0 5 16,10 0-11-16,0 0 6 15,0 0 0-15,7 0-4 16,0 0 3-16,0 0 0 15,0 0-27-15,0 0-10 16,21-2 32-16,23-3 6 0,8-4 0 16,-1-3 0-1,-6 4 10-15,-7 2-10 0,-14 0 0 16,-17 6 2-16,-7-3-8 16,0 3 6-16,0 0 0 15,0 0-4-15,-17 0 4 16,-25 0 0-16,-2 0 0 15,-18 0 9-15,10 0-7 16,1 0-2-16,13 3 0 16,17 0-2-16,7-3 12 15,14 0-10-15,0 0 0 16,0 0 0-16,0 0-11 16,7 0-15-16,52 0 26 15,23 0-8-15,15-12 19 0,-1-2-11 16,7 0 0-16,-27 6 6 15,-18-1-9-15,-13 3 3 16,-31 1 0-16,-14 2-6 16,0 3 22-16,0-3-16 15,0 0 0-15,0 3 10 16,-38 0-10-16,-21 0 2 16,-6 0 0-16,-18 0-2 15,15 6 15-15,9-1-15 16,14 0 0-16,18-1-7 15,20 2-1-15,7 3-135 16,0-4-200-16</inkml:trace>
  <inkml:trace contextRef="#ctx0" brushRef="#br2" timeOffset="32337">0 6389 653 0,'0'0'186'16,"0"0"-61"-16,0 0-18 16,0 0 38-16,0 0-42 15,0 0-51-15,83 0 19 16,20 0-53-16,45-22-7 16,24 4 27-16,-4-5-31 0,-20 6-2 15,-45 4-5-15,-34 6 13 16,-55 7-26-16,-14 0-4 15,0 0-47-15,-31 0-26 16,-27 0-25-16,-8 0 26 16,-3 0-3-16,28 2 68 15,17 7 16-15,17-6 8 16,0 0 0-16,7 3 2 16,-7 2 8-16,-10 4-2 15,10 8 28-15,-13 8-23 16,-4 3 42-16,10 10-24 15,-10-1-13-15,17 3 17 0,-7-1-33 16,7-5 16 0,7 1-15-16,-6-7 6 0,-5-2 0 15,4-6-9-15,0-6 0 16,1-6-3-16,6-5 14 16,0-3-11-16,0-3 10 15,0 0-10-15,0 0 24 16,0 0-21-16,0 0 1 15,0 0-1-15,0-6 4 16,0 6-7-16,0-3 0 16,0-2-15-16,37-4 11 15,15-2-1-15,6-4 5 16,1 1-1-16,3 2 6 16,-18-2-5-16,-16 3 0 15,-14 2 8-15,-4-2 3 0,-10 5-11 16,0 1 11-1,0-2 36-15,0 7-39 0,0 0 18 16,0 0-26-16,0 0-14 16,0 0 13-16,0 9-13 15,0 11 14-15,0 0 0 16,0-6 12-16,7 4-12 16,0-7 0-16,0-2 7 15,0-1-12-15,10 1 5 16,-4-6 0-16,15 0-6 15,3-3 14-15,0 0-8 16,7 0 0-16,-4-6 3 0,4-8 0 16,-7-1-3-1,-17 1 0-15,6 6 4 0,-9-1 3 16,2 6-7-16,-13 3 0 16,14 0-7-16,3 0-2 15,11 12 7-15,-4 4 2 16,-4-1-9-16,5-7 7 15,-5-2 2-15,4-6 0 16,-3 0 5-16,17 0-9 16,-1-8 4-16,5-21 0 15,-4-8 4-15,-14-3 8 16,-4-6-12-16,-13 0 18 16,-7-6-16-16,0 1 22 15,0 5-16-15,-7 13 9 0,0 13 29 16,-6 8-45-16,6 10 19 15,7 2-20-15,0 0-9 16,0 28 8-16,0 15-2 16,7 7 3-16,20 8-6 15,4-6 16-15,0-7-12 16,-10-2 2-16,3-11-83 16,-17-6-39-16,-1-10-106 15,1-10-47-15,-7-6-57 16</inkml:trace>
  <inkml:trace contextRef="#ctx0" brushRef="#br2" timeOffset="34392">1603 6612 148 0,'0'0'230'0,"0"0"-42"15,0 0-53-15,0 0-33 16,0 0-71-16,0 0 4 16,20-35-13-16,70 35 6 15,6 0 27-15,0-2-38 16,-6-3 14-16,-8-8 5 15,-16-2 0-15,-15 2 24 16,-13-4-30-16,-11 3 7 16,-16 2 28-16,-11-3-37 15,0 1 22-15,0 0-27 16,-17 2-20-16,-11 4 12 16,-3 6-15-16,11 2 0 15,2 0-10-15,-2 28 12 0,20 11-2 16,0 5 0-16,0-1 5 15,0-6-7-15,0-6 2 16,20-7 0-16,4-8-4 16,4-7 13-16,10-4-9 15,6-5 0-15,8 0 9 16,6-8 4-16,-6-22-13 16,-7 0 0-16,-7-2 33 15,-1 1-32-15,-16 5 18 16,3 6-12-16,-10 8 2 15,-7 10-3-15,3 2-6 16,4 0 0-16,6 0-10 0,4 14 4 16,4 12 6-16,-11 3 0 15,-3 2 2-15,-7 4-11 16,0-4 9-16,-7-8 0 16,0-6-7-16,0-8 19 15,7-4-12-15,17-5 0 16,-4 0 7-16,25 0 6 15,0-25-13 1,17-9 2-16,-11-7 32 0,-16 3-31 16,-5 1 16-16,-5 9-6 15,-12 8-4-15,1 9 4 16,-7 5-13-16,0 6 0 0,10 0-8 16,4 2 3-16,10 24 5 15,-11 6 0-15,-3 2-2 16,4-5-5-16,-14-4 7 15,10-5 0-15,-10-2-7 16,7-10 14-16,-1-5-7 16,5-3 0-16,2 0 10 15,4 0-8-15,4-3-2 16,3-19 0-16,-4-4-2 16,4 0 13-16,-7 6-11 15,-10 0 0-15,-7 9 10 16,0 7-15-16,-7 2 5 15,7 2 0-15,10 0-15 0,-3 0 12 16,-1 8 3 0,5 5 0-16,-12-3-7 0,8 2-9 15,-7-4 16-15,-7-2-5 16,0-3-7-16,7 0 11 16,10-3 1-16,4 0 0 15,3 0 1-15,3 0-8 16,4-12 7-16,-10-2 0 15,-14 3-1-15,10 2 8 16,-17 4-7-16,7-1 0 16,-7 2 11-16,0 4-13 15,0-2 2-15,0-1 0 16,0 3-4-16,0-4 16 16,7 4-12-16,-7-2 0 15,7-3 7-15,-7-1-13 0,0 0 6 16,0-5 0-1,0 2-6-15,0 0 13 0,0 1-7 16,0 0 0-16,0-4 7 16,0 0-11-16,0-2 4 15,-7-3 0-15,7 0-1 16,0 2 9-16,0 4-8 16,0 5 0-16,-7 4 14 15,7 2-18-15,0 0 4 16,0 0 0-16,0 0-7 15,0 0 4-15,-7 0 0 16,7 0 3-16,0 0-11 0,-7 0 2 16,-3 5 9-1,10 9 0-15,0 4-8 0,-7 4 15 16,7 1-7-16,0 1 0 16,0-2 10-16,0-2-19 15,0 0 9-15,24-5 0 16,4-7-9-16,2-5 12 15,15-3-3-15,0 0 0 16,0-9 6-16,6-13-4 16,1-7-2-16,-14-3 0 15,-1 1-1-15,-16-3 16 16,0 2-15-16,-11 1 9 16,-10 9 2-16,0 7-2 15,7 6-9-15,-7 9 0 0,20 0-8 16,5 0 2-16,2 0 6 15,4 14 0-15,0 4-1 16,-17-1-9-16,6 0 10 16,-9-6 0-16,-5-2-9 15,1-4 8-15,-7-5 1 16,0 0 0-16,0 0 1 16,0 0-4-16,0 0 3 15,0 0 0-15,0 0 2 16,0-5 7-16,0-15-9 15,-13 0 0-15,-5 0 9 0,5 3-16 16,-1 4 7 0,-10 6 0-16,3 3-5 0,-10 4-5 15,11 0 10 1,-4 11 0-16,-7 27-2 0,17 11-8 16,0-1 10-16,14 1 0 15,0-9-7-15,0-11 7 16,0-8-12-16,0-14 7 15,0-7-21-15,21 0 21 16,10-2 2-16,7-27 3 16,6-14 5-16,1-6 6 15,-11-8 0-15,-3-6 14 0,-17-5-9 16,-7-4 13 0,3-2-27-16,-10 2 2 15,0 9 29-15,0 18-31 0,0 17 5 16,0 18 1-16,0 10 6 15,0 5-28-15,0 48 1 16,0 15 13-16,0 19-4 16,-10 4 11-16,3-6-7 15,0-4 0-15,7-10 9 16,0-14-15-16,0-11 6 16,38-17 0-16,7-12-8 15,-1-12 8-15,8-5 0 16,6 0-6-16,-6-14 15 15,0-14-5-15,-15-7-4 16,-13-7 0-16,-17 4-2 0,-7 1 9 16,0 8-7-1,0 15 0-15,0 6 15 0,0 8-32 16,0 0 17-16,0 0-7 16,-7 28-9-16,7 9 23 15,-10 3-7-15,10-5 0 16,0-4 3-16,0-8-15 15,0-3-13-15,17-9-95 16,-3-2-38-16,7-9-118 16,-4 0-113-16</inkml:trace>
  <inkml:trace contextRef="#ctx0" brushRef="#br2" timeOffset="34681">4966 6160 516 0,'0'0'163'15,"0"0"-25"-15,0 0 24 16,0 0-65-16,0 0-9 16,0 0-45-16,0-63-41 15,0 63 19-15,-7 0-21 16,7 0 0-16,0 18-9 16,0 7 14-16,0 4-5 15,13-6 0-15,25-9 5 16,7-6-9-16,0-8 4 15,-14 0 0-15,-4-2 11 0,-3-22-2 16,-17 2-6-16,-7-1-3 16,0 5-11-16,0 10-26 15,-38 8-119-15,11 0-101 16,-4 23-340-16</inkml:trace>
  <inkml:trace contextRef="#ctx0" brushRef="#br2" timeOffset="35608">5395 6486 496 0,'0'0'332'0,"0"0"-202"0,0 0-34 15,0 0 23-15,0 0-57 16,0 0-46-16,-199-112 8 15,168 112-22-15,10 23-2 16,1 9 0-16,9 2 3 16,11 3-6-16,0-2 3 15,0-7-9-15,24-5-1 16,4-12-64-16,3-2 43 16,7-9 17-16,-18 0 7 15,11 0-2-15,-10 0 9 16,3 0 0-16,-3-11-2 15,-4-1 7-15,-10 0-5 16,6 7 3-16,-13 2 6 0,7 3 4 16,0 0-13-16,3 0 3 15,-3 0-9-15,7 0 10 16,0 0-4-16,10 0 0 16,3 0 6-16,11 0 1 15,14-6 12-15,-1-19 7 16,4-7 35-16,-13-8-26 15,-4-5 16-15,-8-10 22 16,-16-2-28-16,-14 0 12 16,0-1-19-16,0 7-13 15,-14 8 26-15,-16 15-50 16,9 10 18-16,4 13-19 0,3 5 10 16,-7 9-23-16,-3 36 13 15,-3 18 0-15,10 14-6 16,3 6 11-16,14 3-5 15,0-9 0-15,0-9-37 16,20-13-16-16,11-15-53 16,14-23-70-16,0-13 29 15,6-4-71-15,-13-8-17 16,0-25-10-16,-17-7 47 16,-21-4 198-16,0 0 46 15,0 0 124-15,0 1-60 16,-38 9 4-16,0 6-29 15,10 11-24-15,15 5-26 0,-4 9 6 16,17 3-14 0,0 0-27-16,0 0-7 0,37 12-1 15,15-1 8-15,6-5 8 16,4-6-1-16,-3 0-1 16,-1 0 4-16,-13 0 10 15,-14-14 49-15,-11-1-14 16,-13 4 14-16,-7 0 10 15,0 1-37-15,0 5-10 16,0 5-32-16,-13 0-8 16,-1 3-5-16,-10 28 11 15,17 7 2-15,7 1 0 0,0-1 12 16,0-4-12 0,14-5 0-16,17-7 2 0,6-4-7 15,1-10 5-15,14-8-35 16,-18 0-132-16,-34 0-189 15</inkml:trace>
  <inkml:trace contextRef="#ctx0" brushRef="#br2" timeOffset="36327">7255 6220 37 0,'0'0'371'16,"0"0"-159"-16,0 0-78 15,0 0 18-15,0 0-31 16,0 0-32-16,107-152 19 16,-100 127-37-16,0-1-1 15,-7 6 5-15,0 2-51 16,0 8 18-16,0 1-37 15,-31 6 3-15,10 3-14 16,-17 0 6-16,-13 8 0 16,-1 27-2-16,14 8 14 0,7 5-17 15,25 1 5-15,6 3 0 16,24-4-13-16,27 3 13 16,21-8 0-16,-10-3 0 15,-3-3 6-15,-21-8-9 16,-11-6 3-16,-20-3 0 15,-7-5-13-15,0-1 8 16,-7-6 5-16,-38-2-5 16,-6 0 3-16,-8-6-7 15,15 0-7-15,13 0-74 0,3 0 6 16,21 0-54 0,7-9-3-16,0-11-56 0,7-5-210 15</inkml:trace>
  <inkml:trace contextRef="#ctx0" brushRef="#br2" timeOffset="37588">7641 6177 36 0,'0'0'510'16,"0"0"-347"-16,0 0 0 15,0 0-30-15,0 0 0 16,0 0-63-16,99-134-1 16,-99 134-21-16,0 0-40 15,0 31-6-15,0 15-2 16,0 5 1-16,7 10 3 15,-7-4-1-15,14 0-3 16,-7-3 0-16,0-14 15 0,10-9-15 16,-10-14 0-1,-7-7 1-15,7-10-11 0,-7 0 10 16,6 0 0-16,1-12-9 16,0-22-9-16,-7-3 0 15,0-4-25-15,0 7 27 16,-20 8 11-16,-11 7-23 15,-4 7 28-15,11 9-5 16,17 3 0-16,7 0 1 16,0 0 4-16,0 16-6 15,21 0 0-15,17-4 6 16,20-7 0-16,11-5-2 0,3 0 15 16,4 0-7-16,-18 0 13 15,-6-5-10-15,-14-10 47 16,-18 1-29-16,-9-1 5 15,-4-2 21-15,-7 0-37 16,0 3 23-16,0-1-31 16,0 10 1-16,-7 1-9 15,-4 4 0-15,4 0-11 16,1 9 7-16,6 20 4 16,0 5 0-16,0 0 0 15,0 1 2-15,13-1-13 16,25-6 6-16,0-4-2 15,0-10 2-15,-11-9-34 0,4-5 38 16,-7 0-3 0,-10 0 4-16,-14 0 16 0,7 0-15 15,-7 0 28-15,0-2 14 16,0-1-39-16,0 3 19 16,0 0-23-16,-7 0-2 15,0 17-8-15,-17 25 13 16,17 13-3-16,-7 5 8 15,14 0 3-15,0 0 1 16,0-11-10-16,0-9 6 16,0-15 6-16,0-10-11 15,0-10 6-15,0-5 24 16,0 0-17-16,0 0 45 16,0-5-23-16,0-26-13 0,0-16 3 15,0-7-28-15,-17-9 0 16,4-5 2-16,-8-9 10 15,14 2-12-15,7 4 0 16,0 14 5-16,7 17-20 16,27 14 14-16,-3 18-6 15,0 8 3-15,-3 0-23 16,10 0 22-16,-8 15 2 16,-9 10-4-16,3 0-8 15,-10 1 6-15,-7 2 1 16,7 1-2-16,-14-3-11 15,0-3 20-15,0-4-8 16,0-4-26-16,0-3 30 0,-7-7-26 16,0-2 23-16,7-1-1 15,0-2 18-15,0 0-5 16,0 0-4-16,38-16 3 16,6-13-14-16,8-5 14 15,-14 0-3-15,6-3 2 16,-16 3 13-16,-4-5-9 15,-10 6 2-15,-7 1-7 16,-7 0 26-16,0 10-25 16,0 5 1-16,0 11-3 15,0 3 1-15,-14 3-5 16,7 0 4-16,0 0-6 16,7 5-10-16,0 19 14 0,0 5 2 15,0-2-5-15,7 5 14 16,38 6-9-16,-1 1 0 15,8 4 1-15,0-3-16 16,-15 0 12-16,-16-5 1 16,-14-7-4-16,-7-2-2 15,0-9 1-15,-21-5-11 16,-41-4-42-16,-10-8 9 16,-17 0-72-16,-14 0-9 15,-1 0-124-15,-16 0-479 16</inkml:trace>
  <inkml:trace contextRef="#ctx0" brushRef="#br2" timeOffset="38232">386 7184 524 0,'0'0'98'0,"0"0"-16"16,0 0-8-16,0 0-19 16,0 0 32-16,0 0-44 15,0-52 14-15,6 47 2 16,-6-1-21-16,0 3 20 15,0 0-35-15,7 3 8 16,31 0 3-16,52 0-30 0,102 0 4 16,135-11-8-16,140-13 13 15,118-1-15-15,89-7 5 16,38 1-3-16,6 8 0 16,-20 0 9-16,-55 6-9 15,-55 3 0-15,-93-1 2 16,-72 4-5-16,-58 3 3 15,-49-1 0-15,-41 0 0 16,-31-5 14-16,-65-1-14 16,-52 1 12-16,-48 3 1 15,-17 2 35-15,-34 7-29 16,-11 2-14-16,-17-4 11 0,0 4-1 16,0 0-7-1,0 0-8-15,0 0-14 0,0 0-19 16,-45 0-176-16,-6 0-202 15</inkml:trace>
  <inkml:trace contextRef="#ctx0" brushRef="#br1" timeOffset="-119795.46">12795 3914 536 0,'0'0'100'0,"0"0"4"0,0 0-5 15,0 0-18-15,0 0 19 16,0 0-51-16,0-163 14 16,-31 140 16-16,-14 0-49 0,-20 0 23 15,-25 3-41-15,-30 3 1 16,-21 6-2-16,-21 8-11 15,-30 3 0-15,-25 0-1 16,4 14 14-16,7 17-13 16,20 10 0-16,28 4 4 15,17 1-20-15,38 5 16 16,7-2 0-16,16 5-1 16,-2 3 12-16,-7 10-11 15,-1 7 0-15,-6 6 1 16,-7 5-10-16,6 1 11 15,8-3-2-15,31 6 0 0,20-1 4 16,14 7-6-16,24 2 2 16,0-8 0-16,24-4-15 15,20-2 17-15,15-6-2 16,10-2 0-16,3-4 17 16,17-5-27-16,28-6 10 15,10-5 0-15,21-14-9 16,31-5 16-16,20-8-7 15,18-2 11-15,20-6-10 16,-10-5 46-16,-3-7-25 16,-1-8 3-16,-10 0 40 15,-3-6-37-15,-17-28 13 16,-1-15-13-16,-13-8-20 0,3-14 34 16,-10-10-27-1,-10-7-3-15,-21-15 24 0,-21-17-34 16,-24-17 20-16,-30-15-6 15,-42-3-9-15,-24-5 26 16,-45 6-33-16,-82 11 6 16,-79 9-1-16,-69 19-5 15,-97 24 0-15,-78 31-2 16,-83 36-25-16,-48 24-15 16,3 53-117-16,59 27-160 15</inkml:trace>
  <inkml:trace contextRef="#ctx0" brushRef="#br2" timeOffset="-109094.46">19362 12375 261 0,'0'0'484'0,"0"0"-320"0,0 0-57 16,0 0 11-16,0 0-30 16,0 0-39-16,0-2 9 15,0 2-37-15,0 0-6 16,0 0 3-16,0 0-8 16,0 0-8-16,0 11-2 15,0 15 5-15,0 0 1 16,0 2-6-16,0 1 0 15,0-1 0-15,7-5 7 16,13-9-7-16,11-2 0 16,0-12 1-16,-3 0-3 15,3 0 6-15,-4-12-1 16,4-11 11-16,-7-2-6 0,-10-9-1 16,7-6 1-1,-4-16-4-15,-10-3 34 0,0-4-25 16,-7 3 13-16,0 14 20 15,0 12-25-15,-14 14 25 16,-3 10-14-16,10 9-25 16,-7 1 26-16,14 0-33 15,0 0 2-15,0 0-7 16,0 31 2-16,-7 17 3 16,7 15 0-16,0 17 8 15,0 15-13-15,0 14 5 16,0 8 0-16,0 9-1 15,0 0-6-15,0-4 2 16,0-5-25-16,0-19-31 0,21-30 22 16,10-25-25-16,-4-29 31 15,4-14 31-15,7 0 2 16,14-40 1-16,-8-13 13 16,8-16-3-16,-14-6 22 15,-11-4-27-15,-27-2 10 16,0 0-12-16,-7 10 5 15,-44 12-18-15,-15 13 2 16,-9 15-64-16,-8 10-39 16,18 9-108-16,0 2-134 15</inkml:trace>
  <inkml:trace contextRef="#ctx0" brushRef="#br2" timeOffset="-108691.46">19279 12032 673 0,'0'0'157'0,"0"0"-34"16,0 0-73-16,0 0-18 15,0 0-32-15,0 0-13 0,-13 13 8 16,13 12 9-16,0 0-4 16,0-4 0-16,0-7 3 15,7-10-9-15,-1-4 6 16,15 0 0-16,-4 0 11 16,-3 0 8-16,0-10 32 15,3-7 23-15,-17-3-25 16,0 0 23-16,0 3-34 15,-7 2-16-15,-31 6-22 16,0 9-8-16,1 0-3 16,-8 0-62-16,17 21-102 15,4 10-88-15,24 7-416 16</inkml:trace>
  <inkml:trace contextRef="#ctx0" brushRef="#br2" timeOffset="-108335.46">20198 11807 738 0,'0'0'178'0,"0"0"-47"0,0 0 0 15,0 0-65 1,0 0 0-16,0 0-19 0,-21-49-45 16,14 49-2-16,-10 35-15 15,-4 18 15-15,-17 25 30 16,1 14-28-16,2 5 15 16,4 0-5-16,0-1-9 15,24-1 7-15,7-12-8 16,0-14-2-16,7-14 5 15,31-13 4-15,7-13-18 16,-7-13 5-16,6-7-63 16,1-6-50-16,-17-3-114 15,2 0-115-15</inkml:trace>
  <inkml:trace contextRef="#ctx0" brushRef="#br2" timeOffset="-108048.46">20435 12444 5 0,'0'0'56'0,"0"0"-43"0,0 0-13 16,0 0-8-16</inkml:trace>
  <inkml:trace contextRef="#ctx0" brushRef="#br2" timeOffset="-106963.46">20435 12444 468 0,'17'-56'133'0,"-17"52"2"16,0-1-27-16,0-1-22 15,0 0-14-15,0-3-30 16,0 4 20-16,0-1-20 15,0 0-23-15,0 3 21 16,0-3-27-16,0 6 0 0,0-2-13 16,0 2 5-16,7 0-8 15,7 0 3-15,-1 17-3 16,11 9-3-16,-17 7 1 16,7 8 1-16,-7-4 1 15,3-6 6-15,-10-2 1 16,0-15-4-16,0-5 1 15,0-6-3-15,0-3 9 16,0 0-7-16,7 0 17 16,0 0-9-16,0-17 9 15,0-6-17-15,0-2 0 16,10-4 5-16,3 3-1 16,-6 3-4-16,10 9 0 0,-17 5 9 15,0 6-11 1,10 3 2-16,-3 0 0 0,0 0-12 15,-1 14 8-15,5 9 2 16,-11 3 0-16,-1-3-26 16,8 0 20-16,-4-6-4 15,-3-9-5-15,0-4 16 16,0-4-13-16,-7 0 14 16,7 0 2-16,0 0 4 15,10-15 0-15,-3-8-3 16,0-8 2-16,-8-1 22 15,12 0-14-15,-5-1 11 0,1 4-11 16,-4 9-10 0,-3 5 13-16,-7 10-10 0,0 5 0 15,0 0 5-15,0 0-11 16,0 0-16-16,0 0-8 16,0 8 15-16,-7 12 9 15,-10 3 0-15,17 2 2 16,-7-1-11-16,7-1-4 15,0 2 13-15,0-7-3 16,0-4-16-16,14-5 17 16,-4-4-29-16,4-2 23 15,7-3-1-15,-4 0 14 16,11 0-5-16,-4-3 0 16,3-14 5-16,-3 0-2 15,-3-3-2-15,-14-3 5 0,10-3 30 16,-10 0-16-16,0 1 11 15,0 5-3-15,-7 2-20 16,0 10 26-16,0 2-23 16,0 5-8-16,0 1 0 15,6 0-3-15,5 0-4 16,2 1 1-16,15 25 2 16,10 6-5-16,0 2 6 15,-7 0 0-15,-4-5-3 16,-3-4 8-16,-3-4-5 0,3-4 0 15,-4-8-34 1,-6-1-20-16,3-8-58 0,-10 0-49 16,0 0-47-16,-7-6-246 15</inkml:trace>
  <inkml:trace contextRef="#ctx0" brushRef="#br2" timeOffset="-106767.46">21435 12301 382 0,'0'0'193'15,"0"0"-78"-15,0 0 22 16,0 0-27-16,0 0-68 16,0 0-38-16,-13-3 7 15,6 32-11-15,7 2 0 16,-7 4 8-16,7 5-7 16,-17-1-1-16,3 2 0 0,0-4-51 15,-3-9-208-15</inkml:trace>
  <inkml:trace contextRef="#ctx0" brushRef="#br2" timeOffset="-106514.46">21652 12142 561 0,'0'0'207'15,"0"0"-58"-15,0 0-45 0,0 0-56 16,0 0-41-16,0 0 3 16,-38 68-2-16,38-25 7 15,0 5-12-15,0 4 18 16,0-4-21-16,0-5 0 16,7-6 4-16,7-11-4 15,-4-9-2-15,4-8-96 16,0-9-100-16,-8 0-87 15</inkml:trace>
  <inkml:trace contextRef="#ctx0" brushRef="#br2" timeOffset="-106321.46">21538 12367 395 0,'0'0'159'0,"0"0"-90"0,0 0-39 16,0 0-13-16,0 0 24 15,0 0 3-15,159-9 18 16,-94 1-49-16,4-1-4 16,-4 3-9-16,-20 6-216 15</inkml:trace>
  <inkml:trace contextRef="#ctx0" brushRef="#br2" timeOffset="-106034.46">22164 12335 494 0,'0'0'128'0,"0"0"-21"16,0 0-33-16,0 0-3 15,0 0-35-15,0 0-25 16,14-3-6-16,24 3 11 16,7 0-9-16,-1 0 5 15,-2 0-7-15,-5 0-5 16,1 0 0-16,-17 0-92 16,-11 0-40-16,-10 0 12 0,0 0-104 15,0 12-161 1</inkml:trace>
  <inkml:trace contextRef="#ctx0" brushRef="#br2" timeOffset="-105903.46">22164 12335 286 0,'52'86'159'0,"-52"-86"-103"16,0 3-32-16,14-3 21 16,23 3-29-16,22-3-15 15,-1 0-2-15,11 0-385 16</inkml:trace>
  <inkml:trace contextRef="#ctx0" brushRef="#br2" timeOffset="-105293.46">22917 12312 539 0,'0'0'145'16,"0"0"-38"-16,0 0-51 15,0 0-20-15,0 0-23 16,0 0-2-16,62 0-10 16,-27 0-1-16,20 0 3 15,-4 0 1-15,-16 0-4 16,2 0-24-16,-13 0-123 16,-24 0-170-16</inkml:trace>
  <inkml:trace contextRef="#ctx0" brushRef="#br2" timeOffset="-105143.46">22917 12312 24 0,'17'121'261'0,"-3"-121"-175"16,17 0 2-16,-3 0-35 15,9 0-40-15,15 0 3 16,0 0-16-16,10 0-46 15</inkml:trace>
  <inkml:trace contextRef="#ctx0" brushRef="#br2" timeOffset="-103664.46">23712 12261 663 0,'0'0'115'0,"0"0"7"15,0 0-54-15,0 0-4 16,0 0-23-16,0 0-28 15,0-63 12-15,0 63-25 0,24 0 1 16,-11 0-10-16,8 20 6 16,-4 17 3-16,-3 6 0 15,-7 3 5-15,-7-1-6 16,0-1 1-16,0-13 0 16,0-5-9-16,0-11 8 15,0-10 1-15,0-5-1 16,0 0 7-16,0 0 8 15,0 0-1-15,14-20-7 16,10-11 16-16,20-10-22 16,-6-2 9-16,-3 6-9 15,2 0 3-15,-13 9 7 16,-3 8-8-16,-14 8 1 16,0 6 11-16,-7 4-7 0,10 2-7 15,-3 0 0-15,0 5-11 16,0 20 4-16,0 4 7 15,0 3 0-15,-7-1-8 16,10-2 18-16,-3-7-14 16,6-7 4-16,-6-6-28 15,17-6 28-15,-17-3-12 16,14 0 12-16,3-9 1 16,3-20 2-16,-2-4-3 15,-5-2 6-15,-3 0-5 16,-10 1 29-16,0 3-13 15,-7 8-4-15,0 9 13 0,0 8-12 16,0 6 10 0,0 0-20-16,0 0 0 0,0 0-8 15,0 6-17-15,0 19 21 16,0 9 0-16,0 1 8 16,0-3-8-16,0-7 0 15,0-4 4-15,0-10-12 16,14-5 8-16,-7-6-3 15,17 0-5-15,3 0 12 16,4-6-4-16,7-14 0 16,-10-3 4-16,3-1-7 15,-18 2 6-15,-2 1-3 16,-11 5 3-16,0 4 6 16,0 4-9-16,0 5 0 0,0 3 10 15,0 0-14-15,0 0 4 16,7 0-10-16,-7 17 3 15,6 9 5-15,8 3 2 16,-14-4 0-16,7-5 4 16,0-6-12-16,10-5 8 15,4-6-2-15,3-3-5 16,3 0 5-16,11 0 2 16,7-23 0-16,-7-9 2 15,-1-2-1-15,-16 0-1 16,-7-3 0-16,-14 0 7 0,0-3-1 15,0-2 10 1,-7 4 5-16,-21 4-14 0,-2 10 20 16,9 10-20-16,4 9 12 15,17 5-19-15,0 0-4 16,0 31 2-16,0 17-4 16,0 7 12-16,0 4-9 15,0-1 3-15,0-7-1 16,17-10-1-16,10-13-35 15,11-14 25-15,14-8 9 16,-1-6 3-16,1 0-6 16,6-23 6-16,-3-12 0 15,-20-8 1-15,9 1 7 16,-19-7-8-16,-19 1 0 16,-6-1 3-16,0-5 8 0,0-4-9 15,-31 13 13-15,4 7 5 16,3 19-14-16,17 16 16 15,7 3-22-15,0 14-12 16,0 38 12-16,0 22-8 16,0 9 8-16,0-4-1 15,0-1 10-15,0-12-11 16,0-8 2-16,7-14-62 16,38-12-64-16,6-14-112 15,18-13-217-15</inkml:trace>
  <inkml:trace contextRef="#ctx0" brushRef="#br2" timeOffset="-101713.46">20390 12930 53 0,'0'0'567'0,"0"0"-410"0,0 0-54 16,0 0-41-16,0 0 13 15,0 0-16-15,0 0-8 16,17-54-3-16,-17 44-28 16,-17 8 15-16,-10-3-25 15,-4 2-6-15,0 3 3 16,-4 0-7-16,-3 0 0 16,-6 0-8-16,-1 14 18 15,-7 9-12-15,8-3 2 16,13 0 0-16,17-6-8 15,14-11 4-15,0 0-6 0,0 0 10 16,7 2-9 0,17 1 5-16,10 0 4 0,-3 0 0 15,7 2-8-15,0 2 13 16,-10-3-5-16,-11-1 0 16,-10-1 2-16,-1 2-9 15,-6 1 7-15,0 0 0 16,0 4-9-16,0 2 4 15,-24-2 5-15,-3 2-1 16,-4-5 8-16,10-1-7 16,4-3 0-16,10-5 0 15,7 0-8-15,0 0 11 16,0 0-3-16,0 0 0 0,0 0 4 16,0 0-13-1,0 0 9-15,0 0-4 0,17 0-7 16,4 0 6-16,-7 9 4 15,3 10-3-15,-10 3 2 16,-7-1-9-16,0 7 11 16,0 0 0-16,0 0-4 15,-24 4 8-15,3-3-4 16,-10-7 0-16,17-5 6 16,8-8-7-16,6-6 1 15,0 0 0-15,0 1-2 16,20-4 14-16,18 0-9 0,14 0 9 15,-1 0-8 1,1 0 2-16,-8 0-6 0,-26 0-6 16,-18 0-75-16,0 0-307 15</inkml:trace>
  <inkml:trace contextRef="#ctx0" brushRef="#br2" timeOffset="-92181.46">20820 13105 655 0,'0'0'156'0,"0"0"-69"15,0 0 6-15,0 0-11 16,0 0-48-16,0 0 14 0,0 0-46 16,-7-6 2-16,7 6-8 15,0 22 14-15,0 15-10 16,0 7 0-16,0 1 13 15,0 4-9-15,0-3-4 16,0-9 0-16,0-3-1 16,0-11 12-16,0-9-11 15,0-14 0-15,0 0 5 16,0 0 2-16,0 0-4 16,0 0 10-16,0 0 101 15,0-23-46-15,0-5-28 16,7-15-29-16,10-3-5 15,-3-5 7-15,-7-6-13 0,0 0 0 16,-1-2-4-16,-6 17 15 16,0 13-11-16,0 13 0 15,0 10 12-15,0 6-26 16,0 0 14-16,11 0-13 16,-11 0 11-16,14 0-63 15,6 14 44-15,4 12 14 16,-3 3-23-16,-4-9 23 15,-3-1-11-15,-7-1 18 16,-7-4-12-16,0 0-3 16,0-3 9-16,0 1-25 15,0 1-46-15,-7 6-14 16,-17-10-53-16,10 2-80 0,0-4-166 16</inkml:trace>
  <inkml:trace contextRef="#ctx0" brushRef="#br2" timeOffset="-91357.46">21088 13153 461 0,'0'0'139'0,"0"0"-28"15,0 0-30-15,0 0-35 16,0 0-5-16,0 0-39 15,21-13-1-15,3 13-2 16,-4 0 12-16,4 0-11 0,4 10 0 16,-4 5 6-16,7-2-13 15,-4 11 7-15,-2-10 0 16,-12 7-5-16,-13-7 12 16,7-4-7-16,-7-1 0 15,0-3-13-15,0-6 12 16,0 0-31-16,0 0 32 15,0 0-4-15,-7 0 12 16,7-9 0-16,0-11-8 16,0-5 5-16,14-7-1 0,24-2-1 15,13-1-3 1,8 0 0-16,-21 11 8 0,0 0-8 16,-25 14 0-16,-13 4 1 15,0 3 19-15,0 3-4 16,0-4-6-16,0 4-10 15,0 0 2-15,-20 0-5 16,-4 0 3-16,17 0 0 16,0 13-10-16,-7 3 6 15,14 8 4-15,0-2 0 16,0 0 9-16,0-1-12 16,0-7 3-16,0-5-6 15,28-9 1-15,3 0 5 16,13 0 0-16,1 0 4 15,0-6 4-15,-8-4 3 0,-16 3-2 16,-14 1 5-16,0 6 35 16,-7 0-24-16,0 0 15 15,0 0-22-15,0 0-12 16,0 0-12-16,0 6-14 16,24 17 20-16,-3 9-8 15,-4-1 16-15,3-5-8 16,1-1 0-16,-4-5 7 15,-3-8-9-15,-7-4 2 16,10-5 0-16,-10-3 13 16,0 0-11-16,0-3 32 15,6-31 39-15,-2-5-57 16,2 4 45-16,1-5-46 16,-7 8-13-16,0 13 8 0,3 4-4 15,-10 13-6-15,0 2 0 16,7 0-11-16,0 0 0 15,7 0-97-15,10 25-6 16,-3 1-63-16,-15 2-140 16</inkml:trace>
  <inkml:trace contextRef="#ctx0" brushRef="#br2" timeOffset="-91046.46">22261 13247 256 0,'0'0'255'0,"0"0"-153"16,0 0-55-16,0 0-11 15,0 0-9-15,0 0-27 16,0 0 0-16,0-6-1 16,0 6 5-16,0 0-4 15,6 0 1-15,1 0 5 16,7 0-2-16,-14 0-4 15,7 0 0-15,-7 0 4 16,0 0 3-16,0 0 2 16,0 0 22-16,0 0 3 0,0 0-26 15,-21 0-8 1,-3 0-86-16,4 0-69 0,6 0-434 16</inkml:trace>
  <inkml:trace contextRef="#ctx0" brushRef="#br2" timeOffset="-90908.46">22261 13247 544 0</inkml:trace>
  <inkml:trace contextRef="#ctx0" brushRef="#br2" timeOffset="-90163.46">22261 13247 544 0,'278'-142'179'0,"-285"138"-68"0,7 4-4 15,0 0-29-15,0 0-77 0,0 0 4 16,0 24-5-16,0 4 1 16,0-3-5-16,0-1 6 15,0 1-2-15,7-7 1 16,10-2 11-16,-10-4-12 16,0 0 0-16,-7-12 0 15,7 0 0-15,-7 0 8 16,7 0-3-16,-7-6 14 15,10-14-8-15,-10-2-5 16,7-2 13-16,0 4-15 16,0 3 30-16,0 6-32 15,-1 4 9-15,-6 2 2 0,0 5-2 16,0 0-16 0,18 0 5-16,-11 0-17 0,13 17 5 15,4 3 16-15,-3-3-4 16,3 3 0-16,3-10-16 15,-3-6 5-15,4-4-16 16,3 0 19-16,-7 0-4 16,-3 0 18-16,-8-4-6 15,-6-14 1-15,-7 1 10 16,0-7 9-16,0-1 0 16,0-1-15-16,-7 4 13 15,-6 3-9-15,-1 6 0 16,-3 4-6-16,10 9 5 0,7 0-16 15,-7 0-2 1,7 0 10-16,0 12-15 16,0 11 23-16,0 3-8 0,0-4 0 15,0 1 7-15,24-3-18 16,10-3 11-16,-3-5-8 16,0-4 1-16,4-8-5 15,-4 0 12-15,6 0 0 16,-9 0 5-16,3 0-5 15,-10-8 0-15,-11 0 0 16,-3-7 27-16,-7-5-9 16,0 0 26-16,0-3-3 15,0 9-35-15,-17-4 28 16,10 13-27-16,7 5 1 0,0 0-1 16,0 0 1-16,0 0-8 15,0 0 0-15,0 0-14 16,0 0 8-16,0 11-12 15,0 12 18-15,0 3 4 16,24-4 4-16,-4 2-8 16,11-13 0-16,-3 3 3 15,3-8-14-15,0-2-34 16,-11-2-31-16,-6-2 10 16,3 0-91-16,-17 0-43 15,0-10-261-15</inkml:trace>
  <inkml:trace contextRef="#ctx0" brushRef="#br2" timeOffset="-89978.46">23371 13105 257 0,'0'0'241'0,"0"0"-70"15,0 0-59-15,0 0 7 16,0 0-28-16,0 0-85 16,0-23-5-16,-24 40-1 15,10 11 5-15,-6 7-6 16,2-1 1-16,5 3 0 15,-1 0-5-15,14-8-24 16,-7-4-174-16,7-7-465 16</inkml:trace>
  <inkml:trace contextRef="#ctx0" brushRef="#br2" timeOffset="-89685.46">23725 12956 576 0,'0'0'174'0,"0"0"-16"16,0 0-75-16,0 0-21 16,0 0-51-16,0 0 0 15,0-6-22-15,0 31 9 16,11 7 2-16,-5 2 4 15,-6 4 11-15,0-5-15 16,0 5 0-16,0-10 4 0,0 1-6 16,14-7 4-16,0-6-4 15,10-2-10-15,-3-12-129 16,3-2-20-16,-10 0-52 16</inkml:trace>
  <inkml:trace contextRef="#ctx0" brushRef="#br2" timeOffset="-89506.46">23712 13119 409 0,'0'0'163'0,"0"0"-98"16,0 0 14-16,0 0-23 0,0 0-37 16,0 0 15-16,110-29-30 15,-49 21 9-15,5-1-13 16,-8 0-70-16,4 1-400 15</inkml:trace>
  <inkml:trace contextRef="#ctx0" brushRef="#br2" timeOffset="-89085.46">24482 12990 597 0,'0'0'164'0,"0"0"-83"0,0 0-27 16,0 0 32-16,0 0-22 15,0 0-45-15,0-29 13 16,31 21-32-16,13 2 0 15,8 0-7-15,13 1 19 16,18-1-24-16,-8 3-4 16,-16 0-132-16,-14 3-36 15,-39 0-177-15</inkml:trace>
  <inkml:trace contextRef="#ctx0" brushRef="#br2" timeOffset="-88886.46">24526 13079 569 0,'0'0'91'0,"0"0"-77"15,0 0 52-15,0 0 21 16,0 0-51-16,255 0-1 16,-169-3-25-16,3-3-2 15,-20 6-16-15,-17 0-308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31:38.0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0 468 343 0,'0'0'384'16,"0"0"-275"-16,0 0-16 15,0 0-9-15,0 0-45 16,0 0-3-16,186-142-6 0,-124 142-29 16,-21 14 28-16,-3 22-29 15,-14 11 0-15,-17 10 1 16,-7 6 8-16,0 0-9 16,-24 3 0-16,-11-12 14 15,4-15-17-15,11-15 3 16,20-10 0-16,0-11-6 15,0 3 13-15,0-3-7 16,14 5 0-16,44-8-5 16,25 0 4-16,20 0-82 15,14-20-85-15,-4-5-86 16</inkml:trace>
  <inkml:trace contextRef="#ctx0" brushRef="#br0" timeOffset="402">1211 657 330 0,'0'0'189'0,"0"0"-108"15,0 0 8-15,0 0-14 16,237-100 16-16,-165 72-22 16,-10 2-44-16,-17 9 27 15,-25-1-44-15,-13 10 18 16,-7 3 23-16,0-4-29 15,0-3 18-15,-14 7-38 16,-30-7 7-16,-8 6-21 0,-6 6 15 16,3 0-1-16,3 0 0 15,18 0 12-15,10 0-20 16,17 0 8-16,7 0 0 16,0 0-6-16,13 0 6 15,56 6 0-15,21 11-9 16,27-3 27-16,-7 4-19 15,-4 2 1-15,-27 0 0 16,-27 3-8-16,-21-1 8 16,-24 4 0-16,-7 3-2 15,0-1 0-15,-52 7-12 16,-24-1 5 0,-3-2-80-16,21-2-22 0,13-12-138 0</inkml:trace>
  <inkml:trace contextRef="#ctx0" brushRef="#br0" timeOffset="631">2493 0 690 0,'0'0'196'0,"0"0"-67"15,0 0-109-15,0 0-2 16,0 0 0-16,0 211 40 15,0-110-33-15,7-2-1 0,0-9-15 16,0-5-9-16,0-8 0 16,3-11-1-16,-10-6-53 15,0-13-186-15,0-3-248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31:39.1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2461 701 0,'0'0'170'16,"0"0"-135"-1,0 0-29-15,0 0 29 0,268-14-10 16,-178 2-4-16,6-2 0 15,-6-9-14-15,-11 1 7 16,-28 2-14-16,-13 4 5 16,-31 0 16-16,-7 5 6 15,0-8 42-15,-14 1-44 16,-31 0-20-16,-6 4 2 16,13 2-7-16,11 10 6 15,9-5 13-15,18 7-18 16,0 0 4-16,0 0-5 0,0 0-11 15,38 0 8-15,14 0 3 16,17 7 0-16,-4 13 0 16,0-3 3-16,4 5-3 15,-11 2 0-15,-6 1 12 16,-7 7-21-16,-21-6 9 16,-17 5 0-16,-7 1-12 15,0-1-49-15,-31-3-106 16,-14-5-167-16</inkml:trace>
  <inkml:trace contextRef="#ctx0" brushRef="#br0" timeOffset="4187">6183 1867 1006 0,'0'0'103'16,"0"0"-42"-16,0 0-6 15,0 0 14-15,0 0-57 16,0 0-4-16,-7-29-8 15,7 29-12-15,0 0 12 0,7 0 1 16,6 24 3 0,-2-8 2-16,2 10 0 0,8 6-6 15,3-1 0-15,7 6 3 16,3-3-2-16,4-2-1 16,-7-1 0-16,-3-6 6 15,-11-2 3-15,3 1-9 16,-6-5 0-16,-3 1 5 15,-11 0 0-15,0-2-5 16,0-1 0-16,-45-3-9 16,-17-6-1-16,-10-3-127 15,-11 0-136-15,18-5-403 16</inkml:trace>
  <inkml:trace contextRef="#ctx0" brushRef="#br0" timeOffset="4344">6303 1778 600 0,'0'0'136'0,"0"0"-45"16,0 0 11-16,0 0-44 15,0 0-50-15,244-83-8 16,-155 83-5-16,-16 0-159 16,-15 28-283-16</inkml:trace>
  <inkml:trace contextRef="#ctx0" brushRef="#br0" timeOffset="4791">6939 2110 853 0,'0'0'90'0,"0"0"-28"16,0 0 35-16,0 0-45 15,0 0-46-15,0 0 7 16,199-18-12-16,-109 10 15 16,-1 0-10-16,-13-4-4 15,-18 0 2-15,-20 4 4 16,-10-1-7-16,-22 6 1 16,-6-8 0-16,0-3 17 0,0 2 1 15,-13-6-12-15,-25 2 1 16,0 5-3-16,-3-1-1 15,17 10-4-15,10-1 6 16,14 3 0-16,0 0-7 16,0 0-6-16,0 0 3 15,14 0-4-15,24 3 7 16,-1 11 3-16,8 0 3 16,0 6-1-16,-11-3-5 15,4 9 1-15,0-3-8 16,-24 11 13-16,-8-3-6 15,-6 1 0-15,0 5-18 0,-6 2-6 16,-32-4-162-16,3 6-209 16</inkml:trace>
  <inkml:trace contextRef="#ctx0" brushRef="#br0" timeOffset="2342">1551 1855 881 0,'0'0'148'15,"0"0"-40"-15,0 0-6 16,0 0-50-16,0 0-6 16,0 0-31-16,0-21-15 15,0 67-4-15,0 24 2 16,0 7 2-16,14 0 3 15,-7-8 9-15,17-19-12 0,3-9 0 16,11-16 7-16,0-7-11 16,7-10 4-16,-1-8-3 15,1 0-6-15,-7-2 10 16,-4-24-1-16,-10 0 0 16,-3-5 5-16,-14-2-4 15,3 15-1-15,-10 6 0 16,0 6 23-16,0 6-22 15,0 0 8-15,0 6-9 16,0 32-27-16,0 15 27 16,21 13 0-16,10 0 0 15,3-3-4-15,11-6 4 16,17 1-68-16,-11-22-128 16,1-4-139-16,6-18-418 0</inkml:trace>
  <inkml:trace contextRef="#ctx0" brushRef="#br0" timeOffset="2749">2572 2315 82 0,'0'0'597'0,"0"0"-487"16,0 0-8-16,0 0-77 15,0 0-21-15,0 0 9 16,179-28-6-16,-90 14 31 15,1-1-21-15,-1-2 0 0,-17-1 10 16,-20 5-18 0,-21 4 14-16,-24-2 17 0,-7 0 21 15,0-1-5-15,-7-8-32 16,-31-1-20-16,-7 10 13 16,8-6-10-16,9 11-6 15,4 4 2-15,24 2 3 16,0 0-6-16,0 0 0 15,0 0-15-15,10 0 12 16,32 25-8-16,13 7 11 16,-4-4 0-16,1 7 8 15,-8-1-8-15,-9-2 0 16,3-1 0-16,-14-5-3 0,-4-1 3 16,-20-2-14-1,0 3-83-15,-7-3-24 0,-30 0-52 16,-1-7-172-1</inkml:trace>
  <inkml:trace contextRef="#ctx0" brushRef="#br0" timeOffset="3244">3360 1993 524 0,'0'0'155'16,"0"0"-76"-16,0 0-26 0,0 0-31 16,0 0 10-16,0 0-8 15,199-55-8-15,-147 76 4 16,-15 1-19-16,1 1 12 16,-10 0-6-16,-11-3-6 15,-3-1 5-15,-14 5-6 16,0-4 0-16,0 11 21 15,-14 1-9-15,-17-4 17 16,0 3-26-16,4-8-1 16,27-9 0-16,0-2-2 15,0-6 0-15,0-6-1 16,13 2 6-16,18-2-5 16,14 0 12-16,0 0-10 0,-11 0 11 15,11 0-13 1,-7 0 3-16,6 12-3 0,1 9 5 15,0 7-5-15,-8 6 0 16,-9 3 1-16,-4 1-2 16,-17-4 1-16,-7-3-2 15,0 1 1-15,-14-7 1 16,-41 1 8-16,-10 0-8 16,-18-6-1-16,4-3 1 15,-3-11-84-15,23-6-111 16,15 0-181-16</inkml:trace>
  <inkml:trace contextRef="#ctx0" brushRef="#br0" timeOffset="3765">4584 2315 643 0,'0'0'75'0,"0"0"-5"0,0 0-31 16,0 0-39-16,0 0 36 15,244-2 13-15,-148 2-15 16,7 0 10-16,-7 0-24 15,-30-6-8-15,-15 6 17 16,-20-6-21-16,-24 4 19 16,-7-3 7-16,0-2 2 15,0 1 44-15,0-14-56 16,-27 3-21-16,-11 3 6 16,-7-4-2-16,14 3 7 15,4 10-14-15,16 3 6 16,5 2-14-16,6 0 8 0,0 0 0 15,0 0 0 1,17 0-28-16,34 0 24 0,8 17 4 16,23 6 0-16,-3-3 3 15,-3 3-3-15,-4-2 0 16,-27 7 0-16,-7-6 9 16,-21 4-21-16,-17-6 11 15,0 5-29-15,-55 7 9 16,-24-1-42-16,-17 1-128 15,-1-4-120-15</inkml:trace>
  <inkml:trace contextRef="#ctx0" brushRef="#br0" timeOffset="5964">8459 2032 947 0,'0'0'77'0,"0"0"38"0,0 0 7 15,0 0-61-15,0 0 6 16,0 0-48-16,-59-43-14 15,59 43-10-15,14 20-6 16,0 15 11-16,3 5 4 16,-3 2 6-16,-14-1-10 15,0-1 0-15,0-3 4 16,0-8-10-16,7-13 11 16,-1-11-5-16,1 0 0 15,4-5-22-15,2 0 16 16,8 0 6-16,10-26 1 0,14-11 18 15,-7-7-13 1,13-1-5-16,-13 8-1 0,7 5 8 16,-25 15-9-16,-6 8 1 15,3 9-4-15,-3 0-1 16,0 18-3-16,10 13 7 16,-10 9 1-16,-1-8-17 15,4-4 16-15,-3-6-10 16,0-7-6-16,17-3 15 15,0-12-41-15,-4 0 43 16,4 0-2-16,-3 0 7 16,3-18 6-16,-17-7-11 15,3-1 1-15,-10 0 14 0,-1-5-10 16,-6 5 6 0,0 6-4-16,0 0-3 0,0 12 11 15,0 2-15-15,0 6 0 16,0 0-3-16,14 3-15 15,3 26 12-15,-3 10 6 16,0-5-7-16,0 4 0 16,-4-7 3-16,-3-5-7 15,13-6 2-15,-2-3-58 16,-5-11 14-16,8-6 17 16,-4 0 22-16,11-6 14 15,3-20 0-15,0-11 1 16,-11 3 13-16,1 2-10 15,-11 4 19-15,-10 14 4 0,0-1-11 16,0 10 17-16,0 5-32 16,7 0-1-16,0 0-1 15,0 28-24-15,7 9 24 16,3-2 1-16,3-7 0 16,4-8-8-16,11-8 2 15,3-7 1-15,6-5-1 16,8 0 6-16,0-32 0 15,-8-7 0-15,-13-4 1 16,-17-8 5-16,-14-7-3 16,0-4 1-16,0-4 20 15,-28 6-13-15,-3 8 25 16,-13 15-7-16,23 17-9 0,4 8 4 16,3 12-24-1,7 0-3-15,0 35-17 0,7 34 20 16,0 8 2-16,0 6-2 15,7-12-15-15,45-14-3 16,6-25-56-16,18-21 10 16,3-11 33-16,10-11 20 15,1-38 7-15,-14-17 4 16,-18-7 0-16,-20 1 13 16,-11-6-13-16,-27 10 35 15,0 11 16-15,0 5-34 16,-34 18 26-16,-11 17-19 15,14 11-21-15,0 6-3 16,-3 41-1-16,-4 38 1 0,14 16 0 16,10 10 8-16,14 1-7 15,0-12-1-15,14-16-26 16,55-21-92-16,20-26-132 16,14-11-289-16</inkml:trace>
  <inkml:trace contextRef="#ctx0" brushRef="#br0" timeOffset="9199">3721 1558 482 0,'0'0'166'0,"0"0"-19"15,0 0-44-15,0 0-11 0,0 0-32 16,0 0 12-16,0 0-14 15,-14-129-52-15,7 129 5 16,-14 0-11-16,-3 6 0 16,-14 17 1-16,11 5 8 15,-4-5-9-15,24-3 0 16,7 0 9-16,0-2-21 16,0-4 12-16,38-3 0 15,27-5-5-15,11-6 14 16,-4 0-6-16,-3 0 11 15,-24-17-8-15,-18-6 22 16,-3 0-6-16,-24 3 3 0,0 4 34 16,0-10-44-1,-24 5 12-15,-3 10-27 16,-11-3 8-16,-14 7-12 0,8 7 4 16,-8 0 0-16,0 9-7 15,-3 23 6-15,14 6 1 16,10-5 0-16,7-4 0 15,24-7-8-15,0-4-24 16,10-3-29-16,49-1 10 16,23-6-38-16,4-5 14 15,-3-3-112-15,-25 0-141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29:54.1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10219 1558 394 0,'0'0'456'15,"0"0"-337"-15,0 0-1 16,0 0-23-16,0 0-52 16,0 0-43-16,-34-15-11 15,86 15 11-15,20 0 8 0,17 0 2 16,-6 0 0-16,6 0-6 16,-24-8 0-16,-27-1 35 15,-17 3-34-15,-14 4 29 16,-7-2 7-16,0-1-3 15,0-4 27-15,-14-2-52 16,-14-3-10-16,-9 3 1 16,13 3 6-16,10 3-10 15,7 5 0-15,7-2 6 16,0 2-7-16,0 0 1 16,0 0-4-16,0 0-5 15,21 0-28-15,23 6 37 16,8 14 0-16,10 3 11 15,-4 3-15-15,-13-4 4 16,0 4 0-16,-11-6-5 0,-10-3 7 16,-3-9-2-16,-21-2 0 15,0 2 0-15,0 1-12 16,0 3 12-16,-14 5-5 16,-17 3-5-16,17 3-86 15,0-3-68-15,14-9-145 16</inkml:trace>
  <inkml:trace contextRef="#ctx0" brushRef="#br0" timeOffset="-719">9281 1380 670 0,'0'0'371'0,"0"0"-252"16,0 0-11-16,0 0 6 16,0 0-30-16,0 0-76 15,-76-8 6-15,76 8-14 16,0 0 13-16,0 0-21 15,0 0 8-15,0 8 0 16,-7 5-2-16,0 3 15 16,0-2-11-16,-3 6-2 15,10-2 11-15,0 3-29 16,0 3 17-16,0 2 1 16,38 0-5-16,0 2 13 15,13 1-2-15,-13-6-6 16,14-1 11-16,-15 2-9 15,8-5-2-15,-17 4 0 16,3-6 12-16,-11 1 1 0,-3-7-12 16,-10-2-1-16,-7-4 6 15,0-2-6-15,0 3 0 16,-17-1 0-16,-24 5 7 16,-14-2-1-16,-10-8-12 15,6 0-5-15,14 0-51 16,1 0-37-16,30 0-105 15,14-14-93-15,0-29-148 16</inkml:trace>
  <inkml:trace contextRef="#ctx0" brushRef="#br0" timeOffset="-564">9360 1346 593 0,'0'0'275'0,"0"0"-119"16,0 0-95-16,0 0-33 15,0 0-24-15,0 0 7 16,261-40-22-16,-182 40-28 16,4 8-438-16</inkml:trace>
  <inkml:trace contextRef="#ctx0" brushRef="#br0" timeOffset="1208">11265 1461 980 0,'0'0'178'0,"0"0"-81"15,0 0 24-15,0 0-22 16,0 0-80-16,0 0 2 16,120-135-21-16,-82 135 3 15,-4 0-15-15,11 20 8 16,0 19 4-16,-8 5-8 16,-6 9 13-16,-10 0-5 15,-7-2 0-15,-4-6 3 16,-3-10-9-16,0-9 6 15,0-12 0-15,-7-8-6 0,0-6 23 16,7 0-15 0,-1 0 15-16,1-14 0 0,10-20 60 15,4-9-77-15,3-1 1 16,4 10 16-16,-11 11-4 16,-3 12-13-16,6 11 0 15,11 0-19-15,14 9 15 16,0 28-20-16,-8 11 24 15,-9 1-5-15,-4-1-22 16,-17-5 18-16,7-5-14 16,-8-9-15-16,5-10 28 15,3-10-23-15,-8-9 31 16,8 0-8-16,10-3 20 16,-3-28 4-16,10-12 3 0,0-6-4 15,-4-3 38-15,-13-2-39 16,10 3 7-16,-3 5 14 15,-11 9-32-15,-3 14 33 16,-7 9-34-16,0 11 7 16,0 3-12-16,14 0 5 15,-7 32-15-15,17 10 8 16,-11 10 3-16,8-4-4 16,3-5 7-16,-10-6-21 15,10-11 22-15,-3-6-33 16,-8-11 30-16,4-7-1 15,-3-2 8-15,17 0 1 16,-3-15-5-16,9-13 0 0,1-3 21 16,-24 0-20-16,10-1 22 15,-24 3 0-15,0 10-16 16,0 4 19-16,0 7-26 16,0 8 0-16,0 0-6 15,7 0 6-15,0 0-6 16,7 20-12-16,3 8 12 15,3 6-8-15,5-5 14 16,-5-9-1-16,-6-6-11 16,10-5 4-16,3-9 8 15,4 0 0-15,0 0 6 16,4-15-6-16,-4-16 1 0,-7-6-1 16,-4-6 13-16,-13-6-5 15,-7-4 1-15,0-2 10 16,0 1-19-16,-7 11 32 15,-24 6-27-15,11 13-5 16,6 14 3-16,4 6 13 16,3 4-19-16,7 12 3 15,-7 38-23-15,0 14 12 16,7 17 11-16,0-8 0 16,7-1-3-16,38-18-21 15,13-10 3-15,32-22 8 16,23-16 10-16,11-6-2 15,10-14 5-15,-24-29 0 16,-14-11 1-16,-27-9 15 16,-24-6-13-16,-25-2 18 0,-6-4-15 15,-14 0 37-15,0 7-32 16,-21 14-4-16,-10 14 20 16,4 17-18-16,10 17 8 15,3 6-17-15,-7 29-11 16,-10 46 6-16,-6 24-7 15,16 15 12-15,21-6-7 16,0-13 14-16,58-20-15 16,25-21-9-16,-4-17-62 15,10-19-22-15,-6-16-154 0,-25-2-216 16</inkml:trace>
  <inkml:trace contextRef="#ctx0" brushRef="#br0" timeOffset="-2738">4415 1655 325 0,'0'0'628'0,"0"0"-574"15,0 0 56-15,0 0-1 16,0 0-64-16,0 0-31 16,45-120-14-16,0 117 0 15,17 3-3-15,-11 0 13 16,1 0-14-16,-8 20 4 16,-9 5 0-16,-11 4-13 15,-3 0 21-15,-21 0-8 16,0-1 0-16,0-5 9 15,-21-3 1-15,-10-8-10 16,24-7 2-16,0-1 11 16,7-4-7-16,0 0-2 15,0 0 0-15,0 0 4 16,0 0-3-16,0 0-5 0,21 0-2 16,10 0 1-16,7 0 2 15,6 0 3-15,1 7-4 16,0 11-5-16,6 1 2 15,-16 5 3-15,9 1 0 16,-6-3-3-16,-7-1 7 16,-24 2-4-16,7-3 0 15,-14-3 0-15,0 3-3 16,-45-3 6-16,-27 1-3 16,-18-5 14-16,-6-4-14 15,7-1-3-15,23-4-47 16,15-2-103-16,27-2-135 15</inkml:trace>
  <inkml:trace contextRef="#ctx0" brushRef="#br0" timeOffset="-2160">5715 1840 753 0,'0'0'189'0,"0"0"-136"0,0 0-5 16,0 0 37-16,0 0-62 16,0 0 9-16,-52-11-28 15,52 11-4-15,14 0-12 16,31-2 5-16,20-1 7 15,11-1 14-15,-11-1-7 16,4 0-5-16,-17-5-2 16,-8 2 8-16,-16-1 3 15,-11 4-10-15,-17-1 30 16,0-5 56-16,0-3-40 16,0-7 16-16,0 1-48 15,-31 0-13-15,0 3 4 16,-3 3-6-16,-4 5 0 0,-7 6-7 15,14 3 15 1,4 0-8-16,16 0 0 0,11 0 3 16,0 0-17-16,0 0 8 15,31 0-15-15,14 9 10 16,7 8 22-16,6 0-9 16,4 0-2-16,-10 1 6 15,-18-4-14-15,4 3 8 16,-14-3 0-16,-10 1-3 15,-1 2 14-15,-13-3-11 16,0 6 0-16,0 3-3 16,0 3-6-16,0 5-2 0,-20 1-113 15,-4-2-81-15,10-2-444 16</inkml:trace>
  <inkml:trace contextRef="#ctx0" brushRef="#br0" timeOffset="-1718">6612 1403 1064 0,'0'0'182'15,"0"0"-77"-15,0 0-15 16,0 0-63-16,0 0-19 15,0 0-10-15,-37 92 2 0,30-32 0 16,7 0-1-16,0-3 5 16,7-3-4-16,30-8 0 15,15-12 8-15,6-11-12 16,1-12 4-16,-1-11 0 16,-6 0-8-16,-7 0 19 15,-1-28-9-15,-13-1 3 16,-17-5-3-16,3-3 33 15,-17 3-7-15,0 2-10 16,0 9 28-16,0 15-42 16,0 6 21-16,0 2-25 15,0 0 13-15,0 0-28 0,0 16 8 16,0 21 6-16,0 18-18 16,0-2 27-16,0 5-15 15,0-3 7-15,0-2-82 16,14-7-67-16,0-3-174 15,0-14-346-15</inkml:trace>
  <inkml:trace contextRef="#ctx0" brushRef="#br0" timeOffset="-3883">2328 1804 736 0,'0'0'258'0,"0"0"-171"15,0 0 20-15,0 0-42 16,0 0-33-16,0 0-17 15,97-89 0-15,-56 89-18 16,3 0 3-16,-6 11 0 16,-7 19 1-16,-10 3-1 15,-4 7 0-15,-17 6 0 0,0 8 13 16,-10 1-9 0,-25-4-3-16,-16-5 3 0,6-12 0 15,14-11 4-15,17-12-8 16,8-8 0-16,6-3 14 15,0 0-12-15,0 0-2 16,0 0 3-16,0 0 4 16,20 0-4-16,18 0-3 15,14 3 19-15,6-3-13 16,25 0 3-16,13 0-9 16,7-8-60-16,-7-15-207 15,-6 3-454-15</inkml:trace>
  <inkml:trace contextRef="#ctx0" brushRef="#br1" timeOffset="20938">2194 448 162 0,'0'0'384'16,"0"0"-270"-16,0 0-24 16,0 0 4-16,0 0-42 15,0 0 4-15,0-68-40 16,28 68-10-16,16 0-2 16,1 20 7-16,7 3-11 15,-1 2 7-15,-13-5 6 16,0 3-2-16,-7-3-7 0,-17-5 2 15,-8-5-4 1,-6-3 1-16,0 1-3 0,0-2 0 16,0-1 13-16,-31-2-3 15,4-3-7-15,-4 0 2 16,17 0 22-16,7-17-26 16,7-5 10-16,0-4-5 15,0 3 3-15,21-3-8 16,10 0-1-16,14 4-8 15,-1 1 7-15,1 8-91 16,0 4-23-16,-18 0-78 16,11-2-174-16</inkml:trace>
  <inkml:trace contextRef="#ctx0" brushRef="#br1" timeOffset="21310">2669 117 301 0,'0'0'221'16,"0"0"-86"-16,0 0-25 0,0 0-61 16,0 0 36-16,-244-114-44 15,199 114-16-15,-7 0-3 16,8 25-15-16,-11 21-7 16,13 14 0-16,-2 14 10 15,6 8-15-15,7 4 5 0,17 1 0 16,14-7-3-16,0-3 13 15,14-6-10-15,61-13 0 16,5-13 7-16,26-22-8 16,11-17 1-16,10-6 0 15,-10-29 20-15,10-22-4 16,-23-13 33-16,-15-7 20 16,-38 3-3-16,-20-4 26 15,-31-5-41-15,-24-3-18 16,-65-9-10-16,-21 10-12 15,-24 16-17-15,-7 20 6 16,-7 28-29-16,24 15-45 16,18 26-146-16,33 34-110 0</inkml:trace>
  <inkml:trace contextRef="#ctx0" brushRef="#br1" timeOffset="22708">4329 2966 304 0,'0'0'164'16,"0"0"-127"-16,0 0-22 16,0 0-9-16,0 0-12 15,0 0-20-15,0 0-183 16</inkml:trace>
  <inkml:trace contextRef="#ctx0" brushRef="#br1" timeOffset="23055">4329 2966 734 0</inkml:trace>
  <inkml:trace contextRef="#ctx0" brushRef="#br0" timeOffset="-4860">0 1800 595 0,'0'0'214'0,"0"0"-116"0,0 0 15 15,0 0-33-15,0 0-13 16,0 0 22-16,0 0-23 16,0 4 20-16,0-16-35 15,0-8-51-15,21-3 46 16,-7 0-32-16,3 6-3 15,-10 3 15-15,7 5-13 16,-14 3-6-16,0 6-7 16,0 0 13-16,0 0-13 15,0 0 0-15,0 0-4 16,13 4-8-16,5 24 1 0,-5 16 11 16,1 6 0-16,3 2 6 15,-10 11-7-15,7-4 1 16,-7 4 0-16,10 0 0 15,-10-6 8-15,7-2-8 16,-7-7 0-16,-1-7 1 16,-6-10-6-16,0-11 6 15,0-6-1-15,0-11 0 16,0 0 2-16,0-3-3 16,0 0 1-16,0 3 0 15,0-3-9-15,0 0 16 16,-20 0-7-16,-4 0 6 15,10 0 11-15,7 0-16 0,7 0-1 16,0 0 2 0,0 0-14-16,0 0 6 0,0-3-12 15,31-3 12-15,21 1 6 16,6-7 0-16,7 4 0 16,11-10-13-16,-18 4 7 15,1 0-108-15,-14-3-70 16,-14 5-48-16,-11 6-147 15</inkml:trace>
  <inkml:trace contextRef="#ctx0" brushRef="#br1" timeOffset="33859">502 3918 342 0,'0'0'157'16,"0"0"-42"-16,0 0-7 0,0 0-47 15,0 0 21 1,0 0-19-16,0 0 5 0,-65-48-3 15,65 46 9-15,0 2 8 16,0 0-30-16,0 0-14 16,0 0 16-16,0 0-48 15,0 0 22-15,0 0-28 16,0 0 9-16,0 0-10 16,0 0 1-16,0 6 0 15,0 11 10-15,0 3-2 16,0 8 15-16,0 7 11 15,0 1-17-15,0 7 35 16,0 0-45-16,7 3 9 16,7 5 4-16,3 4-12 15,4-1 6-15,3 1-9 0,-4-4-2 16,1-8 13 0,10-3-6-16,-7-4-8 0,3-1 2 15,-2-6 9-15,-5-1-7 16,4-2-6-16,-10-6 0 15,-7-3-1-15,0-3 4 16,6 1-3-16,-13-3 0 16,11-1 10-16,-11-4-11 15,0 1 1-15,7-3 0 16,-7-5-4-16,0 3 9 16,0-3-5-16,0 0 0 15,0 0 9-15,0 0-14 0,0 0 5 16,7 0 0-16,-1 0-11 15,8 0 15-15,24 3-4 16,7 0 0-16,13-1 10 16,11-2-8-16,10 0-2 15,10 0 3-15,25 0-11 16,3-11 20-16,31-3-12 16,17-3 0-16,10 0 6 15,4-1-6-15,0 0 0 16,-18 7 0-16,-3 0-4 15,11 2 12-15,10-2-8 16,6 5 0-16,-6 1 10 16,-10-4-20-16,-35 3 10 15,0 0 0-15,-24-2-9 16,0 1 16-16,-4 0-7 0,-9 1 0 16,-1 0 6-16,14 4-14 15,0-5 8-15,24-1 0 16,0 2-4-16,14-2 15 15,-14-1-11-15,7 0 0 16,-7 1 1-16,-10-4-1 16,-21 4 0-16,-13 2 0 15,-15 4-8-15,-30-1 11 16,-18 0-3-16,-3 0 0 16,-17 3 6-16,0 0-20 15,-7 0 14-15,0 0 0 16,0 0-7-16,0 0 16 0,0 0-9 15,0 0 0 1,0 0 5-16,0 0-16 0,7 0 11 16,-7 0 0-16,0 0-5 15,0 0 16-15,0 0-11 16,0 0 0-16,0 0 4 16,0 0-14-16,0 0 10 15,0 0 0-15,0 0-4 16,0 0 17-16,0 0-13 15,0 0 0-15,0 0 3 16,0 0-11-16,0 0 8 16,0 0 0-16,0 0-3 15,0 0 15-15,0 0-13 0,0 0 1 16,0 0 0 0,0 0-5-16,0 0 5 0,0 0 0 15,0 0-2-15,0 0 12 16,0 0-10-16,0 0 0 15,0-3 0-15,0 3-6 16,0 0 6-16,0 0 0 16,0 0-1-16,0 0 14 15,0 0-16-15,0 0 3 16,0 0 0-16,0 0-10 16,0 0 12-16,0 0-2 15,0 0 0-15,0 0 8 0,0 0-13 16,0 0 5-1,0 0 0-15,0 0-7 0,0 0 10 16,0 0-3-16,0 0 0 16,0 0 8-16,0 0-13 15,0 0 5-15,0 0 0 16,0 0-7-16,0 0 14 16,0 0-7-16,0 0 0 15,0 0 6-15,0 0-12 16,0 0 6-16,0 0 0 15,0 0-7-15,0 0 13 16,0 0-6-16,0 0 0 16,0 0 5-16,0 0-14 15,0 0 9-15,0 0 0 0,0 0-10 16,0 0 16-16,0 0-6 16,0 0 0-16,10 0-1 15,-3 0-11-15,14 0 12 16,10 0 0-16,7-5-4 15,3-4 10-15,-3 0-6 16,0 1 0-16,-7 5 11 16,-11 0-20-16,-13 3 9 15,10-2 0-15,-10 2-3 16,0-4 11-16,14 2-8 16,-4 2 0-16,-3 0 5 0,-8 0-15 15,8 0 10 1,3 0 0-16,-3 0-3 0,0 0 11 15,3 0-8-15,-10 0 0 16,7 0 6-16,3 0-16 16,-10 0 10-16,13 0 0 15,5 0-6-15,-12 0 16 16,8 0-10-16,3 0 0 16,-10 0 5-16,-1 0-14 15,5 0 9-15,-5 0 0 16,11 0-5-16,-3 0 16 15,10 0-11-15,-10 0 0 16,10 2 3-16,-11-2-15 16,4 4 12-16,-3-4 0 15,-14 0-6-15,0 0 6 0,3 0-2 16,-10 0 2-16,0 0 0 16,14 0-15-16,0 0 13 15,3 0 2-15,-4 0-1 16,8 0 11-16,-14 0-12 15,3-6 2-15,-10 0 0 16,7 0-2-16,-7 4 4 16,0 2-2-16,0 0 0 15,0-4 13-15,7 1-15 16,-7 1 2-16,7-1 0 16,-7 0-12-16,7-3 17 15,0 3-5-15,3-1 0 16,-10 4 9-16,0 0-12 15,0 0 3-15,0 0 0 0,0 0-4 16,0 0 6-16,0 0-2 16,0 0 0-16,0-1 11 15,0-8-17-15,7-8 6 16,-7-3 0-16,7-9-2 16,0-2 6-16,-7-4-4 15,0-8 0-15,0-5 11 16,0-6-9-16,0-4-2 15,0-1 0-15,-14 3-3 16,7 12 10-16,-10 4-7 16,17 13 0-16,-7 7 13 15,7 6-15-15,0 3 2 16,0-1 0-16,0 1-3 0,0-6 8 16,0-1-5-16,0-2 0 15,0-2 7-15,-7-1-11 16,7 0 4-16,-7 0 0 15,0 0-6-15,-3 3 13 16,3 6-7-16,0 0 0 16,0-1 8-16,7 4-15 15,-7 1 7-15,1-3 0 16,6-2-6-16,-7 7 16 16,-4 0-10-16,11 2 0 15,0 3 6-15,-6 3-21 16,6 0 13-16,-7 0 1 0,7 0-7 15,-7 0-1-15,0 0 5 16,0 6 1-16,-24 25 3 16,0 12-9-16,4 6 9 15,3-4 0-15,3-1-3 16,4-1 13-16,3-9-10 16,7-3 0-16,0-9 7 15,7-10-14-15,0-2 7 16,0-8 0-16,0-2-6 15,0 0 11-15,0 0-5 16,0 0 0-16,0-12 4 16,28-19 2-16,10-15-6 15,6-11 0-15,8-9-1 0,-1-5 13 16,11 5-12-16,-10 6 0 16,-18 20 3-16,-10 17-17 15,-17 11 14-15,0 12 0 16,-7 0-5-16,0 0 3 15,7 0-3-15,10 15 1 16,4 14 2-16,10 8-10 16,-4 3 12-16,11 4 0 15,-7-3-2-15,-3 5 10 16,-4-3-18-16,-4 3-82 16,-3-12-168-16,-3-22-327 15</inkml:trace>
  <inkml:trace contextRef="#ctx0" brushRef="#br1" timeOffset="37136">4505 3725 674 0,'0'0'170'0,"0"0"-35"0,0 0 2 16,0 0-9-16,0 0-60 15,0 0 11-15,-14-12-28 16,14 12-28-16,0 0 5 15,0 0-28-15,0 26 0 16,-14 16-1-16,7 11 17 16,7 1-15-16,-10 0-1 15,10-6 6-15,0-5-12 16,0-11 8-16,0-9-2 16,0-15 0-16,0-5 9 15,0-3-3-15,0 0-6 0,0 0 3 16,0-6 37-16,0-26-16 15,0-15-12-15,0-11-4 16,0-7-1-16,0-5 2 16,0 2-9-16,-7 3 0 15,7 10-3-15,-7 15 8 16,7 17-5-16,0 15 0 16,0 8 5-16,0 0-17 15,7 0 4-15,31 0-9 16,14 17 4-16,-1 11 2 15,-6 4 10-15,-7-1 1 16,-11 1-11-16,-17-4-1 16,-3 1 9-16,-7-3 3 15,0-1-9-15,-31-1-15 0,-13-2 7 16,6-4-33-16,-3-4-48 16,10-6 15-16,0 1-77 15,17-7-64-15,0-2-48 16,14 0-291-16</inkml:trace>
  <inkml:trace contextRef="#ctx0" brushRef="#br1" timeOffset="37901">4663 3753 382 0,'0'0'247'0,"0"0"-120"15,0 0-1-15,0 0 6 16,0 0-76-16,0 0-5 15,41-77-10-15,-24 71-35 0,4 3 24 16,3 3-30 0,4 0 0-16,3 0 2 0,6 3 5 15,-9 21-7-15,3-2 0 16,-11 4 0-16,4-1-5 16,-17-1 5-16,-7-2 0 15,0-5-7-15,0-3 16 16,0-2-9-16,0-9 0 15,-13-3 6-15,-5 0-9 16,5 0 3-16,6-3 0 16,0-19-5-16,7-7 13 15,0-11-8-15,14-6 0 0,30-6 2 16,15-2-9 0,-14 3 8-16,-8 8-1 0,-6 10 19 15,-24 5-9-15,0 14 36 16,-7 9 6-16,0 5-19 15,0 0 20-15,0 0-53 16,0 0-13-16,-14 5 4 16,-3 21 9-16,10 3 1 15,0 1-1-15,7-1 0 16,0-4-3-16,0-7 4 16,0-6-1-16,14-4 0 15,3-1-32-15,-3-7 31 16,7 0-6-16,3 0 7 15,7-18 11-15,-11-8-6 0,1-1-3 16,3-1 22-16,-17 6-10 16,0 6 29-16,0 6-18 15,3 5-7-15,-10 5 2 16,0 0-20-16,0 0-9 16,14 23-14-16,-1 14 23 15,12 10-1-15,-5 1 1 16,4-7 0-16,-3-3 1 15,-7-9 5-15,3-12-6 16,-10-8 0-16,0-7 6 16,-1-2 4-16,1 0-2 0,24-25 14 15,0-23 32 1,10-10-47-16,4-5 19 16,-7 3-19-16,7 5 4 0,-14 13-4 15,-4 10-7-15,-10 13-17 16,-10 4-42-16,0 6-183 15,-7-5-304-15</inkml:trace>
  <inkml:trace contextRef="#ctx0" brushRef="#br1" timeOffset="40818">6441 897 483 0,'0'0'191'0,"0"0"-65"16,0 0 34-16,0 0-44 15,0 0-27-15,0 0 7 0,-14-85-53 16,14 79 30 0,-11 3-24-16,11 3-34 0,-6 0 18 15,-1 0-33-15,-7 0 0 16,-17 0-13-16,4 20 19 15,-4 8-6-15,0 6 0 16,17 4 1-16,0 2-13 16,14 0 12-16,0 0-10 15,0-5-2-15,21-10-39 16,17-5 32-16,-7-6-27 16,-4-12-6-16,4-2 52 15,-4 0-9-15,4 0 9 0,0-16 6 16,-10-7 3-16,3 1 1 15,-10-5-3 1,-7 5 0-16,-7 2 44 0,7 6-31 16,-7 8 11-16,0 3 3 15,0 3-25-15,0 0 9 16,0 0-18-16,0 0-26 16,0 0 26-16,0 10-31 15,0 14 31-15,0-1 0 16,6 2-61-16,5-5 45 15,3-5-13-15,6-4 7 16,4-8 15-16,-3-3-17 16,3 0 23-16,3 0-2 15,11-17 6-15,-7-5 3 16,-10-5-6-16,3 7 0 0,-24 4 43 16,0-3-22-1,0 3 21-15,0 2-9 0,0 5-26 16,0 3 29-16,0 6-31 15,0 0-4-15,0 0-2 16,0 0-19-16,0 0 6 16,0 15 5-16,0 14 9 15,7-2-12-15,13 2 6 16,11-8-7-16,-10-7 6 16,-4-8-29-16,4-5 36 15,-4-1-3-15,-3 0 6 0,6 0 0 16,-2-13-3-1,2-13 1-15,-13 3 11 0,0-5-4 16,3-1 18-16,-10 3 4 16,0 1-15-16,0 2 27 15,0 6-33-15,0 5-2 16,0 10 3-16,0-2 1 16,0 4-11-16,0 0 0 15,0 0-20-15,7 0 19 16,14 10-47-16,10 12 48 15,7 6-6-15,-4 1-8 16,11 0 10-16,-8-3 4 16,8 0-9-16,-7-7-3 15,-17-5 6-15,-4-2 4 0,-17-6-6 16,0-6-5 0,0 0 10-16,0 0-3 0,-17 0 6 15,-11 0-4-15,-3 0 5 16,11 0-1-16,9-20 12 15,11-3-1-15,0-11-5 16,0-9-6-16,45 0 1 16,0 3-15-16,-1 14 14 15,-13 12 0-15,-10 11-1 16,3 3 1-16,-10 0-6 16,10 0 2-16,3 3 1 15,11 14-9-15,-7 8 8 0,-3 1 4 16,9 3-1-16,-16-1 5 15,3-5-11-15,-10-3 7 16,0-2-2-16,-14-7-9 16,0-5 11-16,0-3 0 15,0-3-4-15,0 0 8 16,0-3 15-16,-21-21-10 16,14-7 15-16,7-9 36 15,0-11-48-15,14-6 16 16,31-3-25-16,13 2 6 15,-6 10-5-15,-8 11-4 16,-6 17 0-16,-14 14-8 16,-3 6-18-16,-21 0-155 15,0 26-217-15</inkml:trace>
  <inkml:trace contextRef="#ctx0" brushRef="#br1" timeOffset="49569">1424 2009 261 0,'0'0'51'15,"0"0"-7"-15,0 0 56 16,0 0 25-16,0 0-13 15,0 0 0-15,79 0 15 0,-72 0-65 16,-7 0-9-16,0 0-26 16,0 0-16-16,0 0 33 15,0 0-15-15,0 0 18 16,-45 0 34-16,-13 3-62 16,-25 0-5-16,4 0-13 15,10-3 14-15,11 0-14 16,-1 0-1-16,15 0 0 15,-1 0-4-15,7 0 13 16,0 0-9-16,18 0 0 16,13 0 8-16,7 0-20 15,0 0 12-15,0-3 0 0,0-5-2 16,0-7 14 0,0-3-12-16,0 2 0 0,7-2 11 15,7 4-26-15,10 6 15 16,-4-1 0-16,-3 7-9 15,4-4 17-15,0 0-8 16,3 0 0-16,-4-6 6 16,11 2-13-16,-10-4 7 15,-4 1 0-15,-10 11-3 16,0-1 16-16,-7 3-13 16,0 0 0-16,0 0 0 15,0 0-17-15,0 0 11 16,0 3 6-16,0 14-5 0,-7 3 14 15,-17-3-9 1,3 3 0-16,-10 0 0 0,4 0 0 16,-11 2 0-16,0 6 0 15,0-7-2-15,11-1 10 16,13-5-8-16,4-7 0 16,10-1-2-16,0-2-15 15,31 3 25-15,20 4-8 16,1 0 0-16,6-5 8 15,4 8-12-15,-3-3 4 16,-15 2 0-16,1 3-11 16,-24 9-63-16,-21 11-156 0,0 12-265 15</inkml:trace>
  <inkml:trace contextRef="#ctx0" brushRef="#br1" timeOffset="54289">8648 2556 701 0,'0'0'179'0,"0"0"-56"15,0 0-25-15,0 0 29 16,0 0-38-16,0 0-22 0,-58-170-6 16,58 139-43-1,0 5 4-15,6 6-12 0,18 3 1 16,-3 12-11-16,10 2 0 16,-3 3 0-16,2 0-9 15,1 23-2-15,-10 14 10 16,-7 11 1-16,-4 7 0 15,-10-4-10-15,0-3 10 16,0-7-22-16,0-19 4 16,0-7-36-16,0-12 49 15,0-3 5-15,0 0 0 16,0-12 26-16,0-22-26 16,0-14 0-16,21-5 3 0,10-3 9 15,-4 4-12 1,4 13 0-16,-10 13 3 0,-11 11-1 15,-3 10-2-15,-7 5 0 16,0 0-5-16,7 0-13 16,0 20 9-16,0 20 6 15,-1 5-12-15,-6 1 15 16,18-6-21-16,-11-14-15 16,13-6 21-16,11-14-33 15,-10-6 34-15,3 0-3 16,3-6 15-16,-3-20-4 15,7-10 8-15,-10-8-2 16,-7-2 14-16,3 1-11 16,-17 2 23-16,0 5 5 0,0 13 3 15,0 11 10 1,0 8-27-16,0 6 13 0,-10 0-30 16,3 0-1-16,7 8-1 15,-7 24-10-15,7 8 12 16,0-3-1-16,0-3 2 15,0-2-1-15,0-10 0 16,24-1 10-16,3-4-11 16,4-8 1-16,7-9 0 15,-3 0 1-15,9-4 2 16,1-18 1-16,-14-1-4 16,-10 3 11-16,-11 6-2 15,-10 2-6-15,0-2 8 16,0 3 32-16,0 1-33 15,0 2 8-15,0 6-9 0,0 2 4 16,0 0-11-16,0 0-2 16,7 0-11-16,13 14 1 15,11 14 11-15,-3 3-1 16,3-2 0-16,0-3 5 16,-11-5-6-16,11-5 1 15,-3-5-11-15,3-2 7 16,0-6-54-16,-4-3-30 15,-10 0-72-15,-17 0-107 16,0-12-118-16</inkml:trace>
  <inkml:trace contextRef="#ctx0" brushRef="#br1" timeOffset="54467">9724 2318 379 0,'0'0'150'15,"0"0"-90"-15,0 0 50 16,0 0-38-16,0 0-14 16,0 0-26-16,-110 177-23 15,72-131 0-15,7 0-9 16,4-6-266-16</inkml:trace>
  <inkml:trace contextRef="#ctx0" brushRef="#br1" timeOffset="54910">10071 2012 891 0,'0'0'113'0,"0"0"-48"15,0 0 55-15,0 0-72 16,0 0-40-16,0 0 0 16,0 123-7-16,0-66 16 0,0-3-17 15,0-5 2-15,0-6-1 16,-6-3 8-16,6-12-9 16,0-4 0-16,-7-5 7 15,7-10-22-15,0-5 14 16,-7-4-49-16,7 0 8 15,0 0-9-15,-7-18-25 16,-10-5 48-16,3-2 23 16,-7 1 1-16,4 7 4 15,3 3 0-15,1 2-1 16,2 10 9-16,11-2-7 16,0 2 0-16,18-1 14 15,40-8-13-15,31-9-2 16,8-3 2-16,6-7 3 15,-21 8-5-15,-9 2 0 0,-29 6-264 16</inkml:trace>
  <inkml:trace contextRef="#ctx0" brushRef="#br1" timeOffset="70484">5811 2158 540 0,'0'0'57'16,"0"0"-1"-16,0 0 15 15,0 0 6-15,0 0-23 16,0 0-32-16,0 0 11 16,7 0-24-16,0 0-6 15,0 0 6-15,0 0-4 16,10 0-2-16,-10 3-3 15,-7-3-41-15,0 2 21 16,0 2-2-16,0-4 17 0,0 0-2 16,0 0 8-1,0 0-1-15,0 0 19 0,0 0 36 16,0 0 10-16,0 0-18 16,0 0-11-16,0 0 10 15,0 0-34-15,0 0 28 16,7 0-11-16,-7 0-23 15,0 0 22-15,14 0-25 16,3 0 5-16,10 0-1 16,18-6 0-16,0 3 1 15,6-3 4-15,-13 1-11 16,-7 2 20-16,-4 0-20 0,-13 3-1 16,3 0 7-1,-3-3 3-15,-14 3-10 0,0 0 2 16,0-3 2-16,0 3 14 15,0 0-13-15,0 0 27 16,0 0 3-16,0 0-35 16,-38 0 22-16,-6 0-22 15,-1 0 5-15,4 6-5 16,-14 2 0-16,-4 1 0 16,1 0-1-16,-8 2 11 15,5-1-11-15,9 3 1 16,14-5 0-16,11-1 0 15,9-5 3-15,12 1-3 16,-1 0 0-16,7-1 9 16,0 2-8-16,0-2-1 0,0-2-30 15,0 0-21-15,0 0-57 16,0 0-34-16,0 0-41 16,0 0-129-16</inkml:trace>
  <inkml:trace contextRef="#ctx0" brushRef="#br1" timeOffset="70910">5749 2135 318 0,'0'0'121'0,"0"0"-59"0,0 0 74 16,0 0-19-16,0 0-36 15,0 0-35-15,45-11-8 16,-45 11 32-16,0 0-4 16,0 0-2-16,0 0 9 15,-14 0-57-15,-6 0 7 16,-11 0-12-16,-7 11-8 16,-7 3 25-16,1 0-21 15,-1 1 7-15,0-5 17 16,18 0-30-16,3-1 12 15,10 2-13-15,7-3 4 16,7 7-8-16,0-1 4 0,0 1 0 16,0 2 5-16,21-6 2 15,3 0 6-15,3-2-3 16,11 0-9-16,0 2 29 16,7 0-28-16,-1 1 1 15,1-1 4-15,6 1 3 16,8-5-20-16,-7-7-21 15,-1 0-203-15,-20 0-854 16</inkml:trace>
  <inkml:trace contextRef="#ctx0" brushRef="#br1" timeOffset="75821">4625 1358 534 0,'0'0'161'0,"0"0"-39"16,0 0 3-16,0 0-47 15,0 0 13-15,0 0-51 16,0 0-2-16,0 0 12 0,0 0-38 16,0 0 25-1,0 0-5-15,0 0-10 0,0 0 34 16,0 0-37-16,0 0 12 16,0 0 13-16,0 0-44 15,0 0 33-15,0 0-21 16,0 0-11-16,0 0 25 15,0-4-20-15,0-7-5 16,0-3 4-16,0-1 7 16,7 2 0-16,-7-5-12 15,7-2 3-15,-7 0 13 16,0-9-6-16,0 1-10 0,0-7 2 16,0-2 17-16,0 1-13 15,0 1-6 1,0 1 1-16,0 5-8 0,0 3 16 15,0 10-9-15,0 1 0 16,-7 3 13-16,7 8-15 16,0 0 2-16,0 1 0 15,0 3-8-15,0 0 21 16,0 0-13-16,0-6 0 16,0 1 8-16,0-4-15 15,0-6 7-15,0 1 0 16,0 0-9-16,0 6 19 15,0 2-10-15,0 3 0 16,0 3 7-16,0 0-15 16,0 0 8-16,0 0 0 0,0 0-10 15,0 0 19-15,0 0-9 16,0 0 0-16,0 0 8 16,0 0-21-16,0 0 13 15,0-3 0-15,0 3-10 16,0 0 12-16,0 0-6 15,0 0-2-15,0 0-69 16,0 0 17-16,-7 0-88 16,0 0-54-16,-10 14-47 15,-4 1-120-15</inkml:trace>
  <inkml:trace contextRef="#ctx0" brushRef="#br1" timeOffset="84671">4766 758 24 0,'0'0'104'0,"0"0"-94"15,0 0-10-15,0 0 35 16,0 0-17-16,0 0 14 15,0 0-24-15,0 13 2 16,0-13 18-16,0 0-12 16,0 0 18-16,0 0-13 15,0 0-12-15,0 0 29 16,0 0-37-16,0 0 5 16,0 3-6-16,0-3-5 15,0 2 5-15,0 2 0 16,0-1-25-16,0 0-1 15,0-1-38-15,0 2 0 16,0-4-37-16</inkml:trace>
  <inkml:trace contextRef="#ctx0" brushRef="#br1" timeOffset="126840">4580 972 184 0,'0'0'108'0,"0"0"-17"15,0 0-1-15,0 0-29 16,0 0 0-16,0 0 17 16,0 0-57-16,14-44 15 0,-14 41-2 15,0 1-27-15,7-1 24 16,0-3-31-16,3-1 0 16,-3-3 8-16,-7-2 2 15,7 2-1-15,0-2 32 16,-7 0-25-16,0 1 37 15,0 2-32-15,0-2-3 16,0 3 9-16,0-4-17 16,0 0 1-16,0 0-6 15,0-6 6-15,0-3 5 16,0-5-13-16,0-2 8 16,0 2 56-16,7 0-58 15,0 3 18-15,-7 9-13 16,10-1-8-16,-10 7 11 0,0 6-17 15,0-5 0-15,0 7 1 16,0 0 13-16,0-2-14 16,0-1 0-16,7 0 9 15,0-3-12-15,13-6 3 16,4 2 0-16,14-5-5 16,7 1 17-16,6-1-12 15,29 1 0-15,9-3 8 16,7-1-21-16,18 2 13 15,9-1 0-15,12-3-6 16,6 1 25-16,6 4-19 16,8-3 0-16,3 1 4 15,-10 3-14-15,27-4 10 0,4 4 0 16,7 0-4-16,13-1 20 16,-6 1-16-16,24-2 0 15,6-2 0-15,-17-2-12 16,-6 5 13-16,-21 1-1 15,-32 6 0-15,-30 2 12 16,4 0-16-16,-25 1 4 16,-14 2 0-16,-9 3-9 15,-15 0 13-15,-3 0-4 16,-3 0 0-16,-8 0 11 16,22 0-12-16,-1 0 1 15,-3 0 0-15,3 0-6 16,-6-9 20-16,-15 4-14 0,-6-1 0 15,-24 6 11-15,-14 0-13 16,0 0 2-16,0 0 0 16,0 0 1-16,0 0 4 15,0 0-5-15,0 0 0 16,7 0 15-16,-7 0-21 16,0 0 6-16,0 0 0 15,0 0-4-15,0 0 14 16,0 0-10-16,0 0 0 15,0 0-1-15,0 0-10 16,0 6 11-16,0 14 0 16,0 8-8-16,10 9 22 0,-10 9-14 15,0 5 0-15,7 4 5 16,-7 2-3-16,0 6-2 16,0 1 0-16,0-3 4 15,0 2 7-15,0-2-11 16,0-10 0-16,0-11 9 15,0-11-10-15,0-9 1 16,0-6 0-16,0-6-5 16,0-2 15-16,0 0-10 15,0-6 10-15,0 3-5 16,-7-3 58-16,7 0-5 16,-17 0-21-16,3-23-21 15,-17-5 2-15,11-1-18 0,-18 0 0 16,17 3 11-1,-10 13-27-15,11 4 16 0,9 6 0 16,4 3-10-16,1 0 8 16,-1 0-2-16,7 12 3 15,0 19 1-15,0 0-10 16,0 1 10-16,20-7 0 16,25-7-4-16,7-7 14 15,16-11-10-15,5 0 0 16,16 0 4-16,-7-20-3 15,-16-6 3-15,-4 0-4 16,-18 4 0-16,-16-4-5 0,-14 3-14 16,-14-3-72-16,0 6-47 15,0 6-41-15,-28 3-114 16,-23 11-476-16</inkml:trace>
  <inkml:trace contextRef="#ctx0" brushRef="#br1" timeOffset="128075">13836 938 501 0,'0'0'198'0,"0"0"-129"16,-27-172 33-16,-18 117-14 0,1 5-40 16,-15 0 14-16,-10 4-7 15,-13 7-30-15,-4 4 34 16,-10 12-54-16,-11 6-2 16,-3 9 15-16,-24 8-4 15,-14 0-10-15,-20 11-4 16,-11 23 0-16,0 12-8 15,17 9 17-15,15 10-9 16,12 13 0-16,8 10 14 16,17 3-16-16,14 3 2 15,13-1 0-15,25-5-8 16,13 1 17-16,7-4-9 16,25 4 0-16,13-3 17 15,0 5-20-15,51 4 3 16,52 2 0-16,38 3 35 0,31-9-30 15,21-14 14-15,6-11 13 16,1-11-30-16,-22-16 39 16,-16-7-41-16,-14-12 0 15,0-9 4-15,-7-7 13 16,17-4-17-16,10-4 0 16,11-24 17-16,0-7-13 15,-11-2-4-15,-9-9 0 16,-18 0 4-16,-24-8 13 15,-7-6-11-15,-14-14 39 16,-27-10-31-16,-11-9 37 16,-20-16-51-16,-24-5 3 0,-14-9 4 15,0-8 10-15,-59-5-17 16,-30 0 0-16,-21 4 9 16,-17 15-18-16,-35 17 9 15,-31 25 0-15,-44 22-15 16,-38 21 20-16,-14 26-5 15,0 6 0-15,35 9-7 16,41 34-12-16,58 14-14 16,42 14-47-16,47 21-39 15,35 8-137-15,31 6-70 16</inkml:trace>
  <inkml:trace contextRef="#ctx0" brushRef="#br1" timeOffset="143667">4646 2329 164 0,'0'0'180'0,"0"0"156"0,0 0-297 15,0 0 58-15,0 0-15 16,0 0-40-16,0 0 19 15,-193-6-1-15,193 6-21 16,0 0 38-16,0 0-46 16,0 0-9-16,0 0 0 15,0 0-9-15,0 0-9 16,31 0-4-16,28 0 3 16,23 0 16-16,28-8-19 15,0-12 0-15,10-3 1 16,-16-5 14-16,-15 5-15 15,-31 6 0-15,-20 5 10 16,-24 8-13-16,-14 4 3 0,0 0 0 16,0 0 7-16,-14 0 9 15,-51 0-10-15,-42 0-6 16,-23 21 0-16,-28 11-14 16,-4 2 14-16,0-2 0 15,4-1 1-15,24-2 20 16,31-5-22-16,24-6 1 15,34-6 0-15,21-9-9 16,24-3 9-16,0 0 0 16,0 0 0-16,24 0 20 15,48-23-20-15,56-11 0 16,26-6 2-16,18 0-9 0,-17 3 7 16,-28 8 0-1,-41 6-1-15,-41 12 19 0,-14 2-22 16,-24 9 4-16,-7 0 0 15,0 0 22-15,0 0-19 16,-45 0 5-16,-27 0-8 16,-42 9 21-16,-10 13-23 15,-3 3 2-15,10-4 0 16,35-4-8-16,23-5 14 16,22-7-6-16,19-2 0 15,18 3 3-15,0 3-19 16,38 2-10-16,52 0-40 15,30-5-52-15,11-6-96 0,-4 0-64 16,-31 0-325 0</inkml:trace>
  <inkml:trace contextRef="#ctx0" brushRef="#br1" timeOffset="146444">9865 1986 268 0,'0'0'192'0,"0"0"-49"0,0 0-14 16,0 0 5-16,0 0-50 15,96-148 17-15,-96 120-17 16,0 1-44-16,-6 5 46 15,-32 2-38-15,-7 2-14 16,-7 7-3-16,-13 2-18 16,-24 9-4-16,-1 0-9 15,-6 0 6-15,-24 15-12 16,3 19 6-16,-17 3 0 16,0 6 0-16,17 2 19 15,20 4-19-15,8 5 0 0,31 12 1 16,13 0-7-16,28 5 6 15,17 4 0-15,0 8 1 16,7 6 19-16,37 2-22 16,8 1 2-16,10-4 0 15,17 4-5-15,17-6 5 16,24-7 0-16,8-16 0 16,20-20 18-16,13-17-23 15,4-19 5-15,11-7 0 16,2 0 5-16,-16-18 8 15,-4-11-13-15,-24-11 0 16,-17-8 6-16,-14-13-3 0,11-13-3 16,-18-12 0-1,-10-17 44-15,-4-8-41 0,-23-7 30 16,-35-2-3-16,-24 9-30 16,-52 2 29-16,-89 10-29 15,-68 10 0-15,-80 14-6 16,-34 21 17-16,-21 20-11 15,34 19 0-15,49 15-6 16,55 12-16-16,34 42 22 16,55 32-91-16,7 23-60 15,-4 2-242-15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32:50.6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59 317 435 0,'0'0'100'0,"0"0"-90"16,0 0-3-16,0 0 8 15,0 0 20-15,0 0-1 0,-52 6 11 16,45-6-29-16,7 0 28 16,0 0 6-16,0 0-25 15,0 0 32-15,0 3-37 16,0 2-17-16,14 1 27 15,31 0-17-15,37-4 33 16,4 2-9-16,28-4-35 16,9 0 29-16,-2 0-29 15,-4-9 2-15,3 0 10 16,4-2-3-16,-4 2-4 16,14 4-1-16,-17-1 1 15,10 3 4-15,-17 0-11 0,18 1 0 16,12-4 9-16,8 2-2 15,14-4 0-15,3 2 6 16,-17-2-4-16,-14 2-4 16,0 0-5-16,-17 6 0 15,3-5 19-15,-10 2-13 16,18-1 13-16,2-1-13 16,4 3 4-16,0-4-1 15,7 2-9-15,-7 4 0 16,-3 0 1-16,-11 0 14 15,-3-1-15-15,17-8 0 16,-6 0 0-16,6-1-4 16,7-6 4-16,-11 2 0 15,11-4-2-15,-7 10 19 0,-13-4-17 16,-4 7 0-16,-14 2 1 16,3-3-7-16,-9 3 6 15,-11 1 0-15,13-4-1 16,-13 0 13-16,11 0-16 15,-8 0 4-15,-6 2 0 16,-8 4-2-16,-16-4 2 16,-8 4 0-16,-6 0-2 15,-7 0 13-15,-11 0-16 16,11 0 5-16,0 0 0 16,7 0-7-16,6 0 12 0,8 0-5 15,6 0 0 1,4 0 10-16,-4-2-16 0,-27-2 6 15,-7 4 0-15,-17-2-7 16,-8 2 12-16,1 0-5 16,0-4 0-16,10 4 8 15,-3 0-13-15,17 0 5 16,3 0 0-16,11 0-8 16,0 0 12-16,0-2-4 15,-14-1 0-15,-4 0 9 16,4 3-14-16,-7-6 5 15,4 4 0-15,9-1-7 16,8 0 14-16,14-3-7 16,16 0 0-16,-9 1 7 15,9-1-13-15,-10 3 6 0,-13-2 0 16,-21 1-7 0,-17 4 13-16,-14-2-6 0,0 2 0 15,0 0-71-15,-38 0-102 16,-51 0-68-16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36:44.2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1 509 615 0,'0'0'198'0,"0"0"-30"16,0 0-34-16,0 0-44 15,0 0-12-15,0 0-49 16,0 0-7-16,0-26-10 16,0 26-7-16,0 0-10 15,0 8-2-15,0 22 7 16,0 9-4-16,0 7 8 15,7-1-4-15,6 2 0 16,11-8 4-16,-3-7-4 0,-7-9 0 16,3-12 7-16,-10-8-9 15,0-3 8-15,0 0-6 16,17 0 19-16,-4-9-7 16,11-19 21-16,-3-4 1 15,10-5-22-15,-7-2 16 16,-4 1-25-16,-10 3 7 15,-3 16-2-15,-7 10 3 16,-7 9-17-16,0 0 6 16,0 0-21-16,0 28 17 15,0 16-2-15,7 7 6 16,17-2 0-16,-10-9 7 16,10-9-7-16,-11-5 0 0,1-12 0 15,10-5-9-15,-10-9 7 16,7 0 2-16,3 0 10 15,-4-18-4-15,11-15 7 16,0-10-13-16,-3-3 3 16,-11 5 12-16,-10 11-10 15,7 6-5-15,-14 16 0 16,0 2 5-16,0 6-10 16,0 0 1-16,0 0-51 15,0 9-121-15,-21 16-69 16,11-1-217-16</inkml:trace>
  <inkml:trace contextRef="#ctx0" brushRef="#br0" timeOffset="1045">919 369 730 0,'0'0'189'0,"0"0"-46"16,0 0-5-16,0 0-53 15,0 0-17-15,0 0-46 16,0-63-18-16,0 74-4 16,0 27-13-16,0 8 13 15,0 11 3-15,0 0 6 16,0 0-6-16,0-3-3 16,0-5 0-16,0-12 2 15,0-9 2-15,0-8-4 0,0-8 0 16,0-7 8-16,0-5-4 15,0 0-4-15,0 0 0 16,0 0 16-16,14-2-12 16,10-24 6-16,13-4-8 15,-2-9 5-15,3 8-7 16,-14 8 0-16,-11 12 0 16,-6 8-3-16,0 3-2 15,0 0 4-15,3 11-11 16,11 17 9-16,-14 4-7 15,0 4 10-15,17-9 0 16,-4-1 0-16,-2-6 7 0,2-6-8 16,-6-4 1-16,10-9 0 15,-3-1 2-15,3 0 0 16,-4 0-2-16,11-22 12 16,-10-10-5-16,3-2-3 15,-3-4-2-15,-14 4 6 16,-7 3 16-16,0 8-21 15,0 8 6-15,0 13 5 16,0 2-9-16,0 0-10 16,0 0 3-16,0 12-14 15,0 16 5-15,10 7 11 16,4-5 0-16,-1-1-3 16,11-6 7-16,4-8-8 15,3-4 4-15,7-8-1 16,-11-3-8-16,18 0 9 0,-7 0 0 15,-7-20 5-15,-4-13 6 16,4-15-8-16,-10-3 3 16,-4-9-6-16,-3-9 33 15,-14 1-32-15,0 2 5 16,0 17 5-16,0 15-2 16,0 20 2-16,0 11-11 15,0 3-2-15,0 3-5 16,0 37-17-16,0 15 24 15,0 8-4-15,0-1 14 16,0-2-16-16,0-2 6 0,7-7-11 16,24-5 3-16,6-15-10 15,-2-8 0-15,3-9 6 16,6-11-19-16,-13-3 30 16,14 0 1-16,-18 0 0 15,-2-3 1-15,-5-20 3 16,-6-3-4-16,3-5 12 15,-17-3-7-15,0 0 14 16,0 5-18-16,0 12 1 16,-7 6 3-16,-3 11-5 15,-4 0-4-15,7 4 3 16,-6 32-14-16,-5 7 14 16,18-1 1-16,0-1 0 15,0-10-9-15,31-3 9 16,7-3 0-16,7-7-4 0,13-6-9 15,1-7 8-15,-15-5-65 16,1 0-88-16,-31 0-16 16,-14-17-143-16</inkml:trace>
  <inkml:trace contextRef="#ctx0" brushRef="#br0" timeOffset="1428">1452 168 569 0,'0'0'158'0,"0"0"-98"16,0 0-18-16,0 0 3 15,0 0-37-15,0 0-2 16,-79 26-12-16,79-5 8 16,0 1-2-16,0-5 0 15,0 1 7-15,7-7 2 16,20-6 4-16,4-5 10 16,0 0 26-16,-10 0-4 0,3-2 31 15,-24-24 3 1,6 3-37-16,-6 1 9 0,0 1-44 15,-6 4-7-15,-32 6-3 16,-14 11-34-16,-10 0-87 16,4 20-153-16</inkml:trace>
  <inkml:trace contextRef="#ctx0" brushRef="#br0" timeOffset="1983">2965 194 596 0,'0'0'238'0,"0"0"-70"15,0 0-20-15,0-145-31 16,0 124-46-16,-7 7 8 16,0 8-32-16,0 6-28 15,7 0 12-15,-10 0-31 16,-4 18-8-16,-17 33 6 15,-3 27 2-15,-18 16 1 16,14 3-1-16,-7 2 1 16,21 0-1-16,11-11 0 15,13-6 0-15,0-10-2 0,24-15-5 16,20-13-28-16,8-13-137 16,0-17-77-16,13-11-8 15,0-3-69-15</inkml:trace>
  <inkml:trace contextRef="#ctx0" brushRef="#br0" timeOffset="3255">3394 544 493 0,'0'0'219'0,"0"0"-53"16,0 0-32-16,7-158 1 15,-7 129-55-15,0 9-2 16,0 9 7-16,0 5-52 0,0 6 10 15,0 0-43-15,0 0-2 16,0 26 2-16,0 14-16 16,0 14 16-16,0 9 0 15,0 0 5-15,0 3-5 16,0-9 0-16,-7-6 5 16,7-14-10-16,0-8 5 15,0-14-17-15,0-10 7 16,0-5-23-16,0 0 24 15,0 0-3-15,0-23 12 16,0-11-6-16,-13-1-3 16,-11-4 9-16,-4 5-6 0,-3-1 7 15,0 9-4-15,11 6 3 16,-11 6-1-16,17 6-12 16,7 4 13-16,7 2 0 15,0 2 0-15,0 0 0 16,0 0-7-16,7 0 4 15,31 0 3-15,13 0 1 16,-6 0 1-16,13 0 1 16,-6 0 9-16,-7 0-6 15,-1-3 10-15,8 0-3 16,-21 1-7-16,-17-2 25 16,-1 4-25-16,-2 0 9 15,-11 0-6-15,13 0-3 0,1 4-12 16,10 24-1-1,4 9 7-15,3 3-3 0,-4 2 7 16,-10-1-4-16,11-4 0 16,-4-5 8-16,-10-4-13 15,0-8 5-15,-14-8 0 16,10-7-1-16,-10-5 5 16,0 0-4-16,0 0 0 15,-31 0 9-15,-14-20-4 16,-13-3-5-16,20 1 0 15,17 2-2-15,4-3 7 16,17 5-5-16,0-2 0 0,17 0-5 16,35 3-3-1,13-3 4-15,1 6 3 0,2 2-11 16,-2 7 15-16,-15-1-3 16,1 3 0-16,-14-3 7 15,-7 6-11-15,-18 0 4 16,-6 0 0-16,0 0-4 15,3 0 0-15,-3 0 4 16,0 18-1-16,0 4-3 16,-7 1-2-16,14-3 6 15,-14 0 0-15,10-6-4 16,-3 1 13-16,14-6-9 16,3-1 0-16,-11-5 2 15,18-3 6-15,-3 0-7 16,10 0-1-16,-1-17 9 0,-9-9 0 15,-4 0-4-15,-10-5 3 16,-7-1-8-16,3 1 31 16,-10 9-31-16,0 0 4 15,0 12 5-15,0 10-1 16,0 0-10-16,0 0 2 16,0 0-17-16,0 10 13 15,7 14-4-15,0 2 8 16,0-1-1-16,13-1 6 15,4-5-5-15,7-4 0 0,-3-4 4 16,10-8-12 0,-1-3 10-16,-2 0-2 0,3 0 2 15,-7-11 13-15,-18-12-14 16,11-6 1-16,-17-8 1 16,-7 0 14-16,0-4-11 15,0 5-2-15,0 7 6 16,-13 8 3-16,-5 14-9 15,11 7-4-15,7 0-12 16,-6 10 9-16,-1 31-16 16,0 10 19-16,7-3 0 15,0-4 12-15,0-7-12 16,14-8 0-16,17-8-3 16,3-8-9-16,4-5 4 15,20-8-29-15,-6 0-53 0,-8 0-104 16,-6-11-20-16,-24-12-127 15</inkml:trace>
  <inkml:trace contextRef="#ctx0" brushRef="#br0" timeOffset="3963">5471 97 288 0,'0'0'277'0,"0"0"-116"16,0 0-32 0,0 0 8-16,0 0-34 0,0 0-24 15,-62-95 24-15,62 95-52 16,0 0-11-16,0 0-38 16,0 21 12-16,31 19-7 15,14 14-2-15,7 15 3 16,-1 8 28-16,8 8-34 15,-15 1 20-15,-13 1-17 16,-17-10-1-16,-14-12 6 16,0-4-10-16,0-8 0 15,-14-7 1-15,-37-3 0 16,-18-6-2-16,-10-8-149 16,-18 0-412-16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32:03.5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887 749 810 0,'0'0'186'0,"0"0"-30"16,0 0-48-16,0 0 27 15,0 0-59-15,0 0-27 16,7-40-13-16,-7 40-24 16,0 11-19-16,0 18 7 15,11 16 0-15,-11 10 11 16,0 11-11-16,0 2 0 15,0 1 8-15,0 2 1 0,0-4-9 16,-18-8 0 0,-2-7-15-16,-4-9-22 0,17-18-97 15,0-10-105-15,7-15-98 16,0 0-306-16</inkml:trace>
  <inkml:trace contextRef="#ctx0" brushRef="#br0" timeOffset="256">1087 718 236 0,'0'0'460'0,"0"0"-279"16,0 0-89-16,0 0 9 16,0 0-17-16,0 0-53 15,17-41-6-15,-10 45-25 0,0 30 0 16,6 15 27-16,-13 14-18 15,11 5 24-15,-11 6-1 16,0-5-22-16,14 0 7 16,-14-10-15-16,0-1-2 15,0-10 0-15,0-10-77 16,0-7-147-16,0-8-238 16</inkml:trace>
  <inkml:trace contextRef="#ctx0" brushRef="#br0" timeOffset="6090">5337 452 742 0,'0'0'203'15,"0"0"-91"-15,0 0 0 0,0 0-45 16,0 0-65-16,0 0 4 16,0 85-4-16,0-21 0 15,0-2 11-15,0-2-11 16,0-5-2-16,-18-6 1 15,12-7 9-15,-1-5-20 16,7-8-49-16,0-12-200 16,0-11-201-16</inkml:trace>
  <inkml:trace contextRef="#ctx0" brushRef="#br0" timeOffset="6253">5306 740 472 0,'0'0'100'0,"0"0"-1"0,0 0-7 16,0 0-72-16,0 0-20 16,0 0 4-16,37-8-10 15,15 8-7-15,-7 0-121 16,-1 0-305-16</inkml:trace>
  <inkml:trace contextRef="#ctx0" brushRef="#br0" timeOffset="6561">5663 643 719 0,'0'0'173'0,"0"0"-97"16,0 0 10-16,0 0-29 16,0 0-25-16,0 0-30 15,-106-2 5-15,106 2-14 16,10 0 5-16,24 2 2 16,11-2 11-16,7 2 1 15,-1-2-11-15,11 0-1 16,-10 0-16-16,-1 0-91 0,-23 0-109 15,-11 7-198-15</inkml:trace>
  <inkml:trace contextRef="#ctx0" brushRef="#br0" timeOffset="6747">5663 643 398 0,'-55'177'141'16,"79"-174"-70"-16,14-3-6 16,21 0-30-16,-1 0-35 0,11 0-35 15,-4 0-390-15</inkml:trace>
  <inkml:trace contextRef="#ctx0" brushRef="#br0" timeOffset="7036">6121 667 572 0,'0'0'127'16,"0"0"-63"-16,0 0 12 0,0 0-9 16,0 0-11-16,0 0-38 15,44-10-2-15,-6 5-9 16,21 2 0-16,-8-3-5 16,1 4-2-16,-8 2-66 15,-20 0-117-15,-10 0-141 16</inkml:trace>
  <inkml:trace contextRef="#ctx0" brushRef="#br0" timeOffset="7217">6224 778 317 0,'0'0'60'0,"0"0"18"15,0 0-20-15,0 0-58 16,247-14-41-16,-188 14-355 16</inkml:trace>
  <inkml:trace contextRef="#ctx0" brushRef="#br0" timeOffset="3612">1939 864 396 0,'0'0'279'15,"0"0"-156"-15,0 0 18 16,0 0-27-16,0 0-48 16,0 0-10-16,-6-23-43 0,6 23-8 15,0 0-10-15,0 20 0 16,-7 14 5-16,0 8 3 16,7 4 3-16,-7-5-4 15,7-1-2-15,0-15 0 16,0-5-2-16,0-14 7 15,0-3-5-15,0-3 0 16,21 0 5-16,3-3 2 16,-4-17-7-16,11-3 2 15,-3-3 2-15,-4 1 6 16,7-1-10-16,-11 6 3 16,-6 0 3-16,3 12 7 15,-17 5-6-15,7 3-6 16,7 0-1-16,-7 0-4 0,17 8 4 15,3 15 0-15,-9 0-8 16,-5 0 2-16,1-6-41 16,3 0-43-16,-10-6-73 15,7-2-164-15</inkml:trace>
  <inkml:trace contextRef="#ctx0" brushRef="#br0" timeOffset="4174">2431 926 442 0,'0'0'148'16,"0"0"-135"-16,0 0 32 16,0 0 2-16,0 0 0 15,0 0-8-15,131-26-34 16,-76 16 14-16,-4-5-8 15,-16 1-9-15,-4 2 26 16,-18 4-10-16,-13-4 28 16,0 0 35-16,0 7-62 15,-20-4-3-15,-18 9-16 16,-7 0 0-16,1 0-2 16,6 0 3-16,10 9-1 15,15 14 0-15,2 0 6 0,11 5-6 16,0-2 0-16,0-3 2 15,24-3-9-15,21-6 7 16,0-2-1-16,13-6 0 16,7-6-33-16,4 0 21 15,-3 0-11-15,-15-9-1 16,-20-8 19-16,-10 0 9 16,-4-1-3-16,-17-2 26 15,0 4-6-15,0 1 29 16,0 1-21-16,0 5 8 15,0 0 5-15,0 7-26 16,0 2 10-16,0 0-25 0,0 0-7 16,0 25 6-16,0 7 1 15,27-1 0-15,11-5-4 16,14-3 4-16,17-6-2 16,-11-6-12-16,14-5-58 15,-10-2-14-15,-17-4-106 16,-25 0-210-16</inkml:trace>
  <inkml:trace contextRef="#ctx0" brushRef="#br0" timeOffset="4340">3291 858 365 0,'0'0'264'16,"0"0"-128"-16,0 0-77 15,0 0-4-15,0 0-36 16,0 0-12-16,-76 46 5 0,49-9-5 15,3 3-6-15,-7-3-1 16,17-3-66-16,7-5-288 16</inkml:trace>
  <inkml:trace contextRef="#ctx0" brushRef="#br0" timeOffset="4575">3586 586 666 0,'0'0'179'0,"0"0"-55"0,0 0-2 15,0 0-55-15,0 0-36 16,0 0-31-16,-44 89 5 16,30-20-1-16,14-1 1 15,0-5-5-15,0-3 3 16,0-12 4-16,0-5-14 15,14-14-68-15,0-12-172 16,3-8-174-16</inkml:trace>
  <inkml:trace contextRef="#ctx0" brushRef="#br0" timeOffset="4730">3504 912 223 0,'0'0'306'0,"0"0"-206"15,0 0-66-15,0 0-28 16,0 0-6-16,0 0-14 16,172-6-173-16</inkml:trace>
  <inkml:trace contextRef="#ctx0" brushRef="#br0" timeOffset="4912">3951 952 553 0,'0'0'219'0,"0"0"-120"0,0 0-1 16,0 0-27-16,0 0-64 16,0 0-7-16,0-3-8 15,0 12-179-15,0 2-333 16</inkml:trace>
  <inkml:trace contextRef="#ctx0" brushRef="#br0" timeOffset="5656">3951 952 689 0,'258'-198'151'16,"-258"196"-33"-16,0 2-29 0,0 0 1 15,0 0-75-15,0 0-15 16,0 20-2-16,0 6 2 16,0 5 1-16,0 1-1 15,0-3 0-15,7-4-1 16,0-5 6-16,10-6-5 16,-10-8 0-16,-1-3-7 15,-6-3 6-15,14 0-30 16,-7 0 31-16,17-6-10 15,-10-14 20-15,10-3-10 0,-10 5 0 16,0-1 3 0,10 2 0-16,-18 5-3 0,8 4 0 15,3 8-2-15,-10 0 7 16,7 0-9-16,0 8 4 16,3 7-2-16,4-1-8 15,-8-6 10-15,11-4-37 16,-3-4-4-16,3 0 5 15,-3 0 36-15,-4-4 0 16,-3-12 3-16,-7-11 7 16,-7 2-3-16,0-4 10 15,0-2 30-15,0 5-25 16,-7 3 26-16,-7 6-16 16,-3 8-25-16,10 7 27 15,0 2-31-15,0 0-3 0,-7 17-1 16,-3 14-2-16,17 6 3 15,-7 1 0-15,7-9 7 16,0-7-19-16,0-5 4 16,31-8-20-16,4-6 3 15,20-3 7-15,-4 0 15 16,8 0 3-16,-15-14 0 16,-16-3-4-16,-4-1 13 15,-17 4-9-15,-7 0 41 16,0 5-9-16,0 3 15 15,0 1-14-15,0 5-14 16,0 0-3-16,0 0-16 0,0 0-8 16,0 8 4-1,0 15 4-15,0 2-2 0,24 2 2 16,-3-1-41-16,-8-1-43 16,11-8-50-1,4-5-102-15,-4-12-270 0</inkml:trace>
  <inkml:trace contextRef="#ctx0" brushRef="#br0" timeOffset="5837">5113 672 487 0,'0'0'175'0,"0"0"-73"16,0 0-62-16,0 0-24 15,0 0-6-15,0 0-4 16,-76 135 17-16,49-87-22 0,3 1 0 15,3-9-2-15,7-3-40 16,4-10-661-16</inkml:trace>
  <inkml:trace contextRef="#ctx0" brushRef="#br0" timeOffset="8408">6581 580 381 0,'0'0'336'0,"0"0"-215"16,0 0 1-16,0 0-27 16,0 0-32-16,0 0-62 15,0 0 1-15,0 26-2 16,0 6 0-16,0 5 10 15,0 3-10-15,0-6 0 16,0-2 1-16,0-4 6 16,0-10-7-16,0-4 0 0,7-6 3 15,0-8-10-15,0 0 7 16,10 0 0-16,4 0 17 16,-8-14-14-16,18-12 10 15,-7 3-10-15,-3 1 2 16,-14 2 7-16,7 2-11 15,3 7 3-15,-17 5 5 16,7 3-2-16,0 3-9 16,0 0 2-16,-1 0-13 15,5 0 7-15,3 12-11 16,-8 2-8-16,8 3 9 16,-7-6-43-16,10-2 10 0,-3-2 16 15,0-7-21-15,3 0 48 16,-3 0 3-1,-1 0 3-15,-2-7 16 0,-4-4 1 16,-1-1 29-16,-6-2-4 16,7 0-2-16,-7-1-4 15,0 4-11-15,0 0-10 16,0 5 4-16,0 3-18 16,0 3 11-16,0 0-12 15,0 0-12-15,0 0 3 16,0 5-18-16,0 16 15 15,0-4-12-15,0 0 7 16,7-5 9-16,0-4-25 0,10-2 10 16,11-4 19-16,3 2-3 15,7-4 7-15,-4 0 0 16,-3 0 7-16,0-4 1 16,-10-10 15-16,-8 0 2 15,4-3 41-15,-17 0-47 16,0-4 24-16,0 1-3 15,0 1-21-15,0 8 13 16,0 2-24-16,0 9-2 16,0 0-6-16,0 0-2 15,0 0-8-15,0 0-4 16,0 17 14-16,0 0-12 16,0-2 12-16,0-5-27 15,0-4 16-15,7-3-43 16,7-3 26-16,3 0 24 0,-3 0 4 15,0-14 16-15,0-17-11 16,3-4 32-16,-10-2 12 16,-7-6-26-16,0 0 16 15,0 4 5-15,0 4-15 16,0 9 10-16,-14 12-33 16,4 5 9-16,10 9-7 15,-7 0-8-15,-7 0-4 16,-7 23-16-16,-3 20 20 15,4 11 2-15,2 9-2 16,12-5-8-16,6-7 5 16,0-11-78-16,0-12 4 0,37-8 12 15,15-14 16-15,6-6 41 16,11 0-28-16,-10-14 27 16,-8-17 3-16,1-7 10 15,-21-2-4-15,-18-3 8 16,1-6 15-16,-14 1 34 15,0-1-14-15,0 12 2 16,-20 11-1-16,-5 15-32 16,19 8 21-16,-8 3-33 15,7 6-14-15,-10 36 9 16,3 16 4-16,7 10 1 16,0-1 0-16,7-8-121 15,0-10-79-15,0-17-206 0</inkml:trace>
  <inkml:trace contextRef="#ctx0" brushRef="#br0" timeOffset="8708">7627 100 688 0,'0'0'112'15,"0"0"-7"-15,0 0-15 16,0 0-15-16,0 0 19 16,0 0-60-16,-59-100-28 0,59 108-6 15,7 38-9-15,38 23 9 16,-1 14 16-16,1 9-13 16,-11 7 24-16,-9 6-22 15,-12 2 6-15,-13-4 7 16,0-6-11-16,-38-6-6 15,-51-4-1-15,-48-8-28 16,-42-4-292-16</inkml:trace>
  <inkml:trace contextRef="#ctx0" brushRef="#br0" timeOffset="30607">3793 1132 404 0,'0'0'92'0,"0"0"-28"15,0 0 7-15,0 0 32 16,0 0-18-16,0 0-13 16,0 0-13-16,-28 5-27 15,11-1-4-15,3-1-6 0,-6 0-20 16,9 2 20-16,-2-5-7 15,13 0-14-15,0 0 16 16,0 0-12-16,0 0-2 16,0 0 15-16,0 0-17 15,0 0 14-15,0 0-7 16,0 0-4-16,0 0 9 16,0 0-11-16,0 0 10 15,0 0 21-15,0 0-16 16,0 0 11-16,0 0-5 15,0 0-16-15,0 0 10 16,0 0-17-16,0 0 2 16,0 0-2-16,0 0 3 0,0 3-3 15,0-3 0-15,0 0 2 16,0 3-9-16,0-3 1 16,0 3-6-16,0 1 8 15,13-4-12-15,11 0 13 16,-10 0 3-16,10 0-1 15,-17 0-6-15,0 0-10 16,-7 0-31-16,0 0-47 16,0 0-74-16,-7 0-209 15</inkml:trace>
  <inkml:trace contextRef="#ctx0" brushRef="#br0" timeOffset="33402">0 1936 422 0,'0'0'164'0,"0"0"-104"16,0 0 39-16,0 0 4 15,0 0 16-15,0 0-27 16,0 0-39-16,0-40-11 15,7 22-28-15,0 1 0 16,0 0 12-16,0 0-25 16,0 3 23-16,3 2-17 0,4 1 3 15,-14 5-8-15,7 3-2 16,-1 3-7-16,18 0 5 16,-3 23-26-16,3 22 27 15,-10 13-2-15,-14 5 0 16,0-6-3-16,0-8 6 15,0-14 0-15,0-13-9 16,0-14 10-16,0-5-1 16,0-3 4-16,0 0-2 15,0-3 26-15,0-25-21 16,7-9-4-16,24-18-2 16,-4 2 10-16,4-3-10 15,0 15 3-15,-17 9 2 0,-7 14 4 16,-7 12-8-16,0 6-1 15,7 0-1 1,0 0-19-16,10 26 17 0,-4 11-4 16,1 0 12-16,-7-2-8 15,10 0 2-15,-10-1-5 16,7-11 3-16,-7-3-48 16,10-4-51-16,-17-4-91 15,7-9-191-15</inkml:trace>
  <inkml:trace contextRef="#ctx0" brushRef="#br0" timeOffset="34003">488 1968 450 0,'0'0'116'0,"0"0"-96"15,0 0 14-15,0 0-4 16,0 0 0-16,0 0 20 15,73-18-7-15,-36 10 9 16,-6-4-18-16,-3 4-12 16,-4-2 17-16,-17 2-28 15,-7 0 10-15,0-1 5 16,0-5-20-16,0 2 39 16,-7 4-23-16,-7-4-7 0,-10 10 21 15,4-4-31-15,2 6 11 16,-2 0-10-1,6 0 1-15,-10 0-5 0,3 14-2 16,4 10 0-16,10 1-6 16,7 1 8-16,0-1-2 15,0 1 0-15,31-4 4 16,-3-3-7-16,16-6 3 16,-6-4 0-16,7-6-2 15,-7-3 14-15,0 0-11 16,-11 0-1-16,-10 0 5 15,-10-7 8-15,-7-1-5 16,0 3 35-16,0-10 19 0,0 4-39 16,0-1 26-1,-7 4-9-15,7 5-28 0,0 3 21 16,0 0-33-16,0 0 1 16,0 0-4-16,0 0-20 15,0 5 23-15,0 19 0 16,0-4 6-16,28 3-12 15,10-8 6-15,13 4-22 16,1-10 3-16,-8-4-45 16,-13-2-1-16,-10-3-39 15,-14 0-54-15,-7 0-75 16,0 0-436-16</inkml:trace>
  <inkml:trace contextRef="#ctx0" brushRef="#br0" timeOffset="34206">990 1887 447 0,'0'0'163'0,"0"0"-65"0,0 0-41 15,0 0 21-15,0 0-47 16,0 0-14-16,-34 51 31 16,17-14-47-16,10 2 12 15,0-1-6-15,7-5-3 16,0-3 4-16,0-4-8 15,0-6-88-15,0-3-79 16,0-2-387-16</inkml:trace>
  <inkml:trace contextRef="#ctx0" brushRef="#br0" timeOffset="34603">1290 1718 559 0,'0'0'225'16,"0"0"-83"-16,0 0-29 15,0 0-43-15,0 0-32 16,0 0-38-16,-31 46 13 16,31 14-10-16,-7 5-3 0,7 2 0 15,0-4 3 1,0-6-1-16,0-14-2 0,0-9 0 15,20-14-37-15,11-9-12 16,-17-11-21-16,10 0-13 16,-17-14 15-16,7-21-8 15,-14 1 33-15,0-3 43 16,0 12-4-16,-21 5-1 16,-10 2 5-16,4 10 0 15,-4 0 34-15,17 2-1 16,4 2 13-16,3 4 10 15,7 0-22-15,0-5-24 16,38-5-5-16,44-6-5 0,14-10 0 16,21-3-88-1,-20 4-124-15</inkml:trace>
  <inkml:trace contextRef="#ctx0" brushRef="#br0" timeOffset="291786">1823 1855 84 0,'0'0'154'0,"0"0"-73"15,0 0 45-15,0 0-17 16,0 0-78-16,0 0 1 16,0 0-32-16,0 4 13 15,0 10-16-15,0 0 3 16,0-3 0-16,0-2 9 15,0-6 5-15,0 2-14 16,0-5 3-16,0 0-1 16,0 0 45-16,6 0-3 15,19 0-7-15,-12-11 32 0,1-4-42 16,0 4 25 0,-4-6-2-16,-10 5-28 0,0 4 31 15,0 2-40-15,0 4 6 16,0-1 7-16,0 3-17 15,0 0-9-15,0 0 0 16,-24 0 4-16,17 0-14 16,0 9 10-16,-6-1 0 15,13 4-4-15,0 0-41 16,0-5-11-16,0 4-63 16,0-2-65-16,6 0-64 15,8-1-141-15</inkml:trace>
  <inkml:trace contextRef="#ctx0" brushRef="#br0" timeOffset="292018">1957 2081 151 0,'0'0'193'15,"0"0"-29"-15,0 0-24 16,0 0-56-16,0 0-16 15,0 0-39-15,-69 32 10 16,35-18 24-16,-4-2-57 16,7-1 7-16,3 3-9 15,-10 0 10-15,7-2-15 16,1-4 1-16,2 1-127 16,21 0-186-16</inkml:trace>
  <inkml:trace contextRef="#ctx0" brushRef="#br0" timeOffset="292856">2651 1910 422 0,'0'0'155'0,"0"0"-37"15,0 0-58-15,0 0 28 16,0 0-53-16,0 0-32 15,-14-14-3-15,14 16 8 16,31 18-8-16,4 4 0 16,20 4 13-16,-14-3-12 15,-10 4-1-15,0-6 0 0,-17-3-3 16,-14-6 13 0,0-2-10-16,0-4 0 0,-21-6-26 15,-34 2 12-15,14-4-98 16,-4 0 26-16,28 0 8 15,17 0-9-15,0-17 61 16,0-3 17-16,45-3 9 16,6-3 33-16,1 0-13 15,10-1-10-15,-11 1 42 16,-6 2-10-16,-11 2 8 16,-3-1 18-16,-7 5-42 15,-17 4 54-15,-7 3-42 16,0 5 1-16,0 3 8 15,0 3-45-15,0 0 16 0,0 0-18 16,0 0 7-16,-17 12-17 16,3 19 10-16,7 3 0 15,0 4-7-15,7-1 15 16,0-9-8-16,14 1 0 16,24-15-27-16,7-8 26 15,6-6-14-15,1 0 15 16,0-8-2-16,-1-24 13 15,1-8-11-15,-15 0 10 16,-6-9-6-16,-24-2 43 16,-7-1-13-16,0 1 3 15,0 8 17-15,0 14-54 16,0 6 44-16,0 17-19 16,0 6-17-16,0 0-16 0,0 29 6 15,-7 15 2-15,-3 7-4 16,-4 6 18-16,7-3-14 15,1-5 0-15,6-9-46 16,0-11-26-16,0-9-54 16,0-12-40-16,6-8-23 15,1 0-144-15</inkml:trace>
  <inkml:trace contextRef="#ctx0" brushRef="#br0" timeOffset="293825">3335 1861 207 0,'0'0'155'15,"0"0"-3"-15,0 0-74 16,0 0 16-16,0 0-73 16,0 0-14-16,59-26 15 0,-1 26-22 15,11 0 36-15,-4 0-11 16,-13 0-17-16,0 0 35 16,-8 0-31-16,-13 0 18 15,-17 0 30-15,0 0-32 16,-14-2 28-16,0-4-12 15,0 3-23-15,0 3 24 16,0 0-45-16,0 0 0 16,0 0-2-16,0 6-1 15,0 17 0-15,0 5 3 16,0-5 0-16,0 0-8 16,0-6 8-16,0-5 0 0,0-4-1 15,17-8 8-15,4 0-7 16,10 0 0-16,-4 0 2 15,4-17-3-15,-10-3 4 16,-4 0-3-16,-3-3 4 16,-8 0 9-16,-6 3-2 15,0 6-11-15,0 8 5 16,0 0 18-16,0 6-20 16,0 0-2-16,0 0-1 15,0 9-7-15,0 16 3 16,0 4 4-16,0 0 0 15,0-6-6-15,0-3 6 0,0-6 0 16,0-5-1-16,24-9 1 16,4 0-5-16,3 0 5 15,0-3 0-15,-4-17-6 16,-3-6 13-16,4 4-7 16,-4-2 0-16,-3-5 10 15,10 10-12-15,-18 4 2 16,1 7 0-16,-4 5-13 15,4 3 16-15,-7 0-3 16,0 6 0-16,0 19 0 16,3-1-11-16,-10 1 11 15,0-2 0-15,0-6-13 16,0-3 12-16,0-5 1 0,7-3 0 16,0-3 3-1,7-3-9-15,-7 0 6 0,17 0 0 16,-11-9-3-16,1-11 10 15,10 0-7-15,-10 0 0 16,3 0 14-16,-3 8-20 16,-7 1 6-16,-7 8 0 15,7 3-5-15,-1 0 9 16,-6 0-4-16,7 0 0 16,-7 8-2-16,11 10-8 15,-11-1 10-15,0 1 0 16,0-5-11-16,0-1 16 15,0-3-5-15,7-9 0 16,13 0 13-16,11 0-16 0,-3 0 3 16,16-14 0-16,1-6-6 15,-14-1 16-15,0 4-10 16,-4 0 0-16,-9 9 10 16,-5 4-19-16,-6 4 9 15,0 0 0-15,0 0-11 16,0 20 8-16,-7 9-4 15,0-1-1-15,0-2-225 16,17-4-94-16</inkml:trace>
  <inkml:trace contextRef="#ctx0" brushRef="#br0" timeOffset="298087">5223 1693 307 0,'0'0'175'16,"0"0"-44"-16,0 0-41 0,0 0-14 15,0 0-5-15,0 0-70 16,-117 11 28-16,117 9-27 16,0 0 7-16,21 8 0 15,10 1-3-15,0 0-6 16,-4-4 0-16,-10-2 18 15,-10-8-18-15,-7-6 0 16,0-7 0-16,0-2-5 16,0 0 12-16,0 0-7 15,-17 0 14-15,-4-11-2 16,8-9-2-16,13 0-10 0,0 0 1 16,0-6-1-1,13 0 4-15,46 1-4 0,44-1 0 16,4 3 13-16,-4 9-32 15,-31 8-4-15,-27 6-140 16,-28 0-45-16,-17 0-306 16</inkml:trace>
  <inkml:trace contextRef="#ctx0" brushRef="#br0" timeOffset="299466">5632 1798 459 0,'0'0'120'0,"0"0"-14"0,0 0-31 16,0 0-38-16,0 0 5 16,0 0-38-16,76-91 27 15,-76 80-2-15,7 2-27 16,-7 3 38-16,0 6-31 15,0 0-9-15,0 0 0 16,0 0 2-16,-17 6-2 16,-4 16 0-16,7 2 12 15,-3 1-16-15,10 1 4 16,7-3 0-16,0-3-11 16,0-3-4-16,0-6 15 0,0-5 0 15,31-3 2-15,-3-3-6 16,16 0 4-16,8 0 0 15,-7-11-8-15,-1-9 20 16,-13 0-12-16,-10 3 0 16,-14-7 7-16,-7 4 3 15,0 1-10-15,0 0 0 16,0 6 18-16,0 8-8 16,-7 5-10-16,0 0 0 15,0 0-3-15,0 11-5 0,0 15 8 16,0 3 0-1,7-4-11-15,0 1 9 16,0 0-1-16,0-6-10 0,0-1-16 16,0-8 23-16,7-2-13 15,0-5-8-15,-7-2 27 16,0-2-17-16,0 0 17 16,0 0 0-16,0 0 10 15,0 0-19-15,0 0 9 16,0 0 0-16,0 0-3 15,14 0 10-15,17-6-7 16,7-3 0-16,-4-2 5 16,4-3-11-16,0-1 6 15,0-1 0-15,-18 4-4 16,4-8 21-16,-10 3-12 0,-7 0 17 16,-7 2-13-1,0 7 37-15,0 4-41 0,0 2-4 16,0 2-1-16,0 0-2 15,0 0 2-15,0 20 0 16,0 3 8-16,0-3-15 16,0 0 7-16,0-8 0 15,7-4-6-15,10-2-10 16,-10-6 14-16,7 0 1 16,-7 0 1-16,-1 0-7 15,12 0 7-15,-12-8 0 16,1-7-4-16,7 4 18 0,-7 2-14 15,-7 3 0 1,10 4 4-16,-10 2-10 0,0 0 6 16,0 0 0-16,7 0-8 15,0 0 4-15,-7 5 4 16,7 4 0-16,0 2 0 16,10-11-9-16,-3 0 9 15,6 0 0-15,11 0-3 16,7 0 17-16,-10-23-14 15,3 1 0-15,0-7 2 16,-11 0-6-16,4-5 10 16,-17 0-6-16,-7-4 19 15,0 1-14-15,0 9 18 0,0 5-17 16,0 9 1 0,0 11 5-16,0 3-12 0,-7 0 0 15,-3 14-7-15,-4 20 17 16,7 8-11-16,-6-1 1 15,13 2 0-15,0-11-6 16,0-7 6-16,13-5-7 16,8-11 7-16,10-6-25 15,0-3 22-15,-4 0 3 16,4-8 0-16,-3-16-9 16,-4-5 14-16,-4-5-5 15,5 0 11-15,-12-3-2 16,1 0 17-16,-4 5-12 15,-3 9-9-15,7 9 32 0,-14 8-30 16,0 6-6 0,0 0-1-16,0 29 2 0,0 17-7 15,-14 3 5-15,-17 2 0 16,4-5-7-16,-4-7 13 16,24-7-6-16,0-6 0 15,7-12-1-15,0-3-6 16,0-11-40-16,0 0-48 15,14 0 29-15,0-2-103 16,3-10 18-16,-3-8-43 16,-14 3-10-16</inkml:trace>
  <inkml:trace contextRef="#ctx0" brushRef="#br0" timeOffset="299597">6788 1733 38 0,'0'0'100'0,"0"0"-8"0,0 0-2 16,0 0 31-16,0 0-53 15,0 0-66-15,24-15 11 16,20 15-13-16,15-4-5 16,-1 3-82-16</inkml:trace>
  <inkml:trace contextRef="#ctx0" brushRef="#br0" timeOffset="300896">7217 1301 396 0,'0'0'183'0,"0"0"-41"0,0 0-28 15,0 0-34-15,0 0-36 16,0 0-12-16,-7-92-25 16,38 92 13-16,7 0-20 15,-10 0 0-15,-4 0-6 16,-4 6 9-16,-6 17-3 16,-14 8 0-16,0 1 13 15,0 2-20-15,-7-2 7 16,-20-1 0-16,-4 0-1 15,0-2 5-15,10-9-4 16,8-3 0-16,-5-5 10 16,18-4-14-16,0-5 4 15,0-3 0-15,0 0-4 16,0 0 18-16,0 0-14 16,31 0 0-16,7 0 11 0,-3-8-11 15,-11 2 0-15,-4-3 0 16,-3 6 32-16,-10 1-28 15,-7 2 23-15,0 0-21 16,0 0 12-16,0 0-27 16,0 0 9-16,0 20 0 15,0 5-7-15,0 4 16 16,0 4-9-16,0-4 0 16,0 9 12-16,0 2-20 15,0 0 8-15,0 0 0 0,0-3-10 16,0-3 18-1,0-2-8-15,0-9 0 0,0-6 14 16,0-8-4-16,0-3-1 16,-13-6 24-16,-42 0 48 15,-18 0-80-15,-9 0 15 16,-8 0-16-16,11 8-41 16,4 2-154-16,9 11-374 15</inkml:trace>
  <inkml:trace contextRef="#ctx0" brushRef="#br0" timeOffset="302416">7152 1638 180 0,'0'0'158'0,"0"0"-44"16,0 0-11 0,0 0-43-16,0 0-4 0,0 0 23 15,-38 0-42-15,38 0 16 16,0-6 22-16,0-1-66 15,0 0 33-15,0 5-38 16,0-2-2-16,0 4 29 16,0 0-19-16,0 0-12 15,0 0 0-15,0 0 9 16,0 0-17-16,0 0 8 16,0 0 0-16,0 0-1 15,0 0 14-15,0 0-13 16,0 0 0-16,0 0 9 15,7 0-8-15,-7-2-1 0,7-1 0 16,10 0-7-16,-10 0 21 16,-7-1-14-16,7 4 0 15,0-5 13-15,-7 3-14 16,0 2 1-16,0 0 0 16,0 0-7-16,0 0-24 15,0 17-90-15,0 8-177 16</inkml:trace>
  <inkml:trace contextRef="#ctx0" brushRef="#br0" timeOffset="302617">7248 1927 353 0,'0'0'240'0,"0"0"-106"16,0 0-5-16,0 0-60 15,0 0-35-15,-216-12 34 16,150 33-68-16,8 13 21 16,-4 10-21-16,4 9-2 15,13 1-70-15,17 9-653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20.6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45 178 515 0,'0'0'291'15,"0"0"-179"-15,0 0-27 16,0 0 38-16,0 0-63 16,0 0-29-16,-45-34-31 15,90 34 16-15,44 0-16 16,35 0 12-16,34 0-1 15,11 0 29-15,3-6-23 16,-24-2 0-16,-31-2 26 16,-21 3-25-16,-27 3 20 15,-18 2-12-15,-30 2-18 16,-4 0 32-16,-17 0-34 0,0 0 6 16,0-3 27-16,0-7-37 15,-31 0 17-15,-7-7-19 16,-6-1 5-16,-1 7-5 15,0-1 0-15,0 7 0 16,18-4 1-16,3 7 11 16,10-3-10-16,7 5 0 15,7-4 10-15,0 4-15 16,0 0 3-16,0 0-5 16,52 0 3-16,6 0 4 15,32 0 5-15,-1 9-7 16,0 4 8-16,-16 5-11 15,-18-1 3-15,-14-2 0 0,-3-1 1 16,-14-3 10-16,-17 0-13 16,-7 0 2-1,0 1-12-15,-24 8 9 0,-42 1-13 16,-23 1 10-16,-7 2-10 16,13-8-160-16,32 4-93 15,30-6-220-15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37:20.70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609 688 235 0,'0'0'241'15,"0"0"-147"-15,0 0 15 16,0 0-34-16,0 0 19 0,0 0-31 16,0 0-24-1,-141-100 24-15,134 100-60 0,7 0 8 16,0 0-11-16,0 0 17 15,0 14-17-15,21-2 0 16,61-1 0-16,59-1 20 16,73 3-9-16,67-2-6 15,53-9-4-15,13 5 20 16,-34 2-19-16,-55-3-2 16,-79 2 0-16,-83-2-3 0,-51-1 8 15,-31-2-5 1,-14-3 0-16,0 0-15 0,-73 3 12 15,-68-3-3-15,-44 0-17 16,-46 0 15-16,-6 0-13 16,-14 0 21-16,0-3-3 15,7 3 13-15,14 0-14 16,20 0 4-16,34 0 0 16,49 0-8-16,38 0 16 15,44 0-8-15,31 0 0 16,14 0 11-16,0 0-24 15,0 0 13-15,45 0 0 16,51 0-12-16,52 0 21 16,59-6-9-16,47 0 0 15,18 6 11-15,10 0-21 0,-45 0 10 16,-52 0 0-16,-57 0-4 16,-63 0 14-16,-41 0-10 15,-24 0 0-15,0 0 9 16,-45 0 6-16,-68 0-15 15,-49 0 0-15,-44 0-4 16,-24 0 13-16,-8 6-9 16,15 0 0-16,30 0 8 15,15 2-10-15,37 4 2 16,44-1 0-16,32-5-9 16,27 0 17-16,38 0-8 15,0 2 0-15,14 4 1 0,55 0-6 16,41-5 5-16,44 2 0 15,56-3-7-15,34-1 20 16,24 1-13-16,-17 2 0 16,-27-2 9-16,-56 0-19 15,-57 0 10-15,-56 0 0 16,-42-6-6-16,-13 0 18 16,-51 0-12-16,-77 0 0 15,-57 0 9-15,-52 0-22 16,-8 0 13-16,15 0 0 15,38 0-5-15,44 0 20 16,45 0-15-16,44 0 0 16,28 0 7-16,17 0-20 15,14 0 13-15,0 0 0 16,0 0-14-16,14 11 27 0,45 2-13 16,23-3 0-16,52-1 8 15,45-7-19-15,34 2 11 16,18-4 0-16,-25 0-5 15,-48 1 20-15,-72-1-15 16,-41 0 0-16,-45 0 2 16,-14 7-14-16,-75-7 12 15,-35 6 0-15,-55-1-7 16,-21 1 22-16,8-2-15 16,13-4 0-16,38 0 6 15,21 0-17-15,41 0 11 16,17 0 0-16,34 0-5 0,21 0 20 15,7 0-15-15,0 5 0 16,7 0 4-16,66 3-14 16,61 2 10-16,44-2 0 15,22 4-7-15,-14 2 21 16,-59-5-14-16,-62-1 0 16,-58 2-18-16,-7 0 14 15,-65 2-19-15,-49 2 23 16,-34-3 0-16,-6-2 14 15,6-4-14-15,7-2 0 16,20 0 2-16,11 0-8 16,14-3 10-16,7 0-4 15,10 3 9-15,10-3 9 0,10 8-14 16,8-8-4-16,6 3 1 16,14-3-10-16,17 0 13 15,14 0-4-15,0 0 4 16,0 0 17-16,21 0-23 15,48 0 2-15,41 0 0 16,24 0-12-16,21 0 13 16,17 0-1-16,-4 0 0 15,4 0 6-15,-17 0-11 16,-14 0 5-16,-31-3 0 16,-21-3-10-16,-37 4 15 15,-28-1-5-15,-17 0 0 16,-7 0 11-16,-7 0-12 0,-38 0 1 15,-44 1 0-15,-14-4-12 16,-25 3 17-16,11 0-5 16,28 3 0-16,31 0 13 15,34-3-17-15,24 3 4 16,17 0 0-16,86 0-13 16,72-3 20-16,87-3-7 15,26-2 0-15,8-4 15 16,-14 4-21-16,-31-3 6 15,-14 0 0-15,11-4-9 16,17 1 19-16,10 5-10 16,0 9 0-16,-48 0 10 0,-49 0-15 15,-57 0 5-15,-42 9 0 16,-41-3-8-16,-21-1 10 16,-10-5-2-16,-7 3 0 15,0 3 12-15,-24-4-23 16,-49 5 11-16,-33 1 0 15,-25 0 0-15,-34 4 8 16,-20-4-8-16,-29 4 0 16,-23-4 13-16,-14-2-23 15,28 6 10-15,30-7 0 16,73-2-12-16,54 0 22 16,59-3-10-16,7 0 0 15,104 0 12-15,74 0-22 16,60 0 10-16,26 0 0 0,18 0-6 15,-7-6 13-15,-6 6-7 16,19-5 0-16,29 5 8 16,27 0-17-16,-4 0 9 15,-51 0 0-15,-52 5-6 16,-62 7 13-16,-54-4-7 16,-63-2 0-16,-27-3 13 15,-31-3-27-15,0 0 14 16,-44 0 0-16,-60 0-6 15,-43 0 12-15,-32 0-6 16,-14 0 0-16,7 0 13 16,15 0-21-16,40 0 8 15,17 0 0-15,42 0-9 0,21 0 19 16,20 0-10-16,24 0 0 16,7 0 7-16,14 0-22 15,75 0 15-15,59 0 0 16,44 0-11-16,32-9 23 15,-4 1-12-15,-17-1 0 16,-35 1 9-16,-20-7-18 16,-14-2 9-16,-31 3 0 15,-20 2-9-15,-32 4 22 16,-26 2-13-16,-25 6 0 16,0 0 12-16,-38 0-29 15,-59 0 17-15,-44 0 0 0,-24 3-10 16,-17 0 24-16,-14 0-14 15,4-3 0-15,16 0 8 16,11 0-19-16,48 0 11 16,42 0 0-16,30 0-4 15,45 0 15-15,0-3-11 16,69-14 0-16,34-3 7 16,38-4-18-16,7-1 11 15,0 3 0-15,-21-3-12 16,-17 7 24-16,-45 0-12 15,-34 4 0-15,-31 2 4 16,0 3-26-16,-58 1 21 16,-70 5 1-16,-40 3-13 0,-49 0 24 15,-13 0-11 1,17 0 0-16,-18 0 2 0,25 0-13 16,3 0 11-16,35 0 0 15,54 0-5-15,56 0 22 16,51 0-17-16,14 0 0 15,127 0 4-15,89-14-19 16,80-3 15-16,44 0 0 16,-3 0-6-16,-34 0-16 15,-73-7 18-15,-45 8 4 16,-64 0 0-16,-49 6-10 16,-24 2 10-16,-48 4 0 0,-7 4-2 15,-76 0 14 1,-79 0-12-16,-89 4 0 0,-69 12 2 15,-41-4-15-15,-48 0 13 16,10-2 0-16,7-4-1 16,27 0 17-16,86-3-16 15,94 0 0-15,95-3 4 16,83 6-15-16,172-6 17 16,124 0-6-16,158 0 0 15,79 0 14-15,20 0-19 16,-47-20 5-16,-53-6 0 15,-33-11-12-15,-42-7 16 16,-13 5-4-16,-63 6 0 16,-78 11 7-16,-76 8-10 15,-59 6 3-15,-44 8 0 0,-32 0-7 16,-6 0 10-16,-7 0-3 16,0 0 0-16,0 14 6 15,0 3-7-15,-27 3 1 16,-25 2 0-16,-37 7-3 15,-38-9 14-15,-28 9-11 16,-24-9 0-16,-7-4 15 16,-20-4-19-16,7-6 4 15,20 3 0-15,52-6-10 16,54 3 15-16,73-1-5 0,52 1 0 16,117-3 10-1,68-3-13-15,62 0 3 0,-3 0 0 16,-21-14-10-16,41-22 14 15,35-3-4-15,34 2 0 16,14 3 8-16,-42 5-14 16,-47 6 6-16,-49 6 0 15,-48 9-10-15,-58 2 0 16,-59 6 10-16,-41 0 0 16,-48 0-2-16,-7 0-15 15,-31 0 17-15,-65 0 0 16,-59 0-19-16,-44 0 25 15,-32 0-6-15,1 0 0 16,13 0 6-16,35 2-16 16,17 16 10-16,55-1 0 15,34-4-11-15,32 0 18 0,30-7-7 16,14-6 0-16,0 0 10 16,0 0 0-16,0 0-1 15,65 0 19-15,42-19-9 16,34-3-6-16,-4 2-13 15,-3 6 0-15,-20-6 12 16,-18-1-18-16,-6 5 6 16,-11-2 0-16,-4 4-12 15,-9 3 22-15,-8 8-10 16,-27 3 0-16,-7 0 10 16,-24 0-38-16,-31 20 28 15,-89 12 0-15,-55 2-16 16,-87 3 26-16,-40-1-10 0,-46-8 0 15,-9-3 8-15,16-2-18 16,46-9 10-16,40-8 0 16,80-3-6-16,61-3 20 15,70 0-14-15,44 0 3 16,44 0 9-16,142 0 14 16,103-12-26-16,106-8 0 15,49 6 2-15,-21 0 11 16,-45 4-13-16,-62 0 0 15,-54 4 14-15,-42 0-23 16,-48-1 9-16,-38 7 0 16,-24-5-16-16,-14 3 25 15,-27 2-9-15,-25 0 0 0,-30 0 1 16,-14 0-22 0,-51 11 14-16,-90 14 7 0,-90 4-7 15,-64-3 23-15,-63-8-16 16,-20-13 0-16,24-2 7 15,41-3-22-15,62 0 15 16,89 2 0-16,56-2-7 16,64 5 19-16,32-5-12 15,10 0 0-15,24 0 7 16,93 0-18-16,86-5 11 0,86-11 0 16,44-4-1-1,28 2 10-15,-3-1-18 0,-42 4 1 16,-41 10-46-16,-51 5 51 15,-39 0-16-15,-23 0 19 16,-28 0-16-16,-38 0 26 16,-20 0-10-16,-42 0 0 15,-16 0 1-15,-12 0 35 16,-6 0-6-16,0 0 6 16,0-4-10-16,0-4-8 15,-17 1-9-15,10 7-9 16,7 0 9-16,0 0-12 15,0 0 3-15,0 0 0 16,0 0 0-16,0 0-4 0,52 0 4 16,24 13 0-16,27-2-17 15,-7-6 13-15,0-5-45 16,-6 0 28-16,-8 0 20 16,-16 0-17-16,-22 0 14 15,-20 0 4-15,-24 0 0 16,0 0-17-16,-17 4 8 15,-55 4 9-15,-31 4-1 16,-18-1 17-16,4 1-17 16,28-1 1-16,38-2 0 15,13-3 3-15,21-1 1 16,17-5-4-16,0 3 2 16,0-3 15-16,30 0-7 15,67 0-10-15,30 0 0 0,14 0-1 16,-24 0 6-16,-14 0-5 15,-34 0 0-15,-25-8 13 16,-16 5-17-16,-18-4 4 16,-10 7 0-16,0 0 2 15,-10 0-1-15,-48 0-1 16,-32 0 0-16,-27 7 14 16,4 6-18-16,10 0 4 15,23-2 0-15,25-4-10 16,21 0 17-16,17-4-7 15,17-3 0-15,0 0 12 16,76 0-18-16,34 0 6 16,24-3 0-16,0-17-7 15,-24 2 11-15,-28 5-4 0,-30 1 0 16,-7 9 11-16,-25-5-19 16,-3 4 8-16,-10 2 0 15,-7-1-7-15,0 0 7 16,-31-3 0-16,-41 1 0 15,-41-7 5-15,-18 0-12 16,-20-4 7-16,27-4 0 16,10 2-9-16,42 4 18 15,41 3-9-15,18 5 0 16,13-11 8-16,6 0-6 16,63-6-2-16,10-3 0 15,18 0-10-15,-8-8 17 0,0-3-7 16,1-3 0-16,-25-3 11 15,-3 3-17-15,-28 6 6 16,-3 8 0-16,-17 13 9 16,-14 3 7-16,0 10-9 15,-45 0-7-15,-44 0 15 16,-28 0-22-16,-17 0 7 16,-14 0 0-16,0 0-9 15,7-6 21-15,31 1-12 16,48 2 0-16,56 3 10 15,30 0-27-15,92 6 17 16,39 13-10-16,17 5 8 16,-24-5-73-16,-45 1 19 0,-41 5-28 15,-48 5-36-15,-14-2-107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37:24.1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32 321 0,'0'0'186'16,"0"0"-79"-16,0 0 19 0,0 0 39 15,0 0-78-15,0 0-34 16,-38 0 18-16,59 0-53 15,55 0 32-15,58-5-17 16,58-4-30-16,46 6 35 16,26 3-38-16,5 0 0 15,-46 0 6-15,-61 17 13 16,-66 4-19-16,-44-5 0 16,-39 2 0-16,-13-4-19 15,-13 6 8-15,-77 3 11 0,-44 3-11 16,-28-1 23-16,-30-2-12 15,-1-3 0-15,1 0 5 16,13 0-13-16,17-3 8 16,42-2 0-16,48-8-5 15,41-4 22-15,31 3-17 16,14-2 0-16,99-4 0 16,80 0-16-16,65 0 16 15,37-10 0-15,4-10 4 16,-34-2 12-16,-48 2-16 15,-69 5 0-15,-59 1 2 16,-51 8-6-16,-24 3 4 0,-14 1 0 16,0 2 0-16,-76 0 10 15,-55 0-11 1,-72 20 1-16,-34 11 0 0,-21-2-8 16,21-3 8-16,44-4 0 15,53-5-3-15,57-5 13 16,55-4-10-16,28 2 0 15,21-2-1-15,113-2-11 16,59-6 15-16,65 0-3 16,10-4 0-16,-24-18 3 15,-45 2-8-15,-51 3 5 16,-58 5 0-16,-46 4-8 16,-44 4 17-16,0 4-9 15,-13-3 0-15,-91 3 18 16,-61 0-24-16,-65 15 6 0,-21 11 0 15,7 3-12-15,38-7 19 16,47-1-7-16,63-10 0 16,45-6 13-16,37 5-25 15,21-6 12-15,127 0 0 16,79-4 1-16,79 0 6 16,18-8-7-16,-15-18 0 15,-64-1 11-15,-59 7-18 16,-76 7 7-16,-44 6 0 15,-46 2 10-15,-6 5-3 16,-37 0-2-16,-67 0-5 16,-50 0 16-16,-46 12-27 15,-23 6 11-15,-1 1 0 0,39-2-5 16,30-7 5-16,38 6-3 16,28-6-171-16,27-4-357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37:55.0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28 135 39 0,'0'0'705'0,"0"0"-534"16,0 0-66-16,0 0 41 16,0 0-62-16,0 0-41 15,0 0-8-15,10-29-27 0,-10 29-11 16,0 5 3-16,0 21-2 16,0 11-6-16,0 1 8 15,-17-2 0-15,10 1-4 16,0-5 15-16,7-6-11 15,0-6 0-15,0-6 8 16,-7-8-11-16,7 0 3 16,0-6 0-16,0 0 17 15,0 0-14-15,0 0 21 16,0-20 49-16,0-15-47 16,0-8 0-16,0-5-24 15,0-1 5-15,0-1 3 0,0 9 5 16,7 10-15-16,-7 14 0 15,7 8 5-15,-7 9-17 16,0 0 12-16,7 0-16 16,0 11 13-16,10 23-8 15,11 6 11-15,3 1 0 16,13-7-5-16,1-3-6 16,-7-5 3-16,3-12 8 15,-10-2-8-15,-7-10 12 16,-10-2-4-16,7 0 5 15,-11-2 0-15,10-24 12 16,-6-8-15-16,3-9-2 16,-3 0 5-16,-7 3 8 0,-7 3-15 15,0 5 2-15,0 12 0 16,0 8-9-16,0 10-8 16,0 2-84-16,-7 9-90 15,-17 28-27-15,3 14-37 16,1 3-462-16</inkml:trace>
  <inkml:trace contextRef="#ctx0" brushRef="#br0" timeOffset="382">585 280 538 0,'0'0'163'16,"0"0"-61"-16,0 0 2 0,0 0 2 15,0 0-65-15,0 0-11 16,0-58-16-16,0 58-5 16,0 0-18-16,0 0 7 15,0 4-5-15,0 16-1 16,0 5 8-16,-7 4 0 16,7-3-5-16,0-4-19 15,0-5 18-15,0-5 6 16,7-9 0-16,7-3-5 15,3 0 10-15,4 0-4 16,3-17 28-16,-11-6-9 0,1-3 36 16,-14-3-18-1,0-1-21-15,0 4 12 0,0 3-23 16,0 3-6-16,-14 8 0 16,1 6-7-16,-11 6 1 15,3 0-14-15,-10 4-105 16,0 24 35-16,17 6-112 15,14-3-199-15</inkml:trace>
  <inkml:trace contextRef="#ctx0" brushRef="#br0" timeOffset="1062">939 340 565 0,'0'0'107'0,"0"0"5"0,0 0 11 16,0 0-57-16,0 0-15 15,0 0-47-15,0-75 19 16,0 67-9-16,-14 2-10 16,1 3 5-16,-1 3-9 15,-3 0-3-15,10 0-5 16,0 9 7-16,-7 9 1 15,4 1 0-15,10-1 1 16,0-7-11-16,0-2 3 16,0-3-10-16,0-6 16 15,0 0-5-15,0 0 6 16,24 0 11-16,-3-21-8 0,3-5 37 16,-11-2-6-16,-6-1 6 15,0-3 33-15,3 2-52 16,-3-2 22-16,-7 3-8 15,0 4-32-15,0 1 32 16,0 14-32-16,0 1-1 16,0 9 3-16,0 0-5 15,0 0-1-15,0 0-10 16,0 14-11-16,0 20 14 16,0 6 8-16,7 3 0 0,7-3-6 15,10-3-3 1,-3-3 9-16,10-13-30 0,-4-8 3 15,4-9 21-15,-7-4 3 16,-3 0 3-16,-7 0 4 16,3-17 6-16,-10-9-7 15,-7 1 8-15,0-4-7 16,0 5 27-16,0 5-31 16,0 8 0-16,0 5-4 15,-7 6 10-15,-4 0-13 16,5 0 4-16,-1 17-6 15,-7 12 0-15,14 5 9 16,0 0 0-16,0-2-5 16,0-1-24-16,21-5-27 15,23-4-89-15,8-10-100 0,10-6-307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37:57.1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0 297 637 0,'0'0'141'0,"0"0"-39"0,0 0-1 16,0 0-62-16,0 0-9 16,0 0-22-16,73-28 1 15,-56 28-8-15,3 0-1 16,4 0 0-16,-10 5-2 16,0 13 3-16,-7 5-1 15,3 3 0-15,-3-4 1 16,-7 1-11-16,0-6 10 15,0-6 0-15,0-5-1 16,0-3 12-16,0-3-11 16,7 0 5-16,-7 0-4 0,7 0 30 15,7-17-30-15,10-3 12 16,-4-3 10-16,11 1-14 16,-10 4 2-16,10 4-2 15,-17 5-4-15,3 6 5 16,-10 3-10-16,-1 0 0 15,-6 0-3-15,14 0-11 16,-7 18 14-16,3-2 0 16,4 4-1-16,0-6-13 15,0-2 9-15,10 0 5 16,-10-10-10-16,10 1 17 16,-18-3-7-16,15 0 0 0,3 0 5 15,-3-5 0 1,3-15 0-16,-10 0-5 0,-8-6 36 15,1 0-31-15,-7 3 33 16,0 1-4-16,0 2-30 16,0 8 21-16,0 3-25 15,0 9 0-15,0 0-1 16,-7 0-21-16,1 18 13 16,-1 13 8-16,0 1 2 15,7-4-12-15,0 1 11 16,0-9 0-16,0-6-7 15,0-6 7-15,20-5 0 16,-2-3 0-16,9 0 0 0,4 0 5 16,-10-5 0-1,3-12-5-15,-17 0 17 0,0 3-13 16,6-4 22-16,-13 4-6 16,7 5-9-16,4 3 21 15,-11 6-28-15,0 0-4 16,13 0 0-16,-6 0-22 15,17 23 18-15,-3 5 2 16,10 4 2-16,3-1-8 16,4-5 13-16,0-3-10 15,7-9-9-15,-8-4-53 16,-9-5 21-16,-21-5-55 16,3 0-8-16,-10-3 15 15,0-20-64-15,0-3 42 0,0 0 80 16,0 1 36-16,-10 5 13 15,3 6 36-15,0 6 6 16,-7 2 19-16,7 2-43 16,0 4-2-16,-10 0-29 15,4 4 8-15,-12 21-14 16,12 4 6-16,-1 2 0 16,-10-2 8-16,10-3-1 15,0-4-14-15,-3-2-9 16,-3-8-376-16</inkml:trace>
  <inkml:trace contextRef="#ctx0" brushRef="#br0" timeOffset="291">1259 119 693 0,'0'0'197'16,"0"0"-80"-16,0 0-8 16,0 0-52-16,0 0-55 15,0 0-4-15,0 7 1 16,0 24 1-16,-14 7 2 16,7 4 7-16,0 4-9 0,7-3 0 15,0-4 6 1,0-4-7-16,0-9 1 0,0-6-110 15,0-6-72-15,0-8-103 16,0-6-326-16</inkml:trace>
  <inkml:trace contextRef="#ctx0" brushRef="#br0" timeOffset="432">1083 317 459 0,'0'0'136'0,"0"0"-37"15,0 0-29-15,0 0-67 16,0 0 9-16,221-11-12 16,-153 11-19-16,-16 0-102 15,-7 0-389-15</inkml:trace>
  <inkml:trace contextRef="#ctx0" brushRef="#br0" timeOffset="732">1572 274 204 0,'0'0'489'0,"0"0"-420"16,0 0 6-16,0 0 35 16,0 0-98-16,0 0-1 15,110 0-13-15,-28 0 2 16,-10 0-46-16,-10 9-95 16,-10 0-67-16,-31-1-123 15</inkml:trace>
  <inkml:trace contextRef="#ctx0" brushRef="#br0" timeOffset="890">1616 406 355 0,'0'0'131'0,"0"0"-20"0,0 0 33 16,0 0-15-16,0 0-89 15,0 0-22-15,104 0-13 16,-22 0-5-16,-3 0-104 15,-3 0-397-15</inkml:trace>
  <inkml:trace contextRef="#ctx0" brushRef="#br0" timeOffset="3611">2342 108 463 0,'0'0'165'0,"0"0"-55"15,0 0-35-15,0 0 39 16,0 0-72-16,0 0-10 16,0-43-4-16,0 43-28 15,0 0 0-15,-7 12 0 16,-24 19 2-16,4 1 0 15,3 5-2-15,3-3 0 16,-3 1-1-16,10-7 11 16,7-5-10-16,0-9 0 15,7-5 4-15,0-6-9 0,0-3 11 16,0 0-6-16,0 0 27 16,0-8-1-16,21-15 24 15,10-7-34-15,-4 2-7 16,-3 5 35-16,4 7-44 15,-11 4 1-15,-3 9 0 16,-14 3 4-16,7 0-10 16,0 0 1-16,-7 9-8 15,10 17 2-15,-10 3-39 16,0-1-44-16,0 0-49 16,0-5-63-16,0-5-233 15</inkml:trace>
  <inkml:trace contextRef="#ctx0" brushRef="#br0" timeOffset="4352">2497 258 201 0,'0'0'194'0,"0"0"-82"16,0 0-22-16,0 0-17 16,0 0-17-16,0 0 2 15,7-35-26-15,-7 35-4 16,0 0-28-16,0 0-4 15,0 0 3-15,0 3-1 16,0 15 2-16,0-4 0 16,0 2 3-16,0-3-5 0,0-3 2 15,0-7-16 1,10-3 7-16,4 0 2 0,-1 0 7 16,11 0 8-16,-10-8 0 15,0-4 40-15,3-2-38 16,4 0 10-16,-14 2 23 15,10 4-22-15,-10-1 24 16,-7 6-26-16,0 3-16 16,0 0 4-16,0 0-7 15,7 0-3-15,-7 0 1 16,0 6-3-16,0 8 3 16,0-2 2-16,0-6-24 0,6-2 2 15,1-4-13-15,0 0 35 16,10 0-4-16,-3 0 15 15,7-22-2-15,10-9 3 16,0-3 0-16,-4-7 13 16,4 4-17-16,-24 5 15 15,0 7 8-15,-7 5-24 16,0 8 29-16,0 4-19 16,0 8-13-16,0 0-4 15,0 0-21-15,-7 26 21 16,-31 19-9-16,4 3 21 15,-4 10-23-15,21-6 11 16,3-9-21-16,14-6 3 16,0-15-54-16,0-10 26 15,14-10-4-15,17-2 19 0,0 0 28 16,-4-10 3-16,11-19 0 16,-7-11 43-16,3-6-27 15,-3-2 1-15,0-1 7 16,-17 9-11-16,-7 12 27 15,-7 8-22-15,0 15-7 16,0 5 5-16,0 0-16 16,0 10-13-16,-7 30 8 15,-38 12 10-15,1 5-5 16,-1-2 0-16,24-7-32 16,4-9-93-16,17-7-91 15</inkml:trace>
  <inkml:trace contextRef="#ctx0" brushRef="#br0" timeOffset="4720">2926 306 302 0,'0'0'131'15,"0"0"-39"-15,0 0 4 16,0 0-60-16,0 0-24 16,0 0-12-16,0-12 1 0,0 12 4 15,0 0-5 1,0 6 0-16,0 5-6 0,0-5 6 16,7 0-35-16,17-3 15 15,-10-3 17-15,3 0 0 16,-3 0 6-16,0 0-3 15,-7-11 46-15,-7-4-15 16,0-2 13-16,0 3-1 16,0 3-33-16,0 1 9 15,0 6-19-15,0 4-7 16,0 0-58-16,0 0-52 16,-14 0-135-16</inkml:trace>
  <inkml:trace contextRef="#ctx0" brushRef="#br0" timeOffset="4951">2926 306 608 0</inkml:trace>
  <inkml:trace contextRef="#ctx0" brushRef="#br0" timeOffset="5018">2926 306 608 0,'31'185'137'0,"-31"-185"-23"0,0 0-22 0,0 0-29 15,-24 0-60-15,-10 15-1 16,-18 8 20-16,-10 9-18 15,-23-1 4-15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02.6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0 182 502 0,'0'0'212'0,"0"0"-133"15,0 0 29-15,0 0-13 0,0 0-44 16,0 0-34 0,-20-34 1-16,78 34-17 0,7 0-1 15,18 0 6-15,-8 0 3 16,-16 8-4-16,-1-2-3 15,-13 0 0-15,-14-6 9 16,-17 0-8-16,-7 0 1 16,-7 0 16-16,0 0 10 15,0 0 61-15,0-20-4 16,-21-7-82-16,-24-3 7 16,1 2-11-16,6 2 6 15,7 9 18-15,17 5-17 16,0 10 21-16,14-2-17 15,0 2-11-15,0 2 7 16,0 0-8-16,0 0-1 0,7 0 0 16,31 14-9-16,14 17 10 15,13 7 0-15,4-4 1 16,-11 3-5-16,1-3 4 16,-22 1 0-16,-6-4-2 15,-24-3 7-15,-7 4-12 16,-31-1-73-16,-27 1-188 15,-1 2-141-15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4:49.0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358 492 600 0,'0'0'149'0,"0"0"-14"15,0 0-30-15,0 0 2 0,0 0-40 16,0 0-15-16,-24-34-26 16,17 34-16-16,-14 0-13 15,-3 0 3-15,4 8 0 16,-4 12-2-16,10 3 2 15,0 5 0-15,-3 6 0 16,10 3 9-16,7 4-10 16,0-4 1-16,0-3-1 15,24-2-10-15,14-6 7 16,3-9 4-16,14-9 6 16,-3-8-4-16,-1 0 8 15,8 0-1-15,-21-23-8 0,6-3 26 16,-6-5 9-1,-17-4 24-15,-1-4 14 16,-2-4-33-16,-18-3 3 0,0-5-5 16,0 2-28-16,-18 6 22 15,-9 6-33-15,-11 9 0 16,-7 4-2-16,1 8 1 16,6 7-5-16,10 5 6 15,-16 4-18-15,6 0 13 16,0 38-38-16,-7 16-47 15,11 9-66-15,10 6-122 16,17 0-298-16</inkml:trace>
  <inkml:trace contextRef="#ctx0" brushRef="#br0" timeOffset="611">416 1409 573 0,'0'0'257'15,"0"0"-86"-15,0 0-10 16,0 0-48-16,0 0 10 15,0 0-35-15,0-60-49 16,0 60 24-16,0 0-40 16,0 0-5-16,0 0-10 15,0 0-1-15,0 0-14 16,0 6 3-16,0 20 1 16,0 8-3-16,0 6 6 15,7 6 0-15,-7 2-1 0,7 7-40 16,-7 7-75-1,0 1-147-15,0 6-231 0</inkml:trace>
  <inkml:trace contextRef="#ctx0" brushRef="#br0" timeOffset="13035">1046 152 553 0,'0'0'282'0,"0"0"-137"16,0 0-14 0,0 0-22-16,0 0-57 0,0 0-40 15,-66-104-7-15,8 93 2 16,-18 0-7-16,4 2 0 16,-4 4 7-16,4 1-4 15,-3 4-3-15,-8 0 4 16,-6 0-8-16,10 12 5 15,-4 16-1-15,18 7 0 16,10 6 2-16,3 7-9 16,32 0 7-16,6 6 0 15,3 4-7-15,11 1 11 16,0 4-4-16,0 6 0 16,0 0 4-16,0 9-4 0,0 4 0 15,0 12 0-15,0 9 12 16,0 7-10-16,0 0 6 15,0-7-7-15,0-11 7 16,0-12-6-16,0-12-2 16,0-8 0-16,0-8 0 15,0-1 4-15,0-5-4 16,0-9 0-16,0-9 7 16,0-7-8-16,0-10 1 15,0-5 0-15,0-1-4 16,18-1 14-16,2 2-10 15,18 2 5-15,14-1 0 16,6 3 8-16,4-7-13 0,3 3 1 16,11-1 3-16,-4 1 2 15,11-3-6-15,-18-3 0 16,-7 0 5-16,4 0-4 16,-17 0-1-16,-11 0 0 15,-9 0 7-15,2-18-1 16,4-4-5-16,0-10 11 15,14-11-11-15,-1-5 37 16,8-10-21-16,-7 2-3 16,6-10 22-16,-6-12-28 15,-11-7 9-15,4-15-1 16,-7-12-13-16,-24-3 23 0,0 4-20 16,-7 14-6-1,0 14 17-15,-21 8-17 0,-17 10 0 16,1 8-2-16,-8 3 10 15,0 10-20-15,-6 10 12 16,-8 9-12-16,-17 12 6 16,-13 13-47-16,-14 0-83 15,0 21-106-15,13 22-135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04.7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0 269 582 0,'0'0'104'0,"0"0"-28"16,0 0 15-16,0 0-3 16,0 0-51-16,0 0-33 15,0 0 30-15,106-15-22 16,-47 15 20-16,6 0 10 16,11 0-24-16,-4 0 18 15,-3 0-11-15,-4-2-11 16,-14-12 17-16,1-4-19 15,-21 1 10-15,-17 3 29 16,3-4 0-16,-17 2 10 16,0-8-10-16,0 2-33 15,0-5 10-15,-17 5-28 16,-18 0 0-16,4 4-2 16,0 7 7-16,11 5-5 0,13 3 0 15,7 3 7-15,0 0-10 16,0-3 3-16,0 3 0 15,0 0-7-15,7 0 1 16,13 3 6-16,5 22-1 16,2 1 5-16,-10 5-8 15,4 4 4-15,-14 5-3 16,-7 12-12-16,0 2-119 16,-28 9-33-16,-34-6-80 15,-10 3-534-15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4:50.2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486 244 603 0,'0'0'205'0,"0"0"-83"0,0 0 8 15,0 0-39-15,0 0-26 16,0 0-7-16,0-57-45 16,7 55 4-16,17 2-17 15,3 0 1-15,4 0-11 16,7 0 5-16,-10 23 5 16,-4 5-6-16,-11 6-6 15,-13 8 6-15,0 4 3 16,-13-2 3-16,-25-4 8 15,0-9-8-15,10-8 0 16,4-5 7-16,17-8-2 16,-6-1-5-16,13-6 0 15,0 0 5-15,0-3-8 0,0 3 3 16,13 3 0 0,18-4 7-16,21 1 0 0,13 0 6 15,4-1-13-15,-17 11-125 16,-25 3-271-16</inkml:trace>
  <inkml:trace contextRef="#ctx0" brushRef="#br0" timeOffset="885">414 1503 616 0,'0'0'138'16,"0"0"-11"-16,0 0-29 0,0 0-8 15,0 0-41 1,0 0-29-16,-18-40-11 0,49 34 1 15,7 2-10-15,0 4 0 16,-4 0 5-16,11 0-12 16,0 10 7-16,-14 10 0 15,-4 3-5-15,-3 3 3 16,-17 2 2-16,-7 3-2 16,0-3-8-16,-7 4 2 15,-44-1 8-15,-1-5 0 16,1-5 1-16,6-7 6 15,21-8-5-15,10-3-2 16,14-3 10-16,0 0 2 0,0 0-11 16,0 0 15-1,0 0 4-15,14 0-15 0,24 0 5 16,-1 0-10-16,1 0 0 16,-3 0-5-16,16 3 2 15,-13 11 3-15,7 5-4 16,-7 5 10-16,-7-2-10 15,-4 4 4-15,-20-1-2 16,-7 4-3-16,0-3 5 16,0 0-9-16,-34 0 6 15,-22-7 6-15,-16-1 3 16,-3-10-3-16,2-5 9 16,5-3-15-16,16 0 3 15,7 0-2-15,25-5-1 16,6-7-58-16,4 5-65 0,10 2-316 15</inkml:trace>
  <inkml:trace contextRef="#ctx0" brushRef="#br0" timeOffset="13882">953 141 532 0,'0'0'165'0,"0"0"-53"16,0 0-1-16,0 0-42 16,0 0-2-16,0 0-8 15,0-68-29-15,-31 59-9 16,4-2-21-16,-11 2 1 15,-13 4 0-15,-8 2 9 16,-10 0-4-16,-3 0-6 0,-4 0 7 16,4 3-7-1,4 0 0-15,23 0 0 0,17 0-1 16,4 0 5-16,10 0-7 16,1 0 3-16,-18 6 0 15,-7 17-5-15,-7 9 5 16,7-4 0-16,11 9-2 15,-4 3 6-15,10 6-4 16,-3 11 0-16,17 12 2 16,7 8 11-16,0 11-8 15,0 4 16-15,7 14 16 16,17 8-19-16,-3 12 20 0,10 2 0 16,-17-2-5-1,-7-12 0-15,-1-7-30 0,-6-10-3 16,0-6 6-16,0-14 4 15,0-7-8-15,0-14-2 16,0-10 1-16,0-12-1 16,0-11 0-16,0-8 0 15,0-10-1-15,0 1 11 16,0-6-10-16,0 3 0 16,0-3 4-16,0 2-4 15,0 1 0-15,0 3 0 16,0 0 0-16,0-1 6 15,0 1-6-15,0-2 0 16,0 1 2-16,0-2-4 16,0 0 2-16,0 2 0 0,0 1-1 15,18 3 5-15,2-1-4 16,4-3 0-16,4 4 4 16,3 0-2-16,-11 2-2 15,4-2 0-15,-3-3 0 16,3 0 10-16,-3-3-14 15,17-1 4-15,6-2 0 16,15 0 11-16,10 0-11 16,10 0 0-16,3 0 2 15,8-2 4-15,-8-7-6 16,4-3 0-16,-10 1 1 16,-18-1 2-16,-13-2-3 0,0 3 0 15,-15-1 0 1,-2-4 7-16,-4-2-7 0,4-5 1 15,-4-7 7-15,-4-6 10 16,4-6-13-16,-3-7 10 16,3-2-5-16,-10-6-2 15,0-1 3-15,-4-2 9 16,-10-3-14-16,7-8 10 16,-7-9-14-16,0-9 0 15,0-5 3-15,0-7 8 16,0 1-13-16,-17 7 0 15,-4-2 4-15,0 8-8 16,11 11 4-16,-11 9 0 0,8 8-3 16,-11 11 4-1,-7 5-1-15,10 11 0 0,7 9 0 16,-3 6-14-16,3 6 9 16,0 2-27-16,-3 5-17 15,-10 3-90-15,3 1-65 16,10 0-139-16,7 0-286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4:52.0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644 66 585 0,'0'0'159'16,"0"0"-5"-16,0 0-61 16,0 0 17-16,0 0-22 15,0 0-34-15,-14-53 17 0,14 53-27 16,-7 0-18-16,7 0 9 16,0 0-31-16,0 0-8 15,0 2-2-15,-7 24-4 16,7 11 8-16,-10 5 2 15,3 5 0-15,7-2-1 16,0-5 5-16,0-8-4 16,0-7 0-16,24-11-8 15,-3-2-1-15,10-9 9 16,-4-3 0-16,4 0 6 16,0 0-3-16,-10-8 5 15,3-4-1-15,-17-3-2 0,-7 1 23 16,0 2 1-1,0 7 2-15,0-1 15 0,0 4-30 16,0 2 2-16,0 0-18 16,0 0-3-16,0 0 3 15,0 22-22-15,-24 13 22 16,10 13 6-16,0 4-3 16,7 0-3-16,7-2 0 15,0-1 8-15,0-1-22 16,0 2-12-16,0-8-134 15,0 1-154-15</inkml:trace>
  <inkml:trace contextRef="#ctx0" brushRef="#br0" timeOffset="855">905 1167 755 0,'0'0'181'0,"0"0"-78"16,0 0 38-16,0 0-27 15,0 0-45-15,0 0 9 16,-89-41-49-16,89 41 7 15,0 0 4-15,0 0-30 16,0 0 17-16,0 0-20 16,0 0-4-16,0 0 6 15,0 0-9-15,-7 4 0 16,-10 10-4-16,3 6 11 16,-7 3-9-16,4 1 2 15,3-2 0-15,1 0-2 16,-5 1 2-16,11 0 0 0,-6 0 0 15,13-2 11-15,0-2-12 16,0 1 1-16,0 0-3 16,0 1-9-16,27 1 12 15,18 0 0-15,-7-1 0 16,0 5 8-16,-1-6-5 16,1 0-3-16,-17 2 0 15,-1 0 1-15,5-4 3 16,-19 5-4-16,8-3 0 15,-14 1 2-15,0-5-2 16,0 1 0-16,-7-2 5 16,-31-1-12-16,-13 1 12 15,-14-6-5-15,-1-4 0 16,-3-5-2-16,-3 0-19 0,17 0-58 16,14-5-99-16,24-19-44 15,17-10-96-15,0-17-309 16</inkml:trace>
  <inkml:trace contextRef="#ctx0" brushRef="#br0" timeOffset="1077">836 1141 731 0,'0'0'179'0,"0"0"-9"15,0 0-21-15,0 0-42 16,0 0-29-16,0 0-59 0,38-17 7 15,14 15-26-15,17 2 0 16,10 0 10-16,10 0-10 16,-20 0-6-16,-11 8-38 15,-13 20-167-15,-31 9-69 16,-14 1-529-16</inkml:trace>
  <inkml:trace contextRef="#ctx0" brushRef="#br0" timeOffset="14063">1105 206 635 0,'0'0'125'0,"0"0"-13"0,0 0-27 16,0 0-5-16,0 0-29 15,0 0-22-15,-83-126 12 16,56 118-28-16,-11-1 6 15,-7 1-4-15,0 5-13 16,-13 0 16-16,-18 1-18 16,4 2 0-16,-11 0 1 15,15 0 4-15,16 0-5 0,7 0 0 16,25 8 4 0,-4-2-4-16,17-1 0 0,-7 1 0 15,7-3-6-15,7 0 9 16,-7 3-3-16,-10 5 0 15,-3 6 7-15,-11 12-11 16,3 13 4-16,4 10 0 16,3 11 10-16,-3 5-10 15,17 4 22-15,7 5-2 16,-6 15-12-16,-8 7 25 16,3 11-17-16,-9 3 2 15,-1 2 13-15,-3-6-29 16,-7-9 14-16,11-12-2 15,13-16-8-15,7-16 2 16,0-9-8-16,0-10 0 0,0-6 2 16,0-2 2-16,0-6-4 15,-7-3 0-15,7-9 6 16,0-2-7-16,0-3 1 16,0-4 0-16,0 2-2 15,0-3 4-15,0 8-2 16,0 3 1-16,0 0 7 15,14 2-8-15,6-3 0 16,11 1 0-16,0 0-2 16,14-2 3-16,-1 8-1 15,-9-3 0-15,3 1 2 16,6-2-7-16,-6-4-2 16,7-6-4-16,6-4 6 15,15 0 3-15,9 0 2 0,8 0 0 16,-11 0 12-16,11 0-15 15,-18-4 3-15,11-8 0 16,-11 0 3-16,-7 1-3 16,4 2 0-16,-10 0 0 15,-25 1 10-15,4-4-13 16,0-1 3-16,4-8 0 16,3-4-1-16,6-9 6 15,1-4-5-15,0-2 0 16,-14 0 8-16,-4-3-3 15,4-3-5-15,-3-2 2 16,-11-9 6-16,3-15-5 16,4-8 8-16,-17-14 12 0,-7-6-21 15,0-1 25-15,0 2-15 16,0 10-6-16,0 9 13 16,-13 8-17-16,-25 6 7 15,0 4-4-15,-14-4 7 16,-23 6-16-16,-15 2 4 15,-13 10-5-15,0 11-6 16,7 12 2-16,24 10-18 16,16 15-34-16,29 0-75 15,20 6-51-15,7 28-119 0,0 12-448 16</inkml:trace>
  <inkml:trace contextRef="#ctx0" brushRef="#br0" timeOffset="14618">2009 938 722 0,'0'0'143'16,"0"0"-42"-16,0 0 5 16,0 0-34-16,0 0 1 0,0 0-60 15,96-68-10-15,-44 59 3 16,6 4-6-16,18-1 0 16,-18-3 8-16,1 0-1 15,3 1 1-15,-11 0-8 16,-16-1 6-16,-5 3-3 15,-16-2 1-15,3 5 8 16,-17 0 33-16,0 0-10 16,0-8 16-16,0-1 2 15,0-5-51-15,-24-3 2 16,-3 6-4-16,-4 0 0 16,7 2 4-16,10 6 7 0,14 6-9 15,0-2-2-15,0 2 1 16,0 0-6-16,0 0 5 15,0 0 0-15,7 0-3 16,31 0-1-16,13 5 4 16,1 12 0-16,6 4 3 15,-3 1-8-15,-10 0 5 16,-11 8 0-16,-9-2-3 16,-12 7 0-16,-13-2 0 15,0 7 3-15,-44 7-88 16,-39 4-79-16,-13 0-211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4:54.0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1104 168 436 0,'0'0'278'0,"0"0"-115"15,0 0-33-15,0 0-2 16,0 0-46-16,0 0-8 16,-110-110 30-16,103 105-64 0,0 2 23 15,-3 3-30 1,10 0-22-16,0 0 3 0,-7 0-14 15,-7 12 0-15,-7 19-10 16,-3 12 22-16,-7 5-11 16,11 1-1-16,6 5 1 15,7 1-9 1,7 2 8-16,0-3 0 0,0-5-3 16,14-6 6-16,13-12-10 15,4-11 7-15,7-8-5 16,0-10-4-16,-11-2 13 15,4 0-4-15,-10 0 17 16,3-20-17-16,-10-5 19 16,-7-1 2-16,-7 0 5 15,0 2 17-15,0 9-32 0,-28 3-4 16,-10 6-7-16,-20 6 0 16,6 0 0-16,-3 0 0 15,21 8-23-15,-4 21-41 16,14 3-114-16,10 4-188 15</inkml:trace>
  <inkml:trace contextRef="#ctx0" brushRef="#br0" timeOffset="635">839 1251 866 0,'0'0'118'16,"0"0"-8"-16,0 0-16 15,0 0 6-15,0 0-36 16,0 0-33-16,-38-6 13 16,38 6-31-16,0 0-7 15,0 0-6-15,0 0-1 16,31 0 1-16,10 0 8 16,14 0-6-16,4 0 13 15,-1 0-15-15,-6 0 0 16,-21 4 11-16,-18-2-3 0,1 1-8 15,-14 0 0-15,0-3 0 16,0 10-6-16,0 11 8 16,0 16-2-16,-20 18 28 15,-18 7-16-15,0 16 10 16,-7 2-2-16,11 3-11 16,-4-3 36-16,0-9-35 15,24-11-7-15,8-8 3 16,6-15 4-16,0-15-10 15,0-4 0-15,0-10-22 16,6-5 10-16,15-3-47 16,10 0-56-16,7-20-103 15,-18-17-195-15</inkml:trace>
  <inkml:trace contextRef="#ctx0" brushRef="#br0" timeOffset="802">890 1677 159 0,'0'0'577'0,"0"0"-492"16,0 0 30-16,251-17-17 15,-141 8-14-15,-3-5-51 16,-11 3-32-16,-37-3-2 16,-32-1-208-16</inkml:trace>
  <inkml:trace contextRef="#ctx0" brushRef="#br0" timeOffset="13841">1296 233 535 0,'0'0'212'16,"0"0"-113"-16,0 0 22 16,0 0-57-16,0 0 9 15,0 0 14-15,-45-151-49 16,25 139 3-16,-11 0-19 0,-14 4-20 16,-13-4 10-1,-14 3-8-15,3 4-4 0,-14 0 3 16,18-1 7-16,0 0-10 15,-11 0 0-15,17 6 4 16,-9 0-8-16,2 0 4 16,1 32 0-16,-11 17-4 15,11 14 10-15,3 14-6 16,4 5 0-16,13 13 1 16,7 2-5-16,31 9 4 15,0 2 0-15,7 4-4 16,0 2 11-16,0 3-7 15,0 4 0-15,-6 2 4 0,6 8 17 16,-7-2-2 0,7-6 11-16,-7-6-15 0,0-14-5 15,-3-12-8-15,3-14-2 16,0-16 8-16,7-19-10 16,0-13 2-16,0-11 0 15,0-10-2-15,0-2 10 16,0-4-8-16,0 4 0 15,14-3 2-15,30 1 13 16,25-4-14-16,10 0 0 16,28 0 9-16,10-7-2 15,3-14-5-15,4 2-3 16,3-1 8-16,0-9-6 16,-10 0-2-16,-14 1 0 0,-13 6 0 15,-15 1 8-15,-16 4-8 16,-8 6 0-16,-13-1 2 15,0 4-9-15,-4-4 7 16,4-6 0-16,7-3-1 16,0-9 11-16,-8-3-10 15,1-5 0-15,4-5 6 16,-12-2 6-16,1-4 0 16,-3 3-1-16,-4 0 14 15,-10-5-21-15,0-3 11 16,-4-6 4-16,-3-9-19 15,-7-8 20-15,0-9-19 16,-7-8 0-16,-31-10-2 0,0-7 9 16,-13-3-8-16,-1 4 0 15,0 8 8-15,-9 20-15 16,9 13 7-16,-6 15 0 16,13 7-7-16,-14 12-6 15,15 3-12-15,6 11-32 16,10 10-61-16,18 2-82 15,10-2-230-15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22.2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42 847 0,'0'0'226'0,"0"0"-159"16,0 0 59-16,0 0-33 15,0 0-33-15,0 0-60 16,0-37 16-16,38 37-17 15,-3 0 1-15,9 0 0 16,-6 8-2-16,0 12 9 16,-7 6-7-16,-17 5 0 15,-8 1 1-15,-6 2-8 16,0 0 7-16,-6 4 0 16,-39-4-8-16,-7-3 24 15,1-5-13-15,6-9-3 16,7-5 0-16,24-6 7 0,8-4-6 15,6-2-1 1,0 0 37-16,0 0-33 0,0 0 24 16,0 0-24-16,20 0 9 15,11 0-14-15,4 0 1 16,16 8 0-16,-6 7 1 16,10 4 5-16,-21 5-6 15,4-2 0-15,-7 8 1 16,-17 1-14-16,-14 0 13 15,0 1 0-15,0-3-7 16,-21-12 3-16,-24-6 4 16,-6-8 5-16,-18-3-5 15,11 0 11-15,13-12-11 0,7 1-37 16,11 3-55-16,9-7-204 16,18-2-687-16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08.5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0 245 481 0,'0'0'93'0,"0"0"-54"16,0 0 49-16,0 0 22 15,0 0-39-15,0 0-3 16,0 0-40-16,-17-8-17 15,69-4 12-15,16-5-1 16,4 0 13-16,11 0-4 16,0 0-12-16,-25 2 12 15,-20 1-14-15,-18 3 2 16,-13 2 27-16,-7 3-10 16,0-5 30-16,0-1-17 0,0 0-30 15,-13-5-10-15,-25 3-9 16,-7 1 0-16,0 3-5 15,18 5 10-15,3 2-5 16,10 3 0-16,14 0 10 16,0 0-11-16,0 0 1 15,0-3 0-15,0 3-5 16,0 0 1-16,31 0 3 16,21 0 0-16,6 0 2 15,0 9-2-15,-13 3 1 16,-14 1 0-16,-3 5-6 15,-18 2-59-15,-10 5-88 16,-17 7-24-16,-62 5-129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19.9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 0 712 0,'0'0'191'0,"0"0"-108"15,0 0 33-15,0 0-16 0,0 0-70 16,0 0 23-1,0 0-52-15,7-9 2 0,-7 9-1 16,0 5 8-16,0 21-10 16,0 20 0-16,0 11 13 15,-14 3-13-15,-3 1 0 16,3-5 0-16,7-1-7 16,0-4 25-16,7-2-18 15,0-7 0-15,7-1 8 16,21-7-7-16,9-5-1 15,8-9 0-15,0-4-1 16,6-10 1-16,8-2-14 16,3-4-67-16,-11 0-89 15,-16 0-44-15,-11 0-288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23.9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378 80 289 0,'0'0'262'0,"0"0"-175"15,0 0 35-15,0 0-60 16,0 0-2-16,0 0 14 16,-62-75-66-16,41 75 26 15,-3 0-34-15,-3 4 15 16,-18 24-23-16,7 9 8 0,-7 6 0 16,1 3-8-16,16-3 25 15,-3-3-17-15,18-6 0 16,13-5 10-16,0-4-15 15,13-5 5-15,25-6 0 16,14-8 2-16,-1-6 17 16,1 0-19-16,6 0 4 15,-6-22 7-15,-7-7 14 16,-8-6-11-16,-23 1 12 16,3-3 48-16,-17 6-69 15,0 2 27-15,0 3-32 16,0 8 22-16,-17 5-35 15,-3 5 13-15,-5 4-16 16,-2 4-23-16,-4 0-128 0,4 12-76 16,9 14-294-16</inkml:trace>
  <inkml:trace contextRef="#ctx0" brushRef="#br0" timeOffset="266">739 77 426 0,'0'0'254'16,"0"0"-149"-16,0 0 10 16,0 0-57-16,0 0-3 0,0 0-51 15,0-17 10-15,0 25-16 16,0 26 2-16,0 9 0 15,0 9 9-15,0 3 5 16,0 4-14-16,0 8 0 16,0 6 8-16,0 2-22 15,0-10-203-15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28.8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80 783 0,'0'0'159'0,"0"0"-49"15,0 0 21-15,0 0-90 16,0 0 2-16,0 0-38 16,51-80 7-16,-13 80-3 15,-3 0-4-15,-5 0-5 16,1 0 19-16,-10 0-10 15,3 12 15-15,-10 10-16 16,6 7-3-16,-9 11 7 16,-4 5-8-16,-7 7-4 0,0-3 14 15,0 2-1 1,0-2-3-16,0-9-10 0,-18-3 4 16,5-8-2-16,6-9-2 15,7-6-8-15,0-6-83 16,0-8-106-16,7 0-60 15,31-5-543-15</inkml:trace>
  <inkml:trace contextRef="#ctx0" brushRef="#br0" timeOffset="163">264 249 658 0,'0'0'180'16,"0"0"-103"-16,0 0-25 15,0 0-50-15,0 0 6 0,262-57-4 16,-190 39-4-16,-10 4-51 16,-41-3-372-16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28.1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51 109 872 0,'0'0'187'0,"0"0"-36"16,0 0-14-16,0 0-50 15,0 0 19-15,0 0-70 16,0-109-6-16,0 109-15 15,0 0-13-15,0 3-4 16,0 28-3-16,0 15 5 16,-7 12-3-16,-7-2 3 0,-3 5 0 15,4-3-5-15,13-8 18 16,0-7-13-16,0-6 0 16,0-8 10-1,20-9-16-15,35-6 6 0,24-5-21 16,24-6 12-16,11-3-116 15,-25 0-94-15,-30 0-87 16,-21 5-442-16</inkml:trace>
  <inkml:trace contextRef="#ctx0" brushRef="#br0" timeOffset="392">828 411 872 0,'0'0'160'16,"0"0"1"-16,0 0-51 16,0 0-42-16,0 0 7 15,0 0-74-15,0-27 8 16,-7 38-9-16,-13 25-6 16,-11 17 3-16,3 4 3 15,11 11 0-15,-4 4-7 16,15 2 11-16,6-6-4 15,0-13 0-15,0-15 15 16,27-14-17-16,4-15 2 16,7-8 0-16,6-3 2 15,-2 0 7-15,-4 0-6 0,-7-12 19 16,-18-2-19-16,-6 0 42 16,-7 0-15-16,0-4-22 15,0-1 0-15,-27 1-8 16,-11 7-7-16,-7 8-9 15,0 3-90-15,8 3-59 16,30 21-161-16,7-5-389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26.6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 0 665 0,'0'0'218'16,"0"0"-100"-16,0 0 11 16,0 0-63-16,0 0-58 15,0 0-8-15,0 15 5 16,0 30-5-16,0 11 3 15,0 0 11-15,-14 1-3 16,0-2-11-16,8-1 5 16,-12-3-3-16,18-2 7 15,0-7-9-15,0-4 0 16,31-9 12-16,7-7-11 0,7-4-1 16,13-7-21-16,1-5-3 15,16-6-119-15,-2 0-87 16,-22 0-298-16</inkml:trace>
  <inkml:trace contextRef="#ctx0" brushRef="#br0" timeOffset="400">686 395 731 0,'0'0'168'0,"0"0"-47"16,0 0-18-16,0 0-49 15,0 0 15-15,0 0-64 0,0-49 6 16,0 52-22-16,0 23-3 16,0 11 14-16,0 2-1 15,0 2 17-15,6-6-18 16,1-7 2-16,7-11 0 16,3-2-8-16,-3-10 8 15,7-5 0-15,10 0 6 16,6 0 9-16,8-29-5 15,-7 7-6-15,-11 2 1 16,-13 3 57-16,-3 5-22 0,-11 6 14 16,0 6 11-1,0 0-59-15,0 0 19 0,0 0-25 16,0 0-19-16,0 23 7 16,0 15 8-16,0 7 4 15,0 4-2-15,0 3 21 16,0-4-21-16,0-3 2 15,-18-2-176 1,11-8-44-16,1-15-280 0</inkml:trace>
  <inkml:trace contextRef="#ctx0" brushRef="#br0" timeOffset="765">1411 498 772 0,'0'0'157'16,"0"0"-64"-16,0 0 22 15,0 0-50-15,0 0-63 16,0 0 16-16,0-6-18 16,0 20 0-16,0 10-3 15,0 7 21-15,7 0-15 16,7 3-2-16,10 1 5 15,-4-1 34-15,18 1-29 16,-7-7 2-16,-3 0 10 16,3-1-14-16,-11-7 20 15,-9 0-25-15,2-3 6 0,-13-3-11 16,0 0 1-16,0-2 0 16,-24-3 4-16,-17-2 12 15,-28-7-32-15,4 0-21 16,-4 0-133-16,4-2-121 15,20-18-306-15</inkml:trace>
  <inkml:trace contextRef="#ctx0" brushRef="#br0" timeOffset="917">1624 412 351 0,'0'0'245'0,"0"0"-134"15,0 0-85-15,282-3-11 0,-192 6-14 16,-8 18-1-16,-23 1-83 16,-15 7-380-16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25.5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0 169 669 0,'0'0'162'16,"0"0"12"-16,0 0-85 16,0 0 14-16,66-149-11 15,-60 138-59-15,5 5 34 16,-4 3-36-16,-7 3-25 16,0 0 6-16,0 0-12 15,0 26-16-15,0 20 9 16,0 17 14-16,-18 8-2 15,-9-2-5-15,13-3 2 16,-3-10-5-16,10-8 3 16,7-7 0-16,0-6 0 0,0-4 20 15,24 1-14-15,11-6-6 16,16-5-22-16,18-6-5 16,10-9-81-16,10-6-22 15,1 0-7-15,-21 0-56 16,-18-6 31-16,-23-2-12 15,-18 5 111-15,-10-1 44 16,0-1-56-16,0-1 75 16,0-4 42-16,0-2 37 15,-10-2 26-15,-4-1 2 16,7-2-17-16,7 3 18 0,0-1-50 16,0 8 8-16,0 0 4 15,0 4-68-15,0 1 36 16,0 2-30-16,0 0 2 15,0 0-14-15,0 0 4 16,0 0 0-16,0 0-5 16,0 0 9-16,0 0-4 15,0 0 0-15,0 0 3 16,0 0-12-16,0 0 9 16,0 0 0-16,0 0-7 15,0 0 22-15,0 0-15 16,0 0 0-16,0 0 7 15,0 0 13-15,0 0-19 0,0 0 21 16,0 0 19-16,0 0-35 16,0 0 20-16,0 0-14 15,0 0-6-15,7 0 16 16,0 0-22-16,10 0 0 16,4 0-1-16,10 0 15 15,-4 0-14-15,-3 0 0 16,-10 0 4-16,6 0-21 15,-9 17 17-15,-4 0 0 16,-7 5-13-16,0 2 14 16,0 7-1-16,0 3 0 15,-38 1 5-15,-7-4-11 0,7-2 6 16,18-12 0-16,6 0-3 16,4-5 14-16,10-7-11 15,0 4 0-15,0-4 2 16,0 4-7-16,31-3 5 15,13-1 0-15,28-5 10 16,11 0-9-16,20 0-2 16,-13-5-84-16,-8-6-87 15,-30 2-93-15,-21 3-156 16</inkml:trace>
  <inkml:trace contextRef="#ctx0" brushRef="#br0" timeOffset="464">1245 533 540 0,'0'0'142'0,"0"0"-3"15,0 0-62-15,0 0-6 16,0 0-21-16,0 0-47 16,76-75 18-16,-56 75-21 15,11 0 5-15,-10 0-2 16,-7 0-3-16,3 12 0 15,-10 2-3-15,-1 3 16 16,-6 3-13-16,0 2 0 16,0 2 5-16,0-2-6 0,-13 4 3 15,-11 0-2 1,10-6 5-16,0-6 8 0,14-5-13 16,0-4 0-16,0-1 6 15,0-4-4-15,0 0-2 16,0 0 0-16,0 2-5 15,21 4 24-15,17 0-19 16,-7-1 0-16,-4 4 9 16,4 2-11-16,-4 7 2 15,-2 2 0-15,-12 2-8 16,-6 1 13-16,4 0-7 16,-11 3 2-16,0 0 0 15,-18-10 11-15,-26 1-9 16,-29-5 3-16,-23-6 14 15,-7 0-10-15,-4-4-18 0,11 2-148 16,17-2-458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30.2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51 706 0,'0'0'125'15,"0"0"-45"-15,0 0 31 16,0 0-34-16,0 0-21 15,0 0 13-15,-59-51-66 16,59 51 7-16,45 37-10 16,45 17 1-16,40 17 5 15,42 9 6-15,28 0 0 0,23 0 26 16,-3-8-34-16,4-12 20 16,-15-6 4-16,-33-6-24 15,-28-2 22-15,-35-6-26 16,-48-1 0-16,-13-3-10 15,-28-1 14-15,-17-1-4 16,-7 3 0-16,0 0 9 16,0 0-10-16,-31 0 1 15,-7 1 0-15,-20 5 3 16,-25-1 5-16,-27 7-8 16,-24 5 1-16,-14 4 16 15,-20 1-15-15,-11 2-2 16,-7-1 0-16,14-7-4 15,31-6 7-15,24-7-3 16,42-12 0-16,30-5 14 0,18-3-28 16,20-9 14-16,0 1-66 15,7 0-24-15,0-5-96 16,0 6-79-16,0-5-358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31.7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0 105 756 0,'0'0'190'15,"0"0"-106"-15,0 0 64 16,0 0-61-16,0 0-39 16,0 0 1-16,0-28-48 15,0 28 12-15,10 5-13 16,-10 24-2-16,7 5-4 0,7 6 6 15,-14 0 0 1,7 0 0-16,0-3 7 0,-7-3-13 16,0-2 6-16,0-3-152 15,0-4-82-15,0-7-283 16</inkml:trace>
  <inkml:trace contextRef="#ctx0" brushRef="#br0" timeOffset="319">320 125 375 0,'0'0'305'0,"0"0"-182"0,0 0-42 16,0 0-33-16,0 0-26 15,0 0-9-15,75-11-12 16,-54 31-1-16,-14 6 0 15,10-1-8-15,-17 7 20 16,0-4-12-16,0-2 26 16,0-3-16-16,0-3 4 15,0 0-14-15,0-6 2 16,0 1-1-16,0-7 1 16,0 0-2-16,0 4 0 15,14-9-19-15,44-3-28 16,18 0-133-16,-4-12-457 15</inkml:trace>
  <inkml:trace contextRef="#ctx0" brushRef="#br0" timeOffset="704">915 57 244 0,'0'0'307'0,"0"0"-135"0,0 0-95 15,0 0 35-15,0 0-19 16,0 0-79-16,13-52-2 15,1 52-12-15,3 0 0 16,4 0-12-16,10 14 26 0,-4 1-14 16,4 2 0-1,-17 0 4-15,0 0-16 0,-14 3 12 16,0 6 0-16,0-1-8 16,-14 4 23-16,-31-3-13 15,8-4-2-15,9-1 9 16,14-7-9-16,4-6 0 15,10 4 0-15,0-4 1 16,0 1 15-16,0 0-15 16,24-1-1-16,-10 4 6 15,17-3 5-15,7 2-11 16,-4 0 0-16,-3 6 7 16,0 0 7-16,-17 6-9 15,-1 3-5-15,-13 0 10 16,0 3-13-16,-58 0 3 0,-25-4-7 15,-20-2-30-15,0 5-447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30.9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18 631 0,'0'0'204'0,"0"0"-81"16,0 0-1-16,0 0-37 15,0 0-4-15,0 0-38 16,0-20-40-16,0 20 4 16,0 14-7-16,0 18 0 15,0 14-16-15,0 11 29 16,0 7-13-16,-14 4 0 16,-3 3 8-16,10-2-10 15,0-6 2-15,7-12 0 16,0-14 0-16,14-11 15 0,17-6-15 15,13-4 0 1,15-1 3-16,-1-4 7 0,1-2-10 16,3 0-15-16,-25-4-92 15,-16-2-138-15,-21 0-360 16</inkml:trace>
  <inkml:trace contextRef="#ctx0" brushRef="#br0" timeOffset="394">808 555 748 0,'0'0'123'0,"0"0"25"16,0 0-56-16,0 0-3 15,0 0-21-15,0 0-67 16,-83-37 14-16,70 37-15 15,-18 15 8-15,17 11-18 16,0 8 10-16,4 3 0 16,10 0-4-16,0-3 8 15,24-5-4-15,14-12 0 16,-4-6 6-16,-3-7 2 16,0-4-4-16,-10 0 1 15,3 0 28-15,-4-15-12 16,5-11 50-16,-19-2-10 15,-6-7-46-15,0 2 22 0,0 1-37 16,-31 6-1-16,-6 3-9 16,-8 12-22-16,11 8-33 15,-4 3-66-15,14 3-51 16,24 23-47-16,0 5-337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1:51:22.9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0 188 505 0,'0'0'112'16,"0"0"-19"-16,0 0 40 15,0 0-18-15,0 0-23 0,0 0-54 16,38 0 26-16,6 0-13 16,15 0-40-16,9 0 26 15,12 0-22-15,9 0-4 16,0 0 10-16,1 0-14 15,-18 0 8-15,-10 0 5 16,-28-11-10-16,-17-1 48 16,-17-2 3-16,0-3-22 15,0-3-24-15,-24-2-2 16,-10-2-13-16,-4 1 0 16,0 7 7-16,0 4 2 15,18 3-8-15,3 4 0 16,10 2 7-16,7 0 4 0,0 3-12 15,0 0 0 1,0 0-8-16,31 3 0 0,7 17 5 16,13 5 3-16,1 1 6 15,-1-3 10-15,1-1-13 16,-1 2-3-16,-13-1 5 16,-7-3-11-16,-10 0 6 15,-21 0 0-15,0-2-8 16,0 0-5-16,-21 3 9 15,-34-4-24-15,14-2 5 16,10-4-89-16,17-4-116 16,14-3-64-16,28-4-371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33.4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452 163 618 0,'0'0'150'0,"0"0"-32"16,0 0-30-16,0 0-3 16,0 0-47-16,0 0-20 15,-80-35-10-15,80 38 15 0,0 15-23 16,0 2 21-16,28 5-17 16,41 7 63-16,41 8-12 15,38 9 6-15,17 1 7 16,3 14-57-16,4 7 16 15,-24-2-24-15,-7-1 10 16,-17-13 2-16,-18-10-15 16,-27-11 0-16,-10-13 5 15,-24-4 7-15,-31-8-12 16,-1-3 0-16,-13-5 7 16,0 2-14-16,0 1 7 15,0-4 0-15,0 0 2 16,0 0 17-16,0 0-17 15,0 0 6-15,0 0 3 0,0 0-7 16,0 2-4-16,0-2 0 16,0 4-5-16,0-2 14 15,0 1-9-15,0 0 0 16,0 0 10-16,0-3-11 16,0 0 1-16,0 0 0 15,0 0-2-15,0 0 14 16,0 0-12-16,0 0 0 15,0 0 10-15,0 0-18 16,0 0 8-16,0 0 0 16,0 0-9-16,0 0 17 15,0 0-8-15,0 0 0 16,0 0 9-16,0 0-18 0,0 8 9 16,0 7 0-16,-13 8-16 15,-1 14 23-15,-17 9-7 16,-21 13 0-16,-13 18 16 15,-42 18-23-15,-10 11 7 16,-10 23 0-16,-14 8-15 16,-7 6 26-16,-6-3-11 15,6-5 0-15,14-7-159 16,31-2-3-16,44 0-25 16,42-6-88-16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34.2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0 185 555 0,'0'0'203'16,"0"0"-36"-16,0 0-41 15,0 0 26-15,0-162-61 16,0 147-28-16,7 9 20 16,-7 4-59-16,0 2 17 0,0 0-37 15,0 0 11-15,0 6-30 16,7 39 0-16,10 24 15 16,-10 20-18-16,0 8 35 15,-1-6-17-15,1-5 0 16,-7-15 3-16,17-14-6 15,4-17 3-15,0-11 0 16,3-6-1-16,7-12 16 16,13-5-15-16,15-6 0 15,20 0-7-15,10 0 3 16,-20 0-72-16,-10 0-48 16,-28 0-36-16,-25 0-92 15,-6 9-42-15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36.4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52 580 0,'0'0'116'0,"0"0"-4"15,0 0-56 1,0 0 7-16,0 0 4 0,0 0-66 16,0 0 26-16,7 63-11 15,0-23-10-15,-7 5 30 16,0 1-35-16,0-1-1 16,0 2 7-16,0-6 6 15,0-5-13-15,0-10 0 16,0-9 6-16,7-9 0 15,17-5-1-15,7-3-5 16,-3 0 19-16,16-17-7 16,8-14-6-16,-14-3-5 0,-7 1 6 15,-4 5 27 1,-10 2-7-16,-10 12 15 0,-7 9 28 16,0 5-53-16,0 0 7 15,0 0-24-15,0 9-21 16,0 18 13-16,0 17 8 15,0-2 0-15,0 1-6 16,0 3 6-16,-7-6-25 16,-10-3-153-16,10-9-131 15,0-13-521-15</inkml:trace>
  <inkml:trace contextRef="#ctx0" brushRef="#br0" timeOffset="336">661 172 675 0,'0'0'150'0,"0"0"-38"16,0 0 13-16,0 0-57 16,0 0-3-16,0 0-48 15,0-25-2-15,0 25-30 16,0 4 9-16,0 19 6 15,6 3-8-15,8 3 19 16,3 2-11-16,-3 0 0 16,7 4 11-16,3 0-15 15,-10 1 4-15,-1-1 0 0,5-4-2 16,-5-5 12-16,-6-1-10 16,0-3 0-16,-7-6 9 15,0-1-13 1,0-5 4-16,0-1 0 0,-45-3-10 15,-13-1-28-15,-14-5-136 16,-4 0-212-16</inkml:trace>
  <inkml:trace contextRef="#ctx0" brushRef="#br0" timeOffset="519">795 48 232 0,'0'0'372'16,"0"0"-273"-16,0 0-79 0,0 0 21 16,0 0-41-16,237-25 0 15,-186 45-4-15,-16 3-140 16,-4-3-294-16</inkml:trace>
  <inkml:trace contextRef="#ctx0" brushRef="#br0" timeOffset="880">1355 0 620 0,'0'0'138'0,"0"0"-67"16,0 0 66-16,0 0-62 15,0 0-68-15,0 0 4 16,-27 23-10-16,-4 23-1 15,3 8 21-15,4 6-18 16,10-6 19-16,7 4-12 16,7-7-8-16,0-10 16 15,21-11-18-15,10-6 0 16,-10-13 9-16,10-5 3 16,6-6-3-16,-9 0 3 0,-4 0-7 15,-3-9 69 1,-15-3-38-16,-6 1 27 0,0 0 22 15,0-4-75-15,-27 4-7 16,-35 1-3 0,-17 10-43-16,3 0-76 0,11 0-84 15,20 10-117-15</inkml:trace>
  <inkml:trace contextRef="#ctx0" brushRef="#br0" timeOffset="1254">1751 77 603 0,'0'0'160'0,"0"0"-66"15,0 0-20-15,0 0 2 16,0 0 1-16,0 0-49 15,-38-31 8-15,38 31-36 16,20 0 5-16,18 0-9 16,7 0 4-16,0 0 0 15,-8 0 20-15,-16 0-18 16,3 6 17-16,-17 2-11 16,0 4-2-16,7 8 15 15,-4 8-18-15,-10 12 7 16,0 8 12-16,0 4-13 0,0 5 7 15,0-5-13-15,0-4 6 16,-10-7-4-16,-4-10-5 16,7 0 0-16,0-5-32 15,-17-9-157-15,3-8-101 16</inkml:trace>
  <inkml:trace contextRef="#ctx0" brushRef="#br0" timeOffset="1413">1830 383 681 0,'0'0'155'15,"0"0"-71"-15,0 0-33 16,0 0-39-16,223-31-8 0,-140 28-8 16,-1 3-6-16,-30-6-373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40.3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15 366 0,'0'0'453'0,"0"0"-310"15,0 0-11-15,0 0-29 0,0 0-64 16,0 0-10-16,0-15-29 16,0 24 0-16,7 20-1 15,-1 9 5-15,12-2-1 16,-11 7-3-16,-1-5 0 16,-6 1-7-16,0-2 7 15,0-5-14-15,0-4-160 16,0-8-169-16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40.7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22 540 0,'0'0'130'15,"0"0"-24"-15,0 0-39 16,0 0-30-16,0 0-18 16,0 0-18-16,75-22 17 15,-68 40-25-15,-7 6 7 16,0 2 0-16,0 2 26 16,-7-2-24-16,-10-3 6 15,4-3 9-15,-1-6-3 0,7-3-1 16,7-2-6-1,0-3-1-15,0 5 23 0,0-2-29 16,0 2 7-16,14 1 3 16,13-3 5-16,28-4-19 15,4-5 4-15,23 0-146 16,14 0-169-16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42.8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97 648 0,'0'0'200'0,"0"0"-127"0,0 0 45 15,0 0 16-15,0 0-74 16,0 0 18-16,44-69-47 15,-6 61-26-15,14 2 1 16,6 0-6-16,1 6 0 16,-8 0-6-16,-6 0 12 15,-14 4-15-15,-11 24 9 0,5 7-14 16,-12 4-1-16,-13 5 10 16,7-2 5-16,-7-1-9 15,0-5 23-15,0-1-14 16,0-7 0-16,0 1 4 15,0-7-13-15,0-4 9 16,0-1-121-16,-7-9-36 16,-20-4-115-16,-4-4-201 15</inkml:trace>
  <inkml:trace contextRef="#ctx0" brushRef="#br0" timeOffset="154">172 286 397 0,'0'0'134'0,"0"0"-66"0,0 0-39 15,244-17-27-15,-193 17-4 16,-13-3-87-16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41.9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0 189 554 0,'0'0'208'15,"0"0"-52"-15,0 0-68 16,0 0 24-16,0 0-47 0,0 0 6 15,0-75-37-15,0 75-28 16,0 0-12-16,0 0-2 16,0 18-3-16,0 9-5 15,0 6 22-15,17-4-6 16,-3 2 0-16,6 1 10 16,11 0-10-16,-10-5 0 15,3 2 0-15,-4-1 2 16,-2-4 9-16,-5-8-11 15,-6 4 0-15,-7-8 7 16,0 0-8-16,0-7 1 16,0-2-23-16,0-3-52 15,-27 0-64-15,-11 0-98 0,-14-6-392 16</inkml:trace>
  <inkml:trace contextRef="#ctx0" brushRef="#br0" timeOffset="137">158 100 452 0,'0'0'169'16,"0"0"-48"-16,0 0-39 15,0 0-43-15,0 0-39 16,0 0-7-16,182-34-3 16,-137 49-300-16</inkml:trace>
  <inkml:trace contextRef="#ctx0" brushRef="#br0" timeOffset="518">735 0 827 0,'0'0'167'15,"0"0"-79"-15,0 0 25 16,0 0-28-16,0 0-77 15,0 0-5-15,-51-8-3 16,20 51 0-16,0 13-8 16,10 7 9-16,14 0-1 15,7-2 0-15,0-7 15 16,0-11-18-16,28-9 3 0,10-14-10 16,6-11 3-16,1-9 14 15,0 0-5-15,0 0 30 16,-18-9-20-16,-3-8 61 15,-17 3-3-15,-7-1-43 16,0 4 18-16,0-4-45 16,-7 4-4-16,-24 2-8 15,4 6-11-15,3 3 5 16,-4 0-142-16,11 0-53 16,3 3-110-16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41.1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12 570 0,'0'0'129'0,"0"0"-67"15,0 0 3-15,0 0-61 16,0 0 9-16,0 0-17 15,179-14 4-15,-152 28 0 16,4 3-5-16,-7-3 13 16,-10 3-8-16,-7-2 0 15,-7 0 0-15,0-1-13 16,0 5 18-16,-7 1-5 16,-17-2 5-16,-3-1 9 15,9-6-14-15,5 1 0 16,6-4 4-16,7-2-7 0,0-3 6 15,0-1-3-15,0 4 0 16,0 0 13-16,0 0-11 16,14 5-2-16,10-2 5 15,3 2 0-15,-3 3-5 16,-3 1 0-16,3 5-1 16,-3-5 4-16,-4 1-3 15,-17 1 0-15,0-3 2 16,0 4-17-16,-24-1 14 15,-28-2 1-15,-24-7-10 16,4-3-40-16,14-5-168 16</inkml:trace>
  <inkml:trace contextRef="#ctx0" brushRef="#br0" timeOffset="453">585 41 798 0,'0'0'128'0,"0"0"-69"16,0 0 24-16,0 0-39 15,0 0-36-15,0 0-14 0,-21 17 6 16,14 15 0-16,0-1 1 15,7-3 15-15,0-2-16 16,0-3 0-16,14-6 0 16,31-2 5-16,-7-10-2 15,13-5-3-15,-13 0 18 16,-4 0-6-16,-3-3-8 16,-10-11-4-16,-11 5 9 15,-3 1 5-15,-7 2-5 16,0 6 13-16,0 0 30 15,0 0-43-15,0 0 22 16,0 0-31-16,0 0-19 16,0 3 16-16,0 19-20 15,0 7 23-15,-7 5 3 0,-10 1 8 16,3-2-15-16,1 0 4 16,-5-5-161-16,11-8-21 15,7-11-164-15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2:55:38.7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0 609 0,'0'0'163'0,"0"0"-106"15,0 0-9-15,0 0 29 16,0 0-50-16,0 0 4 16,-37-5-11-16,112 36-10 15,46 21 16-15,54 22 20 16,48 15-30-16,28 19 25 16,31 10-38-16,0-1 13 15,-13-11-8-15,-12-17 3 16,-19-10-3-16,-32-4-8 15,-20-6 0-15,-38-1-11 16,-35-2 16-16,-30-3-5 16,-25-9 0-16,-13-8 6 15,-18-12-12-15,-10-8 6 16,-10-9 0-16,-7-8-6 0,0 2 9 16,0-6-3-16,0 4 0 15,0 3 7-15,0 2-7 16,0 8 0-16,0 7 0 15,-31 9-5-15,-7 7 9 16,-20 11-4-16,-14 5 0 16,-18 11 17-16,-13 5-19 15,-31 12 2-15,-31 6 0 16,-34 4 1-16,-1 13 0 16,8 2-1-16,13 7 0 15,31 1-4-15,0-2-6 16,21-11-258-16,3-19-681 15</inkml:trace>
  <inkml:trace contextRef="#ctx0" brushRef="#br0" timeOffset="952">3264 864 604 0,'0'0'238'16,"0"0"-101"-16,0 0-10 16,0 0-22-16,0 0-47 15,0 0 19-15,51-51-56 16,-51 51-6-16,0 0 4 0,0 0-6 15,0 0-12-15,0 3-1 16,0 23 0-16,0 14-9 16,0 13 12-16,0 10-3 15,0 9 10-15,-24 10 11 16,3 5-21-16,8-2 0 16,-5-11 10-16,12-14-13 15,6-16 3-15,0-15 0 16,0-4 3-16,31-5 11 15,6-2-14-15,22-4 6 16,-1-6 3-16,25-2 5 16,-4-6-14-16,3 0-5 15,-6 0-36-15,-24 0-133 0,-25 0-66 16,-17 0-219-16</inkml:trace>
  <inkml:trace contextRef="#ctx0" brushRef="#br0" timeOffset="1375">4151 1444 563 0,'0'0'239'0,"0"0"-102"15,0 0-22-15,0 0 13 0,0 0-69 16,0 0-14-16,0-28-34 15,0 28 1 1,0 0-24-16,0 0 5 0,-7 20 7 16,-7 12-18-16,0 5 30 15,14 0-12-15,0 0 0 16,0-6 4-16,7-5-13 16,31-6 9-16,-4-6 0 15,4-11 10-15,0-3-4 16,0 0 9-16,0 0 9 15,-11-17 19-15,-3-9 56 16,-10-2-51-16,-14-4-7 16,0 4-2-16,0 8-35 0,0 0-5 15,-24 5 1 1,-4 5-20-16,-3 2 6 0,4 8-53 16,-4 0-70-16,0 0 1 15,31 16-87-15,0 4-99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7T13:06:19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1 154 587 0,'0'0'140'16,"0"0"-13"-16,0 0 4 0,0 0-40 16,0 0 5-1,0 0 1-15,0-140-40 0,0 137 0 16,0 0 15-16,0 3-43 15,0 0 16-15,0 0-33 16,0 0-9-16,0 16-2 16,0 20 8-16,7 12-9 15,0 10 11-15,0-1 1 16,0-3-7-16,-7 0-5 16,0-2 5-16,0-4-9 15,0 1 6-15,0-9-2 16,0-2 2-16,0-13 10 15,0-9-13-15,0-6 1 16,0-8 0-16,0-2-5 16,0 0 5-16,6 4 0 0,25 2 0 15,14-1 12-15,31-2-6 16,10-1-6-16,34-2 1 16,35 0 7-16,37 0-7 15,25 0-1-15,3-14 0 16,10-6 11-16,8 0-11 15,-8 9 0-15,-13 0 1 16,-18 4-1-16,-20 5 0 16,-18-4 0-16,-13 0 6 15,-7 0 8-15,-20 1-14 16,-11 2 0-16,-21 0 0 16,-24-3-11-16,-6 5 13 0,-15-3-2 15,-13-2 0 1,0 1 17-16,-17 1-16 0,0 2-1 15,-7 2 3-15,-7-4 2 16,7 4-1-16,3-1-4 16,-3 1 0-16,0 0 12 15,6 0-12-15,11 0 0 16,-3 0 3-16,3 0-9 16,-10-4 7-16,-7 4-1 15,0 0 0-15,-7-3 14 16,0 3-11-16,0 0 10 15,0 0-11-15,0-2 36 16,0-10-29-16,0-2 4 0,0-7 1 16,0-9-1-16,0-2-9 15,0-9-4-15,-14-4 7 16,7-6-10-16,0-4 3 16,-17 3-3-16,-3 4-5 15,-11 8-94-15,-21 17-30 16,-16 15-165-16,9 5-330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.xml"/><Relationship Id="rId21" Type="http://schemas.openxmlformats.org/officeDocument/2006/relationships/image" Target="../media/image127.emf"/><Relationship Id="rId42" Type="http://schemas.openxmlformats.org/officeDocument/2006/relationships/customXml" Target="../ink/ink138.xml"/><Relationship Id="rId47" Type="http://schemas.openxmlformats.org/officeDocument/2006/relationships/image" Target="../media/image140.emf"/><Relationship Id="rId63" Type="http://schemas.openxmlformats.org/officeDocument/2006/relationships/image" Target="../media/image148.emf"/><Relationship Id="rId68" Type="http://schemas.openxmlformats.org/officeDocument/2006/relationships/customXml" Target="../ink/ink151.xml"/><Relationship Id="rId7" Type="http://schemas.openxmlformats.org/officeDocument/2006/relationships/image" Target="../media/image120.emf"/><Relationship Id="rId71" Type="http://schemas.openxmlformats.org/officeDocument/2006/relationships/image" Target="../media/image152.emf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9" Type="http://schemas.openxmlformats.org/officeDocument/2006/relationships/image" Target="../media/image131.emf"/><Relationship Id="rId11" Type="http://schemas.openxmlformats.org/officeDocument/2006/relationships/image" Target="../media/image122.emf"/><Relationship Id="rId24" Type="http://schemas.openxmlformats.org/officeDocument/2006/relationships/customXml" Target="../ink/ink129.xml"/><Relationship Id="rId32" Type="http://schemas.openxmlformats.org/officeDocument/2006/relationships/customXml" Target="../ink/ink133.xml"/><Relationship Id="rId37" Type="http://schemas.openxmlformats.org/officeDocument/2006/relationships/image" Target="../media/image135.emf"/><Relationship Id="rId40" Type="http://schemas.openxmlformats.org/officeDocument/2006/relationships/customXml" Target="../ink/ink137.xml"/><Relationship Id="rId45" Type="http://schemas.openxmlformats.org/officeDocument/2006/relationships/image" Target="../media/image139.emf"/><Relationship Id="rId53" Type="http://schemas.openxmlformats.org/officeDocument/2006/relationships/image" Target="../media/image143.emf"/><Relationship Id="rId58" Type="http://schemas.openxmlformats.org/officeDocument/2006/relationships/customXml" Target="../ink/ink146.xml"/><Relationship Id="rId66" Type="http://schemas.openxmlformats.org/officeDocument/2006/relationships/customXml" Target="../ink/ink150.xml"/><Relationship Id="rId5" Type="http://schemas.openxmlformats.org/officeDocument/2006/relationships/image" Target="../media/image119.emf"/><Relationship Id="rId61" Type="http://schemas.openxmlformats.org/officeDocument/2006/relationships/image" Target="../media/image147.emf"/><Relationship Id="rId19" Type="http://schemas.openxmlformats.org/officeDocument/2006/relationships/image" Target="../media/image126.emf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image" Target="../media/image130.emf"/><Relationship Id="rId30" Type="http://schemas.openxmlformats.org/officeDocument/2006/relationships/customXml" Target="../ink/ink132.xml"/><Relationship Id="rId35" Type="http://schemas.openxmlformats.org/officeDocument/2006/relationships/image" Target="../media/image134.emf"/><Relationship Id="rId43" Type="http://schemas.openxmlformats.org/officeDocument/2006/relationships/image" Target="../media/image138.emf"/><Relationship Id="rId48" Type="http://schemas.openxmlformats.org/officeDocument/2006/relationships/customXml" Target="../ink/ink141.xml"/><Relationship Id="rId56" Type="http://schemas.openxmlformats.org/officeDocument/2006/relationships/customXml" Target="../ink/ink145.xml"/><Relationship Id="rId64" Type="http://schemas.openxmlformats.org/officeDocument/2006/relationships/customXml" Target="../ink/ink149.xml"/><Relationship Id="rId69" Type="http://schemas.openxmlformats.org/officeDocument/2006/relationships/image" Target="../media/image151.emf"/><Relationship Id="rId8" Type="http://schemas.openxmlformats.org/officeDocument/2006/relationships/customXml" Target="../ink/ink121.xml"/><Relationship Id="rId51" Type="http://schemas.openxmlformats.org/officeDocument/2006/relationships/image" Target="../media/image142.emf"/><Relationship Id="rId3" Type="http://schemas.openxmlformats.org/officeDocument/2006/relationships/image" Target="../media/image118.emf"/><Relationship Id="rId12" Type="http://schemas.openxmlformats.org/officeDocument/2006/relationships/customXml" Target="../ink/ink123.xml"/><Relationship Id="rId17" Type="http://schemas.openxmlformats.org/officeDocument/2006/relationships/image" Target="../media/image125.emf"/><Relationship Id="rId25" Type="http://schemas.openxmlformats.org/officeDocument/2006/relationships/image" Target="../media/image129.emf"/><Relationship Id="rId33" Type="http://schemas.openxmlformats.org/officeDocument/2006/relationships/image" Target="../media/image133.emf"/><Relationship Id="rId38" Type="http://schemas.openxmlformats.org/officeDocument/2006/relationships/customXml" Target="../ink/ink136.xml"/><Relationship Id="rId46" Type="http://schemas.openxmlformats.org/officeDocument/2006/relationships/customXml" Target="../ink/ink140.xml"/><Relationship Id="rId59" Type="http://schemas.openxmlformats.org/officeDocument/2006/relationships/image" Target="../media/image146.emf"/><Relationship Id="rId67" Type="http://schemas.openxmlformats.org/officeDocument/2006/relationships/image" Target="../media/image150.emf"/><Relationship Id="rId20" Type="http://schemas.openxmlformats.org/officeDocument/2006/relationships/customXml" Target="../ink/ink127.xml"/><Relationship Id="rId41" Type="http://schemas.openxmlformats.org/officeDocument/2006/relationships/image" Target="../media/image137.emf"/><Relationship Id="rId54" Type="http://schemas.openxmlformats.org/officeDocument/2006/relationships/customXml" Target="../ink/ink144.xml"/><Relationship Id="rId62" Type="http://schemas.openxmlformats.org/officeDocument/2006/relationships/customXml" Target="../ink/ink148.xml"/><Relationship Id="rId70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.xml"/><Relationship Id="rId15" Type="http://schemas.openxmlformats.org/officeDocument/2006/relationships/image" Target="../media/image124.emf"/><Relationship Id="rId23" Type="http://schemas.openxmlformats.org/officeDocument/2006/relationships/image" Target="../media/image128.emf"/><Relationship Id="rId28" Type="http://schemas.openxmlformats.org/officeDocument/2006/relationships/customXml" Target="../ink/ink131.xml"/><Relationship Id="rId36" Type="http://schemas.openxmlformats.org/officeDocument/2006/relationships/customXml" Target="../ink/ink135.xml"/><Relationship Id="rId49" Type="http://schemas.openxmlformats.org/officeDocument/2006/relationships/image" Target="../media/image141.emf"/><Relationship Id="rId57" Type="http://schemas.openxmlformats.org/officeDocument/2006/relationships/image" Target="../media/image145.emf"/><Relationship Id="rId10" Type="http://schemas.openxmlformats.org/officeDocument/2006/relationships/customXml" Target="../ink/ink122.xml"/><Relationship Id="rId31" Type="http://schemas.openxmlformats.org/officeDocument/2006/relationships/image" Target="../media/image132.emf"/><Relationship Id="rId44" Type="http://schemas.openxmlformats.org/officeDocument/2006/relationships/customXml" Target="../ink/ink139.xml"/><Relationship Id="rId52" Type="http://schemas.openxmlformats.org/officeDocument/2006/relationships/customXml" Target="../ink/ink143.xml"/><Relationship Id="rId60" Type="http://schemas.openxmlformats.org/officeDocument/2006/relationships/customXml" Target="../ink/ink147.xml"/><Relationship Id="rId65" Type="http://schemas.openxmlformats.org/officeDocument/2006/relationships/image" Target="../media/image149.emf"/><Relationship Id="rId4" Type="http://schemas.openxmlformats.org/officeDocument/2006/relationships/customXml" Target="../ink/ink119.xml"/><Relationship Id="rId9" Type="http://schemas.openxmlformats.org/officeDocument/2006/relationships/image" Target="../media/image121.emf"/><Relationship Id="rId13" Type="http://schemas.openxmlformats.org/officeDocument/2006/relationships/image" Target="../media/image123.emf"/><Relationship Id="rId18" Type="http://schemas.openxmlformats.org/officeDocument/2006/relationships/customXml" Target="../ink/ink126.xml"/><Relationship Id="rId39" Type="http://schemas.openxmlformats.org/officeDocument/2006/relationships/image" Target="../media/image136.emf"/><Relationship Id="rId34" Type="http://schemas.openxmlformats.org/officeDocument/2006/relationships/customXml" Target="../ink/ink134.xml"/><Relationship Id="rId50" Type="http://schemas.openxmlformats.org/officeDocument/2006/relationships/customXml" Target="../ink/ink142.xml"/><Relationship Id="rId55" Type="http://schemas.openxmlformats.org/officeDocument/2006/relationships/image" Target="../media/image144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emf"/><Relationship Id="rId18" Type="http://schemas.openxmlformats.org/officeDocument/2006/relationships/customXml" Target="../ink/ink161.xml"/><Relationship Id="rId26" Type="http://schemas.openxmlformats.org/officeDocument/2006/relationships/customXml" Target="../ink/ink165.xml"/><Relationship Id="rId39" Type="http://schemas.openxmlformats.org/officeDocument/2006/relationships/image" Target="../media/image171.emf"/><Relationship Id="rId21" Type="http://schemas.openxmlformats.org/officeDocument/2006/relationships/image" Target="../media/image162.emf"/><Relationship Id="rId34" Type="http://schemas.openxmlformats.org/officeDocument/2006/relationships/customXml" Target="../ink/ink169.xml"/><Relationship Id="rId7" Type="http://schemas.openxmlformats.org/officeDocument/2006/relationships/image" Target="../media/image155.emf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20" Type="http://schemas.openxmlformats.org/officeDocument/2006/relationships/customXml" Target="../ink/ink162.xml"/><Relationship Id="rId29" Type="http://schemas.openxmlformats.org/officeDocument/2006/relationships/image" Target="../media/image166.emf"/><Relationship Id="rId41" Type="http://schemas.openxmlformats.org/officeDocument/2006/relationships/image" Target="../media/image17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1" Type="http://schemas.openxmlformats.org/officeDocument/2006/relationships/image" Target="../media/image157.emf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170.emf"/><Relationship Id="rId40" Type="http://schemas.openxmlformats.org/officeDocument/2006/relationships/customXml" Target="../ink/ink172.xml"/><Relationship Id="rId5" Type="http://schemas.openxmlformats.org/officeDocument/2006/relationships/image" Target="../media/image154.emf"/><Relationship Id="rId15" Type="http://schemas.openxmlformats.org/officeDocument/2006/relationships/image" Target="../media/image159.emf"/><Relationship Id="rId23" Type="http://schemas.openxmlformats.org/officeDocument/2006/relationships/image" Target="../media/image163.emf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10" Type="http://schemas.openxmlformats.org/officeDocument/2006/relationships/customXml" Target="../ink/ink157.xml"/><Relationship Id="rId19" Type="http://schemas.openxmlformats.org/officeDocument/2006/relationships/image" Target="../media/image161.emf"/><Relationship Id="rId31" Type="http://schemas.openxmlformats.org/officeDocument/2006/relationships/image" Target="../media/image167.emf"/><Relationship Id="rId4" Type="http://schemas.openxmlformats.org/officeDocument/2006/relationships/customXml" Target="../ink/ink154.xml"/><Relationship Id="rId9" Type="http://schemas.openxmlformats.org/officeDocument/2006/relationships/image" Target="../media/image156.emf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165.emf"/><Relationship Id="rId30" Type="http://schemas.openxmlformats.org/officeDocument/2006/relationships/customXml" Target="../ink/ink167.xml"/><Relationship Id="rId35" Type="http://schemas.openxmlformats.org/officeDocument/2006/relationships/image" Target="../media/image169.emf"/><Relationship Id="rId8" Type="http://schemas.openxmlformats.org/officeDocument/2006/relationships/customXml" Target="../ink/ink156.xml"/><Relationship Id="rId3" Type="http://schemas.openxmlformats.org/officeDocument/2006/relationships/image" Target="../media/image153.emf"/><Relationship Id="rId12" Type="http://schemas.openxmlformats.org/officeDocument/2006/relationships/customXml" Target="../ink/ink158.xml"/><Relationship Id="rId17" Type="http://schemas.openxmlformats.org/officeDocument/2006/relationships/image" Target="../media/image160.emf"/><Relationship Id="rId25" Type="http://schemas.openxmlformats.org/officeDocument/2006/relationships/image" Target="../media/image164.emf"/><Relationship Id="rId33" Type="http://schemas.openxmlformats.org/officeDocument/2006/relationships/image" Target="../media/image168.emf"/><Relationship Id="rId38" Type="http://schemas.openxmlformats.org/officeDocument/2006/relationships/customXml" Target="../ink/ink17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6.xml"/><Relationship Id="rId13" Type="http://schemas.openxmlformats.org/officeDocument/2006/relationships/image" Target="../media/image178.emf"/><Relationship Id="rId18" Type="http://schemas.openxmlformats.org/officeDocument/2006/relationships/customXml" Target="../ink/ink181.xml"/><Relationship Id="rId3" Type="http://schemas.openxmlformats.org/officeDocument/2006/relationships/image" Target="../media/image173.emf"/><Relationship Id="rId21" Type="http://schemas.openxmlformats.org/officeDocument/2006/relationships/image" Target="../media/image182.emf"/><Relationship Id="rId7" Type="http://schemas.openxmlformats.org/officeDocument/2006/relationships/image" Target="../media/image175.emf"/><Relationship Id="rId12" Type="http://schemas.openxmlformats.org/officeDocument/2006/relationships/customXml" Target="../ink/ink178.xml"/><Relationship Id="rId17" Type="http://schemas.openxmlformats.org/officeDocument/2006/relationships/image" Target="../media/image180.emf"/><Relationship Id="rId25" Type="http://schemas.openxmlformats.org/officeDocument/2006/relationships/hyperlink" Target="https://leetcode.com/problems/flatten-a-multilevel-doubly-linked-list/" TargetMode="External"/><Relationship Id="rId2" Type="http://schemas.openxmlformats.org/officeDocument/2006/relationships/customXml" Target="../ink/ink173.xml"/><Relationship Id="rId16" Type="http://schemas.openxmlformats.org/officeDocument/2006/relationships/customXml" Target="../ink/ink180.xml"/><Relationship Id="rId20" Type="http://schemas.openxmlformats.org/officeDocument/2006/relationships/customXml" Target="../ink/ink1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5.xml"/><Relationship Id="rId11" Type="http://schemas.openxmlformats.org/officeDocument/2006/relationships/image" Target="../media/image177.emf"/><Relationship Id="rId24" Type="http://schemas.openxmlformats.org/officeDocument/2006/relationships/hyperlink" Target="https://practice.geeksforgeeks.org/problems/flattening-a-linked-list/1" TargetMode="External"/><Relationship Id="rId5" Type="http://schemas.openxmlformats.org/officeDocument/2006/relationships/image" Target="../media/image174.emf"/><Relationship Id="rId15" Type="http://schemas.openxmlformats.org/officeDocument/2006/relationships/image" Target="../media/image179.emf"/><Relationship Id="rId23" Type="http://schemas.openxmlformats.org/officeDocument/2006/relationships/image" Target="../media/image183.emf"/><Relationship Id="rId10" Type="http://schemas.openxmlformats.org/officeDocument/2006/relationships/customXml" Target="../ink/ink177.xml"/><Relationship Id="rId19" Type="http://schemas.openxmlformats.org/officeDocument/2006/relationships/image" Target="../media/image181.emf"/><Relationship Id="rId4" Type="http://schemas.openxmlformats.org/officeDocument/2006/relationships/customXml" Target="../ink/ink174.xml"/><Relationship Id="rId9" Type="http://schemas.openxmlformats.org/officeDocument/2006/relationships/image" Target="../media/image176.emf"/><Relationship Id="rId14" Type="http://schemas.openxmlformats.org/officeDocument/2006/relationships/customXml" Target="../ink/ink179.xml"/><Relationship Id="rId22" Type="http://schemas.openxmlformats.org/officeDocument/2006/relationships/customXml" Target="../ink/ink18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9.emf"/><Relationship Id="rId18" Type="http://schemas.openxmlformats.org/officeDocument/2006/relationships/customXml" Target="../ink/ink192.xml"/><Relationship Id="rId26" Type="http://schemas.openxmlformats.org/officeDocument/2006/relationships/customXml" Target="../ink/ink196.xml"/><Relationship Id="rId39" Type="http://schemas.openxmlformats.org/officeDocument/2006/relationships/image" Target="../media/image202.emf"/><Relationship Id="rId21" Type="http://schemas.openxmlformats.org/officeDocument/2006/relationships/image" Target="../media/image193.emf"/><Relationship Id="rId34" Type="http://schemas.openxmlformats.org/officeDocument/2006/relationships/customXml" Target="../ink/ink200.xml"/><Relationship Id="rId42" Type="http://schemas.openxmlformats.org/officeDocument/2006/relationships/customXml" Target="../ink/ink204.xml"/><Relationship Id="rId47" Type="http://schemas.openxmlformats.org/officeDocument/2006/relationships/image" Target="../media/image206.emf"/><Relationship Id="rId7" Type="http://schemas.openxmlformats.org/officeDocument/2006/relationships/image" Target="../media/image186.emf"/><Relationship Id="rId2" Type="http://schemas.openxmlformats.org/officeDocument/2006/relationships/customXml" Target="../ink/ink184.xml"/><Relationship Id="rId16" Type="http://schemas.openxmlformats.org/officeDocument/2006/relationships/customXml" Target="../ink/ink191.xml"/><Relationship Id="rId29" Type="http://schemas.openxmlformats.org/officeDocument/2006/relationships/image" Target="../media/image19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.xml"/><Relationship Id="rId11" Type="http://schemas.openxmlformats.org/officeDocument/2006/relationships/image" Target="../media/image188.emf"/><Relationship Id="rId24" Type="http://schemas.openxmlformats.org/officeDocument/2006/relationships/customXml" Target="../ink/ink195.xml"/><Relationship Id="rId32" Type="http://schemas.openxmlformats.org/officeDocument/2006/relationships/customXml" Target="../ink/ink199.xml"/><Relationship Id="rId37" Type="http://schemas.openxmlformats.org/officeDocument/2006/relationships/image" Target="../media/image201.emf"/><Relationship Id="rId40" Type="http://schemas.openxmlformats.org/officeDocument/2006/relationships/customXml" Target="../ink/ink203.xml"/><Relationship Id="rId45" Type="http://schemas.openxmlformats.org/officeDocument/2006/relationships/image" Target="../media/image205.emf"/><Relationship Id="rId5" Type="http://schemas.openxmlformats.org/officeDocument/2006/relationships/image" Target="../media/image185.emf"/><Relationship Id="rId15" Type="http://schemas.openxmlformats.org/officeDocument/2006/relationships/image" Target="../media/image190.emf"/><Relationship Id="rId23" Type="http://schemas.openxmlformats.org/officeDocument/2006/relationships/image" Target="../media/image194.emf"/><Relationship Id="rId28" Type="http://schemas.openxmlformats.org/officeDocument/2006/relationships/customXml" Target="../ink/ink197.xml"/><Relationship Id="rId36" Type="http://schemas.openxmlformats.org/officeDocument/2006/relationships/customXml" Target="../ink/ink201.xml"/><Relationship Id="rId10" Type="http://schemas.openxmlformats.org/officeDocument/2006/relationships/customXml" Target="../ink/ink188.xml"/><Relationship Id="rId19" Type="http://schemas.openxmlformats.org/officeDocument/2006/relationships/image" Target="../media/image192.emf"/><Relationship Id="rId31" Type="http://schemas.openxmlformats.org/officeDocument/2006/relationships/image" Target="../media/image198.emf"/><Relationship Id="rId44" Type="http://schemas.openxmlformats.org/officeDocument/2006/relationships/customXml" Target="../ink/ink205.xml"/><Relationship Id="rId4" Type="http://schemas.openxmlformats.org/officeDocument/2006/relationships/customXml" Target="../ink/ink185.xml"/><Relationship Id="rId9" Type="http://schemas.openxmlformats.org/officeDocument/2006/relationships/image" Target="../media/image187.emf"/><Relationship Id="rId14" Type="http://schemas.openxmlformats.org/officeDocument/2006/relationships/customXml" Target="../ink/ink190.xml"/><Relationship Id="rId22" Type="http://schemas.openxmlformats.org/officeDocument/2006/relationships/customXml" Target="../ink/ink194.xml"/><Relationship Id="rId27" Type="http://schemas.openxmlformats.org/officeDocument/2006/relationships/image" Target="../media/image196.emf"/><Relationship Id="rId30" Type="http://schemas.openxmlformats.org/officeDocument/2006/relationships/customXml" Target="../ink/ink198.xml"/><Relationship Id="rId35" Type="http://schemas.openxmlformats.org/officeDocument/2006/relationships/image" Target="../media/image200.emf"/><Relationship Id="rId43" Type="http://schemas.openxmlformats.org/officeDocument/2006/relationships/image" Target="../media/image204.emf"/><Relationship Id="rId8" Type="http://schemas.openxmlformats.org/officeDocument/2006/relationships/customXml" Target="../ink/ink187.xml"/><Relationship Id="rId3" Type="http://schemas.openxmlformats.org/officeDocument/2006/relationships/image" Target="../media/image184.emf"/><Relationship Id="rId12" Type="http://schemas.openxmlformats.org/officeDocument/2006/relationships/customXml" Target="../ink/ink189.xml"/><Relationship Id="rId17" Type="http://schemas.openxmlformats.org/officeDocument/2006/relationships/image" Target="../media/image191.emf"/><Relationship Id="rId25" Type="http://schemas.openxmlformats.org/officeDocument/2006/relationships/image" Target="../media/image195.emf"/><Relationship Id="rId33" Type="http://schemas.openxmlformats.org/officeDocument/2006/relationships/image" Target="../media/image199.emf"/><Relationship Id="rId38" Type="http://schemas.openxmlformats.org/officeDocument/2006/relationships/customXml" Target="../ink/ink202.xml"/><Relationship Id="rId46" Type="http://schemas.openxmlformats.org/officeDocument/2006/relationships/customXml" Target="../ink/ink206.xml"/><Relationship Id="rId20" Type="http://schemas.openxmlformats.org/officeDocument/2006/relationships/customXml" Target="../ink/ink193.xml"/><Relationship Id="rId41" Type="http://schemas.openxmlformats.org/officeDocument/2006/relationships/image" Target="../media/image20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emf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63" Type="http://schemas.openxmlformats.org/officeDocument/2006/relationships/image" Target="../media/image34.emf"/><Relationship Id="rId68" Type="http://schemas.openxmlformats.org/officeDocument/2006/relationships/customXml" Target="../ink/ink34.xml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7.emf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5.emf"/><Relationship Id="rId61" Type="http://schemas.openxmlformats.org/officeDocument/2006/relationships/image" Target="../media/image33.emf"/><Relationship Id="rId19" Type="http://schemas.openxmlformats.org/officeDocument/2006/relationships/image" Target="../media/image12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7.emf"/><Relationship Id="rId8" Type="http://schemas.openxmlformats.org/officeDocument/2006/relationships/customXml" Target="../ink/ink4.xml"/><Relationship Id="rId51" Type="http://schemas.openxmlformats.org/officeDocument/2006/relationships/image" Target="../media/image28.emf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2.emf"/><Relationship Id="rId67" Type="http://schemas.openxmlformats.org/officeDocument/2006/relationships/image" Target="../media/image36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5.emf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8.emf"/><Relationship Id="rId25" Type="http://schemas.openxmlformats.org/officeDocument/2006/relationships/image" Target="../media/image40.emf"/><Relationship Id="rId2" Type="http://schemas.openxmlformats.org/officeDocument/2006/relationships/customXml" Target="../ink/ink35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38.xml"/><Relationship Id="rId23" Type="http://schemas.openxmlformats.org/officeDocument/2006/relationships/image" Target="../media/image39.emf"/><Relationship Id="rId19" Type="http://schemas.openxmlformats.org/officeDocument/2006/relationships/image" Target="../media/image54.emf"/><Relationship Id="rId22" Type="http://schemas.openxmlformats.org/officeDocument/2006/relationships/customXml" Target="../ink/ink3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emf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34" Type="http://schemas.openxmlformats.org/officeDocument/2006/relationships/customXml" Target="../ink/ink55.xml"/><Relationship Id="rId7" Type="http://schemas.openxmlformats.org/officeDocument/2006/relationships/image" Target="../media/image43.emf"/><Relationship Id="rId12" Type="http://schemas.openxmlformats.org/officeDocument/2006/relationships/customXml" Target="../ink/ink44.xml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33" Type="http://schemas.openxmlformats.org/officeDocument/2006/relationships/image" Target="../media/image57.emf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29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5.emf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customXml" Target="../ink/ink52.xml"/><Relationship Id="rId10" Type="http://schemas.openxmlformats.org/officeDocument/2006/relationships/customXml" Target="../ink/ink43.xml"/><Relationship Id="rId19" Type="http://schemas.openxmlformats.org/officeDocument/2006/relationships/image" Target="../media/image49.emf"/><Relationship Id="rId31" Type="http://schemas.openxmlformats.org/officeDocument/2006/relationships/image" Target="../media/image56.emf"/><Relationship Id="rId4" Type="http://schemas.openxmlformats.org/officeDocument/2006/relationships/customXml" Target="../ink/ink40.xml"/><Relationship Id="rId9" Type="http://schemas.openxmlformats.org/officeDocument/2006/relationships/image" Target="../media/image44.emf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53.emf"/><Relationship Id="rId30" Type="http://schemas.openxmlformats.org/officeDocument/2006/relationships/customXml" Target="../ink/ink53.xml"/><Relationship Id="rId35" Type="http://schemas.openxmlformats.org/officeDocument/2006/relationships/image" Target="../media/image58.emf"/><Relationship Id="rId8" Type="http://schemas.openxmlformats.org/officeDocument/2006/relationships/customXml" Target="../ink/ink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5" Type="http://schemas.openxmlformats.org/officeDocument/2006/relationships/image" Target="../media/image60.emf"/><Relationship Id="rId4" Type="http://schemas.openxmlformats.org/officeDocument/2006/relationships/customXml" Target="../ink/ink57.xml"/><Relationship Id="rId9" Type="http://schemas.openxmlformats.org/officeDocument/2006/relationships/image" Target="../media/image6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65.emf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" Type="http://schemas.openxmlformats.org/officeDocument/2006/relationships/image" Target="../media/image59.emf"/><Relationship Id="rId21" Type="http://schemas.openxmlformats.org/officeDocument/2006/relationships/image" Target="../media/image69.emf"/><Relationship Id="rId7" Type="http://schemas.openxmlformats.org/officeDocument/2006/relationships/image" Target="../media/image61.emf"/><Relationship Id="rId12" Type="http://schemas.openxmlformats.org/officeDocument/2006/relationships/customXml" Target="../ink/ink65.xml"/><Relationship Id="rId17" Type="http://schemas.openxmlformats.org/officeDocument/2006/relationships/image" Target="../media/image67.emf"/><Relationship Id="rId25" Type="http://schemas.openxmlformats.org/officeDocument/2006/relationships/image" Target="../media/image71.emf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29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64.emf"/><Relationship Id="rId24" Type="http://schemas.openxmlformats.org/officeDocument/2006/relationships/customXml" Target="../ink/ink71.xml"/><Relationship Id="rId5" Type="http://schemas.openxmlformats.org/officeDocument/2006/relationships/image" Target="../media/image60.emf"/><Relationship Id="rId15" Type="http://schemas.openxmlformats.org/officeDocument/2006/relationships/image" Target="../media/image66.emf"/><Relationship Id="rId23" Type="http://schemas.openxmlformats.org/officeDocument/2006/relationships/image" Target="../media/image70.emf"/><Relationship Id="rId28" Type="http://schemas.openxmlformats.org/officeDocument/2006/relationships/customXml" Target="../ink/ink73.xml"/><Relationship Id="rId10" Type="http://schemas.openxmlformats.org/officeDocument/2006/relationships/customXml" Target="../ink/ink64.xml"/><Relationship Id="rId19" Type="http://schemas.openxmlformats.org/officeDocument/2006/relationships/image" Target="../media/image68.emf"/><Relationship Id="rId4" Type="http://schemas.openxmlformats.org/officeDocument/2006/relationships/customXml" Target="../ink/ink61.xml"/><Relationship Id="rId9" Type="http://schemas.openxmlformats.org/officeDocument/2006/relationships/image" Target="../media/image63.emf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7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.xml"/><Relationship Id="rId21" Type="http://schemas.openxmlformats.org/officeDocument/2006/relationships/image" Target="../media/image83.emf"/><Relationship Id="rId42" Type="http://schemas.openxmlformats.org/officeDocument/2006/relationships/customXml" Target="../ink/ink94.xml"/><Relationship Id="rId47" Type="http://schemas.openxmlformats.org/officeDocument/2006/relationships/image" Target="../media/image96.emf"/><Relationship Id="rId63" Type="http://schemas.openxmlformats.org/officeDocument/2006/relationships/image" Target="../media/image104.emf"/><Relationship Id="rId68" Type="http://schemas.openxmlformats.org/officeDocument/2006/relationships/customXml" Target="../ink/ink107.xml"/><Relationship Id="rId84" Type="http://schemas.openxmlformats.org/officeDocument/2006/relationships/customXml" Target="../ink/ink115.xml"/><Relationship Id="rId89" Type="http://schemas.openxmlformats.org/officeDocument/2006/relationships/image" Target="../media/image117.emf"/><Relationship Id="rId16" Type="http://schemas.openxmlformats.org/officeDocument/2006/relationships/customXml" Target="../ink/ink81.xml"/><Relationship Id="rId11" Type="http://schemas.openxmlformats.org/officeDocument/2006/relationships/image" Target="../media/image78.emf"/><Relationship Id="rId32" Type="http://schemas.openxmlformats.org/officeDocument/2006/relationships/customXml" Target="../ink/ink89.xml"/><Relationship Id="rId37" Type="http://schemas.openxmlformats.org/officeDocument/2006/relationships/image" Target="../media/image91.emf"/><Relationship Id="rId53" Type="http://schemas.openxmlformats.org/officeDocument/2006/relationships/image" Target="../media/image99.emf"/><Relationship Id="rId58" Type="http://schemas.openxmlformats.org/officeDocument/2006/relationships/customXml" Target="../ink/ink102.xml"/><Relationship Id="rId74" Type="http://schemas.openxmlformats.org/officeDocument/2006/relationships/customXml" Target="../ink/ink110.xml"/><Relationship Id="rId79" Type="http://schemas.openxmlformats.org/officeDocument/2006/relationships/image" Target="../media/image112.emf"/><Relationship Id="rId5" Type="http://schemas.openxmlformats.org/officeDocument/2006/relationships/image" Target="../media/image75.emf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86.emf"/><Relationship Id="rId30" Type="http://schemas.openxmlformats.org/officeDocument/2006/relationships/customXml" Target="../ink/ink88.xml"/><Relationship Id="rId35" Type="http://schemas.openxmlformats.org/officeDocument/2006/relationships/image" Target="../media/image90.emf"/><Relationship Id="rId43" Type="http://schemas.openxmlformats.org/officeDocument/2006/relationships/image" Target="../media/image94.emf"/><Relationship Id="rId48" Type="http://schemas.openxmlformats.org/officeDocument/2006/relationships/customXml" Target="../ink/ink97.xml"/><Relationship Id="rId56" Type="http://schemas.openxmlformats.org/officeDocument/2006/relationships/customXml" Target="../ink/ink101.xml"/><Relationship Id="rId64" Type="http://schemas.openxmlformats.org/officeDocument/2006/relationships/customXml" Target="../ink/ink105.xml"/><Relationship Id="rId69" Type="http://schemas.openxmlformats.org/officeDocument/2006/relationships/image" Target="../media/image107.emf"/><Relationship Id="rId77" Type="http://schemas.openxmlformats.org/officeDocument/2006/relationships/image" Target="../media/image111.emf"/><Relationship Id="rId8" Type="http://schemas.openxmlformats.org/officeDocument/2006/relationships/customXml" Target="../ink/ink77.xml"/><Relationship Id="rId51" Type="http://schemas.openxmlformats.org/officeDocument/2006/relationships/image" Target="../media/image98.emf"/><Relationship Id="rId72" Type="http://schemas.openxmlformats.org/officeDocument/2006/relationships/customXml" Target="../ink/ink109.xml"/><Relationship Id="rId80" Type="http://schemas.openxmlformats.org/officeDocument/2006/relationships/customXml" Target="../ink/ink113.xml"/><Relationship Id="rId85" Type="http://schemas.openxmlformats.org/officeDocument/2006/relationships/image" Target="../media/image115.emf"/><Relationship Id="rId3" Type="http://schemas.openxmlformats.org/officeDocument/2006/relationships/image" Target="../media/image74.emf"/><Relationship Id="rId12" Type="http://schemas.openxmlformats.org/officeDocument/2006/relationships/customXml" Target="../ink/ink79.xml"/><Relationship Id="rId17" Type="http://schemas.openxmlformats.org/officeDocument/2006/relationships/image" Target="../media/image81.emf"/><Relationship Id="rId25" Type="http://schemas.openxmlformats.org/officeDocument/2006/relationships/image" Target="../media/image85.emf"/><Relationship Id="rId33" Type="http://schemas.openxmlformats.org/officeDocument/2006/relationships/image" Target="../media/image89.emf"/><Relationship Id="rId38" Type="http://schemas.openxmlformats.org/officeDocument/2006/relationships/customXml" Target="../ink/ink92.xml"/><Relationship Id="rId46" Type="http://schemas.openxmlformats.org/officeDocument/2006/relationships/customXml" Target="../ink/ink96.xml"/><Relationship Id="rId59" Type="http://schemas.openxmlformats.org/officeDocument/2006/relationships/image" Target="../media/image102.emf"/><Relationship Id="rId67" Type="http://schemas.openxmlformats.org/officeDocument/2006/relationships/image" Target="../media/image106.emf"/><Relationship Id="rId20" Type="http://schemas.openxmlformats.org/officeDocument/2006/relationships/customXml" Target="../ink/ink83.xml"/><Relationship Id="rId41" Type="http://schemas.openxmlformats.org/officeDocument/2006/relationships/image" Target="../media/image93.emf"/><Relationship Id="rId54" Type="http://schemas.openxmlformats.org/officeDocument/2006/relationships/customXml" Target="../ink/ink100.xml"/><Relationship Id="rId62" Type="http://schemas.openxmlformats.org/officeDocument/2006/relationships/customXml" Target="../ink/ink104.xml"/><Relationship Id="rId70" Type="http://schemas.openxmlformats.org/officeDocument/2006/relationships/customXml" Target="../ink/ink108.xml"/><Relationship Id="rId75" Type="http://schemas.openxmlformats.org/officeDocument/2006/relationships/image" Target="../media/image110.emf"/><Relationship Id="rId83" Type="http://schemas.openxmlformats.org/officeDocument/2006/relationships/image" Target="../media/image114.emf"/><Relationship Id="rId88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5" Type="http://schemas.openxmlformats.org/officeDocument/2006/relationships/image" Target="../media/image80.emf"/><Relationship Id="rId23" Type="http://schemas.openxmlformats.org/officeDocument/2006/relationships/image" Target="../media/image84.emf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image" Target="../media/image97.emf"/><Relationship Id="rId57" Type="http://schemas.openxmlformats.org/officeDocument/2006/relationships/image" Target="../media/image101.emf"/><Relationship Id="rId10" Type="http://schemas.openxmlformats.org/officeDocument/2006/relationships/customXml" Target="../ink/ink78.xml"/><Relationship Id="rId31" Type="http://schemas.openxmlformats.org/officeDocument/2006/relationships/image" Target="../media/image88.emf"/><Relationship Id="rId44" Type="http://schemas.openxmlformats.org/officeDocument/2006/relationships/customXml" Target="../ink/ink95.xml"/><Relationship Id="rId52" Type="http://schemas.openxmlformats.org/officeDocument/2006/relationships/customXml" Target="../ink/ink99.xml"/><Relationship Id="rId60" Type="http://schemas.openxmlformats.org/officeDocument/2006/relationships/customXml" Target="../ink/ink103.xml"/><Relationship Id="rId65" Type="http://schemas.openxmlformats.org/officeDocument/2006/relationships/image" Target="../media/image105.emf"/><Relationship Id="rId73" Type="http://schemas.openxmlformats.org/officeDocument/2006/relationships/image" Target="../media/image109.emf"/><Relationship Id="rId78" Type="http://schemas.openxmlformats.org/officeDocument/2006/relationships/customXml" Target="../ink/ink112.xml"/><Relationship Id="rId81" Type="http://schemas.openxmlformats.org/officeDocument/2006/relationships/image" Target="../media/image113.emf"/><Relationship Id="rId86" Type="http://schemas.openxmlformats.org/officeDocument/2006/relationships/customXml" Target="../ink/ink116.xml"/><Relationship Id="rId4" Type="http://schemas.openxmlformats.org/officeDocument/2006/relationships/customXml" Target="../ink/ink75.xml"/><Relationship Id="rId9" Type="http://schemas.openxmlformats.org/officeDocument/2006/relationships/image" Target="../media/image77.emf"/><Relationship Id="rId13" Type="http://schemas.openxmlformats.org/officeDocument/2006/relationships/image" Target="../media/image79.emf"/><Relationship Id="rId18" Type="http://schemas.openxmlformats.org/officeDocument/2006/relationships/customXml" Target="../ink/ink82.xml"/><Relationship Id="rId39" Type="http://schemas.openxmlformats.org/officeDocument/2006/relationships/image" Target="../media/image92.emf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100.emf"/><Relationship Id="rId76" Type="http://schemas.openxmlformats.org/officeDocument/2006/relationships/customXml" Target="../ink/ink111.xml"/><Relationship Id="rId7" Type="http://schemas.openxmlformats.org/officeDocument/2006/relationships/image" Target="../media/image76.emf"/><Relationship Id="rId71" Type="http://schemas.openxmlformats.org/officeDocument/2006/relationships/image" Target="../media/image108.emf"/><Relationship Id="rId2" Type="http://schemas.openxmlformats.org/officeDocument/2006/relationships/customXml" Target="../ink/ink74.xml"/><Relationship Id="rId29" Type="http://schemas.openxmlformats.org/officeDocument/2006/relationships/image" Target="../media/image87.emf"/><Relationship Id="rId24" Type="http://schemas.openxmlformats.org/officeDocument/2006/relationships/customXml" Target="../ink/ink85.xml"/><Relationship Id="rId40" Type="http://schemas.openxmlformats.org/officeDocument/2006/relationships/customXml" Target="../ink/ink93.xml"/><Relationship Id="rId45" Type="http://schemas.openxmlformats.org/officeDocument/2006/relationships/image" Target="../media/image95.emf"/><Relationship Id="rId66" Type="http://schemas.openxmlformats.org/officeDocument/2006/relationships/customXml" Target="../ink/ink106.xml"/><Relationship Id="rId87" Type="http://schemas.openxmlformats.org/officeDocument/2006/relationships/image" Target="../media/image116.emf"/><Relationship Id="rId61" Type="http://schemas.openxmlformats.org/officeDocument/2006/relationships/image" Target="../media/image103.emf"/><Relationship Id="rId82" Type="http://schemas.openxmlformats.org/officeDocument/2006/relationships/customXml" Target="../ink/ink114.xml"/><Relationship Id="rId19" Type="http://schemas.openxmlformats.org/officeDocument/2006/relationships/image" Target="../media/image8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K sorted linked lists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44A06F-7673-49A1-89E3-98D801E3C163}"/>
                  </a:ext>
                </a:extLst>
              </p14:cNvPr>
              <p14:cNvContentPartPr/>
              <p14:nvPr/>
            </p14:nvContentPartPr>
            <p14:xfrm>
              <a:off x="1410501" y="1176291"/>
              <a:ext cx="231840" cy="25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44A06F-7673-49A1-89E3-98D801E3C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1501" y="1167291"/>
                <a:ext cx="2494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13B9AF-F95E-419B-9A80-7B04871DAA37}"/>
                  </a:ext>
                </a:extLst>
              </p14:cNvPr>
              <p14:cNvContentPartPr/>
              <p14:nvPr/>
            </p14:nvContentPartPr>
            <p14:xfrm>
              <a:off x="1510581" y="1643211"/>
              <a:ext cx="46080" cy="21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13B9AF-F95E-419B-9A80-7B04871DAA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1581" y="1634211"/>
                <a:ext cx="637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75B6B1-28BB-4449-9487-4366CFC6A7C5}"/>
                  </a:ext>
                </a:extLst>
              </p14:cNvPr>
              <p14:cNvContentPartPr/>
              <p14:nvPr/>
            </p14:nvContentPartPr>
            <p14:xfrm>
              <a:off x="1385301" y="2083851"/>
              <a:ext cx="162720" cy="19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75B6B1-28BB-4449-9487-4366CFC6A7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6301" y="2074851"/>
                <a:ext cx="1803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FF742E-1F14-42CA-8125-ACC706EEF3E1}"/>
                  </a:ext>
                </a:extLst>
              </p14:cNvPr>
              <p14:cNvContentPartPr/>
              <p14:nvPr/>
            </p14:nvContentPartPr>
            <p14:xfrm>
              <a:off x="1339581" y="2646171"/>
              <a:ext cx="245160" cy="17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FF742E-1F14-42CA-8125-ACC706EEF3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81" y="2637171"/>
                <a:ext cx="2628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B67C6-0676-4387-A256-5B12F8389E03}"/>
                  </a:ext>
                </a:extLst>
              </p14:cNvPr>
              <p14:cNvContentPartPr/>
              <p14:nvPr/>
            </p14:nvContentPartPr>
            <p14:xfrm>
              <a:off x="1477461" y="3190491"/>
              <a:ext cx="93960" cy="32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B67C6-0676-4387-A256-5B12F8389E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8461" y="3181491"/>
                <a:ext cx="1116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D872FD-51D1-4D71-8448-C8B475CFEB99}"/>
                  </a:ext>
                </a:extLst>
              </p14:cNvPr>
              <p14:cNvContentPartPr/>
              <p14:nvPr/>
            </p14:nvContentPartPr>
            <p14:xfrm>
              <a:off x="1491501" y="4204611"/>
              <a:ext cx="134280" cy="22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D872FD-51D1-4D71-8448-C8B475CFEB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2501" y="4195611"/>
                <a:ext cx="151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142A40-DF8B-44D3-B59E-58CC6A91C5E8}"/>
                  </a:ext>
                </a:extLst>
              </p14:cNvPr>
              <p14:cNvContentPartPr/>
              <p14:nvPr/>
            </p14:nvContentPartPr>
            <p14:xfrm>
              <a:off x="1532901" y="4592331"/>
              <a:ext cx="261360" cy="23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142A40-DF8B-44D3-B59E-58CC6A91C5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3901" y="4583331"/>
                <a:ext cx="279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9B87A8-A410-406C-8ACA-4E8CA3B93C2D}"/>
                  </a:ext>
                </a:extLst>
              </p14:cNvPr>
              <p14:cNvContentPartPr/>
              <p14:nvPr/>
            </p14:nvContentPartPr>
            <p14:xfrm>
              <a:off x="1415181" y="3815451"/>
              <a:ext cx="203400" cy="186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9B87A8-A410-406C-8ACA-4E8CA3B93C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06181" y="3806451"/>
                <a:ext cx="221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8917AD-4FAC-48EA-B29B-5CDDD7DF7D19}"/>
                  </a:ext>
                </a:extLst>
              </p14:cNvPr>
              <p14:cNvContentPartPr/>
              <p14:nvPr/>
            </p14:nvContentPartPr>
            <p14:xfrm>
              <a:off x="1026021" y="588411"/>
              <a:ext cx="1010520" cy="489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8917AD-4FAC-48EA-B29B-5CDDD7DF7D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7021" y="579411"/>
                <a:ext cx="10281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CC91637-4FC3-4D24-A856-D596B0254974}"/>
                  </a:ext>
                </a:extLst>
              </p14:cNvPr>
              <p14:cNvContentPartPr/>
              <p14:nvPr/>
            </p14:nvContentPartPr>
            <p14:xfrm>
              <a:off x="1032501" y="2638971"/>
              <a:ext cx="108360" cy="224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CC91637-4FC3-4D24-A856-D596B02549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3501" y="2629971"/>
                <a:ext cx="126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C989F6-0581-4EB3-9EC9-B0C3B10C8911}"/>
                  </a:ext>
                </a:extLst>
              </p14:cNvPr>
              <p14:cNvContentPartPr/>
              <p14:nvPr/>
            </p14:nvContentPartPr>
            <p14:xfrm>
              <a:off x="1057341" y="3310011"/>
              <a:ext cx="125640" cy="151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C989F6-0581-4EB3-9EC9-B0C3B10C89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8341" y="3301011"/>
                <a:ext cx="143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DAAF1F5-8481-4368-B281-9825362249B5}"/>
                  </a:ext>
                </a:extLst>
              </p14:cNvPr>
              <p14:cNvContentPartPr/>
              <p14:nvPr/>
            </p14:nvContentPartPr>
            <p14:xfrm>
              <a:off x="1807581" y="5467131"/>
              <a:ext cx="587880" cy="226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DAAF1F5-8481-4368-B281-9825362249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98581" y="5458131"/>
                <a:ext cx="6055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EF4D0A-85B4-438F-BFD7-AD7A8352C8C0}"/>
                  </a:ext>
                </a:extLst>
              </p14:cNvPr>
              <p14:cNvContentPartPr/>
              <p14:nvPr/>
            </p14:nvContentPartPr>
            <p14:xfrm>
              <a:off x="2623701" y="5387211"/>
              <a:ext cx="142200" cy="284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EF4D0A-85B4-438F-BFD7-AD7A8352C8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14701" y="5378211"/>
                <a:ext cx="1598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EE5A625-15C7-4AFA-8330-60EE2935224A}"/>
                  </a:ext>
                </a:extLst>
              </p14:cNvPr>
              <p14:cNvContentPartPr/>
              <p14:nvPr/>
            </p14:nvContentPartPr>
            <p14:xfrm>
              <a:off x="1775541" y="5900211"/>
              <a:ext cx="531360" cy="119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EE5A625-15C7-4AFA-8330-60EE293522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66541" y="5891211"/>
                <a:ext cx="549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D19799-44AA-421D-B7B0-9E374BD663AC}"/>
                  </a:ext>
                </a:extLst>
              </p14:cNvPr>
              <p14:cNvContentPartPr/>
              <p14:nvPr/>
            </p14:nvContentPartPr>
            <p14:xfrm>
              <a:off x="2479701" y="5886531"/>
              <a:ext cx="241920" cy="155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D19799-44AA-421D-B7B0-9E374BD663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70701" y="5877531"/>
                <a:ext cx="2595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79A394A-C499-4068-AF23-1A7F6AE5711A}"/>
                  </a:ext>
                </a:extLst>
              </p14:cNvPr>
              <p14:cNvContentPartPr/>
              <p14:nvPr/>
            </p14:nvContentPartPr>
            <p14:xfrm>
              <a:off x="3637101" y="5390451"/>
              <a:ext cx="247320" cy="545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79A394A-C499-4068-AF23-1A7F6AE571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8101" y="5381451"/>
                <a:ext cx="2649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C6E34AC-A783-490D-AFFB-24060D7AC796}"/>
                  </a:ext>
                </a:extLst>
              </p14:cNvPr>
              <p14:cNvContentPartPr/>
              <p14:nvPr/>
            </p14:nvContentPartPr>
            <p14:xfrm>
              <a:off x="4093941" y="5599971"/>
              <a:ext cx="272520" cy="146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C6E34AC-A783-490D-AFFB-24060D7AC7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84941" y="5590971"/>
                <a:ext cx="2901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CB6B425-E2F4-44C1-BF26-E2B4C1949EA6}"/>
                  </a:ext>
                </a:extLst>
              </p14:cNvPr>
              <p14:cNvContentPartPr/>
              <p14:nvPr/>
            </p14:nvContentPartPr>
            <p14:xfrm>
              <a:off x="4757781" y="5432931"/>
              <a:ext cx="225720" cy="524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B6B425-E2F4-44C1-BF26-E2B4C1949E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8781" y="5423931"/>
                <a:ext cx="2433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1D0E34F-3F01-44DD-8734-A26467357118}"/>
                  </a:ext>
                </a:extLst>
              </p14:cNvPr>
              <p14:cNvContentPartPr/>
              <p14:nvPr/>
            </p14:nvContentPartPr>
            <p14:xfrm>
              <a:off x="4629621" y="5266251"/>
              <a:ext cx="74160" cy="50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1D0E34F-3F01-44DD-8734-A264673571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20621" y="5257251"/>
                <a:ext cx="918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C8A601C-3BC4-4B13-AEDB-DE4382342D51}"/>
                  </a:ext>
                </a:extLst>
              </p14:cNvPr>
              <p14:cNvContentPartPr/>
              <p14:nvPr/>
            </p14:nvContentPartPr>
            <p14:xfrm>
              <a:off x="5232981" y="5168691"/>
              <a:ext cx="107640" cy="523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C8A601C-3BC4-4B13-AEDB-DE4382342D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23981" y="5159691"/>
                <a:ext cx="12528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8653C2B-FF32-418A-AE3B-6C52A4A2E183}"/>
                  </a:ext>
                </a:extLst>
              </p14:cNvPr>
              <p14:cNvContentPartPr/>
              <p14:nvPr/>
            </p14:nvContentPartPr>
            <p14:xfrm>
              <a:off x="6566781" y="5061771"/>
              <a:ext cx="452520" cy="581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8653C2B-FF32-418A-AE3B-6C52A4A2E1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57781" y="5052771"/>
                <a:ext cx="470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CC36023-7A90-41F0-BB1F-EDB6ECF17425}"/>
                  </a:ext>
                </a:extLst>
              </p14:cNvPr>
              <p14:cNvContentPartPr/>
              <p14:nvPr/>
            </p14:nvContentPartPr>
            <p14:xfrm>
              <a:off x="5533221" y="5268411"/>
              <a:ext cx="842400" cy="287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CC36023-7A90-41F0-BB1F-EDB6ECF1742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24221" y="5259411"/>
                <a:ext cx="860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860A891-32CB-4681-9469-73525E246ED0}"/>
                  </a:ext>
                </a:extLst>
              </p14:cNvPr>
              <p14:cNvContentPartPr/>
              <p14:nvPr/>
            </p14:nvContentPartPr>
            <p14:xfrm>
              <a:off x="7252581" y="4959891"/>
              <a:ext cx="1387080" cy="799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860A891-32CB-4681-9469-73525E246E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43581" y="4950891"/>
                <a:ext cx="140472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A991868-0E4D-4802-A841-B1C914188E56}"/>
                  </a:ext>
                </a:extLst>
              </p14:cNvPr>
              <p14:cNvContentPartPr/>
              <p14:nvPr/>
            </p14:nvContentPartPr>
            <p14:xfrm>
              <a:off x="6035421" y="1909971"/>
              <a:ext cx="284400" cy="228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A991868-0E4D-4802-A841-B1C914188E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26421" y="1900971"/>
                <a:ext cx="3020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2D5A17A-6BEE-4467-9E2A-84950FEC345D}"/>
                  </a:ext>
                </a:extLst>
              </p14:cNvPr>
              <p14:cNvContentPartPr/>
              <p14:nvPr/>
            </p14:nvContentPartPr>
            <p14:xfrm>
              <a:off x="6102741" y="2501811"/>
              <a:ext cx="254160" cy="219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2D5A17A-6BEE-4467-9E2A-84950FEC34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93741" y="2492811"/>
                <a:ext cx="271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D89E2B3-83CE-42E4-8914-9316E946D593}"/>
                  </a:ext>
                </a:extLst>
              </p14:cNvPr>
              <p14:cNvContentPartPr/>
              <p14:nvPr/>
            </p14:nvContentPartPr>
            <p14:xfrm>
              <a:off x="2736021" y="1358451"/>
              <a:ext cx="3012480" cy="3403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D89E2B3-83CE-42E4-8914-9316E946D5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27021" y="1349451"/>
                <a:ext cx="3030120" cy="34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F14FC89-9DB2-494D-ABBF-135607005758}"/>
                  </a:ext>
                </a:extLst>
              </p14:cNvPr>
              <p14:cNvContentPartPr/>
              <p14:nvPr/>
            </p14:nvContentPartPr>
            <p14:xfrm>
              <a:off x="7085541" y="1792971"/>
              <a:ext cx="264240" cy="1980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F14FC89-9DB2-494D-ABBF-13560700575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76541" y="1783971"/>
                <a:ext cx="281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334351E-E061-4F92-9AD9-DF0D9ED048FE}"/>
                  </a:ext>
                </a:extLst>
              </p14:cNvPr>
              <p14:cNvContentPartPr/>
              <p14:nvPr/>
            </p14:nvContentPartPr>
            <p14:xfrm>
              <a:off x="7101741" y="2508291"/>
              <a:ext cx="326160" cy="2336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334351E-E061-4F92-9AD9-DF0D9ED048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92741" y="2499291"/>
                <a:ext cx="3438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E833025-7765-4E0A-80BA-787BA0089756}"/>
                  </a:ext>
                </a:extLst>
              </p14:cNvPr>
              <p14:cNvContentPartPr/>
              <p14:nvPr/>
            </p14:nvContentPartPr>
            <p14:xfrm>
              <a:off x="9005061" y="2014731"/>
              <a:ext cx="258120" cy="295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E833025-7765-4E0A-80BA-787BA00897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96061" y="2005731"/>
                <a:ext cx="275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97FE8B9-4749-457A-AF00-CD3AE66ED3F1}"/>
                  </a:ext>
                </a:extLst>
              </p14:cNvPr>
              <p14:cNvContentPartPr/>
              <p14:nvPr/>
            </p14:nvContentPartPr>
            <p14:xfrm>
              <a:off x="9454701" y="3248091"/>
              <a:ext cx="7920" cy="2214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97FE8B9-4749-457A-AF00-CD3AE66ED3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45701" y="3239091"/>
                <a:ext cx="255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C7E3EA8-11A5-4AC2-9C46-63C0F1A5B49B}"/>
                  </a:ext>
                </a:extLst>
              </p14:cNvPr>
              <p14:cNvContentPartPr/>
              <p14:nvPr/>
            </p14:nvContentPartPr>
            <p14:xfrm>
              <a:off x="8669901" y="3860451"/>
              <a:ext cx="884880" cy="2178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C7E3EA8-11A5-4AC2-9C46-63C0F1A5B4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60901" y="3851451"/>
                <a:ext cx="902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8B00CEB-5386-4BEE-8258-91A88F479A26}"/>
                  </a:ext>
                </a:extLst>
              </p14:cNvPr>
              <p14:cNvContentPartPr/>
              <p14:nvPr/>
            </p14:nvContentPartPr>
            <p14:xfrm>
              <a:off x="8750541" y="3344931"/>
              <a:ext cx="547560" cy="204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8B00CEB-5386-4BEE-8258-91A88F479A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41541" y="3335931"/>
                <a:ext cx="565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B4B9193-762D-4F56-A34D-156FEBE240C2}"/>
                  </a:ext>
                </a:extLst>
              </p14:cNvPr>
              <p14:cNvContentPartPr/>
              <p14:nvPr/>
            </p14:nvContentPartPr>
            <p14:xfrm>
              <a:off x="9457221" y="2025171"/>
              <a:ext cx="225000" cy="184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B4B9193-762D-4F56-A34D-156FEBE240C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48221" y="2016171"/>
                <a:ext cx="242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04E649F-0B87-4D10-BB43-72E91E85A390}"/>
                  </a:ext>
                </a:extLst>
              </p14:cNvPr>
              <p14:cNvContentPartPr/>
              <p14:nvPr/>
            </p14:nvContentPartPr>
            <p14:xfrm>
              <a:off x="9867621" y="1771371"/>
              <a:ext cx="915840" cy="5932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04E649F-0B87-4D10-BB43-72E91E85A39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58621" y="1762371"/>
                <a:ext cx="9334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977472B-3809-4BCC-802D-57BDE463AD62}"/>
                  </a:ext>
                </a:extLst>
              </p14:cNvPr>
              <p14:cNvContentPartPr/>
              <p14:nvPr/>
            </p14:nvContentPartPr>
            <p14:xfrm>
              <a:off x="9570981" y="1746171"/>
              <a:ext cx="1677600" cy="6613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977472B-3809-4BCC-802D-57BDE463AD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34981" y="1674171"/>
                <a:ext cx="1749240" cy="8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K sorted linked lists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6DC8B5-6C0B-409D-8EA4-1E8D1AD29EFA}"/>
                  </a:ext>
                </a:extLst>
              </p14:cNvPr>
              <p14:cNvContentPartPr/>
              <p14:nvPr/>
            </p14:nvContentPartPr>
            <p14:xfrm>
              <a:off x="7997781" y="918891"/>
              <a:ext cx="471960" cy="212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6DC8B5-6C0B-409D-8EA4-1E8D1AD29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8781" y="909891"/>
                <a:ext cx="4896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3F9CA4D-F06B-422F-842C-619D10B7E856}"/>
                  </a:ext>
                </a:extLst>
              </p14:cNvPr>
              <p14:cNvContentPartPr/>
              <p14:nvPr/>
            </p14:nvContentPartPr>
            <p14:xfrm>
              <a:off x="8570901" y="979011"/>
              <a:ext cx="429840" cy="124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3F9CA4D-F06B-422F-842C-619D10B7E8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1901" y="970011"/>
                <a:ext cx="447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00EBDC7-E235-44E1-AD79-16C47D4BC34B}"/>
                  </a:ext>
                </a:extLst>
              </p14:cNvPr>
              <p14:cNvContentPartPr/>
              <p14:nvPr/>
            </p14:nvContentPartPr>
            <p14:xfrm>
              <a:off x="9129981" y="923931"/>
              <a:ext cx="269280" cy="45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00EBDC7-E235-44E1-AD79-16C47D4BC3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0993" y="914931"/>
                <a:ext cx="286896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735670-EB66-4BCC-8292-2A03A46FA422}"/>
                  </a:ext>
                </a:extLst>
              </p14:cNvPr>
              <p14:cNvContentPartPr/>
              <p14:nvPr/>
            </p14:nvContentPartPr>
            <p14:xfrm>
              <a:off x="9637221" y="895131"/>
              <a:ext cx="554400" cy="243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735670-EB66-4BCC-8292-2A03A46FA4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8221" y="886131"/>
                <a:ext cx="5720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9C7F419-B13B-4ED7-A2EC-6107A6F0A40F}"/>
                  </a:ext>
                </a:extLst>
              </p14:cNvPr>
              <p14:cNvContentPartPr/>
              <p14:nvPr/>
            </p14:nvContentPartPr>
            <p14:xfrm>
              <a:off x="7916061" y="1512531"/>
              <a:ext cx="506880" cy="201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C7F419-B13B-4ED7-A2EC-6107A6F0A4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7061" y="1503531"/>
                <a:ext cx="5245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14807A-72A4-4E12-9D52-0F8EC59A71A4}"/>
                  </a:ext>
                </a:extLst>
              </p14:cNvPr>
              <p14:cNvContentPartPr/>
              <p14:nvPr/>
            </p14:nvContentPartPr>
            <p14:xfrm>
              <a:off x="8618781" y="1460331"/>
              <a:ext cx="654480" cy="283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14807A-72A4-4E12-9D52-0F8EC59A71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09781" y="1451331"/>
                <a:ext cx="6721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9153EC-FF55-4211-AAF6-391CF613BFDD}"/>
                  </a:ext>
                </a:extLst>
              </p14:cNvPr>
              <p14:cNvContentPartPr/>
              <p14:nvPr/>
            </p14:nvContentPartPr>
            <p14:xfrm>
              <a:off x="10860501" y="1453131"/>
              <a:ext cx="476280" cy="217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9153EC-FF55-4211-AAF6-391CF613BF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51501" y="1444131"/>
                <a:ext cx="493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4E9B84-9D5E-444B-AF44-970D8057FB66}"/>
                  </a:ext>
                </a:extLst>
              </p14:cNvPr>
              <p14:cNvContentPartPr/>
              <p14:nvPr/>
            </p14:nvContentPartPr>
            <p14:xfrm>
              <a:off x="9468381" y="1506771"/>
              <a:ext cx="1107000" cy="495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4E9B84-9D5E-444B-AF44-970D8057FB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59381" y="1497771"/>
                <a:ext cx="112464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8EFB616-F13A-4100-98AB-BF94C6111E8A}"/>
                  </a:ext>
                </a:extLst>
              </p14:cNvPr>
              <p14:cNvContentPartPr/>
              <p14:nvPr/>
            </p14:nvContentPartPr>
            <p14:xfrm>
              <a:off x="649461" y="1112571"/>
              <a:ext cx="618840" cy="261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8EFB616-F13A-4100-98AB-BF94C6111E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461" y="1103571"/>
                <a:ext cx="6364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205D3A1-1FB8-43EA-8A77-0CA9DB9E719A}"/>
                  </a:ext>
                </a:extLst>
              </p14:cNvPr>
              <p14:cNvContentPartPr/>
              <p14:nvPr/>
            </p14:nvContentPartPr>
            <p14:xfrm>
              <a:off x="168861" y="1055691"/>
              <a:ext cx="359280" cy="351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205D3A1-1FB8-43EA-8A77-0CA9DB9E71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9861" y="1046691"/>
                <a:ext cx="3769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DDE2DA1-C18A-497D-B255-FFE30C3F9882}"/>
                  </a:ext>
                </a:extLst>
              </p14:cNvPr>
              <p14:cNvContentPartPr/>
              <p14:nvPr/>
            </p14:nvContentPartPr>
            <p14:xfrm>
              <a:off x="1746381" y="950931"/>
              <a:ext cx="4656600" cy="751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DDE2DA1-C18A-497D-B255-FFE30C3F98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37381" y="941931"/>
                <a:ext cx="467424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4703852-C928-42E0-B9A5-58C7D6DD8B43}"/>
                  </a:ext>
                </a:extLst>
              </p14:cNvPr>
              <p14:cNvContentPartPr/>
              <p14:nvPr/>
            </p14:nvContentPartPr>
            <p14:xfrm>
              <a:off x="1706061" y="3413691"/>
              <a:ext cx="1104480" cy="311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4703852-C928-42E0-B9A5-58C7D6DD8B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97061" y="3404691"/>
                <a:ext cx="11221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BA41E54-4375-4367-A5A9-781C93CD2F6A}"/>
                  </a:ext>
                </a:extLst>
              </p14:cNvPr>
              <p14:cNvContentPartPr/>
              <p14:nvPr/>
            </p14:nvContentPartPr>
            <p14:xfrm>
              <a:off x="3276741" y="3447531"/>
              <a:ext cx="1339200" cy="375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BA41E54-4375-4367-A5A9-781C93CD2F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7741" y="3438531"/>
                <a:ext cx="13568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D6A67CD-D2E7-4C35-B26F-422AF6C4505E}"/>
                  </a:ext>
                </a:extLst>
              </p14:cNvPr>
              <p14:cNvContentPartPr/>
              <p14:nvPr/>
            </p14:nvContentPartPr>
            <p14:xfrm>
              <a:off x="8085621" y="4413771"/>
              <a:ext cx="469440" cy="461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D6A67CD-D2E7-4C35-B26F-422AF6C450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76621" y="4404771"/>
                <a:ext cx="4870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9596EA1-8600-4DE0-BCA4-B1930091C986}"/>
                  </a:ext>
                </a:extLst>
              </p14:cNvPr>
              <p14:cNvContentPartPr/>
              <p14:nvPr/>
            </p14:nvContentPartPr>
            <p14:xfrm>
              <a:off x="7148541" y="4668291"/>
              <a:ext cx="759240" cy="299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9596EA1-8600-4DE0-BCA4-B1930091C9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39541" y="4659291"/>
                <a:ext cx="7768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2FA1497-9AB5-4BBA-86FE-24C6D657CC06}"/>
                  </a:ext>
                </a:extLst>
              </p14:cNvPr>
              <p14:cNvContentPartPr/>
              <p14:nvPr/>
            </p14:nvContentPartPr>
            <p14:xfrm>
              <a:off x="83181" y="1882251"/>
              <a:ext cx="7210800" cy="1303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2FA1497-9AB5-4BBA-86FE-24C6D657CC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181" y="1873251"/>
                <a:ext cx="722844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ED60BAD-02F1-45D6-B56D-45F4DA69F194}"/>
                  </a:ext>
                </a:extLst>
              </p14:cNvPr>
              <p14:cNvContentPartPr/>
              <p14:nvPr/>
            </p14:nvContentPartPr>
            <p14:xfrm>
              <a:off x="7629141" y="3754611"/>
              <a:ext cx="512640" cy="260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ED60BAD-02F1-45D6-B56D-45F4DA69F1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20141" y="3745611"/>
                <a:ext cx="5302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C51D7D3-8EF4-41F9-ACC9-87589B2F3630}"/>
                  </a:ext>
                </a:extLst>
              </p14:cNvPr>
              <p14:cNvContentPartPr/>
              <p14:nvPr/>
            </p14:nvContentPartPr>
            <p14:xfrm>
              <a:off x="7005261" y="3754611"/>
              <a:ext cx="445680" cy="578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C51D7D3-8EF4-41F9-ACC9-87589B2F36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6261" y="3745611"/>
                <a:ext cx="46332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8A1A1CF-69D8-479C-BA4F-8E178FE13F1B}"/>
                  </a:ext>
                </a:extLst>
              </p14:cNvPr>
              <p14:cNvContentPartPr/>
              <p14:nvPr/>
            </p14:nvContentPartPr>
            <p14:xfrm>
              <a:off x="6591621" y="5101011"/>
              <a:ext cx="5333760" cy="1065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8A1A1CF-69D8-479C-BA4F-8E178FE13F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82621" y="5092011"/>
                <a:ext cx="535140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1F86811-2423-4EA6-946F-E48E84843EBF}"/>
                  </a:ext>
                </a:extLst>
              </p14:cNvPr>
              <p14:cNvContentPartPr/>
              <p14:nvPr/>
            </p14:nvContentPartPr>
            <p14:xfrm>
              <a:off x="95781" y="4359771"/>
              <a:ext cx="5269680" cy="1265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1F86811-2423-4EA6-946F-E48E84843E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781" y="4350771"/>
                <a:ext cx="5287320" cy="12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86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Doubly Linked Lists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BB563F-17B9-43AF-BE01-2F98BEAA3472}"/>
                  </a:ext>
                </a:extLst>
              </p14:cNvPr>
              <p14:cNvContentPartPr/>
              <p14:nvPr/>
            </p14:nvContentPartPr>
            <p14:xfrm>
              <a:off x="3258381" y="1146771"/>
              <a:ext cx="1530360" cy="325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BB563F-17B9-43AF-BE01-2F98BEAA34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9381" y="1137771"/>
                <a:ext cx="154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898C82-5CB0-41DC-936B-9A58B98F51C1}"/>
                  </a:ext>
                </a:extLst>
              </p14:cNvPr>
              <p14:cNvContentPartPr/>
              <p14:nvPr/>
            </p14:nvContentPartPr>
            <p14:xfrm>
              <a:off x="2143101" y="1259091"/>
              <a:ext cx="762480" cy="225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898C82-5CB0-41DC-936B-9A58B98F51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4101" y="1250091"/>
                <a:ext cx="7801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88FF49-14C8-4A99-9A5E-5580A5747A1F}"/>
                  </a:ext>
                </a:extLst>
              </p14:cNvPr>
              <p14:cNvContentPartPr/>
              <p14:nvPr/>
            </p14:nvContentPartPr>
            <p14:xfrm>
              <a:off x="5675781" y="1230651"/>
              <a:ext cx="473400" cy="144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88FF49-14C8-4A99-9A5E-5580A5747A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6781" y="1221651"/>
                <a:ext cx="491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9504FBA-DAD3-4A85-97C9-1028E17DBB8B}"/>
                  </a:ext>
                </a:extLst>
              </p14:cNvPr>
              <p14:cNvContentPartPr/>
              <p14:nvPr/>
            </p14:nvContentPartPr>
            <p14:xfrm>
              <a:off x="4969821" y="1133811"/>
              <a:ext cx="484560" cy="266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9504FBA-DAD3-4A85-97C9-1028E17DBB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0821" y="1124811"/>
                <a:ext cx="5022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BFFA944-40F3-4758-815E-012965530BCF}"/>
                  </a:ext>
                </a:extLst>
              </p14:cNvPr>
              <p14:cNvContentPartPr/>
              <p14:nvPr/>
            </p14:nvContentPartPr>
            <p14:xfrm>
              <a:off x="6419901" y="1074411"/>
              <a:ext cx="839520" cy="251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BFFA944-40F3-4758-815E-012965530B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0901" y="1065411"/>
                <a:ext cx="8571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98EF14-DC78-422E-91D1-5E10777994CE}"/>
                  </a:ext>
                </a:extLst>
              </p14:cNvPr>
              <p14:cNvContentPartPr/>
              <p14:nvPr/>
            </p14:nvContentPartPr>
            <p14:xfrm>
              <a:off x="2359461" y="1597131"/>
              <a:ext cx="595800" cy="162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98EF14-DC78-422E-91D1-5E10777994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0461" y="1588131"/>
                <a:ext cx="6134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F2D829-E106-4F9D-BC17-A2BA1DE6307A}"/>
                  </a:ext>
                </a:extLst>
              </p14:cNvPr>
              <p14:cNvContentPartPr/>
              <p14:nvPr/>
            </p14:nvContentPartPr>
            <p14:xfrm>
              <a:off x="3504621" y="1605411"/>
              <a:ext cx="543600" cy="135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F2D829-E106-4F9D-BC17-A2BA1DE630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95621" y="1596411"/>
                <a:ext cx="561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84E62BA-72A5-4734-A3F0-66C72F885990}"/>
                  </a:ext>
                </a:extLst>
              </p14:cNvPr>
              <p14:cNvContentPartPr/>
              <p14:nvPr/>
            </p14:nvContentPartPr>
            <p14:xfrm>
              <a:off x="4336581" y="1536651"/>
              <a:ext cx="394920" cy="144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84E62BA-72A5-4734-A3F0-66C72F8859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27581" y="1527651"/>
                <a:ext cx="4125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D28B93-6648-4ACF-984A-00D2B21B713A}"/>
                  </a:ext>
                </a:extLst>
              </p14:cNvPr>
              <p14:cNvContentPartPr/>
              <p14:nvPr/>
            </p14:nvContentPartPr>
            <p14:xfrm>
              <a:off x="57621" y="1293651"/>
              <a:ext cx="1829520" cy="524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D28B93-6648-4ACF-984A-00D2B21B71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621" y="1284651"/>
                <a:ext cx="184716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6166EE2-F88F-42E5-8E39-41E627B6F86A}"/>
                  </a:ext>
                </a:extLst>
              </p14:cNvPr>
              <p14:cNvContentPartPr/>
              <p14:nvPr/>
            </p14:nvContentPartPr>
            <p14:xfrm>
              <a:off x="328341" y="731331"/>
              <a:ext cx="918720" cy="425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6166EE2-F88F-42E5-8E39-41E627B6F8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9341" y="722331"/>
                <a:ext cx="9363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A7D6511-6C36-4469-B0B5-28BF8FD9A9EF}"/>
                  </a:ext>
                </a:extLst>
              </p14:cNvPr>
              <p14:cNvContentPartPr/>
              <p14:nvPr/>
            </p14:nvContentPartPr>
            <p14:xfrm>
              <a:off x="1620741" y="2023371"/>
              <a:ext cx="3470760" cy="822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A7D6511-6C36-4469-B0B5-28BF8FD9A9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11741" y="2014371"/>
                <a:ext cx="3488400" cy="8406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D37B690B-2668-4FB1-8F2E-73BC469AB224}"/>
              </a:ext>
            </a:extLst>
          </p:cNvPr>
          <p:cNvSpPr txBox="1"/>
          <p:nvPr/>
        </p:nvSpPr>
        <p:spPr>
          <a:xfrm>
            <a:off x="6835366" y="2697933"/>
            <a:ext cx="29787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class Node {</a:t>
            </a:r>
          </a:p>
          <a:p>
            <a:r>
              <a:rPr lang="en-IN" b="1" dirty="0"/>
              <a:t>	int data;</a:t>
            </a:r>
          </a:p>
          <a:p>
            <a:r>
              <a:rPr lang="en-IN" b="1" dirty="0"/>
              <a:t>	Node next;</a:t>
            </a:r>
          </a:p>
          <a:p>
            <a:r>
              <a:rPr lang="en-IN" b="1" dirty="0"/>
              <a:t>	Node </a:t>
            </a:r>
            <a:r>
              <a:rPr lang="en-IN" b="1" dirty="0" err="1"/>
              <a:t>prev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/>
              <a:t>	Node(int data) {</a:t>
            </a:r>
          </a:p>
          <a:p>
            <a:r>
              <a:rPr lang="en-IN" b="1" dirty="0"/>
              <a:t>		</a:t>
            </a:r>
            <a:r>
              <a:rPr lang="en-IN" b="1" dirty="0" err="1"/>
              <a:t>this.data</a:t>
            </a:r>
            <a:r>
              <a:rPr lang="en-IN" b="1" dirty="0"/>
              <a:t> = data;</a:t>
            </a:r>
          </a:p>
          <a:p>
            <a:r>
              <a:rPr lang="en-IN" b="1" dirty="0"/>
              <a:t>		</a:t>
            </a:r>
            <a:r>
              <a:rPr lang="en-IN" b="1" dirty="0" err="1"/>
              <a:t>this.next</a:t>
            </a:r>
            <a:r>
              <a:rPr lang="en-IN" b="1" dirty="0"/>
              <a:t> = null;</a:t>
            </a:r>
          </a:p>
          <a:p>
            <a:r>
              <a:rPr lang="en-IN" b="1" dirty="0"/>
              <a:t>		</a:t>
            </a:r>
            <a:r>
              <a:rPr lang="en-IN" b="1" dirty="0" err="1"/>
              <a:t>this.prev</a:t>
            </a:r>
            <a:r>
              <a:rPr lang="en-IN" b="1" dirty="0"/>
              <a:t> = null;</a:t>
            </a:r>
          </a:p>
          <a:p>
            <a:r>
              <a:rPr lang="en-IN" b="1" dirty="0"/>
              <a:t>	}</a:t>
            </a:r>
          </a:p>
          <a:p>
            <a:r>
              <a:rPr lang="en-IN" b="1" dirty="0"/>
              <a:t>}</a:t>
            </a:r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BC7478-38D6-42CD-809D-419A38E35115}"/>
              </a:ext>
            </a:extLst>
          </p:cNvPr>
          <p:cNvSpPr/>
          <p:nvPr/>
        </p:nvSpPr>
        <p:spPr>
          <a:xfrm>
            <a:off x="57621" y="29733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https://www.geeksforgeeks.org/data-structures/linked-list/doubly-linked-list/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685CC7-6D35-4719-ADA0-8E57C4158573}"/>
              </a:ext>
            </a:extLst>
          </p:cNvPr>
          <p:cNvSpPr/>
          <p:nvPr/>
        </p:nvSpPr>
        <p:spPr>
          <a:xfrm>
            <a:off x="57621" y="3895096"/>
            <a:ext cx="7068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Practice Questions:</a:t>
            </a:r>
            <a:br>
              <a:rPr lang="en-IN" dirty="0"/>
            </a:br>
            <a:r>
              <a:rPr lang="en-IN" dirty="0"/>
              <a:t>1. </a:t>
            </a:r>
            <a:r>
              <a:rPr lang="en-IN" dirty="0">
                <a:hlinkClick r:id="rId24"/>
              </a:rPr>
              <a:t>https://practice.geeksforgeeks.org/problems/flattening-a-linked-list/1</a:t>
            </a:r>
            <a:endParaRPr lang="en-IN" dirty="0"/>
          </a:p>
          <a:p>
            <a:r>
              <a:rPr lang="en-IN" dirty="0"/>
              <a:t>2. </a:t>
            </a:r>
            <a:r>
              <a:rPr lang="en-IN" dirty="0">
                <a:hlinkClick r:id="rId25"/>
              </a:rPr>
              <a:t>https://leetcode.com/problems/flatten-a-multilevel-doubly-linked-list/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71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Circular Linked Lists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6C398A-A7D2-4459-BC7D-57FAFD3677E5}"/>
                  </a:ext>
                </a:extLst>
              </p14:cNvPr>
              <p14:cNvContentPartPr/>
              <p14:nvPr/>
            </p14:nvContentPartPr>
            <p14:xfrm>
              <a:off x="2196381" y="1405971"/>
              <a:ext cx="208080" cy="25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6C398A-A7D2-4459-BC7D-57FAFD367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381" y="1396971"/>
                <a:ext cx="225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037ADD-63E7-4E68-960C-9C8BAB8F0966}"/>
                  </a:ext>
                </a:extLst>
              </p14:cNvPr>
              <p14:cNvContentPartPr/>
              <p14:nvPr/>
            </p14:nvContentPartPr>
            <p14:xfrm>
              <a:off x="2590221" y="1445211"/>
              <a:ext cx="573120" cy="15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037ADD-63E7-4E68-960C-9C8BAB8F09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1221" y="1436211"/>
                <a:ext cx="590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4026A0-16C6-40CF-A309-AAE63837AF0D}"/>
                  </a:ext>
                </a:extLst>
              </p14:cNvPr>
              <p14:cNvContentPartPr/>
              <p14:nvPr/>
            </p14:nvContentPartPr>
            <p14:xfrm>
              <a:off x="3324981" y="1426851"/>
              <a:ext cx="291240" cy="19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4026A0-16C6-40CF-A309-AAE63837AF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5981" y="1417851"/>
                <a:ext cx="308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D75414-C99E-4AFE-8119-BFC19E08CB07}"/>
                  </a:ext>
                </a:extLst>
              </p14:cNvPr>
              <p14:cNvContentPartPr/>
              <p14:nvPr/>
            </p14:nvContentPartPr>
            <p14:xfrm>
              <a:off x="3894861" y="1362771"/>
              <a:ext cx="359280" cy="14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D75414-C99E-4AFE-8119-BFC19E08CB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5861" y="1353771"/>
                <a:ext cx="376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2DD8FA-736E-4E5C-B509-7CDEC3B25FE5}"/>
                  </a:ext>
                </a:extLst>
              </p14:cNvPr>
              <p14:cNvContentPartPr/>
              <p14:nvPr/>
            </p14:nvContentPartPr>
            <p14:xfrm>
              <a:off x="5535021" y="1265931"/>
              <a:ext cx="179280" cy="29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2DD8FA-736E-4E5C-B509-7CDEC3B25F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6021" y="1256931"/>
                <a:ext cx="196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4FADCE4-674C-4BF9-AB0E-60005C59D417}"/>
                  </a:ext>
                </a:extLst>
              </p14:cNvPr>
              <p14:cNvContentPartPr/>
              <p14:nvPr/>
            </p14:nvContentPartPr>
            <p14:xfrm>
              <a:off x="5628261" y="1709451"/>
              <a:ext cx="245880" cy="319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4FADCE4-674C-4BF9-AB0E-60005C59D4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9261" y="1700451"/>
                <a:ext cx="2635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CA402E-76B1-4D26-ADFC-1E3535EF5FF1}"/>
                  </a:ext>
                </a:extLst>
              </p14:cNvPr>
              <p14:cNvContentPartPr/>
              <p14:nvPr/>
            </p14:nvContentPartPr>
            <p14:xfrm>
              <a:off x="2489061" y="2512251"/>
              <a:ext cx="676800" cy="219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CA402E-76B1-4D26-ADFC-1E3535EF5F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0061" y="2503251"/>
                <a:ext cx="694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21AF0AF-4345-44D4-9A08-63CFCACC7058}"/>
                  </a:ext>
                </a:extLst>
              </p14:cNvPr>
              <p14:cNvContentPartPr/>
              <p14:nvPr/>
            </p14:nvContentPartPr>
            <p14:xfrm>
              <a:off x="3412821" y="2510091"/>
              <a:ext cx="297720" cy="155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21AF0AF-4345-44D4-9A08-63CFCACC70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3821" y="2501091"/>
                <a:ext cx="3153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DAD6F49-47F2-4020-9752-9DB2639734E3}"/>
                  </a:ext>
                </a:extLst>
              </p14:cNvPr>
              <p14:cNvContentPartPr/>
              <p14:nvPr/>
            </p14:nvContentPartPr>
            <p14:xfrm>
              <a:off x="3886941" y="2468691"/>
              <a:ext cx="761400" cy="20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DAD6F49-47F2-4020-9752-9DB2639734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77941" y="2459691"/>
                <a:ext cx="7790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33354E-536B-4BA2-8418-89B7A2A93005}"/>
                  </a:ext>
                </a:extLst>
              </p14:cNvPr>
              <p14:cNvContentPartPr/>
              <p14:nvPr/>
            </p14:nvContentPartPr>
            <p14:xfrm>
              <a:off x="4873701" y="2449251"/>
              <a:ext cx="501480" cy="145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33354E-536B-4BA2-8418-89B7A2A930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4701" y="2440251"/>
                <a:ext cx="519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279738-037D-465A-A111-0240EEFAA260}"/>
                  </a:ext>
                </a:extLst>
              </p14:cNvPr>
              <p14:cNvContentPartPr/>
              <p14:nvPr/>
            </p14:nvContentPartPr>
            <p14:xfrm>
              <a:off x="5686941" y="2358171"/>
              <a:ext cx="210600" cy="185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279738-037D-465A-A111-0240EEFAA2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77941" y="2349171"/>
                <a:ext cx="2282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9C5692D-451B-4C5D-A794-0CF239ACCC44}"/>
                  </a:ext>
                </a:extLst>
              </p14:cNvPr>
              <p14:cNvContentPartPr/>
              <p14:nvPr/>
            </p14:nvContentPartPr>
            <p14:xfrm>
              <a:off x="4424421" y="1324251"/>
              <a:ext cx="833400" cy="199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9C5692D-451B-4C5D-A794-0CF239ACCC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5421" y="1315251"/>
                <a:ext cx="8510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7067B27-4892-4A92-86BD-84A6FC3CC09C}"/>
                  </a:ext>
                </a:extLst>
              </p14:cNvPr>
              <p14:cNvContentPartPr/>
              <p14:nvPr/>
            </p14:nvContentPartPr>
            <p14:xfrm>
              <a:off x="2078661" y="1915011"/>
              <a:ext cx="318600" cy="536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7067B27-4892-4A92-86BD-84A6FC3CC0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69661" y="1906011"/>
                <a:ext cx="33624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C6E3295-1906-4227-A8F4-E9BA1504E482}"/>
                  </a:ext>
                </a:extLst>
              </p14:cNvPr>
              <p14:cNvContentPartPr/>
              <p14:nvPr/>
            </p14:nvContentPartPr>
            <p14:xfrm>
              <a:off x="1969581" y="2536731"/>
              <a:ext cx="196200" cy="253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C6E3295-1906-4227-A8F4-E9BA1504E4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60581" y="2527731"/>
                <a:ext cx="2138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51C5FC8-7910-489F-B9B4-1CCC9D7D3522}"/>
                  </a:ext>
                </a:extLst>
              </p14:cNvPr>
              <p14:cNvContentPartPr/>
              <p14:nvPr/>
            </p14:nvContentPartPr>
            <p14:xfrm>
              <a:off x="9200901" y="1340811"/>
              <a:ext cx="265320" cy="162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51C5FC8-7910-489F-B9B4-1CCC9D7D35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91901" y="1331811"/>
                <a:ext cx="282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AF36548-1BCD-48E8-9F79-B8E9232C9AC4}"/>
                  </a:ext>
                </a:extLst>
              </p14:cNvPr>
              <p14:cNvContentPartPr/>
              <p14:nvPr/>
            </p14:nvContentPartPr>
            <p14:xfrm>
              <a:off x="8469381" y="1303011"/>
              <a:ext cx="495720" cy="230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AF36548-1BCD-48E8-9F79-B8E9232C9A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60381" y="1294011"/>
                <a:ext cx="513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1F9DEDF-21BB-4D20-B31A-D4F75A4A1A98}"/>
                  </a:ext>
                </a:extLst>
              </p14:cNvPr>
              <p14:cNvContentPartPr/>
              <p14:nvPr/>
            </p14:nvContentPartPr>
            <p14:xfrm>
              <a:off x="9256701" y="1673091"/>
              <a:ext cx="161280" cy="258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1F9DEDF-21BB-4D20-B31A-D4F75A4A1A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47701" y="1664091"/>
                <a:ext cx="1789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14F50AA-D93F-4FBA-B6C9-E0BDF60459DA}"/>
                  </a:ext>
                </a:extLst>
              </p14:cNvPr>
              <p14:cNvContentPartPr/>
              <p14:nvPr/>
            </p14:nvContentPartPr>
            <p14:xfrm>
              <a:off x="8498901" y="2095011"/>
              <a:ext cx="993240" cy="268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14F50AA-D93F-4FBA-B6C9-E0BDF60459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89901" y="2086011"/>
                <a:ext cx="1010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DF4958B-AD07-47FA-B809-6D7B05860B16}"/>
                  </a:ext>
                </a:extLst>
              </p14:cNvPr>
              <p14:cNvContentPartPr/>
              <p14:nvPr/>
            </p14:nvContentPartPr>
            <p14:xfrm>
              <a:off x="8524101" y="1718451"/>
              <a:ext cx="236520" cy="308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DF4958B-AD07-47FA-B809-6D7B05860B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15101" y="1709451"/>
                <a:ext cx="2541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F6377BD-9490-4894-81BC-7F9016508329}"/>
                  </a:ext>
                </a:extLst>
              </p14:cNvPr>
              <p14:cNvContentPartPr/>
              <p14:nvPr/>
            </p14:nvContentPartPr>
            <p14:xfrm>
              <a:off x="1935021" y="1172331"/>
              <a:ext cx="187200" cy="188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F6377BD-9490-4894-81BC-7F90165083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26021" y="1163331"/>
                <a:ext cx="2048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C9E50F3-0BB4-4BB7-8AC0-F72C11B29B76}"/>
                  </a:ext>
                </a:extLst>
              </p14:cNvPr>
              <p14:cNvContentPartPr/>
              <p14:nvPr/>
            </p14:nvContentPartPr>
            <p14:xfrm>
              <a:off x="1703541" y="810891"/>
              <a:ext cx="680040" cy="212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C9E50F3-0BB4-4BB7-8AC0-F72C11B29B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94541" y="801891"/>
                <a:ext cx="6976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2BA3EB8-55DE-431C-A36C-C283B805BB9B}"/>
                  </a:ext>
                </a:extLst>
              </p14:cNvPr>
              <p14:cNvContentPartPr/>
              <p14:nvPr/>
            </p14:nvContentPartPr>
            <p14:xfrm>
              <a:off x="8034861" y="736731"/>
              <a:ext cx="862200" cy="500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2BA3EB8-55DE-431C-A36C-C283B805BB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25861" y="727731"/>
                <a:ext cx="879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A0C9B42-7610-4D40-B0C1-428E60A9C017}"/>
                  </a:ext>
                </a:extLst>
              </p14:cNvPr>
              <p14:cNvContentPartPr/>
              <p14:nvPr/>
            </p14:nvContentPartPr>
            <p14:xfrm>
              <a:off x="3657621" y="6074811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A0C9B42-7610-4D40-B0C1-428E60A9C0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48621" y="60658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01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Add two numbers represented by linked lists 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Paiwise</a:t>
            </a: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 Swap of a Linked List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Merge K sorted linked lists 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Doubly Linked Lists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Circular Linked Lists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Add two numbers represented by linked lists 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FB387E-F914-414F-B74B-140E13F4A92F}"/>
                  </a:ext>
                </a:extLst>
              </p14:cNvPr>
              <p14:cNvContentPartPr/>
              <p14:nvPr/>
            </p14:nvContentPartPr>
            <p14:xfrm>
              <a:off x="675741" y="1019331"/>
              <a:ext cx="306360" cy="23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FB387E-F914-414F-B74B-140E13F4A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741" y="1010331"/>
                <a:ext cx="324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7938FE-E9B6-4631-BE72-6D5963593FF6}"/>
                  </a:ext>
                </a:extLst>
              </p14:cNvPr>
              <p14:cNvContentPartPr/>
              <p14:nvPr/>
            </p14:nvContentPartPr>
            <p14:xfrm>
              <a:off x="2962461" y="990531"/>
              <a:ext cx="182880" cy="220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7938FE-E9B6-4631-BE72-6D5963593F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3461" y="981531"/>
                <a:ext cx="2005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3EBB5E-ACE2-4B76-AB9D-19D12A6C3BED}"/>
                  </a:ext>
                </a:extLst>
              </p14:cNvPr>
              <p14:cNvContentPartPr/>
              <p14:nvPr/>
            </p14:nvContentPartPr>
            <p14:xfrm>
              <a:off x="2402301" y="1015011"/>
              <a:ext cx="433080" cy="256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3EBB5E-ACE2-4B76-AB9D-19D12A6C3B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3301" y="1006011"/>
                <a:ext cx="450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BB5956-B6C4-480E-8192-6F86D6462AAA}"/>
                  </a:ext>
                </a:extLst>
              </p14:cNvPr>
              <p14:cNvContentPartPr/>
              <p14:nvPr/>
            </p14:nvContentPartPr>
            <p14:xfrm>
              <a:off x="2025381" y="1062171"/>
              <a:ext cx="259200" cy="187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BB5956-B6C4-480E-8192-6F86D6462A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6381" y="1053171"/>
                <a:ext cx="2768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868D567-5808-48F1-AE14-864CD3F26344}"/>
                  </a:ext>
                </a:extLst>
              </p14:cNvPr>
              <p14:cNvContentPartPr/>
              <p14:nvPr/>
            </p14:nvContentPartPr>
            <p14:xfrm>
              <a:off x="1149141" y="1035171"/>
              <a:ext cx="631440" cy="259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868D567-5808-48F1-AE14-864CD3F263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0141" y="1026171"/>
                <a:ext cx="6490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B2B2BB-194E-4BAE-93CF-7DD94C97B9C0}"/>
                  </a:ext>
                </a:extLst>
              </p14:cNvPr>
              <p14:cNvContentPartPr/>
              <p14:nvPr/>
            </p14:nvContentPartPr>
            <p14:xfrm>
              <a:off x="1032501" y="1955331"/>
              <a:ext cx="316080" cy="18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B2B2BB-194E-4BAE-93CF-7DD94C97B9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3501" y="1946331"/>
                <a:ext cx="333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0BEB28-EE4F-4C59-B852-9B458DB15356}"/>
                  </a:ext>
                </a:extLst>
              </p14:cNvPr>
              <p14:cNvContentPartPr/>
              <p14:nvPr/>
            </p14:nvContentPartPr>
            <p14:xfrm>
              <a:off x="1588341" y="1977651"/>
              <a:ext cx="566280" cy="97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0BEB28-EE4F-4C59-B852-9B458DB153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9341" y="1968651"/>
                <a:ext cx="5839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3CD0AB-8519-4278-B6CB-5C5F1A0EFAE9}"/>
                  </a:ext>
                </a:extLst>
              </p14:cNvPr>
              <p14:cNvContentPartPr/>
              <p14:nvPr/>
            </p14:nvContentPartPr>
            <p14:xfrm>
              <a:off x="3565101" y="1826091"/>
              <a:ext cx="134280" cy="226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3CD0AB-8519-4278-B6CB-5C5F1A0EFA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6101" y="1817091"/>
                <a:ext cx="1519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30BE69-4DFA-4E11-B394-305B9F26FB79}"/>
                  </a:ext>
                </a:extLst>
              </p14:cNvPr>
              <p14:cNvContentPartPr/>
              <p14:nvPr/>
            </p14:nvContentPartPr>
            <p14:xfrm>
              <a:off x="3890901" y="1892691"/>
              <a:ext cx="340200" cy="120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30BE69-4DFA-4E11-B394-305B9F26FB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1901" y="1883691"/>
                <a:ext cx="357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0A728F1-12DC-45FB-877D-0AD3794BDAB6}"/>
                  </a:ext>
                </a:extLst>
              </p14:cNvPr>
              <p14:cNvContentPartPr/>
              <p14:nvPr/>
            </p14:nvContentPartPr>
            <p14:xfrm>
              <a:off x="2468181" y="1866771"/>
              <a:ext cx="766800" cy="274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0A728F1-12DC-45FB-877D-0AD3794BDA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59181" y="1857771"/>
                <a:ext cx="7844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5654256-C419-4745-A206-F65063D9D53A}"/>
                  </a:ext>
                </a:extLst>
              </p14:cNvPr>
              <p14:cNvContentPartPr/>
              <p14:nvPr/>
            </p14:nvContentPartPr>
            <p14:xfrm>
              <a:off x="1627941" y="2614851"/>
              <a:ext cx="423720" cy="174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5654256-C419-4745-A206-F65063D9D5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18941" y="2605851"/>
                <a:ext cx="4413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20F654C-CB5E-4078-B2F1-02B5475E1E60}"/>
                  </a:ext>
                </a:extLst>
              </p14:cNvPr>
              <p14:cNvContentPartPr/>
              <p14:nvPr/>
            </p14:nvContentPartPr>
            <p14:xfrm>
              <a:off x="1008741" y="2640771"/>
              <a:ext cx="201240" cy="193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20F654C-CB5E-4078-B2F1-02B5475E1E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9741" y="2631771"/>
                <a:ext cx="218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CEE1BBA-E05E-4A62-B443-2173562488C4}"/>
                  </a:ext>
                </a:extLst>
              </p14:cNvPr>
              <p14:cNvContentPartPr/>
              <p14:nvPr/>
            </p14:nvContentPartPr>
            <p14:xfrm>
              <a:off x="6586581" y="4787811"/>
              <a:ext cx="1377000" cy="479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CEE1BBA-E05E-4A62-B443-2173562488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77581" y="4778811"/>
                <a:ext cx="13946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B07379F-8202-49BF-9D81-9242A0BB5D08}"/>
                  </a:ext>
                </a:extLst>
              </p14:cNvPr>
              <p14:cNvContentPartPr/>
              <p14:nvPr/>
            </p14:nvContentPartPr>
            <p14:xfrm>
              <a:off x="8204781" y="4716891"/>
              <a:ext cx="1177200" cy="2988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B07379F-8202-49BF-9D81-9242A0BB5D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5781" y="4707891"/>
                <a:ext cx="11948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623BA50-7485-4B96-945F-FEB7BB3FD66E}"/>
                  </a:ext>
                </a:extLst>
              </p14:cNvPr>
              <p14:cNvContentPartPr/>
              <p14:nvPr/>
            </p14:nvContentPartPr>
            <p14:xfrm>
              <a:off x="9641541" y="4827771"/>
              <a:ext cx="275760" cy="128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623BA50-7485-4B96-945F-FEB7BB3FD6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32541" y="4818771"/>
                <a:ext cx="293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902878F-1240-48E1-B250-EB6488CC85D7}"/>
                  </a:ext>
                </a:extLst>
              </p14:cNvPr>
              <p14:cNvContentPartPr/>
              <p14:nvPr/>
            </p14:nvContentPartPr>
            <p14:xfrm>
              <a:off x="10161741" y="4742451"/>
              <a:ext cx="328320" cy="272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902878F-1240-48E1-B250-EB6488CC85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52741" y="4733451"/>
                <a:ext cx="3459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78406C3-AB46-4610-9574-C932E9A027B6}"/>
                  </a:ext>
                </a:extLst>
              </p14:cNvPr>
              <p14:cNvContentPartPr/>
              <p14:nvPr/>
            </p14:nvContentPartPr>
            <p14:xfrm>
              <a:off x="7468581" y="2536011"/>
              <a:ext cx="2314440" cy="7297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78406C3-AB46-4610-9574-C932E9A027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59581" y="2527011"/>
                <a:ext cx="233208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6715DC0-AB66-459F-B07C-39E504494E7E}"/>
                  </a:ext>
                </a:extLst>
              </p14:cNvPr>
              <p14:cNvContentPartPr/>
              <p14:nvPr/>
            </p14:nvContentPartPr>
            <p14:xfrm>
              <a:off x="8118021" y="3536091"/>
              <a:ext cx="317160" cy="1249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6715DC0-AB66-459F-B07C-39E504494E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09021" y="3527091"/>
                <a:ext cx="334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FA4DC2C-3D2E-41B2-B312-87E3532A2842}"/>
                  </a:ext>
                </a:extLst>
              </p14:cNvPr>
              <p14:cNvContentPartPr/>
              <p14:nvPr/>
            </p14:nvContentPartPr>
            <p14:xfrm>
              <a:off x="9551181" y="3477771"/>
              <a:ext cx="259200" cy="167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FA4DC2C-3D2E-41B2-B312-87E3532A28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42181" y="3468771"/>
                <a:ext cx="2768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CD56DEB-890E-4DED-BBB1-E2F194BAFCEA}"/>
                  </a:ext>
                </a:extLst>
              </p14:cNvPr>
              <p14:cNvContentPartPr/>
              <p14:nvPr/>
            </p14:nvContentPartPr>
            <p14:xfrm>
              <a:off x="9967341" y="3574251"/>
              <a:ext cx="192240" cy="109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CD56DEB-890E-4DED-BBB1-E2F194BAFC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58341" y="3565251"/>
                <a:ext cx="2098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06EA462-D26E-4CCA-B254-8EA6BA8DA13A}"/>
                  </a:ext>
                </a:extLst>
              </p14:cNvPr>
              <p14:cNvContentPartPr/>
              <p14:nvPr/>
            </p14:nvContentPartPr>
            <p14:xfrm>
              <a:off x="9217101" y="3549411"/>
              <a:ext cx="213120" cy="1292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06EA462-D26E-4CCA-B254-8EA6BA8DA1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08101" y="3540411"/>
                <a:ext cx="2307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4B84F57-6D0A-4C2C-A991-719FAD56A8AF}"/>
                  </a:ext>
                </a:extLst>
              </p14:cNvPr>
              <p14:cNvContentPartPr/>
              <p14:nvPr/>
            </p14:nvContentPartPr>
            <p14:xfrm>
              <a:off x="8771421" y="3470571"/>
              <a:ext cx="277560" cy="2595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4B84F57-6D0A-4C2C-A991-719FAD56A8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2421" y="3461571"/>
                <a:ext cx="2952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388E8C4-F3BA-4EBE-814D-8B2BC909F7E7}"/>
                  </a:ext>
                </a:extLst>
              </p14:cNvPr>
              <p14:cNvContentPartPr/>
              <p14:nvPr/>
            </p14:nvContentPartPr>
            <p14:xfrm>
              <a:off x="2541981" y="2447091"/>
              <a:ext cx="1960560" cy="289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388E8C4-F3BA-4EBE-814D-8B2BC909F7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32981" y="2438091"/>
                <a:ext cx="19782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04A7D45-2425-46B9-8733-F34B29A79E59}"/>
                  </a:ext>
                </a:extLst>
              </p14:cNvPr>
              <p14:cNvContentPartPr/>
              <p14:nvPr/>
            </p14:nvContentPartPr>
            <p14:xfrm>
              <a:off x="10265421" y="3501171"/>
              <a:ext cx="1267920" cy="4654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04A7D45-2425-46B9-8733-F34B29A79E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56421" y="3492171"/>
                <a:ext cx="128556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2AD6AB7-7752-47F0-A730-0F1C6E0ED3F4}"/>
                  </a:ext>
                </a:extLst>
              </p14:cNvPr>
              <p14:cNvContentPartPr/>
              <p14:nvPr/>
            </p14:nvContentPartPr>
            <p14:xfrm>
              <a:off x="7611501" y="3461571"/>
              <a:ext cx="131760" cy="2235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2AD6AB7-7752-47F0-A730-0F1C6E0ED3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02501" y="3452571"/>
                <a:ext cx="149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581F3ED-827A-42DF-A9DF-EFD227C6784C}"/>
                  </a:ext>
                </a:extLst>
              </p14:cNvPr>
              <p14:cNvContentPartPr/>
              <p14:nvPr/>
            </p14:nvContentPartPr>
            <p14:xfrm>
              <a:off x="486741" y="3426291"/>
              <a:ext cx="5188680" cy="14565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581F3ED-827A-42DF-A9DF-EFD227C678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7741" y="3417291"/>
                <a:ext cx="520632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CFAACFF-F03C-4272-A2D1-2750EEF1E9DF}"/>
                  </a:ext>
                </a:extLst>
              </p14:cNvPr>
              <p14:cNvContentPartPr/>
              <p14:nvPr/>
            </p14:nvContentPartPr>
            <p14:xfrm>
              <a:off x="4742301" y="2192211"/>
              <a:ext cx="894240" cy="4582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CFAACFF-F03C-4272-A2D1-2750EEF1E9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33301" y="2183211"/>
                <a:ext cx="9118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7BAF611-4FFD-4A30-B1F1-3D8BEAA33050}"/>
                  </a:ext>
                </a:extLst>
              </p14:cNvPr>
              <p14:cNvContentPartPr/>
              <p14:nvPr/>
            </p14:nvContentPartPr>
            <p14:xfrm>
              <a:off x="6669741" y="1293651"/>
              <a:ext cx="287640" cy="329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7BAF611-4FFD-4A30-B1F1-3D8BEAA330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60741" y="1284651"/>
                <a:ext cx="3052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4E9FEF1-2419-41A6-A427-135BE8F776A6}"/>
                  </a:ext>
                </a:extLst>
              </p14:cNvPr>
              <p14:cNvContentPartPr/>
              <p14:nvPr/>
            </p14:nvContentPartPr>
            <p14:xfrm>
              <a:off x="4458981" y="1515771"/>
              <a:ext cx="1967400" cy="5112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4E9FEF1-2419-41A6-A427-135BE8F776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49981" y="1506771"/>
                <a:ext cx="19850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508EDD8-E001-4CB8-9CE8-20B8B8F7E3FB}"/>
                  </a:ext>
                </a:extLst>
              </p14:cNvPr>
              <p14:cNvContentPartPr/>
              <p14:nvPr/>
            </p14:nvContentPartPr>
            <p14:xfrm>
              <a:off x="7234221" y="1229571"/>
              <a:ext cx="288720" cy="3204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508EDD8-E001-4CB8-9CE8-20B8B8F7E3F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25221" y="1220571"/>
                <a:ext cx="3063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A3433F8-C11C-4C1A-85AB-FED988667369}"/>
                  </a:ext>
                </a:extLst>
              </p14:cNvPr>
              <p14:cNvContentPartPr/>
              <p14:nvPr/>
            </p14:nvContentPartPr>
            <p14:xfrm>
              <a:off x="7679901" y="1209051"/>
              <a:ext cx="505080" cy="3751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A3433F8-C11C-4C1A-85AB-FED9886673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70901" y="1200051"/>
                <a:ext cx="5227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6F923A0-1AFE-48A7-8A57-05FAB7F4EABD}"/>
                  </a:ext>
                </a:extLst>
              </p14:cNvPr>
              <p14:cNvContentPartPr/>
              <p14:nvPr/>
            </p14:nvContentPartPr>
            <p14:xfrm>
              <a:off x="8333301" y="1183491"/>
              <a:ext cx="842040" cy="3060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6F923A0-1AFE-48A7-8A57-05FAB7F4EA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24301" y="1174491"/>
                <a:ext cx="8596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6640354-36A9-4F12-8AB6-56904D2EE518}"/>
                  </a:ext>
                </a:extLst>
              </p14:cNvPr>
              <p14:cNvContentPartPr/>
              <p14:nvPr/>
            </p14:nvContentPartPr>
            <p14:xfrm>
              <a:off x="9346341" y="1142451"/>
              <a:ext cx="1238400" cy="2332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6640354-36A9-4F12-8AB6-56904D2EE5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37341" y="1133451"/>
                <a:ext cx="12560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6CF3894-809B-4495-8DC5-E7C43FF3A1A3}"/>
                  </a:ext>
                </a:extLst>
              </p14:cNvPr>
              <p14:cNvContentPartPr/>
              <p14:nvPr/>
            </p14:nvContentPartPr>
            <p14:xfrm>
              <a:off x="10826301" y="1047411"/>
              <a:ext cx="794880" cy="2926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6CF3894-809B-4495-8DC5-E7C43FF3A1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817301" y="1038411"/>
                <a:ext cx="812520" cy="3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Add two numbers represented by linked lists </a:t>
            </a:r>
            <a:endParaRPr lang="en-IN" sz="4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B35123C-743A-4778-8CAA-47150A0D7039}"/>
                  </a:ext>
                </a:extLst>
              </p14:cNvPr>
              <p14:cNvContentPartPr/>
              <p14:nvPr/>
            </p14:nvContentPartPr>
            <p14:xfrm>
              <a:off x="13829331" y="687943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B35123C-743A-4778-8CAA-47150A0D70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820331" y="6789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A2EC918-99F7-4CFF-B08B-266623825696}"/>
                  </a:ext>
                </a:extLst>
              </p14:cNvPr>
              <p14:cNvContentPartPr/>
              <p14:nvPr/>
            </p14:nvContentPartPr>
            <p14:xfrm>
              <a:off x="9705981" y="2696211"/>
              <a:ext cx="904320" cy="3679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A2EC918-99F7-4CFF-B08B-2666238256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9981" y="2624211"/>
                <a:ext cx="9759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9E42F33-40F2-4D84-9C30-E2BF9DF92BC1}"/>
                  </a:ext>
                </a:extLst>
              </p14:cNvPr>
              <p14:cNvContentPartPr/>
              <p14:nvPr/>
            </p14:nvContentPartPr>
            <p14:xfrm>
              <a:off x="3049581" y="822051"/>
              <a:ext cx="4100040" cy="6800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9E42F33-40F2-4D84-9C30-E2BF9DF92B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3581" y="750051"/>
                <a:ext cx="417168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22D1BA2D-C601-489F-8E39-62BCF96FD7E2}"/>
                  </a:ext>
                </a:extLst>
              </p14:cNvPr>
              <p14:cNvContentPartPr/>
              <p14:nvPr/>
            </p14:nvContentPartPr>
            <p14:xfrm>
              <a:off x="472341" y="722331"/>
              <a:ext cx="11624400" cy="61275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22D1BA2D-C601-489F-8E39-62BCF96FD7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3341" y="713331"/>
                <a:ext cx="11642040" cy="61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IN" sz="4400" dirty="0" err="1"/>
              <a:t>Paiwise</a:t>
            </a:r>
            <a:r>
              <a:rPr lang="en-IN" sz="4400" dirty="0"/>
              <a:t> Swap of a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697BB432-7198-4FD8-A720-C27543171756}"/>
                  </a:ext>
                </a:extLst>
              </p14:cNvPr>
              <p14:cNvContentPartPr/>
              <p14:nvPr/>
            </p14:nvContentPartPr>
            <p14:xfrm>
              <a:off x="731901" y="2521611"/>
              <a:ext cx="2009160" cy="36144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697BB432-7198-4FD8-A720-C27543171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901" y="2512611"/>
                <a:ext cx="2026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7AE9CE58-D53D-42F7-A6A6-85A28956F9CC}"/>
                  </a:ext>
                </a:extLst>
              </p14:cNvPr>
              <p14:cNvContentPartPr/>
              <p14:nvPr/>
            </p14:nvContentPartPr>
            <p14:xfrm>
              <a:off x="2967501" y="2406771"/>
              <a:ext cx="1500120" cy="56268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7AE9CE58-D53D-42F7-A6A6-85A28956F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501" y="2397771"/>
                <a:ext cx="151776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BFC61EA8-A367-4492-A93C-014190D8FB48}"/>
                  </a:ext>
                </a:extLst>
              </p14:cNvPr>
              <p14:cNvContentPartPr/>
              <p14:nvPr/>
            </p14:nvContentPartPr>
            <p14:xfrm>
              <a:off x="4765341" y="2548251"/>
              <a:ext cx="809280" cy="53100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BFC61EA8-A367-4492-A93C-014190D8FB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6341" y="2539251"/>
                <a:ext cx="8269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2330A275-8179-4C2E-BDB5-66B5ED545B04}"/>
                  </a:ext>
                </a:extLst>
              </p14:cNvPr>
              <p14:cNvContentPartPr/>
              <p14:nvPr/>
            </p14:nvContentPartPr>
            <p14:xfrm>
              <a:off x="6032901" y="2401011"/>
              <a:ext cx="547920" cy="30600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2330A275-8179-4C2E-BDB5-66B5ED545B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23901" y="2392011"/>
                <a:ext cx="565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F14E1E55-1539-4A3E-B6FD-A29FEA64DC28}"/>
                  </a:ext>
                </a:extLst>
              </p14:cNvPr>
              <p14:cNvContentPartPr/>
              <p14:nvPr/>
            </p14:nvContentPartPr>
            <p14:xfrm>
              <a:off x="6806181" y="2416491"/>
              <a:ext cx="961920" cy="295560"/>
            </p14:xfrm>
          </p:contentPart>
        </mc:Choice>
        <mc:Fallback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F14E1E55-1539-4A3E-B6FD-A29FEA64DC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7181" y="2407491"/>
                <a:ext cx="9795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FE0C3110-9177-4C8D-AF4F-13732E868432}"/>
                  </a:ext>
                </a:extLst>
              </p14:cNvPr>
              <p14:cNvContentPartPr/>
              <p14:nvPr/>
            </p14:nvContentPartPr>
            <p14:xfrm>
              <a:off x="238701" y="645291"/>
              <a:ext cx="5805000" cy="1649880"/>
            </p14:xfrm>
          </p:contentPart>
        </mc:Choice>
        <mc:Fallback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FE0C3110-9177-4C8D-AF4F-13732E8684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9701" y="636291"/>
                <a:ext cx="5822640" cy="16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76E5A850-B438-4BE7-BC09-9C9012D1097B}"/>
                  </a:ext>
                </a:extLst>
              </p14:cNvPr>
              <p14:cNvContentPartPr/>
              <p14:nvPr/>
            </p14:nvContentPartPr>
            <p14:xfrm>
              <a:off x="5116341" y="3163851"/>
              <a:ext cx="515160" cy="28116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76E5A850-B438-4BE7-BC09-9C9012D109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07341" y="3154851"/>
                <a:ext cx="5328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CCF75DC9-8272-4949-8369-78CA450FAFD9}"/>
                  </a:ext>
                </a:extLst>
              </p14:cNvPr>
              <p14:cNvContentPartPr/>
              <p14:nvPr/>
            </p14:nvContentPartPr>
            <p14:xfrm>
              <a:off x="6090501" y="2941371"/>
              <a:ext cx="3051000" cy="71856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CCF75DC9-8272-4949-8369-78CA450FAF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1501" y="2932371"/>
                <a:ext cx="306864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F530CEA5-E019-4ED9-AE3B-50F3EDFE8A95}"/>
                  </a:ext>
                </a:extLst>
              </p14:cNvPr>
              <p14:cNvContentPartPr/>
              <p14:nvPr/>
            </p14:nvContentPartPr>
            <p14:xfrm>
              <a:off x="2223381" y="5626971"/>
              <a:ext cx="237240" cy="41148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F530CEA5-E019-4ED9-AE3B-50F3EDFE8A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14381" y="5617971"/>
                <a:ext cx="2548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7B652ED7-5270-4623-BA75-3AF19C3558B8}"/>
                  </a:ext>
                </a:extLst>
              </p14:cNvPr>
              <p14:cNvContentPartPr/>
              <p14:nvPr/>
            </p14:nvContentPartPr>
            <p14:xfrm>
              <a:off x="1332381" y="3201651"/>
              <a:ext cx="3456360" cy="1155240"/>
            </p14:xfrm>
          </p:contentPart>
        </mc:Choice>
        <mc:Fallback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7B652ED7-5270-4623-BA75-3AF19C3558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23381" y="3192651"/>
                <a:ext cx="3474000" cy="11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E49EC270-D471-4506-963C-91256D4DBA5B}"/>
                  </a:ext>
                </a:extLst>
              </p14:cNvPr>
              <p14:cNvContentPartPr/>
              <p14:nvPr/>
            </p14:nvContentPartPr>
            <p14:xfrm>
              <a:off x="5068101" y="3908691"/>
              <a:ext cx="640080" cy="504000"/>
            </p14:xfrm>
          </p:contentPart>
        </mc:Choice>
        <mc:Fallback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E49EC270-D471-4506-963C-91256D4DBA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9101" y="3899691"/>
                <a:ext cx="6577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3BC67D16-17A5-4988-9136-A8F5727E013A}"/>
                  </a:ext>
                </a:extLst>
              </p14:cNvPr>
              <p14:cNvContentPartPr/>
              <p14:nvPr/>
            </p14:nvContentPartPr>
            <p14:xfrm>
              <a:off x="5897181" y="3865491"/>
              <a:ext cx="2207520" cy="816480"/>
            </p14:xfrm>
          </p:contentPart>
        </mc:Choice>
        <mc:Fallback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3BC67D16-17A5-4988-9136-A8F5727E01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8181" y="3856491"/>
                <a:ext cx="222516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6368CE71-E968-4203-B119-D9D2AE1BB238}"/>
                  </a:ext>
                </a:extLst>
              </p14:cNvPr>
              <p14:cNvContentPartPr/>
              <p14:nvPr/>
            </p14:nvContentPartPr>
            <p14:xfrm>
              <a:off x="6026061" y="4860891"/>
              <a:ext cx="1081080" cy="384120"/>
            </p14:xfrm>
          </p:contentPart>
        </mc:Choice>
        <mc:Fallback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6368CE71-E968-4203-B119-D9D2AE1BB2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17061" y="4851891"/>
                <a:ext cx="10987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E3B37AA3-8537-4D59-A751-F8F10A8850DB}"/>
                  </a:ext>
                </a:extLst>
              </p14:cNvPr>
              <p14:cNvContentPartPr/>
              <p14:nvPr/>
            </p14:nvContentPartPr>
            <p14:xfrm>
              <a:off x="5899701" y="5592771"/>
              <a:ext cx="360" cy="360"/>
            </p14:xfrm>
          </p:contentPart>
        </mc:Choice>
        <mc:Fallback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E3B37AA3-8537-4D59-A751-F8F10A8850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0701" y="5583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BCC334D6-2BC2-42FF-9549-9687C600375D}"/>
                  </a:ext>
                </a:extLst>
              </p14:cNvPr>
              <p14:cNvContentPartPr/>
              <p14:nvPr/>
            </p14:nvContentPartPr>
            <p14:xfrm>
              <a:off x="2847261" y="4465251"/>
              <a:ext cx="2904480" cy="1401480"/>
            </p14:xfrm>
          </p:contentPart>
        </mc:Choice>
        <mc:Fallback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BCC334D6-2BC2-42FF-9549-9687C60037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38261" y="4456251"/>
                <a:ext cx="2922120" cy="14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4516A3FA-3370-468A-8B95-E83F3F9DFE7F}"/>
                  </a:ext>
                </a:extLst>
              </p14:cNvPr>
              <p14:cNvContentPartPr/>
              <p14:nvPr/>
            </p14:nvContentPartPr>
            <p14:xfrm>
              <a:off x="6092301" y="5290011"/>
              <a:ext cx="968760" cy="502560"/>
            </p14:xfrm>
          </p:contentPart>
        </mc:Choice>
        <mc:Fallback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4516A3FA-3370-468A-8B95-E83F3F9DFE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83301" y="5281011"/>
                <a:ext cx="9864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1F0AC0B-66F4-4919-A074-43AABE17E982}"/>
                  </a:ext>
                </a:extLst>
              </p14:cNvPr>
              <p14:cNvContentPartPr/>
              <p14:nvPr/>
            </p14:nvContentPartPr>
            <p14:xfrm>
              <a:off x="6852261" y="180531"/>
              <a:ext cx="5050800" cy="200520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1F0AC0B-66F4-4919-A074-43AABE17E9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43261" y="171531"/>
                <a:ext cx="5068440" cy="20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6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IN" sz="4400" dirty="0" err="1"/>
              <a:t>Paiwise</a:t>
            </a:r>
            <a:r>
              <a:rPr lang="en-IN" sz="4400" dirty="0"/>
              <a:t> Swap of a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D2B61E87-D8E4-49DD-AE87-B4A4C5B9012A}"/>
                  </a:ext>
                </a:extLst>
              </p14:cNvPr>
              <p14:cNvContentPartPr/>
              <p14:nvPr/>
            </p14:nvContentPartPr>
            <p14:xfrm>
              <a:off x="6725541" y="2664531"/>
              <a:ext cx="3452400" cy="114480"/>
            </p14:xfrm>
          </p:contentPart>
        </mc:Choice>
        <mc:Fallback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D2B61E87-D8E4-49DD-AE87-B4A4C5B901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9541" y="2592531"/>
                <a:ext cx="3524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17271602-5F38-402A-88F2-41AFB2756083}"/>
                  </a:ext>
                </a:extLst>
              </p14:cNvPr>
              <p14:cNvContentPartPr/>
              <p14:nvPr/>
            </p14:nvContentPartPr>
            <p14:xfrm>
              <a:off x="6668301" y="2774691"/>
              <a:ext cx="3518280" cy="88560"/>
            </p14:xfrm>
          </p:contentPart>
        </mc:Choice>
        <mc:Fallback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17271602-5F38-402A-88F2-41AFB27560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2301" y="2702691"/>
                <a:ext cx="35899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F5BE863D-1658-43EB-9D0B-1FC50AE0236D}"/>
                  </a:ext>
                </a:extLst>
              </p14:cNvPr>
              <p14:cNvContentPartPr/>
              <p14:nvPr/>
            </p14:nvContentPartPr>
            <p14:xfrm>
              <a:off x="6716901" y="2868291"/>
              <a:ext cx="3511800" cy="13608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F5BE863D-1658-43EB-9D0B-1FC50AE023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0901" y="2796291"/>
                <a:ext cx="35834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2" name="Ink 851">
                <a:extLst>
                  <a:ext uri="{FF2B5EF4-FFF2-40B4-BE49-F238E27FC236}">
                    <a16:creationId xmlns:a16="http://schemas.microsoft.com/office/drawing/2014/main" id="{53B386AD-2221-4DFD-95A0-E93AC856746D}"/>
                  </a:ext>
                </a:extLst>
              </p14:cNvPr>
              <p14:cNvContentPartPr/>
              <p14:nvPr/>
            </p14:nvContentPartPr>
            <p14:xfrm>
              <a:off x="219261" y="402651"/>
              <a:ext cx="11513520" cy="6368760"/>
            </p14:xfrm>
          </p:contentPart>
        </mc:Choice>
        <mc:Fallback>
          <p:pic>
            <p:nvPicPr>
              <p:cNvPr id="852" name="Ink 851">
                <a:extLst>
                  <a:ext uri="{FF2B5EF4-FFF2-40B4-BE49-F238E27FC236}">
                    <a16:creationId xmlns:a16="http://schemas.microsoft.com/office/drawing/2014/main" id="{53B386AD-2221-4DFD-95A0-E93AC85674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261" y="393651"/>
                <a:ext cx="11531160" cy="63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22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IN" sz="4400" dirty="0" err="1"/>
              <a:t>Paiwise</a:t>
            </a:r>
            <a:r>
              <a:rPr lang="en-IN" sz="4400" dirty="0"/>
              <a:t> Swap of a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D2B61E87-D8E4-49DD-AE87-B4A4C5B9012A}"/>
                  </a:ext>
                </a:extLst>
              </p14:cNvPr>
              <p14:cNvContentPartPr/>
              <p14:nvPr/>
            </p14:nvContentPartPr>
            <p14:xfrm>
              <a:off x="6725541" y="2664531"/>
              <a:ext cx="3452400" cy="114480"/>
            </p14:xfrm>
          </p:contentPart>
        </mc:Choice>
        <mc:Fallback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D2B61E87-D8E4-49DD-AE87-B4A4C5B901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9541" y="2592531"/>
                <a:ext cx="3524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17271602-5F38-402A-88F2-41AFB2756083}"/>
                  </a:ext>
                </a:extLst>
              </p14:cNvPr>
              <p14:cNvContentPartPr/>
              <p14:nvPr/>
            </p14:nvContentPartPr>
            <p14:xfrm>
              <a:off x="6668301" y="2774691"/>
              <a:ext cx="3518280" cy="88560"/>
            </p14:xfrm>
          </p:contentPart>
        </mc:Choice>
        <mc:Fallback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17271602-5F38-402A-88F2-41AFB27560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2301" y="2702691"/>
                <a:ext cx="35899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F5BE863D-1658-43EB-9D0B-1FC50AE0236D}"/>
                  </a:ext>
                </a:extLst>
              </p14:cNvPr>
              <p14:cNvContentPartPr/>
              <p14:nvPr/>
            </p14:nvContentPartPr>
            <p14:xfrm>
              <a:off x="6716901" y="2868291"/>
              <a:ext cx="3511800" cy="13608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F5BE863D-1658-43EB-9D0B-1FC50AE023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0901" y="2796291"/>
                <a:ext cx="35834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2" name="Ink 851">
                <a:extLst>
                  <a:ext uri="{FF2B5EF4-FFF2-40B4-BE49-F238E27FC236}">
                    <a16:creationId xmlns:a16="http://schemas.microsoft.com/office/drawing/2014/main" id="{53B386AD-2221-4DFD-95A0-E93AC856746D}"/>
                  </a:ext>
                </a:extLst>
              </p14:cNvPr>
              <p14:cNvContentPartPr/>
              <p14:nvPr/>
            </p14:nvContentPartPr>
            <p14:xfrm>
              <a:off x="219261" y="402651"/>
              <a:ext cx="11513520" cy="6368760"/>
            </p14:xfrm>
          </p:contentPart>
        </mc:Choice>
        <mc:Fallback>
          <p:pic>
            <p:nvPicPr>
              <p:cNvPr id="852" name="Ink 851">
                <a:extLst>
                  <a:ext uri="{FF2B5EF4-FFF2-40B4-BE49-F238E27FC236}">
                    <a16:creationId xmlns:a16="http://schemas.microsoft.com/office/drawing/2014/main" id="{53B386AD-2221-4DFD-95A0-E93AC85674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261" y="393651"/>
                <a:ext cx="11531160" cy="63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023A8CDB-17DE-4304-9589-2DB0D26BC247}"/>
                  </a:ext>
                </a:extLst>
              </p14:cNvPr>
              <p14:cNvContentPartPr/>
              <p14:nvPr/>
            </p14:nvContentPartPr>
            <p14:xfrm>
              <a:off x="997941" y="5372451"/>
              <a:ext cx="911520" cy="317160"/>
            </p14:xfrm>
          </p:contentPart>
        </mc:Choice>
        <mc:Fallback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023A8CDB-17DE-4304-9589-2DB0D26BC2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941" y="5363451"/>
                <a:ext cx="9291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39BF6E6D-77E7-432A-9F8B-3D0962BC4D86}"/>
                  </a:ext>
                </a:extLst>
              </p14:cNvPr>
              <p14:cNvContentPartPr/>
              <p14:nvPr/>
            </p14:nvContentPartPr>
            <p14:xfrm>
              <a:off x="2161461" y="5146731"/>
              <a:ext cx="3744720" cy="53388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39BF6E6D-77E7-432A-9F8B-3D0962BC4D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2461" y="5137731"/>
                <a:ext cx="376236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B0028958-73AD-4B33-BF97-AF7A001D3D28}"/>
                  </a:ext>
                </a:extLst>
              </p14:cNvPr>
              <p14:cNvContentPartPr/>
              <p14:nvPr/>
            </p14:nvContentPartPr>
            <p14:xfrm>
              <a:off x="179661" y="2924091"/>
              <a:ext cx="5320800" cy="1722600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B0028958-73AD-4B33-BF97-AF7A001D3D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661" y="2915091"/>
                <a:ext cx="533844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5" name="Ink 834">
                <a:extLst>
                  <a:ext uri="{FF2B5EF4-FFF2-40B4-BE49-F238E27FC236}">
                    <a16:creationId xmlns:a16="http://schemas.microsoft.com/office/drawing/2014/main" id="{10FB0BA1-2A3D-451A-8881-E8DEE664FC00}"/>
                  </a:ext>
                </a:extLst>
              </p14:cNvPr>
              <p14:cNvContentPartPr/>
              <p14:nvPr/>
            </p14:nvContentPartPr>
            <p14:xfrm>
              <a:off x="7427181" y="4914531"/>
              <a:ext cx="2871000" cy="126720"/>
            </p14:xfrm>
          </p:contentPart>
        </mc:Choice>
        <mc:Fallback>
          <p:pic>
            <p:nvPicPr>
              <p:cNvPr id="835" name="Ink 834">
                <a:extLst>
                  <a:ext uri="{FF2B5EF4-FFF2-40B4-BE49-F238E27FC236}">
                    <a16:creationId xmlns:a16="http://schemas.microsoft.com/office/drawing/2014/main" id="{10FB0BA1-2A3D-451A-8881-E8DEE664FC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91181" y="4842531"/>
                <a:ext cx="29426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44" name="Ink 843">
                <a:extLst>
                  <a:ext uri="{FF2B5EF4-FFF2-40B4-BE49-F238E27FC236}">
                    <a16:creationId xmlns:a16="http://schemas.microsoft.com/office/drawing/2014/main" id="{9650778B-0016-45FA-A069-4E3FE74120FE}"/>
                  </a:ext>
                </a:extLst>
              </p14:cNvPr>
              <p14:cNvContentPartPr/>
              <p14:nvPr/>
            </p14:nvContentPartPr>
            <p14:xfrm>
              <a:off x="6813021" y="3131811"/>
              <a:ext cx="2068200" cy="346320"/>
            </p14:xfrm>
          </p:contentPart>
        </mc:Choice>
        <mc:Fallback>
          <p:pic>
            <p:nvPicPr>
              <p:cNvPr id="844" name="Ink 843">
                <a:extLst>
                  <a:ext uri="{FF2B5EF4-FFF2-40B4-BE49-F238E27FC236}">
                    <a16:creationId xmlns:a16="http://schemas.microsoft.com/office/drawing/2014/main" id="{9650778B-0016-45FA-A069-4E3FE74120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4021" y="3122811"/>
                <a:ext cx="20858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62" name="Ink 861">
                <a:extLst>
                  <a:ext uri="{FF2B5EF4-FFF2-40B4-BE49-F238E27FC236}">
                    <a16:creationId xmlns:a16="http://schemas.microsoft.com/office/drawing/2014/main" id="{7A9F57DD-D773-4954-87AF-97D328C70AC8}"/>
                  </a:ext>
                </a:extLst>
              </p14:cNvPr>
              <p14:cNvContentPartPr/>
              <p14:nvPr/>
            </p14:nvContentPartPr>
            <p14:xfrm>
              <a:off x="9364341" y="4408011"/>
              <a:ext cx="2802960" cy="798120"/>
            </p14:xfrm>
          </p:contentPart>
        </mc:Choice>
        <mc:Fallback>
          <p:pic>
            <p:nvPicPr>
              <p:cNvPr id="862" name="Ink 861">
                <a:extLst>
                  <a:ext uri="{FF2B5EF4-FFF2-40B4-BE49-F238E27FC236}">
                    <a16:creationId xmlns:a16="http://schemas.microsoft.com/office/drawing/2014/main" id="{7A9F57DD-D773-4954-87AF-97D328C70A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55341" y="4399011"/>
                <a:ext cx="282060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72" name="Ink 871">
                <a:extLst>
                  <a:ext uri="{FF2B5EF4-FFF2-40B4-BE49-F238E27FC236}">
                    <a16:creationId xmlns:a16="http://schemas.microsoft.com/office/drawing/2014/main" id="{FB25A1AF-01AE-4211-BD81-05AD6A4A7219}"/>
                  </a:ext>
                </a:extLst>
              </p14:cNvPr>
              <p14:cNvContentPartPr/>
              <p14:nvPr/>
            </p14:nvContentPartPr>
            <p14:xfrm>
              <a:off x="7501341" y="4832665"/>
              <a:ext cx="4524480" cy="466200"/>
            </p14:xfrm>
          </p:contentPart>
        </mc:Choice>
        <mc:Fallback>
          <p:pic>
            <p:nvPicPr>
              <p:cNvPr id="872" name="Ink 871">
                <a:extLst>
                  <a:ext uri="{FF2B5EF4-FFF2-40B4-BE49-F238E27FC236}">
                    <a16:creationId xmlns:a16="http://schemas.microsoft.com/office/drawing/2014/main" id="{FB25A1AF-01AE-4211-BD81-05AD6A4A72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65341" y="4760665"/>
                <a:ext cx="459612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74" name="Ink 873">
                <a:extLst>
                  <a:ext uri="{FF2B5EF4-FFF2-40B4-BE49-F238E27FC236}">
                    <a16:creationId xmlns:a16="http://schemas.microsoft.com/office/drawing/2014/main" id="{810EF22A-10E4-4ADF-AE11-8DB7D3C5D8D4}"/>
                  </a:ext>
                </a:extLst>
              </p14:cNvPr>
              <p14:cNvContentPartPr/>
              <p14:nvPr/>
            </p14:nvContentPartPr>
            <p14:xfrm>
              <a:off x="7805901" y="3214105"/>
              <a:ext cx="861840" cy="169920"/>
            </p14:xfrm>
          </p:contentPart>
        </mc:Choice>
        <mc:Fallback>
          <p:pic>
            <p:nvPicPr>
              <p:cNvPr id="874" name="Ink 873">
                <a:extLst>
                  <a:ext uri="{FF2B5EF4-FFF2-40B4-BE49-F238E27FC236}">
                    <a16:creationId xmlns:a16="http://schemas.microsoft.com/office/drawing/2014/main" id="{810EF22A-10E4-4ADF-AE11-8DB7D3C5D8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9901" y="3142105"/>
                <a:ext cx="9334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9" name="Ink 878">
                <a:extLst>
                  <a:ext uri="{FF2B5EF4-FFF2-40B4-BE49-F238E27FC236}">
                    <a16:creationId xmlns:a16="http://schemas.microsoft.com/office/drawing/2014/main" id="{D55593AF-8417-41E8-8FC9-C56710D9D660}"/>
                  </a:ext>
                </a:extLst>
              </p14:cNvPr>
              <p14:cNvContentPartPr/>
              <p14:nvPr/>
            </p14:nvContentPartPr>
            <p14:xfrm>
              <a:off x="10514181" y="2679145"/>
              <a:ext cx="478440" cy="147600"/>
            </p14:xfrm>
          </p:contentPart>
        </mc:Choice>
        <mc:Fallback>
          <p:pic>
            <p:nvPicPr>
              <p:cNvPr id="879" name="Ink 878">
                <a:extLst>
                  <a:ext uri="{FF2B5EF4-FFF2-40B4-BE49-F238E27FC236}">
                    <a16:creationId xmlns:a16="http://schemas.microsoft.com/office/drawing/2014/main" id="{D55593AF-8417-41E8-8FC9-C56710D9D6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05181" y="2670145"/>
                <a:ext cx="4960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1" name="Ink 890">
                <a:extLst>
                  <a:ext uri="{FF2B5EF4-FFF2-40B4-BE49-F238E27FC236}">
                    <a16:creationId xmlns:a16="http://schemas.microsoft.com/office/drawing/2014/main" id="{EF6EEABA-2944-4BDB-BB88-4398E7C57CD2}"/>
                  </a:ext>
                </a:extLst>
              </p14:cNvPr>
              <p14:cNvContentPartPr/>
              <p14:nvPr/>
            </p14:nvContentPartPr>
            <p14:xfrm>
              <a:off x="11098461" y="2627665"/>
              <a:ext cx="1089360" cy="213480"/>
            </p14:xfrm>
          </p:contentPart>
        </mc:Choice>
        <mc:Fallback>
          <p:pic>
            <p:nvPicPr>
              <p:cNvPr id="891" name="Ink 890">
                <a:extLst>
                  <a:ext uri="{FF2B5EF4-FFF2-40B4-BE49-F238E27FC236}">
                    <a16:creationId xmlns:a16="http://schemas.microsoft.com/office/drawing/2014/main" id="{EF6EEABA-2944-4BDB-BB88-4398E7C57C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89461" y="2618665"/>
                <a:ext cx="1107000" cy="2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23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IN" sz="4400" dirty="0"/>
              <a:t>Reverse a Linked List in groups of size 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81B729-A666-4ADA-82A5-E58DEDECB7D2}"/>
              </a:ext>
            </a:extLst>
          </p:cNvPr>
          <p:cNvSpPr/>
          <p:nvPr/>
        </p:nvSpPr>
        <p:spPr>
          <a:xfrm>
            <a:off x="69668" y="1041904"/>
            <a:ext cx="8516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https://practice.geeksforgeeks.org/problems/reverse-a-linked-list-in-groups-of-given-size/1</a:t>
            </a:r>
          </a:p>
        </p:txBody>
      </p:sp>
    </p:spTree>
    <p:extLst>
      <p:ext uri="{BB962C8B-B14F-4D97-AF65-F5344CB8AC3E}">
        <p14:creationId xmlns:p14="http://schemas.microsoft.com/office/powerpoint/2010/main" val="55858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K sorted linked lists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FF9F12-897E-4CDC-917D-5E98112654AA}"/>
                  </a:ext>
                </a:extLst>
              </p14:cNvPr>
              <p14:cNvContentPartPr/>
              <p14:nvPr/>
            </p14:nvContentPartPr>
            <p14:xfrm>
              <a:off x="1441101" y="1376091"/>
              <a:ext cx="249480" cy="148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FF9F12-897E-4CDC-917D-5E9811265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2101" y="1367091"/>
                <a:ext cx="2671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FDD988-0745-441F-892E-5E6C02275A1A}"/>
                  </a:ext>
                </a:extLst>
              </p14:cNvPr>
              <p14:cNvContentPartPr/>
              <p14:nvPr/>
            </p14:nvContentPartPr>
            <p14:xfrm>
              <a:off x="792381" y="949851"/>
              <a:ext cx="476280" cy="685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FDD988-0745-441F-892E-5E6C02275A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381" y="940851"/>
                <a:ext cx="49392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3A0B255-55B5-4103-9BA7-ED62042C4B03}"/>
                  </a:ext>
                </a:extLst>
              </p14:cNvPr>
              <p14:cNvContentPartPr/>
              <p14:nvPr/>
            </p14:nvContentPartPr>
            <p14:xfrm>
              <a:off x="1563861" y="2131371"/>
              <a:ext cx="245520" cy="159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3A0B255-55B5-4103-9BA7-ED62042C4B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4861" y="2122371"/>
                <a:ext cx="2631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FB6C318-B70E-4C89-B3D6-7A9F616E5114}"/>
                  </a:ext>
                </a:extLst>
              </p14:cNvPr>
              <p14:cNvContentPartPr/>
              <p14:nvPr/>
            </p14:nvContentPartPr>
            <p14:xfrm>
              <a:off x="751341" y="1768491"/>
              <a:ext cx="529200" cy="755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FB6C318-B70E-4C89-B3D6-7A9F616E51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341" y="1759491"/>
                <a:ext cx="54684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6E162F3-79D3-4EA9-B2C8-C1A7A7BF1077}"/>
                  </a:ext>
                </a:extLst>
              </p14:cNvPr>
              <p14:cNvContentPartPr/>
              <p14:nvPr/>
            </p14:nvContentPartPr>
            <p14:xfrm>
              <a:off x="694461" y="2674611"/>
              <a:ext cx="1036800" cy="669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6E162F3-79D3-4EA9-B2C8-C1A7A7BF10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461" y="2665611"/>
                <a:ext cx="105444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3C2826-43F7-40B4-9794-A1B2A9158E35}"/>
                  </a:ext>
                </a:extLst>
              </p14:cNvPr>
              <p14:cNvContentPartPr/>
              <p14:nvPr/>
            </p14:nvContentPartPr>
            <p14:xfrm>
              <a:off x="632901" y="3535731"/>
              <a:ext cx="698400" cy="809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3C2826-43F7-40B4-9794-A1B2A9158E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901" y="3526731"/>
                <a:ext cx="71604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3910DF-3B8B-431C-AEF6-3578BA619199}"/>
                  </a:ext>
                </a:extLst>
              </p14:cNvPr>
              <p14:cNvContentPartPr/>
              <p14:nvPr/>
            </p14:nvContentPartPr>
            <p14:xfrm>
              <a:off x="1652781" y="3662091"/>
              <a:ext cx="206640" cy="88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3910DF-3B8B-431C-AEF6-3578BA6191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43781" y="3653091"/>
                <a:ext cx="224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7F9F82-9C74-4957-99B5-DF7BFEB0597E}"/>
                  </a:ext>
                </a:extLst>
              </p14:cNvPr>
              <p14:cNvContentPartPr/>
              <p14:nvPr/>
            </p14:nvContentPartPr>
            <p14:xfrm>
              <a:off x="2372421" y="1179531"/>
              <a:ext cx="160920" cy="234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7F9F82-9C74-4957-99B5-DF7BFEB059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3421" y="1170531"/>
                <a:ext cx="1785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94E3FC7-B302-4D90-B6F0-D488D87B0F97}"/>
                  </a:ext>
                </a:extLst>
              </p14:cNvPr>
              <p14:cNvContentPartPr/>
              <p14:nvPr/>
            </p14:nvContentPartPr>
            <p14:xfrm>
              <a:off x="2698941" y="1322451"/>
              <a:ext cx="266400" cy="213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94E3FC7-B302-4D90-B6F0-D488D87B0F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9941" y="1313451"/>
                <a:ext cx="2840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2592974-616A-4233-AD81-9C8D8F050AAB}"/>
                  </a:ext>
                </a:extLst>
              </p14:cNvPr>
              <p14:cNvContentPartPr/>
              <p14:nvPr/>
            </p14:nvContentPartPr>
            <p14:xfrm>
              <a:off x="2685261" y="3707091"/>
              <a:ext cx="245520" cy="179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2592974-616A-4233-AD81-9C8D8F050A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76261" y="3698091"/>
                <a:ext cx="2631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AF5EA2F-6375-4316-A332-BFD0F1110568}"/>
                  </a:ext>
                </a:extLst>
              </p14:cNvPr>
              <p14:cNvContentPartPr/>
              <p14:nvPr/>
            </p14:nvContentPartPr>
            <p14:xfrm>
              <a:off x="2207541" y="3532131"/>
              <a:ext cx="350280" cy="346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AF5EA2F-6375-4316-A332-BFD0F11105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98541" y="3523131"/>
                <a:ext cx="3679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55763DA-F6D5-49B9-8C64-B57B21B6E671}"/>
                  </a:ext>
                </a:extLst>
              </p14:cNvPr>
              <p14:cNvContentPartPr/>
              <p14:nvPr/>
            </p14:nvContentPartPr>
            <p14:xfrm>
              <a:off x="2110341" y="2726091"/>
              <a:ext cx="785520" cy="335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55763DA-F6D5-49B9-8C64-B57B21B6E6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01341" y="2717091"/>
                <a:ext cx="8031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5616DFA-8589-4196-9292-8380C6870E3B}"/>
                  </a:ext>
                </a:extLst>
              </p14:cNvPr>
              <p14:cNvContentPartPr/>
              <p14:nvPr/>
            </p14:nvContentPartPr>
            <p14:xfrm>
              <a:off x="2223381" y="2047851"/>
              <a:ext cx="578160" cy="344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5616DFA-8589-4196-9292-8380C6870E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14381" y="2038851"/>
                <a:ext cx="5958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198C0F8-AAA2-4CF0-916D-9D320E29B8D8}"/>
                  </a:ext>
                </a:extLst>
              </p14:cNvPr>
              <p14:cNvContentPartPr/>
              <p14:nvPr/>
            </p14:nvContentPartPr>
            <p14:xfrm>
              <a:off x="3232101" y="1486251"/>
              <a:ext cx="757080" cy="631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198C0F8-AAA2-4CF0-916D-9D320E29B8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23101" y="1477251"/>
                <a:ext cx="77472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608CC4-706E-4B4A-8015-318221AC7678}"/>
                  </a:ext>
                </a:extLst>
              </p14:cNvPr>
              <p14:cNvContentPartPr/>
              <p14:nvPr/>
            </p14:nvContentPartPr>
            <p14:xfrm>
              <a:off x="4648341" y="1822851"/>
              <a:ext cx="424800" cy="219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608CC4-706E-4B4A-8015-318221AC76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39341" y="1813851"/>
                <a:ext cx="442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F6673F6-1A93-477F-9166-85CCBC837FFB}"/>
                  </a:ext>
                </a:extLst>
              </p14:cNvPr>
              <p14:cNvContentPartPr/>
              <p14:nvPr/>
            </p14:nvContentPartPr>
            <p14:xfrm>
              <a:off x="4176741" y="1649331"/>
              <a:ext cx="323640" cy="275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F6673F6-1A93-477F-9166-85CCBC837F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67741" y="1640331"/>
                <a:ext cx="341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B5E698D-ACEE-4061-8DF5-D1E9AB82A881}"/>
                  </a:ext>
                </a:extLst>
              </p14:cNvPr>
              <p14:cNvContentPartPr/>
              <p14:nvPr/>
            </p14:nvContentPartPr>
            <p14:xfrm>
              <a:off x="3199701" y="2731491"/>
              <a:ext cx="712080" cy="900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B5E698D-ACEE-4061-8DF5-D1E9AB82A8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90701" y="2722491"/>
                <a:ext cx="72972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D3F31C-2231-4ECE-956E-6C1410687400}"/>
                  </a:ext>
                </a:extLst>
              </p14:cNvPr>
              <p14:cNvContentPartPr/>
              <p14:nvPr/>
            </p14:nvContentPartPr>
            <p14:xfrm>
              <a:off x="4230021" y="2877651"/>
              <a:ext cx="219240" cy="262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D3F31C-2231-4ECE-956E-6C14106874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21021" y="2868651"/>
                <a:ext cx="236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07464A0-8DD0-4949-85AE-8E83A52BF178}"/>
                  </a:ext>
                </a:extLst>
              </p14:cNvPr>
              <p14:cNvContentPartPr/>
              <p14:nvPr/>
            </p14:nvContentPartPr>
            <p14:xfrm>
              <a:off x="4640781" y="3057651"/>
              <a:ext cx="817560" cy="220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07464A0-8DD0-4949-85AE-8E83A52BF1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1781" y="3048651"/>
                <a:ext cx="835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29FED6A-1AF1-4541-B321-89923E54133D}"/>
                  </a:ext>
                </a:extLst>
              </p14:cNvPr>
              <p14:cNvContentPartPr/>
              <p14:nvPr/>
            </p14:nvContentPartPr>
            <p14:xfrm>
              <a:off x="7245381" y="2381211"/>
              <a:ext cx="16200" cy="126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29FED6A-1AF1-4541-B321-89923E54133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36381" y="2372211"/>
                <a:ext cx="338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D726D5E-B9BB-4841-8D09-871549907CDC}"/>
                  </a:ext>
                </a:extLst>
              </p14:cNvPr>
              <p14:cNvContentPartPr/>
              <p14:nvPr/>
            </p14:nvContentPartPr>
            <p14:xfrm>
              <a:off x="7383981" y="2408571"/>
              <a:ext cx="128880" cy="96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D726D5E-B9BB-4841-8D09-871549907CD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74981" y="2399571"/>
                <a:ext cx="1465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92D40AA-5531-4895-9D0B-6369A4CAE882}"/>
                  </a:ext>
                </a:extLst>
              </p14:cNvPr>
              <p14:cNvContentPartPr/>
              <p14:nvPr/>
            </p14:nvContentPartPr>
            <p14:xfrm>
              <a:off x="8462181" y="2313531"/>
              <a:ext cx="182160" cy="158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92D40AA-5531-4895-9D0B-6369A4CAE88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3181" y="2304531"/>
                <a:ext cx="199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0A526F-C93B-4719-AA44-B17BB386D394}"/>
                  </a:ext>
                </a:extLst>
              </p14:cNvPr>
              <p14:cNvContentPartPr/>
              <p14:nvPr/>
            </p14:nvContentPartPr>
            <p14:xfrm>
              <a:off x="8021541" y="2348451"/>
              <a:ext cx="324000" cy="177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0A526F-C93B-4719-AA44-B17BB386D3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12541" y="2339451"/>
                <a:ext cx="341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689BDA8-9364-4462-A370-BEF61197C232}"/>
                  </a:ext>
                </a:extLst>
              </p14:cNvPr>
              <p14:cNvContentPartPr/>
              <p14:nvPr/>
            </p14:nvContentPartPr>
            <p14:xfrm>
              <a:off x="7607901" y="2367891"/>
              <a:ext cx="302400" cy="159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689BDA8-9364-4462-A370-BEF61197C2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98901" y="2358891"/>
                <a:ext cx="320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1D3ED33-7796-4256-9D7C-03258568A873}"/>
                  </a:ext>
                </a:extLst>
              </p14:cNvPr>
              <p14:cNvContentPartPr/>
              <p14:nvPr/>
            </p14:nvContentPartPr>
            <p14:xfrm>
              <a:off x="5502261" y="1876851"/>
              <a:ext cx="1590480" cy="10468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1D3ED33-7796-4256-9D7C-03258568A8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93261" y="1867851"/>
                <a:ext cx="1608120" cy="10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903674A-6C88-4F34-A9F4-7498AE49969B}"/>
                  </a:ext>
                </a:extLst>
              </p14:cNvPr>
              <p14:cNvContentPartPr/>
              <p14:nvPr/>
            </p14:nvContentPartPr>
            <p14:xfrm>
              <a:off x="248781" y="4424571"/>
              <a:ext cx="1312920" cy="229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903674A-6C88-4F34-A9F4-7498AE4996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9781" y="4415571"/>
                <a:ext cx="13305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5315BD4-31C0-407D-BBAC-6873CFFF5249}"/>
                  </a:ext>
                </a:extLst>
              </p14:cNvPr>
              <p14:cNvContentPartPr/>
              <p14:nvPr/>
            </p14:nvContentPartPr>
            <p14:xfrm>
              <a:off x="277581" y="4819851"/>
              <a:ext cx="1255680" cy="950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5315BD4-31C0-407D-BBAC-6873CFFF52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8581" y="4810851"/>
                <a:ext cx="127332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7EF6D45-4A16-43F0-9843-FF986C767CF9}"/>
                  </a:ext>
                </a:extLst>
              </p14:cNvPr>
              <p14:cNvContentPartPr/>
              <p14:nvPr/>
            </p14:nvContentPartPr>
            <p14:xfrm>
              <a:off x="3410661" y="5138091"/>
              <a:ext cx="9000" cy="26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7EF6D45-4A16-43F0-9843-FF986C767C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01661" y="5129091"/>
                <a:ext cx="26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2799B1A-829E-4531-992B-7EAAAF3CA453}"/>
                  </a:ext>
                </a:extLst>
              </p14:cNvPr>
              <p14:cNvContentPartPr/>
              <p14:nvPr/>
            </p14:nvContentPartPr>
            <p14:xfrm>
              <a:off x="2179821" y="4204611"/>
              <a:ext cx="1043280" cy="7110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2799B1A-829E-4531-992B-7EAAAF3CA4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70821" y="4195611"/>
                <a:ext cx="106092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A11C995-AEF5-464D-8632-145BD219300A}"/>
                  </a:ext>
                </a:extLst>
              </p14:cNvPr>
              <p14:cNvContentPartPr/>
              <p14:nvPr/>
            </p14:nvContentPartPr>
            <p14:xfrm>
              <a:off x="3528021" y="4433211"/>
              <a:ext cx="467280" cy="354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A11C995-AEF5-464D-8632-145BD21930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19021" y="4424211"/>
                <a:ext cx="484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A8FADAC-2909-4E2A-A167-9641FB0FC2D3}"/>
                  </a:ext>
                </a:extLst>
              </p14:cNvPr>
              <p14:cNvContentPartPr/>
              <p14:nvPr/>
            </p14:nvContentPartPr>
            <p14:xfrm>
              <a:off x="3242181" y="5306211"/>
              <a:ext cx="234720" cy="1789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A8FADAC-2909-4E2A-A167-9641FB0FC2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33181" y="5297211"/>
                <a:ext cx="252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48D0193-6BD8-4147-AFF6-C9D743678CF0}"/>
                  </a:ext>
                </a:extLst>
              </p14:cNvPr>
              <p14:cNvContentPartPr/>
              <p14:nvPr/>
            </p14:nvContentPartPr>
            <p14:xfrm>
              <a:off x="2206461" y="5262291"/>
              <a:ext cx="790920" cy="258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48D0193-6BD8-4147-AFF6-C9D743678C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97461" y="5253291"/>
                <a:ext cx="8085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70A4FBA-0612-462A-B486-48ECDB7FED57}"/>
                  </a:ext>
                </a:extLst>
              </p14:cNvPr>
              <p14:cNvContentPartPr/>
              <p14:nvPr/>
            </p14:nvContentPartPr>
            <p14:xfrm>
              <a:off x="3656901" y="5199291"/>
              <a:ext cx="794880" cy="2476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70A4FBA-0612-462A-B486-48ECDB7FED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47901" y="5190291"/>
                <a:ext cx="8125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2C82EDF-FAF9-43B7-A230-CA6241541DF7}"/>
                  </a:ext>
                </a:extLst>
              </p14:cNvPr>
              <p14:cNvContentPartPr/>
              <p14:nvPr/>
            </p14:nvContentPartPr>
            <p14:xfrm>
              <a:off x="4862541" y="3497211"/>
              <a:ext cx="408600" cy="4168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2C82EDF-FAF9-43B7-A230-CA6241541D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53541" y="3488211"/>
                <a:ext cx="4262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6902378-0249-4C3B-9553-298C16BDE893}"/>
                  </a:ext>
                </a:extLst>
              </p14:cNvPr>
              <p14:cNvContentPartPr/>
              <p14:nvPr/>
            </p14:nvContentPartPr>
            <p14:xfrm>
              <a:off x="5169621" y="4160331"/>
              <a:ext cx="573480" cy="344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6902378-0249-4C3B-9553-298C16BDE8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60621" y="4151331"/>
                <a:ext cx="5911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70D2842-84F8-4D6B-8C8A-42FFAC874A47}"/>
                  </a:ext>
                </a:extLst>
              </p14:cNvPr>
              <p14:cNvContentPartPr/>
              <p14:nvPr/>
            </p14:nvContentPartPr>
            <p14:xfrm>
              <a:off x="5353581" y="5033691"/>
              <a:ext cx="488520" cy="2444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70D2842-84F8-4D6B-8C8A-42FFAC874A4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44581" y="5024691"/>
                <a:ext cx="5061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498E2AC-6C29-4782-B70F-C95FF1E9290F}"/>
                  </a:ext>
                </a:extLst>
              </p14:cNvPr>
              <p14:cNvContentPartPr/>
              <p14:nvPr/>
            </p14:nvContentPartPr>
            <p14:xfrm>
              <a:off x="845661" y="5870691"/>
              <a:ext cx="313560" cy="3326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498E2AC-6C29-4782-B70F-C95FF1E9290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6661" y="5861691"/>
                <a:ext cx="3312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567F328-5B3E-430F-AFF9-99DE089A9D01}"/>
                  </a:ext>
                </a:extLst>
              </p14:cNvPr>
              <p14:cNvContentPartPr/>
              <p14:nvPr/>
            </p14:nvContentPartPr>
            <p14:xfrm>
              <a:off x="723261" y="6328611"/>
              <a:ext cx="614160" cy="2689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567F328-5B3E-430F-AFF9-99DE089A9D0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4261" y="6319611"/>
                <a:ext cx="6318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443CA9B-E8FF-481B-89E4-9BD079D10784}"/>
                  </a:ext>
                </a:extLst>
              </p14:cNvPr>
              <p14:cNvContentPartPr/>
              <p14:nvPr/>
            </p14:nvContentPartPr>
            <p14:xfrm>
              <a:off x="3327501" y="5655411"/>
              <a:ext cx="212040" cy="292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443CA9B-E8FF-481B-89E4-9BD079D1078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18501" y="5646411"/>
                <a:ext cx="2296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721F926-8153-4DF3-AF7D-B4DC7CE343B0}"/>
                  </a:ext>
                </a:extLst>
              </p14:cNvPr>
              <p14:cNvContentPartPr/>
              <p14:nvPr/>
            </p14:nvContentPartPr>
            <p14:xfrm>
              <a:off x="3239301" y="6133851"/>
              <a:ext cx="572760" cy="333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721F926-8153-4DF3-AF7D-B4DC7CE343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30301" y="6124851"/>
                <a:ext cx="5904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C0CD1C5-39C0-4C77-9A31-D75CD2E89E75}"/>
                  </a:ext>
                </a:extLst>
              </p14:cNvPr>
              <p14:cNvContentPartPr/>
              <p14:nvPr/>
            </p14:nvContentPartPr>
            <p14:xfrm>
              <a:off x="5433141" y="5489811"/>
              <a:ext cx="254160" cy="2833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C0CD1C5-39C0-4C77-9A31-D75CD2E89E7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24141" y="5480811"/>
                <a:ext cx="2718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1A0C579-46C8-415E-BB29-F624780A1904}"/>
                  </a:ext>
                </a:extLst>
              </p14:cNvPr>
              <p14:cNvContentPartPr/>
              <p14:nvPr/>
            </p14:nvContentPartPr>
            <p14:xfrm>
              <a:off x="5297061" y="6046731"/>
              <a:ext cx="627840" cy="319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1A0C579-46C8-415E-BB29-F624780A19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88061" y="6037731"/>
                <a:ext cx="6454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E5989A2-A97E-4D74-AFE5-57BD14A2AC01}"/>
                  </a:ext>
                </a:extLst>
              </p14:cNvPr>
              <p14:cNvContentPartPr/>
              <p14:nvPr/>
            </p14:nvContentPartPr>
            <p14:xfrm>
              <a:off x="8039901" y="5198931"/>
              <a:ext cx="230760" cy="289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E5989A2-A97E-4D74-AFE5-57BD14A2AC0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30901" y="5189931"/>
                <a:ext cx="2484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D537005-1660-4C8D-BD94-B5272FCF20CC}"/>
                  </a:ext>
                </a:extLst>
              </p14:cNvPr>
              <p14:cNvContentPartPr/>
              <p14:nvPr/>
            </p14:nvContentPartPr>
            <p14:xfrm>
              <a:off x="7885101" y="5825331"/>
              <a:ext cx="556200" cy="265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D537005-1660-4C8D-BD94-B5272FCF20C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76101" y="5816331"/>
                <a:ext cx="573840" cy="2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09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1675</TotalTime>
  <Words>124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Add two numbers represented by linked lists </vt:lpstr>
      <vt:lpstr>Add two numbers represented by linked lists </vt:lpstr>
      <vt:lpstr>Paiwise Swap of a Linked List</vt:lpstr>
      <vt:lpstr>Paiwise Swap of a Linked List</vt:lpstr>
      <vt:lpstr>Paiwise Swap of a Linked List</vt:lpstr>
      <vt:lpstr>Reverse a Linked List in groups of size K</vt:lpstr>
      <vt:lpstr>Merge K sorted linked lists </vt:lpstr>
      <vt:lpstr>Merge K sorted linked lists </vt:lpstr>
      <vt:lpstr>Merge K sorted linked lists </vt:lpstr>
      <vt:lpstr>Doubly Linked Lists</vt:lpstr>
      <vt:lpstr>Circular Linked Lists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312</cp:revision>
  <dcterms:created xsi:type="dcterms:W3CDTF">2020-04-22T15:02:33Z</dcterms:created>
  <dcterms:modified xsi:type="dcterms:W3CDTF">2022-05-07T13:21:04Z</dcterms:modified>
</cp:coreProperties>
</file>