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4"/>
  </p:notesMasterIdLst>
  <p:handoutMasterIdLst>
    <p:handoutMasterId r:id="rId15"/>
  </p:handoutMasterIdLst>
  <p:sldIdLst>
    <p:sldId id="344" r:id="rId2"/>
    <p:sldId id="367" r:id="rId3"/>
    <p:sldId id="368" r:id="rId4"/>
    <p:sldId id="376" r:id="rId5"/>
    <p:sldId id="377" r:id="rId6"/>
    <p:sldId id="370" r:id="rId7"/>
    <p:sldId id="374" r:id="rId8"/>
    <p:sldId id="378" r:id="rId9"/>
    <p:sldId id="379" r:id="rId10"/>
    <p:sldId id="380" r:id="rId11"/>
    <p:sldId id="375" r:id="rId12"/>
    <p:sldId id="34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8225"/>
    <a:srgbClr val="27823F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4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2:56:57.6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43 54 496 0,'0'0'351'16,"0"0"-205"-16,0 0 4 0,0 0-11 15,0 0-42 1,0 0-31-16,0-54-15 0,0 54-12 16,0 0-10-16,0 0-5 15,0 0-10-15,0 0-6 16,0 10-8-16,0 21 2 16,0 14-1-16,-14 12 1 15,3 1 0-15,0 5-1 16,5-4 0-16,6 4-1 15,0 0-1-15,0-11-44 16,0-7-71-16,3-7-141 16,19-15-203-16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2:58:14.3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195 66 883 0,'0'0'182'0,"0"0"-34"16,0 0-11-16,0 0-48 15,0 0-48-15,0 0-25 16,0 0-7-16,9-64-9 15,4 64 1-15,6 0 6 16,3 0 1-16,0 0-8 16,-2 31-2-16,-7 16 1 15,-13 12 1-15,0 13 2 16,0 1 3-16,-36 9-4 16,-11 1-1-16,-7-15 0 15,7-17-3-15,5-20 3 0,16-13-13 16,11-12 13-16,2-6 9 15,2 0 2-15,3-24-7 16,2-10-2-16,-2-3-1 16,8-3 0-16,0 9-1 15,0 5 0-15,0 15 0 16,0 8 0-16,0 3-9 16,11 0-2-16,11 0 1 15,3 0 10-15,13 8 9 16,6 16-8-16,-2 1 1 15,6 6-1-15,-1 4 3 0,4-4-3 16,-3-3-1 0,-7-2-11-16,-2-5-107 0,-1-10-148 15,-1-8-177-15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2:58:17.94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129 51 673 0,'0'0'157'0,"0"0"-84"16,0 0 14-16,0 0 14 15,0 0-49-15,0 0-31 16,0 0-15-16,117-50 5 15,-97 65-3-15,-4 26-6 16,-7 13 9-16,-9 11-5 16,0 4 17-16,-9 2-6 15,-27-4-6-15,-5-10 7 16,0-12-16-16,3-13-4 16,2-6 4-16,11-18 9 15,0-2-6-15,9-6 13 0,3 0-9 16,7-9-8-16,3-22 1 15,3-12 0-15,0-3 11 16,13 1-10-16,9 6 0 16,-7 20-1-16,-8 13 0 15,2 6-2-15,7 0-13 16,3 6 8-16,4 26 2 16,5 1 1-16,-2 8 2 15,2-3 2-15,5-8 0 16,-5-4-1-16,4-6 0 15,5-3-1-15,4-2 0 16,16-12-31-16,14-3-177 16,12-9-168-16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2:58:18.6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74 669 792 0,'0'0'194'16,"0"0"-119"-16,0 0 44 16,0 0-3-16,0 0-66 15,0 0-41-15,91-14 0 16,-46 7 0-16,9 7-5 15,4 0-4-15,2 0-5 16,0-5-141-16,-4 5-169 16</inkml:trace>
  <inkml:trace contextRef="#ctx0" brushRef="#br0" timeOffset="1056">388 0 837 0,'0'0'164'0,"0"0"-30"16,0 0-6-16,0 0-54 0,0 0-24 15,0 0-12-15,-184 129-5 16,140-46-10-16,-1 19 4 15,7 16-10-15,3 8 3 16,10-1-12-16,8-10-2 16,17-9-4-16,0-21-2 15,23-19-5-15,43-23-13 16,52-26-40-16,31-17-133 16,13-7-250-16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2:58:19.0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0 270 731 0,'0'0'177'16,"0"0"-98"-16,0 0-7 16,0 0-5-16,0 0-39 15,0 0-11-15,146-12 11 16,-115 41 5-16,-9 5-24 0,-5 0-2 15,-14 7-7-15,-3-2-4 16,-20 5 4-16,-16-5 4 16,6-10 8-16,14-9-2 15,13-10 0-15,3-2-10 16,0 0-5-16,0 0 5 16,13-8 4-16,31 0 4 15,23 0-1-15,18-14-7 16,11-14-30-16,-6-7-148 15,-27 4-154-15</inkml:trace>
  <inkml:trace contextRef="#ctx0" brushRef="#br0" timeOffset="255">504 0 746 0,'0'0'203'15,"0"0"-76"-15,0 0-18 16,0 0 9-16,0 0-73 16,0 0-37-16,74 4 2 15,-24 27 9-15,2 21 9 16,-5 8-10-16,-6 11 7 0,-2 9-9 16,-10-5-6-1,-11-4-7-15,-8-5-3 0,-10-12-3 16,-6-3-27-1,-45-5-134-15,-19-9-368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2:58:18.20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0 139 337 0,'0'0'534'0,"0"0"-447"16,0 0-40-16,0 0 35 16,0 0-33-16,0 0-8 0,120-10-1 15,-37 7 23-15,22 0-33 16,5 0-20-16,5 3-2 15,-19-3-8-15,-30 3-2 16,-32 0-31-16,-30 0-154 16,-4 0-173-16</inkml:trace>
  <inkml:trace contextRef="#ctx0" brushRef="#br0" timeOffset="240">358 0 634 0,'0'0'259'16,"0"0"-99"-16,0 0 12 15,0 0-58-15,0 0-67 0,0 0-29 16,-3 6-15 0,3 28-3-16,10 15 46 0,5 1-23 15,-2 8-9-15,3 0-8 16,-7-4-2-16,1-6-3 15,-1-4-1-15,-3-10-4 16,4-9-79-16,-1 1-121 16,7-10-146-16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2:58:23.4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5380 43 480 0,'0'0'373'16,"0"0"-211"-16,0 0-2 16,0 0-14-16,0 0-45 15,0 0-33-15,-50-43-21 16,50 43-25-16,0 0-22 15,0 6 3-15,0 28-1 16,0 23 25-16,-11 18-2 16,0 8-2-16,-3 14-11 15,8 3 0-15,6 0-12 16,0-8 6-16,0-16-4 16,20-15-1-16,2-15-2 15,3-15-3-15,13-11-43 16,25-20-56-16,26 0-123 0,13-26-202 15</inkml:trace>
  <inkml:trace contextRef="#ctx0" brushRef="#br0" timeOffset="190">5904 509 701 0,'0'0'189'16,"0"0"-33"-16,0 0-15 15,0 0-71-15,0 0-47 0,0 0-22 16,64-12-1 0,-17 12-2-16,7 6-3 0,-2 6-138 15,-2-4-284-15</inkml:trace>
  <inkml:trace contextRef="#ctx0" brushRef="#br0" timeOffset="783">6339 355 697 0,'0'0'138'16,"0"0"-64"-16,0 0 30 16,0 0-31-16,0 0-31 15,0 0 1-15,173-54-14 0,-151 72-1 16,-3 15 2-16,-10 10-13 15,-6 0-1-15,-3 8-4 16,0 1-4-16,-15-13-4 16,-7-1-2-16,3-12 4 15,8-13-4-15,11-8 6 16,0-5-4-16,0 0-4 16,0 0 7-16,14 0 1 15,16 0-5-15,9-13 8 16,9-13-7-16,-3 3-3 15,-7 9 1-15,-10 3-1 16,-3 1 0-16,-6 5-1 0,-6 0 0 16,-4 2 0-16,-6 3 0 15,-3 0 0 1,0 0-4-16,0 0 0 0,0 0-2 16,0 13 2-16,0 8 2 15,11-1 2-15,-3 3 0 16,12 3 3-16,9-12-3 15,2 0 3-15,4-7 0 16,1-7 1-16,-5 0 3 16,-6 0-4-16,-2 0 0 15,-8-21 13-15,-5-7 20 16,-10-9 23-16,0-7-31 16,-3-1 4-16,-29 2-24 15,-6 3-5-15,7 11-3 16,-2 15-3-16,2 11-4 0,2 3-5 15,4 17-8 1,3 24-94-16,0 4-132 0,14-5-221 16</inkml:trace>
  <inkml:trace contextRef="#ctx0" brushRef="#br0" timeOffset="1064">7251 57 920 0,'0'0'187'15,"0"0"-17"-15,0 0-48 16,0 0-41-16,0 0-33 16,0 0-27-16,-25-57-21 15,56 69 1-15,18 25-1 16,11 11 3-16,-7 13 5 15,-1 11 1-15,-11 2-6 16,-10 5 1-16,-4-2-2 16,-19 4-2-16,-8-16-3 15,-5-2-16-15,-62-8-180 16,-29-10-364-16</inkml:trace>
  <inkml:trace contextRef="#ctx0" brushRef="#br0" timeOffset="-770">3763 584 582 0,'0'0'264'16,"0"0"-169"-16,0 0 39 15,0 0-7-15,0 0-34 16,0 0-89-16,28-64 2 16,74 45 11-16,35 4-7 15,16-2-3-15,-10 8-6 16,-32 7-2-16,-41 2-34 16,-36 0-134-16,-23 0-14 15,-11 0-51-15,-14 0-45 16</inkml:trace>
  <inkml:trace contextRef="#ctx0" brushRef="#br0" timeOffset="-552">4255 241 465 0,'0'0'209'16,"0"0"-75"-16,0 0-4 16,0 0 10-16,0 0-19 15,0 0-51-15,-33-55-65 16,33 81 2-16,0 25 13 15,0 24 38-15,0 5-36 16,0 3-1-16,0-9-10 16,3-8-9-16,8-9-2 15,6-9-1-15,2-5-106 0,0-11-195 16,16-7-238-16</inkml:trace>
  <inkml:trace contextRef="#ctx0" brushRef="#br0" timeOffset="-2001">1883 172 764 0,'0'0'196'0,"0"0"-31"15,0 0-26-15,0 0-30 16,0 0-56-16,0 0-13 15,-16-26-18-15,10 43-19 16,-7 29 1-16,-4 19 16 0,3 18-6 16,6 12-6-1,8-4-5-15,0 1 1 0,14-9-4 16,17-12 2-16,4-14-1 16,0-13-1-16,4-16-32 15,5-10-74-15,13-18-70 16,20 0-43-16,8-38-74 15</inkml:trace>
  <inkml:trace contextRef="#ctx0" brushRef="#br0" timeOffset="-1804">2334 552 318 0,'0'0'330'0,"0"0"-165"0,0 0-38 16,0 0 17-16,0 0-44 15,0 0-51-15,-22-23-49 16,38 23-6-16,22 0 6 16,12 0 15-16,5 0-11 15,-2 14-4-15,-7-2-234 16,-9 6-275-16</inkml:trace>
  <inkml:trace contextRef="#ctx0" brushRef="#br0" timeOffset="-1476">2699 361 618 0,'0'0'217'0,"0"0"-186"0,0 0 4 15,0 0 57-15,0 0-42 16,0 0-7-16,70 57-6 15,-70-9-4-15,0 9-9 16,0 0-11-16,-9 0 2 16,-4-2-4-16,4-9 3 15,1-20-7-15,8-1-4 16,0-16 4-16,0 2 8 16,0 1 9-16,14-6-1 15,15-1-6-15,18-5-2 16,11 0-7-16,8-11-2 0,11-15-6 15,-8-5-102 1,-3 5-184-16,-11 0-520 0</inkml:trace>
  <inkml:trace contextRef="#ctx0" brushRef="#br0" timeOffset="-1198">3049 100 313 0,'0'0'562'16,"0"0"-394"-16,0 0-17 15,0 0-6-15,0 0-80 0,0 0-43 16,-3-31-18 0,25 51-2-16,10 25 10 0,12 10 12 15,-2 16-3-15,2 1-14 16,-9 11 1-16,-1-1-2 15,-4-4-5-15,-14-12-1 16,-10-12-1-16,-6-5-8 16,-11-10-81-16,-36 1-172 15,-16-2-703-15</inkml:trace>
  <inkml:trace contextRef="#ctx0" brushRef="#br0" timeOffset="-2902">0 501 826 0,'0'0'189'0,"0"0"-57"15,0 0-6-15,0 0-44 16,0 0-46-16,0 0-24 16,69-101-11-16,-14 101 1 15,-8 0-1-15,-6 9-1 16,-13 26-1-16,-12 7 0 16,-6 7-6-16,-10 7 0 0,0-3 6 15,-26 9 1-15,-18 1 7 16,-6-9-6-16,1-5 4 15,15-17-3-15,15-12 0 16,19-8 0-16,0-7-2 16,0-3-5-16,19 2-3 15,31-4 8-15,27 0 4 16,24-11-4-16,4-21-14 16,6 0-118-16,-16-5-135 15,-9 9-182-15</inkml:trace>
  <inkml:trace contextRef="#ctx0" brushRef="#br0" timeOffset="-2668">759 458 639 0,'0'0'239'16,"0"0"-125"-16,0 0-20 15,0 0-59-15,0 0-33 16,0 0 26-16,165-18 9 16,-80 18-19-16,4 0-5 15,-7-8-11-15,-14 2-4 16,-15 0-85-16,-24 4-179 16,-26 2-157-16</inkml:trace>
  <inkml:trace contextRef="#ctx0" brushRef="#br0" timeOffset="-2434">1015 231 556 0,'0'0'313'0,"0"0"-193"16,0 0 25-16,0 0-39 15,0 0-54-15,0 0-43 16,-19 6-8-16,19 46-1 15,0 22 58-15,7 3-32 16,-7 9-20-16,0-3-3 16,0 3-2-16,0-6-1 0,9-9-19 15,16-13-149-15,18-24-235 16</inkml:trace>
  <inkml:trace contextRef="#ctx0" brushRef="#br0" timeOffset="2789">462 1796 503 0,'0'0'189'16,"0"0"-47"-16,0 0-17 15,0 0 15-15,0 0-41 16,0 0-6-16,0 0-41 16,-88-95-25-16,94 89-19 15,19 4-1-15,4-5 1 16,-1 7-8-16,2 0 0 15,-8 13-2-15,-3 15 0 16,-7 9-4-16,-12 12 2 16,0 8 8-16,-19-3-3 0,-25 3 0 15,-9-7-1-15,-5-14 1 16,6-10 3-16,11-17-2 16,13-9 2-16,9 0 4 15,6-15-4-15,1-8 2 16,5 3-4-16,1 0 1 15,0 0-2-15,3 1-1 16,-1 1 0-16,4 12-1 16,0-2 0-16,0 2-4 15,7 0 5-15,24 6-1 16,4 0 1-16,6 0-1 16,1 0 1-16,-7 0 0 0,3 15 2 15,-7 2-2 1,2 9-2-16,-2-1 2 0,-2 0 0 15,-4 7-1-15,3-6-1 16,11-5-100-16,9-10-201 16,18-11-192-16</inkml:trace>
  <inkml:trace contextRef="#ctx0" brushRef="#br0" timeOffset="6845">6775 1527 553 0,'0'0'209'0,"0"0"-52"16,0 0-12-16,0 0-33 16,0 0-31-16,0 0-48 15,0 0-27-15,-70-37 3 16,102 74 36-16,9 20-8 15,3 6-2-15,-2 8-2 16,-7 12-14-16,-10 0-8 16,-9 0-7-16,-16-6 0 15,0-2-2-15,-10-10 0 16,-24-13-2-16,-12-9-40 16,-1-12-128-16,3-11-175 15,9-6-560-15</inkml:trace>
  <inkml:trace contextRef="#ctx0" brushRef="#br0" timeOffset="7633">8183 1796 813 0,'0'0'185'16,"0"0"-39"-16,0 0-20 16,0 0-71-16,0 0-48 15,0 0-4-15,0 57 8 16,-8 6-1-16,-7 8-5 16,2 4 0-16,10-4 1 15,3-2-3-15,0-24-3 0,3-5-110 16,30-14-104-16,8-9-82 15,6-17-101-15</inkml:trace>
  <inkml:trace contextRef="#ctx0" brushRef="#br0" timeOffset="7963">8522 2033 688 0,'0'0'173'15,"0"0"-49"-15,0 0 2 16,0 0-49-16,0 0-33 16,0 0-44-16,-31-40-1 0,28 71 1 15,3 7 4 1,0 2 0-16,0-14-4 0,11-1 4 16,19-8-1-16,4 3 5 15,11-14 1-15,3-6 13 16,2 0 25-16,-5 0 4 15,-11-20-1-15,-7-12 2 16,-15-19-5-16,-12-9-4 16,-12 0-7-16,-43 3-19 15,-15 11-6-15,-6 23-11 16,3 23-3-16,15 0-23 16,33 43-228-16,25 20-695 15</inkml:trace>
  <inkml:trace contextRef="#ctx0" brushRef="#br0" timeOffset="7170">7262 2064 622 0,'0'0'67'16,"0"0"-33"-16,0 0 98 15,0 0-25-15,176-40-45 16,-112 40-17-16,-1-5-10 15,5 5-22-15,-8 0-10 16,-10 0-1-16,-11 0-2 16,-20 0-114-16,-16 0-187 15</inkml:trace>
  <inkml:trace contextRef="#ctx0" brushRef="#br0" timeOffset="7385">7617 1890 207 0,'0'0'442'0,"0"0"-265"0,0 0-35 16,0 0-5-16,0 0-61 15,0 0-55-15,-36-20-18 16,53 60 52-16,5 6-2 16,-3 8-35-16,-9 3-9 15,-10 9-6-15,0-9 2 16,0-6-5-16,0-5-108 15,9-9-220-15,23-17-484 16</inkml:trace>
  <inkml:trace contextRef="#ctx0" brushRef="#br0" timeOffset="5669">4736 1490 872 0,'0'0'183'0,"0"0"-50"16,0 0-10-16,0 0-53 16,0 0-20-16,0 0-32 0,-41-12-17 15,24 61 14 1,-2 11 27-16,6 3-20 16,1 5-8-16,9-1-5 0,3 7-4 15,0-9 0-15,3-2-3 16,22-12-1-16,8-8 3 15,3-9-4-15,6-5-1 16,9-9-30-16,-1-14-89 16,8-6-139-16,-7 0-182 15</inkml:trace>
  <inkml:trace contextRef="#ctx0" brushRef="#br0" timeOffset="5859">5088 1918 508 0,'0'0'284'0,"0"0"-154"16,0 0-5-16,0 0-11 15,0 0-50-15,0 0-52 16,55-45-9-16,-14 45-2 16,-3 0-1-16,-4 11-9 15,-7-2-236-15,-5 2-306 16</inkml:trace>
  <inkml:trace contextRef="#ctx0" brushRef="#br0" timeOffset="6426">5431 1776 741 0,'0'0'157'0,"0"0"-33"0,0 0-46 15,0 0-24-15,0 0-19 16,0 0-12-16,143-24-13 16,-126 50-10-16,-6 11-3 15,-11 7 3-15,0 7 2 16,0-5 10-16,-11-3-9 16,0-9 3-16,8-10-1 15,3-17-4-15,0-1 2 0,3-1 4 16,27-5-2-16,4 0 12 15,10-26 24-15,7-4-21 16,-9 4-4-16,-7 6-4 16,-10 0-4-16,-3 8-3 15,-9 1 3-15,-7 8-7 16,-6 0 0-16,0 3-1 16,0 0 0-16,0 0-3 15,0 0-9-15,0 17-6 16,0 15 16-16,3 2 2 15,11 3 3-15,2 0-2 16,6-16 0-16,0-8 4 16,6-3-1-16,7-10 5 0,10 0 1 15,2 0-4 1,1-10-2-16,-4-12 9 0,-13-4 14 16,-8-8 8-16,-13-6 7 15,-10 0-18-15,0 3-14 16,-41-1-4-16,-14 13-6 15,-2 7-1-15,7 16 1 16,11 2-2-16,20 0-38 16,16 8-119-16,3 18-143 15,0 3-179-15</inkml:trace>
  <inkml:trace contextRef="#ctx0" brushRef="#br0" timeOffset="5123">3592 1853 256 0,'0'0'491'0,"0"0"-393"16,0 0-5-16,0 0 36 16,0 0-30-16,177-72-48 15,-87 67-25-15,12-1-7 16,-4 6-14-16,-9 0-2 16,-23 0-3-16,-25 0-32 15,-18 6-81-15,-23 3-58 16,0 2-80-16,-15-11-264 15</inkml:trace>
  <inkml:trace contextRef="#ctx0" brushRef="#br0" timeOffset="5354">3953 1642 593 0,'0'0'185'15,"0"0"-34"-15,0 0-6 16,0 0-19-16,0 0-60 15,0 0-41-15,-14-12-17 16,14 50 27-16,11 7 13 16,3-2-20-16,2 2-11 15,-4 7-8-15,-2-9-7 16,-1 8 1-16,-2 6-3 16,8-12-60-16,7-4-266 15,27-12-352-15</inkml:trace>
  <inkml:trace contextRef="#ctx0" brushRef="#br0" timeOffset="3999">2178 1447 498 0,'0'0'220'0,"0"0"-45"15,0 0-44-15,0 0-16 0,0 0-33 16,0 0-40-16,-136-20-12 15,98 65-4-15,2 16 6 16,5 16-7-16,12-1-4 16,9 14-3-16,10-2-2 15,0 1-6-15,29-11-6 16,16-13 0-16,2-17-4 16,7-18-11-16,-1-20-89 15,11-10-72-15,-4 0-46 16,1-14-4-16,-13-17-64 15</inkml:trace>
  <inkml:trace contextRef="#ctx0" brushRef="#br0" timeOffset="4177">2422 1918 176 0,'0'0'176'0,"0"0"-74"0,0 0-3 16,0 0 23-16,0 0-13 15,0 0-19-15,-60-40-27 16,60 40-54-16,0 0-2 15,26 0 4-15,13 0-7 16,2 0-4-16,9 6 0 16,2 3-128-16,1 2-196 15</inkml:trace>
  <inkml:trace contextRef="#ctx0" brushRef="#br0" timeOffset="4484">2708 1796 371 0,'0'0'194'0,"0"0"-62"16,0 0 6-16,0 0-42 15,0 0-33-15,0 0-35 16,11-57-13-16,8 57-10 16,0 0-3-16,0 11-1 15,3 15 0-15,-10-1-1 16,-8 7-2-16,-4-1 2 15,0 9 16-15,-13-3 2 16,-12-3 0-16,-2-2-8 16,16-6 3-16,3-2-5 15,8-17-4-15,0 4 1 0,16-11 3 16,39 0 4-16,17 0 12 16,15-18-24-16,2-15-42 15,-16 2-212-15,-20-6-389 16</inkml:trace>
  <inkml:trace contextRef="#ctx0" brushRef="#br0" timeOffset="4740">2975 1501 601 0,'0'0'215'16,"0"0"-58"-16,0 0-54 0,0 0-3 15,0 0-49-15,0 0-40 16,79-11 37-16,-27 48-3 16,-11 3-14-16,-10 14-3 15,-4 6-5-15,-8 9-1 16,-7 2-8-16,-12 6-8 16,0 3 1-16,-9 0-6 15,-40-5-1-15,-1-12-158 16,-4-23-319-16</inkml:trace>
  <inkml:trace contextRef="#ctx0" brushRef="#br0" timeOffset="3125">981 1835 188 0,'0'0'380'0,"0"0"-255"15,0 0 6-15,0 0-6 16,0 0-36-16,0 0-30 16,-16-14-31-16,41 8-17 15,22 1-3-15,14-4 62 16,9 4-26-16,-3-1-31 16,-7 3-5-16,-5 3-7 15,-11 0-1-15,-6 0-19 0,-16 0-189 16,-19 0-186-16</inkml:trace>
  <inkml:trace contextRef="#ctx0" brushRef="#br0" timeOffset="3369">1187 1581 397 0,'0'0'412'15,"0"0"-260"-15,0 0-18 16,0 0-36-16,0 0-56 16,0 0-29-16,-3-8-10 0,15 45 42 15,2 3-8-15,2 3-9 16,-4 3-12-16,-2 2-8 16,-7 0-6-16,0 1-2 15,-3-3-28-15,3-3-277 16,19-17-574-16</inkml:trace>
  <inkml:trace contextRef="#ctx0" brushRef="#br0" timeOffset="11608">8348 1332 690 0,'0'0'152'0,"0"0"-88"15,0 0 71-15,0 0-34 16,0 0-22-16,0 0-21 16,0 0 16-16,-42-83-33 15,13 75-9-15,-15-12-14 16,-23 3-7-16,-21 3-4 16,-21-6 0-16,-8 2 1 0,-11 4-4 15,-4 3 1 1,-27-7-4-16,-23 4-1 0,-24-2 4 15,-19-2-4-15,-11 7 0 16,-4-1 0-16,-2-1 1 16,3 6-1-16,8-4 5 15,8 2-5-15,7 6 0 16,6 0-2-16,4-2-5 16,0-2 7-16,-5 2 0 15,8 2 1-15,7-2-1 16,17 5 1-16,23 0-3 15,30 0 4-15,21 0 1 16,19 0-3-16,7 0 2 16,-4 0-2-16,1-4 0 0,-4 3 2 15,4-7-2-15,14 3 0 16,8 3 0-16,7-2-1 16,-8 4 0-16,-13 0 0 15,-14 0-1-15,-14 19 1 16,-16 11 0-16,1-10-1 15,9 1 2-15,12-8 1 16,14-9 1-16,12-4-1 16,4 0 3-16,9 0-3 15,-1 0 2-15,1 0-3 16,-13 0 0-16,-12 0 0 0,-27 1-1 16,-21 27-2-1,-10 2 3-15,3 8 0 0,18-7 0 16,23-9 2-1,25-4-2-15,24-7 2 0,22-5-2 16,12 0 0-16,10-6 0 16,-6 12-2-16,-13 10-2 15,-10 21 0-15,-13 3 0 16,7 4 4-16,3 0-1 16,10-10-3-16,5 3 4 15,4-12 0-15,7 1 0 16,-1 0-1-16,4 7-1 15,6 1 1-15,-3 15 2 16,3-4-1-16,-3 12 0 0,0 8 1 16,-4 1-1-1,-5 8 0-15,5-3 2 0,-2-11-1 16,6-6-1-16,0-14-1 16,3-21 1-16,-4-7 2 15,4-3-2-15,0-8-2 16,0 11 2-16,0 1 2 15,0-1-1-15,0 2 0 16,0 0 0-16,0-3 0 16,0 3-1-16,0-8-1 15,0 2 1-15,0 0-4 16,10 3 2-16,12 3 2 16,6-3 0-16,4 9 3 15,4-6-2-15,1 12 0 16,1-8 0-16,0 9 2 0,4-8-3 15,12 1 0-15,18 6-2 16,30-13 2-16,41-1 0 16,41-10 3-16,46-8-3 15,26 0 0-15,19 0 2 16,-6 0 0-16,-15 0-1 16,-13 0 1-16,-15 6 0 15,-10 14 1-15,-3-9-2 16,-10 4-2-16,0-4 1 15,11-5-2-15,8-6 2 0,4 0 0 16,-1 6 0 0,-7-4 0-16,-14 10 4 0,-7-1-4 15,-15-2 1-15,-4 2 0 16,-16-5-1-16,-13-6 0 16,0 0-5-16,-4 0 5 15,15 0-3-15,-1 0 3 16,-3-6 0-16,-4 1 0 15,-18-1 0-15,-13 6-1 16,-17 0 1-16,-9 0 1 16,-3 0-1-16,-3 0 0 15,13 0 1-15,10 0-1 16,14 6 2-16,20-1 2 16,7 1-4-16,-4 0 0 15,-9 2 0-15,-19-2-2 0,-16 0 2 16,-14-1 0-16,-11-5 0 15,-10 0 0-15,0 0 0 16,-7 0 0-16,3-11-1 16,2-15 0-16,-7 1 2 15,-8-7 2-15,-9-5-3 16,-12-9 3-16,-7-5 1 16,-6-13 0-16,-5-10-1 15,-8-5 2-15,-3-4 5 16,-3-9 13-16,0 6-5 15,0-8-9-15,0-9-2 16,0 8 6-16,0-5-13 16,-17 3 2-16,-11 0-2 0,-19 2-1 15,-21-2 1-15,-39 12-3 16,-45 13-2-16,-45 21-2 16,-54 28-1-16,-35 23-70 15,-22 9-200-15,-7 31-863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2:59:07.63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527 129 353 0,'0'0'527'0,"0"0"-338"0,0 0-33 16,0 0-47-16,0 0-37 16,0 0-25-16,-51-63-12 15,51 60-9-15,0-2-4 16,0 5-8-16,0-4-7 15,0 4 1-15,7-2-7 16,18-6 1-16,14-2 0 16,11 0 1-16,1-2 0 15,-4 6-1-15,-2 3-1 16,-7 0 2-16,-9 3-2 16,-10 0 0-16,-7 0-1 0,-4 0-1 15,-8 0-1-15,0 0-2 16,0 15 1-16,0 14 0 15,0 10 3-15,-33 10 2 16,-5 5 0-16,-9-2 3 16,-8-2-2-16,-5 6-3 15,-4-5 1-15,10-8-1 16,10-11 1-16,19-16-1 16,16-10 0-16,4-3 3 0,5-3-1 15,0 0 5 1,0 0 3-16,0 0 22 15,0 0-3-15,11-17-12 0,11-6-13 16,16-5-4-16,3 10 0 16,7 12-5-16,-1 6 0 15,-2 0 4-15,0 0 0 16,-10 14-1-16,-4 15-1 16,-9 9-6-16,-12 7 7 15,-10 10-7-15,0 7 9 16,-19-5 2-16,-25-4-1 15,-5-8 2-15,-8-12-3 16,1-18 2-16,4-12 4 0,2-3-4 16,9 0-2-1,9-14-25-15,15-12-20 0,11-11-28 16,6-6-31-16,9 6-91 16,24 3-307-16,-1 4 66 15</inkml:trace>
  <inkml:trace contextRef="#ctx0" brushRef="#br0" timeOffset="247">96 1015 44 0,'0'0'574'0,"0"0"-388"15,0 0-30-15,0 0-18 16,0 0-30-16,0 0-39 0,-96 41-38 15,143-41-19-15,35 0 16 16,47 0 29-16,25-20-13 16,16-9-22-16,-12 3-15 15,-30 9-1-15,-40 5-6 16,-44 9-11-16,-30 3-84 16,-14 0-147-16,-33 0-131 15</inkml:trace>
  <inkml:trace contextRef="#ctx0" brushRef="#br0" timeOffset="381">79 1264 465 0,'0'0'340'15,"0"0"-151"1,0 0-8-16,0 0-33 0,302-48-61 16,-134 8-85-16,-14 5-2 15,-57 18-709-15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2:57:39.05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280 203 674 0,'0'0'145'0,"0"0"19"16,0 0-11-16,0 0-23 0,0 0-64 16,0 0-21-16,-48-73-18 15,32 73-10-15,-12 0-16 16,-1 0-1-16,-7 25 0 16,2 18-2-16,5 20-1 15,1 14 2-15,12 9 0 16,7-1 0-16,9-8 0 15,0-10 0-15,31-22-4 16,13-17 3-16,5-10-5 16,1-18-4-16,4 0 10 15,4-7 2-15,2-32 4 16,-2-4 1-16,-2-14 1 0,-5-6-6 16,-1-2 1-16,-1-1-1 15,-18 20 0-15,-9 20-2 16,-12 15 3-16,-7 11-4 15,3 0-2-15,2 0-3 16,-3 0-11-16,7 6 3 16,-1 8-7-16,-3-2 5 15,0-4-7-15,-5-6 18 16,-3-2 6-16,0 0 0 16,0 0 4-16,0 0 7 15,0 0 1-15,0 0 20 16,0-10-4-16,0-5-20 15,-11 4-5-15,0 2 6 16,3 6-5-16,2 3-4 16,0 0-7-16,-4 0-7 0,-9 8 2 15,-3 27 11-15,3 14 0 16,0 8-4-16,13 0-18 16,6-2 22-16,0-13-20 15,6-7-2-15,20-15-10 16,5-12-2-16,4-8 15 15,7 0 20-15,-1-8 0 16,0-25 5-16,-8-3 5 16,-11-1-6-16,-10-9 3 15,-10 0-1-15,-2-5 13 0,0-6 3 16,0 8 0 0,-17 3-3-16,-10 15-5 0,2 8 2 15,0 8-15-15,-4 15-1 16,4 0-1-16,3 0-8 15,2 20 2-15,12 23 4 16,8 12-3-16,0 7 3 16,0-7-1-16,28-9 1 15,4-12 2-15,-1-11-9 16,4-6 7-16,1-6-3 16,-5-8 4-16,1-3 0 15,-4 0 2-15,-3-11 0 16,2-15 7-16,-5-5 1 15,-8-3-3-15,3-4 0 16,-10 0 13-16,-4 7 11 0,-3 3-1 16,0 11-8-16,0 9 0 15,0 4-1-15,0 4-12 16,0 0-7-16,0 0-14 16,0 4-5-16,3 27-7 15,6 17 26-15,1 7 2 16,9 2 1-16,3-11-2 15,3-12 0-15,0-11-1 16,5-15-2-16,-2-8 1 16,-3 0 1-16,7-2 8 15,4-32-1-15,-2-9 0 16,-2-9-3-16,-10 1-1 0,-6 2 0 16,-13 15 2-16,-3 8-1 15,0 11 3-15,0 14 9 16,0 1-12-16,0 0-4 15,0 0-10-15,3 0-5 16,0 30-11-16,5 13 26 16,0 5 1-16,3-4 0 15,0-13 0-15,0-9-1 16,-2-10 0-16,-3-6 0 16,4-3-8-16,-1-3 4 15,4 0 4-15,3 0 1 16,0 0 5-16,-1-15-1 15,-2-1-2-15,1 1 1 16,-6-2-3-16,1 3 0 16,-1-3 1-16,1 5 0 0,-2 0-2 15,-4 6 0-15,0 6-1 16,-3 0-1-16,0 0-4 16,3 10-9-16,3 21-6 15,1 9 15-15,2-3 4 16,-3-6 0-16,1-8-3 15,-4-11-1-15,3-9-3 16,1-3 9-16,-4 0 0 16,3 0 10-16,3-23 6 15,7-14-8-15,3-6-4 0,1-3 1 16,-4 6-3 0,0 9 4-16,-4 5-1 0,-5 14-4 15,-1 10-2-15,0 2-1 16,-3 0-8-16,7 2-2 15,2 22 0-15,1 1 8 16,3 3 4-16,-4-4 0 16,1-7 3-16,-2-9-2 15,-2-5 1-15,1-3 0 16,2 0 3-16,7-5 2 16,3-27 4-16,0-11-3 15,-3-6-1-15,-8-2 16 16,-11-6 3-16,0 0-5 15,0 5 1-15,-14 12 1 16,-2 17-9-16,4 12 3 0,5 8-9 16,7 3-8-1,-3 0-7-15,0 17-9 0,0 37 2 16,-7 23 14-16,7 18 2 16,0-10-2-16,3-7-10 15,0-12-42-15,10-17-40 16,18-21-37-16,0-10-30 15,2-18-40-15,-2 0-111 16</inkml:trace>
  <inkml:trace contextRef="#ctx0" brushRef="#br0" timeOffset="188">1868 415 468 0,'0'0'135'16,"0"0"-5"-16,0 0 9 15,0 0-80-15,0 0-50 16,0 0 3-16,0 0 10 16,223-17-10-16,-144 13-12 15,-2 4-25-15,-21 0-199 16,-8 0-119-16</inkml:trace>
  <inkml:trace contextRef="#ctx0" brushRef="#br0" timeOffset="465">2570 361 692 0,'0'0'68'15,"0"0"52"-15,0 0-8 16,0 0-47-16,0 0-41 15,0 0-16-15,-64-17 0 16,64 17-7-16,3 0-1 16,30 0 0-16,17 0 8 15,17 0 0-15,6 0-8 16,-6-3-70-16,-17 3-47 16,-17 0-38-16,-18 0-24 0,-15 6-27 15,0 14-165-15</inkml:trace>
  <inkml:trace contextRef="#ctx0" brushRef="#br0" timeOffset="625">2542 551 75 0,'0'0'153'0,"0"0"-32"15,0 0-23-15,0 0 2 16,0 0 46-16,0 0-75 16,50 16 3-16,-5-16 10 15,5 0-49-15,11 0-23 16,5 0-10-16,8-12-2 15,-8 4-132-15,-5-6-173 16</inkml:trace>
  <inkml:trace contextRef="#ctx0" brushRef="#br0" timeOffset="998">3180 338 369 0,'0'0'361'15,"0"0"-261"-15,0 0 47 16,0 0-24-16,0 0-45 16,0 0-32-16,-51-28-29 15,49 39-17-15,-6 31 1 16,2 13 5-16,3 2-1 16,3-9-2-16,0-2 0 15,6-8-2-15,24-15-1 0,7-13 0 16,14-10 3-16,-4 0 8 15,11-13 0-15,-7-19-1 16,-6-5 23-16,-15-6 15 16,-7 1-4-16,-13-11-2 15,-10 2-10-15,0 3-7 16,-16 4-10-16,-29 19-15 16,-9 11 0-16,-9 11-7 15,-1 3 5-15,7 3-19 16,10 31-92-16,14 9-69 15,21 3-112-15,12-3-285 16</inkml:trace>
  <inkml:trace contextRef="#ctx0" brushRef="#br0" timeOffset="1446">3580 0 554 0,'0'0'179'16,"0"0"-20"-16,0 0-1 16,0 0-39-16,0 0-35 15,0 0-48-15,-16-20-33 16,-6 71 4-16,-13 20 40 16,-7 19-7-16,-8 10 6 15,-7 12-22-15,2 5-3 16,5 0-3-16,12-11-9 15,13-20-5-15,12-18-2 16,10-22-2-16,3-17 0 0,0-15 0 16,0-8 0-1,0-3-6-15,0-3-12 0,0 0-22 16,22-6-30-16,13-35-126 16,15-10-273-16</inkml:trace>
  <inkml:trace contextRef="#ctx0" brushRef="#br0" timeOffset="2008">4130 318 631 0,'0'0'188'0,"0"0"-126"16,0 0 37-16,0 0 11 15,0 0-28-15,0 0-40 16,-3-23-12-16,3 23-13 16,0 0 0-16,0 0 6 15,0-5 7-15,12-4-14 16,29-8 1-16,8-6 6 16,1 0 17-16,-15 3-13 15,-16 11-8-15,-13 4 4 16,-6 5-5-16,0 0 2 15,0 0-5-15,0 0 0 16,0 0-7-16,0 0-3 16,0 0-5-16,0 0-4 0,0 11-7 15,0 27 10-15,0 10 1 16,-9 15 1 0,-1-5 0-16,1-2 0 0,-1-1 0 15,4-13 0-15,3-2-1 16,0-5 0-16,-1-16 0 15,4-4 2-15,0-10-2 16,0 1 1-16,-3-6-1 16,0 0 1-16,-9 0 3 15,-14 0-3-15,-8 0 6 16,-8 0-6-16,10 0 3 16,19 0-4-16,10 0-3 0,3 0 2 15,0 0-1-15,38 0-17 16,33-14 16-16,20-14 0 15,17-7-40-15,-4 4-71 16,-20 19-230-16</inkml:trace>
  <inkml:trace contextRef="#ctx0" brushRef="#br0" timeOffset="63268">4473 130 730 0,'0'0'178'0,"0"0"-5"16,0 0-51-16,0 0-36 15,0 0-21-15,0 0-13 16,25-4 3-16,-25 2-5 15,0 2-10-15,0 0-10 16,0 0-10-16,0 0-8 16,-35 31-7-16,-25 35 14 15,-16 25 12-15,-13 9-8 16,0 3-4-16,13-8-2 16,6-4-3-16,13 1-6 15,16-13-3-15,8-7-2 16,11-12-1-16,10-17-2 15,5-11-14-15,4-16-53 16,3-3-40-16,13-13-93 0,59-18-234 16</inkml:trace>
  <inkml:trace contextRef="#ctx0" brushRef="#br0" timeOffset="63681">5023 529 819 0,'0'0'128'0,"0"0"6"16,0 0 2 0,0 0-23-16,0 0-51 0,0 0-10 15,-22-99-15-15,22 87-6 16,0 1-16-16,12 2 1 15,7-2-11-15,6 7-1 16,1 2-3-16,0 2 3 16,-4 0-1-16,0 0-1 15,-9 17-4-15,-4 15 2 16,-9 8-4-16,0 13 4 16,-28 8 5-16,-27 8 3 15,-8-3-6-15,3-4 1 16,12-13 3-16,16-12-6 15,23-12 1-15,9-7-1 16,0-4-3-16,53-11-2 0,43-3 5 16,37-20 13-1,14-25-13-15,-14-2-4 0,-41 10-106 16,-64 17-273-16</inkml:trace>
  <inkml:trace contextRef="#ctx0" brushRef="#br0" timeOffset="87876">5543 221 440 0,'0'0'256'0,"0"0"-60"16,0 0 9-16,0 0-47 15,0 0-22-15,0 0-55 16,0 0-8-16,3-144-38 16,-3 144-16-16,0 0-8 15,0 0-3-15,0 0-7 16,0 21 3-16,-19 33 4 15,-25 21 17-15,-23 21 2 16,-6 11-6-16,-7 1 1 16,-2-2-7-16,7-9-1 15,4-5-8-15,7-13-2 0,14-10-1 16,12-14 0-16,13-16-2 16,9-14-1-16,8-6-3 15,5-8-35-15,1-3-18 16,2-2-32-16,0 0-53 15,22-6-130-15,48-3-230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2:57:02.6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557 166 726 0,'0'0'177'16,"0"0"-27"-16,0 0 1 16,0 0-43-16,0 0-49 15,0 0-34-15,-7-26-13 16,7 26-5-16,0 0-3 0,0 0 2 16,0 0-2-16,0 11 6 15,0 15 19-15,0 3 1 16,0 10-11-16,0 9-2 15,0 10-9-15,0 9-2 16,7-2-2-16,2-3-2 16,-3-4 0-16,1-7-1 15,-7-10-1-15,0-13-20 16,0 1-113-16,0-9-105 16,0-6-104-16,0-8-388 15</inkml:trace>
  <inkml:trace contextRef="#ctx0" brushRef="#br0" timeOffset="421">884 409 629 0,'0'0'242'15,"0"0"-75"-15,0 0-17 16,0 0-35-16,0 0-56 15,0 0-20-15,3-29-7 16,-3 29-12-16,0 0-13 0,0 0-7 16,0 3-7-1,-7 17-6-15,-2 13 13 0,-4 14 4 16,4 1-2-16,9 1-2 16,0-3 0-16,3-12-4 15,25-9 3-15,10-4 1 16,4-16 6-16,6-5-1 15,-4 0-2-15,-2-11 4 16,-11-14-1-16,-9-10 3 16,-12-5 30-16,-10-15 7 15,0-1-2-15,-10-2-22 16,-18 7-6-16,-8 13-5 0,5 17-7 16,6 6 2-1,-1 9-6-15,1 6-4 16,-3 0-18-16,-8 21-70 0,1 15-126 15,10 4-269-15</inkml:trace>
  <inkml:trace contextRef="#ctx0" brushRef="#br0" timeOffset="5449">3381 286 660 0,'0'0'206'0,"0"0"-122"16,0 0 53-16,0 0-15 15,0 0-66-15,0 0-39 16,19-15-11-16,9 12-2 15,7-2-4-15,4 5-1 16,2 0-82-16,3 0-183 0,0 0-355 16</inkml:trace>
  <inkml:trace contextRef="#ctx0" brushRef="#br0" timeOffset="5776">3777 51 509 0,'0'0'275'15,"0"0"-148"-15,0 0 0 16,0 0-25-16,0 0-45 16,0 0-22-16,77-46-7 15,-52 46-1-15,-6 0-14 0,-3 0-1 16,-3 15-12-16,-7 11 2 15,-6 5 4-15,0 10-5 16,-19 3 16-16,-19 0 3 16,4-7 3-16,10-12-9 15,18-7-11-15,6-1-2 16,0-6 0-16,39 3-1 16,24-10 7-16,30-4 2 15,4 0-9-15,-4 0-120 16,-27-11-395-16</inkml:trace>
  <inkml:trace contextRef="#ctx0" brushRef="#br0" timeOffset="4972">2803 306 614 0,'0'0'243'0,"0"0"-190"16,0 0 64-16,0 0 5 16,0 0-63-16,0 0-37 15,0 0-14-15,-19-6-6 0,41 6 1 16,22 0 1-16,14-3 1 15,2-1-1-15,3 2-4 16,-5-1-8-16,-14 3-112 16,-16 0-71-16,-15 0-68 15,-13 0-271-15</inkml:trace>
  <inkml:trace contextRef="#ctx0" brushRef="#br0" timeOffset="5215">2866 151 463 0,'0'0'279'0,"0"0"-135"0,0 0 0 15,0 0 13-15,0 0-40 16,0 0-43-16,-3-40-37 16,3 40-15-16,0 0-14 15,0 0-8-15,0 14-4 16,3 15 4-16,14 8 3 15,-6 3-1-15,0 6 1 16,1-2-3-16,1 0-35 16,3 1-136-16,6-3-125 15,9-11-326-15</inkml:trace>
  <inkml:trace contextRef="#ctx0" brushRef="#br0" timeOffset="4073">1696 268 342 0,'0'0'56'16,"0"0"35"-16,0 0 43 16,0 0-16-16,0 0-21 15,0 0-2-15,-101 38 5 16,76-32 0-16,-3-1-2 15,-5 0-17-15,14-1-24 16,7-4-17-16,5 0-7 16,7 0-11-16,0 0-13 15,0 0 1-15,0 0-6 0,35 0-1 16,23-18-2-16,21-7 2 16,13 1-2-16,1 5 1 15,-8 4-2-15,-22 7 0 16,-24 5 0-16,-20 3 0 15,-19 0-16-15,0 0-75 16,-25 3-67-16,-21 11-91 16,-10 4-106-16</inkml:trace>
  <inkml:trace contextRef="#ctx0" brushRef="#br0" timeOffset="4153">1696 268 428 0</inkml:trace>
  <inkml:trace contextRef="#ctx0" brushRef="#br0" timeOffset="4343">1696 268 428 0,'24'-106'180'0,"-24"75"-21"0,0-3-15 0,0 5 20 0,0 7-29 16,0 5-20-16,0 8-34 15,0 6-18-15,0 3-23 16,0 0-18-16,0 0-13 16,0 0-9-16,0 0-1 15,0 3-6-15,9 23 3 16,0 13 4-16,-2 13 3 15,-4 5-2-15,-3 8-1 16,0 2 3-16,0-4-3 16,0-6-91-16,0-9-109 15,0-13-190-15,19-13-422 16</inkml:trace>
  <inkml:trace contextRef="#ctx0" brushRef="#br0" timeOffset="4699">2081 297 496 0,'0'0'168'16,"0"0"1"-16,0 0-12 15,0 0-10-15,0 0-47 16,0 0-31-16,0-91-13 16,0 85-26-16,16 2-19 15,6 4-9-15,3 0-2 0,-5 0-2 16,2 10-2-16,-9 6-1 15,-7 13 0-15,-6 8 1 16,0 7 4-16,-6 9 0 16,-29-2 6-16,-7 2-4 15,8-13 3-15,8-12-2 16,17-11-3-16,6-8 0 16,3-4-2-16,0-1 1 15,0 1 0-15,19 1 1 16,22-6 4-16,15 0 2 15,18 0-6-15,12-3-31 16,4-14-136-16,-15 3-177 16,-12 5-521-16</inkml:trace>
  <inkml:trace contextRef="#ctx0" brushRef="#br0" timeOffset="12054">712 1675 912 0,'0'0'207'0,"0"0"-43"0,0 0-36 15,0 0-39-15,0 0-40 16,0 0-8-16,0 0-10 15,0-29-12-15,0 29-1 16,0 0-10-16,0 0-8 16,0 9-7-16,0 31-6 15,0 11 13-15,0 18 2 16,-3 3-1-16,0-1-1 16,0 6 2-16,3-8 0 15,-3-7-2-15,3-17-13 16,0-9-77-16,0-10-48 15,0-6-106-15,3-18-128 16,28-2-424-16</inkml:trace>
  <inkml:trace contextRef="#ctx0" brushRef="#br0" timeOffset="12461">1058 1818 813 0,'0'0'189'0,"0"0"-30"16,0 0-33-16,0 0-52 16,0 0-27-16,0 0-20 15,-22-23-15-15,22 23-12 16,-3 0-9-16,-3 23 5 0,-1 12 4 16,4 6 0-16,3 3 0 15,0-4 1-15,6-9-2 16,23-8 1-16,2-3-2 15,8-16-4-15,-1-4 6 16,-3 0 8-16,1-15-4 16,-8-13 4-16,-3-10 3 15,-3 1-2-15,-6-7 10 16,-10 3 8-16,-6-3-3 16,0 10 2-16,-19 5-9 15,-18 6-7-15,-9 3-10 16,-1 10-5-16,6 0 2 15,3 10-3-15,2 0-2 16,8 4-17-16,3 27-70 0,9 12-39 16,16 5-131-1,0 4-166-15</inkml:trace>
  <inkml:trace contextRef="#ctx0" brushRef="#br0" timeOffset="12738">1668 1841 219 0,'0'0'573'16,"0"0"-459"-16,0 0 10 16,0 0-6-16,0 0-37 0,0 0-32 15,-54-18-14-15,54 16-11 16,0 2-10-16,4-3-3 15,24-6-10-15,14 4 16 16,8-1-12-16,-2-2-4 16,-1 2 3-16,-8 2-4 15,-17 4-64-15,-12 0-97 16,-10 0-82-16,0 0-48 16</inkml:trace>
  <inkml:trace contextRef="#ctx0" brushRef="#br0" timeOffset="13008">1668 1841 346 0,'-47'-132'284'0,"44"121"-93"16,3 6-4-16,0-5-21 16,0 5-48-16,0 2-30 15,0 3-24-15,0 0-24 16,0 0-22-16,0 0-18 15,0 0-1-15,0 12-12 16,0 19 4-16,0 12 9 16,6 8 3-16,3 6-2 15,-2-6 0-15,2 4 0 16,-3-7-2-16,4-5-83 0,10-11-129 16,2-12-109-16,6-11-437 15</inkml:trace>
  <inkml:trace contextRef="#ctx0" brushRef="#br0" timeOffset="13396">2047 1698 643 0,'0'0'229'0,"0"0"-83"16,0 0-13-16,0 0-7 15,0 0-49-15,0 0-41 0,-16-46-25 16,25 46-10 0,16 0 1-16,4 0-2 0,-1 0-7 15,-1 17 4-15,-10 12-4 16,0 6-5-16,-10 4 8 16,-7 4 3-16,0 0 1 15,-4-3 0-15,-16-6-1 16,3-2 1-16,-2-3 4 15,2-9-2-15,7-6-1 16,4-3-1-16,6-11 2 16,0 0-1-16,0 0 0 15,0 0 2-15,0 0-3 16,22 0 1-16,20-8 1 16,18-15-2-16,20-11-21 0,2-1-112 15,-8 7-106 1,-27 12-181-16</inkml:trace>
  <inkml:trace contextRef="#ctx0" brushRef="#br0" timeOffset="14148">1595 1841 270 0,'0'0'99'16,"0"0"-38"-16,0 0 4 16,0 0 19-16,0 0-24 15,0 0-34-15,-64 14 10 16,64-14 39-16,0 0-11 15,0 0-15-15,0 0-20 16,0 0-2-16,0 0 0 0,0 0 3 16,0 0 1-16,0 0-5 15,0 0-1-15,0 0-6 16,0 0-3-16,0 0-12 16,0 0-2-16,0 0-2 15,0 0-2-15,0-2-2 16,0 2 4-16,0 0 0 15,8-5 1-15,1 5-1 16,7-1 0-16,3-8-1 16,3 4 0-16,9-1 0 15,4 2-1-15,1 4 4 0,-8-2-1 16,-9 2-1 0,-3 0-2-16,-10 0-71 0,-6 0-150 15,0 0-150-15</inkml:trace>
  <inkml:trace contextRef="#ctx0" brushRef="#br0" timeOffset="14607">2564 1838 697 0,'0'0'121'0,"0"0"-58"0,0 0 46 16,0 0 16-16,0 0-48 15,0 0-45-15,14-8-26 16,17 5-2-16,10-3 7 15,13 0-8-15,4-3 0 16,8 1-1-16,6 0 0 16,-4-5-2-16,-18 6-88 15,-28 3-54-15,-22 4-61 16,0 0-57-16</inkml:trace>
  <inkml:trace contextRef="#ctx0" brushRef="#br0" timeOffset="14865">2704 1678 448 0,'0'0'261'0,"0"0"-82"16,0 0-21-16,0 0-17 16,0 0-38-16,0 0-40 15,-7-20-24-15,7 20-19 16,0 0-20-16,0 0-3 15,0 29-14-15,0 11 17 16,7 13 5-16,-4 8-3 16,-3 4 2-16,0 4-1 15,0 0-3-15,0-4 0 16,0-4-29-16,0-12-163 16,6-10-159-16</inkml:trace>
  <inkml:trace contextRef="#ctx0" brushRef="#br0" timeOffset="15131">3353 1906 724 0,'0'0'217'16,"0"0"-130"-16,0 0 33 0,0 0-12 15,0 0-52 1,0 0-46-16,-8-19-10 0,16 19-9 16,23 0 9-1,10 0 2-15,11 0 1 0,8 0-3 16,-4-6-55-16,1-3-140 16,-5 0-166-16</inkml:trace>
  <inkml:trace contextRef="#ctx0" brushRef="#br0" timeOffset="15512">3675 1683 842 0,'0'0'115'0,"0"0"6"0,0 0 11 16,0 0-62-16,0 0-43 15,0 0-16-15,140-68 1 16,-85 68 2-16,-5 0-3 16,-9 0-11-16,-5 15 0 15,-7 7-1-15,-14 13-1 16,-8 7-12-16,-7 9 14 16,0 4 1-16,-19 4 7 15,-22 2-8-15,-3-7 2 16,1-5 4-16,9-12-6 15,15-17 4-15,13-8-4 16,6-6 0-16,0-4 0 16,6 2 0-16,22-4 0 0,7 0 4 15,20 0 4-15,5-6-3 16,9-18-1-16,8-1-4 16,-5-1-73-16,-1 9-117 15,-14 3-195-15</inkml:trace>
  <inkml:trace contextRef="#ctx0" brushRef="#br0" timeOffset="16216">4750 1855 351 0,'0'0'269'16,"0"0"-172"-16,0 0 30 15,0 0-23-15,0 0 4 16,0 0-33-16,-83 0-20 16,83 0-17-16,3 0-30 15,30-7-4-15,8 6 8 16,16-5 2-16,13 0-2 15,9 4-5-15,4-4-6 0,5-3-1 16,-17 3-5-16,-21 0-85 16,-28 4-92-16,-22 2-71 15,-3 0-161-15</inkml:trace>
  <inkml:trace contextRef="#ctx0" brushRef="#br0" timeOffset="16464">4944 1630 798 0,'0'0'203'15,"0"0"-40"-15,0 0 6 16,0 0-78-16,0 0-46 16,0 0-28-16,-10-21-16 0,10 36-1 15,0 19 0-15,0 11 8 16,0 3-2-16,0 7-2 15,0 2 1-15,3 10-5 16,4 1 0-16,-4 0-17 16,3-1-103-16,10-16-159 15,9-11-214-15</inkml:trace>
  <inkml:trace contextRef="#ctx0" brushRef="#br0" timeOffset="16726">5550 1894 847 0,'0'0'120'0,"0"0"-79"15,0 0 76-15,0 0-13 16,0 0-27-16,0 0-57 15,-28-18-20-15,59 14 0 16,17 1 13-16,16 1-12 16,5 2-1-16,-1 0-59 15,-5 0-160-15,-10-6-206 16</inkml:trace>
  <inkml:trace contextRef="#ctx0" brushRef="#br0" timeOffset="17432">6052 1612 740 0,'0'0'148'16,"0"0"-57"-16,0 0 2 15,0 0-22-15,0 0-28 16,0 0-23-16,143-34 1 15,-115 37-8-15,-6 17-6 0,-8 5-6 16,-4 1-1 0,-10 5-8-16,0 9 8 0,-13 7 13 15,-20 4-7-15,2-5-2 16,12-7-3-16,3-7 1 16,16-9-1-16,0-6-1 15,0-6 0-15,0-5 1 16,25-6 4-16,10 0 7 15,17 0-6-15,20-17-1 16,11-14 0-16,2 0-2 16,-14 7-2-16,-21 1-1 15,-12 7 2-15,-8-2 5 16,-8 1-2-16,-7-3 8 16,1 2 36-16,-10 8-18 0,-2-2-16 15,-4 3 16 1,0 4-5-16,0-1-16 0,0 1-7 15,-4 5-3-15,1 0 0 16,-3 0 2-16,6 0-2 16,-3 0-9-16,-3 0-2 15,-1 0 10-15,1 16 1 16,-7 10 0-16,7 11-1 16,0 4 2-16,6-5-1 15,0 7 0-15,0-14-1 16,22-1 0-16,28-10 1 15,10-16 1-15,7-2 2 16,9 0-2-16,-2-22 4 0,-5-10-2 16,-8-5-1-1,-13-5 1-15,-14-1 4 0,-18-10 7 16,-13 6 5-16,-3 1 2 16,-35 3-16-16,-37 14-5 15,-14 6-5-15,-1 17-6 16,9 6-44-16,18 0-55 15,33 0-67-15,27 12-110 16,39-4-294-16</inkml:trace>
  <inkml:trace contextRef="#ctx0" brushRef="#br0" timeOffset="17740">7364 1344 912 0,'0'0'147'0,"0"0"-41"16,0 0 17-16,0 0-14 16,0 0-47-16,0 0-34 15,-34-49-10-15,81 49-13 16,22 0 6-16,30 20-2 15,6 19 2-15,-4 10 1 0,-15 6 0 16,-26 8-6 0,-18 5-6-16,-26 12 0 0,-16 23-3 15,-22 17-6 1,-51 18-84-16,-36-4-127 0,-14-17-229 16</inkml:trace>
  <inkml:trace contextRef="#ctx0" brushRef="#br0" timeOffset="18383">5662 1505 542 0,'0'0'176'15,"0"0"-16"-15,0 0-8 16,0 0-13-16,0 0-37 16,0 0-24-16,0-25-40 15,-8 25-13-15,-3 0 0 0,-8 0-13 16,-14 15-8-16,-8 33-4 15,-6 18 0-15,5 14 11 16,7 11-2-16,16 13-1 16,13 5-4-16,6 2-3 15,3-9 2-15,41-10-2 16,20-14-2-16,28-21-31 16,26-23-71-16,9-28-147 15,3-6-236-15</inkml:trace>
  <inkml:trace contextRef="#ctx0" brushRef="#br0" timeOffset="19030">4343 1329 235 0,'0'0'574'0,"0"0"-413"16,0 0-18-16,0 0-3 15,0 0-72-15,0 0-35 16,6-23-32-16,29 23 0 16,17 14 12-16,1 15-3 15,-2 14-8-15,-3 11 8 16,-10 9-2-16,-16 12-5 0,-19 5 1 16,-3 14-3-16,-28 15-1 15,-32 11-48-15,-11 2-172 16,7-12-231-16</inkml:trace>
  <inkml:trace contextRef="#ctx0" brushRef="#br0" timeOffset="19714">3089 1563 327 0,'0'0'176'16,"0"0"-15"-16,0 0-6 15,0 0-29-15,0 0 8 16,0 0-2-16,0-42-48 0,-4 39-5 16,4 3-29-1,0 0-6-15,0 0-14 0,0 0-23 16,0 0-7-16,-3 5-2 16,-12 30-18-16,-9 22 20 15,-4 21 7-15,0 13-7 16,12 9 6-16,10 9-1 15,6-4-4-15,0-16-1 16,25-15 1-16,25-22-1 16,36-24-91-16,32-22-34 15,28-6-198-15</inkml:trace>
  <inkml:trace contextRef="#ctx0" brushRef="#br0" timeOffset="21908">8689 1569 563 0,'0'0'131'0,"0"0"-80"15,0 0 23-15,0 0 16 16,0 0-42-16,0 0-16 15,0 0 3-15,60 0 8 16,-22-2 7-16,4-2-11 0,12 4-1 16,9-8 6-16,10 2-14 15,6-5-5-15,1-4-1 16,-4 1-7-16,-12-3-2 16,-14 5-5-16,-18 1-3 15,-15 2 1-15,-12 1 2 16,-5-3 8-16,0-1-10 15,0-5-5-15,-3 0-2 16,-22 0-1-16,-1-1 0 16,-8 4 0-16,5 2 0 15,1 7 0-15,11 0 4 16,11 5-2-16,6 0-1 16,0 0-1-16,0 0-3 0,0 0 3 15,0 0-3-15,26 0 3 16,12 10 0-16,6 14 6 15,5-1-2-15,-5 3 3 16,-3-1-7-16,-7 3 2 16,-5-1 0-16,-3-1 2 15,-13-4-4-15,-10-2 1 16,-3 3-1-16,-3 0 0 16,-38 8 0-16,-17-1-1 15,-2-3-26-15,12-4-170 16,22-2-37-16,26-8-67 15</inkml:trace>
  <inkml:trace contextRef="#ctx0" brushRef="#br0" timeOffset="22167">10220 1567 694 0,'0'0'158'15,"0"0"-84"-15,0 0 66 16,0 0 1-16,0 0-30 16,0 0-63-16,-17-12-30 15,34 12-9-15,18 0 5 16,6 0-3-16,6 0-7 0,2 0 0 16,-15 0-4-1,-8 0-18-15,-6 8-132 0,-6 4-78 16,6-1-58-16,9-8-225 15</inkml:trace>
  <inkml:trace contextRef="#ctx0" brushRef="#br0" timeOffset="22413">10766 1386 566 0,'0'0'243'0,"0"0"-103"16,0 0 33-16,0 0-48 15,0 0-50-15,0 0-38 16,-16-26-17-16,16 26-6 0,0 12-5 16,-3 19 21-1,0 7-2-15,-3 5-9 0,2-4-7 16,4 1-9-16,0 1 0 16,0-13-3-16,0-2-3 15,0-1-93-15,0-10-150 16,13-7-82-16,15-8-41 15</inkml:trace>
  <inkml:trace contextRef="#ctx0" brushRef="#br0" timeOffset="22772">10912 1541 458 0,'0'0'216'0,"0"0"-73"0,0 0-2 15,0 0-16 1,0 0-40-16,0 0-17 0,0-36-30 15,0 36-23-15,0 0-15 16,0 0 1-16,6 13-1 16,7 4 4-16,4 0-3 15,-1 3 2-15,6 0-2 16,0-3-1-16,3-6 0 16,-3-5 0-16,3-2 2 15,-1-4 11-15,-7 0-4 16,3-6 27-16,-10-20 22 15,-7-5-10-15,0-5-19 0,-3 3-10 16,0-1-4 0,-22 4-12-16,-17 5-3 0,1 8-3 15,-3 11-1-15,3 6-3 16,4 0 3-16,4 26-16 16,8 8-104-16,10 7-89 15,12-7-124-15,0-8-284 16</inkml:trace>
  <inkml:trace contextRef="#ctx0" brushRef="#br0" timeOffset="23220">11186 1124 597 0,'0'0'206'0,"0"0"-94"15,0 0-18-15,-178-127 2 0,101 99-13 16,-2 5-19-16,2 9-16 16,2 10-19-16,1 4-14 15,-2 4-11-15,1 30 2 16,4 9 0-16,7 8 3 16,10 10-2-16,7 10 2 15,8 8-3-15,12 10 1 16,13 3-3-16,14 3-2 15,11 4 0-15,49 6 3 16,20-3-4-16,14-5 4 0,10-20-1 16,8-20-2-1,9-26 9-15,3-31-8 0,3 0 9 16,10-49 1-16,-13-30-4 16,-4-19 15-16,-6-19 11 15,-15-9 2-15,-17-11-17 16,-27-3 9-16,-36 6-17 15,-19 15-1-15,-63 20-7 16,-72 10-4-16,-52 21-3 16,-35 19-10-16,-1 37-62 15,33 12-139-15,31 12-497 16</inkml:trace>
  <inkml:trace contextRef="#ctx0" brushRef="#br0" timeOffset="32260">12094 569 170 0,'0'0'119'0,"0"0"-30"16,0 0-5-16,0 0 7 16,0 0-33-16,0 0-5 15,0 0 1-15,-99 0-14 16,71 0-4-16,-1 0 0 16,-5 0-12-16,-1 0 10 15,-4 0-6-15,-2 0 4 16,-6 0-2-16,-19 0-10 0,-14 5-2 15,-10-2-5 1,-1 0 1-16,-2 0-5 0,2-3 4 16,-2 0-2-16,-6 0 0 15,-12 0 0-15,-9 2-7 16,-14 1 3-16,1 3 0 16,-7 0-5-16,7-6-1 15,5 0 2-15,12 0 0 16,10 0-3-16,4 0 3 15,-3-3-3-15,-5-6 0 16,-14 1 0-16,-10 2 1 16,-12 3 0-16,-3-1-1 15,-1 0 1-15,4 4-2 16,10 0-2-16,-1 0-1 0,3 0 4 16,2 0 2-1,5 0-2-15,12-9 2 0,13-2-2 16,9-1 0-16,8 1 2 15,-9 0-1-15,-15 8-1 16,-12 3-1-16,-6 0-1 16,9 0 2-16,11 0 1 15,8 0 1-15,5 0-2 16,-5 0 1-16,-6 0-1 16,-4 0 1-16,7 0-1 15,11 0 1-15,1 0-1 16,8 0 0-16,-7 0 0 15,-6 0 0-15,-13 0 0 16,-3 0-1-16,-6 0 0 0,-10 5 1 16,-1 15-1-16,-8 3 1 15,-7 3 0 1,0 2 0-16,-3 2-2 0,6-5 2 16,6-3 4-16,10-4-4 15,7-1 0-15,0 0 1 16,-8-6-1-16,-2 7 0 15,-6-3 0-15,-1 1 0 16,8 8-2-16,2-2 2 16,3 7-2-16,6-3 2 15,5-4 0-15,8-2 1 16,9-4-1-16,21-9 1 16,17-4 0-16,17-3 0 0,13 0 3 15,3 0-3-15,-3 0 1 16,3 0-2-16,3-3 0 15,-8-3 0-15,-4 6 0 16,-20 0-1-16,-13 0-2 16,-15 0 3-16,-19 14 0 15,-3 4 0-15,-8-4 0 16,7-5 0-16,14-4 2 16,11-2-1-16,5-3 0 15,4 0 1-15,-4 0-2 16,-8 0 0-16,9 0 0 15,-1 0 0-15,12 0 0 0,5 0 3 16,-5 0-3-16,-9 0 0 16,-24 0-3-16,-18 0-1 15,-16 18 4-15,4 7-1 16,17 4 0-16,30-6 1 16,28-7 0-16,23-6 0 15,9-5-1-15,7 1 1 16,6-3 0-16,-5 2-2 15,5 5 0-15,0 4-2 16,3 6 0-16,0 5 0 16,0 1 1-16,0 8 3 15,0 15 1-15,0 22 0 16,-2 18 0-16,-21 8-1 16,-2 1 1-16,3-7-1 15,-1 3 1-15,1 3-1 0,0 4 2 16,-4-7-2-16,7 0 0 15,-3-2 0-15,3-4 2 16,0 4-1-16,-6 2-1 16,3-3 0-16,3-2 1 15,5-12-1-15,14-21 0 16,0-18-7-16,11-12-15 16,33-12 22-16,16-5 2 15,23-3 15-15,15-6-13 16,16 0 0-16,10 0 0 0,0 0 0 15,1 0 2-15,-9 11-5 16,8 6 1-16,16-3-2 16,32-4 0-16,38-10 0 15,50 0 0-15,43 0 4 16,27-15-4-16,3 1 2 16,-28 5-2-16,-33 9 1 15,-30 0 1-15,-20 0 0 16,-5 0-2-16,-2 0 0 15,11-11-1-15,4-3 1 16,10 2 0-16,-4 4 1 16,-5 2-1-16,-9 6 1 15,-12 0-1-15,-13 0 1 0,-16 0 1 16,-16 0-1 0,-11 0 1-16,-11 0-2 0,0 0 0 15,11-12-6-15,22-11 6 16,8 1 2-16,3 2-1 15,-19 2-2-15,-28 7 1 16,-22 3 0-16,-22-2-2 16,-11 0 4-16,1-2-1 15,-4-2-1-15,7-3 1 16,6-4-1-16,16-2 3 16,26-5-2-16,25 3 0 15,6-1-1-15,-6 0 0 16,-16 3-1-16,-15-1 0 15,-7 6 0-15,3-3 1 16,4 1 0-16,4 3 1 0,2 0-1 16,-4 0-1-1,-2-1-1-15,-10 1 2 0,-11-3 0 16,-11 3 0-16,-10 0 2 16,-13 0-2-16,-5 2 1 15,-11-2-1-15,-12 3 1 16,-4 0-1-16,-9 2 0 15,-7 4 3-15,-9 2-3 16,-8 3 1-16,0 0 0 16,6 0-1-16,5 3-5 15,6-2 4-15,4 2 0 16,3-3-2-16,-1-3 3 16,5-3 1-16,-4-3 2 0,-10 4-2 15,-6 0 1-15,-8-1 0 16,-8 4-2-16,-3-7 9 15,2 1-8-15,1-3 6 16,3-4 3-16,2-2 1 16,1-3-10-16,4-3 0 15,6-8-1-15,-3 0 0 16,-1-4 2-16,-5 2-1 16,-1-1 4-16,-2 5 6 15,-1-2 0-15,3-2 4 16,-1 6-5-16,3-2-3 15,3 7-1-15,-6 2 4 0,9 0-6 16,-4-3-2 0,-1-1 0-16,7-3 1 0,-6-1-2 15,0-3 0-15,-1-4 6 16,-9-4 1-16,4-7-2 16,-4-1 2-16,0 2-2 15,3 6 0-15,-3 1-3 16,2 2 0-16,-2 1-1 15,0 7-1-15,-3-3 0 16,0 5-1-16,0 1 0 16,0-3 0-16,0-1 2 15,0 0-2-15,0-5 1 0,0 5 1 16,0 4-2 0,0 8 0-16,0-1 0 0,0 5 0 15,0-1 1-15,0-1-1 16,0-3 2-16,0 0-4 15,0 0 1-15,0 5 1 16,0-2 1-16,2 7-1 16,1 5 0-16,-3-3 0 15,0 4 0-15,0-1 0 16,0 6 0-16,0 0-7 16,-16 0-90-16,-47 0-78 15,-39 0-220-15</inkml:trace>
  <inkml:trace contextRef="#ctx0" brushRef="#br1" timeOffset="139415">12141 1505 628 0,'0'0'173'16,"0"0"-10"-16,0 0-8 15,0 0-43-15,0 0-18 16,0 0-20-16,0 0-18 15,-3-62-21-15,3 62-15 16,0 0-11-16,0 0-9 16,0 9-5-16,3 28-2 15,16 12 7-15,8 11 4 16,-8-3-2-16,-1-9-2 16,-2-7 2-16,-6-13-1 15,-1-10-1-15,-2-13 1 16,-1-5 0-16,-3 0 1 15,11 0 7-15,14-20 33 0,26-32 6 16,26-22-25 0,21-17-8-16,16-9-11 0,20-12-2 15,12-2 2-15,7 3-3 16,-10 10 0-16,-34 30-1 16,-43 30 0-16,-34 27 0 15,-29 14-22-15,-6 14-52 16,-16 52-95-16,-56 31-100 15,-30 16-181-15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2:58:57.2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2631 1099 785 0,'0'0'232'0,"0"0"-86"0,0 0 29 15,0 0-61-15,0 0-48 16,0 0-11-16,0 0-25 15,-61-37-8-15,67 33-13 16,35-6-2-16,29-5-2 16,39-5 2-16,4 0-2 15,2 8-2-15,-32 3-3 16,-39 9-17-16,-22 0-82 16,-22 0-140-16,0 15-222 15</inkml:trace>
  <inkml:trace contextRef="#ctx0" brushRef="#br0" timeOffset="584">3322 884 866 0,'0'0'137'15,"0"0"-37"-15,0 0 6 16,194-39-24-16,-133 39-34 15,-17 0-25-15,-19 0-15 16,-9 5-6-16,-16 12-2 16,0 9 0-16,0 3 0 15,-16 5 1-15,-15 0 6 0,-1 1-1 16,7-10 2 0,8-4-6-16,14-7-2 0,3-6 0 15,0-8 0-15,0 4 0 16,0-2 1-16,23-2 1 15,9 0 6-15,9 0 3 16,1 0-4-16,-4-12 1 16,-13-4-4-16,-6-2 9 15,-7 1 14-15,-5 3-5 16,-4 5-5-16,-3 3-7 16,0 4-4-16,0-2-6 15,0 4-1-15,0 0-11 16,3 9-10-16,10 17 20 15,2 6 4-15,4-7-2 0,5-3 1 16,1-4-2 0,0-12 2-16,10-6 3 0,-1 0 1 15,7 0 3-15,1-20-3 16,-7-12 0-16,-3-5 5 16,-9 0-1-16,-18 3 10 15,-5 0 2-15,-5 2-11 16,-50 3-10-16,-8 6-2 15,-7 9 1-15,13 12-3 16,13 2-11-16,17 2-74 16,18 33-103-16,9 5-129 15,0-1-142-15</inkml:trace>
  <inkml:trace contextRef="#ctx0" brushRef="#br0" timeOffset="824">4457 908 776 0,'0'0'169'15,"0"0"4"-15,0 0-32 16,0 0-40-16,0 0-47 16,0 0-31-16,63-26-20 15,0 26 5-15,17 0-1 16,-4 0-4-16,-12 0 1 15,-17 0-4-15,-9 0-73 0,-19 2-148 16,-11 4-102-16,-8-6-403 16</inkml:trace>
  <inkml:trace contextRef="#ctx0" brushRef="#br0" timeOffset="1036">4605 710 780 0,'0'0'170'0,"0"0"0"0,0 0-28 16,0 0-45-16,0 0-62 15,0 0-32-15,-14 23-1 16,33 23 16-16,3 5 3 16,-3-2-7-16,-4 5-5 15,-2-6-8-15,-4 1 0 0,-5-6-1 16,-1-5-190-16,-3-4-282 15</inkml:trace>
  <inkml:trace contextRef="#ctx0" brushRef="#br0" timeOffset="1285">5130 816 816 0,'0'0'205'0,"0"0"-29"0,0 0-23 16,0 0-55-16,0 0-70 16,0 0-20-16,0-3-7 15,0 31 20-15,0 6-7 16,6 7-5-16,-2-1-9 16,-4 5 3-16,0 4-3 15,0 3 0-15,-4-1-71 16,-8-14-264-16,9-2-357 15</inkml:trace>
  <inkml:trace contextRef="#ctx0" brushRef="#br0" timeOffset="4434">5419 884 347 0,'0'0'175'15,"0"0"0"-15,0 0-8 16,0 0-34-16,0 0-19 15,0 0-17-15,-3-54-16 0,-3 51-23 16,3 1-14-16,3 2-11 16,0 0-5-16,0 0-22 15,0 0-5-15,0 0-1 16,0 20-10-16,-13 17 9 16,-1 9 1-16,0 2 3 15,3 4-2-15,11-4-1 16,0-5 0-16,0-6-1 15,30-9 1-15,7-10 0 16,4-4 2-16,0-14-2 16,2 0 2-16,-9 0 4 15,-5-17 3-15,-7-12-3 16,-10-5 6-16,-12-5 7 16,0-10 1-16,-9-3-11 15,-32 3-8-15,-13 0-1 0,4 12-8 16,5 15-38-16,13 4-51 15,22 7-116-15,10 2-127 16,10 1-355-16</inkml:trace>
  <inkml:trace contextRef="#ctx0" brushRef="#br0" timeOffset="7343">5438 227 364 0,'0'0'104'15,"0"0"7"-15,0 0-10 16,0 0 4-16,0 0-10 15,0 0-4-15,-6-3 20 16,6-3-22-16,-6 3-14 16,-17-5-36-16,-19-1-17 0,-27 6-7 15,-22-2-8 1,-27 5-6-16,-25 0 0 16,-25-4 2-16,-24-4-3 0,-27-9 0 15,-29-3 1-15,-21 2 1 16,-14 2 1-16,0 2 3 15,16-4-4-15,33-2 1 16,30 1-3-16,42 3 2 16,25 6-4-16,19 10 1 15,8 0-1-15,-2 0 2 16,-5 16-1-16,-1 13 0 16,1 9-1-16,15-8 1 15,33-9 1-15,27-7 1 16,23-11-1-16,16-3 0 15,3 0 0-15,0 0 2 0,0 0 0 16,0 0-2 0,0 0 0-16,0 0-5 0,0 0 0 15,0 8 0-15,0 18-1 16,0 9 0-16,6 13 6 16,10 10 14-16,6 7-9 15,4 18 9-15,-4 16 9 16,-3 17-4-16,-3 15-7 15,-13 11 3-15,3 1-9 16,1 1 5-16,2-4 1 0,7 0-6 16,3-1 0-1,3-3-6-15,-5-16 2 16,5-29-1-16,-6-21 1 16,-1-28-2-16,1-16 0 0,-6-15 1 15,-1-5 3-15,-6-2-3 16,16-4-1-16,20 4 0 15,21-4 7-15,36 0 2 16,30 0-9-16,26 0 1 16,29 0 0-16,26-4 4 15,15-6-3-15,-2-5-2 16,-4-1-21-16,-17 1 2 16,-1 0-4-16,-1 7 10 15,13 5 5-15,2 1 6 16,-4 2-3-16,-12-3-5 15,-21-9-5-15,-23 1-8 0,-12-7 15 16,-6 2 8-16,-18-1 0 16,-14-1 0-16,-25 6 0 15,-23 4-2-15,-16 2 2 16,-13 1 0-16,0 1-1 16,5 2 2-16,-8-7-1 15,-3 7 0-15,-7-1 1 16,-9 3-1-16,-3 0 1 15,3 0 1-15,-3 0 5 16,0-2 18-16,0-2 0 16,0 1-1-16,13-14-3 15,6-3-2-15,3-3-12 0,8-5-4 16,-12-1 3 0,-5-5-1-16,6-6 0 0,-6-12 7 15,-4-2 8-15,-3-6-8 16,-6-12-2-16,0-2 1 15,0-3-3-15,-12-3 1 16,-13-3-2-16,-1-4-2 16,6 5 1-16,12 5-1 15,5 3 3-15,3 8-6 16,0 6-1-16,0 9 2 16,3 5-1-16,10-2-1 15,-1-2 1-15,-6-1 1 16,1-1 0-16,-4 1 3 15,-3 2-4-15,0 7 2 0,0 7-2 16,0 9 0 0,0 6 1-16,0 0-2 0,0 3 2 15,0-3-3-15,0 0 2 16,0 6-2-16,0-1 0 16,0 9 0-16,0 4 2 15,0-1-2-15,0 3 0 16,0-3 0-16,-6-5-1 15,-35-1-1-15,-46 6-3 16,-43 3 1-16,-45 0 0 16,-35 40-58-16,-2 9-90 15,25 0-216-15,40-18-577 16</inkml:trace>
  <inkml:trace contextRef="#ctx0" brushRef="#br1" timeOffset="26663">6 1368 830 0,'0'0'253'0,"0"0"-94"16,0 0-25-16,0 0-42 15,0 0-28-15,0 0-29 16,-6-104-12-16,6 104-8 16,0 0-13-16,0 0-2 15,0 0-5-15,12 29 0 16,10 12 5-16,8 10 2 0,-2 3 4 15,1-5-5 1,-7-12 0-16,0-15-1 0,-7-12 2 16,-5-10-3-16,16 0 2 15,25-29 2-15,29-37 8 16,27-35 0-16,17-18 3 16,3-16-7-16,-1 4-6 15,-16 28-1-15,-28 31-8 16,-38 38-50-16,-28 23-73 15,-16 11-231-15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2:56:58.08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63 74 768 0,'0'0'181'0,"0"0"-11"15,0 0-36-15,0 0-54 16,0 0-48-16,0 0-24 16,0-11-8-16,0 24-11 15,-13 17 8-15,4 4 3 0,6 0 0 16,0 4 2-1,3-8-2-15,0-1-1 0,12-9-2 16,15-7 3-16,7-13 0 16,7 0 7-16,-3 0 7 15,-2-24-2-15,-11-2 15 16,-9-5 17-16,-10-7-6 16,-6 2-8-16,0-2-5 15,0 3-18-15,-28 7-1 16,-8 5-6-16,-5 7 0 15,0 7-4-15,0 9-3 16,5 0-33-16,8 17-62 16,12 20-38-16,13 6-89 15,3-6-160-15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2:58:38.1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0 334 886 0,'0'0'190'0,"0"0"-79"16,0 0 27-16,0 0-33 15,0 0-39-15,0 0-34 16,0 0-16-16,0-6-5 16,3 6-11-16,22 0-2 15,30-6 2-15,27-7 2 16,23 0 15-16,0 0 1 15,-18-4-10-15,-31 8-6 16,-27 3-1-16,-13 1 6 16,-16 5-6-16,0 0 3 15,0 0-1-15,0-6-1 0,-10-2 1 16,-15-4 0-16,-10-8 1 16,-1 3-2-16,11-1-1 15,3 4 1-15,9 8-1 16,4 1-1-16,6 2 5 15,0 3-4-15,3-6 1 16,0 6-2-16,0 0-2 16,0 0-1-16,0 0-7 15,19 0-6-15,9 0 16 16,14 0 6-16,-4 0-6 16,-3 14-1-16,-10 6 0 15,-6 3 1-15,-2-3-1 16,-12 4 0-16,-5-2-3 0,0 2 4 15,0 2-5 1,-22-2 2-16,-3-9-2 0,2 2-29 16,11-2-79-16,12-4-85 15,16-4-111-15,59-7-106 16</inkml:trace>
  <inkml:trace contextRef="#ctx0" brushRef="#br0" timeOffset="216">1284 220 685 0,'0'0'228'0,"0"0"-104"16,0 0 38-16,0 0-15 0,0 0-77 16,0 0-35-16,3-26-17 15,22 26-2-15,7-6-14 16,7 6-2-16,-1 0-1 15,6 0-82-15,0 9-170 16,4 2-122-16,0-5-338 16</inkml:trace>
  <inkml:trace contextRef="#ctx0" brushRef="#br0" timeOffset="461">1814 37 721 0,'0'0'221'16,"0"0"-44"-16,0 0-19 16,0 0-42-16,0 0-46 15,0 0-42-15,-3-33-15 16,3 33-13-16,0 13 1 16,0 18-1-16,0 12 5 15,0 3-4-15,0 0 0 16,0-1-1-16,0-2-6 15,0-9-70-15,0-5-100 16,0-14-88-16,28-4-95 0</inkml:trace>
  <inkml:trace contextRef="#ctx0" brushRef="#br0" timeOffset="814">2090 214 476 0,'0'0'241'0,"0"0"-78"15,0 0-3-15,0 0-25 16,0 0-33-16,0 0-57 16,-15-51-29-16,15 51-16 15,-7 0 0-15,7 25 1 16,-3 1 1-16,3 0-2 16,0 0-1-16,0-1 1 15,25-11 0-15,10-5 7 16,7-9 1-16,9 0 15 15,2-9 32-15,-7-13 2 0,-15-7-16 16,-15-5-4 0,-16-3 4-16,0-6-16 0,-16 3-20 15,-28-3-2-15,-8 11-3 16,5 16-2-16,6 11-1 16,5 5-10-16,-5 21 9 15,-3 34-56-15,-3 10-81 16,-8 12-80-16,1 6-209 15,-2-2-284-15</inkml:trace>
  <inkml:trace contextRef="#ctx0" brushRef="#br0" timeOffset="1021">1240 755 794 0,'0'0'234'0,"0"0"-116"16,0 0 19-16,228-75-17 15,-8 24-13-15,49-7-59 16,1-1-22-16,-34 16-5 16,-52 11 5-16,-51 12 0 15,-41 14-13-15,-34 6-10 16,-30 0-3-16,-22 0-31 16,-6 14-124-16,-31 10-274 15</inkml:trace>
  <inkml:trace contextRef="#ctx0" brushRef="#br1" timeOffset="44973">420 875 906 0,'0'0'160'15,"0"0"9"-15,0 0-32 0,0 0-71 16,0 0-9 0,0 0-15-16,0-95-13 0,0 84-9 15,0 11-3-15,0 0-6 16,0-5-6-16,0 5-5 15,0 0-6-15,15 0 1 16,4 10-3-16,3 28 8 16,5 2 1-16,-2-9-1 15,-6 1 0-15,0-13 0 16,-4-7 0-16,-5-6 0 16,-1-6-1-16,10 0 1 15,30-32 2-15,31-48 1 16,30-25 11-16,20-21-9 15,-6 0-5-15,-15 23 0 0,-24 19-35 16,-30 34-70-16,-19 24-133 16,-12 26-229-16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3:00:29.42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1682 0 382 0,'0'0'22'16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3:07:38.91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582 749 569 0,'0'0'259'0,"0"0"-129"0,0 0 11 16,0 0 10-16,0 0-59 16,0 0-38-16,0 0-20 15,0-9-9-15,0 9-18 16,0 0-3-16,0 23-4 16,0 23 0-16,0 13 6 15,0 10 3-15,-3 3-8 16,-11-6 1-16,4-12-1 15,4-22 1-15,3-16 1 16,3-12-3-16,0-4 1 16,0 0-1-16,0 0 5 0,0 0 6 15,-3-4 2-15,0-27 2 16,-1-15-13-16,1-17 2 16,3-22 5-16,0-15 6 15,0-9-12-15,0 6 0 16,7 17-1-16,15 23-2 15,3 18-1-15,-2 19-1 16,2 14-1-16,7 10-5 16,12 2-1-16,3 0 4 15,5 0 1-15,-8 25-1 16,-3 15-5-16,-13 3 2 16,-8 11 0-16,-13 7 5 0,-7-7-3 15,-7 3 3 1,-27-11 1-16,-8-9-1 0,1-12-1 15,3-10 1-15,13-10-3 16,12-5 4-16,7 0 2 16,6 0 1-16,0 0 2 15,0 0-3-15,0-11 0 16,22 0-9-16,16-3 2 16,6 8-1-16,3 6 3 15,-5 0 3-15,-4 20-2 16,-6 14 2-16,-4 7-2 15,-5-4 4-15,-15-7-1 16,-3 2 0-16,-5-11 0 16,0-1 1-16,-27 1 4 15,-20 0 4-15,-16-4-4 0,-14-5 1 16,5-6-4 0,-2-4-1-16,14-2-12 0,19 0-20 15,21 0-27-15,20 0-59 16,0 0-61-16,58-20-173 15,44-14-243-15</inkml:trace>
  <inkml:trace contextRef="#ctx0" brushRef="#br0" timeOffset="1297">1363 897 562 0,'0'0'190'0,"0"0"-43"0,0 0 23 15,0 0-33-15,0 0-43 16,0 0-33-16,-105-43-24 16,105 43-23-16,0 0-12 15,0 0-2-15,19 0-3 16,9 0 3-16,7 9 0 16,-4 22-3-16,-1 10 2 15,-2 4 2-15,-3-8 1 16,-9-5-2-16,-6-10 0 15,-10-7-1-15,0 2-1 16,0 0 1-16,-19-2-5 16,-13-1 2-16,-2-8 3 0,5-6 1 15,12 0 0 1,6-3 1-16,11-20 0 0,0-3-1 16,0-6-5-16,22-4 3 15,16-6-4-15,9-5 6 16,5 2 0-16,-5 4-1 15,-9 13 0-15,-16 10 1 16,-10 7 0-16,-5 8 2 16,-7 0 0-16,0 0-1 15,0 3 2-15,0 0-6 16,0 0 3-16,0 6-5 16,0 22 3-16,0 10 2 0,0 11 0 15,0-4 1 1,0-5-1-16,0 1 0 0,20-16 0 15,-1-1 0 1,9-11-1-16,4-10 1 0,5-3 0 16,4 0 0-16,5-26 3 15,-15-3 0-15,-6-5 2 16,-9 0 3-16,-16-3 9 16,0-3 7-16,0 11 5 15,0 9 10-15,-3 6-8 16,-3 5-10-16,-1 7-7 15,4 2-10-15,3 0-4 16,0 0 0-16,0 0-8 16,0 16-5-16,0 22 9 15,13 11 3-15,9-1 0 0,6-8 1 16,5-12-3 0,5-10-1-16,0-10 3 0,4-8 0 15,5 0 1-15,-6-2 0 16,-3-27 2-16,-10-8-1 15,-8-9 4-15,-10-11 0 16,-10-3 0-16,0-6 8 16,0 3-1-16,-10 6 1 15,-10 14 5-15,9 17-3 16,-3 15 1-16,8 7-2 16,6 4-5-16,0 0-9 15,0 7-9-15,0 35-7 16,-3 19 12-16,-1 10 4 15,4 0 0-15,0 2 0 0,0-9-2 16,13-6-8-16,9-10-10 16,1-16-21-16,9-11-23 15,-7-10-25-15,-3-11-21 16,-3 0-44-16,-13 0-2 16,-6-15 27-16,0-10 82 15,-6-6 5-15,-35-7 18 16,-3 0 21-16,-8 8 3 15,5 3 12-15,12 7 27 16,10 12 13-16,8 2 7 16,17 3 20-16,0 3-27 15,0 0-38-15,33 0-9 16,27 0 19-16,17-3 3 0,5-2 7 16,1-4-6-16,-11-2 0 15,-9-1-3-15,-8 1-2 16,-20 2-4-16,-15 1 10 15,-15 5 4-15,-5-2 15 16,0-7 17-16,-3 3-28 16,-22 2-29-16,-10 6 0 15,3 1-7-15,1 0-1 16,1 11 0-16,8 27-1 16,0 10-2-16,13 9-1 15,6 3 4-15,3-8 0 16,9-9-3-16,29-12 3 0,10-8 2 15,3-14-2-15,-1-4-4 16,11-5-41-16,2 0-59 16,5-3-110-16,-2-17-67 15,-16 1-86-15</inkml:trace>
  <inkml:trace contextRef="#ctx0" brushRef="#br0" timeOffset="2972">3088 909 453 0,'0'0'231'15,"0"0"-49"-15,0 0-17 16,0 0 9-16,-19-166-43 16,3 146-54-16,5 3-11 15,6 4-11-15,-1 6-16 0,3 4-7 16,3 3-4-16,0 0-12 16,0 0-15-16,0 9-1 15,0 36-10-15,0 32 10 16,0 30 1-16,0 18 1 15,0 15-1-15,-8 9 0 16,-17 5 0-16,-7-2-1 16,-2-6 0-16,5-20-1 15,6-33 0-15,15-26-4 16,8-30-5-16,0-20-3 16,8-14 9-16,25-3 1 15,11-24 0-15,6-29-2 0,5-22-7 16,-8-11 8-1,-12-5 3-15,-13 0-1 0,-8-4 0 16,-14 6-1-16,0 3-2 16,-17 7-6-16,-14 16 2 15,-7 11 5-15,0 21 1 16,5 8 1-16,8 8 1 16,9 7 1-16,10 2 0 15,6 6 1-15,0-2-1 16,0-1 0-16,0-6-1 15,25-14-5-15,36-3-7 16,21-5 11-16,17-1 2 16,-14 15 0-16,-18 0-1 15,-10 7 0-15,-16 0-1 16,-11 5 2-16,-5 1 0 0,-12 4 1 16,-13 0 0-16,0 0 3 15,0 0-1-15,0 0 2 16,0 0 3-16,-10 0 0 15,-15 0-2-15,-8 0-6 16,2 0 0-16,-7 14 0 16,0 18-1-16,5-1-1 15,8 10 0-15,17 2 0 16,8-3-2-16,0-4-1 16,19-7 0-16,22-9 5 0,3-14 0 15,3-6 2 1,-2 0 1-16,0 0-2 0,-11-17 1 15,-1-21 1 1,-8-4 0-16,-9-13 3 0,-7-4-2 16,-9-8-1-16,0 8 5 15,-6 13 2-15,-19 9 0 16,-5 17 1-16,2 12-1 16,6 4-4-16,-3 4-6 15,-7 4-1-15,4 32-2 16,-5 13 0-16,8 11 1 15,9 3 2-15,16 1-3 16,0-8 1-16,6-5-1 16,32-13 1-16,6-16 2 15,14-7 0-15,-1-15 0 0,10 0 2 16,0-3 0 0,-3-31 0-16,-1-9 0 0,-5-11 1 15,-8-9-1-15,-9-1 2 16,-12 5 1-16,-14 13 0 15,-2 20 1-15,-10 14 0 16,0 10 3-16,0 2-9 16,-3 0-7-16,8 20-7 15,-2 20 14-15,-1 3 0 16,3-3-1-16,1-8 1 16,4-2 1-16,-1-6-1 15,4-5 0-15,0-7 4 0,6-6-4 16,3-6 0-1,8 0 4-15,5-8-2 0,3-21-2 16,1-2 6 0,2-10-3-16,-6 1-1 0,-3 0 1 15,-12 12-2-15,-12 7 2 16,0 10 0-16,-8 8-1 16,-3 3-1-16,3 0-1 15,-3 0-3-15,0 0-4 16,2 0 0-16,4 0-2 15,2 0 7-15,1 0 2 16,1 3 1-16,-10 0-1 16,3-3 0-16,-3 0 1 15,0 0 0-15,0 0 4 16,0 0 0-16,0 0 3 0,0 0 1 16,-10-12-6-16,-10-5-3 15,-5 6 0-15,0-1-1 16,3 4 0-16,-3 8 0 15,3 0-1-15,-2 0-5 16,2 28 2-16,3 15 3 16,7 6 0-16,6 8-4 15,6-3 6-15,0-8 0 16,0-6-1-16,28-11 0 16,3-12 1-16,21-3 0 15,11-11 0-15,11-3 1 16,6 0 2-16,-8-3-3 0,-15-19 1 15,-12-7 3-15,-16-5-1 16,-11-7 1-16,-8-4 1 16,-10-1-4-16,0 3 5 15,0 3-4-15,-22 9 4 16,-3 7-4-16,1 10 3 16,10 12-3-16,0 2-2 15,-2 0-3-15,-3 22-5 16,0 27 3-16,4 11 4 15,8 0 1-15,7-6-2 16,0-5 2-16,22-14-3 16,23-10 2-16,19-8-2 15,24-9-3-15,20-4-13 16,4-2-18-16,-24-2 11 16,-36 0-85-16,-40 0-85 0,-12 0-92 15,-28-11-318-15</inkml:trace>
  <inkml:trace contextRef="#ctx0" brushRef="#br0" timeOffset="4945">744 1446 376 0,'0'0'191'0,"0"0"-40"0,0 0-13 15,0 0 2-15,0 0-35 16,0 0-3-16,-61-83-26 16,58 83-16-16,3 0-24 15,0 0-15-15,0 0-8 16,0 0 0-16,0 0-3 16,0 0-2-16,0 0-8 15,0 0-2-15,0 15 2 16,0 2 7-16,6 8-5 15,3 1 3-15,-2 6-5 16,5-1 5-16,1-5-2 16,7-1 1-16,5-5-1 15,7-2-3-15,15-1 0 0,20-3 2 16,22-2 1 0,28-7 3-16,23 1-3 0,25-6 0 15,16 0-2 1,17 0-1-16,-5 0 0 0,-6 0 2 15,-6 3-1-15,-12 0 0 16,-6 2 3-16,-3 1-3 16,16 3 1-16,21 3-1 15,12-2 3-15,8 5-4 16,1-4-4-16,-7 1 2 16,-15-4 1-16,-21 1 2 15,-38-3 1-15,-37-4-2 16,-29 5 0-16,-24-4 0 15,-6-1 0-15,-8 4 1 0,-5-4-1 16,1-2 0-16,-1 4 1 16,-6-3 1-16,-2-1-1 15,-10 0-1-15,-7 0 0 16,-3 0 3-16,0 0 2 16,0 0 3-16,0 0 8 15,0 0 17-15,0 0-15 16,0-5-14-16,0-3 2 15,6-4-4-15,0-5 1 16,4-5-2-16,-1-3 4 16,-2-11 0-16,-1-4 5 15,-3-3 6-15,-3-8 1 16,0-9-8-16,0-5 1 0,3-11-4 16,10-6 1-1,-1-9-4-15,4-13-1 0,-5 5 1 16,-6 1-2-16,-2 9 1 15,-3 12 1-15,0 9-2 16,0 11 2-16,0 14-1 16,-11 8 0-16,0 10 1 15,2 2-1-15,2 3 3 16,7 11-2-16,0 1-1 16,-3 2-1-16,3 4-1 15,0-4 1-15,0 6-1 16,0-3 2-16,0 3-2 0,0 0 1 15,-3 0 0-15,3 0 2 16,-3 0-3-16,0-3 1 16,3 3-1-16,-7-6 3 15,-12 0-3-15,-12-8 0 16,-27-1-4-16,-18-1 1 16,-19-2 2-16,-20 7 1 15,-25-6-1-15,-22-1 0 16,-22 5-2-16,-19-2-1 15,-6 1 3-15,-17 0-2 16,9-4 2-16,8-2-1 16,19 6-6-16,21 0 1 15,11-1 0-15,-1 1 5 0,0 0 0 16,-15-3-11 0,-2-2 8-16,1 4 0 0,-9 3 2 15,3 4 0-15,4 2 0 16,21 2 3-16,23 2-2 15,21 2 3-15,21 0-3 16,11 0 1-16,6 0-1 16,11 0 0-16,3 2 0 15,-4 19-3-15,-2 3-6 16,-2 4 6-16,12-3-1 16,10-8 1-16,18-5 0 15,20-4 3-15,3-5 2 0,2 0-1 16,0-3 3-16,-6 3-3 15,-4 2 2-15,-6 2-2 16,-3-2 1-16,3 0-3 16,3 4-2-16,7 2-5 15,1 1 4-15,5 8-2 16,3 1 2-16,0 18 3 16,0 4-1-16,0 9 4 15,0 13-1-15,0-2 1 16,8 9 0-16,-2 8 1 15,-3 3 0-15,7 6 0 16,-4 2-1-16,7 6 1 16,5-9 2-16,1-1-1 15,7-14-1-15,-3-10 1 16,-4-5-1-16,0-7 1 0,-4-5-2 16,-2-6 1-1,0-6-1-15,-7-11 1 0,0 0-1 16,-6-6 0-16,0-5 0 15,3-7-1-15,-3-2 1 16,13 3 0-16,20 2-1 16,45-5 1-16,75-3 2 15,78 0 1-15,49-25-3 16,9-4-61-16,-63 1-521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3:01:56.3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189 1848 998 0,'0'0'118'16,"0"0"9"-16,0 0 13 15,0 0-78-15,0 0-48 16,0 0-7-16,274-186-3 15,-134 126 17-15,3 0-10 16,-14 3-1-16,-21 10-4 16,-18 14-3-16,-30 13-1 15,-29 11-2-15,-18 9-8 0,-13 0-99 16,-3 6-125-16,-35 25-113 16,-13 2-264-16</inkml:trace>
  <inkml:trace contextRef="#ctx0" brushRef="#br0" timeOffset="203">815 1565 635 0,'0'0'211'0,"0"0"-100"15,0 0 69-15,0 0-33 16,0 0-77-16,0 0-46 16,16 20-16-16,-10 20 3 15,4 26 65-15,-4 8-36 0,-3 9-14 16,0 5-9-16,-3 4-9 15,0-6-5-15,0 3 1 16,-3-12-4-16,-22-6-58 16,3-11-126-16,6-12-251 15</inkml:trace>
  <inkml:trace contextRef="#ctx0" brushRef="#br0" timeOffset="572">1032 2165 556 0,'0'0'374'0,"0"0"-214"16,0 0-11-16,0 0-68 16,0 0-50-16,0 0-31 15,0-11-1-15,0 14-6 16,0 17 7-16,0-3 0 15,11 0-2-15,8-5 0 16,4-7 1-16,-1-5 1 16,0 0 2-16,-6 0 9 15,-3-5-4-15,-7-15 2 16,-6 0 15-16,0 0 27 16,0-3-11-16,0 5-2 0,0 7-17 15,-13-1-11 1,-5 9-8-16,-5 3-2 0,0 0-13 15,1 0 7-15,3 15-54 16,10 14-71-16,9-4-111 16,0-7-197-16</inkml:trace>
  <inkml:trace contextRef="#ctx0" brushRef="#br0" timeOffset="925">1590 1664 745 0,'0'0'272'0,"0"0"-115"15,0 0 25-15,0 0-76 16,0 0-34-16,0 0-38 0,-168-134 0 16,165 134-14-16,-7 1-20 15,-10 46 0-15,-2 25 0 16,-3 22 4-16,3 3-1 15,16 6-3-15,6-3 1 16,0-4-1-16,0-12-1 16,25-17 0-16,11-19-1 15,8-17 2-15,3-14 2 16,11-14 1-16,2-3-3 16,0 0-2-16,1-14-3 15,-17-9-15-15,-16 0-12 0,-12 6-27 16,-16 3-7-1,0 6-62-15,0 0-163 0,-3 6-77 16</inkml:trace>
  <inkml:trace contextRef="#ctx0" brushRef="#br0" timeOffset="1301">1952 2140 697 0,'0'0'214'0,"0"0"-40"0,0 0-18 15,0 0-49-15,0 0-42 16,0 0-23-16,-48-46-20 16,45 46-17-16,-6 0-5 15,-1 8-2-15,1 16-2 16,3-6 4-16,6-5 0 15,0-5-3-15,6-3 0 16,13-5 3-16,3 0 4 16,-3 0 3-16,0-22-2 15,1 0 2-15,-12-2 8 16,-5 4 16-16,-3 0 1 16,0-3-8-16,-31 3-16 15,-1 6-8-15,1 14-2 16,5 0-12-16,6 0-52 0,12 12-74 15,8 16-118-15,0 0-180 16</inkml:trace>
  <inkml:trace contextRef="#ctx0" brushRef="#br0" timeOffset="1981">2374 2194 754 0,'0'0'183'0,"0"0"-11"15,0 0-15-15,0 0-30 16,0 0-56-16,0 0-29 16,-6-40-5-16,6 38-22 15,19-2-15-15,25 0 3 0,17-3-2 16,15-4 6-16,7-1-6 15,8-3 5-15,5-2-3 16,-3 0-1-16,-18 7 0 16,-23-2-1-16,-27 8 1 15,-19 2 1-15,-6 2-2 16,0 0 6-16,0-9 3 16,-12-5 11-16,-24-6-6 15,-14 0-15-15,-4 6 0 16,2 2 3-16,11 4-3 15,16 4 2-15,9 2-1 16,13 2 0-16,3-3 1 16,0 0 0-16,0 3-2 15,0-4-4-15,0 4 2 16,16 0-8-16,12 0 4 0,10 0 6 16,14 0 4-16,-5 0-3 15,0 10 0-15,2 4-1 16,-5 3 0-16,-9 0 0 15,-10 6 1-15,-8-3-1 16,-14 10 0-16,-3 6-1 16,-25 13-6-16,-36 2-1 15,-10-2-71-15,18-4-89 16,27-19-193-16,26-12-390 16</inkml:trace>
  <inkml:trace contextRef="#ctx0" brushRef="#br0" timeOffset="2384">3638 1851 810 0,'0'0'272'0,"0"0"-48"16,0 0-75-16,0 0-56 15,0 0-34-15,0 0-22 16,-50-98-11-16,50 98-22 15,0 12-4-15,0 32-4 16,0 12 4-16,0 10 4 16,0 8-4-16,9-6 1 15,18-7-1-15,9-16 0 16,3-16-1-16,2-14 1 0,5-15 2 16,-5 0 3-16,6-20-2 15,0-24 4 1,-8-4 2-16,-10-6 9 0,-17-4 11 15,-12 1-7-15,0-8-3 16,-31 4-1-16,-21 7-8 16,-2 11-7-16,-7 18-2 15,5 15-1-15,2 10-6 16,-1 0-8-16,11 26-28 16,13 17-35-16,5 13-39 15,14 0-97-15,9 1-199 16</inkml:trace>
  <inkml:trace contextRef="#ctx0" brushRef="#br0" timeOffset="3007">4382 1256 846 0,'0'0'234'0,"0"0"-29"16,-2-153-57-16,-18 98-44 15,-2 11-50-15,0 13 5 16,12 18-19-16,7 6 4 16,3 7-12-16,0 0-9 15,-6 9-14-15,-13 54-9 16,-11 31 9-16,-1 26 0 15,12 5 4-15,6 5-7 16,13 4 2-16,0 0-3 16,19 1-3-16,19-13 2 15,4-19-3-15,-1-20-1 0,3-26-24 16,0-20-56-16,14-17-34 16,18-20-53-16,10 0-157 15,7-45-344-15</inkml:trace>
  <inkml:trace contextRef="#ctx0" brushRef="#br0" timeOffset="3443">4820 1868 777 0,'0'0'194'16,"0"0"8"-16,0 0-43 15,0 0-73-15,-25-177-28 0,28 140-21 16,22 5-14-1,5 9-6-15,-2 12-7 0,4 8-5 16,-1 3-3-16,1 0-1 16,1 8-1-16,-5 21 1 15,-9 15 0-15,-7 3 0 16,-5 5 4-16,-7-3-3 16,0-10 1-16,0-9-1 15,0-15 0-15,0-7-2 16,3-8 0-16,0 0 3 15,10 0 0-15,6-29 6 16,6-14-5-16,6-15-1 16,2 7-2-16,-1-8 1 15,-7 6-2-15,-3 11 4 16,-5 10-2-16,-12 15-1 0,1 12 2 16,-6 5-3-16,8 0-1 15,1 0-8-15,4 28 6 16,-1 9 3-16,-2 9 1 15,-4-4-1-15,-3 5-25 16,-3-2-74-16,0-11-168 16,7-8-322-16</inkml:trace>
  <inkml:trace contextRef="#ctx0" brushRef="#br0" timeOffset="3782">5554 1190 883 0,'0'0'239'15,"0"0"-88"-15,0 0-21 16,0 0-52-16,0 0-36 16,0 0-12-16,44-91-17 15,-20 91-6-15,1 0-5 16,0 26-2-16,-6 14 0 15,-6 5 0-15,-13 7 3 16,0 2-2-16,0-6 8 16,0-4-2-16,-10-15-1 15,4-13-3-15,3-5 0 0,3-4-2 16,0-5-2-16,0-2-2 16,28 0 1-16,19 0-26 15,18-31-101-15,10-15-163 16,5-5-306-16</inkml:trace>
  <inkml:trace contextRef="#ctx0" brushRef="#br0" timeOffset="4044">6005 721 693 0,'0'0'248'0,"0"0"-34"0,0 0-22 16,0 0-65-1,0 0-42-15,-89-150-28 0,89 144-8 16,3 6-16-16,46 0-25 16,20 14 2-16,23 35 7 15,6 22-1-15,1 23 4 16,-16 29 3-16,-23 14-16 16,-30 10 0-16,-30 2-4 15,-5-7 2-15,-58 9-5 16,-32 7-5-16,-22 4-78 15,-15-13-87-15,9-29-264 16</inkml:trace>
  <inkml:trace contextRef="#ctx0" brushRef="#br0" timeOffset="5851">6755 36 746 0,'0'0'146'15,"0"0"5"-15,0 0 2 16,0 0-42-16,0 0-35 16,0 0-1-16,6-21-20 15,-6 19-14-15,0 2-10 16,-31 0-7-16,-21 0-4 15,-17 0-11-15,-19 0-1 16,-44 0-4-16,-33 0 3 16,-41 0-3-16,-25 0 1 15,-2 0-4-15,7 5-1 0,17 3 3 16,9 7 4-16,-1 2-4 16,5 1-2-16,-4-1-1 15,-6 3 0-15,-23 6-1 16,-23 11-1-16,-20 11 2 15,-8 7-1-15,23-1 1 16,41-11 1-16,51-12 4 16,50-16-3-16,35-12 0 15,14-3 0-15,-11 0-1 16,-11 0 0-16,-23-3 0 16,-4-9-1-16,8 3-3 15,5 1 2-15,25-1 1 0,14 1 1 16,0 5-1-1,2 3-1-15,-15 0-1 0,-20 0 1 16,-18 28-1-16,-9 10-1 16,5 5 3-16,3-7 0 15,13-1-1-15,3-7 2 16,11-5-1-16,8-3 1 16,17-8-1-16,19-1 0 15,11-5 0-15,14-1-2 16,8 1 2-16,3-3-2 15,8 0-1-15,-3 3-1 16,-3 2-1-16,-13 15 2 16,0 0 3-16,3-6 0 15,7-2 0-15,6-4-2 16,3 9-1-16,-7 20 2 0,4 20 1 16,-3 12 1-16,0 13-1 15,-1 16 1-15,4 4-1 16,3 3 1-16,0-8-1 15,0 1 0-15,10 0 1 16,9-5 0-16,6 7-1 16,0 6 8-16,0 5-4 15,-6 12 1-15,-2 11 2 16,-12 6-3-16,3 11 3 16,-5-8-1-16,-3-11 3 15,0-9-3-15,0-10-2 0,0-4-3 16,0-9 3-16,0-14 0 15,0-18-3-15,0-19 0 16,0-7 1-16,6-13-1 16,0-9-1-16,4-9 0 15,-7-2 0-15,7-7 0 16,-4 4 1-16,6-4-1 16,11 5 1-16,11-5 2 15,24-5-2-15,24 0 2 16,30 0 1-16,24-9-3 15,17-16 4-15,6 0-4 16,12 4 1-16,16 4-2 16,20-3 2-16,28 0-2 15,29-6 0-15,19 3-2 0,9-9-3 16,-9 3-3-16,-19-1-1 16,-33-2 7-16,-41 3-3 15,-40 3 4-15,-33 4 0 16,-11-1 1-16,4-3 2 15,11-5-2-15,38 4 0 16,45 1 0-16,40 2-1 16,42-8-2-16,6-5 1 15,-15 9-3-15,-43-1-10 16,-47 14 7-16,-47-2 3 16,-38 9 2-16,-25 2-1 15,-11-6 0-15,-3-2 4 16,-5 0 3-16,-4-3-3 0,-12-1 1 15,-11 10 1-15,-5-12 0 16,-1 2-2-16,-9 5 2 16,-7-5-1-16,0-2 5 15,-9 3-1-15,0-5-4 16,5-2 2-16,-3-1 0 16,7-3 0-16,18-7-3 15,14-5 1-15,9-15-1 16,5-4 0-16,1-13 2 15,-8-8-1-15,-6-9 2 16,-17-10 5-16,-12-13 0 16,-7-14-1-16,-6-11-3 0,3-4-1 15,10 2 1-15,-1 1 2 16,1 4 6-16,3 0 0 16,-7 0-2-16,-2 2-1 15,-4 11 7-15,-3 13-4 16,0 11-4-16,0 14 0 15,-7 18-7-15,-2 7 10 16,0 7-11-16,5 5 7 16,1 6-7-16,3 8 3 15,0 7-3-15,0 7 1 16,0 7 3-16,-3 6 1 16,0 5 3-16,0-6-6 15,0 2 2-15,3 4 1 16,0-2-5-16,0-2 1 0,-4 2-1 15,1-4 2-15,-6-2-2 16,-20-4 0-16,-44 7-4 16,-67 5-7-16,-72 3-35 15,-74 45-85-15,-35 12-113 16,13 3-677-16</inkml:trace>
  <inkml:trace contextRef="#ctx0" brushRef="#br0" timeOffset="351089">3261 3872 659 0,'0'0'277'0,"0"0"-125"15,0 0-44-15,0 0-4 0,0-148-45 16,0 110-12-16,0 6-8 15,-3 14-16-15,-7-1 10 16,-2 12-16-16,-10 0 4 16,-8 7-17-16,-5 0-4 15,-6 7-5-15,0 19 4 16,7 7 1-16,4 10-2 16,11 6 1-16,16 2-2 15,3 3 1-15,6-3 0 16,32-2-2-16,11-3-3 0,7-3 5 15,4 0-2 1,-2-3 3-16,-7 0 0 0,-3 3 1 16,-10-1-1-16,-7 5 0 15,-12-2-2-15,-6-5 2 16,-13-4-1-16,0-3-3 16,-9-8-2-16,-32-1 7 15,-10-10 10-15,-7-3 1 16,-8-8-6-16,5-3 1 15,4 0-5-15,10-20-1 16,11-20-24-16,25-17-29 16,11-18-38-16,22-2-289 15,38 12 44-15,9 16-289 16</inkml:trace>
  <inkml:trace contextRef="#ctx0" brushRef="#br0" timeOffset="351473">3556 4121 534 0,'0'0'155'15,"0"0"-39"-15,0 0 7 16,0 0-9-16,0 0-36 16,0 0-32-16,0 0-19 15,0 0-18-15,0 0-5 16,0 0-4-16,0 0 0 15,4 0-7-15,-4 5 4 0,3 7 1 16,0-6 2 0,0 0 2-16,3-6-2 0,-3 0-6 15,1 0 6-15,-1 0 7 16,0 0 17-16,3 0 73 16,-3-4-8-16,1-10-51 15,-4 6 3-15,0-2-14 16,0 8-9-16,0 2-13 15,-13 0-5-15,-6 0-18 16,-6 0 8-16,-2 2-27 16,10 22-39-16,4-7-21 15,13 0-63-15,0 0-100 16,19-11-151-16</inkml:trace>
  <inkml:trace contextRef="#ctx0" brushRef="#br0" timeOffset="351849">3985 3815 609 0,'0'0'211'16,"0"0"-54"-16,0 0-1 15,0 0-56-15,0 0 2 16,0 0-11-16,-25-143-38 0,19 143-1 15,6 0-25 1,-14 0-21-16,-8 0-1 16,-3 35-6-16,-10 16 1 0,-1 17-1 15,8 6 1-15,3 6 0 16,9 1 1-16,10-4-1 16,6-6 1-16,0-8-1 15,9-14-1-15,21-10 0 16,6-12 0-16,6-19-2 15,9-5 3-15,7-3 3 16,5 0-2-16,3-11-1 16,8-16-22-16,-5-15-65 15,-2 2-100-15,-16 0-184 16,-23 11-434-16</inkml:trace>
  <inkml:trace contextRef="#ctx0" brushRef="#br0" timeOffset="352388">4468 4112 707 0,'0'0'155'16,"0"0"-28"-16,0 0-11 15,0 0-26-15,0 0-39 16,0 0-41-16,-3-25-10 15,47 8 0-15,20-4 4 16,15-13 2-16,1 11 1 0,-14-3-5 16,-9 13 1-1,-15 1-2-15,-14 6 3 0,-9 6 3 16,-6 0 2-16,-10 0 2 16,-3 0 20-16,0 0 8 15,0 0-1-15,0 0 8 16,0-6-3-16,-22 0-14 15,-9 4-15-15,-4-4-14 16,-1 6 0-16,14-6 4 16,6 6-3-16,13 0 3 15,3-6 0-15,0 3-3 16,0 1-1-16,0 2-3 0,0-3-3 16,6 3-5-1,23 0-3-15,7 0 14 0,5 0 4 16,6 0-4-16,0 0 0 15,5 0 1-15,-2 14-1 16,-9-6-1-16,-8 4-1 16,-14 5 1-16,-10-5-2 15,-9 5-2-15,0 12-5 16,-16-1 10-16,-26 7-12 16,-8-6-66-16,6-4-66 15,17-2-111-15,22-15-247 16</inkml:trace>
  <inkml:trace contextRef="#ctx0" brushRef="#br0" timeOffset="352843">5729 3743 332 0,'0'0'682'16,"0"0"-530"-16,0 0 12 16,0 0-63-16,0 0-18 15,0 0-34-15,-66-62-27 0,66 62-8 16,0 0-6 0,-4 0-8-16,-2 31-14 0,0 18 14 15,6 22 5-15,0 0-5 16,0 4 1-16,25-4-2 15,7-14 1-15,5-13-1 16,6-16 0-16,4-11-6 16,6-17 6-16,7 0 1 15,5-17 0-15,-4-23 8 16,-11-10 0-16,-12-6 0 16,-13-1 1-16,-19-9 15 15,-6-8 5-15,0-3-14 16,-37 5-6-16,-17 7-7 15,-7 22-2-15,1 17-5 16,-1 14-3-16,14 12 2 16,3 0-36-16,15 20-34 0,7 23-67 15,8 8-72-15,14 2-203 16</inkml:trace>
  <inkml:trace contextRef="#ctx0" brushRef="#br0" timeOffset="353220">6339 3249 753 0,'0'0'189'0,"0"0"-25"0,0 0 2 16,0 0-29-16,0 0-56 15,0 0-28-15,-38-123-10 16,38 123-9-16,0 0-15 16,-10 0-19-16,-9 51 1 15,-9 24-1-15,-11 30 34 16,5 1-24-16,8-3 2 16,10-3 12-16,16-3-10 15,0-2-7-15,23-12-3 16,14-12 0-16,4-2-2 15,1-18-1-15,0-14-1 16,0-5 0-16,2-24-34 16,16-8-46-16,9-2-17 0,11-36-106 15,-6-13-110-15,-18-6-582 16</inkml:trace>
  <inkml:trace contextRef="#ctx0" brushRef="#br0" timeOffset="353754">6683 3623 798 0,'0'0'160'0,"0"0"-16"16,0 0-20-16,0 0-55 0,0 0-21 15,0 0-12-15,37-63-12 16,-18 43 6-16,-3 6 2 15,0 3-4-15,-7-1 3 16,-5 4 5-16,-4 8-8 16,0-6-11-16,0 6 4 15,0 0-7-15,0 0-4 16,0 0-10-16,0 0-2 16,0 0-5-16,3 0-9 15,9 22-1-15,10 19 16 16,8 17 1-16,-8-2 3 15,3-2-1-15,-12 9-2 16,-4-11-1-16,1-4 0 16,-10-16-2-16,0-20 2 0,0-4 0 15,0-2 1-15,0-6 0 16,0 0 0-16,0 0-2 16,0 0 0-16,-7 5 2 15,-21-5 8-15,0 7 7 16,1-2-14-16,16-2 0 15,3-3 1-15,8 0-4 16,0 0 1-16,0 0-10 16,14 0-2-16,27 0-6 15,13 0 18-15,7-20 1 16,-1-12-36-16,-4-8-61 16,-10 3-86-16,-5-8-139 15,-10 1-127-15</inkml:trace>
  <inkml:trace contextRef="#ctx0" brushRef="#br0" timeOffset="354036">7140 3157 826 0,'0'0'234'15,"0"0"-28"-15,0 0-71 16,0 0-34-16,0 0-41 15,0 0-36-15,-28-68-20 16,58 71-4-16,25 37 0 16,17 17 8-16,2 8 2 0,0 12-4 15,-8 12 1-15,-16 2-7 16,-9 8 4-16,-11 3-3 16,-21 1 1-1,-9 5-2-15,0-7-10 0,-9-19-48 16,-30-10-48-16,-2-29-275 15,0-12-177-15</inkml:trace>
  <inkml:trace contextRef="#ctx0" brushRef="#br0" timeOffset="355672">7931 2740 785 0,'0'0'160'0,"0"0"-91"15,0 0 36-15,0 0-11 16,0 0-26-16,0 0-3 15,6-23 4-15,-15 17-18 0,-43 6-13 16,-20 0-35 0,-27 0-2-16,-13 0 3 0,-14 0 0 15,-20 6 0-15,-19 6 2 16,-14-1-2 0,-5 0 0-16,6 1-2 0,7 2-2 15,-4 3 2-15,-7 9-1 16,-5 8-1-16,-9 1 1 15,5 5 0-15,6-9 0 16,15 6 2-16,7-3-3 16,4 4-1-16,0 1 1 15,1-4 3-15,5-7-1 16,10 4-2-16,14-3-3 16,5 4-5-16,-4 8 8 15,7 2 2-15,7-10-2 0,13 5-1 16,15-9 1-16,13-6 0 15,12-6 1-15,14-9 1 16,9-8 0-16,5 0 1 16,8 0 1-16,-3 0-3 15,2 0-1-15,-2 4-2 16,-11 6 2-16,1 5-4 16,-9 5 3-16,0 0 1 15,-2 0 0-15,11-3 0 16,10-10 1-16,6-7 1 0,8 0 1 15,6 0-2 1,2 0 3-16,-5 0-4 0,-5 0 0 16,-3 0 0-16,-12 0-1 15,-4 0 0-15,-10 7-2 16,4 4 2-16,12-3 0 16,14-7 0-16,12 3 1 15,3-4 1-15,0 0-1 16,0 0 0-16,0 0-1 15,0 0-1-15,0 8-2 16,0 18-3-16,0 17 1 16,-4 8 6-16,1 12 1 15,3-6 1-15,0 9 1 16,0 3 2-16,7 5-1 16,11 0-2-16,1 1 0 0,0-1 3 15,0 0 0-15,0 6 1 16,-5-3-1-16,2 1 5 15,-4 4-3-15,4 0-4 16,0 0-1-16,6 1-2 16,-3-12 4-16,0-14-4 15,1-17 0-15,-1-11 0 16,-5-9-2-16,-3-13-1 16,-5 1 3-16,1-3-1 15,-1 0 0-15,10 1 1 16,12-6 0-16,13 0 5 15,20 0 5-15,8-6-9 0,14-13 2 16,15-1 0-16,17-4-3 16,25 5 2-1,12-6-1-15,13 4 5 0,13-2-6 16,7 9 1-16,9-6 0 16,2-3-1-16,5 3 0 15,-1 0-1-15,-4-6-1 16,1 0 2-16,-2 1-1 15,-11-7 2-15,-10 6-1 16,-5 1 3-16,-4-4-2 16,-7 1-1-16,12 4 2 15,6 5 0-15,13-1-2 16,7 2 0-16,-9 4-1 16,-6-6-1-16,-15 0 1 0,-16 3 0 15,-26-3 1-15,-26 8 0 16,-28-7 1-16,-16 7 0 15,-10-2 0-15,-13 2 2 16,-9 1-3-16,-11 8 5 16,-8-3 7-16,-3 6 12 15,0 0-3-15,0-5-4 16,0-1-8-16,6 1-4 16,1-4-5-16,2-5-4 15,4 2 4-15,-1 1 0 16,1-4 1-16,-3 4-1 15,-1-9 1-15,-6 8 3 16,3-14-3-16,-6 1 1 0,0-1 1 16,0-14 2-16,0 3-4 15,0-9 2-15,0-3 3 16,-3-16-5-16,-3-5 1 16,-3-12-1-16,-1-1 4 15,-3-11-4-15,-9-1 2 16,-3-7-3-16,-11-7 2 15,-1 0 0-15,-1-13-1 16,0-4 0-16,8-6 1 16,8 4-2-16,10-1-1 15,5 10 1-15,1 12 2 16,0 16-2-16,-1 17 0 16,-2 19 0-16,-7 20 0 0,-12 10 0 15,-21 15-5 1,-26 10-9-16,-24 0-35 0,-19 47-60 15,-2 22-161-15,2 8-486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3:08:38.1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 6 607 0,'0'0'294'0,"0"0"-197"15,0 0 54-15,0 0-44 16,0 0-22-16,0 0-57 15,-38-2-17-15,67 2 7 16,6 0-4-16,10 0-3 16,-1 0-7-16,-3 0-1 15,3 0-3-15,-5 0-19 16,-4 0-126-16,-10 0-154 16,-9-4-348-16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3:08:38.5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 13 671 0,'0'0'126'16,"0"0"-23"-16,0 0 10 15,0 0-27-15,0 0-22 16,0 0-34-16,124-16-9 16,-99 30-5-16,-9 8-2 15,-3 10-12-15,-13 11 5 0,0 8 31 16,-7 7-6 0,-27-4-7-16,-7-3 4 0,-5-8-3 15,8-12-7-15,13-8 3 16,9-9-6-16,13-8-6 15,3-2-7-15,0-2-3 16,0 1 0-16,0 2 0 16,22 1 0-16,16 0 11 15,6-6-4-15,11 0-5 16,-8 0-2-16,-1 0 2 16,-5 0-2-16,3 0-44 15,3 0-48-15,0 0-89 0,8 0-128 31,-14 0-110-31</inkml:trace>
  <inkml:trace contextRef="#ctx0" brushRef="#br0" timeOffset="201">676 439 339 0,'0'0'254'16,"0"0"-70"-16,0 0-35 15,0 0-8-15,0 0-43 16,0 0-31-16,-41-6-14 15,23 36-1-15,2 3-7 16,-6 1-21-16,3 7-9 16,-4 2-13-16,1-3 0 15,-1-6-2-15,1-3-71 0,3-5-161 16,-4 0-235-16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3:08:37.6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182 56 615 0,'0'0'149'0,"0"0"-6"15,0 0-23-15,0 0-15 16,0 0-27-16,0 0-28 0,31-52-17 15,1 52-22-15,-4 0-4 16,1 32 3-16,-9 8-3 16,-9 5 6-16,-6 12-3 15,-5 1-3-15,-5 6 0 16,-31 0 3-16,-13-7-1 16,-14-3 3-16,-1-11-6 15,10-8 2-15,9-16-4 16,29-10-1-16,10-5 0 15,6-4-1-15,0 0 2 16,0 0 8-16,0 0 2 16,28 0-10-16,14 0 0 15,15 0-1-15,17 0-1 0,-5 0-2 16,5-9-2-16,-8 9-93 16,-22 0-125-16,-8 0-161 15,-11 11-386-15</inkml:trace>
  <inkml:trace contextRef="#ctx0" brushRef="#br0" timeOffset="217">687 664 446 0,'0'0'223'0,"0"0"-71"16,0 0-3-16,0 0-16 15,0 0-39-15,0 0-26 16,-54 78-8-16,21-41-9 0,5 0-15 15,0 3-6-15,-7 0-13 16,7-6-14-16,-2-5-2 16,11-6-1-16,7-9-61 15,8-5-113-15,4-7-144 16,7-2-222-16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3:08:35.8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501 46 579 0,'0'0'206'0,"0"0"-98"16,0 0 25-16,0 0-28 15,0 0-40-15,0 0 4 16,0 0-31-16,-25-31 9 15,-6 24-29-15,-4 5-7 16,-6-2 0-16,-8 4-7 16,-1 0-1-16,-5 0-2 15,2 0-1-15,9 13 0 16,15-6 2-16,12-3-2 16,14-2 0-16,0 1-1 15,3-1-1-15,0 19 0 16,-5 2 2-16,2 6 1 0,-5 2 14 15,2 4-11-15,3 1 2 16,-4 13 0-16,1 17 32 16,6-3-24-16,0 11-4 15,0 6 9-15,0 6-8 16,0 9 0-16,0 2 1 16,0-6 0-16,0-5-5 15,0-9-2-15,0-13 0 16,0-14-5-16,0-7 4 15,-6-9-2-15,3-11-1 16,-4-6 0-16,1-5 2 16,3-7-3-16,0-1 0 15,3-4 2-15,0 0-1 16,0 0 1-16,0 0 1 0,0 0 3 16,3 0 3-1,28 0-7-15,18 0 5 0,8 0-5 16,12 0-1-16,8 0 1 15,8 0-2-15,1-12 0 16,-9 0 0-16,-17 4-10 16,-22 2-41-16,-21 6-51 15,-17 0-104-15,0 0-211 16</inkml:trace>
  <inkml:trace contextRef="#ctx0" brushRef="#br0" timeOffset="667">867 738 395 0,'0'0'208'16,"0"0"-63"-16,0 0-28 16,0 0 2-16,0 0-9 15,0 0-41-15,-73-38-24 16,73 27-7-16,12-3-7 0,15-4-17 16,1-2 14-16,7 3 2 15,-7-3-4-15,-3 0 6 16,-3 6 5-16,-9 2-16 15,-4 4-4-15,-4 5 4 16,-5 0-6-16,0 3-2 16,3 0-7-16,-3 0-6 15,3 6-6-15,-3 22 6 16,3 12 0-16,0 7 1 16,-1 4 1-16,3 0 1 15,-2 4-2-15,0-4-1 16,0-11 0-16,0-2 0 0,-3-10 2 15,0-8-1 1,0-4-1-16,0-3 0 0,0-8 0 16,0 0-1-16,-3-5 1 15,-16 0 3-15,-12 0 2 16,-5 0-1-16,7 0-1 16,1 0-1-16,9 0-2 15,5-2 0-15,8 2 1 16,4-3-1-16,2 3-1 15,0 0-2-15,0 0-4 16,25-3-6-16,16 1 13 16,10-2 0-16,-3-5 0 0,6 2-3 15,-4-2-2 1,2-3-25-16,-8 4-32 0,-9 2-61 16,-13 6-55-16,-5 0-115 15,-8-2-97-15</inkml:trace>
  <inkml:trace contextRef="#ctx0" brushRef="#br0" timeOffset="1078">1400 803 154 0,'0'0'455'16,"0"0"-267"-16,0 0-13 0,0 0-16 15,0 0-37 1,0 0-31-16,-9-65-29 0,9 65-18 15,-3 0-19-15,3 0-18 16,-3 0-7-16,-7 16-7 16,4 22 7-16,0 2-1 15,6 0 2-15,0 0-1 16,0-9 0-16,22 1 1 16,17-9-1-16,2-15-1 15,6-3 1-15,3-5 0 16,-9 0 0-16,-2-7 3 15,-10-19-2 1,-10-3 3-16,-13-6 5 16,-6-10 20-16,0-3 2 0,-32-4-4 15,-18 4-11-15,-8 10-14 0,-5 12 4 16,5 12-6 0,11 8-1-16,6 6 0 0,12 0-2 15,9 6-12-15,20 28-49 16,0 10-45-16,14 10-77 15,30 3-130-15,10-9-334 16</inkml:trace>
  <inkml:trace contextRef="#ctx0" brushRef="#br0" timeOffset="1329">2040 1015 659 0,'0'0'192'15,"0"0"-23"-15,0 0-19 16,0 0-32-16,0 0-39 16,0 0-30-16,-42-11-26 15,26 41-9-15,-3 14 0 16,-3 1-6-16,3 13 10 16,-3-7-7-16,-8-2-11 15,2-4 6-15,6-13-6 16,3-7-12-16,13-5-89 15,3-5-143-15,3-12-187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3:08:39.53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0 260 305 0,'0'0'458'16,"0"0"-332"-16,0 0 4 15,0 0-3-15,0 0-37 16,0 0-31-16,-8-5-18 16,8 5-2-16,0 0-17 15,17-3-8-15,18 3-7 16,9-3 4-16,17 3-8 0,-4 0-3 16,-7 0 0-16,-9 0-5 15,-5 0-90-15,5 0-107 16,14-9-82-16,2-13-446 15</inkml:trace>
  <inkml:trace contextRef="#ctx0" brushRef="#br0" timeOffset="679">673 66 586 0,'0'0'154'0,"0"0"-21"16,0 0 4-16,0 0-30 0,0 0-38 15,0 0-16-15,19-60-17 16,15 60-18-16,8 0 3 16,6 9-4-16,-4 14-5 15,-8 8-7-15,-8 9-3 16,-9-3 0-16,-16 15 0 16,-3-4 2-16,-3 3-3 15,-44 1 8-15,-11-6-3 16,-5-4-5-16,3-16 4 15,15-12-3-15,26-5 3 16,12-6-3-16,7-3 6 16,0 0 6-16,10 0 8 15,24-5-10-15,15-13-12 0,-2 1 1 16,4 3 2 0,2 0-1-16,-4 2 0 0,4 1-1 15,-4-3 1-15,-5 4 2 16,-3 0-3-16,-13 6-1 15,-12 2 1-15,-7 2 0 16,-9 0 0-16,0 0 0 16,0 0-2-16,0 0 1 15,0 16 0-15,-6 9 7 16,-5 3-6-16,0 6 0 16,5-3 0-16,6 1 0 15,0-1-1-15,0-8 1 0,0-4-1 16,12-7 3-1,21-3 0-15,2-7 2 0,6-2 0 16,0 0-1-16,-2-11 11 16,-8-11 9-16,-12-4-1 15,-9-9 4-15,-10-5 1 16,0-5-4-16,-7-7-8 16,-32 9-6-16,-8 7-7 15,-3 10 2-15,2 5-3 16,9 10 0-16,8 2-1 15,5 9-2-15,4 0 1 16,3 0-16-16,7 17-53 16,6 20-35-16,6 6-62 15,3 12-71-15,28 2-125 16</inkml:trace>
  <inkml:trace contextRef="#ctx0" brushRef="#br0" timeOffset="950">1559 650 562 0,'0'0'209'16,"0"0"-47"-16,0 0 25 15,0 0-36-15,0 0-53 16,0 0-26-16,3 0-22 16,-3 0-11-16,0 10-13 0,-22 11-11 15,-9 2 8 1,1 8-9-16,2-2-7 0,-7 5 0 15,7-3-5 1,-2-2-1-16,5-6-1 0,6-3-1 16,7-6-47-16,-1-3-54 15,13-2-89-15,0-9-136 16,19 0-138-16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3:08:41.0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93 521 810 0,'0'0'153'16,"0"0"-36"-16,0 0 41 0,0 0-34 15,0 0-48-15,0 0-32 16,-3-63-22-16,34 38-18 15,2 5 6-15,-8 2 7 16,-9 3-4-16,-7 7 5 16,-5 6-1-16,-1 2 3 15,-3 0-6-15,0 0-4 16,3 0-8-16,-3 0 0 16,0 0-2-16,0 0-5 15,0 20-1-15,0 23 6 16,0 11 4-16,0 3-2 15,0 3 0-15,0 0-2 0,0-5 0 16,0-10 0-16,0-7 4 16,0-13-3-16,0-2 0 15,0-12-1-15,0-2 0 16,0-6 2-16,0-3-1 16,0 0 1-16,-6 0 4 15,-13 0 0-15,-3 0 0 16,-14-12-6-16,-2 1 0 15,0 6 0-15,10 0 0 16,9 4 0-16,11 1 0 16,8 0 0-16,0 0-3 15,0 0-1-15,27 0-4 16,17 0 8-16,14 0 0 0,8 0-1 16,0 0 0-16,-2 0-9 15,-10-12-15-15,-7 0-18 16,-11 1-36-16,-14-3-51 15,-9 0-90-15,-7-4-116 16,-3 4-449-16</inkml:trace>
  <inkml:trace contextRef="#ctx0" brushRef="#br0" timeOffset="400">572 624 248 0,'0'0'445'0,"0"0"-270"0,0 0 1 15,0 0-24-15,0 0-25 16,0 0-46-16,-3-91-15 16,-6 88-19-16,3 0-18 15,-1 3-13-15,-5 0-8 16,-4 6-8-16,-3 22 1 16,3 9 1-16,10 7 1 15,6-5-3-15,0 1 0 16,16-8 0-16,21-7 3 15,4-6-2-15,5-9 1 16,1-7 1-16,-3-3 0 16,-6 0-2-16,-10 0 4 15,-8-13 3-15,-10-11 20 16,-10-8 1-16,0-8-4 16,0 0-5-16,-16 1-10 0,-20 1-4 15,-5 9-4-15,-3 4-1 16,6 7-1-16,4 11-1 15,10 3-10-15,9 4-59 16,8 0-24-16,7 0-106 16,0 4-150-16,49-4-217 15</inkml:trace>
  <inkml:trace contextRef="#ctx0" brushRef="#br0" timeOffset="960">1135 41 894 0,'0'0'64'16,"0"0"48"-16,0 0 24 16,0 0-29-16,0 0-39 15,0 0-17-15,-91-37-19 16,91 37 0-16,0 0-19 15,25 0 4-15,9 0 0 16,8 0 2-16,-5 0-8 16,-7-3 1-16,-8 3 3 15,-10 0 4-15,-5 0-7 16,-4 0 3-16,-3 0-1 0,0 0-1 16,0 0-7-16,0 0 1 15,6 0 0-15,1 11-7 16,-1 18 0-16,7 8 8 15,-1 3 0-15,1 4 1 16,-4 0 0-16,-6 9-4 16,-3 3-1-16,0 7 3 15,0 9 5-15,0 1 0 16,0-2-1-16,0-4 5 16,0-7-3-16,0-14-7 15,4-9-3-15,-1-5 4 16,0-9-5-16,0-6 0 0,-3-7 3 15,0 0-3-15,0-7 0 16,0 0-1-16,0-3 1 16,0 0-1-16,0 0 4 15,0 0-4-15,-32 2-1 16,-12-2-13-16,-20 0-80 16,-5 0-64-16,1 0-202 15,5-5-770-15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2:56:58.9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81 781 0,'0'0'161'0,"0"0"-50"15,0 0 27-15,0 0-38 16,0 0-63-16,0 0-25 16,79-77-8-16,-46 77-2 15,0 0-2-15,0 20-4 16,-8 9 4-16,-12 2-2 15,-10 2-1-15,-3 5-2 16,-10 5 5-16,-24 3 4 16,-4-9-2-16,5-8 4 15,17-12-4-15,13-9 0 16,3-5-2-16,0 3-2 0,13-3 2 16,34-3 1-1,30 0 6-15,25 0-7 0,8-28-1 16,2 4-133-16,-26 7-140 15,-32 11-290-15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3:08:55.72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fitToCurve" value="1"/>
    </inkml:brush>
  </inkml:definitions>
  <inkml:trace contextRef="#ctx0" brushRef="#br0">628 2647 372 0,'0'0'180'16,"0"0"-17"-16,0 0-32 15,0 0-9-15,0 0 5 16,0 0-8-16,0 0-22 15,-32-123-22-15,32 119-12 16,0-1-13-16,0 0-10 16,0 2-14-16,0 0-3 15,0 3-4-15,0 0-8 0,0 0-8 16,0 6-2-16,0 22-1 16,7 18 14-16,-4 5-4 15,3 12-1-15,-6 18-1 16,0 8 0-16,0 10 0 15,0 7 3-15,-9 0-2 16,-4 3-2-16,3-6-1 16,-2-1 0-16,6-13-2 15,-1 0 0-15,-2-12-2 16,6-20 1-16,-2-20-1 16,5-14-1-16,0-14 0 0,0-7-1 15,0-2 4 1,0 0 1-16,0 0 2 0,0-15 1 15,0-7-8 1,0-4-6-16,0-2-50 0,0-1-26 16,8 1-56-16,26-4-81 15,14 1-106-15,10 5-95 16</inkml:trace>
  <inkml:trace contextRef="#ctx0" brushRef="#br0" timeOffset="2205">733 3176 313 0,'0'0'174'0,"0"0"-92"15,0 0-7-15,0 0 6 16,0 0-1-16,0 0-19 16,-3 0-2-16,0 0-3 15,3 0-3-15,0 0-7 16,0 0-10-16,0 0-10 16,25 0 4-16,19 0 19 15,14 12 4-15,21-10-18 16,7 4-1-16,15-3-11 15,7-1-9-15,1 2 0 16,2-4-8-16,-7 3 3 0,8 0-6 16,18-3 6-1,13 0-5-15,16 0 8 0,9 0-7 16,13 0-1-16,17-6 0 16,14-3 8-16,16 1 2 15,8-7 0-15,-8 6-8 16,-5-1-1-16,-20 4-2 15,-13 0 1-15,-8 3 2 16,-7 3-1-16,-7 0-1 16,-3 0 3-16,-3 0 0 15,0 0-5-15,-10 0-2 16,-12 5 2-16,-13 5-2 16,-9-9-4-16,-3 6 4 15,-8-1 0-15,1-4 1 16,1 4-1-16,-15-3 0 0,2 6 1 15,0-4-2-15,8 1 2 16,20 0 2-16,16-3-1 16,6-3-1-16,-6 0 1 15,-10 0 0-15,-12 0-1 16,-5 0-1-16,2 0 3 16,6 0-2-16,3 0 2 15,-1 0-3-15,-2 0-1 16,-3 0 1-16,-7 0-3 15,1 0 3-15,-8 0 0 16,-5 0 0-16,-17 0 0 16,-15 0 0-16,-13 0-1 0,-7 0 1 15,11 0 1 1,24 0 0-16,23 0-1 0,16 0 0 16,6 0 1-16,-10 0 2 15,-3 0-3-15,-8 0 0 16,-1 0 1-16,-11 0-1 15,-1 0 0-15,-2 0 1 16,8 0 0-16,6 0-1 16,15 0 1-16,9 0 0 15,-10-3-2-15,-7-3 0 0,-21 0-1 16,-14 3 2 0,-17 1 0-16,-13 2-1 15,-8 0 1-15,-10 0 0 0,-4 0 0 16,0 0 0-16,5 0 0 15,7 0 0-15,23 0 0 16,24 0 0-16,16 0 0 16,-1 0 0-16,-6 0 1 15,-17 0-1-15,-15 0 2 16,-8 0-2-16,-4 2 1 16,-5-2-2-16,-6 3 0 15,-16 0 1-15,-3-3 0 16,-4 3 0-16,7-3 1 15,2 0 1-15,4 2-2 16,3 2 0-16,7-1 0 16,8 0 0-16,4 2 0 15,4-2 1-15,2-1-1 16,5 2 0-16,4-3 0 0,4 4 0 16,-3-5 0-16,-5 2 0 15,-10 1 1-15,-17-3-1 16,-10 3 0-16,-16 3-1 15,-5-6 1-15,-3 0 0 16,0 0 2-16,0 0-2 16,3 0 0-16,5 0 0 15,-2 0 0-15,7 0-1 16,5 0 0-16,-2 0 1 16,0 0 0-16,-7 0 0 15,-5 0 0-15,2 0-1 16,-3 0 0-16,0 0 1 0,4 0 0 15,-1 0 0-15,0 0 0 16,-3 0 0-16,-3 0 1 16,0 0 0-16,0 0-1 15,0 0 5-15,0 0-5 16,0 0 1-16,0 0 2 16,0 0-3-16,0 0 0 15,0 0 1-15,0 0 0 16,0 0-1-16,0-12 0 15,0-2 0-15,0-6 0 16,0-6 2-16,-22-5-1 16,-3 0 0-16,0-4 1 0,9 1-2 15,0 5 1 1,4 0 6-16,1-2 2 0,3 3-3 16,-3-4-2-16,11 7-1 15,-3 1 1-15,0 4-4 16,3-3 8-16,-3 3-3 15,-4-2-1-15,7 1 4 16,-3 5-1-16,3-4 0 16,0 2-6-16,0-2 6 15,0 7-2-15,0 1-4 16,0 3 4-16,0 6 2 16,0 3-2-16,0 0-2 15,0 0 0-15,0 0-1 16,0 0 0-16,0 0-2 15,0 0 1-15,0 0-1 0,0 0 0 16,0 0-1 0,0 0 1-16,0 0-2 0,0 0-4 15,0 0 5-15,3 0-4 16,7 18 5-16,-1-2 4 16,-1 7-4-16,-3 3 0 15,1 5 0-15,5 7 0 16,-8 7 1-16,0 4-1 15,-3 5 0-15,0 3 0 16,0 6 0-16,0-5 1 0,0-1-1 16,0-11 0-1,0 0 1-15,0-6-1 0,0-4 1 16,0-4-1-16,-3-7 0 16,-3 1 1-16,1-3 1 15,2 0 0-15,-5 3-2 16,8 0 0-16,-3 5 1 15,3-8 0-15,0-3 1 16,0-3-1-16,0-5 1 16,0-4 1-16,0 3 0 15,0-11-2-15,0 0-1 16,0 0 4-16,0 0-3 16,0 0-1-16,0 0 1 15,0 0 1-15,0 0 1 0,0 0-3 16,0 0-12-16,0-23-83 15,-14-5-157-15,1-3-568 16</inkml:trace>
  <inkml:trace contextRef="#ctx0" brushRef="#br0" timeOffset="10980">640 2844 104 0,'0'0'104'0,"0"0"5"0,0 0-4 16,0 0-3-16,0 0-20 15,0 0 8-15,0 0 1 16,-3-43-14-16,3 37-3 16,0-2-9-16,0 2 16 15,0 1-10-15,0-5-23 16,0 3 2-16,0 1-9 16,0-3-14-16,0-2 9 15,0 0-17-15,0-1-2 16,0-5-3-16,0 3 12 15,0 4 0-15,0 2-5 16,0 6 0-16,0 2-2 0,0 0-3 16,0 0-2-16,0 0-5 15,0 0-5-15,0 0-4 16,0 0 0-16,0 0-4 16,0 22-3-16,0 24 7 15,0 17 4-15,0 9-1 16,-3 11-2-16,0 5 0 15,3 4 1-15,0-4 2 16,0 1 1-16,0-6 0 16,0 0-1-16,0 0-2 15,0-6 1-15,0-6-1 0,0-16-1 16,0-10 2 0,0-13-3-16,0-12 1 0,0-10 1 15,0-3-1 1,0-4 0-16,0-3-1 0,0 0 0 15,0 0 0-15,0 0 1 16,0 0 1-16,0 0-1 16,0 0 0-16,0 0 3 15,0-10 5-15,0-15 12 16,6-14-7-16,-3-18 1 16,-3-12-10-16,0-20-1 15,0-11-1-15,-3-17-1 16,-13-3-1-16,7 4 0 15,0 17 0-15,2 28 1 16,1 19-1-16,0 18-1 0,-1 11 0 16,1 0 1-16,-3 6-1 15,5 6 0-15,-2-1 2 16,3 6-2-16,0 1 0 16,0 2 0-16,3 0 1 15,0 3-1-15,0 0-2 16,0-4 2-16,0 4-2 15,0 0 2-15,0 0-2 16,0 0-1-16,0 0 3 16,0 0 0-16,0 0 0 15,0 0 1-15,0 0 1 16,0 0-2-16,0 0 0 0,0 0-2 16,0 0 1-16,0 0-6 15,0 10-1-15,0 33-4 16,6 21 12-16,3 23 2 15,1 8-2-15,-7 4 2 16,-3 2-1-16,0 5-1 16,0-9 0-16,0-6 0 15,0-17 0-15,0-16 1 16,0-24-1-16,0-11-1 16,0-17 1-16,0-6 1 15,0 0 2-15,0 0 2 16,0-4 2-16,0-30-2 15,0-25-5-15,-3-24 0 0,3-21 0 16,0-13 0 0,0-17 0-16,0-1 0 0,6 16-1 15,7 19 1-15,-4 30 0 16,-6 28 0-16,-3 11 2 16,0 7 0-16,0 7-1 15,-3 3-2-15,-9 2 0 16,5 8 1-16,1 0-1 15,6 4 1-15,0 0-1 16,0 0 0-16,0 0-1 16,0 0-6-16,0 6 0 15,0 43-3-15,0 19 9 0,-3 20 2 16,-3 1 1 0,-4-3 0-16,4 3-1 0,-2-3 0 15,3 0 1-15,5-7-1 16,0-2 0-16,0-1 0 15,0-14 0-15,0-5 0 16,5-11 0-16,9-15 0 16,-4-11 0-16,-1-8 0 15,-6-10 0-15,0-2 0 16,0 0 1-16,-3 0 3 16,4-40 4-16,-1-17-6 15,-3-20-1-15,0-5-1 16,0-13 1-16,-7-8 0 15,-15-6-1-15,2 7 3 16,1 4-2-16,10 26-1 0,4 27-1 16,2 22-1-16,3 20 2 15,0 3-2-15,0 0-4 16,0 0 1-16,0 0 0 16,-5 0 1-16,5 0 3 15,0 0 1-15,0 0-1 16,0 0-3-16,0 0-6 15,0 0-6-15,0 20-10 16,10 12 6-16,16 11-92 16,3 11-91-16,8 3-177 15</inkml:trace>
  <inkml:trace contextRef="#ctx0" brushRef="#br0" timeOffset="16272">9322 2996 118 0,'0'0'377'15,"0"0"-233"-15,0 0-30 16,0 0-8-16,0 0-7 16,0 0-10-16,0 0-15 15,3-40 0-15,-3 37-4 0,0 0-12 16,0-2-7-16,0-1-18 15,0 0 8-15,0 4-10 16,0 2-1-16,0 0-11 16,0 0-7-16,0 0-6 15,0 0 2-15,0 0-4 16,0 0 5-16,0 0-2 16,0 0-5-16,0 0-2 15,0 16-4-15,0 19 4 16,3 13 6-16,-3 9-3 15,0 4-1-15,0 4 4 16,0 4-2-16,-6-4 1 16,1-2-3-16,2-11 5 0,-2-3-4 15,2-18 1-15,3-5 1 16,0-12-5-16,0-11 3 16,0 0-3-16,0-3 1 15,0 0 6-15,0 0 0 16,0-6 10-16,0-23 7 15,0-13-16-15,0-19-1 16,0-4 4-16,0-24-4 16,0-6-1-16,0 1-5 15,0 5 3-15,0 18-2 16,-3 17-2-16,0 17 1 16,3 11 0-16,-3 6 1 0,3 9 0 15,0 2-2-15,0 9 5 16,-3 0-5-16,3 0-1 15,0 0-5-15,0 0-5 16,0 26 4-16,0 26 7 16,6 11 2-16,0 8-1 15,-3 6 0-15,-3 6-1 16,0-6 0-16,0 0 0 16,0-6-1-16,0-4 1 15,0-8 3-15,0-16-3 16,0-14 0-16,0-17-2 15,0-12 2-15,0 0 0 16,0 0 2-16,0 0 5 16,0-15 0-16,8-28-2 15,-3-11-3-15,-5-21 0 0,0-13 2 16,0-9-3-16,0-3-1 16,0 8 0-16,-2 18 0 15,-1 22 0-15,0 13 2 16,-2 21-2-16,5 4 0 15,0 11 0-15,-3 3-3 16,3 0 1-16,0 0-4 16,0 0 4-16,0 0-5 15,0 32-2-15,0 16 9 16,14 12 2-16,-3 9-1 16,0 0-1-16,-5 8-3 15,1-15 3-15,2-2 3 0,-3-11-3 16,4-12 0-16,-4-11 0 15,-3-6 1-15,0-18-2 16,1 1 2-16,-1-3-2 16,0 0 1-16,-3 0-2 15,0 0-20-15,0 0-42 16,0 3-34-16,-10 3-163 16,-2-6-306-16</inkml:trace>
  <inkml:trace contextRef="#ctx0" brushRef="#br0" timeOffset="21895">1563 4511 110 0,'0'0'29'16,"0"0"-25"-16,0 0 3 0,0 0-6 15,0 0-1 1,0 0-2-16,0 0-13 0,-176-29-83 16</inkml:trace>
  <inkml:trace contextRef="#ctx0" brushRef="#br0" timeOffset="26355">3842 4085 442 0,'0'0'299'16,"0"0"-165"-16,0 0-49 16,0 0-8-16,0 0 9 15,0 0-37-15,-3-43-32 16,-3 43 5-16,-4 0-12 16,-2 0-4-16,-4 0 5 15,0 12-11-15,4 13 0 16,-1 7-2-16,7 8-3 15,-1 9 5-15,7-4 1 16,0 1-1-16,0-16-5 0,4 0 5 16,21-16-1-1,6-12 1-15,4-2 3 0,4 0 1 16,-8-7 2-16,-5-13-1 16,-7 0-3-16,-7 0 3 15,-2 2 11-15,-7-5 0 16,0 1 7-16,-3-1 12 15,0-3-8-15,0 6-3 16,0 3-3-16,0 8-17 16,0 4 4-16,0 5 2 15,0 0-10-15,0 0 0 16,0 0-10-16,0 0-5 16,0 8-1-16,0 21 15 15,0-1 1-15,3 4 0 16,10-3-3-16,4-7-3 0,2-7 2 15,-4-7-5-15,4-8-3 16,0 0 4-16,-3 0 3 16,-3-5 5-16,-1-13 0 15,-5 1 4-15,-4-6-3 16,0 2 7-16,-3-1 0 16,0-1 2-16,0 6 9 15,0 6-1-15,0 5 7 16,0 3-3-16,0 3-10 15,0 0-8-15,0 0-4 16,0 0-5-16,0 0-6 16,0 0 0-16,0 0 1 0,0 14 1 15,0 12 8 1,3 0 1-16,14-6-1 0,8 2-9 16,0-13 4-16,4 0 0 15,-1-9-1-15,-3 0 2 16,2 0-1-16,-5-3 6 15,-7-12 0-15,-8 2 2 16,-7-5 2-16,0 1 1 16,0-3 1-16,0 0 0 15,0 3-1-15,0 9 5 16,0-1-3-16,-3 6 1 16,3 3-3-16,0 0-5 15,0 0-3-15,0 0-3 16,0 0-3-16,0 0-5 0,9 17 8 15,13 1 6-15,7 7 3 16,2 4-3-16,5-4-2 16,-5 13 2-16,1-7 0 15,-10-5-2-15,-6-6 0 16,-7-9 0-16,-6-2-9 16,-3-6-8-16,0-1-4 15,0 2-18-15,0-4 3 16,-9 0 38-16,-10 0 5 15,3 0-5-15,10-6 0 16,3-14-4-16,3-3 4 16,0-8 1-16,0-7 0 0,22 1-2 15,6-3 0-15,-1 8 1 16,-10 13 2-16,-3 1-2 16,-8 16 0-16,-2-10 8 15,-1 10 0-15,-3-2 4 16,0 4 1-16,0 0 6 15,0 0 9-15,0 0-7 16,0 0-8-16,0 0-6 16,0 0-4-16,0 0-3 15,0 0-8-15,0 0-5 16,9 12-2-16,10 14 10 16,6 5 5-16,4 7 3 15,-3-1-1-15,2 2-2 0,-2-5 0 16,-1-5 1-16,-6-7-1 15,-7 2-1-15,-8-16-1 16,-4 1-2-16,0 0-13 16,0-9-13-16,-4 8 7 15,-21-5-1-15,-3-3-1 16,3 0-8-16,12 0 20 16,2-5 13-16,11-21-5 15,0 6-2-15,0-8 6 16,0-5 0-16,17-1 1 15,5-9 0-15,7 6 1 16,-1 3 0-16,-9 3-1 16,0 11 5-16,-10-4-2 0,-4 5 10 15,-2-1 5-15,-3 2 1 16,0 4-14-16,0 8 11 16,0 6 22-16,0 0-31 15,0 0-3-15,0 0-8 16,0 0-3-16,0 0-12 15,0 12 11-15,0 14 7 16,0 8 1-16,0 3-2 16,0 0 2-16,19 1-1 15,3-10 1-15,3-6-1 16,-3-7-7-16,3-9 3 16,5-6 1-16,-11 0 2 0,0 0-2 15,-7-3 4-15,-2-15 5 16,-4-8 2-1,0-10 3-15,1 4-7 0,2 1 3 16,1 9-4-16,-1 4 7 16,1 10-5-16,-7 5 6 15,0 3-10-15,3 0-4 16,10 0-10-16,1 11 5 16,-1 15-5-16,-1 5 10 15,-5 1 4-15,6-4 3 16,-7 4-3-16,-3-9-2 15,7-3-2-15,-7-15-13 16,1-2-2-16,-4-3 9 16,3 0 6-16,3-14 4 0,4-18 11 15,4-5-6-15,-4 3 1 16,-1 3 0-16,-2 5-6 16,-7 6 4-16,0 14 2 15,-3 0-5-15,3 6-1 16,3 0-11-16,4 6-14 15,2 20 21-15,1 0 4 16,0-7 1-16,-1 1-1 16,1-2 0-16,4-12 1 15,-9-6-1-15,9 0 0 16,-1 0 2-16,-7 0 3 16,7 0 1-16,-7-12 6 15,-2-20-3-15,2-2 19 16,-6-9-1-16,-3-5 2 15,0-1-1-15,0 4-7 0,0-2-2 16,0 11-3-16,0 13-4 16,-3 5 4-16,0 16 4 15,0 2-5-15,0 0-15 16,3 0-12-16,0 2-9 16,0 30-2-16,0 13 23 15,0 16 2-15,12-4 0 16,7 0-2-16,8-5 0 15,-2-16-12-15,6-7-49 16,4-9-66-16,0-8-4 16,4-12-60-16,-20 0-139 15</inkml:trace>
  <inkml:trace contextRef="#ctx0" brushRef="#br0" timeOffset="26558">5529 3988 519 0,'0'0'134'15,"0"0"-53"-15,0 0 1 16,0 0-39-16,0 0-21 16,0 0-1-16,185-40-6 15,-125 40-12-15,0 0-3 0,-8 0-37 16,-11 0-173-1</inkml:trace>
  <inkml:trace contextRef="#ctx0" brushRef="#br0" timeOffset="27328">6184 3831 481 0,'0'0'200'16,"0"0"-86"-16,0 0-1 16,0 0 14-16,0 0-65 15,0 0 11-15,-50-83-29 16,30 77-39-16,-6 6 20 15,4 0-8-15,3 0-17 0,4 0-8 16,-1 0 7 0,2 20-1-16,3 11 0 0,0 7 4 15,8-4-4 1,3 6 2-16,0 0 0 0,6-3 3 16,21 9-3-1,4-3 1-15,1 3 4 0,-4-3-5 16,-6-3 1-16,0-3-1 15,-2 3 1-15,-4-9 1 16,-7 1-1-16,-5-15-1 16,-4-9-1-16,0 4-3 15,-13-4 3-15,-28 4 1 16,-17-4 23-16,-5-5-16 16,-1-3-5-16,10 0 1 0,13-11-3 15,15-12-7-15,24-2-43 16,2-4-55-16,28-14-56 15,42-6-55-15,16 0-126 16</inkml:trace>
  <inkml:trace contextRef="#ctx0" brushRef="#br0" timeOffset="28304">6387 4054 498 0,'0'0'300'15,"0"0"-161"-15,0 0-25 16,0 0-2-16,0 0-42 0,0 0-22 16,-79-12-24-1,79 12-14-15,0 0-10 0,0 12-8 16,0 22 8-16,0 6 4 16,0 8 0-16,2 4 0 15,12 2-1-15,2-10-3 16,3-5 3-16,0-19-3 15,3-6-6-15,3-10 6 16,0-4 8-16,1 0-4 16,-7 0 2-16,0 0 0 15,-3-12 6-15,-3-8-2 16,-4-9 12-16,1-5 1 0,-4 3 15 16,-3-9-28-1,0 9 2-15,-3 10 5 0,0 10-8 16,0 11 5-16,0 0 3 15,0 0-12-15,0 0-5 16,0 0-4-16,0 0-3 16,0 0-3-16,0 0 4 15,0 5-3-15,0 22 7 16,11 1 2-16,0 3 0 16,6 0 0-16,-1-7 0 15,3-4-1-15,-3-11-2 16,3-7-8-16,-4 1 7 15,4-3 1-15,-6 0 0 0,1 0 3 16,-5 0 1 0,-4 0 6-16,-2-20-1 0,-3-6 3 15,0 0 1 1,0 1 5-16,0 13 2 0,0 4-10 16,0 8 4-16,0 0-1 15,0 0-8-15,0 0-2 16,0 0-5-16,0 0-3 15,0 0-6-15,0 0 0 16,8 8-1-16,4 10 15 16,7 1-1-16,-3-1 1 15,-6-4-1-15,-1-7 0 16,-6-2 0-16,0-5-2 16,1 0-1-16,-4 0 4 0,0 0 0 15,0 0 1 1,3 0 3-16,6-6-1 0,1-18 3 15,10-1-4-15,2 4 0 16,-8-1-2-16,0 13-1 16,-11 4 0-16,0 5 0 15,1 0-5-15,2 0-3 16,0 0 2-16,4 5 0 16,-1 10 0-16,1 8 2 15,-1-9 2-15,4 3 3 16,-4 3 0-16,2-14 0 15,-6-4 0-15,-2-2-1 16,-3 0 1-16,3 0 0 16,-3 0 3-16,0 0 0 15,0 0-3-15,6-2-8 0,2-21-20 16,-2 3-53-16,-1 8-78 16,-5 10 64-16,5 2 2 15,-2 0-9-15,0 0-80 16,6 0-80-16</inkml:trace>
  <inkml:trace contextRef="#ctx0" brushRef="#br0" timeOffset="29268">7066 4291 187 0,'0'0'192'15,"0"0"-93"-15,0 0-1 0,0 0-5 16,0 0-29-16,0 0-6 16,-5-3-5-16,5 3-14 15,0 0-5-15,0 0-14 16,0 0-6-16,0-6-1 15,2-5 13-15,12-1 5 16,2-2-6-16,-7 1 1 16,-3 0 9-16,1 5-4 15,-4 3-9-15,-3 5 0 16,0 0-11-16,3 0-8 0,-3 0-3 16,3 0-4-1,7 0-6-15,-1 0-5 0,4 11 11 16,-1 9 1-16,-2 8 0 15,-1-2 3-15,5 3 0 16,-6-4 8-16,0-5-8 16,-2-2 4-16,-3-2-4 15,7 2 0-15,2-1-14 16,4 3-117-16,3-8-242 16</inkml:trace>
  <inkml:trace contextRef="#ctx0" brushRef="#br0" timeOffset="30466">7420 4194 308 0,'0'0'228'0,"0"0"-179"0,0 0-14 15,0 0 52 1,0 0 14-16,0 0-59 0,-35 0-24 15,35 0-17-15,28 0 31 16,23 12 18-16,16-1 8 16,18 0-5-16,21 0-6 15,2 0-17-15,2-2-19 16,-1 0-6-16,-4 0 3 16,-14-4 1-16,-1-5 1 15,-12 0-2-15,-4 0-4 16,-5 0 29-16,-14 0-10 15,-20 0-18-15,-10 0 0 16,-6 0-4-16,0 0 2 0,4 0 3 16,-1 0 9-1,-3 0-8-15,0 0 1 0,-3 0-6 16,-7 0 2-16,1 0 0 16,2 0-3-16,1 0-1 15,10 0 2-15,2 0 0 16,-6 0-1-16,-3 0-1 15,0 0 0-15,0 0 0 16,6 0 0-16,4 0 0 16,-1 0 0-16,-3 0 0 15,-6 0 2-15,-3 0-2 16,-1 0 0-16,-5 0-1 16,-1 0-4-16,-3 0 0 15,3 0 5-15,1 6 0 0,-1-3 2 16,3 0-2-16,-4-1 0 15,3-2 1-15,-2 0 2 16,-6 4-2-16,8-4-1 16,-5 0 0-16,0 3 3 15,2 2-3-15,-2-5-1 16,2 0 1-16,-5 0 0 16,0 0 0-16,0 6 0 15,0-6-1-15,0 0 2 16,0 0 1-16,0 0 0 15,0 0 4-15,0 0 3 16,0 0-3-16,3 0 1 16,-3 0-2-16,0 0 4 15,0 0 4-15,0 0 2 16,3 0-3-16,-3 0-3 0,0 0-4 16,3 0 2-16,0-6-1 15,0-6-2-15,4-2 0 16,-4-3 9-16,0 2-2 15,0-7-3-15,-3 0 5 16,0-5 12-16,0-1-18 16,0 2-1-16,0 4 1 15,0 4 0-15,0 4 9 16,0 2-13-16,-6 12 13 16,6-5-11-16,-3 5 3 0,3 0 0 15,0 0-3-15,0 0 1 16,0 0-4-16,0 0-2 15,0 0 0-15,0 0-3 16,0 0-4-16,0 0-1 16,0 0-5-16,0 0 0 15,0 31 3-15,0 15 8 16,0 11 4-16,0 0-2 16,0-2 1-16,0-10 2 15,0-5-3-15,0-8 1 16,0-9 0-16,0-6-1 15,0 0 0-15,0 0-13 16,-19 6-154-16,-30 8-339 16</inkml:trace>
  <inkml:trace contextRef="#ctx0" brushRef="#br0" timeOffset="34048">3738 4208 466 0,'0'0'149'0,"0"0"-60"15,0 0-5-15,0 0-46 16,0 0-38-16,0 0 0 16,-89-23-4-16,42 26-129 15,6 9-80-15,8-4-190 16</inkml:trace>
  <inkml:trace contextRef="#ctx0" brushRef="#br0" timeOffset="34186">3506 4208 86 0,'0'0'367'0,"0"0"-257"15,0 0-14-15,0 0 3 16,0 0-26-16,0 0-26 16,0-8-14-16,0 8-33 15,0-6-11-15,0 6-85 16,0 0-85-16,0 0-100 15</inkml:trace>
  <inkml:trace contextRef="#ctx0" brushRef="#br0" timeOffset="35784">3506 4208 429 0,'127'11'115'0,"-127"-11"-24"16,0-5 26-16,0 5-21 15,0-6-27-15,0 6-6 16,0 0 2-16,0 0-9 15,0-2-6-15,0-4-6 16,0 0-17-16,0-3-1 0,-19 3-7 16,-6 1-4-1,-11 5-6-15,-5 0 1 0,-12 0-2 16,-12 0-4-16,-4 0 0 16,-8 20-3-16,-5-6 1 15,-1 2 1-15,-2 3-3 16,5-5 3-16,4-12 0 15,3 2 3-15,3-4 5 16,0 0-1-16,0 0-6 16,0 2 1-16,1-2-4 15,1 3 0-15,5-3 1 16,3 0 3-16,7 0-1 16,1 0 2-16,5 0-5 15,-5 0 0-15,5 0-1 0,3 0 1 16,0 0 2-16,5 0-2 15,4 0 5-15,0 0-3 16,7 0 7-16,-5 0-3 16,2-3 1-16,2-3-4 15,1 4-1-15,3-5-2 16,-2 2 3-16,2 3-3 16,0-4-1-16,0 3 0 15,-4 3 0-15,-5 0-1 16,-5 0 0-16,-5 0 1 15,9 0 0-15,5 0 1 16,5 0 0-16,6 0 3 16,-3 0-1-16,3 0-3 0,0 0 0 15,4 0 0-15,-1 0 0 16,5 0 0-16,0 0 0 16,3 0 0-16,-3 0 1 15,-3-6-1-15,-2 2 0 16,-6-1 1-16,3 5-1 15,0-2-1-15,7 2 1 16,2-3 1-16,4 0 1 16,3 3-2-16,0 0 0 15,0 0 0-15,-2 0 1 16,2 0-2-16,-2 0 0 16,-6 0 1-16,5 0 0 0,-5 0 0 15,0 0-1 1,-2 0 1-16,-2 0-1 0,2 0 1 15,0 0 0-15,7 0 0 16,3 0 0-16,3 0 0 16,0 0 0-16,0 0 0 15,0 0 1-15,0-3 0 16,0 3 0-16,0 0-1 16,-3 0 3-16,-4 0-3 15,-2 0-1-15,-5 0-2 16,9 0 3-16,2 0 0 15,3 0 2-15,0 0-2 16,0 0 1-16,0-2-1 16,0-2 0-16,0 4-1 0,0 0 0 15,0 0 1-15,0-2 0 16,0-4-1-16,0 6 0 16,0-15 0-16,0-2 0 15,3-8 1-15,10-7 1 16,-4 6 0-16,1 6 0 15,-4 6-1-15,3-3 1 16,-2 3 0-16,-4 2 1 16,0-2-1-16,-3 12 0 15,0-2 4-15,0 4 3 16,0 0 1-16,0 0-6 16,0 0-1-16,0 0-1 15,0 0-1-15,0 0 0 0,0 0-1 16,0 0-1-16,0 0 0 15,0 0 0-15,0 0-4 16,0 15-1-16,0 19 1 16,0 12 6-16,0 14 3 15,0-9-2-15,0 0-1 16,0-2 2-16,0-3-1 16,3-3-1-16,3-3 0 15,1-9 0-15,-4-13 0 16,0-4 0-16,3-6-1 15,-2-2 1-15,-1 0 0 16,0-1 0-16,0-5 0 16,-3 6 1-16,3-6-1 0,-3 0 1 15,0 0 0 1,0 0 3-16,0 0 3 0,0 0 3 16,3-17 0-16,-3-9 1 15,0-14-7-15,0 3-1 16,0-9 6-16,0-3-5 15,0-4-1-15,0-8-2 16,7-4 0-16,2-7-1 16,5 5 0-16,-9 20 0 15,-2 16 2-15,-3 21-1 16,0 10-1-16,0 0-12 16,0 4-59-16,-11 27-145 0,-22 21-453 15</inkml:trace>
  <inkml:trace contextRef="#ctx0" brushRef="#br0" timeOffset="49386">5491 2916 454 0,'0'0'306'0,"0"0"-173"15,0 0 25-15,0 0-6 16,0 0-52-16,0 0-32 16,0 0-23-16,22-25-10 15,-22 25-6-15,3 0-7 16,-3 0-6-16,0 0-4 0,0 0-6 15,0 0-2-15,0 18-2 16,0 12 15-16,0 1-6 16,0 9-5-16,0 8-2 15,0 7 1-15,0 11 0 16,0 2 2-16,-3 4-3 16,-3 0 1-16,0-4 0 15,4-1-1-15,-3-19 0 16,2-8-1-16,3-11-3 15,0-15 2-15,0-6-1 16,0-8 0-16,0 0 0 16,0 0 4-16,-3 0 2 15,0-8 4-15,0-16 13 16,0-12-19-16,-4-8-1 0,4 4 5 16,0-5-5-16,0-7-1 15,3-2 2-15,0-6-3 16,0-3 1-16,0-3-1 15,0 4-1-15,0 1 0 16,0 4-1-16,-3 11 2 16,-1 15-1-16,1 14-1 15,0 9 1-15,3 8 1 16,0 0-2-16,0 0 0 16,0 0-1-16,0 0-3 0,0 0 0 15,0 0 1 1,0 0-1-16,0 0 0 0,0 0-1 15,0 0 2-15,0 0-1 16,0 0 0-16,0 8-1 16,0 9 5-16,0 0 1 15,0-5 0-15,0-7 0 16,0-2-2-16,0-3 0 16,0 0 1-16,0 0 0 15,0 0 1-15,0 0 0 16,0 0 6-16,0 0-1 15,0 0 0-15,0-3-6 16,0 0 2-16,0 3-2 16,0 0 0-16,0 0-3 15,0 0-2-15,0 0-5 0,0 29-1 16,0 8 11-16,0 8 1 16,0 2-1-16,0-2 1 15,6 4-1-15,4-1 0 16,-1 1 1-16,-2-3-1 15,2-9 0-15,-1-6 1 16,0-7-1-16,-2-11-8 16,-3-1-12-16,-3-3-42 15,0-9-35-15,0 0-54 16,0 0-128-16,0 0-263 16</inkml:trace>
  <inkml:trace contextRef="#ctx0" brushRef="#br0" timeOffset="51998">5733 2355 194 0,'0'0'258'15,"0"0"-123"-15,0 0-13 16,0 0-9-16,0 0-26 16,0 0 0-16,0-6-11 15,0 6-22-15,0 0-4 16,0 0 0-16,0 0-10 16,0 0-6-16,0 0-6 0,0 0-8 15,0 0-7-15,0 0-6 16,0 0-1-16,0 0-4 15,3 0-1-15,13 0-1 16,12 0 0-16,10 0 9 16,14 0-2-16,5 0-3 15,10 0 2-15,12 0 2 16,1 0-1-16,-2 0 4 16,6 0-8-16,-9 0 3 15,5 0-2-15,-1 0-1 16,-2 0 0-16,5 0-2 15,1 0-1-15,-7 0 5 16,0 0-3-16,-9 0-2 16,-6 0 1-16,-5 0-2 0,1 0 2 15,4 3 2-15,-1 4-3 16,14-5 0-16,-5 4 1 16,-3-3-1-16,2 0 2 15,-7-3 0-15,-11 0-2 16,-3 0 0-16,-9 2 0 15,-5-2-1-15,-5 0-1 16,-9 0 2-16,3 0 0 16,0 0 0-16,4 0-1 15,5 0 2-15,5 0-2 16,-1 0 2-16,2 0-1 16,1 0 0-16,-11 0 0 15,-8 0 0-15,-4 0 0 0,-8 0 0 16,5 0 1-16,4 0-1 15,3 0 0-15,3 0 3 16,-3 0 0-16,4-2-1 16,-4-1 1-16,-3 0-2 15,0 0 1-15,-1 0-1 16,-2 3-1-16,3 0 0 16,1 0 0-16,5 0 0 15,6-2 2-15,7-2-1 16,9 1-1-16,6 0 0 15,2-2 1-15,-2 5-1 16,-12-3 0-16,-8 3 0 16,-11 0 0-16,-7-2 0 0,-5 2 2 15,-1 0-2-15,0 0 1 16,0 0-1-16,1 0 0 16,-1 0 0-16,4 0 1 15,-1 0 0-15,0-4-1 16,1 3 1-16,-4 1-1 15,2 0 1-15,-5 0-1 16,3 0 0-16,4 0 0 16,-1-4 0-16,0 4 0 15,1 0 0-15,6-3 0 0,-7 3 1 16,1-3-1 0,-1 3 1-16,-6 0-2 15,4 0-1-15,-1 0 2 0,6 0-1 16,4 0 1-16,6 0 0 15,5 0 1-15,-5 0-1 16,0 0 0-16,-10 0 0 16,-2 0 0-16,-4 0 0 15,-3 0 0-15,0 0 0 16,-3 0 0-16,0 0 0 16,0 0 0-16,4 0-1 15,-4 0 1-15,0 0 2 16,0 0-1-16,0 0 1 15,0 0 4-15,0 0 2 16,0 0 9-16,0 0-2 0,0 0-6 16,0 0-5-1,0 0-3-15,0 0 3 0,0 0-3 16,0 0 0-16,0 0 0 16,0 0 1-16,0 0-1 15,0 0 3-15,0-6-2 16,0-8 1-16,0 0 8 15,0-4 0-15,0 2-1 16,0-2 0-16,0 1 1 16,0-1 2-16,0 2-5 15,0-1-2-15,0-1 0 16,0 4 3-16,0 0 0 0,-4 3 2 16,-2 2-5-1,3 0 1-15,3 4 5 0,0 3-5 16,0-2 0-1,0 4 1-15,0 0 3 0,0 0-5 16,0 0 0-16,0 0-3 16,0 0-2-16,0 0 2 15,0 0-3-15,0 0 0 16,0 0-3-16,0 0 0 16,0 0-2-16,0 0-3 15,0 6-2-15,0 20 2 16,0 5 7-16,0 7 2 15,0 1 2-15,-3 1-3 16,-7 2 2-16,4 1-2 16,0-2 2-16,3-8-2 0,-1 2 1 15,1-6 0-15,3-6-1 16,0-3-1-16,0-6-1 16,0-2 2-16,0-6 3 15,0-1-3-15,0-5 0 16,0 0 1-16,0 0-2 15,0 0 2-15,0 0 0 16,0 0-1-16,0 0-2 16,0 0-28-16,0-5-47 15,-6-1-97-15,-10 3-443 16</inkml:trace>
  <inkml:trace contextRef="#ctx0" brushRef="#br0" timeOffset="53303">5631 2215 270 0,'0'0'125'0,"0"0"-53"0,0 0 0 16,0 0-49-16,0 0-15 16,0 0 11-16,0 0 23 15,0-34 4-15,3 34 10 16,-3 0 9-16,0 0 11 15,0 0 11-15,0 0 7 16,0 0-13-16,0-4-12 16,3 0-14-16,-3-8-28 15,4 1-1-15,-4 2 5 16,0-1-19-16,3 6 31 16,-3 1-8-16,3 0 1 15,-3 0-15-15,0 1 3 0,0-1-3 16,3 3-5-1,-3 0-4-15,0 0-2 0,3 0-5 16,-3 0 0-16,3 0 0 16,-3 0-2-16,0 0 0 15,0 0-3-15,0 0-1 16,0 0-1-16,0 0-4 16,0 0-5-16,11 5 7 15,0 18-2-15,3 6 6 16,2 10 4-16,-7-1-3 15,-2 5 2-15,-7 6-2 16,0 2 1-16,0 6 3 16,0-2 2-16,0 1-4 0,0-1-1 15,0-7 2-15,3-7-2 16,-3-7-2-16,6-4 2 16,-3-2-2-16,3-12 1 15,-2-7-1-15,-1-4 2 16,-3-5-2-16,3 0 2 15,-3 0 4-15,3 0 15 16,-3 0 19-16,0-25-7 16,0-8 2-16,0-15-30 15,0-6 1-15,0-9-3 16,0-8 0-16,0-6 0 0,0 2-1 16,0 7 0-16,0 14-2 15,0 17 0-15,0 17 2 16,-3 11-2-16,3 9 2 15,0 0-2-15,0 0-1 16,0 0-1-16,0 0 0 16,0 0-2-16,0 0 1 15,0 0 1-15,-3 0-3 16,3 0-12-16,-3 0-13 16,-1 0-30-16,1 25-36 15,3 10-99-15,0 2-110 16,13 0-501-16</inkml:trace>
  <inkml:trace contextRef="#ctx0" brushRef="#br0" timeOffset="54593">9034 2147 295 0,'0'0'281'0,"0"0"-135"15,0 0-6-15,0 0 1 16,0 0-5-16,0 0-17 16,16-49-25-16,-16 46-31 0,0 1-13 15,0-1-1-15,0 3-12 16,0 0-12-16,0 0-10 16,0 0-5-16,3 0 1 15,-3 0-2-15,0 0-8 16,0 0 0-16,0 0-1 15,3 11-5-15,-3 19 5 16,0 12 10-16,0 4-1 16,0-1-7-16,3 1 0 15,0 3 5-15,0-3-5 16,1 2-1-16,-1-2 1 16,-3-4-2-16,0-7 1 15,0-13-1-15,0-7 3 16,0-7-3-16,0-2 1 0,0-6-2 15,0 0 2-15,0 0 1 16,0 0 0-16,0 0 3 16,3 0-1-16,-3 0 5 15,3-11 11-15,3-15 5 16,4-14-6-16,-4-11-19 16,0-7 7-16,4-2-6 15,-1 0 2-15,1 3-3 16,-4 2 2-16,-6 10-1 15,0 8-1-15,0 5 1 16,0 6-1-16,0 6 5 16,0 4-5-16,0 1 0 15,-3 9 1-15,0 6-1 0,3 0-3 16,0 0 2-16,0 0-7 16,0 0-4-16,0 23-6 15,0 15-6-15,0 13 23 16,0 10-3-16,0-2-15 15,0 1-33-15,0 0-26 16,0-6-100-16,0-8-143 16</inkml:trace>
  <inkml:trace contextRef="#ctx0" brushRef="#br0" timeOffset="56161">6766 1753 476 0,'0'0'225'0,"0"0"-74"0,0 0-17 16,0 0-19-16,0 0-38 15,0 0-13-15,-11-15 5 16,11 12-15-16,0 3-17 16,0-6-8-16,0 3-5 15,0-6-4-15,3-2-1 16,14-5-5-16,5-8-4 16,0-1-2-16,0-3 1 0,0-7-2 15,2 1-1-15,-7-7 5 16,2 7-5-16,-5 6-3 15,-8 5 1-15,-6 15 2 16,0 2 2-16,0 0 2 16,0 0-3-16,-9 3-7 15,-16-5-3-15,3 5 3 16,-5 3-1-16,5 0-2 16,6 0-1-16,7 0 4 15,3 0-4-15,6 0-1 16,0 11-3-16,0 10 7 15,0 4-8-15,0 3-1 16,19 4-2-16,12-1 1 0,2 1 7 16,-2-1-12-1,4 3 3-15,-7 4 0 0,-2 0 6 16,-6-2 6-16,-12 2-2 16,-5-7 2-16,-3-5 0 15,0-4 0-15,-8-4 1 16,-19-10 0-16,-4-5 2 15,-4-3 3-15,-4 0-1 16,5-9 0-16,5-11-3 16,7 0 6-16,10-2-5 15,2 0-2-15,10 4-1 16,0-5-21-16,0-3-37 16,13-9-78-16,34-2-76 15,8 1-179-15</inkml:trace>
  <inkml:trace contextRef="#ctx0" brushRef="#br0" timeOffset="57278">7203 1550 648 0,'0'0'227'16,"0"0"-70"-16,0 0-2 15,0 0-57-15,0 0-27 0,0 0-19 16,0-38-21 0,0 38-3-16,0 0-17 0,0 0-10 15,0 0 0-15,0 0-1 16,0 0-6-16,0 9-2 16,0 16 8-16,0 3 1 15,-2 5-1-15,-1-2 1 16,3 2 2-16,0 0-3 15,0-5 0-15,22-5-1 16,9-8-2-16,4-7 2 16,3-8 0-16,-2 0 0 15,-8 0-1-15,-9-11 2 16,-3-7 3-16,-7-5 3 16,1-3-3-16,-7-5 8 0,-3-3 11 15,0 2 6-15,0 3-8 16,0 7-5-16,0 8 3 15,0 8-6-15,0 3 0 16,0 3-4-16,0 0-8 16,0 0-2-16,0 0-6 15,0 0 2-15,0 6-5 16,0 17 6-16,0 5 5 16,9 1 0-16,7-1-3 15,3-2 2-15,3-5-5 16,-2-7-2-16,2-3-1 15,0-5 6-15,-6-1-2 16,0-5 4-16,0 0 0 0,-7 0 1 16,7-5 2-1,-2-17 2-15,-2-6-2 0,-2 3 1 16,-1-3-1-16,-6 5-2 16,0 6 4-16,-3 5 0 15,0 10 8-15,4 2-5 16,-4 0-7-16,0 0 0 15,3 0-6-15,-3 0-2 16,6 10-7-16,-3 14 15 16,4 1 1-16,-4-2-1 15,6-3 1-15,1-2-1 16,2-3 0-16,4-4 0 16,-2-4 0-16,0-3-1 15,0-4 0-15,2 0 0 0,3 0 1 16,-3 0 0-16,-1-9 2 15,1-11 1-15,3-3-1 16,-10-3-1-16,4 1 0 16,-2 10 0-16,-8 7 1 15,-3 5-1-15,0 3-1 16,0 0-2-16,0 0-7 16,0 8-3-16,0 20 8 15,3-1 4-15,2-4 0 16,-2-1 1-16,5-7 0 15,-5-1-1-15,0-5 0 16,-3-6-1-16,0-3 0 16,3 0 1-16,2 0 3 0,6 0 0 15,2-15 0-15,5-11 0 16,1 1-3-16,3-1 0 16,2-2 2-16,-2 10-2 15,-8 4-1-15,-3 11 0 16,-5 3-2-16,-3 0 1 15,7 0-7-15,-4 6 3 16,0 15 4-16,4-5 2 16,-4 4-1-16,4-3 0 15,2-2 0-15,4-4-6 16,6-3-46-16,8-8-36 16,7 0-212-16,-2 0-577 15</inkml:trace>
  <inkml:trace contextRef="#ctx0" brushRef="#br0" timeOffset="79777">9567 2744 285 0,'0'0'154'0,"0"0"-93"16,0 0 42-16,0 0 18 15,0 0-17-15,0 0-11 16,0 0-1-16,0 0-3 16,0 0 4-16,0 0-2 15,0 0-13-15,0 0-11 16,3 0-14-16,3 0-12 16,1 0-11-16,5-8-5 15,4-10-1-15,1-5-3 0,2 1 3 16,3 0-6-16,-6-2-7 15,3-10 0-15,0-3 2 16,0 0-10-16,-1-1 2 16,-5 10-1-1,-7 11-1-15,-1 8 1 0,-5 5 3 16,0 4 2-16,0 0-2 16,0 0-5-16,0 0-2 15,0 0-1-15,0 0-3 16,0 0 0-16,0 0 0 15,0 0-3-15,0 0 7 16,0 0-8-16,0 4 1 0,0 10 3 16,0 9-1-16,0 8 5 15,0 1 2-15,0 5-2 16,0-5 0-16,0-1-1 16,12-3-3-16,7-7-10 15,-3-2 1-15,3-4 12 16,0-9-1-16,0-4-2 15,6-2 1-15,8 0 2 16,1 0 1-16,1-14 0 16,3-11-4-16,1-9-24 15,-1-1-27-15,-13 3-44 16,-13 2-90-16,-12 1-65 16,0 9-76-16,-12-3-227 0</inkml:trace>
  <inkml:trace contextRef="#ctx0" brushRef="#br0" timeOffset="80270">9784 2010 560 0,'0'0'208'0,"0"0"-18"0,0 0-66 16,0 0 8-16,0 0-34 16,0 0-41-16,-27-43-17 15,24 43-20-15,0 0-10 16,0 0-10-16,-3 0-4 16,-7 11-4-16,0 3 6 15,-2 6 2-15,8 3 1 16,7-3-1-16,0 3-2 15,0-3-3-15,16 0 5 16,6-7 0-16,11 0 2 16,-2-10-2-16,1-3 5 15,-1 0 4-15,-5 0-6 16,-11-16 16-16,-2-5 37 0,-4-8 2 16,-9-3-6-1,0-1-8-15,0-2-4 0,0 6-14 16,-25 4-2-16,-3 5-9 15,-4 5-10-15,-2 4-5 16,-4 8-1-16,-1 3-5 16,4 0 3-16,0 9-4 15,7 27-30-15,8 11-64 16,20 7-70-16,0 12-272 16</inkml:trace>
  <inkml:trace contextRef="#ctx0" brushRef="#br0" timeOffset="82506">90 2272 394 0,'0'0'235'16,"0"0"-45"-16,0 0-38 15,0 0-21-15,0 0-7 16,0 0-21-16,8-31-39 16,-8 28 21-16,0 0-29 15,0 3-18-15,0 0-11 16,0 0-9-16,0 0-7 15,0 0-10-15,0 0-1 0,0 3-4 16,0 20-6-16,-22 8 9 16,-5 12 1-16,2 0 1 15,13-3 0-15,2 0-2 16,10 1 1-16,0-4-2 16,0-3 2-16,3-6-1 15,19-5 0-15,5-9-1 16,6-8-1-16,12-6-10 15,0 0 11-15,5-2 2 16,-5-21 2-16,-10-6 0 16,-7 0-1-16,-9 1 5 15,-8-3 1-15,-9-7 2 16,-2-5 16-16,0-8-1 0,0-12-1 16,-13-6-3-1,-9-5-12-15,0 11 0 0,-3 12 0 16,6 20-7-1,3 11 1-15,7 13 4 0,6 7-6 16,-8 0-3-16,-11 0-5 16,-9 0-8-16,-11 32-46 15,0 16-31-15,20 10-111 16,11 10-242-16</inkml:trace>
  <inkml:trace contextRef="#ctx0" brushRef="#br0" timeOffset="114751">4977 2621 621 0,'0'0'123'16,"0"0"-45"-16,0 0 17 15,0 0 0-15,0 0-27 16,0 0-19-16,0 0-12 16,0 0 1-16,3 0-7 15,10-11-12-15,6-3-12 16,-7-6 6-16,7-3 12 15,-3 0 1-15,1-5 2 0,5-1-3 16,-9-3 1-16,-1 3-8 16,-2 7 5-16,-7 5-7 15,0-1 0-15,0 7-4 16,-3 6 3-16,0 0-4 16,0 5 1-16,0-4-4 15,0 4-8-15,0 0 0 16,0 0-1-16,0 0-4 15,0 0-4-15,0 0 5 16,0 0-2-16,0 11-1 16,0 18 7-16,0 11 2 15,0 3-1-15,0 8 1 16,0 9-1-16,-3 3-1 16,-7 5 0-16,1-2-1 15,0-3 3-15,2-5-2 0,1-13 1 16,0-7-1-16,1-21 0 15,2-6-1-15,0-8 0 16,1-3 0-16,2 0-4 16,-3 0-2-16,0 0 1 15,3 0 0-15,-11 0 2 16,-5 0 4-16,1 0 9 16,-4 0-7-16,6 0-2 15,4-14-8-15,-1-3 1 16,4-12-1-16,6 0-7 15,0-5-8-15,0 5-2 0,0 4-2 16,0 7-9 0,0 4-16-16,3 6-22 0,3-1-64 15,-3 5-88-15,4-3-237 16</inkml:trace>
  <inkml:trace contextRef="#ctx0" brushRef="#br0" timeOffset="115208">5123 2164 299 0,'0'0'161'0,"0"0"-86"0,0 0 21 16,0 0 10-16,0 0-23 16,0 0-19-16,0-54-1 15,0 54-29-15,-3 0-34 16,-10 0 0-16,-2 0 11 16,-4 11 3-16,-1-1-7 15,10 3-3-15,7-1-4 16,0-1-1-16,3-1-7 15,0 6 8-15,0-6 2 16,0 0 3-16,14-8-3 0,0-2-2 16,5 0 10-16,1 0-4 15,-1-8 1-15,-9-18 4 16,-4-3 12-16,-6-2 29 16,0 0 18-16,-10 8-20 15,-15 3-30-15,2 6-20 16,1 11-10-16,-6 3-86 15,6 0-82-15,-1 19-244 16</inkml:trace>
  <inkml:trace contextRef="#ctx0" brushRef="#br0" timeOffset="118664">742 960 560 0,'0'0'164'15,"0"0"-27"-15,0 0-40 0,0 0 1 16,0 0-2 0,0 0-12-16,0 0-10 0,0-51-12 15,0 51-10-15,0 0-10 16,0 0-10-16,0 0-6 15,0 0-7-15,0 0-9 16,0 0-4-16,0 0-6 16,0 29 2-16,-6 7 1 15,-3 19 10-15,-4-4-7 16,0 4-2-16,4 5 1 16,-2 2 1-16,8-1-1 15,3-1-1-15,0-9 1 16,0-5-4-16,0-9 1 15,0-9-1-15,0-4 0 16,0-14-1-16,0-3 0 0,0-2 0 16,0-5 0-16,0 0-5 15,0 0 0-15,0 0-16 16,0 0-18-16,0 0-27 16,0 0-76-16,0-8-124 15,0-1-86-15</inkml:trace>
  <inkml:trace contextRef="#ctx0" brushRef="#br0" timeOffset="120398">752 1306 369 0,'0'0'145'0,"0"0"-29"16,0 0-22-16,0 0-16 15,0 0-29-15,0 0-2 16,-13-3 3-16,13 3 7 15,0 0-15-15,0 0 0 0,0 0-4 16,0-2-2-16,0-1-10 16,0 3-19-16,0 0 5 15,16 0-11-15,25 0 11 16,20 0 9-16,18 0 3 16,10 0 7-16,6 0-17 15,4 0 0-15,0 0-3 16,3-6 1-16,-5 3-7 15,2 0 6-15,-4 3-8 16,-3 0 2-16,6 0-2 16,4 0-1-16,7 0-1 15,5 0 3-15,1-6-3 16,5 6 1-16,-3-5-1 16,-5 5 3-16,-13 0 0 0,-5 0-1 15,-1 0 1-15,-2 0 14 16,5 0-10-16,0 0 1 15,2 0-7-15,7 0 7 16,3 0-5-16,-4 0-2 16,-2 3 7-16,-14-1-5 15,-17 4-4-15,-11 0 5 16,-18-3-4-16,-7 3 0 16,-13-4 1-16,0 1-2 15,0 1 0-15,3-2 1 16,0 1 2-16,8 3-3 15,11-4 3-15,17-2-2 16,12 5 7-16,13 3-3 0,-7-3 0 16,-7 3-2-16,-8-3-1 15,-13 4 2-15,-9 0-3 16,-14-3 0-16,-6 0-1 16,-12-6-1-16,-7 0 1 15,-3 0 1-15,3 2-1 16,7-2 1-16,2 3-1 15,4-3 2-15,3 0 1 16,1 0-1-16,2 0 1 16,3 0 0-16,1 0 3 15,5 0-6-15,-3 0 6 16,2 0-3-16,-8 0-3 16,0 0 0-16,3 0-1 0,4 0 3 15,2 0-3-15,-4 3 1 16,-2 0 0-16,-9 2 1 15,-4-5-1-15,-2 0 0 16,-1 0 0-16,1 4 0 16,-1-4 0-16,0 0-1 15,7 3 1-15,-5-3 0 16,-3 0 2-16,3 0-2 16,-5 0 0-16,0 0 0 15,1 0 2-15,2 0-2 16,1 0 1-16,-1 0-1 15,0 0 0-15,1 0 0 16,3 0 0-16,7 0 0 16,5 0 0-16,-3 0 0 0,3 0 0 15,0 0-1-15,-6 0 1 16,-3 0 1-16,-13 0 0 16,0 0 1-16,-3 0-1 15,0 0 1-15,0 0 1 16,0 0 2-16,0 0 0 15,0 0 4-15,0 0-4 16,0 0 2-16,0 0 0 16,0 0 5-16,0 0 0 15,0-7 0-15,0-7-5 16,0-3-5-16,-9 2-1 0,3 4 2 16,2 0 2-16,1 6-1 15,3-4-1 1,0-3-2-16,0 1 2 0,0-4 0 15,0-5 2-15,0 0 1 16,0-9 3-16,0-1-4 16,0-2 2-16,0 1-2 15,0-5 0-15,0 9 1 16,0 1 0-16,0 6 1 16,3 4 0-16,-3 1-1 15,4 2 2-15,-1 6-4 16,-3 1 3-16,0 0 3 15,0 3-3-15,0 3 1 16,0 0-1-16,0 0-3 0,0 0-1 16,0 0-3-16,0 0-1 15,0 0-2-15,0 0-2 16,0 0-1-16,0 21 1 16,0 9 5-16,0 11 5 15,0 2-5-15,0 8 0 16,0 3 1-16,0 3 0 15,0 6 0-15,0-3 1 16,0-3-2-16,0 1 0 16,0-10 0-16,0-2 1 15,0-3 0-15,0-9 1 16,0-2-1-16,-3-3 0 0,-4-7-1 16,4-7 0-1,0-4 1-15,3-8-1 0,0-3 1 16,0 0-1-16,0 0 3 15,0 0 1-15,0 0 0 16,0 0 3-16,0 0 1 16,0-6-7-16,0-14-1 15,0-15-1-15,6 6-28 16,-3 4-72-16,-3 7-78 16,0 3-270-16</inkml:trace>
  <inkml:trace contextRef="#ctx0" brushRef="#br0" timeOffset="121602">656 917 375 0,'0'0'181'16,"0"0"-58"-16,0 0 0 16,0 0-15-16,0 0-17 15,0 0-14-15,0-20 0 0,0 17-2 16,0 3-20-16,0-3-1 16,0 3-11-16,0 0-13 15,0 0-7-15,0 0-5 16,0 0-4-16,0 0-7 15,11 12-5-15,-3 17 10 16,3 4 28-16,-2 8-25 16,-3 2-1-16,1 3-3 15,-4 5 0-15,-3 6-8 16,0 6 4-16,0 8-2 16,0-4-1-16,0-4 1 15,0-4 0-15,0-13-1 16,-3-3 2-16,3-6 0 15,0-8-5-15,0-6 2 16,0-12-3-16,0-5 0 16,0-2 0-16,0-4 2 0,0 0-2 15,0 0 4-15,0 0 1 16,0 0 1-16,0 0 3 16,0-10 3-16,0-15 9 15,-3-10-10-15,-1-13-10 16,-2-13 7-16,3-7-4 15,0-18-1-15,0-5-3 16,3-1 2-16,0 9-3 16,0 18 3-16,0 13-2 15,0 12 1-15,0 11-1 0,0 6 0 16,0 7 0 0,0 6 0-16,0 2 0 0,0 6-1 15,0 2 4-15,0 0-2 16,0 0-1-16,0 0-6 15,0 0 3-15,0 0-2 16,0 2-3-16,0 30-1 16,-8 17 5-16,-8 13 4 15,7 4 1-15,3 0 1 16,6 2-4-16,0-5 2 16,0-3 0-16,0-5 0 15,12-10 0-15,-1-5 0 16,-3-8 0-16,0-7 0 15,-5 1-6-15,0 0-49 16,-3 5-44-16,3 4-54 0,0 0-153 16,7-8-550-16</inkml:trace>
  <inkml:trace contextRef="#ctx0" brushRef="#br0" timeOffset="124302">761 1337 35 0,'0'0'258'16,"0"0"-141"-16,0 0-20 16,0 0-5-16,0 0-21 15,0 0-16-15,-6-5 3 0,6 5-31 16,0 0-8 0,25 0-8-16,10 0 46 0,13 0 9 15,9 0-24-15,6 5 7 16,4 5-6-16,9-5-19 15,1 1 4-15,8-3-4 16,1-3-6-16,4 0 0 16,-5 0-6-16,-2 0-4 15,-1 0 1-15,-5 2-4 16,0 1 6-16,-2 0-3 16,-7-3 0-16,-5 0 2 15,-13 3 1-15,-9 0-4 16,-2 0-1-16,-1 0 0 15,3 2-4-15,3 1 3 16,14-3-2-16,5-3 3 0,11 0-1 16,17 0 2-16,8 0-3 15,-8 0 5-15,-4 0-8 16,-23 0-1-16,-17 0-1 16,-6 0 1-16,-3 3 0 15,4-1 3-15,5-2-3 16,13 0 1-16,4 0 2 15,9 0-2-15,-6 0 0 16,-7 0-1-16,-3 0 1 16,-2-2-1-16,1-4 1 15,-4 3 1-15,-2 3 1 16,-8 0-3-16,0 0 1 0,5-3-1 16,7 3 1-1,5-2 0-15,-4-4 1 0,-4 6-2 16,-14 0 0-16,-1 0 1 15,-7 0-1-15,-4 0 1 16,-3 0-1-16,3 0 0 16,0 0 0-16,5 0 1 15,11 0 0-15,9 0-1 16,18 0 4-16,4 0-4 16,2 0 1-16,-5 0 4 15,-3 0-4-15,-11 0-1 16,-11 0 5-16,-17 0-5 15,-16 0-1-15,3 0 0 16,-8 0 1-16,4 0 0 0,8 0 0 16,-2 0 0-16,3 0 1 15,-3 0-2-15,3 0 2 16,-5 0-1-16,0 0 0 16,0 0 0-16,-1 0 0 15,-1 0 0-15,4 0-1 16,3 0 0-16,6 6 1 15,7-4 0-15,-1 4 2 16,5-3-1-16,-4 0-2 16,-10-1 3-16,-3 2-3 15,-10-4 1-15,-9 0 0 0,3 0-2 16,-3 0 4-16,3 0-4 16,5 0 3-16,-6 0-2 15,7 0 2-15,10 0-1 16,-2 0 2-16,5 0-2 15,0 0 0-15,-12 0 0 16,-4 0-1-16,3 0 0 16,-5 0 1-16,-1 3-1 15,0 0 1-15,0-3-1 16,-3 2 2-16,0-2-1 16,0 0 1-16,0 0 3 15,0 0-4-15,0 0 2 16,0 0 1-16,0 0 0 15,0 0-4-15,3 0 2 16,-3 0-1-16,0 0 0 0,0 0 1 16,0 0 3-16,0 0-4 15,8 0-2-15,-3 0 1 16,4 0 0-16,-1 0 1 16,-2 0 0-16,-4 0 0 15,1 0 1-15,0 0-1 16,2 0 0-16,-2 0 2 15,0 0-2-15,3 0 0 16,-6 0-1-16,0 0 1 16,0 0 4-16,0 0 1 15,0 0 15-15,0 0 14 16,0 0-11-16,0 0-4 0,0 0-9 16,0 0 1-16,5 0 0 15,0 0-8-15,4 0 0 16,-3 0-3-16,-2-2 0 15,-1-1-2-15,0 3 2 16,0-3 2-16,-3 3-1 16,0-4-1-16,0 2 3 15,0-4 2-15,0-2 1 16,0-4 0-16,0 1-3 16,0-1 1-16,0 0 0 15,0-2-4-15,0 1 2 16,0-5-1-16,0 1-1 15,0-1 0-15,0-4 1 0,0 2 2 16,0-3 1 0,0 0-1-16,0 0 7 0,0 1 1 15,0 2-4-15,0-2 8 16,-6 4-8-16,6 3-2 16,-3 1-1-16,-1 0 1 15,4 4 1-15,0 2-1 16,-3 3 1-16,3 1 3 15,-3 3-4-15,3 1 0 16,0-4 2-16,0 4-3 16,0 0 2-16,0 0-6 15,0 0 3-15,0 0-2 16,0 0-1-16,0 0-1 0,0 0 1 16,0 0-2-16,0 0-1 15,0 0-3-15,0 0 0 16,0 11-3-16,0 15 9 15,0 5 3-15,0 4-2 16,0 5-1-16,0 3 1 16,0 3 0-16,0 5-1 15,-9 0 1-15,-4 1 1 16,4-2-2-16,-7-2 2 16,5-6-1-16,8-5 0 15,-3-3-1-15,3-2 0 16,1-7 0-16,-3-2 2 15,5-8-2-15,0-6 0 16,0 0 2-16,0-8-2 0,0-1 1 16,0 0-1-16,0 0 4 15,0 0-3-15,0 0 3 16,0 0 2-16,0-16 1 16,5-10-6-16,3-4 0 15,1-6 0-15,2 0 0 16,2-5-1-16,-1-1 1 15,1-6-1-15,-1-2 2 16,-2-4-2-16,-1-7 0 16,1 2 0-16,-7 4 1 0,0-1-1 15,0 3 0 1,0 10 3-16,4 9-3 0,-7 12 0 16,0 7 2-16,0 7-2 15,0 8 1-15,0 0 0 16,0 0-1-16,0 0-3 15,0 0-4-15,0 0 0 16,0 0 0-16,0 17 2 16,0 15 5-16,0 13 3 15,0 1-3-15,0 7 0 16,0 5 1-16,-3 2 0 16,-10 3-1-16,0 0 0 15,1 0 1-15,-1-3-1 16,4-6 1-16,2-2-1 15,-2-5 1-15,3-11 0 0,6-1-1 16,0-13 0-16,0-11 0 16,0-2 0-16,0-9 1 15,0 0-1-15,0 0 1 16,0 0 0-16,0 0 2 16,0-9-3-16,9-17-31 15,4-9-73-15,-1-4-79 16,-5 5-318-16</inkml:trace>
  <inkml:trace contextRef="#ctx0" brushRef="#br0" timeOffset="125527">768 983 14 0,'0'0'320'0,"0"0"-237"15,0 0-17-15,0 0 28 16,0 0 0-16,0 0-24 16,-4-18-19-16,4 17 16 15,0-3 11-15,0 2-9 16,0-4 3-16,0-3 8 15,0 1-10-15,-6-4-16 0,0 4-10 16,0-1-20-16,-1 0 2 16,4 3-6-16,0-2-12 15,0 6 8-15,3 2 5 16,0 0-3-16,-3 0-14 16,3 0-4-16,-4 13-13 15,-2 25 13-15,0 8 10 16,0-1 3-16,-1 1 1 15,1 3-3-15,3 2 8 16,0 3-9-16,-2 1 3 16,2-1-9-16,-2 6 5 15,-6 1-3-15,2-2-2 0,1 3 7 16,-3-1-2 0,2-1-2-16,2-6-1 0,4-11-3 15,-3-9-1-15,6-10-1 16,-3-16 0-16,3-2 1 15,0-6 0-15,0 0 1 16,0 0 2-16,0 0 0 16,0 0 1-16,0 0 1 15,0-20 0-15,0-12 2 16,0-17-4-16,15-2-5 16,1-9 1-16,3-6 0 15,-2-5 1-15,-9-6 1 16,6-7-3-16,-4 5 0 15,-1 13 0-15,-3 12 1 16,1 17 0-16,-7 9 3 0,0 4-3 16,0 7-1-16,0 5 1 15,0 1-2-15,0 3 3 16,0 5-1-16,0-3-1 16,0 6-2-16,0 0 2 15,0 0 0-15,0 0-4 16,-7 17-9-16,-2 23 11 15,-7 14 2-15,7 1 2 16,1 2-2-16,5 6 0 16,3-4 0-16,0-3 0 15,0-5 0-15,0-9 0 0,0-1 0 16,3 10-30-16,14 6-133 16,-4 8-283-16</inkml:trace>
  <inkml:trace contextRef="#ctx0" brushRef="#br0" timeOffset="138737">1374 386 518 0,'0'0'342'0,"0"0"-182"0,0 0-31 16,0 0-32-16,0 0-15 16,0 0-26-16,0 0-19 15,-56-83-10-15,37 83-6 16,-3 0-16-16,-5 0 2 16,-1 9-6-16,6 16-1 15,3 6 0-15,0 13-1 16,0 4 1-16,2 9 0 15,6 0 1-15,3 0-1 16,8-2-1-16,0-6-1 16,13-15-2-16,23-9 2 15,11-13-6-15,8-12-20 16,1 0 7-16,1 0 21 0,-8-17 0 16,-13-6 0-16,-9 0 2 15,-5-8 5-15,-6-1 3 16,-4-11-3-16,-2 1 5 15,-7 4 0-15,-3 7-4 16,0 10 3-16,0 10-1 16,0 3-2-16,0 8 0 15,0 0-6-15,0 0-2 16,0 0-4-16,0 0-7 16,0 5-6-16,0 21 8 15,0 8 9-15,3 10 1 16,13-4-1-16,10-3-2 15,2-16-23-15,1-5 8 0,-1-11 6 16,1-5 3-16,-6 0 8 16,-4 0 0-16,-7 0 0 15,1-21 7-15,-7-4-4 16,-6-3 0-16,0-7 4 16,0-1 7-16,0 5-4 15,0 5-2-15,0 14 3 16,0 6 10-16,0 6-12 15,0 0-8-15,0 0-1 16,0 0-9-16,0 0 0 16,0 0-4-16,0 18 3 15,3 16 10-15,13 6 0 0,3 0 5 16,0-6-5-16,0-11 0 16,3-5 0-16,-2-10-8 15,-1-5-1-15,3-3 3 16,-3 0 6-16,0-6 3 15,0-20 3-15,-2-2-2 16,-6-9-2-16,0-2 2 16,-8 1 3-16,-3-3 1 15,0 1-2-15,0 6-3 16,0 11 2-16,0 11-1 16,0 10 2-16,0 2-2 15,0 0-4-15,0 0-2 16,0 0-7-16,0 0-2 0,0 14 3 15,28 17 8 1,13 3 2-16,0 1-1 0,0 3 3 16,4-2-4-16,-7 5-2 15,0-8 2-15,-8-1-1 16,-13-6-1-16,-6-6-2 16,-8-5-10-16,-3-5 6 15,0-1-7-15,-3-6 3 16,-19-3 12-16,-8 0 1 15,5 0 6-15,0-17-4 16,3-10-1-16,9 6 3 16,7-5-1-16,6 6-4 0,0 3 1 15,0-1 0 1,0 2-1-16,0 4 0 0,0-5-1 16,6 2-3-16,29-8-2 15,3-2 3-15,4-4 2 16,2 4 0-16,-16 1 1 15,-5 7 3-15,-14 9-3 16,-6 2 2-16,0 3 4 16,-3 3 6-16,0 0-4 15,0 0-5-15,0 0-3 16,0 0-1-16,0 0-6 16,0 0 2-16,3 20-8 15,10 12 10-15,6 8 3 0,6 4 1 16,-5-8-1-16,5 0 4 15,-2-4-6-15,-5-3 5 16,6-3-3-16,-5-4 0 16,-5-1-1-16,-3-5 1 15,-11-4 0-15,0-3-2 16,0 2-7-16,-16-5 0 16,-10-3 7-16,-6-3-9 15,7 0-4-15,12 0 13 16,1-3 0-16,12-11-6 15,0-6 0-15,0-9 0 16,9-11 2-16,26-6 6 16,3-8 0-16,7 1 0 15,5-3-4-15,-12 8 2 0,-3 13 0 16,-9 7 2-16,-13 13 0 16,-10 10 3-16,-3 2 1 15,0 3 8-15,0-3 1 16,0 3 1-16,-6-3-9 15,-7 3-5-15,-1 0-1 16,-3 0-3-16,0 31 2 16,7 4 2-16,4 13-1 15,3-2 1-15,3 3 2 16,0 0-2-16,0-9-1 16,6-9 0-16,16-9 1 15,8-9-1-15,4-8 1 16,1-5 5-16,3 0-3 0,-10 0 1 15,2-14 3-15,-5-10-3 16,0-4 3-16,-6-3-4 16,-3 2 1-16,-10 6 5 15,-3 9-1-15,-3 5-4 16,0 8 0-16,0 1-3 16,0 0-2-16,0 0-12 15,0 10-4-15,0 16 14 16,0 2 4-16,5-3 3 15,-3-1-3-15,4-7 0 16,0-8 1-16,2-6 0 16,-2-3-2-16,7 0 1 0,2 0 0 15,4 0 0-15,0-7 2 16,-3-13 2-16,6-2-3 16,3-3 3-16,2 4-4 15,-5 7 0-15,-7 8-1 16,-8 6-2-16,-1 0-8 15,4 0 3-15,2 0 2 16,4 16-5-16,3 12 9 16,0-6-1-16,1 0-21 15,-1-7-22-15,0-3 40 16,-4-9-24-16,4-3 26 16,-3 0 4-16,-3-15 8 15,-1-18 2-15,-2-8 40 0,-1-10-7 16,2-12-14-1,-9-9-5-15,-2-1-4 0,0 9 6 16,0 9-11-16,-5 15 1 16,-6 18-3-16,5 10-6 15,3 9 0-15,3 3-7 16,0 0-7-16,0 20-18 16,0 32 19-16,0 19 6 15,0 3 2-15,0 1-2 16,3-7 0-16,6-11 0 15,4-7-18-15,4-14-17 16,-3-7-39-16,6-9-52 0,-4-13-69 16,-3-2-58-1,-7-5-133-15</inkml:trace>
  <inkml:trace contextRef="#ctx0" brushRef="#br0" timeOffset="138928">3331 497 319 0,'0'0'282'16,"0"0"-128"-16,0 0-63 15,0 0-58-15,0 0 4 16,0 0-10-16,191-105-20 16,-135 96-1-16,-1 9-6 15,-11 0-16-15,-11 0-148 16,-14 11-482-16</inkml:trace>
  <inkml:trace contextRef="#ctx0" brushRef="#br0" timeOffset="139570">4147 257 453 0,'0'0'270'0,"0"0"-114"15,0 0-6-15,0 0-30 16,0 0-36-16,0 0-13 16,-34-131-13-16,21 121-19 15,-3 5-14-15,-9 2-14 16,-3 1-9-16,-5 2 5 15,1 0-7-15,7 0 0 0,6 5 2 16,0 15-2-16,7 6-2 16,2 8 2-16,4 12 0 15,6 3 2-15,0 5 0 16,19-2-2-16,16-1 2 16,2 0 0-16,1-5-1 15,1 0 2-15,-7-6-2 16,-7 0-2-16,-9-5 4 15,-4-1-3-15,-8-6 0 16,-4-5-1-16,0-6-1 16,0-6 1-16,-19-2 2 15,-16-6 0-15,-9-3 4 0,0 0-3 16,-5 0 3-16,11 0-4 16,7-3-1-16,6-6-5 15,14-2-24-15,8 0-43 16,3-9-65-16,20-6-129 15,24-1-51-15</inkml:trace>
  <inkml:trace contextRef="#ctx0" brushRef="#br0" timeOffset="140410">4221 660 295 0,'0'0'422'16,"0"0"-255"-16,0 0-7 0,0 0-21 15,0 0-56-15,0 0-29 16,-33-56-18-16,31 56-15 16,2 0-21-16,0 0 0 15,0 0-10-15,0 0 2 16,0 16 8-16,0 4 2 16,0 3 4-16,0 0-4 15,7 0-2-15,2-3 0 16,7-3 0-16,3 0 0 15,6-5-4-15,3-10-4 16,-1 1 0-16,-5-3 8 16,-3 0 0-16,-7-3 4 0,-2-11 3 15,-1-6 2-15,-3-9 1 16,1 1-3-16,-4 5 4 16,0 6-10-16,0 8 9 15,-3 9 9-15,0 0-8 16,0 0-4-16,0 0-7 15,0 0-8-15,3 0-4 16,1 0 1-16,2 15 4 16,3 5 7-16,4 0 2 15,1-3-2-15,-3-3 1 16,3 0 0-16,-5-2-1 16,4-4 0-16,0 1-1 15,2-3-1-15,-2-3-6 16,0-1 5-16,-1-2 0 15,-2 0 3-15,2 0 0 0,4 0 2 16,7-17 1-16,-4 0 0 16,-6-3 0-16,-4 6-3 15,-9 6 9-15,0 0-1 16,0 7 9-16,0 1-11 16,0 0-6-16,0 0-3 15,0 0-4-15,0 0-4 16,3 0-4-16,0 17 13 15,1 3 2-15,2-3 0 16,0 0-1-16,-3-3-7 16,4-2-14-16,-1-7-3 0,-3-2 14 15,0-3 4-15,4 0 1 16,-1 0 6-16,8-3 4 16,-3-11 5-16,0 0-9 15,0-6 2-15,0 5 2 16,-2 3-4-16,1 7-2 15,-7 5 2-15,3 0-3 16,-3 0-2-16,4 0-3 16,2 17 1-16,-3 3 5 15,1-2 0-15,-1 2-5 16,0-6-30-16,1 3-46 16,2-3-65-16,4-5-86 15,-1-2-223-15</inkml:trace>
  <inkml:trace contextRef="#ctx0" brushRef="#br0" timeOffset="140639">5053 637 625 0,'0'0'175'16,"0"0"-84"-16,0 0 3 15,0 0-37-15,0 0-47 16,0 0 3-16,76 0-3 16,-22 0-2-16,10 0-4 0,-4 0-2 15,-6 0-2 1,-12 0-119-16,-11 0-189 0</inkml:trace>
  <inkml:trace contextRef="#ctx0" brushRef="#br0" timeOffset="141379">5697 520 236 0,'0'0'401'15,"0"0"-235"-15,0 0-30 16,0 0-1-16,0 0-37 15,0 0-46-15,23-103-3 16,-23 94-1-16,0 4-10 16,0-1-5-16,0 1-18 15,0-4-15-15,-20 2 3 16,3 5-2-16,-2 2 2 16,-4 0-3-16,7 0-2 15,0 0 1-15,10 2-2 16,6 16 3-16,0 2 0 0,0 3 2 15,0 3 0-15,19 2-2 16,3 4 0-16,6 5-3 16,0 0 1-16,2 1-2 15,-5-1-9-15,-3-3 12 16,-3-5-15-16,-6-7-9 16,-4-7 6-16,-9-7 18 15,0-8-6-15,0 3-8 16,-6-3 8-16,-22 0 7 15,-14 0 18-15,0 0-10 16,9 0-5-16,3-3-3 16,11-5 0-16,19-4-87 0,0-2-84 15,35-18-99-15,32-4-146 16</inkml:trace>
  <inkml:trace contextRef="#ctx0" brushRef="#br0" timeOffset="142322">6057 443 596 0,'0'0'240'0,"0"0"-60"15,0 0-21-15,0 0-45 16,0 0-49-16,0 0-35 16,-83-46-14-16,83 46-16 15,0 11 5-15,0 18-4 0,0 3 1 16,0 4-1-16,0 2 2 15,12-1-1-15,2-6 2 16,-1-5-3-16,-1-6-1 16,7-5 0-16,-3-7-4 15,3-8 9-15,-3 0-5 16,-4 0 4-16,1 0 8 16,1-5-3-16,-6-13-3 15,3-2-3-15,1 0-1 16,-2 0 3-16,-1-1-2 15,1 5-1-15,-4 7 2 16,0 4-3-16,-6 5 1 16,0 0-2-16,0 0-4 0,0 0 0 15,0 0-8-15,0 2-4 16,0 19 16-16,0 5 0 16,7-6 1-16,-1-4 0 15,3-1 0-15,-2-9 1 16,2-4-2-16,1-2 0 15,-4 0-3-15,8 0 3 16,-3 0 1-16,6 0 4 16,-1 0-2-16,-1-14-2 15,4 0 0-15,-3 3 0 16,-3-3 1-16,-1-4-2 16,-2 7 2-16,-1 2-2 15,-1 3-1-15,-8 6 0 16,0 0-5-16,0 0-4 0,0 9-2 15,2 11 9-15,4-2 2 16,0-2-1-16,-1-1 2 16,1-4 1-16,-3-3-1 15,2-2-2-15,3-3-6 16,-2 0-2-16,7-3 0 16,2 0 10-16,4 0 0 15,0 0 2-15,0-14 2 16,-3-3-4-16,1-1 3 15,-1-2-2-15,-7 6 0 16,-4 5-1-16,-2 4 0 16,-3 5 0-16,0 0 0 0,0 0-5 15,0 0-11 1,5 14 10-16,-2 4 6 0,0-8 1 16,0 1 0-16,3-2-1 15,-2-3-2-15,-1-3 0 16,3-3 0-16,7 0-10 15,2 0 12-15,11-5 10 16,8-19-8-16,8 2 1 16,-4-4-2-16,-6 11 2 15,-13 7-3-15,-10 6-3 16,-6 2 0-16,2 0-2 16,-5 13-3-16,3 10 5 15,2 4 3-15,-2-2-4 0,8-3-54 16,8-2-84-1,3-5-49-15,9-10-142 0</inkml:trace>
  <inkml:trace contextRef="#ctx0" brushRef="#br0" timeOffset="142644">7102 17 475 0,'0'0'266'0,"0"0"-102"16,0 0-16-16,0 0-25 15,0 0-64-15,0 0-30 16,22-8-16-16,19 39 63 15,3 6-24-15,-5 12-20 16,-1 4-5-16,-9 14-14 16,-6 4-7-16,-12 9-6 15,-11 3 1-15,0 3-2 16,-44 0 1-16,-32-12-103 16,-16-8-227-16</inkml:trace>
  <inkml:trace contextRef="#ctx0" brushRef="#br0" timeOffset="143537">876 151 195 0,'0'0'393'0,"0"0"-259"16,0 0-9-16,0 0-2 15,0 0-18-15,0 0-34 16,31-134 29-16,-31 126-26 16,0-1-1-16,0 9-20 15,0 0-15-15,0 0-22 16,-9 0-6-16,-19 0 3 15,-7 25 17-15,-7 13-28 0,13 10 7 16,7 15-7-16,7 15 2 16,5 13 2-1,10 0-6-15,0 8 0 0,6-6 1 16,45-7-1-16,23-6-7 16,20-15-68-16,8-13-181 15,-12-9-882-15</inkml:trace>
  <inkml:trace contextRef="#ctx0" brushRef="#br0" timeOffset="195035">1420 2321 508 0,'0'0'98'16,"0"0"-87"-16,0 0 25 16,0 0 37-16,0 0-32 15,0 0-19-15,179-3 41 0,-67 3-37 16,15 0-6-16,0 3-3 16,4 11-8-16,-1 3 2 15,7 1-3-15,12-4 3 16,16-2-6-16,10-7 3 15,6-5-7-15,9 0 0 16,0 0-1-16,-8 0 2 16,-17 0-1-16,-28 0-1 15,-41 9 1-15,-30 3 1 16,-31-3-4-16,-23 1 0 16,-12 5-78-16,0-1-86 15,-3-5-168-15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3:24:34.3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8714 743 482 0,'0'0'351'0,"0"0"-290"16,0 0 48-16,0 0-12 16,0 0-8-16,0 0-67 15,16-9-20-15,20 9 12 16,14 0-7-16,1 0-7 15,3 0 6-15,3 0-6 16,-13 0-1-16,-8 0-115 16,-14 0-55-16,-22 11-67 0,0 7-119 15</inkml:trace>
  <inkml:trace contextRef="#ctx0" brushRef="#br0" timeOffset="158">8725 955 257 0,'0'0'219'0,"0"0"-110"16,0 0 23-16,0 0-47 16,0 0-40-16,0 0-15 15,63 0-2-15,-9 0-9 16,2 0-10-16,8 0-9 16,4 0-18-16,-8 0-356 15</inkml:trace>
  <inkml:trace contextRef="#ctx0" brushRef="#br0" timeOffset="459">9423 834 839 0,'0'0'96'16,"0"0"-2"-16,0 0 39 16,0 0-40-16,0 0-52 15,0 0-25-15,-9-18-16 0,40 17 0 16,24 1 5-16,17-6 5 16,4 3-7-16,-2 3-3 15,-13 0-78-15,-17 0-71 16,-19 0-55-16,-19 9-81 15,-6 5-229-15</inkml:trace>
  <inkml:trace contextRef="#ctx0" brushRef="#br0" timeOffset="616">9528 989 430 0,'0'0'223'15,"0"0"-180"-15,0 0 44 16,0 0-23-16,0 0-18 15,0 0 23-15,168 0-16 0,-98-12-36 16,7 1-14-16,3 2-3 16,-17 1-190-16,-19 8-625 15</inkml:trace>
  <inkml:trace contextRef="#ctx0" brushRef="#br0" timeOffset="2145">10338 951 432 0,'0'0'109'16,"0"0"-11"-16,0 0 48 15,0 0-53-15,0 0-19 16,0 0-4-16,0 0-7 16,0 0 0-16,0 0-4 15,13-10 6-15,2-14-16 16,7-7-41-16,2-6 4 15,4-6 5-15,0-6-6 16,7-2 2-16,-2 0-8 16,-11-2-1-16,-13 8 1 15,-7 11-4-15,-2 8 6 16,0 12-1-16,0 5-3 0,0 6-2 16,-5 3-1-16,-4 0-7 15,-5 3-10-15,-8 34 16 16,3 6-2-16,-6 12 6 15,15-7-6-15,10-6 2 16,0 8 0-16,10-8-3 16,21 1-7-16,7-5 5 15,-2-7 3-15,-8-5 2 16,-6-4 1-16,0 2-4 16,-9-5 4-16,1 1-2 15,-14-5 2-15,0 2-1 0,-14-1-1 16,-27-3 2-1,-11-5 2-15,-1-5-2 0,-1-3 2 16,10 0-2-16,16 0-7 16,11-14-20-16,4-9-4 15,13-9-15-15,16-19-36 16,51-12-64-16,26 0-230 16</inkml:trace>
  <inkml:trace contextRef="#ctx0" brushRef="#br0" timeOffset="3166">10814 820 339 0,'0'0'214'0,"0"0"-52"15,0 0-34-15,0 0 7 16,0 0-49-16,0 0-21 15,0-66 5-15,0 64-32 16,0 2 10-16,0 0-15 16,0 0-21-16,0 0-12 15,0 0-4-15,0 0-5 16,0 11-3-16,0 15 12 16,0 9 5-16,-3-7-4 0,3 0 1 15,0-2-3 1,0-1 4-16,13-7-2 0,-4-10 1 15,13-2-1-15,-2-6 1 16,5 0 4-16,10-20-3 16,-3-11 3-16,-10 2-4 15,-5 0 0-15,-8 4 0 16,-7-1 3-16,9 3-4 16,-8 3 2-16,0 5-2 15,3 10 6-15,-3 2-2 16,-3 3-5-16,0 0-4 15,0 0-7-15,0 8-6 16,0 22 14-16,0 6 3 16,0 2 1-16,0-4-1 15,0-2-1-15,0-16 1 0,10 2 1 16,6-12 1-16,6-4-2 16,-10-2 7-16,11 0-5 15,11 0 5-15,-4-16-2 16,-2-10 0-16,-3-3-3 15,-9-3 0-15,-6 7 2 16,5-1-3-16,-7 12 0 16,-6 5 2-16,1 6 2 15,0 3-4-15,0 0-1 16,-3 0-8-16,0 0-5 16,0 12-5-16,8 14 15 15,6 1 1-15,-6 5 4 0,-2-9-1 16,-3-3 0-16,0-8-1 15,7-6 0-15,2 0 0 16,1-4 1-16,-4-2 0 16,4 0 2-16,-10 0 3 15,13 0-1-15,6-20 2 16,8-8-4-16,-2-1 1 16,-12 12-4-16,-1 0 2 15,-8 11-1-15,-7 6 1 16,3 0-2-16,-3-2-2 15,0 2-6-15,16 0-5 16,-7 2 0-16,4 21 9 16,-13 0 2-16,6 0 2 15,5-9 0-15,0-3-1 16,-3-8 0-16,-5-3 1 0,3 0-1 16,-1 0 1-16,15 0 0 15,-1-14 2-15,6-9 3 16,7-5-3-16,-10 2 0 15,-2 5-2-15,-15 8 1 16,-5 6-1-16,11 7-3 16,11 0-10-16,0 0 7 15,6 20-5-15,4 1 9 16,-15 5-1-16,5-4 3 16,-14 1-89-16,0-9-151 15,-8-14-172-15</inkml:trace>
  <inkml:trace contextRef="#ctx0" brushRef="#br0" timeOffset="11629">12146 69 383 0,'0'0'175'0,"0"0"7"16,0 0-20-16,0 0-5 16,0 0-40-16,0 0-26 0,-54-69-18 15,54 69-27-15,0 0-14 16,0 0-12-16,3 0-16 16,16 0-4-16,16 31-6 15,9 23 6-15,14 15 14 16,-11 8 1-16,-3 3 4 15,-11 6-3-15,-17 3-9 16,-16 11-3-16,-36 13-2 16,-62 22-2-16,-32 17-50 15,-17 11-117-15,14 2-247 16</inkml:trace>
  <inkml:trace contextRef="#ctx0" brushRef="#br0" timeOffset="28961">8893 1775 1021 0,'0'0'133'0,"0"0"26"15,0 0-50-15,0 0-21 16,0 0-55-16,0 0-21 16,-20-6-12-16,17 52-6 15,-10 20 6-15,-2 17 13 16,-1 3-9-16,0-1-4 15,7-13 1-15,2-12-1 16,7-23 3-16,0-17-3 16,0-14-5-16,0-6 3 15,0 0-7-15,0 0 8 16,0 0-7-16,0-30 0 16,0-6-13-16,0-13-27 15,0 0 47-15,0 7-15 0,-19-4-20 16,-9 12 6-16,-5 11 26 15,8 9-11-15,6 11-10 16,7 0 1-16,12 3-1 16,0 0 15-16,0 0-2 15,0 0-15-15,6 0 5 16,35 0 22-16,9 3 5 16,-1 3-5-16,-2-6 3 15,-8 0-2-15,-8 0 3 16,4 0 13-16,-6 0 13 15,-23 0 3-15,13 0-13 16,-19 0-11-16,0 0-5 0,0 0 1 16,0 0-1-16,0 0-4 15,0 0-5-15,0 16-5 16,0 22 10-16,-3 16 12 16,-7 0-5-16,4-8-4 15,6-3-1-15,0-8-2 16,0-9 2-16,19-10-1 15,9-7 0-15,5-9 1 16,11 0 5-16,-6 0-2 16,-2-15 3-16,-14-19 1 15,-3-5 3-15,-7-8 3 16,-5-1 8-16,-7 2 3 16,0 6-13-16,-19 8-9 15,-22 10-4-15,-1 10-5 16,1 10-9-16,9 2-33 0,-1 2-61 15,22 24-90 1,8-3-139-16</inkml:trace>
  <inkml:trace contextRef="#ctx0" brushRef="#br0" timeOffset="30460">10287 2307 379 0,'0'0'182'0,"0"0"-13"16,0 0-33-16,0 0-28 15,0 0-40-15,0 0 37 16,-6-141-20-16,6 99-11 15,0 2 7-15,-3 0-45 16,-19 6-11-16,2 11 2 16,-5 9-16-16,-1 10-4 0,-2 4-7 15,-7 0 4-15,1 26-5 16,-2 20 1-16,4 12-2 16,4 7 2-16,9 0 0 15,10-4 0-15,9-13-1 16,0-11-6-16,31-11-5 15,7-9-1-15,3-14 4 16,9-3 3-16,-1 0 4 16,-2-22 2-16,-5-16 2 15,-7-1 1-15,-10-8-2 16,-12 11 3-16,-10 4 3 16,-3 8 3-16,0 13 15 0,0 5-9 15,0 6-5 1,0 0-8-16,0 0-3 0,0 0-5 15,0 0-12 1,0 32 6-16,0 6 11 0,9 1 8 16,10-4-8-16,8-7-3 15,-2-8 3-15,3-8-4 16,1-9 2-16,8-3 4 16,1 0-2-16,8-12 4 15,-5-19-1-15,-4-7-1 16,-2-10-1-16,-12-4 5 15,-10-1-2-15,-7 0 0 0,-6 17 2 16,0 12 7-16,0 13-4 16,0 8 9-16,0 3-9 15,0 0-9-15,0 0-7 16,0 9-7-16,0 28 9 16,16 9 5-16,9 2 2 15,7-8-1-15,2 1-1 16,2-5-1-16,-4-1 0 15,-4-7 1-15,2-5 0 16,-19-3 0-16,0-6-1 16,-8-4-1-16,-3-8-14 15,0 4-19-15,-3 0 15 16,-30-4 0-16,5-2 12 16,-1 0 0-16,13 0 4 15,10-11 2-15,6-14 2 16,0-7-6-16,0-8 6 15,25-3-2-15,7-3 2 0,1 6 1 16,-8 12 1-16,-9 5 0 16,-4 8 0-16,1 2 9 15,-4 3-3-15,1 5 5 16,-7 2-2-16,0 3 0 16,-3 0-9-16,3 0-2 15,0 0-1-15,10 0-5 16,6 26 4-16,6 11 2 15,8 9 1-15,-5 0-1 16,1 0 2-16,-1-4-2 0,-3-8 0 16,-3 1 1-1,-8-10-1-15,-9-5 0 0,3-6-4 16,-8-8 1-16,0-2-1 16,0-4 1-16,0 0 2 15,-13 0 2-15,-17 0 16 16,-1 0-8-16,6-5 0 15,9-19-2-15,6-2-2 16,7-8 7-16,3-9-8 16,0-5-4-16,38-1-1 15,6-1-4-15,2 8 5 16,1 8 1-16,-6 5-1 16,-2 9-2-16,-8 12 2 0,-9 4-7 15,-6 4-20 1,-10 0-51-16,1 22-69 0,-7 5-71 15,0-7-93-15,12-11-318 16</inkml:trace>
  <inkml:trace contextRef="#ctx0" brushRef="#br0" timeOffset="30927">11913 1870 580 0,'0'0'229'15,"0"0"-66"-15,0 0 1 16,0 0-19-16,0 0-45 16,0 0-25-16,-3-140-32 0,-19 125-6 15,3 6-22-15,-22 9-13 16,13 0 0-16,1 0 4 16,5 0 0-16,13 0-6 15,-1 0 0 1,10 3 0-16,-6 11-3 0,-3 9 3 15,-1 9 4-15,4 5-1 16,-1 6-1-16,7 3 2 16,0 8-2-16,0 6 1 15,0 3 1-15,-9 6 1 16,-4-4-4-16,10-2 6 16,0 3-7-16,3-9 5 15,0-6-2-15,0-5-2 0,0-9 1 16,0-8-2-16,0-3 1 15,0-12-1-15,13-2 1 16,-1-6-1-16,7-3 0 16,16-1 3-16,1-2 2 15,5 0 0-15,0 0-3 16,-2 0-2-16,-5-20 0 16,-12 0-57-16,4 3-61 15,-11 6-156-15,11 6-185 16</inkml:trace>
  <inkml:trace contextRef="#ctx0" brushRef="#br0" timeOffset="31308">12123 2554 722 0,'0'0'208'0,"0"0"-3"15,0 0-25-15,0 0-77 16,0 0-47-16,0 0-33 15,48-84-6-15,-32 55-3 16,18-3 4-16,8-2-4 16,-4 3-8-16,-9 5-1 15,-14 6 9-15,-15 0 13 16,0 3-3-16,0 3-7 16,-3 0-1-16,0 5-9 15,-6 3-4-15,-4 6-3 16,10 0-5-16,-4 0-2 0,4 11-1 15,-3 21 8-15,-7 11 8 16,7 0-8-16,6-1 0 16,0 5 1-16,16-11-1 15,12-4 0-15,-9-8-16 16,11-8-12-16,-8-11-16 16,3-5-19-16,6 0-31 15,4-8-62-15,1-29-122 16,-1-5-225-16</inkml:trace>
  <inkml:trace contextRef="#ctx0" brushRef="#br0" timeOffset="31668">12359 2039 449 0,'0'0'241'15,"0"0"-72"-15,0 0-6 16,0 0-59-16,0 0-33 15,0 0 5-15,-41-63-27 16,38 63-21-16,0 0-26 16,3 0-2-16,0 0-5 15,0 12-11-15,0 8 16 16,0-1 1-16,3-9-1 16,16-2 0-16,6-6 2 15,-2-2 2-15,-4 0 4 0,0 0 2 16,-3 0 17-16,-10-10 8 15,-3-2 8-15,-3 0-10 16,0 4-1-16,0-1-13 16,0 1-14-16,-19 2-5 15,-12 3-5-15,4 3 0 16,-1 0-15-16,6 14-69 16,12 12-51-16,10 2-66 15,0 4-139-15</inkml:trace>
  <inkml:trace contextRef="#ctx0" brushRef="#br0" timeOffset="32157">12669 1794 693 0,'0'0'170'0,"0"0"1"16,0 0-12-16,0 0-32 15,0 0-49-15,0 0-22 16,-19-59-26-16,19 56-14 16,13-3-9-16,23 1-3 15,1-1-1-15,5 6-1 16,6-3 0-16,-10 0-1 16,-10 3 3-16,-3 0 1 0,-18-3-4 15,-7 3 2-15,0 0-1 16,0 0-1-16,0 15 11 15,0 22 10-15,0 6-4 16,0 11 11-16,0 18-15 16,-3 2-1-16,-4 6-5 15,7-4-5-15,0-4 1 16,0-1-2-16,0-13-1 16,0-9 0-16,3-9 0 15,4-17 2-15,-1-6-3 16,-6-11-1-16,0-3-2 15,0-3 3-15,-16 0 5 16,-22 0 2-16,-4 2 10 16,-8 4-13-16,9-3-4 0,3-3-3 15,13 0-27-15,3 0-42 16,22 0-26-16,0-9-40 16,36-31-290-16</inkml:trace>
  <inkml:trace contextRef="#ctx0" brushRef="#br0" timeOffset="32482">13139 1477 136 0,'0'0'769'15,"0"0"-603"-15,0 0 24 0,0 0-55 16,0 0-43-16,0 0-49 16,-16-65-9-16,24 65-9 15,17 0-14-15,13 17-10 16,12 20 18-16,-1 19 6 16,1 8-6-16,-12 19 1 15,-8 17-2-15,-2 15-13 16,-15 11 11-16,-13-1-7 15,0 1-9-15,-61-6 0 16,-37-5-14-16,-23-12-106 0,9-23-181 16</inkml:trace>
  <inkml:trace contextRef="#ctx0" brushRef="#br0" timeOffset="-7885">253 602 467 0,'0'0'294'15,"0"0"-130"-15,0 0-9 16,0 0-26-16,0 0-31 16,0 0-30-16,6-156 1 15,-17 133-23-15,0 6-24 16,-3 5 15-16,1 3-18 16,1 6-10-16,-4 3 2 15,3 0-8-15,1 0-3 16,-7 12-10-16,-3 42 9 15,-11 27 1-15,2 21 1 0,9 12 0 16,3-1-1 0,19-5 0-16,0-8-1 0,3-20 1 15,28-21-2-15,4-12-6 16,1-24-11-16,-1-18-8 16,6-5 7-16,4-2 14 15,2-33 5-15,-3-13 1 16,0-6 2-16,-5-12 0 15,-4 3-1-15,-13 6 1 16,-6 19-2-16,-7 18 2 16,-6 15-2-16,-3 5 0 15,7 0-3-15,-1 0-2 16,5 0-4-16,8 0 7 0,-2 8-2 16,0 4-1-1,-1-1-10-15,-7 3-4 0,-2-8 1 16,-1 0 11-16,-6-4 5 15,3-2 2-15,-3 0 1 16,0 0 3-16,0 0 5 16,0 0 6-16,0-2 10 15,-12-12-23-15,-10 2 2 16,-2 6 4-16,7 1-1 16,1 5 2-16,-1 0-9 15,4 0-2-15,-6 8-2 16,0 15 0-16,7 14 4 0,6 6-4 15,6 6-2 1,0-1-10-16,0 1 9 0,9-15-32 16,10-10-11-16,6-10 50 15,5-12-15-15,-5-2 4 16,3-2 11-16,-3-27 4 16,-6-5 0-16,0-6 2 15,-12-3 0-15,-4 0 11 16,-3-3 2-16,0 6 1 15,0 9-1-15,0 11 4 16,-3 11-1-16,0 6-5 16,-1 3-4-16,4 0-13 15,0 0 0-15,0 3-19 0,0 34-7 16,0 11 26 0,4 5 5-16,14-9-5 0,9-6-2 15,1-12-4-15,-3-6 4 16,1-9-17-16,2-11 8 15,-3 0 11-15,-3-14 0 16,8-29 5-16,-8-14-2 16,-3-8 2-16,-3-4-2 15,-10 8 0-15,-6 11 6 16,0 15 1-16,0 12 4 16,0 14 2-16,0 9 0 15,0 0-16-15,0 0-5 16,0 14-12-16,0 26 6 15,0 18 11-15,9 2 1 0,10-6-1 16,3 3 1-16,-5-11-1 16,-1-6-2-16,-4-7-7 15,-8-9-23-15,-1-9-6 16,-3-8 2-16,0-7 1 16,0 0 35-16,0 0 3 15,0 0-2-15,-10 0-1 16,7 0 0-16,3-2-4 15,0-1 1-15,0 3-9 16,0-2-5-16,3-7-1 16,29-2 12-16,-1-9 5 15,7-12 1-15,11-8 1 16,1-12 0-16,-6-5 3 0,2 3 13 16,-18 3 31-1,-19 5 5-15,1 6-1 0,-10 6-12 16,0 9-3-16,0 10-8 15,-10 6-2-15,-5 9-8 16,2 0-11-16,-6 0-5 16,2 34-1-16,1 9-2 15,10 11-2-15,6 7 2 16,0-1 0-16,0-3 0 16,13-9-1-16,10-2 1 15,2-11 0-15,-6-10 0 16,6-4-1-16,1-13-3 15,-1-3-8-15,6-5-12 16,-4 0-23-16,-5 0-30 0,0 0-74 16,-3-20-128-16,-3-2-411 15</inkml:trace>
  <inkml:trace contextRef="#ctx0" brushRef="#br0" timeOffset="-7653">1628 923 650 0,'0'0'151'0,"0"0"-54"15,0 0 64-15,0 0-48 0,0 0-68 16,0 0-27 0,-19-8-18-16,27 8 0 0,19 0 13 15,4 0-1-15,13-9-3 16,5 0-3-16,1-5-6 15,1 3-46-15,-3-1-197 16,-4 1-128-16</inkml:trace>
  <inkml:trace contextRef="#ctx0" brushRef="#br0" timeOffset="-7066">2152 680 511 0,'0'0'241'0,"0"0"-111"0,0 0-2 16,0 0-15-16,0 0-47 16,0 0-22-16,0-88-14 15,19 64-3-15,-1 4 4 16,1-4 3-16,-2 6 8 15,-7-2-8-15,-1 3-7 16,-3 1 0-16,-2 9 0 16,-4 3 0-16,0 2 0 15,0 2-8-15,0 0-9 16,0 0-10-16,0 12-1 0,0 31-7 16,3 14 8-16,3 14 2 15,0 0 2-15,1 4-3 16,2-7-1-16,1-2 2 15,-1-6-2-15,1-6 2 16,-4-11-2-16,-3-12 1 16,-3-10-1-16,0-10 0 15,0-8 0-15,0 3-1 16,-3 0 1-16,-16-3 6 16,-9 0 3-16,-1-3-7 15,10 0 0-15,-1 0 0 16,12 0 2-16,8 0-4 0,0 0 3 15,0 0-3 1,0-6-6-16,0-3 3 0,0-5-1 16,25-4-2-16,13-2 1 15,9 3 0-15,16-5-11 16,14-4-13-16,9 0-30 16,-7 6-24-16,-18 9-24 15,-17 11-60-15,-22 0-59 16,-18 2-116-16</inkml:trace>
  <inkml:trace contextRef="#ctx0" brushRef="#br0" timeOffset="-6737">144 1992 795 0,'0'0'148'0,"0"0"16"16,0 0-7-16,0 0-61 15,0 0-85-15,0 0-6 16,127-73 8-16,10 47 18 16,35-9 26-16,21-16-29 15,13-18-13-15,1-8-4 0,-1-4-1 16,-9 8-4-1,-18 17-3-15,-33 20-3 16,-36 18 0-16,-33 16-1 0,-30 2-1 16,-12 2-28-16,-21 25-45 15,-14 7-102-15,0 6-182 16,-42 3-536-16</inkml:trace>
  <inkml:trace contextRef="#ctx0" brushRef="#br0" timeOffset="-6488">303 2318 675 0,'0'0'250'0,"0"0"-115"16,0 0 4-16,0 0-73 16,0 0-45-16,0 0-11 15,140-34 59-15,-7-3 6 0,51-12-6 16,41-22-26-16,27-10-11 15,15-4 3-15,-19 5-12 16,-39 17-6-16,-50 20-11 16,-63 23-4-16,-58 17-2 15,-32 3-29-15,-6 35-111 16,-38 5-258-16</inkml:trace>
  <inkml:trace contextRef="#ctx0" brushRef="#br0" timeOffset="-4731">3048 824 463 0,'0'0'407'16,"0"0"-320"-16,0 0 53 16,0 0-11-16,0 0-40 15,0 0-50-15,0 0-21 16,-57-15-13-16,60 15-5 15,25 0-11-15,10 0 11 0,20 0 11 16,11 2-2-16,-1-2-1 16,-8 0-3-16,-16 0-4 15,-16 0 0-15,-9 4 2 16,-8-4-3-16,-5 0 6 16,-6 0 0-16,0 0 10 15,0-9 14-15,-33-17-25 16,-1 3 1-16,-14-6 7 15,3 4-7-15,7 11-3 16,10-1-1-16,15 10 4 16,4 5 7-16,9-4-5 15,0 4-8-15,0 0-1 0,3 0-9 16,32 4 1-16,10 16 9 16,8 3 5-16,4 2-5 15,-2-2 0-15,-8 3 1 16,1-1 1-16,-20 1-1 15,-3 0 0-15,-5-3-1 16,-10-3 0-16,-10 3-1 16,0-1-10-16,-35 4-5 15,-26 1-56-15,-2-8-145 16,5 2-118-16,26-3-366 16</inkml:trace>
  <inkml:trace contextRef="#ctx0" brushRef="#br0" timeOffset="-2479">6333 789 222 0,'0'0'161'0,"0"0"-79"15,0 0 33-15,0 0 7 16,-175-44-19-16,166 39-22 15,9 2 7-15,0 3-21 16,6-3-62-16,54-8 0 16,23-4 5-16,40 1-10 15,7 0-8-15,-15 11-124 16,-30 3-73-16,-30 0-161 16</inkml:trace>
  <inkml:trace contextRef="#ctx0" brushRef="#br0" timeOffset="-1251">6930 365 515 0,'0'0'223'15,"0"0"-99"-15,0 0-2 16,0 0-23-16,0-151 8 15,0 114-60-15,0 2-20 16,-14 10 15-16,-5 5-2 16,-6 8-3-16,-7 6-30 0,1 4-7 15,-2 2-4-15,3 0 0 16,-3 33-1-16,8 23 4 16,3 9 1-16,12 10 0 15,10-7 1-15,0-2-1 16,26-7-3-16,18-6-1 15,4-5-3-15,6-5 4 16,4-6 3-16,-3 1-1 16,-6-7 1-16,-18 3 0 15,-9-8-3-15,-9 5 1 16,-13-2-8-16,0-1 6 16,0 1 1-16,-50-6-5 15,-10-6 8-15,-5-8 5 16,2-9-1-16,10 0-4 15,17 0-8-15,8-2-9 0,12-20-19 16,16-12-55 0,0-11-36-16,44-11-57 0,17 0-147 15,12 8-68-15</inkml:trace>
  <inkml:trace contextRef="#ctx0" brushRef="#br0" timeOffset="-313">7186 597 117 0,'0'0'278'15,"0"0"-138"-15,0 0 11 16,0 0 18-16,0 0-46 16,0 0-29-16,10-5-26 15,-10 5-27-15,0 0-23 0,3 8-14 16,-3 20 7-16,0 15 13 16,0 4-12-16,0 1-6 15,3-5-2-15,5-3-2 16,-2-3 0-16,-3-14 0 15,5-6-1-15,3-8-1 16,5-7 1-16,3-2-1 16,3 0 7-16,-6-17 6 15,9-17-6-15,-5-3-3 16,-1-6 4-16,-5 0 4 16,-9 3 2-16,-5 3 12 15,0 11-2-15,0 9-6 16,0 5 2-16,0 12-2 0,0 0-17 15,0 0-1-15,0 0-16 16,0 14-7-16,0 27 21 16,0 10 2-16,6 1 3 15,13-4-3-15,-7-11 2 16,11-8-1-16,-5-9 1 16,-11-12-2-16,2-4 0 15,4-4 0-15,4 0 3 16,11-12 5-16,4-19-1 15,-4-3-3-15,-6 0-1 16,-9-4 1-16,-4 4-1 16,2 9-2-16,-3 4 1 0,-2 14 0 15,-6 7-2 1,0 0-3-16,0 0-9 0,5 7-7 16,-2 21 13-16,0 7 5 15,0-1 0-15,3-3 2 16,7-7-2-16,-4-4 2 15,4-12-1-15,0 1 1 16,2-1 0-16,-2-8 0 16,6 0 0-16,-3 0 6 15,-4 0-5-15,4-8 2 16,-2-15 3-16,2-3-7 16,-1-4 2-16,-8 12 3 15,2 3-4-15,-9 12-1 16,0 3 0-16,0 0-2 15,6 0-1-15,4 0-11 0,3 9 4 16,2 13 10 0,-2 1-5-16,1-3 5 0,-8-2 0 15,2-4-2-15,0-3 2 16,-2-5 0-16,2-3 0 16,0-3 0-16,1 0-4 15,7 0 4-15,6-3 6 16,3-20-3-16,5-3-2 15,-5 4 0-15,-6 5 0 16,-6 5-1-16,-4 7 0 16,1 5 0-16,-4 0-4 15,3 0-5-15,4 0 4 0,-4 13-2 16,1 8 4-16,-1-1 1 16,-1 0-13-16,-3 0-67 15,1 0-66-15,5-9-92 16,0-3-250-16</inkml:trace>
  <inkml:trace contextRef="#ctx0" brushRef="#br0" timeOffset="6618">4058 791 459 0,'0'0'137'0,"0"0"13"0,0 0-30 16,0 0-1-16,0 0-5 15,0 0-29-15,0-108-5 16,0 105-28-16,0 3-18 16,0 0-12-16,0 0-1 15,0 0-13-15,0 0-8 16,-6 0-1-16,-2 0-9 15,-6 12-3-15,-5 19 10 16,5 12 3-16,5 0 1 16,9-3 0-16,0-3-2 15,0-6-3-15,9-7 0 16,7-10-20-16,7-9-9 0,-1-5 7 16,-3 0 4-16,3-3 20 15,6-23 2-15,1-2 0 16,-9-1 0-16,5 1 1 15,-12 2 0-15,2 1 1 16,4-1 0-16,-12 6 0 16,5 5-2-16,-5 9 7 15,-7 1 15-15,0 0-12 16,0 1-1-16,0 4 0 16,0 0-9-16,0 0-5 15,0 0-6-15,0 0-8 0,0 14 7 16,0 18 12-16,0 6 1 15,0 4-1-15,0 1 1 16,0-6 2-16,0-8-2 16,0-12-1-16,15-8-1 15,9-7-3-15,-7-2-5 16,7 0 9-16,1-4 1 16,3-23 6-16,1-10-5 15,-4 0 0-15,-8-1 0 16,-9 4 1-16,-8 5 2 15,0 3 4-15,0 13 1 16,0 4 5-16,0 6 6 16,0 3-11-16,0 0-7 15,0 0-3-15,0 0-16 16,0 0-1-16,0 20 3 0,-5 9 14 16,5 8 2-16,0-1 1 15,0-9-2-15,3-1-1 16,16-12-1-16,6-8 1 15,-6-1-3-15,0-5-1 16,3 0-1-16,3 0 4 16,2-23-1-16,4-8 2 15,-2-6 1-15,-7 3-1 16,-3 2 0-16,-10 6 0 16,-9 9 2-16,0 9-1 15,0 4 1-15,0 4-2 16,0 0 0-16,6 0-10 0,7 0-18 15,7 0-24-15,2 0 38 16,-6 20 7-16,0 6 1 16,-4 3 2-16,-2 3 1 15,-1 2-1-15,-3 3 1 16,-2-3 3-16,2-5 0 16,0-9 0-16,0-6-1 15,-2-8 0-15,2-6-3 16,-3 0 0-16,0 0-2 15,8 0 6-15,-3-20 9 16,6-6-6-16,5-8 1 16,-7-3-1-16,1 2-1 15,3 4-1-15,-13 8 0 0,3 3 2 16,1 6-2-16,-4 5 0 16,0 9 1-16,-3 0-2 15,0 0-4 1,0 0 0-16,0 0-14 0,16 0-1 15,-4 0 14-15,1 9 5 16,1 5-5-16,-8 3 3 16,10 1 2-16,-10 0 0 15,7 6-2-15,-1 2 1 16,-2 0 1-16,-1-1 0 16,4-1-1-16,-10-5 1 15,3-4-1-15,7-7 3 16,-4-2-4-16,-1-4 0 15,-6-2-11-15,-2 0 2 0,3 0 11 16,14-14 8-16,5-20-5 16,-3-3-2-16,3-6 4 15,-6-4 12-15,-4 11 8 16,-5-1 8-16,-4 14-7 16,-3 9-5-16,0 7 26 15,0 7 2-15,0 0-28 16,0 0-21-16,0 0-19 15,0 0-1-15,0 24 9 16,0 10 11-16,0 7 4 16,0-5-4-16,0 2 0 15,6-7 0-15,16-8 2 16,-6-6-1-16,-4-11 0 0,7-4-1 16,-5 2 1-16,5-4 0 15,6 0 5-15,-3 0 0 16,13-20-1-16,-7-6-2 15,-6 3-2-15,11-3 1 16,-17 3 3-16,-4 6-5 16,-5 6 1-16,-7 8 0 15,3 3-1-15,0 0-9 16,10 0-2-16,-4 10-6 16,5 8 11-16,2 6 1 15,-13-8 4-15,3-1 1 16,-6-1 0-16,0-8 0 0,0-3 0 15,3 0 0-15,-1-3 1 16,-2 0 6-16,5 0 2 16,-5 0 1-16,6 0-6 15,6-12-4-15,1-2-3 16,3-1 3-16,-4 7 0 16,-2 5-7-16,6 0 4 15,-4 3-5-15,7 0-2 16,-5 0-4-16,5 0 0 15,-3 12 1-15,6 5 0 16,-7 0 4-16,1-6 2 16,3-5-2-16,-9-3 8 15,5-3 1-15,-2 0 0 0,1-3 7 16,5-25-2 0,0-9 1-16,-1-6 8 0,1-12 13 15,-6-2 8-15,-7-6 4 16,-6 1-9-16,0 1 12 15,0 10-14-15,-6 11-13 16,-7 14 14-16,7 15-11 16,0 7 2-16,-1 4-19 15,4 0-1-15,3 9-21 16,0 37-13-16,0 11 34 16,0 18 3-16,0-4-2 15,16-6 1-15,-3-7-2 16,-4-13 0-16,10-10 0 15,-6-7-6-15,4-7-45 0,-6-10-30 16,0-5-44-16,4-6-29 16,11-3-40-16,2-26-184 15</inkml:trace>
  <inkml:trace contextRef="#ctx0" brushRef="#br0" timeOffset="6817">5973 734 372 0,'0'0'166'16,"0"0"-40"-16,0 0 13 16,0 0-34-16,0 0-33 15,0 0-14-15,149-45 42 16,-63 19-22-16,-13 6-44 0,-6 8-28 16,-26 7-6-16,-12 5-2 15,-4 0-67-15,-16 11-88 16,-9 15-123-16</inkml:trace>
  <inkml:trace contextRef="#ctx0" brushRef="#br0" timeOffset="9896">4118 94 410 0,'0'0'256'15,"0"0"-116"-15,0 0 3 16,0 0-20-16,0 0-22 16,0 0-13-16,-74-63-24 0,49 63-23 15,-3 0-17-15,-4 26-11 16,-2 27-6-16,2 26 0 16,-4 20 13-16,2 16 9 15,2 11-5-15,10 10-9 16,6 10-1-16,13 6 1 15,3-3-10-15,0 0-1 16,32-13-3-16,15-21-1 16,17-18-1-16,21-34-16 15,30-31-49-15,28-30-40 16,12-2-142-16,-5-25-205 16</inkml:trace>
  <inkml:trace contextRef="#ctx0" brushRef="#br0" timeOffset="26702">5929 1878 454 0,'0'0'408'0,"0"0"-267"15,0 0 1-15,0 0-24 16,-168-143-25-16,130 131-43 16,5 10-21-16,2 2-16 15,-4 0-12-15,0 17 2 16,4 23-5-16,1 17 2 15,14 9 0-15,7 14 0 16,9-3 0-16,0-6 0 0,6-8-6 16,30-19-9-16,5-13-7 15,0-16-19-15,-3-15 14 16,-2 0 20-16,-5 0 7 16,-2-23 9-16,-4-9-4 15,-3-9-1-15,0-6 4 16,3-8-2-16,-5 1 11 15,-7 8 4-15,-7 9-3 16,-3 14-1-16,-3 9-4 16,0 8 10-16,0 6 5 15,0 0-17-15,0 0-11 16,0 0-13-16,0 0-5 16,0 23 3-16,3 11 15 15,10 3 1-15,6-5 1 0,3-10-1 16,0-4-2-16,3-7 1 15,2-8-1-15,-8-3 0 16,3 0 1-16,-3 0 4 16,0-16 2-16,-4-11 2 15,-2-2-7-15,-4-5 6 16,-1-3-4-16,-5-3 5 16,0 9 1-16,-1 8-7 15,-2 11 1-15,0 9 5 16,0 3-2-16,0 0-6 15,0 0-8-15,0 12-13 16,0 25 10-16,3 9 11 16,8 8 1-16,11-3 0 0,6 1-1 15,4-3 0-15,4-4-2 16,-5-2-3-16,-3-10 2 16,-5 0-1-16,-4-8 4 15,-4-5 0-15,-5-5-5 16,-10-4-2-16,0-2 6 15,0-9-14-15,0 0-4 16,-13 0 11-16,-15 0 8 16,-13 0 1-16,14 0 0 15,2-6-1-15,0-14 0 16,12 1-1-16,4-11 1 16,9 2-4-16,0-7 1 15,19-2 0-15,20 1 2 0,-11-2 1 16,-3 6 0-16,-3 10 0 15,-6-4 2-15,13 3 0 16,2-2-2-16,2 4 2 16,-11 7 6-16,-10 6-2 15,-8 5-2-15,-1 0 2 16,-3 3-3-16,0 0-3 16,0 0-4-16,9 0-8 15,1 28 9-15,9 13 3 16,1-1 0-16,-6 9 1 15,5-4 0-15,1-3-1 16,2 1 0-16,-3-3 2 0,-3-2-2 16,0-7 2-1,-4-5-2-15,1-6 0 0,-7-11-1 16,-6-7-4-16,0-2-7 16,0 0 11-16,-6 0 1 15,-16 0 16-15,-6 0-2 16,2-11-3-16,-2-23 1 15,6-9-5-15,14-17-3 16,8-9-4-16,5-2-3 16,23 5 3-16,10 20 0 15,-7 20 0-15,4 6-1 16,4 12 1-16,-4 4-2 16,-10 4-3-16,-3 0 2 0,-9 0-21 15,-13 0-32 1,12 21-37-16,-12 2-82 0,0 3-113 15,0-7-286 1</inkml:trace>
  <inkml:trace contextRef="#ctx0" brushRef="#br0" timeOffset="27302">7232 1792 350 0,'0'0'344'16,"0"0"-201"-16,0 0 17 15,0 0-24-15,0 0-31 16,0 0-18-16,9-140-30 15,-15 126-2-15,-19 2-26 16,-11 7-12-16,7 5-9 16,7 0-5-16,-6 0-3 15,12 11-1-15,-1 12 1 16,-2 11 3-16,7 3-3 16,-1 6 1-16,7 1 0 15,6-5-1-15,0 4 3 16,0 3-3-16,0-3 1 0,0 5-1 15,0-2 0-15,16-3 0 16,-16-3 0-16,6 3 0 16,0-11-2-16,-6 5 2 15,11-6 1-15,-9-3-1 16,-2-2 1-16,3-5-1 16,-3-7 0-16,0-6 0 15,0 0 0-15,0-8 0 16,0 0 0-16,0 0 0 15,0 0 0-15,6 0-4 16,5 0 0-16,5 0 1 0,6 6 3 16,3-6 6-1,3 0-4-15,-1 0-1 0,-2 0-1 16,6 0-8-16,-5 0-14 16,-1 0-39-16,0 0-78 15,-6-8-134-15,-2-12-333 16</inkml:trace>
  <inkml:trace contextRef="#ctx0" brushRef="#br0" timeOffset="27755">7619 1995 786 0,'0'0'145'0,"0"0"-7"16,0 0-22-16,0 0-16 15,0 0-31-15,0 0-49 16,-120-37-16-16,117 40-4 16,-11 26 2-16,4 7-1 15,1 10 4-15,6 0-5 16,3 0 3-16,0-3-3 15,0-9-2-15,22-8 1 0,6-9 0 16,2-9 0 0,11-8 1-16,-3 0 5 0,-1-2 7 15,-4-21-7-15,-14-3 8 16,0-3 20-16,-13-5 10 16,-6-5-8-16,0-1-15 15,0-4-7-15,-19 7-8 16,-6 11-3-16,-8 9-2 15,-4 11-11-15,-1 4-3 16,6 2-26-16,12 0-38 16,12 6-38-16,8 8-48 15,31-9-152-15,10-5-244 16</inkml:trace>
  <inkml:trace contextRef="#ctx0" brushRef="#br0" timeOffset="28187">7944 1769 256 0,'0'0'459'16,"0"0"-290"-16,0 0-22 15,0 0-13-15,0 0-47 16,0 0-47-16,25-39-38 16,0 32-1-16,16-4 2 15,16 0 1-15,-7-1-4 16,-1 4 3-16,-11-1-2 15,-20 6 3-15,-11 3 0 16,-1-2 5-16,-6 2 7 0,0 0 21 16,0 0-6-16,0 0-14 15,-3 22-16-15,-16 21 11 16,0 9 54-16,10 4-49 16,5-1-6-16,1-3 1 15,3-1-6-15,0 3-1 16,0 1-5-16,0-1 1 15,0 0 2-15,0-8-1 16,-3-7-2-16,3-7 3 16,-9-11-2-16,-1-7-1 15,-12-8 2-15,-9 0 0 16,-8-4 13-16,-12-2-6 16,1 0-9-16,1 0-7 15,11 0-60-15,20-14-87 16,18-15-105-16,3-9-207 15</inkml:trace>
  <inkml:trace contextRef="#ctx0" brushRef="#br0" timeOffset="33392">5347 1450 506 0,'0'0'300'16,"0"0"-5"-16,0 0-85 0,0 0-79 16,0 0-41-1,0 0-37-15,27-55-18 0,-24 55-7 16,2-3-3-16,-5 3-7 16,0 0-8-16,0 52-7 15,-28 39 1-15,-26 32 37 16,-6 26-16-16,-1 13-9 15,4 10-8-15,18-3 0 16,20-22 1-16,19-26-9 16,16-29-1-16,58-26-1 15,34-26-68-15,40-40-13 16,34-9-64-16,9-54-292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3:25:16.00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386 780 596 0,'0'0'260'0,"0"0"-97"16,0 0-13-16,0 0-12 16,0 0-31-16,0 0-60 15,0 0-9-15,-33-106-2 16,20 106-31-16,-2 0-5 15,-8 8-3-15,-8 27-2 16,-7 19 5-16,-1 18 0 0,-8 17 3 16,3 3 0-16,3 7-2 15,8-5 0-15,11-6 1 16,16-5-2-16,6-11-2 16,9-12-3-16,35-14-6 15,8-15-9-15,5-14 9 16,4-11-15-16,-5-6 15 15,4 0 10-15,-5-25 1 16,2-13 3-16,-4-13-1 16,-1-4 4-16,2-10 0 15,-12-1 3-15,-6 12-1 16,-9 13-1-16,-15 19-1 0,-5 13 0 16,-1 9-6-1,3 0 0-15,7 0-10 0,6 3 3 16,-3 28 3-16,0 4 1 15,-2-2-4-15,-4 0 1 16,-4-10 5-16,-3-7-10 16,-6-7 11-16,0-6 0 15,0-3 0-15,0 0 3 16,0 0 5-16,0 0 6 16,0-8 2-16,-12-15-7 15,-7-9-4-15,-11 4 9 16,5-1-2-16,3 6-9 15,3 8-1-15,6 10 0 0,-2 5-2 16,-1 0-13 0,-3 23-7-16,-9 26 20 0,-2 14 3 15,5 6-2-15,9-4-1 16,13-11 0-16,3-14 0 16,0-14-4-16,3-12-13 15,26-11-5-15,-1-3 6 16,11 0 14-16,-4-12 2 15,-1-16 3-15,-5-3 0 16,-9-7 2-16,-6-2-2 16,-6 3 5-16,-2 6-3 15,-6 11 12-15,0 11-1 16,0 9 1-16,0 0-9 16,0 0-8-16,0 0-21 0,0 11 4 15,0 18 16-15,0 3 1 16,2-1 3-16,15-11-3 15,-1-3-1-15,9-6-2 16,3-7-5-16,1-4 4 16,2 0 4-16,2 0 1 15,5-20 1-15,0-18 1 16,-1-1-1-16,-7-8 2 16,-11 1-1-16,-7 9 1 15,-12 3 2-15,0 15 7 16,0 7 2-16,0 9-3 15,0 3-1-15,0 0-8 16,0 0-3-16,0 0-9 16,0 15-5-16,19 13 13 0,3 12 1 15,2-6 1-15,-7 4-1 16,-7-4-1-16,-1 0 1 16,2-8-2-16,-5-4 1 15,-4-10 1-15,-2-4-15 16,0-8-10-16,0 4 4 15,0-4 8-15,0 0 7 16,-8 0 6-16,-6 0 2 16,14 0-2-16,0 0 0 15,0 0-14-15,0 0-9 16,11-18 2-16,14 1-2 0,7-9 16 16,-4 0 7-1,0-6 0-15,2-7 5 0,-5-6 0 16,3-1 10-16,-6 5 3 15,-9 7 4-15,-10 11 16 16,-3 7-8-16,0-2-2 16,0 10 0-16,0-1-26 15,-9 6 5-15,-1 0-7 16,4 3-4-16,3 0-8 16,-3 9 4-16,-4 28 5 15,4 11 3-15,-1 7 0 16,7-7 2-16,0-1-1 15,23-10-1-15,11-9 1 0,1-8 0 16,1-6 0 0,-5-5 1-16,4-9-2 0,3 0-7 15,-2 0-6-15,-5 0-32 16,1 0-40-16,-10-3-84 16,0-8-137-16,6-6-363 15</inkml:trace>
  <inkml:trace contextRef="#ctx0" brushRef="#br0" timeOffset="501">2025 865 410 0,'0'0'465'0,"0"0"-300"15,0 0 7-15,0 0-59 16,-61-158-54-16,61 136-30 16,25 2-23-16,11 6-3 15,5 11-1-15,3 3-2 16,0 3 0-16,-6 37 0 16,-2 14 2-16,-8 9 2 15,-9 8 2-15,-9 7 2 16,-10 2 0-16,0 3 2 15,-29-4-4-15,-15 5-1 16,-17-7-3-16,-2-14 0 0,8-15 1 16,21-25-3-1,18-14 0-15,13-9 4 0,0 0 4 16,3-6 6-16,-4-22-10 16,4-4-2-16,0-2 3 15,0-1 1-15,7 13-1 16,5 1-3-16,4 13 0 15,-2 2-2-15,8 6 0 16,3 0-2-16,3 0 0 16,4 0 2-16,3 13 0 15,-1 3 0-15,2 7 0 16,-4 2-2-16,-1 0-34 0,-9 5-93 16,-6-2-113-1,-13-2-189-15</inkml:trace>
  <inkml:trace contextRef="#ctx0" brushRef="#br0" timeOffset="801">1043 2057 754 0,'0'0'142'15,"0"0"14"-15,0 0-2 16,0 0-43-16,0 0-52 16,0 0-27-16,-51 21-13 0,127-36-17 15,42-25 25-15,47-20-3 16,31-12-9-16,4 4-8 16,1 1-1-16,-29 14-2 15,-39 17-4-15,-48 12-2 16,-40 15-23-16,-26 9-73 15,-15 0-67-15,-4 0-67 16,0 24-51-16</inkml:trace>
  <inkml:trace contextRef="#ctx0" brushRef="#br0" timeOffset="1054">1189 2415 534 0,'0'0'205'0,"0"0"-61"15,0 0-41-15,0 0-46 16,0 0 64-16,178 14 0 16,-32-59-14-16,38-24-20 15,23-11-50-15,2-6-15 16,-18 3-10-16,-42 19 0 16,-31 14-4-16,-38 18 6 15,-30 15-10-15,-22 11-1 16,-21 6-3-16,-7 0-22 15,0 0-91-15,-10 6-140 16,-21 11-136-16</inkml:trace>
  <inkml:trace contextRef="#ctx0" brushRef="#br0" timeOffset="7177">3083 1060 595 0,'0'0'158'15,"0"0"-52"-15,0 0 33 16,0 0-23-16,0 0-56 15,0 0-31-15,0 0-21 16,-20 2-8-16,48-2-1 16,21 0 1-16,17 0 10 15,14 0 8-15,2 0 9 16,1 0 0-16,-3-2-7 16,-8-10-3-16,-18 7-7 0,-15 2-5 15,-20 0-2 1,-16 3-2-16,-3 0 0 0,0 0 0 15,0 0 7-15,0 0 0 16,0 0 5-16,0-3 16 16,-11-8 13-16,-17-3-20 15,-4-4-22-15,-2 6-1 16,-4-1 0-16,2-2 1 16,5 4 0-16,5-3 3 15,14 5-3-15,2 6 1 16,10 0 2-16,0-1-2 15,0 4-1-15,0-2-3 0,0 2-6 16,19 0 1-16,13 0-1 16,13 0 9-16,2 0 1 15,1 15-1-15,-6 11-2 16,-1-4 2-16,-10 4 0 16,-2 3 0-16,-14 2 0 15,-11 3-1-15,-4 6 0 16,0 6-3-16,-29 0-34 15,-6-3-102-15,4-10-87 16,17-9-202-16</inkml:trace>
  <inkml:trace contextRef="#ctx0" brushRef="#br0" timeOffset="8198">4534 171 413 0,'0'0'182'0,"0"0"-10"15,0 0-8-15,0 0-20 16,0 0-24-16,0 0-12 0,-44-135-20 16,41 121-28-16,-2 3-15 15,3 5 4-15,-1 3-22 16,3 3-6-16,0 0-12 15,0 0-8-15,-14 0-1 16,-11 43 0-16,-6 23 0 16,-10 23 1-16,0 4 2 15,2 19-2-15,-2 20 5 16,3 8-2-16,13-3 0 16,15-3-2-16,10-14 1 15,2-11-1-15,34-12 0 16,14-14-2-16,2-11 0 15,-2-18 0-15,7-14-3 16,-5-9-54-16,1-14-76 0,1-8-136 16,-13-9-206-16</inkml:trace>
  <inkml:trace contextRef="#ctx0" brushRef="#br0" timeOffset="10303">4897 997 662 0,'0'0'230'0,"0"0"-43"16,0 0-47-16,0 0-23 0,0 0-26 15,0 0-36-15,-55-71-20 16,55 71-20-16,0 0-15 15,0 0-2-15,0 16-4 16,-19 27-12-16,10 12 18 16,-10 13 4-16,6-2 0 15,10-6-2-15,3-5-2 16,0-7-2-16,22-5 2 16,13-12 0-16,-4-11 0 15,10-14-8-15,4-6-6 16,-4 0 6-16,4-14 7 15,-6-14 1-15,-2-10 3 0,-2-8-1 16,-3 1 3 0,-7 1-2-16,-22 3 0 0,-3 3 3 15,0 9 3-15,0 9-7 16,0 12 13-16,0 8-5 16,0 0-10-16,0 0-2 15,0 0-6-15,0 0-5 16,0 0 5-16,0 25-5 15,0 13 13-15,0 1 4 16,6-2-4-16,16-5-1 16,2-6 1-16,7-13-3 15,1-4-6-15,-1-5 3 16,2-4 3-16,-11 0 2 0,0 0 2 16,-9-4-1-1,-1-12 3-15,-2-7 2 0,-7-9-4 16,0-5 8-16,-3 3-2 15,3 2 0-15,0 7 1 16,-3 13 3-16,0 6-5 16,0 4 5-16,0 2-8 15,0 0-3-15,0 0-3 16,0 0-5-16,3 0-2 16,-3 0 5-16,4 22-9 15,-1 13 14-15,6 7 3 16,7 5-2-16,4-2 0 0,8-5-1 15,4-5-1 1,-1-15 1-16,4-6-7 0,-10-12-3 16,5-2 10-16,-8 0 1 15,-3 0 1-15,0-14 0 16,-3-14 3-16,-4-7-2 16,2-5-1-16,-6 3 2 15,-8-3-4-15,3 9 0 16,-3 5 4-16,0 6-3 15,0 14 1-15,0 6-2 16,0 0-3-16,0 0-1 16,5 0-6-16,1 0-2 15,2 0 1-15,6 14 10 0,-5 4 1 16,10-2 2 0,0 2-2-16,3 2 0 0,0 0 0 15,5 0 0-15,-11 3 0 16,2-3 0-16,-5 0 0 15,-3 0 0-15,2-6 0 16,-2-2 0-16,2-9 0 16,-5-3 0-16,2 0 0 15,-3 0 0-15,4 0 0 16,-1-3 0-16,-1-23 8 16,-5-9-5-16,0-8 1 15,-1 0-3-15,1 1 2 16,5 8-2-16,-8 8 2 15,0 11 2-15,0 10 7 0,0 2 0 16,0 3-5 0,0 0-7-16,0 0 0 0,0 0 0 15,0 0 0-15,0 0-1 16,0 0-3-16,0 0 0 16,0 0-6-16,6 0-5 15,-3 6 11-15,3 11 4 16,10 0 0-16,-3 3 0 15,6-3 0-15,3 1-3 16,-10 1 0-16,1-1-3 16,-4 1 4-16,-2 4 1 15,-7 3 0-15,9 0 0 16,-6-6 1-16,11 0-1 16,2-6-9-16,-4-5-1 15,4-4 4-15,-3-5-2 0,-1 0 3 16,7 0 6-16,-3-2 2 15,0-18 1-15,-2-2 1 16,-14-6 3-16,0-5 8 16,0-5 7-16,0-4-6 15,0-1-3-15,0 3-8 16,-17 6 3-16,4 13 4 16,1 8-7-16,8 10-1 15,-2 3-1-15,3 0-3 16,0 0-6-16,0 0-5 0,-4 11-4 15,4 26 9 1,-6 9 6-16,5 2 3 0,4-2 0 16,0-9-2-16,0-6-1 15,26-7 0-15,-1-8 2 16,-6-7-1-16,3-6-1 16,1-3 0-16,-1 0 0 15,3 0 0-15,-2-8 3 16,-1-10 2-16,-7-2-3 15,1 0-1-15,-2 3 1 16,-8 3-1-16,-1 2 0 16,0 9-1-16,-2 3 0 15,-3 0-2-15,6 0-9 16,4 0-3-16,-4 7-2 16,6 15 16-16,-2-2 0 0,-4-3 0 15,4 1 1-15,-4-10-1 16,3-1-2-16,1-6 0 15,-4-1-9-15,-3 0-3 16,2 0 9-16,-3 0 1 16,7 0 4-16,5-1 2 15,2-18-1-15,-4 5 1 16,1 3-2-16,-7 5 0 16,0 3 0-16,4 3-3 15,-1 0-6-15,1 0 2 16,6 3-5-16,-1 8 4 15,1 0 6-15,0 2 0 16,-2-5 1-16,-2-5-8 0,4 1 4 16,0-4 3-16,3 0 2 15,0-10 0-15,3-21 5 16,-2-10 2-16,-6-7-5 16,-3-6 17-16,-11-9 6 15,0 0 8-15,-11-5-5 16,-17 10-8-16,9 13-3 15,3 19 1-15,13 15 2 16,-3 11 4-16,3 0-15 16,-10 0-9-16,10 2-11 15,0 35-5-15,-4 21 14 16,7 18 2-16,0-1 1 16,0-4 0-16,29 1-1 0,-4-9 2 15,8-9-2-15,-11-11-18 16,3-12-44-16,10-10-43 15,6-17-59-15,6-4-111 16,-5-10-144-16</inkml:trace>
  <inkml:trace contextRef="#ctx0" brushRef="#br0" timeOffset="10487">6914 1123 549 0,'0'0'170'0,"0"0"-17"15,0 0 31-15,0 0-66 16,0 0-71-16,0 0-43 0,6-41 1 16,60 33-1-16,20-6 5 15,-7 2-9-15,1 12-36 16,-14 0-166-16,-20 0-162 16</inkml:trace>
  <inkml:trace contextRef="#ctx0" brushRef="#br0" timeOffset="11249">7520 661 572 0,'0'0'149'0,"0"0"14"16,0 0-12-16,0 0-34 15,0 0-23-15,0 0 17 16,63-159-37-16,-63 137-37 16,0 4-11-16,0 9 27 15,0 1-26-15,-9 2-20 16,-13 6-7-16,-8 0 0 0,0 0-6 16,-3 8 5-1,2 30-1-15,-7 8 2 0,2 8 0 16,8 9 0-16,12-4 0 15,16-1-4-15,0-1 4 16,0-5-2-16,16 0 1 16,18-4 0-16,15 1 1 15,-8 0 0-15,6-1-1 16,-2-3 2-16,-7-4-2 16,-6-7 0-16,-10 0 1 15,-10-5 0-15,-4-1 0 16,-8-2-2-16,0-3 2 0,-17-3 0 15,-30-3 0-15,-7 1 5 16,-7-14-2-16,4-4-1 16,19 0-2-16,4 0-11 15,14-10-14-15,10-19-28 16,10-11-19-16,0-9-64 16,44-2-66-16,24-1-256 15</inkml:trace>
  <inkml:trace contextRef="#ctx0" brushRef="#br0" timeOffset="12277">7869 1097 554 0,'0'0'247'0,"0"0"-73"15,0 0-15-15,0 0-36 16,0 0-34-16,0 0-35 15,-28-43 0-15,28 43-22 16,0 0-14-16,0 0-15 16,0 0-3-16,0 0-2 15,0 0-9-15,0 0-1 16,0 23 2-16,0 8 10 16,0 10-1-16,6-5 1 15,13-1 0-15,6-7 2 16,7-7-1-16,1-7 0 15,-2-12-1-15,1-2 4 0,2 0-2 16,-5 0 0-16,-6-2 1 16,5-21 7-16,-12-5-3 15,3-5-4-15,0 8 1 16,-10 2-3-16,-5 9 6 16,-4 5 4-16,0 4 6 15,0 5-1-15,0 0-16 16,0 0 0-16,0 0-4 15,0 0-7-15,0 0-1 16,3 17 0-16,3 8 12 16,0 4 0-16,-2-3 1 15,8-4 0-15,10-4-1 16,0-4 1-16,1-5 0 0,0-1-1 16,5-3 4-1,0-5 0-15,8 0 0 0,-1 0 0 16,-4-5-3-16,1-17 1 15,-10-1 3-15,-2-6-3 16,-1 0 1-16,-8 12 0 16,0 3-2-16,-11 8 0 15,0 6 0-15,0 0-1 16,0 0-9-16,0 14-9 16,3 18 4-16,3 5 11 15,4 0 3-15,2-8 0 16,1-4 5-16,-7-8-5 0,1-7-2 15,-7-5 2 1,3-5 0-16,-3 0 0 0,0 0 2 16,12 0-6-16,1 0 8 15,9-17 1-15,8-6 3 16,-5-3-7-16,6-2-1 16,-9 5 2-16,-6 8-1 15,-6 10-1-15,-10 5 0 16,0 0-2-16,0 0-6 15,0 0-7-15,0 0-4 16,9 14 11-16,2 4 8 16,-6-7 0-16,1-3-1 15,-3-2 1-15,-3-3 0 16,0-3-1-16,0 0 1 16,0 0 0-16,8 0 2 0,-2 0-1 15,4 0-1-15,2 0 3 16,1 0-1-16,3-9 2 15,-1 1-4-15,-2 2 1 16,3 3-1-16,-7 3-3 16,-1 0-5-16,3 0-4 15,3 0-4-15,5 17 5 16,-4 1-1-16,1 2 0 16,-3 0-8-16,-4 0-20 15,-2-1-63-15,2-1-69 16,16-12-67-16,5-6-235 15</inkml:trace>
  <inkml:trace contextRef="#ctx0" brushRef="#br0" timeOffset="12938">9639 1174 534 0,'0'0'80'0,"0"0"73"16,0 0-14-16,0 0-8 15,0 0-42-15,0 0-26 0,-146 0-27 16,146 0-23 0,0 0-8-16,0 0-5 0,25 0-1 15,16 0 1 1,16 0 10-16,10 0-9 0,6 0 3 15,7 0-4-15,3 0-64 16,-4 0-135-16,-7 0-180 16</inkml:trace>
  <inkml:trace contextRef="#ctx0" brushRef="#br0" timeOffset="13440">10179 1374 452 0,'0'0'199'0,"0"0"-22"0,0 0-67 15,0 0-22-15,0 0-1 16,111-183-31-16,-60 129 5 16,-3-3-5-16,-7 0-27 15,-19 8-5-15,-16 7-3 16,-6 4-1-16,0 9-4 15,-12 7-12-15,-7 10-4 16,0 9-3-16,3 3 1 16,-1 0-2-16,-2 6-3 15,4 29 0-15,-1 3 7 16,9 8 0-16,7 7 0 0,0-5-3 16,13-2 3-16,20 3 1 15,8-7-1-15,0-1 1 16,0-4-1-16,-2-3 0 15,-8-3 0-15,-12-5 0 16,-6-4 0-16,-7-4 0 16,-6-1 0-16,0-3-4 15,-41-2 4-15,-11-4 6 16,-7-2 0-16,2-6-1 16,12 0-4-16,10 0 4 15,6 0-3-15,9-18-2 16,18-8-6-16,2-7-20 15,2-18-47-15,59-9-51 16,18-6-105-16,8 14-89 0,-17 21-160 16</inkml:trace>
  <inkml:trace contextRef="#ctx0" brushRef="#br0" timeOffset="14460">10788 1134 247 0,'0'0'235'15,"0"0"-46"-15,0 0 22 16,0 0-40-16,0 0-66 16,0 0-59-16,0-37 45 15,0 26-33-15,0-1-16 0,0 10 4 16,-3-4-13 0,3 6-10-16,-3 0-17 0,0 0-6 15,3 0-9 1,-3 11-7-16,0 15 5 0,0 11 10 15,3 4 2-15,0-2 1 16,0-2-1-16,9-5-1 16,10-10 0-16,3-8 1 15,-2-5-2-15,2-6 2 16,0-3 3-16,3 0-4 16,4 0 6-16,-1-17-1 15,5-12-4-15,-8 1 5 16,-3-1-5-16,-3-2 2 15,-6-1-3-15,-4 4 4 0,-6 10-1 16,4 7-1 0,-7 11 4-16,0 0-5 0,0 0-1 15,0 0-3-15,0 0-4 16,0 0-10-16,0 14 2 16,0 12 11-16,0 5 4 15,12 4 0-15,4-7 1 16,1-5 3-16,2-9-4 15,0-3 1-15,3-4 0 16,0-7-1-16,0 0 2 16,3 0 2-16,0-3 1 15,8-17-2-15,-8-3 1 16,-3-2-2-16,-3 5 2 0,-6-4-2 16,-10 7-2-1,3 5 0-15,-6 7 4 0,0 5-3 16,3 0-1-16,2 0-9 15,0 0-7-15,1 15-5 16,11 10 19-16,-7-2-4 16,-1 2 6-16,4-1 2 15,-7-5-2-15,3-1 0 16,1-7-1-16,-1-1 0 16,1-10-13-16,-1 0-2 15,10 0 10-15,3 0 6 16,8-13 4-16,-2-9-3 0,4-7 2 15,-7 6-3 1,-6 3 2-16,-2 9-2 0,-14 8 4 16,-3 3-4-16,0 0-6 15,5 0-6-15,1 17-7 16,5 9 11-16,-3 2 6 16,0-2 2-16,-2-6-2 15,-3-3-1-15,0-8-9 16,4-3-7-16,-1-4 7 15,-3-2 3-15,3 0 3 16,4 0 5-16,6-12 1 16,9-16 12-16,0-6-11 15,0-4 7-15,2 4 3 0,-5 3-7 16,-3 8 0 0,-10 12-4-16,1 8-1 0,2 3-2 15,1 0-11-15,10 17 2 16,-7 11 0-16,3 7 8 15,0 2 3-15,-4-3-4 16,4-5-41-16,0-7-59 16,11-7-47-16,0-15-117 15,9 0-435-15</inkml:trace>
  <inkml:trace contextRef="#ctx0" brushRef="#br0" timeOffset="14729">12219 422 641 0,'0'0'223'0,"0"0"-47"16,0 0-11-16,0 0-32 16,0 0-75-16,0 0-32 15,-24-60-26-15,73 106 0 16,11 22 14-16,-2 20 3 15,-8 19 8-15,-15 4-11 16,-7 7 0-16,-15-1 4 16,-13-6-15-16,0-2 4 15,-32-6-7-15,-34-12-11 16,-20-16-203-16,-10-15-623 0</inkml:trace>
  <inkml:trace contextRef="#ctx0" brushRef="#br0" timeOffset="15929">3880 1992 547 0,'0'0'269'0,"0"0"-104"15,0 0 3-15,0 0-36 16,0 0-26-16,0 0-37 0,9-126-14 16,-9 126-19-16,0 0-20 15,0 0-16-15,0 0 0 16,-23 23-10-16,-2 19 5 15,-13 16 5-15,-3 9 5 16,8-4-4-16,8 7-1 16,14-1 0-16,11 0-1 15,0-6 1-15,3-6 0 16,28-12 1-16,10-5-1 16,16-6 0-16,10-11 2 15,9-3-1-15,7-14-1 16,-7-3 0-16,-9-3-4 0,-4 0 0 15,-11 0 4 1,-17 0 0-16,-13 0 1 0,-13-3-1 16,-6-9 4-16,-3-7 1 15,0-4-1-15,-3-8-1 16,-25 2 1-16,1-3 0 16,2 0-4-16,-3 14 0 15,6-1 0-15,6 10 1 16,10 4 3-16,-1-1-2 15,7 6-2-15,0 0-1 16,0 0-6-16,0 0 2 16,16 6-5-16,28 17 10 15,8 0 1-15,1 3 1 16,-2-1-2-16,-3 8-1 16,-7-3 0-16,-19 2 1 0,-15 2-5 15,-7 3-1 1,-10 6 6-16,-37 6 0 0,-17 2-4 15,-6-2-118-15,17-6-134 16,17 0-187-16</inkml:trace>
  <inkml:trace contextRef="#ctx0" brushRef="#br0" timeOffset="16718">5284 2775 665 0,'0'0'196'16,"0"0"-13"-16,0 0-18 16,0 0-24-16,0 0-54 15,0 0-15-15,-35-92-21 16,35 92-27-16,0 0-16 16,0 0-8-16,0 23-8 15,0 24 2-15,3 18 6 16,0 6 7-16,0 6-5 0,-3-2-1 15,0-6-1-15,0-6 1 16,0-9-3-16,-6-14 0 16,3-17 2-16,3-12 1 15,0-11-1-15,0 0 3 16,0 0 0-16,0 0 13 16,0-31 21-16,0-26 20 15,0-30-55-15,0-18 0 16,6-7-2-16,7-8 0 15,-1-4 3-15,11-3-3 16,5 10 0-16,-3 23 0 16,0 31-1-16,-1 25-1 15,-15 21 2-15,4 17-8 16,9 0 3-16,0 11-7 16,14 33 1-16,-8 9 0 0,-6 20 6 15,-9-2 2-15,-13 2 2 16,0 0 2-16,0-5-1 15,-19 4 0-15,-11-9 0 16,-1-6-26-16,-1-11-46 16,4-15-52-16,12-17-100 15,7-11-69-15,9-3-110 16</inkml:trace>
  <inkml:trace contextRef="#ctx0" brushRef="#br0" timeOffset="18440">5779 2675 653 0,'0'0'224'15,"0"0"-58"-15,0 0-26 16,0 0-8-16,0 0-29 16,0-149-41-16,0 141-15 15,3 6-16-15,-3 2-14 16,0 0-15-16,3 0-2 15,13 0-6-15,12 18-9 16,14 20 15-16,6 11 2 16,-7 0-2-16,-2 2-1 15,-11-9-2-15,-12-1 3 16,-4-4-2-16,-12-3-2 0,0-5 3 16,0-1-2-1,-28-2-17-15,-8-18-15 0,8-2-2 16,3-6 10-16,12 0 23 15,13-25 0-15,0-18-1 16,0-11-9-16,22-7 0 16,17-1 9-16,5 0-4 15,-9 0 9-15,0 9 3 16,-9 1-1-16,-7 9 16 16,-10 9 20-16,-9 4-10 15,0 11 16-15,0 8-22 16,0 5-9-16,0 6 7 15,0 0-20-15,0 0-9 16,-6 31-3-16,-14 18 12 0,-2 14 1 16,6 0-1-16,13-3 1 15,3-6-1-15,0-2 0 16,0-7 1-16,19-5-1 16,9-8 0-16,11-12-1 15,2-12-11-15,8-8 2 16,-2 0 9-16,-3-11 1 15,7-26 2-15,-17-9 1 16,5-8 1-16,-7-4 1 16,-16 1 3-16,-7 6 12 15,-9 9-4-15,0 13 7 16,0 11-2-16,0 10-7 16,-6 8-7-16,-1 0-6 0,7 0-1 15,-3 1-10-15,3 29 0 16,0 10 10-16,0 6 0 15,0 3 0-15,0 2 1 16,10 0-1-16,-1 0 1 16,-6-1-1-16,0-8-1 15,-3-1-2-15,0-16-13 16,0-5-12-16,0-8 8 16,0-12 2-16,0 0 11 15,-12 0-6-15,-17 0 7 16,-5-9 5-16,7-14 1 15,13-2-5-15,0 5-1 0,11 2 3 16,0 10-1-16,3 8 2 16,0 0-9-16,0 0-18 15,12 2-19-15,21 16 46 16,2-1-2-16,-4-6-1 16,-2-2 5-16,-1-6 0 15,5-3 3-15,-8 0 1 16,6-32 0-16,1-8 2 15,-4-8 11-15,-1-5 25 16,-5-6-11-16,-10 1-4 16,-9-1 7-16,-3 5-13 15,0 8 4-15,0 9-19 16,-9 15 4-16,-4 12-1 0,7 10-7 16,3 0-2-1,3 0-6-15,-6 17-4 0,-5 32-2 16,-2 26 12-16,1 10 0 15,7 7 2-15,5-1-2 16,0-8 0-16,0-12 0 16,22-14 0-16,9-22 0 15,1-15-1-15,-1-14 2 16,4-6 2-16,1 0 1 16,2-23 3-16,-1-15 1 15,-2-5-4-15,-5-2-3 16,-11 8 4-16,-7 5-4 0,-2 11 2 15,-4 14-1 1,-6 4-2-16,0 3 0 0,0 0-9 16,3 0-1-1,7 9-6-15,-4 16 8 0,3 7 5 16,4-1 1-16,-4-5 2 16,1 0-2-16,-1-9-1 15,1-9-3-15,-1-5-2 16,-6-3-1-16,7 0 4 15,4-3 5-15,11-26 5 16,13-10-2-16,-7-4 0 16,4 3-3-16,-10 6 1 15,-8 8 0-15,-4 11 0 16,-7 10-1-16,-3 5-1 16,6 0-4-16,1 5-10 0,3 27 10 15,-4 5-5-15,1 6 6 16,5-3 4-16,1-5 1 15,6-7-1-15,3-6 0 16,-5-7 1-16,2-15 0 16,1 0 3-16,-5 0 0 15,9-17 5-15,-2-21 0 16,3-10-9-16,-2-9 17 16,-7-3-6-16,-7-3 6 15,-9 0 2-15,-3 0-7 16,0 3-5-16,-6 9-1 15,-13 13 0-15,3 17 1 0,7 17-6 16,3 4-1-16,6 0-5 16,-4 3-12-16,1 34-2 15,0 17 19-15,0 15 1 16,-8 5-1-16,6 6 0 16,2-5 0-16,0-7 0 15,3-14 0-15,0-14-14 16,3-11 0-16,13-9-19 15,6-14-8-15,9-6-51 16,15-18-77-16,1-31-196 16,-9-7-523-16</inkml:trace>
  <inkml:trace contextRef="#ctx0" brushRef="#br0" timeOffset="18641">7462 2706 542 0,'0'0'160'0,"0"0"-10"0,0 0-27 16,0 0-33-16,0 0 39 16,220-23-5-16,-105-5-50 15,2-4-29-15,-22 7-24 16,-22 11-16-16,-25 5-5 16,-23 9 0-16,-21 0-21 15,-4 9-160-15,-32 16-252 16</inkml:trace>
  <inkml:trace contextRef="#ctx0" brushRef="#br0" timeOffset="22581">8572 2747 420 0,'0'0'312'16,"0"0"-171"-16,0 0 10 16,0 0-6-16,0 0-46 15,0 0-27-15,0 0-22 16,0 0-15-16,-96-15-13 15,96 15-18-15,16 0-4 16,19 0-9-16,13 0 9 16,28 0 6-16,19 0 8 15,6 0 9-15,-5 0 16 0,-13 0-28 16,-17 0-8-16,-20 0 2 16,-13 0-3-16,-10 0 0 15,-10 0-2-15,-7 0 2 16,1 0-1-16,-7 0 2 15,0 0 0-15,0 0 4 16,0 0 6-16,0 0 18 16,0 0-8-16,-32-17-3 15,-10 0-20-15,-2 2-3 16,6-2-1-16,2 6 4 16,8 3 2-16,15 2 1 15,7 2-2-15,6 4 3 0,0-2-4 16,0 2 0-1,0 0-1-15,0-3-2 0,0 3 2 16,6 0-2-16,-3 0-1 16,13 0-4-16,14 0 2 15,11 0 6-15,12 3 5 16,-1 14-4-16,-2 9-1 16,-6-6 3-16,-6 3-3 15,-5-3 0-15,-14-3 1 16,-3 3-4-16,-16 3-1 15,-10 9-2-15,-31 2-2 16,-20-3-37-16,14-2-73 16,15-9-73-16,20-6-159 15,12-5-467-15</inkml:trace>
  <inkml:trace contextRef="#ctx0" brushRef="#br0" timeOffset="36630">10303 2449 613 0,'0'0'224'0,"0"0"-71"16,0 0-37-1,0 0-1-15,0 0-35 0,0 0-42 16,0 0-22-16,-74-25-13 15,49 62 2-15,-10 10 0 16,0 17-2-16,4 8 7 16,9 2-1-16,2 3-6 15,20-3 2-15,0-14-4 16,0-11 1-16,23-17-1 16,15-18 2-16,-3-12-1 15,9-2 4-15,20-11 3 16,-1-26-1-16,11-9-7 15,-2-7 9-15,-9-14-5 0,4 8-4 16,-16-2 0 0,-9 16 0-16,-10 19 3 0,-10 12-4 15,-3 10-3-15,-13 4-7 16,13 0 10-16,6 18-18 16,-11 16 2-16,0 1-7 15,3 2 17-15,-14-2 5 16,7-13-20-16,-1-11 0 15,-6-8 1-15,-3-3 11 16,0 0 9-16,4 0 14 16,-4-26 15-16,6-14-13 15,0-9 3-15,-6 3-10 16,0 7 8-16,0 7-3 16,-9 10 5-16,2 8-5 0,-2 10-7 15,-7 4-7 1,10 0-3-16,-8 0-4 0,3 0 6 15,-9 26 1-15,-6 20 0 16,4 5 0-16,3 12-1 16,16 0 2-16,-3-8 0 15,6-6-1-15,0-13-2 16,16-13-4-16,18-11-9 16,4-12-6-16,4 0 9 15,-1-15 12-15,-6-16 5 16,-2-15-3-16,-11-5 4 15,-16-9 3-15,-6-7 4 16,0 2 5-16,-3 2-4 0,-25 12-11 16,-5 12 5-16,-5 18-8 15,0 17 2-15,-4 4-1 16,1 0 0-16,3 35-1 16,4 14-3-16,-2 17 0 15,11 13 3-15,15-2 0 16,10-2 0-16,0-12 2 15,30-17-1-15,17-12 0 16,7-17 0-16,7-13 2 16,5-4 1-16,3 0-1 15,2-38-1-15,-5-2 3 16,-11-9-2-16,-11 1 2 0,-13 4-4 16,-15-1 3-1,-6 5 3-15,-4 9 14 0,-6 5-19 16,0 14 4-16,0 12 0 15,0 0-2-15,0 0-4 16,0 0-7-16,0 6-9 16,0 28 5-16,0 9 11 15,0 6 0-15,0-1-1 16,3-4 0-16,6-10 2 16,7-8 1-16,4-10 0 15,2-10 1-15,7-6 0 16,5 0 4-16,12-22-2 15,1-16-1-15,-3-7-1 0,-6-3-2 16,-10 1 4 0,-8 2-4-16,-7-2 0 0,-7 11 0 15,1 13-1-15,-7 11 1 16,0 12-1-16,0 0 0 16,0 0-9-16,3 12-6 15,6 27 7-15,-3 10 7 16,-6 3 0-16,10 6 1 15,-10-8 0-15,3-4 0 16,10-15 1-16,-7-13-1 16,19-7 3-16,-12-11-2 15,7 0 0-15,-1 0 7 0,6-20-2 16,13-17-1 0,0-6-3-16,4-3-1 0,-4 10 1 15,-4 1-1 1,-12 14 0-16,-15 7-1 0,2 9 0 15,-9 5 0-15,0 0-3 16,19 0-3-16,-16 14-3 16,24 9 2-16,-24 6 1 15,-3-9 6-15,6-4-1 16,-6-1-2-16,6-9 2 16,-6-3 1-16,13-3 1 15,6 0 3-15,-19 0-2 16,16 0 6-16,3-18-3 15,6-10-3-15,0-9-1 16,11 8-1-16,-8 3 0 0,-12 9 0 16,9 8-1-1,-3 7-2-15,-11 2 2 0,17 0-3 16,4 0-4-16,-13 14-2 16,0 9-2-16,-10-1-1 15,4 10 0-15,2-8 6 16,9-7-7-16,-2-8 3 15,-7-9-8-15,17 0 16 16,3-4 3-16,-7-25 5 16,17-10 1-16,-23-7 6 15,-6-6 12-15,16-8-1 16,-16-3 1-16,-7-6-1 0,-9 1-2 16,0 5-12-1,-6 12-2-15,-7 19-3 0,-6 18-2 16,10 14-2-16,9 3-3 15,-7 42-8-15,-2 18 11 16,6 12 1-16,-4-1 0 16,7 0-1-16,0-14 1 15,0-5-1-15,10-6-3 16,9-15-41-16,-16-9-49 16,3-7-45-16,-3-12-116 15,-3-5-114-15</inkml:trace>
  <inkml:trace contextRef="#ctx0" brushRef="#br0" timeOffset="36824">12412 2609 465 0,'0'0'190'16,"0"0"-37"-16,0 0-13 15,0 0-41-15,0 0-70 16,0 0 17-16,162-22-7 15,-74 4-26-15,14-1-13 16,-12 9 0-16,-8 4-189 16,-21 6-159-16</inkml:trace>
  <inkml:trace contextRef="#ctx0" brushRef="#br0" timeOffset="38191">13530 2400 693 0,'0'0'218'0,"0"0"-30"0,0 0-39 15,0 0-28-15,0 0-35 16,0 0-14-16,-41-131-35 16,41 131-20-16,0 0-6 15,0 7-11-15,0 24 0 16,6 11 11-16,-6 15 1 16,0 6 3-16,0 2 9 15,0 8-16-15,0-8 6 16,0-5-9-16,-3-12 0 15,-6-10-2-15,-7-21-3 16,6-11 2-16,4-6-2 0,6 0 1 16,0 0 4-16,0-11 3 15,6-41 6-15,4-14-8 16,9-17-5-16,-4-8 0 16,-2-6 3-16,-10-1-4 15,0 4 1-15,-3 20 1 16,0 18 0-16,0 29-1 15,0 19-2-15,0 8 0 16,0 0-11-16,-6 8 5 16,-16 43-10-16,-10 18 15 15,-10 11 2-15,8-6 2 16,5-16-1-16,14-15-1 0,5-12-2 16,4-11 2-1,6-8-1-15,0-8 4 0,0-4-3 16,0 0 1-16,0 0-1 15,3-8 0-15,32-31 0 16,15-24 4-16,17-20-3 16,-10-9-1-16,-2 0 1 15,-14 24-1-15,-16 22 1 16,-6 29-1-16,-6 17-3 16,2 0-6-16,12 40 1 15,1 13 1-15,1 14 7 16,-7-4-2-16,3-5 1 15,-3-10 1-15,-5-8-36 0,-6 0-55 16,-3-8-75 0,-8-7-212-16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3:25:55.22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24 809 669 0,'0'0'166'0,"0"0"-9"15,0 0-12-15,0 0-24 16,0 0-14-16,0 0-64 16,-24-55-25-16,38 53-5 15,8-1-12-15,16-6 12 16,9 4-6-16,8-10-6 15,14-2 5-15,8-6-4 0,2-2-1 16,-8 2 4 0,-18 2-3-16,-21 10-2 0,-16 3 1 15,-10 2 1-15,-6 6 1 16,0 0 0-16,0-9-1 16,0 0-2-16,-10-6-8 15,-21 5-1-15,-10 2 7 16,-8 5 0-16,5-6 2 15,6 0-4-15,7 3 7 16,9-2-4-16,5 3 1 16,12 5 0-16,5-4 2 15,0 4 2-15,0-6-2 0,0-2-2 16,14-3-7 0,19-4 7-16,-1 4 2 0,5 8-1 15,9 3-1-15,-10 0 0 16,16 0-2-16,6 27 0 15,-33 4 0-15,13 0-1 16,-13 4-2-16,-25 1-2 16,0 7 3-16,-19 3-47 15,-39 5-111-15,2-5-191 16</inkml:trace>
  <inkml:trace contextRef="#ctx0" brushRef="#br0" timeOffset="1912">1215 260 741 0,'0'0'208'16,"0"0"-60"-16,0 0-23 15,0 0-38-15,0 0-32 16,0 0-21-16,-26-132-1 16,4 132-24-16,-7 29-8 15,-5 37 6-15,-15 22-3 16,11 9-1-16,13-2 2 0,16-12-4 16,9-6 3-16,34-14-2 15,15-18 4-15,1-7-2 16,10-22 0-16,1-7 0 15,12-9 3 1,-3 0-3-16,-10-28 2 0,-3-15-4 16,-6-8 2-16,-6-4-1 15,-4-5-1-15,10 6-1 16,-29 17 0-16,3 13 0 16,-21 19-1-16,-1 5 0 15,6 0-7-15,4 0 2 16,6 12 3-16,-10 11-9 15,7-3 6-15,-10-9-1 16,2-1 0-16,-2-2-6 16,-1-8 7-16,-5 2 0 0,0-2 5 15,0 0 6-15,0-2 4 16,0-27-3-16,0-8-6 16,-5-7-1-16,-6 4 7 15,-3 6-3-15,0 6 3 16,1 10-6-16,4 13 7 15,-4 5-8-15,-2 3-6 16,-8 42 0-16,-5 21 5 16,-5 14 1-16,8 6 3 15,9-6-1-15,16-9-2 16,0-13 0-16,7-10 0 16,24-14 0-16,2-16-2 0,2-12 1 15,-4-6 0-15,1 0 1 16,7-29 4-16,-5-14-2 15,-2-9 0-15,-4-5-1 16,-15-5 0-16,-7-1 5 16,-6-4-4-16,0 4-1 15,-25 10-1-15,-10 9 0 16,-4 16-3-16,-2 17 3 16,3 11-6-16,1 0 1 15,5 25-1-15,12 29 5 16,12 13 1-16,8 6 0 15,0-1 0-15,0-9 0 16,28-12 0-16,7-10 0 0,-1-13 0 16,4-11 1-16,3-13 4 15,8-4-4-15,1 0 8 16,5-26-8-16,-8-21 6 16,0-10-3-16,-9-5-2 15,-5-4-2-15,-14 6 10 16,-7 5-2-16,-12 10-3 15,0 13 16-15,0 21-9 16,0 5-6-16,0 6-6 16,0 0-6-16,0 17-2 15,0 26 4-15,0 11 3 16,0 7 1-16,13-7 0 0,0-8 2 16,-7-6 0-1,4-12-3-15,-4-11 3 0,3-5-2 16,10-12 2-16,0 0 1 15,-8 0-1-15,23-17 7 16,-18-12-6-16,6-8 0 16,13 0-2-16,-10-3-1 15,14-1 1-15,-11 16 2 16,-21 5-3-16,12 8 0 16,-19 12-3-16,0 0 3 15,3 0-3-15,-3 17-7 16,6 13 7-16,13 4 2 15,-6 0-2-15,-4 3 0 16,2-11 4-16,-11-6-1 16,0 1 0-16,6-17 0 0,2 0 0 15,9-2 0-15,-14-2 0 16,10 0 3-16,-13 0-2 16,3-20 1-16,10-8 3 15,-1-4-5-15,23 3 2 16,-16 4 0-16,6 0-2 15,-17 10 0-15,-8 7 0 16,12 8 0-16,-5 0-3 16,8 0 2-16,-15 0-4 15,7 0-5-15,-7 0 8 16,0 8 2-16,12 4 1 16,-5-2-1-16,8-1 1 0,1 0-1 15,-3-3 0 1,-1-1 0-16,1-5 3 0,1 0-3 15,-5 0 0-15,18 0 2 16,-10 0-1-16,8 0 0 16,-9 0-1-16,6 0-3 15,-6 3 3-15,0-3-1 16,1 6 1-16,-17-6 0 16,9 0 0-16,10 0 1 15,-16 0 3-15,-3 0 2 16,0-34-5-16,0-15 0 15,0-5 7-15,10-1-6 16,-10 1 7-16,0-3-2 0,-19 2 2 16,-11 10-2-1,16 7-1-15,9 13 7 0,5 13-5 16,0 6-5-16,0 6-3 16,0 0-5-16,-9 35-11 15,9 31 16 1,0 14 0-16,0 10 1 0,0-6-1 15,28-9-1-15,-14-12 1 16,14-21-10-16,1-7-27 16,-23-17-30-16,7-8-32 15,-13-2-33-15,0-8-10 16,0 0-18-16,3 0 0 16,-3-30-199-16,0-2-4 0,0 3 261 15,-66-2 102-15,20 8 136 16,2 6 23-16,3 4-28 15,2 0-31-15,14 2 1 16,-16-1 4-16,28 3-14 16,10 7 3-16,3 2 6 15,0-6-68-15,29-3-25 16,41 0-7-16,-7-2 0 16,5 9-131-16,10-1-101 15,-27 3-143-15</inkml:trace>
  <inkml:trace contextRef="#ctx0" brushRef="#br0" timeOffset="2578">3680 317 649 0,'0'0'247'0,"0"0"-70"16,0 0-4-16,0 0-46 16,-22-152-44-16,22 147-26 15,0 5-11-15,0 0-23 16,0 0-21-16,0 17-2 16,6 35 0-16,0 13 5 0,16 1 1 15,-22 0 0-15,13-10-2 16,-3 2 1-16,-10-15-2 15,0-15-1-15,0-10 1 16,3-15-2-16,0-3-1 16,-3 0 4-16,0 0 3 15,0 0 8-15,3-43 20 16,3-17-8-16,-6-18-24 16,0-13 0-16,0-1-2 15,-3 13 0-15,-16 12-1 16,13 28 1-16,-16 19-1 15,22 8-1-15,0 12-1 16,0 0-9-16,-6 18-5 16,-43 30 8-16,5 18 8 15,-6 9 4-15,7-7-2 0,31-8-2 16,-17-14 1-16,29-14-1 16,-3-15-2-16,-12-13-4 15,15 0-3-15,0-4 4 16,3-20 5-16,39-43 6 15,11-23-5-15,1-3 0 16,-13 1 0-16,1 22 0 16,-14 20 0-16,-12 19 0 15,3 23-1-15,16 4-6 16,-16 11-9-16,23 38 11 0,-7 13 2 16,-20 13 2-1,20-10-1-15,-29-4 1 0,16-12 0 16,-9-10-28-1,1-4-87-15,-11-6-182 0,-3-1-318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3:26:27.8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15722 623 835 0,'0'0'163'0,"0"0"-9"0,0 0-29 16,0 0-52-1,0 0-64-15,0 0-5 0,77-5-4 16,5 5 8-16,20 10-7 16,-9-1 2-16,-8 8-3 15,-27-2-79-15,-24 5-82 16,-8 6-20-16,-26-7-37 16,0 1-108-16</inkml:trace>
  <inkml:trace contextRef="#ctx0" brushRef="#br0" timeOffset="156">15870 892 343 0,'0'0'144'16,"0"0"-16"-16,0 0-11 15,0 0-47-15,0 0-34 0,0 0 24 16,97 46 36 0,-15-44-42-16,11-2-32 0,-7 0-18 15,7 0-4-15,-11 0-69 16,-13-2-276-16</inkml:trace>
  <inkml:trace contextRef="#ctx0" brushRef="#br0" timeOffset="-1287">13690 286 673 0,'0'0'145'0,"0"0"-25"15,0 0 59-15,0 0-17 16,0 0-73-16,0 0-34 16,0 0-24-16,12-100 9 0,-12 77-9 15,0-3-4 1,0 3-7-16,-3 0-3 0,-9-5-5 15,-10 11-4-15,-10-1-6 16,-4 4-2-16,-2 8-1 16,16 1 0-16,3 5 0 15,-6 0-3-15,16 0 2 16,-10 25 0-16,5 4-4 16,9 14 4-16,5 4 1 15,0-6-2-15,0 14 2 16,0 2-8-16,25 0 6 15,16 3-4-15,3-3 3 16,0 0 1-16,2-2 2 16,-9-1 0-16,1-5 0 15,-8 5-1-15,-14-11 1 0,-4-8-1 16,-12-7 0-16,0-8-1 16,-9-3-4-16,-33-3 7 15,-6-8 2-15,-13-3 2 16,5-3-2-16,8 0-2 15,-5-3-5-15,17-17-23 16,11 3-46-16,6-9-16 16,19-11-85-16,34-9-61 15,29-3-363-15</inkml:trace>
  <inkml:trace contextRef="#ctx0" brushRef="#br0" timeOffset="-249">13969 569 48 0,'0'0'507'0,"0"0"-297"16,0 0-28-16,0 0 3 16,0 0-58-16,0 0-28 15,0-43-26-15,0 43 1 16,-3 0-48-16,0 0 2 16,3 0-17-16,0 0-7 15,0 0-4-15,0 0-4 16,0 10-6-16,0 23 1 15,0 16 9-15,0 8 1 16,3-10-1-16,16-1 0 16,3-11 0-16,10-9 0 15,-7-9-11-15,5-8-3 16,-5-9 5-16,-3 0 9 0,3 0 0 16,5-20 8-16,-13-15-2 15,2-2 1-15,4-4-3 16,-13 5 0-16,-1 4 6 15,-9 6-3-15,0 12 2 16,0 8 6-16,0 5-9 16,0 1-5-16,0 0-1 15,0 0-6-15,0 13-9 16,0 24 2-16,10 15 13 16,3 7 4-16,5-4-3 15,8-9 0-15,-3-9-1 16,-4-14 0-16,0-9-2 15,0-11-2-15,0-3 4 0,6 0 0 16,3-6 7-16,-6-22-5 16,8-9 0-16,-8 3 2 15,-6-4-2 1,-1 3 2-16,-8 13-3 0,-4 2 2 16,-3 14 0-16,0 3-2 15,0 3-1-15,0 0-6 16,0 0 2-16,0 0-8 15,6 26 0-15,4 9 12 16,2 2 0-16,7-3 1 16,-5-5-1-16,5-3 0 15,-7-12 1-15,1-3-1 0,-4-2-1 16,1-7 1-16,-4-2-2 16,10 0 2-16,-7 0 4 15,4-2-2-15,3-16 1 16,-7-5 0-16,7-3-2 15,4-2-1-15,-4-3 0 16,3 2 3-16,-4 4-3 16,-5 5 0-16,-4 20-2 15,4 0 1-15,-7 0-7 16,6 34-9-16,1 9 6 16,-1-1 9-16,1 1-1 15,2-3-4-15,-1-8 5 16,-6-8-6-16,1-11 2 15,-6-13-3-15,5 0 8 0,-2 0 1 16,3 0 9-16,10-18-2 16,3-16-7-16,0-3 3 15,3-3 0-15,-3 3-2 16,4 9 0-16,-4 5 0 16,-8 14-2-16,0 9-3 15,1 0 4-15,7 0-6 16,-3 3-1-16,3 20-2 15,-9 3 8-15,2-4-2 16,1 1 2-16,4-3 1 16,-6 4-1-16,0 1 1 15,1-6-1-15,1 9 1 0,-4-6-39 16,14-5-73-16,5-6-83 16,8-11-115-16</inkml:trace>
  <inkml:trace contextRef="#ctx0" brushRef="#br0" timeOffset="702">16863 357 821 0,'0'0'200'0,"0"0"-4"0,0 0-40 15,0 0-50 1,0 0-42-16,0 0-36 0,-9-83-13 16,9 83-9-16,-3 0-6 15,3 12-7-15,-3 19 6 16,-1 13 1-16,-2 4 1 16,0 6 0-16,-4 0 0 15,4-5 0-15,3-7 0 16,3-16 0-16,0-3-1 15,0-5-1-15,22-4-2 16,6-7-1-16,10 3-3 16,0-5 1-16,-2-5 6 15,5 0-6-15,-10 0 0 16,1 0 5-16,-7 0 2 0,-5 0 0 16,-4-5 1-1,-10-6 5-15,4-3-6 0,-1-1 13 16,-9 0 13-16,0-2 11 15,0 1-9-15,0 1 2 16,0 4-8-16,-6 5-2 16,0 6-7-16,2 0-6 15,-2 0-2-15,6 0-5 16,0 0-1-16,0 0-9 16,0 34-3-16,-13 21 12 15,4 10 0-15,-2 7 1 16,8-9 1-16,0-3-2 0,3-6-2 15,-2-5-34 1,-1-12-43-16,0-1-52 0,-8-9-150 16,-11-5-385-16</inkml:trace>
  <inkml:trace contextRef="#ctx0" brushRef="#br0" timeOffset="1684">13226 1295 590 0,'0'0'253'15,"0"0"-95"-15,0 0 14 16,0 0-25-16,0 0-72 0,0 0-22 16,-19-38-25-16,19 38-21 15,0 0-7-15,0 0-2 16,0 20-3-16,0 12 5 15,3 5 1-15,10-2 5 16,-1 1-5-16,7-4 0 16,5-3 2-16,6-3 1 15,15-3-3-15,25-3 4 16,29-9-4-16,37-6 3 16,32-5 3-16,40 0-6 15,26-10 0-15,13-11-1 16,-2 10 1-16,-25 5-1 15,-36 6 1-15,-35 0 1 0,-15 0-1 16,-2 14-2 0,22 4 0-16,24-2-2 0,28-2 1 15,12-2 0-15,18-3-5 16,-11-4 6-16,-12 2-1 16,-32-2 1-16,-34-2 1 15,-39 5 0-15,-32-4 0 16,-22 1 0-16,-19 0 0 15,-4-5 1-15,-8 0 2 16,2 0 1-16,-5 0-4 16,-9 0 4-16,6 0 11 15,-11-5-3-15,1 0 9 0,-4-13 10 16,-3 7-8-16,0-1 3 16,0-8-9-16,0 0-1 15,0-2-12-15,0-5 3 16,0 1-4-16,0-5-3 15,-6 5-34-15,-29-2-63 16,-13-4-178-16</inkml:trace>
  <inkml:trace contextRef="#ctx0" brushRef="#br0" timeOffset="-9141">8639 1472 824 0,'0'0'264'0,"0"0"-89"16,0 0-31-16,0 0-40 16,0 0-39-16,0 0-22 15,-47-94-16-15,41 94-11 16,-2 6-12-16,-1 27-4 0,-1 14 6 16,7-2 1-1,0 9-1-15,3 4-4 0,0-5 1 16,6 5 0-16,27-12-1 15,5-9-1-15,0-11 0 16,-1-14 0-16,1-7 0 16,1-5 0-16,2 0 2 15,0-11 2-15,8-24-2 16,-2-16-1-16,-6-8 1 16,-10-11 3-16,-15 5 5 15,-16 4 16-15,0 4-9 16,-25 9 6-16,-22 11-8 0,-4 11-5 15,-2 17-8-15,-8 9-2 16,4 0-1-16,-1 2-1 16,14 31-32-16,19 15-67 15,9 12-50-15,16-3-203 16,0-5-626-16</inkml:trace>
  <inkml:trace contextRef="#ctx0" brushRef="#br0" timeOffset="-4310">9557 829 157 0,'0'0'111'16,"0"0"53"-16,0 0 5 0,0 0-47 16,0 0-20-16,0 0-5 15,-16-3-1-15,16 3 19 16,0 0-27-16,0 0-30 15,0 0 10-15,0 0-15 16,0 0-11-16,4 0-18 16,14-9 3-16,14-5-15 15,12-3 0-15,11-3-12 0,-8 6 4 16,-3 5-1 0,-11 0-2-16,-17 4 0 0,-7 5 7 15,-3 0-8-15,-6 0 2 16,0 0-3-16,0 0 1 15,0 0-5-15,0 0 0 16,0 29 3-16,0 16 2 16,0 9 3-16,0 7 3 15,0 4-1-15,0 4 1 16,0 6-4-16,0 2 2 16,0 0-2-16,0 6-1 15,0 2 4-15,0 7-4 16,0 5 4-16,0 0 9 15,0-11-11-15,-3-6 7 16,-6-17-8-16,6-14 0 0,3-12 5 16,0-9-7-16,0-5 2 15,-3-11 3-15,-2-7-4 16,2-2 1-16,-2-3 0 16,5 0 1-16,-6 0 14 15,-8 0-3-15,-18 0 7 16,-21 0-5-16,-18 0-9 15,-17 6-7-15,-5 8-32 16,7 3-122-16,26-11-284 16</inkml:trace>
  <inkml:trace contextRef="#ctx0" brushRef="#br0" timeOffset="-10529">6959 1547 577 0,'0'0'321'0,"0"0"-193"0,0 0 55 16,0 0-83-16,0 0-30 15,0 0-43-15,66-55-23 16,-22 49-3-16,5 6-1 16,1 0 0-16,-3 0-108 15,-8 4-222-15,-4 10-319 16</inkml:trace>
  <inkml:trace contextRef="#ctx0" brushRef="#br0" timeOffset="-10066">7520 1338 721 0,'0'0'199'16,"0"0"-46"-16,0 0 8 15,0 0-43-15,0 0-51 16,0 0-10-16,-19-57-9 15,16 57-20-15,0 0-7 0,-6 0-9 16,-1 0-3-16,-2 0-2 16,-7 0-7-16,9 0 1 15,4 11-1-15,0 0 1 16,6 4-2-16,0 5 2 16,0 6-1-16,22-4 0 15,12 7 4-15,4 2-3 16,1 1 0-16,-4-1 0 15,-1 3 1-15,-2-2 0 16,-4 3-1-16,-1-1-1 16,-12 0-2-16,-2 1 2 15,-10-10 1-15,-3-2 1 16,0-3-2-16,-3-6 1 0,-22-3-1 16,-14 0 3-1,-2-7 0-15,-10-1-4 0,0-3 1 16,-3 0-18-16,16 0-59 15,13-20-68-15,25-26-94 16,0-25-495-16</inkml:trace>
  <inkml:trace contextRef="#ctx0" brushRef="#br0" timeOffset="-9976">7520 1338 686 0</inkml:trace>
  <inkml:trace contextRef="#ctx0" brushRef="#br0" timeOffset="-9887">7520 1338 686 0,'-50'-221'239'0,"50"205"-75"0,9 4-27 16,13 3-34-16,10 9-64 0,13 0-26 16,9 0-7-16,-4 0-3 15,-5 29 0-15,-10 14-3 16,-6 3-125-16,-14 5-242 16</inkml:trace>
  <inkml:trace contextRef="#ctx0" brushRef="#br0" timeOffset="-9590">8102 1776 877 0,'0'0'128'0,"0"0"2"15,0 0 19-15,0 0-73 16,0 0-32-16,0 0-17 16,3 5-11-16,-3 26 13 15,-9 4 10-15,-14 5-19 16,1-6-12-16,-9 3-4 16,-5 0 1-16,-2 0-5 15,7 1-22-15,12-7-115 16,6 1-219-16,13-21-208 15</inkml:trace>
  <inkml:trace contextRef="#ctx0" brushRef="#br0" timeOffset="-11175">5926 1329 516 0,'0'0'228'16,"0"0"-62"-16,0 0-17 15,0 0 3-15,0 0-50 16,0 0-32-16,-28-62-30 0,12 55 5 15,-4 4-23 1,4 1-1-16,4 2 2 0,-1 0-5 16,4 0-8-1,2 0 0-15,4 0-10 0,-3 0-1 16,-4 12 1-16,1 10 0 16,-1 2 3-16,7-2-3 15,3 0 0-15,0 5 0 16,22-1 6-16,23 2-6 15,9 6 5-15,3-2-5 16,-2 2 2-16,-11 0 0 16,-6 0-2-16,-13-5 0 15,-9-6 0-15,-7-3 1 16,-6-5-2-16,-3-6 1 16,0 2-3-16,-22-4 3 0,-25 2 3 15,-11 0 3-15,-2-3 0 16,5-4-6-16,8-2-14 15,9 0-45-15,13 0-54 16,19-11-90-16,6-26-36 16,3-17-61-16</inkml:trace>
  <inkml:trace contextRef="#ctx0" brushRef="#br0" timeOffset="-11112">5926 1329 349 0</inkml:trace>
  <inkml:trace contextRef="#ctx0" brushRef="#br0" timeOffset="-11002">5926 1329 349 0,'-41'-54'258'0,"46"28"-57"0,0-3-39 15,1 7-17-15,-3 4-39 16,3 10-1-16,4 5-45 0,6 3-39 16,22 0-21-16,7 0 0 15,8 23-1-15,1 14-14 16,-10 11-159-16,1 6-124 16,-4 10-327-16</inkml:trace>
  <inkml:trace contextRef="#ctx0" brushRef="#br0" timeOffset="-10749">6564 1750 706 0,'0'0'230'0,"0"0"-48"15,0 0 0-15,0 0-92 0,0 0-41 16,0 0-19-16,0-15-12 15,0 38-11-15,-22 10 18 16,-9 5-9-16,-2 3-9 16,-8-1-4-16,0-2 0 15,7-2-3-15,-4-5-51 16,21-9-158-16,12-3-172 16,5-5-290-16</inkml:trace>
  <inkml:trace contextRef="#ctx0" brushRef="#br0" timeOffset="-14871">1657 1698 339 0,'0'0'319'16,"0"0"-232"-16,0 0 28 0,0 0-2 15,0 0-20 1,0 0-25-16,0-3 11 0,0 3-8 15,0 3-18-15,-6 26 21 16,-7-1-39-16,-7 8-22 16,-7 11 0-16,-9-1-8 15,-5 2-1-15,-3-2-4 16,11-9-20-16,11 0-191 16,13-8-202-16</inkml:trace>
  <inkml:trace contextRef="#ctx0" brushRef="#br0" timeOffset="-14388">2234 1269 473 0,'0'0'322'16,"0"0"-165"-16,0 0-18 15,0 0-26-15,0 0-38 16,0 0-28-16,-2-31-22 0,2 31-3 16,5 0-13-1,12 0-4-15,8 0 8 0,-3 14-13 16,1 15 1-16,-8 8 4 15,-8 5-3-15,-7 10 6 16,0 2-6-16,-26 7 7 16,-21-1-7-16,-8-7 6 15,5-9-8-15,9-13-1 16,22-17 1-16,5-8 1 16,12-3 0-16,2-3 3 15,0 0-2-15,0 0-2 16,0 0 1-16,10 0 0 0,15 0 2 15,22 0 0 1,8-3-1-16,2-9 2 0,-4 9-1 16,-12 3-3-16,1 0-3 15,-13 0-115-15,-10 3-158 16,-7 15-199-16</inkml:trace>
  <inkml:trace contextRef="#ctx0" brushRef="#br0" timeOffset="-14140">2712 1773 681 0,'0'0'205'16,"0"0"-35"-16,0 0-13 0,0 0-42 15,0 0-67-15,0 0-20 16,0 3-28-16,0 22 5 15,-16 7 23-15,-3 2-11 16,-14 0-13-16,8-3-4 16,3-5 0-16,3 3 0 15,6-7-158-15,4-1-158 16,-8 1-299-16</inkml:trace>
  <inkml:trace contextRef="#ctx0" brushRef="#br0" timeOffset="-13253">3197 1267 750 0,'0'0'200'0,"0"0"-43"15,0 0-28-15,0 0-27 16,0 0-36-16,0 0-7 16,0-35-22-16,0 35 0 15,0 0-17-15,0 0-5 16,0 0-4-16,0 0-3 0,0 0-2 16,0 0-1-1,0 0-2-15,0 0-2 0,0 6 0 16,0 8 3-16,0-3 0 15,0-7-3-15,0-2 0 16,0-2 0-16,0 0 1 16,0 0 1-16,0 0 2 15,0 0 5-15,0 0 7 16,0 0 12-16,0 0-9 16,0 0-3-16,0 0-3 15,0 0-3-15,0 0-3 16,0 0-4-16,0 0 0 15,0 0-2-15,0 0-2 16,0 0 2-16,0 0-2 0,0 0 4 16,4 0-3-16,2-9 0 15,-6-2-1-15,6 0-1 16,1 5 1-16,5-3 0 16,13 0-4-16,10 1 1 15,13 2-1-15,-3 6 1 16,-3 0 1-16,-11 0-2 15,-6 12 0-15,-2 14 1 16,-5 3 0-16,-5 5-1 16,-10 0 1-16,-3 6 2 15,0-3 1-15,-25 0-1 0,-7-8-1 16,4-3 0 0,3-9-1-16,14-11-7 0,5-1 3 15,3-2-1 1,3-3 3-16,0 0 5 0,0 0 0 15,0 0 0-15,3 0-1 16,19-14-2-16,11-3 0 16,-8 11 1-16,10 3 0 15,-4 3-3-15,5 0 3 16,2 5 0-16,-7 19-1 16,4 5 0-16,-2 5-1 15,-11 3 4-15,-10 0-2 16,-12-9 2-16,0 1-1 15,-6-6 1-15,-27 0 1 0,-14-3 4 16,-10-5-4-16,-10-8-1 16,13-3-9-16,4-4-43 15,14 0-35-15,14 0-47 16,13 0-91-16,9 0-62 16,19-19-233-16</inkml:trace>
  <inkml:trace contextRef="#ctx0" brushRef="#br0" timeOffset="-13047">4093 1735 614 0,'0'0'247'0,"0"0"-144"16,0 0 60-16,0 0-55 15,0 0-52-15,0 0-22 16,-168 98 5-16,101-50-21 15,-9 7-8-15,15-4-10 16,7-3 0-16,10-7-123 16,19-4-340-16</inkml:trace>
  <inkml:trace contextRef="#ctx0" brushRef="#br0" timeOffset="-12526">4262 1352 756 0,'0'0'214'0,"0"0"-77"15,0 0 19-15,0 0-47 16,0 0-32-16,0 0-29 15,-7-100-15-15,7 100-17 16,0 0-9-16,0 0-7 16,0 11 0-16,-6 21 0 15,-4 13 1-15,4 4 1 16,6 3-1-16,0-1-1 16,10-11 1-16,24-5 0 0,1-15 1 15,12-15-2 1,5-5 2-16,-2 0 2 0,-1-3 1 15,-8-23-5-15,-13-2 7 16,-9-1-5-16,-16 1 2 16,-3-1-1-16,0 3-2 15,0 6 6-15,-3 6 7 16,-3 9 7-16,6 2-3 16,-10 3-11-16,1 0-5 15,-10 34 1-15,-3 15-3 16,3 11 7-16,2 5-7 15,12-2 1-15,-3-2 1 0,8-10 0 16,0-5-2-16,-3-7-2 16,3-1-66-16,0-4-89 15,0-3-208-15,0-10-313 16</inkml:trace>
  <inkml:trace contextRef="#ctx0" brushRef="#br0" timeOffset="-12225">4928 1861 820 0,'0'0'184'16,"0"0"-35"-16,0 0 7 15,0 0-56-15,0 0-36 0,0 0-37 16,0-28-8-16,0 28-13 15,0 25-6-15,0 12 19 16,-9 6 2-16,-20 6-7 16,1-1-6-16,-5-2 0 15,-8-3-7-15,0-9 4 16,-9 6-5-16,-2-8-21 16,15-3-86-16,8-1-102 15,13-16-172-15,16-10-354 16</inkml:trace>
  <inkml:trace contextRef="#ctx0" brushRef="#br0" timeOffset="-15226">560 1481 298 0,'0'0'519'0,"0"0"-430"0,0 0 39 15,0 0 11-15,0 0-59 16,0 0-21-16,0 3-5 16,0-3-2-16,3 0-4 15,0 0-12-15,14-3-3 16,8-17-4-16,7-9-13 16,-4 0-2-16,2 1 2 15,-2-1-9-15,-2-2-1 16,-4 5 0-16,-3 4-3 15,-10 4 2-15,-6 12-2 0,0 6 2 16,-3 0 0-16,0 0-3 16,0 0-1-16,3 0-1 15,-3 0-4-15,0 0-3 16,4 32 3-16,-1 13 4 16,0 10 0-16,0 8 1 15,0-1 0-15,-3 5-1 16,0-4 1-16,0-9 0 15,0-6-1-15,0-14 1 16,0-14-1-16,0-7 0 16,0-8 0-16,0-3 0 15,0-2 0-15,-9 0 0 16,-10 0 2-16,-16 0 2 0,-1 0 0 16,8 0-2-1,3 0 0-15,9 0 0 0,3 0-2 16,10 0 1-16,3 0-1 15,0 0-3-15,0 0 2 16,0 0-3-16,0 0 1 16,35-5 0-16,15-1 3 15,21-3 2-15,-5-1-2 16,-8-5-1-16,-1 4 1 16,-9-1-8-16,-16 9-36 15,-1 3-56-15,-9 0-138 16,-9 0-202-16</inkml:trace>
  <inkml:trace contextRef="#ctx0" brushRef="#br0" timeOffset="-7425">354 797 501 0,'0'0'277'16,"0"0"-76"-16,0 0-38 16,0 0-21-16,0 0-51 15,0 0-28-15,0 0-14 16,6-11 3-16,-6 8-22 16,0-5-5-16,0 1-4 15,-15-3-21-15,-26 6-2 0,0 4 2 16,-8 0-2-1,-4 0 0-15,12 4 2 0,3 6 0 16,15 2-1-16,7 1-3 16,0 6 3-16,3-5-1 15,7 11 1-15,3-1 1 16,3 10 0-16,0 6 1 16,0 2 0-16,9 5-1 15,1 4 1-15,9 9 1 16,-7 14 1-16,7 9-1 15,-6 9 0-15,-4 5 2 16,2 6 0-16,-6 2 1 16,3 2-2-16,-8-7 0 15,3-9 4-15,-3-14-7 16,9-14 1-16,1-16-1 0,2-14 1 16,4-13 3-16,-7-6-3 15,4-8 3-15,15-6-2 16,2 0 3-16,11 0 5 15,3 0-7-15,0 0-3 16,8 6-25-16,-11 36-133 16,-13 25-512-16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3:27:59.234"/>
    </inkml:context>
    <inkml:brush xml:id="br0">
      <inkml:brushProperty name="width" value="0.05" units="cm"/>
      <inkml:brushProperty name="height" value="0.05" units="cm"/>
      <inkml:brushProperty name="color" value="#0070C0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6296 727 0,'0'0'180'0,"0"0"-29"16,0 0 1-16,0 0-49 15,0 0-21-15,0 0-13 16,0 0-27-16,30-66-19 16,-28 66-14-16,4 25-9 0,5 38-8 15,0 29 8 1,-5 23 11-16,-6 4-7 0,0 1 1 16,0-5-2-16,0-15-3 15,0-23 1-15,11-22 2 16,-2-30-6-16,1-16 3 15,-1-9-7-15,17-18 6 16,8-49 1-16,15-34 8 16,4-26 0-16,-9 2-5 15,-12 26 0-15,-12 27 0 16,-12 35-2-16,-8 28-1 16,0 9 3-16,0 0-3 15,14 14-4-15,2 35-11 16,9 20 15-16,7 8 1 0,-1 0 0 15,5-8-1-15,2-15 0 16,0-14 0-16,-7-20 0 16,-9-12-5-16,0-8 1 15,1-10 4-15,6-51 7 16,9-28 0-16,7-28-5 16,-7-20 8-16,0-11-2 15,-10 7 0-15,-9 24-2 16,-10 37-3-16,-1 43-2 15,-8 23 1-15,0 14-2 16,0 0-2-16,0 2-13 16,0 41-53-16,0 26-19 0,0 22-69 15,0 10-81-15,0-2-32 16,2-13-28 0</inkml:trace>
  <inkml:trace contextRef="#ctx0" brushRef="#br0" timeOffset="353">1151 6713 463 0,'0'0'127'16,"0"0"2"-16,0 0-23 15,0 0-30-15,85-180-13 16,-60 140 7-16,3-3-23 16,-4 3-12-16,1 0-3 15,-9 0 1-15,-1 6 10 0,-8 2-2 16,-7 13 4-16,0 4 5 15,0 8-20-15,-16 7-16 16,-13 0-13-16,-5 12-1 16,-7 37-1-16,-1 23 0 15,4 14-1-15,13 5 4 16,15-8-1-16,10-9-1 16,6-14 0-16,32-14-2 15,6-11 2-15,5-10-1 16,-5-14 1-16,3-5-1 15,-3-6 1-15,2 0 0 16,4-20-14-16,2-14-26 0,-5-12-80 16,-3-2-91-1,-6-7-148-15</inkml:trace>
  <inkml:trace contextRef="#ctx0" brushRef="#br0" timeOffset="1686">2567 6450 776 0,'0'0'129'0,"0"0"-17"0,0 0-13 15,0 0-13-15,0 0-48 16,0 0-25-16,0 6-10 16,6 28 3-16,7 6 12 15,0 6-9-15,2 2-6 16,-4-2 3-16,0-1-3 16,0 1 0-16,5-11-3 15,-1-15 2-15,8-11-2 16,5-9-4-16,8 0 4 15,2-20 9-15,-4-27 3 16,1-4-1-16,-2-6-3 16,-16 3 17-16,-4 5 4 15,-10 12-13-15,-3 14-7 0,0 12-4 16,0 11 7-16,0 0-12 16,0 0-13-16,0 31-5 15,0 15 18-15,0 9-1 16,11-1 2-16,8-9 1 15,6-9 0-15,3-11-2 16,4-14 0-16,4-11-4 16,1 0 4-16,4-15 2 15,0-30 4-15,-9-4-1 16,-6-9-2-16,-10 5-1 16,-10 1 4-16,-6-2-5 15,0 11 7-15,-3-3 5 0,-19 14-8 16,2 10 1-1,4 10-6-15,7 10-1 0,3 2-2 16,-1 5-8-16,1 41 3 16,-3 17 8-16,-1 5 0 15,10-6 0-15,0-8 0 16,0-15 0-16,13-10-2 16,9-12-5-16,3-15 0 15,1-2-1-15,6-8 8 16,3-35 5-16,-4-5 0 15,2-7-1-15,-8 6-2 16,-6 4 3-16,-7 10-3 16,-5 13 8-16,-4 13-3 0,-3 9 3 15,0 0-10 1,0 0-2-16,0 23-14 0,0 23 3 16,6 22 13-16,13 7 0 15,11-4 3-15,11-6 0 16,0-19-3-16,0-14 0 15,12-6 2-15,-4-20-1 16,11-6 0-16,7-9-1 16,-7-43 5-16,3-16-2 15,-12-18 0-15,-6-11 0 16,-17-18 1-16,-9-2 0 16,-16-2 10-16,-3 1 3 15,-19 18 5-15,-25 14 4 16,-11 23-15-16,11 26 1 0,13 20-3 15,12 13-3 1,9 4-2-16,10 33-4 0,-3 35-3 16,3 27 3-1,0 9 3-15,0 6-3 0,19 7-1 16,25-5 1-16,0-4-3 16,8-19 2-16,-2-26 1 15,-9-29-3-15,5-19-7 16,-5-15-2-16,7-20 12 15,12-41 6-15,3-28 1 16,1-11-4-16,-10-5 0 16,-10 0-2-16,-16 9 1 15,-8 11 0-15,-17 5 1 0,-3 6 5 16,0 11-2-16,-12 8-3 16,-10 18 4-16,0 20 2 15,5 11-9-15,7 6-2 16,1 12-4-16,-10 45-1 15,3 23 7-15,0 14 2 16,7 1-2-16,9-1 0 16,0-5 1-16,22-4-1 15,10-11-1-15,-4-16 0 16,8-19 1-16,-2-11-4 16,7-23-8-16,4-5-14 15,0 0-1-15,2-12-27 0,-12-14-58 16,-13 4-73-1,-22 5-76-15,-6-3-188 0</inkml:trace>
  <inkml:trace contextRef="#ctx0" brushRef="#br0" timeOffset="2071">3355 5959 669 0,'0'0'161'0,"0"0"-59"15,0 0 9 1,0 0 0-16,0 0-67 0,0 0-35 16,-16-18-9-16,16 18-1 15,0 18-8-15,0 10 9 16,9 1 5-16,7-8-5 15,3-8-3-15,6-5 3 16,5-8 4-16,11 0 20 16,-2-14 28-16,-3-21 10 15,0 1-1-15,-20-3-12 16,-16 6-2-16,0 6-9 16,-41 1-28-16,-20 13-10 15,4 8-8-15,13 3 2 16,5 0-30-16,17 40-63 0,16 14-52 15,6 12-75-15,22-3-197 16</inkml:trace>
  <inkml:trace contextRef="#ctx0" brushRef="#br0" timeOffset="3907">5362 6633 697 0,'0'0'122'0,"0"0"-77"16,0 0 29-16,0 0 25 15,0 0-25-15,0 0-39 16,39-21 7-16,2-30 40 16,14-26-24-16,1-17-12 15,-5-12-19-15,-10 1-7 16,-16-1 5-16,-19 8-7 16,-6 13-7-16,0 11-5 15,-11 19-3-15,-12 24 1 16,4 20 4-16,3 11-7 15,0 0-1-15,-6 44 0 16,0 27-1-16,5 16-1 16,9 19 1-16,8 8 1 15,0 4 0-15,0 2 2 0,0-17-1 16,19-24-1-16,3-30-1 16,-6-26-1-16,-1-17 0 15,1-6-5-15,6 0-3 16,11-21 10-16,8-21 7 15,3-19-1-15,-3-7-4 16,3-3 1-16,-8 8-3 16,-8 17 0-16,-12 26 0 15,-6 14 0-15,5 6-5 16,7 4-4-16,11 32 2 16,2 15-1-16,-7 7 7 15,7-4 0-15,-4-8 1 16,-4-11 0-16,-2-15 0 0,-3-9-3 15,-6-6 0-15,6-5-2 16,3-5 2-16,8-38 3 16,14-20 5-1,0-8-4-15,2-4 2 0,-15 4-2 16,-2 10 0-16,-10 15 0 16,-6 19 0-16,-4 12-1 15,4 15-6-15,3 0-10 16,1 0 13-16,8 24 1 15,-12 15-7-15,3 1 5 16,0 0 3-16,-13-12 1 16,7-13-1-16,-10-9-8 15,-3-6 9-15,0 0 0 0,0 0 10 16,-6-17 0 0,-16-15-9-16,-3-3-1 0,2 1 3 15,-5 2-1-15,0 10 1 16,1 5-3-16,5 10-3 15,3 7-8-15,4 0-1 16,5 41 12-16,1 22-3 16,9 17 3-16,0 3 0 15,0-9 0-15,0-11-2 16,25-20 2-16,3-14-2 16,-1-17-9-16,1-10-9 15,-3-2 3-15,0-17 17 0,1-21 5 16,-1-9 2-16,-9-8 2 15,-4-4 0-15,-1-2 4 16,-9 13 0-16,1 10-1 16,-3 18 10-16,0 15 3 15,0 5-18-15,0 0-7 16,0 10-15-16,6 33-4 16,8 18 19-16,-1 15 2 15,-1-1-1-15,4-9 2 16,3-14 0-16,-3-15-3 15,0-17 0-15,-1-9 1 16,4-11-1-16,8 0 0 16,4-9 1-16,4-33 10 15,3-15-7-15,-4-15 0 0,-7-2-1 16,-8 2 3-16,-10 12-5 16,-3 18-1-16,-6 16 6 15,0 17-1-15,0 9-2 16,0 0-3-16,0 0-10 15,0 27-9-15,0 23 18 16,10 13 1-16,-1 3 1 16,1-6 1-16,-4-9-2 15,4-13 1-15,2-10-1 16,1-13 0-16,7-10-1 16,2-5-4-16,6 0 5 15,7-20 4-15,-2-18 1 16,-3-4-3-16,-7-1 0 0,-4-6 2 15,-6 4-2 1,-7-7 0-16,-6 3-2 0,0 15 1 16,0 9-1-16,0 16 0 15,-3 6-1-15,-3 3 1 16,2 0-12-16,1 26-7 16,3 23 19-16,0 13 0 15,0-4 2-15,3-12-2 16,23-15-4-16,5-17 1 15,-1-11-5-15,3-3 1 16,6-3 7-16,5-32 7 16,2-13-7-16,-5-6 4 15,-10 5-2-15,-9 4 3 16,-12 8-3-16,-10 2-2 0,0 7 8 16,-3 8-5-16,-20 5-2 15,5 11-1-15,-5 4-3 16,8 0-4-16,2 44 5 15,-1 14 1-15,11 10-2 16,3 6 3-16,0-3 0 16,3-13 2-16,30-9-2 15,5-21 0-15,0-18 1 16,7-5-1-16,-7-5-2 16,-7 0-5-16,-9-6-102 15,-15-14-216-15,-7 3-247 0</inkml:trace>
  <inkml:trace contextRef="#ctx0" brushRef="#br0" timeOffset="4867">8699 5850 273 0,'0'0'359'0,"0"0"-182"0,-55-161-45 15,36 125-12-15,10 15-8 16,5 13 37-16,1 8-77 16,3 0-49-16,0 0-23 15,0 34-7-15,0 32 3 16,13 19 4-16,6 13 4 16,-13-1 0-16,-3 3 1 15,-3-3-4-15,0-11-1 16,0-26 1-16,0-22 2 15,3-28-2-15,-3-10 0 16,4 0 7-16,-4-8 8 16,0-37-9-16,-4-18-6 0,-24-11-2 15,-13-5 1-15,-3 14-3 16,-5 11 3-16,2 16-6 16,5 16 0-16,7 8 1 15,4 11-1-15,12 3-5 16,9 0-9-16,10 0-10 15,0 25 14-15,10 10 9 16,34-3-10-16,20-13-12 16,9-10 13-16,10-9 5 15,16 0 4-15,-5-28 7 16,-4-11 6-16,-11 5 2 16,-26 3-3-16,-20 14 10 15,-24 8 20-15,-9 9-7 0,0 0-14 16,0 0-14-1,0 0-1-15,-12 32-11 0,-15 25 12 16,5 12 13-16,0 2-12 16,22-8 0-16,0-8-1 15,6-10 0-15,23-13 1 16,-1-16-1-16,14-16-3 16,9 0 3-16,19-48 7 15,9-20 1-15,4-10-1 16,-17 4 4-16,-25 8 9 15,-30 15-4-15,-11 8-6 16,-48 15-9-16,-34 14-1 0,-14 14-26 16,-6 0-65-1,17 22-84-15,24 18-81 0,35 3-132 16</inkml:trace>
  <inkml:trace contextRef="#ctx0" brushRef="#br0" timeOffset="6455">9791 6502 586 0,'0'0'59'0,"0"0"63"15,0 0 41-15,231-158-35 16,-151 73-39-16,-1-10-26 16,-11 4 8-16,-21 5-15 15,-19 15-16-15,-15 10 2 16,-13 13 0-16,0 16-17 16,0 13-13-16,-13 13-6 15,4 6-6-15,-4 0-5 16,-6 43-4-16,-3 19 9 15,5 13 1-15,9-1 0 16,8-8 0-16,0-2-1 16,8-6 0-16,12-5-8 15,-4-11 6-15,-3-5 0 0,-7-7-8 16,-3-12 9-16,-3-5-1 16,0-8-7-16,0 3-18 15,-12 1-1-15,-20-1 1 16,-10 4 24-16,7-6-10 15,13 0-5-15,6-6 15 16,16 0 3-16,0 0 0 16,0 0-5-16,10-3-12 15,28-23-2-15,13-14 19 16,9-20 4-16,14-20 0 16,2-12-1-16,-7-5 3 15,-8 3 16-15,-14 2 24 0,-17 0-28 16,-11 2 10-16,-10 7 1 15,-9 20-7-15,0 23 2 16,0 19-5-16,-6 15 6 16,6 6-25-16,-3 18-5 15,3 45-9-15,-8 28 14 16,5 22 4-16,3-8-4 16,0-2 0-16,0-12 0 15,11-5-2-15,8-9 2 16,-1-8-3-16,-5-21-50 15,-3-16-12-15,-4-18-47 16,-3-14-40-16,-3-11-39 16,0-35 56-16,-13-12-126 0,-18-1-175 15,-8 7 403-15,-2 9 20 16,6 12 1-16,4 5 12 16,9 6 7-16,6 5 88 15,5 4 92-15,5 6-81 16,6 2-4-16,0 3-8 15,0 0-78-15,36 0-9 16,14 0 89-16,16 0-33 16,5-12-3-16,-2-7-13 15,-8-5 32-15,-10-1-16 16,-10 2-18-16,-13 0 4 16,-3 6 9-16,-17 4-14 15,-5 8 4-15,-3 5 16 16,0 0-24-16,0 0-25 0,0 0-12 15,-6 0-3-15,-13 5-2 16,-8 28-4-16,5 12 6 16,7 10 0-16,5 5-6 15,7 8 5-15,3 4 1 16,0-4 1-16,3-7-1 16,19-25 0-16,0-14-2 15,0-20-1-15,-3-2 3 16,4-26 16-16,3-23-9 15,-11-11 2-15,-2-5-8 0,-3 4 1 16,-10 4 4 0,0 2-3-16,-7 10 2 0,-18 11-4 15,3 8 1-15,6 15-2 16,2 11-1 0,3 0-6-16,-3 17-9 0,3 34 15 15,0 12 0-15,11 6 1 16,0-2-1-16,14-14 1 15,11-5 2-15,0-16 0 16,-3-15-4-16,-3-8 2 16,3-9 0-16,0 0 3 15,8-6 3-15,-2-31-3 16,10-6 0-16,3-6 1 16,-3 4-3-16,-2 2 2 15,-2 3-2-15,-5 8 0 16,-7 12-1-16,-3 11-1 15,1 9-1-15,5 0-5 0,0 18 0 16,4 25-2-16,-7 5 5 16,-13 4 0-16,7-6 4 15,-2-15 0-15,-6-11 0 16,-2-14 0-16,2-6-2 16,3 0 2-16,12-12 1 15,12-19 6-15,0-15-1 16,7-5-5-16,-11-10 0 15,-5 4 2-15,-11 9-2 16,-15 3 2-16,0 16 1 0,0 9-4 16,-6 11-1-1,-10 9-2-15,1 14-11 0,-4 32 12 16,3 19 2-16,5 4 0 16,11 0 0-16,0 0-1 15,16-15 1-15,36-14-1 16,1-14 2-16,10-26-3 15,5 0-30-15,-7-26-121 16,-11-28-167-16,-12-7-420 16</inkml:trace>
  <inkml:trace contextRef="#ctx0" brushRef="#br0" timeOffset="7040">12984 6004 659 0,'0'0'214'0,"0"0"-74"15,0-157-17-15,-5 123-26 16,-6 11-14-16,-11 17-32 15,-8 6-29-15,-8 6-22 16,-9 37 0-16,-3 22-3 16,4 12 2-16,18 3 1 15,15-1-1-15,13-12-1 16,0-15 0-16,35-18-4 16,9-25-48-16,5-9 27 15,4-32 20-15,-2-22 7 0,-6-4 1 16,-17 10 2-1,-12 19 2-15,-13 15 0 0,-3 11 11 16,0 3 15-16,0 0-31 16,0 3-14-16,4 35-4 15,11 13 18-15,4 15 3 16,11 5-3-16,0-8 4 16,9-6-4-16,-1-14-27 15,3-15-131-15,9-9-111 16,2-19-125-16</inkml:trace>
  <inkml:trace contextRef="#ctx0" brushRef="#br0" timeOffset="8767">13889 5853 308 0,'0'0'417'0,"0"0"-281"15,0 0 37-15,0 0-60 16,0 0-15-16,0 0-25 16,-134-117-36-16,119 122-37 15,-4 38 6-15,-11 17-6 16,2 8 2-16,9 3 0 16,16 1-2-16,3-1 0 15,6-5 2-15,32-8-2 16,4-12-1-16,2-18-1 0,10-16 4 15,10-12 1-15,12-14-1 16,4-35 10-16,-5-11-6 16,-4-3-4-16,-11-3-1 15,-7 0 6-15,-7 9-2 16,-15 8-2-16,-6 15-2 16,-12 14 0-16,3 15-1 15,4 5-4-15,-1 0-5 16,3 19 3-16,-6 19-2 15,-4 11-8-15,-2-1 15 16,2-8-3-16,-2-14 0 16,-1-12-14-16,-3-14 12 0,-2 0 5 15,-1 0 1 1,-3-26 22-16,0-13-17 0,0-10-2 16,0 3 5-16,0 3 3 15,-13 6 10-15,-15 6-12 16,-4 10-2-16,4 13-1 15,-2 8-6-15,-1 0-6 16,6 29-1-16,-10 22 7 16,2 20 1-16,11 7-1 15,10 5 1-15,12 2-1 16,0-8-1-16,31-14-2 16,8-17 3-16,2-29-2 15,-3-14 2-15,12-3 0 0,2-18 0 16,3-22 5-1,0-13-1-15,-6-7-3 0,-15-7 3 16,-5-1-1-16,-17 0 0 16,-12 1 2-16,0 8-5 15,-6 7 3-15,-25 15-3 16,-4 17 0-16,-3 14-1 16,-1 6-3-16,1 26-5 15,4 35 9-15,24 10 0 16,10 5 0-16,3 5 0 15,38-13 1-15,-3-7 1 16,4-16-1-16,6-16-1 16,2-9 1-16,11-20-1 15,2 0 7-15,1-34-3 0,2-24-1 16,-1-13 3-16,-9-1-4 16,-11 3 5-16,-11 9-3 15,-12 9 4-15,-14 6 9 16,-8 13 5-16,0 12-16 15,0 12 9-15,0 5-1 16,0 3-14-16,0 0-1 16,0 19-14-16,-3 25 15 15,3 10 0-15,0 0 1 16,0-3-1-16,0-5-1 16,0-5 1-16,9-16 0 15,4-8-1-15,2-11 0 16,4-6 1-16,0 0 0 0,3 0 5 15,5-26 4-15,1-8-7 16,-3-3 4-16,0-1-5 16,-2 1 0-16,-8 6 0 15,-2-1 1-15,-4 12-2 16,1 10 0-16,-7 0 2 16,-3 10-2-16,3 0-6 15,8 4-4-15,-3 30-5 16,3 9 11-16,-2 11 0 15,-3-3 4-15,7-5 2 16,-7-15-1-16,7-10-1 16,-4-13 0-16,-5-8 1 0,11 0-1 15,1-8 10 1,9-22-8-16,5-6 1 0,-8 1 0 16,3 7-1-16,-9 5-1 15,-7 6 2-15,1 8-3 16,-7 4-3-16,3 5 1 15,4 0-10-15,-1 0-1 16,10 25 3-16,-8-1 6 16,0 4 2-16,9 2-1 15,-7-6 3-15,3-7 0 16,-4-3-1-16,-5-11-1 16,-4 0-9-16,0-3 3 15,3 0 3-15,7 0 3 16,-1-20 4-16,1 3-4 15,7-9 5-15,-4 3-4 0,9-8 1 16,-6 2-7-16,3 9 1 16,-6 6-7-16,0 12-8 15,-1 2 6-15,1 0 2 16,4 16 7-16,-1 7 3 16,-6 1 1-16,6-2 2 15,-4-8-1-15,7-8 0 16,10-6-2-16,10 0 3 15,2-32 6-15,7-13-3 16,-9-9 0-16,-8-3 9 0,-5-10 8 16,-17-6 16-1,-12-8-9-15,0-2 8 0,-22 0-12 16,-20 6-11-16,1 14-6 16,0 17 5-16,16 20-4 15,12 18 10-15,10 8-17 16,0 12-1-16,-11 48-10 15,3 23 11-15,-3 22 0 16,14 7 2-16,0-7-2 16,0-1 0-16,30-10 0 15,4-11-1-15,14-11-18 16,5-19-79-16,2-23-40 16,2-28-128-16,-6-2-61 15</inkml:trace>
  <inkml:trace contextRef="#ctx0" brushRef="#br0" timeOffset="8941">16090 5778 512 0,'0'0'160'15,"0"0"-19"-15,0 0-6 16,0 0 10-16,0 0-46 16,0 0-96-16,41-77 6 15,99 51 7-15,12 4-7 16,-18 7-9-16,-32 15-74 15,-33 0-152-15,-27 3-122 16</inkml:trace>
  <inkml:trace contextRef="#ctx0" brushRef="#br0" timeOffset="9914">4219 7742 211 0,'0'0'191'15,"0"0"-30"-15,0 0 14 16,-80-194-35-16,61 139-35 16,7 18 5-16,8 14 7 15,4 15-28-15,0 5-28 16,0 3-22-16,0 0-39 16,0 34 3-16,4 26-3 0,8 23 7 15,1 15 2 1,-7 13-3-16,5 7-6 15,-2-2 5-15,-1-1-3 0,12-18-1 16,6-23-1-16,5-33-1 16,18-24-9-16,17-17-9 15,22-29 14-15,27-25 5 16,3-4 0-16,-13 1-1 16,-23 12 0-16,-24 19 2 15,-27 9 0-15,-15 11-1 16,-10 3 2-16,-6 3 1 15,0-5 2-15,0-7 0 0,-22-8-5 16,-22-3-2 0,-8 0 2-16,-4 6 0 0,4 3 0 15,8 2 0-15,12 0 3 16,17 7-1-16,8-1-2 16,7 6 4-16,0 0-4 15,16 0-12-15,35 0-8 16,16 0 20-16,9 3 3 15,0 23-3-15,-9 6 1 16,-6 7-1-16,-11 1 3 16,-9 9 1-16,-13-3 1 15,-15 8 2-15,-13 4-4 16,0 10 1-16,-28-2-1 16,-20 5-3-16,-2-14-47 15,2-11-104-15,16-10-139 0,13-10-277 16</inkml:trace>
  <inkml:trace contextRef="#ctx0" brushRef="#br0" timeOffset="11571">5550 8826 667 0,'0'0'166'16,"0"0"-89"-16,0 0 55 15,0 0-63-15,85-167 9 16,-47 73-38-16,4-14-17 16,-13-1 12-16,-4 1 7 0,-16 5-11 15,-5 8-15 1,-4 13 1-16,0 4 1 0,-22 18 2 15,-4 23-11-15,7 17-2 16,10 17 5-16,3 3-4 16,-7 0-8-16,-20 46-7 15,-4 31 7-15,-8 23 2 16,11 15 0-16,18-7-1 16,13 7-1-16,3-1 0 15,3-5 0-15,22-18 1 16,3-28 1-16,-9-26-2 15,4-23-3-15,-1-14-2 16,9 0 5-16,14-48 4 16,6-27 3-16,7-19-3 15,-5 5 0-15,-9 18-2 0,-15 25-2 16,-9 27 0-16,-1 15 0 16,0 4-4-16,9 9-2 15,7 39-2-15,-4 19 4 16,8 10 3-16,-4 0 1 15,-4-14 0-15,4-15 1 16,-2-13-1-16,-2-15 1 16,4-15-1-16,-3-5 0 15,13-5 0-15,5-47 5 16,4-17-3-16,4-8-1 16,-17-11 1-16,-3 11-1 15,-7 2-1-15,-9 21 1 0,-3 17-1 16,-2 14-1-1,-4 17 1-15,-4 6-7 0,4 0-10 16,-1 40 7-16,-2 9-1 16,-1 11 8-16,-2-3 0 15,-1-14 1-15,-3-15 0 16,3-16 2-16,-6-9 0 16,0-3 0-16,0 0 7 15,0-32 8-15,-12-13-15 16,-14-4 1-16,1-3 1 15,-3 7-2-15,-5 2 3 16,2 14-2-16,-1 6-1 0,4 15 0 16,6 2-1-1,6 6-12-15,-9 8-2 0,-2 41 15 16,-1 17 1-16,3 26 0 16,15 10 0-16,4 7-1 15,6-6 0-15,0-9 1 16,19-17-1-16,16-23-2 15,-1-19 0-15,2-27-4 16,-8-8 6-16,10-2 6 16,3-49 3-16,-3-10-2 15,-2-13-1-15,-14 0-5 16,-19-3 0-16,-3-6 4 16,0 2-3-16,-25 10-1 15,-11 20-1-15,-2 26-2 16,4 7-2-16,-1 18-2 0,5 9 2 15,8 48 2-15,-3 28-4 16,6 12 6-16,16 8 2 16,3-15 2-16,6-25 0 15,43-13 1-15,1-23-5 16,7-15 2-16,7-14 5 16,6 0-3-16,8-43 5 15,5-9-6-15,-6-6 0 16,-23 5 0-16,-10-4-2 15,-16 2 4-15,-14 4-4 16,-4 8 0-16,-10 17 2 16,0 12-2-16,0 8-1 0,0 6-2 15,0 0-10-15,-5 43 2 16,0 15 10-16,-1 7 1 16,6-2 3-16,0-14-4 15,0-9 0-15,0-17 0 16,6-3 1-16,10-6-2 15,0-8 1-15,3-6-4 16,-1 0 7-16,5-6-3 16,-1-20 8-16,1-11-8 15,-1 0 0-15,0 3 0 16,-6 5 1-16,-4 12 1 16,-5 8-2-16,-4 7 0 15,3 2-1-15,4 0-11 0,12 14 8 16,1 15 2-1,2 5-1-15,0-8 1 0,10-3 1 16,3-9-1-16,4-14-2 16,5 0 4-16,-3-26 2 15,2-17 2-15,-12-9-3 16,-12-5 2-16,-9 0-3 16,-10-3 5-16,-3 6-2 15,-16 8-3-15,-34 6-1 16,-17 11-4-16,-4 14-20 15,2 10-93-15,15 5-155 16,26 9-190-16</inkml:trace>
  <inkml:trace contextRef="#ctx0" brushRef="#br0" timeOffset="13618">8053 8143 616 0,'0'0'130'0,"0"0"-24"16,0 0-49-16,0 0-14 16,0 0-14-16,0 0 20 0,115 83-1 15,-90-4-24-15,-6 19-5 16,-16 7 5-16,-3-2 2 16,0-5-3-16,0-24-11 15,0-25-5-15,3-24-4 16,3-16 1-16,-1-9-3 15,0 0-1-15,4 0 12 16,2-34-1-16,8-35 12 16,3-22-18-16,9-4-3 15,-2-5 2-15,-4 20-2 16,-3 23-1-16,-5 26-1 16,-8 20 0-16,4 4-7 15,3 7 0-15,9 0-2 0,7 7 8 16,2 32-6-1,-4 10 7-15,-2 2 1 0,-3-5-1 16,-9-9 0-16,0-6 1 16,-4-13-1-16,-2-4-1 15,-1-14 1-15,-4 0 1 16,6 0 0-16,6-14 0 16,15-29-1-16,15-12 2 15,8-5-1-15,1-3-1 16,-5 18 0-16,-20 12 0 15,-12 20 0-15,-2 10-2 16,-4 3-2-16,6 0-5 0,6 16 3 16,10 23 5-1,7 9 1-15,2 1 0 0,6 2 0 16,-6-8 0-16,2-12 1 16,-2-11-1-16,-3-20 1 15,1 0-1-15,-1-17 4 16,-3-23-1-16,-4-11 0 15,-7-5 0-15,-5-3 0 16,-6 1 0-16,-13 2-2 16,-3-1 4-16,0 2-1 15,-22 10 1-15,-16 11-5 16,-7 14 2-16,0 14 5 16,3 6-7-16,1 0 1 15,13 27-10-15,3 26 6 16,12 9 3-16,10 13 1 0,3-6 0 15,0-10-2-15,22-6 1 16,13-11-1-16,4-16 2 16,-8-9 0-16,-2-11-1 15,-7-6-2-15,3 0 2 16,0-23 1-16,8-23 1 16,1-2-1-16,-5 2 6 15,-4-3-7-15,-9 15 2 16,-7 8-2-16,-6 6 2 15,-3 14-1-15,0 6 3 0,0 0-4 16,4 0-9 0,5 20-5-16,10 17 12 0,4 1 2 15,-1 7-1-15,3-13 1 16,-2-6 2-16,-1-6 0 16,-2-13-3-16,-1-7 2 15,-5 0 1-15,9 0 2 16,9-33 7-16,3-16-7 15,7-2-2-15,-4 2 0 16,-10 12 0-16,-9 8 2 16,-3 13 0-16,-10 6-1 15,-6 10-3-15,3 0 0 16,0 0-1-16,7 10-10 16,7 24 10-16,0 0 2 15,10 9 0-15,-2 0 0 16,0-6-1-16,0-5 0 15,-6-9 1-15,-6-12-1 0,1-6 3 16,-3-5-2-16,3 0 3 16,8-24 4-16,0-9-5 15,3-10 0-15,-3 12-1 16,-9 5-1-16,-4 12 0 16,1 5-1-16,-4 9-4 15,11 0 3-15,-1 0-3 16,6 0-2-16,3 3 5 15,0 11-2-15,2 1 1 16,-2-4-5-16,0-5 5 0,4-6 1 16,-7 0 0-1,6-6 1-15,-6-17 4 0,0-8-3 16,1-1 1-16,-4 1-2 16,0-3 2-16,-3-3-1 15,0 5 0-15,0 2 0 16,-10 12 0-16,-3 3 2 15,-3 9 3-15,0 4 2 16,0 2-5-16,0 0-3 16,0 8-12-16,6 18 0 15,7 5 10-15,1-5 4 16,0 0-2-16,3-15 1 16,2-5 1-16,9-3 0 0,4-3 0 15,7 0 3 1,-1-9-2-16,-4-11-2 0,-2-3 0 15,-10-3 2-15,-3-5-2 16,-5 0 4-16,-5-1-4 16,-9 4 3-16,0 10 21 15,0 1 7-15,0 11-4 16,0 4-5-16,0 2-23 16,0 14-7-16,0 40 1 15,0 18 6-15,0 22 7 16,0 9-3-16,10 23 12 15,-10 20 9-15,0 9-2 16,0 4-11-16,0-11-3 16,-19-3 1-16,-11-9-3 0,-1-10-6 15,-10-12 1-15,-8-25-2 16,11-32 2-16,-9-23 1 16,3-17-3-16,-3-17 10 15,-8 0-6-15,1-17 0 16,-7-23 3-16,5-29-7 15,5-16 0-15,9-30-5 16,20-22-16-16,22-18-30 16,0-4-32-16,50-13-35 15,27 26-53-15,13 29-45 16,4 37-100-16</inkml:trace>
  <inkml:trace contextRef="#ctx0" brushRef="#br0" timeOffset="15441">12294 7608 583 0,'0'0'159'16,"0"0"-66"-16,0 0 44 16,-22-149-22-16,22 149-30 15,0 0-64-15,0 3-21 16,9 40 15-16,4 23 7 16,-4 11 15-16,4 14-2 15,-10 4-4-15,3-2-10 16,4-1-8-16,-1-6-1 0,8-14-10 15,-4-18 1-15,3-20-3 16,-4-16-3 0,-2-16 2-16,-7-2-8 0,0-11 8 15,-3-35 1-15,0-14-10 16,0-6-7-16,-22 6 9 16,-19 3-7-16,-11 12-7 15,-8 14-1-15,-1 13 12 16,-2 12 4-16,5 6-5 15,22 0 12-15,13 0-2 16,16 0-9-16,7 0 11 16,0 6-3-16,7 0-2 15,38 6-10-15,21-12 15 0,19 0 2 16,11 0 7-16,12 0-9 16,-1-21 5-16,-5 4 1 15,-12-3 3-15,-18-3-1 16,-20 9 10-16,-17 2-7 15,-17 10 9-15,-14 2-1 16,-4 0-8-16,0 0-6 16,0 0-5-16,0 10-4 15,0 31 4-15,0 5 12 16,0 10 4-16,0-1-7 16,0-3-6-16,0-7 2 15,0-5-2-15,9-2-1 0,13-22-2 16,3-7-2-1,5-9 2-15,5 0 11 0,6-35-4 16,9-13 2-16,2-11-6 16,-5-1-2-16,-12 2 3 15,-7 1-2-15,-8 5 0 16,-7 15-2-16,-4 15 0 16,-6 10 3-16,-3 12-3 15,3 0-6-15,4 26-9 16,-1 25 9-16,0 13 6 15,1-5 1-15,2-4-1 16,7-12 3-16,-4-9-3 0,12-17 0 16,-10-3 3-16,13-6 0 15,-5-8 0-15,3 0 3 16,10-8 3-16,-1-32 5 16,8-3-5-16,-7-11 0 15,-3 5-3-15,-7 13-1 16,-8 6-2-16,-6 16-2 15,-8 12-1-15,5 2 0 16,3 0-8-16,0 5 2 16,5 15 3-16,-1 6 2 15,-2 0 1-15,3-1-3 16,-7-7 3-16,1-4 1 16,-7-8 2-16,0-6-2 15,-3 0-1-15,3 0 0 16,7 0-2-16,13-4 2 0,8-21 2 15,7-9-2-15,0 3 1 16,-5 1-2-16,-14 14 1 16,-5 4 0-16,-3 12 0 15,-2 0-3-15,1 0-2 16,2 0 2-16,-2 12-5 16,6 13 4-16,-1 7-1 15,4-7 5-15,-3-2-1 16,1 0 1-16,-1-17 0 15,6-4 1-15,3-2 0 16,7 0 5-16,2-25-2 16,2-7-2-16,-4-1 1 0,-7-8-2 15,-6 4 0-15,-10 0 5 16,-9 5 1-16,0 1 7 16,0 11-3-16,-25 0-1 15,-7 14-10-15,1 6 1 16,6 0-1-16,1 18 0 15,12 21-1-15,2 13 1 16,10-3-1-16,0-1 1 16,0-4-1-16,16-11 1 15,9-4 0-15,-1-9 0 16,4-13-1-16,13-7 1 16,3 0 1-16,14-30 2 15,2-19 2-15,-2-2-2 0,-11 2-1 16,-9 6 0-1,-10 6-1-15,-12 3 3 0,-5 6-4 16,-11-1 1-16,0 9 2 16,-5 1-3-16,-7 9-3 15,2 7 2-15,-2 3-5 16,5 3-7-16,-2 26 6 16,3 8 7-16,6 3 1 15,0-9-1-15,0-8 2 16,0 0-2-16,0-6-3 15,0-3 3-15,9 3 1 16,7 4 3-16,-4-10-3 16,4 10 1-16,3-10-2 0,-5 4 0 15,-6-2 1-15,0 1-2 16,-8 1 1-16,0 2-4 16,0 0 2-16,-36 3 2 15,-8 1-8-15,-4-5 2 16,-2-4-83-16,1-10-76 15,5-2-113-15,5-5-182 16</inkml:trace>
  <inkml:trace contextRef="#ctx0" brushRef="#br0" timeOffset="15903">12891 7236 85 0,'0'0'478'16,"0"0"-342"-16,0 0-1 0,0 0-39 15,0 0-66-15,0 0-24 16,-44 26-3-16,28 20 10 16,7 2 3-16,9-5-7 15,0-5 6-15,0-13-5 16,28-11 11-16,13-10-3 15,3-4 33-15,8 0 2 16,-5-24 9-16,-12-7-16 16,-13-1-7-16,-16 1 0 15,-6 3-17-15,0 2-12 16,-3 9-10-16,-28 13-21 16,-10 4-87-16,-2 13-89 15,2 21-207-15</inkml:trace>
  <inkml:trace contextRef="#ctx0" brushRef="#br0" timeOffset="17818">15532 8008 610 0,'0'0'105'0,"0"0"-74"0,0 0 28 15,0 0 4-15,0 0-38 16,0 0 15-16,97-57 54 16,-43 3-24-16,1-5-12 15,-5-14-23-15,-12-3 26 16,-10-3-14-16,-11-3-39 16,-17-1 25-16,0 12-20 15,0 13-3-15,-9 16-6 16,-13 19 1-16,3 14-3 15,-4 9-2-15,4 0 0 16,-7 49 5-16,4 22-2 16,-3 12-1-16,5 10-1 0,17-3 6 15,3-7-7-15,0-6 0 16,6-9 2-16,21-10-2 16,4-12 0-16,-2-21 4 15,-1-7-9-15,0-15 3 16,2-3 2-16,11-7 10 15,6-30 1-15,8-11-9 16,-2-1 2-16,-2 6-3 16,-9 15 0-16,-14 8-2 15,-9 17 1-15,3 3-3 16,0 0 1-16,4 23-2 16,5 5 1-16,-1 9 0 15,-5-2 3-15,6-3 0 16,-8-5 0-16,0-6 1 15,-4-10-1-15,-7-5-1 0,7-6 1 16,0 0 0-16,13-14 5 16,15-27-1-16,8-7-3 15,5-9 1-15,-4-6-2 16,-1 6 1-16,-8 0 0 16,2 8-1-16,-15 17 1 15,-5 10-1-15,-10 17-1 16,-4 5-3-16,4 0 0 15,-3 27 1-15,-2 17-3 16,-3-2 3-16,-3-2 3 16,-2-11 0-16,0-12 0 15,-6-6 0-15,4-5 0 0,-4-6 1 16,0 0 5-16,0 0 2 16,0-8 3-16,0-15-9 15,0-5-1-15,-13-1 2 16,-9 0-3-16,-3 9-2 15,-5 5 1-15,5 13-8 16,-3 2 0-16,-1 0 4 16,-2 12-1-16,1 31 4 15,2 11 2-15,3 11 2 16,12 4-1-16,13-4-1 16,0 2-3-16,6-16 2 15,23-8 1-15,-1-20-2 16,0-15-4-16,2-8 6 0,-2 0 6 15,4-31 1-15,2-12-3 16,4-8 0-16,-2-5-3 16,2-3 3-16,-10 1 4 15,-6 10 3-15,-6 8 3 16,-10 17 3-16,-6 15-6 16,0 6-2-16,0 2-9 15,0 0-2-15,0 14-12 16,5 25 14-16,9 13 0 15,5-7 5-15,8-2-4 0,-5-3 3 16,3-11-3 0,-3-3 1-16,-6-9 1 0,4-5-3 15,-1-10 0-15,6-2 3 16,10 0 5-16,6-17-5 16,4-26 0-16,-1 4 0 15,-3-11 1-15,-13 5-4 16,-4 5 1-16,-10 5 1 15,-6 15 2-15,-5 6-4 16,0 14-2-16,-3 0 2 16,0 0-2-16,0 0-2 15,3 17-11-15,-3 15 15 16,3 10-6-16,7 0 6 16,-1-3 1-16,4-7 0 15,3-14 0-15,-1 3-1 0,1-16 2 16,3-5-2-16,6 0 3 15,11-5 7-15,2-23-7 16,6-10 0-16,-5-5-3 16,-4 4 0-16,-10 1 1 15,-6-2 4-15,-10 9-4 16,-6 5 1-16,-3 9 0 16,0 4-2-16,0 8 0 15,-3 3-9-15,-3 2-5 16,-3 0 4-16,-4 35 0 15,-6 13 10-15,3 6 2 16,10-5 3-16,6-10-5 16,0-13-6-16,9-8 3 15,17-6-3-15,5-12 6 0,10 0 1 16,3-30 4-16,5-11-3 16,-5-3-2-16,-8-2 3 15,-5 9-2-15,-12 0 1 16,-3 5-2-16,-13 10 3 15,-3 7-2-15,0 9-1 16,0 6-4-16,0 0-7 16,-6 18-5-16,-13 24 16 15,-3 12 0-15,3 4 4 16,5-4-3-16,14-2-1 16,0-15 0-16,0-3-3 15,22-8 1-15,4-9 0 16,12-2 1-16,8-15-1 0,7 0-73 15,7-3-79-15,-16-29-231 16</inkml:trace>
  <inkml:trace contextRef="#ctx0" brushRef="#br0" timeOffset="18817">19194 7780 613 0,'0'0'195'0,"0"0"-86"16,0 0 25-16,0 0-16 16,0 0-20-16,0 0-24 15,3-101-44-15,-3 101-30 0,0 14-1 16,0 32 1-16,0 15 7 15,-3 2 9-15,3 9-12 16,0-13 6-16,0-5-8 16,3-16 3-16,16-10-3 15,3-11-2-15,0-11 2 16,7-6-1-16,10 0 2 16,5-35 8-16,9-15-6 15,1-11-1-15,-9 5 0 16,-13 6-2-16,-16 16-1 15,-10 17 2-15,-3 8 1 16,-3 9 2-16,0 0 1 16,0 0-7-16,0 0-11 15,0 18-2-15,0 18 13 0,0 5 2 16,0-1-1-16,0-15 1 16,0-4-2-16,19-10 0 15,6-11 0-15,14 0 0 16,5 0 6-16,13-37-2 15,-2-8 0-15,-2-11 0 16,-7-1-1-16,-13 3-1 16,-6-1-1-16,-18 7 1 15,-6 8 1-15,-3 12-3 16,0 4 2-16,0 15-1 16,0 9-1-16,-6 0-5 15,-10 9-8-15,-3 28 8 16,-7 18 5-16,1 5 1 0,9-5 0 15,13-7-1-15,3-11-1 16,0-8-1-16,25-9 2 16,8-14 0-16,4-6 1 15,14-9 3-15,4-31-2 16,-2-12 3-16,1-2-3 16,-15 2-2-16,-11 4 0 15,-9 5 3-15,-16 6 0 16,-3 5-2-16,0 10-1 15,0 11 0-15,0 5-1 16,-9 6-5-16,-7 6-5 16,-6 38 7-16,-11 22 4 0,5 7 1 15,3 0 0 1,12-10 2-16,10-5-3 0,3-13 1 16,3-10 0-16,25-6 0 15,7-16 2-15,6-9-3 16,11-4-9-16,4-6-87 15,4-31-154-15,-11-7-257 16</inkml:trace>
  <inkml:trace contextRef="#ctx0" brushRef="#br0" timeOffset="20196">21058 8028 684 0,'0'0'126'0,"0"0"-61"0,0 0 85 15,0 0-11-15,0 0-55 16,0 0-33-16,-28-101-41 16,63 42 18-16,6-13-16 15,9 1 4-15,-8 0-7 16,-13 9 10-16,-17 12 2 15,-5 10 6-15,-7 14 2 16,0 12-13-16,0 8-6 16,0 6-10-16,0 0-3 15,0 15-15-15,0 36 18 16,-7 12 4-16,1 6-3 16,6-1 0-16,0 4-1 15,0-13 3-15,6-3-4 16,10-5 2-16,0-20-1 0,-10-14 2 15,-3-6-2-15,-3-6-2 16,0-5 2-16,0 0-2 16,-12 0-9-16,-17-7 9 15,-9-16-7-15,4 3 2 16,4 6 5-16,8 5-1 16,13 3 1-16,3 6-13 15,2 0 6-15,4 0 4 16,0 6 3-16,0 14 2 15,4 0-2-15,24-8-7 16,17-4 4-16,6-8 5 16,10 0 9-16,2-20-4 0,6-18-4 15,-2-4 5 1,-7-4-5-16,-6 0 1 0,-6-5 4 16,-16 2-5-16,-13-2 2 15,-13 5 5-15,-6 3 0 16,0 10 5-16,0 15-5 15,0 10 10-15,-3 8-12 16,0 0-6-16,0 0-6 16,-13 22-4-16,-6 28 10 15,-8 17 3-15,8 11-1 16,14-5-2-16,8 2 1 16,2-7-4-16,43-13 2 15,2-15 0-15,-6-22-3 16,2-18 4-16,-2 0 0 15,9-38 6-15,5-19 0 0,-2-12 0 16,-12 1-4-16,-9-1 0 16,-9 7-1-16,-15-1 2 15,-8 5-1-15,0 14-1 16,0 8 1-16,-3 19 0 16,-5 12-2-16,2 5-3 15,-8 0-7-15,1 28 3 16,-6 23 7-16,4 15 3 15,11 2-2-15,4 1-1 16,0-3 0-16,4-9 0 16,15-7 1-16,-1-17-1 15,6-10-2-15,-2-11-2 0,3-9 4 16,10-3 3 0,9-3 5-16,14-32-3 0,-2-6-4 15,4-4 2-15,-5 1-2 16,-11 0 1-16,-6 1-1 15,-10 9 0-15,-11 14 1 16,-7 8-1-16,-7 8-1 16,-3 4 0-16,3 0-5 15,3 0-5-15,-3 22 7 16,1 6-2-16,-4 3 5 16,0-8 0-16,3-3 1 15,0-11-1-15,3-4 0 16,-3-5 0-16,1 0 2 0,11 0 1 15,14-14 3-15,10-20-2 16,14-12 1-16,-2 2-5 16,-3 5 0-16,-4 5 0 15,-9 11 1-15,-7 11-1 16,-6 12 0-16,-6 0-5 16,-2 9-3-16,2 23 8 15,-1 10-8-15,7 7-1 16,16-6-39-16,14-3-45 15,14-18-136-15,11-13-40 16,8-9-237-16</inkml:trace>
  <inkml:trace contextRef="#ctx0" brushRef="#br0" timeOffset="21375">23828 7328 485 0,'0'0'190'0,"0"0"-43"16,57-146-47-16,-29 103 13 15,-1 15-34-15,-8 13-22 16,-13 15-6-16,3 0-21 15,-2 23-26-15,-1 33 19 16,-3 22 13-16,-3 19-2 16,0 9-14-16,-3 1-9 0,-19-7 0 15,3-7-1-15,13-11-5 16,3-18-2-16,3-21-2 16,0-20-1-16,0-17 0 15,0-6 0-15,0 0 4 16,0-14 8-16,6-32-12 15,-3-17-24-15,-3-3 14 16,-3 3 7-16,-32 6-12 16,-7 9 2-16,1 10 6 15,10 12-3-15,8 11-4 16,8 11-7-16,12 4-4 16,3 0 1-16,0 12 6 15,3 19 16-15,25 2 0 16,16-1 0-16,11-9 2 0,5-14 1 15,17-9 3 1,5-6 0-16,4-34 4 0,-7-9-3 16,-15-5 5-16,-20-4 12 15,-12-1 3-15,-17-1 11 16,-11 4-6-16,-4 6-5 16,0 11 5-16,-19 11-13 15,3 9-2-15,6 16-3 16,7 3-12-16,-3 3-5 15,-5 44-7-15,0 21 12 16,-8 11 4-16,2 10-2 16,1 3 0-16,7-6 6 0,9 0-5 15,0-9 0-15,0-14-2 16,0-21-1-16,12-16 0 16,1-17 0-16,4-9-1 15,5 0 0-15,13-4 1 16,15-35 4-16,8-16-4 15,-1 1-2-15,-13 8-3 16,-16 21 2-16,-9 13-1 16,-2 12-1-16,-1 0-5 15,-4 0 3-15,1 26 4 16,-7 11 0-16,-2 9-4 16,2-12 7-16,6-9 1 15,11-10-1-15,0-15 0 0,7 0 4 16,3 0 0-16,5-30 1 15,3-14 0-15,-2-13-4 16,-5 1 0-16,-12 0 1 16,-9 4-1-16,-7 4 0 15,-6 8-1-15,0 11 4 16,0 15-2-16,-6 5-2 16,-3 9-2-16,-1 9-11 15,-6 37 3-15,-1 19 10 16,6 10 3-16,8-4-3 15,3-8 1-15,0-17-1 16,31-11 0-16,7-10 3 16,6-16-3-16,17-9 0 0,6-9-13 15,0-21-133-15,-23-8-156 16,-28 9-204-16</inkml:trace>
  <inkml:trace contextRef="#ctx0" brushRef="#br0" timeOffset="23130">25763 7794 514 0,'0'0'153'0,"0"0"-94"15,0 0 69-15,0 0 23 0,0 0-108 16,0 0-3-1,51-129 23-15,-20 72-11 0,5-9-19 16,-5-2 5-16,-2 2-7 16,-7 8-9-16,-13 8 6 15,-2 15-5-15,-7 15 8 16,0 11-13-16,0 6-10 16,0 3-8-16,0 3-16 15,0 38 16-15,-13 22 1 16,4 10 5-16,9 7-5 15,0-2 1 1,6-9-2-16,16-10 0 0,-2-10 2 0,-7-12 2 16,-7-14-4-1,-6-12-2-15,0-8 2 0,0 0-1 16,0-3-4-16,-11 0-4 16,-17 0 9-16,-7-3 6 15,4-14-6-15,2 0-8 16,9 5 2-16,9 1-3 15,8 8 7-15,3 3 1 16,0 0-6-16,0 0-9 16,0 0-15-16,14 0 13 15,13 0 18-15,-2 0 5 16,6 0-5-16,-2-14 2 16,2-3 2-16,-1-11 0 15,-2-7 7-15,4-5-6 16,-4-6 16-16,2-2-14 0,-5 2 8 15,-9 0-3-15,-7 9-3 16,-6 8 10-16,-3 7 3 16,0 10-11-16,0 6-3 15,0 6-5-15,0 0-3 16,0 9-13-16,0 37 4 16,-9 19 9-16,-4 10 1 15,4-4 2-15,6 1-3 16,3-9 1-16,0-15 0 15,0-11-1-15,12-20 0 16,1-5 0-16,6-12 0 16,6 0 2-16,6-41 12 0,7-7-8 15,-5-9-4 1,-2 0 2-16,-8 1-2 0,-5 2-1 16,-2 6 1-16,-5 14 1 15,-3 17-3-15,-5 9 0 16,2 4-3-16,-5 4-1 15,0 0-5-15,3 22 1 16,-3 14 3-16,0 10-1 16,0-4 6-16,0 2 3 15,0-7-3-15,0-12 1 16,0-7 0-16,0-4 0 16,0-8 1-16,0-4-2 15,0-2 0-15,0 0 1 0,19-2 5 16,6-22-1-1,3-1-3-15,1-8 3 0,-1 0-5 16,0 2 0-16,5-6 0 16,-5 8 4-16,-5 6-4 15,-8 12 0-15,-5 5-2 16,-1 6-5-16,2 0-1 16,-6 25 2-16,-2 13 1 15,-3-2 1-15,0-1 4 16,0-6 2-16,0-9-1 15,0-12-2-15,0-1 3 16,0-7-1-16,0 0 3 0,0 0 1 16,6 0-4-1,8-7 10-15,2-9-10 0,3-7 0 16,6 5-1-16,-9 1-2 16,0 6 2-16,-7 3 3 15,-3 4-3-15,-1 4-1 16,3 0-5-16,-2 0 1 15,5 0-1-15,-5 12 2 16,-1 5 2-16,3-3-4 16,-2 1 5-16,0-12 1 15,1-1 0-15,-4-2 0 16,6 0 0-16,10-2 1 16,6-26 2-16,7-7-2 15,-4 3 0-15,-1 0 1 16,-5 6-2-16,-3 10 0 0,-7 4-1 15,1 10 1-15,0 2-4 16,-1 0-1-16,1 12 0 16,-1 13-1-16,2 3-17 15,-4-2-25-15,2-3-60 16,-2-3-72-16,-7-9-143 16</inkml:trace>
  <inkml:trace contextRef="#ctx0" brushRef="#br1" timeOffset="754684">1086 463 692 0,'0'0'241'0,"0"0"-79"15,0 0-16-15,0 0-19 16,0 0-51-16,0 0-6 0,0 0-28 16,-41-22-25-16,13 22-2 15,-8 0 6-15,-2 0-6 16,-9 11 4-16,0 3-14 16,-2-2-1-16,8-1 0 15,7 0 7-15,5-2-6 16,1 0-5-16,-2 2 3 15,5 0 0-15,-3 11-1 16,3-4-2-16,6 3 5 16,3 1-5-16,5 1 4 15,8 3 4-15,3 3-8 16,0 0 11-16,0 7-4 16,0 4 8-16,3 6 0 0,11 6 1 15,-4 8 3-15,2 8-2 16,-9 10 0-16,-3 4-3 15,0 12 4-15,0 1-6 16,0 2-6-16,0-2 7 16,0-6-6-16,-9-16-2 15,6-6-1-15,-5-10-1 16,8-12 1-16,0-5-1 16,0-14 0-16,0-12-3 15,0-8 1-15,0-4 0 16,0-2 1-16,0 0 0 15,0 4 0-15,0-1-2 16,0-1 1-16,8 1 1 16,7 3-1-16,11 2 5 0,2-1-5 15,13-2 1-15,11-2-1 16,8-3 2-16,10 0-1 16,6 0-1-16,-1 0-1 15,-7 0 0-15,-7 0-39 16,-17 12-84-16,-16 4-52 15,-6 10-244-15</inkml:trace>
  <inkml:trace contextRef="#ctx0" brushRef="#br1" timeOffset="757662">1556 958 153 0,'0'0'460'15,"0"0"-252"-15,0 0-38 16,0 0 2-16,0 0-23 16,0 0-48-16,0 0-17 15,-66-77-10-15,63 73-17 0,0 4-18 16,3 0-8-16,0 0-3 16,-3 0-2-16,0 0-6 15,-4 0-8-15,-18 20-7 16,-14 35-4-16,-18 28 4 15,-9 29-2-15,5 9-2 16,7 1 3-16,20-5-4 16,18-15 0-16,16-13-1 15,0-17 1-15,41-17-5 16,16-10 2-16,13-16-1 16,0-12-18-16,-6-9-38 0,-14-8-94 15,-15 0-240 1,-16-3-709-16</inkml:trace>
  <inkml:trace contextRef="#ctx0" brushRef="#br1" timeOffset="759647">1967 1167 592 0,'0'0'212'16,"0"0"-18"-16,0 0-16 15,0 0-10-15,0 0-53 0,0 0-33 16,0 0-18-16,-10-35-20 16,10 35-11-16,0 0-8 15,0 0-4-15,0 0 2 16,0 0-8-16,0 0 2 16,0 0-11-16,0 0 0 15,0 0-6-15,0 9-2 16,0 23 0-16,10 19 2 15,5 14 3-15,1 7-3 16,-5 0 2-16,-6-7 2 16,4-2-2-16,2-9 1 15,-3-12-3-15,6-7-1 0,2-8-21 16,-4-11-60-16,4-2-47 16,-6-14-221-16,-7 0-260 15</inkml:trace>
  <inkml:trace contextRef="#ctx0" brushRef="#br1" timeOffset="760598">2462 1650 366 0,'0'0'452'15,"0"0"-289"-15,0 0 2 16,0 0-16-16,0 0-41 16,0 0-45-16,0-17-12 15,0 17-2-15,0 0-8 16,0 0-2-16,0 0-15 16,0 0-6-16,0 0-7 15,0 0 2-15,-10 0-1 16,-12 24-4-16,-6 11 2 0,-13 19-2 15,-6 7-3 1,1-1-5-16,5-3-28 16,2-7-78-16,8-8-146 0,9-2-424 15</inkml:trace>
  <inkml:trace contextRef="#ctx0" brushRef="#br1" timeOffset="762130">3227 958 233 0,'0'0'787'0,"0"0"-622"16,0 0-31-16,0 0-12 15,0 0-34-15,0 0-45 16,-12-3-28-16,32 40-3 0,11 18 30 15,13 13-5 1,-3 9-11-16,8 9-6 0,-14-3-4 16,-10 0-5-16,-19-5-5 15,-6 9-3-15,-41 28-3 16,-45 34-87-16,-32 25-243 16</inkml:trace>
  <inkml:trace contextRef="#ctx0" brushRef="#br1" timeOffset="765266">2905 1364 328 0,'0'0'242'0,"0"0"-123"16,0 0 62-16,0 0-59 15,0 0-20-15,0 0 3 16,8-75-21-16,-8 75 1 16,0 0-27-16,0 0-18 15,0 0-19-15,0 0-20 16,0 26-1-16,0 20 0 15,0 11 6-15,0 3 4 16,0 3-9-16,0-3 0 16,0 1 4-16,0-13-1 0,0-13-4 15,0-19-8 1,0-10-63-16,0-6-62 0,0 0-66 16,0-14-130-16</inkml:trace>
  <inkml:trace contextRef="#ctx0" brushRef="#br1" timeOffset="766797">4315 849 745 0,'0'0'203'0,"0"0"-50"16,0 0-2-16,0 0-12 15,0 0-29-15,0 0-26 16,0-102-43-16,0 102-4 16,0 0-5-16,0 0-10 15,0 0-5-15,0 0-8 16,0 5-9-16,-27 44 2 15,-7 19-2-15,-7 29 8 16,3 9-6 0,8 3-2-16,8-1 3 0,7-7-2 0,8-7 3 15,7-8-4 1,0-18-2-16,7-10 0 0,18-21-31 16,3-15-62-16,2-13-45 15,-2-9-87-15,4 0-88 16,-1-29-167-16</inkml:trace>
  <inkml:trace contextRef="#ctx0" brushRef="#br1" timeOffset="767289">4483 1149 552 0,'0'0'260'16,"0"0"-131"-16,0 0 14 15,0 0-28-15,0 0-52 0,0 0-36 16,44-102 4-16,-6 95 5 16,4 7-14-16,-4 0-3 15,-7 0-3-15,-8 7-7 16,-5 16 6-16,-11 5-11 16,-7 9-1-16,0 9 4 15,-3 9 2-15,-32-2-1 16,3-9-6-16,4-10 3 15,9-18-4-15,10-7 4 16,4-9-5-16,5 0 4 0,0 0 1 16,0 0 4-1,0 0 8-15,0-6 19 0,14-10-18 16,5-4-14-16,6 9-4 16,4 1 0-16,2 10-1 15,4 0 1-15,1 0-4 16,-2 12 0-16,-2 11 2 15,-7 3-1-15,-6 2-3 16,-13 1 6-16,-3 8 2 16,-3 1 3-16,-6 4-4 15,-35 7 8-15,-13-5-9 16,-2-11 0-16,1-10-21 16,11-15-50-16,19-8-58 15,17 0-36-15,8-20-110 16,30-19-137-16</inkml:trace>
  <inkml:trace contextRef="#ctx0" brushRef="#br1" timeOffset="767500">5252 1459 718 0,'0'0'188'0,"0"0"-50"16,0 0 30-16,0 0-59 15,0 0-11-15,0 0-31 16,-118 145-38-16,71-87-9 16,4 1-17-16,9-8-3 0,5-7 0 15,14-10-106 1,8-17-164-16,7-11-197 0</inkml:trace>
  <inkml:trace contextRef="#ctx0" brushRef="#br1" timeOffset="767799">5550 1047 896 0,'0'0'177'15,"0"0"-2"-15,0 0 15 16,0 0-101-16,0 0-34 15,0 0-32-15,3-9-13 0,1 26-9 16,-1 26 3-16,0 14 23 16,-3 9-9-16,0 6-9 15,0 5-4-15,0-3 1 16,0-6-4-16,0-13-2 16,0-15 0-16,0-18-51 15,0-13-69-15,3-9-93 16,13-9-63-16,6-41-209 15</inkml:trace>
  <inkml:trace contextRef="#ctx0" brushRef="#br1" timeOffset="768090">5676 669 794 0,'0'0'250'0,"0"0"-62"15,0 0-11-15,0 0-55 16,0 0-57-16,0 0-38 16,17-29-18-16,5 49-2 15,7 21 7-15,15 16 20 16,1 17-16-16,9 17 4 16,-1 13-9-16,-7 10-3 15,-5 13-6-15,-19-3 0 16,-13 0 0-16,-9 1-3 0,-16-5-1 15,-48-11-11 1,-11-15-72-16,-9-31-115 0,6-26-131 16,-4-14-393-16</inkml:trace>
  <inkml:trace contextRef="#ctx0" brushRef="#br1" timeOffset="770306">6720 540 812 0,'0'0'179'15,"0"0"-7"-15,0 0-9 0,0 0-34 16,0 0-46-16,0 0-21 16,0 0-13-16,-52-71-24 15,52 71-8-15,0 0-6 16,-3 0-6-16,-13 31-5 15,-9 36 0-15,-8 21 10 16,-5 18-5-16,7 8 1 16,6 5-4-1,12-2 2-15,13-2 1 0,0-12-5 16,6-17 2-16,26-11-1 16,-1-21-1-16,2-19-16 15,2-13-64-15,-1-16-25 16,7-6-51-16,8 0-99 0,-2-26-166 15</inkml:trace>
  <inkml:trace contextRef="#ctx0" brushRef="#br1" timeOffset="770748">7042 912 874 0,'0'0'181'16,"0"0"-17"-16,0 0-14 16,0 0-41-16,0 0-36 0,0 0-25 15,-44-45-36-15,44 45-7 16,-3 6-5-16,-3 27-6 16,-7 19 4-16,1 8 4 15,2 6 3-15,4 3-4 16,6-1-1-16,0-11 0 15,9-8 3-15,20-15-3 16,5-14-2-16,2-11-1 16,-1-9 3-16,-4 0 0 15,-9 0 2-15,2 0 6 16,-7-18-1-16,-6-2-2 16,-6-8 3-16,-5 3 1 15,0-6 16-15,0 4-13 0,-16 7-4 16,-9 9-6-1,-3 11-2-15,-7 0-8 0,0 0 4 16,1 8 2-16,4 18-5 16,14 0-50-16,7 3-45 15,9-4-85-15,0-2-105 16,25-9-118-16</inkml:trace>
  <inkml:trace contextRef="#ctx0" brushRef="#br1" timeOffset="771001">7408 1344 568 0,'0'0'228'15,"0"0"-74"-15,0 0 21 0,0 0-30 16,0 0-47-16,0 0-43 16,3-11-20-16,-3 11-14 15,4 0-9 1,-4 2-12-16,0 24 3 0,0 5 26 15,0 6 0-15,-4 3-18 16,-18 7-9-16,0-2 1 16,-1-2-3-16,7-6-22 15,10-8-129-15,6-12-116 16,0-12-143-16</inkml:trace>
  <inkml:trace contextRef="#ctx0" brushRef="#br1" timeOffset="771279">7605 952 831 0,'0'0'173'16,"0"0"-14"-16,0 0-2 15,0 0-56-15,0 0-53 16,0 0-22-16,-6-6-12 15,6 20-9-15,6 24 21 16,3 4-2-16,-2 8-12 16,-4 1 1-16,0 0-3 0,-3-2-6 15,3-6-1-15,0-6-3 16,5-6-12-16,0-7-65 16,-2-10-106-16,2-3-97 15,-5-11-178-15</inkml:trace>
  <inkml:trace contextRef="#ctx0" brushRef="#br1" timeOffset="771600">7729 635 744 0,'0'0'187'0,"0"0"-13"15,0 0-6-15,0 0-6 0,0 0-80 16,0 0-27-16,-41-80-18 16,41 80-15-16,0 0-9 15,0 0-7-15,3 0-6 16,26 32-6-16,8 21 6 16,21 25 6-16,-4 5 3 15,-4-1-3-15,-4 1-5 16,-15-5 1-16,-6-3-1 15,-12-7 0-15,-13-5-2 16,0-4 1-16,-32-1-56 16,-29-4-112-16,-11-6-186 15,-2 5-648-15</inkml:trace>
  <inkml:trace contextRef="#ctx0" brushRef="#br1" timeOffset="772338">8612 552 685 0,'0'0'213'0,"0"0"-36"15,0 0 3-15,0 0-30 16,0 0-44-16,0 0-42 15,-3-54-27-15,3 54-20 0,0 2-13 16,-3 41-4-16,-6 17 1 16,-4 21 31-16,-3 11-15 15,4 7-3-15,1 7-1 16,11 6 11-16,0-4-5 16,0-14-12-16,14-13-2 15,14-13-3-15,4-19 1 16,6-10-3-16,7-13-29 15,5-17-35-15,13-9-20 16,17-9-77-16,5-37-124 0,-8-12-145 16</inkml:trace>
  <inkml:trace contextRef="#ctx0" brushRef="#br1" timeOffset="772614">9086 992 575 0,'0'0'233'16,"0"0"-80"-16,0 0 47 16,0 0-22-16,0 0-54 15,0 0-34-15,-41-62-23 16,41 62-35-16,0 0-22 16,0 0-7-16,0 10-3 15,0 25 5-15,12 12 2 16,1 1-2-16,-1-3 0 15,-2 4-1-15,2-3-1 0,-2-6-3 16,-4-4-2-16,10-7-49 16,-2-3-66-16,5-10-91 15,0-6-138-15,-4-7-385 16</inkml:trace>
  <inkml:trace contextRef="#ctx0" brushRef="#br1" timeOffset="773007">9359 1149 634 0,'0'0'237'0,"0"0"-75"0,0 0 40 15,0 0-57 1,0 0-42-16,0 0-31 0,-36-65-21 16,34 65-28-16,2 0-10 15,0 0-13-15,0 0-6 16,0 22-5-16,0 19 11 15,0 2 3-15,10-1 0 16,15-10-2-16,16-10-1 16,9-7 0-16,5-15-2 15,2 0 2-15,-7 0 3 16,-5-23 3-16,-7-9-5 16,-9-4 9-16,-17-1-2 0,-9-4 20 15,-3 2-5 1,0 1-7-16,-18 6-9 0,-14 10 2 15,-9 8-9-15,-6 8 0 16,-5 6-2-16,2 0-4 16,4 6-13-16,12 25-38 15,12 6-53-15,12 3-98 16,10 2-99-16,0 2-180 16</inkml:trace>
  <inkml:trace contextRef="#ctx0" brushRef="#br1" timeOffset="773280">10022 1270 467 0,'0'0'377'0,"0"0"-234"16,0 0 14-16,0 0 15 15,0 0-53-15,0 0-48 16,10-18-24-16,-10 18-15 15,0 18-21-15,0 7-10 16,0 13 47-16,-10 1-30 16,-8-1-9-16,-8 5-7 15,-2-3 5-15,0-1-7 16,-2-4-21-16,8-12-80 16,6-6-110-16,10-17-135 15,6 0-338-15</inkml:trace>
  <inkml:trace contextRef="#ctx0" brushRef="#br1" timeOffset="791090">11610 269 758 0,'0'0'237'0,"0"0"-18"0,0 0-43 16,0 0-60-16,0 0-19 15,0 0-41-15,0 0-17 16,-30-49-10-16,27 49-8 15,3 0-6-15,0 20-11 16,-11 28-2-16,-11 22 1 16,-9 15 28-16,-7 6-11 15,3 4 4-15,7-2-10 16,14 3 3-16,1-8-11 16,10 0 3-16,3-10-5 15,0-9-1-15,0-9 1 16,6-15-4-16,18-13-10 0,9-9-39 15,9-9-27-15,2-14-35 16,21 0-47-16,-2 0-126 16,12-26-195-16</inkml:trace>
  <inkml:trace contextRef="#ctx0" brushRef="#br1" timeOffset="791385">12110 658 864 0,'0'0'205'0,"0"0"-27"0,0 0 8 15,0 0-52-15,0 0-62 16,0 0-34-16,-49-52-21 16,49 52-9-16,0 32-6 15,8 10 13-15,1 8 5 16,-2 0-5-16,2 5-1 15,-9-1-5-15,0-5-2 16,0-3-4-16,0-8 1 16,0-8-4-16,-3-7-17 15,-3-12-61-15,6-2-57 16,0-9-124-16,28 0-85 16,26-2-367-16</inkml:trace>
  <inkml:trace contextRef="#ctx0" brushRef="#br1" timeOffset="791780">12393 798 732 0,'0'0'178'0,"0"0"-8"0,0 0 10 16,0 0-35-16,0 0-45 16,0 0-26-16,-22-63-8 15,17 60-23-15,0 1-6 16,2-1-10-16,0 3-9 15,3 0-8-15,0 0-10 0,0 0 4 16,0 0-4 0,0 8 0-16,-3 18 0 0,3-1 2 15,0 7 0 1,0-3-2-16,14-1 2 0,13-2-1 16,1-1 0-16,0-1 1 15,1-2 0-15,-4 0-1 16,-5 6-1-16,-4-6 2 15,-4-2-1-15,-8 0-1 16,-1-6 1-16,-3-6 1 16,0 1-2-16,0-3 0 15,-13-3-4-15,-15 0-9 16,-5 2-40-16,-8-5-24 16,0 3-55-16,10-3-112 15,1 0-181-15,22 0-413 16</inkml:trace>
  <inkml:trace contextRef="#ctx0" brushRef="#br1" timeOffset="791970">12386 798 473 0,'0'0'261'0,"0"0"-120"16,0 0 22-16,0 0-7 16,0 0-35-16,0 0-32 15,54-106-49-15,1 91-22 16,8 4-8-16,6 9-5 15,-17 2-3-15,-14 0-2 16,-10 8-42-16,-12 27-115 0,-7 1-134 16,-6 11-282-16</inkml:trace>
  <inkml:trace contextRef="#ctx0" brushRef="#br1" timeOffset="792193">12860 1052 830 0,'0'0'157'16,"0"0"7"-16,0 0-11 15,0 0-62-15,0 0-59 16,0 0-3-16,6 38 19 16,-6-7-10-16,0 6-9 0,-10 0-18 15,-12-2-6 1,-1-7-4-16,4-8-2 0,5-9-83 15,9-5-171-15,5-2-201 16</inkml:trace>
  <inkml:trace contextRef="#ctx0" brushRef="#br1" timeOffset="792496">13243 635 907 0,'0'0'194'0,"0"0"-10"0,0 0-12 15,0 0-74 1,0 0-51-16,0 0-13 0,0-6-16 16,0 6-1-16,0 21-16 15,0 13 16-15,0 4-8 16,0 4-3-16,0 4-5 15,8-4 2-15,-3-2-3 16,1-9 0-16,5-2-4 16,-2-9-53-16,-2-8-33 15,-1-4-86-15,3-6-107 16,4-2-188-16</inkml:trace>
  <inkml:trace contextRef="#ctx0" brushRef="#br1" timeOffset="792795">13520 275 686 0,'0'0'223'0,"0"0"-38"16,0 0 14-16,0 0-54 15,0 0-56-15,0 0-12 16,-47-75-29-16,47 75-14 15,0 14-21-15,0 32-9 16,19 17 15-16,12 14 2 0,-6 7-7 16,8 4-12-16,-5 0 5 15,1 0-6-15,-7-1 5 16,-10-7-5-16,-12-8-1 16,0-7-2-16,-25-6-65 15,-13-12-61-15,-7-4-181 16,7-12-392-16</inkml:trace>
  <inkml:trace contextRef="#ctx0" brushRef="#br1" timeOffset="820319">10305 849 385 0,'0'0'160'0,"0"0"-27"16,0 0-8-16,0 0-40 16,0 0-24-16,0 0-26 0,-63-31 2 15,63 31-7-15,0 0-12 16,0 0 10-16,0 0-8 15,0-3-15-15,0 3-4 16,19 0-1-16,13 0 20 16,-1 0-12-16,4 0 1 15,-2 0-7-15,-8-3 10 16,-9 3 3-16,-13 0-9 16,-3 0-6-16,0 0 0 15,0 0-3-15,0 7-5 16,-16 21 8-16,-12 6 9 15,-5 0 0-15,1-5-9 16,4-4 4-16,3-7-2 16,3-4 1-16,12-2-2 0,1-7 0 15,6-1-1-15,3-3 1 16,0-1 0-16,0 0 3 16,0 0 3-16,0 0-2 15,0 0-4-15,14 0 0 16,6 0 0-16,9 0 3 15,-1 0-3-15,2 9-1 16,-5-1 1-16,0 7 0 16,-6 0-1-16,0 1 5 15,-6 2-5-15,-4-3 2 16,0 3 3-16,-9 0-5 16,0 0-5-16,-22-1 5 0,-22-6 6 15,-4 0-6-15,1-5-51 16,2-3-61-16,11 0-28 15,7-3-127-15,15 0-411 16</inkml:trace>
  <inkml:trace contextRef="#ctx0" brushRef="#br1" timeOffset="820610">10557 524 764 0,'0'0'166'0,"0"0"-40"15,0 0 2-15,0 0-31 16,0 0-42-16,0 0-44 16,41 31-11-16,6 11 54 15,11 16 13-15,2 2-21 16,-10 5-13-16,-1 7-13 15,-18 6-11-15,-15 7-4 16,-16-2 2-16,-3 6-5 16,-54-1-2-16,-29 1-40 15,-18-6-106-15,-1-6-210 16</inkml:trace>
  <inkml:trace contextRef="#ctx0" brushRef="#br1" timeOffset="821481">13669 100 114 0,'0'0'552'16,"0"0"-442"-16,0 0 65 0,0 0-22 15,0 0-27-15,0 0-31 16,-94-28-40-16,100 14-18 15,32-2-22-15,0 0 2 16,4 1 1-16,-14 9 6 16,-6 2-12-16,-6 4-1 15,3 0 2-15,-7 0-6 16,1 0 3-16,3 0-8 16,0 0 1-16,-1 0 2 15,1 8 4-15,1 3-7 16,-11-2 3-16,-6-1 4 15,7 4-8-15,-7 8 0 16,0 8 0-16,0 16 2 0,0 9 13 16,0 5 4-1,0 2 4-15,0 0-7 0,0 3-7 16,3-3 3-16,6 0-3 16,7-3 0-16,-6 3 2 15,8 3-2-15,-8-4-5 16,6 14-1-16,-4-2 0 15,-1-2-3-15,0 5 3 16,-3-18-3-16,3 2 3 16,-11-7-4-16,0-4 1 15,8-7-1-15,-8-3 2 16,0-15-1-16,3-2 1 16,-3-8-1-16,0-9-1 0,0-1 0 15,0-2 1 1,0 0 1-16,0 0 1 15,3 0-1-15,-3 0 0 0,-16 0-2 16,-48 0-12-16,-15 15-24 16,-10 5-100-16,13 0-162 15,9-14-538-15</inkml:trace>
  <inkml:trace contextRef="#ctx0" brushRef="#br2" timeOffset="-75021">2240 3566 427 0,'0'0'210'0,"0"0"-51"15,0 0 16-15,0 0-31 16,0 0-6-16,0 0-42 16,-77-138-24-16,71 130-10 15,1 4-7-15,0 4-19 16,5 0-15-16,0 0-10 15,-3 0-11-15,-6 10-4 16,-13 32 1-16,-3 15 3 16,-4 12 2-16,12 0-2 15,17-4-5-15,0 1 5 16,0-8 0-16,36-13 0 16,5-13-6-16,11-12 1 15,1-15-11-15,4-5 14 16,-7 0-11-16,2-29 8 0,-11-5 5 15,0-9 0-15,-2 0 1 16,-8 1-1-16,4 7 0 16,-10 13-1-16,-6 6-3 15,-8 12-2-15,-3 4-2 16,0 0-8-16,-5 0-8 16,6 0 4-16,1 0-2 15,-1 4 4-15,-3 3 6 16,-6-2 6-16,4-5 1 15,-4 0 5-15,0 0 4 16,0 0 4-16,0 0 8 16,0 0 18-16,0-8 2 0,0-6-31 15,-7 6 10-15,-2 1-5 16,-4 5 1-16,7-1-1 16,0 3-6-16,-2 0-3 15,8 0-1-15,-8 0-14 16,-6 12 6-16,-5 27 3 15,-3 13 4-15,13 2-2 16,6 0 2-16,3-5-3 16,3-9 3-16,22-11-11 15,11-12 7-15,-8-16-7 16,0-1 2-16,4 0 6 16,-10-30 4-16,-3-3 5 15,-5-8-1-15,-9-5 0 16,-2-3 0-16,-3-5-3 15,0 0 3-15,0 14 2 0,-16 6-2 16,1 11-1-16,-1 14 12 16,6 6-8-16,-5 3-7 15,-4 0-2-15,-3 17 1 16,-5 23-10-16,5 12 9 16,13 2-4-16,9-5 6 15,0-4-2-15,3-10-1 16,25-7 1-16,8-10 0 15,5-18 1-15,3 0-1 16,8 0-2-16,-5-18 4 16,5-13 3-16,-16-7-1 15,-3 4-1-15,-8 3 3 0,-12 5-3 16,-4 1 4-16,-6 1-2 16,-3 10-2-16,0 8 7 15,0 4 0-15,0 2-2 16,0 0-6-16,0 0-6 15,0 10-15-15,4 28 2 16,5 11 19-16,4 2 2 16,7-5-2-16,-6-11 1 15,5-13-1-15,1-9 0 16,2-12 1-16,4-1-1 16,2 0 5-16,5-5-1 15,-2-24 3-15,-2-5-4 16,-4-1 4-16,-6-2-4 0,-4 3-2 15,-2 6 3-15,1 1-3 16,-12 13 3-16,1 9-4 16,0 5-2-16,-3 0-5 15,3 0-6-15,8 3-4 16,-3 23 12-16,6-1 5 16,-1-2 0-16,-4-6 0 15,-3-3-1-15,7-8 0 16,-10-3 2-16,10-3-2 15,-1 0 0-15,1 0 1 0,6 0 9 16,-2 0-6 0,-6-3-2-16,9-11 4 0,-4 2-2 15,0 1-3-15,0 2 0 16,-4 4 0-16,-2 2-1 16,-4 3-1-16,7 0-3 15,-4 0 3-15,10 0-3 16,-2 0-2-16,-1 17 2 15,-1 0 0-15,-5-3 2 16,-7-5 2-16,0-4-1 16,0-5 2-16,0 0-1 15,4 0 1-15,-4 0 3 16,-3 0 2-16,9 0 1 16,7-28-1-16,3 0-5 15,6-4-2-15,2 9 2 0,-12 9 0 16,1 2-2-16,0 10-1 15,3 2-6-15,0 0-2 16,0 8-1-16,4 15 1 16,-4 6 5-16,0-9 1 15,3-9 2-15,-3-3 2 16,6-8 1-16,6 0 0 16,4 0 3-16,4-22 3 15,-4-13 0-15,-7-1-1 16,-6-6 4-16,-6 1 10 15,-10-6 7-15,-6-4-11 16,0 0 10-16,0 2-4 0,-19 3-7 16,4 14-4-1,-1 16-6-15,6 6 4 0,4 10-3 16,0 0-5-16,6 4-14 16,-3 39-2-16,-1 23 11 15,4 13 5-15,0 1 2 16,0-9-2-16,10-9 0 15,12-11-10-15,-3-17-65 16,3-14-16-16,-2-8-62 16,-1-12-46-16,-3 0-27 15,-4-15-98-15</inkml:trace>
  <inkml:trace contextRef="#ctx0" brushRef="#br2" timeOffset="-74829">4187 3519 359 0,'0'0'262'0,"0"0"-130"16,0 0 24-16,0 0-46 15,0 0-50-15,0 0-39 16,-6-14-21-16,50 11 0 16,19-2 9-16,17-1-9 15,-4 3-37-15,1-2-175 16,-11-4-324-16</inkml:trace>
  <inkml:trace contextRef="#ctx0" brushRef="#br2" timeOffset="-74542">5099 3468 733 0,'0'0'135'16,"0"0"-2"-16,0 0-1 15,0 0-44-15,0 0-39 16,0 0-23-16,0-14-5 16,10 11-12-16,24-3-9 15,17-3 12-15,13 1 7 0,5 0-15 16,-1 4-4-1,-8 2 0-15,-7 2-21 0,-17 0-123 16,-23 2-57-16,-13 22-114 16</inkml:trace>
  <inkml:trace contextRef="#ctx0" brushRef="#br2" timeOffset="-74357">5118 3688 531 0,'0'0'229'0,"0"0"-132"16,0 0-21-16,0 0-11 0,0 0-37 16,0 0 15-16,137 0 17 15,-74-8-26-15,7-4-27 16,0 4-7-16,-3-4-50 16,-7 3-219-16</inkml:trace>
  <inkml:trace contextRef="#ctx0" brushRef="#br1" timeOffset="817955">6847 3122 559 0,'0'0'136'16,"0"0"0"-16,0 0-15 15,0 0 2-15,0 0-11 16,0 0-29-16,-85-20-23 0,85 20-8 16,0-3-31-16,0 0-4 15,0 1-4-15,0-5-5 16,19 2 1-16,12-6-4 16,13-3 9-16,17-4-1 15,-4 4 0-15,1 0 5 16,-11 5-5-16,-15 1 1 15,-7 8-14-15,-6-3 3 16,-5 3 1-16,-6 0-3 16,1 0-1-16,-1 0-3 15,-8 8-1-15,0 24-1 16,0 14 5-16,-14 13 3 16,-27 2-2-16,-9 4-1 15,-2-10 8-15,11-15-6 16,13-12 0-16,9-17-1 0,9-5 0 15,7-3 0-15,3-3 0 16,0 0-1-16,0 0 2 16,0 0 1-16,0 0 9 15,0 0-8-15,0 0-2 16,10-9 0-16,9-5-2 16,12 0 0-16,5 9-2 15,5 5-2-15,0 0 3 16,0 0-7-16,-2 14 7 15,-11 14-1-15,-6 12-3 16,-12 0 3-16,-10 0 2 16,0 3 3-16,-3-6 0 0,-32 1-3 15,-20-1 3-15,-8-6 1 16,-11-5 0-16,8-12-2 16,13-8 0-16,17-6-4 15,11 0-1-15,15 0-11 16,7 0-17-16,3-17-25 15,0-1-55-15,9 2-72 16,23-2-77-16,4 7-176 16</inkml:trace>
  <inkml:trace contextRef="#ctx0" brushRef="#br1" timeOffset="818237">6643 4117 718 0,'0'0'150'16,"0"0"-56"-16,0 0 12 15,0 0-22-15,0 0-41 16,0 0-21-16,53 3 3 16,27-17 87-16,32-21-29 15,11-5 12-15,-5 6-55 16,-16 5-21-16,-27 12-10 15,-26 6-4-15,-21 7-3 16,-9 4-2-16,-10 0-11 0,-2 0-89 16,-7 4-117-16,0 7-105 15,0-11-225-15</inkml:trace>
  <inkml:trace contextRef="#ctx0" brushRef="#br1" timeOffset="823205">6998 2785 648 0,'0'0'200'16,"0"0"-41"-16,0 0 20 15,0 0-15-15,0 0-45 16,0 0-37-16,13-23-43 15,-13 8 2-15,0 1-11 16,-16-6-10-16,-28 1-10 16,-19-1-8-16,-33 5-1 15,-31 4 2-15,-29 5 2 16,-15 3-3-16,-4 3-2 0,4 0-4 16,-2 0 4-1,-1 0-1-15,-10 0 1 16,-10 0 0-16,-5 9 1 0,-12-1 4 15,-4-2-5 1,-2 2 4-16,11-4-3 0,19-2 0 16,22-2 1-16,22 0-1 15,22 0 0-15,19 0-1 16,12 0-1-16,2 6-4 16,-8 6 5-16,-11 4 0 15,-11 5-2-15,-9 5 2 16,6-4 2-16,17 1-2 15,5-2 2-15,16-5-2 16,4 1 0-16,7 0 0 16,-2 4 0-16,2-3 0 0,-2 3-2 15,5 5 2-15,1-3 1 16,8 3 0-16,9-1 0 16,10 4-1-16,3 8-1 15,2 9-3-15,8 2 4 16,-1 10-1-16,14 5 1 15,2 5-1-15,0 8 1 16,7-5 0-16,-3-6 0 16,9-8 1-16,0 0-2 15,0-5 1-15,0 7 0 16,0 5 1-16,0 7 0 16,0 8-1-16,0-1 0 15,0 2 0-15,3-5 0 0,9-9 0 16,-2-9 0-16,2-14 0 15,-2-15 0-15,-1-11-3 16,1-3 3-16,7-5-1 16,5 2-1-16,22 3-1 15,30-4 2-15,30-8 0 16,39-2 2-16,25 0-1 16,22-6 0-16,14-8-1 15,9-6 0-15,2 3 2 16,11-6 3-16,18 0-4 15,14 3 2-15,22-3-2 16,6 3-6-16,-7 6 3 0,-5 0 2 16,-18 6 1-1,-17-2-1-15,-23 5 4 0,-17-3 0 16,-1-1-3-16,-14 0 2 16,3-2 2-16,-3 2-4 15,1-2-8-15,6-3 7 16,-1 0 1-16,0 4-3 15,-14 8 3-15,-17-1-1 16,-26 3 1-16,-19 0 5 16,-25 0-4-16,-26 11-1 15,-11 1-2-15,-14-4 2 16,0-5 2-16,-1 0-2 16,-1-3 0-16,-11 0 2 15,4 0-4-15,-7 0 4 0,-6 0-2 16,-1 0 0-16,-7 0-2 15,-5 0 2-15,-1 0-2 16,4-14 2-16,8-12 3 16,2-11 0-16,-4-9-1 15,-5-5 3-15,-1-12-1 16,-6-13-4-16,0-14 2 16,0 1-2-16,0-4 1 15,0-3 0-15,0-4-1 16,-3 1 0-16,0 2 0 15,0 8 1-15,3 3-1 16,-4 12 0-16,-2 2-1 16,3 4-2-16,0 7 6 0,-7 1-2 15,1 3-1-15,-8 3-5 16,-8 0 4-16,-10 8 1 16,-19 3-9-16,-41 8 9 15,-58 19-8-15,-65 16 4 16,-68 6-5-16,-49 47-42 15,-14 10-46-15,19 3-56 16,53-11-129-16,59-35-273 16</inkml:trace>
  <inkml:trace contextRef="#ctx0" brushRef="#br1" timeOffset="837027">13088 1799 888 0,'0'0'184'16,"0"0"3"-16,0 0-39 16,0 0-23-16,0 0-37 15,0 0-33-15,-89-147-6 16,83 142-8-16,3 5-7 16,0 0-11-16,0 0-9 15,-16 25-8-15,-11 33-3 16,-4 22 0-16,-11 17 2 15,14 3-3-15,6 15 0 16,6 5-1-16,11-3-1 0,8-9 2 16,0-16-4-16,16-20-2 15,20-19-5-15,5-13-38 16,-3-12-23-16,4-15-11 16,-4-8-50-16,0-5-126 15,-7 0-123-15</inkml:trace>
  <inkml:trace contextRef="#ctx0" brushRef="#br1" timeOffset="837490">13323 2199 767 0,'0'0'218'15,"0"0"-11"-15,0 0-28 16,0 0-66-16,0 0-24 15,0 0-36-15,0-95-21 16,0 95-10-16,0 0-20 16,0 0-2-16,0 9-6 15,0 25 4-15,0 12 2 16,0 0 2-16,10 2 2 16,6 1-4-16,2-15 0 15,6-8-1-15,1-6 0 16,0-17-16-16,7-3 7 0,-1 0 6 15,-1-6 4 1,-5-13 0-16,-6-5 2 0,-7 1-1 16,-2 3 3-16,-7 3 1 15,0 6 3-15,-3 8 6 16,0 3 3-16,0 0-6 16,0 0-10-16,0 0-1 15,0 0-3-15,0 23-8 16,0 14 11-16,0 11 4 15,0 4-4-15,-3-1 0 16,-3-2 1-16,-4-10-1 16,10-3-74-16,0-8-66 0,13-8-118 15,22-3-136 1,-1-3-410-16</inkml:trace>
  <inkml:trace contextRef="#ctx0" brushRef="#br1" timeOffset="837719">13946 2670 44 0,'0'0'789'15,"0"0"-585"-15,0 0 6 16,0 0-47-16,0 0-71 16,0 0-42-16,0-8-25 15,0 8-25-15,0 20-1 16,-29 8 1-16,-8 9 6 15,4 1-6-15,5-4-6 0,5-9-85 16,11-2-109-16,9-5-75 16,3-9-154-16</inkml:trace>
  <inkml:trace contextRef="#ctx0" brushRef="#br1" timeOffset="838144">14352 2270 437 0,'0'0'488'15,"0"0"-333"-15,0 0 38 0,0 0-32 16,0 0-68-16,0 0-30 16,-30-89-15-16,30 89-14 15,0 0-12-15,0 0-9 16,0 0-8-16,-3 0-5 15,3 0-3-15,-5 9 0 16,-9 17 3-16,8 6 1 16,-7 5 3-16,13-3-4 15,0 0 1-15,0 1-3 16,30-4 1-16,3-3 1 16,9 1 0-16,-4-3 2 15,0-6-2-15,-5 2 5 16,-11-2-4-16,-6-2-1 15,-7 2-1-15,-9-3 1 16,0 0-4-16,0 0 4 0,-3-2 0 16,-32-1-4-16,-10-2-1 15,-5-2-38-15,-4-1-39 16,7-6-58-16,8-3-83 16,10 0-114-16,17 0-152 15</inkml:trace>
  <inkml:trace contextRef="#ctx0" brushRef="#br1" timeOffset="838341">14350 2135 502 0,'0'0'231'0,"0"0"-62"16,0 0 0-16,0 0-20 16,0 0-43-16,0 0-60 15,133-114-33-15,-60 100 5 16,-1 6-12-16,-8 8-6 15,-7 0 0-15,-13 14-16 16,-5 26-124-16,-7 5-135 16,-10 16-429-16</inkml:trace>
  <inkml:trace contextRef="#ctx0" brushRef="#br1" timeOffset="838580">15076 2549 918 0,'0'0'91'0,"0"0"30"0,0 0 20 16,0 0-51-16,0 0 11 16,-57 155-31-16,29-112-43 15,0-2 4-15,-7 1-16 16,-1-5-9-16,5-7-6 15,5-10-3-15,7-9-80 16,16-3-150-16,3-6-228 16</inkml:trace>
  <inkml:trace contextRef="#ctx0" brushRef="#br1" timeOffset="838823">15411 2353 1012 0,'0'0'92'15,"0"0"42"-15,0 0 25 16,0 0-98-16,0 0-37 16,0 0-21-16,75 0 18 15,-26 0-9-15,-5 0-12 16,3 0-1-16,2 0-77 0,-8 0-144 15,-4 0-31 1,-5 0-129-16</inkml:trace>
  <inkml:trace contextRef="#ctx0" brushRef="#br1" timeOffset="839260">16014 2167 775 0,'0'0'196'15,"0"0"-18"-15,0 0-5 16,0 0-25-16,0 0-71 16,0 0-14-16,0-54-18 15,0 54-11-15,0 0-19 16,0 0-3-16,-3 0-6 0,0 0-4 16,3 0-2-16,-3 0-2 15,0 17 2-15,-8 3 1 16,9 9 9-16,-4-7-9 15,6 4 0-15,0-3-1 16,3 0-1-16,19 3 1 16,6 0 2-16,4-1 1 15,-4-2-1-15,5 6-1 16,-11-3 2-16,0-2 1 16,-3 9-4-16,-10-5 0 15,-2 3-1-15,-4 4 1 16,-3-3 0-16,0-4 2 15,0-2-2-15,0-9-2 0,-3 0 2 16,-26-3-1-16,-2-8 1 16,-8-3 0-16,1-3-20 15,0 0-17-15,7 0-37 16,18-26-55-16,13-14-78 16,0-17-88-16</inkml:trace>
  <inkml:trace contextRef="#ctx0" brushRef="#br1" timeOffset="839457">16186 2059 797 0,'0'0'172'0,"0"0"5"0,0 0-37 16,0 0-40-16,0 0-75 15,0 0-22-15,69-18-3 16,-22 18 0-16,11 0-1 15,5 0-91-15,-11 0-122 16,-8 0-146-16</inkml:trace>
  <inkml:trace contextRef="#ctx0" brushRef="#br1" timeOffset="839758">16484 1575 685 0,'0'0'310'0,"0"0"-129"0,0 0 20 15,0 0-66-15,0 0-49 16,0 0-56-16,-25-45-13 16,47 45-12-16,13 14-3 15,0 23 41-15,10 20-14 16,-1 6-3-16,-6 14-4 15,6 9-5-15,-13 3-4 16,-4 8-2-16,-15 3-9 16,-12 6 1-16,-3 5 1 15,-44-5-4-15,-24-2-29 16,-21-11-59-16,0-6-82 0,0-14-334 16</inkml:trace>
  <inkml:trace contextRef="#ctx0" brushRef="#br1" timeOffset="841820">12875 3479 241 0,'0'0'536'0,"0"0"-342"16,0 0-59-16,0 0-32 16,0 0 42-16,0 0-60 15,0 0-39-15,3-79-18 16,-3 79-6-16,0 0-18 15,0 16-4-15,-9 26 0 16,-26 14 8-16,-13 15 11 16,4 7-9-16,0 4 2 15,12 1 5-15,4-2-8 16,11-4-2-16,17-9-5 16,0-11-1-16,0-11-1 15,17-12 0-15,8-5-3 16,6-9-40-16,1-6-60 0,6-11-102 15,-2-3-74-15,1 0-76 16</inkml:trace>
  <inkml:trace contextRef="#ctx0" brushRef="#br1" timeOffset="842285">13075 3760 656 0,'0'0'142'16,"0"0"-1"-16,0 0-6 16,0 0-3-16,0 0-34 15,0 0-40-15,-22-46-47 0,22 46-3 16,0 0-8-16,0 20-2 16,0 9 2-16,0 11 7 15,0 4-4-15,0-3 0 16,0 2-2-16,3-6 0 15,13-11 0-15,-2-8-1 16,-3-10 0-16,3-8-8 16,5 0 6-16,6-5 2 15,3-21 17-15,-2-3-10 16,-1-6-1-16,-5 1-2 16,-4 5-2-16,-7 9 0 15,-4 15 7-15,-5 5 15 0,0 0-6 16,0 0-18-16,0 5-4 15,0 27 4-15,0 19 1 16,0 4 3-16,0 5 0 16,0 0 5-16,0-3-6 15,0 3 0-15,0-3-2 16,-2-2-1-16,-1-13-14 16,3-4-123-16,0-13-103 15,3-13-92-15,26-12-227 16</inkml:trace>
  <inkml:trace contextRef="#ctx0" brushRef="#br1" timeOffset="842503">13612 4240 660 0,'0'0'90'16,"0"0"-2"-16,0 0 33 15,0 0-28-15,0 0-8 16,0 0-13-16,-70 92-9 15,48-64-5-15,0-2-34 16,-3 6-14-16,-10 2-5 16,2-3-5-16,5-3-4 15,6-8-150-15,16-8-120 16,6-2-263-16</inkml:trace>
  <inkml:trace contextRef="#ctx0" brushRef="#br1" timeOffset="843289">14111 3791 332 0,'0'0'404'0,"0"0"-309"16,0 0 31-16,0 0 8 16,0 0-6-16,0 0-51 15,-28-103-21-15,21 95-4 16,4 5-1-16,0 3-18 16,0 0-15-16,3 0-8 15,0 0-1-15,0 0-9 16,0 0-4-16,-10 0 1 15,4 0 3-15,0 5 0 16,1 10 0-16,5-1 1 16,0 9-2-16,0 6 0 15,17-1 0-15,15 4 1 0,12-1 0 16,-2-5 1-16,-1-1 3 16,-6-1-2-16,-4-4-1 15,-12-3 1-15,-3 0-2 16,-2 0 1-16,-8 6-1 15,-3 0 0-15,-3 0 1 16,0 2-1-16,0-2 3 16,-20 0 1-16,-8-3-2 15,-7-6-2-15,-3-6 5 16,7-1-5-16,-2-5-13 0,2-2-72 16,2 0-64-1,13 0-68-15,10-17-49 16,6-23-201-16</inkml:trace>
  <inkml:trace contextRef="#ctx0" brushRef="#br1" timeOffset="843497">14133 3603 593 0,'0'0'141'15,"0"0"19"-15,0 0-25 16,0 0-26-16,0 0-54 15,0 0-43-15,93-23 4 16,-37 19-11-16,-1 4-2 16,2 0-3-16,-10 0-17 0,-3 24-120 15,-11 7-78-15,-11 18-147 16</inkml:trace>
  <inkml:trace contextRef="#ctx0" brushRef="#br1" timeOffset="843721">14730 4191 574 0,'0'0'236'0,"0"0"-224"15,0 0 16-15,0 0 51 16,0 0-22-16,0 0 37 0,-31 97-79 15,15-65-5-15,-3-1-2 16,-9 7-4-16,-5 1-4 16,-5-1-86-16,7-1-97 15</inkml:trace>
  <inkml:trace contextRef="#ctx0" brushRef="#br1" timeOffset="844115">15106 3754 723 0,'0'0'167'16,"0"0"-114"-16,0 0 103 16,0 0-46-16,0 0-17 15,0 0-45-15,0-20-5 16,0 17-6-16,3 0-16 16,3 1-4-16,0-2 1 15,1 4-10-15,5 0-8 0,17 0-12 16,15 0 12-16,14 0 26 15,5 0-17-15,-13 0-8 16,-4 0-2-16,-12 0 0 16,-2 12-51-16,-1 8-155 15,2-3-76-15,-5-3-175 16</inkml:trace>
  <inkml:trace contextRef="#ctx0" brushRef="#br1" timeOffset="844559">15851 3631 712 0,'0'0'205'16,"0"0"-76"-16,0 0 24 16,0 0-14-16,0 0-60 15,0 0-27-15,-8-23-24 16,8 23-11-16,0 0-8 15,0 0-3-15,0 0-3 16,0 0 1-16,0 6-4 16,-3 17 1-16,-2 5 2 15,5-3 0-15,0 5-2 16,0 1 0-16,19-3 0 16,8 4-1-16,1-1 1 15,4-5-1-15,-7 0 3 0,0 0 0 16,-2-1-1-1,-7 1 2-15,-7-3-3 0,-2 0 0 16,-7-3-1-16,0 3 0 16,0-6 4-16,0 0-4 15,-3 0 2-15,-23-2-2 16,-5 1 8-16,-8-4-8 16,4-2-1-16,4-6-27 15,1-4-50-15,11 0-76 16,8 0-69-16,11-28-28 15,0-26-26-15</inkml:trace>
  <inkml:trace contextRef="#ctx0" brushRef="#br1" timeOffset="844733">15909 3562 421 0,'0'0'242'0,"0"0"-88"0,0 0-17 15,0 0 11-15,0 0-46 16,0 0-52-16,38-15-31 15,-13 15-17-15,11 0 0 16,11 0 2-16,1 13-4 16,-3 15-87-16,-1 3-136 15,-13 7-123-15</inkml:trace>
  <inkml:trace contextRef="#ctx0" brushRef="#br1" timeOffset="844998">16487 4194 775 0,'0'0'254'16,"0"0"-141"-16,0 0 22 15,0 0-38-15,0 0-35 16,0 0-32-16,-28 17-13 15,5 15 51-15,-5 11-45 16,-7-6-3-16,13 0-14 16,-10 3-5-16,9-12-1 15,-2 1-6-15,-4-6-78 16,14-12-138-16,8-5-223 0</inkml:trace>
  <inkml:trace contextRef="#ctx0" brushRef="#br1" timeOffset="845410">16910 3900 883 0,'0'0'177'15,"0"0"-97"-15,0 0 63 0,0 0-26 16,0 0-58-16,0 0-41 15,-73-3-11-15,60 35-1 16,3 10 0-16,10-1-4 16,0-2-2-16,13 4 0 15,22-11 0-15,4-10 0 16,2-10-4-16,3-12 4 16,-6 0 10-16,4 0 2 15,-14 0 15-15,-9-14 5 16,-3 0-2-16,-10-7 3 15,-3 1 2-15,-3-8-8 16,0-4-3-16,0 1-11 0,-12-9-7 16,-17 5-3-16,-13 10-1 15,-8 5-2-15,-7 8-5 16,-1 9-10-16,5 3-40 16,18 0-33-16,10 12-60 15,15 14-133-15,10 2-154 16</inkml:trace>
  <inkml:trace contextRef="#ctx0" brushRef="#br1" timeOffset="845727">17167 3534 389 0,'0'0'522'0,"0"0"-405"15,0 0 64-15,0 0-21 16,0 0-54-16,0 0-52 16,-82-12-29-16,82 12-12 15,25 3-9-15,6 18 33 16,10 4 8-16,2 4-26 16,10 15-6-16,-2 14 2 15,5 19-2-15,-10 6-7 16,-12 0 1-16,-12-2-3 15,-12-7-2-15,-10-6-1 16,0-1-2-16,-51-2-15 16,-24-5-76-16,-8-8-147 0,10-10-821 15</inkml:trace>
  <inkml:trace contextRef="#ctx0" brushRef="#br1" timeOffset="857967">18511 755 788 0,'0'0'131'0,"0"0"52"15,0 0 14-15,0 0-69 16,0 0-28-16,0 0-37 15,0 0-20-15,0 0-4 16,0-117-11-16,0 117-7 16,-4 2-13-16,-8 33-6 15,-10 20 3-15,-7 13 6 16,1 15-6-16,2 11-4 16,7 1 8-16,3 4-8 15,10-7 0-15,6-12 0 16,0-6-1-16,0-16 0 15,0-15-1-15,15-12-66 0,14-17-48 16,10-11-86-16,11-3-112 16,13-14-88-16</inkml:trace>
  <inkml:trace contextRef="#ctx0" brushRef="#br1" timeOffset="858434">18968 958 750 0,'0'0'175'16,"0"0"-22"-16,0 0 32 15,0 0-71-15,0 0-35 16,0 0-22-16,-3-54-19 0,3 54-18 16,0 0-20-1,0 2 0-15,0 24 0 0,0 6 6 16,0 2-1-16,9 0-3 15,7-5 0-15,0-6 3 16,7-6-5-16,5-12 0 16,7-5 2-16,-3 0 3 15,2 0-3-15,-4-5-1 16,-8-15 5-16,6-3-3 16,-9-6-1-16,0 3 0 15,0 1 0-15,-5 7 2 16,-12 8 2-16,-2 6 10 0,0 4 3 15,0 0-8 1,0 0-11-16,3 6-4 0,0 29 4 16,3 7 1-16,2 10 2 15,-2-1-2-15,-1 4 1 16,0-6 1-16,-2-4-3 16,-3-5 0-16,0-4-2 15,0-7-45-15,0-8-73 16,6-7-102-16,7-11-107 15,9-3-187-15</inkml:trace>
  <inkml:trace contextRef="#ctx0" brushRef="#br1" timeOffset="858733">19650 633 756 0,'0'0'162'15,"0"0"20"-15,0 0-25 16,0 0-29-16,0 0-49 16,0 0-32-16,-47-81-13 15,47 81-18-15,25 20-13 16,14 29 9-16,5 16 9 16,1 18 7-16,-14 11-3 15,-6 7-5-15,-5 7-3 16,-7 1-5-16,-10 3-5 15,-3-4-3-15,0-2-3 0,0-6 3 16,-22-23-4-16,-14-15-26 16,-14-21-83-16,3-16-142 15,-4-7-208-15</inkml:trace>
  <inkml:trace contextRef="#ctx0" brushRef="#br1" timeOffset="859624">20188 392 666 0,'0'0'234'0,"0"0"-35"16,0 0-40-16,0 0-25 15,0 0-60-15,-66-154-26 16,25 130-11-16,-17-1-11 16,-18-1-2-16,-20 9-9 15,-21 2-6-15,-17 7-5 16,-22 8-1-16,-9 0-1 16,-25 0 4-16,6 23-6 15,-3 4-1-15,5 3-1 16,23 1-3-16,16 4 5 0,28-7 0 15,37-2 1-15,27 3-2 16,1 6 1-16,14 9 0 16,-2 17-1-16,5 10 1 15,19 10 0-15,6 7 1 16,8 12-1-16,8 8 10 16,23 7-2-16,10-1 1 15,3 1 17-15,8-3-6 16,8 2-1-16,-5 3-2 15,-2-5-5-15,-12-8 3 16,0-14-2-16,-5-19-6 16,-5-14-2-16,-5-20 2 15,-7-5-6-15,-4-12 1 16,-5-9-1-16,4-5 4 16,3-3-5-16,19-3 1 0,24 0 0 15,33 0 6-15,28-3-4 16,8-20 0-16,23 3-2 15,10 0 1-15,3-2-2 16,24 1-3-16,1 5 0 16,10-2 2-16,1 7-1 15,-11-6 2-15,-28 5 0 16,-35 1 3-16,-29-3-3 16,-31 5 1-16,-16-2 1 15,-9-1-2-15,-4-2 1 16,-10 2-1-16,-9-5 2 15,-10 0-2-15,-9-6 4 0,10-12-1 16,-4-7 0-16,-3-18 4 16,-3-12-7-16,0-10 0 15,0-13 3-15,0-9-3 16,-19-9 0-16,-3-16 0 16,-3-8-2-16,-6-12 5 15,-8 0-2-15,4 9 0 16,0 5 0-16,4 18-1 15,-2 23-4-15,-2 26 4 16,-15 16 0-16,-27 18-7 16,-24 10-6-16,-32 17-47 15,-23 7-37-15,7 17-74 16,12 29-222-16,41 5-508 16</inkml:trace>
  <inkml:trace contextRef="#ctx0" brushRef="#br1" timeOffset="861086">17344 1410 355 0,'0'0'233'0,"0"0"-109"0,0 0 50 15,0 0-5-15,0 0-26 16,0 0-24-16,33-58-20 15,-33 47-19-15,0-3-27 16,0-4-23-16,-22-2 3 16,-11 1-5-16,-5-1-9 15,-15 0-7-15,-27 2-1 16,-24 1-4-16,-36 6 1 16,-36 2-4-16,-11 7-2 15,-3 2 7-15,3 0-9 0,9 0-7 16,-4 0 7-1,-2 17-1-15,-6 8 0 0,-5 6 1 16,-11 4 2-16,-6 5-2 16,9 3 0-16,-4-3 0 15,10-3 0-15,10-9 3 16,14-4-1-16,30-7-2 16,30-9 0-16,26 0-3 15,15-8 3-15,8 0 0 16,4 0 0-16,0 0 1 15,5 0 0-15,-2 0-1 16,1 0 0-16,-2 4 0 16,6 4 0-16,8-2 0 15,6-3 2-15,7 3 0 16,2-6-2-16,-2 0 0 0,1 0 0 16,-11 3 0-16,-3 11 0 15,-14 3-2-15,-2 5 2 16,-7 13 0-16,7-4 0 15,10-2 0-15,18-5-2 16,15-19 1-16,14 3 0 16,3 4-1-16,0 11-6 15,0 18 8-15,0 17-1 16,6 11 3-16,13 5-4 16,-2 4 3-16,-1 5-1 15,0 0 1-15,-13-6-1 16,0-9 0-16,-3-8 0 0,0-8 1 15,6-12-1 1,7-8 0-16,3-4-1 0,1 1 1 16,-3-1 0-16,2 6 0 15,7-5 1-15,6 2-1 16,15-2 0-16,28-9 0 16,40-9 2-16,51-11-2 15,37 0 5-15,34-14-1 16,30-9 1-16,0 6-3 15,-11 6 1-15,-14 8-3 16,-25 3-6-16,-12 0 5 16,-2 0 1-16,3 0 0 15,11 0 4-15,8 3-4 0,13-1 1 16,12-2 2 0,-2 0 2-16,-20 0-5 0,-24 0-3 15,-39 0 1-15,-32 0 1 16,-35 0 0-16,-21-5 2 15,-24 0 2-15,-14-5-3 16,-8-1 4-16,-6-1 4 16,0-2 4-16,4-12 5 15,2-5 3-15,-6-11-9 16,3-10-3-16,-11-5 2 16,-8-9-7-16,1-3 3 15,-7 1-4-15,9-1 1 0,-3 4-1 16,7-4 0-1,-7-6-1-15,-2-8 0 0,2-5 0 16,-6-7-1-16,0 4 0 16,-3 6 3-16,-26-1-3 15,-2 5 0-15,-5 2 0 16,1 1 1-16,4 18-1 16,-4 9 0-16,-4 17-2 15,-5 14-1-15,-35 8-1 16,-29 12-2-16,-19 3-14 15,-23 40-44-15,14 20-32 16,16 18-59-16,24 8-210 16,35 21-247-16</inkml:trace>
  <inkml:trace contextRef="#ctx0" brushRef="#br1" timeOffset="862248">16236 3082 294 0,'0'0'413'0,"0"0"-302"16,0 0 30-16,0 0-5 15,0 0-20-15,0 0-33 16,-110-154-19-16,71 128-22 16,1 3 4-16,-17 3-5 15,2 2-1-15,-20 5-14 16,-19 4-14-16,-20 9 1 15,-20 0-4-15,-16 0-2 16,-20 0-4-16,-10 17 2 16,-15 3-3-16,-7 6 2 15,-10 3 0-15,-15 2-1 0,-11 3 2 16,-8 6-3 0,-1 3-2-16,14-6-1 0,21-11 1 15,22-8 2 1,39-13 6-16,44-2 1 0,42-3-1 15,33 0 1-15,22 0 1 16,8 0-4-16,0 0-3 16,0 0-3-16,0 0-1 15,0 0-2-15,0 0 0 16,0 3-1-16,0 5 0 16,0 21 0-16,-6 17 4 15,-14 16 2-15,-2 16 9 0,0-1-8 16,3 9 4-1,-3 8 2-15,-10 9-5 0,-4 17 4 16,-8 9 0 0,3 2 3-16,5-2-7 0,8-9-3 15,-4-6 1-15,4-5 5 16,-4-3-6-16,1-6 4 16,1-3-4-16,12-5 1 15,-1-10 1-15,12-10-2 16,7-18 1-16,0-11-2 15,38-14-1-15,48-4 0 16,42-11 1-16,37-8 2 16,44-6-1-16,20 0 4 15,21 0-4-15,8-6 7 16,25-2-8-16,-3 8 5 0,-5 0-5 16,8 11-1-16,0 21-2 15,19 2 3-15,31-5 0 16,17-9 4-16,6-11-2 15,2-9-1-15,-20 0 1 16,-24 0-2-16,-28-9 0 16,-45-11-3-16,-34 3 3 15,-42-3 0-15,-39 0 1 16,-27 5-1-16,-31 1 4 16,-18 2-3-16,-15 4 1 15,-10 0 0-15,0-4-2 16,-2-5 3-16,3-6 6 15,-7-11 2-15,-4-9 1 0,-5-23-4 16,-1-17-3-16,1-17-1 16,5-21 0-16,12-9-4 15,7-16 0-15,14-14 0 16,5-12 2-16,2-11-1 16,-4 12-1-16,-14 13 0 15,-13 22 0-15,-24 15 5 16,-8 9-5-16,-49 9-2 15,-26 6-1-15,-33 12-4 16,-34 2 6-16,-27 5-2 16,-37 13-4-16,-30 13-7 15,-36 29-31-15,-31 23-48 0,-52 49-96 16,-36 42-343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2:56:58.3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66 217 773 0,'0'0'119'0,"0"0"46"16,0 0-6-16,0 0-87 16,0 0-23-16,0 0-23 15,-66-28-19-15,66 28-7 16,29 0-7-16,18-4 7 0,26 2 4 15,6-1-1 1,-5-2-3-16,-11 1-21 0,-21 2-47 16,-10-2-67-16,-20 2-72 15,-12-4-115-15</inkml:trace>
  <inkml:trace contextRef="#ctx0" brushRef="#br0" timeOffset="228">197 32 528 0,'0'0'199'0,"0"0"-30"16,0 0 9-16,0 0-21 15,0 0-42-15,0 0-43 16,-6-32-22-16,6 32-34 16,0 0-16-16,0 20-11 0,0 17 7 15,0 9 4-15,6 5 1 16,-6 0 4-16,3-2-5 15,-3 0 0-15,0-7-77 16,0-1-157-16,19-14-192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2:57:53.4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56 9 664 0,'0'0'279'0,"0"0"-136"16,0 0-5-16,0 0-27 16,0 0-31-16,0 0-18 15,-8-21-25-15,8 21-7 16,0 0-14-16,0 0 0 16,0 0 4-16,0 0-8 0,0 0-12 15,0 6 0-15,-6 23-7 16,3 14 7-16,-7 9 2 15,1 11-2-15,3-4 0 16,-4 7 2-16,7-6-2 16,3-7-3-16,0 0-23 15,0-13-88-15,0-6-137 16,0-11-144-16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2:57:53.89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4 204 600 0,'0'0'218'0,"0"0"-70"16,0 0-12-16,0 0 0 16,0 0-54-16,0 0-42 15,0-36-16-15,0 36-6 16,0 0-16-16,0 0-2 15,0 0-11-15,0 17 4 16,0 12 7-16,0 8 0 16,0 3 3-16,0-6-2 15,16-5-1-15,10-9-1 0,9-14 1 16,2-6 3-16,8 0 1 16,0 0 6-16,-14-23-1 15,-2-6 13-15,-10-2 14 16,-13-6-1-16,-6-12-2 15,0 6-13-15,0 1-4 16,-32-1-14-16,-2 11-2 16,-7 6-3-16,-1 12 1 15,7 4-1-15,2 10-1 16,11 0-12-16,6 0-17 16,7 30-63-16,9 12-79 0,0 5-81 15,22-7-161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2:57:58.87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50 300 494 0,'0'0'54'16,"0"0"-33"-16,0 0 87 16,0 0 45-16,0 0-32 15,0 0-29-15,-50 0-23 0,50 0-6 16,3 0-16-16,28 0-18 15,18-2 5-15,11-7-10 16,12 4-3-16,2-1-8 16,6 2-8-16,-5 2-5 15,-10 2 0-15,-15 0-4 16,-22 0-121-16,-21 0-211 16,-7-6-131-16</inkml:trace>
  <inkml:trace contextRef="#ctx0" brushRef="#br0" timeOffset="234">305 49 426 0,'0'0'347'16,"0"0"-219"-16,0 0 15 16,0 0 40-16,0 0-67 15,0 0-93-15,-4-49-12 16,4 75-10-16,13 17 7 15,6 11 8-15,6 9-8 16,-5 1-2-16,2 4-1 16,-3-5-5-16,-3-4-2 15,-7-4-76-15,4-4-265 16,9-12-379-16</inkml:trace>
  <inkml:trace contextRef="#ctx0" brushRef="#br0" timeOffset="482">914 81 674 0,'0'0'334'16,"0"0"-188"-16,0 0 16 16,0 0-38-16,0 0-59 15,0 0-41-15,-22-32-21 16,19 66-1-16,0 8 8 15,3 13 2-15,0 0-7 16,0-4 1-16,0 4-5 16,0-10-1-16,0 3-2 0,0 5-58 15,0-2-157-15,0-9-242 16</inkml:trace>
  <inkml:trace contextRef="#ctx0" brushRef="#br0" timeOffset="867">1197 268 869 0,'0'0'184'0,"0"0"-39"16,0 0-20-16,0 0-30 15,0 0-60-15,0 0-35 0,0-26-1 16,0 52-12-1,0 6 13-15,0 3 2 0,0-1-2 16,0-3 0-16,0 1 0 16,22-6-1-16,13-6-3 15,4-10 3-15,5-3 1 16,-3-7 6-16,-6 0 0 16,-9-8 4-16,-7-19 3 15,-6-4 26-15,-7-6 1 16,-6-9-8-16,0-2-12 15,0 2-1-15,-19 3-12 16,-17 5 9-16,-1 13-10 16,-8 11-6-16,-8 11 0 0,-2 3-1 15,1 9-10 1,12 31-47-16,17 8-155 0,19 4-225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2:57:55.1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0 822 170 0,'0'0'642'0,"0"0"-528"16,0 0-7-16,0 0 48 16,0 0-52-16,0 0-46 15,-3-31-37-15,19 22-14 16,28-5 1-16,19 3-3 16,14-1-2-16,8 0 2 15,1 4-4-15,-4 0-2 16,-8 2-21-16,-24-2-159 15,-20 2-108-15,-24 0-106 16</inkml:trace>
  <inkml:trace contextRef="#ctx0" brushRef="#br0" timeOffset="246">313 622 554 0,'0'0'250'0,"0"0"-108"15,0 0 25-15,0 0-15 16,0 0-57-16,0 0-51 16,-3-17-12-16,3 17-6 15,0 0-18-15,0 0-8 16,0 20-6-16,0 15 6 16,0 12 0-16,0 6 1 0,0 1-2 15,0 1 1-15,8-7-29 16,7-4-114-16,1-5-118 15,13-5-138 1</inkml:trace>
  <inkml:trace contextRef="#ctx0" brushRef="#br0" timeOffset="535">895 405 670 0,'0'0'307'0,"0"0"-135"16,0 0-31-16,0 0-40 0,0 0-48 15,0 0-27-15,-134-23-13 16,109 60 6-16,0 12-4 16,6 14-5-16,10 8 2 15,5 4-6-15,4-1 1 16,0-3-3-16,0-2 0 15,16-9-3-15,9-8-1 16,5-10-10-16,11-13-59 16,12-21-153-16,12-8-160 15</inkml:trace>
  <inkml:trace contextRef="#ctx0" brushRef="#br0" timeOffset="726">1058 707 565 0,'0'0'288'0,"0"0"-162"16,0 0 22-16,0 0 4 15,0 0-70-15,0 0-70 16,0-30-11-16,44 24-1 16,10 0 0-16,4 6 0 15,-8 0-165-15,-9 0-126 16,-8 0-81-16</inkml:trace>
  <inkml:trace contextRef="#ctx0" brushRef="#br0" timeOffset="1019">1404 488 673 0,'0'0'172'0,"0"0"-40"16,0 0-21-16,0 0-46 15,0 0-49-15,0 0-8 16,79-6 3-16,-62 6-4 16,-6 9 0-16,-8 8-7 15,-3 6 7-15,0 5-7 16,0 3 20-16,-22-1-12 16,10-7 13-16,2-6-11 0,10-9-1 15,0 1-7 1,0-4 4-16,0 2-6 15,0-2 1-15,16-5-1 0,15 0-11 16,15 0-73-16,-2-9-255 16</inkml:trace>
  <inkml:trace contextRef="#ctx0" brushRef="#br0" timeOffset="1281">1503 247 542 0,'0'0'380'0,"0"0"-227"16,0 0-6-16,0 0-22 15,0 0-68-15,0 0-31 0,-23-27-19 16,43 27-2-16,8 16 4 16,7 13 0-16,3 14-1 15,-1 14-3-15,1 6-1 16,-5 2-1-16,-14 1 1 15,-10 0-3-15,-9-2-1 16,0-2-1-16,-19 7-30 16,-23-12-115-16,-5 1-201 15</inkml:trace>
  <inkml:trace contextRef="#ctx0" brushRef="#br0" timeOffset="1677">1970 597 440 0,'0'0'318'0,"0"0"-183"16,0 0 3-16,0 0-38 15,0 0-39-15,0 0-11 16,187-38-6-16,-99 33-20 15,8 2-8-15,-10 0-12 16,-17 3-4-16,-15 0 0 16,-18 0-43-16,-25 0-153 15,-11 0-110-15,0 0-350 16</inkml:trace>
  <inkml:trace contextRef="#ctx0" brushRef="#br0" timeOffset="1908">2303 302 514 0,'0'0'324'15,"0"0"-171"-15,0 0-6 16,0 0-30-16,0 0-42 16,0 0-55-16,-11 11-18 15,11 36 11-15,14 6 15 16,2 9-7-16,-4-1-10 15,1-4-7-15,-3 1-2 16,-4-4-2-16,-3 1-24 16,3-9-187-16,7-9-149 15</inkml:trace>
  <inkml:trace contextRef="#ctx0" brushRef="#br0" timeOffset="2212">2839 165 730 0,'0'0'254'0,"0"0"-118"16,0 0 37-16,0 0-54 16,0 0-52-16,0 0-40 15,-25-18-5-15,-7 50-3 0,-2 11-10 16,1 12 5-16,8 4-3 15,9 4 0-15,7 3 1 16,2-3-5-16,7-3-2 16,0 0-3-16,0-3 1 15,26-8-3-15,2-7-2 16,14-10-17-16,18-15-41 16,20-11-63-16,11-6-111 15,2-20-218-15</inkml:trace>
  <inkml:trace contextRef="#ctx0" brushRef="#br0" timeOffset="2401">3116 475 649 0,'0'0'233'16,"0"0"-78"-16,0 0-25 15,0 0 8-15,0 0-82 16,0 0-54-16,-13-36-2 15,57 36-1-15,14 0 0 16,5 0-54-16,-9 0-264 16,-12 0-285-16</inkml:trace>
  <inkml:trace contextRef="#ctx0" brushRef="#br0" timeOffset="2998">3545 277 672 0,'0'0'228'0,"0"0"-76"15,0 0 13-15,0 0-67 16,0 0-57-16,0 0-38 16,28-26 1-16,16 31 2 15,5 10 6-15,-11 1-11 16,-7 5 0-16,-12-7 2 15,-8 6-3-15,-11 0-3 16,0 3 2-16,-20 5 1 0,-12 2 3 16,7-11 5-16,6-1-8 15,13-5-4-15,6-4-1 16,0-1-2 0,0-4-7-16,0-2 3 0,6-2 3 15,19 0 8-15,10 0 0 16,3-6 0-16,-4-8 6 15,-1-2-4-15,-14 1-2 16,-10 7 6-16,-2 2-4 16,-7 0-1-16,0 4 2 15,0 2-1-15,0 0-1 16,0 0-2-16,0 0-6 16,3 0-12-16,6 19 19 15,1 4 2-15,2-3-2 0,4-9 0 16,6-2 2-1,14-9 1-15,8 0 5 0,8 0-3 16,-2 0-1-16,-12 0 5 16,-13-17 7-16,-12 0 13 15,-10-6 23-15,-3-6 1 16,0-5-32-16,-35 0-14 16,-12-1-4-16,-8 7-3 15,5 11-2-15,9 11-2 16,8 6-31-16,11 0-87 15,13 23-172-15,6 3-168 16</inkml:trace>
  <inkml:trace contextRef="#ctx0" brushRef="#br0" timeOffset="3300">4177 11 983 0,'0'0'128'0,"0"0"-7"15,0 0 36-15,0 0-63 16,0 0-71-16,0 0-19 16,38-26-3-16,4 43 17 0,8 14-7 15,-6 15-3 1,-6 12-4-16,1 10 0 0,-10 6 1 15,-7 1-4-15,-13-10-1 16,-9-2 0-16,0-3 0 16,-41 3-12-16,-20-3-107 15,-2 0-227-15,6-11-634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4T12:57:54.1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0 294 512 0,'0'0'233'16,"0"0"-124"-16,0 0 14 15,0 0 15-15,0 0-57 16,0 0-43-16,-6-17-30 16,22 11-3-16,25-2 18 15,26-4-13-15,18-2-7 0,14-4-1 16,-1 4-2-16,-9 0-6 16,-23 4-51-16,-33 5-96 15,-27 3-50-15,-6 2-111 16</inkml:trace>
  <inkml:trace contextRef="#ctx0" brushRef="#br0" timeOffset="253">277 36 593 0,'0'0'217'0,"0"0"-61"0,0 0 4 16,0 0 7-16,0 0-65 15,0 0-44-15,0-36-33 16,0 36-14-16,0 0-11 16,0 22 0-16,0 12 2 15,0 9 5-15,0 3-5 16,0 9 3-16,0-2-4 16,0 10-1-16,0 0-9 15,0 0-74-15,22-2-162 16,16-12-130-16</inkml:trace>
  <inkml:trace contextRef="#ctx0" brushRef="#br0" timeOffset="700">1003 145 147 0,'0'0'605'15,"0"0"-494"-15,0 0-2 16,0 0 64-16,0 0-56 16,0 0-51-16,-57-62-28 15,57 62-10-15,0 0-7 0,0 0-15 16,16 0-3-16,16 0-1 15,2 0 3-15,-1 0-4 16,-8 1-1-16,-6 23 0 16,-9 10-1-16,-10 15 3 15,0 11-2-15,-44 3 2 16,-13 2-1 0,2-4-1-16,11-19 2 0,19-10 0 15,14-12-2-15,8-17-1 16,3-1 0-16,0-2 0 15,0 0 1-15,20 0-1 16,30 0 1-16,26-5 0 16,14-18 3-16,-1-2-6 15,-4 5-44-15,-8 5-176 0,-11 4-187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909F-78F0-4273-BDAB-8693EF70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43DAB-A6FB-4550-8133-70CC577D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91175-3DDD-419A-B62A-68207C78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51D08-10CC-467D-8072-C40CD052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1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0956"/>
            <a:ext cx="10972800" cy="4525963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2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49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50" r:id="rId13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emf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2.emf"/><Relationship Id="rId21" Type="http://schemas.openxmlformats.org/officeDocument/2006/relationships/image" Target="../media/image13.emf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26.emf"/><Relationship Id="rId7" Type="http://schemas.openxmlformats.org/officeDocument/2006/relationships/image" Target="../media/image6.emf"/><Relationship Id="rId2" Type="http://schemas.openxmlformats.org/officeDocument/2006/relationships/hyperlink" Target="https://practice.geeksforgeeks.org/problems/subarray-range-with-given-sum2804/1/" TargetMode="External"/><Relationship Id="rId16" Type="http://schemas.openxmlformats.org/officeDocument/2006/relationships/customXml" Target="../ink/ink7.xml"/><Relationship Id="rId29" Type="http://schemas.openxmlformats.org/officeDocument/2006/relationships/image" Target="../media/image17.emf"/><Relationship Id="rId11" Type="http://schemas.openxmlformats.org/officeDocument/2006/relationships/image" Target="../media/image8.emf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1.emf"/><Relationship Id="rId40" Type="http://schemas.openxmlformats.org/officeDocument/2006/relationships/customXml" Target="../ink/ink19.xml"/><Relationship Id="rId45" Type="http://schemas.openxmlformats.org/officeDocument/2006/relationships/image" Target="../media/image25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7.emf"/><Relationship Id="rId10" Type="http://schemas.openxmlformats.org/officeDocument/2006/relationships/customXml" Target="../ink/ink4.xml"/><Relationship Id="rId19" Type="http://schemas.openxmlformats.org/officeDocument/2006/relationships/image" Target="../media/image12.emf"/><Relationship Id="rId31" Type="http://schemas.openxmlformats.org/officeDocument/2006/relationships/image" Target="../media/image18.emf"/><Relationship Id="rId44" Type="http://schemas.openxmlformats.org/officeDocument/2006/relationships/customXml" Target="../ink/ink21.xml"/><Relationship Id="rId4" Type="http://schemas.openxmlformats.org/officeDocument/2006/relationships/customXml" Target="../ink/ink1.xml"/><Relationship Id="rId9" Type="http://schemas.openxmlformats.org/officeDocument/2006/relationships/image" Target="../media/image7.emf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6.emf"/><Relationship Id="rId30" Type="http://schemas.openxmlformats.org/officeDocument/2006/relationships/customXml" Target="../ink/ink14.xml"/><Relationship Id="rId35" Type="http://schemas.openxmlformats.org/officeDocument/2006/relationships/image" Target="../media/image20.emf"/><Relationship Id="rId43" Type="http://schemas.openxmlformats.org/officeDocument/2006/relationships/image" Target="../media/image24.emf"/><Relationship Id="rId48" Type="http://schemas.openxmlformats.org/officeDocument/2006/relationships/customXml" Target="../ink/ink23.xml"/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33" Type="http://schemas.openxmlformats.org/officeDocument/2006/relationships/image" Target="../media/image19.emf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20" Type="http://schemas.openxmlformats.org/officeDocument/2006/relationships/customXml" Target="../ink/ink9.xml"/><Relationship Id="rId41" Type="http://schemas.openxmlformats.org/officeDocument/2006/relationships/image" Target="../media/image23.emf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32.emf"/><Relationship Id="rId18" Type="http://schemas.openxmlformats.org/officeDocument/2006/relationships/customXml" Target="../ink/ink31.xml"/><Relationship Id="rId3" Type="http://schemas.openxmlformats.org/officeDocument/2006/relationships/image" Target="../media/image4.png"/><Relationship Id="rId21" Type="http://schemas.openxmlformats.org/officeDocument/2006/relationships/image" Target="../media/image36.emf"/><Relationship Id="rId7" Type="http://schemas.openxmlformats.org/officeDocument/2006/relationships/image" Target="../media/image29.emf"/><Relationship Id="rId12" Type="http://schemas.openxmlformats.org/officeDocument/2006/relationships/customXml" Target="../ink/ink28.xml"/><Relationship Id="rId17" Type="http://schemas.openxmlformats.org/officeDocument/2006/relationships/image" Target="../media/image34.emf"/><Relationship Id="rId2" Type="http://schemas.openxmlformats.org/officeDocument/2006/relationships/hyperlink" Target="https://practice.geeksforgeeks.org/problems/subarray-range-with-given-sum2804/1/" TargetMode="External"/><Relationship Id="rId16" Type="http://schemas.openxmlformats.org/officeDocument/2006/relationships/customXml" Target="../ink/ink30.xml"/><Relationship Id="rId20" Type="http://schemas.openxmlformats.org/officeDocument/2006/relationships/customXml" Target="../ink/ink3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5.xml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5" Type="http://schemas.openxmlformats.org/officeDocument/2006/relationships/image" Target="../media/image33.emf"/><Relationship Id="rId23" Type="http://schemas.openxmlformats.org/officeDocument/2006/relationships/image" Target="../media/image37.emf"/><Relationship Id="rId10" Type="http://schemas.openxmlformats.org/officeDocument/2006/relationships/customXml" Target="../ink/ink27.xml"/><Relationship Id="rId19" Type="http://schemas.openxmlformats.org/officeDocument/2006/relationships/image" Target="../media/image35.emf"/><Relationship Id="rId4" Type="http://schemas.openxmlformats.org/officeDocument/2006/relationships/customXml" Target="../ink/ink24.xml"/><Relationship Id="rId9" Type="http://schemas.openxmlformats.org/officeDocument/2006/relationships/image" Target="../media/image30.emf"/><Relationship Id="rId14" Type="http://schemas.openxmlformats.org/officeDocument/2006/relationships/customXml" Target="../ink/ink29.xml"/><Relationship Id="rId22" Type="http://schemas.openxmlformats.org/officeDocument/2006/relationships/customXml" Target="../ink/ink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9.emf"/><Relationship Id="rId2" Type="http://schemas.openxmlformats.org/officeDocument/2006/relationships/hyperlink" Target="https://practice.geeksforgeeks.org/problems/subarray-range-with-given-sum2804/1/" TargetMode="Externa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5.xml"/><Relationship Id="rId5" Type="http://schemas.openxmlformats.org/officeDocument/2006/relationships/image" Target="../media/image38.emf"/><Relationship Id="rId4" Type="http://schemas.openxmlformats.org/officeDocument/2006/relationships/customXml" Target="../ink/ink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practice.geeksforgeeks.org/problems/largest-subarray-with-0-sum/1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85F-8B0E-4676-99A3-0442D461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US" dirty="0">
                <a:effectLst/>
              </a:rPr>
              <a:t>Internal Working of HashMap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48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85F-8B0E-4676-99A3-0442D461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US" dirty="0">
                <a:effectLst/>
              </a:rPr>
              <a:t>Internal Working of HashSet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09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6" name="Google Shape;183;p2">
            <a:extLst>
              <a:ext uri="{FF2B5EF4-FFF2-40B4-BE49-F238E27FC236}">
                <a16:creationId xmlns:a16="http://schemas.microsoft.com/office/drawing/2014/main" id="{7AA9EE83-FF4A-425F-8DE8-54B386A08BB1}"/>
              </a:ext>
            </a:extLst>
          </p:cNvPr>
          <p:cNvSpPr txBox="1"/>
          <p:nvPr/>
        </p:nvSpPr>
        <p:spPr>
          <a:xfrm>
            <a:off x="418298" y="1083332"/>
            <a:ext cx="971847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2" action="ppaction://hlinksldjump"/>
              </a:rPr>
              <a:t>Count subarrays with given sum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3" action="ppaction://hlinksldjump"/>
              </a:rPr>
              <a:t>Largest subarray with 0 sum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4" action="ppaction://hlinksldjump"/>
              </a:rPr>
              <a:t>Internal Working of HashMap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5" action="ppaction://hlinksldjump"/>
              </a:rPr>
              <a:t>Internal Working of HashSet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259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85F-8B0E-4676-99A3-0442D461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 subarrays with given sum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B5D77D-F3EC-4527-A934-CD24EDC97C98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https://practice.geeksforgeeks.org/problems/subarray-range-with-given-sum2804/1/</a:t>
            </a: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66CD3C-017D-4069-9734-7AC0B10EA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02" y="1407792"/>
            <a:ext cx="5477639" cy="30103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630A9C-E627-4D5B-A883-6C78C0C57665}"/>
                  </a:ext>
                </a:extLst>
              </p14:cNvPr>
              <p14:cNvContentPartPr/>
              <p14:nvPr/>
            </p14:nvContentPartPr>
            <p14:xfrm>
              <a:off x="6126106" y="1835811"/>
              <a:ext cx="15840" cy="218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630A9C-E627-4D5B-A883-6C78C0C576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17106" y="1826811"/>
                <a:ext cx="3348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09DC346-1E32-40EB-9441-C38A118715F3}"/>
                  </a:ext>
                </a:extLst>
              </p14:cNvPr>
              <p14:cNvContentPartPr/>
              <p14:nvPr/>
            </p14:nvContentPartPr>
            <p14:xfrm>
              <a:off x="6221506" y="1870011"/>
              <a:ext cx="99720" cy="110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09DC346-1E32-40EB-9441-C38A118715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12506" y="1861011"/>
                <a:ext cx="1173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C2BA6A7-BA58-4ECE-9830-6BBC431FADEB}"/>
                  </a:ext>
                </a:extLst>
              </p14:cNvPr>
              <p14:cNvContentPartPr/>
              <p14:nvPr/>
            </p14:nvContentPartPr>
            <p14:xfrm>
              <a:off x="6684826" y="1838691"/>
              <a:ext cx="247320" cy="127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C2BA6A7-BA58-4ECE-9830-6BBC431FAD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75826" y="1829691"/>
                <a:ext cx="264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4DAE6AA-1CF1-46E9-B24E-78A3C38D93DD}"/>
                  </a:ext>
                </a:extLst>
              </p14:cNvPr>
              <p14:cNvContentPartPr/>
              <p14:nvPr/>
            </p14:nvContentPartPr>
            <p14:xfrm>
              <a:off x="6428506" y="1862811"/>
              <a:ext cx="162720" cy="149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4DAE6AA-1CF1-46E9-B24E-78A3C38D93D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9506" y="1853811"/>
                <a:ext cx="1803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8D3536F-A083-4FFA-B11A-B9E2E634EDC2}"/>
                  </a:ext>
                </a:extLst>
              </p14:cNvPr>
              <p14:cNvContentPartPr/>
              <p14:nvPr/>
            </p14:nvContentPartPr>
            <p14:xfrm>
              <a:off x="6161746" y="3691611"/>
              <a:ext cx="20520" cy="2052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8D3536F-A083-4FFA-B11A-B9E2E634EDC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52746" y="3682611"/>
                <a:ext cx="381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FA576F5-508A-40FF-9415-DA8E2E1A9949}"/>
                  </a:ext>
                </a:extLst>
              </p14:cNvPr>
              <p14:cNvContentPartPr/>
              <p14:nvPr/>
            </p14:nvContentPartPr>
            <p14:xfrm>
              <a:off x="6277306" y="3711411"/>
              <a:ext cx="108360" cy="1378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FA576F5-508A-40FF-9415-DA8E2E1A994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68306" y="3702387"/>
                <a:ext cx="126000" cy="155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3395D3E-15DA-43BA-87EE-423EA168E423}"/>
                  </a:ext>
                </a:extLst>
              </p14:cNvPr>
              <p14:cNvContentPartPr/>
              <p14:nvPr/>
            </p14:nvContentPartPr>
            <p14:xfrm>
              <a:off x="9009706" y="3501171"/>
              <a:ext cx="534240" cy="2109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3395D3E-15DA-43BA-87EE-423EA168E42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00706" y="3492171"/>
                <a:ext cx="5518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9DEBFA4-2748-4416-BF9B-218D3FEE3B9D}"/>
                  </a:ext>
                </a:extLst>
              </p14:cNvPr>
              <p14:cNvContentPartPr/>
              <p14:nvPr/>
            </p14:nvContentPartPr>
            <p14:xfrm>
              <a:off x="7228066" y="3473811"/>
              <a:ext cx="1617480" cy="3898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9DEBFA4-2748-4416-BF9B-218D3FEE3B9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19066" y="3464811"/>
                <a:ext cx="163512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C3F13A3E-6260-4E7A-8D81-51FF50EE5F6C}"/>
                  </a:ext>
                </a:extLst>
              </p14:cNvPr>
              <p14:cNvContentPartPr/>
              <p14:nvPr/>
            </p14:nvContentPartPr>
            <p14:xfrm>
              <a:off x="6581866" y="3646611"/>
              <a:ext cx="514800" cy="1990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C3F13A3E-6260-4E7A-8D81-51FF50EE5F6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72866" y="3637611"/>
                <a:ext cx="5324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DCBFC9F-3DF6-4553-BB67-3AB142706102}"/>
                  </a:ext>
                </a:extLst>
              </p14:cNvPr>
              <p14:cNvContentPartPr/>
              <p14:nvPr/>
            </p14:nvContentPartPr>
            <p14:xfrm>
              <a:off x="3514306" y="4486491"/>
              <a:ext cx="191520" cy="2379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DCBFC9F-3DF6-4553-BB67-3AB14270610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05306" y="4477491"/>
                <a:ext cx="2091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9FB25B3-A936-47A4-9BEA-7DB6D3FA9190}"/>
                  </a:ext>
                </a:extLst>
              </p14:cNvPr>
              <p14:cNvContentPartPr/>
              <p14:nvPr/>
            </p14:nvContentPartPr>
            <p14:xfrm>
              <a:off x="3525466" y="4859091"/>
              <a:ext cx="212760" cy="2091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9FB25B3-A936-47A4-9BEA-7DB6D3FA919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16466" y="4850091"/>
                <a:ext cx="2304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3E2225C-9C7F-41DA-8AB7-C217156C1948}"/>
                  </a:ext>
                </a:extLst>
              </p14:cNvPr>
              <p14:cNvContentPartPr/>
              <p14:nvPr/>
            </p14:nvContentPartPr>
            <p14:xfrm>
              <a:off x="4216666" y="4749651"/>
              <a:ext cx="186840" cy="4017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3E2225C-9C7F-41DA-8AB7-C217156C194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07666" y="4740651"/>
                <a:ext cx="20448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3AFB22D2-EDC4-4427-BB48-5823CC431DF1}"/>
                  </a:ext>
                </a:extLst>
              </p14:cNvPr>
              <p14:cNvContentPartPr/>
              <p14:nvPr/>
            </p14:nvContentPartPr>
            <p14:xfrm>
              <a:off x="4537066" y="4817331"/>
              <a:ext cx="311400" cy="2516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3AFB22D2-EDC4-4427-BB48-5823CC431DF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28066" y="4808331"/>
                <a:ext cx="3290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4650CF9-28AD-4C68-A821-E5C0F2364088}"/>
                  </a:ext>
                </a:extLst>
              </p14:cNvPr>
              <p14:cNvContentPartPr/>
              <p14:nvPr/>
            </p14:nvContentPartPr>
            <p14:xfrm>
              <a:off x="3832906" y="4932891"/>
              <a:ext cx="264240" cy="1810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4650CF9-28AD-4C68-A821-E5C0F236408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23906" y="4923891"/>
                <a:ext cx="2818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FC42BF07-0474-4A55-BCBF-BEA6C3392E5D}"/>
                  </a:ext>
                </a:extLst>
              </p14:cNvPr>
              <p14:cNvContentPartPr/>
              <p14:nvPr/>
            </p14:nvContentPartPr>
            <p14:xfrm>
              <a:off x="3567586" y="5304411"/>
              <a:ext cx="3349080" cy="11257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FC42BF07-0474-4A55-BCBF-BEA6C3392E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58586" y="5295411"/>
                <a:ext cx="3366720" cy="11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3AA56854-2597-4ED3-974D-1192BE7125DA}"/>
                  </a:ext>
                </a:extLst>
              </p14:cNvPr>
              <p14:cNvContentPartPr/>
              <p14:nvPr/>
            </p14:nvContentPartPr>
            <p14:xfrm>
              <a:off x="9431626" y="1259451"/>
              <a:ext cx="365040" cy="45540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3AA56854-2597-4ED3-974D-1192BE7125D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22626" y="1250451"/>
                <a:ext cx="38268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211C3EF4-C1EE-4519-A8C3-7487D430B50F}"/>
                  </a:ext>
                </a:extLst>
              </p14:cNvPr>
              <p14:cNvContentPartPr/>
              <p14:nvPr/>
            </p14:nvContentPartPr>
            <p14:xfrm>
              <a:off x="7186666" y="1221291"/>
              <a:ext cx="2002680" cy="4143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211C3EF4-C1EE-4519-A8C3-7487D430B50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77666" y="1212291"/>
                <a:ext cx="202032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980599FD-1CF7-4491-B271-6FBFC8F46EC3}"/>
                  </a:ext>
                </a:extLst>
              </p14:cNvPr>
              <p14:cNvContentPartPr/>
              <p14:nvPr/>
            </p14:nvContentPartPr>
            <p14:xfrm>
              <a:off x="5966266" y="2258091"/>
              <a:ext cx="4852800" cy="11127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980599FD-1CF7-4491-B271-6FBFC8F46EC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57266" y="2249091"/>
                <a:ext cx="4870440" cy="11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C812970D-D66C-4AF8-89EF-3B2FAFFC2F0F}"/>
                  </a:ext>
                </a:extLst>
              </p14:cNvPr>
              <p14:cNvContentPartPr/>
              <p14:nvPr/>
            </p14:nvContentPartPr>
            <p14:xfrm>
              <a:off x="8194306" y="3984651"/>
              <a:ext cx="2130840" cy="79092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C812970D-D66C-4AF8-89EF-3B2FAFFC2F0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185306" y="3975651"/>
                <a:ext cx="214848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4758E877-1F10-4A14-87E7-D2D62C816CCD}"/>
                  </a:ext>
                </a:extLst>
              </p14:cNvPr>
              <p14:cNvContentPartPr/>
              <p14:nvPr/>
            </p14:nvContentPartPr>
            <p14:xfrm>
              <a:off x="7058506" y="5935491"/>
              <a:ext cx="1067400" cy="34308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4758E877-1F10-4A14-87E7-D2D62C816CC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49506" y="5926491"/>
                <a:ext cx="108504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FF16BE2C-DF64-460C-94BB-9061B88C1C36}"/>
                  </a:ext>
                </a:extLst>
              </p14:cNvPr>
              <p14:cNvContentPartPr/>
              <p14:nvPr/>
            </p14:nvContentPartPr>
            <p14:xfrm>
              <a:off x="3196786" y="1963611"/>
              <a:ext cx="360" cy="36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FF16BE2C-DF64-460C-94BB-9061B88C1C3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87786" y="19546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4581A752-8F21-4F34-BF06-7AB47314A0D7}"/>
                  </a:ext>
                </a:extLst>
              </p14:cNvPr>
              <p14:cNvContentPartPr/>
              <p14:nvPr/>
            </p14:nvContentPartPr>
            <p14:xfrm>
              <a:off x="1603786" y="973611"/>
              <a:ext cx="1908000" cy="76716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4581A752-8F21-4F34-BF06-7AB47314A0D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94786" y="964611"/>
                <a:ext cx="192564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1075DFE3-6439-4A20-ACA6-05A67FE94FC0}"/>
                  </a:ext>
                </a:extLst>
              </p14:cNvPr>
              <p14:cNvContentPartPr/>
              <p14:nvPr/>
            </p14:nvContentPartPr>
            <p14:xfrm>
              <a:off x="287986" y="4341771"/>
              <a:ext cx="2993400" cy="187596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1075DFE3-6439-4A20-ACA6-05A67FE94FC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78986" y="4332771"/>
                <a:ext cx="3011040" cy="189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636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85F-8B0E-4676-99A3-0442D461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 subarrays with given sum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B5D77D-F3EC-4527-A934-CD24EDC97C98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https://practice.geeksforgeeks.org/problems/subarray-range-with-given-sum2804/1/</a:t>
            </a: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66CD3C-017D-4069-9734-7AC0B10EA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10" y="1290823"/>
            <a:ext cx="3697102" cy="2031799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85EFAC2-65FF-4083-8F8B-80C234E1AAB4}"/>
              </a:ext>
            </a:extLst>
          </p:cNvPr>
          <p:cNvSpPr/>
          <p:nvPr/>
        </p:nvSpPr>
        <p:spPr>
          <a:xfrm>
            <a:off x="6355533" y="3947311"/>
            <a:ext cx="5685575" cy="2643612"/>
          </a:xfrm>
          <a:prstGeom prst="rect">
            <a:avLst/>
          </a:prstGeom>
          <a:solidFill>
            <a:srgbClr val="3D82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622ADE9-8894-453A-BC35-9B401C74A823}"/>
                  </a:ext>
                </a:extLst>
              </p14:cNvPr>
              <p14:cNvContentPartPr/>
              <p14:nvPr/>
            </p14:nvContentPartPr>
            <p14:xfrm>
              <a:off x="2486506" y="1673091"/>
              <a:ext cx="127440" cy="3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622ADE9-8894-453A-BC35-9B401C74A8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7506" y="1664091"/>
                <a:ext cx="14508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2A80897-0C7B-4C30-A535-EE49A34A0B17}"/>
                  </a:ext>
                </a:extLst>
              </p14:cNvPr>
              <p14:cNvContentPartPr/>
              <p14:nvPr/>
            </p14:nvContentPartPr>
            <p14:xfrm>
              <a:off x="2706106" y="1532691"/>
              <a:ext cx="243720" cy="277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2A80897-0C7B-4C30-A535-EE49A34A0B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97106" y="1523691"/>
                <a:ext cx="26136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53E00BE-F793-4553-9A7E-FC5B279EF6E7}"/>
                  </a:ext>
                </a:extLst>
              </p14:cNvPr>
              <p14:cNvContentPartPr/>
              <p14:nvPr/>
            </p14:nvContentPartPr>
            <p14:xfrm>
              <a:off x="2138746" y="1509291"/>
              <a:ext cx="247680" cy="362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53E00BE-F793-4553-9A7E-FC5B279EF6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29746" y="1500291"/>
                <a:ext cx="26532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4C88B0E-1704-41D5-BC2E-B7846D1DCC86}"/>
                  </a:ext>
                </a:extLst>
              </p14:cNvPr>
              <p14:cNvContentPartPr/>
              <p14:nvPr/>
            </p14:nvContentPartPr>
            <p14:xfrm>
              <a:off x="1299586" y="1351251"/>
              <a:ext cx="734760" cy="511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4C88B0E-1704-41D5-BC2E-B7846D1DCC8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90586" y="1342251"/>
                <a:ext cx="75240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C54B80B-BFDC-4C17-A1C5-A0E152479958}"/>
                  </a:ext>
                </a:extLst>
              </p14:cNvPr>
              <p14:cNvContentPartPr/>
              <p14:nvPr/>
            </p14:nvContentPartPr>
            <p14:xfrm>
              <a:off x="3083746" y="1508571"/>
              <a:ext cx="561600" cy="336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C54B80B-BFDC-4C17-A1C5-A0E15247995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74746" y="1499571"/>
                <a:ext cx="57924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485DBD4-A110-44DB-8CAF-F01D14638C80}"/>
                  </a:ext>
                </a:extLst>
              </p14:cNvPr>
              <p14:cNvContentPartPr/>
              <p14:nvPr/>
            </p14:nvContentPartPr>
            <p14:xfrm>
              <a:off x="3786466" y="1438371"/>
              <a:ext cx="482040" cy="325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485DBD4-A110-44DB-8CAF-F01D14638C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77466" y="1429371"/>
                <a:ext cx="49968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FCBE91EF-600C-4A3A-8664-05D1D5AB5D7A}"/>
                  </a:ext>
                </a:extLst>
              </p14:cNvPr>
              <p14:cNvContentPartPr/>
              <p14:nvPr/>
            </p14:nvContentPartPr>
            <p14:xfrm>
              <a:off x="6383146" y="3987171"/>
              <a:ext cx="4660560" cy="163656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FCBE91EF-600C-4A3A-8664-05D1D5AB5D7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74146" y="3978171"/>
                <a:ext cx="4678200" cy="16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119D8DC5-87F7-44FF-8705-EFBCD66045D3}"/>
                  </a:ext>
                </a:extLst>
              </p14:cNvPr>
              <p14:cNvContentPartPr/>
              <p14:nvPr/>
            </p14:nvContentPartPr>
            <p14:xfrm>
              <a:off x="259546" y="2506131"/>
              <a:ext cx="4845960" cy="100440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119D8DC5-87F7-44FF-8705-EFBCD66045D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0546" y="2497131"/>
                <a:ext cx="4863600" cy="10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B7D406C4-1774-45B0-9C80-160318B0897F}"/>
                  </a:ext>
                </a:extLst>
              </p14:cNvPr>
              <p14:cNvContentPartPr/>
              <p14:nvPr/>
            </p14:nvContentPartPr>
            <p14:xfrm>
              <a:off x="211666" y="3868011"/>
              <a:ext cx="5001840" cy="118872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B7D406C4-1774-45B0-9C80-160318B0897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2666" y="3859011"/>
                <a:ext cx="5019480" cy="12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5C2FAFA5-5D13-4571-BA2C-704659BD5814}"/>
                  </a:ext>
                </a:extLst>
              </p14:cNvPr>
              <p14:cNvContentPartPr/>
              <p14:nvPr/>
            </p14:nvContentPartPr>
            <p14:xfrm>
              <a:off x="5314306" y="2854971"/>
              <a:ext cx="1428120" cy="33336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5C2FAFA5-5D13-4571-BA2C-704659BD581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05306" y="2845971"/>
                <a:ext cx="1445760" cy="35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307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85F-8B0E-4676-99A3-0442D461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 subarrays with given sum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B5D77D-F3EC-4527-A934-CD24EDC97C98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https://practice.geeksforgeeks.org/problems/subarray-range-with-given-sum2804/1/</a:t>
            </a: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66CD3C-017D-4069-9734-7AC0B10EA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809" y="1200288"/>
            <a:ext cx="2989299" cy="16428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2723A71B-5985-4A10-89E4-97EEB38A33D7}"/>
                  </a:ext>
                </a:extLst>
              </p14:cNvPr>
              <p14:cNvContentPartPr/>
              <p14:nvPr/>
            </p14:nvContentPartPr>
            <p14:xfrm>
              <a:off x="689386" y="1366731"/>
              <a:ext cx="6391440" cy="855720"/>
            </p14:xfrm>
          </p:contentPart>
        </mc:Choice>
        <mc:Fallback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2723A71B-5985-4A10-89E4-97EEB38A33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0386" y="1357731"/>
                <a:ext cx="640908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696558DB-C7AA-4DEC-9C73-C17DA9305CFF}"/>
                  </a:ext>
                </a:extLst>
              </p14:cNvPr>
              <p14:cNvContentPartPr/>
              <p14:nvPr/>
            </p14:nvContentPartPr>
            <p14:xfrm>
              <a:off x="487426" y="2399931"/>
              <a:ext cx="9816120" cy="3483000"/>
            </p14:xfrm>
          </p:contentPart>
        </mc:Choice>
        <mc:Fallback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696558DB-C7AA-4DEC-9C73-C17DA9305C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8426" y="2390931"/>
                <a:ext cx="9833760" cy="35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087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85F-8B0E-4676-99A3-0442D461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Largest subarray with 0 sum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B5D77D-F3EC-4527-A934-CD24EDC97C98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https://practice.geeksforgeeks.org/problems/largest-subarray-with-0-sum/1/</a:t>
            </a: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68035-6891-4C46-9FE6-5A174E3EC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04" y="1616310"/>
            <a:ext cx="7143371" cy="8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6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85F-8B0E-4676-99A3-0442D461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US" dirty="0">
                <a:effectLst/>
              </a:rPr>
              <a:t>Internal Working of HashMap</a:t>
            </a:r>
            <a:endParaRPr lang="en-I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E8207A-D024-425F-9F92-9A874AB3A691}"/>
              </a:ext>
            </a:extLst>
          </p:cNvPr>
          <p:cNvSpPr txBox="1"/>
          <p:nvPr/>
        </p:nvSpPr>
        <p:spPr>
          <a:xfrm>
            <a:off x="203764" y="1892174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Hash of the key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05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85F-8B0E-4676-99A3-0442D461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US" dirty="0">
                <a:effectLst/>
              </a:rPr>
              <a:t>Internal Working of HashMap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76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85F-8B0E-4676-99A3-0442D461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US" dirty="0">
                <a:effectLst/>
              </a:rPr>
              <a:t>Internal Working of HashMap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457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2415</TotalTime>
  <Words>125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Agenda</vt:lpstr>
      <vt:lpstr>Count subarrays with given sum</vt:lpstr>
      <vt:lpstr>Count subarrays with given sum</vt:lpstr>
      <vt:lpstr>Count subarrays with given sum</vt:lpstr>
      <vt:lpstr>Largest subarray with 0 sum</vt:lpstr>
      <vt:lpstr>Internal Working of HashMap</vt:lpstr>
      <vt:lpstr>Internal Working of HashMap</vt:lpstr>
      <vt:lpstr>Internal Working of HashMap</vt:lpstr>
      <vt:lpstr>Internal Working of HashMap</vt:lpstr>
      <vt:lpstr>Internal Working of HashSet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390</cp:revision>
  <dcterms:created xsi:type="dcterms:W3CDTF">2020-04-22T15:02:33Z</dcterms:created>
  <dcterms:modified xsi:type="dcterms:W3CDTF">2022-06-04T13:42:39Z</dcterms:modified>
</cp:coreProperties>
</file>