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7"/>
  </p:notesMasterIdLst>
  <p:handoutMasterIdLst>
    <p:handoutMasterId r:id="rId18"/>
  </p:handoutMasterIdLst>
  <p:sldIdLst>
    <p:sldId id="344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4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>
        <p:scale>
          <a:sx n="70" d="100"/>
          <a:sy n="70" d="100"/>
        </p:scale>
        <p:origin x="-690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data_type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/>
        </p:nvSpPr>
        <p:spPr>
          <a:xfrm>
            <a:off x="299544" y="16625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Break </a:t>
            </a:r>
            <a:r>
              <a:rPr lang="en-IN" sz="4800" b="1" dirty="0" err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vs</a:t>
            </a: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 Return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68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Instantiation Process</a:t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2232562" y="1135118"/>
            <a:ext cx="7612082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Student s = new </a:t>
            </a:r>
            <a:endParaRPr lang="en-IN" sz="4400" dirty="0" smtClean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Student</a:t>
            </a:r>
            <a:r>
              <a:rPr lang="en-IN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();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98209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299544" y="130627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Heap &amp; Stack Memory</a:t>
            </a:r>
            <a:endParaRPr dirty="0"/>
          </a:p>
        </p:txBody>
      </p:sp>
      <p:sp>
        <p:nvSpPr>
          <p:cNvPr id="245" name="Google Shape;245;p12"/>
          <p:cNvSpPr/>
          <p:nvPr/>
        </p:nvSpPr>
        <p:spPr>
          <a:xfrm>
            <a:off x="4860324" y="1210962"/>
            <a:ext cx="5642919" cy="51980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5926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/>
        </p:nvSpPr>
        <p:spPr>
          <a:xfrm>
            <a:off x="176714" y="413980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Pass by Value &amp; Pass by Reference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312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944354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Primitive Data types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Operators &amp; Operands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Increment &amp; Decrement Operators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Control Flow Statement &amp; Loops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Patterns</a:t>
            </a:r>
            <a:endParaRPr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299543" y="142503"/>
            <a:ext cx="1040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Primitive Data types</a:t>
            </a:r>
            <a:endParaRPr dirty="0"/>
          </a:p>
        </p:txBody>
      </p:sp>
      <p:sp>
        <p:nvSpPr>
          <p:cNvPr id="189" name="Google Shape;189;p3"/>
          <p:cNvSpPr txBox="1"/>
          <p:nvPr/>
        </p:nvSpPr>
        <p:spPr>
          <a:xfrm>
            <a:off x="299545" y="780913"/>
            <a:ext cx="1128811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u="sng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https://www.w3schools.com/java/java_data_types.asp</a:t>
            </a:r>
            <a:endParaRPr sz="3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3697" y="2171979"/>
            <a:ext cx="9690984" cy="3753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79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/>
        </p:nvSpPr>
        <p:spPr>
          <a:xfrm>
            <a:off x="308460" y="142504"/>
            <a:ext cx="1040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Type Casting - Widening</a:t>
            </a:r>
            <a:endParaRPr dirty="0"/>
          </a:p>
        </p:txBody>
      </p:sp>
      <p:sp>
        <p:nvSpPr>
          <p:cNvPr id="196" name="Google Shape;196;p4"/>
          <p:cNvSpPr/>
          <p:nvPr/>
        </p:nvSpPr>
        <p:spPr>
          <a:xfrm>
            <a:off x="335880" y="1968913"/>
            <a:ext cx="2340000" cy="2340000"/>
          </a:xfrm>
          <a:prstGeom prst="ellipse">
            <a:avLst/>
          </a:prstGeom>
          <a:solidFill>
            <a:srgbClr val="FFFFFF">
              <a:alpha val="74901"/>
            </a:srgb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5623920" y="2531791"/>
            <a:ext cx="1260000" cy="1260000"/>
          </a:xfrm>
          <a:prstGeom prst="ellipse">
            <a:avLst/>
          </a:prstGeom>
          <a:solidFill>
            <a:srgbClr val="FFFFFF">
              <a:alpha val="74901"/>
            </a:srgb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196;p4"/>
          <p:cNvSpPr/>
          <p:nvPr/>
        </p:nvSpPr>
        <p:spPr>
          <a:xfrm>
            <a:off x="488280" y="2121313"/>
            <a:ext cx="2340000" cy="23400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Google Shape;197;p4"/>
          <p:cNvSpPr/>
          <p:nvPr/>
        </p:nvSpPr>
        <p:spPr>
          <a:xfrm>
            <a:off x="5776320" y="2684191"/>
            <a:ext cx="1260000" cy="12600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2365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/>
        </p:nvSpPr>
        <p:spPr>
          <a:xfrm>
            <a:off x="308460" y="118753"/>
            <a:ext cx="1040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Type Casting - Narrowing</a:t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5623920" y="2531791"/>
            <a:ext cx="1260000" cy="1260000"/>
          </a:xfrm>
          <a:prstGeom prst="ellipse">
            <a:avLst/>
          </a:prstGeom>
          <a:solidFill>
            <a:srgbClr val="FFFFFF">
              <a:alpha val="74901"/>
            </a:srgb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196;p4"/>
          <p:cNvSpPr/>
          <p:nvPr/>
        </p:nvSpPr>
        <p:spPr>
          <a:xfrm>
            <a:off x="488280" y="2121313"/>
            <a:ext cx="2340000" cy="23400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197;p4"/>
          <p:cNvSpPr/>
          <p:nvPr/>
        </p:nvSpPr>
        <p:spPr>
          <a:xfrm>
            <a:off x="5776320" y="2684191"/>
            <a:ext cx="1260000" cy="12600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4470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/>
        </p:nvSpPr>
        <p:spPr>
          <a:xfrm>
            <a:off x="299544" y="130627"/>
            <a:ext cx="1040524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Type </a:t>
            </a:r>
            <a:r>
              <a:rPr lang="en-IN" sz="4800" b="1" dirty="0" smtClean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Casting</a:t>
            </a:r>
            <a:endParaRPr dirty="0"/>
          </a:p>
        </p:txBody>
      </p:sp>
      <p:sp>
        <p:nvSpPr>
          <p:cNvPr id="210" name="Google Shape;210;p6"/>
          <p:cNvSpPr/>
          <p:nvPr/>
        </p:nvSpPr>
        <p:spPr>
          <a:xfrm>
            <a:off x="4144616" y="1446979"/>
            <a:ext cx="2873208" cy="2949146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299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Operators &amp; Operands</a:t>
            </a:r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299544" y="1142709"/>
            <a:ext cx="923859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ingdings" pitchFamily="2" charset="2"/>
              <a:buChar char="Ø"/>
            </a:pPr>
            <a:r>
              <a:rPr lang="en-IN" sz="4000" b="1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Let’s Jump to our IDE’s.</a:t>
            </a:r>
            <a:endParaRPr sz="4000" b="1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8199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/>
        </p:nvSpPr>
        <p:spPr>
          <a:xfrm>
            <a:off x="311414" y="237506"/>
            <a:ext cx="1037637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Increment &amp; Decrement Operators</a:t>
            </a:r>
            <a:endParaRPr sz="1600" dirty="0"/>
          </a:p>
        </p:txBody>
      </p:sp>
      <p:sp>
        <p:nvSpPr>
          <p:cNvPr id="222" name="Google Shape;222;p8"/>
          <p:cNvSpPr/>
          <p:nvPr/>
        </p:nvSpPr>
        <p:spPr>
          <a:xfrm>
            <a:off x="618837" y="1287866"/>
            <a:ext cx="677949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4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x++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4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++x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4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4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4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x--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4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--x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7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432838" y="166251"/>
            <a:ext cx="115929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Control Flow Statements &amp; Loops</a:t>
            </a:r>
            <a:endParaRPr sz="1600" dirty="0"/>
          </a:p>
        </p:txBody>
      </p:sp>
      <p:sp>
        <p:nvSpPr>
          <p:cNvPr id="228" name="Google Shape;228;p9"/>
          <p:cNvSpPr txBox="1"/>
          <p:nvPr/>
        </p:nvSpPr>
        <p:spPr>
          <a:xfrm>
            <a:off x="560800" y="956906"/>
            <a:ext cx="944354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Conditional Statement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if – else, only if, nested  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switch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654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endParaRPr sz="36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Loops (Iteration/ Repetition Statements)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for loop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while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do-while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41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700</TotalTime>
  <Words>108</Words>
  <Application>Microsoft Office PowerPoint</Application>
  <PresentationFormat>Custom</PresentationFormat>
  <Paragraphs>38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Administrator</cp:lastModifiedBy>
  <cp:revision>214</cp:revision>
  <dcterms:created xsi:type="dcterms:W3CDTF">2020-04-22T15:02:33Z</dcterms:created>
  <dcterms:modified xsi:type="dcterms:W3CDTF">2022-03-30T07:48:02Z</dcterms:modified>
</cp:coreProperties>
</file>