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344" r:id="rId2"/>
    <p:sldId id="257" r:id="rId3"/>
    <p:sldId id="265" r:id="rId4"/>
    <p:sldId id="264" r:id="rId5"/>
    <p:sldId id="258" r:id="rId6"/>
    <p:sldId id="259" r:id="rId7"/>
    <p:sldId id="266" r:id="rId8"/>
    <p:sldId id="267" r:id="rId9"/>
    <p:sldId id="269" r:id="rId10"/>
    <p:sldId id="343" r:id="rId11"/>
    <p:sldId id="270" r:id="rId12"/>
    <p:sldId id="271" r:id="rId13"/>
    <p:sldId id="272" r:id="rId14"/>
    <p:sldId id="3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1T11:57:26.6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0 313 753 0,'0'0'83'16,"0"0"-33"-16,0 0 34 15,0 0-28-15,0 0-31 16,0 0-9-16,46-14 0 15,17 10 20-15,34-7 7 16,4-6 2-16,16 2 3 16,-8-1-32-16,-8 2 4 15,-21 1-4-15,-9 2-8 16,-17 3 9-16,-24 0-8 16,-13 0-2-16,-1 0 8 15,-16 0-7-15,0-7 17 16,0-2 1-16,-8-7-17 0,-34-2 9 15,-12 2-16-15,-22 5-1 16,21 2 5-16,13 3-5 16,13 10 5-16,21 1 0 15,8 3-4-15,0 0-4 16,0 0-6-16,0 0 1 16,46 10 3-16,0 10 7 15,17 1-3-15,8 0 1 16,1 5 5-16,-18 7-5 15,9 1-1-15,-8 1 1 16,8-2-3-16,-9-7 2 16,-8-4 0-16,-8-7 1 15,-13 0 4-15,-25-2-6 0,0 0 1 16,-17 11 0 0,-75 8-6-16,-42 3-3 0,-13-1-189 15,4-1-193-15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45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5300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___________ is the Key!!</a:t>
            </a:r>
          </a:p>
        </p:txBody>
      </p:sp>
    </p:spTree>
    <p:extLst>
      <p:ext uri="{BB962C8B-B14F-4D97-AF65-F5344CB8AC3E}">
        <p14:creationId xmlns:p14="http://schemas.microsoft.com/office/powerpoint/2010/main" val="206167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Mantra!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5023-99FF-4683-8972-24118EB16618}"/>
              </a:ext>
            </a:extLst>
          </p:cNvPr>
          <p:cNvSpPr txBox="1"/>
          <p:nvPr/>
        </p:nvSpPr>
        <p:spPr>
          <a:xfrm>
            <a:off x="736270" y="2141378"/>
            <a:ext cx="10719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Arial Black" pitchFamily="34" charset="0"/>
              </a:rPr>
              <a:t>What is the thing you can never buy?</a:t>
            </a:r>
          </a:p>
        </p:txBody>
      </p:sp>
    </p:spTree>
    <p:extLst>
      <p:ext uri="{BB962C8B-B14F-4D97-AF65-F5344CB8AC3E}">
        <p14:creationId xmlns:p14="http://schemas.microsoft.com/office/powerpoint/2010/main" val="361835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Mantra!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5023-99FF-4683-8972-24118EB16618}"/>
              </a:ext>
            </a:extLst>
          </p:cNvPr>
          <p:cNvSpPr txBox="1"/>
          <p:nvPr/>
        </p:nvSpPr>
        <p:spPr>
          <a:xfrm>
            <a:off x="534391" y="2117183"/>
            <a:ext cx="11103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Arial Black" pitchFamily="34" charset="0"/>
              </a:rPr>
              <a:t>Respect it and utilize it wisely!</a:t>
            </a:r>
            <a:br>
              <a:rPr lang="en-IN" sz="5400" b="1" dirty="0">
                <a:latin typeface="Arial Black" pitchFamily="34" charset="0"/>
              </a:rPr>
            </a:br>
            <a:r>
              <a:rPr lang="en-IN" sz="5400" b="1" dirty="0">
                <a:latin typeface="Arial Black" pitchFamily="34" charset="0"/>
              </a:rPr>
              <a:t>Build yourself a Time Table</a:t>
            </a:r>
          </a:p>
        </p:txBody>
      </p:sp>
    </p:spTree>
    <p:extLst>
      <p:ext uri="{BB962C8B-B14F-4D97-AF65-F5344CB8AC3E}">
        <p14:creationId xmlns:p14="http://schemas.microsoft.com/office/powerpoint/2010/main" val="33399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Our Friends!!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B9ED2-6F0A-4198-86D2-C2FE79E8A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1" t="14253" r="22855" b="35402"/>
          <a:stretch/>
        </p:blipFill>
        <p:spPr>
          <a:xfrm>
            <a:off x="4808484" y="1772793"/>
            <a:ext cx="2837793" cy="2774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85847-46EA-4236-8820-4402A42C68FE}"/>
              </a:ext>
            </a:extLst>
          </p:cNvPr>
          <p:cNvSpPr txBox="1"/>
          <p:nvPr/>
        </p:nvSpPr>
        <p:spPr>
          <a:xfrm>
            <a:off x="1471447" y="4561989"/>
            <a:ext cx="9511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Montserrat" panose="00000500000000000000" pitchFamily="2" charset="0"/>
              </a:rPr>
              <a:t>Errors / Bugs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8B9FE-E570-42D7-8C45-7A2A5BDEAFB0}"/>
              </a:ext>
            </a:extLst>
          </p:cNvPr>
          <p:cNvSpPr txBox="1"/>
          <p:nvPr/>
        </p:nvSpPr>
        <p:spPr>
          <a:xfrm>
            <a:off x="5596761" y="6334780"/>
            <a:ext cx="659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Montserrat" panose="00000500000000000000" pitchFamily="2" charset="0"/>
              </a:rPr>
              <a:t>PS: Only during the learning stages</a:t>
            </a:r>
          </a:p>
        </p:txBody>
      </p:sp>
    </p:spTree>
    <p:extLst>
      <p:ext uri="{BB962C8B-B14F-4D97-AF65-F5344CB8AC3E}">
        <p14:creationId xmlns:p14="http://schemas.microsoft.com/office/powerpoint/2010/main" val="396257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425276" y="240029"/>
            <a:ext cx="5374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584553" y="1142710"/>
            <a:ext cx="94435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Gup-Shup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Overview of the course.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Software we’ll be using.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What all is required for the interviews?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How much time do I need to devote to this?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Know your worth!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The Mantra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Our Best Friends?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Lecture - 1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5E2FB6-077E-4AFE-A2FF-BD87515568BF}"/>
                  </a:ext>
                </a:extLst>
              </p14:cNvPr>
              <p14:cNvContentPartPr/>
              <p14:nvPr/>
            </p14:nvContentPartPr>
            <p14:xfrm>
              <a:off x="3335853" y="1377053"/>
              <a:ext cx="462600" cy="17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5E2FB6-077E-4AFE-A2FF-BD87515568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6853" y="1368053"/>
                <a:ext cx="480240" cy="1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56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537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1613293" y="2287903"/>
            <a:ext cx="9086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Arial Black" pitchFamily="34" charset="0"/>
              </a:rPr>
              <a:t>Why am I doing this?</a:t>
            </a:r>
            <a:br>
              <a:rPr lang="en-IN" sz="5400" b="1" dirty="0">
                <a:latin typeface="Arial Black" pitchFamily="34" charset="0"/>
              </a:rPr>
            </a:br>
            <a:r>
              <a:rPr lang="en-IN" sz="5400" b="1" dirty="0">
                <a:latin typeface="Arial Black" pitchFamily="34" charset="0"/>
              </a:rPr>
              <a:t>Is it Worth?</a:t>
            </a:r>
          </a:p>
        </p:txBody>
      </p:sp>
    </p:spTree>
    <p:extLst>
      <p:ext uri="{BB962C8B-B14F-4D97-AF65-F5344CB8AC3E}">
        <p14:creationId xmlns:p14="http://schemas.microsoft.com/office/powerpoint/2010/main" val="263442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142499"/>
            <a:ext cx="537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Let’s Introspect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6" y="899663"/>
            <a:ext cx="114213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200000"/>
              </a:lnSpc>
              <a:buFont typeface="+mj-lt"/>
              <a:buAutoNum type="arabicPeriod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Why Computer Science? – Is it all about money/ Mob Mentality?</a:t>
            </a:r>
          </a:p>
          <a:p>
            <a:pPr marL="857250" indent="-857250">
              <a:lnSpc>
                <a:spcPct val="200000"/>
              </a:lnSpc>
              <a:buFont typeface="+mj-lt"/>
              <a:buAutoNum type="arabicPeriod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Why Data Structures?</a:t>
            </a:r>
          </a:p>
          <a:p>
            <a:pPr marL="857250" indent="-857250">
              <a:lnSpc>
                <a:spcPct val="200000"/>
              </a:lnSpc>
              <a:buFont typeface="+mj-lt"/>
              <a:buAutoNum type="arabicPeriod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Is this difficult?</a:t>
            </a:r>
          </a:p>
        </p:txBody>
      </p:sp>
    </p:spTree>
    <p:extLst>
      <p:ext uri="{BB962C8B-B14F-4D97-AF65-F5344CB8AC3E}">
        <p14:creationId xmlns:p14="http://schemas.microsoft.com/office/powerpoint/2010/main" val="281379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 &amp;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5" y="1142709"/>
            <a:ext cx="114570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2788" indent="-534988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At the end of the course, you should be able to – </a:t>
            </a:r>
          </a:p>
          <a:p>
            <a:pPr marL="1198563" lvl="3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Solve problems in given time and space complexity constraints.</a:t>
            </a:r>
          </a:p>
          <a:p>
            <a:pPr marL="1198563" lvl="3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Compete in any competitive programming competition.</a:t>
            </a:r>
          </a:p>
          <a:p>
            <a:pPr marL="1198563" lvl="3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Think in a proficient manner to find the best way to solve problems.</a:t>
            </a:r>
          </a:p>
          <a:p>
            <a:pPr marL="1198563" lvl="3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Demonstrate your understandings to anyone including the interviewers.</a:t>
            </a:r>
          </a:p>
        </p:txBody>
      </p:sp>
    </p:spTree>
    <p:extLst>
      <p:ext uri="{BB962C8B-B14F-4D97-AF65-F5344CB8AC3E}">
        <p14:creationId xmlns:p14="http://schemas.microsoft.com/office/powerpoint/2010/main" val="37260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 &amp;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192670" y="954445"/>
            <a:ext cx="5399292" cy="432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2788" indent="-534988">
              <a:buFont typeface="Wingdings" pitchFamily="2" charset="2"/>
              <a:buChar char="Ø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Overview of the Curriculum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Arrays &amp; Recursion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Strings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Bitwise Algorithm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Linked List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Stacks &amp; Queues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4109-A6A3-499F-9EEA-10950DC31730}"/>
              </a:ext>
            </a:extLst>
          </p:cNvPr>
          <p:cNvSpPr txBox="1"/>
          <p:nvPr/>
        </p:nvSpPr>
        <p:spPr>
          <a:xfrm>
            <a:off x="4833255" y="1401783"/>
            <a:ext cx="7160821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Hashing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Tries 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Heaps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Graphs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Dynamic Programming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Greedy Approach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Live implementation of DS Projects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5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477674" y="1169141"/>
            <a:ext cx="10657489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You will need JDK installed and,</a:t>
            </a:r>
          </a:p>
          <a:p>
            <a:pPr marL="857250" indent="-8572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You can use any IDE of your choice.</a:t>
            </a:r>
          </a:p>
          <a:p>
            <a:pPr marL="857250" indent="-8572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3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		I’ll be demonstrating using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Eclipse</a:t>
            </a:r>
            <a:r>
              <a:rPr lang="en-IN" sz="3200" dirty="0"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3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all is required?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8FC65-5B4F-4BFC-9675-02D9710DE6DF}"/>
              </a:ext>
            </a:extLst>
          </p:cNvPr>
          <p:cNvSpPr txBox="1"/>
          <p:nvPr/>
        </p:nvSpPr>
        <p:spPr>
          <a:xfrm>
            <a:off x="299545" y="1142711"/>
            <a:ext cx="1065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IN" sz="3200" b="1" dirty="0">
                <a:latin typeface="Arial" pitchFamily="34" charset="0"/>
                <a:cs typeface="Arial" pitchFamily="34" charset="0"/>
              </a:rPr>
              <a:t>Refer the Doc: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B733665-4B47-411E-93DC-65A1A134C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013986"/>
              </p:ext>
            </p:extLst>
          </p:nvPr>
        </p:nvGraphicFramePr>
        <p:xfrm>
          <a:off x="5335698" y="335210"/>
          <a:ext cx="4479504" cy="6314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5698" y="335210"/>
                        <a:ext cx="4479504" cy="63149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82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KNOW YOUR WORTH!!</a:t>
            </a:r>
          </a:p>
        </p:txBody>
      </p:sp>
    </p:spTree>
    <p:extLst>
      <p:ext uri="{BB962C8B-B14F-4D97-AF65-F5344CB8AC3E}">
        <p14:creationId xmlns:p14="http://schemas.microsoft.com/office/powerpoint/2010/main" val="3996260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738</TotalTime>
  <Words>240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 </vt:lpstr>
      <vt:lpstr>Arial Black</vt:lpstr>
      <vt:lpstr>Calibri</vt:lpstr>
      <vt:lpstr>Courier New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PDF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208</cp:revision>
  <dcterms:created xsi:type="dcterms:W3CDTF">2020-04-22T15:02:33Z</dcterms:created>
  <dcterms:modified xsi:type="dcterms:W3CDTF">2022-03-31T12:12:28Z</dcterms:modified>
</cp:coreProperties>
</file>