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344" r:id="rId2"/>
    <p:sldId id="367" r:id="rId3"/>
    <p:sldId id="376" r:id="rId4"/>
    <p:sldId id="382" r:id="rId5"/>
    <p:sldId id="377" r:id="rId6"/>
    <p:sldId id="378" r:id="rId7"/>
    <p:sldId id="379" r:id="rId8"/>
    <p:sldId id="368" r:id="rId9"/>
    <p:sldId id="383" r:id="rId10"/>
    <p:sldId id="381" r:id="rId11"/>
    <p:sldId id="384" r:id="rId12"/>
    <p:sldId id="380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823F"/>
    <a:srgbClr val="3D8225"/>
    <a:srgbClr val="26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4" autoAdjust="0"/>
    <p:restoredTop sz="94660"/>
  </p:normalViewPr>
  <p:slideViewPr>
    <p:cSldViewPr snapToGrid="0">
      <p:cViewPr>
        <p:scale>
          <a:sx n="100" d="100"/>
          <a:sy n="100" d="100"/>
        </p:scale>
        <p:origin x="228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38:51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75 315 194 0,'0'0'94'0,"0"0"22"16,0 0 5 0,0 0 5-16,0 0-48 0,0 0 32 15,0 0-12-15,0 0-20 16,-44-117 9-16,37 114-32 16,7 1 8-16,0 2 2 15,0 0-47-15,0 0 10 16,0 0-28-16,0 0-2 15,0 11-8-15,0 23-2 16,0 14 12-16,7 6 4 16,6 1 8-16,5 2-12 15,2 0 0-15,4-2 7 16,-3-7-14-16,3-11 7 16,3-7 0-16,-9-13-5 0,-5-9-19 15,1-8 21-15,-7 0-5 16,17-8 8-16,14-30 14 15,-4-8-14-15,4-4 0 16,0 3 1-16,-7 13 14 16,-17 11-14-16,-14 11-1 15,0 10 5-15,0 2-13 16,0 0 8-16,0 0-11 16,7 0 9-16,-1 23-12 15,1 9 14-15,10 2 0 16,-3 3 0-16,0-6-11 15,10 1-8-15,-10-7-13 16,10-8 17-16,-10-9-36 0,6-8 30 16,-3 0 18-1,4-8 3-15,3-26 14 0,-3-9-14 16,10-8 0-16,-11-3 9 16,11-9 0-16,-10-1 4 15,3 4-13-15,-17 15 10 16,0 13-8-16,-7 16 2 15,0 10-4-15,0 6 0 16,0 0-4-16,0 0-4 16,0 16-47-16,0 19-94 15,0-3-78-15,-7-4-192 16</inkml:trace>
  <inkml:trace contextRef="#ctx0" brushRef="#br0" timeOffset="1162">980 218 518 0,'0'0'137'0,"0"0"-40"16,0 0 3-16,0 0-30 15,0 0-39-15,0 0-3 16,0-53-28-16,0 58 0 15,0 23-12-15,0 15 21 16,6 6-9-16,1 5 0 16,-7 6 12-16,11 1-10 0,-11-11-2 15,13-3 0-15,-6-17-1 16,7-6 13-16,-7-10-12 16,3-11 0-16,-3-1 7 15,0-2-7-15,7 0 2 16,17-25 4-16,7-18 1 15,6-9 7-15,1-5-13 16,6 6 0-16,-23 8 11 16,-4 14 7-16,-10 16-10 15,-14 9 13-15,0 4-9 16,0 0-13-16,0 20-3 16,7 20-7-16,-7 3 20 0,7 3-11 15,10 0 1-15,3-3 0 16,4-9 0-16,4-8 10 15,-4-12-10-15,4-9 0 16,-4-5 3-16,3 0-8 16,4 0 5-16,7-14 0 15,0-15 6-15,3-5 1 16,-3 0-7-16,6 0 0 16,-13 5 11-16,-3 5-15 15,-11 11 4-15,-10 5 0 16,-7 4-7-16,7 4 12 15,0 0-10-15,0 0 4 16,10 0 0-16,-3 7-10 0,-1 1 11 16,-6-3 0-1,-7 0-7-15,11-5 14 0,-11 0-7 16,0 0 0-16,0 0 10 16,0 0 8-16,0 0-18 15,0-10 0-15,0-5-4 16,0 4 5-16,-18 0-1 15,-2 8 0-15,-11 3-2 16,3 0-14-16,-10 0 16 16,1 20 0-16,6 14-8 15,10 8 16-15,-3 2-8 16,24-1 0-16,0-3-7 16,0-10-4-16,17-15-5 15,28-9 1-15,0-6-2 0,6 0 30 16,8-28-13-16,-8-4 0 15,-13-2 10-15,0 5-3 16,-18 4-7-16,-6 5 0 16,-14 8 43-16,11 6-38 15,-11 6 8-15,0 0-13 16,0 0 1-16,0 0-15 16,0 8 13-16,6 16 1 15,15-4-2-15,3 0 11 16,4-9-9-16,3-2 0 15,-1-9 2-15,5 0-1 16,16-3-1-16,-6-25 0 16,0-9-4-16,-7-6 16 0,-7-12-12 15,-11-11 5-15,-13-5 5 16,10-4 26-16,-10 10-16 16,-7 10-3-16,0 15 41 15,0 21-48-15,0 9 28 16,0 10-38-16,-17 0-1 15,-4 41-1-15,1 25 2 16,-18 16 0-16,14 5-4 16,10-2 15-16,14-10-11 15,0-12 0-15,7-9-32 16,38-11 5-16,6-15-79 16,18-17-45-16,10-11-39 0,-3 0-124 15</inkml:trace>
  <inkml:trace contextRef="#ctx0" brushRef="#br0" timeOffset="1338">2063 264 262 0,'0'0'148'0,"0"0"-37"16,0 0 32-16,0 0-105 15,0 0-6-15,251-51 1 16,-52 27-27-16,-13-1 15 15,-14 8-21-15,-55 6-100 16,-49 7-331-16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44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216 242 603 0,'0'0'131'0,"0"0"-9"0,0 0-14 16,0-150-25-16,-10 130 13 15,3 8-52-15,0 6-1 16,0 6-12-16,0 0-30 0,-17 18-1 15,-3 36 0 1,-11 17 12-16,7 21-6 0,4 8-6 16,3 9 0-16,24 2-3 15,0-8 12-15,17-11-9 16,24-13 0-16,28-18 7 16,3-21-14-16,17-21 7 15,8-19 0-15,-1 0 0 16,0-22 14-16,-6-35-14 15,-22-14 0-15,-16-16 10 16,-14-10-4-16,-31-6-6 16,-7-3 0-16,0 4 3 15,-18 10 15-15,-2 23-18 16,-4 23 4-16,17 21 5 16,7 20 2-16,0 5-11 0,0 22 0 15,0 53-20-15,0 30 29 16,0 21-9-16,0 2 0 15,0-10 8-15,0-15-15 16,0-24 7-16,24-12-38 16,-3-22-13-16,-4-17-102 15,-3-13 4-15,-8-15-6 16,-6 0 25-16,0-17-20 16,-20-20-20-16,-25-9 26 15,-10-11 22-15,3-3 122 16,18-3 100-16,3 9 87 15,11 10-98-15,9 10 6 0,11 11-40 16,0 7 17-16,0 7 12 16,0 6-72-16,0-6-4 15,31 4 5-15,7-1-13 16,0 0 43-16,-4 6-20 16,4 0 1-16,-7 0 21 15,7 0-39-15,-18 0 22 16,11 0 0-16,-17 0-23 15,7 0 33-15,-4 3-28 16,-3 0-4-16,-1 5 23 16,5 1-24-16,-5 2 1 15,8 13-6-15,10 10 13 16,14 5 1-16,6 4-14 16,1 6 0-16,6 0-7 15,4-1 17-15,-17 1-10 0,-18-3 0 16,-9-9 7-16,-12-3-11 15,-6-8 4-15,0-12-6 16,-6-8 1-16,-39-6-36 16,-10 0 24-16,-4-9 13 15,22-22-5-15,9-6 1 16,21-1 8-16,7-1 0 16,7-5-12-16,38 2 19 15,20-4-7-15,11-6 0 16,3-1 5-16,3-8-8 0,1-7 3 15,-1-5 0-15,-16 2-9 16,-15-1 24-16,-13 8-15 16,-10-3 24-16,-18 8-22 15,-10 3 54-15,0 15-52 16,-10 9 14-16,-18 12 22 16,-10 16-33-16,-6 4 1 15,-1 30-8-15,-7 30 8 16,32 23-16-16,9 8 8 15,11 12 0-15,0-2-7 16,31-8 18-16,28-12-11 16,3-16 0-16,-4-7 0 15,14-7-14-15,18-10-10 16,-8-11-101-16,1-18-83 0,-25-12-467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29.7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135 253 771 0,'0'0'84'0,"0"0"-19"15,0 0 16-15,0 0-14 16,0 0-32-16,0 0-23 16,37-64 1-16,-6 59-13 15,4 5 0-15,3 0 0 16,-8 0-5-16,-16 5 5 15,-7 13-3-15,-7 14-5 16,0 2 2-16,-21 6 12 16,-23-4-6-16,13-3 0 15,3-13 6-15,11-5-6 16,17-7 0-16,0-5 2 16,0 2-6-16,0-2 7 15,0 3-3-15,10 3 6 0,18 2 1 16,3 1-7-16,-4 4 0 15,4 4 4 1,0 1-6-16,-10-2 2 0,-7-2 0 16,-4-2 1-16,-3-4 3 15,-7 1 19-15,0-1-4 16,-38 1-1-16,-14 0 17 16,-16-7-34-16,-4 0 2 15,6-5-3-15,11 0-36 16,21 0-82-16,23-1-85 15,11-32-160-15</inkml:trace>
  <inkml:trace contextRef="#ctx0" brushRef="#br0" timeOffset="271">327 68 248 0,'0'0'544'15,"0"0"-442"-15,0 0 66 16,0 0-45-16,0 0-23 15,0 0-46-15,0 0-54 16,31-63 2-16,14 88-2 16,13 13 7-16,11 10-3 15,-11 15-1-15,-6 5-3 16,-7 7 16-16,-18 5-13 16,-16 3 3-16,-11-3 1 0,0 0-4 15,-25 0-3 1,-33-3 0-16,-18-12-75 0,11-12-63 15,7-19-68-15,13-14-78 16,38-11-400-16</inkml:trace>
  <inkml:trace contextRef="#ctx0" brushRef="#br0" timeOffset="6870">1108 442 754 0,'0'0'153'0,"0"0"-33"16,0 0 33-16,0 0-46 15,0 0-16-15,0 0-2 16,0-103-64-16,0 103-1 16,0 0-24-16,0 5-11 15,0 30 8-15,0 14-4 16,0 8 7-16,0 0 1 16,0 0 7-16,7-2-7 15,-7-6-1-15,6-15 1 0,-6-11-4 16,0-15 3-16,0-6 0 15,0-2 10-15,0 0-7 16,0 0 16-16,0-10-4 16,0-22-5-16,-13-14 10 15,-11-6-16-15,10-7 9 16,-10-10 1-16,17-8-8 16,7-6-4-16,0-6-2 15,0 9 4-15,0 12-12 16,0 19 7-16,0 17 1 15,0 15-2-15,17 11-14 16,4 6 8-16,10 0-26 0,13 21-9 16,1 25 39-16,-11 11-29 15,-10 8-8-15,-17-2 8 16,-7-3-8-16,0-5 25 16,-13-4-8-16,-32-2-31 15,-7-3-2-15,-16-1-96 16,9-2-84-16,8-9-262 15</inkml:trace>
  <inkml:trace contextRef="#ctx0" brushRef="#br0" timeOffset="7874">1338 691 630 0,'0'0'123'15,"0"0"2"-15,0 0-19 16,0 0-4-16,96-163-46 16,-75 131-15-16,0 1 5 15,-11 2 10-15,-3 6-22 16,0 6 13-16,-7 6-4 16,0 5-10-16,0 2-1 15,0 4-32-15,0 0-4 16,0 0 2-16,-14 7-18 15,-17 28 20-15,0 13 0 16,10 1 6-16,8-1-14 0,13-5-7 16,0-8-19-1,0-13 5-15,13-5-5 0,25-11 30 16,7-6-4-16,6 0-5 16,15-14 9-16,-8-21 5 15,-6-2-1-15,-14 0 6 16,-1-3-2-16,-16 0-3 15,-4 0 5-15,-10 0 6 16,-7 6 36-16,0 8-19 16,0 9 1-16,0 8-14 15,-14 9-16-15,-3 0-2 16,-3 0-14-16,-11 32 16 16,3 13-6-16,11 7 6 15,10 2-8-15,7-5-2 0,7-12-43 16,38-6 34-16,6-17-2 15,11-8 1-15,3-6 17 16,-6 0 0-16,10-22 3 16,-18-15 10-16,8-9-6 15,-8-9 7-15,-13-2 25 16,-10-5 5-16,-4-2 16 16,-24 1-14-16,0 3-1 15,0 6 6-15,0 14-27 16,-24 12 1-16,17 12 2 0,-7 12-22 15,14 4 3 1,0 0-5-16,0 16-21 0,0 36 4 16,0 20 17-16,0 11 6 15,0-3-6-15,0 2 0 16,0-5-7-16,0-5 7 16,0-13-11-16,0-18-1 15,0-12-25-15,0-21 24 16,0-8 11-16,0 0 2 15,0 0 18-15,0 0-9 16,0-25-2-16,0-7-4 16,0-2 9-16,0-3-11 15,14-3-1-15,3 3-7 16,4-1 0-16,3 10-1 16,3 7-6-16,-13 7 8 0,10 12-35 15,-10 2 14 1,3 0-1-16,-10 0-13 0,-7 8 2 15,0 21-3-15,0 5 4 16,-7 3 30-16,-38 0-3 16,7-8 11-16,7-12 0 15,25-6 1-15,6-2-7 16,0-6 6-16,0 3 0 16,30-3 8-16,22-3-7 15,20 0 0-15,18 0-1 16,6 0-82-16,7 0-67 15,11-12-222-15</inkml:trace>
  <inkml:trace contextRef="#ctx0" brushRef="#br0" timeOffset="8385">3198 411 709 0,'0'0'86'0,"0"0"-62"16,0 0 89-16,0 0-35 16,0 0-76-16,0 0 14 15,206-36-16-15,-95 29 5 16,-8-2-3-16,-4-1 1 15,-20 5-1-15,-10 0 15 0,-34 0-9 16,-11-1 38-16,-4-3 9 16,-13-2 0-16,-7-1 24 15,0-6-42-15,0 2 2 16,0-1-2-16,-20 2-34 16,-18 1 11-16,0 2-8 15,10 4-2-15,15 2 11 16,2 6-13-16,11 0-1 15,0 0 1-15,0 0 0 16,0 0-4-16,24 0-8 0,21 14 10 16,0 12 2-1,6 0-2-15,-13 4 0 0,-3-6 3 16,-4 2 2-16,-11 3-6 16,-10-6 1-16,-10 8-4 15,0 1 0-15,-61 7-44 16,-56 10-103-16,-17 3-171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41.6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0 189 541 0,'0'0'591'0,"0"0"-557"16,0 0 44-16,0 0 32 16,0 0-75-16,0 0-35 15,51-24 9-15,39 24-9 16,30 0 5-16,-3 0-1 15,-21 0 3-15,-13 0-7 0,-32 0 0 16,-13 0 12 0,-24 0-9-16,-7-2 25 0,-7-9 35 15,0-3 0-15,0-7-26 16,-35-5-27-16,-9 1-7 16,-18 2 14-16,3 2-15 15,22 11 5-15,16 1 7 16,14 6-14-16,7 0 11 15,0 3-11-15,0 0-7 16,38 0 3-16,13 17 2 16,15 6 2-16,9 3 2 15,-16 2 5-15,-8 2-1 16,-6 7-6-16,-7 2 0 16,-24 7-4-16,-7 3 3 15,-7 5 1-15,-52-3 0 0,-44 4-55 16,-21-10-160-1,-3-5-398-15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39.1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186 379 975 0,'0'0'85'0,"0"0"-27"16,0 0 5-16,0 0-7 15,0 0-37-15,0 0-19 16,0 15 0-16,0 25-4 15,-7 12 4-15,-24 5 2 16,-7 6 0-16,-6 0 3 0,16-9 0 16,-3-14-3-16,24-12 2 15,7-13-4-15,0-10-14 16,0-5 1-16,38 0 6 16,7 0 7-16,-1 0 8 15,8-16-3-15,0-5 1 16,-1 0-6-16,8 0 0 15,-8-2 1-15,8-6 3 16,3 5-4-16,-11 6 17 16,8 0-9-16,-22 4 6 15,-9 2-5-15,-4 1 6 16,-17 2 41-16,7-2 7 16,-14-1 3-16,0-2-11 15,0-3-26-15,0 6 9 0,-7-4-17 16,-7 7-16-16,7 5 18 15,7 0-15-15,0 3 2 16,0 0-10-16,0 0 0 16,0 3-3-16,-7 31-6 15,-10 12 9-15,10 11 0 16,-7 0 2-16,-3 1-2 16,3 4 0-16,1 1-42 15,-1-3-15-15,4-6-79 16,3-8-85-16,7-8-156 15</inkml:trace>
  <inkml:trace contextRef="#ctx0" brushRef="#br0" timeOffset="291">942 205 681 0,'0'0'326'0,"0"0"-191"15,-37-160 9-15,30 131 5 16,0 13-67-16,7 10-11 16,0 6-38-16,0 0-30 15,0 20-3-15,14 37-13 16,23 18 13-16,8 8 1 16,7 5 5-16,-8 3-2 15,-9 6-4-15,-4 6-4 0,-24 1 1 16,-7 1-7-1,-7-2 6-15,-59 1-33 0,-16-7-69 16,-28-9-45-16,20-14-102 16,22-11-534-16</inkml:trace>
  <inkml:trace contextRef="#ctx0" brushRef="#br0" timeOffset="869">1936 617 957 0,'0'0'76'0,"0"0"13"16,0 0 50-16,0 0-16 15,0 0-67-15,0 0-24 16,-31-25-29-16,31 44-1 16,0 25 8-16,0 15-9 15,0 13 11-15,0 11 9 16,14-1-15-16,3 1 14 16,-10-6-18-16,0-10 0 0,0-10 2 15,0-19 0-15,-7-16-4 16,0-13 0-16,0-7 5 15,0-2 7-15,0 0 17 16,0-29 24-16,-14-19-24 16,-17-17-29-16,10-4 0 15,-3-12 7-15,10-7-1 16,-6-3 0-16,3-9-6 16,3-4 0-16,7 10-5 15,7 9 3-15,0 16-4 16,0 20 6-16,7 17-12 15,13 16 6-15,11 10-1 0,7 6-8 16,7 0 11 0,6 0-9-16,1 31-3 0,-7 9 16 15,-18 9-18-15,-3 3 9 16,-24 1-21-16,0-1 1 16,0 5-9-16,-58-2-55 15,-11 2-65-15,-10-6-77 16,3-11-146-16</inkml:trace>
  <inkml:trace contextRef="#ctx0" brushRef="#br0" timeOffset="2022">2541 898 837 0,'0'0'138'15,"0"0"-10"-15,0 0 28 16,0 0-33-16,0 0-36 16,0 0-56-16,-72-20 8 15,72 20-18-15,0 0-20 16,-7 5-1-16,-17 24-4 16,10 10 4-16,-17 7-1 0,18 0 10 15,6-6-6-15,7 1-3 16,0-13-13-16,27-11-8 15,4-8-8-15,14-9 13 16,0 0 14-16,-1-12 2 16,1-19 10-16,-18-6-9 15,4-7 4-15,-17-1-2 16,-14-1 2-16,0 0 1 16,-7 7 4-16,-31 10-6 15,-6 11-5-15,9 16 1 16,-9 2-1-16,6 0-7 15,0 31 7-15,0 15 1 0,11 5 0 16,20 1 3 0,7-7-10-16,20-10-15 0,46-9 1 15,30-17 14-15,4-9 7 16,10 0 0-16,-21-26 6 16,-10-6-3-16,-24-2 15 15,-20 5 13-15,-18 0 6 16,-3 1 23-16,-14 5-22 15,0 3-12-15,0 9 6 16,0 5-19-16,0 6 12 16,0 0-25-16,0 0-9 15,0 14 6-15,0 32-10 16,0 22 13-16,-24 16 2 16,-4 1 6-16,21 5-3 15,0-5-5-15,7-9 0 16,0-5-6-16,0-13 12 0,7-15-6 15,7-17 0-15,0-14 1 16,-7-10-1-16,3-2 0 16,4-12 1-16,17-33 15 15,-11-21-13-15,1-13 1 16,-4-7 4-16,-17-11-5 16,0-10 2-16,0 2-5 15,0 5 0-15,0 14-2 16,-24 26 2-16,17 20 0 15,7 20 1-15,0 12 8 16,0 5-18-16,0 3 8 0,0 0-24 16,38 6 3-1,20 25 1-15,11 6 21 0,-10 0-2 16,-15-2-8-16,-16-4 6 16,-18-5 2-16,-3 0-18 15,-7-4-2-15,-7 1-50 16,-48 3 13-16,4 0-27 15,-1-1-113-15,31-5-109 16,21-12-542-16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0:07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0 874 513 0,'0'0'193'0,"0"0"-107"16,0 0 29-16,0 0 11 15,0 0-40-15,0 0-16 16,0 0-23-16,0 0-18 16,7 0 12-16,7 0-20 15,-7 0 6-15,17-12 33 16,10-13-20-16,28-16 16 16,3-14-15-16,4-7-28 15,-10-6 13-15,-8 5-16 16,-30 5 2-16,-4 7 6 15,-17 3-16-15,0 7 16 16,-10 10-8-16,-11 11-7 16,7 12-4-16,-3 8 1 15,3 0-12-15,1 19 5 16,-11 33-2-16,-11 22 9 0,4 4 0 16,7-4 9-16,17-3-10 15,7-7 1-15,0-11 0 16,0-7-8-16,0-17 6 15,0-14 1-15,18-15-2 16,2 0-8-16,18 0 6 16,7-18 6-16,-1-13-1 15,8-4 8-15,-7 1-3 16,-11 11-5-16,-3 9 0 16,-17 14 1-16,10 0-6 0,7 0-16 15,-4 23-6 1,11 8 16-16,0 6-28 0,-4 4 10 15,-3-10 26-15,0-9-8 16,-3-10 10-16,-4-10-22 16,-10-2 16-16,-1 0 5 15,-2-14 4-15,-5-20 5 16,1-15 9-16,7-8-11 16,-14-3 13-16,7 6-15 15,-7 17 7-15,0 11 18 16,0 14-19-16,-7 10-1 15,-14 2-8-15,4 0-10 16,-3 6 9-16,6 25-3 16,4 7 4-16,10 7-5 15,0-2-3-15,10-4 7 0,41-7-4 16,1-9-17-16,13-12 16 16,-6-11-9-16,3 0 15 15,-4 0-2-15,-20-16 7 16,0-10-5-16,-11-3 7 15,-3 1-3-15,-3 1 5 16,-7 8-8-16,-4 10 1 16,-3 7-4-16,-7 2 4 15,7 0-4-15,-7 0-7 16,7 5-3-16,0 12 8 16,-1 3-5-16,-6-5 0 15,7-8 6-15,-7 0-8 0,0-7 11 16,0 0 4-16,0 0-1 15,0 0 14-15,0-7-12 16,-7-6-4-16,-13-4 11 16,6 2-10-16,-3 4-1 15,3 5-1-15,-10 6 8 16,10 0-16-16,-6 0-1 16,-4 17 2-16,10 21 3 15,0 13-3-15,14 7 7 16,0-5-3-16,14-7-7 15,24-9 8-15,6-17-29 16,1-14-5-16,-11-6 34 16,4 0 2-16,-14-26 3 0,4-8 11 15,-21-9-5 1,10-2 25-16,-10 5-7 0,-7 5-10 16,0 15 15-16,0 14-14 15,0 4-6-15,0 2-12 16,0 0-10-16,0 0 7 15,0 20-9-15,7 8 12 16,6 8-6-16,18 0 13 16,0-8-10-16,4-5 3 15,3-8-23-15,-8-13 23 16,5-2-15-16,3 0 15 16,-7-8 4-16,6-21 3 0,-9-2-7 15,3-6 2-15,-10 5 4 16,-4 7 1-16,-4 7-7 15,-6 10 5-15,0 5-12 16,-7 3 7-16,17 0-4 16,-3 5-8-16,0 19-6 15,3-8 18-15,-3 1-31 16,-7-8 10-16,0-3 14 16,0-6 0-16,-7 0 7 15,0 0 7-15,0 0-6 16,0-6 33-16,0-17-17 15,-7-2-12-15,-7-1 8 16,0 9-13-16,-10 3 6 0,10 8-6 16,7 6-4-1,-17 0-3-15,17 14-6 0,-13 35 13 16,3 14-5-16,10 5 5 16,7-5 0-16,0-18-1 15,0-16-25-15,38-17-2 16,-18-10 12-16,11-2 16 15,0-5 0-15,-10-33 4 16,10-16 15-16,-11-11 16 16,-13-16-15-16,0 2 26 15,-7-1-17-15,0 5-14 16,0 12 18-16,0 12-21 16,-14 19 3-16,-6 12 3 15,9 18-16-15,11 2-2 0,-6 6-8 16,6 36-8-16,0 24 6 15,0 14 14-15,0 11-4 16,24 1 0-16,27-1-1 16,1-11-2-16,6-11-49 15,11-21-77-15,10-22-38 16,4-16-169-16,-1-10-293 16</inkml:trace>
  <inkml:trace contextRef="#ctx0" brushRef="#br0" timeOffset="215">2727 754 666 0,'0'0'123'0,"0"0"-3"0,0 0-15 16,0 0-46-16,0 0-26 15,0 0-33-15,82-6 14 16,-23 6-4-16,6 0-8 15,4 0-4-15,-17 0-28 16,-8 8-140-16,-16 10-80 16,-28 3-373-16</inkml:trace>
  <inkml:trace contextRef="#ctx0" brushRef="#br0" timeOffset="367">2658 951 502 0,'0'0'83'15,"0"0"-24"-15,0 0 28 0,0 0-31 16,0 0 7-16,0 0-4 16,179 40-32-16,-90-40-12 15,8 0-15-15,-1 0-120 16,-7 0-519-16</inkml:trace>
  <inkml:trace contextRef="#ctx0" brushRef="#br0" timeOffset="2122">4357 868 609 0,'0'0'184'0,"0"0"-46"0,0 0-13 15,0 0 8 1,0 0-54-16,0 0 13 0,-28-161-37 15,28 147-24-15,0-2-1 16,0 1-25-16,0 7 1 16,0 2-5-16,21 6 0 15,-1 0-2-15,11 0-5 16,0 26-2-16,-3 13 0 16,-4 8 0-16,-10 1-3 15,-7-3 8-15,-1-4-16 16,5-10 18-16,-4-14-9 15,0-8-12-15,-1-6 15 16,1-3-10-16,0 0 17 16,10-3 23-16,4-26-17 0,3-11 14 15,4-4-14-15,2 2-3 16,-9 8 18-16,3 3-17 16,-10 7-2-16,10 10 1 15,-17 6 5-15,0 8-12 16,13 0 4-16,-13 0-19 15,17 18 19-15,-3 15-18 16,-4 7-14-16,-3-5 25 16,-7-8-15-16,0-6 20 15,10-12-10-15,-17-6-17 16,7-3 28-16,0 0 2 16,6 0 6-16,5-26 11 15,9-2-13-15,4-9 18 0,-10-2-3 16,10 3-18-16,-25-1 36 15,8 5-33-15,-3 4 13 16,-11 11 10-16,0 8-26 16,0 6 20-16,0 3-22 15,0 0-9-15,0 12-1 16,0 22-3-16,6 6 13 16,15 0-11-16,3-4 15 15,-3-7-10-15,3-4 1 16,3-12-19-16,4-8 22 15,-10-5 1-15,10 0 1 16,-11-14 8-16,5-18-7 16,-5-1 10-16,4-5 0 0,-17 7-10 15,7 2 25 1,-14 13-15-16,7 4-2 0,-7 9 2 16,0 3-7-16,0 0-8 15,0 0-7-15,10 15-1 16,4 10 7-16,0-2-10 15,10-6 10-15,-4 1 3 16,4-8-18-16,11-10 20 16,9 0 0-16,8-6 3 15,10-27-2-15,-17-11 1 16,-1-4 1-16,-9-6 32 16,-4 0-25-16,0-7 30 0,-18-2-12 15,-13-2 6 1,0 8 0-16,0 5-17 0,-38 18-5 15,1 17-2-15,16 11-2 16,-3 6-14-16,-4 17 6 16,-2 37-3-16,-1 23-7 15,10 12 10-15,21 3-1 16,0-7 0-16,21-7-19 16,23-15 1-16,11-20-5 15,4-19-1-15,6-17 22 16,18-7-5-16,-11-25 8 15,10-28 7-15,-6-9 0 16,-18-4-5-16,-13-2 5 16,-14-4 2-16,-24 0 31 15,-7-5-17-15,0 2-7 0,-45 11 7 16,-6 11-17-16,-11 16 2 16,3 18-8-16,8 19-2 15,-1 2-8-15,1 55 1 16,6 29 9-16,7 26 0 15,38 4 5-15,0 0-11 16,59-8 6-16,23-17-19 16,7-17-4-16,1-19-38 15,6-20-26-15,0-21-69 16,-6-14-184-16,-18 0-579 16</inkml:trace>
  <inkml:trace contextRef="#ctx0" brushRef="#br0" timeOffset="5555">3459 745 359 0,'0'0'200'16,"0"0"-38"-16,0 0-41 16,0 0 0-16,0 0-37 15,0 0-24-15,-44-42 4 16,44 38-35-16,0 4-2 0,0 0-10 15,0 0-7 1,0 0-8-16,31-3 4 0,20-2-4 16,32-7 15-16,13 1-17 15,7-3 3-15,-7 2-4 16,-30 4 12-16,-22 2-11 16,-33 6 0-16,-11 0-86 15,0 0-65-15,-17 14-12 16,-35 14-15-16,-13 7-326 15</inkml:trace>
  <inkml:trace contextRef="#ctx0" brushRef="#br0" timeOffset="5735">3459 1003 401 0,'0'0'165'0,"0"0"-20"16,0 0 14-16,0 0-55 15,0 0-16-15,269-32-22 16,-211 20-27-16,11-2 3 16,-18 3-41-16,1 2-1 15,-25 6-107-15,-27 3-719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25.0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382 523 800 0,'0'0'156'0,"0"0"-29"16,0 0 0-16,0 0-35 15,0 0-3-15,0 0-75 16,-141-121 8-16,110 121-22 15,-7 0 13-15,-14 29-22 16,15 6 9-16,-8 5 0 16,17-3-10-16,22 3 13 15,6-5-3-15,0-4 0 16,6-2-3-16,39-10-9 16,0-4 2-16,6-12-30 15,-6-3 33-15,-11 0-13 16,4 0 20-16,-7-23 4 15,-10-6 1-15,-4-5 15 0,4-3-19 16,-14 6 7-16,-1 7 19 16,-6 10-23-16,0 9 20 15,0 5-24-15,0 0-7 16,0 9 1-16,11 19-12 16,-4 0 18-16,13-2-7 15,11-9 9-15,-3-9-8 16,10-2 5-16,-1-6 1 15,8 0-5-15,0-8 5 16,-1-24 0-16,1-11 4 16,0-8 8-16,-18-12-7 15,4-6 19-15,-24-2-7 16,-7-9 34-16,0 8-12 0,0 6-22 16,-20 18 27-16,2 22-40 15,5 15 28-15,6 11-32 16,7 0-8-16,-7 34 7 15,0 32-24-15,-3 14 25 16,10 11-2-16,0-4 12 16,0-10-20-16,17-6 10 15,10-16-66-15,-9-10-66 16,2-17-84-16,4-13-76 16,-17-12-114-16</inkml:trace>
  <inkml:trace contextRef="#ctx0" brushRef="#br0" timeOffset="161">595 392 296 0,'0'0'262'15,"0"0"-182"-15,0 0-3 16,0 0-4-16,0 0-40 16,0 0-26-16,127-34-14 15,-48 34-5-15,4 8-339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27.1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0 486 884 0,'0'0'72'16,"0"0"-43"-16,0 0 6 16,0 0-8-16,0 0-14 0,0 0-7 15,0 0-2-15,193-31-4 16,-169 51 3-16,-10 6 3 15,-14 2-6-15,0 1 3 16,0 3 11-16,-7-4-14 16,-31 1 16-16,18-7-7 15,-5-10-8-15,19-6 22 16,6-6-21-16,0 0 5 16,0 0-4-16,13 0 9 15,32 0-9-15,24 0 11 16,3-24-14-16,17-4-22 15,1-7-82-15,-8-7-92 0,-9-7-267 16</inkml:trace>
  <inkml:trace contextRef="#ctx0" brushRef="#br0" timeOffset="242">647 38 74 0,'0'0'723'0,"0"0"-598"0,0 0-35 15,0 0 12-15,0 0-17 16,0 0-58-16,-52-33-7 16,52 57-19-16,28 19 20 15,17 20 31-15,6 8-33 16,11 15 0-16,-4 14 5 0,-13 9-20 16,-17 8 10-1,-28 2-6-15,0-2-7 0,-66-2 0 16,-37-9-1-16,-17-10-92 15,-4-17-75-15,17-17-189 16</inkml:trace>
  <inkml:trace contextRef="#ctx0" brushRef="#br0" timeOffset="797">1417 369 1052 0,'0'0'110'0,"0"0"-32"16,0 0 76-16,0 0-58 15,0 0-36-15,0 0-48 16,0-23-10-16,0 44-4 15,0 24 6-15,0 16-4 16,0 7 0-16,0 0 7 16,0 6-3-16,0-5-4 15,0-6 0-15,0-12-1 16,0-19 8-16,0-15-7 16,0-11 0-16,0-6 4 0,0 0 9 15,-7-6-6-15,-17-31 20 16,4-18-14-16,-5-16-7 15,-2-6 0-15,3-12-6 16,3-2 8-16,7-6-8 16,-10 3 0-16,11 7 0 15,6 14 0-15,7 13-2 16,0 19 0-16,0 18 0 16,14 12-6-16,-1 7 1 15,18 4-10-15,14 0-1 16,-7 9 17-16,13 20-26 15,-16 12 18-15,3 9-6 16,-8 11-17-16,-16 2 21 16,-14-1-25-16,0 1-47 0,-20-2-18 15,-25-7-42-15,0-8-62 16,14-10-168-16</inkml:trace>
  <inkml:trace contextRef="#ctx0" brushRef="#br0" timeOffset="8004">1802 532 532 0,'0'0'163'0,"0"0"-10"16,0 0-11-16,0 0-57 15,0 0-5-15,0 0-6 16,0-51-32-16,0 45 28 16,0 0-26-16,0 2 2 15,0 4 2-15,0 0-39 16,0 0 3-16,0 0-12 0,0 8-27 15,0 17 23 1,0 6 3-16,-14 12 2 0,-3 0 2 16,10 3 6-16,7-1-7 15,0-1-2-15,0-7-16 16,7-11-10-16,24-16-31 16,0-10 34-16,-3 0 16 15,3-15 12-15,13-18-5 16,-16-7 2-16,3-2 0 15,-18-4 27-15,5 5 0 16,-5 1-13-16,-13 12 22 16,7 11-29-16,0 5 13 15,-7 10-15-15,0 2-4 16,0 0-6-16,0 0-19 16,0 11 12-16,0 17 0 0,0 10 17 15,0 2-14 1,0-3-31-16,0 0-18 0,24-5 17 15,14-10 14-15,-10-13 4 16,3-9 9-16,-4 0 7 16,11-29 5-16,-7-10 3 15,-11-1 0-15,-13-1 37 16,4 1-18-16,-11 3 15 16,0 5 5-16,0 4-26 15,0 2 14-15,0 9-17 16,0 9-13-16,0 4 6 15,0 4-6-15,0 0-19 16,0 20-1-16,0 18-14 16,7 13 31-16,6 4-33 0,11-4-19 15,4-3 28-15,3-1-1 16,-4-11 21-16,-3-9 1 16,-10-5-48-16,-14-8 39 15,0-7-18-15,0-2-21 16,0-2 19-16,0 0 22 15,-21-3 13-15,4 0 10 16,4 0-2-16,6 0-2 16,7 0 8-16,0-3-1 15,58-14 9-15,25-12-22 16,13-8 0-16,7-6 1 16,0-9 9-16,-7 1-5 15,-20-6 49-15,-17 2 0 0,-15-4 33 16,-13-4-9-1,-17 0-1-15,-14 0-12 0,0 3-31 16,0 11 8-16,-31 12-17 16,4 12-15-16,9 13 12 15,5 6-22-15,6 6-7 16,-7 0 6-16,-3 36-14 16,-4 26 15-16,7 17 0 15,14 10 5-15,0-1-12 16,0-5 7-16,21-2-7 15,10-18-5-15,-4-15-32 16,4-17 35-16,0-17-12 0,-3-14 11 16,10 0 7-16,0 0 6 15,-4-19-2-15,-3-7 4 16,0 3 8-16,-17 6-11 16,10 2-2-16,-18 10 1 15,1 5-6-15,7 0 5 16,17 0-11-16,7 0 9 15,3 28-79-15,-3 13-16 16,0-1-75-16,6 3-145 16</inkml:trace>
  <inkml:trace contextRef="#ctx0" brushRef="#br0" timeOffset="8476">4041 523 916 0,'0'0'73'16,"0"0"22"-16,0 0-3 16,0 0-81-16,0 0-3 15,0 0-8-15,223-25 5 16,-120 22-3-16,0 3 4 15,1-6-6-15,-15 0 0 16,-13-4 1-16,-25-3 2 16,-13 5 0-16,-24-4 6 0,-14-2 66 15,0-3-15-15,0 0 10 16,-7-6-44-16,-31 2-26 16,-7 5 11-16,-6 4-8 15,20 1-3-15,10 8 12 16,14 1-11-16,7 2 6 15,0 0-7-15,0 0-1 16,0 0-5-16,35 14-12 16,20 14 18-16,3 3 4 15,1 1 4-15,-8-3-8 16,8 2 0-16,-15-2 4 16,1 0-11-16,-21 2 9 15,-17 1-4-15,-7 4-46 0,-31 7-111 16,-48 3-25-1,-35 8-294-15</inkml:trace>
  <inkml:trace contextRef="#ctx0" brushRef="#br1" timeOffset="116246">5591 172 707 0,'0'0'155'0,"0"0"-66"16,0 0 27-16,0 0-39 16,0 0 10-16,0 0-11 15,-185-8-71-15,185 8 24 16,0 0-29-16,0 0 2 16,58-9-2-16,31-6 1 15,46-7 15-15,12-7-3 16,-6 1 3-16,-31 1-16 15,-34 13 0-15,-31 8 7 16,-38 6-26-16,-7 0 3 16,0 0-93-16,-7 12-18 15,-38 17-12-15,0-3 0 0,-6-6-43 16,20-6 111-16,0-3 49 16,17-5 22-16,7 0 2 15,-6 0 25-15,13-4-5 16,-18 10 43-16,11 8-19 15,-6 11-3-15,-5 15 49 16,12 8-45-16,-8 13 15 16,14 6 4-16,0-1-39 15,0-1 35-15,0-5-45 16,0-6-13-16,0-6 10 16,7-8-14-16,0-12 0 15,-1-10 4-15,-6-14 10 16,0-10-14-16,0 0 13 15,0 0-13-15,-20-20 25 0,-11-14-25 16,10 0 0-16,-3 0 3 16,-3 2 10-16,13 11-13 15,-3 11 0-15,10 4 7 16,0 4-16-16,7 2 9 16,0 0-13-16,0-4-4 15,52 2-34-15,6-10 51 16,25-5 8-16,-11-3 3 15,3-6-1-15,-30 4-7 16,0 4-3-16,-31 4 36 16,3 5-30-16,-10 1 46 15,0-1-4-15,-7 4-25 16,0 1 32-16,0 4-54 0,0 0-1 16,6 0 0-16,1 9-19 15,0 17 19-15,17 6 0 16,-10 0 3-16,10-1-3 15,-10-3 0-15,6-3 0 16,-2-7-3-16,-5-7 8 16,1-11-5-16,3 0 0 15,4 0 1-15,10-26 5 16,-4-8-6-16,11-3 0 16,0 5-1-16,-17 6 13 15,3 10-12-15,-17 10 0 16,-7 3 3-16,6 3-21 0,8 0 12 15,3 3 6-15,4 19-16 16,-4 2 10-16,4-2 5 16,0-5-1-16,3-7-13 15,-4-5 9-15,-3-5-2 16,4 0 8-16,3 0-5 16,-3-18 20-16,3-13-15 15,3-6 0-15,-3-3 10 16,-3-3-7-16,-14 3 0 15,-7 9 4-15,0 2 21 16,0 9-22-16,0 6 12 16,-7 11-18-16,7 3 13 15,0 0-29-15,0 0 9 16,0 24 4-16,0 18-15 16,0 9 29-16,0 3-11 0,38-5 0 15,0-6 0-15,-11-5-18 16,11-8 17-16,-14-7 1 15,-3-3-7-15,-21-6 2 16,7-8-1-16,-7-2 1 16,0-4-46-16,-7 0 46 15,-31 0 5-15,-14 0 1 16,14-13 2-16,11 0 7 16,3 0-10-16,17 6 0 15,7 1 9-15,0 3-28 16,0-3 15-16,0 0-9 15,14-5 8-15,17 0 2 0,13-10 3 16,1-1 0-16,7-10 3 16,-1-2-1-16,-6-6-1 15,-14 6-1-15,-10 0 24 16,-15 2-19-16,-6 9 22 16,0 1 5-16,0 7-18 15,0 6 31-15,0 1-45 16,-6 8 0-16,-1 0-1 15,7 0-12-15,0 20 11 16,0 19-2-16,0 11 4 16,0 1-4-16,0-5 4 15,13-7 0-15,18-4-4 16,-10-15-9-16,3-6 3 0,-10-8-3 16,0-6-3-16,3 0 7 15,3 0 9-15,11-20 0 16,-10-6 7-16,3-3 3 15,-10 1-10-15,10 5 0 16,-10 3 4-16,-1 9-11 16,5 8 7-16,-5 3 0 15,1 0-4-15,10 20-12 16,-3 17 15-16,3 3 1 16,-4-3-11-16,1-5 5 15,3-12-38-15,-10-6 31 16,10-8 8-16,-10-6-16 0,-1 0 21 15,18-26 4-15,0-20-2 16,14-17 31-16,-11-5-8 16,-3-10 5-16,-17-1 23 15,-14 4-21-15,0 1 14 16,0 12-24-16,-20 8 10 16,-11 21 12-16,17 16-38 15,0 14 10-15,14 3-16 16,0 3 0-16,0 46-15 15,0 22 13-15,0 14 2 16,0 7 1-16,0-3-1 16,21-12-11-16,-1-11 0 0,11-17-126 15,0-18-19 1,4-17-19-16,-4-14-22 16,-1 0-5-16,-9-25 39 0,-14-15 72 15,-7-9 58-15,0 3 33 16,-7 4 38-16,-44 1 27 15,-1 11 50-15,0 2-2 16,1 12-13-16,20 7-1 16,10 9-22-16,21 0-76 15,0 0-1-15,0 3-5 16,0 14-4-16,21-3-5 16,10-4 12-16,7-8 2 15,6-2 24-15,-9 0-19 0,16 0 26 16,-6-8-6-1,-14-5-14-15,-10 11 43 16,-4-1-38-16,-10 1 11 0,-7 2 20 16,0 0-39-16,7 0 0 15,-1 20-8-15,12 13 0 16,-12 13 4-16,-6 3-3 16,0-3-1-16,0-6 0 15,7-9 13-15,-7-8-13 16,0-9 0-16,7-8-69 15,-7-2-63-15,0-4-97 16,0 0-57-16</inkml:trace>
  <inkml:trace contextRef="#ctx0" brushRef="#br1" timeOffset="116543">8259 166 355 0,'0'0'198'15,"0"0"-47"-15,0 0-45 16,0 0-10-16,0 0-11 15,0 0-67-15,0 0-14 16,-89-85-4-16,89 110 0 16,0 7 0-16,0-1 0 15,7-8 6-15,14-3-8 16,10-11 2-16,-7-7 0 16,-11-2 4-16,1 0 5 15,-7-2 4-15,-7-24 26 16,0-3-7-16,0 3 24 0,-7 4-52 15,-14 5-2 1,-3 5-2-16,18 9-14 0,-1 3-54 16,0 9-49-16,7 28-49 15,0 11-72-15</inkml:trace>
  <inkml:trace contextRef="#ctx0" brushRef="#br1" timeOffset="117266">8665 489 182 0,'0'0'574'0,"0"0"-451"0,0 0-13 16,0 0 6 0,0 0-46-16,0 0-5 0,-213-120-22 15,182 120-43-15,10 8 9 16,-3 30-9-16,17 7 0 15,1 7-8-15,6-3 15 16,0-6-7-16,20-12 0 16,25-11 0-16,-7-9-9 15,0-8 9-15,-11-3 0 16,4 0-4-16,-7-6 19 16,-10-17-13-16,-7-5 0 15,0-6 6-15,-7-3 14 16,0-6-22-16,-7-3 7 15,-24 6 32-15,3 4-39 0,4 8 33 16,4 15-13-16,13 4-14 16,-10 9 6-16,10 0-12 15,-7 3-7-15,0 35-10 16,14 10 15-16,0 6 2 16,0-2 0-16,7-7 6 15,38-13-12-15,-1-8 6 16,8-11 0-16,0-8-3 15,-1-5 15-15,-6 0-12 16,6 0 0-16,-13-8 9 16,-10-12 1-16,3-6-10 15,-18-2 0-15,-6 2 3 16,4 3 14-16,-11 9-14 0,0 5-3 16,0 6 8-1,0 3-11-15,0 0 3 0,0 0-21 16,7 18 16-16,6 8-4 15,1-1 9-15,3-2 0 16,4-8 6-16,-14-7-14 16,0-6 8-16,10-2 0 15,-10 0-1-15,13 0 19 16,-3-8-16-16,11-18-2 16,17-5 9-16,-1-1-10 15,1 7 1-15,-7 7 0 16,0 10-9-16,-4 8 9 0,4 0 0 15,7 0 0 1,-8 13-23-16,8 20-10 0,7-2-190 16,-1 1-148-16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26.9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0 843 653 0,'0'0'213'0,"0"0"-137"16,0 0 14-16,0 0-3 16,0 0-31-16,96-171 1 15,-37 123-39-15,-8-9-8 16,-6-4 42-16,-14 4-14 16,-17-6 1-16,-14-2-2 15,0 5-13-15,-28 5 24 0,-17 12-30 16,8 17-3-1,6 18 20-15,10 8-34 0,14 0 3 16,-17 34-4-16,3 32-5 16,-3 17 0-16,11 6 5 15,13-6 0-15,0-6-10 16,31-8 17-16,3-12-7 16,4-17 0-16,0-15 9 15,-11-11-12-15,4-14 3 16,0 0 0-16,14-2-6 15,13-34 17-15,7-5-11 16,4-6 0-16,-17 8 11 16,-25 10-20-16,-9 14 9 15,-5 10 0-15,1 5-8 16,10 5-18-16,4 24 19 0,3 9 6 16,-1-1-32-1,-2-6 21-15,-4-8-27 0,4-10 23 16,3-9 8-16,-1-4-8 15,5 0 16-15,10-20 1 16,-1-14 8-16,-6-9-1 16,-7-3-8-16,-31-3 0 15,0-5 23-15,0 0-20 16,-17 5 15-16,-18 5 1 16,11 20-14-16,4 12 21 15,13 12-26-15,-3 0-3 16,3 12 2-16,7 33-23 0,0 16 24 15,0 2 0-15,17-9 12 16,17-11-14-16,4-15 2 16,7-13 0-16,-1-9-13 15,8-6 15-15,6 0-2 16,-6-6 0-16,10-23 11 16,-4-5-5-16,-13-4-6 15,0 1 0-15,-18 6-3 16,-9 8 7-16,-5 9-4 15,-13 7 0-15,0 7 7 16,7 0-19-16,0 7-11 16,10 24 0-16,-10 0 17 15,7-2-52-15,-7-9 6 16,0-9 41-16,3-8 0 0,-10-3 11 16,0 0 0-16,0-3 12 15,0-23 1-15,0-4-5 16,-31-2 2-16,-7-2 20 15,0 2-19-15,11 6 33 16,-4 5-35-16,3 11-1 16,11 7 5-16,-3 3-13 15,-5 18-5-15,-2 31-3 16,3 13 16-16,10 1-13 16,14-9 5-16,0-8 0 15,45-9-11-15,13-14 16 0,1-6-5 16,10-14 0-1,3-3 10-15,-4 0-7 0,-9-29-3 16,-1-8 5-16,-20-3 2 16,-7 0 0-16,-10-6-7 15,-14 4 22-15,-7 10-20 16,0 9 24-16,0 15-26 16,0 5 7-16,0 3-16 15,0 3-15-15,0 31 22 16,13 6-9-16,5-1 22 15,9-4-10-15,11-7-1 16,7-4 0-16,6-10-3 16,8-5 4-16,3-7-1 15,3-2 8-15,-7 0 4 16,-6-15-3-16,10-10-9 0,-18 0 0 16,1 2 4-16,-17 3-2 15,-4 6-2-15,-4 2 0 16,-6 10 12-16,17 2-25 15,-7 0 13-15,-3 10-10 16,-1 16-2-16,-2 3 2 16,-5-3 10-16,-13-6-3 15,7-10-10-15,-7-3 9 16,0-5 2-16,0-2 2 16,0 0 2-16,0 0 2 15,0-9 1-15,-14-16-3 16,-16 0 9-16,2-1-1 0,-3 3-10 15,10 9 3-15,-9 6 3 16,5 8-6-16,-2 0-4 16,-4 10-1-16,-7 30 0 15,18 12 5-15,6 5 0 16,14-8-1-16,0-9-16 16,7-12 12-16,13-10-7 15,18-18 11-15,0 0-1 16,7-6 2-16,6-34 0 15,-6-15 2-15,-7-10 6 16,-11-6-2-16,-3-7 4 16,-24-5 34-16,0-6-43 15,0 4 32-15,-24 4-28 0,4 16 1 16,-4 25 9 0,10 20-6-16,7 14-9 0,0 6 0 15,-10 38-25-15,10 36 25 16,0 23 0-16,7 12 6 15,0-9-18-15,45-6 14 16,13-14-4-16,25-11 0 16,13-20-114-16,31-15-45 15,4-20-185-15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50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313 560 5 0,'0'0'457'0,"0"0"-254"0,0 0-104 15,0 0 35 1,0 0-10-16,0 0-13 15,-72-154-1-15,72 137 1 0,0-4-35 16,0 11 2-16,0 1-40 16,0 6-6-16,0 3-4 15,0 0-17-15,0 0-16 16,0 20 5-16,0 29-6 16,0 11-4-16,0 5 10 15,0 1 0-15,0-12 1 16,0-8 11-16,0-17-12 15,13-12 0-15,1-8-1 16,3-7-15-16,4-2 10 16,10-2 6-16,20-38-13 15,8-7 22-15,-14 2-9 0,-1 7 0 16,-30 13 4-16,3 11-3 16,-17 8-1-16,0 3 0 15,0 3-7-15,7 0-1 16,0 0 0-16,7 9-20 15,0 14 12-15,10 3 7 16,-4 2-8-16,-3-3 17 16,-3 1-8-16,0-8-1 15,3-7-8-15,-17-5-9 16,7-4-10-16,0-2 30 16,7 0 4-16,3-17 2 15,10-19 3-15,11-2 12 16,0 7-15-16,-11 8 0 0,-2 11 4 15,-12 9-13-15,-6 3 9 16,10 0 0-16,-3 0-8 16,0 6 6-16,3 8-1 15,4 10 3-15,-1-8 0 16,-3-2-5-16,4-2 5 16,-4-9 0-16,-3-3-5 15,0 0 21-15,10-29-16 16,3-28 2-16,11-17 6 15,0-12 15-15,-10 3-19 16,-11 3 7-16,-10 9 27 16,-7 11-31-16,0 11 12 0,0 21-4 15,0 14-11 1,-7 10 24-16,0 4-28 0,7 4-9 16,-17 35 2-16,3 24 9 15,7 14-2-15,7 6 0 16,0-2 5-16,0-1-17 15,14-12-5-15,30-11-43 16,1-11-5-16,0-17-66 16,6-15-15-16,-13-14-33 15,-17 0-43-15,-14-6-60 16</inkml:trace>
  <inkml:trace contextRef="#ctx0" brushRef="#br0" timeOffset="199">1069 406 340 0,'0'0'205'16,"0"0"-148"-16,0 0-52 16,0 0 73-16,275-54-9 15,-134 25 27-15,-17 3-35 16,-10 4-18-16,-42 7-8 16,-28 9-28-16,-26 6-14 15,-18 0-23-15,-45 0-287 16,-62 12-307-16</inkml:trace>
  <inkml:trace contextRef="#ctx0" brushRef="#br0" timeOffset="562">165 60 423 0,'0'0'218'0,"0"0"-114"15,0 0-64-15,0 0-24 16,0 0 12-16,0 0-26 16,-14 111 32-16,42-76-17 0,10-13-17 15,13-10 20 1,-6-10 16-16,0-2 19 0,-15 0 11 15,-9-16-36-15,3-16 41 16,-24-2-4-16,0-5-5 16,0 0 24-16,-51 9-72 15,-1 2-7-15,-17 13-7 16,11 9 4-16,-1 6-4 16,8 0 0-16,-4 26-20 15,27 19-10-15,28 18-150 16,0 3-80-16,83 1-363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51.1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96 460 681 0,'0'0'187'0,"0"0"-48"15,0 0-71-15,0 0 38 16,0 0-12-16,0 0-92 15,-96-38 6-15,106 82-8 0,31 16 0 16,28 6 28-16,-4-1-25 16,25-5-3-16,6-3 2 15,-6-11 6-15,-1-11-16 16,-24-15-53-16,-27-13-103 16,-24-7-14-16,-14 0-18 15,0-33-69-15</inkml:trace>
  <inkml:trace contextRef="#ctx0" brushRef="#br0" timeOffset="150">416 543 311 0,'0'0'251'0,"0"0"-110"15,0 0-59-15,0 0 23 0,0 0-29 16,0 0-70-16,-141-46 2 16,134 86-7-16,-7 15-1 15,-3-1 1-15,17 1 10 16,0-2-22-16,0-7-21 15,0-3-262-15</inkml:trace>
  <inkml:trace contextRef="#ctx0" brushRef="#br0" timeOffset="375">956 337 622 0,'0'0'132'0,"0"0"-40"16,0 0-69-16,0 0 0 15,0 0-17-15,0 0 4 16,268-3-8-16,-179 3-2 16,-17 3-70-16,-17 6-133 15,-34 2-227-15</inkml:trace>
  <inkml:trace contextRef="#ctx0" brushRef="#br0" timeOffset="523">787 701 574 0,'0'0'55'16,"0"0"-41"-16,0 0 65 0,0 0-14 15,265-12-16-15,-131-5-47 16,14-1-2-16,3 2-30 15,-20 6-227-15</inkml:trace>
  <inkml:trace contextRef="#ctx0" brushRef="#br0" timeOffset="2165">2180 597 679 0,'0'0'93'0,"0"0"50"16,0 0-36-16,44-151-29 15,-37 101 26-15,-7 0-81 16,0-2-3-16,0 1 33 16,-13 5-41-16,-12 9 26 15,5 14-12-15,13 11-22 16,0 10 18-16,7 2-22 15,-7 14-19-15,-3 35 12 16,3 16 14-16,7 9-5 0,0 4-2 16,0-6 4-16,0-10-12 15,7-7 8-15,17-9 0 16,-10-16-2-16,-1-7 7 16,5-13-11-16,-5-10 5 15,1 0 1-15,24-26 3 16,7-21-3-16,6-1 0 15,-13 5-2-15,-7 15 17 16,-10 12-15-16,-14 11 0 16,-1 5-18-16,12 0 12 15,-12 24-35-15,1 15 34 16,-7 4-8-16,7 1-45 16,0-10 55-16,0-10 3 15,17-17-24-15,-10-7 23 0,17 0 3 16,-4 0 0-16,-3-26 4 15,7-5 11 1,-24-3-14-16,-7-1 6 0,0-5-5 16,0 0 32-16,-17 0-26 15,-17 3 3-15,-4 8 3 16,7 12-3-16,17 12-17 16,0 5 6-16,14 17-2 15,-10 28-8-15,10 12 10 16,0 4 0-16,17-10-2 15,21-8 7-15,3-11-6 16,4-11 1-16,-7-14 0 16,13-7 1-16,11 0-1 0,-3-17 0 15,-1-15 7 1,-13 4 3-16,-14-1-10 0,-4 7 0 16,-9 2 9-16,-12 8-14 15,1 6 5-15,-7 6 0 16,14 0-3-16,-7 0-20 15,-7 26 20-15,17 5-16 16,-3 1-35-16,-7-1 46 16,0-8-51-16,-1-7 33 15,5-11 18-15,-4-5-9 16,-7 0 17-16,0 0 3 16,0-26 3-16,0-9 11 15,0 4-16-15,-18-1 17 16,-9 6 6-16,-4 4-18 15,-7 7 11-15,11 7-17 0,3 8 7 16,3 0-15-16,7 15 0 16,-10 21 8-16,10 7 0 15,8 3 11-15,6-6-13 16,0-3 2-16,0-8-1 16,0-7-13-16,0-7 12 15,20-6 2-15,-6-7-3 16,24-2 13-16,0 0-10 15,-7-11 0-15,3-20 2 16,-10-4 4-16,-3-2 1 0,-4 0-5 16,-17 2 27-1,0 10-28-15,0 11 20 0,0 5-12 16,0 9-1-16,0 0-16 16,0 14-2-16,0 18 10 15,0 2 0-15,14 0 12 16,-1-8-16-16,11-6 4 15,-3-9-16-15,3-9 6 16,21-2 1-16,-11 0 9 16,28-16 3-16,-10-11 7 15,-1-6-10-15,-6-2 0 16,-11 4 8-16,4 3-3 16,-7 5-3-16,-10 8-2 15,-4 7 2-15,-10 8 10 16,0 0-20-16,-1 0 8 0,-6 16-6 15,7 14-7-15,-7-5 13 16,0-5 0-16,7-8 1 16,4-10 12-16,-11-2-13 15,0 0 6-15,0 0-3 16,0-19 7-16,-31-4-10 16,0 3 0-16,3 3 0 15,-10 7 2-15,14 6-2 16,4 4 0-16,-4 0 3 15,3 11-16-15,0 26 13 16,-10 14 0-16,18 4 0 16,-5-7-5-16,18-5 5 0,0-12-22 15,0-11-28 1,24-10 35-16,4-10-9 0,3 0 24 16,21-35 14-16,-15-11-6 15,15-11 25-15,-21-8 6 16,-4-10-12-16,-9-10 47 15,-12-7-28-15,1 0-16 16,-7 1 14-16,0 11-40 16,0 19 17-16,0 21-9 15,0 21-11-15,0 16 29 16,0 3-30-16,0 20-2 16,7 39-10-16,-7 22 9 0,14 13 3 15,3 0 0-15,4-5-13 16,3-5 11-16,3-16-117 15,4-14-37-15,7-17-35 16,7-14-199-16</inkml:trace>
  <inkml:trace contextRef="#ctx0" brushRef="#br0" timeOffset="2346">4360 537 636 0,'0'0'165'15,"0"0"-40"-15,0 0 2 16,0 0-47-16,0 0-13 16,0 0-67-16,0-49-6 15,0 64-55-15,0 11-122 0,0-4-390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55.0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374 700 806 0,'0'0'174'0,"0"0"-71"16,0 0 7-1,0 0-18-15,0 0-61 0,-76-148 12 16,56 136-23-16,2 6-16 16,-9 4 5-16,3 2-9 15,-11 0 0-15,-9 14 0 16,-1 21 5-16,0 4-5 16,14 5 0-16,25-5 5 15,6-7-26-15,0-4 21 16,37-5-10-16,15-11 1 15,6-10 9-15,11-2 0 16,-10-5 0-16,-1-27 11 16,-6-8-4-16,-1-14 0 0,-13-7-5 15,-17-10 23 1,-4-6-20-16,-17-3 16 0,0 3 3 16,0 0-20-16,-31 6 26 15,-7 8-30-15,11 17 0 16,-4 15 0-16,17 16 17 15,7 15-19-15,-3 0 2 16,10 29-6-16,0 28-5 16,0 22 11-16,0 10 0 15,24 9-5-15,14-1 18 16,6 0-13-16,1-11 0 16,7-18 2-16,-18-16-20 15,4-21 15-15,6-10-24 0,1-19 23 16,0-2-2-16,0 0 6 15,-1-20 0-15,-13-11 2 16,-17-7 0-16,-7-1-2 16,-7-4 0-16,0-1 5 15,-21 8 10-15,-10 9-18 16,-7 13 3-16,18 11-10 16,3 3 2-16,3 15 8 15,-7 25 0-15,-3 11-3 16,10 4 16-16,14-4-13 15,0-2 0-15,0-7-1 16,0-7-12-16,0-9 5 16,7-12-12-16,7-6 13 15,3-8-45-15,4 0 52 0,-7 0 0 16,10-20 13-16,3-8-6 16,-10-1-7-16,4 1 0 15,-4 2 1-15,-10 12 15 16,0 5-16-16,-7 7 0 15,0 2-1-15,14 0-14 16,-1 0 5-16,12 20 10 16,-5-1-8-16,18 1 20 15,0-6-12-15,6-8 0 16,1-6 2-16,0 0-8 16,-18-8 6-16,4-21 0 15,0-13 5-15,-3-10 12 0,-4-8-17 16,-10-12 5-1,-14-5-2-15,0 0 33 0,-7 5-28 16,-24 6 13-16,-14 15 20 16,18 17-39-16,-4 14 24 15,17 15-26-15,-3 5-8 16,10 10-9-16,0 43 18 16,7 15-1-16,0 8 3 15,0 5 9-15,0-4-22 16,31-8 10-16,-4-9-43 15,4-14-24-15,-17-16-47 16,3-12-36-16,-10-12 22 16,-7-6-34-16,0 0 95 0,0-28-19 15,0-14 10-15,-7 3 68 16,-24-4 6-16,0 6 2 16,4 3 35-16,3 8-2 15,10 12 35-15,14 5 2 16,0 9-29-16,7 0-18 15,38-2-9-15,30-2-13 16,-9-2 37-16,16-2-24 16,-17 2 29-16,-6-2-9 15,-14 2-16-15,-21 4 35 16,-4-2-31-16,-13 4 0 16,-7 0 2-16,0 0-14 0,0 0 11 15,0 0-21 1,0 0 11-16,0 0-20 0,-14 9 18 15,-13 11-3-15,-4 9 4 16,7 5 3-16,10 3-13 16,7 0 0-16,7 1 3 15,0-7-13-15,0-11 10 16,0-8-6-16,0-7 2 16,14-5-13-16,17 0 17 15,0-5 2-15,3-21 5 16,-3-6 11-16,0 0-18 15,-10-1 17-15,-14-2 49 16,-7 4-44-16,0 5 30 16,0 14-19-16,0 6-31 15,-7 6 1-15,7 0-3 0,0 28 0 16,0 13-9-16,0 6 28 16,0-5-19-16,0-4 0 15,31-10-4-15,13-8-13 16,8-8-48-16,7-12-81 15,-8 0-52-15,-13-26-319 16</inkml:trace>
  <inkml:trace contextRef="#ctx0" brushRef="#br0" timeOffset="187">2100 248 821 0,'0'0'168'0,"0"0"-29"15,0 0-38-15,0 0-4 16,0 0-92-16,0 0 11 16,0 0-32-16,89 12-11 15,-75 31-135-15,-7 0-105 16,-7 0-237-16</inkml:trace>
  <inkml:trace contextRef="#ctx0" brushRef="#br0" timeOffset="360">2145 789 711 0,'0'0'62'0,"0"0"-52"0,0 0 47 15,-179 195-29-15,100-127-28 16,-4-5-26-16,-6-11-451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44.6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9 510 519 0,'0'0'123'0,"0"0"-55"16,0 0 5-16,0 0 10 16,0 0 5-16,0 0-62 15,-21 3-16-15,21-1 20 16,0-2-23-16,14 0 4 0,31 0 3 16,30-11-6-1,21-6 7-15,14 2-15 0,7 1 0 16,4 0-7-16,-25 0 7 15,-31 6-85-15,-41 0-84 16,-24 8-68-16,-6 0-279 16</inkml:trace>
  <inkml:trace contextRef="#ctx0" brushRef="#br0" timeOffset="189">394 264 318 0,'0'0'198'0,"0"0"-73"0,0 0-16 15,0 0-31-15,0 0-76 16,0 0 19-16,-28 68-10 16,28-7 9-16,0 2 26 15,0-1-36-15,0-2 18 16,14-6-17-16,0-5-1 16,10-9-1-16,-3-4-9 15,9-8-78-15,8-14-210 16</inkml:trace>
  <inkml:trace contextRef="#ctx0" brushRef="#br0" timeOffset="627">1202 61 644 0,'0'0'95'16,"0"0"-8"-16,0 0-58 15,0 0 12-15,0 0-7 16,0 0-33-16,244-46 38 16,-175 41-35-16,-4-1-1 15,-3 3 12-15,-10 3-3 0,-18 0-12 16,-3 0 0-1,-17 0 9-15,-8 17-19 0,-6 6 10 16,0 11 0-16,-13 12 1 16,-46 5 13-16,-30 12-3 15,-1 3 11 1,-6 2-20-16,24-10 24 0,17-13-26 16,27-10 0-16,28-12-6 15,0-6 11-15,28-5-5 16,61-10 19-16,45-2-19 15,32 0 28-15,-5-2-28 16,-20-4 0-16,-38 6-8 16,-51 0-194-16,-35 0-502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57.4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99 756 601 0,'0'0'154'0,"0"0"-44"15,0 0-2-15,0 0 36 16,0 0-41-16,0 0-83 15,-99-97 18-15,154 39-37 16,10-18 7-16,17-9 8 16,-9-8-6-16,-11 11 0 0,-35 12-6 15,-13 11 2 1,-14 13 13-16,0 9-18 0,-21 8 4 16,-10 15-1-16,-3 6 8 15,-11 8-12-15,0 5 0 16,1 41 4-16,-1 17-13 15,14 11 9-15,17 12 0 16,14-3-1-16,0-2 6 16,0-14-5-16,31-10 0 15,4-16-6-15,3-13-5 16,-1-14-8-16,1-14-14 16,7 0 30-16,0-5 4 0,-4-26-1 15,21-10 0 1,-18 1 4-16,1 3-15 0,-11 11 11 15,-16 17 0-15,-5 9-1 16,1 0-32-16,3 13 31 16,4 21 2-16,-7 9-5 15,10-1-4-15,3-1 9 16,-3-10 0-16,7-11-4 16,-17-8-2-16,0-12-8 15,0 0 3-15,3-14 11 16,10-30 3-16,-3-13-2 15,-3-9-1-15,-4 0 3 16,-10-2 14-16,-7 8-14 16,0 11-3-16,0 15 2 15,-7 14 5-15,-24 14-2 0,0 6-5 16,-3 0 3-16,3 32 8 16,10 17-11-16,4 16 0 15,17 1 0-15,0 3-9 16,31-12 5-16,14-12 4 15,-1-12-9-15,-9-14-23 16,3-13 26-16,0-6-10 16,-1 0 16-16,1-35-2 15,7-13 4-15,-11-9-2 16,4-4 4-16,-7 7 10 0,-10 14-14 16,-14 17 0-1,-1 15 1-15,-6 8-9 0,11 0 8 16,2 14-5-16,1 23-8 15,3 9 20-15,-3-3-8 16,-7-9 1-16,7-17-36 16,-4-5 14-16,-3-10-29 15,-7-2 51-15,0 0 1 16,0-11 0-16,0-27 11 16,-7-7-12-16,-17-1 7 15,10 6-6-15,-17 9 2 16,11 5 8-16,-4 11 25 15,10 7-34-15,0 8 5 16,4 0-7-16,3 13-6 16,-14 40 0-16,4 15 6 0,10 7 0 15,7-6-2 1,0-12 0-16,7-20-4 0,24-11-15 16,0-18-22-16,-10-8 41 15,10 0-17-15,-4-25 19 16,4-18 18-16,7-3-7 15,-18-5 3-15,5 5 5 16,-19 5-19-16,1 7 37 16,-7 17-36-16,0 11 6 15,0 6-7-15,7 12-7 16,0 33-6-16,3 10 11 16,4 5 4-16,14-9 1 0,-4-15-3 15,7-8-3 1,-4-17-2-16,-3-11-4 0,4 0 9 15,10-23 0-15,-1-20 6 16,8-8-1-16,0-4 0 16,-18 2-5-16,-3 6 13 15,-10 10-3-15,0 14-10 16,3 11 0-16,-3 12-3 16,10 0-6-16,-3 12 1 15,9 22 8-15,-16 9-14 16,0-3 6-16,-7-6 5 15,3-11 1-15,-3-11 2 16,-7-9-11-16,0-3 18 16,0 0-7-16,0 0 28 15,0-17-27-15,-17-12 12 0,-11-2-12 16,4 4 4-16,4 11-1 16,-4 7-4-16,10 9-3 15,0 0-10-15,-10 20 20 16,10 25-7-16,-10 10 0 15,17 2 5-15,7-8-21 16,0-12 12-16,31-11-26 16,7-14 29-16,0-10-20 15,3-2 21-15,4-11 0 16,-7-29 6-16,-1-12 4 16,-6-8-9-16,-17-11 29 15,-7-7 17-15,-7-4-36 0,0 0 34 16,0 6-17-16,-14 22-24 15,7 17 24-15,-10 23-17 16,10 14 26-16,7 0-37 16,0 14-17-16,0 35 15 15,0 15-6-15,0 18 16 16,7 6-19-16,24 0 11 16,21-7-155-16,6-13-93 15,1-19-331-15</inkml:trace>
  <inkml:trace contextRef="#ctx0" brushRef="#br0" timeOffset="222">2468 190 568 0,'0'0'50'0,"0"0"-50"15,0 0 0-15,0 0 30 16,224 0 10-16,-128 0-36 16,-6 0-2-16,-25 11-2 15,-20 4-131-15,-28 7-209 16</inkml:trace>
  <inkml:trace contextRef="#ctx0" brushRef="#br0" timeOffset="360">2499 516 485 0,'0'0'90'15,"0"0"-84"-15,0 0 83 0,0 0-51 16,258-23-25-16,-151 6-13 16,-11-1-132-16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1:59.6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0 589 682 0,'0'0'76'16,"0"0"13"-16,0 0 33 15,138-169-61-15,-107 115-27 16,0 5 4-16,-17-3-26 16,-7 4 23-16,-7 3-4 15,0 1-21-15,0 7 36 0,-21 3-34 16,-10 5 5-16,-7 9-11 15,17 12 8-15,-3 8-14 16,11 0 0-16,-8 22 2 16,11 33 0-16,-4 16-2 15,14 11 0-15,0 10-1 16,0 3 13-16,0-3-12 16,14-12 0-16,3-12 6 15,-3-16-20-15,-7-25 14 16,17-11-25-16,-11-16 20 15,32 0-4-15,0-8 9 16,6-33 0-16,8-5 10 16,-8-5-13-16,-13 2 4 0,-7 9-1 15,-10 15 1 1,-7 10 10-16,-4 15-15 0,-3 0 4 16,0 5-16-16,6 33 3 15,-6 5 7-15,-7 6-4 16,0-9 0-16,0-12 20 15,0-11-20-15,11-11 10 16,2-6-17-16,1 0 13 16,10-13 7-16,4-23-3 15,9-12 9-15,-12-7-1 16,-12 1-5-16,-13-3-3 16,0 6 3-16,0 4 13 0,0 11-16 15,-31 15 9 1,18 10-9-16,-12 11-6 0,5 0 5 15,6 20-2-15,-3 28 6 16,10 13-2-16,7 4-1 16,0-7 0-16,7-13-4 15,38-10 0-15,-8-13 4 16,15-13 0-16,-7-6 2 16,6-3-8-16,-6 0 6 15,0-26 0-15,-7-8 6 16,-11-1 6-16,4 1-12 15,-7 5 0-15,-17 4 6 16,7 11-13-16,-14 5 7 16,0 9 0-16,7 0-4 15,-1 0-3-15,18 12 7 0,-3 16-2 16,-14 4-18-16,3-3 15 16,4-4-24-16,-7-10 1 15,-7-7 27-15,7-8-23 16,0 0 24-16,0 0-3 15,-7 0 8-15,0-18 2 16,0-12-7-16,0-5 0 16,0 1 1-16,0 2 15 15,0 3-10-15,-21 7 3 16,7 8-4-16,-3 8-6 0,3 6 1 16,0 0-21-1,-10 20 12-15,-3 28 9 0,3 15 14 16,3 3-14-16,14-3 1 15,7-14-14-15,0-12 8 16,0-10 5-16,14-9-7 16,17-12-2-16,-10-6 9 15,10 0 2-15,3-14 3 16,-3-14 11-16,0-4-12 16,-10 3-4-16,-8 6 36 15,4 3-33-15,-10 6 16 16,-7 8-19-16,0 4 16 15,0 2-29-15,7 0 13 16,0 0-5-16,10 8-9 16,11 10 20-16,-4-2-6 0,-10-1 0 15,6-7 2 1,4-2-10-16,-10-6 8 0,10 0 0 16,11 0 1-16,2-9 12 15,8-17-11-15,-7 4-2 16,7-1 1-16,-18 3-9 15,4-3 8-15,0 9 0 16,-17-1-2-16,-1 13 12 16,5 2-12-16,2 0 2 15,4 0-8-15,-3 13-4 16,-7 8 2-16,3-7 7 16,-3 0-9-16,-7-8 6 0,-1-6 5 15,1 0 1 1,-7 0 0-16,0 0 9 0,0-12-8 15,0-16 1-15,0 0 4 16,-27-1 5-16,-4 9 4 16,3 8-15-16,-9 7 8 15,-1 5-9-15,0 0 2 16,0 31-1-16,-3 15 0 16,10 9 11-16,0-4-14 15,24 0 3-15,7-10-2 16,0-10-9-16,24-12-1 15,4-7 12-15,3-12-4 16,6 0 18-16,-2-12-6 16,9-24-6-16,1-13 5 15,-7-11 10-15,-7-8-15 0,-4-15 9 16,-2-6 27-16,-19-3-8 16,-6 6 1-16,0 14-12 15,0 16-16-15,0 21 37 16,-6 19-34-16,-12 10 9 15,11 6-15-15,1 28-14 16,-1 35 14-16,7 20 0 16,0 11 10-16,0 1-19 15,0-6 9-15,20-10-34 16,11-16-64-16,7-14-49 16,0-12-38-16,7-17-124 15</inkml:trace>
  <inkml:trace contextRef="#ctx0" brushRef="#br0" timeOffset="327">2342 614 129 0,'0'0'515'0,"0"0"-422"15,0 0 27-15,0 0-23 16,0 0-29-16,0 0-8 15,-76-71-53-15,69 71 0 16,7 12-7-16,-6 10 0 16,6 4-10-16,0-6 10 0,0-6 0 15,27-4-11 1,11-5 24-16,7-5-13 0,-8 0 1 16,8 0 9-16,-7-18 5 15,-17-8-12-15,-8 1 6 16,-13 2 7-16,0-2-9 15,0 1-8-15,-20 7 1 16,-18 9-79-16,-7 4-50 16,18 4-280-16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2:00.8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119 308 409 0,'0'0'277'0,"0"0"-157"0,0 0 3 16,0 0-42-16,0 0 9 16,0 0-74-16,-38-27-10 15,31 68-12-15,-13 15 12 16,-4 7 4-16,10-1-10 15,0-3 11-15,14-10-14 16,0-9 3-16,0-11 0 16,0-12-3-16,0-8 5 15,0-9-2-15,0 0 4 16,7 0-3-16,14-23 12 16,23-11-10-16,-6-4-3 15,0 7 1-15,-11 5 10 0,-3 14-11 16,-17 7 0-16,0 5 1 15,0 0-13-15,0 0 9 16,10 3 3-16,4 14-8 16,3 2 18-16,-4 3-13 15,11-9 3-15,-10-4-22 16,10-6 19-16,7-3-11 16,-4 0 14-16,11 0 2 15,-7-23 9-15,-7-6-11 16,-11-5 0-16,-3-4 5 15,-10 2 6-15,-7 1-1 16,0 7 5-16,0 2 23 16,-17 9-17-16,-3 3 12 0,-5 8-33 15,19 3 15 1,-1 3-20-16,7 0 5 0,0 29 0 16,0 16-8-16,0 7 14 15,0-4-8-15,13-2 2 16,25-12-2-16,-7-8-10 15,7-11 9-15,-17-10 3 16,3-5-9-16,-4 0 19 16,11-5-5-16,-3-21-5 15,3-6 1-15,0-2 0 16,-11 0-1-16,-6 5 0 16,3 9 4-16,-17 7 10 0,7 8 3 15,-7 5-17 1,0 0 16-16,14 0-33 0,0 5 2 15,17 25 15-15,6 10-2 16,8-3 9-16,0 3-14 16,6-8 0-16,-13-7-55 15,7-5-17-15,-18-8-55 16,-13-6-59-16,-3-3-74 16</inkml:trace>
  <inkml:trace contextRef="#ctx0" brushRef="#br0" timeOffset="180">1113 420 447 0,'0'0'222'0,"0"0"-137"0,0 0-42 16,0 0-18-16,0 0-12 16,0 0-13-16,-45 88 0 15,31-34 7-15,-3 0-23 16,10 1 8-16,-7-9-197 15</inkml:trace>
  <inkml:trace contextRef="#ctx0" brushRef="#br0" timeOffset="450">1467 0 85 0,'0'0'744'0,"0"0"-570"0,0 0-88 15,0 0-11-15,0 0-55 16,0 0 0-16,-72 94-10 16,72-32-10-16,0 7 7 15,0 5-6-15,0 1-1 16,0-4 0-16,20-8-3 15,4-9-77-15,4-13-43 16,-4-15-60-16,-10-18-178 16</inkml:trace>
  <inkml:trace contextRef="#ctx0" brushRef="#br0" timeOffset="621">1285 331 462 0,'0'0'52'0,"0"0"-30"16,0 0 28-16,0 0-15 15,0 0-25-15,281-7-10 16,-222 7-208-16</inkml:trace>
  <inkml:trace contextRef="#ctx0" brushRef="#br0" timeOffset="938">1914 253 212 0,'0'0'476'15,"0"0"-379"-15,0 0-5 16,0 0-66-16,0 0-8 15,0 0-18-15,0 9 0 16,0 11-5-16,0 0 5 16,0-5 0-16,0-10-5 15,0 1 12-15,0-6-7 0,7 0 10 16,-1 0 7-16,19-4 55 16,-5-15-54-16,-6 2 4 15,-4 3 2-15,-10 8-17 16,0 4-14-16,0 2-14 15,-17 0-227-15,-10 8-188 16</inkml:trace>
  <inkml:trace contextRef="#ctx0" brushRef="#br0" timeOffset="1153">1952 805 709 0,'0'0'84'16,"0"0"-46"-16,0 0 115 16,0 0-86-16,-231 146 0 15,135-85-51-15,-18-2-5 16,4 10-22-16,0-8-139 16,-10-5-598-16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07.6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1332 500 0,'0'0'227'0,"0"0"-123"16,0 0-16-16,0 0-67 16,224-37 45-16,-69 28 1 15,51 0-18-15,24-5 17 16,14 3-43-16,-6 0 3 15,-15 2 4-15,-23 3-25 16,-22 4 16-16,-37-2-21 16,-24 4 0-16,-41 0-4 15,-25 0 5-15,-30 0-2 16,-11 0-27-16,-10 0-107 16,0 0-20-16,-31 0-10 15,-27 6-187-15</inkml:trace>
  <inkml:trace contextRef="#ctx0" brushRef="#br0" timeOffset="1037">2030 1349 238 0,'0'0'179'16,"0"0"-52"-16,0 0-23 16,0 0-4-16,0 0-9 15,0 0-30-15,-127-63 18 16,103 63-40-16,17 0-10 16,7 0 22-16,0 0-47 15,0 0 9-15,0 20 1 16,0 19-12-16,0 17 36 15,0 15-21-15,-7 20-3 16,0 15 33-16,0 9-38 16,-17 2 15-16,11-5-13 0,-18-10 0 15,10-13 4-15,7-13-15 16,4-26 0-16,10-13-5 16,0-11 9-16,0-15-4 15,0-5 0-15,0-6 17 16,24 0-19-16,14 0 2 15,41 0 0-15,41-20 6 16,35-8 0-16,55-4-6 16,17 0 0-16,10 7 15 15,7 2-20-15,-7 5 5 16,-13 7 0-16,-32 2-14 16,-20 9 18-16,-48 0-4 15,-28 0 0-15,-20 0 15 16,-11 4-22-16,-13 4 7 0,-14-2 0 15,-7 0-7 1,-11-6 14-16,-13 2-7 0,3-2 1 16,-3 0 11-16,-7 0 3 15,0-8-7-15,0-12 8 16,7-6 32-16,-7-5-45 16,7-9 4-16,7-3-6 15,3-9 12-15,-3-4-8 16,17-8-5-16,-17-5 0 15,-1-5-1-15,-6 0 11 16,3 3-10-16,-10 2 15 16,0 6-6-16,0 9 7 0,0 1-16 15,-24 9 2-15,-3-2 13 16,-11 3-5-16,-7 3-10 16,-23 5 0-16,-11 7 15 15,-25 5-19-15,-2 12 4 16,-11 5 0-16,-3 6-17 15,10 0-19-15,6 6-70 16,8 22-30-16,7 0-128 16,6 4-72-16</inkml:trace>
  <inkml:trace contextRef="#ctx0" brushRef="#br0" timeOffset="1364">3134 1249 319 0,'0'0'316'0,"0"0"-143"15,0 0-71-15,0 0-11 16,0 0-46-16,0 0-35 15,0 37-10-15,0 26 72 16,0 5-35-16,0 7 18 16,0 8-25-16,0 0-24 15,0-3 20-15,0-3-19 16,0-17-7-16,-7-9 0 0,7-13 0 16,0-13-20-16,-10-5-122 15,3-8-80-15,0-6-103 16</inkml:trace>
  <inkml:trace contextRef="#ctx0" brushRef="#br0" timeOffset="2367">4881 1098 467 0,'0'0'208'0,"0"0"-100"16,0 0-7-16,0 0-31 15,0 0 1-15,-14-152-20 16,14 146-40-16,7 1 6 15,44 5-17-15,18 0 0 16,14 0-3-16,34 0 4 0,37 0-1 16,25 8 0-1,27 13 14-15,4 6-2 0,-10 0-12 16,-39-1 1 0,-20-6-4-16,-38-6 12 0,-27-9-9 15,-24-5 4-15,-39 0 11 16,-2 0-2-16,-11-8 28 15,0-23 46-15,-24-16-59 16,-28-1-18-16,-7-3-9 16,1-1 11-16,-18 6-4 15,11 4 2-15,3 4-10 16,28 15 4-16,10 9-8 16,10 6 11-16,14 4-7 15,0 4 0-15,0 0-29 16,14 0 27-16,37 15-9 0,18 9 11 15,10 9-8 1,11-2 12-16,-1 1-4 0,7 2 0 16,-13-2 12-16,-18-4-18 15,-13 4 6-15,-15-3 0 16,-23-1-10-16,-14 1 11 16,0 2-2-16,-27 3-1 15,-56 6-124-15,-6 3-57 16,6-3-140-16</inkml:trace>
  <inkml:trace contextRef="#ctx0" brushRef="#br0" timeOffset="2755">6507 1306 170 0,'0'0'430'0,"0"0"-371"16,0 0-12-16,0 0 10 15,0 0 11-15,0 0-68 0,28-14 2 16,106 14 51-1,38 0-23-15,41-3 5 0,17-5 5 16,14-1-28-16,7 4 25 16,-7 1-30-16,4-2-6 15,-28 5 22-15,-34-3-20 16,-52 1 13-16,-45 0-9 16,-44 3 7-16,-31 0-19 15,-14 0 5-15,0 0-49 16,-83 3-46-16,-34 17-91 15,-55 6-285-15</inkml:trace>
  <inkml:trace contextRef="#ctx0" brushRef="#br0" timeOffset="3566">6586 1360 206 0,'0'0'222'16,"0"0"-78"-16,0 0-37 15,0 0-9-15,0 0 8 16,0 0-46-16,-72-119 9 0,55 106-12 15,3 5-35-15,7 6 49 16,7 2-35-16,0 0-25 16,0 0 1-16,0 6-12 15,0 31 0-15,0 22 14 16,0 22-13-16,-7 16 35 16,-17 17-27-16,-3 8-6 15,-4 2 17-15,-7-4-7 16,17-8-13-16,-3-15 0 15,17-17 14-15,7-20-19 16,0-15 5-16,0-13 0 16,31-9-8-16,-3-10 15 15,10-5-7-15,37-8 0 16,21 0 9-16,45-15 0 0,28-14-9 16,23 3 0-16,18 0-6 15,3 7 10-15,11-1-4 16,-1 8 0-16,-3 4 10 15,4 4-19-15,6 4 9 16,8 0 0-16,-8 0-1 16,-17 0 8-16,-27 0-7 15,-38 0 0-15,-38-2 9 16,-48 2-13-16,-28 0 4 16,-17-3 0-16,-10 3-9 15,-7-4 23-15,0-9-8 16,0-2 57-16,0-5-43 15,0-2 25-15,0-1-38 0,0 0-3 16,0-6 6-16,0-8 4 16,0-5-14-16,0-13 0 15,0-8 17-15,0-12-15 16,-7-12-2-16,-10-17 0 16,-4-1-11-16,1 2 18 15,-25 14-7-15,7 17 0 16,-20 18 11-16,-4 14-22 15,-4 9 11-15,-9 10 0 16,3 7-18-16,-11 14 18 0,1 0-3 16,-4 3-65-1,-4 31-95-15,-16 4-74 0,2-4-153 16</inkml:trace>
  <inkml:trace contextRef="#ctx0" brushRef="#br0" timeOffset="3863">8085 1283 593 0,'0'0'211'0,"0"0"-124"16,0 0 7-16,0 0-40 0,0 0-36 15,0 0 37 1,-185 195-17-16,154-92 16 0,10 9-2 16,21-4-49-16,0-8 22 15,0-6-25-15,0-12 0 16,0-4 5-16,0-9-5 16,7-13-28-16,-7-13-121 15,0-14-120-15,0-9-389 16</inkml:trace>
  <inkml:trace contextRef="#ctx0" brushRef="#br0" timeOffset="5744">2013 1263 677 0,'0'0'189'15,"0"0"-84"-15,0 0-3 16,0 0 23-16,0 0-86 15,0 0 22-15,0 0-16 16,-220-168-37-16,151 148 22 16,-3-1-30-16,3 11 1 15,11 1-2-15,-1 6 2 0,22 3-1 16,-1 0 0-16,7 0-14 16,10 3-15-16,7 14-65 15,8 3-50-15,-5-6 14 16,11-2-68-16,0-3 54 15,0-9 41-15,0 0 40 16,0 0 63-16,0 0 66 16,0-6 6-16,0-6 23 15,0-2-14-15,0-1-6 16,0 4 6-16,-14 2-42 16,8 1 1-16,-1 4-8 15,0 2-5-15,7 2 18 16,-10 0-43-16,10 0 2 0,0 0-4 15,0 0-8-15,-7 20 6 16,0 15 2-16,0 1 0 16,7-1-1-16,0-2 1 15,0-9 0-15,0-7-4 16,0-5 12-16,0-4-12 16,0-8 4-16,0 0 0 15,0 0 8-15,0 0 9 16,0-5 92-16,-7-21-61 15,-7-11-28-15,-17-4 27 16,7-4-39-16,-3-1-4 16,3 3 1-16,10 1 1 15,0 4-6-15,14 13 0 0,0-4 7 16,0 9-18-16,45 0-8 16,20 0-54-16,31 3-19 15,1 5-105-15,-22 6-100 16</inkml:trace>
  <inkml:trace contextRef="#ctx0" brushRef="#br0" timeOffset="7453">50 851 185 0,'0'0'415'15,"0"0"-278"-15,0 0-15 16,0 0 12-16,110-174-60 16,-79 129 53-16,0-7-85 15,-18 3-16-15,-6-10 10 0,0-4-23 16,-7 1-2-16,0 12 30 16,0 11-36-16,0 15 21 15,-14 10-12-15,8 14-10 16,-1 0-8-16,-17 6 2 15,-14 42 2-15,-7 18-9 16,0 9 10-16,11-7-1 16,10-6 0-16,17-4 6 15,7-7-15-15,0-10 4 16,0-13-9-16,7-11 11 16,17-8-24-16,4-9 16 15,16 0 9-15,15-15 2 16,9-19 1-16,5-6-1 0,-5 6 1 15,-16 8-5 1,-25 6 7-16,4 11-3 0,-7 9 0 16,-10 0-18-16,17 0 16 15,-3 23-14-15,3 1-12 16,6-3 21-16,-2 3-22 16,-4-10 7-16,-17-2 10 15,10-9-17-15,-4-3 27 16,-13 0-13-16,0 0 15 15,17-27 17-15,-17-6-5 16,17-13-8-16,-10-3 2 16,-7-2 5-16,-7-1 0 0,0 9-6 15,0 15 2-15,0 8 20 16,-14 11-22-16,7 9 3 16,-3 0-8-16,-11 3-5 15,-3 29 1-15,3 10 4 16,8 5 0-16,13-8-12 15,0-5 8-15,0-10 4 16,27-5-4-16,11-10 5 16,14-9-11-16,-1 0 10 15,11-3 0-15,3-22 3 16,-6-8 6-16,-8 5-7 16,-6-3-2-16,-7 5 10 15,-7 9-11-15,-17 8 1 0,-8 7 0 16,-6 2-11-1,7 0 2-15,0 0 4 0,4 0 0 16,2 20 8-16,-6-3-14 16,0-9 11-16,0-2-25 15,-7-3 23-15,0-3-4 16,0 0 6-16,0 0 22 16,0 0-19-16,0-17 18 15,-7-4-21-15,-14 1 0 16,4 4 1-16,-3 2 7 15,6 2-8-15,4 6 4 16,3 6 6-16,0 0-20 16,-7 9 9-16,0 22-1 15,-3 9-13-15,3 1 15 0,7-10-1 16,7-9-4-16,0-3-30 16,0-12 23-16,0-7-36 15,14 0 21-15,17 0 27 16,-10-7-1-16,10-14 1 15,-11 1 10-15,-2 3-8 16,-5 5 14-16,-6 4-16 16,0 2 0-16,-7 6-4 15,0 0 4-15,7 0-4 16,10 0-2-16,-3 2 4 16,6 10 0-16,5 0 2 15,5-4 0-15,5-2-5 16,3-6 12-16,6 0-7 0,1 0 2 15,-7 0 9-15,-4-20-1 16,4 0-10-16,0-3 4 16,-7 0 11-16,-4 8-10 15,4 1-4-15,-10 8-1 16,-4 6 0-16,4 0-7 16,3 0 1-16,3 0 2 15,-3 18-7-15,-10-4 7 16,0-6-1-16,-14 1 3 15,10-9-1-15,-10 0-2 16,0 0 5-16,0 0 0 16,0 0 27-16,0-9-20 0,-10-11 1 15,-4 0 10 1,0 4-12-16,-3 4 14 0,10 7-20 16,-6 5 1-16,-1 0-5 15,-10 0-1-15,-4 28 5 16,11 7-6-16,-4-4-10 15,15-3 4-15,6-8-23 16,0-8-9-16,0-12 28 16,20 0-17-16,11 0 33 15,4-26 3-15,-5-14 5 16,8-9 6-16,-7-8-2 16,-3-8 17-16,3-4 26 15,-11 0-44-15,-2 6 23 16,-12 15 7-16,-6 16-38 15,0 18 38-15,0 14-22 0,0 0-17 16,0 26-4-16,7 31-17 16,7 20 19-16,31 6 0 15,20-3-10-15,49-6-96 16,20-16-185-16,27-13-509 16</inkml:trace>
  <inkml:trace contextRef="#ctx0" brushRef="#br0" timeOffset="8615">9708 1553 577 0,'0'0'141'0,"0"0"-24"16,0 0-19-16,0 0-11 15,0 0-28-15,0 0-21 16,-7-167 7-16,35 147-43 15,16 3 8-15,25 8-10 16,10 7 3-16,28 2-10 0,3 0 5 16,17 2 2-1,-3 16 0-15,-14 2 3 0,-10-3-3 16,-21 0 0-16,-21-2 9 16,-13-4-13-16,-21-7 4 15,-17 0 0-15,0-4-5 16,-7 0 18-16,0 0-12 15,0 0 16-15,0 0-16 16,-14-19 17-16,-10-7-18 16,-4-4 0-16,-3 3-6 15,18-2 15-15,-11 9-9 16,3 2 0-16,14 10 6 16,7 2 2-16,0 4-8 15,0 2 0-15,0 0-5 16,0 0-29-16,38 0 34 0,14 13-12 15,6 8 27-15,0-1-17 16,1 5 2-16,-8 1 0 16,-6 3-10-1,-14-3 15-15,-10-1-5 0,-11-1 0 16,-10 4 4-16,0 0-12 16,-17 1 8-16,-35 5-47 15,1-2-91-15,6-3-135 16,24-1-437-16</inkml:trace>
  <inkml:trace contextRef="#ctx0" brushRef="#br0" timeOffset="9846">11458 1617 528 0,'0'0'278'15,"0"0"-127"-15,0 0-29 16,0 0-25-16,0-153-18 16,0 138-55-16,0 1 4 15,7 6-24-15,14 2 7 16,3 2-20-16,3 4 9 16,11 0-10-16,7 10 1 15,-7 21 4-15,0 11 5 0,-18 16-3 16,4 5 7-1,-10-3-14-15,-14-3 10 16,7-14 0-16,-7-17-7 0,0-12 7 16,0-11 0-16,0-3 0 15,0 0 5-15,7 0 11 16,0-9-1-16,10-25-4 16,3-13 2-16,18-6-11 15,7-2-2-15,0 7 0 16,-11 8 6-16,4 11-7 15,-21 15 1-15,4 9-7 16,-8 5-3-16,5 0-9 0,2 2 15 16,-13 18 2-1,17 11-17-15,-10 1 11 0,0-3-3 16,3 2-5-16,-3-8 14 16,-7-9-23-16,-1-8 22 15,-6-3 2-15,18-3-5 16,-5 0 5-16,8-20 2 15,10-15 2-15,0-4 21 16,-4-2-24-16,-3 1 21 16,-10 6-6-16,10 8-14 15,-17 9 37-15,-7 9-33 16,0 8 1-16,0 0-6 16,0 0-2-16,0 8-15 15,0 21 15-15,0 8 2 16,7 0-6-16,0-6 6 0,0 1-6 15,7-12 1 1,3-5-24-16,-10-7 15 0,6-8 13 16,5 0-12-16,-5 0 7 15,1-3 6-15,17-20 0 16,-10-2 14-16,10-4-3 16,-11-3-9-16,-3 1 7 15,4 2 2-15,-7 9 0 16,-4 9-11-16,-10 8 0 15,0 3-8-15,7 0-3 16,7 14 3-16,-1 18-1 16,5 2 18-16,2-3-17 0,4-1 8 15,4-14-3 1,10-7-9-16,6-9 14 0,1 0-2 16,14-15 1-16,-8-19 10 15,-13-6 2-15,7-8-13 16,-8-6 2-16,-9-4 28 15,3-8-27-15,-17 1 9 16,-14-4 16-16,0 6-27 16,-7 9 34-16,-24 13-28 15,3 19 5-15,4 14 7 16,4 8-16-16,6 5-6 16,4 44 1-16,-4 19-1 15,14 15-4-15,0 7 7 16,0-2-2-16,14-8-13 0,23-12 10 15,8-14-14-15,-7-19 9 16,14-21-17-16,-8-14 19 16,8-6 8-16,6-45 0 15,4-12 14-15,-3-11-4 16,-32-9-7-16,4-3 19 16,-24-5-13-16,-7 4 31 15,0 8-24-15,0 13-10 16,0 26 35-16,-14 17-39 15,7 23 14-15,7 3-16 16,-7 57-9-16,-3 28 2 16,10 22 7-16,0 3 0 15,0-1-7-15,55-9 12 0,4-6-10 16,13-17 2-16,34-23-153 16,4-19-13-16,14-22-306 15</inkml:trace>
  <inkml:trace contextRef="#ctx0" brushRef="#br0" timeOffset="194316">1999 1801 446 0,'0'0'107'0,"0"0"-33"16,0 0-11-16,0 0 26 15,0 0-37-15,0 0-37 16,38-57 11-16,-17 55-18 15,3-2 13-15,-10 4 3 16,17 0-19-16,-11 0 22 16,1 0-27-16,-4 9 0 15,-3 10-9-15,-7 5 15 16,-7 4-6-16,0 7 0 16,0 3 10-16,-7-5-12 15,-14-5 2-15,11-7 0 16,-4-14-8-16,14-3 18 0,0-4-10 15,0 0 0-15,31 0 11 16,48 0-1-16,35 0-10 16,20-14-23-16,-4-4-71 15,-9 1-181-15</inkml:trace>
  <inkml:trace contextRef="#ctx0" brushRef="#br0" timeOffset="196359">6854 1581 472 0,'0'0'81'16,"0"0"-20"-16,0 0-17 16,0 0 6-16,0 0 18 0,0 0-56 15,-82 0 17-15,82 0-1 16,0 0 5-16,24-8 47 16,10-4-52-16,4-6-10 15,14-5 23-15,-8 3-35 16,-6-2 11-16,0-4-9 15,-17 9 4-15,-4 3 11 16,-17 8-22-16,0 6-1 16,0 0 9-16,0 0-3 15,0 0-10-15,0 0 4 16,0 23-6-16,0 11-5 16,0 6 11-16,0-3 0 15,0 6-6-15,0-5 21 16,0 1-15-16,0-1 0 15,0-3 4-15,0-5-9 16,0-4 5-16,0-3 0 0,0-6-10 16,0 0 21-16,0-5-11 15,0-6 0-15,0-4 10 16,0 1-18-16,0-3 8 16,0 0 0-16,0 0-6 15,0 0 12-15,0 3-6 16,-17 3 0-16,3-2 3 15,0 0-9-15,-10 2 6 16,17-3 0-16,0-3-2 16,7 0 13-16,0 0-11 15,0 0 0-15,7 0 9 0,58 0-20 16,56-17 11-16,40-17-8 16,25 2 6-16,-14 6-91 15,-38 9-73-15,-55 11-172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2:28.3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0 589 553 0,'0'0'126'0,"0"0"-64"16,0 0-11-16,0 0 49 16,0 0-32-16,0 0-6 15,147-174 18-15,-122 124-44 0,-5-3 25 16,-13-4-15-1,0 0-35-15,3 0 51 0,-10 2-52 16,0 15-1-16,0 15 17 16,0 13-23-16,0 10 22 15,0 2-25-15,0 0-12 16,0 0 6-16,0 19-25 16,0 19 31-16,-17 16-1 15,3 3 16-15,1 6-15 16,2 2 0-16,4-10 4 15,7-6-12-15,0-15 8 16,0-11 0-16,0-9-4 16,0-11 8-16,0-3-4 15,0 0 0-15,7 0-9 0,-7 0-6 16,17 0 9-16,4 0 6 16,3-12 1-16,-3-10 17 15,10-4-18-15,-11 3 0 16,4 6 7-16,-17 11-20 15,14 4 13-15,-14 2 0 16,17 0-6-16,7 0-13 16,-11 13 4-16,-6 8-8 15,10-5 8-15,-3-1 0 16,3-6 13-16,-10-4 2 16,-1-5-4-16,5 0 23 15,2 0-19-15,-6-19 0 16,17-7 7-16,-7-3-7 0,-17-2 0 15,7-1 0-15,-14 4 22 16,0 2-14-16,0 6 6 16,0 5-2-16,0 7-4 15,-7 2-7-15,0 6-1 16,0 0-18-16,-3 0 12 16,3 20-14-16,0 11 20 15,0 8 0-15,0-6 5 16,7-4-16-16,0-4 11 15,0-5 0-15,21-8-6 16,10-4-8-16,7-8 14 16,6 0 0-16,8 0 0 0,6-11-7 15,-13-9 7-15,0 0 0 16,-7 2 0-16,-18 2 13 16,4-2-13-16,-17 4 0 15,0 4 7-15,0 0-17 16,0 7 10-16,-7 3 0 15,0 0-4-15,7 0-10 16,-7 0 10-16,7 8 3 16,10 4-22-16,-10-3 15 15,-7-3-8-15,0-6 16 16,0 0-6-16,0 0 19 16,0 0-5-16,0 0 3 15,0-4 1-15,0-9-9 16,-14-2-3-16,-3 4 0 15,-4 2-4-15,14 6 8 0,7 3-8 16,-7 0 1-16,-10 0-29 16,-4 14 26-16,4 18 5 15,-3 3 1-15,13-4-3 16,7-3-2-16,0-8 3 16,0-5-10-16,7-12-40 15,24-3 42-15,-4 0-7 16,18 0 17-16,-1-20 4 15,-13-3 5-15,-3 3-9 16,3-4 8-16,-17 5-7 16,-8 2 37-16,5 5-22 15,-11 9 7-15,0 3-1 0,0 0-22 16,0 0-11-16,0 29-7 16,20 8 18-16,1 3-2 15,17-3 2-15,0-8 0 16,6-6 0-16,1-9 15 15,0-6-13-15,-7-8-2 16,13 0 5-16,-16-8 9 16,20-20-14-16,-11-7 0 15,-2 3 6-15,-5-2 9 16,-13 9-15-16,-10 2 0 16,-7 11 4-16,0 7-6 15,0 5 2-15,3 0-12 16,4 0 5-16,7 20-17 0,-4 11 20 15,-4-2-12-15,1-6-38 16,-14-6 43-16,0-9-14 16,11-5 25-16,-11-3-4 15,0 0 12-15,0 0 8 16,0-6 1-16,-11-10-9 16,-16-2 7-16,-4 1-9 15,10 5 2-15,-10 1 19 16,17 6-25-16,-10 5 8 15,18 0-10-15,-15 0-15 16,4 3 8-16,3 25 1 16,0 4 6-16,7 2 0 0,7-6 7 15,0-8-14 1,0-5-1-16,21-13-20 0,10-2 22 16,-4 0 10-16,4-6-4 15,-3-19 9-15,10-9 2 16,-7-6 12-16,0-6-1 15,-4-6-11-15,-3-5 32 16,-17-3-20-16,0 3 11 16,-7 3 2-16,0 11-16 15,0 15 27-15,0 10-21 16,-14 13-21-16,14 0 4 16,-10 5-9-16,10 0-19 15,0 42 11-15,0 15 8 16,0 11 0-16,31 4 0 15,7-4 3-15,6-2-19 0,1-6-47 16,7-5-66-16,-8-13-6 16,8-10-159-16,-1-15-353 15</inkml:trace>
  <inkml:trace contextRef="#ctx0" brushRef="#br0" timeOffset="321">2682 478 627 0,'0'0'117'15,"0"0"-35"-15,0 0 0 0,0 0-10 16,0 0-56-16,0 0-15 16,-73-40-1-16,73 43-2 15,0 14 2-15,0-3 0 16,0 0-2-16,7-8-5 15,7-3 0-15,-7-3 7 16,10 0-9-16,-10 0 19 16,7 0-4-16,-7-9-6 15,-7-2 7-15,0 0-3 16,0 2-3-16,0 3-1 16,0 4 0-16,0 2-55 15,0 0-96-15,0 0-246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2:30.3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408 668 119 0,'0'0'689'16,"0"0"-591"-16,0 0-15 0,0 0 18 15,0 0-38 1,-179-154-33-16,148 146-2 0,4 2-25 16,3 6 14-16,3 0-17 15,-3 0-4-15,-4 14-8 16,4 18 8-16,4 5 4 15,3 6 1-15,10-6 11 16,7-3-19-16,0-5 7 16,13-9-32-16,18-9 23 15,-7-8-12-15,4-3 21 16,-4 0 12-16,4-14-10 16,2-20 16-16,-9-6-1 15,3-12-4-15,-10-2 52 16,-14-4-30-16,0-5 7 15,0 0 15-15,0-2-52 0,-14 4 31 16,-10 10-32-16,10 12 2 16,1 18 6-16,13 16-6 15,-7 5-6-15,7 0 0 16,0 5-14-16,0 39 3 16,0 19 8-16,7 14 6 15,20-4-11-15,18-1 8 16,-7-6 0-16,13-9-2 15,-6-14-18-15,0-15 0 16,6-10-9-16,-6-16 22 16,6-2-6-16,-6 0 19 15,7-28-6-15,6-6 6 0,-3-3 4 16,-14-5-4-16,4 3-6 16,-14 2 1-16,-10 6-6 15,-4 11 7-15,4 5-2 16,-15 12 0-16,5 3-6 15,2 0 5-15,1 0-20 16,0 9-32-16,3 6 24 16,-10-7-10-16,0-2 12 15,-7-6 23-15,0 0-9 16,0 0 13-16,0 0 0 16,0 0 4-16,0 0 8 15,0 0-6-15,0-3 15 16,0-11-10-16,-7-4 1 0,-17 1-11 15,3 6-1 1,-10 2 2-16,4 7-11 0,-4 2-3 16,-7 0 12-16,11 26-6 15,-11 19 8-15,17 9-10 16,4 2 5-16,17-6-39 16,0-10 2-16,24-11-33 15,10-15 31-15,21-8 30 16,-13-6 6-16,2 0 6 15,1-9 7-15,-7-14-6 16,-7-2 61-16,-10-4-19 16,-4 2-12-16,-10 9 26 0,-7 3-24 15,0 9 6 1,0 4-27-16,0 2-12 0,0 0-3 16,13 2-31-16,-6 24 34 15,17 3 0-15,-10-3-17 16,17-7 16-16,3-4-13 15,11-10 5-15,7-5-2 16,10 0 18-16,3-20-7 16,-7-20 22-16,1-14 1 15,-4-10 38-15,-21-7 7 16,-10-3-19-16,-17-3 17 16,-7 6-47-16,0 4 9 15,-31 14 1-15,4 15-26 0,9 18 21 16,5 15-24-1,13 5-12-15,0 29 6 0,0 33-20 16,0 24 26-16,0 3 4 16,0-4 7-16,24-5-22 15,3-11 4-15,-3-14-54 16,4-13-2-16,3-10-51 16,-11-12 23-16,4-12-9 15,-3-8-22-15,-14 0 20 16,-7 0 8-16,0-14-45 15,-7-18-1-15,-44 1-68 16,-8-2 112-16,-6 3 96 16,10 7 82-16,20 3 54 0,11 6-19 15,24 8-37-15,0 1 9 16,0 5-34-16,7-4-33 16,55 4-20-16,17-5 3 15,11 2 12-15,-8 0-4 16,-10 0 3-16,-10 3 30 15,-3 0-28-15,-8 0 4 16,-13 0-6-16,0 0-9 16,-18 0 1-16,-6 0 1 15,-3 0-8-15,-11 0 34 16,0 0-33-16,0 0 24 16,0 0 27-16,0 0-22 15,-38 0-5-15,-7 0-26 16,-13 3 0-16,13 8-9 0,0 13 6 15,14 1 3 1,0 7-2-16,24 2 9 0,7-5-10 16,0-7 3-16,0-4-11 15,31-7 6-15,0-8-4 16,4-3 9-16,2 0 13 16,1-14-8-16,-7-10 12 15,-3-1 8-15,-14 5-3 16,3 0 26-16,-10 9-23 15,-7 5 11-15,0 6-1 16,6 0-35-16,8 0-4 16,-3 11-17-16,9 18 21 0,4 2-11 15,-3-2-30-15,10-1-15 16,14-7-20-16,13-7-28 16,0-8-72-16,-13-6-384 15</inkml:trace>
  <inkml:trace contextRef="#ctx0" brushRef="#br0" timeOffset="480">3602 220 611 0,'0'0'156'16,"0"0"-57"-16,0 0-20 0,0 0 2 16,0 0-68-1,0 0-4-15,-38-23-9 0,32 25-2 16,-1 11 0-16,7 1 2 16,0-3 0-16,0-2-6 15,0-3 11-15,0-4-5 16,7-2 8-16,6 0-1 15,1 0 7-15,-4 0-7 16,-3 0-6-16,0 0 7 16,-7 0-3-16,0 0-10 15,0 6-27-15,0 11-223 16,-31 11-68-16</inkml:trace>
  <inkml:trace contextRef="#ctx0" brushRef="#br0" timeOffset="637">3630 717 192 0,'0'0'275'0,"0"0"-106"0,0 0-30 16,0 0-33-16,0 0-17 16,-207 198-33-16,53-139-50 15,-32 7-6-15,-31 0-257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12:03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134 535 548 0,'0'0'125'0,"0"0"-27"0,0 0 19 15,0 0-27-15,0 0 19 16,0 0-48-16,-134-107-18 15,134 107-43-15,7 0-6 16,38 0 2-16,17 29-1 16,10 5 10-16,-3 10 2 15,-11-2-7-15,-6 6 0 16,-25 1 6-16,4-9 0 0,-31 3-8 16,0-11 2-1,0-7-38-15,0-14-5 0,-14-4-16 16,-3-7 59-16,4 0-6 15,13-12 6-15,0-25-1 16,0-18-43-16,44-5-13 16,15-8 43-16,16 3 11 15,-2-1 3-15,-12 11 3 16,-16 12-1-16,-17 11 1 16,-11 12 17-16,-10 8-8 15,-7 10 30-15,0-3-16 16,0 5 0-16,0 0-12 15,0 0-13-15,-17 0-1 16,-11 11 2-16,-10 21-1 16,7 7 5-16,11 5-6 0,13-6 0 15,7-5-7-15,0-2 12 16,13-6-10-16,25-1 4 16,14-7-4-16,24-14 2 15,10-3 3-15,20-6 0 16,4-33 15-16,-7-10-9 15,-20-6-1-15,-25-2-5 16,-27-3 5-16,-17 0 7 16,-14 0-12-16,0 3 17 15,-14 0 22-15,-24 11-19 16,1 14 6-16,16 15-3 16,4 15 8-16,17 2-24 15,0 0-7-15,-7 45-14 16,7 24 6-16,-7 14 16 0,0 9-3 15,7-4-5-15,0-5 1 16,0-3-8-16,21-11 0 16,10-15-38-16,0-11-42 15,-11-21-65-15,-6-16-70 16,3-6-91-16,-17-8-77 16</inkml:trace>
  <inkml:trace contextRef="#ctx0" brushRef="#br0" timeOffset="1022">1200 337 357 0,'0'0'102'0,"0"0"14"15,0 0-99-15,0 0-5 0,0 0-6 16,0 0-1-16,210-20 31 16,-145 14-6-16,-13 0 11 15,0-5 23-15,-8-1-33 16,-13 4 6-16,-10 2 11 15,3 4-19-15,-17-3 19 16,-7 4-32-16,7 1 19 16,-7 0 28-16,0 0-6 15,0 0 2-15,0 0-21 16,0 0-35-16,0 0-3 0,0 20-24 16,0 15 24-1,0 13 6-15,0 9 5 0,0 0-11 16,13-6 0-1,5-8 8-15,2-8-19 0,-3-12 11 16,4-9-15-16,10-14 10 16,3 0 5-16,11-18 7 15,0-21-5-15,-1-10 3 16,-6-3 2-16,-14-2-6 16,-17 0 7-16,-7 8 20 15,0 6-19-15,0 15 29 16,0 7-14-16,0 13-13 15,0 5 0-15,0 0-11 16,0 0-22-16,0 18 5 16,-7 26 17-16,7 8 15 0,0-3-15 15,0-1 3-15,0-11-14 16,21-8 11-16,-7-9-8 16,3-12 7-16,-10-4-26 15,0-4 27-15,13 0 0 16,11-17 3-16,0-15 19 15,4-14-19-15,-11 9 2 16,-4-1 13-16,-3 4-18 16,-10 9 15-16,0 7-13 15,-7 10 5-15,7 5-4 16,-7 3-3-16,0 0-2 16,7 0-1-16,10 3-16 15,-3 29 11-15,7 2 8 16,-11 5 0-16,4 4-9 0,-7-9 9 15,-1-5 0-15,18-2-1 16,-10-14-4-16,0 0 2 16,3-13 0-16,-3 0 2 15,-7 0-10-15,13 0 13 16,11-8-2-16,7-10 2 16,-10-9 9-16,-4 8-9 15,-4 7-2-15,-2 0 0 16,-5 12-8-16,-6 0 8 15,10 0-2-15,-3 0-4 16,7 17 4-16,-4 6 0 16,4-5 2-16,-15-4 0 15,12-9-12-15,-11-1 11 0,-7-4 1 16,6 0-2 0,-6 0 11-16,14 0-2 0,-7-9-3 15,17-17 6-15,-3-6-16 16,3 4 6-16,-4 8 0 15,-13 9 0-15,11-1 8 16,-12 12-10-16,1 0 2 16,14 0-14-16,3 0 6 15,-3 23 5-15,3 3-1 16,-4 2 4-16,11 4-49 0,0-7-73 16,21-6-151-1,-8-14-497-15</inkml:trace>
  <inkml:trace contextRef="#ctx0" brushRef="#br0" timeOffset="76220">3686 440 260 0,'0'0'379'0,"0"0"-292"16,0 0 23-16,0 0-6 16,0 0-47-16,0 0-6 15,28-75-9-15,10 58-20 0,-7 6 11 16,3-7-24-16,11 10 6 15,-8 2-7-15,-6 6-1 16,-3 0-7-16,3 0 0 16,-11 0 1-16,-2 14-5 15,-18 18-2-15,0 11 2 16,-18 8 3-16,-40-5-7 16,-21 3 8-16,-4-3 0 15,15-15-4-15,23-16 1 16,24-4-14-16,14-11 17 15,7 0 14-15,0 0-2 16,7-18 2-16,38-10-8 16,13-8 3-16,25-2 0 0,6 0-8 15,1-2 2-15,-4-3 4 16,-11 6-1-16,1 3-3 16,-18 3 0-16,1-1-1 15,-21 7 15-15,-11 5-2 16,-3 8-7-16,-17 6 6 15,-7 4-12-15,0 2 7 16,0 0-9-16,0 0-17 16,-14 11-5-16,-30 23 17 15,-1 7 5-15,-7-1 7 16,15-1-3-16,16-1-4 16,-3-8 0-16,24-2 0 15,0-10 7-15,0 3-7 0,0-10 0 16,14 3 6-16,17-5 1 15,6 0-3-15,1-7-4 16,14-2-1-16,-18 0-49 16,21 0-121-16,-20 0-146 15</inkml:trace>
  <inkml:trace contextRef="#ctx0" brushRef="#br0" timeOffset="76782">5206 240 450 0,'0'0'157'0,"0"0"-94"16,0 0 11-16,0 0-29 15,0 0-24-15,0 0-19 0,0-4 3 16,0 4-1-16,0 0-4 15,0 4 1-15,0 2-3 16,0-4 2-16,0 4 0 16,0-4 13-16,21-2 4 15,-1 0 8-15,4 0 8 16,-3 0-3-16,3 0 25 16,-10-10-14-16,10-2-1 15,-17 1 12-15,-7-4-15 16,0 4 2-16,0-1-12 15,0 4-21-15,0-1-6 16,-31 5-7-16,3 4 7 16,-3 0 1-16,0 0 5 0,18 10-12 15,-8 5-7-15,11-1-46 16,10 6-2-16,0-7-42 16,0 7-55-16,0 4-75 15</inkml:trace>
  <inkml:trace contextRef="#ctx0" brushRef="#br0" timeOffset="77023">5175 617 339 0,'0'0'292'0,"0"0"-228"0,0 0 26 16,0 0 8-16,0 0-64 16,0 0 15-16,-14 66 13 15,-23-23-23-15,-1 0 15 16,-21 5-22-16,-16 1-11 16,-4-6-19-16,-11-3-2 15,1-6-310-15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14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397 0 419 0,'0'0'268'15,"0"0"-145"-15,0 0 5 16,0 0 9-16,0 0-55 15,0 0-19-15,0 0 16 16,0 0-34-16,14 0 6 16,-14 0-21-16,0 0-9 0,0 0 6 15,0 0-23 1,0 0 1-16,0 0-1 0,-38 0 3 16,0 0-3-16,-7 3-4 15,1-3 0-15,-8 2 0 16,7-2 0-16,11 0 0 15,-4 4 3-15,14-4 3 16,10 0-6-16,1 1 0 16,6-1 0-16,7 0-4 15,0 0 4-15,0 5 0 16,0-5-3-16,0 5-5 16,0 4 6-16,0 2 2 15,0 9 0-15,0 9 1 16,0 2-1-16,-11 9 0 0,11 3-5 15,0 2 14-15,0 2-9 16,0 1 6-16,0 1-4 16,0 0 14-16,0-1-16 15,0-3 2-15,0 2 2 16,0-1 4-16,0-4-8 16,0 1 0-16,11-9 5 15,-4-2-3-15,-1-6-2 16,1-6 0-16,-7-3-2 15,7-9 10-15,-7-5-8 16,0 0 1-16,7-3 4 16,-7 0 4-16,0 0-9 15,0 0 6-15,0 0 13 0,0 0-16 16,0 0 7-16,0 0-7 16,0 0 1-16,10 0 4 15,-10 0-7-15,7 0-1 16,14 0 0-16,17 0 11 15,6 0-6-15,8 0-5 16,13 0 2-16,11 0 6 16,-18 0-8-16,-13 0-33 15,-31 0-75-15,-14 12-245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15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416 126 746 0,'0'0'176'0,"0"0"-47"15,0 0 6-15,0 0-41 0,0 0-25 16,0 0-38-16,-96-126-16 16,45 126 2-16,-1 0-17 15,14 0 0-15,11 0 5 16,-4 3-2-16,7 20-6 15,3 2 3-15,7 10-1 16,7-1-5-16,7 4 5 16,0-4 1-16,0-3-2 15,0 1 7-15,21-4-5 16,0 1 0-16,3-3 3 16,-4-3-4-16,-2 3 1 15,2-7 0-15,-6 1 3 0,-4-2-1 16,4-8-2-1,-14 1 0-15,0 2 2 0,0-5-5 16,0 1 5-16,0-1-2 16,-7 0 0-16,-24 4 6 15,-14-3 2-15,-6-4-8 16,13 4 2-16,11-6-7 16,9 3 5-16,18-6 0 15,0 0 1-15,0 0 3 16,0 0-8-16,0 0 4 15,0 0-21-15,11 0 20 16,2 0 1-16,-6 0 0 16,0 0-5-16,10 6 1 0,-17 8-1 15,7 9-7 1,-7 3 12-16,0 2-7 0,0 3 11 16,0 7-4-16,0 5 0 15,-24 3 2-15,17 5-2 16,0 3 0-16,1 0 2 15,6-2 14-15,0-3-11 16,0-15 3-16,20-3 7 16,18-8-12-16,0-3 5 15,7-8 6-15,6-10 0 16,8-2 17-16,-1 0-16 16,-6 0-8-16,-8-21-7 15,-27 3-88-15,-17-2-151 16,0 0-361-16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25.7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75 639 0,'0'0'107'0,"0"0"4"0,0 0-12 16,0 0-23-16,0 0-12 15,0 0-43-15,24-66 0 16,3 60-14-16,11 4-7 16,0 2 15-16,-11 0-8 15,-2 0-7-15,-5 6 13 16,-3 10-11-16,-10 10 10 16,0 0-4-16,-7 3-3 15,0-1 4-15,0 3-8 16,0 1-1-16,-24 3 0 15,-10-4 9-15,-4 1-8 16,7-7 0-16,10-2 1 16,7-9 1-16,14-3-3 15,0-7 0-15,0-4-1 16,0 0 6-16,14 0-5 0,24 0 9 16,7 0-3-16,-4 0 1 15,-3 0-7-15,0 0 0 16,0 0 0-16,-18 0 5 15,4 0-5-15,-17 0 4 16,0 0-3-16,-7 0 12 16,0 0-12-16,0 0 0 15,0 8-2-15,0 12 6 16,0 5 18-16,-14 1-6 16,7 3-9-16,-10 3 23 15,17 1-19-15,0 2 6 16,0-1 0-16,0 0-17 0,0-2 10 15,0 3 14-15,0-7-17 16,0 6 8-16,17-5-4 16,-3 2 1-16,7 1 10 15,3-4-20-15,-10 1 6 16,-1-3 3-16,4 0-11 16,-17-7 10-16,0 1-11 15,0 0 0-15,0-5 5 16,-30-4-2-16,-29-2 2 15,-10-9-3-15,-3 0-2 16,7 0-48-16,3-9-120 16,17-8-134-16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38.7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266 305 602 0,'0'0'206'15,"0"0"-71"-15,0 0-3 16,0 0-19-16,0 0-47 15,0 0 15-15,0-51-54 16,0 51 2-16,0 0 1 16,0 0-26-16,0 0-6 15,-24 0 2-15,-11 25 0 16,-9 19 1-16,-11 16-1 16,14 9 0-16,3 4 0 0,14 11 7 15,24-10-11-15,0-2 4 16,31-12-12-1,20-21 11-15,25-15-12 0,-4-24 1 16,4 0 8-16,-4-43 3 16,-3-20 1-16,-11-11 5 15,-6-2 1-15,-15-6 2 16,-9-6-5-16,-4-1 2 16,-10 0 15-16,-7 10-14 15,-7 10 18-15,0 14-7 16,0 17-14-16,-7 20 36 15,7 9-38-15,-7 3 2 0,7 6-3 16,-7 20-24-16,7 43 24 16,-7 20 0-16,7 12 6 15,0-1-12-15,0 3 6 16,0-14 0-16,0-9-2 16,14-17-14-16,0-17 7 15,3-22-11-15,-10-16-9 16,0-2 27-16,6 0-9 15,11-8 11-15,4-30-3 16,3-1 13-16,0 1-9 16,-4 13-1-16,-9 7 3 15,-5 7-10-15,-6 5 7 16,0 6-4-16,17 0-1 0,-3 0-8 16,3 11 13-16,3 4-11 15,11-1-31-15,0 0 24 16,7-11-21-16,-1 3 36 15,-16-6-9-15,10 0 21 16,-7 0-9-16,-11-9 0 16,11-28 0-16,-17-6 4 15,-7-8-1-15,0-6-2 16,-7 6 20-16,0 5-11 16,0 13 16-16,-14 15-9 15,-7 6 5-15,-10 12 1 16,7 0-23-16,-3 0-10 0,3 30 5 15,10 20 3 1,14 7 2-16,0 0 0 0,7 3-7 16,38-9-4-16,6-8 8 15,8-18-7-15,2-10 9 16,-9-15-20-16,-7 0 21 16,-1-2 0-16,-9-24 0 15,3-3 0-15,-14-2 1 16,3 2-1-16,-10 6 2 15,-3 9 10-15,-7-3-12 16,0 11 0-16,-7 6-5 16,7 0-2-16,3 0-9 15,4 0 6-15,0 12 6 16,3-1-38-16,-10 1-7 16,0-10 8-16,-1 2-4 0,-6-4 43 15,0 0 3-15,0 0-1 16,0 0 15-16,0-12-8 15,0-2 3-15,-6-4-2 16,-18 7-4-16,3 5 12 16,7 6-16-16,-10 0-11 15,10 3 7-15,-10 31 4 16,17 9-1-16,0 6 1 16,7-3-16-16,0-10-9 15,14-4-53-15,38-9-24 16,3-15 3-16,-4-8 91 0,-6 0 8 15,7-22 0-15,-25-20 2 16,11-11 15-16,-7-4 22 16,-17-6 6-16,-1 4 42 15,-6-8-46-15,-7 8 28 16,0 1-39-16,0 14 3 16,-7 11 19-16,-13 10-39 15,6 15 2-15,-3 5-3 16,17 3-9-16,-7 0-6 15,0 34-13-15,0 24 16 16,0 21-4-16,-3 7 5 16,3 6-1-16,7 8 1 15,0-9 6-15,0-15-14 16,0-18 6-16,0-29-58 0,0-17 37 16,0-12-5-1,7 0 27-15,3-18 12 0,11-30-9 16,-7-10 3-16,10-5-6 15,-10-2 2-15,10 4-3 16,-4 13 5-16,-6 11-4 16,10 17 0-16,-10 14 8 15,10 6-19-15,-10 0 9 16,6 12-9-16,4 19 3 16,-17 7-4-16,0 2-14 15,-7-3-18-15,0 3-3 16,0 3 27-16,0-4-2 15,0-1-21-15,0-12 7 0,0-15-3 16,0-5 1-16,14-6 35 16,-4 0 1-16,11 0 2 15,3-32 0-15,-3-2 2 16,9-7 18-16,-16 8 3 16,0-2 18-16,-7 9 1 15,3 6-21-15,-10 9 39 16,0 8-24-16,0 3-29 15,0 0-7-15,0 0-1 16,0 11-23-16,0 30 22 16,0 2 2-16,0 11 6 15,14 0-6-15,7-8 0 16,3-12-4-16,-11-11 4 16,18-15-11-16,-10-8 10 0,10 0-3 15,14 0 4-15,-1-25 0 16,-6-9 3-16,3-6 7 15,-10 6-9-15,0 2 11 16,-17 4 10-16,0 8-21 16,-7 11 15-16,3 3-16 15,-10 6-1-15,0 0-1 16,14 24-30-16,-7 18 32 16,-1 4-2-16,1-7 8 15,4-1-4-15,2-18-2 16,8-3 0-16,-4-9-7 15,-3-8 7-15,7 0 0 0,-4-14 19 16,10-23-16-16,11-9 18 16,-7 1-3-16,-3 2 1 15,-4 9 17-15,-11 10-23 16,-6 10-3-16,-7 8-5 16,7 6-5-16,10 0 0 15,-3 12-14-15,0 22 7 16,3 6-2-16,11 3 9 15,-4-6-4-15,13-11-37 16,-9-9-9-16,3-14 33 16,-4-3 1-16,11 0 16 15,0-28 1-15,7-14 3 16,6-3-4-16,-13 1 12 0,-10 6 6 16,-4 4 32-1,-17 7-18-15,-7 11-14 0,0 6 15 16,0 10-24-16,-14 0-8 15,-17 0-2-15,10 10 0 16,4 21-5-16,10-5 6 16,7 4-36-16,0-1-3 15,0-5-40-15,0-16 36 16,24-2 18-16,4-6 6 16,3 0 19-16,0 0 0 15,-4-14 0-15,-3 0 19 16,-10 3 16-16,-7 2 27 0,-7 3 2 15,0 6-27 1,0 0-4-16,0 0-33 0,0 45-14 16,-31 22 11-16,-10 21 6 15,-14 20 4-15,-4 6-7 16,-6 13 4-16,-4 13-3 16,4 0-1-16,6 0 0 15,15-20 1-15,6-17-1 16,7-34 0-16,17-18-1 15,7-20 9-15,0-16-8 16,7-10 3-16,-17-5 9 16,-3 0 99-16,-1-23-58 15,-17-11-34-15,7-15-10 16,11-1-8-16,2-11 3 16,11-3-4-16,7-7-29 0,0-11-39 15,7-12-59-15,55-9-28 16,10-9-92-16,-3 3-440 15</inkml:trace>
  <inkml:trace contextRef="#ctx0" brushRef="#br0" timeOffset="404">2350 114 447 0,'0'0'130'0,"0"0"-48"16,0 0-7-16,0 0-28 15,0 0 8-15,0 0-23 16,-55-20-31-16,48 23-1 15,-7 23 0-15,7 5 1 16,7-2-11-16,0-4 1 16,7-4 6-16,31-19-2 15,0-2 10-15,-11 0 6 16,-3-11 24-16,-17-12 65 0,-7-3-13 16,0-5-23-1,0 5-33-15,-31 6-16 0,10 6-6 16,-9 8-18-16,16 6-10 15,-10 0-123-15,17 34-50 16,7 6-200-16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3:17.6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217 166 427 0,'0'0'311'0,"0"0"-122"15,0 0-37-15,0 0-9 16,0 0-6-16,0 0-52 16,0 0-14-16,0 0 0 15,-76-61-28-15,76 59 6 16,0 2-17-16,0 0-16 16,0 0 18-16,0 0-30 15,0 0 0-15,0 0-4 16,0 0-2-16,0 9 1 15,17 16-9-15,11 12 10 16,10 6 7-16,13 3-7 16,8 0 0-16,3-4-2 15,3 2 9-15,-7-4-7 0,4-6 0 16,-17-10-5-16,-17-2 4 16,3-8-46-16,-25-6-14 15,1-4-27-15,-7-2-69 16,0-2-32-16,0 0-32 15,0 0-284-15</inkml:trace>
  <inkml:trace contextRef="#ctx0" brushRef="#br0" timeOffset="308">660 113 624 0,'0'0'187'0,"0"0"-26"0,0 0-10 16,0 0-28-16,0 0-18 15,0 0-26-15,-27-58-36 16,27 58-1-16,0 0-36 16,0 0 0-16,0 0-6 15,0 3-8-15,-24 29 8 16,-14 14 4-16,-14 7-2 15,-6 0 15-15,-7 0-16 16,3-4-1-16,3-1 3 16,1-2 2-16,6-3-10 15,15 0-6-15,6-5-165 16,10-7-168-16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3:27.1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0 300 680 0,'0'0'283'0,"0"0"-123"16,0 0 8-16,0 0-38 16,0 0-53-16,0 0-9 0,7-15-33 15,-1 15-7 1,-6 0 8-16,7 0-31 0,-7 0 14 16,0 0-19-16,7 0 4 15,-7 0-14-15,7 21 2 16,3 8 8-16,4 4-1 15,0 8 9-15,3-4-8 16,4-3 0-16,-8-8 3 16,5-6-9-16,-11-12 6 15,-1-5 0-15,1-3-6 16,0 0 16-16,0 0-10 16,24-6 11-16,14-28-3 0,13-17 17 15,18-6-24 1,6-12 5-16,4-5-1 0,11-4 5 15,-8 13-12-15,-20 10 2 16,-18 25-31-16,-30 11-11 16,-21 19-79-16,0 0-152 15,-21 27-361-15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3:32.6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110 115 752 0,'0'0'198'15,"0"0"-48"-15,0 0-15 16,0 0-16-16,0 0-22 16,0 0-41-16,-38-29 11 15,38 29-33-15,0 0-15 0,0 0 4 16,0 0-14-16,0 0-11 15,10 6 2-15,18 25 0 16,9 6 1-16,15 9-1 16,6 5 0-16,11 0-1 15,-10 7 11-15,6-7-10 16,-13-2 0-16,3-11 5 16,-21-7-11-16,-10-12 6 15,-10-4-44-15,-7-9-29 16,-7-6-79-16,0 0-17 15,0-12-64-15,-14-16-375 16</inkml:trace>
  <inkml:trace contextRef="#ctx0" brushRef="#br0" timeOffset="257">467 34 534 0,'0'0'198'15,"0"0"-49"-15,0 0 7 16,0 0-16-16,0 0-27 16,0 0-17-16,0-34-66 15,0 34-5-15,-7 12-25 16,-24 28 6-16,-13 14-6 16,-8 5 8-16,1 5 2 0,-1-1 1 15,14 3-4 1,-13-3-5-16,13-4-2 0,0-4-47 15,0-15-169 1,11-6-267-16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18.8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551 95 534 0,'0'0'202'0,"0"0"-58"15,0 0-21-15,0 0-25 16,0 0-5-16,0 0-29 16,0-37-37-16,0 31 25 15,-7 4-7-15,0-4-25 16,0 3 4-16,-10 0-23 15,3 0-1-15,-17 3 0 16,4 0 0-16,-18 0 0 16,14 0 0-16,-3 6 4 15,16 5-11-15,5-3 7 0,6 7-7 16,7-1 6-16,0 3-1 16,0 7-1-16,0-2 1 15,0 7 2-15,27 0-3 16,18 2 3-16,-7 4 0 15,7-1 0-15,-14 0 5 16,-4-3-5-16,-10 1 0 16,-3-3 2-16,-14-7-6 15,0 1 5-15,0 0-1 16,0 0 0-16,-52-6 6 16,-6 0-6-16,-11-4 1 15,4-11 7-15,20 0-7 0,21-2 0 16,10 0-1-1,14 0 10-15,0 0-5 0,0 0-1 16,0 0 1-16,0 0-5 16,0 0 0-16,0 0-3 15,0 0-11-15,24 0 9 16,4 0 3-16,3 0 2 16,-4 9-3-16,-3 14-1 15,-10 3-3-15,-7 3 6 16,-7 1-1-16,0 2 1 15,0 3 1-15,0-1-2 16,0 3 2-16,-14 0 0 16,1 2 5-16,6-1-5 0,-4-5 1 15,11-3 5 1,0-6-2-16,0-2 4 0,0-5-3 16,18-3-2-16,26-5 19 15,1-3-3-15,7-6-1 16,-1 0 3-16,-6 0-17 15,-1-15 0-15,-23-2-4 16,-14-5-86-16,-7 2-99 16,-21 2-154-16</inkml:trace>
  <inkml:trace contextRef="#ctx0" brushRef="#br0" timeOffset="870">1269 60 445 0,'0'0'154'16,"0"0"-15"-16,0 0 13 16,0 0-46-16,0 0-32 15,0 0 2-15,7-30-46 0,31 21-16 16,20 4 7-16,-2 1 2 15,-5 2 26-15,-6-1-22 16,-1 0-6-16,-16 3 15 16,-14 0-26-16,10 0 7 15,-24 0 9-15,7 0-26 16,-7 0 16-16,0 0-14 16,7 0 4-16,-7 0-10 15,6 8 8-15,-6 15-4 16,0 6 3-16,11 2 6 15,-11 4-3-15,0 2 1 16,7 6-5-16,0 6 26 16,-1 2-21-16,1 3 2 15,0 3 8-15,10 6-9 16,-10-3-2-16,-7 0-4 0,7-5 5 16,-7-4-2-16,7-8-2 15,0-2-3-15,-7-8 5 16,0-1 6-16,0-7-9 15,0-5-2-15,0 0 5 16,0-2 0-16,0-5-4 16,0 3-1-16,0-7 6 15,0 1 3-15,0-7-8 16,-7 0-1-16,7-3 0 16,-7 0 5-16,7 0 0 0,-14 0 0 15,-17 0-5 1,-13 0 9-16,-15 0 5 0,-10 0-14 15,4 0-55-15,14 0-79 16,13 0-174-16,31 0-336 16</inkml:trace>
  <inkml:trace contextRef="#ctx0" brushRef="#br0" timeOffset="2459">448 1551 159 0,'0'0'284'0,"0"0"-220"15,0 0-1-15,0 0 6 16,0 0-6-16,0 0-11 0,0 0-15 16,0 0 26-16,0 0 8 15,0 0-9-15,0 0 20 16,6 0-9-16,-6 0-11 15,0 0-3-15,7 0-19 16,0 0 23-16,-7 0-13 16,11 0-17-16,-5 0 0 15,8 0-28-15,10 0 2 16,4 0-7-16,10 0-5 16,6 0 4-16,1 14 1 0,0 15-9 15,-18 11 0 1,4 3 6-16,-10 8 3 0,3 1 0 15,-17-1 4 1,-7 0-4-16,0-2 0 0,0 3 4 16,-7-1-7-16,-24 0 6 15,3-5-3-15,-3-3 2 16,11-6 1-16,-4-8-3 16,3-6 0-16,-3-7-9 15,3-4-41-15,-3-3-86 16,11-6-64-16,-1-3-121 15</inkml:trace>
  <inkml:trace contextRef="#ctx0" brushRef="#br0" timeOffset="3286">1390 1476 539 0,'0'0'169'15,"0"0"-5"-15,0 0-51 16,0 0-9-16,0 0 1 16,0 0-38-16,-24-94-1 0,24 91-3 15,0 3-22 1,0 0-11-16,-7 0-9 0,7 0-20 15,0 0-2-15,0 0 1 16,-21 18-2-16,-3 16-2 16,-3 11 8-16,-4 7 8 15,10 2 5-15,-3 3-12 16,-7 3 24-16,17 1-26 16,0 2 2-16,14-4 4 15,0 1-5-15,0 1-1 16,0-7-1-16,7-3 0 15,24-8 5-15,-3-6-7 16,3-9 0-16,-4-4-2 16,-3-10 1-16,-3-9-22 15,-4 1-62-15,-3-6-78 0,0 0-88 16,3 0-471-16</inkml:trace>
  <inkml:trace contextRef="#ctx0" brushRef="#br0" timeOffset="4440">276 2780 581 0,'0'0'198'16,"0"0"-38"-16,0 0-35 15,0 0-12-15,0 0-19 16,0 0-55-16,0-97-3 16,-14 91-5-16,-14 0-28 15,-9 3 10-15,-1 3-13 16,0 0 3-16,10 0-6 15,-3 3 3-15,18 15 0 16,-11-2-3-16,10 8 6 16,7-2-7-16,7 7 4 15,0 0-2-15,0-1-2 0,0 0 4 16,28-1 0-16,2-6-3 16,1-3 0-16,-3-1 0 15,-4-2 3-15,-17-3 0 16,0-1-8-16,-7 0 7 15,0 3 1-15,0 3-5 16,0 1 3-16,-24 2 2 16,-4-5 1-16,-10-8-1 15,18 2 6-15,3-9-6 16,10 0 0-16,7 0-1 16,0 0 4-16,0 0-3 15,0 0 0-15,0 0-7 16,0 0 2-16,0 0-12 0,7 0 17 15,17 0-5-15,-11 0-5 16,1 0 10-16,-4 6-13 16,-3 14-6-16,-7 6 16 15,0 8-3-15,0 3 6 16,0 3-5-16,-7 6 16 16,-10-3-10-16,3 3 1 15,8 3 2-15,6-7 27 16,-7-2-21-16,7-5 11 15,0-9-1-15,0-7-14 16,0-2 5-16,13-5 1 16,18-3 13-16,-3-9 25 15,3 0-27-15,7 0-2 16,-11 0-8-16,4-12-13 0,-10-8-7 16,-14 3-147-16,-7 3-87 15,0-1-222-15</inkml:trace>
  <inkml:trace contextRef="#ctx0" brushRef="#br0" timeOffset="5264">1018 2591 599 0,'0'0'188'16,"0"0"-38"-16,0 0-8 0,0 0-33 16,0 0-20-16,0 0-43 15,0-11-16-15,0 11-4 16,-20 0-21-16,-25 3 8 15,0 11-7-15,1 2-5 16,6-3 19-16,14-5-18 16,3 0 3-16,14-2-3 15,7-2 2-15,0-2-4 16,0-2 0-16,0 0 7 16,0 3-5-16,0 6-2 15,0 5 0-15,0 6 3 0,0 5-1 16,0 4 13-1,0 5 6-15,0 4-9 0,0 5 17 16,7 1-15 0,0 0 5-16,0 1 4 0,-7 2-19 15,7 1 15-15,-7-2-7 16,0 3-9-16,0-3 14 16,0-1-13-16,0-2-2 15,0 0 4-15,0-6 0 16,0 3-1-16,0-6-2 15,0-2-2-15,0-6 6 16,0-6-7-16,0-6 0 16,0-3 0-16,0-2 4 0,0 0-4 15,0-7 0 1,0 4 3-16,0-6 0 0,0 3-3 16,0-3 0-16,0 0 0 15,24 3 5-15,-10-3-5 16,23 0 8-16,8 0-7 15,14 0 8-15,-1 0-9 16,-3-12-63-16,-21 4-40 16,-3-4-100-16,0 1-120 15,-10 0-604-15</inkml:trace>
  <inkml:trace contextRef="#ctx0" brushRef="#br0" timeOffset="6109">1575 2549 378 0,'0'0'177'0,"0"0"-47"16,0 0-24-16,0 0-13 16,0 0-6-16,0 0-43 15,-96-25-5-15,96 25-15 16,7 0-15-16,31 0 13 16,6 0-1-16,8 0 12 15,-7 0 20-15,-11 0-17 0,-3 0 5 16,-10 0-18-1,3 0-9-15,-17 0 24 0,0 0-22 16,-7 0-4-16,0 0 13 16,0 0-25-16,0 0 16 15,0 0-14-15,0 0 5 16,0 0-14-16,0 16 7 16,0 7 0-16,0 3 16 15,0 5-14-15,0 6 18 16,0 6-12-16,6 6-7 15,5 5 21-15,-11 3-22 16,7 1 2-16,-1-5 4 16,1 2 3-16,0-3-3 15,-7 1 1-15,0-1-5 16,0-3 13-16,0-4-10 0,0-2-5 16,0-3 5-1,0 0 3-15,0 1-8 0,0-2 8 16,-14 1-4-16,8-5 10 15,6-3-12-15,0-10 1 16,0-2-1-16,0-5 6 16,-7-4-8-16,7 0 0 15,0-2 2-15,0 0 1 16,0-7-3-16,0-2 0 16,0 0 0-16,-17 0 8 15,3 0-10-15,-17 0 2 16,-14 0-2-16,11 0-29 0,-4-2-87 15,21-16-124-15,17-8-211 16</inkml:trace>
  <inkml:trace contextRef="#ctx0" brushRef="#br0" timeOffset="287443">100 1353 609 0,'0'0'185'16,"0"0"-40"-16,0 0-26 15,0 0-1-15,0 0-41 16,0 0-33-16,0 0 5 0,0 0-30 16,52 6 1-16,-7-6 1 15,-1 0-3-15,15 0 19 16,6 0-21-16,18 0-3 16,13 0 7-16,-7 0-14 15,1 0-2-15,-25 0-1 16,-20 0 1-16,-14 0 12 15,-25 0-16-15,-6 0 1 16,0 0 11-16,0 0-8 16,0 0 7-16,-30 0-11 15,-36-3 4-15,-16-8 1 16,-8 2-5-16,18 3 0 16,-4 4-10-16,25 2-80 0,-1 0-163 15,-6 0-308-15</inkml:trace>
  <inkml:trace contextRef="#ctx0" brushRef="#br0" timeOffset="288795">1256 1159 519 0,'0'0'140'0,"0"0"-37"16,0 0-20-1,0 0 23-15,0 0-52 0,0 0 7 16,0 0 2-16,-7 31-20 15,7-31 25-15,0 0-25 16,0 4-17-16,27-4 18 16,4 2-27-16,28-2 31 15,9 0-6-15,5 0-22 16,9 0 29-16,1-6-44 16,-4-1-3-16,-4-6 10 15,-9 2-4-15,-22 2-8 16,-13 1 0-16,-17 5 8 15,-14 3-6-15,0 0-2 16,0 0 0-16,0 0-6 0,-45-3-3 16,-20 0 7-16,-17 3-12 15,-8 0-84-15,-6 0-50 16,6 0-129-16,-6 0-655 16</inkml:trace>
  <inkml:trace contextRef="#ctx0" brushRef="#br0" timeOffset="305594">513 2400 585 0,'0'0'137'0,"0"0"-11"15,0 0-38-15,0 0-20 16,0 0-11-16,0 0-43 15,0 0 27-15,-155-9-20 16,155 9-14-16,0 0 13 16,0 0-15-16,0 0-3 15,0 0 23-15,7 0-24 16,24 0 29-16,21 0-6 16,6 0 5-16,11 0-5 15,10 0-18-15,10 0-6 0,8 0 0 16,-8-20-36-1,-31-2-348-15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3:38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31 304 793 0,'0'0'171'16,"0"0"-48"-16,0 0 16 15,0 0-40-15,0 0-26 16,0 0 9-16,0 0-28 16,-31-15-3-16,31 15-17 0,0 0-23 15,0 13 12-15,24 13-22 16,7 7 18-16,3 7 5 16,18 3-20-16,10 3 15 15,-4 0-14-15,1-3 1 16,-1 0 4-16,4 0-10 15,-3-12 0-15,-8-2 0 16,-13-9-2-16,-17-8-33 16,-14-5-43-16,-7-7-88 15,0 0-94-15,0 0-109 16</inkml:trace>
  <inkml:trace contextRef="#ctx0" brushRef="#br0" timeOffset="302">447 287 701 0,'0'0'238'0,"0"0"-81"16,0 0 7-16,0 0-27 15,0 0-54-15,0 0-36 16,0-43-35-16,0 43-9 15,0 6-3-15,0 28-4 16,-31 10 4-16,4 4 8 16,-18-2-5-16,0 0 5 15,7-1-8-15,1-7 0 0,-1-7-1 16,10 1-6-16,-3-7-83 16,11-2-103-16,2-3-142 15,5-6-490-15</inkml:trace>
  <inkml:trace contextRef="#ctx0" brushRef="#br1" timeOffset="236368">973 7 147 0,'0'0'803'0,"0"0"-684"15,0 0-46-15,0 0 9 16,0 0 17-16,0 0-43 16,0 0-14-16,0 0 3 0,0-17-35 15,0 17 9 1,0 0-9-16,0 0-7 0,-7 17 5 15,-17 8-8-15,-3 4-3 16,-11 3 0-16,7 2-139 16,-7-5-109-16,11-1-176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7:52.2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5 349 0,'0'0'178'0,"0"0"-81"15,0 0-4-15,0 0-14 16,0 0-4-16,0 0-9 0,0 0-42 16,-45-5-2-16,45 5-13 15,0 0-8-15,0 0 9 16,0 0-6-16,0 0-2 15,0 0-2-15,0 0-6 16,0 0 1-16,0 0 5 16,0 0 0-16,10 0-9 15,-10 0 3-15,7 0-20 16,7 5-22-16,0 1-8 16,-7 0-21-16,3-1-43 15,-3 1-81-15,-7-3-92 16</inkml:trace>
  <inkml:trace contextRef="#ctx0" brushRef="#br0" timeOffset="163">52 5 84 0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8:00.3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220 13 583 0,'0'0'127'0,"0"0"-13"16,0 0-25-16,0 0-8 16,0 0-28-16,0 0-11 15,-210 16 14-15,210-16-25 16,0 0-2-16,0 0-3 0,0 0-26 16,0 0 15-16,0 0-8 15,0 0-6-15,0 0 12 16,0 0-9-16,0 0-3 15,0 0-1-15,0 0 8 16,38 0-8-16,14 0 3 16,23 0 0-16,22 0 15 15,-1 0-16-15,-7 0 10 16,-17 0 10-16,4 0-18 16,-31 0 20-16,-7 0-13 15,-25 0-4-15,-6 0 8 16,-7 4-12-16,0-1-1 0,0-3 19 15,0 3-12-15,-14-1 30 16,-37-2-23-16,-32 4-8 16,-13-4 3-16,0 0-8 15,6 0-3-15,8 0 1 16,17 0 10-16,6 0-12 16,14 0 1-16,14 0 0 15,25 0-4-15,6 0 7 16,0 0-3-16,0 0 0 15,0 0 5-15,20 0-14 16,49 0 5-16,10-4-2 16,28 2-17-16,10-4-112 15,-7-6-197-15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3:49.4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447 348 739 0,'0'0'155'0,"0"0"-18"0,0 0-18 16,0 0-3-1,0 0-44-15,0 0-15 0,0-23-3 16,0 23-30-16,0 0-6 16,0 0-8-16,7 12-5 15,6 19-2-15,5 7 2 16,2 4-4-16,-6 1 24 15,3-3-25-15,-10 0 0 16,7-8 5-16,-7-10 2 16,0-4 0-16,10-13-7 15,-10 1 0-15,0-6 7 16,-7 0-5-16,24 0 37 16,10-17 14-16,28-29-16 15,24-19-18-15,3-13-5 16,1-10-13-16,-1-1 11 0,-13 9-11 15,-18 14-1-15,-6 15 0 16,-14 16 3-16,-25 15-6 16,-6 11-40-16,-7 9-49 15,0 0-82-15,0 9-186 16,-7 25-267-16</inkml:trace>
  <inkml:trace contextRef="#ctx0" brushRef="#br1" timeOffset="258363">106 817 417 0,'0'0'234'0,"0"0"-107"0,0 0-17 16,0 0-32-16,0 0-18 16,0 0-33-16,0 0-8 15,0 0 7-15,0 0-26 16,-10 9 5-16,3 13-5 15,7 7 0-15,0-1-5 16,0-4 7-16,0-7-2 16,7-12 9-16,10-2-6 15,-10-3 23-15,0 0 44 16,7 0 49-16,3-16-10 16,-3-5-37-16,-7 1-21 15,-7 3-5-15,0 3-30 0,0-1 15 16,0 5-28-16,-21 1-1 15,-10 5-4-15,-7 4-19 16,4 0-42-16,3 9-126 16,7 20-129-16,24 8-557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4:09.5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3862 81 873 0,'0'0'167'15,"0"0"-18"-15,0 0-23 16,0 0 10-16,0 0-41 16,0 0-49-16,0 0 6 15,-38-24-28-15,38 24-14 16,0 0 14-16,0 0-20 16,0 0 12-16,7 0-16 15,10 20 0-15,11 13 0 16,16 9 6-16,8 3-3 0,23-1 6 15,-9-2-8-15,16-5 0 16,-13-1-1 0,-4-9 0-16,-20-1-11 0,-17-6-46 15,-18-4-47-15,-10 2-56 16,0-1-79-16,-10-2-89 16,-32-1-441-16</inkml:trace>
  <inkml:trace contextRef="#ctx0" brushRef="#br0" timeOffset="300">4278 40 623 0,'0'0'197'15,"0"0"-55"-15,0 0-29 16,0 0 5-16,0 0-28 15,0 0-10-15,0-40-6 16,0 40-28-16,0 0 7 16,0 0-29-16,0 0-18 15,-7 11-6-15,-31 30 9 16,-31 7 3-16,-10 10 4 16,-17-7-13-16,7 0 6 15,-1 1-9-15,8-1 1 16,16 4-9-16,8 5-61 15,13-1-197-15,14-1-154 16</inkml:trace>
  <inkml:trace contextRef="#ctx0" brushRef="#br0" timeOffset="25965">3876 1413 388 0,'0'0'702'0,"0"0"-512"15,0 0-50-15,0 0-40 0,0 0-16 16,0 0-30-1,-80-20-18-15,80 20 6 0,0 0-31 16,0 0 5-16,0 0-16 16,7 14-1-16,14 0 1 15,17 16 7-15,13 3-6 16,8 5 12-16,16 1-10 16,8-2 1-16,-4-3-1 15,-3-1 1-15,-11-8-3 16,4-2-1-16,-18-15-10 15,1-5-23-15,-14-3-44 16,-18 0-18-16,-20 0-41 16,0 0-58-16,0-9-76 15,-13 1-349-15</inkml:trace>
  <inkml:trace contextRef="#ctx0" brushRef="#br0" timeOffset="26217">4625 1326 199 0,'0'0'589'0,"0"0"-416"15,0 0-7-15,0 0-20 16,0 0-36-16,0 0-20 16,-72-57-16-16,55 57-47 15,-21 18-11-15,-14 33-15 0,-13 18 32 16,0 0 2-16,-18 3-32 15,7-8 4-15,4-1-7 16,-10-2-1-16,16-1-79 16,-2-15-117-16,9 1-182 15</inkml:trace>
  <inkml:trace contextRef="#ctx0" brushRef="#br0" timeOffset="27914">3618 3013 621 0,'0'0'359'15,"0"0"-184"-15,0 0-13 16,0 0-23-16,0 0-34 16,0 0-39-16,-59-83-16 15,59 81-4-15,0-2-21 16,0 4 4-16,0 0-19 15,0 0-7-15,0 0-6 16,21 12 1-16,24 20 2 16,6 11 6-16,25 2-2 0,-11-6 0 15,11 5-4 1,-11-12 3-16,4-1-7 16,-4 1 4-16,-13-18-6 0,-8-3-27 15,-6-5-43-15,0-6-47 16,-10 0-125-16,3 0-154 15</inkml:trace>
  <inkml:trace contextRef="#ctx0" brushRef="#br0" timeOffset="28176">4329 2719 232 0,'0'0'747'0,"0"0"-556"16,0 0-20-16,0 0-35 15,0 0-62-15,0 0-31 16,-58 20-34-16,-25 54 20 16,-13 18 15-16,-14 14-37 15,4-4 4-15,-4-5-11 16,-1-8-27-16,8-14-202 15,-10-11-605-15</inkml:trace>
  <inkml:trace contextRef="#ctx0" brushRef="#br1" timeOffset="-90143">609 298 677 0,'0'0'149'0,"0"0"-8"15,0 0-51-15,0 0 1 16,0 0-10-16,0 0-52 0,0-55 22 16,0 49-32-1,0-2-8-15,-24-4 7 0,3 4-15 16,-3 2 7-16,4 2-10 16,-18 4-3-16,-7 0-5 15,7 0 8-15,-6 8 0 16,9 8-2-16,11-2 3 15,17-2-2-15,0-1 1 16,7 1-7-16,0-1 5 16,0 4-3-16,31-4-5 15,4 0 10-15,-4-3-3 16,0 2 3-16,-4-2 1 16,-20-2 5-16,10 3-12 15,-17-1 3-15,0 6-7 16,0 9 8-16,0 3-8 0,0 2 10 15,-31 4 0-15,0 0 3 16,-3-7-6-16,-4 1 3 16,7-3-1-16,11-12 1 15,2-5-34-15,18-3 19 16,0-3 15-16,0 0 0 16,0 0 6-16,0 0-6 15,0 0-5-15,0 0 4 16,0 0-11-16,0 0 9 15,11 2-3-15,2 10 0 16,-6 5 5-16,-7 7-14 16,0 4 11-16,7 3-2 0,-7 6 12 15,0 3-6-15,7 3 10 16,-7-3-4-16,10-1 10 16,-3-7-14-16,7-3 2 15,0-9 13-15,10-6-8 16,-10-2 1-16,17-6 5 15,-11-4-9-15,18-2 17 16,7 0-11-16,6 0-7 16,15-16 6-16,-15-8-11 15,-13 5-30-15,-21-7-142 16,-17 3-267-16</inkml:trace>
  <inkml:trace contextRef="#ctx0" brushRef="#br1" timeOffset="-89208">1445 172 352 0,'0'0'344'16,"0"0"-157"-16,0 0-63 16,0 0-34-16,0 0-13 15,0 0-41-15,-73-46 7 16,36 43-1-16,6-3-32 16,-4 6 15-16,4 0-19 15,11 0 5-15,9 0-2 16,4 0 0-16,7 0-10 0,-6 0 1 15,-1 3 0-15,0 12-7 16,7 3 10-16,-7 7-3 16,-3-4 2-16,10 11 7 15,0 3-2-15,0 5 10 16,-7 10 5-16,7 0 26 16,0 2-28-16,0 5-1 15,0 0 21-15,0 0-34 16,0 3 17-16,0 0-6 15,0-2-12-15,0-10 18 0,0-3-22 16,7-7 5 0,3-4 9-16,4-8-10 15,-7-6-1-15,-1-6-4 0,-6-2 4 16,0-6-5-16,7-1 1 16,-7-5 0-16,0 0 1 15,0 0 11-15,0 0-12 16,0 0 0-16,0 0 3 15,0 0 4-15,0 0-4 16,0 0-3-16,0 0 1 16,0 0 7-16,0 0-10 15,0 0 2-15,11 0 0 16,-11 0-1-16,0 0 1 16,0 0 0-16,0 0-2 15,0 0 9-15,0 0-12 0,0 0 5 16,0 0-6-16,13 0 4 15,8 0-8-15,17 0 10 16,13 0 6-16,8 0-2 16,3 0 6-16,-11 0-10 15,1 0-13-15,-25 0 13 16,-2 0-22-16,-19 0-2 16,-6 0 1-16,0 0-33 15,0 0-15-15,0 0-68 16,0 0-31-16,0-11-117 15</inkml:trace>
  <inkml:trace contextRef="#ctx0" brushRef="#br1" timeOffset="-85704">2009 117 286 0,'0'0'289'0,"0"0"-139"15,0 0-3-15,0 0-42 16,0 0-26-16,0 0-39 16,-7-71 2-16,14 59-15 15,6 6-16-15,-2 1 9 16,2 5-20-16,8 0 0 15,3 0-3-15,7 3-5 16,-4 17 7-16,-13 3-2 16,3 5 3-16,-3-2-7 15,-14 0 5-15,7-1-2 0,-7 0 1 16,0 5-13-16,0-2 16 16,-21-2 0-16,-10 0 0 15,18-7 0-15,-1-1 0 16,14-3 0-16,0-7 0 15,0 0 2-15,0-2-4 16,0 0 2-16,0-3 0 16,27-3 7-16,11 0-5 15,0 0-2-15,-10 0 9 16,3 0-6-16,-11-6-3 16,4 1 2-16,-10-2 2 15,0 2 1-15,-4-1-2 16,-3 4 3-16,-7-2 13 0,0 4-8 15,0 0 13-15,0 0-7 16,0 0-15-16,0 0-2 16,0 0-10-16,-7 4 8 15,-24 18-4-15,11 13 11 16,2 1-5-16,11 5 0 16,7 1 4-16,0 5-2 15,0-2 0-15,0 1-2 16,0-1 6-16,14-2 1 15,3-5-4-15,-3-1 1 16,-14-3 1-16,7-6 3 16,-7 1-7-16,0-5 3 0,0-2 17 15,0-2-20-15,-14-3 8 16,-17-8 2-16,-6-4-8 16,2 1 16-16,-3-6-18 15,0 0 0-15,1 0-1 16,9 0-41-16,4 0-145 15,10-6-137-15</inkml:trace>
  <inkml:trace contextRef="#ctx0" brushRef="#br1" timeOffset="-82584">994 1498 224 0,'0'0'351'16,"0"0"-241"-16,0 0 17 15,0 0 6-15,0 0-37 16,0 0-4-16,-75-42-5 15,75 42-10-15,0 0-7 0,0-4-41 16,0 4-9 0,0 0 0-16,0 0-16 0,0 0 0 15,17 0-2-15,-4 0 4 16,18 12 4-16,11 16-10 16,-4 13 2-16,-1 1 19 15,8 13-19-15,-14 2 8 16,-4 0-3-1,-20 6-5-15,4 3 7 0,-11 2-9 16,0-5 0-16,0 0 2 16,0-11 4-16,-24-7-6 15,3-13 0-15,4-6 5 16,-4-7-7-16,4-4 2 16,10-6-8-16,0-7-7 15,7 3-33-15,0-5-39 16,-7 0-26-16,7 0-60 15,0 0-117-15</inkml:trace>
  <inkml:trace contextRef="#ctx0" brushRef="#br1" timeOffset="-78854">410 1490 242 0,'0'0'121'0,"0"0"25"16,0 0-32-16,0 0-1 15,0 0-24-15,0 0 2 16,7-52-9-16,-7 46-40 16,0 6 27-16,0 0-1 15,0-5-20-15,0 5-2 16,0 0-27-16,0 0-2 16,0 0-4-16,0 0-7 0,0 0-12 15,0 0 6 1,0 0-9-16,0 8 9 0,-18 13 1 15,-9 13 6-15,3 3 2 16,-4 9-2-16,4 2 2 16,10 1-7-16,1 2 3 15,2 4 4-15,4-4-5 16,7 5 4-16,0-3 13 16,0-2-19-16,0 4 5 15,0-4 3-15,0 0-8 16,18 1 22-16,-11-15-16 15,-1-3-1-15,1-2 8 16,0-13-6-16,-7-1-4 16,0-11-4-16,7-2 5 0,-7 3-5 15,10-2-1-15,-10-1 0 16,0 4 1-16,7 2 8 16,-7-5-8-16,7-3-1 15,0 0 3-15,-7-1-3 16,7-2 1-16,-7 0-1 15,0 0 4-15,0 0 2 16,0 0 0-16,7 0-6 16,-7 0 5-16,0 0-12 15,7 0 6-15,3 0-19 16,-3 0-20-16,-7 0-63 16,0 0-5-16,0 0-30 15,7 0-102-15,13 0-223 0</inkml:trace>
  <inkml:trace contextRef="#ctx0" brushRef="#br1" timeOffset="-76463">1156 2762 95 0,'0'0'551'15,"0"0"-428"-15,0 0 19 16,0 0-38-16,0 0-29 16,0 0-3-16,-14-63-3 15,14 57-27-15,0 1 6 16,0 2-5-16,0 3-11 16,0 0-1-16,0 0-27 15,0 0 7-15,0 0-11 0,0 0-6 16,0 0 4-16,7 0-13 15,17 20 15-15,3 7 0 16,4 6 7-16,-10 1-8 16,3 6 1-16,-10 0 0 15,0 3-8-15,-14 0 8 16,0 3 0-16,0-1 1 16,0-2-1-16,-35 3-3 15,-27-3-54-15,11-3-81 16,-8-6-41-16,15-5-136 15</inkml:trace>
  <inkml:trace contextRef="#ctx0" brushRef="#br1" timeOffset="-75648">1572 2673 282 0,'0'0'293'0,"0"0"-166"0,0 0 6 16,0 0-16-16,0 0-27 15,0 0-29-15,0-17-22 16,0 14 13-16,0 3-32 16,0 0-6-16,0 0 0 15,0 0-13-15,20 0 2 16,11 0 1-16,7 26-2 16,7 14 10-16,-18 6-10 15,4 11 5-15,-17 11 18 16,-7-5-21-16,10-3 10 15,-17 4-5-15,0-8-6 16,0 2 10-16,-7-1-13 16,-37-3-1-16,-25-5-8 0,-10-6-210 15,-11-12-388-15</inkml:trace>
  <inkml:trace contextRef="#ctx0" brushRef="#br1" timeOffset="21099">1936 1398 231 0,'0'0'260'0,"0"0"-116"16,0 0 18-16,0 0 22 15,0 0-33-15,0 0-26 16,7-23-40-16,-7 9-7 16,0 3-4-16,0-4-21 15,0 6-6-15,0 7-9 16,0-6-14-16,0 4 0 0,-7 4-10 15,7 0-12 1,-10 0 4-16,-4 4-3 0,-13 30 9 16,-18 5-3-16,7 13-6 15,0 8 3-15,-6 5-2 16,23 10 0-16,4 2-3 16,10 1-1-16,7-4 0 15,0-8-3-15,7-17 7 16,17-10-8-16,3-19-1 15,4-6-2-15,0-5-4 16,4-6-21-16,-4-3-25 16,6 0-34-16,-16 0-97 0,10-14-81 15,-10-9-108 1</inkml:trace>
  <inkml:trace contextRef="#ctx0" brushRef="#br1" timeOffset="21585">2483 1352 163 0,'0'0'261'15,"0"0"-129"-15,0 0 4 16,0 0-8-16,0 0-27 16,0 0-17-16,0-50-14 15,0 46 6-15,0-2 9 16,0 6-15-16,0-5-3 15,0 2-21-15,0 3-4 16,0 0-12-16,0 0-21 16,0 0-9-16,-7 3-2 15,-14 20 2-15,-9 17 14 0,-8-1-3 16,0 10-8-16,4 5 13 16,3 9-15-16,7 12 14 15,3 2-11-15,7 6-1 16,14-3 2-16,0-9-3 15,0-13-3-15,28-21 1 16,9-15-29-16,8-10-77 16,14-12-109-16,16 0-159 15</inkml:trace>
  <inkml:trace contextRef="#ctx0" brushRef="#br1" timeOffset="271510">207 1298 149 0,'0'0'299'16,"0"0"-150"-16,0 0-24 15,0 0-22-15,0 0 13 16,0 0-30-16,0 0-14 15,-207 32-14-15,207-32-8 16,0 0-5-16,0 0-15 16,52 0-9-16,37 0-20 15,46 0 14-15,26-6 9 0,25-14-15 16,6 3-9-16,-6 6-18 16,-38 4-174-16,-28 7-185 15</inkml:trace>
  <inkml:trace contextRef="#ctx0" brushRef="#br1" timeOffset="285797">860 2272 580 0,'0'0'306'0,"0"0"-217"16,0 0-22-1,0 0 18-15,0 0-14 0,0 0-55 16,-31-11-10-16,83 11 0 16,23 0 0-16,29 0 13 15,23 4-11-15,14-2-8 16,-18 10-129-16,-40-1-322 15</inkml:trace>
  <inkml:trace contextRef="#ctx0" brushRef="#br1" timeOffset="292507">2988 2050 558 0,'0'0'197'0,"0"0"-68"16,0 0-3-16,0 0-10 15,0 0-18-15,0 0-23 16,0-57 5-16,0 51-22 16,0 6-13-16,0 0-23 15,-6 0-6-15,-12 0-12 16,5 0-4-16,-1 0-5 0,-3 6 5 15,10 14-9-15,0 0 8 16,7 3 1-16,0-3-4 16,0-6 3-16,0-3-15 15,7-5 0-15,7-6 12 16,10 0-2-16,-11 0 6 16,5 0 3-16,-12-11 2 15,1-4 8-15,7-8-5 16,-14 1 11-16,0 2 15 15,0 3-19-15,0-3 11 16,0 8-7-16,-21 0-8 16,-9 4-9-16,-15 8-2 0,0 0-1 15,7 0 0 1,4 0-4-16,10 20 4 0,10 6-2 16,14-3-5-16,0-1 7 15,0 2-18-15,14-5 2 16,17-7 8-16,7-4-6 15,-11-2 14-15,11-6-6 16,-17 0 7-16,3 0 2 16,-11 0-1-16,5-14 4 15,-18 2 0-15,6-2-3 16,-6 0 6-16,0-1-2 16,0 3-1-16,0 2 6 15,-30 2-11-15,9 4-1 16,-10 4-1-16,0 0-9 15,3 0 11-15,11 20-5 0,4-2-3 16,13 7 6-16,0-2-17 16,0-3-12-16,24-3 20 15,27-5-2-15,1-12 10 16,-1 0 1-16,1 0 2 16,-14-12 3-16,-11-5-1 15,-10 0 10-15,-10 0 23 16,-7-6-1-16,0 0-3 15,0 3-6-15,-7 3-11 16,-37-3-8-16,6 8-6 16,0 10-5-16,11 2 4 15,3 0-9-15,10 8-22 0,7 24-86 16,-10 5-136 0,3 14-309-16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31:49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37 197 0,'0'0'318'0,"0"0"-279"16,0 0-10-16,0 0 16 15,0 0 11-15,0 0 25 16,0 0-24-16,-52 0-32 16,52 0 18-16,0 0-34 15,0 0-7-15,14 0-2 16,44 0 8-16,32 0-1 16,37 0-7-16,4-9-53 15,3-4-121-15,-21-2-226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40.1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161 882 511 0,'0'0'169'0,"0"0"-22"15,0 0-14-15,0 0-12 0,0 0-13 16,-141-148-33-16,141 148-16 16,0 0-59-16,0 0-2 15,0 31 0-15,0 21-7 16,0 19 9-16,0 12 0 16,0 0 4-16,0 0 1 15,0-20-5-15,0-12 0 16,0-25-3-16,0-21 14 15,0-5-11-15,0 0 9 16,-7-25 8-16,1-38 1 16,-1-26-18-16,7-19 0 15,0-9 7-15,0-7-1 16,20 4-6-16,1 11 0 16,3 18 6-16,-3 22-12 0,3 30 6 15,-11 18-3-15,1 18-4 16,17 3-7-16,7 3 1 15,14 35 10-15,-1 16-11 16,-6 17 6-16,-25 10-10 16,-20 1-2-16,0 1 16 15,0-11-22-15,-27-15-7 16,3-14 17-16,10-17-4 16,0-18 12-16,14-5 6 15,0-3 2-15,0 0-3 16,0 0 8-16,0 0-5 0,0 0 0 15,28 0-5 1,3 0 3-16,20 0 2 0,-13 0 0 16,0 0-3-16,7 0 6 15,-18 26-3-15,11 8 0 16,-7 15 1-16,-17 8-9 16,-14 0 8-16,0 0 0 15,0-11-9-15,-45-15 15 16,-20-5-6-16,-18-12 0 15,-13-10 0-15,0-4-4 16,13 0-20-16,18-24-25 16,34-13 18-16,31-14-41 15,31-15-94-15,65-5-145 16</inkml:trace>
  <inkml:trace contextRef="#ctx0" brushRef="#br0" timeOffset="7398">1169 767 487 0,'0'0'134'16,"0"0"2"-16,0 0-72 15,0 0 8-15,0 0-39 16,0 0-26-16,-90-39 2 16,53 39-9-16,2 21 1 15,4-3-2-15,0 9 8 16,18 4-7-16,-1 6 0 15,7-3 4-15,0 4-7 16,-3 1 3-16,10-1-17 16,0-7 5-16,0-8-40 0,0-11 31 15,17-10 16-15,10-2 5 16,4 0 4-16,7-14-3 16,-10-11 4-16,-4-4 34 15,-4-3-15-15,-2-2 20 16,-5-3 5-16,-6 0-21 15,-7-1 39-15,0 13-45 16,0 5-1-16,0 11 25 16,0 9-43-16,0 0 0 15,0 0-3-15,0 0-33 16,0 26 14-16,7 6 19 16,10 7 3-16,-10 1-3 0,14-5-20 15,3-4-1 1,10-11 16-16,4-6-1 15,0-8-8-15,7-6 13 0,-8 0 1 16,8-2 7-16,0-31 5 16,-11-3-11-16,11-7-1 15,-14-3 4-15,-11-5 17 16,-2-6-5-16,-12-4 0 16,-6 1 27-16,0-8-39 15,0 10 8-15,0 13-3 16,-6 17-3-16,-5 13 18 15,-2 12-24-15,6 3 0 16,0 0-11-16,0 6-25 0,-10 40 36 16,10 17-2-1,0 14 17-15,7 6-24 0,0-7 9 16,14-1 0-16,17-9-13 16,6-9-29-16,1-17 25 15,-3-11 8-15,-4-9-19 16,0-15 21-16,-18-5-1 15,18 0 8-15,-10-5 4 16,0-18 7-16,9-6-11 16,-16-2 0-16,10-6 11 15,-3-1 6-15,10 4-15 16,-17 5-2-16,10 4 4 16,-4 14 1-16,-2 8-5 15,-5 3 0-15,8 0-15 16,3 3 6-16,-3 17-6 0,3 0-10 15,-11-1 24-15,1-1-47 16,-7-10 32-16,-7-2 10 16,0-6 6-16,0 0-1 15,0 0 5-15,0 0 10 16,0-6 35-16,0-14-39 16,0-4 3-16,-14 3 11 15,-6 1-20-15,3 2 36 16,-4 6-23-16,7 7-12 15,-3 2-5-15,3 3-14 16,-6 0 11-16,-11 17 2 16,0 24 2-16,3 8-7 0,11 4 6 15,3 1-16-15,14-7-5 16,0-8-51-16,0-14 35 16,31-10 14-16,-3-15-2 15,3 0 17-15,0 0 8 16,-4-15 0-16,4-10 2 15,-10-12 13-15,3 0-15 16,-17 0 27-16,-7-3-11 16,0 6 33-16,0 11-27 15,0 5 10-15,0 16 7 16,0 2-34-16,0 0-10 16,0 0 1-16,0 0-28 15,0 25 28-15,0 10 4 16,0-1 0-16,0-2-3 15,6-4-31-15,15-5 25 0,10-9-5 16,0-8-1-16,-4-3 6 16,4-3 4-16,0 0 5 15,-3 0 2-15,3-23 11 16,-11 0-12-16,-2-5 8 16,-5-4-9-16,-6-2 43 15,0 5-33-15,0 5 5 16,3 8 16-16,-10 11-25 15,0 1 2-15,0 4-8 16,7 0-20-16,0 0 13 16,0 20-28-16,7 9 35 15,-7-3-6-15,10 0-6 0,-3-3 10 16,-1-3-13-16,4-6-7 16,-3-8 20-16,-7-4-12 15,17-2 14-15,-10 0-14 16,17-6 23-16,-10-16-9 15,3-7 0-15,3 1 6 16,-13 5-5-16,3 3-1 16,-3 7 0-16,-14 12 1 15,0 1 12-15,0 0-26 16,7 0 11-16,0 25-21 16,10 4 14-16,-10 8 2 15,-1-6 7-15,8-5-5 16,3-6 13-16,-3-9-8 15,0 1 0-15,17-12 4 0,-4 0-6 16,18 0 2-16,0 0 0 16,17-20 5-16,-11-9 3 15,1-5-8-15,-7-3 0 16,-8-3 12-16,-2 3-11 16,-11 11 3-16,-4 3-4 15,-13 15 8-15,4 8-2 16,-4 0-12-16,6 0 4 15,-6 0-13-15,7 20 3 16,3-3 5-16,-3-3-7 16,-7-2 10-16,0-11-20 0,-7 3 24 15,10-4 0 1,-10 0 6-16,0 0 11 0,0 0-3 16,0-17 1-16,0 0 8 15,0-3-23-15,-17-3 28 16,-4 7-20-16,4 3-4 15,3 7-8-15,7 6-4 16,0 0-4-16,-6 0 11 16,-5 26-13-16,-2 17 14 15,13 6 0-15,7-1-22 16,0 1 20-16,0-9-19 16,34-9-14-16,11-7 21 0,17-10-23 15,3-14 36 1,11 0-2-16,3-14 3 0,-10-15-6 15,-18-3 6-15,-23-2 0 16,-4 3 17 0,-10-9-15-16,-14 3 30 0,0-1 5 15,0 4-18-15,0 5 26 16,-21 9-30-16,4 9-9 16,-4 5-6-16,21 6-2 15,-14 0 0-15,4 17-10 16,3 23 12-16,0 9-13 15,7 2-2-15,0-7 0 16,0-10 12-16,7-9-41 0,38-5 33 16,-7-14 2-1,0-6 9-15,13 0-12 0,-6 0 16 16,0-20-4-16,6-6 5 16,-6-5 8-16,6-3-11 15,-6 2-2-15,-7 1 6 16,-11 8 17-16,-2 9-19 15,-12 7-1-15,8 7-3 16,-4 0-1-16,4 0-4 16,3 15-1-16,-10 8-1 15,-1 3-5-15,-6-15 12 16,3-2-4-16,-3-4-8 16,0-5 21-16,-7 0-9 15,0 0 11-15,0 0-9 0,0-11 48 16,0-12-46-16,0 0-1 15,-7-2 10-15,-17 5 0 16,4 0-12-16,-4 9-1 16,10 4-10-16,0 2 1 15,-3 5 1-15,3 0-5 16,0 38 0-16,-10 4 13 16,11 9-10-16,-1 1-2 15,14-9-18-15,0-9 14 16,0-14-37-16,0-9 16 15,0-11 35-15,20 0-4 16,11-11 6-16,14-29 8 16,0-9-2-16,-11-11 45 15,4-6-22-15,-7-8 42 16,-24-9-1-16,-7 0-20 0,0 6 18 16,-45 5-18-16,-6 21-37 15,13 17 33-15,10 17-44 16,4 11 14-16,24 6-16 15,0 20-20-15,0 33 12 16,0 17 0-16,0 11 16 16,31-5-15-16,21-3 7 15,-1-14-1-15,15-8-17 16,9-8-62-16,15-11-44 16,6-13-95-16</inkml:trace>
  <inkml:trace contextRef="#ctx0" brushRef="#br0" timeOffset="8483">5357 599 664 0,'0'0'121'0,"0"0"7"16,0 0-32-16,0 0-9 15,0 0-38-15,0 0-48 16,-7-34-1-16,7 68-10 16,0 15 10-16,0 14-3 15,0 8 16-15,0 3-6 16,0-5-7-16,0-3 2 0,0-15-4 15,0-16 4-15,0-18-2 16,0-12 6-16,0-5 2 16,0 0 11-16,0-8 13 15,0-35 82-15,0-20-62 16,0-17-44-16,0-8-8 16,0-13 11-16,0 1 1 15,0 1-5-15,-14 1-7 16,-3 13 0-16,-4 14-3 15,14 21 7-15,0 19-4 16,7 17 0-16,0 10-6 16,0 4 1-16,7 0 2 15,59 6-52-15,16 29 52 0,21 11-25 16,-13 10 13-16,-18 4-9 16,-17 7-20-16,-21-6 38 15,-27-3-8-15,-7-3-6 16,0-6 18-16,-27-7-47 15,-32-1-27-15,-3-5-21 16,4-7-57-16,6-3-78 16,21-6-350-16</inkml:trace>
  <inkml:trace contextRef="#ctx0" brushRef="#br0" timeOffset="9979">6134 876 515 0,'0'0'147'0,"0"0"-16"15,0 0-7-15,0 0-58 16,0 0 10-16,-59-146-44 16,46 139-10-16,-11 0 1 0,10 2-23 15,0 5-4 1,-10 0 4-16,-4 12-6 0,4 15-1 16,4 8 7-16,3 11 0 15,10-3-4-15,7 2-18 16,0-1 10-16,0-10-11 15,37-15-15-15,-6-4 33 16,-3-12-20-16,-4-3 25 16,-3 0 3-16,-4-14 1 15,-3-9 30-15,-8-15 21 16,1-2-16-16,-7 1 24 16,7-4-29-16,-7 11-9 0,11 3 9 15,-11 15-30-15,0 8 27 16,0 6-11-16,0 0-8 15,0 0-24-15,0 0 1 16,0 9-9-16,0 17 9 16,0 14 18-16,0-3-7 15,6 9 0-15,22-9-31 16,3-3 19-16,0-3-24 16,3-11-3-16,4-11 27 15,0-9-9-15,0 0 21 16,6-32 5-16,1-8 5 15,-11-2 15-15,11-1-2 16,-7-3 1-16,-7 9 29 0,-10-1-52 16,3 12 13-1,-4 10 0-15,-13 14-7 0,0 2-12 16,10 0 5-16,11 0-23 16,9 18 17-16,8 15-16 15,-7 4-5-15,-10 0 8 16,2-3-16-16,1-2 31 15,4-9-14-15,-4-7 7 16,0-4-2-16,-11-6 16 16,4-6-3-16,-3 0 0 15,10 0 10-15,-4-18 3 16,4-10-11-16,0-3 5 16,-3-1 30-16,-11-8-36 15,-10 0 34-15,-7-1-4 0,0 2-26 16,0 7 25-16,-7 7-30 15,-10 13 1-15,10 7-5 16,0 5 0-16,7 0 4 16,0 0-8-16,0 29-3 15,0 13 1-15,0 8 10 16,0-5-11-16,0-2 1 16,14-6-9-16,17-6 14 15,-11-11-9-15,18-6-20 16,-7-8 32-16,-3-6-12 15,10 0 14-15,-8 0-6 16,-2-20 18-16,3-3-12 16,-10-5 3-16,3-1 5 15,-11 1 27-15,11 5-25 16,-17 5-2-16,-7 16 21 0,7-5-23 16,-7 7 1-16,0 0-7 15,7 0-39-15,0 12 33 16,10 14-4-16,-3-6 10 15,-7 0-17-15,0-3 17 16,0-5-2-16,3-6-15 16,-3-4 13-16,6-2-12 15,1 0 16-15,10 0 0 16,14-8 5-16,-3-15 8 16,2-3-13-16,1 0 8 15,0 6-4-15,-17 3 19 16,-8 5-23-16,-13 11 0 0,11 1-5 15,2 0 3-15,-6 0-3 16,17 0 2-16,-3 1-8 16,-7 14-1-16,10-4 2 15,-4-2-6-15,-2-6 9 16,2-3-5-16,4 0 12 16,-10 0 0-16,14-14 7 15,-4-19 7-15,7-3-12 16,-11-12 25-16,-6-7 24 15,3-11-27-15,-17-2 28 16,0-4-1-16,0 10-33 16,0 13 24-16,-17 17-25 15,10 15-4-15,0 12 6 0,7 5-19 16,0 0-9-16,0 39-11 16,-7 27 20-16,1 20-17 15,-1 3 17-15,7-4-39 16,0-14 1-16,0-8-84 15,0-11 22-15,13-17-3 16,15-14-101-16,-4-14-20 16,-3-7-287-16</inkml:trace>
  <inkml:trace contextRef="#ctx0" brushRef="#br0" timeOffset="11496">8114 553 395 0,'0'0'134'0,"0"0"-81"15,0 0 28-15,0 0-23 0,0 0-45 16,0 0-5-16,-96-42-8 16,110 42-3-16,30 2-4 15,18 4 14-15,4-6-2 16,-1 0 0-16,-3 0 3 16,-11 0 14-16,-16-12-3 15,-11-2 56-15,-3-11 37 16,-11-4-47-16,-10-8 31 15,0 0-20-15,0 0-44 16,-10 3 24-16,-11 10-33 16,14 5 0-16,-10 9 15 0,17 10-29 15,-7 0 3 1,7 0-12-16,-7 0-17 0,-7 35 17 16,7 19-14-16,-3 12 14 15,-4 6-9-15,8-9 20 16,6-4-11-16,0-7 0 15,0-9-17-15,0-12 6 16,6-17-46-16,18-3 14 16,-17-11 39-16,14 0-9 15,10 0 13-15,7-11 3 16,6-17 8-16,-9-4-5 16,-4 10-6-16,-17 7 0 0,-8 6 3 15,5 7 6 1,-11 2-9-16,7 0 0 0,6 0-22 15,-6 0 18-15,17 17-16 16,-10 3-5-16,0 0 4 16,10-3-30-16,-10-2 41 15,17-3 2-15,-11-10 8 16,-3-2-10-16,4 0 11 16,-7 0-1-16,10 0 15 15,-10-23-6-15,-1-9 0 16,-2 1 22-16,-11-6-7 15,0 0 30-15,0 5-29 16,-18 6-12-16,-2 12 3 16,3 3-16-16,3 11 0 15,7 0-5-15,0 3-2 0,-7 31 0 16,-3 9 7-16,17 3-37 16,0-1 36-16,0-2-36 15,0-9 18-15,24-5-11 16,11-12-4-16,-4-8 27 15,0-9 4-15,3 0 3 16,4 0 9-16,6-23 3 16,-13-9-6-16,7 1 22 15,-17-3-4-15,-7-7 28 16,3 2-29-16,-17 5 3 16,0 0 21-16,0 12-43 15,0 12 19-15,0 10-23 0,0 0 2 16,7 0-7-1,0 8-39-15,6 24 26 0,4 11 3 16,-10-1-20-16,0 1 13 16,0-3 13-16,-7-5-17 15,7-9 19-15,10-4-26 16,-10-7 23-16,0-7 1 16,-7-2-7-16,0-6 15 15,0 0 1-15,0 0 0 16,0 0-16-16,0 0 9 15,-7 0 7-15,-10-8 3 16,10 5 3-16,7 0-6 16,0 3 0-16,0 0 2 0,0 0-13 15,0 0 11 1,0 0 0-16,0-3-14 0,24-3 28 16,4-2-14-16,16-12 17 15,-6 0-10-15,0-3 27 16,-17 3-11-16,-4-6-2 15,3-6 22-15,-13-2-38 16,10 3 32-16,-17 2 4 16,0 15-32-16,0 2 33 15,0 10-40-15,0 2 2 16,0 0-4-16,0 0-34 16,0 16 7-16,0 19 27 15,0 5-17-15,0-3 9 16,0-3-12-16,0-2 0 0,7-7 6 15,14-5-35-15,3-5 39 16,4-13 6-16,9-2 3 16,-6 0 1-16,4 0 0 15,2-18 2-15,-6-8 39 16,-3-6-29-16,-4 0 22 16,-17-3 8-16,-7 1-31 15,0 3 40-15,0-1-45 16,0 12-4-16,0 6 1 15,-7 9-3-15,0 5 0 16,7 0-2-16,0 0-15 0,0 0 6 16,0 17-29-1,0 14 23-15,0 3 2 0,0-2-39 16,0-1 47-16,7 1-1 16,0-6-24-16,0-1 31 15,0 0-17-15,-7-4-1 16,0-4 18-16,10 1-35 15,-10-7 29-15,0-2-10 16,0-4-15-16,0 4-39 16,0-9-49-16,-45 0-6 15,-17 0-477-15</inkml:trace>
  <inkml:trace contextRef="#ctx0" brushRef="#br0" timeOffset="11874">9321 2 463 0,'0'0'85'15,"0"0"-66"-15,0 0-19 16,0 0 0-16,0 0 10 15,0 0-10-15,-27 91 9 16,27-70-7-16,0-5 2 16,7-10-4-16,23-3 38 0,-2-3 22 15,3 0 45-15,-4 0 19 16,-3-9-50-16,-3-15 26 16,-4 3-33-16,-17 1 3 15,0 2-6-15,0 4-55 16,0-1 16-16,0 7-25 15,-17 2-18-15,-4 6 8 16,-3 0-50-16,4 0-105 16,13 24-58-16,0-2-170 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17.1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47 429 0,'0'0'195'0,"0"0"-73"15,0 0 11-15,0 0-65 16,0 0-21-16,0 0-25 15,66-43-20-15,-29 43 2 16,8 0 2-16,-7 11-5 16,-11 9 11-16,4 0-12 15,-7 6 0-15,-17 5-1 16,-7 6 1-16,0 1 0 16,0-3 1-16,-31-1 5 15,0-6 1-15,4-3-7 16,3-1 1-16,3-8-2 0,-3 2 7 15,10-4-6 1,1-6 0-16,-5-1 6 0,18-5-8 16,0 1 2-16,0 0 0 15,0-1 5-15,0 2 2 16,31-4 23-16,0 0 16 16,7 0-14-16,-3 0 19 15,-4 0-29-15,-1 0-7 16,-2 0 4-16,3 0-14 15,-17 0 9-15,-1 0 3 16,-2 0-8-16,-11-4 16 16,0 4-10-16,0 0-4 15,0 0 6-15,0 0-15 0,0 0-3 16,0 0 1-16,0 0-12 16,0 9 6-16,0 14 4 15,-11 3 4-15,-2 3 2 16,-1-1 2-16,14 3-6 15,-7 2 0-15,-3 6 5 16,10 4-1-16,0 2-3 16,0 3-1-16,0-5 4 15,-7 3 1-15,7 4-5 16,0 1 0-16,0-2 6 16,0-1-3-16,0-2-3 15,0-3 0-15,0-6 9 16,0 0-8-16,0-5 15 0,0-6 1 15,0-6-13-15,-7-1 15 16,-14-7-9-16,-10-4 10 16,-6-5 5-16,-8-3-21 15,-7 0 6-15,8 0 0 16,9-5-8-16,4-18-4 16,7-3-13-16,17-3-96 15,7-5-112-15,0 2-227 16</inkml:trace>
  <inkml:trace contextRef="#ctx0" brushRef="#br0" timeOffset="573130">2 1491 551 0,'0'0'45'0,"0"0"-37"16,0 0 11-16,0 0 1 16,299 0 6-16,-168 0-26 15,-4 0-10-15,-17-7-353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22:35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250 2232 462 0,'0'0'234'0,"0"0"-78"0,0 0-11 16,0 0-23-16,0 0-28 15,0 0-8-15,21-86-13 16,-21 83-27-16,0 0 2 16,0 1-25-16,0 2-20 15,0-3-6-15,-21 3 3 16,-10 0 0-16,0 0-9 15,4 0 14-15,-4 3-5 16,17 7 0-16,-10 8 0 0,17-5-6 16,0 3 0-16,7 0 3 15,0 2-8-15,0 2-39 16,0 0 10-16,14-3 9 16,17 0 6-16,0-3 25 15,3 1-21-15,4-4 11 16,-7 0 8-16,-11-2-8 15,5-1 10-15,-19 2-1 16,1 1-14-16,-7 0 15 16,0 4-25-16,0-1 24 15,-24 7-8-15,-10-5 18 16,-4 1-9-16,0 0 0 16,0-3 7-16,11 1-6 15,3-7 0-15,17-2-1 0,0 0 0 16,7 0-2-1,0-4 0-15,0 4 2 0,0 2-3 16,7 2 0-16,7 1 6 16,3 3 0-16,-3 3-3 15,-1 0 4-15,5 6-5 16,-5 3 1-16,-6-1 0 16,7 7-2-16,3-6 3 15,-3 2-1-15,0-5 0 16,10-3 5-16,-17 1-5 15,6-10 0-15,5 0 3 16,-12-2-2-16,8-6 1 16,-7 0-2-16,0-3 2 0,17 0-2 15,-3 0-1-15,16-15-69 16,15-7-88-16,0-10-161 16</inkml:trace>
  <inkml:trace contextRef="#ctx0" brushRef="#br0" timeOffset="974">1003 2191 398 0,'0'0'204'0,"0"0"-117"16,0 0 1-16,0 0-12 15,0 0-21-15,0 0-3 16,24-68-37-16,-10 68-7 15,10 0-8-15,-4 0 0 16,5 0-3-16,2 5 2 16,-3 13-1-16,-3 2 0 15,-14 3 0-15,-1-1-1 16,-6 2 0-16,0 1-4 16,0 1 7-16,-20 0 0 15,-11-1 8-15,3-8-8 0,11-5 3 16,3-7 7-1,14-1-10-15,0-4 0 0,0 0 12 16,0 0-12-16,0 0 16 16,0 0-3-16,0 0-11 15,7 0 8-15,24 0-7 16,0 0 5-16,-3 0 3 16,-4 0-8-16,-10 0 7 15,6 0-7-15,-9 0-3 16,-5 0 12-16,1 0-12 15,-7 0 2-15,0 0-5 16,0 0 4-16,0 0-1 0,0 0 0 16,0 0 9-16,0 0-17 15,0 0 9-15,-7 11-1 16,1 3 14-16,-12 6-13 16,11-6 1-1,1 6 1-15,6 1 2 0,-7-1 1 16,7 2-6-16,0 3 4 15,0 5 0-15,13-2-1 16,12 4 0-16,2-3 0 16,-3-1-1-16,-3 0 1 15,-8-2-3-15,-2 1 3 16,-11-9 4-16,0 1-5 16,0-3 20-16,0-1 1 15,-11-1-16-15,-30-6 21 16,-3 2-16-16,-12-8-10 0,-2-2 7 15,0 0-6-15,13 0-6 16,-7 0-20-16,14-5-99 16,18-10-26-16,13-2-131 15</inkml:trace>
  <inkml:trace contextRef="#ctx0" brushRef="#br1" timeOffset="88311">3644 1993 740 0,'0'0'267'15,"0"0"-189"-15,0 0 40 0,0 0-17 16,0 0 3-1,0 0-17-15,-7-21-50 0,7 21-11 16,0 0 0-16,0 5-17 16,0 1 11-16,0-1-13 15,0 7-6-15,0 5 10 16,0 6-9-16,0 8 4 16,7 4 8-16,-1-3-12 15,-6-4 8-15,7 1-7 16,0-9-2-16,4-6 9 15,-5-6-10-15,8-8 0 16,7 0 0-16,10 0 5 0,20-22 2 16,18-27 4-1,10-14 6-15,-3-8 5 0,-4-15-17 16,-3-6 4-16,3 1-1 16,-3 5-6-1,-18 18-1-15,-13 21-1 0,-17 25-42 16,-21 13-11-16,0 9-60 15,0 0-100-15,0 9-175 16</inkml:trace>
  <inkml:trace contextRef="#ctx0" brushRef="#br0" timeOffset="1680">2059 2051 422 0,'0'0'256'0,"0"0"-130"15,0 0 30-15,0 0-62 16,0 0-23-16,0 0 3 16,6-15-36-16,-6 15 8 15,0 0-42-15,-17 0 7 0,-10 0 2 16,-11 0-11-16,7 0-2 15,3 0 0-15,4 0 5 16,4 0-7-16,6 7 2 16,4-1 0-16,3 2-9 15,0-1 9-15,7 4 0 16,-7 0-3-16,7 0 12 16,0 6-10-16,-7 1 1 15,7 3 0-15,0 5 7 16,0 6-7-16,0 3 0 15,0 2 29-15,0 0-29 16,0 6 27-16,0 0-13 0,0 5-10 16,0 1 35-1,0 0-33-15,-7-3 17 0,7-1-6 16,-10-5-11-16,10-6 4 16,0-2-1-16,0-9-4 15,0-3 12-15,0-9-17 16,0-5 9-16,0-1-7 15,0-1 7-15,0 1-8 16,17-2 7-16,-3 0-4 16,10 0 6-16,-10 0-9 15,6 0-1-15,4 0 7 16,-3 0 2-16,3-1-8 16,4 1-1-16,9-3 0 15,-6 3-10-15,-10-3 6 16,-7 0-80-16,-14 0-86 0,0 0-73 15,0 0-211-15</inkml:trace>
  <inkml:trace contextRef="#ctx0" brushRef="#br0" timeOffset="356160">1753 3044 692 0,'0'0'129'0,"0"0"-68"0,0 0 10 16,0 0 1-16,0 0-35 15,0 0 0-15,-7 0 0 16,14-3-23-16,30-4 1 16,15-1 8-16,13-2 23 15,11 0 3-15,-25 4-28 16,-6 4-10-16,-24 2-6 16,-11 0-5-16,-10 0-13 15,0 6-155-15,-24 16-296 16</inkml:trace>
  <inkml:trace contextRef="#ctx0" brushRef="#br0" timeOffset="2478">2650 1889 483 0,'0'0'201'0,"0"0"-67"16,0 0 17-16,0 0-42 15,0 0-41-15,0 0-12 16,-7-26-24-16,14 20-16 16,14 3-1-16,16-3-12 15,1 4 10-15,0-1-3 16,-10-4 15-16,2 5 21 16,-5 0-24-16,-12-2-1 15,-6 4 5-15,-7 0-22 16,0 0 17-16,0 0-4 15,0 0-15-15,0 0 20 16,0 0-13-16,0 0 1 0,0 0-10 16,0 0-6-16,0 0 6 15,0 20-7-15,14 9 7 16,-7 5 9-16,-7 6-8 16,10 2-1-16,4 1 8 15,-7 1-3-15,0 2-1 16,0 0-2-16,3 2 1 15,-10 1 6-15,0-1-9 16,0 4 0-16,0-3 0 16,0-4 6-16,0-2-6 15,0-7 0-15,0-4 2 16,0 0 1-16,0-6-3 16,0-6 0-16,7-6-7 15,-7-5 9-15,0-3-2 16,0-4 0-16,0-2 6 0,0 0-5 15,0 0 1-15,0 0-2 16,0 0 0-16,-24 0-5 16,-35 0 2-16,-16 0-128 15,-11 0-195-15</inkml:trace>
  <inkml:trace contextRef="#ctx0" brushRef="#br0" timeOffset="358560">2918 2852 306 0,'0'0'174'0,"0"0"-99"0,0 0-12 16,0 0 42-1,0 0 3-15,0 0-31 0,-69 28 0 16,42-7-30-16,-4-4-18 16,17-6 5-16,7-2-3 15,-3-6-23-15,10-1 15 16,0-2-20-16,0 0 3 16,17 0-3-16,28 0-2 15,13 0 16-15,15 0-11 16,-5 0-5-16,-2-8 10 15,-15 0-8-15,-20 2-2 16,-17 3-1-16,-14 3 6 0,0 0-5 16,0 0-1-16,0 0 3 15,0 0-7-15,0 0 2 16,-28 0 2-16,-9 0-6 16,-1 0 6-16,0 9-13 15,10-1-36-15,-9 4-68 16,-1 2-97-16,0 3-392 15</inkml:trace>
  <inkml:trace contextRef="#ctx0" brushRef="#br0" timeOffset="-6283">161 499 635 0,'0'0'160'0,"0"0"-35"16,0 0 7-16,0 0-45 15,0 0-11-15,0 0-9 16,0-94-33-16,0 91 13 15,0 3-14-15,0 0-27 16,0 0 3-16,0 0-9 0,-7 0-6 16,-24 0 3-16,0 0 6 15,-4 0 0-15,11 0-3 16,4 8 1-16,9 1-7 16,11 5 5-16,0 4-1 15,0 2-2-15,0 0 4 16,0 3-1-16,31-3 1 15,14 2-4-15,-7 2-3 16,0-6 7-16,-11 6 0 16,-3-1-4-16,-17 2-3 15,0 4 7-15,-7 0 0 16,0 5-1-16,0-5-9 16,-7 2 9-16,-24-8 1 15,11-3 0-15,-11-6 5 16,10-5 1-16,-3-6-6 0,3-1 2 15,4-2-7-15,3 0 5 16,14 0 0-16,0 0 0 16,0 0 6-16,0 0-9 15,0 0 3-15,0 0-8 16,0 0 3-16,0 0-13 16,0 12-9-16,0 2-2 15,0 12 28-15,14 5-1 16,-4 4 2-16,-3 2 0 15,0-1-4-15,-7 2 0 16,0 0 4-16,0 1 5 16,0 2-1-16,0-1-1 15,0-1 4-15,0-4 7 0,0-6 4 16,0-4-15-16,0-4 4 16,21-5 5-16,10-4-10 15,7-6 25-15,13-4-9 16,8-2-1-16,16 0 5 15,-3-14-21-15,4-8 2 16,-24 1-3-16,-25 1-83 16,-27 6-59-16,0-1-235 15</inkml:trace>
  <inkml:trace contextRef="#ctx0" brushRef="#br0" timeOffset="-5517">975 456 489 0,'0'0'225'0,"0"0"-89"16,0 0 8-16,0 0-47 15,0 0 2-15,0 0-48 16,7-57 3-16,-7 54-13 16,0-3-25-16,-7 4 14 15,-17-2-30-15,4-2 5 16,-11 6-13-16,10 0 6 16,-3 0 2-16,3 0 0 0,8 0 4 15,2 0-10 1,5 4 6-16,-8 10 0 0,7 6-7 15,-10 3 7-15,17 3 0 16,-14 2-2-16,14 4 6 16,0-1 1-16,0 4 4 15,0-2 1-15,0 5 14 16,0 5-9-16,0 3 1 16,0 2 11-16,0-2-25 15,0 7 16-15,0-3-10 16,-7-2-7-16,7 1 11 15,-7-12-8-15,0-5-1 16,0-4 3-16,7-10 0 16,0-1-5-16,0-3-1 15,0-8 3-15,0 0-4 0,0-4 5 16,0 1-4 0,0-3 12-16,14 3-10 0,-7 1 15 15,14-2-12-15,-4 0 0 16,-3-2 5-16,10 0-7 15,-4 0-3-15,-6 0 2 16,-7 0-2-16,3 0-9 16,-3 0-91-16,7 0-80 15,0-2-114-15,10-10-537 16</inkml:trace>
  <inkml:trace contextRef="#ctx0" brushRef="#br0" timeOffset="441690">1618 433 454 0,'0'0'187'16,"0"0"-92"-16,0 0 23 15,0 0 13-15,0 0-42 16,0 0 21-16,-79-45-25 0,79 41-20 16,0 4 3-1,0-2-25-15,0 2-4 0,0 0 3 16,0-4-28-16,0 4 8 16,0 0-19-16,7 0 1 15,21 0-6-15,-4 0 2 16,-10 0 0-16,3 0-2 15,-4 0 4-15,1 0-3 16,-7 0 1-16,0 0 0 16,3 4-2-16,-3 2 2 15,7 0 0-15,-7 2-4 16,0 0 4-16,3 7-6 16,-10 5 6-16,0 8 0 15,0 4-5-15,-24 2 5 0,-7-3 0 16,3-4 0-16,15-7 5 15,2-6-6-15,5-3 1 16,6 1 0-16,0-4-1 16,0-2 1-16,17 3 0 15,3-4-2-15,18 1 10 16,0 0-9-16,-4-6 1 16,-3 0 0-16,-10 0 6 15,3 0-6-15,-17 0 0 16,-7 0-1-16,0 0 10 15,0 0-9-15,0 1 0 16,0-1 0-16,0 4 2 16,0-4-2-16,0 9-3 15,0 6 0-15,0 7-6 0,0 10 8 16,0 5 1-16,0 0 0 16,0 0 0-16,0 0 1 15,0 3-1-15,0-3 0 16,0 1 6-16,0-1-6 15,0-3 0-15,0 3 0 16,-7-2-2-16,7-10 6 16,-14-2-4-16,14-12 0 15,0-5 3-15,-10-3-3 16,10-3 1-16,0 0 2 16,0 0 19-16,-14 0-22 15,-17 0 8-15,-10 0-7 16,-14 0-1-16,-3 0-27 0,20-6-109 15,10 1-116-15,21-7-127 16</inkml:trace>
  <inkml:trace contextRef="#ctx0" brushRef="#br0" timeOffset="442356">2643 351 561 0,'0'0'83'0,"0"0"14"16,0 0 9-16,0 0 22 16,0 0-62-16,0 0 21 15,-193-44-19-15,193 42-12 16,0 2 5-16,0 0-39 16,0 0-3-16,7 0-8 15,38 0-1-15,7 0-3 0,6 0 7 16,-6 0-1-16,-8 0 26 15,1 0-23-15,-21 0 12 16,-3 0 5-16,-14 0-29 16,0 0 14-16,-7 0-10 15,0 0-4-15,0 0 17 16,0 0-19-16,0 8-2 16,0 6 0-16,0 11 10 15,10 11-5-15,-10 4 0 16,7 5-4-16,0 1 23 15,-1 8-19-15,-6-3 5 16,0 2 6-16,0 3-14 16,0-1 18-16,0 2-10 0,0-3-7 15,0 1 5 1,0-9-6-16,0-3-2 0,0-9 5 16,0-6 3-16,0-5-6 15,0-6 0-15,0-8 1 16,0-1-1-16,-6 1 2 15,-1-6-4-15,0 2 0 16,-10 4 8-16,-18 0-3 16,-27 2-5-16,-34 6-10 15,-45-2-90-15,-34 1-360 16</inkml:trace>
  <inkml:trace contextRef="#ctx0" brushRef="#br0" timeOffset="449767">1777 1388 561 0,'0'0'135'0,"0"0"-47"15,0 0 39-15,0 0-26 16,0 0-26-16,0 0-8 16,-52 0-28-16,52 0 1 15,0 0-17-15,0 0-7 16,0 0 4-16,0 0-15 15,0 0 3-15,0 0-2 16,0 0-1-16,0 0-4 16,0 0-1-16,0 0 2 15,-10 0 2-15,-4 0-2 16,7 0-2-16,0 0 4 16,-10 0-3-16,10 0-1 15,-14 0 0-15,15 0-2 0,-12 0-3 16,12 3 4-16,6 6 1 15,0-3-1-15,0 2 1 16,0-2-2-16,0-4-6 16,37-2 8-16,1 0 3 15,0 0 0-15,-4 0-1 16,11-8 2-16,-7-12-1 16,13-6 17-16,-13-8 4 15,14-6 3-15,6-3 14 16,-13-5-14-16,7-1-8 15,-15-8 5-15,-6 3-6 16,-10-13 4-16,3-4-11 16,-17-6 0-16,0-3 2 0,0 6-10 15,-7-2 5-15,0 5 3 16,0 0-9-16,-7 5 8 16,-17 3-10-16,-4 6 2 15,-10 6 5-15,7 3-7 16,-3 7 6-16,-11 4-6 15,8 11 5-15,-1 4-5 16,10 4 0-16,-3 7-1 16,0 5-4-16,4 3 0 15,3 3 5-15,-4 0 0 16,-3 0 4-16,0 0-6 16,4 0 2-16,-4 3-3 15,-7 18-1-15,-7 7 2 0,1 3 2 16,-8 12 0-16,1 5 1 15,-1 10-1-15,-6 2 0 16,13 6-3-16,7 0-1 16,17 2 4-16,4 6 0 15,17 12-4-15,0 6 8 16,0 2-4-16,0 6 0 16,11-5 0-16,-5-4-1 15,1-7 3-15,0-8-2 16,0-9 0-16,-7-9 0 15,7-9-1-15,10-6 1 16,11-9 0-16,3-5-4 0,13-6 3 16,8-8-1-16,6-13 2 15,11-2-3-15,3 0-1 16,25-25-10-16,-1-24-31 16,7-11-136-16,-27-15-214 15</inkml:trace>
  <inkml:trace contextRef="#ctx0" brushRef="#br2" timeOffset="465756">3754 527 929 0,'0'0'191'0,"0"0"-8"16,0 0-41-16,0 0-24 15,0 0-45-15,0 0-25 16,-7-91-10-16,7 91-30 16,0 0 7-16,0 0-7 15,0 0-8-15,0 0 0 16,0 15-4-16,31 15 3 15,13 11-5-15,8 5 12 0,13-3-4 16,-6-3 0-16,3-3-1 16,-11-6-2-16,1-5 0 15,-14-6-37 1,-18-3-27-16,-6-3-92 0,-14-11-140 16,0-3-133-16</inkml:trace>
  <inkml:trace contextRef="#ctx0" brushRef="#br2" timeOffset="466001">4049 285 886 0,'0'0'204'0,"0"0"-64"15,0 0-7-15,0 0-10 16,0 0-62-16,0 0-34 15,0 0 4-15,0 17-25 16,0 23 6-16,-20 14 25 16,-25 15-23-16,-7 8-5 15,-13 5-9-15,-17 8-7 16,-1-5-112-16,-13-7-298 16</inkml:trace>
  <inkml:trace contextRef="#ctx0" brushRef="#br0" timeOffset="687645">1983 305 228 0,'0'0'108'0,"0"0"-34"16,0 0 14-16,0 0-11 15,0 0-16-15,0 0-5 16,-224-134 7-16,190 127-30 16,-21 7-32-16,-3 0 10 15,-8 0-11-15,8 29 2 0,-4 8-6 16,3 6 6-16,22 9-2 15,9 5 0-15,11 6 2 16,17 6-7-16,0 5 5 16,0 3 0-16,0 6 5 15,0 9-3-15,0 2 2 16,0 3 1-16,10 0 3 16,4-8-8-16,7-9 0 15,16-12 3-15,22-7 2 16,3-10-3-16,17-5 1 15,-4-9-3-15,15-6 6 16,-11-8-8-16,3-12 2 16,-6-7 0-16,-17-4 14 0,-1-7-13 15,-6-24 58 1,-15-14 38-16,8-16-15 0,-14-18 1 16,-10-13-37-16,-14-17-10 15,-7-12 30-15,0 2-28 16,0-1-28-16,-38 6 0 15,-4 5-3-15,-2 1-1 16,-11 2-6-16,-4 9 1 16,8 21-3-16,-1 26 2 15,7 24 0-15,1 23-6 16,-22 3-13-16,-9 35 8 16,-21 38-50-16,-14 19-156 0,-1 5-56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34:40.7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9411 18118 472 0,'0'0'283'16,"0"0"-226"-16,0 0 25 16,0 0-16-16,0 0-32 15,0 0-11-15,0 57 5 16,0-17 26-16,0 3-25 15,0 8 10-15,0 0-18 16,0 12-15-16,0 0 5 16,0-4-11-16,0-1-27 0,0-15-132 15,0-5-454-15</inkml:trace>
  <inkml:trace contextRef="#ctx0" brushRef="#br0" timeOffset="-595277">52 2124 483 0,'0'0'206'0,"0"0"-85"16,0 0 35-16,0 0-58 15,0 0-22-15,0 0 10 16,0 0-25-16,0 0 21 15,0 0-14-15,7-8-30 16,6-10 12-16,5-3-24 16,2-11-9-16,11-3 17 15,-3-8-33-15,3 0 16 16,0-2-11-16,3-3-2 0,-3 2 5 16,-11 0-9-16,-2 3 0 15,-11 8 7-15,-1 9 1 16,-6 15-8-16,0 5 0 15,0 6 7-15,0 0-15 16,0 0 2-16,0 0-15 16,-31 12 21-16,-3 19 0 15,-4 12 1-15,7 3-1 16,11 6 2-16,3 2-6 16,3 3 4-16,14-3 0 15,0-5-7-15,0-9 9 16,0-8-7-16,7-7 3 15,17-8-9-15,-11-8 4 0,12-3 3 16,-5-3 3-16,11-3-6 16,-3 0 13-16,9 0-6 15,1-9 0-15,-10-14 5 16,3-5 5-16,0-1-10 16,-4 3 0-16,-10 0-3 15,-10 6 10-15,0 6-7 16,-7 3 6-16,0 7-4 15,0 4 6-15,0 0-8 16,0 0-12-16,0 0 9 16,0 9-17-16,0 17 20 15,0 8-7-15,0-2 15 0,0-1-19 16,0-8 3 0,0-3-9-16,14-5 14 0,3-7-10 15,11-5 3-15,-4-3 7 16,3 0 3-16,-3-11 4 15,4-18-4-15,-11 0 5 16,4-2 0-16,-15-1-1 16,-6 4-1-16,7-1 6 15,-7 7-5-15,0 7 1 16,0 4-5-16,0 8 5 16,0 3-13-16,0 0 7 15,0 0-7-15,0 0 6 16,0 0-27-16,0 23 29 15,17 8-2-15,-10 3-2 0,14-2 1 16,-11-1-5-16,4-3 3 16,-7-2 0-16,7-5-1 15,-7-5 2-15,-7-6-2 16,0-5-10-16,0 0 7 16,0-1-28-16,-7 1-9 15,-14-3 15-15,-10-2-31 16,17 0 39-16,14 0 20 15,0 0 3-15,0 0-8 16,0-13 2-16,14-16 6 16,24-2 1-16,0-4 3 15,13 1 8-15,-13 3-10 16,7-4 1-16,-18 1 26 0,4 3-3 16,-3-1 7-16,-18-2 33 15,-3-1-38-15,0 4 16 16,-7 5-1-16,0 6-26 15,0 9 12-15,0 6-22 16,0 5-5-16,0 0-2 16,0 0-11-16,0 5-4 15,0 29 11-15,0 14 4 16,0 1 0-16,0 3 0 16,0-3 0-16,7-5-6 15,24-5 1-15,-4-7-21 16,4-7-33-16,14-8-35 15,-7-12 5-15,-4-5-46 0,-10 0-14 16,-17-8-23-16,-7-15-43 16,0 0-60-16</inkml:trace>
  <inkml:trace contextRef="#ctx0" brushRef="#br0" timeOffset="-595109">1169 1942 142 0,'0'0'183'0,"0"0"-49"15,0 0 4-15,0 0-11 16,0 0-64-16,0 0 22 15,-89-55-26-15,89 55-47 16,38-2 14-16,13-4-25 16,25 0 21-16,6 0-22 15,-16 0 11-15,-15 6-22 0,-27 0-136 16,-24 0-195-16</inkml:trace>
  <inkml:trace contextRef="#ctx0" brushRef="#br0" timeOffset="-594698">688 1670 686 0,'0'0'107'16,"0"0"-26"-16,0 0 11 0,0 0-45 16,0 0-41-16,0 0-6 15,0 8-6-15,0 13 6 16,0-1 2-16,0 0 2 16,0-4-4-16,0 2 0 15,17-4 6-15,4-5-1 16,-1-7-1-16,11-2 20 15,7 0 36-15,-10 0 2 16,-4 0 15-16,-4-13 2 16,-3-5-9-16,-10-2 4 0,-7-2-44 15,0 3-6 1,0 3-7-16,0 2-14 0,-31 5-6 16,4 6-7-16,-18 3-49 15,0 0-67-15,8 24-133 16,6 7-166-16</inkml:trace>
  <inkml:trace contextRef="#ctx0" brushRef="#br0" timeOffset="-462700">578 3623 548 0,'0'0'217'16,"0"0"-32"-16,0 0-50 16,0 0-7-16,0 0-42 0,0 0 2 15,-24-95 2-15,24 89-51 16,0 4 25-16,0 2-39 15,0 0-18-15,0 0 4 16,0 0-5-16,0 0-6 16,0 0 0-16,0 13 4 15,10 16-10-15,11 3 6 16,10-1 0-16,-11 4-1 16,4-7 4-16,-3-2-3 15,-7-9 0-15,3-5 13 16,-10-6-15-16,0-6 2 15,0 0 0-15,-1 0 23 16,12 0 3-16,-5-12 21 0,25-17-7 16,14-13-36-16,-1-19 25 15,22-13-29-15,23-21 0 16,24-10 7-16,21-1 4 16,0 6-22-16,-14 20-9 15,-54 32-123-15,-60 19-127 16,-13 17-547-16</inkml:trace>
  <inkml:trace contextRef="#ctx0" brushRef="#br0" timeOffset="-456912">636 4989 693 0,'0'0'162'0,"0"0"9"16,0 0-15-16,0 0-63 16,0 0 19-16,0 0-45 15,0 0-14-15,0-60 4 16,0 54-45-16,0 0 30 16,0 4-20-16,0-1-20 15,0-3 22-15,0 3-24 16,-38 2 0-16,-6-3-3 15,-1 4 6-15,4 0-3 16,-4 0 0-16,7 0 2 16,0 11-16-16,7 3 14 15,11 4 0-15,-4-1-3 16,10 3 7-16,0 0-9 0,7-3 5 16,1 6-25-16,6 0 23 15,0 3-29-15,20-1 28 16,18-3-10-16,0-1 10 15,-4-4 3-15,-3 0 0 16,-10-3-1-16,3 1-6 16,-10-4 7-16,-8 1 0 15,5-4-8-15,-11 4 14 16,0 2-10-16,-17 3 4 16,-11-3 0-16,-10 1-11 15,7-2 16-15,4-3-5 16,3-7 0-16,10-1 11 0,14 2-11 15,0-4 0 1,0 2 3-16,0-2-5 0,0 0 2 16,0 3 0-16,0-3-6 15,0 0-7-15,0 4 4 16,0 1-26-16,7 8 1 16,13 8 25-16,-2 11-4 15,-11 7 13-15,-7 7-9 16,0 3 14-16,0-4-5 15,0 2 0-15,0-2 2 16,0-5-8-16,0-6 6 16,0 1 0-16,0-13-1 15,0-1 13-15,0-5-7 16,13-1 0-16,18-6 4 16,21-4 44-16,-1-5-24 0,8 0 6 15,-8 0 11-15,1-5-31 16,-7-19 16-16,-7-4-25 15,-14-7 2-15,-24-5-16 16,0-17-109-16,-76-17-550 16</inkml:trace>
  <inkml:trace contextRef="#ctx0" brushRef="#br0" timeOffset="-445546">2245 4699 700 0,'0'0'138'0,"0"0"-28"16,0 0-4-16,0 0-69 15,0 0 23-15,0 0-24 16,0 0-30-16,0 0 54 16,-24-1-48-16,55 1 0 15,14 0 13-15,13 0-11 16,1 0 6-16,3 0 15 15,-24 0-33-15,-4 0 49 16,-10 0-46-16,-3 0 10 16,-14 0 4-16,3 0-4 15,-3 0-11-15,0 0-4 16,-7 0 14-16,0 0-21 0,0 6 7 16,0 2 0-16,7 9-9 15,-1 3 22-15,1 8-15 16,0 7 2-16,-7 7 0 15,10 7-3-15,-3 6 3 16,0 2 0-16,0-2-4 16,0 1 19-16,0-1-15 15,10-1 0-15,-10 1 3 16,-7-7-3-16,7 1 0 16,-7-3 0-16,7 2-2 15,-7-2 19-15,0-1-17 16,0-7 0-16,0-1 4 0,0-5-7 15,0-7 5 1,0 1-2-16,0-5 11 0,0-5 10 16,0-5-21-16,0-5 0 15,0-3 7-15,-7-1-6 16,0 2 1-16,-17-3-2 16,-11 4 10-16,-9-5 11 15,-25 0-21-15,4 0 0 16,-11 0-15-16,4-15-13 15,13 0-169-15,4 4-94 16,42-3-509-16</inkml:trace>
  <inkml:trace contextRef="#ctx0" brushRef="#br0" timeOffset="-444589">1008 5249 486 0,'0'0'203'0,"0"0"-114"15,0 0 6-15,0 0-5 16,0 0-83-16,0 0 24 16,116 0-4-16,-33 0-14 15,13 0 55-15,7 0-41 16,1 0 5-16,2 0 20 15,-16 0-50-15,-25 0 32 16,-7 0-16-16,-6 0-18 0,-14 0 54 16,-14 0-48-16,-10 0 15 15,-8 0 21-15,1 0-38 16,-7 0 44-16,0-2-15 16,0-10-30-16,0-2 20 15,0 0-23-15,-13-4 0 16,-18-2-5-16,10 3 14 15,-10-1-9-15,4 8 0 16,2-2 6-16,5 3-23 16,3 4 17-16,10 2 0 15,7 3-8-15,0 0 29 16,0 0-22-16,0 0 1 16,0 0-3-16,0 0-18 0,0 0 16 15,44 0 5-15,8 6-27 16,24 11 42-16,-4 3-15 15,4 0 0-15,-11 0 2 16,-20 0-14-16,-8-3 12 16,-16-3 0-16,-21 4-11 15,0-4 19-15,0 3-25 16,-14-5 8-16,-44 2-89 16,-25-6-42-16,-13 1-171 15,14-4-516-15</inkml:trace>
  <inkml:trace contextRef="#ctx0" brushRef="#br0" timeOffset="-444117">1238 5000 525 0,'0'0'160'0,"0"0"-14"16,0 0-36-16,0 0-68 15,0 0-3-15,0 0-39 16,0-5 0-16,-17 8-2 16,-28 19 19-16,-7 4-1 15,-13 9-5-15,7 5-7 16,-1 3 18-16,-3 0-22 16,25-3 0-16,9-6-1 15,14-9 21-15,14-2-20 16,0-3 0-16,0-2 6 0,14-2 9 15,31-4-9 1,13-1 12-16,18-2 2 0,-4-3-4 16,4 3-24-16,-4-1 8 15,-3-2-172-15,-18-4-239 16</inkml:trace>
  <inkml:trace contextRef="#ctx0" brushRef="#br0" timeOffset="-441835">5433 5146 700 0,'0'0'135'15,"0"0"-64"-15,0 0 30 16,0 0-19-16,0 0-54 0,0 0 13 16,-134-85-33-1,120 85-2-15,-3 0-12 0,-4 11 4 16,7 15 2-16,-3 2 0 15,10 6 10-15,7-5-12 16,0 0 2-16,0-10 0 16,24-4-12-16,-10-6-10 15,7-7 22-15,3-2-2 16,-4 0 13-16,5 0-1 16,-12-5-10-16,1-16 0 15,-4 5 8-15,-3-2-2 16,-7 2 13-16,0 4 20 15,0 6-10-15,0 3 14 0,0 3-31 16,0 0-8-16,0 0-8 16,0 0-15-16,7 15 17 15,14 11-8-15,10 2-1 16,6 0-10-16,15-1-63 16,7-5-51-16,9-5-98 15</inkml:trace>
  <inkml:trace contextRef="#ctx0" brushRef="#br0" timeOffset="-442911">3610 5134 695 0,'0'0'182'16,"0"0"-41"-16,0 0-60 16,0 0 25-16,0 0-57 15,0 0-16-15,-31-62-23 16,31 62-9-16,0 5-2 16,0 24-14-16,0 15 15 15,0-2-4-15,0 3 4 16,7-1 0-16,7-10-1 0,-4-5 16 15,-3-10-16 1,0-9 1-16,0-5 0 0,0-5 5 16,-7 0 2-16,0 0-1 15,7 0 24-15,0-9-25 16,10-16 8-16,-3-1-10 16,-1-2 3-16,5 1 4 15,-5 7-10-15,-6 9 0 16,-7 2 0-16,7 9 16 15,-7 0-27-15,0 0 11 16,10 0-30-16,-3 0 27 16,7 18-12-16,0-4 11 15,-7 3 2-15,10 1-20 16,-10-4 14-16,13-6-4 16,-9 1-12-16,2-6 23 0,-6-3-19 15,7 0 20-15,3 0 1 16,-3 0 10-16,0-3-1 15,-7-9-10-15,3 3 5 16,-3 4-13-16,0 0 11 16,-7 1-3-16,0 4 3 15,0 0 10-15,0 0-18 16,0 0 5-16,0 0-29 16,7 0 29-16,-1 14-13 15,12 7 13-15,-5-4-2 0,8-2-29 16,10-5 30-1,-10-4-5-15,3-2 3 0,-4-4-5 16,-2 0 8-16,-12 0 0 16,8-4 20-16,-7-12-6 15,-7-5 57-15,0-2-26 16,0-2-32-16,0-1 31 16,-14 3-41-16,-10 3-2 15,4 8-2-15,-11 4 4 16,3 5-11-16,4 3-6 15,-3 0-85-15,2 9-24 16,12 17-114-16,13-1-105 16</inkml:trace>
  <inkml:trace contextRef="#ctx0" brushRef="#br0" timeOffset="-442456">4374 5029 455 0,'0'0'266'16,"0"0"-130"-16,0 0 22 15,0 0-62-15,0 0-34 16,0 0 22-16,-17-102-62 16,17 102-8-16,0 0-14 15,0 0-8-15,0 28 7 16,0 12 1-16,0 9 0 15,0 2-12-15,17-2 12 0,-10 2 0 16,0-5-1-16,6-9-3 16,-6-3-18-16,3-12-60 15,4-9-16 1,-14-7 34-16,7-6-57 0,-7 0 68 16,0-6-18-16,0-17 31 15,0-3 39-15,-31 0 0 16,4 1 1-16,-11-1 27 15,0 6-15-15,10 6 3 16,4 5 12-16,11 3-26 16,13 3 39-16,0 3-4 15,0 0-33-15,0 0 11 16,37 0-7-16,8 0-7 16,7 0 0-16,20 0 14 0,4 0-30 15,3 0-7-15,-11 0-389 16</inkml:trace>
  <inkml:trace contextRef="#ctx0" brushRef="#br0" timeOffset="-441347">6048 5150 334 0,'0'0'487'0,"0"0"-327"15,0 0-18-15,0 0-10 16,0 0-80-16,0 0 14 15,0-69-66-15,0 69 3 16,0 2-6-16,0 27-15 16,0 11 18-16,0 6 0 15,0 3 9-15,0-4-11 16,7-5 2-16,0-3 0 16,0-8-7-16,-7-9 14 15,7-8-7-15,-7-9 0 16,10 0 6-16,-10-3 7 15,0 0-7-15,0 0 5 0,0-21 64 16,0-14-54-16,0-11-1 16,0-4-14-16,-10-7 8 15,3-1-8-15,0 1-6 16,-7 0 0-16,7 8-10 16,7 4 20-16,0 11-10 15,0 10 0-15,0 13 3 16,0 8-17-16,28 3-10 15,10 0-19-15,20 6 25 16,-6 26-37-16,-1 7 32 16,-13 1-3-16,-14 0-27 15,-17-5 49-15,0-7-34 16,-7-3-2-16,0-1-8 16,-38-4-43-16,-7-6-44 15,-6-5-116-15</inkml:trace>
  <inkml:trace contextRef="#ctx0" brushRef="#br0" timeOffset="-440394">6595 5109 481 0,'0'0'287'15,"0"0"-172"1,0 0 9-16,0 0-36 0,0 0-51 16,0 0 16-16,-103-123-46 15,82 121-5-15,-3 2 1 16,3 0 4-16,-3 0-7 16,4 5 0-16,3 26 2 15,10 1-15-15,0 4 13 16,7 0 0-16,0-5-11 15,14-2-3-15,17-10 8 16,-1-4-6-16,-2-10 12 16,3-5-11-16,0 0 11 15,-11 0 0-15,-6 0 8 16,3-10 2-16,-10-11-3 16,-7-5 27-16,0 1 7 0,0 0 23 15,0-4-31-15,0 3-6 16,0 3 15-16,0 5-32 15,-7 10 26-15,7 8-17 16,0 0-14-16,0 0-10 16,0 0 3-16,0 0-20 15,0 26 15-15,0 8 3 16,14 0 4-16,7 1 0 16,3-4-15-16,7-5 13 15,-4-9-25-15,4-5 25 16,-3-7-8-16,-4-5 11 15,7 0-1-15,-4 0 6 0,-3-5 3 16,-3-15 11-16,-7-6-17 16,-4 0 4-16,-3-5 40 15,0 2-44-15,-7 1 16 16,0 5-4-16,0 3-13 16,0 11 18-16,0 6-20 15,0 3 0-15,0 0-3 16,0 0-24-16,0 14 10 15,0 23 15-15,0 3 2 16,14-2-11-16,-8-7 6 16,19-2-19-16,-12-9 22 15,1-6-24-15,3-6 26 16,4-8 0-16,3 0 2 0,3 0 14 16,-2 0-16-1,2-14 0-15,-3-6 9 0,4 3 4 16,-11 3-8-16,3-4-5 15,-2 8 7-15,-5-2-7 16,1 3 0-16,0 6 0 16,3 3-2-16,4 0-12 15,-4 0 11-15,4 15-7 16,-8 10-18-16,4 1 24 16,-10 0-21-16,0-7 9 15,0-1 9-15,0-7-21 16,10-5 28-16,-3-3 0 15,17-3 2-15,3 0-13 16,4 0 11-16,7-14-14 0,-7-15-58 16,-1-5-133-16,-30-4-109 15</inkml:trace>
  <inkml:trace contextRef="#ctx0" brushRef="#br0" timeOffset="-440042">6908 4674 659 0,'0'0'97'0,"0"0"-10"16,0 0-28-16,0 0-14 15,0 0-45-15,0 0 0 16,-134 7-2-16,120 11 15 16,14 3-13-16,0-3 9 15,14-3-7-15,24-5 41 16,-11-7-28-16,11-3 23 16,-7 0 42-16,-11 0-53 15,-2 0 18-15,-11 0-19 16,-7-5-22-16,0-13-8 15,-38 2-59-15,-21 1-101 0,-16 7-196 16</inkml:trace>
  <inkml:trace contextRef="#ctx0" brushRef="#br0" timeOffset="-395880">509 7834 803 0,'0'0'193'16,"0"0"-31"-16,0 0-34 15,0 0-20-15,0 0-33 16,0 0-19-16,0-43 0 15,0 43-28-15,0 0 2 16,0 0-30-16,0 0-1 16,0 9-1-16,-7 20-4 15,-7 11 6-15,1 2 0 16,-5 6 11-16,18-2-15 16,0-3 4-16,0-3 0 15,11-8-4-15,16-7 10 16,11-4-6-16,0-13 0 15,13-5-7-15,8-3 6 0,-1 0-24 16,4-20-36-16,-27-8-44 16,-18-10-63-16,-17 3-40 15,0-7-88-15,-52-3-189 16</inkml:trace>
  <inkml:trace contextRef="#ctx0" brushRef="#br0" timeOffset="-395700">509 7834 449 0,'-162'-180'145'0,"131"151"-7"15,25 4 18-15,6 2-32 16,0-1-51-16,0 4-30 16,24 1-33-16,27 1-10 15,15 7 2-15,16 11 5 16,1 0-14-16,-4 0 7 0,-11 23-67 16,-30 14-26-16,-17 6-54 15,-21 5-57-15,0 4-390 16</inkml:trace>
  <inkml:trace contextRef="#ctx0" brushRef="#br0" timeOffset="-395626">509 7834 70 0</inkml:trace>
  <inkml:trace contextRef="#ctx0" brushRef="#br0" timeOffset="-394621">509 7834 70 0,'-41'160'346'0,"75"-160"-222"15,11 0-32-15,13 0-8 0,4 0-2 16,10-3-20-16,11-9 15 0,6-1-32 15,-6 1 6-15,-11-2 5 16,-20 5-16-16,-21 4 4 16,-18-1-2-16,-6 2 7 15,-7 1 33-15,0 3-24 16,0 0-14-16,0 0-5 16,0 0-28-16,0 0 1 15,0 0-12-15,0 0-29 16,0 15 18-16,0 16 0 15,0 7 11-15,0-1 4 16,7 0 2-16,10-8-6 16,-3-9 0-16,0-6 4 15,3-11 1-15,-3-3-2 0,-1 0-3 16,5 0 15-16,2 0-14 16,4-17 10-16,11-9-4 15,-11-2-6-15,-4-1 11 16,-2 4-12-16,-5-3 0 15,-6 15-1-15,0 5 9 16,-7 4-8-16,0 4 0 16,7 0-10-16,3 0 9 15,-3 7-26-15,7 11 17 16,0 10 8-16,-7-3-12 16,10-2-2-16,-3-3-28 15,-1-9 0-15,-2-5 25 0,-5-3-14 16,-6-3 31-16,14 0 0 15,0 0 4-15,10-17 3 16,-3-6-3-16,3 0 4 16,-10 6 2-16,-8 5-8 15,1 3 0-15,4 4-1 16,-11 5 2-16,6 0-2 16,1 0-11-16,7 3-4 15,0 17 15-15,10-7-7 16,-3-1 0-16,-4-2 8 15,10-10-11-15,-3 0 11 16,4 0 5-16,3-18-3 16,0-4 12-16,-4-1-2 0,-10 3 16 15,-3-4 21-15,-7 10-16 16,-7 5 17-16,0 0-5 16,0 9-24-16,0 0 7 15,0 0-28-15,0 0-13 16,0 24-11-16,0 22 13 15,0 17 11-15,0 14 0 16,0 2 0-16,0-2 4 16,14-4-4-16,-4-16 0 15,-3-12 0-15,0-13 7 16,0-12-8-16,0-14 1 16,-7-6 0-16,0 0 13 0,0 0-6 15,0-15 13 1,0-28 12-16,0-11-29 0,0-9 12 15,0-3-11-15,0-5-1 16,0 0 3-16,0 2-6 16,0 3 0-16,0 9-2 15,6 7 6-15,12 14-8 16,-11 16 3-16,6 8-19 16,1 12 12-16,17 0-34 15,7 0-8-15,20 0 20 16,-6 20-5-16,-7 12 11 15,-8-1-3-15,-23 1-8 16,-14 3 16-16,0-5-6 16,0-4 2-16,-58-5-11 15,-8-5-55-15,-2-4-58 0,9-12-87 16,28 0-158-16</inkml:trace>
  <inkml:trace contextRef="#ctx0" brushRef="#br0" timeOffset="-393751">2847 7442 103 0,'0'0'536'0,"0"0"-391"16,0 0-10-16,0 0-29 0,0 0-83 16,0 0-19-1,0 20 5-15,-10 32 6 0,3 4 16 16,-7 5 9-16,14-1-16 15,-7 0 0-15,7-6-23 16,0-8 2-16,0-17 3 16,0-12 2-16,0-12-16 15,0-5 7-15,0 0 1 16,0 0 12-16,0-15-2 16,0-9-9-16,-7-5-1 15,-17 0-10-15,-7-2 6 16,4 2-1-16,-4 4 1 15,3 4-4-15,-2 10 7 16,23 2 1-16,-7 7-4 16,14 2 2-16,0 0 0 15,0 0-32-15,14 0-22 16,13 0 52-16,18 6 2 0,6-4 2 16,11-2 6-16,-10 3 0 15,6-3-4-15,-13 0 2 16,-7 0-4-16,0 0 26 15,-11 0-1-15,-3-3 7 16,-3-5 9-16,3 2-33 16,-17 6 15-16,0 0-16 15,-7 0-4-15,0 0-6 16,0 0-10-16,7 8 13 16,-1 10-6-16,1-1 10 0,11-6-4 15,-5-2 0-15,8-6 0 16,3-3 6-16,7 0-1 15,3 0-5-15,4-3 10 16,-7-9-5-16,-10-5 3 16,-14 6 24-16,3-6 27 15,-10 2 11-15,0 2-30 16,0 0-8-16,0 8 3 16,0 5-24-16,0 0-11 15,-10 0-8-15,-4 31-23 16,-24 32 24-16,0 26 12 15,-3 19-5-15,-4 16 0 16,1 4 4-16,-8-2-4 16,14-11 0-16,-7-18 0 15,21-18-2-15,11-18 4 0,6-22-2 16,7-12 0 0,-7-16 6-16,0-9-6 0,-3-2 0 15,-11 0 2-15,-10-8 12 16,-14-24-4-16,-6-16-6 15,16-18 4-15,18-14-2 16,17-12-12-16,7-5-5 16,62 3-39-16,13 5-4 15,15 10-125-15,-11 10-136 16,-18 12-365-16</inkml:trace>
  <inkml:trace contextRef="#ctx0" brushRef="#br0" timeOffset="-392136">3772 7782 725 0,'0'0'212'16,"0"0"-77"-16,0 0 2 15,0 0-24-15,0 0-60 16,0 0-4-16,21-2-23 16,-11 2-23-16,4 11 13 15,6 17-16-15,-2 4 13 16,2 2 3-16,4 1-13 16,-3-10 16-16,-7-7-11 15,10-10 2-15,-17-5 21 0,17-3-6 16,3 0 35-16,18-26-6 15,37-25-17-15,22-30 5 16,37-15-26-16,37-28-14 16,22-10-2-16,-1-18-136 15,-13-16-319-15</inkml:trace>
  <inkml:trace contextRef="#ctx0" brushRef="#br0" timeOffset="-340945">1905 13777 520 0,'0'0'288'0,"0"0"-102"16,0 0-45-16,0 0-18 15,0 0-5-15,0 0-11 16,0 0-44-16,38-94-6 15,-38 94-16-15,0 0-8 16,0 0 1-16,0 0-27 16,0 0 12-16,0 0-4 15,0 0-14-15,0 0 12 16,0 0-13-16,0 0 0 16,0 22-3-16,-17 17 7 15,-28 14-4-15,-7 10 3 0,1 6 1 16,6 6-2-1,0 4-2-15,1-2 0 0,23-2-1 16,7-6 3-16,4-9-3 16,10-3 1-16,0-8 0 15,45-9-3-15,-1-9 3 16,32 0-1-16,7-16 1 16,3-4-24-16,-4-5-26 15,-6-6-44-15,-25 0-83 16,-13 0-127-16,-10 0-312 15</inkml:trace>
  <inkml:trace contextRef="#ctx0" brushRef="#br0" timeOffset="-340268">2933 13655 577 0,'0'0'167'0,"0"0"-21"16,0 0-18-16,0 0-16 15,0 0-5-15,0 0-19 16,0-29-16-16,0 29-20 15,0 0 11-15,-7 0-20 16,7 0-20-16,0 0 11 16,-7 0-22-16,-13 0-9 15,-11 15 2-15,-14 19-3 16,-13 17 1-16,-11 15-3 16,4 14 2-16,6 9-3 15,1 0 1-15,20-4 0 16,21 3 0-16,17-7 1 15,0-10-2-15,61-7 1 0,19-13-8 16,9-14-39-16,7-10-111 16,-6-3-94-16,-32-15-249 15</inkml:trace>
  <inkml:trace contextRef="#ctx0" brushRef="#br0" timeOffset="-336174">3868 13380 574 0,'0'0'144'0,"0"0"-43"16,0 0 1-16,0 0-21 16,0 0-9-16,0 0-12 15,0 0 19-15,0 0-7 16,0 0-18-16,0 0 5 15,0 0-24-15,-7 0-13 16,-17 0 3-16,4 0-18 0,-18-9 12 16,-14-1-5-1,-6-2-14-15,-25-2 14 0,-20-1-9 16,-24 1-5-16,-28 2 0 16,-30 1 3-1,-15 6-3-15,-16-4 0 0,16 6 2 16,14 0-3-16,25 3 1 15,20 0 0-15,31 0 0 16,14 0 8-16,13 0-10 16,25 0 2-16,20 0 0 15,7 0-4-15,10 0 5 16,-10 0-1-16,11 0 1 16,9 0 7-16,4 0-8 15,1 0 0-15,6 0 0 16,-7 0-9-16,7 0 9 15,0 0-2-15,0 0-1 0,0 0-8 16,-7 0 9-16,0 0 2 16,-17 17 0-16,10 9-7 15,-10 8 7-15,3 6 0 16,-10 6-3-16,11 5 6 16,-4 4-6-16,3 7 3 15,-3 1 0-15,10 4-3 16,1 6 3-16,-1 2 0 15,-3 2 0-15,10 0 9 16,7 0-9-16,-14 4 0 16,7 2 1-16,7-12-2 15,0-8 1-15,-10-8 0 0,10-7 0 16,0-11 10-16,0 0-8 16,0-11 2-16,0-12-4 15,0 0 8-15,0-5-7 16,0-3 0-16,0-6-1 15,0 0 5-15,0 0-5 16,0 0 0-16,0 3 0 16,0 2-2-16,0 1 2 15,0 0 0-15,0 0 0 16,0-4 5-16,0 4-7 16,24 2 2-16,-4 1 0 15,32 6 0-15,3-7 4 16,10 3-4-16,1 1 3 15,16-6 5-15,1 0-9 0,13-6 1 16,21 0 0-16,24 0-2 16,24 0 5-16,10-12-3 15,4-3 0-15,21 4 0 16,-15-6 0-16,8 3 0 16,-8-4 2-16,-13 4-10 15,-24 6 5-15,-21 2 3 16,-17 0-2-16,-27 6 9 15,-25 0-8-15,-13 0 1 16,-24 0-1-16,-14 0-3 16,3 0 4-16,-10 0 0 15,0-3 5-15,14-5 1 0,-7-6-4 16,6-4-1-16,5-2 2 16,2-5 4-16,-6-12-5 15,10-7-2-15,-3-7 16 16,-11-3-13-16,4-3 22 15,-7 0-6-15,-1-4-11 16,1 2 14-16,-7-7-20 16,0-6 5-16,0 4 1 15,0-5 1-15,0 8-8 16,0 2-1-16,0 4 2 16,-27 6-1-16,3 5-1 15,-21 9 0-15,0 5-1 16,-20 10-20-16,-18 10-50 15,-20 8-102-15,-24 6-153 16,-28 0-301-16</inkml:trace>
  <inkml:trace contextRef="#ctx0" brushRef="#br0" timeOffset="-329777">4247 14281 669 0,'0'0'203'0,"0"0"-93"0,0 0-18 16,0 0-1-16,0 0-45 15,0 0-18-15,0 0-27 16,13-9 0-16,-6 9-1 16,10 0-3-16,4 12 3 15,17 8 13-15,0 0-3 16,13-6 20-16,-6 3-26 16,0-3 2-16,-1-2 3 15,-16-10-5-15,3 1 1 16,-11-3 2-16,-9 0-7 15,-4 0 12-15,-7 0-11 16,0 0 2-16,0 0 21 16,0 0-8-16,0 0 39 0,0 0-1 15,0-11-15 1,-7-9-15-16,-17-3-24 0,3 3 0 16,-10 3-5-16,7 0 10 15,10 6-5-15,0 2 0 16,14 3 0-16,-6 6 1 15,6 0-1-15,0 0 0 16,0 0-1-16,0 0-19 16,0 0 9-16,6 3-1 15,15 14 12-15,3 3 0 16,-3-2 0-16,10 2 0 16,-17-1-1-16,3-4 4 15,-4 2-5-15,-13-3 2 16,0 0-4-16,0 1-1 15,0 2-11-15,0 7-39 0,-37-8-50 16,-15 7-98-16,0-3-124 16</inkml:trace>
  <inkml:trace contextRef="#ctx0" brushRef="#br0" timeOffset="-328487">5216 14553 722 0,'0'0'129'0,"0"0"1"0,0 0-27 15,0 0-24-15,69-170-10 16,-42 117-33-16,-2 1-10 15,2-3 5-15,-10 10-17 16,-10 2 22-16,-7 1 0 16,0 10-15-16,0 6 15 15,0 9-20-15,-24 5 1 16,10 10-17-16,7-1-2 16,1 3 2-16,-1 0-9 15,-17 19-12-15,17 22 14 0,-14 13 7 16,11 6 0-16,10 6-2 15,0-1-3 1,0-2 1-16,10-14-8 0,18-11-35 16,-4-13 33-16,10-14-23 15,-3-2 32-15,0-9-1 16,3 0 12-16,-3 0-5 16,-7-3 6-16,-3-14-5 15,-14 1 16-15,-7-5-7 16,0-8 16-16,0-3 11 15,0 7-28-15,0 5 10 16,0 12-6-16,-7 4-8 16,7 4-6-16,-7 0-6 15,7 6-27-15,0 26 20 16,0 5 13-16,0 1-2 0,0-7 2 16,21-6-23-16,10 1 20 15,0-11-20-15,3-4 15 16,-3-9 7-16,0-2 2 15,-4 0-1-15,11-2 0 16,0-30 3-16,7-2 12 16,-25-3-15-16,-2 0 11 15,-5-1 16-15,-13 7-9 16,0 8 13-16,0 9-1 16,0 5-20-16,0 9 1 0,0 0-11 15,0 0-11 1,0 0 5-16,0 0-29 15,0 0-3-15,0 20 30 0,7 0-5 16,7 0 12-16,3 1-15 16,-3-1 14-16,0-1-4 15,3 1-13-15,-3-11 16 16,-14 0 1-16,6-3-3 16,-6-6 2-16,0 1 3 15,0-1 0-15,0 0-4 16,0 8-4-16,0-3 6 15,0 8-15-15,0 8 17 16,0-1 3-16,-6 3-3 16,6-12 0-16,0-5-1 15,-7-3 3-15,7 2-2 0,0-5 1 16,-7 0 2-16,7 0 17 16,0 0-17-16,-11 0 6 15,5 0 8-15,-8 0-10 16,0-14-5-16,-3 3-2 15,10 0 3-15,0 2-1 16,7 6-2-16,0 3 0 16,-7 0-4-16,7 0-3 15,0 0-15-15,0 0-31 16,0 0 5-16,21 9 43 16,10-4-6-16,14-5 8 15,-1 0-3-15,8 0 9 16,-1-5-3-16,1-18 5 0,0-6 12 15,-8-6 25-15,-6-4-20 16,-10-10 28-16,-11-3 14 16,-10-5-32-16,-7-6 12 15,0 6-14-15,0 6-23 16,-14 11 9-16,-3 14-10 16,3 18 5-16,14 5-5 15,0 3-6-15,0 0-5 16,0 17-18-16,0 26 11 15,0 18 1-15,0 1 11 16,0-5-37-16,14-6-6 16,10-5-39-16,3-11 3 0,4-7-15 15,-7-8-34 1,4-9-5-16,-14-4-44 0,-4-7-127 16</inkml:trace>
  <inkml:trace contextRef="#ctx0" brushRef="#br0" timeOffset="-328299">6255 14295 306 0,'0'0'64'0,"0"0"41"16,216-17-14-16,-137 8-67 0,4 1-4 15,-32 5-8-15,-13 3-7 16,-31 0 2-1,-7 0-7-15,0 0-27 0</inkml:trace>
  <inkml:trace contextRef="#ctx0" brushRef="#br0" timeOffset="-327917">5560 14015 663 0,'0'0'135'0,"0"0"-47"16,0 0-14-16,0 0-32 0,0 0-34 15,0 0-8-15,0-9-8 16,0 15-8-16,-10 12 16 15,10-4 0-15,0-6 4 16,0 1-2-16,10-2 7 16,18-7-3-16,2 0 21 15,8 0 1-15,-10 0 27 16,-4-10 30-16,-10-4-9 16,-8-7 8-16,-6 2-37 15,0 1-27-15,-13 4-4 0,-18 3-16 16,-7 5-11-16,-7 6-38 15,18 0-94-15,3 17-45 16,17 21-151-16</inkml:trace>
  <inkml:trace contextRef="#ctx0" brushRef="#br0" timeOffset="-325390">5292 15255 721 0,'0'0'189'16,"0"0"-77"-16,0 0-4 15,0 0-31-15,0 0-6 16,0 0-2-16,0-148-32 16,7 105-4-16,17 3 8 15,-10 0-16-15,6 3 13 16,-13 7-12-16,-7 5-13 0,0 11 12 15,0 6-16-15,0 2-3 16,0 6-5-16,0 0-1 16,0 0-5-16,0 0-4 15,0 8-12-15,0 36 16 16,0 1-5-16,0 12 9 16,0-8-4-16,10-3-38 15,4-14 28-15,-7-4-1 16,-7-3-10-16,0-2 3 15,0-2-21-15,0-4 0 16,-31-3 6-16,4-6-16 16,13-1 0-16,-3-7 18 15,10 0 36-15,7 0 20 0,0-7-17 16,7-15-3-16,24-7 5 16,20-5-3-16,1-6 9 15,-8-3 8-15,8-6-5 16,-14-2 28-16,-11-1-14 15,4-7 1-15,-17 3 11 16,-4 3-12-16,-10 16 12 16,0 13-8-16,0 13 5 15,0 8-3-15,0 3-34 16,-10 0-2-16,-4 0 0 16,0 26-25-16,-10 20 27 15,4 17-3-15,6 0 6 0,14 2-8 16,0-2 4-16,0-6-17 15,14-11-3 1,13-15-33-16,4-11 18 0,-7-8-1 16,-3-12 13-16,10 0 22 15,-11-3 4-15,11-20 3 16,-10-5 6-16,3-4-5 16,-3 3 11-16,-14 4-3 15,0 11-13-15,3 2 4 16,-3 6-5-16,-7 6 0 15,0 0-2-15,7 6-31 16,6 20 22-16,-6 11 8 16,10-5 3-16,-10-8-9 15,7 2 1-15,-7-11 7 0,10-3 0 16,-3-12-8-16,0 0 5 16,3 0 3-16,-3 0 1 15,13 0 14-15,-3-20-12 16,-3-9-2-16,3 3 4 15,-4-2 3-15,-2 2-3 16,2 3 0-16,-13 3-2 16,10 8 7-16,-17 7-9 15,0 5 0-15,0 0-1 16,7 0-15-16,-7 3-6 16,0 23-2-16,7 5 14 0,7 0-4 15,-7-4-58 1,3-9 3-16,-3-5 25 0,0-7 6 15,0-6 36-15,-7 0 2 16,0 0 33-16,0-15 59 16,0-7-72-16,-21-8 44 15,-10 2-19-15,0 5-26 16,4 3 10-16,3 6-20 16,3 8-6-16,4 6-6 15,10 0 1-15,-14 3-9 16,4 28 6-16,3 6 5 15,7 7-6-15,7-12-15 16,0-5-27-16,38-4 22 16,7-5-8-16,0-4 25 15,6-14 7-15,-13 0 0 0,-10 0 2 16,-4 0 1-16,-4-6 0 16,-13-17 18-16,-7 1 5 15,0-4 28-15,0-3 1 16,-14 6-21-16,-23-2-6 15,9 7-18-15,-10 7-5 16,7 5-4-16,18 6 1 16,-1 0-10-16,3 6 4 15,5 23-5-15,6 11 8 16,0-1-27-16,6 4 3 16,39-11 27-16,17-6-14 15,-4-15 4-15,1-5 7 0,-7-6 6 16,-8 0-2-1,-6-6 3-15,-10-17-2 0,-4 3 28 16,-18-6-6-16,1 1 9 16,-7 2 12-16,0 0-17 15,0 6 4-15,-7 5-21 16,1 6-9-16,-1 6-4 16,7 0-3-16,0 0-25 15,0 18 3-15,0 12 21 16,0 3-4-16,13-8-26 15,12-4-14-15,-5-4 24 16,1-9-7-16,3-2 4 16,-10-6 26-16,10 0 2 15,-4-6 1-15,-13-14 4 16,10 0-2-16,-10 0 35 0,-7 2-12 16,0 7 1-16,0 9 12 15,0 2-38-15,0 0 0 16,0 0-4-16,7 0-37 15,7 13 30-15,3 5 2 16,11-1-9-16,-4-6 2 16,3 1-19-16,11-12 35 15,0 0-3-15,7 0 3 16,-1-26 4-16,-6-13 0 16,-10-2-2-16,-15-10 44 0,5-3-13 15,-12-3 9 1,-6-5-16-16,0 9 0 0,0 8 17 15,-31 7-29-15,11 15-3 16,-4 12 1-16,17 8-12 16,0 3-4-16,-7 6-13 15,14 31 4-15,-7 15-1 16,7 8 14-16,0 2-41 16,21-7 23-16,17-7-8 15,13-13 5-15,-13-10 4 16,7-10 4-16,0-9 12 15,-11-4-3-15,4-2 4 16,-14 0 4-16,-3 0 0 16,-8 0-2-16,4 0-2 15,-17 0 4-15,7 0-10 0,7 0 6 16,-14 0-1-16,14 0 0 16,3 0-17-16,-3 0 4 15,0 0-7-15,3 0 2 16,-10 0-1-16,-1 6-12 15,-6-6 17-15,0 0 11 16,0 0 4-16,0 0 5 16,0 0 22-16,0-3 38 15,0-14-34-15,-6-3-11 16,-18-9 20-16,10 6-13 16,-7 4-18-16,4 4 14 15,-4 6-12-15,14 4-6 0,1 5-5 16,-5 0-2-1,4 0-12-15,1 37-10 0,-1 8 24 16,0 7-1-16,7-3-53 16,0-10 18-16,0-7 23 15,0-9-26-15,14-9 1 16,10-12 19-16,3-2 12 16,-3 0 7-16,-3-2 6 15,3-29 0-15,-4-12 30 16,11-11 7-16,-17-15 11 15,17-14 7-15,-3-11-25 16,-4-1 4-16,-17 16-8 16,-7 16-7-16,0 20 18 0,0 23-31 15,0 11 1 1,-7 9-13-16,-4 0-11 0,-2 46-6 16,-1 31 3-16,0 18 14 15,14 7-2-15,0-7-15 16,0-18-27-16,41-17-11 15,14-17-4-15,11-12 17 16,9-18-4-16,-2-6 2 16,9-7-10-16,-10 0-108 15,-20-14-165-15</inkml:trace>
  <inkml:trace contextRef="#ctx0" brushRef="#br0" timeOffset="-324422">4656 15827 791 0,'0'0'159'0,"0"0"-51"15,0 0-37-15,0 0 7 16,0 0-16-16,0 0-51 16,0 0 5-16,-62-45-16 15,62 61-14-15,0 25 7 16,-7 5 7-16,7 5 0 16,0 0 2-16,0-2 3 15,0-11-5-15,0-13 0 0,0-11 3 16,0-8-5-16,0-6 5 15,0 0-3-15,0 0 18 16,0 0-10-16,0-20 17 16,0-5-25-16,14-7 4 15,17 2-5-15,0 3 1 16,3 1 0-16,-3 15-1 16,0-1-2-16,-4 12 2 15,11 0-12-15,-7 17-5 16,-3 15 17-16,3-1-13 15,-25 1-7-15,-6-6 9 16,0-4-17-16,0 1 23 16,-13-11-7-16,-32-4 12 0,0-2-6 15,-6-6 10-15,13 0-3 16,7 0 7-16,10-6-4 16,1-8 10-16,9 2 8 15,11 7-5-15,0 2 8 16,0 3-24-16,0 0-4 15,0 0 4-15,11 0-23 16,16 0 23-16,18 0 0 16,0 8 2-16,20-2-2 15,11-6 0-15,-11 0 0 16,11 0-2-16,-18 0 7 16,-6 0-5-16,-8 0 0 0,-6-17 4 15,-17-6 2 1,3 6-3-16,-17-9 0 0,-7-5 10 15,0 5-3-15,0 0 18 16,0 1-7-16,-7 13 9 16,-17 0 5-16,17 10-27 15,-7 2-5-15,7 0-3 16,-7 6-29-16,-3 25 29 16,4 12-3-16,13-3 6 15,0 0-9-15,6-6-12 16,39-3-25-16,20-7-2 15,11-4-45-15,13-15-33 16,15-5-157-16</inkml:trace>
  <inkml:trace contextRef="#ctx0" brushRef="#br0" timeOffset="-323163">5973 15973 508 0,'0'0'302'0,"0"0"-258"15,0 0 43-15,0 0-24 16,0 0-35-16,0 0-16 16,89-50 0-16,-51 35 27 15,0 2-15-15,-11-5 12 0,-10 6 8 16,-10-2-21-1,-7-4 39-15,0 1-18 0,0 3-16 16,0 0 13-16,-24 2-29 16,-3 6-6-16,-4 6-6 15,-7 0-2-15,10 6 1 16,-3 26-1-16,18 7 0 16,6 13-4-16,7 2 6 15,7-2 0-15,37-9-3 16,15-12-14-16,6-11 7 15,4-6 4-15,-11-14 6 16,-6 0-3-16,-7 0 6 16,-8-11-3-16,-9-9 10 0,-18 0-8 15,-10-6 18 1,0 1 5-16,0-4-4 0,0 9 14 16,0 6-22-16,0 7 9 15,0 7-7-15,0 0-15 16,0 0-10-16,0 24-21 15,0 10 31-15,0 3-3 16,0-3-19-16,21-5-8 16,10-3 29-16,3-12-20 15,-3-2 10-15,0-12 2 16,-10 0 9-16,10 0 5 16,-11-18-4-16,4-7 3 0,-3-4 10 15,-7 0-11 1,-4 1 21-16,-10 11-8 0,0-1-14 15,0 13 18-15,0 5-20 16,7 0-2-16,0 0-6 16,7 17-38-16,10 9 41 15,3 5 5-15,4-5-33 16,0-3 16-16,-3-9-24 16,3-6 12-16,-18-4 20 15,1-4 0-15,-4 0 9 16,-3 0 1-16,-7-12 2 15,0-11 7-15,0 6 7 16,0 6 2-16,0 5 6 16,0 0-21-16,0 6 1 15,0 0-5-15,7 0-39 0,14 12 7 16,17-1 11-16,6 3-7 16,8-5 14-16,-1-9 0 15,-6 0 14-15,-7 0 0 16,-17 0 2-16,-11-6 1 15,-3-16 11-15,-7-2 48 16,0-4 8-16,0 5-7 16,-7 6-2-16,-10 8-13 15,3 3-27-15,7 6 2 16,7 0-23-16,-7 6-6 16,-10 37-6-16,10 17 12 15,-7 15 2-15,7-4-2 0,7 6 0 16,0 0-3-16,14-8 4 15,24-12-1-15,-10-14 1 16,3-17 4-16,-18-14-7 16,-2-12 2-16,-5 0 0 15,-6-12 21-15,7-25 10 16,-7-21-25-16,0-10 11 16,0-3-8-16,-7 0 5 15,-23-10-14-15,9 15 1 16,4 3-1-16,17 18 3 15,0 13-3-15,0 15 0 16,0 11-16-16,0 6 3 16,17 0-36-16,28 3-5 0,-4 23 42 15,14 5-9 1,-21 9 14-16,11-8-7 0,-28-1-18 16,4-5 7-16,-14-12-5 15,-7 3 7-15,0-8-9 16,0 2-18-16,-28 1 20 15,-10-10-81-15,0 1-52 16,8 0-22-16,16-3-177 16</inkml:trace>
  <inkml:trace contextRef="#ctx0" brushRef="#br0" timeOffset="-322348">7850 15796 641 0,'0'0'198'0,"0"0"-39"16,0 0-23-16,0 0-8 16,0 0-24-16,0 0-52 15,0-114-51-15,0 119-1 16,0 38-21-16,-10 15 18 16,-4 7 6-16,0 10-3 15,14 2 1-15,0-12 5 16,0-10-8-16,0-9 2 15,7-27-45-15,14-1 6 16,-11-18 3-16,-3 0 16 16,7 0 18-16,-14-26 4 15,6-3 8-15,-6-5-4 0,0 3-5 16,0-1 11-16,-6 12-11 16,-8 0 0-16,-3 15 12 15,17 5-10-15,-7 0-6 16,7 0 3-16,0 0-11 15,0 0-11-15,17 0-12 16,28 0 29-16,-1 0 0 16,-2 0 10-16,-5 0-4 15,-6 0 3-15,-17-6-3 16,0-8 14-16,-4 2-6 16,-10 0 18-16,0 1 17 15,0 8-18-15,0-2 2 0,0 5-4 16,0 0-24-16,7 0 0 15,7 0-30-15,17 14 23 16,-4 6-1-16,18-3 2 16,0-11 2-16,-1 0 1 15,1-6 3-15,-14 0-1 16,-3 0 1-16,-11 0 0 16,3-12 4-16,-13-2 2 15,0 2 3-15,3 1 24 16,-3 5 1-16,-7 6 1 15,0 0-16-15,0 0-5 16,0 0-14-16,0 23-41 16,0 20 41-16,-17 17-1 0,-4 11 6 15,-9 4-2 1,9 2 0-16,-3 1-3 16,3 1 0-16,-3-2 2 0,4 6-2 15,-11-5 0-15,3-6 3 16,-3-13-4-16,10-13 7 15,4-15-1-15,10-17 10 16,1-8-12-16,6-6 16 16,-21 0 37-16,-10-6-16 15,-14-19-13-15,1-15-27 16,-1 3-35-16,17-15-51 16,18 2-111-16,10-3-202 15</inkml:trace>
  <inkml:trace contextRef="#ctx0" brushRef="#br0" timeOffset="-277952">399 9468 630 0,'0'0'208'16,"0"0"-74"-16,0 0-20 15,0 0 9-15,0 0-5 16,0 0-40-16,0 0-3 16,24-89-15-16,-24 76-17 15,0 2 7-15,0 0-21 16,-10 2-4-16,-4 3-13 15,-24 0-5-15,-7 6-8 16,-13 0 1-16,6 0 0 0,8 0-3 16,6 3 3-16,17 6 0 15,-3 5-2-15,17 6 0 16,-6 0 2-16,13 3 0 16,0 6-3-16,0-2-3 15,13 5 6-15,18-3 0 16,7 0-4-16,-10-4 6 15,3-5-2-15,-11 3 0 16,-3-3 0-16,4 0 1 16,-14 0 0-16,0 1-1 15,-7-1 0-15,0 0 1 16,0 0-1-16,-35 5 0 16,-26-2 0-16,2-3-5 15,14-8 6-15,1-4-1 0,30-8 1 16,7 2 6-16,0-2-7 15,7 0 0-15,0 4 0 16,0-4-4-16,0 2 4 16,0 2-3-16,0 2-2 15,0 8-28-15,7 6 20 16,0 5 9-16,0 7 4 16,10-1-3-16,-10 3 3 15,7 4 0-15,-8 1-1 16,8 2 9-16,-3 2-7 15,2-1-1-15,1-1 1 16,10-5 17-16,-3-4-15 16,-7-9 4-16,16-9 13 0,1-5-16 15,14-6 14-15,0-3-1 16,13 0-12-16,-13 0 7 16,-7-18-12-16,-18 2-19 15,-20-5-67-15,0 7-144 16,-44 0-144-16</inkml:trace>
  <inkml:trace contextRef="#ctx0" brushRef="#br0" timeOffset="-277238">1276 9478 342 0,'0'0'381'0,"0"0"-247"0,0 0 52 16,0 0-26 0,0 0-58-16,0 0 4 0,65-54-18 15,-65 51-33-15,0-3-1 16,0-3-10-16,-7 0-15 16,-17 1-14-16,-3-1-6 15,-11 0 4-15,-7 4-13 16,0 3 0-16,8-2-5 15,-1 4 8-15,17 0-3 16,14 0 0-16,-6 0-5 16,13 11 4-16,-11 13-4 15,11 2 5-15,0 8-5 16,0 3 7-16,0 3-2 16,0 9 4-16,0 2-1 15,11 6-3-15,2 6 1 0,-6 0 2 16,7 3 13-1,3-1-12-15,-10-2 6 0,7-2 1 16,-7-7-4-16,10-4 9 16,-10-4-10-16,6-5 0 15,-6-9 7-15,0-6-13 16,0-10 9-16,-7-2-6 16,0-5-1-16,0-3 2 15,10-3-1-15,-10 0-1 16,0-3-2-16,7 0 5 15,0 0-4-15,0 0-1 16,17 0 2-16,10 0 8 16,18 0-8-16,24 0-2 0,6 0 0 15,-16-9-23-15,-8 4-72 16,-34-2-145-16,-24-1-583 16</inkml:trace>
  <inkml:trace contextRef="#ctx0" brushRef="#br0" timeOffset="-266663">2875 9549 798 0,'0'0'150'0,"0"0"-7"15,0 0 13-15,0 0-19 16,0 0-6-16,0 0-48 15,-38-99-29-15,38 99-5 16,0 0-31-16,0 0-9 16,17 0 2-16,35 18-3 15,27 29-4-15,41 13 5 16,14 8-6-16,14 7 5 0,14 3-7 16,9-7-1-1,-9-3 6-15,-14-8-6 0,-14-14-5 16,-38-15-40-16,-34-11-64 15,-34-14-45-15,-15-6-106 16,-13-14 69-16,0-35-179 16</inkml:trace>
  <inkml:trace contextRef="#ctx0" brushRef="#br0" timeOffset="-266457">4085 9538 614 0,'0'0'157'0,"0"0"-46"15,-69-152 37 1,55 124-41-16,1 10 14 0,2 10-11 15,4 8-30-15,-6 0-28 16,-32 23-38-16,-20 25-10 16,-32 15 62-16,-9 3-30 15,-4 5-14-15,-17 7 1 16,-4-1-22-16,-3 0 0 16,0 0-1-16,7-1-73 15,23 0-119-15,15-2-206 16</inkml:trace>
  <inkml:trace contextRef="#ctx0" brushRef="#br0" timeOffset="-585480">9435 11856 648 0,'0'0'182'16,"0"0"-2"-16,0 0-44 15,0 0-53-15,0 0-16 16,0 0-27-16,-38-14-27 15,38 43-1-15,-7 13 3 16,7 10 2-16,0 14-2 16,0 17-9-16,0 11 7 0,14 15-13 15,17 14 2-15,0 14-4 16,-3 8-36 0,-4-1-145-16,-4-11-192 0</inkml:trace>
  <inkml:trace contextRef="#ctx0" brushRef="#br0" timeOffset="-586123">9122 9384 646 0,'0'0'206'0,"0"0"-30"15,0 0-40 1,0 0-43-16,0 0-10 0,0 0-40 16,-20-61-24-16,20 61-19 15,0 15-12-15,0 27 7 16,0 19 5-16,13 13 0 15,4 14 8-15,4 16-8 16,-7 10-1-16,-4 9-44 16,-10 19-89-16,0 22-14 15,-17 10-133-15,-21 3 192 16,18 1-173-16</inkml:trace>
  <inkml:trace contextRef="#ctx0" brushRef="#br0" timeOffset="-586664">9077 7048 690 0,'0'0'160'0,"0"0"-8"0,0 0-23 16,0 0-62-16,0 0-38 15,0 0-26-15,0-9 4 16,-6 43-7-16,6 12 1 16,0 16 3-16,0 17 9 15,0 10-12-15,0 18-1 16,17 5 0-16,-10 11-1 15,-7 15 1-15,0 10-144 16,0 6-131-16,-7 6-444 16</inkml:trace>
  <inkml:trace contextRef="#ctx0" brushRef="#br0" timeOffset="-588427">8775 55 417 0,'0'0'256'0,"0"0"-103"16,0 0-25-16,0 0 3 15,0 0-25-15,0 0-2 16,0 0 10-16,-7-46-45 16,7 43 11-16,0-1-24 15,0 4-16-15,0-2 11 16,0 2-45-16,0 0 13 15,0 0-16-15,0 0 9 16,0 0-12-16,0 0 0 16,0 15 0-16,0 10 2 15,0 13 2-15,0 5-4 16,0 5 0-16,7 9 11 0,0 6-6 16,10 8-5-1,-10 13 1-15,7 4-13 0,-1 10-3 16,5 4-78-16,-5 7-65 15,18 0-226-15,-10 11-547 16</inkml:trace>
  <inkml:trace contextRef="#ctx0" brushRef="#br0" timeOffset="-587947">8833 2282 649 0,'0'0'186'15,"0"0"3"-15,0 0-63 0,0 0 10 16,0 0-46-16,0 0-24 16,-7-86 5-16,7 82-41 15,0 4 2-15,0 0-1 16,0 0-31-16,0 0 7 15,0 0-7-15,0 18-11 16,0 14 0-16,0 11 14 16,0 8-3-16,7 9 0 15,-7 5 11-15,0 11-18 16,0 6 7-16,0 11-4 16,0 3-18-16,0 3-86 15,0 5-66-15,0 10-56 0,0 1-104 16,0 10-17-16</inkml:trace>
  <inkml:trace contextRef="#ctx0" brushRef="#br0" timeOffset="-582187">9789 1507 785 0,'0'0'196'15,"0"0"-16"-15,0 0-46 16,0 0-34-16,0 0-42 16,0 0-21-16,-14-5 17 15,14-5-37-15,0-1-5 16,0-2 3-16,14-6-12 15,10-3 10-15,-3-4-10 16,3-3 1-16,3 4 1 16,-9 2-4-16,-5 6-1 0,-6 5 5 15,0 10 0-15,-7 2-4 16,0 0-1-16,0 0-9 16,0 14 5-16,0 14-10 15,0 15 14-15,0 3 5 16,0 3-3-16,0-1 1 15,0 1-3-15,0-1-2 16,0-5-4-16,0-3 6 16,0-6-16-16,0-8 14 15,-7-9-6-15,0-5 7 16,7-9-3-16,-13 0-3 16,-5-3 7-16,5 0 1 15,-8 0 1-15,-3 0 7 16,3 0-4-16,15 0-4 0,-12 0-1 15,11 0 5-15,7 0-8 16,0 0 3-16,0 0 0 16,0-6-2-16,14-2-4 15,41-7 6-15,24-5-3 16,4-6 6-16,-1-2-6 16,-3-1-12-16,-10 3-26 15,-3 1-19-15,-22-1-73 16,-13 3-74-16,-17 6-67 15,-14-3-554-15</inkml:trace>
  <inkml:trace contextRef="#ctx0" brushRef="#br0" timeOffset="-581692">10154 861 621 0,'0'0'190'16,"0"0"-66"-16,0 0-4 15,0 0-20-15,0 0-14 16,-258-89-26-16,196 89-27 16,3 18-15-16,1 21 10 15,0 10-17-15,6 8 13 0,7 17-4 16,7 14-14-16,8 16 23 15,9 8-24-15,21 8 2 16,0-6 10 0,0 0-17-16,27-2 13 0,25-6-6 15,17-3-3-15,3-15 3 16,10-10-7-16,8-16 0 16,-1-16 4-16,-6-15 6 15,-11-19-9-15,10-12 1 16,-16 0 0-16,16-26 29 15,1-28 29-15,13-20-4 16,-6-18-11-16,-5-13-29 16,-23-10 17-16,-41-12-7 15,-21-15-14-15,0-9 16 0,-83-1-28 16,-27 15 3-16,-17 31-7 16,-3 28-7-16,-5 33-23 15,25 25-25-15,4 20-82 16,16 0-151-16,18 14-957 15</inkml:trace>
  <inkml:trace contextRef="#ctx0" brushRef="#br0" timeOffset="-513114">11347 1178 786 0,'0'0'223'16,"0"0"-89"-16,0 0 12 0,0 0-33 15,0 0-46-15,0 0 3 16,0 0-53-16,-21-74 16 15,21 74-14-15,0 0-14 16,0 0 20-16,0 0-25 16,0 6 0-16,0 22-6 15,0 18 10-15,0 11-4 16,-7 11 0-16,-3 1 3 16,3 0-6-16,7 2 3 15,0-8 0-15,7-6-5 0,17-5 4 16,4-12 1-1,9-9-21-15,1-10-45 0,0-13 28 16,7-5-50-16,-11-3-25 16,-3 0 29-16,7-15-49 15,-7-8-16-15,-17-2-73 16,-1 1-93-16,-13 2-74 16</inkml:trace>
  <inkml:trace contextRef="#ctx0" brushRef="#br0" timeOffset="-511404">11642 1604 128 0,'0'0'173'0,"0"0"8"15,0 0-71-15,0 0-23 16,0 0-29-16,0 0-4 16,-110-43 6-16,110 43-33 15,0 0-7-15,0 0-20 16,0 0-4-16,14 0 4 0,17 0 19 16,14 0 9-16,6-4 9 15,1-6-23-15,-7-7 27 16,-1-3-9-16,-13 0-27 15,-10 0 29-15,-7-8-17 16,-14 4 13-16,0 2 25 16,0-2-41-16,-21 8 9 15,-17 7-18-15,-6 9-3 16,-1 0 9-16,7 0-11 16,11 17 0-16,2 11-7 0,19 4-5 15,6 4 10 1,0 6-3-16,31-5-20 0,20-3 23 15,1-6-13-15,6-8 4 16,-6-8 2-16,10-7-1 16,-28-5 10-16,11 0 1 15,-14-11 2-15,6-15 15 16,-16-2-11-16,3-6 15 16,-10-1 25-16,-14 1-30 15,0 3 16-15,0 7 5 16,0 7-28-16,0 11 23 15,0 3-28-15,0 3-2 16,0 0-6-16,0 7-43 16,0 30 46-16,0 8 0 15,0 4-17-15,7-3 12 0,24-6-27 16,-11-6-13-16,11-11 28 16,-3-9-45-16,-4-8 51 15,-10-6 3-15,10 0 3 16,-4 0 5-16,-6-14 2 15,10-12 12-15,-3-6 33 16,-4 1-34-16,11 1 13 16,-11 4-11-16,-4 11-14 15,-6 3 15-15,0 10-16 16,-7 2 0-16,7 0-5 16,3 0-21-16,11 19 15 15,3 7 7-15,-3 0-18 0,-1 0-4 16,11-4-24-16,0-5 7 15,-3-5 9-15,3-10-13 16,13-2 36-16,-6 0 9 16,-3 0 2-16,-4-22 1 15,0-4 2-15,-18-3 0 16,-6-5 42-16,-7 0-8 16,0 2 6-16,0-1 7 15,-20 9-29-15,-18 7-6 16,0 8-15-16,-7 9 0 15,18 0-8-15,3 12 8 16,10 23-4-16,14 1-22 16,0 5-39-16,0-4-10 0,27-9-18 15,4-10-2-15,0-10 46 16,-3-8 8-16,-4 0 41 16,-4 0 41-16,-2-6 31 15,-11-14 21-15,-7 3-15 16,0 3-11-16,0 0 10 15,0 8-18-15,0 3-26 16,0 3-26-16,0 0-7 16,0 20-9-16,0 22-6 15,0 27 15-15,0 23 2 16,0 19 10-16,0 15-12 16,0 6 0-16,-7-6 1 15,-11-9 1-15,12-3-2 16,-1-17 0-16,7-20-1 0,-7-25 2 15,0-26-2-15,-17-26 2 16,-21 0 3-16,-6-12 97 16,-22-28-71-16,-2-11-1 15,9-6-10-15,5-6-14 16,26-4-10-16,25-4-1 16,10-3-31-16,45-6 10 15,44-9-43-15,31-2 9 16,-3 6 26-16,10-2-34 15,-10 13 39-15,-10 0 23 16,-28 3 7-16,-10-1 4 16,-25 4-1-16,-16 1 4 15,-14 4 34-15,-14 4-8 0,0 7 28 16,0 3-7 0,-28 12-33-16,4 5 12 0,3 10-11 15,8 11 9-15,-4 8-14 16,10 3-14-16,0 0-6 15,0 11-1-15,0 35 4 16,0 20-11-16,7 8 11 16,0 11-17-16,28 1 12 15,23-6-28-15,8-11 5 16,3-15-1-16,-11-11-24 16,8-14 37-16,-15-12-15 15,-6-11 25-15,-10-6-2 0,-4 0 16 16,-4-23-7-16,4-17 23 15,-17-12 19-15,0-11 17 16,-7-11-32-16,0-8 3 16,0-1 14-16,0 5-38 15,-20 18 7-15,-5 23 9 16,12 20-23-16,6 11 15 16,7 6-15-16,0 6-8 15,0 42-4-15,0 24 3 16,0 22 9-16,0 1 0 15,0-4 4-15,0-8-8 16,20-11 4-16,-2-18-23 16,-5-11-9-16,1-18-19 0,0-17 30 15,3-8 16-15,11 0 5 16,3-2 12-16,-1-21-12 16,-2 1 0-16,3-4 0 15,-4 9 10-15,4 5-10 16,-7 12 0-16,-10 0-18 15,0 0-6-15,3 23-67 16,-3 9-38-16,7-7-90 16,-4-3-55-16</inkml:trace>
  <inkml:trace contextRef="#ctx0" brushRef="#br0" timeOffset="-511195">13142 1284 327 0,'0'0'310'16,"0"0"-230"-16,0 0-26 16,0 0-54-16,0 0-9 15,0 0-17-15,141 31-151 16</inkml:trace>
  <inkml:trace contextRef="#ctx0" brushRef="#br0" timeOffset="-592552">15150 276 812 0,'0'0'181'16,"0"0"-3"-16,0 0-45 15,0 0-19-15,0 0-29 16,0 0-42-16,0 0 1 16,0-64-44-16,0 64-1 15,0 14 0-15,-7 26 2 16,-24 12 2-16,-7 3 5 16,4 1 0-16,-4-1 10 15,24-4-18-15,-10-5 0 16,10-7-3-16,14-9 13 0,-7-14-10 15,7-4 0-15,0-9 9 16,0-3-12-16,0 0 7 16,0 0-4-16,0-17 23 15,14-21-20-15,0-11 6 16,10-8-9-16,-3-5 6 16,-4-10 0-16,-4 1-6 15,1 2 0-15,0 9 0 16,3 15 8-16,-3 19-8 15,-7 12 0-15,0 10 4 16,-7 4-16-16,17 0 12 16,-3 0-6-16,23 26-5 15,8 14 7-15,7 9 4 16,-8 8 0-16,8 6-3 0,-14 0-6 16,7-6-10-16,-25-5-32 15,1-7 3-15,3-11-72 16,-17-8-27-16,0-9-43 15,-7-11-62-15,0-6-105 16</inkml:trace>
  <inkml:trace contextRef="#ctx0" brushRef="#br0" timeOffset="-591276">15053 469 365 0,'0'0'97'0,"0"0"-14"16,0 0-14-1,0 0-39-15,0 0-9 0,0 0-8 16,14-3 43-16,55 3 37 16,3 0-26-16,11 0-1 15,6-8-12-15,0-15-24 16,1-6 19-16,-11-8 1 16,-10 0-9-16,-11-3 32 15,-20 3-26-15,-11 0 12 16,-9 5-1-16,-18 1-17 15,0 5 13-15,0 3-30 16,0 9-17-16,-18 2-1 16,-2 5-3-16,-11 7-6 15,-7 0 1-15,11 0 2 16,-11 19 6-16,7 15-6 0,10 6 0 16,14 8-4-16,7 7 5 15,0 2-1-15,0 3 1 16,45-5 7-16,7-4-12 15,-1-8 4-15,14-9 0 16,-3-8-6-16,-3-12-5 16,-8-8 11-16,-6-6 0 15,-7 0 6-15,-11 0-3 16,-9-14-1-16,2-12-1 16,-13-3 9-16,-7-2-8 15,0 0-2-15,0 2 0 0,0 3 7 16,-21 9-11-16,-3 8 4 15,-3 7-22-15,-4 2 20 16,-14 0-18-16,14 0 20 16,4 26 0-16,3 2-15 15,17 7-2-15,7-5-23 16,0-1-30-16,0-9 45 16,24-6-2-16,3-8 18 15,-3-2 4-15,4-4 10 16,-11 0 0-16,4-6-5 15,3-15 4-15,-17 1 28 16,0 0 3-16,0 3 6 16,-1 6 14-16,-6 3-32 15,0 4 8-15,0 4-26 16,0 0-5-16,0 8-2 16,0 33-21-16,0 19 23 0,0 14 8 15,0 15-2-15,0 8-6 16,0 15 0-16,0 7 2 15,0 2-6-15,0-7 4 16,0-17 0-16,0-13 1 16,18-22 8-16,-5-16-9 15,-6-14 0-15,-7-18 2 16,0-9-5-16,0-5 6 16,0 0-1-16,0-9 21 15,-38-22-16-15,-13-11 3 0,-15-7-10 16,8-6 3-16,-4-2-9 15,4-5 6-15,20-1 0 16,17 0-2-16,4-6 2 16,17-2-2-16,31-1-12 15,52 4-35-15,13 10 36 16,14 7-10-16,3 14 23 16,-16 5-5-16,-18 6 6 15,-21 7-1-15,-13-1 0 16,-14 0 5-16,0-1-2 15,-11 1 0-15,-6 4-3 16,3 4 22-16,-17 5-20 16,0 5 16-16,0 2-8 15,0 0-5-15,0 0-3 16,0 0-2-16,0 0-11 0,0 21 3 16,7 9 12-16,14 11-4 15,10-4 0-15,13-3 5 16,-6-6-5-16,7-4 0 15,0-10 0-15,-18-9 2 16,11-5 7-16,-7 0-9 16,-4-5 10-16,-3-21-9 15,-10-11 48-15,-14-9-15 16,0-5-8-16,0-7 11 16,-38 4-28-16,-6 3 11 15,-22 5-20-15,1 13 2 16,3 12-12-16,-3 12 10 0,20 9-1 15,7 0-11-15,11 30-15 16,16 26-61-16,11 7-124 16,0 2-217-16</inkml:trace>
  <inkml:trace contextRef="#ctx0" brushRef="#br0" timeOffset="-510316">15040 1507 771 0,'0'0'91'0,"0"0"27"0,0 0-32 16,0 0-62-16,0 0-13 15,0 0-10-15,-172 63-1 16,158-20 1-16,14-4 7 16,0 2-8-16,0-7 0 15,0-8-25-15,27-6 24 16,4-8-29-16,0-10 25 15,-3-2-4-15,3 0 18 16,-11 0-3-16,-9-20 7 16,-4-12-2-16,-7-2 43 0,0 0-8 15,0 0 6 1,-24 5-4-16,-4 12-29 0,-3 9 7 16,10 8-24-16,-9 0 11 15,5 0-26-15,12 28 12 16,-1 12-19-16,14 3 16 15,0 2-58-15,0-2 18 16,38-5 10-16,20-13-23 16,14-13 39-16,4-12 9 15,-4 0 9-15,-10-9 9 16,-3-23 6-16,-15-7 55 16,-6-2-6-16,-24-10-17 0,0 0 22 15,-14-6-17 1,0 0-12-16,-14 9 12 15,-17 7-42-15,-3 15 24 0,9 9-9 16,12 14-19-16,-1 3 15 16,-3 6-21-16,3 46 0 15,-10 16-15-15,3 24 21 16,8 8-6-16,13 13 0 16,0 13 4-16,0 9-13 15,0 2 9-15,0-8-17 16,0-17-14-16,0-19-54 15,0-24-3-15,13-28 35 16,1-21 47-16,17-20 6 16,-10 0 7-16,10-18 14 15,6-25 50-15,8-5-32 0,-17-12 1 16,-11 0-24-16,-17-3-11 16,0 2-4-16,-31 8-1 15,-34 4-65-15,-25 11-90 16,21 10-99-16,18 5-324 15</inkml:trace>
  <inkml:trace contextRef="#ctx0" brushRef="#br0" timeOffset="-509844">16092 1307 708 0,'0'0'234'0,"0"0"-147"16,0 0 29-16,0 0-8 16,-172-160-50-16,144 151-20 15,4 9-2-15,-3 0-35 16,-11 23 2-16,-7 23-3 15,-6 11 2-15,6 6-13 16,14 2 11-16,17 2 0 16,14-2-3-16,0-2-4 15,38 0 7-15,14-9 0 0,6 1 0 16,1-7-4-16,-1-2 4 16,-3-4 0-16,-27-4-2 15,-4-7 1-15,-11-11 1 16,-13-3 0-16,0-2 1 15,0-7-6-15,-24-2 5 16,-17-3 0-16,-21-3 10 16,-10 0-2-16,10 0-16 15,10 0-2-15,18 0-95 16,17-14-10-16,17-6-11 16,0-23-36-16,69-18 7 0,27-12-188 15</inkml:trace>
  <inkml:trace contextRef="#ctx0" brushRef="#br0" timeOffset="-508314">16202 1415 548 0,'0'0'133'0,"0"0"30"15,0 0-21-15,0 0-32 16,0 0-52-16,0 0-34 16,14-57-24-16,3 75 8 15,-17 21-8-15,7 16 8 16,-7 11-4-16,0 5 14 15,6 6-18-15,-6-2 4 16,14-3-2-16,-3-10 8 16,9-11-6-16,-13-19-4 15,7-15-33-15,-4-11 16 0,-3-6-4 16,-7 0 21-16,0-29-3 16,0-11 6-16,-7-3-3 15,-31-5 0-15,-6-1 2 16,-1 6-14-16,0 6 19 15,7 5-7-15,11 12 15 16,3 6-7-16,24 5 2 16,0 7-10-16,0 2 11 15,0 0-22-15,0 0 9 16,7 0 2-16,37 0 2 16,1 0 0-16,14 0 4 15,2 0-3-15,-9 0 1 0,-14 0 22 16,-11-9-19-16,-3 0 20 15,-3-5 36-15,-14 6-21 16,0 2 18-16,-7 0-20 16,10 6-36-16,-3 0 20 15,0 0-24-15,13 8-4 16,11 21-7-16,0 9 2 16,-3 7 9-16,3 1 0 15,-4 0 4-15,4 2 0 16,-7-8-4-16,-10-5 0 15,7-15-3-15,-21-8 4 16,10-7-7-16,-10-5 3 16,0 0-13-16,0 0 15 0,-24-20-13 15,-14-11 14 1,11-1-1-16,3-2 9 0,17 1-10 16,7 0 2-16,0 2-4 15,0-2-5-15,38 5 6 16,6 8 1-16,-6 6-16 15,-10 8 18-15,2 6 0 16,-2 0-3-16,-4 0-4 16,4 0 3-16,-11 18 2 15,10 2 2-15,-3 3-7 16,-3 3 0-16,-4-1 3 16,-3-2 4-16,-7-6-15 0,0-9 13 15,-7-3-23 1,7-5 20-16,3 0-1 0,-10 0 12 15,7 0 3-15,7-10-9 16,10-13 10-16,-4 0-11 16,1-3 1-16,-4-2 0 15,4 7-2-15,-4 5 5 16,-10 7-3-16,0 9 0 16,-7 0 7-16,6 0-16 15,8 3-7-15,3 19 1 16,-3 7 15-16,-7 2-14 15,7-8 14-15,-4 0 0 16,4-8-5-16,0-6-1 16,-8-8-2-16,1-1 8 15,17 0-5-15,-10 0 13 0,3 0-5 16,4-13-3-16,-7-4 5 16,10-1-2-16,-4 4-3 15,5 3 0-15,-12 2-1 16,11 3 5-16,4 6-8 15,3 0 4-15,-4 0-10 16,4 4 4-16,0 12-19 16,-3 2-22-16,-4-4 10 15,3-3-12-15,4-2 35 16,-10-3 6-16,10-6 8 16,-7 0-1-16,-3 0 5 15,-15-6-3-15,1-17 23 0,-7 0 6 16,0-8 20-16,0-1-19 15,0 1-19-15,0-1 21 16,-7 6-25-16,1 7 0 16,-8 6-8-16,7 9-3 15,-3 4-6-15,3 0 1 16,0 0-6-16,7 0 5 16,-7 11-3-16,7-2-10 15,0 2 11-15,0-2-14 16,0 2 24-16,0-2-8 15,-7 5 5-15,0 3-3 16,-10 6 7-16,-4 11 0 16,-10 4-4-16,4 10 14 15,-4 6-10-15,0 7 10 0,4 1-7 16,2 1 12-16,5 0-9 16,13-3-4-16,7 3 9 15,7 3-5-15,44 0 9 16,22-1 58-16,9-8-45 15,-23-14 7-15,-22-11-6 16,-13-11-24-16,-17-14 1 16,-7-4 1-16,0-3 1 15,0 0 5-15,0 0 11 16,-31 0 22-16,-13-18-29 16,-22-7-14-16,-9-9-3 15,-4-3-44-15,-4-9-54 16,-13-8-72-16,13-9-81 0,18-14-322 15</inkml:trace>
  <inkml:trace contextRef="#ctx0" brushRef="#br0" timeOffset="-508101">16676 904 581 0,'0'0'196'15,"0"0"-146"-15,0 0-22 0,0 0-28 16,0 0-11-16,0 0-148 16</inkml:trace>
  <inkml:trace contextRef="#ctx0" brushRef="#br0" timeOffset="-506711">13565 3028 684 0,'0'0'206'15,"0"0"-81"-15,0 0 21 0,0 0-54 16,0 0 6-16,0 0-52 16,-114-111-19-16,87 111-10 15,-25 0-1-15,-10 19-16 16,4 27 0-16,-1 9 7 15,21 9-18-15,11 0 11 16,27 2 0-16,0 0-9 16,7-6 10-16,37-11-1 15,1-15 0-15,-4-12 3 16,-3-10-5-16,0-12 2 16,-7 0 0-16,3-26 16 0,4-20-7 15,0-11-4 1,-17-6 15-16,3-8-20 0,-17-6 32 15,-7 0-28-15,0 2 5 16,-21 12-8-16,-17 17 8 16,0 15-9-16,1 11 0 15,-1 18-7-15,10 2-9 16,4 10-16-16,17 40-61 16,7 9-39-16,7 13-112 15,45 2-31-15,16 3-89 16</inkml:trace>
  <inkml:trace contextRef="#ctx0" brushRef="#br0" timeOffset="-505681">13950 3382 491 0,'0'0'219'0,"0"0"-108"0,0 0 8 15,0 0-13-15,0 0-58 16,0 0 31-16,-69-134-46 15,48 129-5-15,-3 5-11 16,4 0-7-16,-11 0-10 16,10 5 0-16,-3 23-2 15,10 10-15-15,7 2 14 16,7 6-5-16,0-6 5 16,0-3-27-16,21-11 28 15,10-12-5-15,7-11-2 16,-11-3 9-16,11 0 1 0,-7-29 1 15,7-11 25-15,-11-5-26 16,4-10 46-16,-17-5-13 16,3 0-13-16,-17-6 38 15,0 2-32-15,0 6-7 16,-10 3 13 0,-4 18-30-16,0 12 25 0,-3 10-16 15,10 9-6-15,7 3-4 16,0 3-2-16,0 0-15 15,0 37 11-15,0 18 3 16,0 4 1-16,17 7 0 16,18-6 9-16,-4-5-18 0,7-4 9 15,-11-13 0-15,4-10-4 16,-10-11-2-16,10-8 6 16,-7-9 0-16,-4 0 2 15,11 0 5-15,4-9-7 16,2-14 0-16,8-5-2 15,-14-2 15-15,7 3-13 16,-11 1 0-16,-2 3 6 16,-12 11-12-16,1 10 6 15,3 2 0-15,-3 0-7 16,-7 0-29-16,7 8 16 16,3 9-6-16,-10-3-15 15,-7-4 39-15,0-8-20 16,0 1 22-16,0-3-17 0,0 0 28 15,0 0-11-15,0 0 18 16,0-8-13-16,-14-7 17 16,-10-2-18-16,10 5 0 15,-3 1-1-15,10 6 10 16,-7 1-13-16,14 4 0 16,-7 0-34-16,1 9 28 15,-12 19-3-15,11 10-3 16,-6 5 2-16,6 3-48 15,7-1 27-15,0-8 4 16,0-5-21-16,7-15 45 16,13-12-22-16,4-5 25 15,4 0-6-15,-4-20 16 0,7-17 2 16,-17-3 53-16,6-9-13 16,4-2 32-16,-17-6-42 15,-7-6-1-15,0-5 2 16,0-1-41-16,0 6 24 15,-7 14-26-15,-17 18 10 16,11 14 11-16,6 11-21 16,0 3 0-16,7 3-1 15,-7 15-10-15,7 31 11 16,0 17 0-16,0 4 6 16,0 0-7-16,21-2 1 15,16-4-9-15,1-7 5 0,-3-3-108 16,16-5-34-16,-13-9-78 15,0-11-266-15</inkml:trace>
  <inkml:trace contextRef="#ctx0" brushRef="#br0" timeOffset="-505128">15445 3246 465 0,'0'0'177'15,"0"0"-146"-15,0 0 50 16,0 0-1-16,0 0-50 15,0 0 11-15,0 0-35 16,31-12 7-16,7 6 19 16,-4 3-31-16,4-6 37 15,0 1-1-15,-7-1-22 16,-10-2 27-16,-14 0-18 16,10-4 11-16,-10 1 36 0,-7-6-30 15,0-3 8 1,0 0-31-16,-7 6-13 0,-24-3 11 15,0 8-16-15,3 4 0 16,4 2-9-16,4 4 12 16,2 2-3-16,12 0 0 15,6 0 6-15,0 0-19 16,0 0 13-16,0 0-3 16,31 0-6-16,13 6 15 15,1 8-6-15,0-4 0 16,-11 0 7-16,-3 1-11 15,-7 0 4-15,-10 4 0 0,-7-1-4 16,-7 3 12-16,0 2-8 16,-21 9 0-1,-34-1-78-15,-10 2-245 0</inkml:trace>
  <inkml:trace contextRef="#ctx0" brushRef="#br0" timeOffset="-502540">16394 3108 669 0,'0'0'155'0,"0"0"-51"16,0 0 1-16,0 0 28 15,0 0-69-15,0 0 8 16,-96-100-16-16,96 97-31 16,0 3 31-16,0 0-46 15,0 0-8-15,7 0-4 16,38 0 7-16,13 3-5 16,18 17 0-16,20-1 11 0,-7 5-5 15,-6 1-6 1,-18 7 0-16,-20-1-6 0,-14 0 10 15,-24 4-10-15,-7-4-11 16,0-2-53-16,-38-6-9 16,-7-12-6-16,1-11 15 15,-8 0 65-15,21 0-7 16,17-17 12-16,7-5 0 16,7-7-16-16,0-3 10 15,14-2-6-15,31 0 12 16,6 2-3-16,1 1 11 15,-7 5-8-15,-7 3 0 0,-1 3 8 16,-9 3 5 0,-4 0-13-16,-10 8 0 0,3 7 14 15,-17-2-5-15,0 4-5 16,0 0-4-16,0 0 8 16,0 0-17-16,0 21 8 15,0 11 1-15,-17 4-3 16,17 6 15-16,0-7-12 15,0 1 0-15,17-6 2 16,28-7-12-16,6-5 10 16,8-10 0-16,-1-8-4 15,7 0 16-15,-3-15-12 16,-3-16 6-16,-8-2-1 16,-20-8 23-16,-3-5 7 15,-11-2-8-15,-10-7 14 0,0-5-41 16,-7 6 35-1,0 6-8-15,0 13-25 0,0 15 41 16,0 8-36-16,0 12-2 16,0 0-5-16,0 0-14 15,-7 32 14-15,7 19-5 16,0 15 12-16,0 6-8 16,0-1 1-16,0-6-8 15,38-10-1-15,-11-12-76 16,4-11-36-16,-10-12 0 15,-14-11-66-15,3-9 11 16,-10 0-81-16,0 0-127 0</inkml:trace>
  <inkml:trace contextRef="#ctx0" brushRef="#br0" timeOffset="-501537">17529 3096 220 0,'0'0'203'0,"0"0"-43"15,0 0-86-15,0 0 3 16,0 0-32-16,0 0-45 15,-21-45 0-15,56 41 14 16,3 2-14-16,13-4 19 16,8 0-17-16,2-2 24 15,-9 2 6-15,-24 1-18 16,-11 2 21-16,-17 3-23 16,0-3 9-16,0 3 37 15,0 0-17-15,0-3 1 16,0 3 6-16,0 0-37 0,0 0 31 15,0 0-42-15,0 0 0 16,0 0-2-16,0 0-24 16,0 3 26-16,0 17-3 15,14 3 7-15,-1 3-4 16,4-7 0-16,4-5 0 16,3-5 1-16,-3-6 7 15,3-3-8-15,-17 0 4 16,13 0 4-16,-6 0 7 15,3-17-15-15,-3-3 0 16,0-6 4-16,-4 4 7 16,-3-4-11-16,-7 3 15 0,0 5-14 15,0 4 28-15,0 6-29 16,0 8 0-16,0 0-2 16,0 0-9-16,0 8 1 15,0 27 4-15,0 7 6 16,14 7-1-16,17-3 1 15,13-9 0-15,-2-5-1 16,2-10 8-16,-6-7-9 16,-7-13 2-16,-10-2 0 15,3 0 2-15,-4-11-2 16,5-15 0-16,-5-5-3 16,4-1 12-16,-10-2-9 15,7 0 0-15,-4 3 8 0,-3 5-11 16,-8 12 3-16,1 5 0 15,-7 6-9-15,11 3 4 16,9 0 5-16,-6 0-1 16,10 14-8-16,-3 10-4 15,-4-2 8-15,4 1 5 16,-15-6-11-16,8 0 0 16,-4-5 11-16,-3-7 0 15,-7 1-1-15,14-6-9 16,-7 0 10-16,0 0 0 15,17 0-8-15,-3-11 16 16,10-9-8-16,-1-3 0 0,-9 3 7 16,3 0-7-16,-10 6 0 15,-7-1 0-15,0 10-6 16,-7-1 12-16,0 6-6 16,13 0 0-16,-2 0-7 15,-4 0-7-15,6 8 14 16,1 10-2-16,3-2-9 15,-3-2 10-15,0-2 1 16,3-3 0-16,-3-6 6 16,0-3-15-16,10 0 9 15,-4 0 0-15,18-3-2 16,0-18 4-16,-11-1-2 16,4 5 0-16,-10 3 11 15,3 5-15-15,-3 9 4 16,-4 0-11-16,10 0 7 0,-3 14-72 15,14 10-83-15,-3-4-89 16</inkml:trace>
  <inkml:trace contextRef="#ctx0" brushRef="#br0" timeOffset="-499788">20448 2976 632 0,'0'0'188'0,"0"0"-28"16,0-146-31-16,-14 92-35 16,-6 3 24-16,-4 8-57 15,3 11-7-15,11 7 20 0,-4 11-60 16,7 5 21-1,7 9-16-15,0 0-10 0,0 0-18 16,0 17 0-16,0 32 9 16,14 22-14-16,10 17 21 15,-3 13-7 1,3 8 0-16,-17 2 12 0,6 6-15 16,-13 6 3-16,0-8 0 15,0-13-7-15,0-19 5 16,0-26 2-16,0-19-1 15,0-13-26-15,0-16 21 16,0-6-10-16,0-3-5 0,0 0 19 16,17-12-28-1,4-27 29-15,-7-13-2 0,-7-15-6 16,-7-4-3-16,0-3-5 16,-42 0-18-16,-19 5 12 15,-5 9-38-15,-2 12 40 16,16 13 12-16,18 13 2 15,9 8 3-15,25 4 4 16,0 9-5-16,0-6 1 16,7-1-35-16,55-7 39 15,24-2-9-15,21 0 20 16,-4 0-12-16,-14 5 1 16,-16 4 0-16,-5-4-8 0,-16 4 18 15,-18-4-10 1,-3 4 1-16,-7 2 8 0,-17 4 9 15,-7-2-16-15,0 2-1 16,0 2 19-16,0 0-19 16,0 0-1-16,0 0 0 15,-7 0-10-15,-17 0 10 16,4 0 0-16,-4 0 3 16,3 8-15-16,-3 10 11 15,3 1 1-15,14-2 0 16,7-2-9-16,0-1 4 15,0-6-8-15,0-5 2 16,28-3 5-16,3 0 12 16,-4 0-1-16,4-9 6 0,-7-7-4 15,-10-1 1-15,0-7-8 16,-7 8 0-16,-7 2 13 16,0 5-4-16,0 6 3 15,0 0 1-15,0 3-2 16,0 0-22-16,0 0-4 15,0 15 7-15,0 15-5 16,0 2 20-16,0-1-7 16,24-3 0-16,-4-7 2 15,11-9-4-15,7-10 2 16,-10-2 0-16,9 0 0 16,-6-17 10-16,4-14-10 15,3-6 0-15,-14-12 10 0,-4-2-5 16,-13-9-5-16,-7-6 0 15,0-1 13-15,0 8-3 16,0 5-7-16,0 11 23 16,-14 17-19-16,-6 9 28 15,9 12-33-15,-2 5 9 16,13 0-22-16,-7 19-18 16,-7 35 29-16,-3 21 2 15,10 5 10-15,7 2-11 16,0-9-1-16,0-14 0 15,14-13-8-15,17-15-5 16,7-11 10-16,-1-14-7 0,8-6 8 16,7 0-1-16,-1-23 3 15,8-11 0-15,-21-6 0 16,-1 0 13-16,-16-3-13 16,-14 0 2-16,-7 1 12 15,0 4-10-15,0 7-4 16,0 14 0-16,-7 5-3 15,0 12 3-15,7 0-4 16,0 0-6-16,0 31-1 16,0 15 2-16,0 5 9 15,0 7 0-15,0-6-10 16,0-7 5-16,0-6 5 16,7-12-1-16,0-7 7 0,-7-6-20 15,0-4 14 1,0-5-17-16,0-5 6 0,0 0-43 15,-7 0 52-15,-14 0-16 16,4-12 36-16,10 1-25 16,7-1 7-16,0 4-8 15,0-1 3-15,14-2-12 16,48-9 10-16,3-3-5 16,11-3-36-16,-18-2 47 15,-13-4-3-15,-17 1 4 16,2-1-3-16,-16 3 11 15,-3 4-4-15,-11 2 27 16,0 0-19-16,0 6 38 16,0 8-29-16,0 7-12 0,-18 2-9 15,-2 2-14-15,-4 32 14 16,-4 18-4-16,11 2 16 16,17 4-14-16,0-5 2 15,38-6 0-15,37-13 1 16,5-14 6-16,2-11-4 15,-6-9-3-15,-11 0-70 16,-41-6-22-16,-24-23-218 16</inkml:trace>
  <inkml:trace contextRef="#ctx0" brushRef="#br0" timeOffset="-587355">8851 5209 716 0,'0'0'182'0,"0"0"-28"16,0 0-10-16,0 0-41 15,0 0 3-15,0 0-49 16,-25-75-43-16,25 75-7 15,0 4-7-15,0 27 0 16,25 15-2-16,2 11 14 16,4 18-12-16,-10 8 0 15,-4 14 1-15,-10 17 2 0,0 12-3 16,-7 3-64-16,0-10-102 16,0-19-223-16</inkml:trace>
  <inkml:trace contextRef="#ctx0" brushRef="#br0" timeOffset="-494572">9769 4409 206 0,'0'0'431'16,"0"0"-293"-16,0 0 40 15,0 0-74-15,0 0 5 16,0 0 0-16,0 0-57 16,-66 0 17-16,66 0-13 15,0 0-36-15,0 0 36 16,0 0-49-16,0 0-1 15,0 0 3-15,7 0 8 16,0 0-17-16,14 0 0 16,-4 0 8-16,3 0-3 0,5 0-5 15,-19 14 0-15,1 3-12 16,0 3 11-16,-7 1 1 16,0 4 0-16,0 4 1 15,-7 2-17-15,-24 1 17 16,4-7-1-16,3-2 0 15,17-8 14-15,7-4-14 16,0-5 0-16,0-1-3 16,14 1-13-16,30-3 16 15,8-3 0-15,10 0-2 16,3 0 24-16,11 0-22 16,-11-9 0-16,-6-5-56 15,-8 2-45-15,-20-8-116 16,-17-2-100-16,-7-4-338 15</inkml:trace>
  <inkml:trace contextRef="#ctx0" brushRef="#br0" timeOffset="-494093">9820 4049 684 0,'0'0'103'16,"0"0"-13"-16,0 0 1 15,0 0-1-15,-237-10-59 0,192 10 10 16,7 18-14-16,4 14-26 16,-11 11 38-16,7 11-28 15,1 6 6-15,6 5 3 16,10 10-8-16,7 8-7 15,14 5-3-15,0 6 11 16,21 0-2-16,48-4-11 16,10-10 0-16,10-15 3 15,21-16 7-15,-3-17-10 16,10-23 20-16,17-9-8 16,-7 0 61-16,14-29-34 15,-24-8 19-15,-14-6 20 16,-14-6-56-16,-13-9 33 0,-24-19-20 15,-25-14-22 1,-27-9 27-16,0-9-40 0,-72 1 0 16,-48 11-7-16,-35 16-17 15,-17 24 24-15,4 23 0 16,20 26-73-16,20 8 4 16,32 16-135-16,24 28-106 15,27 4-462-15</inkml:trace>
  <inkml:trace contextRef="#ctx0" brushRef="#br0" timeOffset="-176205">11281 4293 884 0,'0'0'150'15,"0"0"-12"-15,0 0 18 16,0 0-54-16,0-146-23 16,0 121-28-16,-6 8-7 0,-5 5 10 15,4 4-27 1,1 8-13-16,-1 0-8 0,-17 0 2 16,-4 0-8-16,-17 28 0 15,8 18 3-15,-15 14-5 16,14 12 2-16,18 11 0 15,13 2 0-15,7 1-9 16,0-9 7-16,7-17-17 16,30-11-10-16,8-15 12 15,-4-17-16-15,4-11 12 16,-7-6 18-16,0 0 3 16,-18 0 7-16,4-14-1 15,-17-8-4-15,7-7 8 16,-4-3-6-16,-10-4-1 15,7-3 20-15,-7 8-22 0,0 2 15 16,0 10-2-16,0 10-11 16,0 3 3-16,0 6-4 15,0 0-2-15,0 0 0 16,0 0-25-16,28 12 25 16,3 17-1-16,13 5 3 15,1 3-7-15,0 0 5 16,-1 0-8-16,1-6 7 15,-11-2-24-15,-3-7 15 16,-24-1 2-16,0-4-13 16,-7-2 13-16,0-5-31 15,-14 2-17-15,-23-9 13 0,9-3-21 16,-3 0 64 0,24 0 1-16,7-23 0 0,0-8-1 15,7-3 2-15,31-4-1 16,0-1 5-16,3-2-4 15,-3 4 5-15,-14 3 7 16,-10 2-5-16,-1 7 21 16,-6 5-15-16,-7 2-1 15,0 4 13-15,0 6-22 16,0-1 14-16,0 6-18 16,0 3 7-16,0 0-16 15,0 0 7-15,0 0-14 16,0 18 4-16,0 16 11 0,0 5-7 15,0 7 5-15,0-5-24 16,31-8 5-16,0-8-16 16,7-4 12-16,-10-9 17 15,9-9-6-15,1-3 14 16,7 0 0-16,0-23 4 16,-11-11 7-16,11-3-1 15,-1-4 11-15,-13 1 9 16,-3 9-18-16,3 3 1 15,-7 8-12-15,-17 11 5 16,-7 6-10-16,7 3 4 16,-1 0-22-16,8 26 7 0,-7 5 4 15,10 3 0 1,-10-8-32-16,7-3-18 0,3-11 17 16,-10-7 7-16,0-5 17 15,0 0 17-15,-7 0 3 16,0-3 15-16,0-17-6 15,0-5 1-15,0 1 22 16,-31 1-22-16,10 3 5 16,-10 10 16-16,11 4-29 15,-11 6 1-15,10 0-3 16,-3 8-7-16,10 20 4 16,7 7 1-16,7-1-10 15,0 3-35-15,0-5 0 0,21-9-5 16,10-6-39-1,7-12 20-15,-4-5 52 0,11 0 4 16,-14 0 15-16,-11-5 12 16,-2-18 15-16,-12-2 28 15,8 1 13-15,-14 2-18 16,0 7 18-16,0 10-36 16,0 2-4-16,0 3-17 15,0 0-11-15,0 0-8 16,-7 11 6-16,7 12 2 15,0-3-5-15,0 0-18 16,7-8-8-16,24-7 22 16,7-5-7-16,-11 0 16 15,11-2 8-15,7-23-5 0,-7-8 9 16,0-6 4-16,-11-7 21 16,-3-6 28-16,-17-2-14 15,-7-7 13-15,0 7-13 16,0 9-21-16,0 16-4 15,0 15-12-15,-7 11 1 16,7 3-15-16,0 0-16 16,0 37 4-16,0 17 10 15,0 11 4-15,0 5-12 16,14-11-24-16,7-6-59 16,10-14-13-16,-7-7-12 15,3-11-38-15,4-8-82 16,-24-8-155-16</inkml:trace>
  <inkml:trace contextRef="#ctx0" brushRef="#br0" timeOffset="-175819">12705 4503 492 0,'0'0'97'0,"0"0"-54"16,0 0 20-16,0 0-1 15,0 0-58-15,0 0 20 16,45-20 5-16,20 18-19 15,11-2 5-15,10-4 19 16,-4 2-11-16,-13-5 12 16,-11 5 7-16,-30-2-3 0,-4-2 1 15,-17 2-2 1,-7 0 35-16,0-4 16 0,0 1-18 16,0-3-10-16,-31-5-36 15,-4 9-7-15,-9 5-7 16,6 5-8-16,0 0-3 15,17 0-2-15,-3 23-3 16,24 16 3-16,0 10-3 16,31 2 5-16,35-2 9 15,2-12-7-15,5-9 2 16,2-10-4-16,-16-12 0 16,-1-6-17-16,-13 0-43 15,-7-9-42-15,-18-17-104 16,-9-2-325-16</inkml:trace>
  <inkml:trace contextRef="#ctx0" brushRef="#br0" timeOffset="-175272">14355 4412 919 0,'0'0'157'0,"0"0"-66"0,0 0 52 15,0 0-45-15,0 0-25 16,0 0-24-16,-58-63-29 15,44 63 10-15,-3 0-29 16,-4 22 2-16,1 19-3 16,-11 10 2-16,0 6-5 15,24 1 3-15,0-8-1 16,7-6 0-16,0-12-31 16,7-12 2-16,24-12 17 15,-4-8 1-15,11 0 12 16,-7-8 2-16,-3-24-2 0,9-9 11 15,-12-1-9 1,-12 2 5-16,-6 2 30 0,-7 8-15 16,0 6 14-16,0 13-14 15,0 5-4-15,0 6 5 16,0 0-23-16,0 0-3 16,0 15 1-16,0 16-6 15,31 9 6-15,-3 0 2 16,16-3 0-16,1-3 4 15,-7-8-4-15,0-3-37 16,13-11-105-16,1-10-186 16,-1-2-345-16</inkml:trace>
  <inkml:trace contextRef="#ctx0" brushRef="#br0" timeOffset="-174883">15380 4197 917 0,'0'0'156'0,"0"0"-22"16,0 0 3-16,0 0-37 15,-186-166-26-15,142 143-31 16,6 8-4-16,10 8 5 16,4 7-35-16,4 0 12 15,-4 0-21-15,3 25 3 16,-10 19-6-16,24 9 3 15,7 2 0-15,0 8-1 0,21-4 4 16,23 2-3-16,18 2 0 16,-3-6-2-16,6-3 0 15,-13-5 2-15,-1-3 0 16,-20-10-2-16,0-4 6 16,-24-6-4-16,-7-6 0 15,0-6 1-15,0-2-10 16,-7-6 9-16,-44-1 0 15,-25-5-1-15,-7 0 1 16,4 0-8-16,17 0-29 16,28-21-21-16,34-18-44 15,21-21-187-15,61-17-60 0</inkml:trace>
  <inkml:trace contextRef="#ctx0" brushRef="#br0" timeOffset="-174812">15380 4197 593 0</inkml:trace>
  <inkml:trace contextRef="#ctx0" brushRef="#br0" timeOffset="-173321">15380 4197 593 0,'103'-126'195'0,"-96"106"-25"0,0 6-27 0,0 3-16 16,-7 6 6-16,0 5-44 15,0 0-39-15,10 0-31 16,-3 16-8-16,0 30-11 16,13 13 37-16,-9 13-28 15,-4 8 15-15,13 3-24 16,4-3 0-16,4-6 3 0,3-10 5 15,-17-18-8-15,10-13 0 16,-17-18-36-16,6-9 6 16,-6-6-20-16,-7 0 17 15,0-29 31-15,0-11-23 16,0 0 14-16,-27-3-5 16,-4 1 8-16,-7-2 6 15,10 7 4-15,4 6-2 16,17 11 8-16,1 6-1 15,6 10-7-15,0 4 0 16,0 0-12-16,0 0 8 16,44 5-4-16,15 14 8 0,6-8 4 15,24-5 2 1,-6-6-6-16,-18 0 1 0,-3 0 4 16,-27 0-3-16,-18 0 1 15,-10 0 2-15,-7-6 26 16,0-3-1-16,0-2 17 15,0 0-23-15,-38 2-18 16,0 4-6-16,-7 5 6 16,4 0-6-16,-4 8 4 15,8 25-4-15,12 8 0 16,19 2 0-16,6 0 1 16,0-6-3-16,37-9-1 15,15-7-3-15,0-13-3 0,6-8 5 16,4 0 3-1,-17 0 1-15,-1-11 0 0,-16-15 4 16,-4 0-3-16,-17-5 1 16,-7-1 8-16,0 4-8 15,0 2 21-15,-17 9-9 16,3 5-6-16,0 7 7 16,7 5-14-16,7 0-1 15,-7 0-1-15,7 20-1 16,0 11 2-16,0 1 0 15,0-3 5-15,0-7-11 16,0-7 6-16,7-10 0 16,14-5 7-16,17 0-1 15,-1 0 9-15,15-5-8 0,0-18-5 16,-15-1 15-16,-2 2-5 16,-4-1 11-16,-7 0-6 15,-10 12-11-15,-8 2 10 16,1 4-16-16,0 5-5 15,0 0 5-15,10 0-27 16,4 20 24-16,3 8 3 16,-3-5-12-16,3-3 12 15,-11 0-16-15,1-9-3 16,-7-2 14-16,3-7-10 16,-3-2 15-16,-7 0 3 15,0-5-1-15,0-18 6 16,0-5-8-16,0-1 0 0,-24 1 2 15,-3 4-2-15,-4 5 0 16,0 8 3-16,3 3 2 16,4 8-10-16,10 0-3 15,-6 24 8-15,9 16-3 16,11 9 5-16,0 2-3 16,0-5 1-16,25-6 0 15,19-9-5-15,1-11 2 16,13-11-10-16,8-6 11 15,-4-3 4-15,3 0-1 16,-13-23 2-16,-8-8 0 16,1-6 8-16,-14-10-11 0,-17-7 13 15,-8-11 12 1,-6-6-13-16,0-3 11 0,-13 4-4 16,-18 19-7-16,10 17 14 15,11 16-10-15,3 13-8 16,0 5-2-16,0 0-6 15,7 0-6-15,-7 31-7 16,-17 20 13-16,17 12 3 16,1 9-3-16,-8-1 0 15,14 1 0-15,0-4 6 16,0-11-6-16,0-8 0 16,0-11 1-16,0-13-4 15,0-12 3-15,7-6 0 0,0-4-3 16,-7-3 11-1,0 0-8-15,6 0 2 0,18-3 3 16,4-25-9-16,17-9 4 16,-1-4 0-16,15-2-3 15,-14 6 1-15,-1 6 0 16,-6 8-7-16,0 10-8 16,-11 12 13-16,4 1-19 15,-7 0 4-15,-3 29 7 16,-21 10-19-16,0 10 18 15,0 3 0-15,-31-4 13 16,-3-11-11-16,10-11 11 16,24-9 0-16,0-11-1 15,0-3 3-15,31-3-3 0,27 0 1 16,7 0-4-16,18-13-6 16,-14 8-38-16,-11 5-50 15,-13 0-56-15,-1 9-96 16,-16 11-152-16</inkml:trace>
  <inkml:trace contextRef="#ctx0" brushRef="#br0" timeOffset="-163645">18516 4420 753 0,'0'0'144'16,"0"0"-26"-16,0 0 3 15,0 0-12-15,0 0-4 16,0 0-42-16,0 0-29 15,-148-71 4-15,124 71-32 16,10 0 12-16,0 0-18 16,-10 0 6-16,17 17-10 0,-17 11 4 15,11 6 0 1,13 7-1-16,0-1 2 0,0-6-2 16,6-3-10-16,32-10-30 15,7-7 38-15,0-8-16 16,-1-6 19-16,-16 0 6 15,3 0-1-15,-17-23 9 16,-4-3 11-16,-10-5 1 16,0-3 23-16,0-4-32 15,-24 3 1-15,-14 5 14 16,11 7-27-16,-11 8 16 16,7 10-21-16,3 5 1 15,-3 0-11-15,11 0 6 16,-4 16 4-16,-7 11 0 15,17-2-3-15,14 1 3 0,0-6-12 16,0-3-29-16,31-2 35 16,20-7-13-16,15-8 19 15,16 0 4-15,-16 0 4 16,9-14-4-16,-30-21 11 16,0-7 10-16,-8-12 30 15,-16-4-21-15,-14 1 6 16,0 5 5-16,-7 12-39 15,0 11 22-15,0 15-9 16,0 6-18-16,0 8 19 16,0 0-20-16,0 0 0 15,0 17-6-15,0 34 4 0,0 29 2 16,0 30 0 0,0 15 3-16,0 18-4 0,0 8 1 15,0 1 0-15,-7-12 0 16,7-14-2-16,0-27-5 15,7-26-9-15,31-25-6 16,0-19 21-16,-8-20-20 16,5-9 21-16,10 0 5 15,-1-35 3-15,8-11-1 16,-1-17-7-16,-6-5 7 16,-7-7-4-16,-7-2 2 15,-24 2-5-15,-7 4 10 16,-31 8 2-16,-41 3-19 0,-4 11 7 15,-7 15-10 1,18 15 3-16,14 13-48 0,20 6-84 16,24 0-109-16,7 14-340 15</inkml:trace>
  <inkml:trace contextRef="#ctx0" brushRef="#br0" timeOffset="-152791">20166 4128 843 0,'0'0'130'15,"0"0"-7"-15,0 0 8 16,0 0-56-16,0 0 6 15,0 0-43-15,0 0-36 16,-41-45 13-16,10 68-13 16,-14 13 0-16,8 18 1 0,-1 4 10 15,17 14-13 1,7 5 0-16,4 1 1 0,10-7-1 16,0-8 0-16,24-12 0 15,28-13-1-15,-1-13 1 16,-6-11-5-16,0-12 1 15,-1-2 4-15,1 0 11 16,-7-25-10-16,-4-9 4 16,-3-11 14-16,-10-10-17 15,-11-11 36-15,-10-11-12 16,0-11-17-16,0 5 24 16,0 14-32-16,0 26 7 15,0 20 30-15,0 20-35 16,0 3 10-16,0 0-13 0,-10 8-35 15,3 39 24-15,-14 24 6 16,-3 18 5-16,10 0 7 16,1-4 3-16,13-10-10 15,0-12 0-15,0-15 4 16,13-14-14-16,1-14 10 16,10-12-5-16,4-4-2 15,3-4 10-15,0 0-3 16,6-12 0-16,5-16 6 15,-11-8-5-15,7 0-1 16,-11 1 0-16,-3 13 2 16,-10 8 7-16,-14 8-9 15,0 6 0-15,0 0-4 16,17 0-2-16,-10 3-8 0,7 17 10 16,10 6-2-16,-4 0-13 15,1-6 12-15,-4-6 2 16,4-5-18-16,10-7 23 15,-11-2-11-15,11 0 11 16,7-17 6-16,14-16 2 16,-8-11-7-16,1-4-1 15,0 1 6-15,-11 5-5 16,-3 7-1-16,-17 15 0 16,3 12-1-16,-17 8 4 15,7 0-8-15,0 0 3 0,7 8-7 16,3 15 0-16,3-3 2 15,-6 0 7-15,3-6-4 16,-10-8-17-16,0 0 19 16,-7-6-9-16,7 0 11 15,-7 0-2-15,0 0 6 16,0-12 6-16,0-8 0 16,-21-4-9-16,-10 9 15 15,0 0-12-15,-13 4-1 16,16 5 7-16,-3 6-10 15,4 0-5-15,10 3 3 16,-4 31 3-16,14 12-5 16,0 5 4-16,7 4 0 0,0-9-10 15,7-13 2 1,28-8-13-16,-5-12 3 0,8-13 4 16,0 0 10-16,-10 0 4 15,3-20 0-15,-18-11 10 16,11-7-7-16,-17-1 18 15,-7-5 9-15,0 7-17 16,0 9 16-16,0 10-9 16,0 10-19-16,0 8 6 15,-7 0-7-15,7 0-7 16,0 23-2-16,-10 16 8 16,10 16-1-16,0 0 2 15,0-7 0-15,10-8-2 16,18-9 2-16,-4-10 0 0,-3-13-2 15,-4-8-11-15,3 0 13 16,1 0 3 0,-4-26 0-16,4-8 6 0,-4-1 1 15,-3-2-4-15,0 0 3 16,-1 1-4-16,5 3 3 16,-12 8-8-16,1 8 0 15,0 11-8-15,0 6 8 16,10 0-3-16,4 8-1 15,3 18-2-15,3 9-1 16,4 2 2-16,-10 0-5 16,-4-2 9-16,4-4-18 0,3-9 18 15,-10-4-8-15,-1-10-12 16,5-8 19 0,2 0-12-16,1 0 14 0,17-8 1 15,6-26 5-15,1-3-3 16,0-7 3-16,-7 7-2 15,-1 3 12-15,-16 3-16 16,-7 11 0-16,3 6 6 16,-10 8-2-16,0 6-4 15,6 0 0-15,-6 0-19 16,17 8 17-16,-10 15-23 16,10-3-12-16,-10 3 5 15,-7-3-24-15,0-5 31 0,3-7-5 16,-10-2 5-16,7-6 21 15,-7 0 5-15,0 0-1 16,0-6 21-16,0-17-10 16,0-6 28-16,-7 0 3 15,-10 1-35-15,-4 8 25 16,4 3-11-16,-4 9-8 16,-3 8-13-16,4 0-1 15,-11 0-4-15,10 28 4 16,-3 15 1-16,3 8-8 15,15 1 8-15,6-3-18 16,0-15-4-16,13-9-33 16,25-10 18-16,0-12 8 0,-11-3 23 15,11 0 6 1,-7-18 4-16,-10-13 3 0,3-2 29 16,-10-2-19-16,-7-2 23 15,-7 2 1-15,0 9-16 16,0 4 20-16,0 12-35 15,0 8-5-15,0 2-5 16,0 0-20-16,0 12 4 16,0 22 14-16,0 9 4 15,13 0-14-15,18-13-5 16,-7-3-12-16,-3-13 22 16,10-11-25-16,-10-3 32 0,10 0-1 15,-4-3 6 1,4-23 8-16,7-12-13 15,0-1 1-15,-4-4 18 0,-10 3-16 16,4 3 18-16,-11 6-16 16,3 7 2-16,-13 8-3 15,0 10-4-15,17 6-1 16,-10 0-4-16,3 0-26 16,4 26 5-16,-7 5-29 15,3-5-11-15,-17-4 36 16,7-10-19-16,-7-6 20 15,0-6 20-15,0 0 9 16,0 0 2-16,0-9 16 16,0-11 3-16,-7-3 27 15,-10 0-20-15,3 6-17 0,-7 3 31 16,11 8-36 0,-4 3 18-16,0 3-24 0,-3 0-24 15,3 18 19-15,-6 17 5 16,3 9-3-16,3 5-1 15,14-3-27-15,0-6 25 16,0-9-29-16,38-8-40 16,20-17 30-16,25-6 29 15,6 0 16-15,0-29 13 16,-10-8 1-16,-3-11 66 16,-24-7 0-16,-1-11-11 15,-20-9 31-15,-17-7-22 0,0-1-17 16,-14 0-2-16,0 14-41 15,-14 21 14-15,-17 19-16 16,17 18-9-16,1 9-8 16,13 2 1-16,-7 5 0 15,7 41-7-15,-18 28 14 16,12 15-6-16,6 2-1 16,-7-2-8-16,7-9 7 15,0-14-38-15,0-12-29 16,13-14 5-16,18-17-82 15,-10-12-18-15,10-11-34 16,-17 0-59-16,-14 0-138 16</inkml:trace>
  <inkml:trace contextRef="#ctx0" brushRef="#br0" timeOffset="-152240">23192 4360 511 0,'0'0'76'15,"0"0"11"-15,0 0-4 16,0 0-9-16,0 0-45 15,0 0-26-15,21-37 4 16,34 37 22-16,3 0-3 16,1 0 15-16,6 0 33 15,-3-6-42-15,-11-2 8 16,-6-1-4-16,-17 1 2 16,-11-1 27-16,-4 0 1 0,-13-2 9 15,0-6 11-15,0 0-46 16,0-1 4-16,-13 4-24 15,-11 6-16-15,10 2 14 16,0 6-18-16,4 0-3 16,3 6 2-16,-7 31 2 15,7 11-1-15,0 4 0 16,7-1 3-16,0-2-4 16,0-9 1-16,0-9 0 15,21-8 0-15,3-8 0 16,-10-10-4-16,7-5 3 15,-4 0 1-15,3 0 14 16,-6-23-11-16,10-11 0 0,-10-3 3 16,3-3 1-1,4-2 1-15,-7 1-8 0,3 10 3 16,3 7-5-16,-6 14 3 16,10 10-1-16,-3 0 0 15,3 0-10-15,3 30 5 16,-3 8 1-16,-3 0 2 15,-4-4-7-15,4-4 12 16,3-6-3-16,10-7 0 16,11-9-4-16,31-8 1 15,6 0-65-15,4-24-63 16,-3-15-89-16,-39-6-104 16</inkml:trace>
  <inkml:trace contextRef="#ctx0" brushRef="#br0" timeOffset="-151009">9576 6290 787 0,'0'0'128'0,"0"0"-36"0,0 0 44 16,0 0 2-1,0 0-37-15,0 0-64 0,0 0-16 16,38-14 4-16,20 2-20 16,8-2 8-16,9 5-13 15,-23 7 7-15,-21-1-2 16,-11 3-5-16,-20 0 0 15,0 0-1-15,0 0 1 16,0 0-3-16,0 3-3 16,-13 12 6-16,-18 4 9 15,17 1-8-15,-17 0 3 16,10-1 4-16,-3 5-5 16,11-1-3-16,-1-7 0 15,14-1 1-15,-7-3-3 16,7-7 2-16,0 1 0 15,0-3-2-15,0 0-4 0,21 2 6 16,16-1 0-16,8 1 1 16,0 6-3-16,-18 0 2 15,4 7 0-15,-10 2-4 16,-4 0 11-16,-3 1-9 16,-14-5 2-16,0-2-1 15,0 1-6-15,0-6 10 16,-38-1-3-16,-7-5 11 15,-20-3-10-15,7 0 8 16,-11 0-9-16,17-15-11 16,7-5-91-16,18-8-98 0,27-12-87 15,0-6-386 1</inkml:trace>
  <inkml:trace contextRef="#ctx0" brushRef="#br0" timeOffset="-150583">9762 5941 757 0,'0'0'169'0,"0"0"-8"15,0 0-8-15,0 0-53 16,-224-93-16-16,180 93-34 16,6 0-31-16,-7 39-8 15,4 23-6-15,3 27-5 16,0 14 8-16,7 9-8 15,11 5 14-15,20-5-14 0,0-4 0 16,30-13-3 0,36-12 9-16,16-18-6 0,21-14 1 15,1-16 1-15,6-21 7 16,-4-14-9-16,4 0 0 16,-7-25 27-16,1-19 15 15,-15-9 11-15,-13-11-8 16,-25-12-11-16,-30-16 13 15,-21-12-15-15,0-10-14 16,-59-2 6-16,-30 1-23 16,-28 9 2-16,-10 17-3 15,-14 24 5-15,14 19-10 0,10 29-2 16,14 17-11-16,27 2 2 16,17 47-74-16,29 28-44 15,30 6-98-15,0 3-270 16</inkml:trace>
  <inkml:trace contextRef="#ctx0" brushRef="#br0" timeOffset="-147518">11000 5939 516 0,'0'0'196'0,"0"0"-53"15,0 0-12-15,0 0-21 16,0 0-56-16,0 0 5 16,0 0 6-16,-38-29-36 15,76 12 30-15,13-6-24 16,32 1-6-16,13-8 25 16,21 5-29-16,10 1-10 15,-10-1-5-15,-4 4 2 0,-47 10-12 16,-22 6 0-16,-30 5-41 15,-14 0-55-15,0 0-101 16,-20 19 14-16,-32 6-57 16,0-7-156-16</inkml:trace>
  <inkml:trace contextRef="#ctx0" brushRef="#br0" timeOffset="-147331">11443 5804 198 0,'0'0'204'0,"0"0"-18"15,0 0-53-15,0 0-16 16,0 0-46-16,0 0-35 15,-65 62 14-15,72-18-4 0,13 5 2 16,11 4 25-16,-10 5-38 16,3 5 3-16,-10-3-10 15,10 1-27-15,-17-2 17 16,-7 1-14-16,6-6-2 16,-6 1-2-16,0-6-16 15,0-10-133-15,0-10-187 16</inkml:trace>
  <inkml:trace contextRef="#ctx0" brushRef="#br0" timeOffset="-146951">11667 6338 225 0,'0'0'484'0,"0"0"-365"0,0 0-8 16,0 0-19-16,0 0-56 15,0 0-28-15,96-25 0 16,-31 28 2-16,-3 13 0 16,3 10-10-16,-6 3 0 15,-8 3 12-15,-13 6-12 16,-17-5 0-16,3 2 0 16,-24-4-2-16,0-8 1 15,0-9 0-15,-38-8 1 16,-13-6 15-16,6 0-11 15,7-11 3-15,11-18 17 16,9-5-2-16,18-4 38 0,0-10-30 16,11-6-20-16,47-1 5 15,7 4-15-15,11 8 0 16,-17 18 0-16,-15 10-3 16,-6 12-20-16,0 3-100 15,-11 0-12-15,4 18-33 16,-3 4-133-16</inkml:trace>
  <inkml:trace contextRef="#ctx0" brushRef="#br0" timeOffset="-143081">12963 6318 597 0,'0'0'103'0,"0"0"-3"15,0 0 10-15,0 0 5 16,0 0-53-16,0 0 8 16,-66-99-8-16,42 91-27 15,11 4 13-15,-11 4-23 16,10 0-11-16,0 0-14 16,0 0 9-16,-10 20-15 15,4 12 6-15,-4 2 0 16,10 5 3-16,7-4-3 15,7-3 0-15,0-2-3 16,0-2-2-16,0-7 3 16,21-3-3-16,16-9-10 0,-6-9 13 15,4 0-8-15,3 0 10 16,6-21 6-16,-6-10 1 16,-10-9 0-16,3-3-5 15,-18 0 15-15,-6-5 29 16,3 5-13-16,-10 8 3 15,0 12 8-15,0 15-28 16,0 3 20-16,0 5-33 16,0 0-1-16,0 0-4 15,0 31-27-15,0 14 29 16,0 7 0-16,0-3 6 16,7-4-6-16,21-3 0 15,17-9-18-15,-8-8-15 0,15-7-57 16,-7-13 3-16,13-5-18 15,4 0-19-15,-4-20 25 16,-13-6 6-16,-17-5 72 16,-18-1 16-16,-10 1 7 15,0-3-2-15,0 0 28 16,0-4 28-16,-17 7 18 16,10 5-24-16,0 9-2 15,7 5 11-15,-7 10-20 16,7-2 0-16,0 4 0 15,0 0-39-15,0 0 0 16,0 0-2-16,0 29-6 0,14 6 1 16,17 8 7-16,7 2 0 15,-4-2 0-15,4 0 6 16,-7-3-6-16,-4-12 0 16,4-7 1-16,-10-10-3 15,-11-8 7-15,4-3-4 16,0-8 34-16,3-35 7 15,4-18 12-15,-1-10-16 16,4-6-19-16,-10 0 6 16,-7 11-21-16,3 12-1 15,-3 20-1-15,-7 13 0 16,0 17-4-16,0 4-59 16,7 0-76-16,7 18-49 0,-7 28 20 15,17 12-47 1,-11 5-383-16</inkml:trace>
  <inkml:trace contextRef="#ctx0" brushRef="#br0" timeOffset="-141985">14135 6433 312 0,'0'0'350'16,"0"0"-258"-16,0 0 7 15,0 0 11-15,0 0-28 16,90-169-28-16,-70 129 10 15,-13 0-11-15,0 3-7 16,-7 6 11-16,0 5-6 16,0 3-6-16,0 9-11 0,-14 8-21 15,-6 6-1-15,3 0-12 16,3 0-10-16,-10 31 8 16,17 7-6-16,0 5 8 15,7 6 0-15,0-7 3 16,0 7-7-16,24-7 4 15,-3-5 0-15,3-5-3 16,3-12-3-16,-3-5-12 16,4-6 5-16,-4-9 10 15,3 0 1-15,11-4 3 16,-7-25-1-16,7-8 4 16,-4-8 3-16,-3-4-7 15,-10 1 7-15,3 1-5 0,-17 7 24 16,0 9-23-16,0 11-3 15,3 8 9-15,-3 10-3 16,-7 2-8-16,20 0 2 16,-6 0-11-16,17 0 3 15,-7 8-7-15,-3 18-4 16,-7 3 14-16,-8 8-16 16,5 3 12-16,-11 0 2 15,7 0 6-15,-7-6-7 16,7-5 7-16,6-6-5 15,4-12 5-15,-10-2-18 16,7-9 18-16,0 0 1 0,17 0 0 16,7-9 12-16,6-22-12 15,8-10 0-15,6-7 13 16,1-9-9-16,-8-4 17 16,-13-1-7-16,-14 2 6 15,-17 8 19-15,-7 15-16 16,0 11 7-16,0 12 5 15,0 8-35-15,0 6 3 16,0 0-3-16,0 0-22 16,0 24 22-16,0 21-14 15,0 7 14-15,14 7 0 16,10-4 6-16,-3-4-11 16,10-2 5-16,-11-9-23 15,-13-6 22-15,0-5-17 16,-7-3 0-16,0-6 15 0,0-9-11 15,0-2 11-15,0-6 1 16,-28-1 2-16,-9 1 2 16,-8-3 2-16,7 0-4 15,11 0 0-15,16 0 8 16,4 0-8-16,7 0 0 16,0 0 2-16,0 0-12 15,0 0-13-15,7 0-13 16,48 0 35-16,4 0-5 15,6-17 6-15,18-8 0 16,-11-13 0-16,3 1 1 16,-16-9-1-16,-14-2 0 0,6-6 22 15,-13-9-17-15,-7-6 21 16,-10 3 2-16,-15 17-12 16,-6 10 24-16,0 15-16 15,0 12-2-15,-20 12-22 16,-4 0-2-16,-4 24 1 15,-10 36-4-15,18 13 5 16,3 3-3-16,17-10 3 16,0-12 0-16,37-11-2 15,15-12-21-15,24-14-41 16,13-8-35-16,-3-9-128 16,3 0-213-16</inkml:trace>
  <inkml:trace contextRef="#ctx0" brushRef="#br0" timeOffset="-140949">17041 5641 1115 0,'0'0'62'0,"0"0"93"15,0 0-22-15,0 0-57 16,0 0-26-16,0 0-45 16,0 0-2-16,-52-37-6 15,52 94-1-15,-10 23 4 16,-4 14 0-16,0 10 5 15,1-2-6-15,-5-7 1 16,12-18 0-16,6-20 3 16,0-19 7-16,0-16-20 15,0-14 10-15,0-8-42 16,13 0 29-16,-2-22-6 16,2-27 19-16,-13-7 0 0,0-11-7 15,0 2 7 1,-31 4-13-16,-6 4 2 0,-5 17 4 15,4 12 3-15,14 13-4 16,4 15 7-16,6 0-25 16,4 15 17-16,10 25 2 15,0 5-15-15,44 1 18 16,46-14-31-16,30-13 26 16,4-19 3-16,3 0 12 15,-24-5-6-15,-13-24 5 16,-32-5-4-16,-6-6 44 15,-21-3-5-15,-11-5 1 16,-20-6 24-16,0-1-34 16,0 4 8-16,-20 14-19 0,-11 10-15 15,17 16 29-15,7 8-29 16,0 3-1-16,7 0-4 16,-24 46-26-16,10 22 26 15,-10 15 0-15,4-3 5 16,13-2-9-16,0-13 4 15,7-8 0-15,0-10 1 16,0-8 7-16,7-15-16 16,7-10 3-16,17-8-26 15,6-6 20-15,-2 0-3 16,16-26 14-16,-6-15-1 16,-7-4 9-16,0 2-8 15,-7 9 0-15,-25 8 1 0,1 18-9 16,-7 4 8-16,7 4-6 15,0 0-15-15,0 29-32 16,17 5 53-16,-10 4-4 16,17-10-12-16,3-10 13 15,-3-7-9-15,0-9 12 16,-10-2 5-16,10 0-2 16,-11 0 8-16,4-22-11 15,-10-7 1-15,0-5 24 16,-14-3-13-16,0-1 19 15,0 4-7-15,0 9-15 16,-7 5 28-16,-7 11-30 0,7 6-2 16,7 3-5-16,-7 0-6 15,-3 22-9-15,3 16 12 16,7 11 3-16,0-10-6 16,0 1-29-16,45-11-30 15,24-6-54-15,10-12-119 16,17-2-234-16</inkml:trace>
  <inkml:trace contextRef="#ctx0" brushRef="#br0" timeOffset="-140539">19317 5567 984 0,'0'0'162'0,"0"0"-28"0,0 0 17 16,-134-149-65-16,103 129-14 15,0 9-27-15,17 7-29 16,0 4 1-16,14 0-17 16,-13 6-10-16,-4 26 10 15,3 13-8-15,0 12 7 16,14 4 1-16,0 4 0 15,0 4-1-15,28 0 1 0,2-4 0 16,15-4-3 0,0-10-5-16,0-8 4 0,-11-9 1 15,-3-11 0-15,-17-2-4 16,-4-11 7-16,-3-4 0 16,-7 0-6-16,0-1 1 15,-31 2 3-15,-21 1-5 16,-13-2-38-16,10 0-23 15,21-6-60-15,27 0-57 16,7-3-81-16,34-32-440 16</inkml:trace>
  <inkml:trace contextRef="#ctx0" brushRef="#br0" timeOffset="-138888">19709 5412 561 0,'0'0'346'0,"0"0"-191"15,0 0-10-15,0 0-4 16,0 0-68-16,0 0-14 16,-38-83-55-16,31 103 1 15,0 23-7-15,0 24 4 16,7 4 1-16,0 7 5 16,0-2 1-16,0 4-5 15,0-14-3-15,0-12 1 16,7-14 3-16,14-17-5 15,-14-9-6-15,10-8-21 16,-17-6-28-16,7 0 36 0,-7 0 7 16,0-32-14-16,0-5 19 15,0-9-8-15,0 3 15 16,-38 1-2-16,0 5-15 16,0 8 17-16,11 12 0 15,13 6 0-15,4 5 2 16,10 2-2-16,0 4 0 15,0 0-5-15,0-2 13 16,31 2-8-16,14-6 0 16,-1 3 0-16,8-2 21 15,-7 2-10-15,-8-3 8 16,-2 1 15-16,-11-2-28 16,-4 7 19-16,-9 0-16 0,-4 0-6 15,6 0 0-15,-6 0-3 16,17 21 0-16,-3 11-3 15,10 7-1-15,3 12 4 16,4 2 0-16,0-3 2 16,0-1 0-16,-11-9-1 15,-3-4-1-15,-10-11 0 16,3-6 8-16,-3-7-8 16,-14-7 0-16,0-5 0 15,0 0 12-15,0 0-7 16,0 0 10-16,-31-20-12 15,-21-6 4-15,15 4-14 0,9 5 7 16,4-1-2 0,24 2-8-16,0-2 1 0,0-5 6 15,31-5-3-15,21-7-5 16,6-1 6-16,1 4 4 16,-4 6 1-16,-14 8-6 15,-3 2 6-15,-7 4 0 16,-11 4-2-16,-3 5 9 15,-3 3-7-15,-7 0 0 16,7 0-4-16,3 0-3 16,-3 23-8-16,-1 8 4 15,12 7 6-15,-5-1 6 16,-3 0-1-16,-3-9 0 16,0-8 0-16,3-5-3 15,-10-9 5-15,0-4-2 0,-7-2 18 16,14 0-18-16,3 0 25 15,10-11-7-15,4-15-6 16,7 0 11-16,-4-5-22 16,-3 3 10-16,-17-2 17 15,10 5-25-15,-17 11 15 16,0 7-14-16,0 7 2 16,-7 0-12-16,7 0-2 15,0 0-11-15,10 21 18 16,-4 4-7-16,1-7 8 15,-3 2 0-15,-5-5 0 16,8-7-11-16,0-3 6 0,3-2 5 16,-3-3 0-1,0 0 9-15,3 0-6 0,10-16-3 16,-3-7 3-16,-3 2-3 16,-14 4 0-16,10 7 0 15,-10 3 0-15,0 4 7 16,0 3-10-16,6 0 3 15,5 0-12-15,-5 3 4 16,18 14-3-16,-10 3 11 16,10-7-2-16,-4 2 10 15,11-6-8-15,0-3 0 16,0-6 5-16,7 0-4 16,-18 0 2-16,-3-9-3 0,-3-7 20 15,-4-10-16-15,-10 4 25 16,-7-6-6-16,0 9-15 15,0-1 2-15,-24 5-10 16,-4 7-6-16,-3 2 5 16,18 6-11-16,-18 0 10 15,10 12-3-15,4 16-1 16,10 7-2-16,0-7 1 16,7-2-2-16,0-11 6 15,0-10-8-15,0-5 7 16,0 0 4-16,0 0 0 15,0 0 9-15,0 0-4 16,0 0 0-16,0 0 11 16,0 0-6-16,0 0 22 0,0 0-20 15,0 0-9-15,0 0-6 16,0 23-16-16,0 16 5 16,0 22 9-16,0 16 10 15,-14 9-4-15,4 11-1 16,10 12 0-16,0 8-4 15,0 3 12-15,0-3-8 16,0-5 0-16,0-12 1 16,0-11 1-16,0-24-2 15,0-17 0-15,0-20 0 16,0-15 5-16,0-11-5 16,0-2 14-16,-27 0 8 15,-25-5 26-15,-17-24-45 0,4-5-3 16,-18-6 0-16,18-6 6 15,7 1-14-15,3-4 4 16,34-3-50-16,21-2-8 16,0-6-101-16,14-6-116 15,17 1-197-15</inkml:trace>
  <inkml:trace contextRef="#ctx0" brushRef="#br0" timeOffset="-138346">20183 5459 616 0,'0'0'200'16,"0"0"-103"-16,0 0 17 16,0 0-10-16,0 0-49 0,0 0-25 15,0 0-6-15,0-26-21 16,0 26 6-16,0 0-9 15,0 0 0-15,0 0-8 16,0 0-2-16,0 0 7 16,14 0-3-16,0 5 12 15,3 1-6-15,-3-6 9 16,0 0 13-16,3 0 50 16,3 0 5-16,-6-8 12 15,10-13 1-15,-17-2-48 16,-7-2 2-16,0 2-15 15,0 0-22-15,0 6 21 0,0 5-28 16,0 4 0-16,-7 5-1 16,-17 0-15-16,10 3 13 15,-16 0-1-15,2 17-55 16,-3 22-49-16,17 7-158 16,14 0-144-16</inkml:trace>
  <inkml:trace contextRef="#ctx0" brushRef="#br0" timeOffset="-135290">11319 7302 899 0,'0'0'165'0,"0"0"-62"0,0 0 40 16,0 0-43-16,0 0-30 16,0 0-3-16,0-14-43 15,0 14 9-15,0 0-30 16,0 0 3-16,0 6-12 15,-10 24 1-15,-11 14 5 16,-10 7 2-16,4 6 7 16,10-2-10-16,10-1 1 15,7-3 0-15,0-4-8 16,14-10 8-16,23-9 0 16,1-10-3-16,14-10-16 0,-1-8 18 15,-6 0-3 1,7 0 4-16,-1-14 8 0,1-9-8 15,-14-3 0-15,-7-2 1 16,-11-1 10-16,-13 3-11 16,-7 0 0-16,0 6 4 15,0 3 1-15,-21 4-2 16,-10 0-3-16,11 5 1 16,-11 5 10-16,24-1-10 15,0 4-1-15,7 0 0 16,0 0-10-16,0 0 7 15,0 0 0-15,0 0-1 16,14 13 3-16,17 9 1 0,7 1 0 16,-4 6 0-16,-3-4-5 15,0 4 5-15,-4-3 0 16,-9 3 0-16,2-7 6 16,-13 7-6-16,-7-2 0 15,0 0-11-15,-7-1 2 16,-31-3-55-16,-6-3-15 15,9-8-14-15,-16-5-82 16,13-4-85-16,0-3-490 16</inkml:trace>
  <inkml:trace contextRef="#ctx0" brushRef="#br0" timeOffset="-134390">12096 7494 656 0,'0'0'264'0,"0"0"-175"16,0 0 2-16,0 0 24 16,0 0-95-16,0 0-13 15,110-29 5-15,-13 20-9 16,16-2 2-16,-17 0 3 15,-10-1-1-15,-24 1 0 16,-17 5-7-16,-38 4-1 0,0-4-5 16,-7 2-1-1,0 2 4-15,-14-4 3 0,-24 3 0 16,-7 0 8-16,8 1-8 16,9-2 0-16,4 4-2 15,3 0 3-15,-3 0-1 16,11 0 0-16,-18 30 6 15,10 6-2-15,4 10-2 16,10 6 3-16,0 2 10 16,7 0-14-16,0-5 9 15,0-6-5-15,14-4-1 16,3-4 3-16,-3-7-7 0,-7-4 0 16,-7-5-1-16,0-1 8 15,-7-2-7 1,-24-1 5-16,-21-4 1 0,18-2-1 15,-4-9-5-15,14 0 0 16,17 0 1-16,7 0 1 16,0 0-4-16,0-14-2 15,14-1-7-15,24-1 7 16,13-3 2-16,25-3 2 16,6-4-1-16,-3 1-4 15,4-4 3-15,-18-2 0 16,4-3 2-16,-17-1 3 15,-14 1 1-15,-18-1-3 0,-13 4 40 16,-7-2-1-16,0 0 33 16,0 4-18-16,0 7-18 15,-7 5 20-15,0 8-39 16,0 3-5-16,7 4-6 16,-6 2 1-16,-1 0-16 15,-17 28 8-15,3 21 0 16,-17 17 1-16,7 11-1 15,4 6 0-15,-4 14-2 16,0 9 6-16,17 6-4 16,0 4 0-16,-3-8-3 15,17-18-14-15,0-30-50 16,17-32-17-16,28-22 61 16,7-6 21-16,13-14 2 0,-7-27 5 15,-6-7 2-15,-7-9 27 16,-21-3-11-16,-24 0-11 15,0-3-6-15,-7 0 3 16,-45 8-18-16,-23 10-13 16,16 7-87-16,14 16-72 15,32 8-151-15</inkml:trace>
  <inkml:trace contextRef="#ctx0" brushRef="#br0" timeOffset="-131771">13816 7422 973 0,'0'0'128'16,"0"0"17"-16,0 0-44 16,0 0-2-16,0 0-58 15,0 0-20-15,-135-66-10 16,122 69 0-16,6 29-13 16,0 19 2-16,7 6 0 0,0 3-1 15,0 4 1 1,27-10 0-16,18-3-1 0,7-17-20 15,16-11 7-15,-9-17-8 16,-1-6 10-16,-6 0 8 16,-14-17 8-16,0-17-3 15,-18-12 5-15,-3-7 1 16,-17-3 1-16,0-5 9 16,0 5-9-16,-37 1 26 15,-8 7-24-15,0 14 2 16,1 9-4-16,6 13 0 15,0 12-9-15,3 0 1 0,5 17-2 16,-1 28-7 0,10 16 9-16,14 4 0 0,7 1 0 15,0-6 3-15,45-6-6 16,20-11 3-16,18-8 0 16,6-21-9-16,0-8 8 15,-16-6 1-15,-15 0 3 16,-13-12 7-16,-14-11-7 15,0-5-3-15,-24-7 2 16,-1-2 38-16,-6 3-21 16,0 0 17-16,0 8 7 15,-6 9-32-15,-1 5 15 16,7 12-18-16,0 0-6 16,0 0-4-16,0 12-3 15,0 36 5-15,0 15-9 0,13 11 19 16,1 9-12-16,0-2 2 15,3 7 0-15,-10-2-2 16,-7-3 2-16,7-15 0 16,-7-16 0-16,7-17-16 15,-7-25 13-15,0-1-7 16,0-9 10-16,0 0 1 16,0 0 3-16,0-34-4 15,-7-14 8-15,-7-13-2 16,-10-7-6-16,3-10 0 15,8-1 2-15,-11 1-4 16,17-2 2-16,-7 9 0 0,4 5 0 16,3 12-6-1,7 10 5-15,0 16-4 0,0 11-15 16,0 11 17-16,31 6-40 16,13 0 13-16,8 8 18 15,6 26-26-15,-6 10 25 16,-21 2-9-16,0 2-7 15,-24-5 29-15,-7-6-21 16,0-5 13-16,0-6 2 16,0-10-11-16,-38-1-5 0,-7-4-22 15,7-5-30 1,1-3 19-16,16-3-14 16,21 0 46-16,0 0 18 0,7 0-20 15,44-17 19 1,32-6 5-16,-11-3 1 0,4-5 4 15,-11-1 0-15,-13 1 22 16,-8-3 34-16,-13 0-13 16,-7-1 13-16,-17-1 3 15,-7 3-13-15,0-1 4 16,0 5-29-16,-17 4 7 16,-10 5-4-16,-4 8-24 15,10 6 16-15,-3 6-20 16,10 0-7-16,0 24 2 15,-3 24-3-15,4 15 8 0,13 5 0 16,0-2 7-16,6-6-6 16,32-11-1-16,0-9 2 15,14-12-11-15,-15-10 7 16,15-10-4-16,-7-8 3 16,-4 0 4-16,-3-2-2 15,0-24 1-15,-7-3 0 16,-11-3 0-16,-6-4 6 15,-4-1-6-15,-10-1 6 16,0 7-1-16,0 11 5 16,0 11-10-16,0 6 0 15,0 3-5-15,7 0 3 16,0 6-8-16,7 26 9 16,-7-1 2-16,3 3-4 0,-3-2 3 15,7-9 0-15,-8-3-5 16,1-6 3-16,11-8-1 15,-12-1 3-15,15-5-20 16,-4 0 10-16,-3 0-4 16,7-7 14-16,10-17 1 15,0-5 4-15,-11-2-5 16,1-4 1-16,3 5 3 16,-10 1 2-16,-8 5-6 15,12 13 0-15,-18 5 1 16,0 6 3-16,13 0-8 15,-6 0-5-15,11 29 2 16,-5 8 4-16,8-5 3 0,-4 2-9 16,4-8-4-16,10-7-23 15,-11-7 7-15,11-6 26 16,-10-6-5-16,3 0 5 16,-3-6 3-16,3-20 0 15,-11-5 7-15,1-3-3 16,-7-2 16-16,3 3 15 15,-10-1-22-15,0 13 32 16,0 7-37-16,0 12-5 16,0 2-3-16,0 0 0 15,0 0-4-15,14 16-9 16,-7 19 13-16,17-3-3 0,-10-3 3 16,0-7-7-1,-1-10 1-15,4-4-31 0,-3-2 27 16,0-4 2-16,-4-2 3 15,4 0-3-15,0 0 6 16,10 0 2-16,-10-8 1 16,6-16 7-16,11-2-8 15,-7-1 0-15,-10-5 2 16,0 7 2-16,-7 1 0 16,0 10-4-16,-7 9 2 15,0 5 3-15,0 0-10 16,10 0-2-16,-3 14-13 15,-7 17 17-15,13 1-3 0,-13 0 6 16,14-1-5 0,-3-6-18-16,2-1-2 0,1-10-22 15,-7-9-2-15,10-2 39 16,-10-3 4-16,0 0 6 16,7-11 5-16,-7-12-4 15,10-3 16-15,-4 1-1 16,-6 1-8-16,7 4 10 15,3 6-16-15,4 9 2 16,-4 5-4-16,4 0 2 16,3 0-4-16,3 5 0 15,-3 15-4-15,4 1 2 16,10-8-21-16,0 0 13 16,6-5 6-16,15-8 7 0,-1 0-1 15,-13 0 0-15,0 0 1 16,-15-21 10-16,-16 1-10 15,7-5 21-15,-21-4 14 16,0 0-10-16,0 1 13 16,-7 3-13-16,-21 5-10 15,-16 8 1-15,6 9-17 16,7 3-1-16,10 0-1 16,14 8-14-16,-10 24 14 15,10 0-14-15,7-1-19 16,0-9 10-16,0-1-29 15,24-7 30-15,-10-8 23 16,0-3 1-16,10-3 0 0,-10 0 2 16,-7 0 1-1,0 0 30-15,-7 0 6 0,0 0-6 16,0 0 1-16,0 0-33 16,0 11-2-16,0 18-2 15,-14 16 3-15,-14 22 9 16,-10 9-6-16,1 22-3 15,-1 16 1-15,17 12 5 16,21 5-4-16,0 1-2 16,0-12 2-16,38-11 1 15,-10-15 2-15,-4-17-5 16,-11-20 0-16,-6-20 10 16,-7-16-10-16,0-15 0 0,0-6 1 15,0 0 50-15,-7-12 6 16,-30-22-43-16,-15-15-13 15,-6-3-1-15,-11-8-1 16,-3-2-87-16,-11-1-90 16,-6-6-80-16,16-8-276 15</inkml:trace>
  <inkml:trace contextRef="#ctx0" brushRef="#br0" timeOffset="-131297">15892 7185 570 0,'0'0'110'15,"0"0"-45"-15,0 0 19 16,0 0-17-16,0 0-32 16,0 0-35-16,0 0-5 15,7 3 4-15,-7 11 2 16,0-9 12-16,7-2-1 16,0-3 10-16,0 0 39 15,17 0 6-15,-3 0 19 0,3-14-1 16,-4-6-26-16,-6 0 11 15,-14-3-14-15,0 3-22 16,0 0 11-16,0 0-43 16,0 6 0-16,-14 3-2 15,-6 2 3-15,2 6-10 16,-2 3 2-16,13 0-1 16,-10 0-2-16,3 6-1 15,7 14-25-15,7 3-76 16,0-1-23-16,0 4 3 15,45 0-66-15,20-4-25 16</inkml:trace>
  <inkml:trace contextRef="#ctx0" brushRef="#br0" timeOffset="-129655">17663 7331 772 0,'0'0'219'0,"0"0"-108"16,0 0 9-16,0 0 12 16,0 0-54-16,0 0-27 15,0 0-7-15,0-60-43 16,0 60 7-16,0 2-8 15,0 27 0-15,0 14-7 16,0 5 8-16,0 4-1 16,0-3 1-16,0-4 11 0,0-5-13 15,0-14 1-15,0-11 0 16,7-7 4-16,-7-8 2 16,0 0-4-16,0 0 15 15,0-5-15-15,0-27 16 16,0-14-18-16,0-14 6 15,0-8-4-15,0-1 0 16,0-1-2-16,0 2 0 16,0 6 2-16,0 2-2 15,0 6 0-15,0 11 5 0,14 17-14 16,-7 12 9 0,17 14-12-16,7 0-15 0,-4 16-30 15,18 22 47-15,-14 16-22 16,-4 4-25-16,-10-1 43 15,-10-3-21-15,-7-9 13 16,0-10-6-16,0-9-15 16,0-12 33-16,0-8 0 15,0-4 1-15,0-2 5 16,0 0-11-16,0 0 15 16,0 0 8-16,0 0-2 15,0 0 3-15,0 0-9 16,0 0-6-16,0 0 4 0,14 0-36 15,10 9 8 1,4 11 26-16,9 8 0 0,1 7 4 16,0 2 0-16,-3 6 0 15,-5-6-5-15,-16-2 8 16,-14-10-3-16,0-1 9 16,0-6-5-16,-27-6 13 15,-35-3-2-15,-4-6-8 16,-9 0 3-16,23-3-10 15,18 0-38-15,10 0-50 16,24 0-84-16,14-27 11 16,54-26-266-16</inkml:trace>
  <inkml:trace contextRef="#ctx0" brushRef="#br0" timeOffset="-129288">18413 7316 553 0,'0'0'140'16,"0"0"-70"-16,0 0 11 16,0 0-29-16,0 0 1 15,0 0-25-15,27 46 8 16,4-20-5-16,14 3-21 16,-7 5 9-16,3 0-9 15,-3 0-9-15,-7 0 15 16,-18-5-15-16,-13-6-1 15,0-3 0-15,0-9 4 16,-13-6-4-16,-25-5 6 16,0 0-6-16,17 0 18 0,8-13-14 15,2-15 6-15,11-10 8 16,0-5-15-16,11-6 17 16,40 1-20-16,-6 3 7 15,6 10-16-15,1 9 3 16,-18 12-40-16,4 14-25 15,7 0-92-15,-7 0-47 16,0 18-213-16</inkml:trace>
  <inkml:trace contextRef="#ctx0" brushRef="#br0" timeOffset="-127667">19087 7434 358 0,'0'0'430'0,"0"0"-291"0,0 0-16 16,0 0-33-16,0 0 7 16,0 0-40-16,-186-143 0 15,155 137-5-15,17 6-40 16,0 0-9-16,-3 0-3 16,4 35-5-16,-1 7-2 15,3 9 4-15,11 1 3 16,0-6-1-16,11-9-19 15,16-15 11-15,11-7-22 16,0-12 7-16,-17-3 22 0,3 0 2 16,-4 0 1-16,-13-9 10 15,10-11-8-15,-10-2 10 16,-7-4 4-16,0 0 2 16,0-3 8-16,0 4-22 15,0 7 7-15,0 8 0 16,0 10-8-16,0 0-4 15,0 0-4-15,0 4-25 16,0 28 24-16,21 11 3 16,3 3 2-16,3-6 0 15,4-8 5-15,0-12 4 16,-10-12-8-16,10-5 0 16,-11-3 10-16,5 0-8 15,-5-8 9-15,18-24-3 0,0-7-6 16,-4-11 4-16,11 4-7 15,-14 9 1-15,0 6-3 16,-17 14 7-16,-8 11-5 16,1 6 0-16,0 0-12 15,10 0 7-15,-3 23-13 16,10 6 3-16,-10-4 13 16,0 1-20-16,-7-12 7 15,-1-6-14-15,-6-2 14 16,0-6 11-16,0 0 8 15,0 0-3-15,0 0 20 0,0-14-20 16,0-6 7 0,-27-3 4-16,-4 3-8 0,3 4 8 15,-2 1-12-15,-1 6-11 16,3 9 10-16,4 0-14 16,3 3 13-16,15 32-4 15,6 10 6-15,0 10-8 16,0-2 7-16,44-3-8 15,8-16-13-15,6-11-15 16,1-12 21-16,-8-11 11 16,1 0 5-16,-1-3 1 15,4-31-1-15,-13-12 12 16,2-6 42-16,-26-11-19 0,-5-2 9 16,-13-6 2-16,0-1-20 15,0 6 16-15,-20 9-17 16,-4 15-3-16,3 17 5 15,4 12-19-15,17 13 8 16,0 0-16-16,0 20-20 16,0 29 14-16,0 19 2 15,0 10 4-15,7 1 0 16,17 1 9-16,-4-5-12 16,-2-12 3-16,-5-18 0 15,-6-16-5-15,0-17 5 16,-7-10 0-16,7-2 1 15,-7 0 6-15,10-2 1 16,4-26-7-16,0-7 4 0,3-2-4 16,4-3-1-1,-1 8 0-15,-3 1-5 0,-3 8 8 16,0 8-7-16,-4 10 0 16,-3 5-22-16,-7 0 2 15,14 0-45-15,-7 14 23 16,10 17 20-16,-17 4-26 15,0 2 9-15,0-3 9 16,0-2 21-16,0-6 12 16,0-9-17-16,0-9 3 15,21-6 2-15,-8-2-5 16,18 0 18-16,0 0 4 0,4 0-3 16,2-16 19-16,1-1-15 15,0-3 6-15,-17 0 9 16,3 3-2-16,-10-1 19 15,-14 4-14-15,0 0 5 16,0-3 17-16,0 5-37 16,0 0 24-16,0 4-4 15,0 6-23-15,0-2 19 16,0 4-24-16,-7 0-5 16,0 0 1-16,-17 0-13 15,17 14 17-15,-7 15 4 16,4 9 2-16,10-4-7 15,0 0 1-15,24-8-12 0,7-10 9 16,3 0-29 0,18-11 14-16,3-5 15 0,-4 0 3 15,8 0 3-15,-8-21-3 16,-6-10 2-16,0-9 19 16,-18-8 6-16,-3-6 15 15,-10-4 12-15,-14-5-19 16,0 4 3-16,0 2-15 15,-14 10-19-15,-17 13 22 16,11 17-22-16,13 9 5 16,-10 8-9-16,17 0-8 15,-7 25 1-15,0 36 3 16,7 18 4-16,0 4-3 16,0-6 6-16,0-8-3 0,31-9 0 15,3-11-44-15,11-15-7 16,0-11-61-16,6-12-48 15,-6-11-52-15,0 0-83 16,-21-2-323-16</inkml:trace>
  <inkml:trace contextRef="#ctx0" brushRef="#br0" timeOffset="-127510">20806 7485 687 0,'0'0'153'0,"0"0"-86"15,0 0-50-15,0 0-12 16,230-37-5-16,-158 31 0 0,4 0-9 16,-24 1-200-16,-32-7-499 15</inkml:trace>
  <inkml:trace contextRef="#ctx0" brushRef="#br0" timeOffset="-126649">13162 9021 896 0,'0'0'84'15,"0"0"-33"-15,0 0 46 0,0 0 9 16,0 0-65 0,0 0-12-16,17-6-28 0,56-1 3 15,30-4 17-15,10-4-20 16,4 2 17-16,-3-4 1 15,-18-1-12-15,-24 2 13 16,-27 1-20-16,-25 7 1 16,-9 2 18-16,-11-3-8 15,0 4 23-15,0-7-12 16,0 0-17-16,-31 1 0 16,-14 3-5-16,7-4 0 15,-6 7-3-15,16-1 10 16,11 0-7-16,3 3 0 0,14 1 3 15,0 2-1 1,0-4-2-16,0 4-1 0,0 0-2 16,24 0-12-1,11 0 15-15,26 0-1 0,5 15 3 16,-1 8-4-16,4 2 2 16,-11 4 0-16,-13-1-1 15,-7 4 0-15,-31-6-1 16,0-1 2-16,-7 1 0 15,0 3-7-15,-38-2 7 16,-14 3-23-16,8-2-150 16,-8-4-207-16</inkml:trace>
  <inkml:trace contextRef="#ctx0" brushRef="#br0" timeOffset="-126280">14637 8580 864 0,'0'0'216'15,"0"0"-85"-15,0 0 32 16,0 0-61-16,0 0-52 16,0 0-11-16,-199-126-34 15,185 126 2-15,-17 18-7 16,17 24 1-16,8 9-12 15,6 7 11-15,0 2 0 0,44-3-4 16,22-3 15 0,9-5-11-16,-3 1 0 0,-3-9 0 15,-10-3-2-15,-8-7 4 16,-23-5-2-16,-11-6 0 16,-3-3 2-16,-14-4-8 15,0 2 1-15,-21-2-8 16,-31-3 8-16,-3-2-25 15,-3 2-66-15,13-10-41 16,25 0-46-16,6 0-50 16,14-20-73-16</inkml:trace>
  <inkml:trace contextRef="#ctx0" brushRef="#br0" timeOffset="-125215">14926 8660 448 0,'0'0'294'16,"0"0"-176"-16,0 0 34 15,0 0-21-15,0 0-60 16,0 0-18-16,45-71-52 16,-28 85 11-16,-3 23-12 15,0 14 14-15,3 7 4 16,-10 5 9-16,-1-4-25 16,8-6 19-16,0-8-21 15,10-11 3-15,-3-11 14 16,3-9-16-16,-17-11-2 15,0 0-8-15,-7-3-21 16,0 0 27-16,0-20 3 0,0-11-14 16,-28-4 11-16,-17-1-7 15,-6 1 6-15,6 7-4 16,0 4 5-16,8 7 3 16,30 9 0-16,7 2 3 15,0 6-8-15,7 0 5 16,44 0-4-16,25 0-7 15,10 0 19-15,3 0-8 16,-6 0 0-16,-25 0 3 16,-6-3 0-16,-15-6-2 15,-23 7 9-15,-3-1 27 16,-11 3-20-16,0 0 28 0,0 0-5 16,0 0-7-16,0 0 2 15,-11 0-34-15,-9 0 0 16,-4 0 0-16,3 14 10 15,14 18-12-15,0 8 1 16,7-1 0-16,0-1-7 16,7-9 11-16,21-9-7 15,2-10 3-15,1-10-33 16,-3 0 33-16,3 0 1 16,-11-14 3-16,-2-14 5 15,-11-9-6-15,-1-9-2 16,-6-3 6-16,0 4 1 15,-13 2 2-15,-18 9-6 0,-14 10 1 16,0 10-10-16,8 9 3 16,9 5 0-16,4 0-2 15,10 23 2-15,14 13-1 16,0 7 3-16,0 3 0 16,0-5-6-16,38-9 6 15,-10-7-3-15,9-11-5 16,-6-12-26-16,-3-2 27 15,3 0 7-15,0-5 0 16,13-18 1-16,-16-3 1 16,-4 3-2-16,3 1 1 15,-2 2 7-15,2 8-8 0,4 7 0 16,7 5-6 0,0 0 0-16,-11 5 1 0,4 27-1 15,0 2 5-15,-3 0-6 16,-4-5 4-16,-4-7-11 15,4-10-11-15,-10-6 23 16,-7-6-15-16,0 0 17 16,-7 0 4-16,7-8-1 15,10-24 9-15,-3-7-12 16,-7-8 0-16,-1-1 1 16,1-1 8-16,-7 6 0 15,0 11 20-15,0 6-11 16,-7 10 15-16,1 10-17 15,-8 6-9-15,14 0-7 16,-7 6-34-16,7 31 34 0,0 12 5 16,0 2-2-16,0-5 4 15,34-4-7-15,-3-4 0 16,7-7-3-16,7-5-32 16,-7-6-75-16,-4-11-134 15,-3-9-349-15</inkml:trace>
  <inkml:trace contextRef="#ctx0" brushRef="#br0" timeOffset="-124561">17195 8665 1015 0,'0'0'152'0,"0"0"-51"16,0 0 22-16,0 0-7 16,0 0-79-16,0 0-35 15,-30-27-2-15,30 63-17 16,0 13 17-16,0 6 2 15,10 4 9-15,10-1-11 0,11-10 0 16,-3-9 8-16,10-13-3 16,-7-11-5-16,-4-9 0 15,11-6 6-15,-7 0 0 16,3-21 3-16,11-15-7 16,-7-10 1-16,-7-3 3 15,-11 1-5-15,-2 5-1 16,-11 6 0-16,6 8 9 15,-13 9-10-15,0 11 1 16,0 9 0-16,0 0-5 16,7 0-5-16,-7 18-3 15,7 13 4-15,3 3 15 16,-3 1-7-16,0-9 1 16,0-6 0-16,7-9 0 0,3-6 0 15,-10-5 0-15,7 0-2 16,-1 0 3-16,11-8-1 15,-3-18 0-15,3-2 5 16,-3 2-5-16,3 0 2 16,3 9-2-16,-3 3 0 15,-3 14 1-15,-4 0-7 16,11 0 5-16,3 23-3 16,-4 6-10-16,4 5 7 15,-7 0-48-15,-17-3-18 16,-7-2-68-16,0-6-71 15,0-12-142-15</inkml:trace>
  <inkml:trace contextRef="#ctx0" brushRef="#br0" timeOffset="-124225">17041 8279 853 0,'0'0'154'16,"0"0"-39"-16,0 0-28 15,0 0-17-15,0 0-70 16,0 0-4-16,-76-14-1 0,76 60 0 16,38-2 5-16,7-13 6 15,13-8 0-15,1-13 6 16,-8-6-3-16,-20-4-8 15,-7 0 26-15,-10 0 4 16,-14-20 20-16,0 0 11 16,0-1-55-16,-31 5-7 15,-7 4 0-15,4 10-29 16,-11 2-93-16,21 2-110 16,24 26-268-16</inkml:trace>
  <inkml:trace contextRef="#ctx0" brushRef="#br0" timeOffset="-123774">19499 8202 902 0,'0'0'265'16,"0"0"-177"-16,0 0 13 16,-182-165 10-16,158 153-40 15,3 7-66-15,11 5 10 0,10 0-15 16,-14 8-7 0,0 32 3-16,1 15 7 0,-5 4-3 15,12 8 0-15,6-5 3 16,0 0-11-16,37-4 5 15,22-3 3-15,17-10 1 16,-4-1 5-16,-3-10-4 16,-11-5-2-16,-13-7 2 15,-8-5-3-15,-23-5 1 16,-7-6 0-16,-7 2 0 16,0-2-1-16,-21 3 1 15,-47-1 0-15,-15 1 0 16,-13-4 4-16,10-5-4 15,17 0-53-15,24 0-77 16,32 0-49-16,13-25 18 0,31-18-83 16,41-12-384-16</inkml:trace>
  <inkml:trace contextRef="#ctx0" brushRef="#br0" timeOffset="-122261">19767 8159 678 0,'0'0'149'16,"0"0"1"-16,0 0-23 15,0 0-12-15,0 0-52 16,0 0-22-16,24-59-41 16,-24 96-20-16,0 18 20 15,0 11 34-15,7-1-14 16,0 1 3-16,7-6-19 0,-7-3 11 16,-7-12-13-16,17-7-1 15,-10-10 4-15,7-11-5 16,-1-11-50-16,5-6-9 15,-5 0 5-15,1-17 42 16,-7-17-20-16,-7-4 17 16,0-1 10-16,0-1-13 15,-34 2 13-15,-4 4 5 16,0 7 8-16,10 6 20 16,-2 6-6-16,16 7 3 15,14 2-11-15,0 6-9 16,0 0-5-16,14 0 0 15,30 0 0-15,39 0 4 0,3 3-4 16,20 5 0-16,-9-5 12 16,-18 2-8-16,-11-1 4 15,-16-4 9-15,-14 0-2 16,-18 0 18-16,-6 0-9 16,-14 0 3-16,0 0 20 15,0 0-5-15,0 0 8 16,0 0-35-16,-20-6-9 15,-5 3-12-15,-9 0-4 16,3 3 10-16,-7 0-6 16,1 13 4-16,9 23 2 15,-3 4 0-15,10 0 1 0,21-3-3 16,0-6 2-16,7-5-6 16,45-8 2-16,6-13-18 15,11-5 22-15,-17 0 0 16,-1-11 3-16,-13-15 4 15,-10-5-3-15,-11-4-4 16,-3-2 22-16,-14 0-14 16,0 2 14-16,0 4-9 15,0 14-13-15,0 8 10 16,0 6-10-16,0 3-9 16,0 0 8-16,0 12-24 15,0 23 25-15,0 7 0 16,0-2 3-16,6-3-1 15,25-7 2-15,-3-12-4 16,17-9 1-16,-1-6 9 0,8-3-7 16,-1 0-3-16,11-17 2 15,-3-14 3-15,-15-1-1 16,-6 1-4-16,-3-3 1 16,-18 5 9-16,3 6-10 15,-6 9 0-15,-3 8 1 16,-5 6-9-16,1 0 8 15,14 0-10-15,-14 25 7 16,17 4-22-16,-4 3 20 16,-9-6-16-16,3-9-11 0,-1-9 31 15,-13-2-20 1,7-6 17-16,-7 0-2 0,0 0 12 16,0 0 8-16,0-23-9 15,0-5-4-15,0-1 7 16,-14 4-8-16,-6 2 0 15,-4 8-1-15,10 9 1 16,-10 6 0-16,17 0-22 16,-14 18 16-16,4 21-1 15,3 10 10-15,14 6-3 16,0-5 0-16,0-7 7 16,25-8-9-16,26-12 2 15,1-14 0-15,-1-9 11 16,8 0-10-16,-8-20 2 15,8-15 20-15,-15-11-17 0,-6-5 38 16,-7-10-17 0,-17-6-7-16,-14-6 37 0,0-1-38 15,0 0 0-15,-31 9 4 16,4 13-17-16,-4 17-1 16,17 22-3-16,7 6 9 15,0 7-22-15,-3 10 11 16,-4 46-6-16,0 28-8 15,-3 15 22-15,10 7-8 16,7-11 0-16,0-10 1 16,0-10-5-16,7-18 4 15,17-18 0-15,7-9 0 0,-10-16 4 16,-8-14-5 0,12 0 1-16,-5 0 0 0,11-35 9 15,0-7-4-15,-17-13-5 16,0-5 0-16,-8 0 1 15,1 0-1-15,4 9 0 16,-5 11-5-16,-6 13-2 16,7 19-6-16,7 8-5 15,17 0-11-15,-10 4-34 16,17 23 50-16,-14 8-18 16,-11 1-14-16,-6 2 44 15,-7 0-15-15,0-10 16 16,14 1 0-16,17-9 9 15,7-3-7-15,6-3-2 16,22-8 0-16,-1 0-7 0,4-6 4 16,-18 0-80-16,-20 0-45 15,-10 0-154-15</inkml:trace>
  <inkml:trace contextRef="#ctx0" brushRef="#br0" timeOffset="-120996">11134 10361 940 0,'0'0'151'15,"0"0"10"-15,0 0-26 16,0 0-18-16,0 0-56 15,0 0-19-15,0 0-5 0,-83-120-31 16,83 120-9 0,0 23 3-16,21 20 0 0,-4 8-5 15,4 12 5-15,-15 3 0 16,-6-3 1-16,0-3 7 16,18-8-8-16,-12-12 0 15,22-9 2-15,10-9 3 16,7-7-5-16,13-9 0 15,11-6 4-15,10 0 5 16,-10-6-9-16,-4-14 3 16,-20 0 5-16,-28 0 0 15,-17 4-7-15,0-6-1 16,0 3 0-16,-17 2 3 16,-28 0-8-16,0 3 5 0,-6 4 0 15,6 5-8-15,11 2 8 16,16 3 0-16,5-3-6 15,13 0 17-15,0 3-15 16,0-2 4-16,0 2-17 16,0-3 11-16,13 3-10 15,11 0 14-15,11 0-10 16,10 0 21-16,-8 0-9 16,-6 0 0-16,7 0 1 15,-10 8-9-15,9 13 8 16,-6-2 0-16,-10 7-1 15,3 0 3-15,-10 0-2 16,-14-1 0-16,7 1 0 0,-7-3-11 16,0 3 8-16,-14-4-14 15,-31 1-100-15,1 0-207 16,-1-6-222-16</inkml:trace>
  <inkml:trace contextRef="#ctx0" brushRef="#br0" timeOffset="-120162">12289 10353 998 0,'0'0'134'16,"0"0"-40"-16,0 0 47 15,0 0-50-15,0 0-75 16,0 0-5-16,117-49-9 16,-28 38-1-16,1-1 5 15,-22 4 2-15,-16-1-7 16,-25 6-1-16,-20 3 0 16,-7 0-1-16,0 0 3 15,0 0-2-15,0 0 15 16,0 0-13-16,0 0 14 15,0 12-16-15,0 19 0 16,0 14 10-16,-13 10-8 16,6 5 1-16,-7 12 6 15,-10-1 0-15,17 0-7 0,-7-2-2 16,-3-7 4-16,10-9-7 16,-7-14 7-16,14-16-4 15,-6-11 0-15,6-9 8 16,-7-3-8-16,-11 0 8 15,-9 0-8-15,-4-15 4 16,0 4-4-16,10-1-11 16,8 4 10-16,13 0-27 15,0-7 11-15,7 0-11 16,51-7-20-16,25-15 19 16,13-6 5-16,0-8-14 0,-7-1 28 15,-16 7 10-15,-29 1 1 16,-6 7-1-16,-17 3 17 15,-11-1 44-15,-3 4-25 16,-7 5 16-16,0 5 2 16,0 8-26-16,0 10 6 15,0 3-5-15,0 0-28 16,0 0-1-16,0 21-21 16,0 30 21-16,0 23-2 15,-17 14 11-15,-4 15-12 16,-10 12 3-16,-3 8 0 15,3 11-1-15,-7 1 4 16,17-15-3-16,4-23 0 0,10-32 6 16,7-27-6-16,0-20 0 15,24-17 1-15,21-1-1 16,-10-10 1-16,2-28 2 16,-13-7 8-16,-10-7-7 15,-14-2 2-15,0-1-6 16,-14 1-10-16,-37 5-22 15,-4 9-73-15,3 15-73 16,25 4-59-16,20 8-149 16</inkml:trace>
  <inkml:trace contextRef="#ctx0" brushRef="#br0" timeOffset="-117836">14304 10441 898 0,'0'0'142'16,"0"0"-47"0,0 0 32-16,0 0-17 0,0 0-7 15,0 0-54-15,-141-134-4 16,127 134-23-16,0 0-21 16,-10 0 3-16,-3 40-4 15,-11 14 0-15,0 19 1 16,7 3 4-16,17 7-5 15,8-4 0-15,6-7 3 16,13-14-9-16,32-15 6 16,24-18-4-16,-11-16-6 15,14-9-14-15,-10-6 24 0,4-28 2 16,-8-12-1 0,-6-8 8-16,-8-13-8 0,-13-9-1 15,0-13 4-15,-24-3 5 16,0 7-4-16,-7 10-4 15,0 24 2-15,-14 19 10 16,-10 18-11-16,10 11 1 16,-10 3-3-16,11 3-5 15,-8 43 5-15,-10 19 0 16,17 18 4-16,4 9-4 16,10 0 0-16,0-6 0 15,17-10-2-15,11-12 10 16,9-22-14-16,1-13 6 15,7-17-22-15,0-12 22 16,-1 0-13-16,22-18 13 0,-8-16 3 16,4-12 8-16,-10-3-10 15,-8-2-1-15,-9-3 1 16,3 2-6-16,-21 16 5 16,3 10 0-16,-13 14 0 15,0 9 3-15,0 3-11 16,3 0-7-16,-3 6-31 15,14 20 36-15,-4-1 0 16,-3-5-6-16,-7-8 13 16,0-6-15-16,-7-6 17 15,0 0 1-15,0 0 0 16,0 0 18-16,0 0-18 0,0-18 1 16,-7 4 5-16,-14 5 2 15,-3-2-4-15,10 9-4 16,-10 2-2-16,3 0-4 15,8 16-4-15,-4 22 10 16,3 7 0-16,14 7 3 16,0-3-4-16,0-4 1 15,0-2-12-15,0-14 11 16,0-10-38-16,31-7-12 16,-4-12 21-16,4 0 14 15,-3-3 16-15,-4-22 0 16,-10-3 2-16,-1-11 12 15,-13-4 6-15,0-2 12 16,0-7 11-16,0 7-25 16,-20 8 16-16,-1 11-21 0,-3 8-11 15,-7 13 4-15,3 5-6 16,-2 0-1-16,9 29-10 16,-3 14 15-16,17 8-4 15,7-5 0-15,0-7-10 16,7-4 7-16,38-12-39 15,-1-8 3-15,8-15 24 16,6 0 0-16,-3-15 15 16,-10-19 0-16,-4-1 1 15,-3-2 3-15,-21-3 1 0,-10 3-3 16,-7 6 29 0,0 2-16-16,0 9 23 0,-7 9-22 15,-3 8-11-15,10 3 2 16,0 0-7-16,0 37 0 15,0 5-10-15,0 13 19 16,17-7-9-16,-10 1 0 16,0-6 0-16,7-5-7 15,-14-7 11-15,7-5-4 16,-7-3 0-16,0-12-7 16,0-4 1-16,0-3-44 15,0-4-20-15,-14 0 62 16,0 0-6-16,-10-20 4 15,10 0 5-15,7-3 5 16,0 6 0-16,7-3 0 0,0 6 0 16,0 2-6-16,21-2 3 15,31 0 3-15,-1-7-2 16,18-4 6-16,-4-7-4 16,-13-2 0-16,-14-3 1 15,0 0 35-15,-18 3-6 16,-3 8 0-16,-10 9 15 15,-7 8-16-15,0 9 18 16,0 0-39-16,0 0-8 16,0 33-14-16,0 11 12 15,0 2 2-15,7-3 1 16,0-9 9-16,17-8-10 0,-10-9 0 16,0-5 3-16,10-10-3 15,-11-2 2-15,8 0-2 16,10 0 13-16,7-23-11 15,0-5 10-15,6-6-12 16,-16-1 3-16,3 4 1 16,-4 5-1-16,-16 9-3 15,2 3 8-15,-6 11-5 16,-7 0-3-16,7 3 0 16,0 0-10-16,10 3 8 15,-10 23-4-15,7-3 6 16,-7-1-2-16,0-4 8 15,3-4-10-15,4-3 4 16,-8-5-16-16,8-6 12 16,10 0-7-16,-3 0 11 0,10-3 0 15,0-14 6 1,-4-3-6-16,4 0 0 0,-3 0 0 16,-4 6-7-16,-4 5-10 15,-2 9 5-15,2 0-9 16,-6 0 5-16,3 17 14 15,4 0-13-15,-4-2 0 16,11-4 14-16,-4-2-14 16,3-9 15-16,4 0 0 15,0 0 6-15,-3-26 0 0,2-5-6 16,-9-1 0 0,-4-5 18-16,-10 1-14 0,-7 3 17 15,0 2 11-15,0 8-9 16,-17 6-1-16,-4 11-22 15,-10 6-3-15,11 0-2 16,6 8 0-16,-3 24 5 16,17-1 0-16,0 0 0 15,0-10-4-15,0-10-7 16,7-2 1-16,10-6 9 16,-10 0 0-16,0 0 1 15,-7 3 0-15,0 2 3 16,0 7-5-16,0 10 4 15,0 6-2-15,0 12 17 16,0 7-17-16,0 9 18 0,0 10-6 16,-7 4-7-16,0 11 35 15,7 7-37-15,0 6 11 16,0 9 19-16,0 0-22 16,14-8 9-16,-7-14-10 15,-7-8-6-15,0-19 21 16,0-12-23-16,0-17 5 15,0-13-2-15,0-8 2 16,-28-7 1-16,-3 0 13 16,-14 0-11-16,-6-10 9 15,-1-18-19-15,-23-7 0 16,2-7-1-16,-9-7-49 0,-1-11-26 16,18-6-99-16,13-14-164 15,28-8-245-15</inkml:trace>
  <inkml:trace contextRef="#ctx0" brushRef="#br0" timeOffset="-117448">15683 10159 667 0,'0'0'105'16,"0"0"-11"-16,0 0 22 0,0 0-36 15,0 0-19-15,0 0-34 16,-7-18 7-16,7 18-34 16,0 0 1-16,0 0-6 15,0 0 10-15,13 0-2 16,12 0 37-16,12 0 2 15,-16 0 31-15,10-17-17 16,-4-4 2-16,-9-1 14 16,-18 2-37-16,0 3 3 15,0 0-10-15,0 5-25 0,-31-2-6 16,0 8-2 0,3 6-15-16,-10 0 16 0,18 3-116 15,20 26-113-15,0 5-107 16</inkml:trace>
  <inkml:trace contextRef="#ctx0" brushRef="#br0" timeOffset="-116497">17701 10370 352 0,'0'0'401'0,"0"0"-230"0,0 0-38 16,0 0 3-16,0 0 0 15,14-150-56-15,-14 148 7 16,0 2-49-16,0 0-30 15,0 0-8-15,0 26 6 16,0 17-6-16,0 17 6 16,0 3 2-16,0 2-3 15,0-3-5-15,0-12 7 16,0-13-5-16,0-14-1 16,0-12-1-16,0-7 3 15,0-4 7-15,0 0-7 16,0-6 13-16,0-26 21 15,0-19-17-15,0-15-19 0,0-17-1 16,31-8 4-16,-4-4 5 16,4 1-9-16,-3-3 0 15,3 6-8-15,-1 10 7 16,-2 19-19-16,-11 21 8 16,4 21 6-16,3 17-11 15,-10 3 9-15,13 3-5 16,4 29 0-16,-7 8 8 15,-17 9-12-15,-7 8-5 16,0 2-4-16,-17-1 4 16,-18 1 16-16,-9-4-23 15,-1-4-6-15,7-11 6 16,14-11-16-16,10-11-6 16,14-16 49-16,0-2 2 0,0 0 14 15,0 0-12-15,14 0 2 16,10-6-7-16,7-8 3 15,-3 6 0-15,9 5 0 16,1 3 2-16,0 0-7 16,-3 0 1-16,-5 31 0 15,8 9-2-15,-17 11 0 16,3 7 6-16,-17-4-1 16,7-2 5-16,-14-13-1 15,0-4 7-15,0-9 1 16,-38-4 6-16,-28-4-12 15,1-7 12-15,-17-6-3 16,13-1-12-16,24-4-4 0,18 0-6 16,20 0-40-16,7-6-7 15,14-22-141-15,61-7-107 16,11-11-418-16</inkml:trace>
  <inkml:trace contextRef="#ctx0" brushRef="#br0" timeOffset="-114500">18433 10413 383 0,'0'0'444'15,"0"0"-303"-15,0 0-20 16,0 0 5-16,0 0-53 0,0 0-22 16,31-52-34-16,-3 52-17 15,16 0 0-15,8 17 5 16,0 21-5-16,9 7 0 15,-9-2 3-15,0 0 1 16,-15-9-4-16,-9-5 0 16,-21-6-1-16,-7-12-3 15,0-2 1-15,0-6-5 16,-7-3 8-16,-21 0 9 16,-2 0-3-16,16-3-1 15,14-20 3-15,0-12-1 16,0-10-7-16,51-18 0 15,8 0 0-15,6 6-2 0,11 5-4 16,-18 18 6 0,-20 11-5-16,-7 9 4 15,-10 6 1-15,-15 8 0 0,1 0 0 16,-7 0-6-16,11 0 6 16,-4 0 0-16,-7 0-4 15,6 0 6-15,-6 0-2 16,7 0 0-16,-7 0 2 15,0 0 0-15,0-4 1 16,0 2 4-16,0-4 38 16,0-6-22-16,-7 4-7 15,-17-1-16-15,11 4 8 16,-8 5-17-16,-10 0 4 0,7 3 5 16,3 22-2-16,8 7 2 15,6 8-2-15,7 5 2 16,0-2 0-16,0 0-8 15,0-14 8-15,20-13-14 16,11-8 5-16,-3-8-3 16,10 0 12-16,-14-8 0 15,-4-14 2-15,11-6 2 16,-24-4-1-16,7-5-3 16,-14 3 29-16,0-4-19 15,0 7 25-15,0 5-3 16,0 6-25-16,0 9 20 15,-7 8-22-15,7 3-1 16,0 0-4-16,0 9-14 0,0 25 14 16,0 12 0-16,14 2 5 15,10-5-4-15,3-6-1 16,11-8 0-16,-7-6-3 16,14-12 9-16,-11-11-6 15,21 0 0-15,-14 0 3 16,14-23-4-16,-3-8 5 15,-18-7-4-15,11 1 0 16,-7-3 7-16,-7 6-7 16,-4 3 0-16,-9 8 0 15,-5 14-1-15,-6 4 1 16,0 5-5-16,17 0-15 0,-10 17-13 16,0 9 9-16,3-4-45 15,-10-2 3-15,0-8 15 16,-7-7 4-16,7-5 35 15,-7 0 5-15,0 0 14 16,0 0-1-16,0-2 0 16,0-13 3-16,0 1 18 15,-14 2-22-15,-10 6 4 16,3 4-2-16,-3 2-1 16,-4 0-9-16,4 0 3 15,4 34 0-15,13 12-3 16,0 8 3-16,7 1 0 15,0-13 0-15,28-10 6 0,9-12-6 16,15-17 3 0,0-3 0-16,6-8 8 0,4-30-9 15,-4-5 2-15,1-6 15 16,-15 1 0-16,-6-3 29 16,-17-4 4-16,-4-2-6 15,-17-3 15-15,0 0-32 16,0 3 6-16,-10 9 5 15,-18 7-39-15,15 13 19 16,2 16-18-16,4 6 5 16,7 6-13-16,0 0 6 15,0 26-5-15,0 23-5 16,0 13 18-16,0 9-8 16,0 5 0-16,0-2 0 0,0-6-5 15,7-5 5-15,-7-8 0 16,11-15 0-16,-5-12 8 15,-6-17-8-15,0-7 0 16,0-4 0-16,0 0 6 16,0-21-5-16,0-13-1 15,0-9 0-15,7 1 2 16,14-5-4-16,3 5 2 16,-3 7-4-16,3 5-3 15,-4 9 3-15,-3 4-6 16,-3 12 6-16,0 5-28 15,0 0 17-15,3 0-14 16,-3 15-2-16,-7 23 21 0,-1 0-20 16,-6 5 4-16,0-3 22 15,0-6-12-15,0-6 3 16,-6-2-7-16,6-8-25 16,0-4 18-16,0-8-12 15,0-4 12-15,31-2 24 16,6 0 0-16,15 0 3 15,6-6 0-15,1-14 2 16,10-2-6-16,-4-4 12 16,-14 0-8-16,1 6 17 15,-21 3-12-15,-10-3 31 16,-14-3 7-16,-7 0 4 0,0-5 3 16,0 2-14-1,0 6-16-15,-14 3 9 0,-7 9-28 16,4 5 13-16,3 3-14 15,0 0-4-15,8 3-5 16,-5 31 13-16,11 9-4 16,0 2 1-16,0 1 6 15,0-6-6-15,11-9-1 16,16-8 0-16,4-14-7 16,-3-9 13-16,16 0-6 15,8-20 12-15,10-20-9 16,-11-3 6-16,1-6-3 15,-21 1 3-15,-4 2 25 0,-20-5-13 16,-7-6 2-16,0-1 1 16,0 0-19-16,0 16 15 15,-20 11-14-15,13 17-4 16,-11 8-2-16,12 6-1 16,-1 0-4-16,0 40 0 15,-17 19 5-15,10 13 6 16,7 0-6-16,7-8 1 15,0 0-10-15,0-9 8 16,31-4-5-16,21-13-38 16,-1-16-40-16,15-16-40 15,-8-6-102-15,-13 0-62 16,-14-26-309-16</inkml:trace>
  <inkml:trace contextRef="#ctx0" brushRef="#br0" timeOffset="-114349">21249 10135 679 0,'0'0'355'16,"0"0"-243"-16,0 0-32 15,0 0-46-15,0 0-26 16,238-68-8-16,-142 45-79 16,-21-6-444-16</inkml:trace>
  <inkml:trace contextRef="#ctx0" brushRef="#br0" timeOffset="-109961">12371 11932 627 0,'0'0'265'0,"0"0"-142"16,0 0 22-16,0 0-27 15,0 0-16-15,0 0-19 16,0 0-48-16,0 0-1 16,-17-13-30-16,41 2 6 15,4 0 0-15,3 2-7 0,-17 0 15 16,3 1-8-1,-10 2 0-15,-7 1 14 0,0 1-17 16,0 2 15-16,0 2 6 16,0 0-26-16,0 0 2 15,0 0-4-15,0 0-17 16,0 23 9-16,0 11 5 16,0 5 3-16,0 5 2 15,0-4 7-15,0 3-10 16,6-6 1-16,8-1 0 15,-7 2-4-15,3-9 7 16,-3-4-3-16,0-10 0 16,0-10 0-16,-7-1-5 15,0-4 5-15,0 0-3 16,0 0 0-16,0 0-18 16,-38 0 21-16,-6 0 1 0,-1 0 1 15,10 0 16-15,11 0-18 16,4 0 0-16,13-4 4 15,7-1-3-15,0-1-1 16,0-3 0-16,20-2-14 16,46-9 13-16,30-3-9 15,24-3-9-15,-10 0-65 16,-6 1-68-16,-29 2-18 31,-23 0-38-31,-28-3-85 16</inkml:trace>
  <inkml:trace contextRef="#ctx0" brushRef="#br0" timeOffset="-109541">12622 11674 74 0,'0'0'644'0,"0"0"-500"15,0 0-25-15,0 0-25 16,-261-57-15-16,210 57-35 15,6 0 2-15,-7 8-17 16,1 23-20-16,-1 15 11 16,1 9-10-16,-1 8 11 15,14 5 2-15,18 6-21 16,13 11 22-16,7 2-14 16,0-2-10-16,34-4 11 15,35-10-11-15,3-8 0 0,17-12 3 16,15-13 4-16,9-22-4 15,4-16 7-15,24-2-1 16,7-46 62-16,-7-13-4 16,-7-8-13-16,-38-4 0 15,-31-2-27-15,-41-2 15 16,-24-6-5-16,-13 0-25 16,-77 3 3-16,-30-1-15 15,-21 16 0-15,-7 17-7 16,7 19-14-16,17 17-8 15,18 12-57-15,27 0-94 0,17 29-107 16,21 5-345-16</inkml:trace>
  <inkml:trace contextRef="#ctx0" brushRef="#br0" timeOffset="-105918">14084 11762 621 0,'0'0'240'0,"0"0"-93"16,0 0-26-16,0 0 11 15,0 0-33-15,0 0-25 16,-217-23-12-16,217 23-41 16,0 0 1-16,0 0-20 15,7 0 5-15,38 0-5 16,13 0-1-16,38-3 10 16,1-2-4-16,9-7-1 15,-34 4-5-15,-20 2-1 0,-21 3-4 16,-31 3 1-1,0 0-50-15,0 0-13 0,-38 0-16 16,-13 12-40-16,-1 2-39 16,14 0-6-16,11-5 85 15,3-1 76-15,17-5 3 16,7 0 3-16,0-3 12 16,0 0 18-16,0 0 19 15,0 0-17-15,0 6 11 16,0 5-5-16,0 6-11 15,0 6 16-15,0 5 7 16,0 10-36-16,0 2 19 16,0 6-11-16,0 1-20 15,0-3 9-15,0-7-10 16,0-5-1-16,0-9 4 0,0-9 2 16,0-2-5-16,0-10-1 15,0 1 1-15,0-3 12 16,-24 0-11-16,10 0 3 15,0 0 6-15,7 0-8 16,7 0 5-16,0-3-5 16,0-8-1-16,0-1-4 15,45-8-1-15,7-6 3 16,27-5-3-16,3-9-1 16,1 0 4-16,-11 0-1 15,-3 0 2-15,-25 3 5 16,-6-1 1-16,-17 2 42 0,-7 1 34 15,-14 1-18-15,0 5-9 16,0 9-20-16,0 6-9 16,-7 8 14-16,0 6-24 15,7 0-7-15,0 0-10 16,-7 9-8-16,0 31 8 16,0 24-7-16,-3 18 14 15,-4 18-11-15,0 14 7 16,-3 15-3-16,3 8 0 15,-6 3 6-15,-11-2-7 16,10-10 1-16,4-25-18 16,17-35-2-16,0-33-23 15,0-32 27-15,38-3 16 16,27-31 0-16,11-30 13 0,-11-7 9 16,4-3-18-16,-24 7 11 15,-32 7-15-15,-13 11 5 16,0 3-5-16,-31 3-42 15,-27 6-66-15,-7 3-107 16,6 3-119-16</inkml:trace>
  <inkml:trace contextRef="#ctx0" brushRef="#br0" timeOffset="-105395">15707 11674 837 0,'0'0'165'0,"0"0"-53"16,0 0 20-16,0 0-19 16,0 0-31-16,0 0-30 15,0 0-17-15,0-144 1 16,0 144-25-16,-7 0-10 0,-10 0-1 16,3 0-4-16,-10 10 3 15,-11 15 0-15,4 12 1 16,0 1-1-16,18-2 1 15,6 4-7-15,7-5 7 16,0-1-21-16,20-3 7 16,25-2-5-16,7 0-2 15,3-4 17-15,-14-2-5 16,4-3 5-16,-14 0 0 16,-18-2-2-16,-2-4 5 15,-11 0-4-15,0-3-3 16,-24 1 4-16,-28-4 4 15,-6-4-4-15,6-4-43 0,7 0-18 16,14 0-31-16,31-12-25 16,0-23-61-16,25-7-196 15</inkml:trace>
  <inkml:trace contextRef="#ctx0" brushRef="#br0" timeOffset="-105334">15707 11674 536 0</inkml:trace>
  <inkml:trace contextRef="#ctx0" brushRef="#br0" timeOffset="-103947">15707 11674 536 0,'244'-98'202'0,"-244"83"-114"0,0 4 39 0,0 5-41 16,0 6 2-16,0 0-26 16,0 0-26-16,7 0-20 0,0 4-16 15,-1 27 0 1,1 15 10-16,17 9-7 16,-17 1 14-16,7 4-7 0,3-6-7 15,-10-1 3-15,0-14-3 16,0-10-3-16,-7-12 0 15,7-11-33-15,-7-6 5 16,0 0-15-16,0 0 19 16,0-18 2-16,0-8 6 15,0 1 11-15,-14-7 4 16,-17 7 0-16,10-1 1 16,8 6 7-16,2 12-4 15,11 1 18-15,0 5-15 16,0 2-6-16,11 0-1 15,23 0-3-15,18 0 4 0,3 0 0 16,3 0 0-16,0 0-1 16,-6 0 1-16,-14 0 0 15,-7 0 0-15,-17-3 5 16,-14 0 0-16,0-3 6 16,0-2 31-16,0 2 13 15,0-2-29-15,-14 2-17 16,-17 6-9-16,0 0 1 15,-3 0-3-15,3 8 2 16,7 21-2-16,10 2-3 16,14 4 5-16,0-6 0 15,0-7-2-15,31-4-4 0,7-10 0 16,-4-8 2-16,-3 0 0 16,0 0 0-1,-11 0 4-15,-13-6 0 0,7-8-1 16,-14 0 7-16,0-4-6 15,0 4 3-15,0 0-3 16,0 5 17-16,0 3-11 16,0 4-1-16,0 2-5 15,0 0-2-15,0 0-4 16,0 14-2-16,10 9 8 16,4-4-1-16,0-1 1 15,10-1 0-15,-3-6 0 16,10-4 6-16,6-7-6 0,8 0 0 15,-4 0 2 1,-3-12 3-16,0-8-2 0,-7-1-3 16,-10 5 11-16,-15 5-4 15,-6 5 20-15,7 3-11 16,-7 3-16-16,11 0 0 16,-5 0-10-16,1 6-6 15,7 17 13-15,-7-3-45 16,10-5 9-16,-3-5-14 15,-7-2 20-15,7-4 14 16,-14-1 5-16,0-3 14 16,0 0 3-16,0 0 1 15,0-12-3-15,-21-1-1 16,-10-2 1-16,10 2 11 0,-3 8-7 16,11 3 6-16,6 2-11 15,7 0-3-15,0 0 1 16,0 22 1-16,0-2-5 15,0 1-1-15,31-5-21 16,3-2-9-16,4-8 12 16,7-6 16-16,-15 0 9 15,-2 0 0-15,-4-14 0 16,-3-8 15-16,3-13 27 16,-17-2 3-16,6-6 8 15,-13-6 12-15,0-2 17 16,0 2-20-16,-6 4-5 15,-15 8-1-15,4 10-27 0,10 10-8 16,0 12 5-16,7 5-26 16,0 0 0-16,0 5-17 15,0 32 11-15,0 12 1 16,0 9 7-16,0-1-2 16,0-3 0-16,-7 0 5 15,0-5-7-15,7-9 2 16,0-8-15-16,0-15 1 15,0-5-20-15,0-12 23 16,0 0 8-16,21 0 6 16,-7-10 4-16,3-9-5 15,-10-5 1-15,-7-2 5 0,0 1-8 16,0 3 0-16,0-2 1 16,0 7 6-16,13 0-7 15,-6 5 0-15,4 9-7 16,9 3 6-16,1 0-33 15,-4 6-17-15,4 18 12 16,-14 1-14-16,-7 3 44 16,0 1 4-16,0-6 1 15,0-3 1-15,0-5 1 16,0-10 2-16,0 1 1 16,17 0 4-16,3-4-4 15,18-2-1-15,7 0-7 16,27 0-99-16,17-5-215 0</inkml:trace>
  <inkml:trace contextRef="#ctx0" brushRef="#br0" timeOffset="-103508">18055 11511 1012 0,'0'0'141'15,"0"0"-12"-15,0 0 11 16,0 0-53-16,0 0-60 16,0 0-3-16,0 11-22 15,0 21 9-15,0 7 5 16,0 5-14-16,0 4 12 16,0 0-14-16,14 1 2 15,3-6 1-15,17-12 0 0,4-8-3 16,7-5 0-1,6-12-19-15,-6-6-8 0,0 0-20 16,-7 0-27-16,6-29-32 16,-30 0-76-16,-14-5-102 15,0-4-348-15</inkml:trace>
  <inkml:trace contextRef="#ctx0" brushRef="#br0" timeOffset="-103333">18055 11511 625 0,'59'-109'119'15,"-59"80"37"-15,0 1-38 16,0 8-54-16,30 0-15 16,22 8-36-16,0 7-5 15,6 5-6-15,4 0 1 0,-17 19-6 16,-18 21-2-16,-27 12-29 16,0 8-64-16,-14 3-73 15,-54-3 18-15,2-2-108 16</inkml:trace>
  <inkml:trace contextRef="#ctx0" brushRef="#br0" timeOffset="-102305">18175 11757 168 0,'0'0'133'16,"0"0"-7"-16,0 0 10 15,0 0-39-15,0 0 6 16,0 0-23-16,0 0-13 16,200-52 3-16,-162 37-30 15,-4 5 10-15,-3 0-11 16,-10 5-8-16,-4 2 19 15,-3 3-19-15,-8 0-14 0,1 0 1 16,-7 0-15-16,0 0 2 16,0 12-3-16,0 8 1 15,0 5 2-15,0 1-2 16,0 0-3-16,11-4 0 16,-11-4 0-16,7-7 0 15,13-5 0-15,-13-6-6 16,17 0 5-16,-3 0 2 15,10 0 0-15,-11-21 5 16,4-4-3-16,4-4-2 16,-4 4 0-16,-10 2 0 15,-1 6 11-15,-2 9-11 0,-4 4 2 16,0 4-3-16,-7 0-3 16,6 0-1-16,1 6 1 15,0 14 2-15,3 3-5 16,-3-3 8-16,0-3-2 15,-7-6 0-15,14-2-4 16,-7-6-3-16,3-3 0 16,4 0 4-16,0 0 0 15,-1 0 5-15,-2-6-2 16,-4-8 0-16,6 2 4 16,-6 1-4-16,0 2 0 15,10 4 0-15,-10 5-3 16,7 0-5-16,0 0-7 15,3 0 5-15,4 0-23 0,-4 0 6 16,-4 0-2-16,8 0 8 16,10 0 19-16,-10 0-1 15,16 0 3-15,-6-9 0 16,-10-5 7-16,3-1-4 16,-10 1 8-16,-14 0 42 15,0 3 25-15,0-3-19 16,0 4-3-16,0 5 16 15,0 2-40-15,0 3 6 16,0 0-34-16,0 6-4 16,-7 27 0-16,0 14-1 15,0 13 2-15,-3 3 15 0,10 2-11 16,0 2 17-16,0-2-12 16,0-8-8-16,10-3 8 15,11-11-8-15,-14-11-2 16,10-15 2-16,-10-8 7 15,-7-9-9-15,0 0 14 16,7-6 35-16,-7-31 3 16,13-15-46-16,-13-8-4 15,7-11 3-15,-7-7 4 16,0-5-9-16,0 0 0 16,0 6 1-16,0 9-5 15,0 15 4-15,0 20 0 16,0 16 0-16,0 13 0 0,0 4-9 15,24 0-12-15,14 10-8 16,-3 15 22-16,16 7 4 16,4 0-17-16,-27-6 20 15,3-8-20-15,-24 0 17 16,-7-4-4-16,0-2-15 16,0-3 18-16,-7 2-45 15,-31 0-13-15,0-2-48 16,17 0-54-16,14-9-12 15,7 0-83-15,7 0-417 16</inkml:trace>
  <inkml:trace contextRef="#ctx0" brushRef="#br0" timeOffset="-101457">19774 11336 665 0,'0'0'200'16,"0"0"-56"-16,0 0-33 15,0 0 11-15,0 0-28 16,0 0-64-16,0-51-20 16,7 68-5-16,10 17-1 15,-10 15 23-15,0 2-3 16,0 6-9-16,0 4-3 16,0-4-4-16,10-12-8 15,-10-7 0-15,13-16-1 16,-9-10-4-16,-4-12-20 15,6 0-15-15,-13 0 37 0,7-12-7 16,-7-14 10-16,0-2-2 16,0 3 2-16,-7-1-1 15,-13 2 1-15,-4 7-2 16,3 6-4-16,4 6 4 16,17 1 2-16,0 4 0 15,0 0-16-15,0 0 8 16,0 0-1-16,31 9 2 15,13 1 6-15,1-5-5 16,7-5 6-16,-14 0 0 16,-11 0 7-16,4 0-7 15,0-13 0-15,-10-4 2 0,-15 3 8 16,1 3-6-16,-7 0 25 16,0 5 10-16,0 3-20 15,0 3 0-15,0 0-19 16,0 0-16-16,0 20 14 15,18 9 1-15,2-1 1 16,18-5 3-16,-10-8 4 16,9-7-8-16,-13-3 1 15,4-5 0-15,-11 0 7 16,-3 0-5-16,0 0 1 16,3-10 13-16,-17-5 6 15,0-2 35-15,0 1-25 16,0 1-7-16,0 4 16 0,0 8-27 15,0-1-1 1,0 4-11-16,0 0-2 0,0 14-9 16,-17 23 4-16,3 16 5 15,0 3 3-15,-10 5-3 16,3 7 0-16,-3 4 1 16,4 5 6-16,13 0-7 15,-3 3 0-15,10-3 0 16,0-5-3-16,0-3 3 15,0-10 0-15,10-7 0 16,-10-13 7-16,0-13-7 16,0-14 0-16,0-10 4 0,0-2 5 15,-31 0-4 1,-21-2 7-16,-37-22-12 0,0-4-1 16,-8-9-70-16,15-5-112 15,40-15-145-15,32-12-448 16</inkml:trace>
  <inkml:trace contextRef="#ctx0" brushRef="#br0" timeOffset="-100951">20737 11530 853 0,'0'0'118'0,"0"0"-36"16,0 0 39-16,0 0-22 16,0 0-33-16,0 0-35 15,-21 0-1-15,73 0-13 16,13 0-14-16,18 0 11 16,-8-8-6-16,-16-1-6 15,-8 1 14-15,-20 2-12 16,-24-3 5-16,0-2 7 15,-7-6-1-15,0-1 25 16,0-1-31-16,-38-2-4 16,1 7-10-16,2 3 5 15,11 2 0-15,3 7 0 0,21 2 6 16,0 0-6-16,0 0 0 16,0 0-3-16,0 0-2 15,0 0-1-15,21 0 6 16,10 2 3-16,7 7-1 15,-11 2 5-15,18 1-3 16,-14 2-4-16,7 3 9 16,-18-2-6-16,-13 2 0 15,-7-3-3-15,0 0-1 16,0 1-1-16,-27 2-28 16,-28 1-103-16,-11-7-110 15,8-6-212-15</inkml:trace>
  <inkml:trace contextRef="#ctx0" brushRef="#br0" timeOffset="-87002">21480 11404 200 0,'0'0'694'0,"0"0"-581"16,0 0 32-16,0 0-46 15,0 0-18-15,0 0-14 0,0 0-52 16,-31-48 13-1,31 48-23-15,0 0 0 0,0 3-10 16,17 20-1-16,4 5 6 16,16 4 3-16,-6-1 3 15,-3-2-6-15,-4-3 0 16,-3-6 1-16,-15-3-2 16,-6-6 1-16,0-2-12 15,0-3-2-15,0-1-41 16,-20-2 29-16,6-3-20 15,-10 0 40-15,17 0 6 16,7-17 1-16,0-11 3 0,21-11-4 16,30-3 3-1,4-1-3-15,-3 1 0 0,-7 7 1 16,-25 7-5-16,-6 8 4 16,-7 8 0-16,-7 4 11 15,0 8-8-15,0 0 19 16,0 0-22-16,0 0-4 15,0 0-1-15,-7 8-17 16,-14 18 22-16,8 6 6 16,2 2 1-16,11-3-14 15,0 1 4-15,0-7-16 16,24-5 14-16,14-5-16 16,14-10 3-16,-8-5 16 15,8 0-4-15,6 0 6 16,1-26 0-16,-1-8 2 0,-20-3 4 15,-7-9 10 1,-17-2 27-16,-7-10 1 0,-7-8-15 16,0 7 11-16,-7 8-12 15,-14 16-14-15,4 21 31 16,10 8-26-16,7 6 0 16,-7 0-19-16,7 3-6 15,-13 37 2-15,6 14 1 16,-4 14 6-16,11 3-8 15,0-1 5-15,0-7-2 16,0-9-12-16,11-17-66 16,9-8 3-16,-6-15-54 0,10-10-81 15,-10-4-63 1,-7 0-295-16</inkml:trace>
  <inkml:trace contextRef="#ctx0" brushRef="#br0" timeOffset="-86154">22037 11256 387 0,'0'0'203'0,"0"0"-106"16,0 0-11-16,0 0-57 15,0 0-1-15,0 0 31 16,185-5 3-16,-112 5-4 16,2 0-28-16,-16-3 16 15,-15-3-17-15,-13 0-17 0,-10 3 11 16,-14-2-5-1,-7 5 13-15,0-3 13 0,0 0-17 16,0 3 2-16,0 0-20 16,0 0-5-16,-7 0-8 15,-7 0 3-15,-3 11 1 16,10 18-5-16,0 2 11 16,7 1-4-16,0-1-2 15,7-2 2-15,17-4-6 16,11-10 6-16,-11-4-2 15,7-11 3-15,-11 0 4 16,1 0 1-16,-4 0-3 0,-3-22-1 16,0-4 11-1,-4-6-3-15,-3 1 4 0,-7 5 5 16,0 0-11-16,0 12 11 16,0 3-2-16,0 7-16 15,0 4-3-15,0 0 1 16,0 0-3-16,0 0-2 15,0 4-19-15,0 12 20 16,0 5 3-16,0-4 0 16,7 0-1-16,13-5-10 15,-3-4 0-15,4-2-7 16,-7-4-1-16,3-2 16 16,4 0-2-16,-14 0 5 15,17 0 4-15,-11-11-4 16,11-6 0-16,-10 0 0 0,0 5 7 15,-7 4-7 1,3 5 0-16,-3 3-4 0,7 0-1 16,0 0-5-16,3 11 5 15,-4 6 4-15,-6 7-4 16,-7-4 3-16,7-1-3 16,0 1-7-16,-7-8 8 15,0-4-28-15,10-2 15 16,-10-6 8-16,0 0 9 15,7 0 6-15,7-12-3 16,7-10 0-16,3-4-5 16,-4 6 5-16,4 6-3 0,-17 7 0 15,7 5 3 1,3 2-8-16,4 0 2 0,-7 0-2 16,10 12 1-16,-11 2 2 15,5 0 2-15,2-5 0 16,-6-1-18-16,3-2-10 15,-10-6-16-15,14 0-14 16,-4 0-30-16,4 0-82 16,3 0-407-16</inkml:trace>
  <inkml:trace contextRef="#ctx0" brushRef="#br0" timeOffset="-84123">23890 10939 696 0,'0'0'203'16,"0"0"-78"-16,0 0 11 16,0 0 6-16,0 0-41 0,0 0-41 15,-24-111-7 1,24 111-48-16,0 0 3 0,0 19-8 16,24 29 0-16,-3 21-10 15,3 12 16-15,-11 13-6 16,1 11 0-16,-7 2 6 15,0 7-6-15,-7-5 0 16,0-3 0-16,0-9 4 16,0-20-4-16,0-23-23 15,0-20-19-15,0-19-11 16,0-12 42-16,38-3 3 16,6-15 8-16,8-31 11 15,0-8-10-15,-21-6-1 16,-11-3 0-16,-20-1 7 15,0-1-10-15,-7 2 3 0,-37 0 0 16,-15 10-5-16,8 4 5 16,6 11 0-16,7 10-3 15,17 8 3-15,15 9 0 16,6 5 0-16,0-2-13 16,0 2-4-16,51-6-36 15,21 1 30-15,11 5 20 16,-1 3-1-16,-9 3 4 15,-12 0 0-15,-16 0 2 16,-17 0-5-16,-4 0 3 0,-17 0 0 16,0 0-2-1,-7 0 10-15,0 0-3 0,0 0 10 16,0-3 3-16,0 0 8 16,0 0-25-16,0 3 4 15,0 0-5-15,0 0 0 16,0 0 0-16,-14 0-21 15,-24 12 18-15,-14 17-7 16,8 2 10-16,-1 1-5 16,31-7 3-16,-3-2-20 15,17-6 16-15,0-3-3 16,0-5 1-16,24 0-3 16,4-7 7-16,3-2 4 15,-1 0-4-15,-2 0 11 16,3-22-7-16,-4-7 0 0,-2-3 2 15,-12-2 13-15,-13 5-3 16,0 4 3-16,0 11 8 16,0 5-19-16,0 6 9 15,0 3-13-15,0 0-8 16,0 0 5-16,7 15-12 16,10 11 15-16,-10 5 0 15,14-9 1-15,3-2-4 16,3-8 0-16,4-12-13 15,7 0 13-15,7 0 4 16,0-28-1-16,6-10 1 16,-23-5 8-16,3-6-9 0,-18-2 18 15,-6-6 0-15,-7-3 30 16,0 5-27-16,0 7 1 16,-14 11 15-16,-6 14-32 15,13 11 21-15,-10 7-24 16,17 5 4-16,-7 0-12 15,7 20-3-15,-7 35 8 16,0 13-7-16,7 11 13 16,0 2-5-16,0-7 0 15,0-5 0-15,0-21-7 16,38-10-27-16,14-21 1 16,6-17 28-16,0 0-4 15,11-9 9-15,-10-25 0 0,-8 0 1 16,-13-3 0-1,-17-1 2-15,-21-1-3 0,0 2 25 16,0 1-25-16,0 6 16 16,-14 9-16-16,14 7 4 15,-7 8-11-15,7 6 7 16,-10 0-16-16,10 14-3 16,0 24 7-16,0-1 4 15,0 3 3-15,0-6-16 16,0-5 18-16,0-6-13 15,10-3 16-15,11 0-5 16,-14-3 4-16,-1-5 0 16,12-4 1-16,-18-2 0 15,0-6-5-15,0 2 6 0,0-2-1 16,0 0 0-16,0 0-5 16,-7 0-31-16,-17 0 5 15,3 0-24-15,21 0 24 16,0-11 7-16,0-3 17 15,34-9-9-15,35-3-33 16,3-5 39-16,4-1 4 16,-17 1 6-16,-15-3 2 15,-6 2 9-15,-7 3 23 16,-10 0 20-16,-14 1-8 16,-7 3 25-16,0 5-10 15,0 6-13-15,-7 8-11 16,-31 6-26-16,0 0-10 15,4 34-1-15,3 11-3 16,24 4 3-16,7-3 0 0,0-3 1 16,44-12-9-16,15-5 8 15,6-11-48-15,4-7-81 16,-11-8-147-16</inkml:trace>
  <inkml:trace contextRef="#ctx0" brushRef="#br0" timeOffset="-82067">11880 13206 589 0,'0'0'270'0,"0"0"-113"15,0 0-19-15,0 0-36 16,0 0-14-16,0 0-37 16,0 0-28-16,-66-66 10 0,104 66-33 15,0 0 0-15,3 0-3 16,-3 2 4-16,-7 25-6 16,-10-1 5-16,-21 5-3 15,0 0-3-15,0 3 7 16,-7-2-1-16,-31-4 0 15,11-4 5-15,2-13-2 16,12-2-3-16,13-9 1 16,0 0 2-16,0 0-2 15,0 0-1-15,0 0 0 16,38 0-1-16,13-7 1 16,21-11 1-16,11-3-1 0,-8 1-51 15,5 5-109 1,-5 4-30-16,-16-1-124 0</inkml:trace>
  <inkml:trace contextRef="#ctx0" brushRef="#br0" timeOffset="-81645">12200 12769 609 0,'0'0'196'0,"0"0"-20"16,0 0-53-16,-224-131-5 16,166 118-57-16,-1 13-7 15,1 0-28-15,-18 52-18 0,4 20-8 16,-4 16 0-16,1 15 4 16,40 0-3-16,4 6-1 15,31 8 0-15,0 0-5 16,66-6 7-16,47-16-2 15,35-21 0-15,13-25 1 16,4-26 6-16,-17-23-6 16,0 0 4-16,-7-26 40 15,-24-23 24-15,-34-8-5 16,-25-14-2-16,-27-12-19 0,-31-8 14 16,-7-18-45-1,-69-5 8-15,-34-1-10 0,-37 12-3 16,-8 26-12-16,-10 28 5 15,17 32-12-15,21 17-4 16,30 23-91-16,39 39-67 16,37 13-102-16,21 8-280 15</inkml:trace>
  <inkml:trace contextRef="#ctx0" brushRef="#br0" timeOffset="-79568">13207 13223 681 0,'0'0'219'0,"0"0"-123"16,0 0-9-16,0 0 14 15,0 0-52-15,0 0-24 16,0 0-22-16,0 3 1 16,0 31-1-16,0 12-1 15,0 14 10-15,0 0-5 0,0 1-7 16,0-5 9-16,0-7-9 16,7-12 0-16,3-14-1 15,-10-14 7-15,0-7-5 16,7-2 5-16,-7 0 12 15,0-2 102-15,0-36-12 16,0-25-58-16,7-20-47 16,7-8 5-16,-1-4-5 15,-2 7-3-15,-4 5 0 16,-7 8 3-16,0 16-2 16,0 16-1-16,0 17 0 0,0 18 7 15,0 8-14 1,0 0 0-16,13 36-22 0,1 22 25 15,10 14-4-15,-3-5 8 16,3-3-3-16,-3-7 6 16,-4-14-7-16,3-14 4 15,-6-13-15-15,-4-10 14 16,-3-6-16-16,0 0 17 16,0 0 8-16,0-13-5 15,17-22 11-15,-10-11-14 16,-1 6 3-16,-6 9-2 15,4 11 2-15,-4 11-3 16,-7 6 0-16,0 3-3 16,6 0 1-16,1 20-19 0,14 20 14 15,10 6-2-15,-7 0 10 16,-10-3-3-16,6-3 0 16,4-1-55-16,-10-1-13 15,10-4-59-15,-10-3-46 16,0-10-41-16,3-5-125 15</inkml:trace>
  <inkml:trace contextRef="#ctx0" brushRef="#br0" timeOffset="-78802">14015 13438 555 0,'0'0'186'0,"0"0"-24"0,0 0-37 16,0 0-53-16,0 0 0 15,0 0 1-15,-65-118-39 16,34 107 12-16,10 5-14 16,-3 3-22-16,10 3-1 15,-10 0-9-15,4 0-6 16,-1 20 5-16,4 11 0 16,17 1-7-16,0 5-3 15,0-3-18-15,31-8 13 16,6-5-22-16,-2-16 2 15,3-5 15-15,-7 0 17 16,-11 0 4-16,4-23 3 0,-10-1 0 16,-14 3 16-16,7 1 7 15,-7 5 16-15,0 4-3 16,0 7-24-16,0 4 10 16,0 0-25-16,0 0-10 15,0 0-6-15,0 0-23 16,7 21 38-16,17-4-12 15,-10 3-28-15,10-7 13 16,-4 0 3-16,11-5 16 16,-10-1 5-16,-7-5-1 15,10-2 5-15,-10 0 0 16,3-2 2-16,3-22 7 16,1-1-2-16,-4-7 20 0,4-3 8 15,-14-1-10-15,-7 4 16 16,0-2-8-16,0 5-15 15,0 0 11-15,0 1-21 16,0 3-3-16,0-4 6 16,0 6-5-16,0-3-6 15,0 1 0-15,0 2 5 16,-7 8-4-16,0 10-1 16,0 5-3-16,7 0 0 15,-7 0-27-15,0 28 9 16,-3 12 7-16,3 12 14 15,7 2 4-15,0-9-4 0,0-3 0 16,24-9-2 0,-3-7 8-16,-4-3-6 15,4-7 0-15,-8-4 2 0,5 2-6 16,-12-5 4-16,1 0-3 16,0-4-10-16,-7 1-55 15,0-6 12-15,0 0-11 16,0 0-7-16,0 0 18 15,0 0-160-15,-27-14-89 16</inkml:trace>
  <inkml:trace contextRef="#ctx0" brushRef="#br0" timeOffset="-78110">14194 13177 389 0,'0'0'94'15,"0"0"-89"-15,0 0 28 16,0 0 29-16,0 0-10 16,258 9-5-16,-183-9-4 15,1 0 8-15,-24 0-29 16,-8 0 1-16,-23 0 2 16,-14 0-7-16,-7 0 21 15,0 0 14-15,0 0 17 16,0 0 40-16,0-6-14 15,0-2-42-15,-21-4-43 16,-10 4-4-16,17 4-7 0,-10 4 0 16,4 0 0-16,13 0-7 15,0 10 3-15,7 21 4 16,0 9-3-16,0 0 0 16,14-3 1-16,30-3 2 15,1-12-16-15,7-4 0 16,-1-12-20-16,-6-6 34 15,7 0-5-15,-8 0 11 16,-6-16-4-16,-17-14 0 16,-8-4 0-16,5-6 13 15,-18-6 1-15,0-5 14 16,0-4 5-16,0 7-5 16,-7 2 6-16,-10 18-5 0,3 13-18 15,7 7 18-15,7 8-23 16,0 0-6-16,0 3-12 15,0 31-31-15,0 12 43 16,0 8 0-16,0 0 2 16,14-3-5-16,10-7 3 15,-11-8 0-15,1-7 0 16,0-12-5-16,3-5 5 16,-3-12-19-16,10 0-2 15,-3 0 16-15,10-5 10 16,-4-19-4-16,4 2 3 15,0-2 5-15,-4 7-9 0,-2 12 0 16,2 5-7-16,4 0 4 16,7 3-10-16,-4 22 1 15,4 7 11-15,0 2-54 16,13 0-93-16,-6-5-129 16</inkml:trace>
  <inkml:trace contextRef="#ctx0" brushRef="#br0" timeOffset="-76785">16260 12897 721 0,'0'0'177'15,"0"0"-2"-15,0 0-40 16,0 0-42-16,0 0-12 16,0 0-23-16,-58-94-52 15,58 94-6-15,0 17-2 16,0 23-30-16,0 17 32 0,0 3 0 15,0 3 2 1,0-5-5-16,7-8 5 0,10-6-2 16,-3-7 0-16,-1-14-44 15,-6-9-48-15,4-6-36 16,-11-4-8-16,0-4 38 16,0 0 58-16,0-9-86 15,-38-17 49-15,0-2 29 16,-7-4-73-16,14-3 33 15,-3 7 88-15,10 6 45 16,17 7 6-16,-7 7 13 16,14 8-14-16,0 0-48 15,0 0-1-15,14 11-1 16,24 3 1-16,0-2 9 16,13-10-1-16,1-2 43 0,-1 0 25 15,1 0-25-15,-7-16 27 16,-18-7 2-16,4-7-17 15,-17 2 11-15,-14-9-7 16,0 0 7-16,0-4-3 16,0-1-37-16,-14 8 2 15,-7 5-17-15,-3 15-9 16,17 8 15-16,1 4-26 16,6 2-2-16,0 0-3 15,-14 28-31-15,4 23 34 16,-4 15 0-16,14 0 4 15,0 3-2-15,0-8 0 16,0-5 0-16,14-13-3 16,16-13 8-16,1-9-13 0,-3-9 2 15,3-10-23-15,0-2 19 16,3 0 3-16,11-14 7 16,-7-15 1-16,-7-2 10 15,-11-1-9-15,-6 4-2 16,-4 6 4-16,-3 12-4 15,-7 8 0-15,0 2 0 16,0 0-3-16,7 0-22 16,0 20 3-16,7 8 21 15,3 4-1-15,-3-4-6 16,-1 1 3-16,5-9-4 16,-5-9-2-16,-6-3-13 15,0-5 15-15,10-3-3 0,-3 0 12 16,0 0 0-16,10-17 1 15,-3-5 1-15,-8-7 11 16,4 1-7-16,-10-1 20 16,-7 5 0-16,0 6-8 15,0 6 9-15,0 6-20 16,0 6 2-16,0 0-9 16,0 0-21-16,0 10 0 15,0 22 18-15,7 3-6 16,7-1-5-16,10-2-16 15,4-8 10-15,9-9-18 16,-6-3-20-16,-3-9 47 0,3-3 3 16,0 0 8-16,-4-5-2 15,-3-20 4-15,-3-5-2 16,-4-2 25-16,-17 1 6 16,0-3 15-16,0 0-2 15,0 5-16-15,-17 1-2 16,3 7-22-16,0 10 1 15,4 8-1-15,10 3-4 16,0 0 0-16,0 7-23 16,0 21 5-16,31 8 10 15,-7 7-5-15,4 0-5 16,-4-3 10-16,-11 0-19 16,1-6 13-16,3-8-2 0,-10-6-6 15,-7-6 17 1,7-4-7-16,-7-5 3 0,0 0 5 15,0-1-32-15,-14-4-11 16,-41 0-34-16,-3 0-207 16</inkml:trace>
  <inkml:trace contextRef="#ctx0" brushRef="#br0" timeOffset="-76462">16972 12712 390 0,'0'0'196'0,"0"0"-118"0,0 0-54 16,0 0-23-16,0 0 12 15,0 0-11-15,-58 148 9 16,71-131-1-16,18-5 4 15,14-10 25-15,-14-2 20 16,3 0 7-16,-10-11 22 16,-10-17-11-16,0-10-2 15,-14 1 2-15,0-3-49 16,-7 9 6-16,-27 5-34 16,-21 14-26-16,10 12-163 15,-7 0-157-15</inkml:trace>
  <inkml:trace contextRef="#ctx0" brushRef="#br0" timeOffset="-75514">17832 12714 866 0,'0'0'160'0,"0"0"-35"15,0 0 3-15,0 0-50 16,0 0-25-16,0 0-53 16,0 0-29-16,0 26 28 15,17 40-4-15,-3 2 5 16,-8-2 2-16,1-3 3 16,0 0-5-16,10-3 0 15,-10-12 4-15,14-7-11 16,-4-19-5-16,-3-7-72 15,-7-12-2-15,0-3 0 0,-7 0 51 16,0-24 16-16,0-15-18 16,-7-5 33-16,-31 2-2 15,-7 5-3-15,4 11 4 16,-14 6-18-16,14 11 14 16,10 7 8-16,7 2 1 15,17 0-4-15,7 0-10 16,0 0-31-16,7 8 39 15,48-1 1-15,3-7 5 16,14 0 2-16,11 0 0 16,-8 0 16-16,-9 0-4 15,-28-10 13-15,-11 5 10 16,-17 1-19-16,-10 2 28 16,0-1 13-16,0 3-27 15,0 0 14-15,0 0-46 0,0 0-1 16,0 5-11-16,0 19 7 15,0 7 5-15,0-3 0 16,0-3 1-16,28-1-1 16,10-12 0-16,6-4-2 15,1-8-1-15,0 0 6 16,-7 0 6-16,-11-14-9 16,-3-12 1-16,-24 1 12 15,0-4-8-15,0-3 15 16,-31 1-7-16,-20 2-10 15,-1 4-3-15,7 4 0 16,8 13-19-16,16 8-33 0,11 0-146 16,10 0-84-16</inkml:trace>
  <inkml:trace contextRef="#ctx0" brushRef="#br0" timeOffset="-74820">18746 12608 821 0,'0'0'159'16,"0"0"-16"-16,0 0-42 16,0 0 4-16,0 0-102 15,0 0-3-15,-45 31-1 16,45 47-5-16,21 8 6 0,10-5 0 15,-10-8 2-15,3-7-4 16,-4-9 6-16,-13-11-4 16,10-18 0-16,-10-10 6 15,-7-13-6-15,0-5 0 16,0 0 0-16,0 0 21 16,0-3-9-16,0-25 4 15,-17-6-8-15,10-1 1 16,7 3-7-16,0 7-2 15,0 4 1-15,0 10-7 0,0 9 6 16,31 2-17 0,0 0-8-16,4 20-16 0,-5 11 16 15,-9-2 4-15,-4 0-9 16,-10 0 25-16,-7-7-27 16,0-2-4-16,0-3 9 15,-31-5-27-15,11-7 16 16,13-2 23-16,7-3 15 15,0 0 8-15,0 0-8 16,27-6-7-16,18-14 3 16,7 1 5-16,-1-5-1 15,-6 4 0-15,-14 1 0 16,-18 4 13-16,-6 1 0 16,4 0 24-16,-11-1 25 15,0-2-36-15,0 5 24 0,0 2-22 16,-18-2-14-16,-2 6 24 15,3 0-29-15,-4 6 6 16,-3 0-6-16,17 0-7 16,0 20-4-16,7 15-1 15,0-1 3-15,7 1-4 16,31-4 4-16,7-6 0 16,6-2-10-16,8-3-83 15,9-6-11-15,-2-5-104 16,-8-6-310-16</inkml:trace>
  <inkml:trace contextRef="#ctx0" brushRef="#br0" timeOffset="-74332">19850 13055 732 0,'0'0'183'16,"0"0"-19"-16,0 0-36 15,0 0-23-15,0 0-36 16,0 0-51-16,-103-67-17 16,103 91-1-16,0 21 0 15,0 12-6-15,0 1 9 16,0-1-3-16,0-6 3 16,7-2 5-16,0-12-8 0,-7-11 0 15,6-12 2-15,-6-11-2 16,0-3 3-16,0 0 8 15,0 0 78-15,0-21 2 16,0-21-38-16,-6-18-53 16,-8 0 6-16,3-6-4 15,11 1 2-15,0-1-4 16,0 0 0-16,0 5 4 16,0 13-10-16,11 14 6 15,3 14-11-15,-8 9 6 16,1 7-12-16,10 4-5 15,-3 0 0-15,14 15-22 0,16 22 33 16,-13 6-14 0,0 8-5-16,-10-5 27 0,-7-6-17 15,-14-2-2-15,0-13 6 16,0-2-40-16,-7-10-6 16,-38 3-19-16,-13-8-86 15,6 0-102-15,7-2-515 16</inkml:trace>
  <inkml:trace contextRef="#ctx0" brushRef="#br0" timeOffset="-73311">20293 13049 356 0,'0'0'435'0,"0"0"-260"0,0 0-48 15,0 0 4-15,0 0-42 16,0 0-23-16,31-106 7 16,-31 91-45-16,0 2-8 15,-24 0-13-15,-3 2-3 16,-11 6-8-16,0 5 3 16,0 0-9-16,4 0 3 15,-4 8 3-15,7 15 4 16,17 5 0-16,14 7-16 15,0-3 16-15,0 1-14 16,0-3-29-16,21-7 34 0,10-5-20 16,7-8 3-1,7-10 17-15,-18 0 7 0,-3 0 2 16,-3-2 3-16,-7-19-1 16,-4 1 19-16,-10-3 3 15,0-5 14-15,0-1 16 16,0 0-37-16,0 4 8 15,-10 4-6-15,-4 10-18 16,0 5 16-16,14 6-17 16,0 0-4-16,0 0 0 15,-7 14-32-15,0 18 36 16,7-1 0-16,0 4 5 16,0-6-10-16,0-4 5 0,7-2-7 15,21-3 6 1,9-6-13-16,-6-6 12 0,-3-4 2 15,3-4 0-15,7 0-2 16,-18 0 4-16,11-17 1 16,-17-6 8-16,-7-6-9 15,0-3 16-15,-7 1 1 16,0 0-11-16,0 5 14 16,0 9-19-16,0 12 4 15,0 5-1-15,0 0-6 16,0 0 0-16,0 0-18 15,0 8-10-15,0 18 22 0,0 8 4 16,-7 0 2 0,7 4 1-16,0-7 3 0,0 1-8 15,17-7 0-15,4-11-16 16,3-5 17-16,-4-9-5 16,11 0 8-16,4 0 9 15,3-14-7-15,-1-10 10 16,-6-8-10-16,-3 2-1 15,3-4 24-15,-17-1-24 16,-1 10 7-16,4 7 0 16,-10 10-3-16,0 5-2 15,-7 3-3-15,0 0-12 16,7 0 1-16,0 14-22 16,3 15 33-16,-3 2 0 15,-7-2-16-15,7-9 16 0,0 3-20 16,7-12 5-16,-7-2 13 15,10 2-4-15,-4-3-1 16,12-2 2-16,-5 3 4 16,-13-3-3-16,17-3 4 15,-10-3 0-15,7 0 0 16,-4 0 3-16,-4 0-3 16,-6 0 1-16,11 0 6 15,-18 0-7-15,6 0 0 16,-6 0-94-16,0 0-120 15,0-6-187-15</inkml:trace>
  <inkml:trace contextRef="#ctx0" brushRef="#br0" timeOffset="-72948">20620 12574 649 0,'0'0'135'0,"0"0"-37"16,0 0 7-16,0 0-76 16,0 0-25-16,0 0-4 15,-31 31 0-15,31-11 0 0,0-2-5 16,0-1 14-16,0-6-9 15,0-5 0-15,17-3 2 16,-3-3 10-16,0 0-7 16,3 0 6-16,-10-15 65 15,-7-5-49-15,0-5-1 16,0-1-9-16,0 0-13 16,-24 6-8-16,-4 11-43 15,-3 7-136-15,0 2-340 16</inkml:trace>
  <inkml:trace contextRef="#ctx0" brushRef="#br0" timeOffset="-72271">21459 12811 501 0,'0'0'315'0,"0"0"-180"0,0 0 3 16,0 0-55-16,0 0 1 15,0 0-38-15,-31-58-41 16,31 58-5-16,0 22-15 16,0 12 15-16,0 14-4 15,7 4 8-15,7-6-4 16,10 2 0-16,-4-8 7 15,11-8-8-15,0-16 1 16,-17-9-1-16,0-7-6 0,10 0 14 16,-17-3-4-16,0-22 3 15,0-5-2-15,-7-4 33 16,0-3-19-16,0 3 9 16,0 8 16-16,0 8-41 15,0 13 17-15,0 5-19 16,0 0 0-16,0 0-1 15,0 5-37-15,0 21 22 16,24 8 9-16,20-2-19 16,8-7 12-16,6-4-14 15,1-7 3-15,-15-8 19 16,-13-6 0-16,-3 0 6 16,-4 0 5-16,-17-22-1 15,7-7 9-15,-14-6 8 0,0 0-7 16,0-4 12-16,-7 4-26 15,-14 4 0-15,-3 11-2 16,10 11-18-16,1 9-78 16,13 0-141-16,0 12-186 15</inkml:trace>
  <inkml:trace contextRef="#ctx0" brushRef="#br0" timeOffset="-72018">22212 12789 701 0,'0'0'212'0,"0"0"-68"0,0 0 5 15,0 0-66-15,0 0-53 16,0 0-30-16,0-9-15 16,10 43 12-16,-10 12 3 15,0 3 0-15,0-9 4 16,0-1-4-16,7-7 0 15,0-12-1-15,0-3-58 16,0-11-79-16,0-6-50 16,3 0-43-16,-10 0-244 15</inkml:trace>
  <inkml:trace contextRef="#ctx0" brushRef="#br0" timeOffset="-71740">22081 12582 459 0,'0'0'126'0,"0"0"-16"0,0 0-56 16,0 0-30-16,0 0-24 15,0 0 0-15,-51 52 8 16,71-32-2-16,18 0 11 16,7-8 21-16,-18-6 30 15,4-6 14-15,-10 0-43 16,-4 0 3-16,-3 0 37 15,-7-18-25-15,-7-5 18 16,0-5-47-16,-28 5-17 0,-3 3-16 16,-13 8-3-16,6 12-70 15,10 0-65-15,18 9-119 16,10 24-188-16</inkml:trace>
  <inkml:trace contextRef="#ctx0" brushRef="#br0" timeOffset="-71002">22494 12497 424 0,'0'0'439'0,"0"0"-258"0,0 0-73 15,0 0 3 1,0 0-27-16,0 0-82 0,-21-85-2 15,21 124-9-15,0 21 9 16,0 23-5-16,0 5 5 16,0 1 0-16,0-6 0 15,0-12 7-15,0-13-7 16,0-18 0-16,7-14 1 16,-7-15-11-16,7-5 6 15,-7-6-35-15,7 0 24 16,3 0 3-16,-10-14 11 15,0-21 1-15,0 1 0 0,0-6-1 16,0 3 1-16,-10 8 0 16,-4 9-6-16,7 11-1 15,1 9 7-15,-1 0-24 16,7 0-26-16,0 14 44 16,0 1-7-16,0-3 6 15,27-4 1-15,18-8 0 16,13 0 6-16,11 0 0 15,-4-6 4-15,-6-19 5 16,-14-7-9-16,-15-5 20 16,1-7 32-16,-24 0-32 15,-7-9 43-15,0 2-29 16,-7 3-26-16,-30 4 16 16,-1 16-18-16,7 11-4 15,17 9 10-15,0 8-11 0,7 3-2 16,-3 31-12-16,3 15 13 15,7 10-5-15,0 4 5 16,0 4 0-16,24-8-3 16,4-10 13-16,3-12-10 15,-7-15 0-15,-4-7 1 16,-6-12-5-16,10-3 9 16,-3 0-5-16,10-9 14 15,7-11-7-15,-4 3-4 16,-3 3-3-16,0 2 3 15,-10 4-4-15,16 5 1 16,-6 3-2-16,4 0-5 0,-4 0-16 16,7 23 6-16,-18 8-44 15,4 1-91-15,-17-4-96 16</inkml:trace>
  <inkml:trace contextRef="#ctx0" brushRef="#br0" timeOffset="-65654">23890 12385 553 0,'0'0'202'16,"0"0"-63"-16,0 0-39 0,0 0-70 15,0 0-9 1,0 0-21-16,-31 92 33 0,31-38 4 16,0 3-23-16,0 0 25 15,14 0-22-15,10-8-8 16,-10-6 0-16,-1-11-2 16,5-15-7-16,-12-6 0 15,-6-8 0-15,0-3-2 16,0 0-80-16,0 0-17 15,-24 0-89-15,-10-20-48 16,-4-3-54-16,-7 0 120 16</inkml:trace>
  <inkml:trace contextRef="#ctx0" brushRef="#br0" timeOffset="-65264">23704 12749 24 0,'0'0'157'16,"0"0"-103"-16,0 0-52 16,0 0-1-16,0 0-1 15,0 0 1-15,38 2 53 16,27-2 24-16,8 0 63 0,-5-2-30 15,-2-12-38-15,-4-1 10 16,-28 1-6-16,-10 2-15 16,-3 4 17-16,-21 2-25 15,0 0 10-15,0 6 3 16,0-3-32-16,0 3 16 16,0 0-42-16,0 0-5 15,0 0-8-15,0 3-14 16,0 35 15-16,0 3-11 15,0 12 18-15,31-7-8 16,-4-12-11-16,11-9-28 16,7-13 43-16,-21-12-13 0,-4 0 13 15,4 0 13-15,-3-12-10 16,-7-13 23-16,-4-9 27 16,-10-4-6-16,0-1 16 15,0-5-33-15,-31 1-19 16,-13 6-8-16,-8 9 4 15,0 10-12-15,8 10 5 16,6 8-38-16,17 3-63 16,11 35-104-16,10 6-93 15,0 5-482-15</inkml:trace>
  <inkml:trace contextRef="#ctx0" brushRef="#br0" timeOffset="-64815">24591 12727 740 0,'0'0'157'0,"0"0"-4"15,0 0-67-15,0 0-24 16,0 0-62-16,0 0 2 16,0 48-8-16,0 3 7 15,0 7-1-15,0-2 3 16,0-2 7-16,11 1-10 15,-4-4 0-15,-1-13 1 16,1-13 0-16,0-14-1 0,-7-5 0 16,0-6 15-16,7 0-15 15,-7 0 52-15,0-8 81 16,0-30-62-16,0-13-50 16,0-9-21-16,0-6 4 15,0-7-3-15,0-5 10 16,0-2-11-16,0 5 0 15,0 15 5-15,0 15-9 16,0 16 4-16,0 11 0 16,10 14-4-16,11 4-19 15,0 0-8-15,10 0-20 16,0 25 1-16,-4 9 28 16,-3 3-4-16,-10 6 4 15,-14-3-1-15,0-2-77 16,0-1 5-16,0-9-64 0,-21 1-81 15</inkml:trace>
  <inkml:trace contextRef="#ctx0" brushRef="#br0" timeOffset="-64050">25320 12580 63 0,'0'0'743'0,"0"0"-582"16,0 0-56-16,0 0 8 0,0 0-35 15,0 0-45-15,-96-123 18 16,79 123-50-16,-4 0 1 16,-3 28-4-16,4 21-5 15,6 8 7-15,14 3 0 16,0 1-16-16,0-13 14 15,14-11-21-15,23-17 4 16,-9-17-7-16,3-3 8 16,-11 0 18-16,5-14 0 15,-12-15 4-15,-6-2 12 16,-7-9-8-16,0-2 18 0,0 1 20 16,-27 0-44-1,-11 11 18-15,0 9-17 0,0 10 6 16,11 11-18-16,-4 0 6 15,10 17 1-15,4 20-6 16,17 6 6-16,0 5-3 16,24-4-9-16,41-10-53 15,18-14 26-15,6-14-3 16,-6-6 20-16,-4 0 20 16,-28-23 4-16,-13-11 0 15,-7-7 6-15,-24-1 34 16,0-10 32-16,-7-2-13 15,0-4 7-15,0 7 5 16,-21 8-37-16,4 15 13 0,3 10-17 16,1 10-20-16,13 5 14 15,0 3-24-15,0 0-6 16,-7 25 0-16,-4 30-3 16,-2 25 9-16,6 17 0 15,-7 14 1-15,-3 18-7 16,-4 3 6-16,-10 0 0 15,11-1-2-15,-4-8-18 16,17-18-33-16,7-24-29 16,0-30-3-16,24-39 38 15,27-12 47-15,8-12 4 16,13-42 72-16,-3-17 2 16,-18-8-16-16,-13-3-17 0,-38-1-27 15,0 10-12 1,-31 9-6-16,-41 21-56 0,3 24-87 15,-13 19-168-15,23 0-634 16</inkml:trace>
  <inkml:trace contextRef="#ctx0" brushRef="#br0" timeOffset="-62880">13919 14184 738 0,'0'0'190'0,"0"0"-58"16,0 0-21 0,0 0-9-16,0 0-29 0,0 0-44 15,-52-129 0-15,38 126 15 16,-3 3-37-16,-3 0-2 16,-11 0-5-16,3 0-7 15,-3 9-2-15,4 13 6 16,9 2 3-16,18 4-4 15,0 1-4-15,0 2 6 16,25 1 2-16,26 2-4 16,21-3-1-16,-3 1 5 15,-4-4 0-15,-6 1-1 16,-28-12 3-16,-11 3-6 16,-9-6 4-16,-11-2-2 15,0 1-3-15,0 2-5 0,-17 3 10 16,-28-4 5-16,-14 3 2 15,15-14-7-15,-8 0 0 16,1-3-12-16,13 0-45 16,10 0-41-16,4-12-40 15,17-11-50-15,7-3-148 16</inkml:trace>
  <inkml:trace contextRef="#ctx0" brushRef="#br0" timeOffset="-61372">14128 14072 620 0,'0'0'237'0,"0"0"-151"0,0 0-26 16,0 0-21-16,0 0-30 16,0 0 52-16,21 103-25 15,0-51-8-15,3-1 7 16,7 3-26-16,-4-3 3 15,-3-2-11-15,-3-11 3 16,-7-7 2-16,3-8-6 16,-10-11-37-16,0-10-34 15,-7-2-3-15,0 0 51 16,0-5-6-16,0-24-42 16,-14-3 68-16,-10 1 6 0,-4-1 0 15,-3 4 8-15,11 5-2 16,9 5 17-16,5 10-10 15,6 2-14-15,0 4 9 16,0 2-11-16,0 0-9 16,17 0 3-16,17-6 0 15,28 3 5-15,-4-2 1 16,8-1 0-16,-8-3 10 16,-3 0-9-16,-10 1 14 15,-18 2-3-15,-13 3-6 16,-14 3 4-16,0 0 12 15,0 0 21-15,0-2 32 0,0-7-18 16,-7 0-43 0,-13 3-4-16,-4 4 0 0,-4 2-9 15,-3 0-1-15,-7 0-3 16,11 8-3-16,3 15 6 16,3 0 0-16,14 6-2 15,-3-9 1-15,10 0 1 16,0-3 0-16,17-5 0 15,21-10-9-15,14-2-7 16,-1 0 16-16,1 0-6 16,-14-12 12-16,-18-3-6 15,4-4 0-15,-17 0 4 16,7-1 1-16,-14 5 0 16,0 12-4-16,0-5 25 15,0 8-18-15,0 0 7 0,0 0-15 16,0 0-20-16,0 20 14 15,0 8-4-15,7 8 10 16,31-9 0-16,20-4 11 16,11-2-11-16,-4-19 0 15,-6-2 3-15,-8 0-1 16,1-9 1-16,-1-25-2 16,-13-6 4-16,0-3 3 15,-7 3-7-15,-11 0-1 16,5 3 4-16,-12 11-4 15,-6 12 0-15,0 6 0 16,10 8 0-16,-3 0-16 0,14 2-11 16,9 24 1-16,-6 0-28 15,7-3 19-15,-17-7-21 16,3-4 14-16,-17-6 9 16,0 0-6-16,-7-6 39 15,0 0 1-15,0 0 15 16,0-18 3-16,-7-2-3 15,-24 0 11-15,-7 4 4 16,-7 1-17-16,1 2 21 16,9 12-23-16,-3 1-11 15,7 0-1-15,11 22-1 16,13 13 1-16,7 2-2 16,0 0-5-16,45-6 7 0,20-8-28 15,17-11-6 1,8-12 25-16,-4 0-10 0,-4 0 19 15,-23-23-7-15,-15-9 17 16,-13-5-9-16,-10-3 32 16,-11-5 11-16,4-10 31 15,-14 2-22-15,0-8-12 16,0 7-2-16,-24 8-8 16,-3 11 4-16,2 13-11 15,12 12-3-15,6 10 4 16,0 0-25-16,7 0-13 15,0 22-3-15,0 23-2 0,0 19 18 16,21 1 0 0,3-2 6-16,-11 0-13 0,18-12 7 15,-10-5 0-15,3-15-4 16,-10-5-19-16,-7-20 10 16,0-6-13-16,-7 0 26 15,0 0 2-15,6-4 11 16,-6-21 2-16,7-7-14 15,10-4 6-15,-10 1-7 16,0-3 0-16,7 10 1 16,-4 3-6-16,-3 7 5 15,7 7 0-15,-7 9-2 16,0 2-24-16,17 0-15 16,-10 0 19-16,-1 18-17 15,4 6 38-15,-17 2-14 0,7 0 15 16,-7-1-8-16,14-5 15 15,10-2-8-15,11-4 1 16,20-3 0-16,3-2-6 16,7-9 3-16,18 0-11 15,-1 0-47-15,-9 0-127 16,-5 0-322-16</inkml:trace>
  <inkml:trace contextRef="#ctx0" brushRef="#br0" timeOffset="-57315">11873 15273 467 0,'0'0'220'0,"0"0"-109"0,0 0-29 16,0 0 1-16,0 0-27 16,0 0-13-16,0 0-10 15,141-34 17-15,-103 30-7 16,-7 2-12-16,-4-1 12 16,-20 3-20-16,0 0-3 15,-7 0-8-15,0 0-9 16,0 0 8-16,0 0-11 15,-7 0-6-15,-14 12 0 16,-10 6 6-16,-6 6 4 16,9-2 3-16,14-6-4 15,4-8-5-15,10 4 2 16,0-4-1-16,0 4-2 16,17-7-3-16,11 7-9 0,16 2 11 15,8 0-5-15,0 0 9 16,-8 0 0-16,-6 1 0 15,-7-1-4-15,-10-2 4 16,-4-7 0-16,-17 4-3 16,0-3-4-16,0-6 6 15,0 6-6-15,0-4-4 16,-45 4 11-16,-6-6 9 16,-4 0 0-16,-4 0-9 15,14 0-35-15,8 0-79 16,16-8-12-16,14-10-46 15,7 4-49-15</inkml:trace>
  <inkml:trace contextRef="#ctx0" brushRef="#br0" timeOffset="-56916">12179 14970 481 0,'0'0'200'0,"0"0"-34"16,0 0-47-16,0 0-32 15,0 0-23-15,-230-66-17 16,199 66 1-16,3 0-40 16,-10 17 6-16,7 32-14 15,0 13-5-15,11 21-5 16,6 4 11-16,14 4-1 0,0 9 0 16,21-9 2-1,30 10-2-15,25-13 0 0,13-16-7 16,21-29 2-16,11-29-12 15,2-14 17-15,11-20 15 16,-17-37 19-16,-3-6 76 16,-32-6-5-16,-30 3-31 15,-31-5-11-15,-21-9-15 16,0-6-18-16,-31-15-10 16,-48 2-18-16,-18 10 4 15,-23 13-6-15,24 23-4 16,6 34 3-16,25 19-68 15,20 5-56-15,25 53-111 0,20 24-67 16,6 7-591-16</inkml:trace>
  <inkml:trace contextRef="#ctx0" brushRef="#br0" timeOffset="-56173">13592 15504 627 0,'0'0'153'16,"0"0"-40"-16,0 0 52 15,0 0-59-15,0 0-23 16,0 0-11-16,-34-60-4 16,23 60-24-16,11 0-27 15,0 0-8-15,0 0-9 16,0 0-7-16,-7 6-9 15,7 20 13-15,0 5-1 16,0-2 4-16,0 0 0 0,31-1 2 16,14-5-2-16,7-8 0 15,-1-10 0-15,8-5 0 16,9 0 0-16,-9-34 2 16,13-8-1-16,-10-16 14 15,-28 0-4-15,-3-10 20 16,-31 5 30-16,0 9-14 15,0 5-13-15,-13 15-7 16,-18 14-10-16,10 11 6 16,4 7-18-16,10 2-5 15,0 0-4-15,-7 37-10 16,-3 16 12-16,3 16 2 0,14 8 0 16,0 12-6-1,0 6 2-15,0 17 2 0,0 4-15 16,0 1-18-16,0-15-2 15,14-21-28-15,24-35 8 16,14-23 42-16,-8-14 9 16,8-9 6-16,-7-6 12 15,-1-20 8-15,-13-11 40 16,-3 3-29-16,-11-12-14 16,-17 3-7-16,0-8-10 15,-7-4-1-15,-38 4-7 16,-6 5-58-16,-18 0-32 15,-3 9-83-15,-4 11-90 0,0 1-393 16</inkml:trace>
  <inkml:trace contextRef="#ctx0" brushRef="#br0" timeOffset="-55825">13547 15173 777 0,'0'0'139'15,"0"0"-12"-15,0 0-55 0,0 0-55 16,0 0-17 0,0 0-1-16,-96 23 0 0,89 5 1 15,7 1-17-15,0-9-2 16,0-5-2-16,45-4 16 15,13-6 3-15,11-5 4 16,-4 0 0-16,-20-5 42 16,0-21 15-16,-31 0 25 15,-14 0-9-15,0-6-29 16,0 6-24-16,-28 4-22 16,-30 14-26-16,3 8-152 15,10 0-94-15,31 30-430 16</inkml:trace>
  <inkml:trace contextRef="#ctx0" brushRef="#br0" timeOffset="-55117">15181 15189 261 0,'0'0'621'0,"0"0"-526"15,0 0 58-15,0 0-52 0,0 0-20 16,0 0-21-16,-24-105-27 15,24 105-16-15,0 8-17 16,0 33-19-16,0 10 16 16,24 12 3-16,-4 0 0 15,4-9-2-15,-10-5 6 16,0-12-4-16,-7-17 0 16,-7-6 2-16,0-8-1 15,10-6 4-15,-10 0-2 16,0 0 30-16,0-27 48 15,0-17-40-15,0-11-32 16,-10-5 8-16,3-9 7 16,7-3-16-16,-7 1 2 0,0 11-5 15,7 21 1-15,0 16-6 16,0 20 0-16,0 3-3 16,0 0 1-16,0 34-20 15,31 21 12-15,10 10 0 16,14-2 9-16,-3 0-11 15,-7-11-6-15,13-1-15 16,-13-5 16-16,-1-9-11 16,1-11 9-16,-17-9 19 15,-11-17-4-15,-3 0 4 0,6-13 14 16,-3-29 41 0,4-6 1-16,-14-7-21 0,-7-4-15 15,0-4-1-15,0-9-18 16,-7 4 8-16,-14 5-9 15,-3 11 3-15,4 10 0 16,13 21-3-16,-4 19-12 16,11 2-37-16,0 41-99 15,0 29 64-15,18 10-49 16,9 0-106-16,4-11-179 16</inkml:trace>
  <inkml:trace contextRef="#ctx0" brushRef="#br0" timeOffset="-54771">16246 15344 469 0,'0'0'292'0,"0"0"-182"16,0 0 11-16,0 0-41 15,0 0-32-15,-230-26-10 16,209 26-28-16,-3 6-5 15,24 17-4-15,0 6-1 16,0 8 0-16,0-11-2 16,38-2 8-16,14-11-6 15,-7-8 2-15,-1-5 0 16,-6 0 30-16,-10-3 21 0,2-25 40 16,-16-3-4-1,-14-9-39-15,0-1 5 0,0-1-30 16,-44 1-22-16,2 7 2 15,-13 9-5-15,21 7-6 16,17 16-41-16,10 2-95 16,7 6-96-16,24 16-132 15</inkml:trace>
  <inkml:trace contextRef="#ctx0" brushRef="#br0" timeOffset="-54156">16683 15058 942 0,'0'0'125'0,"0"0"65"15,0 0-57-15,0 0-53 16,0 0-34-16,0 0-36 16,-14-57-10-16,14 66-8 15,-6 31-8-15,6 0 16 16,0 3 9-16,0-5-9 15,0-7 0-15,0-12-2 16,0-5 5-16,0-7-3 16,0-7 5-16,0 0-5 15,0 0 28-15,0-18-12 0,0-17 23 16,0-15-25 0,0-8-13-16,13-13 14 0,1-3-6 15,3-4-7 1,-3 7 18-16,0 16-19 0,-4 21-1 15,-3 23 3-15,0 5-2 16,0 6-2-16,0 12-18 16,-1 33-4-16,18 17 18 15,-3 5 5-15,-4-7 0 16,4-12-2-16,-7-10-8 16,3-15 1-16,-10-3-2 15,7-20-10-15,-14 0 20 16,6 0-11-16,1 0 12 15,17-18-3-15,-3-19 8 0,10-5-5 16,-10 0 0-16,-4 12 2 16,-3 1 1-16,-1 12-1 15,-13 9-2-15,11 8 0 16,-11 0-2-16,13 11-8 16,-6 32-9-16,14 17 19 15,-11 6-4-15,-3-3 4 16,0-12-13-16,0-2-48 15,7-4-54-15,3-11-20 16,10-1-52-16,11-5-83 16,-7-8-176-16</inkml:trace>
  <inkml:trace contextRef="#ctx0" brushRef="#br0" timeOffset="-53548">17484 15259 437 0,'0'0'274'0,"0"0"-115"15,0 0-15-15,-65-152-55 16,20 121-20-16,7 5 2 16,1 0-40-16,9 15-13 15,4 11 3-15,3 0-21 16,4 17-3-16,-3 23-1 16,-4 11 4-16,10 4-5 15,14-7 5-15,0 1-11 16,0-16-15-16,7-3-51 0,30-19 29 15,8-8 9-15,-7-3 27 16,7 0 8 0,-11-14 6-16,-3-9-2 0,0-2 29 15,-24-3 11-15,0 3 25 16,-7 0-10-16,0 11-17 16,0-4 1-16,0 11-30 15,7 7-3-15,-7 0-6 16,6 0-13-16,12 0-15 15,-5 25 3-15,1 0 20 16,10-4 0-16,-3-8-27 16,10-3-1-16,-4-8 6 15,-3-2 0-15,7 0 22 0,-10-14-4 16,0-15 9 0,-11-6 4-16,-3-13 2 0,-7-6 50 15,0-9 11-15,0 0-17 16,0 6-7-16,-24 11 5 15,10 16-4-15,0 12 1 16,7 15-27-16,-3 3-8 16,10 0-10-16,-7 14-28 15,7 29 12-15,0 18 12 16,0 7 8-16,0-5 0 16,0-6-4-16,17-12-5 15,4-1-8-15,0-4-70 16,10-3-4-16,-7-12-54 15,-11-13-43-15,1-6-66 16,-7-6-122-16</inkml:trace>
  <inkml:trace contextRef="#ctx0" brushRef="#br0" timeOffset="-52878">17656 15171 70 0,'0'0'256'16,"0"0"-231"-16,0 0 113 15,0 0-32-15,0 0-88 16,0 0-17-16,28-26 29 15,34 26 45-15,10-6-2 16,-7-12-6-16,4 10-5 16,-24 2-13-16,-1-2 7 15,-16 4-14-15,-18 4-20 16,-10-3 16-16,0 1-4 0,0-1 59 16,0-8 20-16,0-4-35 15,-24 4-40-15,10-7-38 16,-10 10 5-16,17 8-3 15,7 0-2-15,0 0-7 16,0 0 1-16,-7 32-20 16,7 7 26-16,0 11 0 15,0 1-2-15,0-17 0 16,21-4-10-16,17-9-4 16,7-12 16-16,6-6-10 15,-6-3 10-15,0 0 0 16,-8-20 0-16,-16-6 9 15,10-11-2-15,-31-2 19 0,0-8 11 16,0-1-11-16,0-4 7 16,-21-2-17-16,-3 11-6 15,11 12 15-15,6 13-19 16,-4 12 4-16,11 6-6 16,0 0-4-16,0 0-1 15,0 18-15-15,0 22 10 16,0 11 0-16,0 4 6 15,0-1 0-15,0 1-2 16,0-4 1-16,24-14-11 16,-10-5-26-16,10-16-16 15,-3-9 32-15,3-7 7 0,3 0 15 16,11 0 11 0,-7-21-8-16,-3-4-2 0,3-1 2 15,-11 6 2-15,-9 8 3 16,9 6-8-16,-6 6 0 15,17 0-2-15,7 6-8 16,-4 20 2-16,-3 11-28 16,0-5-72-16,-3 5-60 15,3-3-57-15,-1-8-122 16</inkml:trace>
  <inkml:trace contextRef="#ctx0" brushRef="#br0" timeOffset="-52394">18952 15216 662 0,'0'0'119'16,"0"0"-25"-16,0 0-42 15,0 0-31-15,0 0-17 16,0 0 14-16,155-20 22 15,-117 20-20-15,0-7 7 16,7-4-11-16,-18 6 1 16,-10-5 22-16,-17-3-4 15,0-4 21-15,0-3-14 16,0-12-21-16,-31 7-3 0,-7-7-18 16,1 9 5-1,16 9-2-15,-3 6-3 0,17 2 0 16,7 6-2-16,0-3-2 15,0 3 3-15,0 0 1 16,0 0 0-16,0 0-7 16,7 0 5-16,24 0 2 15,14 0 3-15,13 5-3 16,-6 7 8-16,-1-1-8 16,-6 1 0-16,-14 2-2 15,-7-2 3-15,-10 8-1 16,-7 0 0-16,-7-1 7 0,0 7-5 15,0 3-2 1,-7 3-3-16,-31 2-44 0,-7-3-176 16,0 1-130-16</inkml:trace>
  <inkml:trace contextRef="#ctx0" brushRef="#br0" timeOffset="-49191">20087 14644 694 0,'0'0'184'16,"0"0"-49"-16,0 0-29 15,0 0 0-15,0 0-78 16,0 0-9-16,0 0-19 16,-24 51 0-16,10 12 9 0,7 7-8 15,1 4 5-15,6-1 15 16,0-4-9-16,0-6-5 15,0-14-7-15,0-16 8 16,0-6-7-16,6-16 0 16,-6-5-2-16,0-6-25 15,7 0-77-15,0-9 22 16,7-37-14-16,3-19-82 16,-10-18 24-16,-7 0-143 15,0 8 44-15,-52 7 133 16,-6 8 119-16,-4 5 59 15,4 4 116-15,20 0 9 0,17 0-35 16,21 5-66-16,0 2-10 16,0 7-15-16,28 11-32 15,27 12 7-15,-4 9-17 16,15 5-13-16,-1 5 10 16,11 33-13-16,-11 11 0 15,-3 8-4-15,-28 2 9 16,-10 4-5-16,-10 0 0 15,-14 3 3-15,0-1-5 16,-14 5 2-16,-24-2 0 16,-6-5-6-16,6-9 9 0,17-11-7 15,14-17-2 1,7-8-29-16,7-11 34 0,52-3-8 16,16-4 9-16,-2 0-1 15,23-9 6-15,-14-17-5 16,1-8 0-16,-18-3 2 15,-13-3 2-15,-14 2-1 16,-18-5 8-16,-9 5 42 16,-11 8-29-16,0 1 34 15,0 10-23-15,-31 8-27 16,10 11 25-16,-3 0-32 16,3 0 0-16,-3 1-2 15,10 28 4-15,1 12-3 16,13 1 0-16,0 10 0 0,0-1-1 15,13-5 1-15,15-3 0 16,10-20-3-16,0-6 10 16,13-12-7-16,1-5 0 15,-1 0 6-15,1-31 0 16,0-9-6-16,-15-11 0 16,8-7 12-16,-21-4-1 15,-10 2 8-15,-7-1 6 16,-7 2 5-16,0 1 16 15,0 7-40-15,-7 14 4 16,-7 17 22-16,4 8-31 16,3 12 19-16,7 0-20 15,0 9-18-15,0 36 9 16,0 18 9-16,0 17 0 16,0-2-4-16,0-1 13 0,0 0-18 15,17-3-11-15,-3-16-142 16,6-15-39-16,11-21-313 15</inkml:trace>
  <inkml:trace contextRef="#ctx0" brushRef="#br0" timeOffset="-48044">20991 14984 502 0,'0'0'140'0,"0"0"-73"0,0 0-57 16,0 0 51-16,0 0-8 16,238-68-40-16,-159 51 27 15,10 2-28-15,-6-5 1 16,-25 9 11-16,-20-1-22 16,-14 6 22-16,-17 6 4 15,-7 0-23-15,0 0 44 16,0 0-17-16,0 0 18 15,0 0 7-15,0 0-54 16,0 0 3-16,0 0-6 16,0 0-31-16,0 23 23 15,0 18-1-15,0 13 9 16,0 0 2-16,14 0 4 0,17-8-9 16,3-14 3-1,4-8-21-15,7-14 20 0,-8-5-25 16,1-5 26-16,-3 0 5 15,-11-15 9-15,-4-21-14 16,-3-7 0-16,-3-3 9 16,-14 1 5-16,0-5-4 15,0 11 2-15,-20 5 5 16,-11 17-9-16,24-1 6 16,0 16-7-16,-3 2 0 15,10 0-14-15,-7 6-13 16,7 25 20-16,0 9-5 0,0 9 13 15,7-4-8-15,23 7 0 16,15-13 7-16,0-7-19 16,-14-12 12-16,-4-4-1 15,-3-16-4-15,-10 0-2 16,0 0 7-16,10 0 0 16,3-30 11-16,-2-16-11 15,2 3 0-15,-3-3 0 16,-3 3 2-16,-4 9 10 15,-10 9-6-15,-7 13-1 16,0 0 5-16,0 10-7 16,0 2-3-16,7 0-12 15,0 0 11-15,-7 8-25 16,13 24 26-16,5-1 0 16,-12 7-8-16,1-1-4 0,7 3 12 15,-4-15 0-15,4-5-5 16,-7-6 1-16,7-8 3 15,3-3-12-15,-3-3 6 16,-1 0-2-16,12-6 9 16,2-22 0-16,-3-6 6 15,4-4 6-15,-4 7-12 16,-11 5 6-16,-6 6-5 16,4 9 17-16,-5 2-18 15,-6 5 0-15,7 4 0 0,0 0-9 16,7 0 4-1,3 24 1-15,-3 8-2 0,-7-4-4 16,0-2 10-16,10-3 0 16,-10-12-1-16,0-2 9 15,6-3-8-15,-6-6 0 16,17 0 2-16,14 0 3 16,-3-26-4-16,16-14-1 15,-6-3 7-15,0 3 1 16,-15 3-3-16,1 8-5 15,-17 9 6-15,-7 7 5 16,0 6-11-16,0 7 0 16,0 0-5-16,10 8-12 15,-3 21 15-15,10 0 2 16,-11 0 0-16,1-4-13 0,3-11 13 16,-3-2 0-16,0-12 0 15,-7 0 11-15,17 0-11 16,14 0 0-16,3-20-8 15,4-6-23-15,-8 7-198 16,-13 1-602-16</inkml:trace>
  <inkml:trace contextRef="#ctx0" brushRef="#br0" timeOffset="-42412">24065 14638 534 0,'0'0'151'16,"0"0"11"-16,0 0-43 0,0 0-10 15,0 0-2 1,0 0-49-16,-7-74 16 0,7 74-55 15,0 0-19-15,0 14 0 16,0 15-7-16,0 19 7 16,0 15 0-16,0 6 9 15,0 14-4-15,0 8-5 16,0 4 0-16,0-1-2 16,0-11 13-16,7-12-11 15,17-19 0-15,-10-15 2 16,0-17-16-16,3-8 14 15,-3-12-21-15,0 0 16 16,17-4-4-16,13-30-3 16,-6-15-5-16,-17-5-31 15,-21 3 48-15,0 0-47 0,-14-4-3 16,-44 4 40-16,13-1-18 16,-17 7 27-16,21 16-7 15,10 9 7-15,24 11-9 16,0 5 10-16,7 4 0 15,0 0-6-15,0 0-17 16,0 0 9-16,0 0-11 16,7 0 0-16,44 0 20 15,8 0 7-15,6-1-2 16,4-13 7-16,-11 8 1 16,-13-3-8-16,-21 6 0 15,-10-3 6-15,-7 4 4 0,-7-2-10 16,0 4 15-16,0-2 25 15,0-1-36-15,0 0 23 16,0 3 0-16,0-3-17 16,0 3 33-16,0 0-25 15,0 0-1-15,0 0-17 16,-31 0-11-16,-4 0 11 16,-2 23 0-16,13 3 0 15,3-3-12-15,14-1 12 16,7 2-25-16,0-2 25 15,0 1-27-15,21-5 23 16,10-4 4-16,-4-12 0 16,-3-2-11-16,-3 0 11 15,3 0 0-15,-17-14 2 0,7-14 10 16,-8 5-12-16,-6-3 6 16,0 0-6-16,0 6 37 15,0 9-28-15,0 11 2 16,0 0 12-16,0 0-23 15,0 0-7-15,0 7-13 16,0 17 20-16,18 2-8 16,9 0 8-16,4-12 0 15,7-3-8-15,7-11 20 16,6 0-12-16,-6 0 0 16,0-25 7-16,-11-9 4 15,-3-9-11-15,-7-6 0 0,-10-3 10 16,-7-2 6-16,-7 0-2 15,0 0 23-15,-14 5-30 16,-17 12 36-16,10 8-36 16,4 15 11-16,10 11 16 15,0 3-31-15,0 0-6 16,1 26-15-16,-1 31 18 16,-4 14-9-16,11 12 9 15,0 0 0-15,24-7-7 16,14-9 7-16,7-19 0 15,7-16-6-15,-8-15-6 16,8-17 4-16,-7 0 8 16,-1-5 0-16,-9-33 11 15,-11 1 3-15,-4-9-14 0,-13 1 0 16,-7-4 8-16,0 3 1 16,0 12-7-16,-7 11-2 15,-6 12 23-15,6 11-8 16,7 0-18-16,0 0 3 15,0 5-30-15,7 24 24 16,24 5-4-16,3 9-1 16,11-2 7-16,-14 3-30 15,6 6 27-15,-16-11 7 16,3 5-17-16,-17-19 6 16,-7-2-10-16,0-8-28 15,0-7 36-15,-17-5-32 0,-11-3 42 16,4 0 1-1,4 0 2-15,13-3 3 0,7-11-3 16,0-4 0-16,0-5-3 16,37-13 11-16,15-2-8 15,13-7 0-15,1-1 3 16,2 6-9-16,-16-1 6 16,-21 10 0-16,-3 6-4 15,-15-4 16-15,-2 4-12 16,-11 2 0-16,0 3 4 15,0 2-3-15,0 7 3 16,0 8 4-16,0-3 12 16,0 4-7-16,0 2-18 0,0 0 5 15,-24 11-23-15,10 28 16 16,-10 8 7-16,17 3 0 16,7-9 1-16,0 2 9 15,7-11-10-15,37-7 0 16,8-11 5-16,24-2 1 15,6-6-6-15,8-6-3 16,-11 0-73-16,-21 0-326 16</inkml:trace>
  <inkml:trace contextRef="#ctx0" brushRef="#br0" timeOffset="-38933">1276 9401 549 0,'0'0'131'0,"0"0"-50"15,0 0 10-15,0 0-31 16,0 0 0-16,0 0-5 16,0 0-35-16,0-9 34 15,0 9-7-15,0 0-14 0,0 0 28 16,-11 0-30-16,5 0 11 15,-8 0-3-15,0 0-35 16,-3 0 14-16,-11 0-8 16,-3 0-10-16,-13 0 8 15,-1 0-8-15,0 0 0 16,1 0-1-16,16 0 10 16,11 3-9-16,3 3 0 15,7-4 3-15,7 1-10 16,0-3 7-16,0 3 0 15,0 0-3-15,0 3 0 16,0 5 3-16,0 1 0 16,0 5 1-16,0 3-4 0,0 2 3 15,0 4 0-15,0 0-3 16,7 5 9-16,-7 1-6 16,7-1 0-16,0 1 4 15,-7-1-6-15,0 3 4 16,10-2-2-16,-10 3 6 15,0-6 3-15,0-1-3 16,0-6-5-16,0 1 3 16,0 0 9-16,0-2-9 15,0-5-4-15,0 1 5 16,0 3 5-16,0-2-6 16,0-1 5-16,0 3-5 0,0-3 24 15,0 0-28 1,0-3 8-16,0-2 0 0,7-3 0 15,-7-1-4-15,7 0-1 16,0-4 3-16,-7 2 1 16,0-1-5-16,0 0-2 15,7 0 0-15,-7-1 9 16,0 2-11-16,0 0 2 16,7 2 0-16,-7 1 2 15,0 0-1-15,0-5-1 16,0 3 0-16,0-2 6 15,7 4-9-15,-7 0 3 16,10-3 0-16,-10 2 0 16,0-2 1-16,0 2-1 15,7 1 0-15,-7-3 7 0,0 0-9 16,0 2 2-16,0 0 0 16,0 4-3-16,0-4 3 15,0-5 0-15,0 0-2 16,0 0 11-16,0 0-11 15,7 3 2-15,-7-1 0 16,0 1-2-16,6 0 2 16,1 1 0-16,0-2 0 15,17 0 10-15,-10-2-10 16,10-1 0-16,4-2 2 16,9 0 7-16,8 0-7 15,-7 0-2-15,20-8 0 0,8-9 0 16,23-9-63-16,14-6-146 15,-6-7-161-15</inkml:trace>
  <inkml:trace contextRef="#ctx0" brushRef="#br0" timeOffset="-32991">12065 16374 252 0,'0'0'679'15,"0"0"-542"-15,0 0-5 16,0 0 27-16,0 0-38 15,0 0-51-15,0 0-8 16,24-19-26-16,-24 19-8 16,0 0-7-16,0 0-17 15,0 0 1-15,0 0-5 16,0 0-16-16,0 0 15 16,0 24-11-16,0 5 12 0,-6 0 4 15,-12-1 5-15,18-5-11 16,0-3 2-16,0-6 0 15,0-2-5-15,0-7-3 16,18 1-1-16,9-6 4 16,11 0-11-16,14 0 13 15,6 0 0-15,4 0-3 16,-11-11-4-16,-16-3 10 16,-4 8 0-16,-24 0-4 15,0 0 9-15,-7 6-5 16,0-8 0-16,0 2 2 15,0 0 9-15,0 6-11 16,0-6 13-16,0 6 15 16,0 0-27-16,0 0 14 0,0 0-12 15,0 0 3-15,0 0-2 16,0 0-4-16,0 0-6 16,0 0 1-16,0 6-15 15,0 14 19-15,0 6-3 16,0 5 8-16,0-5-3 15,0 0-1-15,0-1 0 16,17-5-4-16,-10 3-16 16,6-14-35-16,-6 3-61 15,10-12-42-15,-3 0-14 16,0 0-47-16,10-9-277 16</inkml:trace>
  <inkml:trace contextRef="#ctx0" brushRef="#br0" timeOffset="-32542">12688 16113 192 0,'0'0'527'0,"0"0"-401"16,0 0-14-16,0 0-10 16,-237-128-34-16,192 116 15 15,10 12-39-15,-2 0-21 16,-1 0 5-16,0 0-27 15,-7 26 3-15,1 11-4 16,-1 15 7-16,4 5-8 16,-4 6 1-16,7 8 0 0,14 12 2 15,24 6-2 1,0 5 0-16,24-3 0 0,35-1 5 16,30-11-10-16,0-13-6 15,8-29-18-15,13-17 20 16,3-20 7-16,11-11 2 15,3-35 12-15,7-11-8 16,-24-13 24-16,-13-1 17 16,-22-5 15-16,-16-13 17 15,-39-6-15-15,-13-2-22 16,-7 0 1-16,-34 5-30 16,-63 10 7-16,-23 16-18 0,-21 17-17 15,-7 23 15 1,7 17-16-16,31 9-32 0,35 21-40 15,37 22-94-15,24 18-91 16,14 1-418-16</inkml:trace>
  <inkml:trace contextRef="#ctx0" brushRef="#br0" timeOffset="-31785">14104 16579 775 0,'0'0'194'16,"0"0"-81"-16,0 0 37 15,0 0-24-15,0 0-32 16,0 0-28-16,-7-59-26 16,7 59-25-16,0 0 0 15,0 0-15-15,0 0 0 0,0 0-2 16,0 8-13-16,0 23 15 15,0 7 0-15,0-4 2 16,0 3-2-16,14-5 0 16,24-14 0-16,0 1-1 15,0-14 11-15,3-5-9 16,-3 0 4-16,6 0-2 16,-13-24 14-16,-3-9-15 15,-4-10 2-15,-17-8 14 16,-7-6-11-16,0-1 24 15,0 7-6-15,0 14-11 16,-7 17 16-16,0 6-13 16,7 10-11-16,-7 4 3 0,7 0-7 15,-10 0-4-15,10 0-3 16,-7 35-19-16,-14 17 24 16,15 25 0-16,-19 11 0 15,12 10 2-15,-1 16 7 16,-3 18-11-1,3 11 2-15,14-12-23 0,0-22-9 16,0-46-24-16,52-35 40 16,23-16 13-16,-3-12 6 15,18 0 4-15,-8-32-2 16,-16 0-2-16,-28-1 9 16,-18-11-10-16,-20-7 1 0,0-6-3 15,-34-6 0 1,-42 5-28-16,4-5-22 0,-17 6-59 15,6 6-28-15,-6 5-52 16,23 3-76-16,4 9-270 16</inkml:trace>
  <inkml:trace contextRef="#ctx0" brushRef="#br0" timeOffset="-31409">13860 16228 930 0,'0'0'135'16,"0"0"-46"-16,0 0-10 16,0 0-42-16,0 0-37 15,0 0-9-15,0 6 7 16,-14 13 2-16,4-4-5 15,10 1 5-15,0-9 0 16,0-5-1-16,0-2 9 16,0 0-7-16,0 0 8 15,0 0 2-15,17 0 33 16,4-14 28-16,-4 1 3 16,-10 0-4-16,-7-4-52 15,0 9 8-15,0-1-27 0,0 6-2 16,0 3 1-16,0 0-57 15,0 0-85-15,0 6-106 16,28 14-195-16</inkml:trace>
  <inkml:trace contextRef="#ctx0" brushRef="#br0" timeOffset="-30450">15387 16325 617 0,'0'0'220'0,"0"0"-18"16,0 0-50-16,0 0-4 16,0 0-48-16,0 0-8 15,-38-103-29-15,38 103-28 16,0 0 8-16,0 0-34 15,0 0-1-15,0 0-8 16,0 23-19-16,0 23 19 16,0 11-4-16,0 0 4 15,0 0 0-15,0 1 8 16,7-7-9-16,3-17 1 16,-3-8 0-16,0-15-2 15,-7-6 5-15,0-5-3 0,7 0 10 16,-7 0-5-16,0-18 14 15,14-28-12-15,-7-15-5 16,3-4 6-16,-3-7-8 16,0 3 1-16,-7 6-3 15,0 0 8-15,0 12 0 16,0 5-6-16,0 15 0 16,0 14-6-16,0 8 0 15,6 9-9-15,1 0-1 16,17 0-21-16,11 0 9 15,27 0 1-15,3 20 12 16,-13 12 3-16,-1-1-14 16,-13 6 3-16,-14 3 2 15,-24-8-3-15,0 6-6 16,0-7-7-16,-45 2 2 0,-6 5-11 16,-25-7-25-16,18 1-37 15,6-6-35-15,21-1-92 16,31-5-309-16</inkml:trace>
  <inkml:trace contextRef="#ctx0" brushRef="#br0" timeOffset="-29355">15848 16583 494 0,'0'0'377'0,"0"0"-234"0,0 0-15 15,0 0-9-15,0 0-32 16,0 0-31-16,-114-132-6 16,100 123-27-16,1 9-11 15,-11 0-12-15,3 0-12 16,-3 15 9-16,-4 16-4 16,4 9 7-16,4 5 0 15,20-1-8-15,0-6-2 16,0-5-30-16,20-10 6 15,18-11 23-15,14-4-2 16,-8-8 13-16,1 0 3 16,-14 0-1-16,-3-13 7 15,-4-5-7-15,-17-3 0 0,-7-11 15 16,0-7 15-16,0 2 25 16,0 0-19-16,-7 5-23 15,-11 12 18-15,12 6-13 16,-1 11-8-16,7 3-7 15,0 0-5-15,0 0-13 16,0 0-5-16,0 26 6 16,0 8 10-16,7 0 2 15,24-2-16-15,6-12 9 16,-2-2-16-16,9-11 15 16,-6-1 7-16,-7-6 1 15,-3 0 1-15,3 0 0 0,-18-20 1 16,11-11 9-16,-10-1-9 15,-7-7 12-15,0 1 5 16,-7 7-4-16,0 5 9 16,0 9-13-16,0 8 1 15,0 9 9-15,0 0-21 16,0 0-4-16,0 0-8 16,-7 6-18-16,7 22 26 15,0 15 4-15,0-5 0 16,0 7-2-16,0-7-10 0,17-6 5 15,11-1-3 1,3-6-13-16,-4-16 13 16,4-3-6-16,0-6 16 15,-17 0-2-15,17 0 7 16,-11-27 0-16,1-10 2 0,-4 3-7 16,-3-9 24-16,-14 4-13 15,0 1 0-15,0 7 13 16,0 5-19-16,0 12 9 15,0 11-6-15,0 0-6 16,0 3-4-16,0 0 2 16,0 0-14-16,14 0 3 15,10 0-19-15,7 20 29 16,-4 6-24-16,-3-1-2 16,-10 1 18-16,0 6-7 0,-7-12 0 15,3-3 12-15,-10-12-3 16,7-2 7-16,0-3 3 15,-7 0-2-15,7 0 16 16,0 0-11-16,6 0-1 16,5 0 5-16,2-6-7 15,-13 4 6-15,10-10-5 16,-10 12-2-16,0-5 1 16,-7 2-3-16,14 3 0 15,-14-3-2-15,10 0 6 16,-3 3-5-16,-7 0 1 15,14 0 0-15,-7 0-3 16,6-6 3-16,4 6 0 16,-10 0-3-16,7 0 3 15,-7 0 0-15,-7 0 0 0,10 0-25 16,4 0-70-16,-7-5-123 16,0-1-121-16</inkml:trace>
  <inkml:trace contextRef="#ctx0" brushRef="#br0" timeOffset="-28962">16150 16076 781 0,'0'0'128'0,"0"0"-19"16,0 0-21-16,0 0-22 16,0 0 1-16,0 0-42 15,-20-34-16-15,9 34-9 16,11 14-27-16,0 18 27 16,0-1-3-16,0-5 5 15,0-6-2-15,17-6 7 16,21-6-5-16,14-5 8 15,13-3 1-15,11 0 14 16,-11 0 31-16,-20-11-19 16,-14-9-4-16,-24 0-9 0,-7 0-19 15,0-3-5-15,-38 3-24 16,-14 12-103-16,8 8-6 16,-1 0-142-16,21 34-317 15</inkml:trace>
  <inkml:trace contextRef="#ctx0" brushRef="#br0" timeOffset="-28187">17560 16451 834 0,'0'0'69'16,"0"0"40"-16,0 0-23 16,0 0-14-16,0 0-8 15,0 0-21-15,0 0 15 16,-38-32-29-16,52 21-17 15,31 2-11-15,13-7 5 16,31 1-6-16,1-3 0 0,13 5 0 16,-7-8 4-1,-13 7 0-15,-25 3-4 0,-27-1 16 16,-17 6-6-16,-7 1 34 16,-7-5 5-16,0-3-6 15,-7-4-19-15,-31-1-24 16,-13 4 0-16,-8 0-9 15,14 8 4-15,18 1 5 16,10 5 0-16,17 0 3 16,0 0-11-16,0 0 8 15,0 0-6-15,17 0 5 16,17 19 1-16,11 4 0 16,-7-2 0-16,0-2 1 15,-11-4 0-15,-3 8-1 0,-10-9 0 16,-14 9 0-16,0-1-5 15,0 7 4-15,-38 0-62 16,-13 0-123-16,-1-4-123 16,7-5-680-16</inkml:trace>
  <inkml:trace contextRef="#ctx0" brushRef="#br0" timeOffset="-27225">19152 16105 881 0,'0'0'202'15,"0"0"-41"-15,0 0-53 16,0 0-19-16,0 0-13 15,0 0-73-15,-14-49-3 16,7 81-6-16,-3 19 3 0,3 18 3 16,0-6 0-16,7 3 3 15,0-4-3-15,0-10 0 16,0-15 0-16,0-9 1 16,0-10 5-16,0-13-6 15,7-5 3-15,-7 0-1 16,0 0 25-16,0 0 6 15,0-25 43-15,0-21-28 16,0-23-38-16,0-8-7 16,0-5-3-16,0-5 0 15,0 4 2-15,-7 7-2 16,-7 10 0-16,8 8-2 16,6 12-2-16,-7 20 0 0,7 16-5 15,0 10-15 1,0 0 14-16,13 0-37 0,46 10-3 15,17 31 49-15,-4 10-29 16,-3 7 10-16,-25-1-16 16,-16-6-12-16,-21-14 32 15,-7-3-24-15,0 1-11 16,-35-7-5-16,-34 4-78 16,-13-1-125-16,10-5-313 15</inkml:trace>
  <inkml:trace contextRef="#ctx0" brushRef="#br0" timeOffset="-26363">19798 16342 781 0,'0'0'175'0,"0"0"-42"15,0 0-20-15,0 0-42 16,0 0-28-16,0 0-39 16,-148-63 2-16,138 63-6 15,3 5 0-15,7 22-7 16,0 10 4-16,0-6 1 16,24 9 2-16,21-14-18 15,-11-6 17-15,11-3-13 0,-7-17 12 16,-14 0-8-16,-10 0 20 15,-7 0-8-15,-7-6 7 16,0-19-7-16,0-1 23 16,-14-5-8-16,-24-8 15 15,-13 9-2-15,-1-2-27 16,0 7 8-16,15 10-11 16,12 4 5-16,12 11-13 15,-1 0-1-15,14 0-5 16,0 29 8-16,0 5-5 15,0 9-31-15,58-12 10 16,25 3 1-16,13-10 19 0,-6-10-19 16,-11-8 17-16,-11-6 9 15,-23 0 10-15,-17-12-5 16,-11-8 6-16,-17-6 13 16,0-5 61-16,0 0-20 15,-7-1-5-15,-24 11 18 16,0 3-44-16,17 10 5 15,1 3-17-15,13 5-14 16,0 0-6-16,0 5-4 16,0 34 3-16,0 14-6 15,13 16 16-15,8 0-6 16,3 2 0-16,-3 6 2 16,-4 0-4-16,-10-8 2 15,0-23 0-15,-7-17-2 0,0-21 7 16,6-2-5-16,-6-6 5 15,0 0-2-15,0-12 37 16,0-22 34-16,0-19-64 16,0-8-7-16,0-14 8 15,0-2-10-15,0-6-1 16,0 1 2-16,0 4-4 16,0 20 2-16,0 13 0 15,0 19-4-15,0 15-2 16,25 6 6-16,9 5-15 15,18 0-12-15,3 0 26 16,3 19-16-16,-13 7 7 16,-18 0 5-16,-10 0-20 0,-17 3 13 15,0 4-37-15,-44 11-99 16,-77 7-34-16,-47 6-367 16</inkml:trace>
  <inkml:trace contextRef="#ctx0" brushRef="#br0" timeOffset="-1247">9353 14301 371 0,'0'0'347'0,"0"0"-204"16,0 0 1-16,0 0-44 16,0 0-10-16,0 0-14 15,0 0-33-15,0-26 4 16,0 26-19-16,0 0-24 16,0 0 7-16,0 0-11 15,0 11 0-15,0 15-5 0,0 11 11 16,0 7-6-16,0 2 0 15,0 5 4-15,0 0-6 16,0 0 2 0,0 12-4-16,-21 11-90 0,14 12-45 15,-10 15 11-15,17-7-131 16,0-3-439-16</inkml:trace>
  <inkml:trace contextRef="#ctx0" brushRef="#br0" timeOffset="-827">9325 15730 479 0,'0'0'191'15,"0"0"-106"-15,0 0 22 0,0 0-21 16,0 0-44-16,0 0-4 15,-24-11-25-15,24 11-1 16,0 6-6-16,0 11 1 16,0 11 9-16,0 4-3 15,0 5-10-15,7 6 10 16,10 8-12-16,-10 7 0 16,0 7-1-16,13 4-35 15,-9-4-118-15,9 3-69 16,1-10-218-16</inkml:trace>
  <inkml:trace contextRef="#ctx0" brushRef="#br0" timeOffset="-393">9428 17048 599 0,'0'0'119'0,"0"0"10"16,0 0-6-16,0 0-40 16,0 0-14-16,0 0-13 15,-45-45-19-15,45 45-22 16,0 0-15-16,0 0-2 16,0 0-2-16,0 22-5 15,0 15 9-15,14 8 2 16,-7 11 2-16,0 15-4 15,3-2 3-15,-3 7 1 16,0-5-8-16,-7 5 0 16,0-17-95-16,0 2-126 0,0-7-348 15</inkml:trace>
  <inkml:trace contextRef="#ctx0" brushRef="#br0" timeOffset="2833">10123 17680 761 0,'0'0'154'0,"0"0"-18"16,0 0-6-16,0 0-50 15,0 0-16-15,0 0-23 16,0 0 2-16,-7-20 6 16,7 20-30-16,0 0-1 15,0 0 4-15,0 0-22 16,0 0 13-16,0 0-13 16,0 0 1-16,0 0-3 0,-7 11-4 15,0 10 6-15,-14 4-2 16,4 0 8-16,-3 7-6 15,2-6 0-15,12-5 3 16,-1-5-6-16,7-7 3 16,0-9-3-16,0 0-1 15,0 0-2-15,0 0 2 16,0 0-1-16,0 0-1 16,31 0 6-16,6 0 6 15,5 0 5-15,2 0-6 16,-13-7 0-16,7 5-5 15,0-3 0-15,-17 5 0 16,-1 0 0-16,4-6 0 16,-10 6 0-16,-7-5 2 15,-7 5 4-15,0 0-3 0,0-9 4 16,0 3-3-16,0-5 16 16,0-4-18-16,0 3 10 15,-7 1 13-15,0 9-13 16,0-3 3-16,0-3-3 15,7 8-2-15,0 0-6 16,0 0-4-16,0 0-3 16,0 0 3-16,0 0-15 15,0 21 0-15,0 5 9 16,0 17 6-16,0-6 4 16,0 3-4-16,0-3 0 15,0-3-2-15,0-2-13 0,7-9-10 16,7-3-48-16,-7-12-38 15,3-2-50-15,-3-6-55 16,0 0-124-16</inkml:trace>
  <inkml:trace contextRef="#ctx0" brushRef="#br0" timeOffset="3379">10185 17203 824 0,'0'0'142'0,"0"0"1"15,0 0-12-15,0 0-29 16,0 0-42-16,0 0-20 16,-172-72-34-16,141 104-2 15,3 27-4-15,-16 16 0 16,6 7 2-16,0 2-2 15,17-1 0-15,-3 5 0 16,10 2-2-16,14-2 3 16,0 3-2-16,0 3 1 15,38 1 0-15,14-12-4 16,6 0 4-16,11-18-1 16,10-2-2-16,11-17 1 15,-8-9 1-15,1-11 1 16,-11-15 0-16,-14-11 7 0,4 0-5 15,-3 0 2-15,-1-25 12 16,-6-18 7-16,10-15 64 16,-28-25-36-16,4-19-7 15,-14-18 4-15,-17-9-32 16,-7 4 0-16,-24 15 17 16,-42 8-25-16,-16 7 12 15,-15 6-11-15,-6 7-4 16,-17 5 4-16,17 19-9 15,7 13 0-15,16 22-4 16,12 20-3-16,16 3 5 16,14 26-12-16,11 31-33 15,3 26-19-15,24 14-108 0,0 3-138 16,0-3-230-16</inkml:trace>
  <inkml:trace contextRef="#ctx0" brushRef="#br0" timeOffset="5736">11835 17506 787 0,'0'0'163'0,"0"0"-16"15,0 0-19-15,0 0-37 16,0 0-31-16,0 0-3 15,-124-132-21-15,117 126-20 16,-17 6 10-16,-3 0-22 16,-4 0 2-16,-14 0-6 15,0 20 2-15,8 3-5 16,9 3 3-16,-3 0 0 16,24 5-7-16,0 3 5 15,7 4 2-15,0 5-6 16,35 2 5-16,34-2 1 15,13-9-2-15,-3 3-1 16,4 1-7-16,-25-7 8 16,4-2 2-16,-28 0-7 15,4-4 8-15,-24 1-3 0,3-12 2 16,-17 4-4 0,0 1-3-16,-17-4 1 0,-35 2 6 15,-20 3 7-15,-10-14 2 16,-1-1-13-16,11-5 4 15,3 0-34-15,25 0-23 16,9 0-31-16,25-11-45 16,10-21-13-16,10-13-120 15,55-18-403-15</inkml:trace>
  <inkml:trace contextRef="#ctx0" brushRef="#br0" timeOffset="8667">12117 17603 293 0,'0'0'37'0,"0"0"15"0,0 0 38 16,0 0-8-16,0 0 13 15,0 0-3-15,0 0-53 16,0-134 44-16,0 110-20 16,-7 4 1-16,7 12 15 15,-14-3-34-15,14 5-8 16,-7 0 28-16,7 4-21 16,0-2-7-16,0 2-9 15,0 2 5-15,0 0-25 16,0 0-8-16,0 25-17 15,0 27-5-15,0 11 22 16,0 8 3-16,0-8-2 16,0 1-1-16,7-8 1 15,7-4 3-15,-7-7 1 0,0-7-5 16,3-7-9-16,-3-11-63 16,0-8-73-16,-7-4-24 15,0-8-24-15,0 0-221 16</inkml:trace>
  <inkml:trace contextRef="#ctx0" brushRef="#br0" timeOffset="8887">12021 17800 241 0,'0'0'103'16,"0"0"52"-16,0 0-22 16,0 0-43-16,0 0 12 15,0 0 4-15,-72-100-66 0,99 92-24 16,25 2-16-16,9 0 3 15,12 6-5-15,9 0 2 16,1 0 0-16,-11 0 0 16,-3 0-30-16,-11 0-56 15,-20 6-98-15,-17 8-275 16</inkml:trace>
  <inkml:trace contextRef="#ctx0" brushRef="#br0" timeOffset="9328">12540 17846 544 0,'0'0'170'0,"0"0"-50"15,0 0-3-15,0 0-33 16,0 0-24-16,0 0-21 15,-89-89-18-15,89 89 0 16,0 0-17-16,0 0-4 16,0 0 0-16,17 0-12 15,17 0 10-15,4 17-4 16,13 9 7-16,1 6-1 16,-14-7 0-16,-7 1 3 0,-11-6-5 15,-13-3 2 1,-7-3-4-16,0-2 2 0,0 2-5 15,-34-2 7-15,-11 2 1 16,-6-8 4-16,13-6-4 16,14 0 1-16,17 0 0 15,7-32 8-15,0-8-10 16,24-11-2-16,28 3 0 16,6-5-4-16,0 11 3 15,4 8-9-15,-10 13-26 16,-7 16 6-16,-18 5-41 15,-3 0-75-15,-10 5-65 16,0 21-292-16</inkml:trace>
  <inkml:trace contextRef="#ctx0" brushRef="#br0" timeOffset="9603">13038 17755 435 0,'0'0'208'16,"0"0"-68"-16,0 0-31 16,0 0-10-16,0 0-7 15,0 0-63-15,-10-38-29 16,10 45-11-16,0 19-6 0,0 19 17 16,0-3 0-1,0 4 1-15,0-3-1 0,0-3 4 16,0-9-4-16,0-5 0 15,0-6-24-15,17-14-117 16,-10-6-44-16,0 0-121 16</inkml:trace>
  <inkml:trace contextRef="#ctx0" brushRef="#br0" timeOffset="9943">12739 17386 446 0,'0'0'160'16,"0"0"-109"-16,0 0-39 0,0 0-10 16,0 0-2-16,0 0 9 15,24 57-8-15,7-43 4 16,-10-8 11-16,0-6 0 15,3 0 47-15,-17 0 29 16,-1 0 12-16,1-18-3 16,-7-7-52-16,0-1 20 15,0 0-9-15,0 6-23 16,-13-5-4-16,-18 7-32 16,24 10 0-16,-7 2-2 0,7 6-22 15,7 6-40-15,0 34-47 16,0 15 31-16,21 10-112 15,30 12-142-15</inkml:trace>
  <inkml:trace contextRef="#ctx0" brushRef="#br0" timeOffset="10806">13214 17780 664 0,'0'0'117'16,"0"0"8"-16,0 0-2 15,0 0-69-15,0 0-1 0,0 0-33 16,-52-63-9-16,52 63-11 16,0 0-15-16,0 14 6 15,24 23 5-15,-3 1 8 16,-4-5-8-16,-3 5 5 15,-7-12-1-15,0-6 0 16,-7-9 2-16,7-5-5 16,-1-6 3-16,-6 0 0 15,11 0 8-15,-11-6 1 16,7-13 3-16,6-7-10 0,-6 0 0 16,0 2-2-1,10 11 0-15,-3 0 4 0,-7 12-9 16,7 1 2-16,10 0-13 15,7 9 13-15,-4 9-8 16,4 9 8-16,-3-4-2 16,3-9-38-16,6-2 14 15,-9-7 4-15,-4-5 5 16,-10 0 20-16,10 0-4 16,-17-5 4-16,-7-15 5 15,0-9-4-15,0 2 10 16,0 0 3-16,0 1 4 15,-31 3 17-15,3 2-12 16,-3 8-8-16,18 8-15 16,-12 5 0-16,5 0-1 15,3 0-7-15,3 7 2 0,7 17 2 16,0 4-4-16,7 1 0 16,0-4-31-16,0-5-34 15,14-11 17-15,10-6-8 16,-3-3 13-16,-8 0 50 15,11 0 2-15,-17 0 2 16,7-6 9-16,-7 0 13 16,3 6 38-16,-10 0-17 15,0 0-34-15,0 0-12 16,7 6-18-16,0 28 18 16,7 15 16-16,3 8 10 0,-3 9 11 15,-1-9-25 1,5 1-6-16,-11-10 6 0,6 3-11 15,-6-11 4-15,0-3 2 16,0-5-5-16,-7-12 8 16,0 6-2-16,0-8 8 15,0-5 6-15,-28-8-4 16,-3 7 15-16,-20-9 26 16,-1-3-42-16,-13 0-1 15,3 0-16-15,17 0-16 16,18-8-112-16,27-30-118 15</inkml:trace>
  <inkml:trace contextRef="#ctx0" brushRef="#br0" timeOffset="11466">14067 17660 646 0,'0'0'88'15,"0"0"53"-15,0 0-53 16,0 0-42-16,0 0-36 15,0 0-9-15,51-12-1 16,18 10 4-16,-4-4-3 16,4 0 2-16,-4 6 1 15,-13 0-4-15,-7 0 0 0,-32 0 5 16,-6 0-12-16,-7 0-2 16,0 0-29-16,0 0 6 15,-14 0-45-15,-23 0 59 16,9 0-16-16,-3 0 26 15,17 0 8-15,8 0 8 16,-1 0-2-16,7 6 0 16,-11 8-3-16,4 12 10 15,1 5 0-15,6 8-10 16,-7 0 20-16,7 11-7 16,0 6 4-16,0-5 5 15,0 6-17-15,0-5 5 0,0-1-5 16,0-8-8-16,0-3 8 15,0-3-8-15,0-5 0 16,7-18-109-16,-1-3-471 16</inkml:trace>
  <inkml:trace contextRef="#ctx0" brushRef="#br0" timeOffset="11856">14514 18017 590 0,'0'0'126'0,"0"0"-57"16,0 0-4-16,0 0-38 16,0 0-24-16,0 0-3 15,65 18 0-15,-27 2 4 16,0 5-2-16,-4 8-2 15,-17-3 0-15,4-4 3 16,-8-6 2-16,-2 1-3 16,-11-5 0-16,0-10 2 15,0 2 2-15,0-8-4 16,-31 0 24-16,-7 0 58 0,0 0-73 16,11-8 2-1,13-22 10-15,14 3-8 0,0-10-2 16,0-9-13-16,41 9-6 15,21-1-7-15,3 13-60 16,-6 5-17-16,-8 8-27 16,-13 12-78-16</inkml:trace>
  <inkml:trace contextRef="#ctx0" brushRef="#br0" timeOffset="12306">15106 18050 568 0,'0'0'197'0,"0"0"-66"16,0 0-20-16,0 0-38 16,0 0-25-16,0 0-23 15,-169-95 2-15,152 95-19 16,10 0-7-16,7 0-1 15,-6 12-15-15,-8 14 15 16,-3 11 0-16,10 3-3 16,7-9-4-16,0-5-5 15,0-9-26-15,0-8 6 16,13-9-7-16,5 0 26 16,-5 0 11-16,11 0 2 0,-17-9 16 15,7-8-15-15,-7-3 8 16,0-1 34-16,10-4-31 15,-17 8 16-15,7-3-2 16,-7 6-18-16,7 8 12 16,-7 6-12-16,7 0-7 15,0 0-2-15,-1 0-15 16,12 6-5-16,2 20 16 16,11 2-32-16,-3 9-14 15,-4 1-34-15,3-7-51 16,-3-5-13-16,-10-11-175 15</inkml:trace>
  <inkml:trace contextRef="#ctx0" brushRef="#br0" timeOffset="12345">15105 18049 84 0</inkml:trace>
  <inkml:trace contextRef="#ctx0" brushRef="#br0" timeOffset="12665">15105 18049 84 0,'165'126'330'0,"-165"-152"-179"0,0-3-61 16,0 1 11-16,0 5 0 0,0-3-28 16,0 0-17-16,0 6-16 15,0 9 2-15,0 3 6 16,0 8-27-16,0 0-2 15,0 0-19-15,0 0-25 16,0 19 9-16,14 19 12 16,-1-4 4-16,-6 3-4 15,11-5 4-15,-12-7 0 16,1 1 0-16,7-14 8 0,-14-11-6 16,7-1 1-1,-7 0 0-15,0 0 29 0,17-1 22 16,-3-31 33-16,7-11-74 15,3-3-10-15,-11 1 2 16,5-4-5-16,-5 9 0 16,-6 9 2-16,0 11-2 15,-7 8 0-15,7 12-22 16,0 0-65-16,17 6-48 16,-4 25 13-16,5 9-38 15,-12-3-82-15,5 3-208 16</inkml:trace>
  <inkml:trace contextRef="#ctx0" brushRef="#br0" timeOffset="14217">15683 18169 559 0,'0'0'110'0,"0"0"8"16,0 0-35-16,0 0 38 15,0 0-64-15,0 0 0 16,0-152 3-16,0 121-15 15,0 5 22-15,0 0-25 16,0-5-21-16,-14 5 5 16,-10 12-18-16,17 8 7 15,-7 1-6-15,14 5-9 16,0 0 0-16,-7 5-27 16,7 27 15-16,0 13 3 0,0 7 15 15,0-3-6-15,0 1 0 16,0-15-4-16,0-6 1 15,7-9-20 1,7-12-5-16,3-1 24 0,-17-2-15 16,7-5 15-16,0 0 4 15,7 0 0-15,10-14 17 16,3-12-11-16,-3-5 3 16,-3-7 9-16,3 7-8 15,-10-9 5-15,10 3-5 16,-10 5-7-16,-8 12 6 15,8 3-9-15,-14 9 0 16,7 8-2-16,10 0-5 16,-3 0-5-16,17 2-7 15,-17 24-13-15,-1 5 14 0,-6 7-16 16,10 5 18-16,-10-3 8 16,0-9-8-16,7-11-19 15,3-8 5-15,-3-1 0 16,0-11 30-16,3 0-9 15,-3 0 9-15,6-11 12 16,4-14-8-16,-10-8 20 16,10-4 7-16,-17-3-24 15,-7 9 37-15,0-7-14 16,0 13-8-16,0 11 25 16,0 2-34-16,0 12 4 15,0 0-17-15,0 0-3 0,0 0-19 16,0 26-51-16,0 11 68 15,7 3-21-15,0 3-22 16,0-9 40-16,-7 3-20 16,0-6 7-16,0-5-7 15,0-6-2-15,0-8-9 16,0-6 10-16,0 0-14 16,0-6 43-16,0 0 4 15,0 0 6-15,0 0 9 16,0 0-11-16,0-12-3 15,0 0-5-15,24-2 2 16,-11-6-5-16,18-3-5 16,-3-5-21-16,17-4 3 15,-14 1-15-15,-4-6-24 0,-10 5 59 16,-3-2 5-16,-7 5 1 16,0 9 18-16,-7 0 26 15,0 9 31-15,0 4-4 16,0 7-50-16,0 0 32 15,-7 0-37-15,-14 0-16 16,-3 0-19-16,4 18 17 16,-4 14-2-16,10-1 4 15,7 9 0-15,7 3-4 16,0-3 7-16,0-3-3 16,38-4 0-16,-11-15-38 15,4-6 19-15,7-12 13 16,-11 0 6-16,11 0 7 0,0-17-5 15,14-9 8-15,-8-5 10 16,-6-3-10-16,0 8 17 16,-4-5-8-16,-3 13-11 15,-10-2 5-15,3 9-10 16,-10 11-4-16,0 0 1 16,3 0-16-16,-3 11 13 15,-1 15-20-15,-2 5 0 16,-5 1 13-16,1-12-6 15,-7-6 6-15,0-2-4 16,0-12 9-16,0 0 5 16,0 0 0-16,0 0 11 15,0-6 25-15,0-20-32 0,-13 0 10 16,-11 1 2-16,-7-1-8 16,3 6 28-16,-3 0-28 15,10 14-7-15,-3 1-1 16,18 5 0-16,-1 0-9 15,-7 11-10-15,7 35 19 16,-3-1-4-16,10 13 4 16,0-13-5-16,10-8-7 15,24-10-33-15,11-10 6 16,0-17 21-16,0 0 18 16,-1 0 3-16,8-32 5 15,-7-6 24-15,-8-13 43 0,1 0-26 16,-24-12 49-16,-7-8-6 15,-7-3-27-15,0 3 11 16,-31-5-49-16,3 19-8 16,-3 17 11-16,4 14-25 15,10 15 11-15,10 11-16 16,7 0-7-16,-7 20-7 16,-7 29-9-16,14 13 23 15,0 17 1-15,0-8 1 16,35 3-2-16,9-3 0 15,18-14-77-15,-10-11-53 16,13-9-81-16,11-17-71 16,13-15-479-16</inkml:trace>
  <inkml:trace contextRef="#ctx0" brushRef="#br0" timeOffset="14697">17708 17895 396 0,'0'0'92'0,"0"0"49"16,0 0-36-16,0 0-8 15,0 0-42-15,220 0-6 16,-182-6 14-16,-1-6-20 16,-16 6 9-16,-4 1-3 15,-10 2 4-15,-7-3 24 16,0-5-9-16,-7-9-39 16,-37 6-29-16,-8-3-6 15,0 2 6-15,8 3 0 16,27 7 6-16,3 5-5 15,14-6-1-15,0 6-2 16,0 0-3-16,0 0-11 16,31 0 16-16,3 6-5 15,11 11 14-15,0 9-5 0,-1-6-4 16,1 6 0-16,-7-1-4 16,0 7 7-16,-25-7-6 15,1 7 3-15,-14-1-64 16,0 1-58-16,-34-6-92 15,-28-1-378-15</inkml:trace>
  <inkml:trace contextRef="#ctx0" brushRef="#br0" timeOffset="21053">19018 17597 299 0,'0'0'321'0,"0"0"-208"16,0 0 9-16,0 0-20 15,0 0-17-15,0 0-29 16,-21-148-3-16,-3 131 18 16,-3 2-35-16,-4 4-3 15,-7 5-5-15,3 6-20 0,-2 0 5 16,-1 0-13-16,0 11 0 15,10 3-5-15,4 6 6 16,11 4-1-16,-1-5 0 16,14 7 2-16,0 0-9 15,0 5 6-15,14-5-6 16,23 6 4-16,8 5-5 16,7 8 8-16,-1 1 0 15,-13 9 2-15,-3-10-10 16,-5-7 8-16,-16-7 0 15,-14-5-5-15,0-6 7 16,0-6-4-16,0 3 2 0,-27-8 0 16,-25 2 2-1,-3-5 5-15,-3 0-5 16,6-6 5-16,1 0-1 0,20 0-12 16,3-18-6-16,11-19-55 15,17-17-71-15,38-15-144 16,37-8-485-16</inkml:trace>
  <inkml:trace contextRef="#ctx0" brushRef="#br0" timeOffset="21321">19351 17463 710 0,'0'0'147'0,"0"0"-48"15,0 0-14-15,0 0-31 16,0 0-42-16,0 0-4 16,-27 45-6-16,27-2-2 15,0 9 6-15,0-1-1 16,27 1-5-16,-3 5 0 16,-10 1 4-16,10-16-8 15,-17-8-10-15,0-11-83 16,-7-17-19-16,0-6-52 15,0 0-130-15</inkml:trace>
  <inkml:trace contextRef="#ctx0" brushRef="#br0" timeOffset="22669">19272 17763 466 0,'0'0'122'0,"0"0"-13"0,0 0-29 15,0 0 4-15,0 0-51 16,0 0-30-16,-44-32-3 15,44 32 0-15,0 0-5 16,13 0 4-16,32-2 2 16,7-3 8-16,13-8 15 15,11-1-13-15,6 3 3 16,-17-4-10-16,1 4 0 16,-22 5 5-16,-13-2-9 15,-7 8 1-15,-24-3-3 16,0 3 9-16,0 0-6 0,0 0 32 15,0 0 13-15,0-3 4 16,0 3-13-16,-30 0-24 16,-1 0-11-16,3 0 0 15,-3 0-2-15,10 0 0 16,-3 14 1-16,11 3-2 16,-5 4 1-16,12 4 0 15,6 0-5-15,0-4 3 16,0-4 1-16,31-11 1 15,-1-3-16-15,-2-3 15 16,10 0-25-16,-7-3 13 0,-4-15 13 16,-3 0-5-1,-17-3 5-15,-7 3 0 0,0-1 5 16,0 1-2-16,0 10-3 16,0 2 9-16,0 6 16 15,0 0-20-15,0 0 2 16,0 0-7-16,0 0-23 15,0 11 15-15,0 10 6 16,0 4 4-16,14-5-6 16,17 6 9-16,-4-6-5 15,11-3 0-15,0-4 3 16,0 0 1-16,-4-13-3 16,4 0 0-16,0 0 11 0,0-14-9 15,0-12 0 1,-11-3 0-16,4 1 1 0,-10 5-1 15,3 3-3-15,-11 0 0 16,-6 14-1-16,0 0 4 16,-7 6-6-16,11 0 1 15,-5 0-37-15,1 0 13 16,-7 0-3-16,7 6 10 16,-7 0 12-16,7-1-18 15,-7-5 25-15,0 0 0 16,0 0 1-16,0 0 26 15,0 0 0-15,-14 0-25 0,-10-11 11 16,-3 5-8 0,-4 0 4-16,3 6-6 0,11 0-2 15,3 0-2-15,1 6-4 16,2 20 3-16,11 5-5 16,0 0 4-16,0 1 2 15,17-6-12-15,11-5-7 16,10-10 2-16,6-6-26 15,-13-5 9-15,4 0 4 16,-11-5 8-16,7-21 23 16,-17 0 2-16,-1-4 0 15,-6-3 23-15,3-4 3 16,-10 0 22-16,0-3 5 16,0-6-20-16,0 3 5 0,-10 3-8 15,3 3-23-15,-6 17 16 16,13 9 0-16,-7 11-2 15,0 0-22-15,7 0-1 16,0 0-17-16,0 37-8 16,0 8 25-16,0 18 6 15,0 9-6-15,0-3 0 16,0 2-4-16,7-8 10 16,20-12-6-16,-3-13 0 15,-10-19 3-15,-7-13-5 16,0-6 2-16,-7 0 0 15,0 0 26-15,0-6-12 16,10-25 1-16,-3-15-15 0,0 1 5 16,0 1-5-16,0 2 0 15,-1 8 0 1,12 8-5-16,-11 14 5 0,-1 1 0 16,15 8-12-16,-4 3-39 15,4 0 28-15,10 0-13 16,-11 20-9-16,-9 12 32 15,-11 2-11-15,0 8 23 16,0 2-4-16,0 1-10 16,-24-13 13-16,17-6-3 15,7-15 5-15,0-3-4 16,14-2 1-16,23-6 3 16,8 0 0-16,7-6-19 15,13-13-47-15,-3-7-134 0,-4 3-208 16</inkml:trace>
  <inkml:trace contextRef="#ctx0" brushRef="#br0" timeOffset="26026">21493 17680 252 0,'0'0'493'16,"0"0"-398"-16,0 0-32 15,0 0 16-15,0 0-32 16,0 0 2-16,-6 0-16 15,6-6 0-15,0 3 4 16,0-2-19-16,0-1 20 16,0 0 20-16,0-8-35 15,0-3-4-15,6 3-19 16,1-10 0-16,4 5-3 16,-11-7 10-16,7 0-7 15,-7-5 0-15,6 5 5 0,-6 1-5 16,0 4 0-16,0 10 0 15,0 3 0-15,0 4 1 16,0 4-2-16,0 0-8 16,0 4-29-16,-6 29 32 15,-19 5 2-15,25 2 4 16,0 3-1-16,0-6-7 16,0 9 2-16,31-9 5 15,-10-6-12-15,10-2 13 16,-7 0-9-16,-10-10-8 15,0-4 15-15,-14 2-11 16,0-10 9-16,0 6-1 0,0-2-16 16,-28-9 3-16,-10-2 1 15,0 0 16-15,14 0-4 16,4-7 10-16,6-4-5 16,-3-4 1-16,17 9 5 15,0 1-8-15,0 5 2 16,0 0-6-16,0 0 0 15,0 0-59-15,31-9 21 16,13-3 44-16,22-7-6 16,9-5 3-16,-9-1-42 15,-4-10 18-15,-21 4 20 16,-10-6 5-16,-24 0 2 16,-7-15 43-16,0-12 24 0,0 2 13 15,-38 3-20 1,10 1-16-16,-9 9 16 0,-1 21-29 15,17 17 6-15,7 11-6 16,14 0-18-16,0 0-13 16,0 37-18-16,0 20 18 15,0 14-10-15,0 6 16 16,14-8-6-16,24-3 0 16,-4-3 5-16,4-20-10 15,-7-3 5-15,-3-20-14 16,2-9 2-16,-16-6-38 15,-3-5 19-15,2 0 15 0,1 0 16 16,10-13 3 0,-3-10-3-16,3-9 0 0,-10 6 0 15,-1 1 3-15,1-1-3 16,-4 12 0-16,-10 8 9 16,0 6-20-16,7 0 9 15,14 6-31-15,3 20 18 16,-10-1-7-16,6 7 16 15,11-6 6-15,-7-7 0 16,4-4-5-16,-11-4 5 16,11-6-13-16,-4-5 13 15,-4 0-16-15,11 0 16 16,-10-5 0-16,10-21 5 0,-11 1-3 16,11-7-1-1,-10 1-1-15,3-1 2 0,-10 12 3 16,0 6-5-16,-4 8 0 15,-10 6 2-15,14 0-8 16,-1 0-2-16,5 6-15 16,-5 8 6-16,1-2-21 15,-7-4 9-15,0-2 13 16,-7-6 7-16,0 0 9 16,0 0 1-16,0 0 19 15,0-12-2-15,0-7-17 16,-14-7 27-16,-7 6-2 15,-3 0-23-15,-3 3 20 16,-4 8-5-16,0 4-15 0,4 5 1 16,2 0-4-16,12 9-2 15,6 27 2-15,7 7-1 16,0 9-2-16,0-7 3 16,0-2 0-16,14-14-3 15,10-5-1-15,3-17-11 16,4-7-17-16,-10 0 7 15,3 0 24-15,-4-7 1 16,-2-17 0-16,-5-5 4 16,-13-2 1-16,0-6-2 15,0-3 4-15,0 2 10 16,-7 7 25-16,-23 5-36 16,-8 10 0-16,10 12-6 15,4 4 0-15,4 0-2 0,2 26 0 16,11 14 2-16,7 3-3 15,0 3 3-15,45-15 0 16,0-5-5-16,13-12 10 16,4-8-5-16,-10-6 0 15,-8 0 2-15,-9 0-2 16,3-9 0-16,-7-14 0 16,-11-3 9-16,4 1-4 15,-10 5-5-15,-14-6 5 16,0 6 4-16,0 9 9 15,0-1-12-15,0 12-4 0,0 0-4 16,0 0-3 0,0 0-9-16,0 17 0 0,0 15 14 15,0-1-7-15,7-2 7 16,10-6-9-16,-3-3-6 16,0-14-41-16,-1-1 6 15,5-5 35-15,-5 0 10 16,1 0 3-16,-14 0 2 15,10-11 0-15,-10-4 19 16,7 4-12-16,-7-6 26 16,0 8-12-16,0 4-21 15,0 5 6-15,14 0-6 16,0 0-12-16,17 0 9 0,-11 0-19 16,11 11 13-1,0-3-1-15,-10-2-13 0,10 0 18 16,-4-6 2-16,4 0 3 15,0-17-1-15,-3-12 6 16,-4-2-5-16,-17-6 5 16,-7-3-1-16,0-3 30 15,0-9-3-15,0-6-6 16,-31 2 9-16,-7 7-22 16,10 15 27-16,4 11-2 15,4 15-16-15,13 8 5 16,7 0-26-16,0 20-15 15,0 28 7-15,0 12 5 16,0 3 3-16,0 0 0 0,14-12 4 16,10-5-9-16,3-9 5 15,11-11 0-15,0-9 0 16,6-8-38-16,1-9 2 16,0 0 28-16,-4 0 1 15,-3-6 5-15,-7-8 2 16,-4-12 0-16,-9 0-1 15,9 1 5-15,-3 2-4 16,-3 8 0-16,-11 10 2 16,-3 0-3-16,0 5 1 15,0 0-7-15,0 0-20 16,17 0-53-16,-17 16 34 16,-1-2 18-16,1 4 4 15,-7-12 12-15,7 2-3 16,-7-8 15-16,0 0-2 0,0 0 8 15,0 0 11-15,0 0 48 16,0-12-50-16,-14-2 0 16,1-6-14-16,-18 9-1 15,0 2 5-15,10 9-5 16,-3 0 0-16,17 0 0 16,-13 9-14-16,13 22 13 15,-4 12 1-15,-2 3-7 16,6-1-9-16,7-1 7 15,0-19 7-15,0-11-23 16,38-8-25-16,-11-6 24 16,4 0 2-16,0 0 24 0,-10-20 8 15,3-17 23-15,-4 0 45 16,-6-9-41-16,3-11 2 16,-10 0 31-16,-7-9-13 15,0-3-8-15,0-2 2 16,-7 2-33-16,-17 24 14 15,4 13-2-15,13 21-18 16,-10 11-4-16,10 0-6 16,0 49-26-16,7 16 22 15,0 9 4-15,0-3 0 16,0-1 0-16,0-5-3 16,0-8-127-16,7-5-171 15</inkml:trace>
  <inkml:trace contextRef="#ctx0" brushRef="#br0" timeOffset="26806">24045 17271 977 0,'0'0'123'16,"0"0"10"-16,0 0-15 0,0 0-32 16,0 0-62-16,0 0-14 15,-38-74-10-15,45 117-17 16,24 20 16-16,0 8 1 16,-11 5 0-16,1 2-2 15,-11-9 7-15,-10-12-5 16,0-19 0-16,0-19 3 15,0-6-6-15,0-13 5 16,0 0-2-16,0 0 17 16,0 0-16-16,0 0 22 15,0-24-18-15,0-2-5 16,0 0 0-16,7 1-21 16,14 5 4-16,3 2 13 0,3 10-37 15,4 2 12 1,-17 6 12-16,10 0-28 0,-3 0-4 15,-8 20 4-15,-13 12 15 16,0-1 24-16,0 7-14 16,0 1 10-16,-13-2 10 15,-15-5-9-15,4-11 4 16,4-10-7-16,2-6-26 16,5-5 18-16,6 0 20 15,7 0 13-15,0-5 2 16,0-6-13-16,0-4 1 15,7 9-3-15,24 1-2 0,-4 5-3 16,11 0 0-16,0 0 5 16,6-6 0-16,8-3 5 15,13-8-11-15,4-4 6 16,-4-10-5-16,-13 0 0 16,-14-1 9-16,-7 7-4 15,-24-7 20-15,-7 1 13 16,0-1 41-16,-7 4-37 15,-31 6-1-15,0 7 0 16,-7 2-17-16,1 13-1 16,6 0-18-16,17 0 9 15,14 28-18-15,7 14 9 16,0 9 0-16,0-5 1 16,35-3 2-16,20-11-6 15,3-13-32-15,8-4-84 0,9-4-49 16,-10-11-115-1</inkml:trace>
  <inkml:trace contextRef="#ctx0" brushRef="#br0" timeOffset="28309">20063 18418 501 0,'0'0'232'16,"0"0"-125"-16,0 0 12 16,0 0-63-16,0 0-29 15,0 0-8-15,69-109-12 16,-49 92 14-16,5 3 21 16,-19 2-15-16,-6 4 22 15,0-4-27-15,0 6-5 16,0 1 11-16,0 2-7 15,-17 3-21-15,-3 0-3 0,-11 0-14 16,-4 26 17 0,-3 5 0-16,14 3 0 0,11-2-4 15,6-1 6-15,7 1-3 16,0-7 1-16,0 1 0 16,44-14-3-16,8-4 2 15,13-8-3-15,11 0 1 16,-11-8 6-16,4-10-1 15,-17-7-2-15,-15 5 4 16,-9 0 0-16,-4-3-3 16,-17 8 1-16,-7 10 7 15,0-1-9-15,0 6 17 16,0 0-13-16,0 0-4 16,0 0-8-16,0 17-18 15,0 9 26-15,0 0-1 0,0-1 4 16,0-12-3-16,0 0 0 15,7-8 5-15,0-5-7 16,0 0 2-16,-7 0-6 16,6 0 4-16,12 0-6 15,9 0 8-15,4-18-1 16,7-8 7-16,-11 2-6 16,4 10 0-16,-17-3 0 15,3 8-3-15,-17 9 5 16,0 0-2-16,0 0 0 15,7 0-18-15,-7 0 3 16,14 14-3-16,0-2-6 0,3 2-2 16,-3-8-6-16,-1 0 20 15,5-6 4-15,2 0-18 16,-13 0 12-16,0 0 2 16,3 0 12-16,-10 0-5 15,7 0 7-15,-7 0-2 16,0-12 0-16,0 4 3 15,7 2-5-15,-7-6 2 16,7 7-4-16,0 5-11 16,0 0-65-16,0 0 18 15,10 0 45-15,-4 0-20 16,18 11 20-16,-10-5 3 16,10 0 10-16,-3-6-1 15,2 0 5-15,1 0 0 16,-3 0 10-16,3 0 7 15,-11-12 29-15,-2-2-11 0,-5 2 4 16,-6 1 27-16,-7 8-29 16,0-2 12-16,0 5-12 15,0 0-7-15,0 0-22 16,0 0-8-16,24 8-18 16,-3 23 15-16,17 12 6 15,-7-3 2-15,-4-2-1 16,4 6-1-16,-17-6 5 15,0 0-8-15,-4-13 0 0,-3-5 2 16,-7-8 1-16,0-12-3 16,0 0 7-16,0 0 3 15,0 0 53-15,0-32 29 16,0-11-91-16,0-15 6 16,-17 8-4-16,10-7-3 15,0-1 0-15,7 7-13 16,0 5 7-16,0 9-24 15,14 1 0-15,30 15 16 16,1 16-22-16,0 5 12 16,0 0-6-16,-15 0-5 15,-2 11 19-15,-4 14-1 16,-10-5 0-16,-14 0 10 16,0 3-6-16,0-3 13 15,-7 0 0-15,-31 6-4 0,-13-9-2 16,6-3-181-16,17-2-87 15</inkml:trace>
  <inkml:trace contextRef="#ctx0" brushRef="#br0" timeOffset="29149">21954 18149 625 0,'0'0'137'0,"0"0"-15"15,0 0-17 1,0 0-81-16,0 0-24 0,0 0-8 16,0 61 8-16,0-19 7 15,7-2 1-15,0 3 5 16,10-3-8-16,-10-3 2 16,0-6-2-16,-7-11-4 15,0-9 5-15,0-11-6 16,0 0 0-16,0 0 13 15,0 0 1-15,0-18 3 16,-24-15-17-16,-4-4-11 16,-3 6 8-16,11 11 3 15,-4 8 0-15,17 4-2 16,7 8 3-16,0 0-2 16,0 0-9-16,0 0-19 0,0 8 28 15,38 4-15-15,13 2-32 16,-6-8 20-16,0-6 2 15,-8 0 21-15,-2 0 2 16,-11 0 6-16,-4 0 1 16,-2-9-4-16,2-8 19 15,-6 5 28-15,3 4-22 16,-17 2-4-16,7 6-1 16,-7 0-20-16,0 0 7 15,0 0-7-15,0 0-13 16,0 0 2-16,21 6 10 15,3 8 1-15,3-2 0 16,4-1 2-16,0-2-9 0,-3-9 5 16,-11 5 2-16,4-5-5 15,3 0 10-15,-17 0-5 16,6-11 9-16,-6-9 7 16,0 0 23-16,-7 8 9 15,0 4 1-15,0 2 15 16,0 6-34-16,0 0-9 15,0 0-21-15,0 14-20 16,0 24 20-16,0 7-1 16,0 13 1-16,0-1-3 15,0 6 8-15,0 0-5 16,-21 2 3-16,8-8 2 16,-5 1 0-16,12-9-5 15,-1-15 0-15,0-10 3 0,0-11-3 16,7-7 0-1,-10-6 7-15,-4 0-1 0,-14 0 54 16,-16-19-15-16,-18-5-42 16,10-10-6-16,1 3-42 15,13-1-22-15,17 0-37 16,21 6-15-16,0 6 10 16,31-3-27-16,21 3-128 15</inkml:trace>
  <inkml:trace contextRef="#ctx0" brushRef="#br0" timeOffset="29338">22865 18468 144 0,'0'0'685'16,"0"0"-648"-16,0 0 3 15,0 0-40-15,0 0-27 16,0 0-380-16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53:53.4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13 184 920 0,'0'0'114'0,"0"0"0"15,0 0 25-15,0 0-50 16,0 0-28-16,0 0-19 16,0 0-26-16,-47-18 0 15,62 15-16-15,32-6 3 0,29-6 21 16,25-3-23-1,4-6 5-15,18-3 2 0,-7 0-2 16,3 6-1-16,-36 6-5 16,-29 6 1-16,-28 9-3 15,-26 0-61-15,0 0-45 16,0 2-13-16,-40 20-28 16,-14-4-46-16,-1-3-59 15,1-9 13-15,0-3 224 16,7-3 17-16,7 0 125 15,0 0-7-15,19 0-8 16,-5 0 5-16,19 0-2 16,0 0-23-16,7 0-1 15,0 0-35-15,0 0-15 16,0 0-7-16,0 9-32 0,0 18 21 16,0 6-1-16,0 6-14 15,7 9 17-15,0 4-10 16,-7 8 8-16,11 9 7 15,-4 0-26-15,-7 6 19 16,8-6-17-16,-8-8-4 16,7-16 8-16,-7-15-8 15,0-15 0-15,0-10-1 16,0-5 11-16,0 0-4 16,0 0 6-16,-33-17-12 15,-3-1 2-15,4-1 3 16,-1 2-5-16,11-1 0 0,8-1 4 15,3 7-4 1,4 7 0-16,7-1 1 0,0 2-7 16,0 2 4-16,0-8-9 15,47 1 10-15,14-5 2 16,19-1 2-16,21-4-3 16,0-2 0-16,1 1 3 15,-8-2-3-15,-33 7 0 16,-14 3 0-16,-32 3 10 15,-4 0-10-15,-11 0 7 16,0 3 21-16,0 3 19 16,0 3-32-16,0 0 3 15,0 0-10-15,0 0-8 0,0 18-2 16,0 18-5 0,0 15 7-16,0-3 7 0,0 0-7 15,0-6 0-15,7-5-2 16,7-10 3-16,-6-12-1 15,10-7 0-15,-11-8 6 16,7 0-11-16,1 0 5 16,17-20 0-16,15-25 1 15,0-15 7-15,8-4-5 16,-8 8-3-16,-18 13 0 16,-4 22 4-16,-18 15-4 15,-7 3 0-15,0 3-9 16,15 0 7-16,-4 0 2 15,10 21-2-15,12 3 4 0,-4 6-4 16,3-3 2-16,8-2 0 16,-4-8 0-16,4-5 0 15,0-6 0-15,-8-6 0 16,5 0 3-16,2-8 4 16,8-35-7-16,0-8 0 15,8-12-1-15,-16-4 1 16,-6 7 0-16,-33 1 16 15,0 7-15-15,0 1 25 16,-18 12-4-16,-4 12-10 16,-3 9 23-16,18 12-32 15,-1 3 8-15,8 3-2 16,0 0-9-16,0 12 0 16,-7 36-5-16,0 28 5 0,0 20 3 15,7 18-3-15,0 15 0 16,-11 12 1-16,-4 4 4 15,8 2-7-15,0-2 2 16,0-13-36-16,-4-21 23 16,11-23-35-16,0-22 6 15,0-27 9-15,0-21-24 16,32-15 23-16,8-3 13 16,7-21 18-16,8-42-2 15,-8-19 10-15,-8-26-5 16,-17-9 20-16,-22 2-2 0,0 7 9 15,-40 21-17-15,-28 12-9 16,-27 15 15-16,1 14-14 16,8 11-2-16,17 16 0 15,22 7 7-15,32 10-7 16,15-2 0-16,0 1-4 16,40-5-1-16,51-11-5 15,42-8 10-15,9-6 0 16,-12-3 0-16,-18 6 0 15,-36 9 0-15,-36 6 0 16,-8 6-5-16,-17 3 5 16,-15 6 0-16,0-3 21 15,0 3-9-15,0 0 17 16,0 0-8-16,0 0-16 16,0 0 3-16,0 0-8 0,0 15 0 15,0 21-3-15,0 12 12 16,0-2-9-16,7-2 0 15,7-7 2-15,12-4-2 16,-5-10 0-16,5-4-5 16,-5-13-17-16,5-4-42 15,-12-2-14-15,1 0-37 16,3-23-38-16,-11-14-35 16,-7-7-81-16,0-8-104 15</inkml:trace>
  <inkml:trace contextRef="#ctx0" brushRef="#br0" timeOffset="339">2390 224 397 0,'0'0'213'0,"0"0"-102"0,0 0 3 15,0 0 11-15,0 0-46 16,0 0-1-16,-87-108-17 16,87 108-24-16,0 0-10 15,0 0-25-15,0 0-2 16,0 0 0-16,0 0 0 15,0 0 0-15,18 8 0 16,11-2 3-16,4-6 8 16,-1 0-8-16,-10 0 7 15,-8 0 30-15,4-12 15 16,-10-9 27-16,-8 0-31 0,0 0-12 16,0 3-9-1,-40 3-30-15,-7 6 0 0,-7 3-3 16,7 6 0-16,7 0 1 15,18 3-2-15,22 27-72 16,0 12-57-16,0 12-43 16,40 3-71-16,21 3-136 15</inkml:trace>
  <inkml:trace contextRef="#ctx0" brushRef="#br0" timeOffset="584">2741 485 783 0,'0'0'173'0,"0"0"-10"0,0 0-41 15,0 0 2-15,0 0-31 16,0 0-41-16,-62-84-15 16,62 84-37-16,8 0 0 15,31 24-7-15,1 9 17 16,14 3-12-16,-7 3 2 15,8-3 0-15,-1-5-4 16,-14-11-22-16,-4-1-100 16,-11-13-37-16,-3-1-63 15,-22-5-81-15</inkml:trace>
  <inkml:trace contextRef="#ctx0" brushRef="#br0" timeOffset="800">2958 458 481 0,'0'0'188'15,"0"0"-88"-15,0 0 14 16,0 0 15-16,0 0-25 16,0 0-16-16,-101-124-20 15,101 124-38-15,0 0-29 16,-8 16-2-16,1 22 2 16,0 11 0-16,-8 5 4 15,-10 0 3-15,18 1-8 0,-8-5 0 16,-3-5-52-1,4-8-139-15,7-7-161 0</inkml:trace>
  <inkml:trace contextRef="#ctx0" brushRef="#br0" timeOffset="1204">238 1104 682 0,'0'0'165'0,"0"0"-102"16,0 0 1-16,0 0 1 15,0 0-9-15,0 0-56 16,-62 61 23-16,178-40 22 15,47-12 27-15,64-9-1 16,45 0-34-16,42-24-5 16,-2-9-25-16,-23-1-3 15,-39 5 1-15,-33 4-5 16,-36 4 0-16,-33 3 0 16,-18 3 6-16,-21 3-6 15,-8 1 0-15,-22 1 8 16,-17 4-9-16,-15 0 1 0,-22 3 0 15,-10 3-7 1,-15 0 4-16,0 0-109 0,-7 0-73 16,-26-3-119-16</inkml:trace>
  <inkml:trace contextRef="#ctx0" brushRef="#br0" timeOffset="1685">3349 301 589 0,'0'0'149'15,"0"0"-42"-15,0 0 6 16,0 0-21-16,0 0-41 16,0 0 5-16,-22-33-18 15,22 33-22-15,-7 0-1 16,7 0-15-16,0 0-11 16,0 0 7-16,0 4 4 15,0 10 3-15,7-5-3 16,15-3 1-16,3-6 6 15,-11 0-5-15,12 0-2 0,-12 0 8 16,1 0-5-16,-8 0 7 16,-7-8 16-16,0-5 14 15,0-4 17-15,0 1-23 16,0 1-5-16,-22 3-22 16,-10 3-3-16,17 6-4 15,1 3 0-15,3 0-21 16,-4 0 14-16,8 18-110 15,0 9-32-15,7 4-61 16,0 2-161-16</inkml:trace>
  <inkml:trace contextRef="#ctx0" brushRef="#br0" timeOffset="2024">3428 633 580 0,'0'0'224'0,"0"0"-110"0,0 0 13 15,0 0-41-15,0 0-40 16,0 0-13-16,-32-33-33 16,32 33 0-16,0 12-1 15,0 9 9-15,0-4-8 16,0 5 0-16,0-7 3 0,32-7 1 15,-10-1-4-15,10-4 0 16,-10-3 7-16,-4 0-4 16,4 0 4-16,-15 0-1 15,-7-10 10-15,0-4 48 16,0-5-32-16,0 4-21 16,-47 1-11-16,-7 4-17 15,-8 10-71-15,1 0-102 16,7 0-319-16</inkml:trace>
  <inkml:trace contextRef="#ctx0" brushRef="#br0" timeOffset="8768">4144 377 789 0,'0'0'136'0,"0"0"-34"15,0 0 45-15,0 0-40 16,0 0-47-16,0 0 8 16,0 0-38-16,-76-9-2 0,76 6-4 15,0 3-23-15,0 0 10 16,0 0-11-16,0 0-4 16,29 0 3-16,18 0 2 15,33 0 7-15,3 0 0 16,11 0 3-16,7 0-9 15,-6 0-2-15,-1 0 1 16,-15 0 0-16,-3 0 0 16,-14 0-1-16,-23 0 0 15,-13 0 11-15,-19 0-12 16,-7 0 1-16,0 0 0 16,0 0 7-16,0 0-2 15,0 0-3-15,0 0 14 16,-7 0-13-16,-19-12 9 15,-2-3-12-15,-12 3 1 0,-7-3-4 16,7 3 3-16,0-1 0 16,11 5-1-16,4-2 9 15,10 8-8-15,15-1 0 16,0-1 1-16,0 4-7 16,0-2 8-16,0 2-2 15,0 0 0-15,0 0-3 16,0 0-1-16,0 0 2 15,33 0-5-15,10 0 2 16,22 15 5-16,11-1 0 16,-3 7-3-16,-12 0 12 15,-14 1-9-15,0-4 0 16,-25 0 3-16,-22 0-10 16,0 6 7-16,-40 3-14 0,-61 6-71 15,-15 0-257-15,0 0-670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55:42.3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 76 528 0,'0'0'198'15,"0"0"-18"-15,0 0-26 16,0 0-47-16,0 0 7 16,0 0-26-16,0 0-7 15,-14-39 11-15,14 39-49 16,0 0-8-16,0 0 6 16,0 0-33-16,0 0 9 0,0 0-17 15,0 0 3-15,0 0-9 16,0 0 1-16,0 0-1 15,0 15 5-15,0 6-8 16,0 6 9-16,0 0 0 16,0-3 1-16,0-3-1 15,0 4 0-15,0-10 0 16,0-1-1-16,0-1 10 16,0-5-11-16,0 1 2 15,0-3 0-15,0 0-3 0,7 0 3 16,-7 0 0-1,0-2-3-15,0-4 9 0,0 3-6 16,0-3 0-16,0 0 2 16,0 0 0-16,7 0-2 15,-7 0 0-15,0 0-2 16,0 0 4-16,7 0-2 16,-7 0 2-16,0 0-2 15,8 0 3-15,-8 0-3 16,7 0 0-16,4 0 0 15,11 0-5-15,25 0 5 16,14 0 0-16,19 6 7 16,28 0-8-16,8 2 1 15,25 1 0-15,0-3 3 16,7 0-3-16,-17-2 0 0,-30-2-1 16,-14 2 7-16,-33-1-3 15,-29 0-3-15,-10 0 1 16,-8-3-6-16,-7 2 9 15,0-2-4-15,0 4 1 16,0-4 9-16,0 0-7 16,7 2-3-16,-7-2 4 15,11 0 0-15,-11 0-2 16,0 0-2-16,7 0 6 16,-7 0 0-16,0 0 1 15,0 0 7-15,0 0-5 16,0 0 16-16,0 0-19 0,0-6-2 15,0-9 10 1,0-5-8-16,0-1 2 0,0-6-8 16,0-4 5-16,0-7 0 15,8-8-5-15,-1 1 0 16,7 0-1-16,-14 12-15 16,0 12-68-16,-14 14-100 15,-66 7-466-15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55:31.8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15313 4308 750 0,'0'0'146'0,"0"0"-74"16,0 0 48-16,0 0-35 0,0 0-30 16,0 0-6-1,-55-45-31-15,55 45 13 0,0-4-23 16,33 4-7-16,7 0 10 15,7 0-7-15,0 0-4 16,0 0 0-16,-11 0 9 16,-4 0-9-16,1 0 0 15,-26 4 1-15,8 5-3 16,-8-3 2-16,-7 0 0 16,0 0-2-16,0 3-10 15,0 0 12-15,0 3-2 16,-22 0 4-16,-10 6 13 15,-1-3-13-15,4-3 1 16,4-3-2-16,10-3 7 16,8-3-8-16,7-3 2 0,0 0-1 15,0 0 17 1,0 0-15-16,0 0 7 0,0 0-7 16,7 0 0-16,19 3-3 15,10 9 0-15,11 3 1 16,0 6-2-16,0-3 1 15,0 1 0-15,-14 4-1 16,-12-4-5-16,-6 1 6 16,-4-1 0-16,-11-4-8 15,0-7 3-15,0 2-13 16,-19-4 18-16,-35-6-2 16,-7 0 5-16,-1 0 6 0,8 0-9 15,7-10-5 1,22-4-49-16,17-5-79 0,8-4-68 15,8-8-329-15</inkml:trace>
  <inkml:trace contextRef="#ctx0" brushRef="#br0" timeOffset="420">16101 4209 711 0,'0'0'271'0,"0"0"-163"16,0 0 53-16,0 0-42 0,0 0-55 16,0 0-19-1,-47-64-21-15,47 64-17 0,0 0-7 16,0 0-4-16,0 12 4 16,0 13-3-16,0 2 15 15,0 3-12-15,18 3 0 16,4-3 0-16,10 0 11 15,5 0-9-15,-5-3 5 16,8 0 3-16,-18-3-3 16,10-3-1-16,-17 1-6 15,-1-1 1-15,4 0 2 16,-11-7-3-16,-7 7 0 16,0-6 2-16,0 1 6 15,0-1-8-15,0-7 0 0,0 5 0 16,-25-5-9-16,-4-2 13 15,-11-2-4-15,-7-4 0 16,-7 0-35-16,7 0-31 16,7-15-56-16,11-15-47 15,11-12-61-15</inkml:trace>
  <inkml:trace contextRef="#ctx0" brushRef="#br0" timeOffset="608">16101 4109 369 0,'0'0'475'16,"0"0"-332"-16,0 0-21 0,0 0-20 15,0 0-81-15,0 0-20 16,217-41 2-16,-144 43 8 16,-5 17-11-16,-3 1 0 15,-21 1-52-15,-26 6-271 16</inkml:trace>
  <inkml:trace contextRef="#ctx0" brushRef="#br0" timeOffset="-3929">10002 4308 744 0,'0'0'178'15,"0"0"-43"-15,0 0-27 16,0 0 4-16,0 0-51 15,0 0 14-15,0 0-7 16,0 0-40-16,-83-66 14 16,83 66-26-16,0 0-14 15,0 0-1-15,22-3-1 0,17-4 0 16,8 1 7-16,15 0 3 16,-8 4-6-16,-14 2-4 15,0-3 3-15,-19 3-7 16,-13 0 5-16,-1 0-1 15,-7 0 0-15,0 0-9 16,0 0 9-16,0 15-2 16,0 12-8-16,-15 2 5 15,-13 2 9-15,-5-4-4 16,8-9 0-16,3-3 8 0,7-9-6 16,15 0-2-1,0-6 0-15,0 0 0 0,0 0 5 16,0 0-5-16,0 0 6 15,0 0-5-15,0 0-2 16,15 0-9-16,7 3-13 16,17 9 14-16,8 7 9 15,0 8 0-15,0 8-3 16,-14 1 1-16,-4 3 0 16,-11-2 2-16,-18-7-3 15,0-3-4-15,0-6 3 16,0-6-2-16,-32-3 2 15,-16-3 8-15,-13-6 0 16,14-3 1-16,-7 0 0 16,14 0-10-16,7-3 0 15,12-13-51-15,6 2-36 0,15-1-54 16,0 3-41-16,15-3-123 16</inkml:trace>
  <inkml:trace contextRef="#ctx0" brushRef="#br0" timeOffset="-3652">10595 4575 648 0,'0'0'199'0,"0"0"-61"15,0 0-35 1,0 0-14-16,0 0-51 0,0 0-1 15,-14-27 6-15,14 24-33 16,0 3 16-16,32-6-26 16,23 4 0-16,13-4 5 15,1 2-4-15,-4 4-1 16,-3 0 0-16,-15 0-36 16,-7 0-121-16,-19-2-30 15,-21-2-71-15</inkml:trace>
  <inkml:trace contextRef="#ctx0" brushRef="#br0" timeOffset="-3420">10798 4338 629 0,'0'0'138'0,"0"0"2"0,0 0-28 15,0 0-35-15,0 0-48 16,0 0-12-16,-22-15-5 15,22 33-10-15,0 3 30 16,15 9-14-16,-8 1-13 16,0 2 16-16,11-1-21 15,-11 5 4-15,1-2-3 16,-1 2-1-16,0-1-20 16,0-3-132-16,4-6-190 15</inkml:trace>
  <inkml:trace contextRef="#ctx0" brushRef="#br0" timeOffset="-2886">11424 4359 811 0,'0'0'207'0,"0"0"-70"15,0 0-5-15,0 0-46 16,0 0-28-16,0 0-13 16,0-63-34-16,0 63-10 0,0 0-2 15,0 0-8-15,0 0 1 16,0 24 0-16,0 12 8 16,0 3-1-16,0 3 1 15,14-2 0-15,8-11-3 16,3 2 6-16,8-10-3 15,-4-9 0-15,-4-3 3 16,-10-7-2-16,-1-2-1 16,4 0 1-16,-3 0 14 15,-1-11-12-15,11-14 14 16,-17 5 32-16,6-5-2 16,-14 4-3-16,0 3-14 15,0 3-14-15,0 9 12 0,0 3-21 16,0 3 2-16,0 0-3 15,0 0-2-15,0 0-8 16,0 0 0-16,0 9-10 16,0 22 8-16,7 8 6 15,11 3 0-15,-3-3 4 16,-1-1 5-16,4 2-9 16,-3-7 0-16,-8-3-21 15,0-6-42-15,1-3-90 16,-8 0-104-16,0-12-162 15</inkml:trace>
  <inkml:trace contextRef="#ctx0" brushRef="#br0" timeOffset="-2592">12180 4347 848 0,'0'0'165'16,"0"0"-89"-16,0 0 45 15,0 0-43-15,0 0-71 16,0 0 11-16,61 36 2 16,1-6-10-16,3 0 22 15,-4 0-30-15,8-3 1 0,3 4 1 16,-17-8 4-16,-8-4-16 15,-11-5-51-15,-4-1-133 16,-10-10 27-16,-4-3-67 16,-3 0-70-16</inkml:trace>
  <inkml:trace contextRef="#ctx0" brushRef="#br0" timeOffset="-2357">12780 4498 55 0,'0'0'379'15,"0"0"-241"-15,0 0 2 16,0 0-7-16,0 0-7 15,0 0-53-15,-87-67-33 16,87 67-7-16,-7 0-30 16,-7 3-2-16,-4 19 10 0,-4 5-5 15,-11 2 21 1,4 2 5-16,-10-4-25 0,-1-4 18 16,0-4-24-16,0-4 0 15,11-3-1-15,4-6-16 16,18-6-44-16,7 0-5 15,0 0-16-15,0-15-107 16,32-24 20-16,8-7-146 16</inkml:trace>
  <inkml:trace contextRef="#ctx0" brushRef="#br0" timeOffset="-2127">12538 4239 556 0,'0'0'190'0,"0"0"-17"15,0 0-34-15,0 0-33 16,0 0-25-16,0 0-55 15,0-24-7-15,0 60-18 16,-25 18-1-16,-4 15 35 16,14 3-13-16,-3-2-4 15,11-5-2-15,7-1-9 16,0-10 0-16,0-9-7 16,0-12-4-16,0-9-6 15,0-9-117-15,14-12-32 16,4-3-38-16,-3 0-142 15</inkml:trace>
  <inkml:trace contextRef="#ctx0" brushRef="#br0" timeOffset="-1938">12256 4560 503 0,'0'0'160'0,"0"0"-31"16,0 0-12-16,0 0-36 15,0 0-69-15,0 0-9 16,94-15 21-16,0 13-19 16,7-2 0-16,15-2 3 15,-4 0-8-15,-11 0-12 16,-25-3-265-16</inkml:trace>
  <inkml:trace contextRef="#ctx0" brushRef="#br0" timeOffset="-1492">13178 4395 604 0,'0'0'248'15,"0"0"-97"-15,0 0-1 0,0 0-58 16,0 0-8-16,0 0-27 15,-7-45-12-15,7 45 7 16,-11 0-39-16,11 0-8 16,0 0-5-16,0 0-7 0,0 0 6 15,0 9-5-15,0 9 6 16,0 0-10-16,0 0 10 16,0 6 0-16,25-3-3 15,-3 0 12-15,18 0-9 16,0 0 4-16,0 1-1 15,-4-1 4-15,11 0-7 16,-15 0 0-16,-17 0 2 16,10 0 5-16,-25-1-3 15,0-1-2-15,0-1 3 16,0-6-2-16,0 0-3 16,-32-3 0-16,-16 0 7 0,-6-3-6 15,0-3-2 1,0-3-30-16,14 0-112 0,33-3-38 15,7-33-99-15</inkml:trace>
  <inkml:trace contextRef="#ctx0" brushRef="#br0" timeOffset="-1394">13178 4395 840 0</inkml:trace>
  <inkml:trace contextRef="#ctx0" brushRef="#br0" timeOffset="-1307">13178 4395 840 0,'177'-225'120'0,"-177"225"-27"0,0 0-20 16,0 0-36-16,0 0-37 16,0 0-8-16,40 0 8 15,29 0 5-15,25 0-5 0,7 2-35 16,1 2-136-16,-23 8-117 16</inkml:trace>
  <inkml:trace contextRef="#ctx0" brushRef="#br0" timeOffset="-680">14090 4458 748 0,'0'0'140'0,"0"0"-18"16,0 0-3-16,0 0-63 16,0 0-32-16,0 0-17 15,101-27 1-15,-47 27-3 16,15 0-2-16,-4 0-3 15,-3 0 19-15,-15 0-9 16,-15-3 7-16,-10 3 6 16,-15-3-17-16,0 1 28 0,-7 2 11 15,0-4 11-15,0-2 19 16,0-6-38-16,-7 3-19 16,-22-9-15-16,-3 3 4 15,-8 3-7-15,0-3 0 16,4 3 5-16,11 3-2 15,3 3-3-15,11 3 0 16,11 3 1-16,0 0 6 16,0 0-6-16,0 0-1 15,0 0-4-15,0 0 2 16,33 0-9-16,6 0 11 16,16 12-1-16,6 6 5 15,1 3-4-15,10 3 0 16,-18 0 5-16,-7 0-5 0,-7-3 0 15,-18 0 0-15,-8-3-5 16,-3 1 3-16,-11-5-1 16,0 1-4-16,-18 0-38 15,-29 3-41-15,-14 1-69 16,-1-4-93-16,22-1-305 16</inkml:trace>
  <inkml:trace contextRef="#ctx0" brushRef="#br1" timeOffset="-86754">257 1183 645 0,'0'0'163'0,"0"0"-2"16,0 0-40-16,0 0-20 15,0 0-8-15,0 0-28 0,0-75 3 16,0 63 3-16,0-1-32 16,0-1 18-16,0-1-42 15,-26 3-4-15,12-1 7 16,-11 7-6-16,3 0-10 16,0 3-2-16,4 3-9 15,-4 0-1-15,4 0 2 16,4 9 8-16,-8 16-5 15,4 8 6-15,3 5-3 16,8 7-2-16,0 1-27 16,7-1 18-16,0-3-14 0,0-9-7 15,22-6 17 1,10-12-17-16,-3-6 32 0,11-3 2 16,-7-6 0-16,-4 0 3 15,-4 0-3-15,-11-11 0 16,4-11 6-16,-10-5 0 15,-1-6 19-15,0-6 11 16,0 0-16-16,1 2 14 16,-8 8-26-16,0 14-4 15,0 9 27-15,0 2-25 16,0 4 13-16,0 0-19 16,0 0-4-16,0 0 2 15,0 0-11-15,0 12 9 0,0 13-4 16,0 5 10-1,7-3-2-15,18 0 0 0,15-3 12 16,0 0-12 0,-4-6 0-16,11-3 0 0,-15-6-9 15,-3-9 9-15,-3 0-8 16,-12 0-10-16,4 0-52 16,-10 0-23-16,-8 0-112 15,0 0-141-15</inkml:trace>
  <inkml:trace contextRef="#ctx0" brushRef="#br1" timeOffset="-85564">2308 948 922 0,'0'0'178'0,"0"0"-54"15,0 0 21-15,0 0-19 0,0 0-86 16,0 0-4-16,-40-51-35 16,40 51 11-16,0 0-24 15,0 9 6-15,0 24 6 16,7 12-2-16,0 13 14 15,11-2-12-15,-3 8 0 16,-1-4 3-16,1-9-10 16,3-6 7-16,-4-15 0 15,-6-12-2-15,-1-8 12 16,-7-8-10-16,0-2 0 16,0 0 3-16,0 0 17 15,0-9-20-15,0-18 6 16,0-6 14-16,0 0-6 15,0-4-13-15,0-1-1 0,11 10 2 16,10 5-8-16,12 10 6 16,-4 13 0-16,11 0-6 15,7 0 1-15,0 9 4 16,7 22 1-16,-7 2 0 16,-7 6-16-16,-18 0 13 15,-15-3 2-15,-7-3-3 16,0-6-20-16,0-6 23 15,-7-6-6-15,-33-3-26 16,-22-12 11-16,-14 0-92 16,-3-6-91-16,-1-27-104 0</inkml:trace>
  <inkml:trace contextRef="#ctx0" brushRef="#br1" timeOffset="-86385">1074 1212 576 0,'0'0'322'15,"0"0"-202"-15,0 0 8 16,0 0-28-16,0 0-14 16,0 0-41-16,0-11-17 15,0 11 17-15,0-3-42 16,0 3-1-16,15 0-2 0,17 0 0 15,22 0 0 1,26 0 1-16,21-3 6 0,1-3-6 16,6 2-1-16,-7-2 0 15,-25 4 0-15,-29 2-12 16,-21 0-109-16,-26 0-114 16,0 0-124-16</inkml:trace>
  <inkml:trace contextRef="#ctx0" brushRef="#br1" timeOffset="-86106">1450 1054 627 0,'0'0'259'0,"0"0"-105"15,0 0-9-15,0 0-8 16,0 0-55-16,0 0-22 15,-32-58-34-15,32 58-22 16,0 0-8-16,0 0 2 16,0 27 2-16,22 12-3 15,-4 3 11-15,3 6-8 16,-6 1 0-16,3-1 7 16,-11 0-5-16,0-3-2 15,-7-3-78-15,8-3-112 0,-8-5-131 16,7-7-340-1</inkml:trace>
  <inkml:trace contextRef="#ctx0" brushRef="#br0" timeOffset="-71639">1450 741 623 0,'0'0'199'0,"0"0"-118"15,0 0 43-15,0 0-20 16,0 0-14-16,0 0-9 16,0 0-20-16,-10 0 24 15,10 0-22-15,0 0-28 16,0 0 23-16,0-4-35 15,0-7-6-15,0-7 4 16,0-1-14-16,0-2 3 16,0-6-2-16,0-6-6 0,-8 0 12 15,8-6-14-15,0 3 0 16,0 3 1-16,0 8 6 16,0 8-7-16,0 7 0 15,0 4 4-15,0 4-4 16,0 2 0-16,0 0 0 15,0 0-3-15,0 0 8 16,0 0-8-16,0 0 3 16,0 0-2-16,0 0-9 15,8 0 10-15,31 0 1 16,41 0-9-16,21 0 19 16,22 0-10-16,4 6 0 0,21 0 2 15,-18 3-9 1,4-3 7-16,-11 0 0 0,-3 3 0 15,-19-3 3-15,7 2-3 16,-21 2 0-16,7-4 2 16,-11 3-6-16,-3-1 4 15,-18-1 0-15,-8 2-2 16,-7-3 10-16,-22-3-9 16,-3 3 1-16,-8-3 0 15,-14 0-2-15,11 0 3 16,-11-3-1-16,0 0 0 15,0 0 11-15,0 0-11 16,0 0 1-16,0 0 6 0,0 0-6 16,-18-9-1-1,-4-6 0-15,-10-1-3 0,-8 2 5 16,4-5-2-16,-4 5 0 16,8-1 3-16,3 2-6 15,3 7 3-15,12 0 0 16,7 4-5-16,-4 2 5 15,11-3 0-15,0 3 0 16,0 0 3-16,0 0-9 16,0 0 6-16,0 0 0 15,0 0 0-15,0-3 0 16,0 3 0-16,0 0-1 16,0 0-9-16,25 0 8 15,22 0-2-15,0 3 3 0,15 8-5 16,-8 2 8-16,0 1-2 15,0 2 0-15,-7 2 6 16,-7-3-6-16,-18 3 0 16,-11-6-3-16,-11 3-6 15,0 3 6-15,0 0 2 16,-55 3-28-16,-31-2-132 16,-8 2-180-16,-15-7-518 15</inkml:trace>
  <inkml:trace contextRef="#ctx0" brushRef="#br0" timeOffset="-66013">4211 581 421 0,'0'0'331'0,"0"0"-213"16,0 0 15-16,0 0-42 15,0 0 19-15,0 0-58 16,0 0-6-16,-11-36 17 16,-4 36-31-16,8 0-4 15,-8 0 0-15,8 0-24 16,-11 0 13-16,4 0-17 15,-12 0 0-15,12 9-4 16,-15 15 8-16,4 0-4 0,3 3 0 16,11 4-1-1,11 2-9-15,0-6 10 0,0 0 0 16,40-10-8-16,0-5-6 16,-1-8 12-16,8-4 2 15,1 0 0-15,-20 0 1 16,5-18-1-16,-19-3 0 15,-6-4 6-15,3-8 2 16,-11-6-8-16,0 0 0 16,0 3 9-16,0 6-7 15,-33 6-2-15,-7 9 0 16,-7 9-2-16,0 3-9 0,7 3 11 16,11 0 0-1,-3 0-3-15,25 18-7 16,7 9 8-16,0 6-11 0,0 0 13 15,47-2-35-15,14-8 26 16,12-8 8-16,2-9-2 16,5-6-4-16,-11 0 7 15,-22 0 0-15,-7 0-1 16,-19-15 9-16,-3 0-8 16,-18 1 15-16,8 1-14 15,-8-2 32-15,0 6 1 16,0 6-16-16,0 0 7 15,0 3-19-15,0 0 5 16,0 0-11-16,0 0-15 16,0 27 6-16,0 18 6 0,0 13 3 15,14 2-3 1,-7 6 5-16,11-3-2 0,-10 0 0 16,-1-3 7-16,0-6-7 15,8-5 0-15,-5-16 1 16,-10-12-5-16,8-12 4 15,-8-9 0-15,7 0 2 16,-7 0 4-16,0-3 18 16,0-30-24-16,0-15 7 15,0-16-7-15,0-11 1 16,0-9-1-16,0-4 3 16,0-1 3-16,7 8-6 0,0 5 0 15,19 13 7-15,-19 18-14 16,15 11 7-16,-15 17 0 15,4 7-6-15,3 8-7 16,1 2 3-16,10 0-7 16,4 0-26-16,4 27 30 15,-12 9-25-15,-3 9 10 16,-10 3 2-16,-8-3-46 16,0-3 38-16,0-5-30 15,-15-4-9-15,-25-10 19 16,15-4-37-16,-4-11 19 15,18-2 47-15,4-6 20 16,7 0 5-16,0 0 10 16,0 0 1-16,0 0 21 15,32-18-32-15,16 1 0 0,-9-8 22 16,8 1-17-16,0-3 28 16,8 0-4-16,-19-3-17 15,11 3 26-15,-7-3-11 16,-8-4 13-16,-3 1 8 15,-4 1-28-15,-17 2 22 16,-1 5 8-16,-7 2-30 16,0 8 13-16,0-1-24 15,-7 7-2-15,-15 1 6 16,11 8-11-16,4 0-4 16,-8 0 0-16,8 0-8 15,0 21 8-15,7 14 2 0,0 2 0 16,0-1-6-1,0-1 15-15,7-1-9 0,15-4 0 16,10-6 1-16,8-6-11 16,-11-6 10-16,18-6-2 15,0-6-3-15,-7 0 8 16,0 0-3-16,-4-15 0 16,-3-9 9-16,-8-6-1 15,-11 2-6-15,-6-5 0 16,-1 1 29-16,-7 5-9 15,0-3-4-15,0 5-2 16,0 8-10-16,0 1 10 16,-7 5-16-16,-1 5 2 0,8-1-3 15,0 7 6 1,0 0-5-16,0 0 0 0,0 0-10 16,0 0 9-16,0 3-26 15,29 24 27-15,11 10-13 16,7 5 12-16,-7 3 1 15,0 3-2-15,7 0 4 16,-18-9-2-16,3 0 0 16,-10-6-2-16,-4-6-9 15,-11-3 9-15,-7-8 2 16,0-5-4-16,0-5 4 16,0-6 0-16,-40 0 1 0,8 0 0 15,3-15 16-15,4-14-13 16,17-8 2-1,8-11 0-15,0-9 5 0,33-6-12 16,21 0 1-16,8 12 0 16,-8 5-8-16,0 17 8 15,0 4-3-15,-14 13 1 16,-14 7-70-16,-5 1-38 16,-6 4-85-16,-4 0-128 15</inkml:trace>
  <inkml:trace contextRef="#ctx0" brushRef="#br0" timeOffset="-63393">6518 458 339 0,'0'0'316'0,"0"0"-230"16,0 0 47-16,0 0-38 15,0 0-35-15,0 0-3 16,0 0-29-16,-47-91 16 15,40 79-11-15,-18 6-19 16,10 1 22-16,-10 5-26 16,3 0-9-16,-10 0-2 15,-4 5 11-15,-4 22-10 16,0 6 0-16,18 7 3 16,-3 5-9-16,18-3 6 15,7 3-12-15,0-9 8 0,0-9-30 16,32-5 17-1,-3-17-4-15,4-5 16 0,-4 0 2 16,-11 0 5-16,4-3-2 16,3-18 16-16,-18-6-5 15,8-3 36-15,-8 0-5 16,0 0-21-16,-7 3 19 16,11 6-26-16,-11 6 6 15,0 9 6-15,0 3-23 16,0 0 7-16,0 3-10 15,0 0-9-15,0 0 4 16,22 14-17-16,3 20 22 16,11-1-3-16,11-3 6 0,7-3-3 15,12-8 0-15,2-8-3 16,1-8-3-16,-22-3 6 16,0 0 0-16,-14-6 4 15,-12-24 0-15,5-12 16 16,-12-15 24-16,-7-13-4 15,-7-11 5-15,0-2-19 16,0 1-17-16,-7 13 21 16,-15 21-24-16,-3 15 13 15,11 14 1-15,6 13-18 16,8 6 5-16,0 0-7 16,0 25-25-16,0 37 23 0,0 23-6 15,0 11 8 1,0-5-1-16,15-10 0 0,17-6-5 15,-3-18-36-15,4-12-23 16,-4-15-23-16,-4-15-39 16,-10-11-31-16,10-4 10 15,-18 0-9-15,-7-31 39 16,0-5 33-16,0-6 39 16,-40 0 30-16,-7-4-27 15,0 8 43-15,-7 1 76 16,14 10-19-16,4 6 42 15,4 9-43-15,17 6-13 16,15 4 6-16,0-2-23 0,0 4-10 16,0 0-16-1,47 0 10-15,15 0-6 16,6 0 19-16,19 0-8 0,0 0 18 16,-11 0-17-16,-4 0 7 15,-17 0 13-15,-16 0-11 16,-24 0 11-16,-8 0 1 15,-7 0 1-15,0 0 22 16,0 0-32-16,0 0-4 16,0 0-2-16,-14 0-15 15,-4 6-7-15,-4 19 0 16,-4 8 2-16,19 6-4 16,7-1 2-16,0 2 0 15,0-4-4-15,0-9 4 0,26-6 0 16,-5-9 0-16,5-6 0 15,-5-6-5-15,5 0 8 16,-5 0-3-16,5-18 9 16,-12-15-3-16,-7-9 3 15,1-9 10-15,-8-6-15 16,0-1 27-16,-15 4-18 16,-17 6-1-16,-15 9 10 15,10 15-22-15,-10 9 14 16,8 12-14-16,6 3-2 15,4 0-7-15,11 24 6 16,3 21 3-16,15 12-7 16,0 7 10-16,0-4-3 0,33-6 0 15,3-12-10-15,11-9 8 16,0-12-13-16,-7-9 3 16,0-9 5-16,7-3 8 15,-18 0-1-15,11 0 2 16,-8-18 7-16,-10-6-3 15,-8-3-6-15,12-9 4 16,-5-1 24-16,12 2-22 16,-19 1 2-16,12 7 0 15,-19 13-2-15,0 7-2 16,0 7-4-16,12 0-10 16,2 0 7-16,5 3-8 15,2 21 8-15,-13 10 1 16,10 1-4-16,-17 5 3 0,6-7 3 15,-3 0-4-15,-4-9-4 16,0-6 8-16,1-3 0 16,-1-6-3-16,0-3 10 15,0-6-7-15,4 0 0 16,-4 0 4-16,15 0 13 16,11-27-17-16,6-12 8 15,-2-3 7-15,2-9-8 16,-13 3 12-16,-5-4-4 15,-13 4-14-15,-1 6 27 16,-7 3-21-16,0 12-6 16,0 9 9-16,0 6-2 15,0 9-8-15,0 0 0 0,0 3-4 16,0 0-5 0,0 0-3-16,0 3 0 0,0 27 7 15,0 6 0-15,0 0 5 16,0-5 0-16,0-2-3 15,0-4-7-15,0-2 7 16,18-2 2-16,4-3-10 16,-4 1 9-16,-4-4 2 15,1-3 0-15,10 0 1 16,-11 3-7-16,-6-3 6 0,-1 5 0 16,0 2-7-1,-7-1 9-15,11 3-2 0,-4-3 0 16,-7-3 2-16,0-3-12 15,0-3 10-15,0-3 0 16,0-6-2-16,0 0 5 16,-32 0-3-16,-15 0 2 15,0-18-2-15,0-6-12 16,0 3-144-16,-8-6-136 16,1 3-213-16</inkml:trace>
  <inkml:trace contextRef="#ctx0" brushRef="#br0" timeOffset="-79366">365 1812 827 0,'0'0'188'15,"0"0"-66"-15,0 0 12 0,0 0-25 16,0 0-32-16,0 0-27 16,0-43 5-16,0 43-37 15,7 0 14-15,-7 0-17 16,8 0-14-16,-8 0 18 15,0 0-19-15,0 0 0 16,0 0 1-16,7 0 5 16,4 0-6-16,3 22 0 15,15 11 3-15,29 5 17 16,4 11-12-16,6 2 12 16,19-6 5-16,7 9-24 15,0-3 7-15,-3 6-6 16,3 3 6-16,7 0 0 15,-14 1-8-15,-8-4 0 0,-10-3-4 16,-7-6 12-16,-8 0-8 16,-14 0 0-16,-1-9 1 15,-17 1 0-15,3-7-1 16,8-9 0-16,-19-3-8 16,1-3 11-16,10-6-3 15,-18-4 0-15,8 5 8 16,-8-7-7-16,0 0-1 15,4 0 0-15,-3 0-6 16,-1-3 8-16,-7 0-2 16,7 0 0-16,-7 3 8 15,0-3-8-15,14 3 0 0,-14-3 0 16,8 3-7-16,10 0 7 16,-4 0 0-16,-7 1 0 15,1-5 4-15,3 1-4 16,-11 0 0-16,0 3 0 15,0-6-8-15,0 3 8 16,0-3 0-16,7 0 0 16,-7 0 10-16,0 0-10 15,7 0 0-15,-7 3 4 16,0-3-14-16,0 0 12 16,0 0-2-16,0 0 0 15,0 0 9-15,0 0-10 0,0 0 1 16,0 0 0-16,0 0-1 15,0 0 1-15,0 0 0 16,0 0-6-16,0 0 17 16,0 0-11-16,0 0 0 15,0 0 5-15,7 0-9 16,1 0 9-16,-8 0-5 16,14-3 10-16,4-14 3 15,-3-5-9-15,10-5-4 16,-3-3 0-16,3-9-2 15,-3-3 3-15,10-6-1 16,-3-3 0-16,11 3 9 16,0 0-9-16,-11-1 0 0,-11 7 0 15,3 0-2 1,5-1 2-16,-19 5 0 0,0-5-1 16,8-1 10-16,-8-8-9 15,4-2 0-15,3 6 3 16,1 6-7-16,3 8 4 15,-4 7 0-15,-7 6-4 16,1 4 9-16,-1 1-5 16,0 5 0-16,-7 1 4 15,11 2-16-15,-4 8 12 16,-7 0-11-16,0 0 7 16,0 0-43-16,0 0-3 15,0-4-55-15,0-1-170 16,0-7-350-16</inkml:trace>
  <inkml:trace contextRef="#ctx0" brushRef="#br0" timeOffset="-60990">926 3402 816 0,'0'0'180'0,"0"0"-67"15,0 0 9-15,0 0-39 0,0 0-39 16,0 0 20 0,0 0-33-16,-109-48 1 0,84 48-14 15,-4 0-16-15,-3 0 6 16,-8 15-8-16,11 16 1 16,-4 8-11-16,26 3 10 15,7 3-4-15,0-6 3 16,14-3-26-16,41-12-3 15,10-9 4-15,4-15 10 16,-8 0 12-16,-7 0-1 16,-14-15 5-16,-15-12 8 15,-17-6-2-15,-8 0 3 16,0-10 8-16,0 5 1 16,-33 1 14-16,4 8-32 15,-11 7 9-15,8 13 13 0,3 3-22 16,-4 6 1-16,1 0-1 15,3 6 0-15,4 21-10 16,10 6 10-16,15 4-5 16,0 5-1-16,0-6-44 15,40-3 31-15,21-12 6 16,8-12 9-16,11-9-5 16,-12 0 10-16,-2 0-1 15,-23-18 1-15,-3-3 10 16,-22-3-11-16,-4 0 19 15,-14 0 4-15,0-3 28 16,0 6-27-16,0 6-1 0,0 5 22 16,0 8-28-16,0 2 5 15,0 0-22-15,0 0 3 16,0 0-13-16,0 27-9 16,0 12 19-16,15 9 0 15,-8 9 8-15,11 6-8 16,-11 4 0-16,1-5 1 15,6-1-4-15,-7-16 3 16,11-9 0-16,-3-15-1 16,-15-12 5-16,7-6-4 15,-7-3 0-15,0 0 1 16,0 0 17-16,0-12-17 16,0-27 3-16,0-16-3 0,-7-16 6 15,7-23-9-15,0-8 2 16,25-7 0-16,11 13-1 15,4 21 2-15,-15 24-1 16,-10 21 0-16,-8 18 2 16,-7 6-8-16,7 6 6 15,8 0-37-15,17 12 18 16,8 21 2-16,-11 12-15 16,4 6-11-16,-19 7-22 15,-3 2 27-15,-11-1-17 16,0-7-24-16,-25-7-4 15,-15-6-1-15,4-12 10 16,-11-9 27-16,14-9 27 16,19-6 20-16,6-3 7 0,-2 0-2 15,10 0 17-15,0 0 3 16,0-17-15-16,25-10 3 16,22-7-11-16,7-5 12 15,15 0 9-15,3-3-8 16,-3-1 22-16,0 8-13 15,-11 1-14-15,-22 7 27 16,-4 3-10-16,1 7-1 16,-26-2 24-16,0-2-15 15,-7 3 26-15,0-3-31 16,0 0-1-16,0 6 7 16,-14 6-22-16,3 3 7 15,4 6-8-15,0 0-10 0,7 0-6 16,0 0-8-16,0 24 4 15,0 15-1-15,0 7 8 16,0-2 0-16,25-1-4 16,4-7-9-16,11-9 8 15,-8-6-26-15,-10-9-6 16,3-6 30-16,-18-3-12 16,1-3 19-16,-8 0-8 15,0-7 16-15,7-20-5 16,0-6-3-16,0-3 1 15,-7-3-2-15,0 0 3 16,0 6-2-16,0 0 0 0,0 6 9 16,0 6-8-1,0 9-1-15,0 3 7 0,-7 6-4 16,7 3-3-16,0 0-3 16,0 0 1-16,0 0-22 15,0 12 23-15,15 15 1 16,10 3 0-16,7 0-2 15,-3 0 2-15,4 0 0 16,7 0-1-16,7 4 7 16,-18-5-7-16,11-2 1 15,-19-2 0-15,5-4-4 16,-12-3 4-16,-7-6 0 16,-7-3-1-16,0-3-1 15,0-6 0-15,0 0-5 16,-14 0 7-16,-26 0 1 0,0-9 1 15,4-19 6-15,3-1 4 16,26-13-9-16,7-4 9 16,0-1-12-16,22-1 1 15,32 5-4-15,4 13 2 16,4 3-19-16,-8 12-12 16,-7 9-60-16,0 6-16 15,-18 0-52-15,3 24-21 16,-17 12-150-16</inkml:trace>
  <inkml:trace contextRef="#ctx0" brushRef="#br0" timeOffset="-59475">2915 3379 609 0,'0'0'172'0,"0"0"-24"16,0 0-37-16,0 0-23 15,0 0 1-15,0 0-29 16,-242-151-26-16,228 148 10 16,-12 3-33-16,19 0-2 15,0 0-9-15,-8 18 0 16,5 15-6-16,10 6 6 0,0 4 0 16,0-5 0-1,0 1-4-15,10-6 1 0,19-8-15 16,-3-4-22-16,-5-9 15 15,12-12-1-15,-11 0 26 16,3 0-8-16,-3-6 17 16,-15-15-7-16,11-6 5 15,-11-6 10-15,-7-4 29 16,0-5-21-16,0-3-6 16,0 3 14-16,0 6-20 15,0 15 17-15,0 9-5 16,0 12-2-16,0 0-1 15,0 0-22-15,0 0-10 16,0 21-1-16,0 15 6 16,15 7 5-16,10-1 0 0,4-3 0 15,11-3-4-15,7-6 4 16,-7-13-19-16,14-4 13 16,-14-13-10-16,-4 0 11 15,-4 0 5-15,-10-3 0 16,11-19 9-16,-12-7-7 15,5-5-2-15,-5-1 15 16,-3-2-15-16,-10 10 22 16,-8 6-7-16,0 12-8 15,0 6 13-15,0 3-20 16,0 0-13-16,14 3 6 16,-14 21-7-16,18 6 14 15,-3 0 0-15,-8 1-9 16,7-8 1-16,4-4-12 0,-3-7-1 15,-1-6 13-15,-6-6-6 16,10 0 12-16,-11 0 2 16,15 0 0-16,-4-10-1 15,-4-11 1-15,1 0 0 16,-8 0-2-16,11 3 7 16,-11 6-5-16,0 7 0 15,1 5 1-15,-1 0-6 16,18 0-8-16,-10 0-1 15,10 15 13-15,-3 5-15 16,-8 1-6-16,19-2-13 16,-1-4-8-16,15-3 20 0,-10-10-1 15,2-2 5-15,-6 0 17 16,7 0-1-16,-19-17 3 16,1-5 6-16,-11-1 1 15,-4-8 45-15,-7 1-9 16,0-6 0-16,0 3 5 15,-25 0-24-15,-22 6 4 16,11 3 1-16,-11 12-18 16,14 6 3-16,11 6-14 15,4 0-8-15,11 21 0 16,0 21 2-16,7 6 6 16,0 0-2-16,0-2 1 15,32-7-8-15,5-6-21 0,2-12-5 16,1-12 28-16,-7-9-8 15,-12 0 15-15,1 0 8 16,-4-25-3-16,-3-13 12 16,-8-8 19-16,11-11-15 15,-11-6 18-15,-7-6-16 16,0-1 3-16,0 8 11 16,0 4-35-16,-7 16 20 15,-11 18-2-15,11 9-16 16,-1 12 7-16,8 3-11 15,0 0-8-15,0 18 6 16,0 37-25-16,0 20 27 0,0 15 0 16,8-3-8-16,-1-3 7 15,18-11-42-15,-3-17 3 16,10-14 3-16,-3-15-1 16,4-11 32-16,7-16 2 15,14 0 4-15,8-12 9 16,-1-24-6-16,-14-7 4 15,-7 1 24-15,-15 1-9 16,-18 1 23-16,-7 1-15 16,0 6-20-16,0 6 27 15,-25 6-30-15,3 9 0 16,4 6-7-16,11 6 0 16,7 0-3-16,0 8-8 15,0 23-5-15,0 8 16 16,40 0-41-16,0-3 11 0,-1 0 21 15,-2-6-9-15,-5-3 18 16,-7-2 0-16,-3-4 0 16,-7-4-3-16,3-1 3 15,-18-7 0-15,0-3-3 16,0 0-1-16,0-3 1 16,0-3 1-16,-40 0 2 15,-22 0 4-15,-17-3-4 16,-1-22-121-16,4-10-121 15,22-7-223-15</inkml:trace>
  <inkml:trace contextRef="#ctx0" brushRef="#br0" timeOffset="-55636">7051 1670 693 0,'0'0'213'0,"0"0"-88"0,0 0 7 15,0 0 2-15,0 0-48 16,0 0-39-16,-224-54 13 16,224 54-27-16,0 0 3 15,0-3-7-15,0 0-20 16,0 3 11-16,0 0-20 16,32 0 2-16,30 0 1 15,24 0-1-15,23 0 3 16,21 0-2-16,11 0 3 15,8 9-1-15,6-7-5 16,-7 2 0-16,-14-4 1 16,-25 0 3-16,-30 0-4 15,-32 0 0-15,-18 0 8 0,-14 0-8 16,-4 0 0-16,-11 0 0 16,0 0 10-1,0 0-3-15,-40-15 5 0,-14-3-11 16,-19-1 6-16,-3 2-4 15,4-1-3-15,18-1 1 16,-1 1-1-16,27 1 1 16,2 2-1-16,12 5 3 15,14 4 4-15,0 4-8 16,0 2 1-16,0 0-3 16,0 0-3-16,14 0-3 15,26 0 9-15,7 0-3 16,15 12 10-16,6 3-7 0,12 5 0 15,-11 5 1 1,-4 2-3-16,-4 3 2 0,-14 0 0 16,-18-3-3-16,-11 0 8 15,-18-6-5-15,0 6 0 16,-40-3-12-16,-54 4-22 16,-21 4-133-16,-26 1-218 15</inkml:trace>
  <inkml:trace contextRef="#ctx0" brushRef="#br0" timeOffset="-53021">9373 1110 400 0,'0'0'221'0,"0"0"-93"15,0 0 20-15,0 0-10 16,0 0-48-16,0 0 30 16,0 0-25-16,-33-45-27 0,33 42 19 15,0 3-38-15,0 0-24 16,0 0 13-16,7 0-37 16,1-3 19-16,2 3-10 15,-2 0-6-15,-8 0 6 16,0 0-10-16,0 0 0 15,0 22-10-15,0 7 16 16,-40 11-6-16,-22 5 0 16,-3 3 3-16,-18 3-1 15,3-3-1-15,4-6-1 16,4-6 0-16,11-9-14 16,28-9 8-16,4-5-4 15,22-7 10-15,7-6-3 16,0 0 3-16,0 0 0 15,7 0-5-15,47 2-2 0,15 4 7 16,11 0 0-16,-4 7 4 16,3-5-10-16,-10 5 6 15,-15-1-30-15,-7 5-52 16,-21 2-99-16,-19 5-129 16,-7 0-474-16</inkml:trace>
  <inkml:trace contextRef="#ctx0" brushRef="#br0" timeOffset="-51431">9467 1492 761 0,'0'0'222'16,"0"0"-78"-16,0 0-18 15,0 0-19-15,0 0-29 16,0 0-41-16,0-45-1 16,0 45-30-16,0 0-4 15,0 0-4-15,0 0-11 16,-11 0 6-16,4 22 3 16,-8 5 7-16,8 3-12 15,7 0-6-15,0 0-8 16,0-9 12-16,22-3-29 0,10-9 16 15,1-6 19 1,-12-3-2-16,1 0 7 0,-4 0 0 16,-3-16 1-16,-1-7 6 15,-14-4-5-15,0 2 6 16,0-4 30-16,0-4-16 16,-7 6 12-16,-22-4-13 15,-11 10-20-15,8 6 7 16,-8 6-8-16,11 9 0 15,-4 0-8-15,4 0 1 16,4 9 5-16,18 21 2 16,7 9-14-16,0 7-7 15,40-5-28-15,28-4 21 16,12-13 24-16,3-12-9 16,-11-12 13-16,-3 0 0 0,-15 0 3 15,-14-3-4-15,-7-12 4 16,-11 0 11-16,-15-4 43 15,-7 5-10-15,0-1 12 16,0 3-18-16,0 3-22 16,0 3 18-16,0 6-28 15,0 0-5-15,0 0-4 16,0 0-18-16,0 27 5 16,0 18 11-16,0 15 2 15,0 12 6-15,0 4-6 16,0-5 0-16,0 2-5 15,0-13-3-15,0-15 2 0,0-12-12 16,0-18 4-16,0-6 9 16,0-6 4-16,0-3 1 15,0 0 16-15,0-9-15 16,0-27 11-16,0-18-7 16,0-21-3-16,18-19 3 15,4-8-2-15,3 3-3 16,-11 8 0-16,1 16 6 15,3 19-6-15,-18 13 0 16,7 16 3-16,0 15-7 16,1 9 4-16,13 3-7 15,12 0 6-15,14 0-25 0,-7 9 12 16,0 18-13-16,-19 6-51 16,-6 0 27-16,-15 6 25 15,0-3-23-15,0-5 9 16,-22-4-14-16,-11-9 18 15,12-7 14-15,13-1-11 16,-10-7 29-16,18-3-1 16,0 0 2-16,0 0 2 15,33 0-12-15,14-3 13 16,0-12 6-16,7-3-3 16,1-3 29-16,-8-4-1 15,0-8 2-15,0 0 23 16,0-3-35-16,-18-3 21 0,-11 3 12 15,-4-3-12 1,-14 6 6-16,0 6-11 0,0 6-8 16,0 5 1-16,0 11-28 15,-7 5 0-15,0 0-2 16,-1 0-17-16,-2 15 10 16,10 18 6-16,0 6-6 15,0 3 5-15,0 4-16 16,18-5 11-16,11 1 1 15,3-9-27-15,1-8 18 16,-4-8-11-16,-4-7 1 16,-3-8 20-16,-8-2 10 0,4 0-5 15,-11 0 18-15,1-14-18 16,-8-7 26-16,0-6 6 16,0-6-12-16,0-1 11 15,0 1-22-15,0 0-4 16,0 3 3-16,-8 9 1 15,1 9-9-15,0 6 0 16,7 3 6-16,0 3-16 16,0 0 7-16,0 0-13 15,0 3-11-15,22 24-11 16,10 3 23-16,15 3-10 16,-18 4-9-16,11-2 34 15,0 5-13-15,-11-5 13 16,-4-1-5-16,-10-7 6 15,-8-6-4-15,-7-6 3 16,0-10-1-16,0-1-6 0,0-4 8 16,0 0-1-16,0 0 19 15,-15-6-19-15,1-15 16 16,14-4 4-16,0-4-11 16,0-4 22-16,0-7-25 15,14 1-6-15,41 0 0 16,-1 9-3-16,-7 9-2 15,0 9-18-15,-15 12-23 16,-3 0-4-16,-3 0-86 16,-12 24-28-16,-7 9-47 15,-7 3-217-15</inkml:trace>
  <inkml:trace contextRef="#ctx0" brushRef="#br0" timeOffset="-50214">11438 1517 406 0,'0'0'350'0,"0"0"-184"16,0 0-10-16,0 0-56 15,0 0-11-15,0 0-24 16,-22-169-33-16,4 154 24 16,4 3-31-16,-11 6-10 15,10 6-9-15,1 0-6 16,-12 0-2-16,5 0 1 0,-5 27-7 15,5 12 2 1,13 6 6-16,8 3-9 0,0-3 6 16,0-8-40-16,15-7 5 15,17-9 9-15,-10-12-1 16,11-9 27-16,-12 0-4 16,-3 0 7-16,-3-9 16 15,-8-15-15-15,8-3 31 16,-5-3 17-16,-2-6-21 15,-1-1 20-15,-7 7-13 16,0 3-1-16,0 9 7 16,0 12-28-16,0 3 1 0,0 3-7 15,0 0-7-15,0 0 0 16,0 0-19-16,14 15 5 16,-6 15 7-16,10 3 7 15,-4 0-1-15,8-2-2 16,-4-8-20-16,11-1 16 15,4-13-10-15,-12-1 0 16,5-4 13-16,-12-4-1 16,11 0 5-16,-3 0 12 15,-7-12-9-15,17-13 6 16,-7-2-6-16,-3-2 1 16,-7 4 19-16,-8-2-16 15,4 9 2-15,-4 7-1 16,-7 1-2-16,0 10-9 15,7 0 3-15,-7 0-23 0,15 3 9 16,-15 21-17-16,18 7 13 16,-4-2 10-16,-7-2-16 15,1-5 19-15,-1-7-15 16,4-3-7-16,-4-9 24 16,-7-1-7-16,7-2 10 15,0 0-6-15,8 0 19 16,-8 0-10-16,11 0-3 15,-3-11 3-15,10-5-2 16,-3 1-1-16,-1 3 0 16,5 3-3-16,-12 9 5 15,4 0-7-15,-3 0-5 0,6 0-46 16,5 15 38-16,-5 10-12 16,12-4 4-16,0-3 10 15,3-7-5-15,11-7 21 16,-7-4-1-16,-1 0 1 15,-10 0 4-15,4-12-3 16,-11-9-1-16,-4-4 39 16,-11 4-2-16,-7 0 28 15,0-2-3-15,-7 1-22 16,-33 1-7-16,7 6-30 16,-3 7-2-16,4 4-2 15,10 4 0-15,-3 0-6 16,10 10 5-16,-3 19-2 0,11 11-2 15,0-1 6 1,7 0-9-16,0-9 1 0,0-6-41 16,7-13 28-16,18-4 3 15,4-7 9-15,4 0 7 16,-1 0 3-16,15-21-1 16,-11-15 5-16,-3-6 1 15,-1-7 8-15,-17-1 38 16,-8-11-14-16,-7-8 25 15,0-3-39-15,0 2-13 16,-14 16 22-16,-4 15-31 16,3 16 11-16,15 16 8 0,0 7-20 15,0 0-1-15,0 3-9 16,0 30-10-16,0 19 12 16,0 8 9-16,33 6-2 15,6 3 0-15,-2-3-39 16,17-3-61-16,0-12-40 15,11-5-60-15,19-19-171 16</inkml:trace>
  <inkml:trace contextRef="#ctx0" brushRef="#br0" timeOffset="-49900">13091 1309 623 0,'0'0'180'0,"0"0"-97"16,0 0 18-16,0 0-23 16,0 0-47-16,0 0-9 15,0 0-22-15,47-27 3 16,22 33 5-16,3 6-5 16,-3 0-3-16,4 6 7 15,-19 0-1-15,-7-3-6 16,0 0 0-16,-25-6 1 15,-8-3-3-15,-14-3 3 16,0 0-1-16,0 1 0 16,-14 2 4-16,-41 5-2 15,-24 1-2-15,3 3-1 0,-4 3-62 16,26 7-200-16</inkml:trace>
  <inkml:trace contextRef="#ctx0" brushRef="#br0" timeOffset="-49405">14549 1135 732 0,'0'0'105'16,"0"0"-11"-16,0 0 16 15,0 0-21-15,0 0-19 16,0 0-26-16,0 0 5 16,0 0-13-16,-21 0-32 15,-34 0 7-15,-10 9-11 16,-11 9 0-16,4 9-1 0,3-4 5 16,15 2-4-16,14-1 0 15,7-3 5-15,19-3-8 16,7-6 3-16,7 3 0 15,0-3-7-15,7 3 6 16,47-3 1-16,19 0 13 16,10-3-12-16,11-3-2 15,25 0-5-15,-10 0-103 16,-15 0-79-16,-33 6-245 16</inkml:trace>
  <inkml:trace contextRef="#ctx0" brushRef="#br0" timeOffset="-47746">15041 1345 726 0,'0'0'228'0,"0"0"-87"16,0 0-11-16,0 0-24 15,0 0-67-15,0 0-15 16,0 0-17-16,-79-90-3 0,57 90-7 16,-11 0 3-1,12 12-5-15,-5 15 0 0,12 12-1 16,14-3-23 0,0 4 11-16,0-2-28 0,7-7 5 15,33-8 0-15,14-7 0 16,0-10 37-16,-7-6-12 15,0 0 16-15,-14 0-2 16,-4-6 10-16,-11-19-6 16,-11-2 6-16,-7-2 25 15,0-4 28-15,0-1-33 16,-25-2 7-16,-22 6 3 16,0 3-37-16,0 9 12 15,11 6-13-15,3 9 5 16,11 3-11-16,4 0 6 0,4 12-6 15,14 21 1 1,0 6 3-16,0 0 2 0,47-2 0 16,7-10 1-16,15-6 0 15,-4-9-1-15,-3-6 0 16,-1-6 9-16,-14 0-3 16,0 0 25-16,-14-22 47 15,-4-2-17-15,-11-3 12 16,-18 0-25-16,0-3-10 15,0 3-2-15,0 6-29 16,0 3 12-16,0 9-3 16,0 6-14-16,0 3 11 0,0 0-13 15,0 0-14 1,0 12 13-16,0 24-8 0,0 18 9 16,0 15 0-16,0 10 3 15,0 4-1-15,0 11-2 16,14-1 0-16,-7-6-4 15,1-8 6-15,10-23-2 16,-18-13 0-16,7-16 5 16,-7-15-6-16,0-9 1 15,0-3 0-15,0 0 5 16,0-15-4-16,0-33 11 16,0-18-12-16,0-25 8 15,0-5-6-15,0-6-2 16,0 5 0-16,0 8-5 15,0 14 6-15,-7 11-1 0,-11 13 0 16,10 12 5-16,8 9-4 16,0 15-1-16,0 3-22 15,26 6 16-15,17 6-14 16,15 0 6-16,3 0 10 16,-6 9-25-16,-15 12 11 15,-19 3 2-15,-6 0-16 16,-15-3 24-16,0 0-14 15,0 0 8-15,-8 0 11 16,-20 1-16-16,-12-5 13 16,7-5-17-16,11-3-14 15,15-3 31-15,7-6-16 0,0 0 16 16,0 0 5-16,0 0-19 16,22 0 20-16,25 0 0 15,14-15 5-15,5-6-6 16,-5 3 1-16,-7 0 0 15,-14 0 2-15,-11 0 7 16,4-3-1-16,-19 3 14 16,4-3 0-16,-18-3 23 15,0 0-29-15,0-1 3 16,0 4 1-16,-11 4-14 16,-10 5 3-16,6 2-9 15,4 8 3-15,4 2-10 16,7 0 7-16,-7 0-10 0,0 20 7 15,-1 14 0 1,8 7 1-16,0 2 2 0,8-4-8 16,39-6 4-16,21-6-12 15,12-9 11-15,7-9 0 16,-19-9-2-16,-6 0 7 16,-15 0 0-16,0-3 4 15,-14-21-1-15,-12 0-2 16,-6-6-1-16,-15-3 18 15,0-3-13-15,0 0 14 16,-22 3-16-16,-18 2 3 16,11 10 0-16,-3 9-6 0,17 6 0 15,15 6-4 1,0 0-1-16,0 0 0 0,0 27-2 16,22 16 7-16,18 5-7 15,7 0-1-15,0 0-6 16,-7-6 7-16,-4 0-20 15,4-9 13-15,-15-5-4 16,-3-8-6-16,-8-7 21 16,-14-7-6-16,0-6 0 15,0 0 5-15,0 0-15 16,-14 0 19-16,-33-12-3 16,7-9 6-16,18-4 7 15,8 4-10-15,14-3 0 16,0-3 18-16,29-6-18 0,43-3 0 15,-3-6 0-15,25-3-26 16,-7 3-5-16,-4 5-10 16,-18 14-3-16,-22 13 26 15,-17 10-5-15,-19 0 0 16,-7 16-32-16,0 20-43 16,0 3 3-16,-7 3-93 15,-8-3-13-15,-3-3-160 16</inkml:trace>
  <inkml:trace contextRef="#ctx0" brushRef="#br0" timeOffset="-47072">17270 1348 417 0,'0'0'215'0,"0"0"-52"0,0 0 0 16,0 0-57-16,0 0-33 15,0 0 19-15,-15-144-49 16,-14 132-14-16,4-1 8 15,-8 7-33-15,-3 4 3 16,4 2-7-16,-1 0-5 16,4 14-2-16,15 20 4 15,3 2 3-15,11-3-3 16,0-6-5-16,0-3-12 16,18-6-1-16,3-9-10 15,12-3 15-15,7-6-5 16,-4 0 18-16,-3 0-5 0,6 0 15 15,-10-9-7-15,4-6 0 16,-11-3 2-16,3 0 19 16,-25 0 2-16,7 3 6 15,-7 0 1-15,0 3-17 16,0 6 15-16,0 3-17 16,0 3-6-16,0 0-10 15,0 0-13-15,15 18 7 16,10 9 4-16,-3 6-4 15,10-6 5-15,1 1-16 16,3-11 2-16,-4-7 17 16,8-10-4-16,-11 0 7 0,11 0 1 15,-7-22 3 1,-5-11 10-16,-9-9 33 0,2-9-1 16,-13-3 25-16,-8-6-16 15,0 0-4-15,0 2-4 16,0 10-29-16,0 12 13 15,0 12-3-15,-15 12-20 16,15 9 7-16,-7 3-15 16,7 0-13-16,-7 6 7 15,-1 33-19-15,-3 18 25 16,11 16 0-16,0 2 2 16,0-3-6-16,19-6-14 15,10-6-24-15,18-12-7 16,-8-8-52-16,8-11 5 15,0-8-9-15,0-11-46 0,-7-8-8 16,-18-2-39-16,-15 0-166 16</inkml:trace>
  <inkml:trace contextRef="#ctx0" brushRef="#br0" timeOffset="-46283">17910 1315 309 0,'0'0'229'0,"0"0"-122"15,0 0-10-15,0 0-14 16,0 0-6-16,0 0 2 15,-177-99-42-15,177 95 7 16,0 4-21-16,0 0-20 16,29 0-1-16,36 0-2 15,3 0 0-15,12 4 5 0,-4 2 0 16,-15-3-5-16,-14 0 0 16,-14-3 1-16,-11 0 3 15,-15 0 8-15,4 0 51 16,-11 0 42-16,0 0-35 15,0 0 5-15,0-6-27 16,0-4-40-16,-18 2 3 16,-4 2-11-16,15 6 0 15,7 0-4-15,-18 0-5 16,18 3 6-16,-8 24-3 16,1 6 6-16,7-3-3 15,0 0 3-15,0-3 0 16,7-6-4-16,33-3-16 0,0-9 19 15,0-2-5-15,-4-5 6 16,4-2 1-16,0 0 1 16,-1-12-2-16,-17-15 13 15,-7-6-9-15,-5-3 15 16,-10-6 9-16,0-1-15 16,-32 2 9-16,-15 5-22 15,0 9 0-15,7 8-1 16,11 11 4-16,-4 8-7 15,12 0 3-15,3 5-10 16,-4 28 5-16,-3 10 1 16,10 1 5-16,15-1-4 0,0-4 0 15,0-3 2 1,40-12-8-16,0-6-3 0,7-8 7 16,7-10 6-16,-7 0 0 15,7 0 5-15,-7 0 0 16,0-16-4-16,-10-5-1 15,-5 6 6-15,1-3 0 16,-12 6-4-16,-6-3-2 16,10 6 0-16,-3 0 5 15,10 6-7-15,-17 3 2 16,10 0-5-16,-3 0-1 16,-8 9-2-16,12 15 7 15,-12 3-3-15,12-3-2 0,-12 0 6 16,11-3 0-1,-3-3 3-15,11-3-5 0,14-9 2 16,-4-2-5-16,15-4-21 16,-22 0-81-16,-3-4-110 15,-26-19-149-15</inkml:trace>
  <inkml:trace contextRef="#ctx0" brushRef="#br0" timeOffset="-45937">19172 1081 731 0,'0'0'176'0,"0"0"-48"16,0 0-13-16,0 0-22 16,0 0-36-16,0 0-31 15,0-33-17-15,0 33-9 16,11 0-1-16,18 2 1 15,11 17-1-15,14 1 4 16,0-5 7-16,19 0-10 16,-4-3 3-16,-1 1 3 15,-3-5 2-15,-10 2-5 16,-16-4 6-16,-17-6 0 16,-15 0 29-16,-7 0-18 15,0 0 11-15,0 0 2 16,0 3-33-16,-29 5-8 0,-36 11 4 15,-3 5-1 1,-5 12-40-16,12 6-106 0,6 0-84 16,34 6-287-1</inkml:trace>
  <inkml:trace contextRef="#ctx0" brushRef="#br0" timeOffset="-44501">20467 909 689 0,'0'0'194'15,"0"0"-69"-15,0 0-34 16,0 0-9-16,0 0-35 15,0 0-28-15,18-18 23 16,-18 18-30-16,0 0 9 16,0 0-10-16,0 0-6 15,0 3-5-15,-25 18 0 0,-4 6 0 16,-29 3 16-16,4 6-14 16,-7 4-1-16,-1 1 2 15,1-1 3-15,21-11-4 16,14-10-2-16,19-11 0 15,7-8 5-15,0 0-2 16,0 0 0-16,7 0 13 16,33 0-14-16,15 0 15 15,24 0-17-15,-10 0 5 16,3 0-7-16,-3 4 2 16,-15 8-3-16,0 6-65 15,-21 2-141-15,-11 5-168 16</inkml:trace>
  <inkml:trace contextRef="#ctx0" brushRef="#br0" timeOffset="-42850">20959 1183 707 0,'0'0'187'0,"0"0"-54"16,0 0 11-16,0 0-55 16,0 0-13-16,0 0-28 0,8-64-15 15,-8 64 8-15,0 0-34 16,0 0-5-16,0 0-2 16,0 0-25-16,0 0 18 15,-15 12-7-15,1 19 14 16,6-1 3-16,8 0-3 15,0-3-13-15,0 0-7 16,15-9-10-16,32-6 24 16,0-9-2-16,14-3 8 15,-14 0 7-15,0 0-6 16,-7-21 0-16,-18-6 10 16,-8-6-8-16,-14-6 24 15,0 0 3-15,0-3-9 16,-21 3 9-16,-19 5-30 15,-7 7 1-15,-7 9-4 0,7 6 3 16,-8 6-1-16,16 6-4 16,10 0 1-16,3 9-4 15,19 24 8-15,7 7 0 16,0 2-6-16,33 3-10 16,35-3-5-16,41-6 19 15,-1-12 2-15,19-6-5 16,-18-12 5-16,-15-6 0 15,-33 0 1-15,-21 0 7 16,-18 0-6-16,-12-15 11 16,-2-6 13-16,-8-6 32 15,0-4-14-15,0 4-11 0,0 4 11 16,0 4-34-16,0 7 18 16,0 9-8-16,-8 3-20 15,8 0 7-15,0 0-7 16,0 3-20-16,0 36 9 15,0 15 8-15,-10 16 3 16,10 2 0-16,0 4 8 16,0-1-9-16,0 0 1 15,0-7 0-15,0-10-6 16,0-19 6-16,10-15 0 16,-10-15-4-16,0-9 9 15,0 0-5-15,0 0 6 16,8-12-1-16,-8-27 14 0,14-21-18 15,-7-9-1-15,1-6 0 16,10-7 9-16,-18 4-9 16,0 3 0-16,0 3 3 15,0 6-7-15,0 14 4 16,-18 13 0-16,18 18-3 16,-8 12 4-16,8 9-5 15,0 0-20-15,0 0-31 16,33 0 19-16,21 21-2 15,8 6 4-15,-1 6 17 16,-14 3-26-16,-14-3 20 16,-11 0 4-16,-12-6-13 0,-2-6 17 15,-8 4-22-15,0-7-4 16,-18 0-6-16,-37-3 16 16,8-6 5-16,18-6-9 15,4 0 19-15,25-3 12 16,0 0 4-16,0 0-7 15,25 0 6-15,15 0-1 16,14 0 2-16,1 0 0 16,-1-18 3-16,0-3 4 15,0-6-3-15,-7-3 11 16,-7-3 26-16,0-4-14 16,-26 2 28-16,1 1 1 15,-15 1-21-15,0 6 21 0,0 3-18 16,-15 3-15-1,1 9-6-15,-4 3-13 0,11 9-4 16,-1 0 0-16,1 0-22 16,0 4 18-16,7 25-2 15,0 13 6-15,0 3-3 16,47 1-15-16,-4-4 9 16,15-7 9-16,-3-8-14 15,-1-8 10-15,0-10 2 16,-14-6 2-16,-4-3-4 15,-18 0 14-15,-3 0-9 16,-8-21 7-16,0-6-5 16,-7-10 26-16,0-1-17 15,0 1 4-15,0 2 11 0,-7 4-22 16,-8 10 6-16,8 6-11 16,0 7 6-16,7 4-6 15,0 4 0-15,0 0-9 16,0 0 1-16,0 6-59 15,0 27 37-15,36 9 28 16,4 4-14-16,7 1 13 16,7-1 1-16,-7-10-5 15,0-3 2-15,-14-9-4 16,-12-9 9-16,-6-6 0 16,-15-9 4-16,0 3-4 15,0-3 0-15,0 0 4 16,-22-12 21-16,-10-18-24 15,3-3-1-15,-4 0 11 0,19 3-10 16,6 0 32-16,8-1-18 16,0 8-8-16,8-2-12 15,21 7 5-15,18 7-10 16,18 1 1-16,-11 10-33 16,8 0 16-16,-8 0-1 15,-7 6-41-15,-7 13-7 16,-4 4-50-16,-18 2-69 15,-4-1-101-15</inkml:trace>
  <inkml:trace contextRef="#ctx0" brushRef="#br0" timeOffset="-41622">23408 1189 469 0,'0'0'270'0,"0"0"-145"15,0 0 25-15,0 0-45 16,0 0-18-16,0 0-10 15,-32-139-46-15,17 131 3 16,-6 1-17-16,3 4-9 16,-4 3-15-16,-3 0 7 15,3 0 0-15,-11 27-9 16,19 10 6-16,-8 4 0 16,11 7 1-16,11 0-25 15,0-8 11-15,0-7-22 0,11-12 1 16,11-9 19-1,0-12-4-15,3 0 22 0,7 0 4 16,-10-3-2-16,0-21 21 16,10-9 4-16,-17 0 18 15,3-7 6-15,-4 5-22 16,-6-1 14-16,-1 5 2 16,-7 8-30-16,0 11 24 15,0 5-22-15,0 7-14 16,0 0-3-16,0 0-15 15,0 3-3-15,0 28-16 16,0 8 34-16,11-1-11 16,10-1 8-16,-6-8 3 0,17-4-8 15,-10-7-3-15,11-9 8 16,-19-6-1 0,11-3 4-16,-3 0 0 0,4 0 2 15,2-12 0-15,-2-9 12 16,-5-7-9-16,-2 1 4 15,-5 0 12-15,1 4-13 16,3 2 17-16,-18 9-19 16,14 6-2-16,-14 3-8 15,0 3 4-15,7 0-11 16,1 5-6-16,6 20-6 16,-3 4 22-16,3 2-16 15,-6-4 17-15,6-3-9 16,4-9 9-16,-11-6-4 0,8-3 1 15,-1-3 6-15,-3-3-1 16,4 0-1-16,-1 0 3 16,11-12 7-16,-3-6-10 15,3-7-1-15,-3 2 3 16,-7-2 5-16,3 4-5 16,3 3-3-16,-13 9 1 15,2 9-11-15,5 0 10 16,-1 0-16-16,12 0 13 15,-5 21-19-15,12 0 10 16,-4 4-2-16,11-4-5 16,0-3 14-16,-1-3-10 0,-2-9 7 15,-5 0 2 1,-7-6 9-16,-17 0-3 0,-1 0 3 16,-7 0 1-16,14-15 16 15,-14-12 6-15,0-3-2 16,0-4 11-16,0-1-26 15,-14-2 12-15,-19 1-7 16,4 12-11-16,-10 3 2 16,13 12-5-16,12 6-2 15,-8 3-4-15,11 0-19 16,-3 36 25-16,7 10-4 16,7 4-22-16,0-2 23 15,0-8-27-15,32-10 16 0,-3-9 13 16,-4-12-16-1,-3-6 17-15,3-3 0 0,-3 0 4 16,11-21 20-16,-4-15-5 16,3-10 12-16,1-2 12 15,-12-6-20-15,-13 0 23 16,-1 0 1-16,-7-3-19 16,0-4 11-16,0 7-25 15,-7 6-4-15,-15 13 4 16,15 14-10-16,-4 11-3 15,4 10-1-15,7 0 2 16,0 0-5-16,0 18-13 16,0 24-2-16,0 18 9 0,25 10 13 15,11 2-8-15,-3-3-8 16,6-6-22-16,-6-3-16 16,3-8-88-16,4-10-27 15,14-21-109-15,0-15-389 16</inkml:trace>
  <inkml:trace contextRef="#ctx0" brushRef="#br0" timeOffset="-41258">25094 885 643 0,'0'0'119'0,"0"0"-55"16,0 0 22-16,0 0 0 0,0 0-55 15,0 0 8-15,-18-9-12 16,18 9-22-16,0 0 16 16,33 12-2-16,6 0 14 15,8 0 11-15,8 0-19 16,-8 0 16-16,0-3-11 16,-18-3-11-16,10 0 7 15,-13 0-19-15,-5 3 6 16,1-3 8-16,-4-3-19 15,-3 3 10-15,-15-3-6 16,7-3-1-16,-7 4 9 16,0 1-14-16,0 4 2 0,-40 4 3 15,-36 4-3 1,-3 7 8-16,-30 10-10 0,15-1-180 16,18 0-151-16</inkml:trace>
  <inkml:trace contextRef="#ctx0" brushRef="#br0" timeOffset="-34761">9771 2981 590 0,'0'0'199'0,"0"0"-79"16,0 0 37-16,0 0-35 16,0 0-36-16,0 0 17 15,0 0-46-15,-80-17-4 16,73 17 3-16,7 0-38 16,0 0 13-16,0 0-12 15,0 0-18-15,0 0 8 16,0-4-9-16,0 4-2 15,21 0-1-15,26-3 6 0,19 3 5 16,2 0-8 0,1 0 2-16,3 0 5 0,-10 0-7 15,-8 0 0-15,0 0-2 16,-14 0 11-16,-7 0-9 16,-12 0 0-16,-13 0 3 15,-1 0-6-15,-7 0 3 16,0 0 0-16,0 0-2 15,0 0-9-15,0 0 11 16,0 7-7-16,-22 5 1 16,-10 5-3-16,-15-2 10 15,0 3-1-15,3 1 4 16,-14-5 4-16,22-1-8 16,4-5 0-16,17-4 3 15,8-4-6-15,7 0 3 0,0 0 0 16,0 0-6-16,0 0 1 15,0 0 1-15,22 0-6 16,10 0 2-16,22 0 0 16,8 0 8-16,-1 3 0 15,1 9-4-15,-15 6-10 16,11 6 14-16,-29 0-2 16,3 6-4-16,-24 0 1 15,-8 0-2-15,0-3 5 16,0-3-4-16,-8-5-1 15,-31-2 7-15,-16-7 0 16,-17-4 4-16,-4-6 8 16,-4 0-12-16,12 0-6 0,13-4 5 15,1-14-56-15,22 3-16 16,24 0-7-16,8 3-77 16,0 0-100-16,62-6-322 15</inkml:trace>
  <inkml:trace contextRef="#ctx0" brushRef="#br0" timeOffset="-34463">10621 3150 658 0,'0'0'147'0,"0"0"-50"16,0 0 38-16,0 0-57 16,0 0-20-16,0 0-58 15,68-27 1-15,1 27 2 16,11 0 4-16,7 0-7 16,-4 0 0-16,4 0 3 15,-8 0-2-15,-17 0 1 16,-23 0-2-16,-10 0 0 15,-29 0-135-15,0 0-125 0</inkml:trace>
  <inkml:trace contextRef="#ctx0" brushRef="#br0" timeOffset="-34208">10979 2937 585 0,'0'0'186'0,"0"0"-60"16,0 0-42-16,0 0-44 15,0 0-26-15,0 0-9 16,0 62 20-16,0-22 27 0,0-1-15 16,0 3 12-1,7-3-30-15,7 0-5 0,12-3 3 16,-4-6-13-16,10 4-1 15,-3-7-3-15,-4-6-208 16,-10-7-447-16</inkml:trace>
  <inkml:trace contextRef="#ctx0" brushRef="#br0" timeOffset="-33681">11702 2937 756 0,'0'0'204'0,"0"0"-93"0,0 0 13 15,0 0-15-15,0 0-69 16,0 0-18-16,0-25-18 15,0 25-4-15,0 15-10 16,0 15 8-16,8 10 2 16,10-1-3-16,-4-3 5 15,11-3-2-15,-3-10 5 16,0-1 0-16,3-7-2 0,-3-9-3 16,10-3 5-16,1-3 3 15,-4 0-7-15,3 0 4 16,-10-19 4-16,3-2-2 15,-10 1 0-15,-8-4 17 16,-7 2 22-16,0 7 11 16,0 3-31-16,0 12-6 15,0 0 0-15,0 0-14 16,0 0-12-16,0 0 2 16,0 4-5-16,0 25 1 15,18 8 8-15,-3 5 0 16,6-3 0-16,-2 0 4 15,-5-3-4-15,8-9 0 0,3 0-21 16,-11-2-58-16,-6-8-95 16,10-5-176-16</inkml:trace>
  <inkml:trace contextRef="#ctx0" brushRef="#br0" timeOffset="-33405">12382 2972 700 0,'0'0'143'16,"0"0"-111"-16,0 0-23 15,0 0 28-15,0 0 9 0,0 0-22 16,196 96 18-16,-135-68-6 15,1-1-20-15,-1-3 5 16,4-6-20-16,-25-3 1 16,4-6 1-16,-26-6-3 15,-18-3-92-15,0 0-151 16,0 0-489-16</inkml:trace>
  <inkml:trace contextRef="#ctx0" brushRef="#br0" timeOffset="-32905">12733 2951 502 0,'0'0'214'0,"0"0"-92"0,0 0-4 16,0 0-43-16,0 0-55 16,0 0-16-16,0-6-8 15,0 33 11-15,0 6 6 16,-25 3 15-16,-4 1 3 15,-4-4-10-15,12 0-12 16,-12-3-6-16,11-3 4 16,4-6-7-16,11-6-1 15,7-6-21-15,0-9-49 16,0 0 24-16,0 0-5 0,0-3-39 16,0-30-57-1,0-3 70-15,0-10-312 16,0 2 207-16,7-1 183 0,-7-3 20 15,18 2 120-15,-18 7 69 16,8 9-17-16,-8 6-69 16,0 6 12-16,0 6-8 15,0 6-64-15,0 3 1 16,7 3-5-16,-7 0-30 16,0 0-14-16,7 0-15 15,0 18-11-15,11 21 3 16,-3 9 10-16,-1 6-2 15,1-2 0-15,-4-2 5 0,-4-4-10 16,0-7 10 0,0-6-5-16,-7-3 0 0,0-6-49 15,8-9-105-15,-8-3-97 16,0-6-323-16</inkml:trace>
  <inkml:trace contextRef="#ctx0" brushRef="#br0" timeOffset="-32698">12545 3111 449 0,'0'0'261'16,"0"0"-162"-16,0 0-18 15,0 0-28-15,0 0-35 0,0 0 0 16,188-31-10-16,-119 31-3 15,11 0-10-15,-12 0-44 16,5 0-288-16</inkml:trace>
  <inkml:trace contextRef="#ctx0" brushRef="#br0" timeOffset="-32159">13511 3090 852 0,'0'0'102'0,"0"0"26"0,0 0-17 16,0 0-48-16,0 0-12 15,0 0-36-15,-29-24 12 16,29 24-25-16,0 0 5 16,0 0-13-16,0 0 6 15,0 6 0-15,0 9-2 16,0 5 10-16,0 5-8 0,0 2 6 15,22-3-5-15,10 0 12 16,1 0-12-16,-4 0-1 16,3 0 2-16,-3 3 9 15,-11 0-13-15,4-2 2 16,3-2 0-16,-25-4 2 16,8 2-2-16,-8-3 0 15,0-1-3-15,0 2 12 16,0-7-12-16,0 0 3 15,-8-6 0-15,-31-3 4 0,-8-1-1 16,0-2 4 0,-8 0-4-16,8 0-3 0,0-11-74 15,15-16-95-15,24-6-60 16,8-15-558-16</inkml:trace>
  <inkml:trace contextRef="#ctx0" brushRef="#br0" timeOffset="-32060">13511 3090 164 0</inkml:trace>
  <inkml:trace contextRef="#ctx0" brushRef="#br0" timeOffset="-31971">13511 3090 164 0,'101'-97'570'0,"-101"91"-431"0,0 0 1 0,0 6-57 16,18-5-18-16,-3 5-28 15,17 0-37-15,15 0-1 0,15 0 1 16,-1 0-32-16,1 8-132 15,-8 1-212-15</inkml:trace>
  <inkml:trace contextRef="#ctx0" brushRef="#br0" timeOffset="-31267">14177 3267 332 0,'0'0'332'0,"0"0"-232"0,0 0 63 15,0 0-63 1,0 0-30-16,0 0-29 0,0 0-31 15,54-33 3-15,7 27-11 16,1 0 5-16,10 0 16 16,4 0-6-16,4-3 23 15,-4 0-22-15,-4 3-11 16,-18 0 15-16,-25-3-12 16,-11 0 15-16,-3 0 17 15,-15-3-20-15,0-1 20 16,0 2-12-16,0-1-18 15,-15-3 0-15,-10-1-12 0,-4 5 0 16,-11 1 2 0,8 2 5-16,-8 2-7 0,18 3 0 15,1-1 1-15,2 4-1 16,19 0 0-16,0 0 0 16,0 0-3-16,8 0-14 15,46 7 16-15,11 17-1 16,4-7 4-16,-8 4 4 15,-6-2-6-15,2-1 0 16,-20-1-1-16,-12 2 5 16,-11-1-5-16,-14 0 1 15,0 3-14-15,-47 6 5 16,-39-3-182-16,-16 6-92 16,-13-6-484-16</inkml:trace>
  <inkml:trace contextRef="#ctx0" brushRef="#br0" timeOffset="-10032">15486 2949 628 0,'0'0'181'16,"0"0"-57"-16,0 0-51 16,0 0-50-16,0 0-2 15,0 0-13-15,0 0 10 16,156-10 0-16,-124 10-12 15,-17 0 13-15,-8 10-13 16,0 5 3-16,-7 8 6 16,0 4-15-16,0 6 16 15,-22 7 7-15,-25-1 5 16,0 0 6-16,0-6-28 16,8-6 0-16,17-6 2 15,15-12-3-15,7 0-1 16,0-6-3-16,0 1 2 15,0-2 8-15,0-2-8 0,0 3 2 16,29 0 8-16,10-3-12 16,16 0 14-16,-8 0-9 15,0 0-6-15,-7 0 11 16,-12 0-9-16,-2-6-1 16,-12 6-1-16,-7 0-126 15,-7 0-174-15</inkml:trace>
  <inkml:trace contextRef="#ctx0" brushRef="#br0" timeOffset="-9316">15884 2834 454 0,'0'0'180'16,"0"0"-65"-16,0 0-14 16,0 0-30-16,0 0-8 15,0 0-21-15,-7-12-15 0,29 12-5 16,17-3-16-1,1 0 0-15,7 3 23 0,0 0-14 16,7 0 4-16,-7 0 15 16,8 0-12-16,-1 0 3 15,-7 0-15-15,0 0-6 16,-25 0 11-16,-15 3-14 16,-7-3 4-16,0 0-3 15,0 3 2-15,0 0-8 16,0 6-5-16,-14 9 9 15,-19 0 13-15,4 6-13 16,-11 3 11-16,0-3-9 16,1 1 6-16,2-2-6 15,12-8-2-15,3 3 0 0,4-8 0 16,11-5 1 0,0 1-1-16,7-6 5 0,0 0-5 15,0 0 12-15,0 0-4 16,0 0-7-16,0 0 21 15,0 0-17-15,14 0 4 16,19 0-1-16,-1-6-4 16,5 4-4-16,10 2 0 15,0 0-2-15,0 0-8 16,7 12 10-16,-7 9 0 16,-7 3-1-16,-8 3-2 15,-10 3 1-15,-22 0 2 0,0-3-12 16,0 0 10-16,0-3-5 15,-7-6 7 1,-40-3-6-16,-22-3 14 0,-11-9-7 16,-6-3-1-16,2 0-2 15,19 0-47-15,4-15-121 16,14-8-195-16</inkml:trace>
  <inkml:trace contextRef="#ctx0" brushRef="#br2" timeOffset="8712">12031 2702 321 0,'0'0'295'0,"0"0"-192"16,0 0 12-16,0 0 8 15,0 0-39-15,0 0 7 16,0 0-8-16,-25 0-13 16,25 0 0-16,0 0-20 15,0 0 6-15,0 0-9 16,0 0-14-16,0 0 10 16,0 0-22-16,0 0 5 15,0 0 12-15,0 0-17 0,0-10 2 16,0-1-8-16,0-7-14 15,0-1 18-15,11-4-15 16,-4-4 2-16,0-4 11 16,1-4-17-16,-1 4 9 15,-7 1-5-15,7 6 2 16,0 9 2-16,4 3-8 16,-11 6 0-16,0 3-2 15,0 0 2-15,0 3 0 16,0 0 0-16,0 0 6 15,0 0-8-15,0 0 2 16,0 0 0-16,0 0-4 0,0 0 4 16,7 0 0-1,-7 0-1-15,8 0 7 0,-8 0-7 16,0 0 1-16,7 0-5 16,7 0-4-16,12 0 5 15,14 0 4-15,14 0 0 16,15-3 5-16,25 0-5 15,21-4 0-15,19 5 8 16,0-1-17-16,-11 3 9 16,-14 0 0-16,-23-3-2 15,-17 3 10-15,-11 0-8 16,-15 0 0-16,-3 0 0 16,7 0-6-16,-7 0 6 0,7 0 0 15,-7 0 0 1,-11-3 6-16,3 3-6 0,-17-3 0 15,-15 3 3-15,0-3-4 16,0 3 1-16,0 0 0 16,0 0-1-16,0 0 11 15,0-3-10-15,0 3 0 16,0 0 4-16,0 0 2 16,0 0-6-16,0 0 0 15,0 0 1-15,0 0 7 16,0 0-8-16,0 0 0 15,0 0-3-15,0 0-6 16,0 0 5-16,0 0-5 16,0 9 6-16,0 18-1 0,7 6 4 15,11 3 0-15,-11 0 3 16,-7 3-11-16,0 9-15 16,0 1-145-16,0-7-319 15</inkml:trace>
  <inkml:trace contextRef="#ctx0" brushRef="#br1" timeOffset="15452">19516 3761 614 0,'0'0'265'0,"0"0"-125"16,0 0-15-16,0 0-15 16,0 0-64-16,0 0-10 15,-14-25-13-15,14 25-23 16,0 0 15-16,0 12-15 16,0 22 1-16,0 5 9 15,0 11-4-15,0 8-2 16,0 5-4-16,0 0 4 15,0 0-5-15,0-9 2 16,0-8-1-16,0-16 0 16,0-15-8-16,0-6-63 15,0-9-75-15,0 0 17 0,0 0 27 16,0-30-131 0,0-9-53-16,0-3-28 0</inkml:trace>
  <inkml:trace contextRef="#ctx0" brushRef="#br1" timeOffset="15978">19454 3893 217 0,'0'0'231'16,"0"0"-83"-16,0 0-36 16,0 0 6-16,-133-178-17 15,118 151-26-15,1 6 2 16,14 6-38-16,0 0 1 16,0 3 1-16,0 0-30 15,0 3 5-15,21 3-16 16,26 6-6-16,0 0 0 0,15 0 1 15,-8 15 3-15,-7 12-3 16,11-3 0-16,-22 0 5 16,4 3 0-16,-15-2-3 15,-10-2 0-15,-15 4 1 16,0-2-10-16,0 2 10 16,-15-6-7-16,-24 0 9 15,-1-7 0-15,18-4 2 16,4-7 3-16,4-3-5 15,14 0 0-15,-8 0 18 16,8 0-17-16,0 0 7 16,0 0 0-16,0 0-6 15,15 0-4-15,32 0-7 0,0 3 9 16,14 8-2 0,1 11-5-16,3 5-1 0,-18 9-5 15,-11 12-5-15,-3 0 16 16,-19 3 0-16,-7-3-2 15,-7-8-1-15,0-10 2 16,-14-6-2-16,-40-9 0 16,-22-6 5-16,-18-9 0 15,-8 0 0-15,8 0-4 16,15-15-14-16,17-18-38 16,22-3 30-16,26-6 15 15,14 2-56-15,0-11-83 16,22 0-99-16</inkml:trace>
  <inkml:trace contextRef="#ctx0" brushRef="#br1" timeOffset="16448">20305 3817 686 0,'0'0'226'0,"0"0"-71"15,0 0-51-15,0 0-6 16,0 0-67-16,0 0-14 0,-22-35-17 16,11 35-16-16,-11 8 16 15,1 19-4-15,3 6 8 16,3 7-5-16,8 2 1 15,7 6 0-15,0 0-2 16,0 0-7-16,29-8 5 16,11-11-10-16,-8-13-5 15,15-11 17-15,-18-5-9 16,4 0 11-16,-1-2 11 16,-10-26-8-16,-8-7 46 15,-6-5 14-15,2-2-7 16,-10-6 12-16,0-3-33 0,-10 2-11 15,-27 8-9-15,-2 5-9 16,-8 9-8-16,14 8 2 16,11 13-13-16,-3 6-7 15,11 0-84-15,14 9-56 16,0 24-31-16,0 6-77 16</inkml:trace>
  <inkml:trace contextRef="#ctx0" brushRef="#br1" timeOffset="16991">20905 3844 690 0,'0'0'210'0,"0"0"-57"15,0 0-23-15,0 0-30 16,0 0-37-16,0 0-26 15,0 0-37-15,0-44-8 16,0 55-4-16,0 22 7 16,0 7 5-16,0 5 0 15,0 0 1-15,7-3-6 16,-7-6 5-16,8-9 0 16,2-11 0-16,-10-8 6 15,0-8-6-15,0 0 3 16,8 0-2-16,-8 0 28 15,0 0-13-15,0-12 63 0,0-18-3 16,0-9-75 0,0-9 14-16,0-3-15 0,0-7 9 15,0 2-10-15,-8 2 3 16,8 8-2 0,0 10 0-16,0 15 5 0,0 9-5 15,0 9 0-15,0 3-9 16,0 0 6-16,22 6-34 15,32 24 2-15,26 10 30 16,-11 4-34-16,-8-1 23 16,12-1 3-16,-26-3 7 15,-11-6-7-15,-11-9 13 16,-18 0-8-16,-7-6 2 0,0 0-30 16,-39 3 6-16,-23-3-41 15,-18 6-44-15,4-3 8 16,15 3-92-16,14-2-65 15</inkml:trace>
  <inkml:trace contextRef="#ctx0" brushRef="#br1" timeOffset="17650">21701 3887 730 0,'0'0'189'0,"0"0"-42"16,0 0-40-16,0 0-28 15,0 0-50-15,0 0-29 16,0-27-1-16,0 32-20 16,0 26 8-16,0 14 13 15,0 6 7-15,0 0-7 16,0 1 0-16,0-11-1 15,0-7 2-15,0-16-1 16,0-13 3-16,0-5-1 16,0 0 9-16,7 0 6 15,-7-11 9-15,0-28 40 16,7-9-43-16,-7-6 12 16,0-4 11-16,0 0-37 0,8-2 9 15,-8 6-1-15,0 4-17 16,18 7 6-16,-18 16-6 15,7 12 0-15,-7 9 0 16,7 6 0-16,-7 0-4 16,22 6-21-16,3 25-8 15,-3 10 30-15,3 1-11 16,8 1-1-16,-11-5-8 16,10-4-21-16,-3-7 20 15,-4-9-6-15,-10-9 5 0,7-9 21 16,3 0-11-1,-11 0 15-15,12-15 15 0,-5-12-11 16,5-3 13-16,-12-3 13 16,1-4-9-16,3 8 9 15,-11 4-19-15,0 10 0 16,-7 7 6-16,0 8-17 16,7 0 0-16,-7 6-26 15,15 32 0-15,3 11 18 16,-11 8 8-16,0 0-5 15,-7 3-22-15,8-3-42 16,-1-3-25-16,-7-8-94 16,0-13-177-16</inkml:trace>
  <inkml:trace contextRef="#ctx0" brushRef="#br1" timeOffset="18109">22620 3821 208 0,'0'0'531'16,"0"0"-404"-16,0 0-4 15,0 0-45-15,0 0-64 16,0 0-14-16,0 0-2 16,-15 48-2-16,8-3 8 15,-7 3-4-15,-4 0 0 16,10 0 0-16,1-9-1 0,0-6 3 15,7-8-2-15,0-16 0 16,0-7 3-16,0-2 5 16,0 0 5-16,0 0 57 15,0-27 68-15,0-17-111 16,0-5-12-16,0-5 6 16,0-3-18-16,0-1 11 15,14 2-10-15,12-4-3 16,-12 8 6-16,8 13-6 15,-15 15-1-15,11 15 1 16,-11 9-1-16,1 0-6 16,17 12-22-16,-3 27 7 15,-1 9 18-15,5 10-13 16,-12-2 13-16,4-1 1 0,-3-4-19 16,-8 0-8-16,0-9-46 15,-7-2-36-15,0-11-68 16,0-11-113-16</inkml:trace>
  <inkml:trace contextRef="#ctx0" brushRef="#br1" timeOffset="18319">22504 4004 305 0,'0'0'288'15,"0"0"-219"-15,0 0-10 0,0 0 29 16,0 0-32-16,242-33-31 16,-155 27 0-16,-11-3-25 15,-7 6 0-15,-22 0-113 16,-22 3-584-16</inkml:trace>
  <inkml:trace contextRef="#ctx0" brushRef="#br1" timeOffset="18774">23680 3724 387 0,'0'0'518'0,"0"0"-407"16,0 0 31-16,0 0-58 15,0 0-17-15,0 0-20 16,-116-126-32-16,109 123 6 16,-1 3-21-16,1 0-3 15,0 0 1-15,-4 0-8 16,4 0 5-16,-8 15 3 16,1 9-1-16,14-3-2 15,0 4 5-15,0 2-11 16,0 0 10-16,7 2-27 0,22 2 16 15,11-2-3-15,14 2-3 16,-14-4 16-16,7 0-1 16,-14-3 3-16,-4 3-5 15,-4-6 5-15,-11 3 0 16,-14-3-4-16,0-3 0 16,0 0 3-16,0-3-2 15,-21-6 1-15,-26-3-1 16,-40-2 6-16,-7-4 4 15,-22 0-7-15,15 0-48 16,7-22-82-16,32 1-83 16,22-6-217-16</inkml:trace>
  <inkml:trace contextRef="#ctx0" brushRef="#br1" timeOffset="20402">19393 2428 659 0,'0'0'222'0,"0"0"-73"15,0 0-27-15,0 0-18 16,0 0-49-16,0 0-36 16,-7-21 1-16,7 21-20 15,0 3-10-15,0 33 7 16,0 18 0-16,0 9 3 16,0 0 0-16,0-3 3 15,14-8-5-15,1-7 2 16,3-9 0-16,-4-9 6 0,-7-12 0 15,1-6-4-15,-8-9-2 16,0 0 4-16,0 0 11 16,0 0-2-16,0-24 12 15,0-9 19-15,0-12-24 16,0-10 22-16,0-8-19 16,0-12-22-16,0-9 14 15,0 0-15-15,0 3 0 16,0 9-1-16,0 8 11 15,0 13-10-15,0 15 0 16,7 15 1-16,-7 9-4 16,18 9 3-16,4 3-13 0,10 0 6 15,23 6-39 1,-1 24 24-16,7 6-1 0,-14 6-10 16,0 0 27-16,-14 1-13 15,-26-5 0-15,-7-1 6 16,0-1-40-16,-7 0 9 15,-47-6-45-15,-11-3-25 16,3-3-16-16,1-3-80 16,6-6-230-16</inkml:trace>
  <inkml:trace contextRef="#ctx0" brushRef="#br1" timeOffset="23320">19885 2561 570 0,'0'0'248'0,"0"0"-120"15,0 0 12-15,0 0-66 16,0 0-20-16,0 0-24 15,-25-79-27-15,25 79-3 16,18 0-5-16,25 12 0 0,15 18-3 16,4 7 8-1,-8 5 0-15,-14-1-2 0,-4 1-9 16,-18-9 1-16,-11-2-33 16,-7-4-20-16,0-6-24 15,-25-9-75-15,-4-6 29 16,-4-6 39-16,19 0 59 15,7 0 35-15,-1-6 20 16,8-18 24-16,0-3 49 16,0-7-23-16,29-1-16 15,11-7 42-15,7-3-69 16,7-1-8-16,1 7-10 16,-16 3-4-16,-10 6 35 15,-3 6-23-15,-19 3 0 16,0 3 15-16,0 6-19 0,-7 6 23 15,0 3 4 1,0 3-28-16,0 0 6 0,0 0-18 16,0 0-12-16,0 0 8 15,-7 0-12-15,-7 6 16 16,-12 21 0-16,19 9-4 16,-7 6-1-16,6 3-9 15,8 0-20-15,0-3 34 16,8-3-36-16,39-5 10 15,-8-13-1-15,16-7-1 16,-8-4 28-16,7-10-6 16,-7 0 6-16,0 0 6 0,-11-6-3 15,-3-19 20 1,-8-2 22-16,-3-6-14 0,-15-6 31 16,0-3-32-16,-7 6-1 15,18 3 0-15,-10 12-29 16,-1 9 22-16,-7 9-20 15,7 3 0-15,0 0-4 16,11 0-7-16,4 6-5 16,11 18 5-16,-12 3-22 15,5 6 19-15,-12-3-4 16,1-3-32-16,3-9 28 16,-11 1-14-16,-7-11 7 15,14-2 19-15,-14-6-1 16,0 0 9-16,0 0 7 15,0 0 2-15,0-8 18 0,-14-19-22 16,-11 0 7-16,3-4 13 16,-11 2-6-16,12 1 9 15,-5 7 0-15,5 6-19 16,3 9 9-16,10 3-14 16,1 3-4-16,0 0-5 15,0 27-12-15,-1 15 17 16,8 3 0-16,0 1-12 15,0-2-18-15,15-1-10 16,32-7 12-16,0-3 6 16,0-12-19-16,14-3 30 15,-6-12 7-15,-1-6-1 0,0 0 5 16,-14 0 0-16,7-9 4 16,-14-15 20-16,-12 0 6 15,-6-6 15-15,-4-3 9 16,-4-6-13-16,-7-7 14 15,0 4-22-15,0 3-16 16,0 9 7-16,-7 12-15 16,-4 6 0-16,4 9-6 15,-8 3-3-15,15 0-10 16,-7 12-5-16,7 24 10 16,0 12 0-16,0 0 5 15,0-2-17-15,14-7 5 16,26-10-27-16,0-4 23 0,-4-10 5 15,11-7-3 1,0-8 11-16,0 0 0 0,-7 0 3 16,0-5 4-16,7-19 2 15,-11-3-2-15,4 0-4 16,-8 2 5-16,-10 2 18 16,3 4-23-16,-10 7 1 15,-8 6-2-15,0 6-2 16,11 0-6-16,-10 0-20 15,6 21-10-15,-7 3 15 16,4 1-10-16,-4-8 2 16,-7-7 15-16,8-4-3 0,-8-3 15 15,0-3 3 1,0 0 4-16,0 0 14 0,0 0-6 16,-8-15-10-16,-10-6 16 15,4 3-14-15,-8-1 14 16,-3 4-6-16,10 7-3 15,1 2 16-15,3 6-23 16,-11 0-15-16,8 8 14 16,-12 25-10-16,19 9 7 15,7 1-7-15,0-5-35 16,0-4 10-16,7-7-11 16,26-12-23-16,7-6 59 15,-11-9 6-15,3 0 5 0,-3 0 8 16,4-12 4-1,-11-15 43-15,3-6 1 0,-11-12-9 16,-6-6 21-16,2-13-11 16,-10-5-10-16,0-3 1 15,0 0-16-15,0 3 10 16,-10 12-15-16,-5 18-16 16,1 12 21-16,6 17-23 15,-2 7-2-15,10 3-7 16,0 0-7-16,0 31-14 15,0 19 19-15,32 14 2 16,1 8-7-16,6-3 7 16,-10-6 0-16,4-5-4 15,-4-14-22-15,3-11 1 0,-10-6-3 16,-4-8-19-16,-3-13 34 16,10-6-5-16,-11 0 18 15,8 0 7-15,3-21-3 16,-10-12 7-16,-1-7 6 15,-3-1 4-15,-11-5 28 16,0-5-32-16,0 9 2 16,0 3 0-16,0 15-15 15,-18 12 3-15,11 8-7 16,0 4 0-16,-1 0-1 16,1 13-32-16,-4 29 31 15,11 9-10-15,0 3 19 16,0 0-8-16,40-9 1 15,7-11 0-15,7-10-6 0,-6-13 6 16,-1-5-2-16,0-6-3 16,0 0 10-16,0 0-4 15,-15-17 0-15,-3-13 2 16,-11 2 13-16,-3-1-15 16,-1-2 13-16,-14 7 12 15,7 9-25-15,-7 9 10 16,0 3-11-16,0 3-11 15,0 0 7-15,8 3-21 16,-8 18 17-16,18 1-1 16,-11-5 8-16,0-7 1 15,0-2 0-15,1-1-10 16,2-5 5-16,-2-2 1 0,6 0-2 16,1 0 1-16,17 0 2 15,1-2 3-15,-4-19 0 16,3 0 6-16,-3-4-1 15,4-2-5-15,-8 6 0 16,-3 3-2-16,-22 9 2 16,7 9 0-16,-7 0 0 15,0 0-5-15,7 0-4 16,-7 12-21-16,18 16 24 16,-3-1-1-16,7 0 6 15,3-6 1-15,-11-3-4 0,12-7 4 16,-12-5-2-1,1-2 2-15,10-4-4 0,-11 0 4 16,19 0 0-16,-4-16 0 16,3-7 6-16,15-5 1 15,-18-2-7-15,4 0 0 16,-8 3 3-16,-10 9-5 16,6 6 2-16,-2 6 0 15,-12 6-5-15,7 0 2 16,-7 0 3-16,12 0-2 15,-5 0-17-15,-7 0 16 16,1 0-19-16,-1 0 14 16,-7 0 5-16,0 0-7 15,0 0 10-15,0 0 0 0,0 0 2 16,0 0 6-16,0 0 2 16,0 0 9-16,0-15-10 15,0 3-3-15,-7 3-6 16,-8 3 0-16,8 6 4 15,0-3-13-15,7 3-2 16,-19 0-9-16,5 6 16 16,7 21-1-16,0 12 1 15,7 0-3-15,0 0-24 16,0-6 16-16,0-6-27 16,28-8 19-16,12-11 23 15,0-4-18-15,0-4 18 16,-4 0 2-16,11-10 1 0,-7-13 6 15,0-8-8 1,-8 4 1-16,-3-6 18 0,4 0-17 16,-12 3 33-16,-13-3 12 15,10 3-16-15,-18 3 12 16,0 3-26-16,0 8-12 16,0 11-1-16,-8 5-5 15,-10 0-10-15,11 9-7 16,-7 27 17-16,-4 12-7 15,3 0 7-15,15 0-5 16,0-6 0-16,0-5-31 16,0-10 2-16,33-12 9 0,21-7-28 15,15-8 30 1,10 0-32-16,-17 0-81 0,-15-6-117 16</inkml:trace>
  <inkml:trace contextRef="#ctx0" brushRef="#br1" timeOffset="24924">24338 2939 352 0,'0'0'172'0,"0"0"-102"0,0 0 1 15,0 0 2-15,0 0-19 16,0 0-9-16,0 0 37 15,-213 0-15-15,137 4-23 16,-33 2 1-16,-25 2-17 16,-28 1 0-16,-48 1-4 15,-11-2-7-15,-14 1 11 16,3 1-18-16,4-5 2 16,11-1 6-16,8-4-14 15,13 0-3-15,15 0-1 16,19 0 8-16,6 0-8 0,1 0 0 15,6 0 0-15,1-4 0 16,14 1 1-16,4 3-1 16,10 0 0-16,19 0 3 15,40 0 1-15,6 0-4 16,23 0-1-16,-8 0-5 16,18 0 8-16,1 0-2 15,3 0 1-15,10-2 4 16,-6-2-1-16,-4-2-4 15,-4 4 2-15,-11-2-6 16,-3 1 4-16,-3 0 0 16,-9 3-3-16,16 0 8 15,3 0-5-15,4 0 0 16,17 0 1-16,-13 0-10 0,10 0 8 16,-11 0 1-16,-3 0-3 15,-4 0 7-15,-4 0-4 16,4 6 0-16,-3 0 1 15,-1 0-6-15,19-2 5 16,-8-2 0-16,4 1-2 16,11-3 9-16,0 0-7 15,-1 0 0-15,-10 0 3 16,4 0-6-16,-8 0 3 16,-10 0 0-16,-8 0-2 15,-15 0 4-15,8 0-4 0,8 4 2 16,17-4 0-1,7 2-5-15,15-2 5 0,0 0 0 16,0 0-1-16,0 0-12 16,0 0 12-16,0 0 1 15,0 0 0-15,0 0-5 16,0 0 5-16,0 0 0 16,0 0-1-16,0 0 4 15,0 0-8-15,0 0 1 16,0 0-12-16,0 0 7 15,0 0 9-15,0 0-18 16,8-9 3-16,13 1-19 16,5-2 27-16,-12-1 6 15,12-5 1-15,-5 7-2 0,-14-5 2 16,1 1 0-16,10 1-1 16,-18 0 5-16,7 6-4 15,0-3 1-15,-7 3 5 16,15 0-2-16,-8 0-4 15,4 3 0-15,-4 0-2 16,0 0 5-16,1 3-3 16,-1-3 0-16,7 3 6 15,-3-3-5-15,-4 3 1 16,8-3-1-16,-15 0 16 16,0 0-11-16,0 3 12 15,0-3-3-15,0 3-10 16,0 0 15-16,0 0-16 0,0 0-2 15,0 0 2 1,0 0-2-16,0 0-2 0,0 0 5 16,0 0 2-16,0 0-6 15,0 0-1-15,0 0 5 16,0 0-5-16,0 0 0 16,0 0-2-16,0 0-4 15,0 0-4-15,0 0 9 16,0 0-8-16,0 0 4 15,-22 12-4-15,-3 6 9 16,3 1 0-16,-3-2-2 16,3 1 13-16,-11-3-11 0,12 0 0 15,-5-3 3-15,5 3-7 16,-5 1 4-16,5 1 0 16,6-1-3-16,-10-5 10 15,25-1-9-15,-7-2 2 16,7-4 0-16,0 5-10 15,0-1 10-15,7 2 0 16,33-1 3-16,21-3 6 16,8 0-9-16,18-3 0 15,7 0-110-15,0 0-280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58:51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30813 4219 428 0,'0'0'155'0,"0"0"-72"15,0 0 11-15,0 0-28 0,0 0-10 16,0 0-1-16,116-6-34 15,-15 6 30-15,40 0-25 16,55 0-11-16,21 0 18 16,25 0-30-16,1 6 2 15,-19 0-5-15,-3 1-52 16,-37-1-124-16,-10-4-217 16</inkml:trace>
  <inkml:trace contextRef="#ctx0" brushRef="#br1" timeOffset="-138477">16571 402 468 0,'0'0'257'0,"0"0"-47"0,0 0-63 16,0 0-25-16,0 0 4 16,0 0-35-16,0 0-25 15,8-39-9-15,-16 33-26 16,-6 0 12-16,-1 0-20 15,-10 1-13-15,-4 1 11 16,-3 4-21-16,-1 0 0 16,4 0 2-16,-3 0 4 15,-1 0-11-15,11 0 5 16,8 0 0-16,-11 9-4 16,10 9-2-16,8 0 6 0,-11 3 0 15,18 0-10-15,-7 4 8 16,7 2-7-16,0 6 9 15,0 6-5-15,0-1 6 16,0 8-1 0,0-1 3-16,0 3 0 0,0 4-4 15,0 8 1-15,-8-4 0 16,-6 8 4-16,-4-7-4 16,3-9 0-16,15-15 0 15,0-9 3-15,0-9-5 16,0-6 2-16,0 0-13 15,26-2 7-15,10-1 4 16,11-4 2-16,7-2 16 0,11 0-10 16,-11 0 9-16,-14 0-14 15,-4 0 0-15,-3 0 6 16,0 0-4-16,-19 0-6 16,-7 0-5-16,0 6-98 15,-7 7-86-15,0 4-56 16,0 7-209-16</inkml:trace>
  <inkml:trace contextRef="#ctx0" brushRef="#br0" timeOffset="-56108">15497 1786 562 0,'0'0'177'15,"0"0"-79"-15,0 0 46 16,0 0-39-16,0 0-18 15,0 0 20-15,0 0-46 16,14-12 10-16,-14 12 5 0,8-3-46 16,-8 3 30-16,0-3-29 15,0 0-9-15,-22-3-2 16,-25-3-20-16,-7 3 0 16,-1-1-3-16,-10 1 6 15,29 4-3-15,-4-4 0 16,1 3 5-16,6 0-7 15,11 3 2-15,1 0 0 16,10 0-2-16,4 0-8 16,-1 0 10-16,-6 0 0 15,-4 20 0-15,11 11-6 16,-1 11 6-16,1 6 0 16,7 6-9-16,0 10 12 0,0 2-3 15,7 3 2 1,1 3 5-16,-1 0 11 0,4 0-14 15,-11 0-2-15,0 7 14 16,0 2-8-16,0 4-4 16,0-2 8-16,-11-2-1 15,-4-8-3-15,8-22-8 16,0-18 0-16,7-15-3 16,0-9 5-16,0-6-2 15,0 0 1-15,0 0 17 16,0 0-18-16,0 0 0 15,7 3 0-15,26 0 4 16,3-3 1-16,11-3-4 0,7 0 15 16,0 0-6-16,11 0 3 15,-18 0-13-15,1-9 4 16,-20 3-15-16,-20 3 4 16,-8 0-56-16,0 0-53 15,0 0-221-15,0-6-433 16</inkml:trace>
  <inkml:trace contextRef="#ctx0" brushRef="#br0" timeOffset="-55363">16166 1918 916 0,'0'0'152'0,"0"0"-6"15,0 0-4-15,0 0-72 16,0 0-12-16,0 0-25 15,0 0-31-15,0 0 8 16,0 6-10-16,0 19 0 16,0 8-1-16,-7 2 15 15,-15 5-15-15,-3-7 1 16,3 3 0-16,4-12-1 16,4-6 2-16,6-9-1 0,8-6 0 15,0-3 11-15,0 0-11 16,0 0 1-16,0 0 2 15,0 0 23-15,0 0-25 16,0-24 13-16,15-9-12 16,-1-4 13-16,12-1-15 15,-19-1 0-15,18-1 3 16,-17 7 5-16,13 4-3 16,-14 7-5-16,12 4 4 15,-5 3 10-15,-7 6-17 16,1 3 3-16,-1 3 0 15,4 3-9-15,3 0 6 0,1 0 2 16,10 12-5-16,4 12 3 16,-4 3 0-16,-3 4 3 15,-4 2 0-15,-4 2-10 16,1 5-33-16,-1 5-76 16,4 0-97-16,11 0-126 15</inkml:trace>
  <inkml:trace contextRef="#ctx0" brushRef="#br1" timeOffset="-137233">17197 622 635 0,'0'0'174'0,"0"0"-24"15,0 0-27-15,0 0-14 16,0 0-47-16,0 0 8 16,-25-78-17-16,25 78-8 15,0 0-3-15,0 0-29 16,0 0 11-16,0 0-9 0,0 0-12 15,0 0-3-15,0 6 0 16,0 18-1 0,0 12-6-16,0 9 13 0,0 9-6 15,0-3 0-15,0 3 1 16,7-3 1-16,11-5-1 16,4-7-1-16,3-9 0 15,4-12-8-15,4-9 7 16,-1-3-10-16,-3-6 11 15,4 0-1-15,-4-6 4 16,3-21-3-16,1-3 7 16,-11-9-1-16,10 2-2 15,-25 1 6-15,-7 3 0 16,0 6 22-16,0 4-7 16,0 7 7-16,0 4-11 0,-14 7-18 15,-4 5 3-15,3 0-6 16,1 0 0-16,3 0-8 15,4 0 3-15,-8 20 1 16,15 7 3-16,0 9-28 16,0 1 8-16,15-1 13 15,25-7-2-15,-1-4 8 16,8-10-8-16,-7-9 8 16,7-6-2-16,-3 0 8 15,-5-9-4-15,8-22 0 16,-7-4 3-16,-7-7 8 15,-12-4-11-15,-6 1 7 16,-4-3 22-16,-11 0-11 16,0 3 14-16,0 9-6 0,0 12-7 15,0 11 19-15,0 11-26 16,0 2-6-16,0 0 0 16,0 0-6-16,0 18-7 15,0 30-4-15,0 18 11 16,0 15 4-16,0 7-4 15,0 8 2-15,7 15-5 16,0 3 3-16,-7 3-4 16,8-11-18-16,-1-28-33 15,7-21 13-15,12-24 7 16,-5-15 12-16,5-11 10 0,-5-7-1 16,5 0 14-16,-5-19 2 15,5-23 2-15,3-12 0 16,-4-12-4-16,-18-9 1 15,-7-1 6-15,0-5-7 16,-40 9 0-16,-21 12-1 16,-1 12-3-16,-10 14 0 15,18 13 1-15,14 9 3 16,18 7 4-16,15 5-4 16,7 0-5-16,0 0 3 15,7 0-37-15,33 0 37 16,14 0-2-16,8 0 4 0,7 0 4 15,-4-22-3 1,-4-7-1-16,-14-8 6 16,-7-1 1-16,-18-2 9 0,-8-2 5 15,-3-3 0-15,-11 6 20 16,0 6-24-16,0 3 8 16,-11 8 3-16,4 14-26 15,0 1 13-15,7 7-15 16,0 0 2-16,0 0-6 15,0 0-10-15,0 31 7 16,-8 11 0-16,8 12 11 16,0 6-4-16,0 0 0 15,8 0-3-15,31-5 2 16,-6-10-47-16,3-9-19 16,-3-12-56-16,-1-12-105 0,-17-9 21 15,-15-3-45 1,0 0-138-16</inkml:trace>
  <inkml:trace contextRef="#ctx0" brushRef="#br1" timeOffset="-137062">18196 782 494 0,'0'0'138'16,"0"0"-22"-16,0 0 10 16,0 0-3-16,0 0-62 15,0 0-61-15,0 0 3 16,76-33 12-16,-15 29-7 15,-3 1-8-15,-4 3 0 16,8 0-69-16,6 0-328 0</inkml:trace>
  <inkml:trace contextRef="#ctx0" brushRef="#br1" timeOffset="-136079">19653 492 968 0,'0'0'152'0,"0"0"-14"16,0 0 4 0,0 0-26-16,0 0-55 0,0 0-28 15,-47-75-6-15,47 75-27 16,0 21-7-16,0 28 3 16,0 16 8-16,8 5-1 15,6-1-3-15,4-5 5 16,-11-5-1-16,1-8-4 15,-1-14 0-15,7-13-1 16,-3-16 1-16,-3-4-4 16,-1-4 4-16,-7 0 0 15,0 0 0-15,0-25 0 0,0-14-11 16,-7-9 6 0,-26 4-17-16,-7-2 11 0,-14 7 8 15,0 3-17-15,14 12 18 16,11 6 1-16,4 12 1 15,17 3-8-15,8 3 8 16,0 0-16-16,0 0-15 16,40 15-29-16,14 9 60 15,15-3 0-15,11-3-1 16,-4-3-3-16,-11-9 4 16,-18 0 0-16,-11-6-2 15,-11 0 10-15,-10 0-8 16,3 0 0-16,-11 0 3 15,0 0 9-15,-7 0-3 16,0 0 5-16,0 0-2 0,0 0-5 16,0 0-7-16,0 0 0 15,0 0-8-15,15 7 6 16,10 10-4-16,-3 1 6 16,18 1 0-16,7-5 6 15,-8-5-6-15,-2-5 0 16,2-4 1-16,-6 0 7 15,-11 0-6-15,3-21 0 16,-11-4 15-16,-6-5-1 16,-8 0 31-16,0-3-14 0,-15 3-16 15,-39 2 0 1,-8 7-13-16,-17 4-4 0,10 7 0 16,11 10-6-16,22 0 3 15,11 0-59-15,25 31-72 16,0 5-42-16,0 3-89 15,54-3-256-15</inkml:trace>
  <inkml:trace contextRef="#ctx0" brushRef="#br1" timeOffset="-135350">20746 475 269 0,'0'0'728'0,"0"0"-560"16,0 0-6-16,0 0-48 16,0 0-28-16,0 0-49 0,-33-52-22 15,33 58-15-15,0 30-5 16,0 18 0-16,0 10 10 16,8-1-5-16,-1-3 2 15,0-6 6-15,4-5-9 16,-4-16 1-16,-7-10 0 15,0-14-1-15,0-9 4 16,0 0-3-16,0 0 21 16,0-23-10-16,-7-19 23 15,-26-12-18-15,8-7-14 0,-4-5 9 16,-11-4-7 0,1 2-4-16,10 1 0 15,3 7 8-15,12 9-10 0,7 9 2 16,7 9-8-16,0 9 4 15,14 6-5-15,40 12 5 16,8 6 1-16,10 0-25 16,-3 3 24-16,-8 27-15 15,-14 9 2-15,-7 6 6 16,-25 6-30-16,-15 3 16 16,0 0 17-16,-29-2-16 15,-18-4 10-15,7-7 0 0,7-7-8 16,26-13 8-1,7-9-16-15,0-3 11 16,0-6 5-16,0-3-7 0,18 0 21 16,29 0 5-1,0 0 0-15,-3-3 3 0,3-9-8 16,0 0 0-16,-15 3 2 16,1 3 2-16,-19-3 0 15,8 3 3-15,-11 0-2 16,3 3 21-16,-6 0-15 15,-8 3-1-15,0 0-1 16,0 0-9-16,7 3-1 16,-7 27-1-16,14 6 4 15,-14 3 2-15,11 0-4 16,-4 1 0-16,8-5-1 0,-1-8 1 16,4-8-12-16,-10-7-42 15,-1-9-102-15,7-3-52 16,-14 0-125-16</inkml:trace>
  <inkml:trace contextRef="#ctx0" brushRef="#br1" timeOffset="-134979">21198 454 225 0,'0'0'544'16,"0"0"-417"-16,0 0 7 15,0 0-13-15,0 0-45 16,0 0-29-16,0 0-28 0,-65-91-19 16,65 91-14-16,0 0-13 15,0 6 23-15,0 15 2 16,0-3 2-16,11-3 0 16,11-6-4-16,-8-3 4 15,4-6 0-15,-3 0 11 16,-1 0-2-16,-7 0 15 15,-7-15 3-15,0-3 32 16,0-3-7-16,0 0-38 16,-14 3 11-16,-19 0-25 15,4 6 8-15,-3 6-16 0,10 6-3 16,-3 0-85-16,18 18-29 16,7 24-35-16,0 12-102 15,0 4-363-15</inkml:trace>
  <inkml:trace contextRef="#ctx0" brushRef="#br1" timeOffset="-133760">21549 742 754 0,'0'0'172'16,"0"0"-31"-16,0 0-15 15,0 0-36-15,0 0-21 0,0 0-28 16,-80-126-12-16,59 120-20 16,-5 6-5-16,12 0-8 15,-11 0-2-15,3 12-11 16,7 15 15-16,15 0-7 16,0-6 1-16,0 0 0 15,0-6-20-15,22-9 25 16,11 0-3-16,-12-6 6 15,12 0 3-15,-11 0 1 16,-4-6 2-16,-4-9 5 16,-14 3 3-16,0 0 44 15,0 3-5-15,0 0-19 16,0 6 10-16,0 3-30 0,0 0-2 16,0 0-12-16,-7 12-26 15,-11 30 26-15,3 18-1 16,-6 12 2-16,-5 10 3 15,19 5-2-15,7-3-2 16,0-3 0-16,0-12 6 16,0-11-5-16,7-8-1 15,1-7 1-15,-8-10-2 16,0-9 2-16,0-8-1 16,0-8 0-16,0-8 6 15,-8 0-6-15,-13 0 7 16,-19-3-1-16,-7-15 9 0,-7-9-13 15,7-12 0-15,0-3-1 16,7-9 3 0,11-3-8-16,11-6-2 0,18-7-24 15,7 1 21-15,51 0-9 16,11 9 7-16,7 12 10 16,10 5-4-16,-6 5 5 15,-4 4 0-15,-29-2 3 16,0 3 1-16,-7 0 0 15,-18 0 2-15,-4 0 22 16,-4 0-14-16,-14-7 13 16,0 2-3-16,0-1-10 15,0 3 16-15,0 8-15 16,-22 7-3-16,4 7 6 0,4 7-16 16,14 2 4-16,0 2-6 15,0 0-6-15,0 6 4 16,0 32-10-16,0 13 12 15,0 10-6-15,0-1 10 16,0-6-4-16,0-6 0 16,22-5-4-16,-4-14 2 15,-4-8-5-15,-7-15-3 16,1-2 5-16,-1-4 5 16,11 0 0-16,-11-10 16 15,8-13-13-15,3-8 5 0,3-2-8 16,5 3 7-1,-12 0-10-15,1 12 5 0,-8 6-2 16,0 9 0-16,11 3-6 16,-3 0 1-16,10 0-4 15,-3 21 8-15,-1-3-4 16,5 0-3-16,-12 1-8 16,11-8 7-16,-10 1-14 15,-1-12 21-15,5 0 2 16,-5 0 0-16,0-6 9 15,19-24-5-15,-11-6-2 16,-4-6 8-16,-4-6-8 16,-14-6 22-16,0-6-7 15,0-1-3-15,-21 1 13 16,-5 12-26-16,5 18 11 0,2 11 5 16,12 17-14-1,0 2 4-15,7 0-7 0,0 18-15 16,0 36 11-16,-7 19-3 15,7 14 7-15,0-3-1 16,0-12-2-16,29-12-5 16,-4-12-40-16,15-11-23 15,-11-16-1-15,3-10-123 16,1-11-46-16,-11 0-25 16,-15 0-247-16</inkml:trace>
  <inkml:trace contextRef="#ctx0" brushRef="#br1" timeOffset="-133594">22037 544 459 0,'0'0'200'15,"0"0"-62"-15,0 0-29 16,0 0-77-16,0 0-4 16,0 0-28-16,134-13 13 15,-54 11-13-15,-19-2-122 16,-14 2-224-16</inkml:trace>
  <inkml:trace contextRef="#ctx0" brushRef="#br1" timeOffset="-133069">22656 74 613 0,'0'0'125'0,"0"0"-37"15,0 0 24-15,0 0-30 16,0 0-15-16,0 0 26 0,-33-35-71 15,66 29-13 1,-4-1 19-16,11 1-17 0,0 0 26 16,7 0-5-16,-8 4 0 15,-10-2 7-15,4 4-24 16,-11 0-5-16,-15 0-1 16,11 0-2-16,-4 0-1 15,-6 6-3-15,-8 21-2 16,7 12 17-16,-7 19-8 15,0 11 17-15,0 9 3 16,11 6-28-16,-4 3 18 16,0-6-6-16,8-2-7 0,-1-7 15 15,4-9-16 1,-3-3-3-16,-8-2 7 0,0-10-7 16,-7 0 3-16,0-13-3 15,0-7 4-15,0-10-2 16,0-6-5-16,0-6 0 15,-61-3-5-15,-33 3-95 16,-29 3-294-16</inkml:trace>
  <inkml:trace contextRef="#ctx0" brushRef="#br0" timeOffset="-54685">17165 2529 792 0,'0'0'126'16,"0"0"-23"-16,0 0 7 0,0 0-20 16,0 0-70-16,0 0 4 15,-15-18-24-15,44 18 0 16,18 0 1-16,0 0 3 16,18 0 0-16,-3 0 26 15,-1 0-28-15,-6-3 36 16,-8 0-9-16,-8-3-12 15,-17 3 22-15,-4 0-18 16,-11 0 18-16,-7-3 11 16,0 0-26-16,0-3 23 15,0-3-28-15,0-4-16 16,-7-1 16-16,-18-2-13 16,-8 1-6-16,4 1 0 15,-3 1 13-15,3 1-13 16,-4 6 0-16,19-3 0 0,-4 6-1 15,11 4 1-15,7-2 0 16,0 4-2-16,0 0 2 16,0 0-7-16,25 0 4 15,22 10 3-15,14 11-5 16,15 6 5-16,-11 0 0 16,-10-4-1-16,-8 4 9 15,-18-5-11-15,-22-5 3 16,-7 8-2-16,0-1-5 15,-76 6-79-15,-51 6-147 16,-21 0-132-16</inkml:trace>
  <inkml:trace contextRef="#ctx0" brushRef="#br0" timeOffset="-53952">18398 2024 236 0,'0'0'92'0,"0"0"-36"16,0 0-26-16,0 0 35 15,0 0-6-15,0 0-36 16,0-117 9-16,0 117-32 15,-7 0-34-15,-11 0-226 0</inkml:trace>
  <inkml:trace contextRef="#ctx0" brushRef="#br0" timeOffset="-53275">18554 1852 752 0,'0'0'170'16,"0"0"2"-16,0 0-74 15,0 0-26-15,0 0 0 16,0 0-32-16,-62-51 29 16,62 51-31-16,0 0-25 15,0 0 12-15,-11 3-25 16,4 21 0-16,-7 18-2 16,-19 12 9-16,11 18-7 0,-3 7 16 15,3 8-11-15,15 0 22 16,7 1-27-16,0-7 4 15,0-3-2-15,22-12 4 16,18-9-6-16,7-12 0 16,0-9-8-16,-7-9-34 15,-4-6-108-15,-4-11-75 16,-6-4-105-16</inkml:trace>
  <inkml:trace contextRef="#ctx0" brushRef="#br0" timeOffset="-52440">18973 2234 871 0,'0'0'155'15,"0"0"21"-15,0 0-51 16,0 0-30-16,0 0-10 15,0 0-73-15,0-33-5 16,0 33-7-16,0 15-10 16,0 18 9-16,18 9 1 15,-3 6 0-15,-8 0-7 16,0-2 7-16,-7-7 0 16,0-6-6-16,0-6 16 15,0-12-10-15,0-9 0 0,0-3 4 16,8-3-1-16,-8 0 3 15,0 0 1-15,0 0 20 16,0-27-26-16,0-12 20 16,-8-12-13-16,1-10-7 15,7-5 9-15,0-3-10 16,0 0 0-16,0 3-3 16,0 6 11-16,0 8-8 15,0 5 0-15,7 5 2 16,8 11-11-16,10 13 9 15,-3 6-1-15,25 12-9 16,-7 0-4-16,7 18 14 0,0 27-6 16,-7 13-15-16,-19 5 14 15,-13-3-24-15,-8 0-2 16,0-3 27-16,-8-2-38 16,-31-11 25-16,2-5-3 15,5-12-8-15,17-14 26 16,8-7-5-16,7-6 9 15,0 0-11-15,0 0 13 16,0 0-2-16,0 0 0 16,0 0 6-16,0 0-12 15,22 0 6-15,3 0 0 16,4 0 8-16,4-13-2 16,-4 1-6-16,-11 4 1 0,-4-5 10 15,1 5-11 1,-8-2 0-16,4 5 1 0,-11 1 27 15,0 2-10-15,0 2 27 16,0 0-10-16,0 0-29 16,0 0-12-16,0 0-1 15,0 11-3-15,14 13 0 16,-7 1 12-16,1 2-2 16,10-4 0-16,-4 2 8 15,-7-4-10-15,1-3 2 16,-1-7-10-16,0-1-23 15,4-4-62-15,-11 0-56 16,7-3-57-16,-7-3-123 16</inkml:trace>
  <inkml:trace contextRef="#ctx0" brushRef="#br0" timeOffset="-52047">19426 2129 563 0,'0'0'156'0,"0"0"-27"16,0 0-23-16,0 0-25 15,0 0-21-15,0 0-33 16,-69-72-10-16,62 72-11 0,-1 0-6 16,-2 0 0-1,2 18-2-15,8 6 7 0,-7-4-3 16,7-1-2-16,0-4 0 15,0-3-7-15,7-6 3 16,26-3 4-16,-4-3 4 16,3 0 2-16,1 0 6 15,-4 0-11-15,-11-12 2 16,-4-4 58-16,-6-1-26 16,-8 2 1-16,0 0 11 15,0 2-43-15,0 8 17 16,0 2-21-16,-8 3-17 15,-17 0-14-15,11 8-71 16,-1 29-11-16,15 8-56 0,0 6-89 16</inkml:trace>
  <inkml:trace contextRef="#ctx0" brushRef="#br0" timeOffset="-50820">19762 2472 680 0,'0'0'174'16,"0"0"-23"-16,0 0-45 15,0 0-14-15,0 0-14 16,0 0-53-16,-40-135 13 16,33 128-2-16,-7 4-33 0,6 3 17 15,-10 0-20 1,11 0-1-16,-15 6-15 0,4 19 16 15,4 4-6-15,14 2-17 16,0-2-20-16,0-2 39 16,0-8-11-16,0-11-13 15,14-1 27-15,4-7-19 16,-3 0 20-16,-1 0-4 16,4 0 14-16,-3-15-6 15,-1 0 1-15,1-3 12 16,-4-1 36-16,-4 4-16 15,-7 3-2-15,0 3 20 0,0 7-28 16,0 2 13 0,0 0-26-16,0 0-9 0,0 0-10 15,0 21-19-15,0 29 24 16,0 23-8-16,0 29 16 16,7 22-8-16,7 11 0 15,12 6 9-15,3 4-7 16,11-13-2-16,-1-15 0 15,-6-21-7-15,-26-32 8 16,0-31-1-16,-7-18 0 16,0-15 10-16,0 0-1 15,-25-6 1-15,-29-34 4 16,-8-22-6-16,1-11-4 16,14-10-4-16,7-6 1 15,18 6 6-15,22 4-12 0,0 4 5 16,0-3-29-1,55-3 28-15,13-3-36 0,19-3 23 16,7-4 14-16,0 7-20 16,-11 8 16-16,-18 5 4 15,-10 7 0-15,-19 8-6 16,-4 7 9-16,-24 7-3 16,-8 6 12-16,0 0-7 15,0 6 12-15,-8 5-2 16,-13 11-2-16,3 8 24 15,3 6-36-15,-10 0-1 16,10 8 0-16,1 35-4 0,7 5 3 16,7 6 1-16,0 0 0 15,0 0-5-15,7-2 5 16,15-4 0-16,3-7 0 16,-3-7 12-16,3-10-17 15,-11-9 5-15,1-12 0 16,-8-3-3-16,11 0 9 15,-10 0-6-15,13 0 1 16,5-15 14-16,-19-3-15 16,7 0 0-16,-7 0 4 15,12-3-3-15,-12 2-1 16,0 4 0-16,0 3 0 16,1 4 7-16,-8 4-12 0,10 4 5 15,-2 0-8 1,6 4 2-16,19 23-3 0,-4 6 9 15,3 0-3-15,-10 0-7 16,10-6-4-16,-17-9 9 16,3-9 4-16,-4-6-10 15,1-3 8-15,3 0 3 16,-4-21 17-16,8-18-13 16,-15-3 6-16,11-4 8 15,-10-8-15-15,-1 4 16 16,-7-4-19-16,0 2 3 15,0 7 14-15,0 3-14 0,0 15 7 16,0 12 1 0,-7 9-9-16,-1 6-4 0,8 0 1 15,0 17-19-15,0 32 12 16,0 14 8-16,0 9 0 16,0 1 0-16,8-4-18 15,13-7-16-15,5-10-57 16,-5-13-72-16,5-12 5 15,-12-15-58-15,1-12-21 16,-15 0-65-16</inkml:trace>
  <inkml:trace contextRef="#ctx0" brushRef="#br0" timeOffset="-50650">20829 2478 218 0,'0'0'166'15,"0"0"13"-15,0 0-28 0,0 0-54 16,0 0 2-16,0 0-71 15,-14-79-6-15,53 77-22 16,23-2 4-16,7 4-11 16,25 0 6-16,-15 0-184 15,-17 0-480-15</inkml:trace>
  <inkml:trace contextRef="#ctx0" brushRef="#br0" timeOffset="-49808">22037 2153 648 0,'0'0'272'0,"0"0"-155"16,0 0 23-16,0 0-24 16,0 0-9-16,0 0-26 0,-36-129-39 15,36 129 3-15,0 0-45 16,0 8-8-16,0 35 3 15,0 17 2-15,15 12 3 16,-1 10 1-16,4-1 14 16,-3 2-15-16,-8-4 0 15,7-16 0-15,-3-18-8 16,-3-14 8-16,-8-17-10 16,0-11 6-16,0 1-45 15,0-4 47-15,0 0-1 16,0-10-12-16,-26-17-9 15,-3-3-32-15,-3 0 36 16,-8-3 7-16,-7 3-29 0,7-1 36 16,18 4-1-16,8 6 7 15,-4 9-8-15,18 7 10 16,0 2-2-16,0 3 0 16,0-3-13-16,11-1 13 15,32 2-6-15,22-8 6 16,4-1-1-16,11-5 1 15,-12 1 0-15,1 1 1 16,-22 1 14-16,-14 7-14 16,-19 6 5-16,-7 0-6 15,-7 0 28-15,0 0-24 16,0 0-2-16,0 0-2 16,0 6-14-16,0 25 14 15,-7 11-3-15,7 3 8 0,0 3-5 16,0-6 1-16,0-6-1 15,18-12 0-15,4-9 11 16,10-9-10-16,8-6 2 16,-11 0 0-16,11 0 16 15,7-9-18-15,-18-21 8 16,-4 0 40-16,-10-6-27 16,-15-6 17-16,0 2-9 15,0 2-23-15,-47 5 12 16,-8 6-19-16,-6 8-15 0,-1 11 14 15,-3 8-85 1,11 0-76-16,25 15-90 0,29 8-146 16</inkml:trace>
  <inkml:trace contextRef="#ctx0" brushRef="#br0" timeOffset="-48385">23372 2451 787 0,'0'0'103'16,"0"0"-65"-16,0 0 88 0,0 0-27 15,0 0-17-15,0 0-28 16,15-73-44-16,24 44 23 16,9-8-3-16,-9-5-3 15,8 0 25-15,-7-9-43 16,-18 3 6-16,0-6 13 16,-12 0-22-16,-10 0 13 15,0-1-7-15,0 10-7 16,0 6 27-16,-25 9-29 15,11 12-3-15,-1 9 0 0,4 6 8 32,-3 3-19-32,7 0 11 0,-8 39 0 0,-3 21-11 15,4 9 11-15,14 4 0 16,0-1-1-16,0-7 8 16,14-4-7-16,26-10 0 15,7-12 0-15,0-12-9 16,7-8 9-16,0-8 0 15,1-5-9-15,-16-6 10 16,-6 0-1-16,-11 0 0 16,-8 0 6-16,-3-17 0 15,-4-14-2-15,1-8-4 16,-8-3 0-16,0 3 11 0,0 6-11 16,0 9 1-1,0 6 6-15,0 9 6 0,0 6-13 16,0 0 0-16,0 3-9 15,0 0 6-15,0 0-3 16,0 15 4-16,0 18 2 16,0 3-3-16,21 0 3 15,12-3-1-15,7-5-13 16,7-8 14-16,0-1 0 16,0-11-1-16,7-8 8 15,0 0-7-15,-14 0 0 16,-4-12 1-16,-3-17 1 15,-1-8 5-15,-10-11-7 16,-15-6 31-16,0-4-30 0,-7 2 65 16,0 2-35-16,0 6-24 15,-7 8 32-15,0 16-28 16,0 9 6-16,-1 9-1 16,1 3-4-16,7 3-11 15,0 0-1-15,0 0-9 16,0 0-2-16,0 36-3 15,0 21 14-15,0 21 0 16,0 10 10-16,-11 14-10 16,11 9 0-16,-7 1 0 15,7-4-9-15,-7-6 9 16,0-9 0-16,7-8-6 16,0-10-10-16,0-6 12 15,0-15-13-15,21-15-18 0,5-14 34 16,-5-11-27-16,5-11 28 15,3-3-3-15,-4 0 16 16,15-15-9-16,-11-21-4 16,3-6 3-16,-10-9-1 15,-4-9 1-15,-11-6-3 16,-7-1 1-16,0 1 11 16,-14 3-13-16,-26 6 1 15,-14 6 0-15,0 6-9 16,-4 12 6-16,14 12 3 15,12 6-6-15,17 5 2 0,15 8 3 16,0 2 1 0,0-4-25-16,0 4 20 0,0 0-25 15,0 0 18-15,0-2 7 16,29-4-3-16,33-7 8 16,10-5 0-16,15-9 9 15,-11-3-4-15,3-3-5 16,-17-6 0-16,-1-6-1 15,-21-6 10-15,0 0-9 16,-26-3 26-16,-14 6-11 16,0 2 21-16,0 10-20 15,-21 9-13-15,-5 6 18 16,12 12-17-16,-4 3-4 16,18 6 0-16,-7 0 2 15,7 27-9-15,-15 27 6 0,8 18 1 16,7 7-8-16,0-1 10 15,0-3-2-15,14-2 0 16,12-13-9-16,-5-10-7 16,12-10-52-16,-11-16-31 15,-4-9-52-15,-4-15-88 16,-14 0 10-16,7-4-13 16,-7-31-412-16</inkml:trace>
  <inkml:trace contextRef="#ctx0" brushRef="#br0" timeOffset="-48220">24957 2192 377 0,'0'0'248'0,"0"0"-96"0,0 0-20 16,0 0-9-16,0 0-30 15,0 0-37-15,-102-87-12 16,102 81-40-16,22 3 1 16,47-3-10-16,25-3-15 15,0-3-150-15,0 0-108 16,-22-3-449-16</inkml:trace>
  <inkml:trace contextRef="#ctx0" brushRef="#br0" timeOffset="-47889">25344 1602 350 0,'0'0'174'0,"0"0"-29"15,0 0-20-15,0 0-3 16,0 0-23-16,0 0-35 16,-36-87 19-16,36 81-6 15,0 3-10-15,0 3 7 16,0 0-23-16,0 0-11 16,0 0-40-16,0 9 0 15,14 24 0-15,19 13 0 16,14 4 0-16,-4 8 9 15,4 8-7-15,0 9 3 16,-7 6 4-16,-15 6 0 0,-3 1-5 16,-22-4-4-16,0 0 0 15,-22-2-8-15,-65-7-64 16,-14-9-167-16,-26-12-193 16</inkml:trace>
  <inkml:trace contextRef="#ctx0" brushRef="#br0" timeOffset="-47297">25843 1241 769 0,'0'0'103'0,"0"0"15"0,0 0 4 15,0 0-36-15,0 0-11 16,0 0-55-16,54-69-8 15,-14 63 18-15,0 4-17 16,0-2 28-16,-19 4-25 0,12 0-6 16,-11 0 25-16,-4 0-34 15,-4 0 1-15,-7 4 14 16,8 13-8-16,-4 10-1 16,3 16 9-16,1 5-11 15,3 12 35-15,-4 6-22 16,-7 3-6-16,8 12 5 15,3 6-11-15,-4 7-1 16,-6 5 11-16,-1-3-12 16,11-3 16-16,-11-2-20 15,0-4 3-15,8-9 3 16,-8-2 0-16,4-11-6 16,-11-5 1-16,7-11 13 0,-7-7-10 15,0-9-4 1,0-6 3-16,0-2-14 0,0-10 16 15,0-3-5-15,0-1 0 16,-54 1 3-16,-58 3-11 16,-44-3-84-16,-39-2-373 15</inkml:trace>
  <inkml:trace contextRef="#ctx0" brushRef="#br0" timeOffset="-80969">3096 3856 103 0,'0'0'597'16,"0"0"-449"-16,0 0 6 0,0 0-42 16,0 0 7-16,0 0-60 15,0 0-2-15,15-10 10 16,-15 10-43-16,0 0 21 15,11 0-25-15,-11 0-19 16,7 0 13-16,0 0-6 16,0 15-8-16,1 13 7 15,-1 2 0-15,4 5 2 16,-4 2-9-16,0-1 0 16,0 0 9-16,-7-3-4 15,0 0-5-15,0-3 0 16,0-5 9-16,0-8-9 0,0-2 0 15,0-9 1-15,0-3-2 16,0 0 2-16,0-3-1 16,0 4 0-16,0-4 11 15,0 0-6-15,8 0-5 16,-1 0 2-16,18 0 7 16,4-4-9-16,18-11 0 15,18 3-1-15,4 0 9 16,11 3-9-16,10 0 1 15,4 0 0-15,15 3-4 16,-4 0 4-16,-4-3 0 16,7 0-1-16,-6 0 9 15,-19 3-9-15,11 0 1 16,-22 3 0-16,-3 3-3 16,-8-3 4-16,-13 3-1 0,-16 0 0 15,-17 0 2-15,3-3-3 16,-18 3 1-16,0 0 0 15,0 0 1-15,7 0-1 16,0 0 0-16,8 0-8 16,-8 0 11-16,0 0-3 15,4-3 0-15,-4 3 9 16,-7-3-3-16,7 0-6 16,1 3 1-16,6-3-5 15,-3 0 12-15,-4 0-8 0,0 0 12 16,1 3-7-1,-8-3 14-15,0-3 1 0,0 0-18 16,0-3 23-16,7 0-24 16,-7-3 9-16,0-6 11 15,0-3-17-15,0-3 13 16,0-3-15-16,0 2-1 16,0 2 10-16,0-2-9 15,-7 2-4-15,-40 2 2 16,-15 2-219-16,-32 10-754 15</inkml:trace>
  <inkml:trace contextRef="#ctx0" brushRef="#br2" timeOffset="-112156">1368 3182 556 0,'0'0'241'15,"0"0"-67"-15,0 0-38 16,0 0-52-16,0 0 5 16,0 0-26-16,-173-94-23 15,173 88 16-15,0 0-34 0,14 0-16 16,44 3-7-16,3 3 8 16,8 0-5-16,-7 0 0 15,-4 9-1-15,-22 16-2 16,-11-2 1-16,-10 8-1 15,-15 4-1-15,0 5 4 16,-22 5-1-16,-32 0 0 16,-19-6 0-1,12-9 7-15,6-9-5 0,16-9 0 16,24-6-3-16,15-6 1 16,0 0 3-16,0 0-3 15,0 0 0-15,0 0 12 16,36 0-9-16,11-9 5 0,26-6 2 15,3 0-7-15,11 0-2 16,-1 6-2-16,-10-3-4 16,4 6-41-16,-19 0-137 15,-6-3-101-15,-23-6-307 16</inkml:trace>
  <inkml:trace contextRef="#ctx0" brushRef="#br2" timeOffset="-111686">2091 2658 775 0,'0'0'223'0,"0"0"-79"15,0 0-4-15,0 0-52 16,0 0-12-16,0 0-51 15,-15-72-16-15,15 72-9 16,-7 0-9-16,-11 9 6 16,3 18 3-16,-6 6 0 15,-5-6 6-15,19-3-6 16,0-5 0-16,7-8-1 16,0-8 4-16,0-3-3 15,0 0 2-15,0 0 0 16,0 0 13-16,14-20 4 0,12-7 1 15,-5-4-4-15,-6 1 0 16,10-3 2-16,-3 3-10 16,-4 3 2-16,-3 3 3 15,-8 12-11-15,0 6 3 16,0 3-2-16,0 3-3 16,12 0-5-16,2 0-5 15,12 5 10-15,-4 26-1 16,11 2 1-16,-8 6-4 15,15 3-38-15,-18 10-84 16,-4-2-103-16,-3-4-237 0</inkml:trace>
  <inkml:trace contextRef="#ctx0" brushRef="#br2" timeOffset="-111078">2901 2941 750 0,'0'0'101'16,"0"0"31"-16,0 0-17 15,0 0-30-15,0 0-40 0,0 0-13 16,-40-106-18-16,40 100-10 16,26 4-4-16,13-1 0 15,23 3-3-15,-1 0 2 16,-6 3 1-16,-1 18 9 16,-14 3-8-16,-8 9 3 15,-25 3-4-15,-7 0 1 16,0 0 2-16,0-3 0 15,-39-6 1-15,-1-6 7 16,-14-6-10-16,17-3 10 16,5-5-6-16,7-5 0 0,10-2 10 15,8 0-15 1,7 0 8-16,0 0-4 0,0 0-2 16,0 0-4-16,14 0 1 15,26 0 1-15,7 0-2 16,7 0 3-16,1 0-1 15,-8 12 0-15,-8 7-2 16,1 2 0-16,-11 6 2 16,-11 0 0-16,-10 3-4 15,-8-3 4-15,0-3 0 16,0 0 2-16,-26-6 0 16,-28-3 11-16,-8-6-9 15,-6-5-3-15,-5-4 3 16,12 0-4-16,7 0-52 15,21 0-75-15,19 0-128 0,14-40-368 16</inkml:trace>
  <inkml:trace contextRef="#ctx0" brushRef="#br2" timeOffset="-110549">3657 2553 847 0,'0'0'193'0,"0"0"-127"0,0 0 65 16,0 0-24-16,0 0-38 16,0 0-37-16,-36-18-7 15,36 18-14-15,0 0-5 16,0 24 6-16,-11 3 1 15,4 9 0-15,-8-3 2 16,1-3-14-16,7-3 10 16,-4-12-11-16,11-6 1 15,0-6-3-15,0-3 6 16,0 0-4-16,0 0 13 0,0 0-12 16,0 0 19-1,18-14-2-15,4-19-11 16,10 2 12-16,-10-2-14 0,3 0-2 15,4 3 7 1,-11 0-7-16,-3 6 0 0,6 6-3 16,-21 9 0-16,11 5 4 15,-11 4-2-15,0 0-3 16,7 0 1-16,1 0-18 16,6 10 14-16,11 11 1 15,-3 6 6-15,-7-3-4 16,10 3 1-16,-18 3 0 15,0-3 0-15,1 6-28 16,-8 0-75-16,0 1-120 16,0-1-152-16</inkml:trace>
  <inkml:trace contextRef="#ctx0" brushRef="#br2" timeOffset="-110072">4330 2959 896 0,'0'0'125'0,"0"0"-11"0,0 0 26 15,0 0-28-15,0 0-35 16,0 0-12-16,-40-111-17 16,40 102-27-16,40 5-7 15,14 4-14-15,0 0 0 16,-7 21 1-16,8 16-1 15,-15 5 0-15,-19 3 1 16,5 3 4-16,-26 0-5 0,0-3 0 16,-26 1 0-1,-14-10 3-15,12-6 0 16,13-9 0-16,4-9 6 0,11-3-3 16,0-3-1-16,40-6-3 15,76 0 7-15,32-18 20 16,11-12-25-16,-36 0-4 15,-54 11-38-15,-44 4-187 16,-25 3-560-16</inkml:trace>
  <inkml:trace contextRef="#ctx0" brushRef="#br2" timeOffset="-105221">5674 2920 685 0,'0'0'167'16,"0"0"-57"-16,0 0-3 15,0 0-8-15,0 0-33 16,0 0-2-16,0 0-10 16,0 0 8-16,-112-15-8 15,112 12-36-15,0 3 20 16,0-3-16-16,18 3-15 15,43-3-5-15,15 0 5 0,29-3-1 16,11 3 4-16,-15 0-4 16,1 0 2-16,-8 3-8 15,-18-3 2-15,-11 0 5 16,-22-3-7-16,-10 0 0 16,-19 0 3-16,-14 6 0 15,0 0 2-15,0-6 10 16,0-3 2-16,0-9 9 15,-29-1-26-15,-11 2 1 16,-7 1 3-16,8 5 0 16,-8-1-3-16,25 5 0 15,7-1 5-15,-3 4-6 0,11 2 0 16,7-2 0-16,0 4-3 16,0 0 5-16,0-2-2 15,0 2 0-15,0 0 5 16,0 0-10-16,0 0 5 15,15 0-23-15,32 0 20 16,7 0 1-16,18 0 2 16,-10 14 0-16,-1 1 8 15,-6 6-11-15,-16 4 3 16,-13-5 0-16,-19 5-7 16,-7 5 7-16,-72 9-13 15,-44 9-55-15,-25 0-86 16,-8 1-137-16,19-1-490 0</inkml:trace>
  <inkml:trace contextRef="#ctx0" brushRef="#br2" timeOffset="-115905">1327 1374 758 0,'0'0'145'0,"0"0"6"16,0 0-20-16,0 0-24 15,0 0-4-15,0 0-26 16,0 0-26-16,-39-81-23 16,78 69-11-16,1 5 0 15,7 5-13-15,-11 2 2 0,-3 0-2 16,7 6-3 0,-19 17-1-16,5 2 0 0,-12 5 0 15,-6 0 1-15,-8 3-1 16,0 6 0-16,-8 6 0 15,-32 0 3-15,-21-3 0 16,7-9 4-16,7-8-3 16,0-11-6-16,32-5 2 15,-3-5 0-15,18-4 5 16,0 0-5-16,0 0 1 16,0 0 3-16,0 0-2 15,47 0-2-15,0 0 1 16,15 0 7-16,3 0-1 0,-4 0-4 15,19 0-3 1,-11-9 0-16,-8 3 0 0,-7-6-1 16,-14 6-57-16,-7-3-128 15,-26-1-144-15,7-5-580 16</inkml:trace>
  <inkml:trace contextRef="#ctx0" brushRef="#br2" timeOffset="-115316">2098 640 817 0,'0'0'188'16,"0"0"-50"-16,0 0-10 15,0 0-42-15,0 0-34 16,0 0-17-16,0-24-28 16,0 24-1-16,0 0-6 15,0 21 1-15,0 6 4 16,-7 0-3-16,-8-3 1 15,-3-6 1-15,11-2-3 0,0-5-1 16,-1-5 4-16,1-3-2 16,7-3 0-16,0 0-2 15,0 0 0-15,0 0 5 16,0 0 4-16,0 0 5 16,15-18 26-16,10-11-27 15,4-11-4-15,4 4 10 16,-5 0-17-16,5 5 14 15,-8 10-15-15,-10 4 10 16,-1 7-4-16,-6 4-1 16,-1 6-5-16,4 0-1 15,-11 0-4-15,14 0 2 0,-7 0-2 16,8 0 4-16,3 16 0 16,4-1-4-16,-4 3 4 15,-4 3 0-15,8 3-5 16,-4 0-9-16,11 6-41 15,-4 6-80-15,-3 0-114 16,3 9-216-16</inkml:trace>
  <inkml:trace contextRef="#ctx0" brushRef="#br2" timeOffset="-114677">2894 1055 767 0,'0'0'157'15,"0"0"-15"-15,0 0-47 16,0 0-26-16,0 0-18 16,0 0-39-16,32-90 12 0,-10 81-3 15,11 6-13 1,-12 3 2-16,12 0-9 0,-1 0-1 16,-10 6 0-16,11 15 1 15,-12 6-1-15,-6 3 0 16,-4 6-1-16,-11-3-1 15,0 3 4-15,0-6-1 16,0-3 4-16,-33-8-4 16,8-11 4-16,10-5-2 15,8-3-3-15,7 0 7 16,0 0-6-16,0 0 3 16,0 0 6-16,0 0-9 15,0 0 8-15,0 0-9 0,7 0-2 16,26 0 2-1,7 6-2-15,3 6 3 0,4 7-2 16,-7 4-3-16,7 2 1 16,-14 2 2-16,-12 0 1 15,5 0-5-15,-19-3 5 16,-7-6 0-16,0 0-2 16,0-3 6-16,-26-3-2 15,-28-2 2-15,-7-8-3 16,-19-2 8-16,11 0-7 15,8 0-4-15,14-2-9 16,14-17-94-16,4-2-64 16,29-3-91-16,0-15-342 0</inkml:trace>
  <inkml:trace contextRef="#ctx0" brushRef="#br2" timeOffset="-114185">3697 703 596 0,'0'0'329'16,"0"0"-184"-16,0 0-13 16,0 0-30-16,0 0-42 15,0 0-41-15,0-24-5 16,0 24-14-16,0 15 0 0,0 15 0 15,0 6 3-15,0 1 9 16,0-2-2-16,-7-4-10 16,-1-14 8-16,8-1-8 15,0-10 1-15,0-6-1 16,0 0 3-16,0 0 10 16,0 0 26-16,0 0 12 15,0-24-5-15,0-3-29 16,0-4-13-16,0 4 11 15,15 3-14-15,10 10 3 16,-18-2 2-16,1 1 0 16,6 3 0-16,-7 3-6 15,4 6 0-15,-4 0 0 16,1 3 0-16,6 0-2 0,1 0 0 16,17 0 1-16,-17 18-4 15,10 6 5-15,-3 3 0 16,-4 6-5-16,3 4-17 15,-13 5-34-15,17 6-87 16,-10 6-138-16,-1 9-123 16</inkml:trace>
  <inkml:trace contextRef="#ctx0" brushRef="#br2" timeOffset="-113730">4149 1133 860 0,'0'0'172'0,"0"0"-26"15,0 0-22-15,0 0-31 16,0 0-48-16,0 0-25 15,33-96-13-15,6 96 1 16,-2 0-10-16,-5 27 2 0,8 6 0 16,0 7 4-1,-19 1-4-15,12-1 0 0,-26-5 0 16,0 1 2-16,-7 1-2 16,0-1 1-16,-39-6 0 15,-8-3 5-15,7-6-5 16,4-9-1-16,10 1 3 15,12-5 0-15,7-5-3 16,7-3 2-16,0 0 1 16,0 0 5-16,0 0 4 15,29 0 4-15,36 0 10 16,18 0-21-16,18-9-1 16,11 0-4-16,-3 6-105 15,-8 0-210-15,-25 3-354 16</inkml:trace>
  <inkml:trace contextRef="#ctx0" brushRef="#br2" timeOffset="-113169">5227 1272 816 0,'0'0'76'0,"0"0"60"16,0 0-29-16,0 0-51 16,0 0-28-16,0 0-28 15,29-10 5-15,18 8 7 16,0-5-9-16,15-1 44 15,-8-4 3-15,11-3-15 16,-4-1 8-16,-14 1-7 16,-7 3-8-16,-18 1 7 15,-8 1-14-15,-14 4 4 16,0-3 3-16,0 1-14 16,0-8 14-16,0-2-15 15,-14 0-11-15,-15 0 12 16,-11 0-14-16,-7 6 0 15,7 0 2-15,8 3 1 0,3 3-3 16,11 0 2-16,3 2-2 16,8 4 6-16,7-2-6 15,0 2-2-15,0 0 0 16,40 0-22-16,7 0 24 16,14 12 4-16,1 9-2 15,-8 3 9-15,19 3-11 16,-12 3 0-16,1 1 13 15,-23 1-13-15,-6 1 2 16,-26 6-2-16,-7 7 0 0,-7 2-17 16,-58 3-120-1,-18 6-232-15</inkml:trace>
  <inkml:trace contextRef="#ctx0" brushRef="#br0" timeOffset="-82803">1288 529 734 0,'0'0'158'15,"0"0"-23"-15,0 0-4 16,0 0-60-16,0 0-2 16,0 0-18-16,0 2-2 15,0-2 15-15,0 0-40 16,0 0-4-16,0 4 17 0,0-4-34 16,0 0 29-16,0 0-12 15,0 0-13-15,0-4 21 16,0-17-23-16,0 1-3 15,7-5 3-15,0 2 9 16,11-4-8-16,-18-4-6 16,7-2 4-16,1-12 12 15,13-3-4-15,5 0-10 16,-12 2-2-16,11 17 9 16,-17 14-9-16,-1 5 6 15,0 10-3-15,-7-2 7 16,0 2-9-16,0 0-1 15,0 0 0-15,0 0 2 16,0 0-2-16,0 0 0 0,0 0 3 16,7 0-11-16,1 0 8 15,24 0 0-15,15 0-3 16,15 0 10-16,25 0-7 16,21 0 0-16,33 0 1 15,15-4-2-15,7-7 1 16,-22-1 0-16,-26 3-4 15,-21 5 10-15,-21 4-6 16,-26 0 0-16,-11 0 1 16,-11 0 0-16,-10 0-1 15,-8 0 0-15,4 0-4 16,-4 0 6-16,8 0-2 16,-1 0 0-16,-7 0 6 0,4 0-4 15,-4 0-2-15,-7 0 0 16,0 0-2-16,0 0 8 15,0 0-6-15,0 0 20 16,0 0-17-16,0 0 21 16,0 0-22-16,0 0 2 15,0 0-3-15,0 0 2 16,0 0-3-16,0 0 0 16,0 4-9-16,0 11 9 15,0 8-12-15,15 8 12 0,-1 4 1 16,4 5 1-1,-3-5-2-15,-8 8 0 16,-7-1-8-16,0 3-54 0,-29 6-194 16,-58 7-586-16</inkml:trace>
  <inkml:trace contextRef="#ctx0" brushRef="#br2" timeOffset="-77318">7246 2779 677 0,'0'0'173'16,"0"0"2"-16,0 0-48 16,0 0-2-16,0 0-20 15,0 0-47-15,0 0 21 16,-40-48-19-16,40 42-34 16,0 0 20-16,0-4-37 15,25-1 4-15,4 1-9 16,18 4 8-16,-7 3-12 15,0 3 0-15,-11 0 1 16,3 0-14-16,1 0 13 16,-12 9 0-16,-6 12-1 0,-4 1 2 15,-11 1-1 1,0 8 0-16,0-4 0 0,-18 3-14 16,-18 3 18-16,-22-3-4 15,3-3 0-15,8-3 10 16,18-6-12-1,4-6 2-15,25-3 0 0,0-6-4 16,0-3 4-16,0 3 0 16,0-3-2-16,0 3 1 15,0 0-1-15,33 0 2 16,6 0 0-16,8 0 1 16,0-3 2-16,8 0-3 15,6 0 0-15,-7 0 9 16,8 0-19-16,3-6-2 0,-11-9-75 15,-17-6-49-15,-5-3-129 16,-17 3-106-16</inkml:trace>
  <inkml:trace contextRef="#ctx0" brushRef="#br2" timeOffset="-76758">8117 2048 856 0,'0'0'142'15,"0"0"-1"-15,0 0-12 16,0 0-72-16,0 0-14 15,0 0-43-15,0-6 7 16,0 18-19-16,0 15 6 16,-14 9 6-16,-15 6 6 15,-4-3 6-15,19-3-12 16,-19-6 0-16,19-3 2 16,3-8-3-16,11-11 2 15,0-4-1-15,0-2 0 0,0-2 14 16,0 0-12-16,0 0 9 15,0 0 36-15,0 0 34 16,11-12-38-16,18-17-12 16,3-11-22-16,1-2 6 15,3 6-14-15,-11 3-1 16,-10 12 0-16,-1 6 7 16,-14 11-1-16,11 4-6 15,-11 0 0-15,0 0 6 16,0 0-14-16,8 0 3 15,6 10-2-15,8 14-4 16,10 6 11-16,1 6 0 16,-11 0-1-16,3 6-14 0,-11-2-41 15,1 1-80-15,-8 1-37 16,-7-2-130-16</inkml:trace>
  <inkml:trace contextRef="#ctx0" brushRef="#br2" timeOffset="-76149">9217 2538 365 0,'0'0'498'0,"0"0"-341"16,0 0 3-16,0 0-69 16,0 0 5-16,0 0-41 15,-116-124-15-15,102 119-2 16,-4 1-35-16,11 4 20 15,-1 0-23-15,-13 0 2 16,-5 0-13-16,-3 13 11 16,-3 10 0-16,-1 8 0 0,19-4 10 15,-8 3-12-15,11-3 2 16,11-6-4 0,0-3-4-16,0-6 4 0,0-6 4 15,0-2-2-15,11-4 1 16,11 0 1-16,10 0 2 15,-3 0 5-15,-11-13 1 16,4 4-3-16,-7-3-5 16,3 3 7-16,-11 3 3 15,-7 3-8-15,0 3-2 16,0 0 0-16,0 0-8 16,7 0 8-16,0 0 0 15,8 9-10-15,3 18 13 0,-11 3-8 16,0 10 5-16,1 1 0 15,-1 1-3-15,-7 0 3 16,0-5 0-16,0-8 0 16,0 2-5-16,0-4-11 15,0 0-110-15,0-3-102 16,0-6-196-16</inkml:trace>
  <inkml:trace contextRef="#ctx0" brushRef="#br2" timeOffset="-91264">7097 886 718 0,'0'0'182'16,"0"0"-36"-16,0 0-29 0,0 0 14 15,0 0-49-15,0 0-43 16,0 0 17-16,0 0-11 16,-32-96-13-16,24 90 7 15,1 4-35-15,0-2 18 16,7 2-10-16,-7-2-9 16,0 4 5-16,-4 0-8 15,-4 0 0-15,-6 0-11 16,-5 15 12-16,12 1-1 15,-1 5 0-15,4 6 5 16,11 6-10-16,0 2 5 16,0 7 0-16,18 4-16 15,11-4 16-15,11 3 0 16,7-2 0-16,0-8 11 16,8-1-14-16,6-5 3 0,-14-2-2 15,7-2-6-15,-14-1 8 16,-7 0 0-16,-12 0 2 15,5 0 8-15,-26-3-12 16,0 3 2-16,0 0 0 16,0-6-6-16,-33-3 7 15,-14-6-1-15,7-6 0 16,-7-3 12-16,4 0-13 16,10-3 1-16,1-21 0 15,10-3 1-15,8-9 0 0,14-9-1 16,0-12 0-1,0-13-5-15,14-11 1 0,33 6 3 16,7 9-23-16,-7 18 19 16,0 15-39-16,-10 18 16 15,-12 9-6-15,-11 6-90 16,12 0-63-16,-26 2-109 16</inkml:trace>
  <inkml:trace contextRef="#ctx0" brushRef="#br2" timeOffset="-90753">7933 514 769 0,'0'0'203'0,"0"0"-62"16,0 0 2-16,0 0-70 16,0 0-38-16,0 0-8 15,-7 36-17-15,-19-3-2 16,5 6 16-16,-5-3-21 16,12-3 17-16,-11-9-16 15,17-3 0-15,1-12-3 16,0-5 3-16,7-4-4 0,0 0 2 15,0 0 10 1,0 0-6-16,0 0-5 0,0-7 2 16,0-17 14-16,22-3-17 15,3-6 0-15,-11 3 0 16,12 3 17-16,-5 5-17 16,-13 8 0-16,-1 7 0 15,-7 7-12-15,0 0 12 16,11 0 0-16,-4 0-6 15,7 0-7-15,8 19 13 16,3 2 0-16,-3 3 2 16,3 0-12-16,-3 0 10 15,-11 0-42-15,11 9-63 16,10 3-157-16,-3 4 23 16,4 1-495-16</inkml:trace>
  <inkml:trace contextRef="#ctx0" brushRef="#br2" timeOffset="-89713">9087 1055 707 0,'0'0'114'15,"0"0"11"-15,0 0-19 16,0 0-55-16,0 0-22 16,0 0-25-16,47-12-4 15,7 12 2-15,0 0 10 0,1 0-9 16,-1 0 11 0,0-6-14-16,-14 0 13 0,0 0-9 15,-18 3-3-15,-8 0 23 16,-3-3-24-16,-11 6 19 15,0-6-5-15,0 0 1 16,0-3 51-16,0-6-40 16,-25-1-13-16,-4-1 7 15,-4 2-19-15,0 9 15 16,19-4-5-16,-8 10-10 16,11 0 13-16,-3 0-14 15,14 0 0-15,0 0-7 16,0 0 1-16,0 0 3 15,0 0 0-15,25 0 3 0,11 6 1 16,-3 4-1-16,14 1 0 16,-18 2-2-16,4 1 4 15,-8-1-2-15,4 1 0 16,-4 5 9-16,-3-4-9 16,3 3 0-16,-18 3-15 15,-7-3 10-15,0 7-65 16,0-2-86-16,-25 2-42 15,-29 2-545-15</inkml:trace>
  <inkml:trace contextRef="#ctx0" brushRef="#br2" timeOffset="-89044">10179 691 600 0,'0'0'320'0,"0"0"-146"0,0 0-18 15,0 0-25-15,0 0-27 16,0 0-60-16,-32-60 14 15,17 60-15-15,4 0-35 16,-3 0 22-16,-8 3-27 16,-10 27-3-16,-1 6 10 15,4 13-1-15,4 7-2 0,10 8-6 16,8 7 6 0,0 8-2-16,7-4-5 15,0-3 0-15,7-14-3 0,15-10 10 16,18-12-7-16,-8-9 0 15,8-13 6-15,-11-4-7 16,-4-10 1-16,-3 0 0 16,11 0 5-16,-12-12 2 15,-6-15-7-15,-4-4 6 16,-11-1 3-16,0-7 2 16,0-1-11-16,-18 4 2 15,-19 6 4-15,-21 0-4 0,4 9-2 16,18 9 0-1,-4 6 2-15,8 6-4 0,10 0-48 16,15 3-64-16,7 24-59 16,0 0-158-16,7-3-110 15</inkml:trace>
  <inkml:trace contextRef="#ctx0" brushRef="#br2" timeOffset="-88401">10505 760 776 0,'0'0'195'16,"0"0"-34"-16,0 0-10 0,0 0-37 16,0 0-19-1,0 0-68-15,0-36-3 0,0 36-6 16,0 0-10-16,0 0 6 15,0 3-4-15,0 19-8 16,0 7 30-16,0 7-31 16,0 7 7-16,0 2-3 15,0 3 7-15,0-4-12 16,0-1 0-16,-7-7 2 16,7-12-3-16,0-9 2 15,0-6-1-15,0-9 0 16,0 0 11-16,0 0-11 15,0 0 0-15,0 0 4 16,0 0 4-16,0-3-8 0,32-12 0 16,-3 0-2-16,11 0 9 15,0 0-7-15,-11 3 0 16,3 0 3-16,-10 6-4 16,3 0 1-16,-3 3 0 15,-11 0-10-15,-4 3 12 16,-7-3-2-16,0 3 1 15,0-6 7-15,0-3 3 16,0-9-10-16,0-3 0 16,0-4 27-16,0 8-24 15,-7 5 15-15,-4 6 6 16,-3 3-23-16,6 3 18 16,8 0-20-16,-7 0 0 0,7 0-6 15,-7 0 7-15,7 17-1 16,0 17 0-16,0 17 11 15,0 6-11-15,0 9 0 16,0 0 2-16,0-2-10 16,0-7 8-16,22-6-17 15,3-12-54-15,-3-12-180 16,-22-12-523-16</inkml:trace>
  <inkml:trace contextRef="#ctx0" brushRef="#br2" timeOffset="-74177">8461 932 395 0,'0'0'254'0,"0"0"-89"0,0 0-36 16,0 0-26-16,0 0-16 15,0 0-57-15,-36-73 28 16,36 65-1-16,0-1-19 15,0 3 8-15,0-4-31 16,14 4 0-16,15 6-15 16,18 0 13-16,0 0-20 15,-7 0 7-15,-7 0 0 16,-4 12-8-16,-11 3 8 16,-4 7 0-16,-14 1-5 0,0 14-5 15,0 5 7 1,-7 6 3-16,-40 6 0 0,-15-3 4 15,-3 0-2-15,4-6-2 16,14-12 0-16,18-5 5 16,4-10-5-16,17-9 0 15,8-6 0-15,0-3-7 16,0 0 7-16,0 0 0 16,0 0 0-16,15 0 9 15,25 0-9-15,7 0 4 16,21 0-2-16,5 0 10 15,3-6-7-15,10-6-5 16,1 3 0-16,7 3-12 16,-32 6-169-16,-40 0-359 15</inkml:trace>
  <inkml:trace contextRef="#ctx0" brushRef="#br2" timeOffset="-72966">9709 2721 592 0,'0'0'234'16,"0"0"-77"-16,0 0-26 16,0 0-33-16,0 0-46 15,0 0 11-15,-54-27-34 0,54 25-4 16,0 2 21-16,0 0-40 16,0-4 7-16,25 1-1 15,22-3-6-15,29 4 9 16,18-8 3-16,7 1-10 15,-14 3 31-15,-11 0-33 16,-21 4 14-16,-23 2-7 16,-25 0-4-16,-7 0-2 15,0 0-7-15,0 0 3 16,0 0-2-16,0 0 4 16,0 0-5-16,-7 0 0 15,-18-4 11-15,3-5-12 0,-10 3 1 16,10 0 0-16,-4 4-6 15,5-5 8-15,6 1-2 16,-3 0 0-16,11-3 14 16,-7 0-14-16,6 0 0 15,8 3 1-15,-7 3 0 16,7 0 0-16,0 3-1 16,0 0 0-16,0 0 7 15,0 0-11-15,0 0 4 16,15-3 0-16,24 3-12 15,8 0 12-15,15 0 0 16,-1 0-1-16,-6 15 2 16,-1 3-7-16,-14 6 6 0,-26-3 0 15,4 3-12-15,-18 0 12 16,0 0 0-16,0 3-2 16,-18-2-6-16,-36 2 5 15,-15-4-121-15,-3-2-162 16,10-2-166-16</inkml:trace>
  <inkml:trace contextRef="#ctx0" brushRef="#br2" timeOffset="-72406">10997 2547 1019 0,'0'0'146'0,"0"0"-8"16,0 0-24-16,0 0-49 16,0 0-9-16,0 0 2 15,0-46-42-15,0 46 25 16,0 0-27-16,0 0-11 15,0 0 3-15,0 0-6 16,0 0 0-16,0 0 0 16,0 0-4-16,0 0 0 15,0 0 4-15,0 0-3 0,0 7-11 16,0 5 12-16,0 6 2 16,7 3 0-16,18-3 11 15,-3 0-11-15,-7 4 0 16,17-2 0-16,1 1-6 15,-12 0 7-15,1 4-1 16,-4-8 0-16,4 4 11 16,3 1-16-16,-10-5 5 15,-8 2 0-15,0-1-4 16,4-3 5-16,-11 0-1 0,0-7 0 16,0 5 9-1,0-4-11-15,0 0 2 0,0 0 0 16,-32-3-5-16,-8-3 13 15,0 0-8-15,-7-3 0 16,11 0-23-16,-11 0-39 16,7 0-86-16,7-9-104 15,12-9-68-15,13-3-444 16</inkml:trace>
  <inkml:trace contextRef="#ctx0" brushRef="#br2" timeOffset="-72195">10982 2474 707 0,'0'0'177'0,"0"0"-24"0,0 0-20 15,0 0-44 1,0 0-37-16,0 0 1 0,84-87-51 16,-37 87 10-16,7 0-12 15,0 0 3-15,11 0-10 16,-10 16-42-16,-8 11-127 15,-26 3-91-15,-6 0-373 16</inkml:trace>
  <inkml:trace contextRef="#ctx0" brushRef="#br2" timeOffset="-71881">11746 2447 745 0,'0'0'223'0,"0"0"-49"15,0 0-16-15,0 0-14 16,0 0-63-16,0 0-18 16,-8-66 0-16,8 66-58 15,0 0 20-15,0 0-25 16,0 0-7-16,0 6-6 15,0 25 1-15,0 14 12 16,15 6 1-16,7 6 15 0,3 3-20 16,8-9 4-1,-19-2 0-15,0-11-12 0,-14-5-29 16,0-8-96-16,8-7-98 16,3-15-166-16</inkml:trace>
  <inkml:trace contextRef="#ctx0" brushRef="#br2" timeOffset="-71467">12205 2391 788 0,'0'0'154'15,"0"0"2"-15,0 0-38 0,0 0-11 16,0 0-79-1,0 0-9-15,7-46-19 0,19 46 4 16,3 0-4-16,-4 0 0 16,-3 9 4-16,3 3-7 15,4 7 3-15,-4-1 0 16,-3 5-2-16,-4-4 7 16,-11 2-5-16,-7 0 0 15,0 6 0-15,0 0 6 16,-25 3-5-16,-15-3 0 15,4-3 19-15,3-6-17 16,19-3 7-16,7-9 0 16,7 0-6-16,0-6 3 15,0 4-7-15,47-2 0 0,21-2 58 16,19 0-26-16,7 0-8 16,8 0-16-16,-19-12 0 15,-11 0-16-15,-36 0-66 16,-18 3-212-16,-18 0-547 15</inkml:trace>
  <inkml:trace contextRef="#ctx0" brushRef="#br0" timeOffset="-63323">3151 312 662 0,'0'0'164'15,"0"0"-48"-15,0 0-4 0,0 0-10 16,0 0-27-16,0 0 46 16,-69-102-54-16,69 99-31 15,0 0 29-15,0 3-53 16,0 0 25-16,0 0-18 15,0 0-4-15,14 0-21 16,59 33 6-16,50 21 0 16,72 18-11-16,76 15 20 15,91 4-9-15,79 5 9 16,77-3 9-16,57 1-20 0,4 5 2 16,-11 12 0-1,-44 0-7-15,-43 6 10 0,-43-11-3 16,-33-16 0-16,-47-8 14 15,-36-14-17-15,-50-10 3 16,-55-10 0-16,-44-6-8 16,-50-9 8-16,-29-6 0 15,-21-6-2-15,-37-9 16 16,-4-6-14-16,-17-6 0 16,-15 0 0-16,0 0 11 15,0 0-4-15,-22-18-7 16,-50-15 0-16,-19-3-86 15,-28 3-57-15,3 6-103 16,8-4-132-16</inkml:trace>
  <inkml:trace contextRef="#ctx0" brushRef="#br0" timeOffset="-62814">9148 108 733 0,'0'0'137'16,"0"0"-41"-16,0 0-5 0,0 0 2 15,0 0-31-15,0 0 11 16,-180-94-46-16,78 97-20 16,-35 36 33-16,-44 21-39 15,-47 21 30-15,-29 16 18 16,-29 17-43-16,-57 16 44 16,-34 8-48-16,-42 12 6 15,-26 7 21-15,0 2-26 16,0 4 14-16,18-13 20 15,29-5-33-15,47-16 15 0,62-18-19 16,72-17 7 0,51-23-9-16,50-22 5 15,36-17-3-15,33-10 0 0,25-11 23 16,15-4-25-16,0-1 2 16,7-3 0-16,0-3-1 15,0 3 5-15,-7-3-4 16,7 0 0-16,0 0-20 15,7-12-33-15,69-22-113 16,32-4-34-16,19 1-78 16</inkml:trace>
  <inkml:trace contextRef="#ctx0" brushRef="#br0" timeOffset="-58907">13374 2535 745 0,'0'0'202'0,"0"0"-43"0,0 0 4 16,0 0-35-16,0 0-48 15,0 0-5-15,0-45-31 16,0 45-28-16,0 0 12 16,0 0-28-16,0 0 5 15,0 0-1-15,0 0 4 16,25 18-11-16,-11 9 3 15,12 3 0-15,-12 3 5 16,8 3-3-16,3 1-2 16,-10-8 0-16,10 2 4 15,-11-14-4-15,-6-7 0 16,-1-4 3-16,0-6-2 16,-7 0 6-16,11 0 1 15,11 0 50-15,10-33-19 0,15-25 6 16,22-17-26-16,0-6-9 15,3-18 9-15,4-7-17 16,4-8-2-16,6 0 0 16,-10 14-27-16,-21 25-55 15,-23 36-69-15,-32 36-284 16</inkml:trace>
  <inkml:trace contextRef="#ctx0" brushRef="#br0" timeOffset="-29342">3002 2412 784 0,'0'0'97'0,"0"0"-12"16,0 0-5-16,0 0 7 16,0 0-16-16,0 0-43 15,0 0 15-15,-177 6-28 16,145 39-13-16,-1 12 28 15,-3 12-22-15,3 9 5 16,-14 13 7-16,7 7-18 16,-7 8 18-16,11-4-8 15,18-3-11-15,11-8 12 0,7-13-8 16,7-6-2-16,40-8-3 16,18-14-5-16,-3-7-10 15,6-13-104-15,5-12-68 16,-4-6-53-16,17-1-363 15</inkml:trace>
  <inkml:trace contextRef="#ctx0" brushRef="#br0" timeOffset="-28743">4782 2381 488 0,'0'0'244'0,"0"0"-75"16,0 0-61-16,0 0-31 0,0 0-51 15,0 0 139-15,271 60-105 16,-169 16-54-16,-15 14 21 16,-8 18-16-16,-25 10-2 15,-17 5 15-15,-27-3-19 16,-10 0-2-16,-32 1-3 16,-55 5 0-16,-29 1-103 15,-25-10-203-15</inkml:trace>
  <inkml:trace contextRef="#ctx0" brushRef="#br0" timeOffset="-15432">242 6177 771 0,'0'0'211'16,"0"0"-64"-16,0 0 3 0,0 0-20 16,0 0-42-16,0 0-4 15,0 0-41-15,-47-75 1 16,47 75-2-16,0 0-34 15,0 0 15-15,0 0-23 16,0 0 4-16,0 0-13 16,0 6 8-16,0 19 1 15,0 17-5-15,0 6 11 16,0 6-7-16,0 3 1 16,0-3 0-16,0-8-2 15,0-11 5-15,7-11-3 16,4-12 0-16,-11-8 5 15,15-4-5-15,-15 0 0 0,0 0 2 16,0 0 9-16,0-10-7 16,0-23 1-16,0-15-5 15,-8-15 8-15,-17-15-7 16,11-12-1-16,-1-7 0 16,4 1-1-16,4 9 1 15,7 18 0-15,-7 17 0 16,7 22 7-16,0 13-6 15,0 10-1-15,0 4 0 16,0 3-10-16,0 0 6 16,0 0-4-16,40 0-5 15,14 0-14-15,7 10 24 16,-6 10-5-16,-8 7 0 16,-7 3 6-16,-15 3-16 0,-11 7 1 15,-14 2 3-15,0 0-22 16,-25 3-16-16,-29 0-17 15,-15 3-42-15,-3 3 0 16,10 1-55-16,8-4-73 16,25-6-335-16</inkml:trace>
  <inkml:trace contextRef="#ctx0" brushRef="#br0" timeOffset="-14066">517 6277 528 0,'0'0'244'16,"0"0"-124"-16,0 0 17 15,0 0-66-15,0 0-27 16,0 0-28-16,-18-21-9 15,43 21-9-15,22 0 2 16,-10 0 0-16,20 12-7 16,-20 11 7-16,2 4 0 15,-6 0 0-15,-11-2-1 16,-4-4-1-16,-18 0 2 0,0-6-8 16,0-6 8-16,0-3-18 15,-26-6 18-15,5 0 0 16,3 0 3-16,10 0 5 15,8 0 5-15,0-6-5 16,0-12 17-16,0-9-24 16,15 0 11-16,17-3-2 15,-6 0-6-15,-5 3 9 16,1 3-9-16,-4 6 7 16,-11 3 19-16,-7 5-16 15,0 2 15-15,0 1 5 16,0 7-24-16,0-2 2 0,0 2-6 15,0 0-2-15,0 0-8 16,0 0-9-16,-14 5-16 16,3 23 28-16,4 4-1 15,7 5-22-15,0-4-22 16,0 0 6-16,40-9 31 16,7-12-8-16,0-6 8 15,14-6 5-15,-6 0 2 16,-8 0 2-16,0-18 9 15,-8-9-2-15,-6-3 40 16,-11-3 9-16,-15-6-12 16,0-1 16-16,-7-1-16 15,0 1 6-15,0 5 6 0,-7 1-38 16,0 13 19 0,-8 6-15-16,15 6-11 15,0 6 19-15,-7 3-26 0,7 0 2 16,0-3 0-16,0 3 5 15,0 0-14-15,0 0 3 16,0 0 0-16,0 0-8 16,0 0 9-16,0 0-1 15,0-3 1-15,0 3 6 16,0 0-7-16,0-3 0 16,0 3 4-16,0 0 1 15,0 0 4-15,0 0-4 16,0 0-2-16,0 0 10 15,0 0-12-15,0 0-1 0,0 0 0 16,0 0-5-16,0 3-7 16,0 36 2-16,0 21 10 15,0 18 0-15,0 10-1 16,0 11 1-16,0 7 0 16,0 2-1-16,0 0 1 15,0-6-3-15,0-11-31 16,0-14-21-16,0-19 37 15,7-23-41-15,8-19-12 16,-8-13 59-16,25-3 3 16,-10 0 9-16,11-21 0 15,6-21 9-15,-2-7-3 0,-12-8 1 16,-18-3-3-16,-7 3 8 16,-7-3-12-16,-47 3 0 15,-8 5-1-15,-10 4 1 16,-15 9 0-16,18 6 0 15,15 12 3-15,22 9-7 16,24 6 4-16,8 3 0 16,0 1-4-16,0-5 1 15,40-5-6-15,40-12 9 16,21-6-2-16,7-3-3 16,-6 0 5-16,-19 0 0 15,-25 2 2-15,-11 8 1 16,-18 2 17-16,-15 5 27 0,4 7-36 15,-18 7 30-15,0 2-23 16,0 0-15-16,0 0 2 16,0 0-5-16,0 0-3 15,0 27-3-15,0 6-1 16,15 9 7-16,-1-3 0 16,-3-6 2-16,11-3-4 15,-15-12 2-15,8-6-24 16,3-6-34-16,-11-6-6 15,0 0-13-15,0 0-88 16,-7-6-28-16,0-21-108 16</inkml:trace>
  <inkml:trace contextRef="#ctx0" brushRef="#br0" timeOffset="-13748">1794 5979 456 0,'0'0'172'0,"0"0"-35"15,0 0-18-15,0 0-1 16,0 0-42-16,0 0-27 16,-87-51-29-16,87 51-20 15,-7 0-5-15,7 18 3 16,0 6 2-16,0-6 0 16,0-3 2-16,0-9-2 15,25-6 0-15,-10 0 6 16,10 0-4-16,-3 0 20 15,-8-18 28-15,-6-3 43 0,-8-6-22 16,0 0-26-16,0 3-28 16,-15-3-4-16,-14 9-13 15,4 5-1-15,-8 13-12 16,19 0-61-16,-8 19-64 16,22 26-44-16,0 18-141 15</inkml:trace>
  <inkml:trace contextRef="#ctx0" brushRef="#br0" timeOffset="-13473">2131 6160 718 0,'0'0'223'0,"0"0"-75"15,0 0-2-15,0 0-55 16,0 0-62-16,0 0-29 16,39-16 1-16,-3 43-1 15,12 10 4-15,-1-2 1 16,0 5-6-16,-8-5 1 16,8-1 0-16,-7-7-5 15,-4-6-110-15,-3-9-87 16,-19-9-87-16,-3-3-317 15</inkml:trace>
  <inkml:trace contextRef="#ctx0" brushRef="#br0" timeOffset="-13285">2489 6171 430 0,'0'0'163'16,"0"0"-35"-16,0 0 20 16,0 0-16-16,0 0-64 15,0 0 2-15,-109-98 5 16,84 98-58-16,-4 29-4 15,-11 17-11-15,-7 10-2 16,7 8 0-16,11 5-44 16,-3-6-168-16,-1 0-436 15</inkml:trace>
  <inkml:trace contextRef="#ctx0" brushRef="#br0" timeOffset="-12976">94 6797 671 0,'0'0'258'16,"0"0"-182"-16,0 0-57 15,0 0-19-15,0 0 59 0,383-6 5 16,-187-15 11-16,53-6-13 16,8-3-47-16,7 0-1 15,-29 6-13-15,-39 3 7 16,-48 12-12-16,-32 9 4 16,-48 0-84-16,-42 0-60 15,-26 9-86-15,-7 15-305 16</inkml:trace>
  <inkml:trace contextRef="#ctx0" brushRef="#br0" timeOffset="-12766">112 7071 180 0,'0'0'470'0,"0"0"-323"15,0 0-78-15,0 0-26 16,0 0 7-16,304-6 37 15,-141-15-8-15,46-3-27 16,1 3-16-16,0 0-28 16,-22 0-5-16,-7 2-3 15,-18 5-5-15,7-7-123 16,-11 2-214-16</inkml:trace>
  <inkml:trace contextRef="#ctx0" brushRef="#br0" timeOffset="-12129">3020 5847 453 0,'0'0'263'0,"0"0"-115"0,0 0 10 16,0 0-89-1,0 0-2-15,0 0-13 0,-18-46-33 16,18 46-21-16,-14 0-13 16,-1 21 13-16,-3 16 0 15,11 2 8-15,0-3-11 16,7-9 3-16,0-3-10 16,7-9 8-16,26-9-13 15,6-3 15-15,-10-3 7 16,-3 0-4-16,-5 0 10 15,-13-9-2-15,-1-6 16 16,-7 0 12-16,0 0-16 0,0-4-13 16,-29 11-10-1,-4 5-34-15,-6 3-33 0,17 0-76 16,7 30-92-16,-3 9-259 16</inkml:trace>
  <inkml:trace contextRef="#ctx0" brushRef="#br0" timeOffset="-11823">3082 6482 226 0,'0'0'131'0,"0"0"-55"15,0 0-11-15,0 0-1 16,0 0-26-16,0 0-11 16,0 147 13-16,29-147 27 15,18 0 55-15,-15 0-17 16,1-4 15-16,-19-13-12 16,1-1-25-16,-15-3-8 15,0-4-55-15,0-4-7 16,-40 4-13-16,-29 1-25 15,1 6-120-15,-19 0-117 16,18 3-604-16</inkml:trace>
  <inkml:trace contextRef="#ctx0" brushRef="#br0" timeOffset="-7547">0 4800 363 0,'0'0'209'0,"0"0"-138"16,0 0 4-16,0 0-32 16,0 0 4-16,0 0-5 15,0 0-26-15,-22-3 23 0,22 3 1 16,0 0-17-16,0 0 4 16,0 0-18-16,29 0-6 15,29 0 19-15,18 0-3 16,40 0 24-16,25 0-13 15,40 0-28-15,21-13 8 16,15-1-10-16,4 1-19 16,-26 5-146-16,-39 5-293 15</inkml:trace>
  <inkml:trace contextRef="#ctx0" brushRef="#br0" timeOffset="-7065">2481 4701 476 0,'0'0'118'15,"0"0"-76"-15,0 0 4 16,0 0 4-16,0 0-15 16,0 0 10-16,264 0-28 15,-137 0 5-15,36 0-2 16,0-6-17-16,18 2-2 0,-19 4-1 15,-13 0-5-15,-26 0-67 16,-18 0-198-16</inkml:trace>
  <inkml:trace contextRef="#ctx0" brushRef="#br0" timeOffset="-5855">7908 4664 607 0,'0'0'142'0,"0"0"-51"16,0 0-9-16,0 0-65 16,0 0-6-16,0 0-4 15,311-2-6-15,-105-1 16 16,18-3-10-16,11-4-3 16,-3 1-4-16,-12 3-8 15,-35-2-79-15,-19-2-210 16</inkml:trace>
  <inkml:trace contextRef="#ctx0" brushRef="#br0" timeOffset="-10036">5943 4634 137 0,'0'0'25'0,"0"0"26"0,0 0-39 16,250 0-12-16,-189 0-72 15</inkml:trace>
  <inkml:trace contextRef="#ctx0" brushRef="#br0" timeOffset="-6491">5451 4628 319 0,'0'0'302'0,"0"0"-215"16,0 0-9-16,0 0-39 15,0 0-1-15,0 0 11 16,-7-2-48-16,7 2 16 15,0-4-17-15,0 4 5 16,33-2-7-16,35-2 2 16,34 2 0-16,39-2 0 0,22 1 5 15,25 0-5 1,0 3 0-16,-4 0 5 0,4 0-13 16,-14 0-28-16,-37 0-192 15,-17 0-256-15</inkml:trace>
  <inkml:trace contextRef="#ctx0" brushRef="#br0" timeOffset="-3142">22265 4430 453 0,'0'0'148'0,"0"0"-83"16,0 0 23-16,0 0-34 15,0 0-19-15,0 0-1 16,181 0-22-16,-43 0 23 15,57 0-1-15,33 0-32 16,43 0 20-16,19-9-22 0,21-3 0 16,25-1-4-1,22 2 4-15,15-1-24 0,3-6-135 16,-11-1-412-16</inkml:trace>
  <inkml:trace contextRef="#ctx0" brushRef="#br0" timeOffset="-2494">26726 4246 404 0,'0'0'191'15,"0"0"-138"-15,0 0 20 16,0 0-23-16,0 0-4 15,0 0-19-15,0-2-25 0,79 2 29 16,51 0-5-16,59-6 7 16,60 0 17-16,48-1-46 15,14 1 4-15,18 6 2 16,-3 0 2-16,25 0-24 16,7 0-13-16,-15 3-243 15</inkml:trace>
  <inkml:trace contextRef="#ctx0" brushRef="#br0" timeOffset="2473">5053 6033 493 0,'0'0'360'16,"0"0"-186"-16,0 0-34 15,0 0-18-15,-256-60-30 16,223 54-20-16,19 0 5 0,6 6-38 16,8 0 2-16,0 0 0 15,0-3-38-15,0 3 14 16,8-6-17-16,39 3 3 16,25-3-2-16,29-9 2 15,29 6-3-15,4-7 3 16,36 5 6-16,4 5-9 15,-4 0 0-15,-14 6 4 16,-30 0-9-16,-50 0 5 16,-22 0-56-16,-36 15-87 15,-18 3-116-15,-18-6-57 0,-43 3-463 16</inkml:trace>
  <inkml:trace contextRef="#ctx0" brushRef="#br0" timeOffset="2794">5430 5639 742 0,'0'0'203'0,"0"0"-30"15,0 0-26-15,0 0-60 16,0 0 0-16,0 0-32 0,-8-15-20 15,8 15 7 1,0 0-39-16,0 0-2 0,0 9-1 16,0 30 3-16,0 13-3 15,15 17 10-15,-15 6-10 16,7 3 21-16,-7 3-19 16,0-8-2-16,7-11 0 15,8-8 9-15,-4-6-13 16,-4-5 4-16,-7-1-120 15,0-3-169-15,0 0-497 16</inkml:trace>
  <inkml:trace contextRef="#ctx0" brushRef="#br0" timeOffset="3493">7065 5913 731 0,'0'0'235'0,"0"0"-78"16,0 0-50-16,0 0 12 15,0 0-21-15,0 0-39 16,0 0-10-16,-22-147-17 15,-11 137-19-15,12 1 12 16,-5 9-20-16,-3 0-5 16,-10 0 0-16,-1 21-6 15,-7 18 2-15,0 15 4 16,18 10 0-16,4 2-7 16,17 0 7-16,8-9 0 0,0-17-2 15,26-11-25-15,10-10 21 16,11-13-9-16,-7-6 6 15,-8 0 3-15,-3 0 5 16,-4-27 1-16,-10-6 5 16,10-9 4-16,-3-7-4 15,-8-2 9-15,5 6-6 16,-19 6 24-16,0 15-18 16,0 12 6-16,0 6 11 15,0 6-26-15,0 0 8 16,0 0-13-16,0 0-13 15,0 6 12-15,0 27-19 16,14 12 20-16,19 9-8 0,21 3 10 16,0-9-3-16,15-9 1 15,18-6-50-15,7-14 0 16,7-17-91-16,0-2-81 16,-7 0-107-16</inkml:trace>
  <inkml:trace contextRef="#ctx0" brushRef="#br0" timeOffset="4047">8197 5392 1051 0,'0'0'164'0,"0"0"25"16,0 0-66-16,0 0-51 16,0 0-9-16,0 0-60 15,-47-51 3-15,47 60-6 16,0 33-18-16,0 18 9 16,-15 13 10-16,15 5-1 15,-7 3 0-15,-4 7 5 16,4-1-5-16,0-3 0 15,0-24 1-15,-1-18-1 0,8-21 2 16,0-18-2 0,0-3 0-16,0 0 9 0,0 0 0 15,0 0 11-15,0-15 10 16,0-15 30-16,0-9-51 16,0-10-5-16,8 5-4 15,6 7 10-15,4-2-10 16,4 6 0-16,11 3 0 15,-5 9-4-15,19 13 4 16,1 8-8-16,-1 0 1 16,7 21-9-16,0 17 15 15,-7 7-3-15,-14 3-3 16,-12 4 0-16,-13-4 6 0,-8-3 1 16,0-6-7-16,0-3 7 15,-55-5 0-15,-13-4 0 16,-26-6-25-16,-1-3-63 15,-6-9-103-15,0-3-191 16</inkml:trace>
  <inkml:trace contextRef="#ctx0" brushRef="#br0" timeOffset="-5335">10382 4686 509 0,'0'0'144'16,"0"0"-49"-16,0 0 2 15,0 0-12-15,0 0-36 16,0 0 9-16,-18 0-15 16,18 0-19-16,0 0-9 15,18 0-14-15,43 0-1 0,62 0 0 16,58 0 10-16,54-16-6 16,30-1-4-16,24 1 0 15,-3 1-7 1,-19 0-32-16,-24 3-62 0,-19-3-77 15,-21-3-179-15</inkml:trace>
  <inkml:trace contextRef="#ctx0" brushRef="#br0" timeOffset="-4481">14140 4499 161 0,'0'0'203'16,"0"0"-133"-16,0 0-1 16,0 0 23-16,0 0-59 15,0 0-3-15,0 27-7 0,0-27-18 16,0 3 8-16,15 0-2 16,-1 0-9-16,19 1 28 15,-11-2 19-15,17-2 8 16,-6 0 7-16,14 0-29 15,7 0 19-15,8 0-14 16,32 0-16-16,47 0 26 16,43-6-37-16,66-12 14 15,58 0 4-15,57 0-24 16,33-6 4-16,7-3-11 16,-14 0 0-16,-48 9-13 15,-86 6-67-15,-87 6-119 16,-76 2-179-16</inkml:trace>
  <inkml:trace contextRef="#ctx0" brushRef="#br0" timeOffset="-3763">18796 4487 547 0,'0'0'92'16,"0"0"8"-16,0 0-30 15,0 0-26-15,0 0-11 16,0 0-27-16,156 0 9 15,-26-3 4-15,44-3-6 16,28-3 27-16,33-3-40 16,15-3 2-16,14 0-4 15,25 0 2-15,15-1-6 16,7-1-161-16,-7 1-296 16</inkml:trace>
  <inkml:trace contextRef="#ctx0" brushRef="#br2" timeOffset="7311">11673 5540 263 0,'0'0'550'0,"0"0"-399"15,0 0-76-15,0 0-20 16,0 0-44-16,0 0 12 16,0 0-22-16,174-21 7 15,-87 21-8-15,14 0 65 16,-10-3-28-16,-5 3 14 16,-6-6-7-16,-26 3-35 15,-7 0 22-15,-18-3-12 16,-18 2-17-16,-4 4 22 0,-7-2-22 15,0-4 10-15,0-3 30 16,0-3-21-16,-32-3-6 16,-1-1-15-16,-3 5 2 15,-4 1-9-15,0 2 9 16,1 1-2-16,17 5 0 16,7-2 13-16,5 2-20 15,-5 2 7-15,15 0 0 16,0 0-8-16,0 0 4 15,0 0-17-15,0 0 12 16,54 0-13-16,8 2 22 16,25 13 0-16,7 3 4 0,-15-3-2 15,-3 1-2-15,-14-1 0 16,-22-3-7-16,-15-3 7 16,-18-1 0-16,-7 2-1 15,0 1-2-15,-7 5-5 16,-47 2 6-16,-19 0-67 15,5-3-90-15,13 0-80 16,8-9-166-16</inkml:trace>
  <inkml:trace contextRef="#ctx0" brushRef="#br2" timeOffset="7676">13927 5118 783 0,'0'0'230'15,"0"0"-103"-15,0 0 11 16,0 0-49-16,0 0-46 16,0 0-4-16,-22 0-36 15,-25 28 28-15,-14 2-11 16,-26 9-19-16,-7 6 15 15,-15 4-9-15,8 1-7 16,7-4 0-16,25-7 11 0,15-10-11 16,22-10 0-16,24-7 1 15,8-12-13-15,0 0 5 16,33 0 7-16,36 0 6 16,32 0 3-16,7 3-6 15,-14-3-3-15,1 9 6 16,-27 0-16-16,-14 9-50 15,-14 3-169-15,-14 0-185 16</inkml:trace>
  <inkml:trace contextRef="#ctx0" brushRef="#br2" timeOffset="9200">14647 5365 752 0,'0'0'333'0,"0"0"-187"0,0 0 3 16,0 0-49-16,0 0-55 16,0 0-23-16,-188-54-12 15,148 69 1-15,11 16-10 16,-3 8-1-16,17 5 0 15,8 4-6-15,7 1 6 16,0-7 0-16,0-6 0 16,29-9 0-16,18-9-8 0,0-9 8 15,0-9 0 1,-7 0-6-16,-1-5 13 0,-10-23-7 16,-3-2 3-16,-5-3 13 15,-13-6-14-15,-8-3-2 16,0 0 2-16,0 3 6 15,-40 5-2-15,-4 7-6 16,-13 7 1-16,13 4 9 16,-14 11-13-16,29 1 3 15,-3 4 0-15,17 0-17 16,1 21 16-16,14 12 1 16,0 9-2-16,14-3 1 15,48 1-4-15,17-10 5 0,5-13 0 16,-5-10-8-1,-3-7 10-15,-11 0-2 0,-3-9 0 16,-15-18 11-16,7-10-11 16,-14-1 3-16,7-1 2 15,-33 5 28-15,1 10-16 16,-15 9 22-16,0 6 8 16,0 6-36-16,0 3 19 15,0 0-30-15,0 0-5 16,0 39 4-16,-22 21-14 15,15 25 15-15,-11 14 0 16,11 15 11-16,-1 31-11 0,-13 14 0 16,2-9 0-1,5-26-5-15,14-46 5 0,0-39 0 16,0-24 0-16,0-15 3 16,0 0-3-16,0 0 11 15,0-24-5-15,0-21 35 16,0-22-41-16,-14-14 0 15,-5-18-1-15,12-9 5 16,-14-13-4-16,2-5 0 16,5 9 7-16,7 6-8 15,7 17 1-15,0 25-1 16,0 21-12-16,0 18 6 16,7 18 7-16,7 9-7 15,12 3-6-15,-5 0 8 16,19 0 5-16,-7 9-10 0,-4 21 0 15,-4 3-2-15,-10 7 4 16,-8 4-2-16,-7-1-26 16,0-1 14-16,-15-7-26 15,-24-4-23-15,10-10 37 16,3-6-29-16,19-9 16 16,7-6 14-16,0 0-14 15,0 0 40-15,22 0-12 16,36 0 19-16,25-24 12 15,11-9-11-15,14-3-1 16,-28 6 0-16,-19 5 16 16,-35 5-15-16,-12 1 11 0,-7 4 22 15,-7-3 32-15,0-3-32 16,0 6 7-16,0 1 4 16,0 1-40-16,-14 7 20 15,-4-3-25-15,-4 6 7 16,15 3-9-16,-18 0 2 15,17 0 0-15,-6 12-10 16,14 18 14-16,0 3-4 16,0 0 0-16,7-8 0 15,33-7-11-15,0-3 11 16,14-13 0-16,-7-2-3 16,7 0 12-16,1 0-9 15,-16-17 0-15,-17-8 4 16,-7 1 2-16,-15-3-6 0,0 0 0 15,0-3 8-15,0 0 2 16,-29 6-10-16,11 6 0 16,3 6 5-16,8 9 1 15,7 3-6-15,0 0-3 16,0 0-3-16,7 6-13 16,40 24 19-16,-7 9 0 15,7 0 8-15,0 7-12 16,-11-8 4-16,4-1-4 15,-8-8-7-15,-17-10 5 16,3-11 6-16,-11-2-4 16,-7-6 3-16,0 4 1 15,0-4 0-15,0 0 1 0,0 0-9 16,-18-10 8-16,-11-11 0 16,11-6-3-16,4 0 19 15,14-8-21-15,0-5 5 16,25-1-16-16,29-2 10 15,15 7-40-15,-8 9-5 16,12 6-34-16,-12 11-113 16,-14 10 17-16,-25 0-103 15</inkml:trace>
  <inkml:trace contextRef="#ctx0" brushRef="#br2" timeOffset="9808">16423 5347 524 0,'0'0'180'15,"0"0"-22"-15,0 0-35 16,0 0-44-16,0 0 8 16,0 0-68-16,-94-135 33 15,58 135-37-15,-11 0-10 16,7 6-4-16,7 27 4 15,12 12-5-15,14 3 0 16,7 4 7-16,0-10-7 16,7-13 0-16,33-8 2 0,7-9 0 15,-11-8 2-15,4-4-4 16,-8 0 18-16,8-6-17 16,-18-15 9-16,-1-4-1 15,-3 1 1-15,-10 3 25 16,-1 6-26-16,-7 7 10 15,0 8 18-15,0 0-37 16,0 0-4-16,14 0-14 16,4 8 10-16,4 7 1 15,3 1 7-15,-3-7 0 16,4-7-3-16,10-2 8 16,3 0-5-16,8 0 5 15,-14 0 0-15,-4-17 5 16,-4-10-10-16,-3-10 3 15,-15-5 9-15,-7-9-11 0,0-6 24 16,0-3 38-16,0-4-35 16,-21 1 10-16,6 12-21 15,-10 15-17-15,18 15 31 16,-8 15-28-16,8 6 2 16,7 0-5-16,0 15-24 15,0 39 24-15,0 18 0 16,7 16 0-16,8-1-11 15,-8-6-8-15,0-11-165 16,0-16-25-16,4-18-149 0</inkml:trace>
  <inkml:trace contextRef="#ctx0" brushRef="#br2" timeOffset="10649">16557 5179 669 0,'0'0'68'0,"0"0"-3"15,0 0 32-15,0 0-54 16,282-6 1-16,-199 6-4 16,-3 0-40-16,-11 0 30 15,-8 0-5-15,-14 0-5 16,-14 3 28-16,-19-3-33 0,-14 0 3 15,0 0 8-15,0 0-10 16,0 0 33-16,0 0 4 16,0 3-36-16,-22 6 20 15,-3 9-34-15,3 15-3 16,-3 3 0-16,25 3 4 16,0-6-4-16,0-9 0 15,0-3 3-15,18-8-2 16,4-5 0-16,10-2-1 15,-3-2 10-15,-3-4-6 16,6 0 7-16,-3 0-2 16,-11-10-5-16,4-11 12 0,-15-8-13 15,8-2-2-15,-15-2 25 16,0-3-18-16,0 6 20 16,-29 3-12-16,-11 3-5 15,-7 12-5-15,7 6-6 16,4 6-1-16,3 0-9 15,8 36 4-15,11 6 6 16,6 6 0-16,8-2 13 16,0-5-13-16,0-5 0 15,0-11 0-15,33-11-14 16,-4-7 14-16,11-7 0 16,7 0 2-16,7 0 13 15,-7-9-14-15,-7-7-1 0,-11 1 0 16,-4 3 1-1,-10 1 1-15,-8 1-2 0,11 1 0 16,-11 1 10-16,0-2-10 16,1 4 0-16,-1 0 0 15,0 6-5-15,4 0 5 16,-4 0 0-16,0 0-6 16,8 0-7-16,-8 10 9 15,-7 7-1-15,7 1 5 16,4 1-10-16,4-2 10 15,-8 1 0-15,7-5-1 16,4 1 10-16,-3 1-9 0,-8-3 0 16,0 7 1-1,11-7-6-15,-3 0 5 0,-8 0 0 16,8-3-2-16,-5 0 5 16,-2-3-11-16,-1 0-26 15,0 0-75-15,18-6-57 16,12 0-160-16</inkml:trace>
  <inkml:trace contextRef="#ctx0" brushRef="#br2" timeOffset="11011">18163 5116 838 0,'0'0'145'0,"0"0"-55"15,0 0 19-15,0 0 9 16,0 0-70-16,0 0-22 16,-54-12-26-16,101 14 9 15,22 20-3-15,10-1 6 16,15-4-8-16,-11-4 28 15,-10-4-29-15,-19-6 19 16,-14-1 18-16,-26-2-38 16,-6 4 25-16,-8-1-22 0,0 0 1 15,0 6-6-15,-29 12 0 16,-44 9 0-16,-21 18-4 16,-14 6-156-16,14 0-135 15</inkml:trace>
  <inkml:trace contextRef="#ctx0" brushRef="#br2" timeOffset="12014">19809 4845 763 0,'0'0'179'0,"0"0"-53"15,0 0-14-15,0 0-61 16,0 0 18-16,0 0-28 16,62-48-12-16,-62 48 33 15,0 0-32-15,0 0 4 16,0 0 1-16,-40 0-34 16,-29 27 13-16,-25 9 11 15,-29 0-25-15,-4 6 24 0,4-3-24 16,11 3 0-16,29-3-8 15,29-8 20-15,28-8-12 16,26-7 0 0,0-5 5-16,80-1-9 0,29-7 4 15,24-3 0-15,12 0 0 16,-4 0 3-16,-7 3-6 16,-25 12-8-16,-30 8-156 15,-43 8-107-15,-3-1-264 16</inkml:trace>
  <inkml:trace contextRef="#ctx0" brushRef="#br2" timeOffset="13491">20511 5149 859 0,'0'0'186'16,"0"0"-82"-16,0 0 10 16,0 0-21-16,0 0-43 15,0 0 7-15,-116-87-50 16,98 87-5-16,-29 2-2 0,11 25 5 16,-11 7-6-1,7 5 1-15,7 0-5 0,33-6-6 16,0 0-8-16,0-6-5 15,40-9-4-15,7-9-6 16,7-9 17-16,1 0 5 16,-15-6 12-16,-1-21 6 15,-17-3-5-15,-15-3-1 16,-7-3 15-16,0-3-15 16,0-1 25-16,-7 5-3 15,-26 1-15-15,5 10 13 16,-19 7-20-16,7 11 0 15,0 6-7-15,11 0 11 0,-4 0-9 16,12 27 5 0,21 6-8-16,0 6 2 0,29 3-22 15,50-6 0-15,8-9 26 16,22-9-8-16,-1-15 10 16,1-3 0-16,-15 0 4 15,-7-18 9-15,-26-6-7 16,-14-3 25-16,-25 0 43 15,-15-3-33-15,-7 3 6 16,0 5 7-16,0 7-42 16,0 9 30-16,-7 0-21 15,7 6-19-15,-7 0-4 16,-1 18-7-16,1 34 9 16,0 17-2-16,-11 6 16 15,10 12-14-15,-6 0 0 0,0 0 1 16,3 1-12-1,3-6 12-15,8-14-1 0,0-20 0 16,0-17 12-16,0-20-15 16,0-7 3-16,0-4 0 15,0 0 11-15,0-21-9 16,8-33 11-16,17-16-13 16,-11-8 11-16,5 0-11 15,-12-3 0-15,-7-4 1 16,0 1-7-16,7 9 6 15,-7 3 0-15,15 15 0 16,-1 9 8-16,19 14-10 16,-8 10 2-16,4 18-25 0,11 6 23 15,7 0-44-15,0 12 29 16,-8 21 17-16,-17 9-43 16,-15 10 22-16,-7 2-8 15,0 3-31-15,-14-6 20 16,-40-6-36-16,-1-12 14 15,8-14 0-15,15-11-12 16,10-8 74-16,22 0 5 16,0 0-3-16,0 0 17 15,40-15-19-15,14-5 0 16,8-8 3-16,14-5 5 16,10-6-1-16,-6 2 3 15,-18 8 0-15,-23-2 33 16,-17 8-13-16,-15-2 11 0,0 2 12 15,-7 2-36-15,0-1 30 16,0 7-22-16,-14 9-18 16,-8 4 3-16,-10 2-10 15,-1 0-2-15,4 27-10 16,4 8 12-16,10 8 0 16,15 5 0-16,0-4 6 15,0-4-9-15,40-4 3 16,7-12-10-16,8-12 4 15,-1-12-4-15,0 0 10 16,8-6 6-16,3-27 3 16,-11 0-3-16,-18-3-6 0,-3 0 1 15,-26 0 12-15,-7 0-12 16,0 3 19-16,0 2 8 16,0 8-23-16,-22 10 13 15,15 7-18-15,7 6 0 16,0 0-12-16,0 0 5 15,0 25 7-15,7 13-6 16,29 7 18-16,11 3-12 16,-7 1 0-16,14-4 1 15,-14-3-8-15,-14-12 7 16,-12-5 0-16,-7-11-1 16,-7-5 3-16,0-5-8 0,0-4 6 15,0 0-36 1,-47 0 31-16,7-7-2 15,12-17 7-15,20-3-9 0,8-6 9 16,0-9-1 0,15-9 1-16,61-6-30 0,3-1 24 15,15 16-63-15,-7 15-15 16,-25 27-20-16,-23 0-93 16,-24 40-63-16</inkml:trace>
  <inkml:trace contextRef="#ctx0" brushRef="#br2" timeOffset="14631">22812 5257 604 0,'0'0'197'0,"0"0"-56"0,0 0-21 15,0 0-17-15,-73-162-34 16,51 140-22-16,-10 7 16 15,17 9-44-15,8 6 5 16,0 0-24-16,-11 0-2 16,3 21 0-16,-17 22-1 15,3 11 3-15,-4 0-1 16,26-6 1-16,7-6 0 0,0-12 0 16,15-15-11-1,24-11 11-15,8-4 0 16,8 0 1-16,-8-16 15 0,-15-14-9 15,-3-3-7 1,-18-3 26-16,4 0-22 0,-15 3 34 16,0 3-7-16,0 9-20 15,0 9 30-15,0 8-35 16,0 4 6-16,0 0-12 16,0 27-20-16,14 22 20 15,0 8 0-15,5-3 0 16,-5-12-4-16,11-9 4 15,-10-11 0-15,7-13 1 16,-4-9 16-16,3 0-17 16,19-4 5-16,-11-26 0 0,18-5 16 15,-14-2-16-15,-8 7 11 16,-11 6 15-16,-6 9-26 16,-1 6 19-16,-7 6-24 15,0 3 11-15,7 0-22 16,11 0 11-16,-3 0 0 15,17 9-13-15,-10 9 5 16,0 3 6-16,3-3 2 16,-3 0-6-16,-4-3-11 15,3-6 11-15,-2-5-19 16,-5-4 24-16,-7 0-16 16,15 0 17-16,3-13 0 15,15-14 6-15,-4-9-8 16,4 0 2-16,0 3 0 15,-18 6-1-15,3 8 7 0,-18 11-6 16,0 8 0-16,1 0 4 16,17 0-15-16,-3 8 1 15,3 17 3-15,4-1 2 16,11 0-24-16,-1-6 20 16,1-6 2-16,0-6-12 15,3-6 12-15,-3 0 7 16,-7 0 0-16,-12 0-3 15,-10-18 13-15,-11-6-10 16,0-3 19-16,0-3-19 16,0-3 30-16,-11 0-20 15,-36 2-7-15,0 8 7 0,-7 8-10 16,25 11 0 0,-3 4 0-16,3 0-3 0,3 36 2 15,12 13 1-15,7 5 0 16,7-3-7-16,0-6 7 15,7-12 0-15,40-9-3 16,0-12-23-16,0-12 23 16,7 0 0-16,1-9 6 15,-1-27-5-15,-14-9 4 16,-4-13-2-16,-11-7 8 16,-10-7 6-16,-15-3 6 15,0 2-1-15,0 7-18 16,0 12 37-16,-15 21-25 0,-10 12 8 15,18 15 1 1,7 6-12-16,0 0-20 0,0 36 2 16,0 21 8-16,0 12-3 15,18 9 3-15,3-3-1 16,1-2-19-16,-4-7-125 16,-3-9-78-16,-1-15-123 15,19-15-508-15</inkml:trace>
  <inkml:trace contextRef="#ctx0" brushRef="#br2" timeOffset="14999">24837 4887 880 0,'0'0'91'0,"0"0"-41"16,0 0 0-16,0 0-27 16,0 0 5-16,0 0-28 15,0 0 0-15,-54 45 7 16,116-21-7-16,17 1 11 16,8-8 10-16,-4-5-21 15,4 1 28-15,-15-7-13 16,-10 0-4-16,-15 0 20 0,-18-1-6 15,-11-1 5-15,-11-2-2 16,-7 2-23-16,0 2 4 16,0 5-9-16,-47 7 0 15,-33 7 21-15,-21 5-21 16,-7 6-11-16,6 0-148 16,16 0-117-16</inkml:trace>
  <inkml:trace contextRef="#ctx0" brushRef="#br2" timeOffset="15569">26943 4776 337 0,'0'0'469'0,"0"0"-329"15,0 0-7-15,0 0-21 16,0 0-58-16,0 0 15 16,11-36-32-16,-11 36-29 15,0 0-1-15,0 0-7 16,-26 15 0-16,-35 14 6 15,-33 11-2-15,-8 2 25 16,-6-6-7-16,-1-3-11 16,8-6 12-16,21-6-22 0,26-6 1 15,22-5-2-15,17-8 8 16,15-2-8-16,0 4 0 16,0 1 7-16,40 5-7 15,21 2 4-15,26-1 3 16,15-1 1-16,6-1-6 15,15 3-2-15,4 3 0 16,-4 5-111-16,-29 1-93 16,-7-2-323-16</inkml:trace>
  <inkml:trace contextRef="#ctx0" brushRef="#br2" timeOffset="17101">27644 4989 840 0,'0'0'153'16,"0"0"-21"-16,0 0-43 16,0 0-11-16,0 0-35 15,0 0-35-15,-224-63 13 16,184 63-17-16,8 28-4 15,17 7 0-15,1 7 3 16,14 0-3-16,0 1 0 0,0-7 2 16,14-6-5-1,33-9 3-15,8-3 0 0,17-9 15 16,11-9-8-16,-10 0 7 16,-12 0-2-16,-14-15-9 15,-18-7 38-15,-18-7-23 16,-11-2 17-16,0-4 8 15,0-5-42-15,-40 5 20 16,-14 1-18-16,0 10 5 16,7 7-8-16,-1 10 0 15,16 7 0-15,10 0-9 16,4 7 2-16,11 26 7 16,7 9 0-16,0 3 5 15,32-1-9-15,37-4 4 0,18-10-2 16,14-12-8-16,8-9 12 15,-15-9-2-15,-15 0 0 16,-42 0 9 0,-5-12 1-16,-32-9-6 15,0-3 2-15,0 0 37 0,0-3-28 16,0 9 13-16,-7 8 8 16,0 5-31-16,7 5 27 15,-8 0-32-15,-2 0-5 16,10 36-4-16,-8 21-1 15,-6 21 10-15,-1 9 0 16,5 6 17-16,-5 4-17 16,8-1 0-16,0 3 0 0,7-15-11 15,0-14 11 1,0-28 0-16,0-21-3 0,0-15 17 16,0-6-14-16,0 0 0 15,0-27 2-15,14-27 12 16,11-16-13-16,-10-11-1 15,-8 0 0-15,0-3 11 16,-7-3-12-16,0-4 1 16,0 1 0-16,-7 6-5 15,-7 11 5-15,6 25 0 16,8 15-1-16,0 16 7 16,0 7-19-16,22 10 7 0,25 0-16 15,7 0 9-15,-14 0-5 16,-7 19-3-16,-11-1 16 15,-15 3-42-15,0 2 43 16,-7-2-18-16,0 1-20 16,0-4 15-16,-22 0-39 15,-10-3 4-15,3-3 18 16,11-3-23-16,10-3 47 16,8 0-19-16,0-6-22 15,8 3 42-15,39-3 14 16,7 0 5-16,0 0 5 15,19-3 4-15,-5-12-9 16,-6 0 5-16,3-6-2 16,-18-1 19-16,-18 1 0 15,3-2 24-15,-17-1 28 0,-15-1-34 16,0-2 13 0,0-3-15-16,0 0-28 0,-15 6 24 15,-17 10-34-15,17 4 6 16,1 10-14-16,-4 0 6 15,3 0 2-15,1 30-8 16,-4 10 17-16,11-2-13 16,7-1 4-16,0-2 0 15,25-8-11-15,22-8 3 16,14-10 8-16,1-9-4 16,-1 0 14-16,-6-3-10 15,-15-22 0-15,-8-2 5 16,-10-2-7-16,3-4 5 0,-18-4-3 15,-7 4 19-15,0 0-10 16,0 6 7-16,-25 3-16 16,11 9 4-16,-1 6-4 15,8 9 0-15,7 0 0 16,0 0-3-16,0 21-9 16,7 18 12-16,22 9 0 15,4 3 1-15,-1 1-5 16,-3 2 4-16,4-9 0 15,-1-3-2-15,-10-15-3 16,-8-9 1-16,-3-6 4 16,-11-12 0-16,0 0-11 0,0 0 19 15,0 0-8-15,0-24 0 16,-25-6 12-16,18 3-12 16,7-3 0-16,0-3 1 15,7 0-4-15,47-4 3 16,8 1 0-16,10 3-7 15,4 0-14-15,-4 10-13 16,-10 7-39-16,-15 10-33 16,-15 6-8-16,-17 0-69 15,-1 12-8-15,-6 18-27 16,-8 4-339-16</inkml:trace>
  <inkml:trace contextRef="#ctx0" brushRef="#br2" timeOffset="18316">29775 5077 679 0,'0'0'165'0,"0"0"-37"15,0 0 1-15,0 0-45 16,0 0-8-16,0 0-6 16,-7-118-39-16,-18 109 13 15,-4 3-44-15,-11 6 9 16,-7 0-18-16,14 4 2 15,-3 29 7-15,11 9-6 16,18 3 15-16,7-1-9 0,0-7 0 16,7-7 2-1,40-9-14-15,0-9 6 0,0-9 6 16,-7-3-4-16,7 0 18 16,-11-3-13-16,-4-12-1 15,1-6 3-15,-11 0 14 16,-15-6-17-16,-7-3 36 15,0 0 26-15,0-1-57 16,0 10 33-16,0 7-34 16,0 4 2-16,0 10 9 15,0 0-15-15,0 0 0 16,0 10-5-16,0 17-1 16,0 6 6-16,0 3 0 15,7-3 4-15,18-6-12 0,4-3 8 16,11-9 0-16,0-6-1 15,0-6 18-15,0-3-17 16,-4 0 0-16,-4-9 2 16,8-15 6-16,-11-3-8 15,-4-6 0-15,-10 0-1 16,-8 2 19-16,0 4-18 16,-7 6 0-16,11 9 5 15,-11 9 0-15,0 3-5 16,0 0 0-16,0 0-7 15,0 3-9-15,7 24 16 16,1 6 0-16,-1-2 2 16,0-8-7-16,0-4 5 0,11-7 0 15,-10-6-7 1,6-6 0-16,-7 0 7 0,4 0 0 16,11-6 8-16,0-19-3 15,10-4-5-15,-7-2 0 16,-3 2-6-16,11 2 10 15,-12 6-4-15,5 5 0 16,-12 11 10-16,-7 5-17 16,1 0 7-16,6 0-7 15,4 11-4-15,-3 10 3 16,-1 1 8-16,4-5 0 16,4-5 10-16,3-3-15 15,4-5 5-15,4-4-5 16,-1 0-3-16,-3 0 8 0,-3 0 0 15,-5-15 3-15,-6-6 11 16,-4-1-15-16,-4 1 1 16,-7-2 0-16,0-2 7 15,0-2-6-15,0 0-1 16,-33 6 0-16,12 6 8 16,-5 9-15-16,5 6 7 15,-5 0-6-15,-3 21-8 16,-3 21 14-16,10 3 0 15,11 3-1-15,11 0 9 16,0-11-13-16,0-10 5 16,26-10-2-16,3-7-10 15,-4-10 14-15,7 0-2 0,-10 0 0 16,0-24 17-16,10-10-17 16,1-7 0-16,-11-11 2 15,3-2 15-15,-3-3-12 16,-15 3-2-16,0-1 21 15,-7 7-15-15,11 9 4 16,-11 9-13-16,0 12 3 16,0 9 10-16,0 6-13 15,0 3 0-15,0 0-5 16,0 16-21-16,0 23 26 16,-11 18 0-16,4 5 5 15,7 2-7-15,0-4 2 0,0-6 0 16,25-8-3-16,-3-13-10 15,10-6-42-15,-3-10-74 16,4-7-150-16,28-10-118 16</inkml:trace>
  <inkml:trace contextRef="#ctx0" brushRef="#br2" timeOffset="18643">31779 4724 822 0,'0'0'110'0,"0"0"-50"0,0 0 18 15,0 0-31-15,0 0-35 16,0 0 29-16,76 40-31 16,-3-22 36-16,21 0 9 15,7-6-23-15,0-3 16 16,-18-6-28-16,-10-3 24 15,-26 0 22-15,-26 0-45 16,-13 0 29-16,-8 0-21 16,0 0-24-16,0 0 11 15,-55 3-14-15,-13 15-2 16,-34 6 4-16,-13 6 11 16,-5 6-30-16,-3 6-44 0,4-3-284 15,10-3-328 1</inkml:trace>
  <inkml:trace contextRef="#ctx0" brushRef="#br2" timeOffset="58452">7683 7263 639 0,'0'0'195'15,"0"0"-59"-15,0 0-19 16,0 0-20-16,0 0-16 0,0 0-49 16,0 0-11-1,-25-15-11-15,65 12 0 0,14 0 7 16,8 0 10-16,17 0-9 15,-3 0 27-15,11-3-31 16,-8 6-5-16,-17-2 9 16,-1 2-12-16,-21 0-6 15,-18 0 5-15,3 0 3 16,-17 0-11-16,-1 0 3 16,0 0 0-16,-7 2-7 15,0 7 7-15,0 9 0 16,-22 7 11-16,-32 2-9 15,-18 0 14-15,3 2-16 16,0-2 0-16,4 0-3 16,18-8 6-16,25-11-3 0,8-1 1 15,14-7 12-15,0 0-14 16,0 0 1-16,0 0-3 16,0 0-7-16,36 0 10 15,11 0 0-15,25 0 6 16,-10 0 4-16,-1 0-10 15,5 0 0-15,-5 18 1 16,-7-3-13-16,1 9 18 16,-23 6-6-16,-3 3 0 15,-22 6 0-15,-7 0-1 16,0-3 1-16,-21-5 0 16,-41-4 9-16,-32-6-5 0,-7-9-3 15,-1-3-1-15,8-9 11 16,22 0-14-16,29 0 3 15,3-3 0-15,33-13-10 16,7-1-38-16,0-8-69 16,29-4-75-16,50-8-124 15</inkml:trace>
  <inkml:trace contextRef="#ctx0" brushRef="#br2" timeOffset="58765">8852 7435 653 0,'0'0'273'16,"0"0"-144"-16,0 0-6 15,0 0-36-15,0 0-20 16,0 0-55-16,-7-21-1 15,61 21 9-15,7 0-13 16,-6 0-5-16,10 0 3 16,-4 0 0-16,15 0-5 15,-4 2 0-15,4-2-11 16,-3 0-81-16,-19 0-8 16,-32 0-24-16,-15 0-17 15,-7 0-129-15</inkml:trace>
  <inkml:trace contextRef="#ctx0" brushRef="#br2" timeOffset="59038">9163 7302 337 0,'0'0'299'0,"0"0"-148"16,0 0 40-16,0 0-66 15,0 0-14-15,0 0-5 16,-36-33-40-16,36 30 12 15,0 0-28-15,0 0-25 16,0 3 18-16,0 0-34 16,0 0-1-16,0 0-8 0,0 3-4 15,7 21 4-15,22 9 0 16,-4 3 2-16,-10 7-5 16,-1 1 3-16,-3-1 0 15,-11-1 0-15,7-3-38 16,0-6-83-16,1-3-102 15,-8-9-142-15</inkml:trace>
  <inkml:trace contextRef="#ctx0" brushRef="#br2" timeOffset="59527">9763 7233 844 0,'0'0'194'0,"0"0"-6"16,0 0-56-16,0 0-10 15,0 0-49-15,0 0-37 16,-47-87 8-16,47 87-44 16,0 0-3-16,0 0 0 15,0 12-8-15,0 21 11 16,26 9 0-16,-12-3 8 15,11 3-6-15,4 0-2 16,4-5 0-16,7-10-6 16,-11-6-9-16,10-15 0 15,-13-3 4-15,3-3 9 0,-4 0 2 16,4-9 0-16,-4-22 3 16,-10 2 10-16,-1-5-13 15,-7-1 14-15,-7 4 21 16,0 8-30-16,0 7 25 15,0 7-10-15,0 9-12 16,0 0 11-16,0 0-19 16,0 0 0-16,0 15-2 15,0 24-4-15,0 19 6 16,0-1 0-16,0-3 2 16,19-3-15-16,-5-3-10 15,11-15-66-15,-10-6-38 16,7-8-126-16,-4-2-99 0</inkml:trace>
  <inkml:trace contextRef="#ctx0" brushRef="#br2" timeOffset="59847">10632 7212 949 0,'0'0'164'0,"0"0"30"15,0 0-43-15,0 0-75 16,0 0-15-16,0 0-55 16,-58-24-2-16,76 51-3 15,22 12 5-15,14 3 10 16,7 3-15-16,1-3 4 15,10 4 1-15,-10-7-6 16,-8 0-3-16,0-9-1 16,-14-6-87-16,-11-6-111 15,-4-9-84-15,-25-9-159 16</inkml:trace>
  <inkml:trace contextRef="#ctx0" brushRef="#br2" timeOffset="60104">11037 7188 733 0,'0'0'137'0,"0"0"37"0,0 0-25 16,0 0-49-16,0 0-40 16,0 0-21-16,-65-15-37 15,36 54-2-15,-11 18 89 16,-7 3-66-16,0-2 11 15,18-4-30-15,-4-12 4 16,26-9-12-16,-11-3 5 16,11-9-2-16,7-6-19 15,-15 0-126-15,1-6-58 0,-12 0-80 16,12-9-410-16</inkml:trace>
  <inkml:trace contextRef="#ctx0" brushRef="#br2" timeOffset="60419">10849 7104 673 0,'0'0'198'0,"0"0"26"16,0 0-56-16,0 0-29 15,0 0-44-15,0 0-24 0,-94-72-6 16,94 72-25-16,0 0-31 15,0 0 6-15,0 0-15 16,0 21-3-16,0 24-4 16,0 18 12-16,14 9-5 15,-3 1 0-15,11 2 3 16,-15-13-2-16,18 2-1 16,-10-13 0-16,-1-6-1 15,-7-12-11-15,11-8-28 16,-10-8-58-16,-1-7-74 15,-7-2-67-15,0-2-135 16</inkml:trace>
  <inkml:trace contextRef="#ctx0" brushRef="#br2" timeOffset="60671">10566 7486 381 0,'0'0'499'0,"0"0"-366"15,0 0-30-15,0 0-20 16,0 0-42-16,0 0-19 16,127-54 16-16,-51 48-25 0,4 2 6 15,-1 4-15-15,-17 0-4 16,-1 0-6-16,1 0-194 15,-15 4-251-15</inkml:trace>
  <inkml:trace contextRef="#ctx0" brushRef="#br2" timeOffset="61192">11713 7218 669 0,'0'0'322'0,"0"0"-144"0,0 0-1 0,0 0-85 16,0 0-12-16,0 0-1 15,-61-102-56-15,53 99 22 16,8 3-24-16,-7 0-20 15,0 0 20-15,7 0-21 16,0 0 0-16,-18 0-3 16,3 9 13-16,8 6-7 15,0 3-3-15,7 3 0 16,0-3-9-16,0 6 9 16,22 0 0-16,25 0 0 15,7 3 13-15,7-6-13 0,12-2 0 16,-12 2 6-16,-6 0-11 15,-1-1 6-15,-7 5-1 16,0-2 0-16,-15 2 5 16,-10-7-5-16,-15 0 0 15,-7-3 3-15,0-6-13 16,0-3 10-16,-54 0 0 16,-22 0 3-16,-18-3 2 15,-7-3 6-15,7 0-11 16,21 0 4-16,30 0-13 15,18 0-6-15,17-3-38 16,8-9-20-16,0-12-122 0,15-6-253 16</inkml:trace>
  <inkml:trace contextRef="#ctx0" brushRef="#br2" timeOffset="61287">11713 7218 717 0</inkml:trace>
  <inkml:trace contextRef="#ctx0" brushRef="#br2" timeOffset="61397">11713 7218 717 0,'73'-150'263'0,"-73"137"-136"0,21 5-5 0,19 2-26 0,14 3-67 15,15 3 1-15,3 0-25 16,-3 0 0-16,-22 9-10 16,0 15-55-16,-14 3-282 0</inkml:trace>
  <inkml:trace contextRef="#ctx0" brushRef="#br2" timeOffset="61957">13366 7194 244 0,'0'0'677'0,"0"0"-571"16,0 0 32-16,0 0-49 15,0 0-38-15,0 0-45 16,109-21-2-16,-15 21 27 15,7 0-12-15,-7 0 11 16,8 6 13-16,-1 0-30 16,-14-6 14-16,-1 0-8 15,-17 0-7-15,-15 0 29 16,-21 0-16-16,-26 0 0 16,-7 0 35-16,0-3-33 15,0-12 6-15,-7-3-16 0,-40-3-10 16,0-3 3-16,-15 6-10 15,-3 0 0-15,11 9-4 16,18 0 6-16,11 3-2 16,17 6 4-16,8-3 8 15,0 0-13-15,0 3 1 16,15 0-12-16,46 9 9 16,26 21 3-16,14 0 0 15,-6 0 3-15,-9-3 11 16,-24 3-15-16,-8-6 1 15,-29 3 0-15,-17 0-10 16,-8 3 10-16,-33 3-76 16,-54 0-142-16,-28-2-237 0</inkml:trace>
  <inkml:trace contextRef="#ctx0" brushRef="#br2" timeOffset="64944">15706 6739 827 0,'0'0'137'16,"0"0"12"-16,0 0-26 0,0 0-33 16,0 0 21-16,0 0-45 15,0 0-9-15,-181-69-2 16,181 69-41-16,0 0 10 16,0-3-24-16,0 0 7 15,40-3-11-15,21-6 7 16,19 3-3-16,6 3 1 15,-10 2 7-15,-7 4-9 16,-4 0 1-16,-3 0 0 16,-15 0-2-16,-15 7 2 15,-17 5 0-15,-1 3 0 16,-14 3-9-16,0 9 9 16,0 3 0-16,-14 3 0 0,-26-6 4 15,-14 0-4-15,7-3 0 16,-8-6 0-16,1-3 9 15,22-6-9-15,17-5 0 16,1-4 6-16,14 0 1 16,0 0-7-16,0 0 0 15,0 0 2-15,0 0-1 16,7 0-1-16,15 0 0 16,17 0 1-16,8 0-6 15,8 0 5-15,-8 0-1 16,7 12-6-16,0 11 4 15,-7 4 3-15,8 4-1 16,-16-2 4-16,-17-1-7 16,-4-4 4-16,-18-3-3 0,0-6-8 15,-7 0 12-15,-58-6-1 16,-4 0 10-16,-18-3-1 16,11 0-10-16,11-6 1 15,11 0-6-15,25 0 1 16,22 0-23-16,7 0-1 15,0 0-28-15,0-12-102 16,29-6-57-16,43 0-80 16,18-6-180-16</inkml:trace>
  <inkml:trace contextRef="#ctx0" brushRef="#br2" timeOffset="65282">16698 6957 843 0,'0'0'146'15,"0"0"-7"-15,0 0-29 16,0 0-33-16,0 0-27 16,0 0-40-16,-33-25-7 15,73 23 26-15,29-4-29 16,11 2 5-16,14 2-5 15,7 2 11-15,0-4-10 16,-7 1-1-16,-18 0-58 0,-29 3-154 16,-32-3-92-16,-15 3-342 15</inkml:trace>
  <inkml:trace contextRef="#ctx0" brushRef="#br2" timeOffset="65468">16893 6689 739 0,'0'0'227'16,"0"0"-55"-16,0 0-1 0,0 0-77 16,0 0-34-16,0 0-48 15,0 30-5-15,0 18 4 16,8 15 7-16,13-2 11 15,12 1-16-15,-11-4-6 16,-4-4 0-16,-4-6-7 16,-7-9-11-16,-7-6-80 15,0-6-239-15,0-6-623 16</inkml:trace>
  <inkml:trace contextRef="#ctx0" brushRef="#br2" timeOffset="66053">18163 6304 802 0,'0'0'161'0,"0"0"-3"15,0 0-40-15,0 0-34 16,0 0 1-16,0 0-28 0,-94-73-16 15,80 73-35 1,-1 39 5-16,-17 25-11 0,-1 20 0 16,11 19 0-16,15 1 12 15,7 2-9-15,0-4 1 16,0-11-4-16,15-14 7 16,6-7-4-16,12-13-3 15,-1-12 0-15,5-9-4 16,-5-12-8-16,1-5-89 15,14-11-105-15,0-8-154 16,7 0-415-16</inkml:trace>
  <inkml:trace contextRef="#ctx0" brushRef="#br2" timeOffset="66533">18500 6737 682 0,'0'0'178'16,"0"0"-18"-16,0 0-25 16,0 0-40-16,0 0-41 15,0 0-4-15,-19-78-8 16,19 78-36-16,0 0-11 16,-7 0 5-16,7 0-13 15,0 24 3-15,0 6 13 16,0 3-3-16,0 0 0 15,7 0 4-15,4-6-4 0,11-3 0 16,0-9 1-16,10-6 0 16,-6-5 0-16,-12-4-1 15,19 0 11-15,-26 0-10 16,15-13 16-16,-15-11-9 16,0-3-2-16,4 0 42 15,-4 0-21-15,-7 3 5 16,0 6-4-16,0 6-26 15,0 9 24-15,0 3-22 16,0 0 0-16,0 0-8 16,0 18-4-16,7 18 4 15,8 15-4-15,-8 6 16 0,4-9-8 16,-4 4 0 0,0-4 3-16,8-15-10 15,-1-4-13-15,-3-7-118 0,11-7-29 16,-8-6-157-16,4-9-156 15</inkml:trace>
  <inkml:trace contextRef="#ctx0" brushRef="#br2" timeOffset="66777">19100 6743 724 0,'0'0'153'0,"0"0"20"0,0 0-23 15,0 0-69 1,0 0-12-16,0 0-61 0,-7-36-3 16,36 66-10-16,11 12 2 15,-1 3 3-15,1-3-1 16,-4-5 11-16,-3-8-11 16,-1-8 1-16,-10-6-10 15,11-9-65-15,-19-6-160 16,-7 0-63-16</inkml:trace>
  <inkml:trace contextRef="#ctx0" brushRef="#br2" timeOffset="67260">19418 6716 568 0,'0'0'182'0,"0"0"-76"0,0 0 27 16,0 0-48-16,0 0-56 15,0 0 4-15,0-12-33 16,-14 39 4-16,-11 12 12 16,10 7 9-16,-17-2-4 15,10-1 3-15,-3-8-18 16,3-5 5-16,7-5-11 16,-3-7 1-16,18-9-5 15,-7-3-62-15,7-4-42 16,0-2-29-16,0 0 9 15,0-11 22-15,25-22-123 0,-3-6-29 16,-7-1 72 0,-5-2 186-16,-2-3 226 0,-1 0-44 15,0 0-4-15,-7 3-70 16,0 6 3-16,0 5-30 16,0 10 41-16,0 9-46 15,0 3-5-15,0 9-2 16,0 0-37-16,0 0-19 15,0 27-13-15,0 25-2 16,-14 20 0-16,6 0 2 16,8-6 0-16,0-6-3 15,0-12 5-15,0-9-2 0,0-8 0 16,0-10-5 0,0-12-59-16,0-3-109 0,0-6-93 15,0 0-186-15</inkml:trace>
  <inkml:trace contextRef="#ctx0" brushRef="#br2" timeOffset="67437">19122 6953 275 0,'0'0'152'0,"0"0"-13"16,0 0-80-16,0 0-29 15,0 0 38-15,0 0 0 16,163-15-32-16,-84 7-26 15,1 2-10-15,-12 0-122 16,-13-1-437-16</inkml:trace>
  <inkml:trace contextRef="#ctx0" brushRef="#br2" timeOffset="67897">19925 6683 822 0,'0'0'187'0,"0"0"-30"16,0 0 4-16,0 0-67 0,0 0-39 16,0 0 1-1,-47-97-37-15,40 97-5 0,7 0-14 16,0 0 4-16,0 0-6 15,0 0 2-15,0 6 0 16,0 13-7-16,0 8 7 16,0 0 0-16,7 0-1 15,18 3 8-15,15 3-7 16,3-3 0-16,4 1 2 16,0-2 1-16,0-2-3 15,-14-2 0-15,-1-2-3 16,-24-5 6-16,-1 3-3 15,-7-8 0-15,0-1 7 16,0 3-7-16,-15-13 1 16,-17 4-1-16,-15-2 10 0,0-4-6 15,-15 0-2-15,8 0-2 16,14-4-2-16,8-4-12 16,17-11-62-16,15 2-54 15,0-8-10-15,22-8-174 16,25-2-605-16</inkml:trace>
  <inkml:trace contextRef="#ctx0" brushRef="#br2" timeOffset="68034">19925 6683 679 0</inkml:trace>
  <inkml:trace contextRef="#ctx0" brushRef="#br2" timeOffset="68048">19925 6683 679 0,'25'-154'158'0,"-25"148"-29"0,22 4-85 0,18 2-33 16,7 0-11-16,0 0-1 15,7 0-39-15,-7 0-241 16</inkml:trace>
  <inkml:trace contextRef="#ctx0" brushRef="#br2" timeOffset="68334">20236 6148 148 0,'0'0'781'0,"0"0"-599"0,0 0-30 16,0 0-7-16,0 0-55 15,0 0-45-15,-15-85-2 16,30 85-40-16,50 30 3 16,11 21 7-16,4 21-12 15,6 13 5-15,-10 14 4 16,-14 12-2-16,-15 1-2 15,-22-1-6-15,-25-6 4 16,0-6-6-16,-32-11 2 16,-44-10-16-16,-26-15-165 15,-24-9-358-15</inkml:trace>
  <inkml:trace contextRef="#ctx0" brushRef="#br2" timeOffset="121393">14056 8232 674 0,'0'0'305'0,"0"0"-223"15,0 0 28-15,0 0 24 16,0 0-43-16,0 0-10 16,0 0-35-16,-134-36-21 15,134 33 13-15,0 3-32 0,0-3 9 16,0-1-6-16,32 4 1 15,30-6-3-15,25 4 13 16,28-17-7-16,12 11 17 16,-11-7-27-16,-15 3-3 15,-14 6 10-15,-26 6-2 16,-14-9-7-16,-7 9-1 16,-25 0 4-16,-8-4 0 15,-7 4-4-15,0 0 0 16,0-6 13-16,0-9-9 15,-7-6-3-15,-26-3-1 16,-3 3 2-16,-4 6 0 0,0-6-2 16,1 9 0-16,17 3-3 15,15 3 12-15,-1 3-9 16,8 3 0-16,0-3-1 16,0 3-7-16,0 0 0 15,22 0-7-15,25 0 8 16,15 21 12-16,-1-3-5 15,12 6 0-15,-19 3 6 16,0 4-3-16,-7 2-3 16,-14 2 0-16,-19 5-6 15,-7-5 5-15,-7 2 0 16,0-1-7-16,-14-3-16 16,-19-6-13-16,1-3-57 0,10 0-117 15,15-6-95-15,7-6-262 16</inkml:trace>
  <inkml:trace contextRef="#ctx0" brushRef="#br2" timeOffset="121971">16315 7958 277 0,'0'0'679'16,"0"0"-537"-16,0 0-15 0,0 0-26 15,0 0-20-15,0 0-72 16,79-127 9-16,-17 119-15 16,6 2 0-16,12 6 14 15,-11 0-16-15,3 0 9 16,-10 0-5-16,-8 18-1 15,-14 3-4-15,-19 6 0 16,-13 0 4-16,-8 12-9 16,0 9 11-16,-62 0-6 15,-14 10 8-15,-11-10-1 16,8-13-4-16,24-10-3 0,26-19 4 16,19-6-5-1,10 0 2-15,0 0-1 0,0 0 0 16,10 0-1-16,19 0 0 15,4 0-11-15,14 0 12 16,7 0 8-16,1 3-8 16,6 15 0-16,-14 3-1 15,7 12 4-15,-21-6-3 16,-11 12 0-16,-4-9 1 16,-18 6-5-16,0-2 4 15,-40-1 0-15,-22-4 3 16,-24-4 5-16,-16-4-6 15,1-15-1-15,-8-4 4 16,30-2-10-16,17 0-20 0,23 0-26 16,31-14-35-16,8-19-50 15,80-19-117-15,57-11-445 16</inkml:trace>
  <inkml:trace contextRef="#ctx0" brushRef="#br2" timeOffset="122327">17678 8165 756 0,'0'0'118'15,"0"0"-13"-15,0 0-25 16,0 0 28-16,0 0-25 16,0 0-39-16,235-14 11 15,-155 8-35-15,11-13 0 16,3 4 2-16,0-3-21 15,-15 1 4-15,-25 4-5 0,-25 1-125 16,-18 10-41 0,-11-2-89-16,0 4-327 0</inkml:trace>
  <inkml:trace contextRef="#ctx0" brushRef="#br2" timeOffset="122564">18123 7904 481 0,'0'0'292'0,"0"0"-154"16,0 0-2-16,0 0 3 15,0 0-60-15,0 0-11 16,-14-21-35-16,14 21-28 16,0 15-5-16,0 30 10 15,0 15-5-15,0 9 25 0,0 10-27 16,0-4 11-16,0-3-14 15,0-12 8-15,0 0-17 16,0-6-61-16,0-12-263 16</inkml:trace>
  <inkml:trace contextRef="#ctx0" brushRef="#br2" timeOffset="123089">19357 7615 492 0,'0'0'374'0,"0"0"-210"16,0 0 8-16,0 0-60 16,0 0-27-16,0 0-39 15,-101-60-38-15,75 99 7 16,-10 21 2-16,-11 22 29 16,7-1-8-16,8 12-20 15,10 12 0-15,15 0-2 16,7-8-15-16,0-10 10 15,7-12-11-15,22-21 0 16,18-8-6-16,-7-11-16 16,7-10-72-16,0-10-54 0,14-9-159 15,1-6-110-15</inkml:trace>
  <inkml:trace contextRef="#ctx0" brushRef="#br2" timeOffset="123371">19682 7955 742 0,'0'0'176'16,"0"0"-11"-16,0 0 11 16,0 0-64-16,0 0-72 15,0 0-40-15,-21-21 7 0,61 57-7 16,7 6 8-16,7 3-8 15,0 3 11-15,0-2-11 16,-7-11 0-16,0-4 0 16,-18-10-18-16,4-12-69 15,-11-6-78-15,-4-3 7 16,-11 0 22-16,-7-12-55 16,0-13-216-16</inkml:trace>
  <inkml:trace contextRef="#ctx0" brushRef="#br2" timeOffset="123753">20113 8111 41 0,'0'0'310'0,"0"0"-108"0,0 0-30 15,0 0-54 1,0 0-9-16,0 0-13 0,-87-108-53 16,73 108-20-16,-12 12-23 15,-3 24 0-15,-10 6 22 16,-8 1-10-16,7-1 6 16,4-7-10-16,3-8 0 15,8-2-7-15,17-16-1 16,8-9-32-16,0 0 0 15,0-6-7-15,33-42 4 16,14-9 24-16,0-16 11 16,-7-2 0-16,-18 6 9 15,-8 0 2-15,-3 15 36 16,-11 15-6-16,0 11 5 16,0 14 9-16,0 10-6 0,0 4 16 15,0 0-48-15,0 0-17 16,0 39-4-16,0 22 4 15,-18 17 1-15,-4 9 4 16,-3 0 4-16,10-5-7 16,1-10-2-16,14-12 3 15,0-18-10-15,0-9-8 16,0-18-126-16,7-9 12 16,15-6-71-16,3 0-68 15</inkml:trace>
  <inkml:trace contextRef="#ctx0" brushRef="#br2" timeOffset="123918">19701 8111 419 0,'0'0'167'15,"0"0"-65"-15,0 0-3 16,0 0-23-16,0 0-67 16,0 0-9-16,61-18 38 15,40 22-13-15,8-4-6 16,17 0-19-16,-24 0-93 15,-8 0-351-15</inkml:trace>
  <inkml:trace contextRef="#ctx0" brushRef="#br2" timeOffset="124339">20598 7808 704 0,'0'0'189'0,"0"0"-30"0,0 0-33 16,0 0-13-16,0 0-65 15,0 0-36-15,-26-6-7 16,26 33 1-16,0 6 0 16,0 0 3-16,0-6-2 15,0-3-4-15,47-12-3 16,8 0 3-16,-1-12 3 15,0 0-5-15,-7 0 3 16,-14-21 15-16,-1 0-7 0,-17-6 45 16,-8 0 3-16,0-3-12 15,-7 9-4-15,0 2-25 16,0 13 4-16,0 6 0 16,0 0-16-16,0 0-14 15,0 6 4-15,0 28-4 16,0 14 3-16,0 9 4 15,0 6 0-15,0 3 1 16,0-2-1-16,0-4-14 16,7-12-79-16,19-6-81 15,3-18-103-15,11-18-172 16</inkml:trace>
  <inkml:trace contextRef="#ctx0" brushRef="#br2" timeOffset="124655">21328 7871 174 0,'0'0'628'0,"0"0"-483"0,0 0 7 15,0 0-43-15,0 0-11 16,0 0-26-16,-47-75-60 16,47 75-10-16,0 8-2 15,0 19 0-15,18 10 4 16,11-1-1-16,4 3 0 15,-4-3 13-15,-4 3-13 0,-3 0 14 16,-4-3-8 0,-4-3-8-16,-6-2 13 0,-1-8-13 15,-7-4 2-15,0-1 14 16,0-9-12-16,0 3 13 16,-29 0-9-16,-11-6 5 15,-7-3-14-15,-7-3-24 16,0 0-160-16,14-15-216 15</inkml:trace>
  <inkml:trace contextRef="#ctx0" brushRef="#br2" timeOffset="124831">21408 7667 435 0,'0'0'396'0,"0"0"-257"16,0 0-27-16,0 0-65 15,0 0-33-15,0 0-14 16,264-31-1-16,-224 43-132 16,-11 1-323-16</inkml:trace>
  <inkml:trace contextRef="#ctx0" brushRef="#br2" timeOffset="125054">21741 7320 521 0,'0'0'330'0,"0"0"-214"16,0 0-24-16,0 0 38 15,0 0-26-15,0 0-13 16,235 100 4-16,-174-19-57 16,-3 12 1-16,-22 9-15 15,-28 10-24-15,-8 11 12 16,-22 9-12-16,-58-9-40 15,-28-8-231-15,-8-16-636 16</inkml:trace>
  <inkml:trace contextRef="#ctx0" brushRef="#br2" timeOffset="127819">16050 8587 726 0,'0'0'130'0,"0"0"53"16,0 0-70-16,0 0 25 15,0 0-63-15,0 0-2 16,0 0-13-16,-54-46-24 16,54 46 2-16,0-2-24 15,0 2-8-15,0 0 3 16,0 0-8-16,0 0-1 15,0 0 0-15,0 0-8 0,0 15 8 16,7 9 0 0,-7 0 4-16,8-4-6 0,-8-1 2 15,7-1 0-15,-7-9 1 16,7 3 7-16,-7-9-8 16,0-3 0-16,11 3 0 15,-11-3-4-15,7 0 1 16,0 0 0-16,1 0 1 15,13 0-6-15,5 0 8 16,6 0 1-16,4 0 8 16,4 0-11-16,15 0 3 15,6 0-1-15,4-6 2 0,4 0 5 16,18 0-7-16,7 0 0 16,-11 0 0-16,4 3 3 15,-18-3-3 1,-22 6 0-16,-8-6-1 0,-13 3 9 15,-12 3-11-15,-7-3 3 16,-7 3 0-16,0 0 4 16,0 0-3-16,0-3 1 15,8 3-1-15,-8 0 9 16,0-3-10-16,18-4 0 16,-11 5 3-16,0-7-4 15,8 6 4-15,-15 0-3 16,0 3 11-16,0-3-5 15,0 0 16-15,0-3-5 16,0 0-5-16,0-7 7 0,0 7-19 16,0 4 1-16,0-4 3 15,0-7 7-15,0 1-11 16,0-3 0-16,0 1 1 16,0-5-1-16,0 4 0 15,0-3 0-15,0-3-1 16,0 0 8-16,0-6-18 15,0 3 11-15,0 9-40 16,0 6-20-16,25 9-137 16,-3 0-208-16</inkml:trace>
  <inkml:trace contextRef="#ctx0" brushRef="#br2" timeOffset="129161">18630 8499 744 0,'0'0'193'0,"0"0"-37"16,0 0-40-16,0 0-10 15,0 0-9-15,0 0-63 16,32-27-2-16,-32 27-28 15,0 0-4-15,0 0-3 16,0 19-10-16,0 17 13 16,0-3 4-16,0 2 4 15,0 2-8-15,8-4 0 16,-8-3 4-16,7-9-7 0,0-3 4 16,4-9-1-16,3-3 2 15,1-3 7-15,10 0-7 16,-3-3 5-16,25 0-3 15,-7 0 19-15,21 0-7 16,11 0-6-16,-3-6 2 16,7-3-5-16,18-3 1 15,0 3-8-15,0 3 4 16,8 6-4-16,-1-6 0 16,-7 6 0-16,0 0-3 15,7 0 8-15,1 0-5 16,13 0 0-16,5 0 4 15,10 0-7-15,-3 0 3 16,-4 0 0-16,-4 0 0 16,-11 0 4-16,-24 0-4 0,10 0 0 15,0 0 4-15,0 0-8 16,7-6 4-16,0-3 0 16,-7 0 1-16,-7 6-1 15,-18-3 0-15,-7 6 2 16,-8 0 1-16,-14 0 0 15,-8 0-3-15,-10 0 0 16,3-6-6-16,-18 6 8 16,8 0-2-16,10-3 0 15,-3-3 5-15,10 3-3 0,-10 0-2 16,11-3 0-16,-12 6-6 16,-2 0 6-16,-12 0 0 15,0 0 0-15,0-6 8 16,-7 6-10-16,0 0 2 15,7 0-2-15,-7 0-3 16,8 0 5-16,10-3 0 16,-11 0-1-16,7 0 13 15,5-7-6-15,-12-1 11 16,7-5 1-16,-6-1 16 16,-1-1-32-16,-7-9-1 15,0 0 2-15,0-7-3 16,-36 1-68-16,-37 12-98 15,-21 9-290-15</inkml:trace>
  <inkml:trace contextRef="#ctx0" brushRef="#br2" timeOffset="130698">14209 9988 927 0,'0'0'133'0,"0"0"37"0,0 0-34 16,0 0-14 0,0 0-39-16,0 0-39 0,-134-48-2 15,134 48-42-15,11-6-7 16,43 3 2-16,15-3 5 16,25 0 26-16,8-6-17 15,6 3-6-15,1 3 17 16,-1 0-18-16,-21-6 4 15,-15 6 0-15,-25 3 2 16,-25 3-8-16,-8 0 0 16,-6 0 2-16,-8 0 7 15,0-6-6-15,0 0 9 0,-8-9 12 16,-28-3-22 0,-11-3-4-16,-7 0 2 0,-4 0 0 15,22 9 6-15,11 6-5 16,17-3-1-16,8 3 7 15,0 2-4-15,0 2-4 16,0 2 1-16,0 0-16 16,0 0 14-16,33 0-16 15,21 0 18-15,8 12 9 16,6 12-6-16,-2 3-3 16,-5-3 0-16,-14 3 7 15,-7 0-14-15,-26 0 4 16,-14 0-7-16,0 0 9 0,0-2-25 15,-25 2-14 1,-18-4-29-16,-4 2-95 0,7-5-193 16</inkml:trace>
  <inkml:trace contextRef="#ctx0" brushRef="#br2" timeOffset="131117">16137 9946 675 0,'0'0'167'0,"0"0"-34"16,0 0-41-16,0 0-2 15,0 0-25-15,0 0-6 16,-112-6 9-16,112 6-31 16,0 0 38-16,18 0-38 15,29 0-24-15,15 0 42 16,25 0-18-16,-4 0-16 15,11 0 2-15,-7 0-21 0,-11 0 11 16,-4 0-13-16,-25 0 0 16,-18 0-2-16,-29 0-104 15,0 0-120-15,0 0-33 16,-22 0-100-16</inkml:trace>
  <inkml:trace contextRef="#ctx0" brushRef="#br2" timeOffset="131343">16394 9679 709 0,'0'0'252'15,"0"0"-45"-15,0 0-21 0,0 0-63 16,0 0-38 0,0 0-52-16,-40-48-26 0,40 48-7 15,0 33 11-15,0 15-11 16,0 6 30-16,0 6-20 15,0-6 12-15,0 0-15 16,0 0-5-16,0-2 3 16,8 2-5-16,-1 0-38 15,11 0-139-15,-4-3-290 16</inkml:trace>
  <inkml:trace contextRef="#ctx0" brushRef="#br2" timeOffset="132423">17617 9659 750 0,'0'0'181'0,"0"0"-6"0,0 0-25 16,0 0-12-16,0 0-60 16,0 0-6-16,-40-118-41 15,40 109-8-15,7-3-8 16,40 9-3-16,0 3-9 15,18 0-3-15,4 0 6 16,-7 0-9-16,-8 15 3 16,0 3 0-16,-7 3-1 15,-21 0 1-15,-5 6-6 16,-21-6 5-16,0 6 1 16,0 4 6-16,-7-8-6 15,-33 2 0-15,11-10 4 16,4-9 5-16,25 0-9 15,0-6 4-15,0 0-2 16,0 0 12-16,0 0-13 0,0 0 1 16,0 0-2-16,0 0-7 15,18 0 3-15,11 0-1 16,4 0 5-16,21 0 7 16,7 0-7-16,-6 0 0 15,-1 9-2-15,-7 15 0 16,-7 3 2-16,-8 0 0 15,-17 6-9-15,-8-6 5 16,-7 0-3-16,0 0 6 16,-15-6-5-16,-39 0 12 15,-18-3 1-15,-11-11-6 16,-29-1 3-16,21-4 5 0,11 2-9 16,19-4 1-16,28 0-6 15,33 0 3-15,0 0-20 16,0 0-43-16,8 0-96 15,57-25-197-15,25-14-468 16</inkml:trace>
  <inkml:trace contextRef="#ctx0" brushRef="#br2" timeOffset="132877">18771 9718 821 0,'0'0'192'0,"0"0"-5"0,0 0-39 16,0 0-49 0,0 0-20-16,0 0-46 0,-47-33-12 15,47 33-19-15,0 0 0 16,25 27-2-16,29 15 1 15,8 3 3-15,17 3 5 16,-3-3-9-16,4-3 0 16,-11-9-1-16,-15-8-1 15,-14-4-12-15,-8-13-86 16,-24-2-102-16,-1-6-16 16,-7 0-89-16,0 0-171 15</inkml:trace>
  <inkml:trace contextRef="#ctx0" brushRef="#br2" timeOffset="133075">19332 9754 378 0,'0'0'347'0,"0"0"-178"16,0 0-18-16,0 0-24 15,0 0-14-15,0 0-39 16,-69-109 3-16,62 109-73 16,-26 0-4-16,-7 40-3 15,-7 8 3-15,-14 12 3 16,-8 6-3-16,15-12 5 15,-1-6-13-15,16-9-6 16,13-6-139-16,12-12-75 16,14-8-135-16,0-13-282 15</inkml:trace>
  <inkml:trace contextRef="#ctx0" brushRef="#br2" timeOffset="133338">19100 9591 540 0,'0'0'237'0,"0"0"-37"0,0 0-15 16,0 0-12-16,0 0-79 16,0 0-30-16,-65-102-49 15,65 102-15-15,0 36-8 16,0 24 8-16,18 15 3 16,-11 12 19-16,-7 4-11 15,0-1 8-15,0-5-12 16,0-4-3-16,7-15 1 15,1-6-5-15,-1-24-6 0,11-12-23 16,-11-21-118 0,-7-3-55-16,7 0 35 0,8-30-22 15,-15-15-304-15</inkml:trace>
  <inkml:trace contextRef="#ctx0" brushRef="#br2" timeOffset="133523">18717 9868 536 0,'0'0'174'0,"0"0"-66"16,0 0 10-16,0 0-104 15,0 0 33-15,0 0 16 0,235-3-34 16,-134 3 2-16,8 0-31 16,-1 6-1-16,-7-3-73 15,-14 3-306-15</inkml:trace>
  <inkml:trace contextRef="#ctx0" brushRef="#br2" timeOffset="133937">19918 9691 695 0,'0'0'247'0,"0"0"-68"0,0 0-34 15,0 0-3-15,0 0-66 16,0 0-29-16,-62-73-12 0,62 73-35 16,-7 6-8-1,-11 28-3-15,18 7 11 0,0-1 6 16,0-1-6-16,0-12 0 16,40-6-2-16,7-3 2 15,14-9 0-15,4-9 0 16,4 0 1-16,-8 0 5 15,-6-6-3-15,-23-15-3 16,-17 0 15-16,-8-3 0 16,-7 3 30-16,0 0 7 15,0 6-35-15,0 3 13 16,0 12-23-16,0 0-6 0,0 0-1 16,0 0-10-1,0 18-2-15,0 24 12 0,0 3 0 16,0 6 3-16,0 6-3 15,0 3-41-15,0-5-80 16,0-1-161-16,11-15-206 16</inkml:trace>
  <inkml:trace contextRef="#ctx0" brushRef="#br2" timeOffset="134373">20533 9706 294 0,'0'0'736'15,"0"0"-567"-15,0 0-1 16,0 0-36-16,0 0-76 16,0 0-20-16,-29-55-29 15,29 55-3-15,0 0-8 16,0 0 0-16,0 0-4 15,0 7 3-15,0 14 5 16,0-7 0-16,0 11 3 16,0-4 3-16,7-3-1 15,25 3-4-15,5 0 0 0,10 6 19 16,0 0-17-16,0 0 7 16,-8-3 3-16,1 6-12 15,-11 1 7-15,-4 4-8 16,-10-8 0-16,-8-8-3 15,-7 2 3-15,0-9 0 16,0 3-5-16,-14-7 9 16,-26-2-4-16,-14-6 8 15,-15 0-6-15,-3 0-4 16,-4 0-85-16,3-14-128 16,19-26-136-16,25-1-548 15</inkml:trace>
  <inkml:trace contextRef="#ctx0" brushRef="#br2" timeOffset="134464">20533 9706 560 0</inkml:trace>
  <inkml:trace contextRef="#ctx0" brushRef="#br2" timeOffset="134530">20533 9706 560 0,'65'-196'381'0,"-58"184"-170"0,22 0-53 0,25 9-112 0,18 3-36 15,15 0-10-15,-11 6-6 16,-22 21-100-16,-46 6-524 15</inkml:trace>
  <inkml:trace contextRef="#ctx0" brushRef="#br0" timeOffset="139097">13337 10196 702 0,'0'0'257'0,"0"0"-163"16,0 0 4-16,0 0-20 15,0 0 0-15,0 0-15 16,29-9-8-16,-29 9-1 16,0 0-23-16,0 0 2 15,-29 0 8-15,-25 0-18 16,-18 6 8-16,-22 9-13 15,-8-3-8-15,-28 3 5 0,-29 0-10 16,-11 3-5-16,-18-6 10 16,3-3-8-1,-3-3 8-15,7-6-10 0,19 0 0 16,13 0-5-16,16 0 4 16,17 0 1-16,-7 0 0 15,-4 0 6-15,4 0-6 16,-11-6 0-16,0 0 0 15,11-3-4-15,15 3 4 16,14-3 0-16,14 0 0 16,19 6 5-16,-1-3-5 15,23 0 0-15,-1-3 6 0,11 6-13 16,-4 0 12-16,-7-3-5 16,-7 0 0-16,0 0 4 15,0 3-9-15,0 3 3 16,0 0 2-16,0 0-3 15,18 0 3-15,4 0 0 16,11 0 1-16,6-3 8 16,1 0-9-16,7 3 0 15,0 0 2-15,-7 0-1 16,-4 0 1-16,-3 0 4 16,-8 0-4-16,-4 0 13 15,5 0-15-15,-5 0 0 0,12-6 1 16,-8 6-4-1,-3 0 10-15,18-6-7 16,-19 6 0-16,19 0 10 0,0 0-10 16,0 0 0-16,-8-6 8 15,-3 6-9-15,-4-6 1 16,-3 6 0-16,3-3-6 16,15 3 14-16,0-3-8 15,-11 3 0-15,18 0 3 16,-7 0-8-16,7 0 5 15,0 0 0-15,0 0-2 16,0 0 5-16,0 0-3 16,0 0 0-16,0 0 1 15,0 0 3-15,0-3-4 16,0 3 0-16,0 0-2 0,0 0 10 16,0 0-8-16,0 0 5 15,0-6-5-15,0 0 15 16,0-7-15-16,-15-1 1 15,1-7-6-15,3-6 10 16,-4-4-5-16,8-5 0 16,0-9 3-16,0-3-4 15,7-12 1-15,0 0 0 16,0-9-2-16,0-4 6 16,0-8-4-16,7-3 2 15,0 3 1-15,0 0 3 16,8-7-6-16,-4-5 0 15,-11-6-8-15,0-3 16 16,0-7-9-16,0 10 1 0,0 3 0 16,0 5-1-16,0 8 1 15,-18-2 0-15,3 4-7 16,8 15 7-16,-11 14 0 16,18 17 1-16,-7 10 7 15,7 8-4-15,0-4-4 16,0 2-1-16,0-1-8 15,0 7 10-15,0-5-1 16,0 9 0-16,0 3 10 16,0-3-10-16,0 9 0 15,0-3 0-15,0 3-12 16,0 0 12-16,0 0 0 16,0 0 0-16,0 0 0 0,0 0-4 15,0 0 4-15,0 0-7 16,0 0-3-16,-8 0 6 15,-6 6 4-15,-11 21-11 16,-4 12 22-16,-4 1-15 16,0 1 4-16,-3 5 0 15,4-4-11-15,-1 0 13 16,4-3-2-16,15-12 0 16,-4-9-7-16,18-12 2 15,0-3 4-15,0-3-2 16,0 0-7-16,0 0 10 15,0 0 0-15,0 0 0 0,0 0-2 16,0-15 2-16,25-21 0 16,4-6 2-16,-4 6-1 15,-10 3-1-15,-1-3 0 16,4-3-1-16,11-3 8 16,-11-1-7-16,4 13 0 15,-7 12 0-15,-5 9-5 16,5 9 5-16,7 0 0 15,17 3-6-15,8 30 0 16,8 12 4-16,6 1 2 16,4 8-11-16,4 3 1 15,18-3-118-15,7-3-121 16,-4-24-222-16</inkml:trace>
  <inkml:trace contextRef="#ctx0" brushRef="#br0" timeOffset="140224">9850 8506 929 0,'0'0'113'0,"0"0"53"0,0 0-46 16,0 0-54-16,0 0 11 15,0 0-45-15,0-31-22 16,0 47-10-16,0 26-18 15,7 12 18-15,1 6 1 16,-1-9 2-16,4-6-3 16,-11-2 3-16,7-8-3 15,0-8 0-15,-7-8 7 16,0-11-8-16,0-2 1 16,0-6 0-16,0 0 11 15,0 0-2-15,0-14 57 16,0-20-5-16,0-5-58 0,0-15 9 15,-25 0-7-15,18-10-4 16,-15-4 10-16,15-7-11 16,-11-4 0-16,3 7-3 15,8 9 7-15,0 21-5 16,7 18 1-16,0 11-13 16,0 11 10-16,7 2-23 15,33 0 1-15,14 0 14 16,-7 21-11-16,-7 6 18 15,-11 9-13-15,-15 9-7 16,-14 6 17-16,0-3-37 16,0 4-2-16,-29-2-37 15,-25 2-59-15,14-10-36 0,0-3-107 16</inkml:trace>
  <inkml:trace contextRef="#ctx0" brushRef="#br0" timeOffset="141354">10114 8719 283 0,'0'0'475'0,"0"0"-345"15,0 0-12-15,0 0-50 16,0 0-25-16,0 0-25 15,18-12-17-15,-3 12-2 0,-1 0 0 16,19 18 1-16,-4 9-2 16,-4 3 2-16,-3 1 0 15,-4-4 3-15,-4-6-1 16,-6-1-2-16,-8-11 0 16,0-3 0-16,0-2-5 15,0-4-7-15,0 0 12 16,0 0 8-16,-8 0-7 15,-6-6 9-15,14-13-7 16,0-8 0-16,0 0 1 16,0-8-3-16,22-5 0 15,10 7 0-15,-3 0 3 16,-4 0-4-16,-3 6 0 0,-4 6 1 16,-18 3 8-16,7 5-3 15,-7 5 14-15,0 2 25 16,0 6-15-16,0 0 2 15,0 0-32-15,0 0-15 16,0 6 14-16,-7 15-7 16,0 12 8-16,7 0 0 15,0-12-4-15,0 3 2 16,0-9 2-16,7-6-13 16,15-3 10-16,18-6-17 15,-1 0 20-15,16-3 2 16,-1-21 3-16,-7-9-3 0,-18 0 2 15,4-3 6-15,-19-3 29 16,4-7-1 0,-18-4 6-16,0-4 23 0,0 8-28 15,0 13-8-15,0 12 8 16,0 18-23-16,-7 3 26 16,7 0-42-16,0 0-4 15,0 18-2-15,-11 27-12 16,11 24 18-16,0 10 0 15,0 2 2-15,0 6 0 16,0-6-2-16,0 12 0 16,0 7-2-16,0-1-29 15,0-3-9-15,0-9-30 16,0-14-17-16,0-19 8 16,18-18-4-16,-3-18 28 0,6-12 28 15,5-6 27-15,6-6 0 16,-3-33 18-16,4-9 2 15,-12-19 29-15,-13-11-34 16,-8 3 8-16,0 0 9 16,-8 9-18-16,-21 18-3 15,-10 2-11-15,6 25 3 16,4 3-3-16,4 9 0 16,18 3 0-16,7 6-2 15,0 0 4-15,0-8-6 0,7-5-8 16,47-8 2-1,11-6 4-15,11-6 5 0,-14 0 1 16,-8 6 3-16,-22 0 1 16,1 3 1-16,-19 3 25 15,-6 0 24-15,-8 9 19 16,0 3-24-16,0 5-7 16,0 4 1-16,0 0-43 15,0 0-7-15,0 33-11 16,0 7 18-16,7 5 6 15,-7-3-6-15,25-3 0 16,-10-12-3-16,-1-6-12 16,12-6-25-16,-5-5-55 15,-3-8-37-15,-10-2-34 16,-1 0-81-16,-7-6-260 0</inkml:trace>
  <inkml:trace contextRef="#ctx0" brushRef="#br0" timeOffset="141674">11192 8379 615 0,'0'0'145'0,"0"0"-31"15,0 0 7-15,0 0-55 16,0 0-42-16,0 0-14 16,-54-36-10-16,54 36 0 0,0 15-7 15,7 6 10 1,8-9-6-16,17-3 1 0,-10-9 2 15,3 0 7-15,-10 0-4 16,-1 0 20-16,-3-21 61 16,-11-15 7-16,0 6-5 15,0-6-34-15,0 6-33 16,-18 3 0-16,4 12-15 16,6 15-1-16,-10 0-6 15,18 0-13-15,0 18-61 16,0 36-41-16,0 9-79 15,33 9-200-15</inkml:trace>
  <inkml:trace contextRef="#ctx0" brushRef="#br0" timeOffset="141895">11518 8499 711 0,'0'0'152'0,"0"0"9"15,0 0-41-15,0 0-40 16,0 0-58-16,0 0-22 16,-29-27-4-16,76 61-1 15,7-1 10-15,8 2-3 16,6 2 0-16,-2-10-4 16,-12-6 0-16,-14-6-115 15,-19-9-54-15,-13-6-114 0,-8 0-240 16</inkml:trace>
  <inkml:trace contextRef="#ctx0" brushRef="#br0" timeOffset="142061">11800 8581 103 0,'0'0'344'0,"0"0"-203"15,0 0-6-15,0 0-49 16,0 0-3-16,0 0 17 16,-94-109-47-16,87 109-16 15,-1 0-37-15,1 19-2 16,-4 25 2-16,-3 14 0 15,-1-4-8-15,1 0-133 16,14-6-170-16</inkml:trace>
  <inkml:trace contextRef="#ctx0" brushRef="#br0" timeOffset="142915">12346 8527 597 0,'0'0'250'0,"0"0"-126"0,0 0 7 15,0 0-37-15,0 0-34 16,0 0-27-16,-148-75-21 16,115 75-10-16,12 23-2 15,-5 14 10-15,12 5-16 16,14 3 6-16,0-6 0 0,0-3-4 15,14-18-2 1,12-3 0-16,3-15-3 0,-4 0-4 16,-3 0 13-16,3 0 2 15,-11 0-1-15,-6-15 15 16,-1-3-14-16,-7-9 12 16,0 0 38-16,0 0-18 15,0 0-3-15,-22 6-10 16,8 9-15-16,-4 6 7 15,18 6-13-15,-8 0-5 16,8 0-5-16,0 18-11 16,0 15 18-16,0 0 3 15,0-9-32-15,33-3 24 16,7-9-31-16,-4-6 19 16,4-6 19-16,7 0-4 0,0-9 5 15,-15-15 0 1,-3-3 5-16,4-6 11 0,-26-1-5 15,-7-5 27-15,0-3 11 16,0-3-17-16,-22 3-2 16,-10 0-7-16,-1 3-5 15,12 12 16-15,6 9-23 16,4 9 3-16,11 5 5 16,0 2-17-16,0 2 2 15,0 0-4-15,0 0 0 0,0 0-9 16,0 0 4-1,0 0 5-15,0 0 0 0,0 0-2 16,0 0 1-16,0 6 1 16,0 33-5-16,0 24-2 15,18 12 11-15,-3 10-4 16,-8 4 0-16,-7-4 2 16,0 2-2-16,0-8 0 15,0 4 3-15,0 5-4 16,0-1 1-16,0 0 0 15,0-8-1-15,0-19 0 16,0-25 1-16,25-10-21 16,-10-23 1-16,32-2 18 15,0-8 1-15,22-38 1 16,3-8 5-16,-25-6-2 0,-25 0 8 16,-22 6-3-16,0 6-8 15,-55 9-7-15,-31 18-73 16,2 6-120-16,-2 15-15 15,24 0-347-15</inkml:trace>
  <inkml:trace contextRef="#ctx0" brushRef="#br0" timeOffset="145150">9959 9576 836 0,'0'0'144'15,"0"0"-8"-15,0 0-6 16,0 0-30-16,0 0-29 16,0 0-1-16,0 0-46 15,-22-72-17-15,22 72-7 16,0 27-11-16,0 27 11 16,0 19 0-16,7-5 2 15,-7 5-4-15,0-4 4 0,7-12-2 16,1-9 1-1,10-21 5-15,-11-8-12 0,0-11 4 16,0-8-40-16,-7 0 9 16,8 0 16-16,-8-21 12 15,0-27-10-15,0-6-46 16,0 3 52-16,-8 3-10 16,-31 15 11-16,10 6 4 15,-4 6 4-15,8 15 0 16,3 0-1-16,22 0-4 15,-7 6 5-15,7 0-3 16,0 0-11-16,22 0 9 16,32 6 0-16,25 0 5 0,16-6 1 15,6 0 4 1,-7 0-4-16,-11-12 1 0,-18-9 5 16,-29-6 36-16,-10 0 11 15,-5-4 6-15,-21 1-11 16,0-3-12-16,0-6 3 15,0 12-16-15,-7 6-15 16,-7 9 13-16,6 9-13 16,8 3-3-16,-7 0-6 15,-4 9-21-15,4 30 15 16,0 18 1-16,0 9 10 16,7-6-3-16,0-6-2 15,0-8 0-15,0-7 0 16,7-12 2-16,0-18-4 0,0-6 2 15,11-3 0 1,11 0-4-16,11-12 8 0,14-21-4 16,-7-6 1-16,1 3 6 15,-16 9-5-15,-17 15-2 16,-8-1 0-16,-7 13-2 16,7 0 2-16,4 0-6 15,-4 7-2-15,8 13 3 16,6 7 2-16,-3-6 2 15,11 4 1-15,-3-16-7 16,6-3 5-16,-3 0 2 16,11-6-1-16,0 0 7 15,-4 0-6-15,-11-6 1 0,8-9 2 16,-19 3 6-16,1-3-8 16,-8 0 5-16,0-3 17 15,-7 3-15-15,0-3 5 16,0-1 1-16,0 10-10 15,0 3 10-15,0 6-14 16,0 0-6-16,-7 0-2 16,0 15-16-16,7 16 24 15,0 4 0-15,0-4 4 16,0-10-10-16,25-6 5 16,4-9 1-16,11-6-5 15,7 0 11-15,7 0-4 0,0-27 1 16,1-6-3-1,-8 0 11-15,-15-7-9 0,-10 7 0 16,-22 0 12-16,0 6-9 16,0 6 2-16,0 6 6 15,0 9-13-15,0-3 16 16,0 9-16-16,0 0-5 16,0 0 4-16,0 0-20 15,7 18 15-15,18 12 1 16,-3 0 7-16,3 1-6 15,4-4 1-15,-11 0-1 16,4-6 3-16,-15-1-6 16,4-1 7-16,-4-7-1 15,-7 3-15-15,0-9 14 16,0 3-31-16,-39-3-2 0,-8-6 1 16,-8 0-81-16,-6 0-27 15,14 0-37-15,-7-12-83 16,-1-18-119-16</inkml:trace>
  <inkml:trace contextRef="#ctx0" brushRef="#br0" timeOffset="145430">11152 9338 645 0,'0'0'188'15,"0"0"-28"-15,0 0-35 16,0 0-19-16,0 0-61 0,0 0-33 15,0-8-12-15,0 16-2 16,0 17 2-16,0-10 4 16,0-1 1-16,0-7-4 15,22-4 10-15,18-3 44 16,7 0 23-16,-7-6-8 16,-8-6-16-16,-24-7-18 15,-8 5-35-15,0 5-1 16,-8 3-21-16,-57 6-157 15,-11 0-220-15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1:31.7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284 283 853 0,'0'0'180'15,"0"0"-29"-15,0 0-10 16,0 0-5-16,0 0-67 16,0 0-3-16,0-35-40 0,0 35-12 15,0 0-4-15,0 0-4 16,0 12-10-16,0 26 4 16,11 16 0-16,-11 16 18 15,0 5-16-15,0 4 4 16,0 4 6-16,0 5-5 15,0 5-2-15,-18-9-5 16,3-2 7-16,15-16-8 16,-7-18 1-16,0-12 0 15,-1-18-30-15,-2-9-91 16,2-9-53-16,1 0-44 16,-7 0 3-16,6-18-89 15</inkml:trace>
  <inkml:trace contextRef="#ctx0" brushRef="#br0" timeOffset="341">34 317 565 0,'0'0'167'0,"0"0"-1"15,0 0-54-15,0 0-10 16,-36-154-42-16,36 118-7 15,36 3 4-15,22 0-44 16,11 6 18-16,-8 9-21 16,26 6-8-16,-11 9 9 0,4 3-11 15,-1 0 0-15,-10 30-2 16,-15 15-1-16,-7 12 3 16,-14 10 0-16,-26 2 0 15,-7-3-4 1,0 0 4-16,-40-3 0 0,-39-5 0 15,-23-4-15-15,1-6-35 16,0-7-29-16,25-10-23 16,14-14 18-16,37-4-76 15,11-4-49-15,14 0-329 16</inkml:trace>
  <inkml:trace contextRef="#ctx0" brushRef="#br0" timeOffset="1193">823 963 643 0,'0'0'237'16,"0"0"-86"-16,0 0-26 15,0 0-4-15,0 0-41 16,0 0-42-16,-69-157 31 0,62 157-46 16,7 0-8-1,0 0-8-15,0 0-7 0,-18 0-2 16,3 39-15-16,-6 12 17 16,-5 12 3-16,12-3-3 15,14-2 0-15,0-7-2 16,0-6 1-16,14-9-2 15,19-12-3-15,-4-9-25 16,3-6 23-16,1-9-15 16,-4 0 23-16,-4-3 1 15,-10-27 5-15,-1-6-1 16,-7-9-5-16,-7-6 3 16,0-9 15-16,0-7-13 15,0 5 0-15,-7 10 11 0,-15 16-12 16,8 15 6-16,-4 18-10 15,-4 3 1-15,-3 0-6 16,3 0 2-16,-3 24 3 16,10 9-7-16,8 6 4 15,7 4 0-15,0-2-9 16,29-5-27-16,11-5 21 16,7-13-8-16,0-7 15 15,-7-11 9-15,14 0 1 16,-14 0 1-16,-1-14 0 15,-17-14 2-15,0 1 4 16,-4-6-4-16,-11 4 1 16,0-4 23-16,-7 2-17 0,0 4 15 15,0 6-6-15,0 6-13 16,0 9 14-16,0 3-19 16,0 3-5-16,0 0 2 15,0 0-17-15,-7 3 10 16,7 27 3-16,0 15 7 15,0 7-7-15,7-4 5 16,33 3 1-16,7-3-7 16,7-6 10-16,-6 0-2 15,-1-9 0-15,-8-6 4 16,-17 0-6-16,-7-9 2 16,-15-6 0-16,0 1-6 15,0-7 4-15,-29-1-2 0,-37 5-3 16,-10-2 3-1,-3-2-35-15,17-6-75 0,8 0-73 16,22 0-75-16,24 0-380 16</inkml:trace>
  <inkml:trace contextRef="#ctx0" brushRef="#br0" timeOffset="1461">1572 617 684 0,'0'0'162'0,"0"0"0"16,0 0-31-16,14-165-23 16,-14 153-28-16,0 9 15 15,0 3-64-15,0 0-25 0,0 27-6 16,0 27-3-16,0 18-2 16,0 16 7-16,0 5-2 15,0 3 3-15,0-3 4 16,0-8-7-16,0-13 0 15,18-15 2-15,-3-12-5 16,-8-15-26-16,0-9-111 16,-7-15-32-16,0-6-47 15,0 0-20-15</inkml:trace>
  <inkml:trace contextRef="#ctx0" brushRef="#br0" timeOffset="2270">1402 918 462 0,'0'0'159'0,"0"0"-24"16,0 0-39-16,0 0-29 16,0 0-65-16,0 0 5 15,47-12-7-15,21 21 1 16,12-3 6-16,3-6-3 16,11 0 15-16,-14-21 34 15,-4-12-13-15,-29 0 25 16,-7-6 15-16,-19-6-22 15,12-3 30-15,-19-6-48 16,-14 3 14-16,0 3 5 16,0 5-20-16,0 13 10 15,0 9-12-15,-14 12-14 0,14 3 30 16,0 6-44-16,0 0-4 16,0 0-5-16,0 15-11 15,0 42 8-15,0 30 0 16,0 40 6-16,7 23-8 15,0 9 6-15,-7 7-1 16,0-9 0-16,0-7 7 16,-29-5-7-16,-10-14 0 15,6-16-6-15,11-28-2 16,-3-24-31-16,25-23 15 16,0-19 24-16,0-9-17 15,0-10 10-15,0-2 1 0,11 0 4 16,36-12 2-1,-4-32 0-15,22-16 2 0,-10-13-2 16,-16-8 4-16,-17-6-6 16,-22-4 2-16,0 7-5 15,0 6 2-15,-61 9-8 16,-1 9 3-16,-25 11 7 16,15 11-12-16,10 7 12 15,23 13-1-15,24 9 2 16,15 3 3-16,0 6-3 15,7 0-15-15,66-3-26 16,21-9 24-16,29-6 17 16,-15-6 0-16,-14-3 3 15,-7-6 0-15,-18-3-3 0,-8 0 0 16,-14-3 13-16,-7 8-6 16,-25 7 29-16,-4 10 5 15,-11 10-14-15,0 2 7 16,0 2-20-16,0 0-10 15,0 0-4-15,0 2-7 16,0 37-7-16,0 15 13 16,0 15 1-16,0-2 5 15,0-7-5-15,0-6 1 16,0-9-11-16,0-6-17 16,14-14-45-16,1-8-26 15,-8-11-74-15,11-6-48 0,-4 0-97 16</inkml:trace>
  <inkml:trace contextRef="#ctx0" brushRef="#br0" timeOffset="2615">2617 675 440 0,'0'0'191'0,"0"0"-58"16,0 0-13-16,0 0-20 15,0 0-64-15,0 0-24 0,-123-58-12 16,123 83 7 0,0 2-7-16,29 3 2 0,18-9-1 15,15-6 12-15,10-10-12 16,-25-5 4-16,-11 0 31 16,-3-2 61-16,-8-23-3 15,-18-4-40-15,-7-2-7 16,0 2 8-16,0 2-41 15,0 2 7-15,-18 8-12 16,4 4-3-16,6 7-12 16,1 6 2-16,-18 0-38 15,18 34-43-15,-1 22-60 16,8 14-77-16,0 8-212 16</inkml:trace>
  <inkml:trace contextRef="#ctx0" brushRef="#br0" timeOffset="2872">3178 867 328 0,'0'0'568'16,"0"0"-413"-16,0 0-11 15,0 0-20-15,0 0-26 16,0 0-86-16,-15-81-12 15,37 135-15-15,25 27 15 16,18 12 3-16,4 1-3 16,-15-4 5-16,0-18-6 15,1-15 1-15,-16-9 0 0,-6-11-57 16,-11-14-122-16,-22-13-48 16,0-7-209-16</inkml:trace>
  <inkml:trace contextRef="#ctx0" brushRef="#br0" timeOffset="3076">3507 958 663 0,'0'0'168'16,"0"0"-25"-16,0 0-33 16,0 0-40-16,0 0-54 15,0 0-16-15,-47 29-6 0,0 29 6 16,-15 11 3-16,-3 3-3 15,-3 0-2-15,-1-5-121 16,4-13-147-16,18-10-502 16</inkml:trace>
  <inkml:trace contextRef="#ctx0" brushRef="#br0" timeOffset="3379">450 1703 797 0,'0'0'118'0,"0"0"20"15,0 0-18-15,0 0-66 16,0 0-50-16,326 4 20 15,-59-4 41-15,59-10-29 16,25-13-5-16,-7 2-16 16,-33 5-14-16,-62 13 4 15,-61 3-4-15,-54 0-2 16,-58 0-24-16,-43 19-139 16,-33 2-102-16,0-4-126 15</inkml:trace>
  <inkml:trace contextRef="#ctx0" brushRef="#br0" timeOffset="3609">794 1892 572 0,'0'0'177'16,"0"0"-52"-16,0 0-33 15,0 0-56-15,0 0-24 16,0 0 70-16,365 43-1 15,-169-37-2-15,13-3-17 16,34-3-29-16,-1 0-23 0,-10 0 4 16,-30 0-14-16,-28 0-4 15,-44-6-179-15,-43-6-251 16</inkml:trace>
  <inkml:trace contextRef="#ctx0" brushRef="#br0" timeOffset="4319">4068 696 681 0,'0'0'148'0,"0"0"13"16,0 0-37-16,0 0-58 15,0 0 2-15,0 0-29 16,-62-51-32-16,30 51 11 16,-1 0-18-16,-3 8 0 0,3 14-1 15,12 8 1 1,21 0 0-16,0 2 0 15,0 2 0-15,29-7-4 0,25-9 7 16,0-6-3-16,-7-12 9 16,-14 0-8-16,-1 0 7 15,-10-6 6-15,-8-15 15 16,-3 0 39-16,-11-3-35 16,0 0-11-16,0 6-2 15,0 0-18-15,-25 9-4 16,3 9-4-16,-10 0-63 15,-8 15-85-15,11 27-114 16,4 15-261-16</inkml:trace>
  <inkml:trace contextRef="#ctx0" brushRef="#br0" timeOffset="4645">4082 1342 5 0,'0'0'757'0,"0"0"-635"0,0 0 8 16,0 0-88-16,0 0-32 16,0 0-10-16,-36 12-4 15,25 19 4-15,11 1 0 16,0-7 5-16,0-4-5 0,33-12 0 15,-1-6 0-15,-3-3 16 16,-4 0-10-16,-3-9 83 16,-7-12 29-16,10-7-46 15,-25 5-6-15,0-2-24 16,0 4-30-16,0 9-10 16,-40 3-2-16,-21 9-174 15,-1 0-108-15,8 3-626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1:38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0 422 825 0,'0'0'229'0,"0"0"-120"16,0 0 40-16,0 0-66 16,0 0-21-16,0 0-62 15,19-54 14-15,57 54-21 16,25 0 7-16,0 0 0 15,8 0 1-15,3 0 6 16,-4 0-7-16,-32 0 0 16,-14 0-67-16,-22 0-144 15,-33 0-137-15</inkml:trace>
  <inkml:trace contextRef="#ctx0" brushRef="#br0" timeOffset="218">337 0 803 0,'0'0'226'0,"0"0"-43"15,0 0-14-15,0 0-50 16,0 0-100-16,0 0-2 16,14 67-13-16,-6 17 11 15,2 9 42-15,-10 3-36 0,0 0-11 16,0-8-10-16,0-4 0 15,0 0-43-15,-25-12-259 16,11-8-804-16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1:37.4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523 665 701 0,'0'0'212'15,"0"0"-39"-15,0 0-49 16,0 0-12-16,-8-178-23 16,-24 143-29-16,-15 1 0 15,0 10-40-15,-8 6 4 16,8 9-20-16,-7 6 2 15,18 3 3-15,-11 0-9 0,0 18 0 16,7 31 0 0,0 13 4-16,26 7-9 0,14 7 5 15,0-10 0 1,0-6-5-16,14-11 5 0,33-14-2 16,8-10-4-16,-1-17-10 15,0-8 16-15,11 0 0 16,-21-14 0-16,3-26 12 15,-7-5-9-15,-8-15 11 16,-10-3 31-16,-15-3-33 16,-7 6 17-16,0 18 3 15,0 11-20-15,0 19 16 16,0 9-20-16,0 3 0 16,-7 0-8-16,7 13-10 0,0 28 6 15,0 14 1 1,0 11 3-16,0-6 3 0,25-6-3 15,22 0 0-15,15-9-1 16,-1-9 7-16,1-3-16 16,17-8 7-16,1-10-67 15,3-9-41-15,4-6-178 16,-18 0-186-16</inkml:trace>
  <inkml:trace contextRef="#ctx0" brushRef="#br0" timeOffset="556">1405 165 871 0,'0'0'198'0,"0"0"-56"16,0 0 16-16,0 0-29 15,0 0-48-15,-87-159-3 16,87 153-43-16,0 6-5 15,0 0-10-15,0 0-14 16,0 0-11-16,0 27 5 16,0 22-3-16,0 26-7 15,0 12 10-15,0 9 0 16,0 9-3-16,0-3 12 16,0-5-10-16,0-19 1 15,0-21 0-15,8-17-3 0,-1-20 3 16,11-13 0-16,-18-7-4 15,7 0 19-15,-7 0-15 16,0 0 11-16,7-25-10 16,1-14 12-16,6-15-13 15,11 0 0-15,-10 2 0 16,10 10 6-16,-3 13-6 16,11 7 0-16,14 19-5 15,7 3-5-15,15 15 7 16,10 33-12-16,-10 10 10 15,-8 5-12-15,-6 0 13 16,-23-3 2-16,-17-6-6 16,-15-6-1-16,0-8 9 0,-8-13-4 15,-31-6-4-15,-23-15 4 16,-25-6 4-16,-3 0 0 16,-4 0-6-16,0-21-8 15,21-4-35-15,37-2-42 16,36-12-45-16,22-9-135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54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230 165 632 0,'0'0'243'16,"0"0"-135"-16,0 0 20 16,0 0-49-16,0 0-4 0,0 0 12 15,59-123-62-15,-59 112 13 16,0 2 7-16,0 3-41 16,0 2 7-16,-28 3-11 15,-16 1-3-15,-1 0-15 16,-7 0 21-16,1 0-3 15,13 5 0-15,14 15 12 16,17 4-21-16,7 1 9 16,0 1-21-16,0 2 20 15,7 4-33-15,17-3 22 16,-4 5 7-16,-2-10-31 16,2 1 31-16,4-3-6 15,-10 1 7-15,0-3-7 16,-7 0 3-16,3 3 8 0,-10-1-2 15,0 2-19-15,0-2 20 16,0 1-8-16,-17-5 7 16,-4-2-14-16,-3-4 23 15,10-1-7-15,14-8 0 16,-6 0 14-16,6-3-18 16,0 0 4-16,0 0 0 15,0 0-7-15,0 3 10 16,0 0-3-16,0 0 0 15,0 6 3-15,0-1-16 16,0 0 12-16,6 4 1 16,1 8-12-16,-7 9 16 15,7 11-4-15,-7-1 0 0,0 10 7 16,0 11-14-16,0 3 7 16,-14 6 0-16,8 0-8 15,6-4 14-15,0-2-6 16,0-14 0-16,13-4 7 15,18-7 0-15,21-4-4 16,-1-14-3-16,25-2 21 16,3-11-17-16,17-3 15 15,-6-4-5-15,-8 0-6 16,-9-6-12-16,-22-12 4 16,-13 5-136-16,-14 1-133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1:41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80 249 912 0,'0'0'115'16,"0"0"-11"-16,0 0 22 15,0 0-44-15,0 0-8 16,0 0-58-16,0 0-1 16,-80-72-15-16,127 72 3 15,29 0-3-15,4 0 0 16,14 0 2-16,-8 6-4 15,-17-4 2-15,11-2 0 16,-19 0-1-16,-21 0 16 16,-11 0-15-16,-4-5 21 15,-17-11-17-15,-8 5 54 16,0-7-29-16,0-7-13 0,-33 4-12 16,-7-3 4-16,-7 0-8 15,11 6 0-15,-4 6 1 16,15 6-2-16,18 1 1 15,7 5 0-15,0 0-4 16,0 0 7-16,0 0-8 16,0 0 5-16,39 5-9 15,23 25 0-15,10 6 9 16,-3 1 0-16,-7 5-3 16,-8-7 8-16,-14 2-5 15,-15-1 0-15,-11-12 3 16,-14 0-10-16,0 0 7 15,-7-3-96-15,-40 6-60 0,-14 0-140 16,-5-3-378-16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1:46.8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749 611 160 0,'0'0'814'0,"0"0"-687"16,0 0-9-16,0 0 32 15,0 0-52-15,0 0-35 16,0 0-13-16,32-9-34 15,-32 9 27-15,0 0-43 16,0 0 7-16,0 0-5 16,-18 9-2-16,-44 15 0 15,-13 9 14-15,-27 6-10 16,-10 3 11-16,11-5-15 16,10-2 0-16,12 1-3 0,17-5 6 15,15-10-3-15,22-7 0 16,18-8 7-16,7-2-9 15,0-1 2-15,0 0 0 16,0 6-14-16,47 3 15 16,21 3-1-16,19 0 7 15,22-1 4-15,17-1-8 16,-3 2-3-16,-10 0-13 16,-12 0-15-16,-18 0-65 15,-29-3-75-15,-14-6-111 16,-33 0-374-16</inkml:trace>
  <inkml:trace contextRef="#ctx0" brushRef="#br0" timeOffset="1501">1273 800 891 0,'0'0'154'15,"0"0"-51"-15,0 0 35 16,0 0-73-16,0 0-46 16,0 0-3-16,-40-8-13 15,15 35-3-15,-4 11 0 16,4 7 3-16,10 3-6 0,15 4 3 16,0-4 0-1,0-9-4-15,7-8 12 0,33-14-8 16,7-11 0-16,-7-6 3 15,14 0 14-15,-18-21-14 16,4-9 2-16,-7-3 10 16,-11-6-5-16,-15 0 17 15,-7-6 12-15,0 3-25 16,0 5 34-16,-29 7-40 16,-18 10-6-16,-7 7-4 15,-1 7-3-15,8 6 2 16,7 0 3-16,8 0-4 15,10 25-7-15,15 10 11 0,7 7-3 16,0 1-4 0,36-4-33-16,36-7 29 0,-3-7 4 15,11-13 7-15,-19-6-8 16,1-6 10-16,-15 0-2 16,-7 0 15-16,-1-24-9 15,-10-6 26-15,-3-3 12 16,-12 2-24-16,4 2 41 15,-11 8-36-15,-7 9-1 16,0 6 10-16,0 6-23 16,0 0-2-16,0 0-9 15,0 0-17-15,0 29 12 16,0 31-15-16,0 25 20 16,8 21-6-16,-8 4 16 0,0 5-10 15,0-13 0-15,0-12 11 16,0-15-18-16,0-17 7 15,0-19 0-15,0-18-8 16,0-12 10-16,0-9-2 16,0 0 10-16,0 0-5 15,0-33 11-15,0-18-16 16,0-19 0-16,0-20-2 16,0-12 9-16,21-15-7 15,12 0 0-15,0 5 2 16,-12 16-15-16,12 26 7 0,-19 20 5 15,8 25-17 1,-11 13 13-16,3 10-4 0,8 2-8 16,11 0-31-16,14 0 35 15,-15 21-28-15,-10 6-23 16,-15 2 30-16,-7 4-51 16,0 10 45-16,-7-1-15 15,-47 6-35-15,-15-3 8 16,11-5 37-16,22-13-13 15,29-13 26-15,7-11-25 16,28-3 49-16,52 0 7 16,14-17 2-16,-3-26 31 15,10-8 7-15,0-3-26 16,-21 0 22-16,-19 5-3 0,-28 7 30 16,-19 3 7-16,-14 6-12 15,0 0 24-15,0 6-19 16,-7 6-28-16,-26 3-3 15,12 9-26-15,14 3-5 16,-1 6 3-16,8 0 2 16,0 0-10-16,0 0-2 15,0 30-6-15,0 16 4 16,0 4 9-16,29 2 0 16,11-4-4-16,14-9-21 15,1-16 15-15,-1-10 0 16,11-13 10-16,-18 0-2 15,-11 0 5-15,-11-15-3 16,-17-12 28-16,-8-4-27 16,0-1 44-16,0-1-6 0,0 0-28 15,-8 2 24 1,-10 8-32-16,4 1-2 0,14 13 6 16,-7 3 3-16,7 6-10 15,0 0 0-15,0 0-19 16,0 0 16-16,7 15-62 15,33 24 61-15,7 6-10 16,-8 13 3-16,-2 1 11 16,-5-1 0-16,-10 2-1 15,-4-12-6-15,-4-11 7 0,-6-14 0 16,-1-11-5 0,-7-12 7-16,0 0-2 0,0 0 4 15,0-12-2-15,-15-21 28 16,-24-12-24-16,10-6-6 15,11 0 16-15,18 0-10 16,0 0 3-16,0 5-9 16,54 7-5-16,18 6-1 15,4 12-29-15,4 6-26 16,-11 9-10-16,-4 6-74 16,-18 0 2-16,-18 21-8 15,-22 12-34-15,4 4-204 16</inkml:trace>
  <inkml:trace contextRef="#ctx0" brushRef="#br0" timeOffset="2630">3617 921 708 0,'0'0'151'0,"0"0"3"16,0 0-20-16,0 0-43 15,0 0-10-15,-130-172-21 16,97 151-22-16,12 9 15 15,-5 6-52-15,12 6 16 16,-11 0-17-16,3 0-15 16,-3 33 9-16,3 10 2 0,15 5-2 15,7-3-3 1,0-1-9-16,0-7-17 0,39-13-28 16,-10-9 18-16,4-10 44 15,-1-5-7-15,-10 0 8 16,-7-5 20-16,10-22-18 15,-18-6 40-15,8-4 19 16,-15 8-27-16,0 4 21 16,0 4-32-16,0 9-1 15,0 10 0-15,0-2-12 16,0 4-15-16,0 0 5 16,0 0-26-16,0 31 17 15,0 17 3-15,18 6 3 16,11 6-2-16,3-6-35 15,8-12 15-15,-4-12 7 16,4-21 10-16,0-9 8 0,-8 0 6 16,-3-27 0-16,11-21 43 15,-18-6-6-15,3 0-3 16,-18 9 10-16,1 15-25 16,-8 14 16-16,0 14-34 15,0 2-2-15,7 0-10 16,0 0-12-16,4 18-11 15,11 12 25-15,3 9-30 16,-18-3 22-16,15 0-11 16,-8-3-21-16,4-9 16 15,-10-6-13-15,-1-9 20 0,0-6 13 16,0-3 3 0,4 0 4-16,4 0 2 0,6-15 4 15,5-15 3-15,3-9-6 16,3-3-3-16,1 3 7 15,-4 9 3-15,-11 8-9 16,-4 14-1-16,-7 8 0 16,8 0-9-16,10 3-5 15,8 27-3-15,-4 5 7 16,3 2-40-16,8-10 14 16,-11-3 3-16,4-6 6 15,-4-3 23-15,3-3-10 16,8-6 14-16,0-6-6 15,-11 0 12-15,3 0-6 16,-10-18 13-16,-15-9-3 0,11-3 65 16,-18-7-30-16,0 4-2 15,0 4 16-15,0 2-55 16,-32 6 22-16,3 2-26 16,-4 7 1-16,8 12-16 15,3 0 14-15,-10 21-1 16,10 24-11-16,-3 13 4 15,10-4-11-15,15-3-22 16,0-15-20-16,0-12 36 16,15-12 1-16,3-12 25 15,3 0 7-15,12-9-1 16,-4-27 4-16,3-9 5 0,8-9 6 16,-18-6 36-16,3-4-14 15,-10 2 3-15,-15-2 17 16,0 1-45-16,0 3 28 15,0 6-21-15,-8 12-21 16,1 18 34-16,0 11-37 16,-4 13-1-16,11 0 0 15,0 4-10-15,0 40-2 16,11 23-2-16,11 20 14 16,10 0-17-16,4 4 4 15,4-8-62-15,0 2-46 16,21-19-76-16,12-20-141 15</inkml:trace>
  <inkml:trace contextRef="#ctx0" brushRef="#br0" timeOffset="2933">5607 578 706 0,'0'0'142'0,"0"0"-4"15,0 0-45-15,0 0-22 16,0 0-60-16,0 0-7 16,25-12 8-16,44 30-11 15,18-3 20-15,7 0 7 16,-4-3-16-16,-18-6 21 16,-17 3-18-16,-15-3-11 0,-33 0 16 15,-7 0-12-15,0 0-9 16,0 9 1-16,-15 9 0 15,-50 9 2-15,-29 12-2 16,4 9-5-16,-4 4-95 16,7 2-221-16</inkml:trace>
  <inkml:trace contextRef="#ctx0" brushRef="#br0" timeOffset="3623">7206 427 669 0,'0'0'195'0,"0"0"-75"15,0 0-23-15,0 0 24 0,0 0-51 16,0 0-16-16,0-33-9 16,0 33-45-16,0 0 14 15,0 0-14-15,0 0 14 16,-15 0-28-16,-32 24 11 16,-32 18 3-16,-23 10 9 15,-6 2-2-15,6-3-7 16,16-6 0-16,17-9 4 15,29-9-5-15,26-9 1 16,14-9 0-16,0-9-2 16,0 0 8-16,0 3-7 15,7 3 1-15,47 6 0 16,33 3 11-16,7 0-10 16,15 7-1-16,-8 1-35 0,-7 2-160 15,-18 2-58-15,-4 0-347 16</inkml:trace>
  <inkml:trace contextRef="#ctx0" brushRef="#br0" timeOffset="5152">7625 819 756 0,'0'0'204'0,"0"0"-57"16,0 0-25-16,0 0-15 0,0 0-37 15,0 0-16 1,-21-136-12-16,13 133-40 0,-17 3-4 16,-4 0-4-16,-3 0 1 15,-8 24-4-15,4 12 9 16,10 10 0-16,12-2-7 16,14-1-9-16,0-4-5 15,0-9-28-15,54-6 21 16,8-9 26-16,10-12-16 15,-11-3 18-15,-6 0 5 16,-16-15 4-16,-10-18-5 16,-11-3 7-16,-3-3-10 15,-15-3 47-15,0 2-20 16,0-2-4-16,-33 9 2 0,-6 3-21 16,-5 12-5-16,-3 6 0 15,15 12-2-15,-8 0-9 16,18 0 5-16,15 24 4 15,-11 15-9-15,18 9 12 16,0 0-1-16,25-3 0 16,44 1-16-16,18-11 11 15,7-14-1-15,7-8 6 16,-7-13-3-16,-25 0 14 16,-22 0-9-16,-7-24 10 15,-11 0-7-15,-11-6 45 16,-11-1-2-16,0 4-9 15,-7 0 23-15,0 3-46 0,0 9 9 16,0 6-9 0,0 6-14-16,0 3 11 0,0 0-13 15,0 0-23-15,0 27 17 16,0 22-8-16,0 20 14 16,0 24 0-1,0 6 8-15,0 6-4 0,0-2-4 16,0-22 0-16,0-9-6 15,0-15 6-15,0-18 0 16,7-12-2-16,1-14 9 16,-8-11-7-16,0-2 0 15,0 0 1-15,0 0 16 16,0-33-16-16,0-21 3 16,0-18 4-16,0-12 3 0,0-18-9 15,7-13-2-15,4 7 1 16,-11 3-7-16,0 20 6 15,0 19 0-15,0 15-7 16,0 18-1-16,14 15 7 16,-7 12-12-16,19 3-29 15,-5 3 27-15,19 0-36 16,0 15 8-16,14 21 33 16,-25 3-50-16,4-3 21 15,-26 1 0-15,-7-4-11 16,0-6 31-16,0-6-22 15,-7 0 28-15,-26-7 10 16,11 1-29-16,4-5 23 0,18-1-7 16,0 0-54-16,0-4 53 15,33-5-2-15,14 0 19 16,22 0 3-16,3-27 8 16,-3-8-10-16,-8-5 1 15,-14 1-1-15,0 0 57 16,-29 1-14-16,-3-2 15 15,-8 1 17-15,-7 6-22 16,0 3 2-16,0 6-19 16,-7-1-33-16,-8 14 26 15,-3 2-30-15,11 6 0 16,0 3-2-16,0 0-19 0,-1 27 14 16,8 21 4-16,0 12 3 15,0-3-16-15,40-8 13 16,14-10-15-16,8-12 9 15,-15-16 1-15,7-11 8 16,-25 0 1-16,11 0 4 16,-7-21 8-16,-12-12-5 15,5-3-3-15,-19-3 36 16,-7 0-40-16,0 0 29 16,0 0-13-16,0 6-15 15,-7 9 19-15,-1 5-21 16,1 13 0-16,7 4-1 15,0 2 5-15,0 0-13 16,0 2 7-16,15 25-40 16,13 16 34-16,12 5-9 0,0 6 12 15,0 4-1-15,7-4-4 16,-11-4 8-16,4-7 2 16,-8-13-4-16,-17-9-9 15,-8-12 13-15,-7-6 0 16,0-3-4-16,0 0 15 15,0 0-5-15,-7-21-6 16,-15-12 11-16,-3-3-8 16,3-1-3-16,4-2 0 15,18 6 0-15,0 0 2 0,0 3-4 16,40 6 1-16,25 0-43 16,11 6 5-16,18 9-54 15,0 9-54-15,-7 0 23 16,-26 0-27-16,-32 21-2 15,-18 6-43-15,-4-3-369 16</inkml:trace>
  <inkml:trace contextRef="#ctx0" brushRef="#br0" timeOffset="6369">10060 794 440 0,'0'0'308'0,"0"0"-147"16,0 0-18-16,0 0-32 0,0 0-14 15,0 0-36 1,0-171 10-16,-22 150-22 0,-3 0-27 16,10 8 8-16,-10 5-27 15,18 8-3-15,-15 0 0 16,4 0-20-16,-4 18 20 16,-3 21-5-16,18 15 4 15,7 0-10-15,0-3-3 16,0-8-36-16,32-14 11 15,1-10-6-15,-19-11 43 16,8-8-5-16,3 0 7 16,-10-2 14-16,10-23-13 15,-3-2 11-15,-15-6 45 16,0 4-34-16,1-8 26 0,-8 7-2 16,0 3-35-16,0 6 26 15,0 9-32-15,0 6 2 16,0 6 4-16,0 0-8 15,0 0-8-15,0 0 2 16,0 3-25-16,18 27 25 16,-4 12-11-16,1 3 13 15,10-3-5-15,-11-3-4 16,19-9-7-16,-11-8-3 16,3-11-7-16,4-7 25 15,-11-4-3-15,11 0 4 16,3-12 18-16,8-22-5 15,-11-5-5-15,-3 0 8 0,-5 1-13 16,-14 4 34 0,4 4-27-16,-3 9-1 0,-8 12-5 15,7 6 10-15,-7 3-21 16,7 0 7-16,7 6-39 16,5 21 38-16,2 9-27 15,5 3 3-15,-12-6 24 16,8-2-35-16,3-8 18 15,-10-7 1-15,-1-8 8 16,-3-8-4-16,-4 0 14 16,15 0-1-16,3-2 13 15,4-16-3-15,4-7-8 0,-1 2-2 16,-3-2 5 0,-4 4 0-16,-3 3-5 0,-7 9 0 15,3 3-4-15,3 6 8 16,-2 0-9-16,2 0 0 15,12 12-15-15,14 21 14 16,-18 1-11-16,11-1-25 16,-1-4 25-16,-10-8-12 15,-3-8 23-15,-5-10 3 16,5-3 3-16,-12 0 1 16,1 0 1-16,3-12 3 15,-4-15 29-15,-7-6 4 16,-7-1 21-16,0-2-15 15,0 0-25-15,0 3 30 16,-14 3-43-16,-1 6-2 0,-10 12-4 16,18 6 2-16,-8 6-6 15,5 0 4-15,2 0-25 16,-13 33 18-16,6 15-11 16,-3 1-32-16,18-2 35 15,0-5-36-15,0-9 27 16,0-12 8-16,7-11-3 15,19-10 14-15,-12 0 10 16,11 0-4-16,-3-18 17 16,11-19-13-16,-12-5 35 0,5-9 19 15,-19-3-23 1,0-3 34-16,-7-7-39 0,0-1-11 16,0-1 21-16,0 2-38 15,0 16 16-15,0 12-6 16,0 15-6-16,0 9 7 15,0 12-14-15,-7 0 0 16,7 0-6-16,-18 18-25 16,18 33 21-16,0 21-2 15,0 10 20-15,0-1-17 16,11-3-41-16,25-6-71 16,-4-6-7-16,15-15-52 15,0-11-51-15,-7-16-282 16</inkml:trace>
  <inkml:trace contextRef="#ctx0" brushRef="#br0" timeOffset="6712">12017 551 824 0,'0'0'137'16,"0"0"-15"-16,0 0 7 15,0 0-66-15,0 0 8 16,0 0-58-16,0-27-5 16,25 27-8-16,29 0-2 15,22 17 2-15,11-4 0 16,-11 1 4-16,-3-4-9 0,-12-1 6 16,-21-1-1-16,-8 2 0 15,-17-1 8-15,-8-3-12 16,0 0 4-16,-7 0-7 15,0 6-4-15,-7 9 3 16,-47 6 8-16,-40 13-1 16,-15 14 0-16,1 6-92 15,14 3-267-15</inkml:trace>
  <inkml:trace contextRef="#ctx0" brushRef="#br0" timeOffset="7797">13594 274 344 0,'0'0'374'0,"0"0"-221"16,0 0 38-16,0 0-98 15,0 0-12-15,0 0-32 16,0 0-34-16,15-42 19 0,-15 42-34 16,0 0 0-16,0 0-5 15,0 2 3-15,-40 20 2 16,-22 8 4-16,-17 3 3 15,3 6 6-15,-18 1-13 16,14 1 2-16,4-1-4 16,4-5 6-16,25-4-4 15,25-14 0 1,8-7 3-16,14-7-7 0,0 0 4 16,0 3 0-16,14-3-2 15,26 3 7-15,7 0-2 16,14-3 2-16,8 3 6 15,11 3-22-15,7 6 2 0,3 6-138 16,4-3-91-16,-22 3-400 16</inkml:trace>
  <inkml:trace contextRef="#ctx0" brushRef="#br0" timeOffset="9357">13927 593 489 0,'0'0'283'0,"0"0"-129"16,0 0-37-16,0 0-32 16,0 0 6-16,0 0-53 0,0-54-26 15,0 54-10-15,0 0 1 16,-15 0-6-16,1 0-1 15,-19 23 4-15,1 8-8 16,10 2 8-16,8 0 0 16,14 3 1-16,0-3 3 15,0-2-8-15,36-11 0 16,11-5-8-16,18-9 1 16,-11-6 11-16,1 0 0 15,-16 0 11-15,-3-18 1 16,-10-9-11-16,-4-3 6 15,-4-3-6-15,-18-6 47 16,0 3-14-16,-11 0 1 16,-25 6-5-16,3 6-21 0,-14 3-11 15,7 12 2-15,11 5-5 16,-3 4-7-16,-1 0 10 16,19 15 2-16,-1 16-10 15,15 8 9-15,0-3-3 16,7 0 1-16,48-3-12 15,24-12 5-15,-3-9 9 16,11-3 1-16,0-9-2 16,-18 0 14-16,-8 0-12 15,-21-6 2-15,-8-15 1 16,-10 0 32-16,-15-6 7 16,-7 0 9-16,0 3 15 15,0 3-49-15,0 3 21 0,0 12-8 16,0 6-28-16,0 0 12 15,0 0-14-15,0 3-18 16,0 35 8-16,0 20-3 16,0 14 13-16,0 16 0 15,8 8 6 1,10 3-10-16,-18 0 4 0,7-15 0 16,0-20-5-16,8-20 14 15,-8-22-9-15,4-11 0 16,-4-11 3-16,-7 0 1 0,0 0-2 15,0 0 5 1,0-21 25-16,0-27-27 0,0-14 2 16,-18-19-7-16,18-10 8 15,0-9-13-15,0 1 5 16,0 1 0-16,18 4-6 16,22 13 8-16,-11 11-2 15,3 25 0-15,-10 18-8 16,3 16-4-16,-3 11-1 15,11 0-18-15,-4 0 21 16,10 27-31-16,-6 8 16 16,-19 7-26-16,-6 4-14 15,-8-1 18-15,0-6 12 16,0-6 1-16,-29-3 19 0,-4-12-21 16,19-3 14-16,6-9 11 15,8-6-9 1,0 0 14-16,0 0-3 0,0 0-6 15,0 0 7-15,15 0 10 16,32-6-2-16,7-15 2 16,8-6 5-16,10-3-1 15,-11-9 7-15,-6-3-4 16,-8 2 41-16,-7 2-13 16,-26-1 13-16,0 6 7 15,-6 2-20-15,-8 10 32 16,0 3-26-16,0 3-38 15,-15 6-5-15,1 3-1 0,7 6-1 16,-19 0-1 0,12 0-2-16,-12 30 0 0,12 19 5 15,14 5-3-15,0 2-9 16,0-4-4-16,54-7-5 16,0-12 18-16,12-12-13 15,-12-12 14-15,-7-9 2 16,-4 0 0-16,-3-3 6 15,0-27-2-15,-8-3-4 16,-10-13 23-16,-15 2-15 16,1-8 32-16,-8 1-12 15,0 9-27-15,0 3 23 16,0 12-21-16,-8 6-3 16,8 12 1-16,-7 9 3 15,7 0-8-15,0 0 2 0,0 21-39 16,0 24 36-16,33 18-20 15,6 6 9-15,-2-3 14 16,17-2-23-16,-14-13 25 16,-8-9-4-16,-3-12-6 15,-11-12-1-15,-10-9 5 16,-8-3-1-16,0-6-3 16,0 0 8-16,-8 0 2 15,-24-24 1-15,10-6 13 16,-3-3-5-16,25-6-8 15,0-7 7-15,0-2-2 0,72-8 2 16,4-2-9-16,25 8 1 16,1 13-44-16,-16 13 25 15,-17 21-59-15,-22 3-18 16,-14 21 31-16,-26 30-83 16,0 6-22-16,-7 1-100 15</inkml:trace>
  <inkml:trace contextRef="#ctx0" brushRef="#br0" timeOffset="9961">16510 572 610 0,'0'0'162'0,"0"0"-48"0,0 0 22 16,0 0-65-16,0 0-25 15,-33-160 20-15,19 152-41 16,-1 2-17-16,-3 6-8 15,-11 0-7-15,-3 17 3 16,-8 22 3-16,11 9 1 16,4 4-11-16,25-11 11 15,0 2-43-15,0-16 3 16,32-9-3-16,8-9 36 16,-11-9 6-16,3 0 2 15,-3 0 7-15,-3-21-8 16,-19-3 4-16,7-3 34 15,-14 0-22-15,0 6 26 0,0 0 0 16,0 11-32 0,0 8 23-16,0 2-33 0,0 0-4 15,8 0-1-15,3 0-32 16,10 15 37-16,-6 3-2 16,17-6-9-16,1-7 1 15,-4-1 7-15,11-4 3 16,7 0-6-16,-8 0 16 15,1-25-10-15,-4-8 7 16,-3-9-5-16,-11-9 52 16,-12-6 1-16,-2-5 13 15,-8-8 21-15,0 1-67 16,0 5 20-16,0 10-5 16,-8 15-36-16,-2 18 38 15,10 15-32-15,-8 6-3 0,1 0-8 16,7 30-32-16,0 31 36 15,-7 22-11-15,7 8 3 16,0 2-5-16,0-6-63 16,0-14-19-16,7-10-9 15,8-21-56-15,10-12 11 16,-3-18-57-16,-4-12-99 16</inkml:trace>
  <inkml:trace contextRef="#ctx0" brushRef="#br0" timeOffset="10675">16821 379 192 0,'0'0'409'0,"0"0"-294"0,0 0-28 16,0 0 25-16,0 0-63 15,0 0-44-15,7-60-5 16,55 64 5-16,10 10 1 16,22 1-6-16,0-3 2 15,-11-3 3-15,-10-3-2 16,-37 0-3-16,-4-6 25 15,-17 0-16-15,-15 0 51 16,0 0 40-16,0 0-9 16,0-8-16-16,0-5-31 15,0 4-21-15,-15 0-9 16,-6 0-13-16,-5 9-2 16,-3 0-1-16,4 0-11 0,-7 24 2 15,10 13 9-15,15 4 2 16,7 5-2-16,0-2 4 15,0-7-2-15,14-10 0 16,19-9-7-16,-12-9 4 16,5-6 3-16,-5-3 0 15,-6 0 16-15,10 0-12 16,-10-24 14-16,3-3-9 16,-11-6-2-16,0-4 16 15,-7 5-9-15,0-1-10 16,0 2 13-16,0 10-3 15,0 6-14-15,-7 6 0 16,0 9-14-16,-11 0 11 16,3 0-13-16,-10 18 16 0,10 18-14 15,1 7 4-15,14 7 10 16,0-4-1-16,0-5-20 16,14-10 7-16,19-10 9 15,-4-12 5-15,11-9-3 16,-1 0 23-16,8 0-20 15,-7-12 2-15,-4-15 7 16,4-1 2-16,-14-1-11 16,-5-4 0-16,5 6 15 15,-12 6-7-15,0 6-2 0,5 11-6 16,2 4-1 0,5 0-11-16,-5 15 6 15,1 22-6-15,3-1 3 0,-3 3-3 16,-4-3 11-16,4-6-4 15,3-3-31 1,4-6 7-16,11-6-79 0,21-12-72 16,4-3-220-16</inkml:trace>
  <inkml:trace contextRef="#ctx0" brushRef="#br0" timeOffset="11018">18116 307 804 0,'0'0'153'0,"0"0"-35"0,0 0-31 16,0 0 23-16,0 0-57 16,0 0-31-16,-33-24-22 15,98 36 6-15,19 12-6 16,10 0 5-16,0 0 6 15,0-6 3-15,-18-5-14 16,-11-1 0-16,-11-7 3 16,-32-2 7-16,-8 0-10 15,4 3 7-15,-18-6 3 16,0 4-2-16,0 2-8 16,-47-1-1-16,-25 13-4 0,-29 7 5 15,-22 4-4 1,7 5-142-16,29-4-244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2:03.7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80 59 593 0,'0'0'348'15,"0"0"-210"-15,0 0-12 16,0 0 11-16,0 0 6 15,0 0-72-15,0 0-9 16,0 0-20-16,-80-39-21 16,80 39 0-16,0 0-21 15,33 0-1-15,28 0 0 16,41 0 2-16,24 0 5 16,23 0-6-16,-19 0 3 0,-22 0 3 15,-14 0-6 1,-28 0 0-16,-30 0-2 0,-18 3 11 15,-18 3-16-15,0-3 7 16,0-1-1-16,0 14-5 16,-11 5-2-16,-25 12 8 15,-19 6 9-15,-24 6-4 16,-8 0-4-16,4 1 1 16,11-11-2-16,10-4 1 15,22-14-1-15,19-4 0 16,2-7 0-16,19-6 6 15,0 0-3-15,0 0-3 16,0 0 1-16,0 0-1 16,0 0 1-16,0 0-1 15,26 0 0-15,6 0-15 0,12 0 15 16,28 0-2-16,4 0 4 16,11 0-8-16,-8 24 6 15,-10 9-4-15,-7 3 3 16,-15 6-11-16,-15 3 9 15,-17 0 2-15,-15 3-1 16,0-2-2-16,-22-4 2 16,-43-3 2-16,-18-9-1 15,-19-6 7-15,1-9-6 16,-18-9 3-16,3-6 2 16,22 0-2-16,18 0-3 15,22-18 0-15,14 0-4 0,22 2 1 16,18 2-35-1,0-7-72-15,79-4-131 0,44-8-153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2:04.8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43 883 0,'0'0'191'16,"0"0"-65"-16,0 0 16 15,0 0-26-15,0 0-51 16,0 0-9-16,0-45-56 16,0 45-2-16,0 15 2 15,0 27-19-15,0 15 19 16,0 9 0-16,0 7 0 15,7-4 0-15,22-9 0 16,4-9 0-16,7-18 1 16,14-15 5-16,7-12-6 0,1-6 7 15,-4 0-7 1,-15-21 21-16,-3-9-19 0,-15-3-1 16,-10-10 13-16,-8-5-11 15,-7 0 45-15,0 0-7 16,0 9-18-16,0 12 15 15,0 9-23-15,0 12 4 16,0 6-4-16,0 0-12 16,0 0-6-16,0 0-3 15,0 27-12-15,0 18 16 16,0 19 2-16,0 7 0 16,14 2-1-16,5 2 0 15,-19-12-22-15,0 4-64 16,0-11-82-16,-8-2-158 0,-31-5-495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2:07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0 117 863 0,'0'0'63'0,"0"0"28"0,0 0 54 15,0 0-19-15,0 0-85 16,0 0-30-16,32-23-8 16,37 34-3-16,18 5 20 15,7-7 2-15,-4-9 41 16,5 0 5-16,-9 0-18 16,-17 0 4-16,-11-15-33 15,-29 3 10-15,-15-1 7 16,-14 5-15-16,0-1 19 15,0-3-20-15,0 0-17 16,0-1 8-16,0-2-13 16,-14 9 0-16,-1-2-1 0,1 4 2 15,3 4-1 1,4 0 0-16,7 0 0 0,0 0-6 16,0 0 9-16,0 0-3 15,0-2 0-15,0 2 7 16,0 0-7-16,0 0 0 15,18 0 0-15,4 0-13 16,25 0 13-16,7 6 0 16,15 15 0-16,-4 2 10 15,-11 2-10-15,-7-5 0 16,-18 1 0-16,-4 0-5 16,-25 1 5-16,0 2-5 0,0 3 5 15,-54 0-15-15,-40 0 10 16,-14 3-35-16,-19 0-121 15,11 0-151-15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2:05.1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102 183 1008 0,'0'0'156'0,"0"0"-42"0,0 0 19 15,0 0-61-15,0 0-67 16,0 0-5-16,61 27 1 16,-7 15-1-16,4 7 6 15,4-1 1-15,-8-1-6 16,0-5-1-16,0-5-2 15,-7-7-4-15,-7-9-129 16,0-12-63-16,-18-6-95 16</inkml:trace>
  <inkml:trace contextRef="#ctx0" brushRef="#br0" timeOffset="218">586 104 765 0,'0'0'167'16,"0"0"-5"-16,0 0-16 16,0 0-39-16,0 0-84 15,0 0-22-15,-87 0-2 16,48 49 8-16,-8 14-3 16,0 12 8-16,-15 6-6 15,1-2-2-15,-1-1-4 16,8-12-1-16,14-18 0 15,15-8-137-15,3-20-107 16,22-11-186-16</inkml:trace>
  <inkml:trace contextRef="#ctx0" brushRef="#br0" timeOffset="478">391 77 507 0,'0'0'317'0,"0"0"-196"15,0 0 33-15,0 0-6 16,0 0-56-16,0 0-21 16,7-77-39-16,-7 77-32 15,0 27-9-15,0 15 9 16,0 18 7-16,0 9 18 16,0 7-21-16,0 7 16 0,0 2-17 15,0-4 0 1,0-9 6-16,0-12-6 15,0-15-6-15,0-12-28 0,7-12-150 16,-7-11-126-16,0-10-366 16</inkml:trace>
  <inkml:trace contextRef="#ctx0" brushRef="#br0" timeOffset="686">0 363 651 0,'0'0'208'0,"0"0"-161"16,0 0-10-1,0 0 34-15,0 0 6 0,311-27-15 16,-217 27-41-16,8 0 0 16,6 0-21-16,-7-6 0 15,-14 0-119-15,-32 0-567 16</inkml:trace>
  <inkml:trace contextRef="#ctx0" brushRef="#br0" timeOffset="1176">1328 123 1106 0,'0'0'127'16,"0"0"22"-16,0 0-15 0,0 0-57 15,0 0-18-15,0 0-32 16,0-33 6-16,0 33-23 16,0 0-3-16,0 0-14 15,-11 0-1-15,4 12 8 16,-8 15-4-16,1 2 7 15,7 2-3-15,7-1 0 0,0 3 4 16,0 3-2 0,7 6-2-16,22 0 0 0,3 1-2 15,1-1 8-15,3-7-6 16,-3-1 1-16,-1-7 6 16,-3-3-1-16,-4 0-6 15,-17-3 0-15,6 3 4 16,-14-3 0-16,0 3-4 15,0 1 0-15,0-2 0 16,-22-4 3-16,-10-1-3 16,-1-7 0-16,-3-5 1 15,-11-2 9-15,-18-4-9 16,3 0 0-16,-6 0-1 16,-5-16-34-16,12-11-89 0,39-15-66 15,22-15-179-15</inkml:trace>
  <inkml:trace contextRef="#ctx0" brushRef="#br0" timeOffset="1351">1444 44 200 0,'0'0'773'16,"0"0"-658"-16,0 0-41 15,0 0 4-15,0 0-44 16,249-33-18-16,-173 33-5 15,-11 0-6-15,-10 22-10 16,-27 1-164-16,-9-2-454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2:04.0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80 310 78 0,'0'0'834'16,"0"0"-763"-16,0 0 28 0,0 0-1 16,0 0-17-16,0 0-24 15,-80-36-49-15,113 36-7 16,28 0 3-16,26 12-2 15,14 0 6-15,1 0-8 16,13 0 0-16,-13-3 3 16,-8-6-3-16,-15-3-7 15,-32 0-122-15,-25 0-51 16,-22 0-101-16</inkml:trace>
  <inkml:trace contextRef="#ctx0" brushRef="#br0" timeOffset="243">478 64 671 0,'0'0'185'0,"0"0"-4"16,0 0-11-16,0 0-43 16,0 0-8-16,0 0-68 15,-8-64-20-15,8 64-20 16,0 0-9-16,0 30-4 15,0 21-4-15,0 21 6 16,0 10 10-16,0-4-8 16,0 1-2-16,0-8 0 15,0-5 8-15,0-6-17 0,0-12-68 16,0-2-165-16,0-13-168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3.8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156 0 896 0,'0'0'178'16,"0"0"-8"-16,0 0-24 0,0 0-71 15,0 0-67-15,0 0-8 16,-73 82-19-16,52 29 19 16,-5 19 1-16,12 5 3 15,-1 3 4-15,8 3-6 16,7-5-2-16,0-13 0 15,0-21 0-15,0-20-181 16,15-25-175-16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4.2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28 842 566 0,'0'0'371'0,"0"0"-238"16,0 0-6-16,0 0-21 16,0 0-61-16,0 0-45 15,-14-36 0-15,14 81-11 16,0 15 11-16,0 3 0 16,29 1 3-16,-4-14-6 15,15-8 3-15,-4-14-25 16,4-19-22-16,0-9 27 15,0 0 20-15,-11-15 15 16,3-28-5-16,-10 1 40 16,-4-6 11-16,-11 3 0 15,-7 9 1-15,0 12-34 0,0 12 17 16,0 12-30-16,0 0-12 16,0 0-6-16,0 33-21 15,0 21 15-15,0 28-3 16,0 2-60-16,0 0-60 15,0-9-66-15,0-18-223 16</inkml:trace>
  <inkml:trace contextRef="#ctx0" brushRef="#br0" timeOffset="206">839 1040 648 0,'0'0'288'0,"0"0"-168"15,0 0-22-15,0 0-56 16,0 0-42-16,0 0-9 16,47 31 3-16,-15 13 11 15,8 10-5-15,14 1 0 16,-7-4 1-16,8 3-2 16,-16-9-96-16,-2-5-95 15,-5-17-242-15</inkml:trace>
  <inkml:trace contextRef="#ctx0" brushRef="#br0" timeOffset="370">1197 1134 603 0,'0'0'159'0,"0"0"-6"0,0 0-26 16,-91-154-12-16,66 152-42 16,3 2-52-16,-10 8-21 15,-8 40-5-15,-14 12 5 16,25 7 0-16,4-10-27 15,25-9-97-15,0-15-78 16,0-18-164-16</inkml:trace>
  <inkml:trace contextRef="#ctx0" brushRef="#br0" timeOffset="566">1197 1134 623 0,'-44'-175'164'0,"44"112"32"15,0 12-61-15,0 14 5 0,0 20-41 16,0 11-23-16,0 6-27 15,0 0-49-15,-10 23-32 16,2 32 27-16,-21 23 4 16,4 15 1-16,3 3 0 15,4-2 0-15,-3-7-4 16,13-15-85-16,8-18-156 16,0-17-140-16</inkml:trace>
  <inkml:trace contextRef="#ctx0" brushRef="#br0" timeOffset="726">803 1152 580 0,'0'0'207'0,"0"0"-53"0,0 0-31 16,0 0-54-16,0 0-42 16,0 0-27-16,115-49-2 15,-6 49-52-15,7 4-126 16,-15 4-77-16</inkml:trace>
  <inkml:trace contextRef="#ctx0" brushRef="#br0" timeOffset="1016">1768 878 462 0,'0'0'371'0,"0"0"-218"0,0 0-12 16,0 0-33-16,0 0-46 15,0 0-12-15,-101-78-50 16,101 84 1-16,0 27-3 16,0 9 4-16,0 6 0 15,7 3-2-15,26-3 0 16,3 0 3-16,-3-5-2 16,-1-7 1-16,-3-6 1 15,-3-3 1-15,-19-3-2 16,0-3-2-16,-7-3 0 15,0-3-4-15,0-3 4 16,-33-6-36-16,-28-3-125 16,-15-3-142-16,-4 0-465 15</inkml:trace>
  <inkml:trace contextRef="#ctx0" brushRef="#br0" timeOffset="1170">2011 808 473 0,'0'0'78'16,"0"0"-62"-16,0 0 6 15,0 0-17-15,249-71-5 16,-234 50-185-16</inkml:trace>
  <inkml:trace contextRef="#ctx0" brushRef="#br0" timeOffset="1398">1884 156 669 0,'0'0'191'0,"0"0"-42"15,0 0-2-15,0 0-20 16,-29-156-26-16,29 156-19 16,0 0-81-16,36 6-1 15,37 36-4-15,21 21 4 16,14 15 28-16,-6 18-20 15,-8 16-4-15,-26 14 2 16,-21 3 0-16,-47 10-12 16,0 2-30-16,-79-6-191 0,-37-12-201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3.2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94 113 847 0,'0'0'130'0,"0"0"19"16,0 0-46-16,0 0-22 0,0 0-13 15,0 0-27-15,0 0 0 16,76-99-31-16,-29 90 10 16,-7 6 10-16,7 3-24 15,0 0 6-15,-15 0-12 16,-3 6 2-16,-4 15-14 16,-17 6 11-16,-8 6 1 15,0 9 0-15,-26 9 8 16,-42 7-9-16,-1-4 1 15,4-15 0-15,11-9 2 16,32-18-2-16,4-6 0 0,18-6 3 16,0 0 6-1,0 0-9-15,0 0 0 0,0 0 3 16,18 0-11-16,36 0 2 16,0 9 6-16,15 3 0 15,3 13 4-15,-3 4-8 16,-15 7 4-16,-7 3-1 15,-21 4-10-15,-19-7 10 16,-7-3-4-16,0-4 0 16,-61-2 2-16,-26-5 3 15,-15-7 0-15,1-12 1 16,14-3-7-16,26 0-43 16,7 0-40-16,21 0-16 15,26-12-60-15,7-18-60 0,61-9-327 16</inkml:trace>
  <inkml:trace contextRef="#ctx0" brushRef="#br0" timeOffset="205">951 360 632 0,'0'0'180'0,"0"0"-87"16,0 0 8-16,0 0-20 15,0 0-59-15,0 0 14 16,318-22 5-16,-216 22-39 16,-1 0 12-16,-7 0-14 0,-22 0-13 15,-25 0-117 1,-47 0-204-16</inkml:trace>
  <inkml:trace contextRef="#ctx0" brushRef="#br0" timeOffset="411">1309 99 350 0,'0'0'556'0,"0"0"-393"15,0 0 7-15,0 0-107 16,0 0-37-16,0 0-26 16,-14 50-3-16,14 16 3 0,0 9 13 15,0 7-13-15,0 5 14 16,14 0-13-16,-14-2-2 15,7-13-59-15,12-18-211 16,2-15-616-16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55.8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261 139 620 0,'0'0'136'0,"0"0"-3"0,0 0-35 15,0 0 19-15,0 0-44 16,0 0-29-16,7-114 29 15,-7 102-39-15,0 7 2 16,-7-1-36-16,-13 6-3 16,-11 0-7-16,-14 0 10 15,1 11 0-15,-1 21-15 16,10 4 15-16,4-1 0 16,25-3-3-16,6-3-31 15,0 2 19-15,0-3-10 0,13 1 20 16,11-6-11-1,4 0 18-15,-4-3-2 0,4 0 0 16,-4-3 3-16,-18 3-8 16,15-6 5-16,-21 4 0 15,0-1-13-15,0 0-1 16,0-1 11-16,0-1-2 16,0 2 2-16,-21 1-6 15,-9-2 9-15,16 2-3 16,0-10-12-16,7-1 11 15,-3-2 4-15,10-2 0 16,0 0-22-16,0 2 19 16,0 1-7-16,0 0-13 0,0 2 19 15,0 4-15 1,0 2 19-16,0 3 0 0,0 3 6 16,0 0-10-16,10 3 4 15,-10 6 0-15,0 2-8 16,0 6 6-16,0 3 2 15,-17 9-2-15,-4 2 8 16,-3-5 11-16,10 0-16 16,14-9 1-16,0-9 13 15,0-7-9-15,0-1 0 16,21-8 5-16,17-4-5 16,14 2 26-16,23-10-23 0,8 0-3 15,3 0-6 1,3 0-68-16,-6 0-301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6.4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0 334 682 0,'0'0'157'0,"0"0"-6"16,0 0-3-16,0 0-74 15,0 0-45-15,0 0-23 16,376-18 3-16,-205 15 36 16,9 0-42-16,-10-7 12 15,-36 4-4-15,-32 0-4 16,-48 1-4-16,-29-1-3 16,-25-6 0-16,0-3 28 15,0-12 28-15,-18-6-34 0,-18-7-19 16,-11 4 6-16,-11 0-9 15,15 6 0-15,-4 9 1 16,21 6-8-16,4 6 13 16,22 6-6-16,0 3 0 15,0 0-3-15,0 0 3 16,29 0-11-16,26 0 9 16,24 24-11-16,8 9 14 15,-4 3-1-15,4 3 0 16,-7 3 4-16,-26 1-9 15,-14-4 5-15,-11-1 0 16,-15 2-9-16,-14-4 4 16,0 3 5-16,-43-3-86 0,-22 0-106 15,10-3-174-15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8.8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0 496 1211 0,'0'0'140'16,"0"0"2"-16,0 0-59 15,0 0-39-15,0 0-44 16,0 0 0-16,62 69-4 16,-1-15 13-16,11 1-10 15,-3-1 1-15,11-6 0 16,-19-3-5-16,1-8-6 16,-22-10-140-16,-8-13-104 0,-17-14-131 15</inkml:trace>
  <inkml:trace contextRef="#ctx0" brushRef="#br0" timeOffset="181">568 553 740 0,'0'0'151'0,"0"0"27"0,0 0-20 16,0 0-62-16,0 0-47 16,0 0-47-16,-210 4 11 15,134 50-11-15,-3 6-2 16,10 0 0-16,11-3 1 15,22-8-1-15,11-11-111 16,17-16-131-16,8-20-83 0,0-2-67 16</inkml:trace>
  <inkml:trace contextRef="#ctx0" brushRef="#br0" timeOffset="389">311 538 621 0,'0'0'184'0,"0"0"-4"15,15-180-30-15,-15 144-14 16,0 15-7-16,0 12-50 15,0 6-24-15,0 3-31 16,0 0-24-16,-8 42-16 16,-13 24 11-16,-5 15 5 15,12 10 8-15,14-4-4 16,0-3-4-16,0-14 4 0,7-11-4 16,26-14 0-16,-4-14-113 15,-4-14-90-15,8-13-55 16,-19-4-73-16</inkml:trace>
  <inkml:trace contextRef="#ctx0" brushRef="#br0" timeOffset="541">235 719 346 0,'0'0'441'0,"0"0"-244"16,0 0-42-16,0 0-48 16,0 0 1-16,0 0-62 15,-40-93-46-15,116 93 0 16,37 0-27-16,10 0-137 15,3-7-134-15</inkml:trace>
  <inkml:trace contextRef="#ctx0" brushRef="#br0" timeOffset="771">1295 0 366 0,'0'0'650'0,"0"0"-469"0,0 0-17 15,0 0-83-15,0 0-44 16,0 0-36-16,-47 21-1 16,94 39 38-16,7 9 2 15,8 12 2-15,-8 7-4 16,0 8-36-16,-21 0 10 16,-26 0-12-16,-7 1-5 0,-40-7 2 15,-43-9-95 1,-51-5-76-16,-14-13-91 0,-22-12-281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26.9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0 538 933 0,'0'0'128'0,"0"0"13"16,0 0-25-16,0 0-55 0,0 0-44 15,0 0 4-15,243-114-20 16,-175 114 4-16,-13 0-5 16,-8 14-2-16,-26 14 2 15,-3 2-6-15,-18 3 6 16,0 6-9-16,-32-3 9 16,-15 0 0-16,0-9 0 15,18-11 5-15,11-11-5 16,18-2 0-16,0-3 2 15,0 0 3-15,0 0-5 16,0 0 0-16,25 6-3 0,15 3 11 16,14 3-5-1,8 7-3-15,6 4 0 0,5 8 0 16,-12 8 0-16,-7 3-2 16,-21-3 1-16,-18 0 0 15,-8-6-2-15,-7-5 3 16,-7-5 0-16,-55-5-8 15,-39-3 16-15,-19-6-7 16,-3-6-1-16,15-3-5 16,14 0-1-16,40 0-48 15,28 0-57-15,26 0-31 16,7-27-78-16,87-6-443 0</inkml:trace>
  <inkml:trace contextRef="#ctx0" brushRef="#br0" timeOffset="428">1256 677 74 0,'0'0'799'0,"0"0"-591"0,0 0-43 16,0 0-30-16,0 0-48 16,0 0-39-16,-40-76-16 15,40 76-32-15,0 12-8 16,14 27 7-16,12 15 1 16,2 10 2-16,-2 5-2 0,-19 3 2 15,-7 3-6 1,0 0-37-16,0-9-150 0,0-12-204 15</inkml:trace>
  <inkml:trace contextRef="#ctx0" brushRef="#br0" timeOffset="1163">2746 691 893 0,'0'0'189'16,"0"0"-8"-16,0 0-38 16,0 0-37-16,0 0-48 15,0 0-29-15,-47-90-11 16,47 90-18-16,0 9-13 15,0 24 7-15,0 12 6 16,0 4 3-16,14 1-3 16,19-4 0-16,3-7-4 0,18-12 6 15,11-15-2-15,-3-12 0 16,7 0 4-16,-15-18 4 16,-7-15-2-16,0-7-4 15,-29 1 23-15,-3 1 13 16,-15 5-9-16,0 8 5 15,0 10-25-15,0 9 19 16,0 6-28-16,0 0 0 16,0 0-1-16,0 36-26 15,0 18 27-15,-15 19-1 16,4-1 8-16,-3-3-14 16,7-3 0-16,-1-8-80 0,8-14-49 15,0-5-173 1,0-20-305-16</inkml:trace>
  <inkml:trace contextRef="#ctx0" brushRef="#br0" timeOffset="1502">3632 770 749 0,'0'0'309'15,"0"0"-151"-15,0 0 10 16,0 0-54-16,0 0-57 15,0 0-11-15,0-70-35 16,0 70-8-16,0 6-6 0,0 21-19 16,0 10 22-16,18 7 3 15,11 2 6-15,11 2-9 16,14-3 0-16,-7-3 5 16,0-3-1-16,-7-6-2 15,-11-6-2-15,-11-6 2 16,-11 0 6-16,-7-9-8 15,0 1 0-15,0-1 1 16,-54-6-1-16,-25-6 1 16,-8 0-2-16,-4 0-20 15,-3 0-112-15,0-25-96 16,15-10-176-16</inkml:trace>
  <inkml:trace contextRef="#ctx0" brushRef="#br0" timeOffset="1636">3639 610 764 0,'0'0'207'0,"0"0"-64"0,0 0-59 15,0 0-47-15,0 0-37 16,236 33-9-16,-182 12-57 16,-7-2-232-16</inkml:trace>
  <inkml:trace contextRef="#ctx0" brushRef="#br0" timeOffset="4386">1028 787 636 0,'0'0'201'16,"0"0"-69"-16,0 0-31 16,0 0-34-16,0 0-16 15,0 0-28-15,0-2-9 16,0 2 26-16,7 0-20 15,33 0 15-15,32 0 18 16,11 0-29-16,11-6-5 0,0 2-19 16,0-1 0-16,-7 1-10 15,-25 4-119-15,-8 0-27 16,-22 0-83-16,-17 0-519 16</inkml:trace>
  <inkml:trace contextRef="#ctx0" brushRef="#br0" timeOffset="4726">2370 96 877 0,'0'0'178'15,"0"0"-28"-15,0 0-19 16,0 0-27-16,0 0-40 16,0 0-1-16,-55-96-46 15,48 96-6-15,-7 11-11 16,-19 43-8-16,-7 28 8 16,-14 29 2-16,14 15 1 15,1 13 8-15,17-1-9 16,22 1 10-16,0-7 2 15,32-5-8-15,37-17 6 0,18-13-12 16,-4-22-4 0,-3-18-33-16,7-15-167 0,-33-12-169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32.5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0 262 878 0,'0'0'118'0,"0"0"7"16,0 0-24-16,0 0-29 0,0 0-39 15,0 0-30-15,25-6 15 16,37 6-14-16,32 0 1 15,29 0 13-15,18 0 7 16,7 0 0-16,-14 0-3 16,-25-3-15-16,-48-3 7 15,-21 3-6-15,-33 0-8 16,0 0 25-16,-7-6-7 16,0-3 21-16,0-9 9 15,-14-6-48-15,-26-3 6 16,-21 0-6-16,-12 2 0 15,-3 1-4-15,15 7 5 16,7 1-1-16,21 7 0 16,26 9 3-16,7 3-4 0,0 0 1 15,7 0-19-15,62 24 18 16,18 19-4-16,21 5 5 16,-7 3-2-16,-7-6 9 15,-7-3-7-15,-25-3 0 16,-22-3 0-16,-12-6-2 15,-17 0 2-15,-11 0 0 16,0 1-3-16,-39-2-7 16,-23-2-4-16,-10 0-83 15,3-2-68-15,22-4-67 16,22-6-190-16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33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130 126 992 0,'0'0'142'0,"0"0"25"16,0 0-51-16,0 0-42 15,0 0-44-15,0 0-16 16,47-118-8-16,8 118-9 0,10 0 3 16,-4 24-7-1,1 16 3-15,-15 5 3 0,-15 9 1 16,-3 3-8-16,-29-3 9 16,0 3-1-16,-14-3 0 15,-48-6 5-15,-32-6-3 16,0-5-2-16,7-10 0 15,33-12-5-15,25-9 10 16,22-6-5-16,7 0 11 16,0 0-4-16,0 0 9 15,36 0-15-15,18-15 2 16,12 5-6-16,10 8 1 0,-4 2 2 16,4 0 0-1,-4 2 2-15,-3 23-3 0,-8 2 1 16,-14 2-3-16,-14 5-5 15,-11-4 7-15,-22 3 1 16,0-3 0-16,-15-3 8 16,-64 0-4-16,-23-9-1 15,-13-6-3-15,-19-3 2 16,18-9-2-16,22 0-21 16,25 0-97-16,22 0-77 15,47-6-118-15,22-32-589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33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26 102 869 0,'0'0'283'0,"0"0"-108"15,0 0-2-15,0 0-56 16,0 0-57-16,0 0-13 16,-7-102-35-16,7 102-7 15,-11 17-10-15,11 29-9 16,-7 14 14-16,7 9 2 16,0-3 8-16,0-9-11 0,18-9 1 15,11-12 0-15,3-11-7 16,8-11 7-16,-11-10 0 15,3-4-5-15,-3 0 10 16,11-6-4-16,0-19 0 16,-8-8 0-16,-3-6 10 15,-3-3-10-15,-5-6 7 16,-6 6 14-16,-4 9-22 16,-11 12 23-16,0 9-10 15,0 12-13-15,0 0 0 16,0 0-1-16,0 9-8 15,0 36 7-15,7 12 2 16,7 3-2-16,-14 0 2 16,0-8 0-16,0-7-8 15,0-9-12-15,0-3-60 0,0-9-52 16,0-6-128-16,0-18-152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35.5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29 270 931 0,'0'0'130'0,"0"0"15"0,0 0-25 16,0 0-32 0,0 0-31-16,0 0-26 0,-29-9 8 15,29 9-25-15,22 0-1 16,40 0 2-16,25 0 1 16,21 0 27-16,8 0-23 15,-4 0-20-15,-22 0 7 16,-10 0-4-16,-26 0-6 15,-28 0-21-15,-19 0-83 16,-7 0-69-16,0 0-65 16,-33 0-69-16,-14 0-501 15</inkml:trace>
  <inkml:trace contextRef="#ctx0" brushRef="#br0" timeOffset="241">341 35 839 0,'0'0'214'0,"0"0"-29"16,0 0-40-16,0 0-10 0,0 0-63 15,0 0-34-15,-8-35-15 16,8 59-18-16,0 24-5 16,0 15 15-16,18 9 5 15,-10-3 7-15,6 4-11 16,1-7-10-16,3-6 6 15,-11-6-10-15,-7-9-4 0,0-5-1 16,0-11-117-16,-7-8-210 16,-26-15-969-1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33.9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221 424 817 0,'0'0'249'0,"0"0"-67"16,0 0-34-16,0 0-15 0,-26-172-65 16,12 160-16-1,7 3-2-15,0 9-39 0,7 0-2 16,-8 0-9-16,-10 21-19 15,11 21 13-15,0 7 6 16,7-1 0-16,0-6 4 16,14-3 0-16,26-3-4 15,7-3 0-15,0-3 9 16,0-3-10-16,-7 0 1 16,-4-3 0-16,-11 0-1 15,-3 1 1-15,-4-4 0 16,-18 0 0-16,0-1-3 15,0-1 1-15,-18-4 2 16,-43-1 0-16,-8-4 4 16,-11-4-4-16,4-6-13 0,11 0-41 15,11 0-52-15,14-12-42 16,40-27-66-16,0-15-57 16</inkml:trace>
  <inkml:trace contextRef="#ctx0" brushRef="#br0" timeOffset="159">275 153 392 0,'7'-51'385'0,"1"12"-224"16,10 12 1-16,-4 8-31 15,1 11-55-15,10 4-21 16,22 4-52-16,-4 0 4 16,37 12-14-16,-11 28-16 0,-4 2-146 15,-11 0-185-15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52.5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29 212 699 0,'0'0'230'0,"0"0"-84"16,0 0 3-16,0 0 4 15,0 0-62-15,0 0-38 16,-29-37-29-16,29 37-15 15,8 6-15-15,32 19 6 16,14 2 0-16,7 8 23 16,8 1-22-16,-4 3 12 15,4 1-9-15,-8 1 6 16,4 2-9-16,-10-7-1 16,-8 1 1-16,-18-10-9 0,-4-10-7 15,-18-5-87 1,-7-6-74-16,0-6-58 0,0 0-56 15,0-2-367-15</inkml:trace>
  <inkml:trace contextRef="#ctx0" brushRef="#br0" timeOffset="503">583 88 609 0,'0'0'160'15,"0"0"0"-15,0 0-35 16,0 0-29-16,0 0-17 15,0 0-62-15,-203 9-8 16,167 46 24-16,4 5-8 16,-1 2 15-16,4 5 4 0,-3 2-21 15,-8-6 13-15,11-3-31 16,-4-3 0-16,1-9 0 16,10-11-2-16,8-16-4 15,6-9 1-15,8-12-59 16,0 0 25-16,0 0-29 15,0-31-27-15,22-23-28 16,25-12 29-16,0-12 18 16,7-9 29-16,-14-1-4 15,0-2 4-15,-11 12 42 16,-15 18 2-16,-3 18 52 16,-11 17 35-16,0 17 29 15,0 5-14-15,0 3-66 0,0 0-24 16,0 33-10-1,-11 18 0-15,4 15 32 0,7 3-25 16,0 7 21-16,7 1 15 16,26-1-28-16,-1-7 8 15,-17-3-12-15,7-11-15 16,-12-10 9-16,-10-12-3 16,0-16-6-16,0-10 0 15,0-4-66-15,0-3-9 16,0 0-11-16,0-24-54 15,0-12-84-15,-18-3-20 16,-18-3-106-16</inkml:trace>
  <inkml:trace contextRef="#ctx0" brushRef="#br0" timeOffset="656">123 476 275 0,'0'0'199'16,"0"0"-81"-16,0 0-31 16,0 0 10-16,0 0-54 15,0 0 1-15,19-6 67 16,96 6-12-16,34 0 15 15,28-21-31-15,-3-6-51 16,-4 2-24-16,-37 14-8 16,-46 11-97-16,-51 0-298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3:56.9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5202 2661 771 0,'0'0'193'16,"0"0"-68"-16,0 0 22 16,0 0-34-16,0 0-5 0,0 0-35 15,0 0-19-15,-87 39 3 16,-7-21-30-16,-29 3 7 16,-18 0-1-16,-22 0-22 15,-17 0 12-15,-16-3-23 16,-6-6 5-16,-1 3 0 15,-7-6 1-15,15-3-6 16,25 0 0-16,29-2 7 16,32-4-7-16,30 0 0 15,24 0 0-15,1 0 1 16,-7-6 0-16,-26-9-1 16,-22-4 0-16,-39-1 2 15,-26-5-4-15,-10 1 2 0,-4 6-7 16,25 0 2-1,29 6 1-15,26 0 4 0,28 0-2 16,26 0 10-16,0-3-9 16,-8-6 1-16,1-7 0 15,-19 1-3-15,-7-6 7 16,4-3-4-16,-4-3 0 16,0 0 5-16,19 1-5 15,13-8 0-15,8 4 1 16,15-7-5-16,10-1 4 15,4-4 0-15,11-10-3 16,-1-5 8-16,1-9-5 16,7-16 0-16,-7-14 0 15,0-12 2-15,-4-15-1 0,4 2-1 16,7 1 0-16,0 9 5 16,0 5-7-16,0 1 2 15,0 9 0-15,0 0 1 16,0-1-1-16,0 4 0 15,0 6 0-15,0 6 3 16,0 18-3-16,0 20 0 16,0 22 3-16,0 15 7 15,0 12-10-15,0 3 0 16,0 0-1-16,0 3 0 16,0 0 1-16,0 0 0 15,-8 0 4-15,8 0-12 16,-7 0 4-16,-7 6-7 0,-4 33 10 15,-18 15-3 1,-22 9 4-16,-11-3 0 0,0-5 2 16,4-10-10-16,29-15 8 15,11-12-10-15,17-9 9 16,8-9-5-16,0 0 6 16,0 0 2-16,0 0-1 15,0-12 1-15,22-24-2 16,18-15 0-16,0-7-5 15,14-2 8-15,0 1-3 16,8 7 0-16,-4 7 2 16,-4 12-7-16,-7 15 4 15,-4 9 1-15,4 9-9 0,-7 0 7 16,0 21 2-16,-8 18 0 16,15 6-5-16,-18 3 4 15,11 4-72-15,14 2-58 16,1-6-104-16,17-3-83 15,-3-15-522-15</inkml:trace>
  <inkml:trace contextRef="#ctx0" brushRef="#br0" timeOffset="553">1824 366 1012 0,'0'0'191'16,"0"0"-18"-16,0 0-23 15,0 0-75-15,0 0-10 16,0 0-60-16,-8-12-3 15,8 57-2-15,0 15 9 16,0 9 6-16,0 0-9 0,0 4-5 16,0-7 12-1,26-6-11-15,-5-12 1 0,-3-15-2 16,-10-18 11-16,-1-6-12 16,-7-9 0-16,0 0 0 15,0-12 21-15,0-33-12 16,0-15 11-16,0-15-10 15,0-4-3-15,-15-5-6 16,5 0-1 0,2 3 0-16,8 6 0 0,0 9 0 15,0 14 0-15,0 13-2 16,8 18-13-16,17 9 11 16,15 9-17-16,-4 3 9 15,18 0 6-15,-14 9-6 16,7 22 3-16,-22 4 6 0,-10 1-31 15,-15 3 14 1,0 1-9-16,-33-5-28 0,-28 2-8 16,-8-1-66-16,4 3-19 15,21-3-110-15,19-3-167 16</inkml:trace>
  <inkml:trace contextRef="#ctx0" brushRef="#br0" timeOffset="1516">2348 589 805 0,'0'0'179'0,"0"0"-28"16,0 0-15-16,0 0-26 16,0 0-7-16,0 0-63 15,-47-79-11-15,22 79-29 16,3 0 4-16,0 25-6 15,-3 13 2-15,18 11 0 16,7 1-1-16,0 2 1 16,0-7 0-16,32-9 1 15,12-9 4-15,21-9-10 16,-11-12 3-16,-7-6 2 16,-7 0-2-16,-18-12 6 15,-1-18-4-15,-10-6 3 0,-11-6 5 16,0-3-7-16,0-1-1 15,-18 7 2-15,-18 9-7 16,-4 12 9-16,8 12-4 16,-1 6 0-16,11 0-4 15,8 0-2-15,14 18 6 16,0 13 0-16,14-2-6 16,33 2 0-16,22-10-6 15,3-6 7-15,-3-9-9 16,-22-6 12-16,0 0 2 15,-22 0 0-15,-10 0 7 16,-8-12-2-16,-7-13-2 0,0-8 11 16,0-5-12-16,-14-8 16 15,-12 7-9-15,19 3-8 16,-7 12 13-16,14 12-11 16,-8 9-3-16,8 3 0 15,0 0-10-15,0 18 10 16,8 18-9-16,13 10 9 15,12-2-1-15,14 5 0 16,7-5 1-16,1-4 0 16,6-7 6-16,-21-12-6 15,-8-7 0-15,-17-7 1 16,-15-7-7-16,0 0 1 16,0 0-21-16,-40 0-2 0,-7-15 22 15,-14-4 6 1,6 8 0-16,23 5 1 0,17 3-9 15,15 3 6-15,0 0-14 16,0 0-13-16,22 0-21 16,25 3 47-16,25-3 2 15,4 0 1-15,4-6 6 16,-4-25-3-16,-4-10-3 16,-18-1 14-16,-25-6 13 15,-11-6 17-15,-18 2 6 16,0-2-13-16,-25 0-6 15,-22 9-14-15,0 12 0 16,25 12 6-16,1 15-18 16,21 6 23-16,0 0-28 0,0 27-14 15,0 30 14 1,0 18 0-16,0 3 1 0,14-2-2 16,26-8 1-16,-11-7-11 15,3-13-55-15,8-15-45 16,-18-12-39-16,-8-12-50 15,-14-9-19-15,0 0-35 16,0 0-260-16</inkml:trace>
  <inkml:trace contextRef="#ctx0" brushRef="#br0" timeOffset="2182">3245 666 220 0,'0'0'267'16,"0"0"-59"-16,0 0-46 16,0 0-33-16,0 0-34 0,0 0-33 15,-40-123-47-15,102 123 2 16,10 0-5-1,11 0 3-15,-3 0 10 0,-4-6-19 16,-4-9 14-16,-17-3 11 16,-16-6 31-16,1-9 24 15,-18 0-10-15,-15-6-25 16,-7 0 6-16,0 3-17 16,0 9-7-16,-14 5 0 15,-1 13-10-15,4 7 14 16,11 2-37-16,-7 0-7 15,7 36 4-15,-14 26 2 16,6 23 1-16,1 8 5 0,-18 15-4 16,10 10 8-1,-3 9-9-15,-3-4 0 0,21-18-5 16,0-21 3-16,0-33-20 16,21-21 0-16,37-18-5 15,4-12 22-15,-1 0 3 16,8-18 2-16,-4-18 2 15,-25-6 2-15,-19-9-4 16,-13-18 1-16,-8-10 6 16,0-4-10-16,-29-2 3 15,-29 10-9-15,4 17 6 16,-1 13-14-16,16 22 17 16,24 10-6-16,15 11 12 15,0 2-12-15,0 0 5 16,7 0-25-16,40 0 22 0,15 0-3 15,10 0 7-15,-18 0 4 16,-14 0 5-16,-18-10-9 16,-4 4 2-16,-11 0-2 15,-7 3 26-15,0 3-13 16,0 0 2-16,0 0-13 16,0 0-2-16,0 9 0 15,0 18-8-15,0 10 8 16,0-2 0-16,0-1 2 15,0-1-2-15,0-6 0 16,0-6 2-16,8-6-5 16,-1-3-71-16,0-9-86 0,7-3-49 15,12 0-53-15,-12-24-177 16</inkml:trace>
  <inkml:trace contextRef="#ctx0" brushRef="#br0" timeOffset="2446">4171 405 579 0,'0'0'189'15,"0"0"-47"-15,0 0-10 16,0 0-25-16,0 0-4 16,0 0-41-16,-163-138-21 15,163 138-41-15,0 0 1 16,0 9-4-16,8 11 6 16,10-1 3-16,11-7-5 0,-4-3 0 15,-18-9 14-15,8 0-14 16,-15 0 14-16,0 0 32 15,0-9 3-15,0-9-5 16,-22-1-45-16,-18 5-5 16,0 11-4-16,8 3-42 15,17 0-137-15,15 30-82 16,0 5-379-16</inkml:trace>
  <inkml:trace contextRef="#ctx0" brushRef="#br0" timeOffset="2564">4171 405 945 0</inkml:trace>
  <inkml:trace contextRef="#ctx0" brushRef="#br0" timeOffset="2714">4171 405 945 0,'315'171'160'0,"-315"-179"28"0,0 2-31 0,0 6-48 15,0 0-79-15,0 0-18 16,29 0-12-16,3 23 3 15,15 10 2-15,8-2-5 16,-8 2 1-16,0-6-5 16,0-3-7-16,-11-6-44 15,4-3-23-15,-15-9-66 16,-18-6-35-16,-7 0-41 0,0-9-357 16</inkml:trace>
  <inkml:trace contextRef="#ctx0" brushRef="#br0" timeOffset="2842">4678 537 634 0,'0'0'191'0,"0"0"-50"16,0 0-40-16,0 0-41 15,0 0-34-15,0 0 25 16,-192 102-36-16,134-44-12 16,15 11-3-16,-4-3-139 15,0 0-433-15</inkml:trace>
  <inkml:trace contextRef="#ctx0" brushRef="#br0" timeOffset="4012">1310 1527 824 0,'0'0'159'0,"0"0"-19"16,0 0-5-16,0 0-34 16,0 0-20-16,0 0-45 15,-163-33-26-15,149 75 0 16,-5 12-10-16,19 9 1 16,0 0-1-16,0-9 5 15,33-11-5-15,7-11 5 16,-4-13-2-16,4-13 5 0,-8-6-2 15,-10 0-5-15,3 0 13 16,-3-30-13-16,3-9 4 16,-10-7 2-16,-8-5-6 15,-7 3 10-15,0 6-7 16,0 6 1-16,-29 15 14 16,-3 6-19-16,-1 12 3 15,-3 3-3-15,3 0-4 16,1 12 3-16,10 27 0 15,15 10-21-15,7 5 7 16,0 2 3-16,54-10-12 16,8-13-19-16,17-12 0 0,4-19 9 15,-10-2 19-15,3-6 15 16,-22-29 6-16,-7-13-2 16,-14-10 3-16,-26-2 39 15,-7-6-2-15,0 9 16 16,-15 15-21-16,-17 9-22 15,-1 18 20-15,4 15-22 16,4 0-13-16,10 15-4 16,8 45 8-16,0 21-8 15,7 19 2-15,0 4 0 16,7-1 3-16,33-7-3 16,-11-9-3-16,11-18-20 15,0-11-26-15,-8-19 6 16,-10-22-15-16,0-11 30 0,3-6 28 15,7-11 0-15,-3-32 27 16,4-17 44-16,-19-6-32 16,-14-9 10-16,0 0-18 15,-21 6-18-15,-34 15 3 16,-10 17-14-16,29 16-2 16,4 19 0-16,6 2-2 15,12 0 0-15,-1 29 0 16,8 11-30-16,-4 11-57 15,11 3-46-15,0 0-132 16,0-3-189-16</inkml:trace>
  <inkml:trace contextRef="#ctx0" brushRef="#br0" timeOffset="5266">2746 1554 968 0,'0'0'163'15,"0"0"-29"-15,0 0 18 16,0 0-45-16,0 0-58 0,0 0-15 15,-94-66-8-15,87 93-18 16,-11 30-8-16,3 21 9 16,-7 3 9-16,4-5 10 15,11-5-24-15,0-1-4 16,7-7 2-16,0-5 7 16,0-19-18-16,0-16-27 15,0-10-77-15,0-13-33 16,0 0 17-16,40-40 77 15,7-16 48-15,-18-8-55 16,-29 1 40-16,0 6 4 16,-47 11-29-16,-22 10 9 0,0 12 27 15,22 15 8 1,15 3 17-16,32 6-8 0,0 0 19 16,0 0-19-16,25 27 5 15,36 10 15-15,1-4-26 16,17-3 38-16,-3-9-23 15,4-9-12-15,-11-6 10 16,-8-6-10-16,-7 0 2 16,-14-12 64-16,-14-18-3 15,-12-3 7-15,-14-6 7 16,0-3-56-16,-14-1 13 16,-19 10-17-16,0 6-7 15,19 12 11-15,0 9-22 16,6 6 3-16,1 0-8 15,-4 6 5-15,-3 39-5 0,-1 12 0 16,-3 13 4-16,18-1-5 16,0-3 1-16,18-12 0 15,22-12 0-15,-4-11-16 16,4-17 14-16,0-8-13 16,-8-6 15-16,-3 0-2 15,-14-14 4-15,17-13-2 16,-17-4 0-16,-4-2 4 15,-4 9 1-15,0 6-5 16,-7 6 0-16,7 9-4 0,-7 3 4 16,15 0-2-16,10 3-3 15,-3 21 0-15,-4 6-3 16,4-3 2-16,-1-3 4 16,5-6-6-16,-5-2 4 15,12-4-2-15,-8-10 3 16,-3-2-4-16,0 0 7 15,10 0 1-15,-6-30-1 16,3-6 10-16,-4-9-8 16,-11 0 8-16,-14 3 10 15,0 8-11-15,0 11 13 16,-14 13-7-16,-4 8-10 16,11 2-1-16,7 0-4 15,0 18 0-15,0 12-7 0,14 6 13 16,19-3-6-16,14-6 0 15,14-6 0-15,-7-8-7 16,1-13 1-16,-8 0 6 16,-8 0-1-16,-13-10 7 15,-12-17-2-15,-7-3-4 16,-7-6 1-16,0 0 3 16,0 3-3-16,0 6-1 15,-7 8 2-15,0 11 4 16,7 8-5-16,0 0-1 15,0 0-9-15,0 18 6 16,22 14 1-16,3 11 2 16,-3-1-2-16,10 0 5 0,8-3-3 15,-4-2 0 1,11-5 1-16,-7-2 1 0,-7-3-2 16,-12-8-2-16,-6-4 0 15,-15-7-15-15,0-4-9 16,-29-4-35-16,-33 0-11 15,-17 0-110-15,3-31-81 16,-4-13-544-16</inkml:trace>
  <inkml:trace contextRef="#ctx0" brushRef="#br0" timeOffset="5577">3719 1500 797 0,'0'0'173'0,"0"0"-46"0,0 0 34 16,0 0-36-16,0 0-58 16,0 0-32-16,-47-33-24 15,47 56-7-15,0 10 9 16,0 1-2-16,0-4-9 16,7-9 14-16,26-9-11 15,-1-9 23-15,-3-3 14 16,4 0 4-16,-11-12-2 15,-12-12-26-15,-10 0-6 16,0 0-10-16,0 3-2 0,-39-1-11 16,-8 11-1-16,7 8-97 15,0 3-78-15,18 0-182 16,-3 0-602-16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56.8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24 5 0,'0'0'653'0,"0"0"-587"15,0 0 13-15,0 0-29 16,0 0-32-16,0 0 3 15,134-20-21-15,-120 20 0 16,-1 11-6-16,-2 9 8 16,-11 0-2-16,0 3 0 0,0 3 3 15,0 6 0-15,-24-4 2 16,3-3-4-16,-3-5 16 16,17 3-9-16,7-11-8 15,0-3 2-15,0 2 12 16,0-9-8-16,0 2-3 15,14-3-3-15,3-1 20 16,4 0-16-16,-15 0 14 16,12 0 5-16,-5 0-22 15,-6 0 31-15,17 0-32 16,-3 0 2-16,0 5 0 16,-4-5 7-16,-3 8-9 15,-8-8 0-15,-6 11 5 16,7-5-19-16,-7 8 14 0,0 0 0 15,0 10-2-15,0 1 16 16,0 4-12 0,0 5 4-16,0 6-5 0,0 6 33 15,0-2-15-15,0 0-2 16,0-6 22-16,11-1-34 16,-4-9 23-16,-1-5-9 15,-6-3-16-15,7-2 39 16,-7 2-39-16,0 0 8 15,0-1 18-15,0 1-23 16,-20 10-3-16,-18-4 2 16,-14-1 8-16,-30 0-26 15,-15-11-132-15,1-7-275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5:00.7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195 551 875 0,'0'0'191'0,"0"0"-50"16,0 0 0-16,0 0-15 15,0 0-56-15,0 0-2 0,-18-99-18 16,18 95-25-1,0 4 20-15,0 0-34 0,0 0-1 16,0 0-10-16,0 0 2 16,0 22-6-16,0 22 4 15,0 23 0-15,-7 8 1 16,-7 3 1-16,-4 3-2 16,3-11 0-16,8-5 4 15,7-11-4-15,0-14 0 16,0-13 3-16,0-9-5 15,0-15 2-15,0-3 0 16,0 0 5-16,0 0 1 0,0 0 1 16,0-30 3-1,0-15-9-15,0-15 11 0,0-18-12 16,0-13 0-16,0-14 0 16,0-3 12-16,0 6-14 15,32 8 2-15,-10 13 0 16,3 12-6-16,-3 18 6 15,-7 18 0-15,-5 20-3 16,-2 11-7-16,-1 2 5 16,22 0-14-16,18 27-11 15,18 27 24-15,11 18-4 16,-4 3 2-16,-17 4 5 16,-26-8-26-16,-4-4 25 0,-25-10-13 15,0-9-11 1,-18-9-10-16,-44-6-24 0,1-6-26 15,-19-9-23 1,26-6-56-16,7-2 9 0,32-4-102 16,15 3-315-16</inkml:trace>
  <inkml:trace contextRef="#ctx0" brushRef="#br0" timeOffset="1026">879 888 830 0,'0'0'178'15,"0"0"-51"-15,0 0 21 16,0 0-47-16,0 0-13 16,0 0-34-16,-116-142-20 15,109 133 10-15,-11 6-38 16,11 3 7-16,0 0-13 15,-1 0-10-15,-6 15 9 16,-11 18-1-16,-4 12 2 16,11-3-2-16,10 4 2 15,8-7-4-15,0-3 3 16,33-6-28-16,14-12 18 16,7-6 6-16,-7-9-7 15,7-3 5-15,-14 0 7 0,7-6 0 16,-25-21 5-16,0-3 2 15,-4-6-2-15,-18-6-2 16,0-7 0-16,0 5 17 16,-26-2-19-16,-10 10 5 15,4 15 4-15,6 9-3 16,5 12-8-16,-5 0 1 16,5 0-11-16,-1 33 1 15,4 9 10-15,18 0 0 16,0-2-1-16,0-1-7 15,47-10 6-15,7-4-12 16,11-7 0-16,-3-9 10 0,-1-9-9 16,-14 0 13-16,0 0-4 15,0-27 9-15,-7-6-4 16,-4-9 1-16,-10-3 1 16,-12-1 18-16,-7 1-9 15,-7 9 1-15,0 15 13 16,0 6-22-16,0 12 17 15,0 3-21-15,0 0 1 16,0 0-5-16,0 24-21 16,0 18 25-16,18 10-9 15,4-8 18-15,-7-1-17 16,10-4 8-16,-3-9-19 16,-4-6 13-16,-18-6-25 15,0-6-3-15,0-9 3 16,0-3-8-16,0 0 25 0,-26 0-14 15,-3-3 28-15,4-12 1 16,11 3 1-16,6 3-2 16,8 9 0-16,0 0 5 15,0 0-10-15,0 0 0 16,8 0-21-16,31-3 15 16,30-4 4-16,11-4 7 15,3-11 0-15,-3-7 6 16,3-5-5-16,-18-5 6 15,-11-6 11-15,-14-6 35 16,-18-6-2-16,-15-6 2 16,-7-1-8-16,0 2-28 0,0 7 16 15,-7 14-10 1,-8 16-4-16,8 10 14 0,-4 12-24 16,4 3-2-16,-8 0-7 15,8 43-23-15,-18 22 22 16,3 20 1-16,8 2 0 15,14-3 3-15,0-3-3 16,0-12-12-16,14-11-56 16,26-10-48-16,-4-18-29 15,4-12-70-15,0-18-88 16,-8 0-286-16</inkml:trace>
  <inkml:trace contextRef="#ctx0" brushRef="#br0" timeOffset="1838">1903 692 516 0,'0'0'156'0,"0"0"-51"16,0 0 29-16,0 0-24 15,0 0-72-15,0 0-28 16,0-24-8-16,54 24-2 16,22-3 15-16,11-6-7 15,0-3 15-15,-19-3 0 16,-13 0 10-16,-15 0 35 15,-19-3 1-15,-3-6 4 16,-10-6 19-16,-8-6-38 0,0-1 10 16,0 1-24-1,-8 3-10-15,-10 12 8 0,4 7-19 16,7 10 1-16,7 4-6 16,-8 0-13-16,8 4-2 15,-14 40-16-15,-4 28 17 16,3 22 2-16,-10 14-2 15,3 12 0-15,-10 13-2 16,3 8 10-16,-4 9-17 16,11-5 7-16,4-13-33 15,11-26 24-15,7-29-46 16,0-25 37-16,18-19 3 16,11-18-10-16,4-6 24 0,14-9-14 15,-18 0 10 1,3 0-1-16,1-24 12 0,-19-13-4 15,-6-13 3-15,-1-16 4 16,-7-13-6-16,0-8-1 16,-15 0 0-16,-24-1-3 15,-9 16 3-15,1 9 0 16,8 15-4-16,10 15 8 16,3 9-4-16,19 5 0 15,0 8 0-15,7 2 2 16,0-3-2-16,0-6 0 15,47-3-3-15,22-3-5 16,18-3 8-16,7 2 0 16,-8 2 0-16,-24-2 9 0,-8 8-6 15,-14-5 15-15,-11-2 14 16,-11 0-16-16,-4 3 19 16,-6 6-7-16,-8 9-9 15,0 3 13-15,0 3-24 16,0 0-2-16,0 0-6 15,0 0-14-15,-8 21 9 16,1 15 0-16,0 9 10 16,7 3-7-16,0-6 2 15,0 1 0-15,14-7-4 16,26-12-16-16,-11-3-3 16,11-10-17-16,7-11-18 15,0 0-25-15,-14 0-47 0,3-23-39 16,-18-14-43-16,-18-11-153 15</inkml:trace>
  <inkml:trace contextRef="#ctx0" brushRef="#br0" timeOffset="2160">2789 404 607 0,'0'0'137'0,"0"0"12"15,0 0-40-15,0 0-39 16,0 0-27-16,0 0-32 15,-184-46 2-15,184 46-13 16,0 15 1-16,0 6 6 16,7 0-7-16,22 1 1 15,18-7 9-15,-7-3-6 0,7-10 8 16,-8-2 24-16,-17 0 24 16,4 0 8-16,-12 0-17 15,-14-21 11-15,0-3-10 16,0-3-28-16,0 3-2 15,-14 4-16-15,-19 4-6 16,11 7-2-16,-3 9-11 16,10 0-32-16,15 6-42 15,0 40-71-15,0 4-16 16,47 10-171-16</inkml:trace>
  <inkml:trace contextRef="#ctx0" brushRef="#br0" timeOffset="2424">3187 737 739 0,'0'0'244'0,"0"0"-105"0,0 0 34 16,0 0-57-16,0 0-30 15,0 0-56-15,-29-63-30 16,58 84-4-16,11 21-3 15,14 9 14-15,-7 3-3 16,7 4-4-16,-7-4 0 16,0-6-2-16,-7-6 8 0,7-6-12 15,-7-12-56 1,-11-12-109-16,-11-12-31 0,-11 0-54 16,-7-9-208-16</inkml:trace>
  <inkml:trace contextRef="#ctx0" brushRef="#br0" timeOffset="2608">3563 830 470 0,'0'0'123'0,"0"0"14"16,-72-183 12-16,57 144-15 16,8 12-34-16,-7 14-8 15,7 11 6-15,7 2-37 16,0 0-9-16,0 0-52 16,-11 18-9-16,-4 24 7 15,-6 15-1-15,-12 9 3 0,-14 0 3 16,-7 7 1-16,14 2-8 15,0 0-148 1,18-6-161-16</inkml:trace>
  <inkml:trace contextRef="#ctx0" brushRef="#br0" timeOffset="3420">5419 382 651 0,'0'0'332'15,"0"0"-214"-15,0 0 20 16,0 0 12-16,0 0-53 16,0 0-19-16,-7-36-38 15,7 36-27-15,0 0 1 16,-7 0-14-16,-12 18-5 16,5 22 4-16,-8 16 2 15,-3 8 3-15,11 1-4 0,14-4 0 16,0-1-4-1,0-11 11-15,28-8-7 16,27-7 0-16,24-11 3 0,8-7-13 16,14-10 8-16,-17-6-62 15,-5 0-24-15,-25-12-66 16,-28-21-31-16,-26-4-15 16,-26-8-146-16</inkml:trace>
  <inkml:trace contextRef="#ctx0" brushRef="#br0" timeOffset="3618">5245 331 481 0,'0'0'122'0,"0"0"-18"0,0 0 53 16,-115-174-35-16,115 141-54 15,32 0-28-15,51-1-20 16,30 7-11-16,2 9-2 16,8 15-1-16,-11 3-6 15,-10 0 0-15,-34 24-5 16,-13 13 5-16,-41 4-6 15,-14 11-63-15,-14 2-119 16,-62 3-233-16</inkml:trace>
  <inkml:trace contextRef="#ctx0" brushRef="#br0" timeOffset="4088">5144 599 273 0,'0'0'140'15,"0"0"-32"-15,0 0 24 16,0 0-43-16,0 0 9 0,0 0 9 15,228 9-47-15,-127-9-3 16,1 0-25-16,-8-13-10 16,0 2 9-16,-11-1-19 15,-25 2 7-15,-4 2 6 16,-25-5 0-16,-11 5 34 16,-11-5 10-16,-7 1 0 15,0 1-3-15,0-1-35 16,0 2 11-16,0 5 1 15,0 5-34-15,0 0 14 16,0 0-23-16,0 0-5 16,0 0 2-16,0 3-16 0,0 26 19 15,22 10-8-15,3 7 17 16,-10-1-9-16,17 0 0 16,5-3 1-16,2-9-8 15,1-6 7-15,-7-12-2 16,-4-9-2-16,-4-6 8 15,4 0 0-15,-4-21-2 16,4-15 2-16,-4-9 13 16,-3-6-12-16,3-3 10 15,-10 6 9-15,-1 9-22 16,-3 12 6-16,-3 8-8 16,-8 13 5-16,0 6-14 15,0 0-3-15,14 12-75 0,0 30-98 16,12 10-70-1,-19 5-164-15</inkml:trace>
  <inkml:trace contextRef="#ctx0" brushRef="#br0" timeOffset="5783">6815 713 865 0,'0'0'181'0,"0"0"-54"16,0 0 21-16,0 0-44 0,0 0-42 16,-94-162-15-1,87 156-43-15,0 6 13 0,-4 0-17 16,-3 0-14-16,-8 27 12 16,-11 12-6-16,12 9 7 15,2 0-1-15,12-6-49 16,7-5-2-16,0-10-9 15,7-10-3-15,26-11 27 16,0-6-1-16,-4 0 39 16,3-2 0-16,-3-19 8 15,-11-4-2-15,-3 2 23 16,-8 1 1-16,-7 1 20 16,0 9-28-16,0 6 0 0,0 0 11 15,0 6-33 1,0 0 0-16,0 0-4 0,0 0-26 15,7 12 25-15,18 15-2 16,4 1 6-16,18-7-15 16,8-7-19-16,2-7 24 15,5-7 7-15,-8 0 2 16,-7-7-2-16,0-23 4 16,-7-3 0-16,-11-12 17 15,-14-6-13-15,3-6 36 16,-18-9 7-16,0 2-12 15,0 1 11-15,-26 6-20 16,-3 12 5-16,4 15 7 16,11 12-24-16,6 11 14 0,-10 5-21 15,18 2 0-15,0 0-14 16,-14 9-5-16,7 39 12 16,-1 21-10-16,8 10 18 15,0 4-8-15,0 2 0 16,0-7 1-16,29-12-11 15,11-15-14-15,0-11-23 16,0-19 25-16,-1-9-8 16,5-12 18-16,-12 0-3 15,1 0 15-15,-4-25-2 16,-4-4 7-16,-10-8-5 16,-8-5 27-16,11-3-16 15,-18 3 16-15,0 6-13 0,0 12-8 16,0 9 25-1,0 12-25-15,0 3-1 0,0 0-5 16,0 0-15-16,0 20 5 16,0 26 9-16,0 5 1 15,0 0-7-15,0-6 7 16,0-3-3-16,14-9 1 16,26-8-53-16,-4-7 47 15,4-15-4-15,0-3 3 16,7 0 3-16,-14-15 8 15,3-16-2-15,-4-5 14 16,-10-5-11-16,-4 1 21 16,-18 4-10-16,0 12-3 15,0 9 15-15,0 6-25 0,0 9 4 16,0 0-5-16,0 0-21 16,0 18 8-16,0 18 11 15,0 3 2-15,0 0-9 16,0-3 5-16,22-5-14 15,10-10 7-15,8-9-23 16,7-10 29-16,-11-2-2 16,4 0 7-16,7-6-5 15,-7-23 5-15,0-5 0 16,-4-1 2-16,4 2 8 16,-8 2-10-16,8 7 0 0,-11 3 2 15,4 9-11 1,-4 12 9-16,-4 0-7 0,-11 0-5 15,12 24-34-15,-26 3 8 16,0 0-14-16,0-6-4 16,0-3 8-16,0-9 2 15,0-3 28-15,0-6 13 16,0 0 10-16,0 0-1 16,0-9 4-16,0-15-6 15,-8 0 4-15,-17 3-4 16,-7 0-2-16,10 3 8 15,7 9-1-15,-10 3-5 16,11 6-2-16,-1 0-15 16,-10 24 9-16,18 15 6 0,-1 3-4 15,8 1-3-15,0-1-30 16,0-15-6-16,29-9-14 16,-11-7 12-16,4-11 30 15,-8 0 1-15,12 0 14 16,-12 0 1-16,4-11 7 15,-10-5-1-15,-1 8-5 16,0-1 1-16,0 3 0 16,11 6-3-16,-10 0 0 15,13 0 0-15,-6 0-12 16,3 0 8-16,11 6-19 16,-4 6-27-16,4-7 20 15,18-1-4-15,0-4 9 0,18 0 25 16,4 0 0-1,-8-19 2-15,12-14 24 0,-19-12 48 16,0-9 43-16,-7-9-28 16,-18-12 6-16,-11-3 6 15,-18-7-31-15,0 4 2 16,-7 15-13-16,-33 12-26 16,1 20 17-16,6 17-29 15,11 13-10-15,-3 4-11 16,3 21-9-16,-10 34 9 15,3 17 0-15,3 9 0 16,19 4-5-16,7-7 5 0,0-9-35 16,0-9-57-1,26-8-56-15,3-14-38 0,3-10-84 16,-3-11-358-16</inkml:trace>
  <inkml:trace contextRef="#ctx0" brushRef="#br0" timeOffset="6099">8859 557 589 0,'0'0'107'0,"0"0"-5"15,0 0 10-15,0 0-75 16,0 0-27-16,0 0-10 16,149-18 0-16,-59 18 3 15,4 0-1-15,-14 0 8 16,-26 0-9-16,-7 0-1 0,-18 0 1 15,-4 0 19-15,-10 0 5 16,-15 0 21-16,0 0 26 16,0 0-33-16,0 0 7 15,7 0-46-15,4 18-1 16,-4 12-5-16,15 9 7 16,-15-3-1-16,4 3 0 15,-4-3 9-15,0-3-18 16,-7-6-42-16,7-3-88 15,1-9-47-15,-8-5-320 16</inkml:trace>
  <inkml:trace contextRef="#ctx0" brushRef="#br0" timeOffset="6411">9507 265 686 0,'0'0'141'15,"0"0"-19"-15,0 0-26 16,0 0-13-16,0 0-72 16,0 0-5-16,-65-48-6 15,65 51-5-15,0 15-5 16,0 0 10-16,0-3-11 16,0-3 3-16,25-3-22 15,-11-9 27-15,1 0-2 0,3 0 5 16,-11 0 18-1,0-15-8-15,-7-9 31 0,0 0-13 16,0 0-27-16,0 3 13 16,0 11-14-16,0 10-13 15,0 0-38-15,-7 22-157 16,7 23 25-16</inkml:trace>
  <inkml:trace contextRef="#ctx0" brushRef="#br0" timeOffset="7260">9764 626 907 0,'0'0'147'15,"0"0"-32"-15,0 0 17 16,0 0-62-16,0 0-27 15,0 0-11-15,-80-91-26 16,80 91-12-16,-7 0-3 16,0 27-2-16,-1 16 5 15,-3 2 7-15,11 3-1 16,0-6 0-16,0-6-16 16,26-5-2-16,14-13-2 15,-11-13-5-15,3-5 17 16,1 0 10-16,-19 0-2 0,-7-21 17 15,8-12-13-15,-15-6 34 16,0-3-11-16,0-9-8 16,-15 0 18-16,-32-1-22 15,8 11 9-15,-8 5-3 16,10 17-19-16,19 13 13 16,11 6-15-16,0 0-8 15,0 6 4-15,-8 30-8 16,4 12 12-16,11 7 0 15,0-4 3-15,11-9-7 16,25 0 4-16,11-12-27 16,0-6 15-16,-7-5-16 0,-7-14 12 15,-4-5 13-15,-4 0-9 16,-3 0 12-16,3-9 0 16,-3-18 3-16,10-2 10 15,-10-2-10-15,-8-2 13 16,12 3 14-16,-12 9-29 15,-7 9 26-15,4 9-21 16,-4 3 1-16,1 0-14 16,-1 6-7-16,7 24 14 15,5 3-8-15,-12 3 9 16,7 0-1-16,1-9 0 16,-4-3 0-16,3-9-4 15,0-3 4-15,5-8 0 0,-5-4-1 16,1 0 11-1,10 0-6-15,4-6 1 0,11-19-2 16,-8-8 17-16,15 4-19 16,-18-5 4-1,4 1 14-15,-12 9-15 0,5 6 12 16,-12 9-16-16,1 9 3 16,-5 0-9-16,12 0 2 15,-7 18 2-15,3 9-1 16,-11 3-12-16,0 3 3 15,8-3-38-15,-8 0-64 16,18-5-32-16,-18-7-126 0,1-13-451 16</inkml:trace>
  <inkml:trace contextRef="#ctx0" brushRef="#br0" timeOffset="7618">10816 427 708 0,'0'0'219'0,"0"0"-77"15,0 0-19-15,0 0-13 16,0 0-61-16,0 0 4 16,-87-126-35-16,80 126-13 0,0 0-5 15,-4 3-17 1,-3 21 17-16,14 3 0 0,0-3 1 15,0-5-5-15,0-5 4 16,7-5 0-16,18-5-6 16,4-4 18-16,-3 0-8 15,-5 0 1-15,5 0-1 16,-12-4 19-16,-14-11-15 16,0-3 8-16,0 3-5 15,0 3-11-15,-14 6-2 16,-19 6-44-16,11 0-80 15,-3 18-33-15,10 24-70 16,8 7-158-16</inkml:trace>
  <inkml:trace contextRef="#ctx0" brushRef="#br0" timeOffset="7974">10994 912 528 0,'0'0'270'0,"0"0"-187"15,0 0 4-15,0 0-43 16,0 0-44-16,0 0 0 16,0 5-4-16,0 11 13 15,0-5-9-15,0-1 0 16,7-1 2-16,11-3 17 15,4-3 10-15,-8-3 18 0,11 0 15 16,-10 0-12-16,3-6 38 16,-4-16-9-16,-6-5-31 15,-8 0 12-15,0-2-40 16,0-5-5-16,-8 4-2 16,-24 6-4-16,3 10-14 15,-11 4 5-15,8 10-28 16,3 0-70-16,3 3-101 15,12 21-68-15,14-3-475 16</inkml:trace>
  <inkml:trace contextRef="#ctx0" brushRef="#br0" timeOffset="8209">11196 611 665 0,'0'0'315'16,"0"0"-201"-16,0 0 24 16,0 0-24-16,0 0-48 15,0 0-66-15,148-30 0 16,-39 30 2-16,-8 0 7 16,-7 0-18-16,-14 0-22 0,-26 0-118 15,-7 0-77 1,-25 0-286-16</inkml:trace>
  <inkml:trace contextRef="#ctx0" brushRef="#br0" timeOffset="13478">0 1577 338 0,'0'0'262'16,"0"0"-132"-16,0 0 15 15,0 0-16-15,0 0-60 16,0 0-14-16,-18 0-27 15,29 0-3-15,43 0-13 16,15-4-3-16,32 1-2 16,26 0 8-16,36 3-7 15,25-3 21-15,36-3-13 16,4 4-8-16,21-2 16 16,16-2-21-16,-9 3 13 15,27 0-4-15,-12 0-10 0,18 3 13 16,-10 0-13-16,-4 0 1 15,-11 0 4-15,11 0-2 16,-11 0 0-16,0 0-5 16,-22-6 5-16,-25-3-7 15,-21-3 2-15,-8 4 0 16,-7-2-2-16,-11 4 6 16,10 3-4-16,-2 0 0 15,10 0 0-15,14 1-3 16,15-5 6-16,-3 1-3 15,-4-3 2-15,-8 0 6 16,8-3-7-16,0 0-1 0,-8 6 2 16,1 0-13-1,-22 6 14-15,-11-3-3 0,-4 3 0 16,4 0 4-16,0 0-7 16,11-3 3-16,0 3 0 15,-11-6-5-15,0 0 7 16,-11 0-2-16,-10 0 0 15,-5 3 8-15,-3-3-8 16,-7 6 0-16,15-3 0 16,-8 0-1-16,7 3 1 15,0-4 0-15,-10 4 0 16,3-5 6-16,-33-1-6 16,-28 0 0-16,-40 2 3 15,-26 2-5-15,-14-2 3 16,0-4-1-16,0 2 0 0,-47-3-22 15,-14 3-150-15,-26 2-232 16</inkml:trace>
  <inkml:trace contextRef="#ctx0" brushRef="#br0" timeOffset="15023">36 1823 114 0,'0'0'338'16,"0"0"-214"-16,0 0-38 15,0 0 14-15,0 0-31 0,0 0-12 16,0 0 7-16,11 0 10 15,-4 0-43-15,1 0-6 16,13 0 0-16,12 0-14 16,14 0 31-16,14 0-9 15,12 0-7-15,10 0 8 16,25 0-21-16,19 0 2 16,21 0 7-16,15 0-19 15,0 0 13-15,11 3-16 16,-12 3 5-16,12-3-1 15,-4 3-4-15,11-6 0 16,-11 3 1-16,0-3 7 16,11 0-8-16,-11 0 0 0,-11 0 6 15,-3 3-5-15,-8 0-1 16,-11 0 0-16,4 3 0 16,8-3 6-16,-8-3-6 15,0 0 0-15,0 0 1 16,7 0-3-16,-17 0 6 15,10 0-4-15,-8 0 0 16,5 0 1-16,-4 0-1 16,7 0 0-16,29 0 0 15,11-9-7-15,29 0 7 16,10-3 0-16,-3 3-1 16,-7-3 10-16,-15 3-10 15,-14 3 1-15,-18 0 0 0,-15 3-3 16,-25 0 5-16,-3 0-2 15,-12 3 0-15,-6-3 5 16,-1 3-5-16,0-3 0 16,-7 3 0-16,7 0-2 15,-6-3 2-15,6 3 0 16,-7-3-1-16,-11 3 5 16,11-3-5-16,0 0 1 15,7-3 0-15,15-4-9 16,18 5 9-16,14-4 0 15,1 0-1-15,-1-1 4 16,-7 5-3-16,-11-1 0 0,-10 0 0 16,-5 0-1-16,-13 0 1 15,6 0 0-15,-14-1-1 16,15 5 4-16,-1-2-3 16,26 2 0-16,-7-2 2 15,3-2-7-15,-3 1 5 16,-19-1 0-16,-6 0 0 15,-16 0 3-15,-10 0-3 16,11 3 0-16,-25-7 0 16,-8 4-1-16,-14 4 1 15,-8-2 0-15,-3 4-4 16,-4 0 11-16,4 0-11 16,11-3 4-16,-7 3 0 15,7 0-2-15,-19-2 2 16,1-2 0-16,-22 2-2 0,0-2 12 15,0 2-10-15,0 2 0 16,0 0-8-16,0 0 3 16,0 0-61-16,0 0-57 15,0 0-67-15,-29 0-194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5:19.0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681 291 828 0,'0'0'212'0,"0"0"-41"0,0 0-12 16,0 0-73-1,0 0-12-15,-116-168-35 0,77 150-23 16,-1 9 17-16,0 3-28 16,11 6 1-16,-18 0-6 15,14 0 7-15,4 12-11 16,4 15 4-16,11 3 0 15,14 10-8-15,0 1 7 16,0 7-6-16,54 4 5 16,7 2-2-16,19-3-3 15,3 0 6-15,4 3 1 16,-18-3-4-16,-4-3 3 0,-29 0 1 16,-3-6-3-1,-33-5 8-15,0-4-8 0,0-6 3 16,-62-9 0-16,-17-9 3 15,-16-6 3-15,-20-3-5 16,13 0-1-16,-6-15 4 16,21-6-5-16,18-3 1 15,8-3 0-15,21 8-1 16,22-2 1-16,18 10-45 16,0-5-69-16,47-7-137 15,47-4-68-15</inkml:trace>
  <inkml:trace contextRef="#ctx0" brushRef="#br0" timeOffset="1717">1093 388 346 0,'0'0'605'15,"0"0"-422"-15,0 0-1 16,0 0-52-16,0 0-41 15,0 0-25-15,0-114-14 16,0 110-28-16,0 4-1 16,0 0-21-16,0 18-1 15,8 24-5-15,10 10 7 16,-11 4-1-16,0 2 0 16,0 8 9-16,-7 1-11 0,0-7 2 15,0-10 0 1,0-17-2-16,0-12 2 0,0-11 0 15,0-7 0-15,0-3 4 16,0 0-1-16,0-3 1 16,0-30-2-16,0-6 0 15,-7-9-2-15,-25 2 0 16,3 1-1-16,-26 12 4 16,16 3-3-16,-8 12 0 15,7 6 2-15,0 3-10 16,26 6-1-16,-1 3 9 15,15 0-3-15,0 0-17 16,0 0 5-16,0 0-4 16,7 12 0-16,48-3 13 15,13 3-3-15,26-6 9 0,0-6 0 16,-7 0-1-16,-11 0 1 16,-3 0 0-16,-26-9 1 15,-8-3 0-15,-17 6 3 16,-15 3-4-16,-7 0 17 15,0 3-13-15,0 0 18 16,0 0-18-16,0 0-2 16,0 0-4-16,15 3-7 15,17 21 9-15,8 6-6 16,7 1 14-16,-7 1-10 16,-4-4 2-16,-18-5 0 15,-10-2-4-15,-8-5 4 0,0-1-2 16,0-7-1-16,0-1-22 15,-26-7 18-15,4 0 1 16,-10 0 6-16,17-19 0 16,8-4 0-16,7-8 0 15,0 2 0-15,0-5-2 16,7 4-1-16,26 0 3 16,-4 9-1-16,11 6-6 15,-8 3-5-15,-3 12 10 16,4 0 2-16,-4 0-10 15,-4 0 10-15,8 9 0 16,-19 6 1-16,8 0-3 16,3 0 3-16,-10 3-1 0,-1 0 0 15,4 3 2-15,-3 0-5 16,-8-3 3-16,0 1 0 16,4-7-3-16,-4-10 5 15,-7 1-2-15,7-3 0 16,1 0 5-16,-8 0 0 15,14-17-3-15,4-14 0 16,4-2 0-16,3 3-1 16,-10 3-1-16,6 6 0 15,-10 6 4-15,-11 9-3 16,0 6-1-16,7 0-5 16,1 0 3-16,6 15-15 0,1 15 17 15,3 0 0 1,-4 0 4-16,1-3-9 0,3-6 5 15,-11-9-18-15,0-6 8 16,-7-2-23-16,7-4 13 16,1 0 16-16,10 0-3 15,-4-16 7-15,8-11 1 16,-4 3 1-16,4 0 1 16,-8-3-3-16,4 9 0 15,-3 3 0-15,-8 9 4 16,0 6-11-16,4 0 4 15,-4 0-20-15,15 12 21 16,3 15-4-16,-3 0-3 16,3-6-4-16,4 0-16 15,4-9 23-15,-4-8-4 0,11-4 9 16,-1 0-2-16,-6-4 6 16,-4-19-2-16,-11-4 11 15,4-4-9-15,-15 1 25 16,-7 0-12-16,0-3 0 15,0 6 11-15,-15 6-16 16,-10 9 6-16,-4 5-11 16,-3 7-1-16,10 0-10 15,4 0 5-15,3 25-2 16,15 8-5-16,0 0-10 16,0-3-24-16,0-3-1 15,15-9 3-15,3-6 8 0,4-6 5 16,-8-6 10-16,11 0 10 15,-10 0 6-15,3 0 4 16,-18-9 12-16,7 0 20 16,-7 3 10-16,0 3-4 15,0 3-4-15,0 0-11 16,0 0-27-16,0 27 0 16,0 28 1-16,0 17 4 15,0 12 13-15,0 6-9 16,0 9-1-16,0 4 9 15,0-5-16-15,0 2 11 16,-7-3 5-16,-11-10-12 16,3-4 4-16,1-7-6 0,-4-13-2 15,11-9 5-15,-1-18-5 16,-6-9-1-16,7-15 0 16,7-8 6-16,-11-4 2 15,-11 0 6-15,-3-10 4 16,-11-23-8-16,-4-12-8 15,7-9-4-15,12-12-8 16,21-12-59-16,0-3-15 16,29-13-28-16,36 7-13 15,3 9-49-15,-6 17-25 16,-8 13-53-16</inkml:trace>
  <inkml:trace contextRef="#ctx0" brushRef="#br0" timeOffset="2158">1828 141 285 0,'0'0'380'15,"0"0"-236"-15,0 0-27 0,0 0-30 16,0 0-87-16,0 0-8 16,0-24 6-16,0 48 4 15,0 0 3-15,0-3-3 16,40-6-2-16,-4-6 15 15,11-9 15-15,0 0 29 16,0 0 7-16,-15 0-9 16,-3-21 14-16,-3-3 1 15,-19-6-2-15,-7 0-14 16,-7 0-40-16,-48-3-6 16,-6 9-10-16,-4 8-8 15,11 14 6-15,14 2-84 0,18 2-78 16,22 32-46-16,0 11-129 15</inkml:trace>
  <inkml:trace contextRef="#ctx0" brushRef="#br0" timeOffset="148247">3365 388 706 0,'0'0'104'0,"0"0"7"16,0 0-42-16,0 0-28 16,0 0 7-16,0 0-23 15,0 0-10-15,-18-18-1 16,18 18-14-16,0 0-1 15,0 0-10-15,-7 3 11 16,0 8 4-16,7-7-4 16,0-2-2-16,0-2-1 15,0 0 3-15,0 0 0 16,0 0 14-16,14 0-5 16,4 0 25-16,4 0 27 0,-15-12-5 15,8-3 22-15,-5-2-30 16,-10 1 0-16,0 8 2 15,0-1-30-15,0 9 4 16,0 0-24-16,0 0-11 16,0 0 10-16,-18 0-24 15,11 5-22-15,-7 26-30 16,-1 2-85-16,15 6-11 16,0 0 8-16,0-3-132 15</inkml:trace>
  <inkml:trace contextRef="#ctx0" brushRef="#br0" timeOffset="148676">3514 842 726 0,'0'0'138'15,"0"0"0"-15,0 0-37 16,0 0-11-16,0 0-58 16,0 0-12-16,-58-36-4 0,50 36-16 15,1 0 0-15,7 20 0 16,0 5 1-16,0 2 2 15,0-3-3-15,7-3 0 16,26-6 3-16,0-3 2 16,-12-9 0-16,-6-3 6 15,3 0 0-15,-11 0 47 16,0 0 31-16,-7-24-7 16,0 3-24-16,0 0-25 15,0 3-3-15,0 6-30 16,-32 3-4-16,3 9-11 15,-4 0-104-15,1 9-134 16,10 27-375-16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10T13:08:27.1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09.0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0 801 0,'0'0'209'15,"0"0"-42"-15,0 0-40 16,0 0-19-16,0 0-38 16,0 0-51-16,0 0 12 15,0-3-25-15,0 3-4 0,0 9 2 16,0 0-3-16,0 6-1 16,0 6 0-16,0 1 11 15,0 5-11-15,0-4 0 16,0 2 1-16,0-2-5 15,0-2 4-15,0-3 0 16,14 1-1-16,19-7-6 16,6-3 6-16,8-9-4 15,-10 0 5-15,17 0 13 16,-14 0-10-16,-8-15 4 16,8-6 1-16,-18-4-3 15,3 5 9-15,-10 1-4 16,-8 1-6-16,-7 7 25 15,0-2-18-15,0 5 4 16,0-5 1-16,0 4-8 0,-15 4-16 16,-3-1 8-16,4 2 0 15,7 1-12-15,-1 3 12 16,8 0 0-16,0 0-1 16,0 0-2-16,0 0 0 15,0 0 1-15,0 0-22 16,0 0 13-16,0 0-24 15,15 13 35-15,17 10-7 16,5 8 9-16,10-2-4 16,7 4 2-16,-7-2 0 15,-7-4-2-15,-15-6 3 16,-11 0-2-16,-14 2-9 0,0 2-96 16,-47 2-16-1,-21-3-65-15,-19-3-144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12.8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22 406 363 0,'0'0'306'16,"0"0"-124"-16,0 0-37 16,0 0-34-16,0 0 11 15,0 0-36-15,0 0-1 16,0-120-33-16,-8 120-28 15,8 0 4-15,0 0-28 16,0 0-3-16,-7 0 2 16,7 9-29-16,0 24 30 15,-7 7-2-15,7-2 5 0,0 1-6 16,0-8-16-16,0-10-25 16,0-6 8-16,14-9-14 15,1-4 31-15,10-2 9 16,-10 0 10-16,10 0 19 15,-3 0-18-15,-8-15 1 16,-3-3 11-16,-4-5-12 16,1-2 19-16,-8 2 1 15,7 4-8-15,-7 13 16 16,0 4-28-16,0 2-1 16,0 0-2-16,0 0-27 15,0 6 3-15,0 17 5 16,7 2-16-16,11-2 11 15,11-2-29-15,-4-3 32 16,4-8 21-16,-3-7-10 0,-5-3 12 16,5 0 7-16,-5-3-6 15,-6-19 12-15,3-1-13 16,-11 2 10-16,-7-6 16 16,0 0-5-16,0 5 9 15,0 4-5-15,-7 6-12 16,0 3 13-16,-4 9-26 15,4 0-7-15,-1 0 2 16,1 0-25-16,0 12 27 16,0 21-14-16,7 0-67 15,0 0 9-15,21-2 8 16,26-10 24-16,8-6 42 0,6-15-8 16,4 0 9-16,-11 0 6 15,-6-25-6-15,-1-7 24 16,-26-14 32-16,5-5 10 15,-12-6-12-15,-14-6-13 16,0 3 36-16,0-1-7 16,-25 13-38-16,3 13 13 15,8 10-13-15,-5 19-6 16,12 3-18-16,0 3-8 16,-7 0-10-16,6 36-15 15,-3 22 25-15,4 11 2 16,0 6-2-16,7-6-14 15,0-6-3-15,0-11-59 0,14-14 24 16,12-14 6 0,-5-9 8-16,-2-5 13 0,-5-10 6 15,8 0 19-15,-4 0-6 16,4-12 14-16,-8-13-6 16,4 4 1-16,-3 0-2 15,-15 9 10-15,7 3-11 16,-7 9 0-16,0 0-5 15,7 0 4-15,11 0-10 16,11 24 6-16,-4 3-9 16,4 0 1-16,4-2-38 15,-1-7 1-15,-10-3 47 0,11-13-3 16,-12-2 6 0,-3 0 11-16,-3-2-9 0,-8-25 18 15,-7-4 12-15,0-5 5 16,0-3 6-16,0-3-7 15,0 6 12-15,-14 0-9 16,-12 12-15-16,5 6 12 16,3 12-25-16,10 6-11 15,1 0-8-15,-7 21-25 16,6 24 33-16,1 9 0 16,7 3-49-16,0-2 38 15,15-13-16-15,24-13-11 16,-2-7 30-16,10-13-11 0,-8-9 19 15,1 0-1 1,-7 0 4-16,3-9 5 0,-11-15-8 16,-3-1 1-16,-4-2 9 15,-11 6-6-15,1 3 17 16,-1 7 8-16,-7 7-23 16,0 4 2-16,0 0-8 15,0 0-27-15,14 15 20 16,-7 9-6-16,4 1 12 15,4-4 1-15,-8-6-32 16,0-3 8-16,1-6 5 16,2-3 0-16,-2-3 18 15,-1 0 2-15,15 0 1 0,-4-7 3 16,3-13-2-16,5-1 4 16,-12 2-5-16,1 4 0 15,3 7-1-15,-4 4-1 16,1 4-1-16,10 0 1 15,-3 19-18-15,10 14-29 16,-10 6-149-16,10 0-117 16</inkml:trace>
  <inkml:trace contextRef="#ctx0" brushRef="#br0" timeOffset="774">2348 418 776 0,'0'0'180'0,"0"0"-35"15,0 0 0-15,0 0-85 16,0 0-18-16,0 0-42 16,0 0-16-16,-65 0 14 15,57 46 1-15,8-1 1 16,0-3 0-16,0-3-6 15,18-12-10-15,4-6-31 16,3-9 2-16,4-12 37 16,4 0 1-16,-4 0 7 15,3-12 9-15,1-12-6 0,-11-3 7 16,-8-1-1 0,4-1 11-16,-10 4 17 0,-1 4-25 15,-7 9 23-15,0 6 0 16,0 4-16-16,0 2-11 15,0 0-8-15,7 0-24 16,0 18 3-16,4 15 8 16,4-1 10-16,-1 1-20 15,19-6-10-15,-4-11 11 16,3-5-1-16,8-11-1 16,-11 0 23-16,3 0-3 15,1-5 4-15,-4-19 3 16,-4-6 4-16,-10-3 3 0,-15-6 22 15,0-4-5 1,0 5 13-16,-8 1-27 0,-24 14-1 16,10 7 1-16,4 10-11 15,11 6-4-15,7 0 1 16,-7 22-24-16,7 19 21 16,0 7-13-16,0-2-40 15,0-7 17-15,39-9-22 16,8-9 22-16,15-12 5 15,-8-9 23-15,0 0 7 16,-7 0 5-16,0-16 0 16,-14-7 1-16,-18-8 5 15,-1-2 25-15,-14-3 14 16,0-3 7-16,0 3 7 0,-14 6-31 16,-15 6 6-16,10 12 12 15,5 9-45-15,14 3 8 16,0 0-9-16,0 39-15 15,0 12 7-15,0 12 8 16,0-3-4-16,0-6-60 16,22-5-82-16,10-7-47 15,8-12-481-15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14.6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1 328 791 0,'0'0'127'16,"0"0"-30"-16,0 0-14 15,0 0-17-15,0 0-13 0,0 0-19 16,0-147 4-16,7 120 3 16,11-3-6-16,-11-1 13 15,0 2-5-15,-7 8-7 16,0 3 2-16,0 9-20 15,0 5-3-15,0 2-5 16,0 2-1-16,0 0-16 16,0 0 7-16,0 0-12 15,0 0 7-15,0 0-5 16,0 0-1-16,8 12-2 16,10 15-3-16,-11 9 12 15,15 6-8-15,10 6-15 16,-10 9 11-16,10-3-21 0,1-2-7 15,-4-10 20 1,-15-7-19-16,-14-10 33 0,0-7-6 16,0-9-12-16,0-3 2 15,0-4-4-15,-43-2 30 16,-15 0 17-16,4 0-17 16,7 0 7-16,18-5-5 15,4-7 1-15,25 2 18 16,0-1-9-16,0 5 8 15,0-6 1-15,7 3-19 16,40-7-1-16,0 2-1 16,25-1 0-16,-3-4-2 0,3-2 6 15,-10-3-4 1,-1 0 0-16,-14-6 7 0,-7 0-3 16,-25-3 19-16,-8-6 4 15,-7 0 15-15,0 3-25 16,0 9 15-16,-7 9 2 15,-1 9-27-15,1 5 9 16,7 4-16-16,-7 0-14 16,-4 6 3-16,-3 36-10 15,-1 10 19-15,15 2-5 16,0-3-45-16,0-9 26 16,0-6-16-16,29-8 10 15,11-13 27-15,7-7-23 16,7-8 28-16,8 0-4 15,3-8 12-15,-4-19-6 0,-14-7-1 16,-14-2 2 0,-12-6 21-16,-13 0 4 0,-8-3 17 15,0 6 7-15,0 9-32 16,-15 15 14-16,-10 5-21 16,10 10-13-16,-6 0-1 15,-5 13-13-15,5 26 14 16,3 9-5-16,3 3 12 15,15 0-14-15,0-6 7 16,7-3-35-16,26-5 7 16,14-8-42-16,0-4-12 15,7-4-103-15,1-13-204 0</inkml:trace>
  <inkml:trace contextRef="#ctx0" brushRef="#br0" timeOffset="840">1762 184 935 0,'0'0'180'0,"0"0"-37"0,0 0-14 16,0 0-31-16,0 0-51 15,-83-166-11-15,50 152-29 16,5 10-2-16,-5 4-10 16,0 0-4-16,-14 12 4 15,18 31 1-15,-10 5 7 16,13 6-15-16,19-6 12 15,7-6-48-15,0-9 30 16,33-12-18-16,6-9 4 16,1-6 26-16,-4-6 5 15,4 0 1-15,-7-8 2 16,-4-17-1-16,3-2 16 0,1-9-9 16,-11 3 16-16,-8 0-2 15,-14 3-14-15,0 9 26 16,0 8-11-16,0 11-12 15,0 2 4-15,0 0-15 16,0 0-13-16,0 6-6 16,7 21 6-16,4 9 5 15,4 0 8-15,-1-6 0 16,19-6-8-16,-12-6 8 16,12-6 0-16,-1-6-2 15,-10-6 9-15,11 0-4 16,-12 0-3-16,5 0 0 15,-19-12 11-15,0-3-7 0,8 0-4 16,-15 1 3-16,7-2 8 16,-7 4-8-16,0 3-3 15,0 6 0-15,0 3-3 16,0 0 3-16,11 0-6 16,3 3-7-16,1 21-8 15,10 3 18-15,-11-3-4 16,1-6-10-16,3-6 12 15,-4-5-9-15,-6-7 14 16,6 0-2-16,12 0 11 16,-5-7-5-16,12-17-1 15,7-3 0-15,-4 0 10 0,-4 3-13 16,8 9 2 0,-7 3-2-16,-12 9 5 0,12 3-10 15,-4 0 5-15,11 0-5 16,-1 24-3-16,8 3-8 15,-18 3-74-15,-11 0-111 16,-3-6-173-16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17.3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84 768 0,'0'0'203'16,"0"0"-41"-16,0 0-4 16,0 0-64-16,0 0-5 15,0 0-49-15,0-36-8 16,0 36-23-16,0 0-9 15,-8 0-1-15,-10 6-14 16,-3 21 15-16,13 6 0 16,8 3 0-16,0 0-23 15,0-3 7-15,22-5-20 0,18-5 26 16,-8-11-17-16,-3-6 4 16,-3-6 21-16,-12 0-6 15,1-2 8-15,-5-23 5 16,-2-4 1-16,-8-4 3 15,0-1-1-15,0-2 8 16,-8 3 15-16,-17 3-29 16,-7 6 5-16,10 9-7 15,-11 9 0-15,4 6-2 16,-10 0-8-16,6 3 9 16,11 27-10-16,8 6 4 15,3 6-48-15,11 6 4 16,18 0 19-16,44-6 16 15,6-15 6-15,19-9 10 16,0-14-5-16,-18-4 7 0,-8 0-2 16,-7-18 8-16,-14-7-7 15,-7-4 44-15,-19 4 6 16,-7 2 5-16,-7 1-3 16,0 10-17-16,0 6 17 15,0 3-22-15,0 3-30 16,0 0-2-16,0 0-1 15,0 12-21-15,-7 27 20 16,-7 18 1-16,-1 15 2 16,4 9 0-16,4-2 8 15,7-4-14-15,0-9 6 16,0-14-16-16,0-17 12 0,0-14-27 16,0-11 26-16,0-10-2 15,0 0 14-15,0 0 14 16,0-16 2-16,0-22-9 15,0-22-2-15,0-16-9 16,0-17-2-16,25-6-1 16,15 0 3-16,-4 17-3 15,-3 25 0-15,-11 21 0 16,-11 18 3-16,-4 12-3 16,7 6-8-16,8 0 1 15,11 0-25-15,6 24 21 16,-10 0-36-16,-3 9-34 15,-12 3-1-15,-7 0 20 0,-7 0-15 16,0-3 8-16,0-8-9 16,-7-7 6-16,-7-12 36 15,14-3 30-15,0-3 5 16,0 0 1-16,0 0 0 16,0 0 9-16,0 0-6 15,0 0-5-15,7 0 2 16,7 0 0-16,19-7 16 15,7-20-15-15,-1-2 28 16,-2-8 21-16,10 1-19 16,-15 6 33-16,-25 3-12 15,1 3 8-15,-8 9 22 0,0 0-17 16,0 6-18-16,-8 3-21 16,1 3-25-16,-18 3-2 15,18 0-7-15,-15 0 6 16,-3 12-8-16,17 6 10 15,8-6-6-15,0 3-17 16,0 0-8-16,0 1 29 16,33-2-15-16,14-5 15 15,14 1-5-15,1-10 7 16,3 0 0-16,-11 0 1 16,-17 0 5-16,-5 0-6 15,-10-10 5-15,3-8-2 16,-18 0 28-16,8 0-6 15,-15 0 8-15,0 6 18 16,0 3-36-16,0 3 10 0,0 6-10 16,0 0-13-16,0 0-4 15,0 0-3-15,11 9-14 16,10 24 15-16,5 6-1 16,3 6 4-16,-4 3-4 15,4-3-9-15,-4 1 9 16,-10-7-17-16,-8-3 7 15,0-12-3-15,-7-6-21 16,0-9 13-16,0-6-4 16,-14-3 18-16,-8 0 12 0,-11 0 8 15,8-21-3-15,18-4-4 16,7-8-1-16,0-11-1 16,47-8-3-16,40-2-21 15,14 9-38-15,-14 18-22 16,-18 18 20-16,-15 9 6 15,-22 0-52-15,-17 12-1 16,-8 18-41-16,-7 12-260 16</inkml:trace>
  <inkml:trace contextRef="#ctx0" brushRef="#br0" timeOffset="607">2172 373 565 0,'0'0'161'0,"0"0"-36"16,0 0-14 0,0 0-13-16,0 0-35 0,0 0 0 15,8-154 16-15,-8 145-54 16,-26 4-14-16,5 5-11 16,-12 0-2-16,11 0-3 15,-10 11 5-15,3 22 0 16,11 10-4-16,11-1-2 15,7-3-9-15,0-6-3 16,0-6-41-16,14-16 19 0,19-7 3 16,-1-4 24-1,-3 0 9-15,4-9 8 0,-12-9-4 16,5 0 9-16,-12 3 0 16,-14 3 20-16,7 5-9 15,-7 1 1-15,0 6 0 16,0 0-21-16,8 0-16 15,10 21 10-15,-4 6 6 16,1 4 0-16,10-10 0 16,-3-6-2-16,10-9 1 15,1-6 0-15,10 0 1 16,-3-12 11-16,0-24-11 16,0-6 30-16,-19-6 16 15,5-4-6-15,-19 1 26 16,-7 3 6-16,0 0-28 0,0 9 15 15,0 6-30 1,0 12-1-16,-7 12-14 0,-1 6-12 16,8 3-2-16,0 0-9 15,0 14-12-15,0 29 13 16,0 11 2-16,0 3-13 16,0 3-20-16,0-8-60 15,0-7-10-15,0-9-53 16,0-15-18-16,0-12-82 15,0-9-302-15</inkml:trace>
  <inkml:trace contextRef="#ctx0" brushRef="#br0" timeOffset="1290">2458 232 285 0,'0'0'155'0,"0"0"-139"16,0 0 26-16,0 0 45 15,268 17-12-15,-174-11-12 16,-18-6-1-16,-15 0-1 16,5 0-11-16,-30 0 8 15,-11 0 3-15,-11 0-32 16,-6 0 14-16,-8 0 3 16,0 0 7-16,0 0 55 15,0 0-22-15,0-8-56 16,-15-5 9-16,-6 11-30 0,2 2-6 15,-2 0-3-15,3 0-12 16,3 17 9-16,1 20-9 16,14-1 12-16,0-3-3 15,0 0-6-15,7-12 6 16,40-6-5-16,-7-9 8 16,0-6-6-16,-4 0 13 15,4 0-7-15,-8-13 7 16,-3-14-2-16,-11-2 5 15,-3-8-7-15,-15-1 0 16,0 1 23-16,0 7-14 16,-8 6 5-16,-24 6-9 15,10 9-3-15,-3 3-5 0,3 6 0 16,4 0-13-16,-4 0 9 16,1 24 1-16,2 6 3 15,5 3-3-15,7 4-6 16,7 1 7-16,0-1-19 15,14-8-18-15,26-8 35 16,0-8-9-16,7-13 13 16,7 0-2-16,-7 0 11 15,-3-7-7-15,3-7-2 16,-8-1 0-16,-13 3 2 16,-12 5-1-16,1 7-1 15,3 0 0-15,-4 0-5 16,-7 10 4-16,19 20-4 0,-12 5 2 15,8 5-6-15,-15-4 8 16,11-9 1 0,-11-3-1-16,8-6-63 0,-8-6 9 15,4 1-70-15,-11-8-36 16,0-2-197-16</inkml:trace>
  <inkml:trace contextRef="#ctx0" brushRef="#br0" timeOffset="2151">3779 259 767 0,'0'0'121'0,"0"0"-20"0,0 0-17 15,0 0-23-15,0 0-15 16,0 0-41-16,-26-10-5 15,59 10-4-15,28 6 4 16,19 3 13-16,14-3-11 16,-4-6-2-16,-3 0 13 15,-14 0-9-15,-19 0-3 16,-25-3 11-16,-22-5-9 16,-7-4 24-16,0-3 43 15,0-4-30-15,0-2-6 0,-29-3-33 16,-11 3 0-16,0 3-1 15,-7 6 8-15,26 6-7 16,6 3-1-16,4 3 1 16,11 0-8-16,0 0 3 15,0 0 1-15,0 0 2 16,18 0-9-16,4 18 9 16,18 3 1-16,0 0 0 15,-4-3 4-15,-3-3-1 16,-19 3-3-16,11-3 0 15,-25 4 4-15,0 2-12 16,0 6 2-16,-25 2-118 16,-29 8-50-16,-8 2-353 15</inkml:trace>
  <inkml:trace contextRef="#ctx0" brushRef="#br0" timeOffset="2987">4556 436 792 0,'0'0'179'0,"0"0"-37"15,0 0-15-15,0 0 2 16,0 0-53-16,0 0-18 16,33-135-3-16,-33 135-37 15,0 0-2-15,0 0-16 16,0 0-14-16,7 27 14 16,0 14-14-16,11 17 14 15,-3-4 0-15,-1 0 3 16,1 0-5-16,-4-8 2 0,3-5 0 15,-7-7 3 1,-7-13-3-16,0-7 0 0,0-10 0 16,0-4 3-16,0 0-3 15,0 0 13-15,0-6-2 16,0-27 33-16,0-15-31 16,0-19 0-16,0-14-13 15,0-12 11-15,0-6-5 16,0 5-6-16,0 10 0 15,15 18-5-15,-4 21 5 16,-4 20 0-16,-7 17-3 16,14 8-19-16,12 0-13 0,10 33-16 15,11 15 32 1,0 6 6-16,-22 3-67 0,-10-6 50 16,-8-2 10-16,-7-13-33 15,0-1 11-15,-14-1-30 16,-33-4 7-16,-15-3-25 15,8-3-110-15,14-9-101 16</inkml:trace>
  <inkml:trace contextRef="#ctx0" brushRef="#br0" timeOffset="4710">5088 249 489 0,'0'0'228'15,"0"0"-92"-15,0 0 17 0,0 0-46 16,0 0-31-16,0 0-10 16,0-50-36-16,7 50-28 15,19 0-2-15,3 11-16 16,18 22 16-16,7 6 0 16,-14 3 2-16,-1-3-2 15,-17 1 0-15,-4-16 0 16,-11-7-7-16,-7-7 1 15,0-7-12-15,0-3-16 16,-18 0 24-16,-18 0 10 16,-4 0 0-16,15-15-1 15,11-3 1-15,6 3 0 0,8-4 2 16,0-2-2-16,0-2 1 16,47-1-2-16,0 3 1 15,-7 0 0-15,-4 5-2 16,-17 11 2-16,-5 1 0 15,-14 4-1-15,0 0-4 16,7 0 4-16,-7 0-6 16,7 12 4-16,12 18-5 15,-12 7 8-15,0 5 0 16,7-3-1-16,-6-6 5 16,17-3-4-16,-10-9 0 15,10-9 0-15,-11-9 1 16,15-3 5-16,-3 0-6 0,6-3 10 15,4-24-7-15,-10-6 14 16,-5-3 18-16,-13-3-13 16,-8-3 19-16,0-4-15 15,0 1 18-15,-15 1 15 16,-32 4-41-16,7 13 0 16,4 6-4-16,-4 9-13 15,15 9 1-15,3 3-2 16,-10 0-10-16,17 21 10 15,1 15-4-15,7 10 1 16,7 4 1-16,0 4-24 16,28 0 8-16,34-8-5 0,18-13 23 15,6-12-4 1,-2-21 9-16,-5 0-5 0,-17 0 0 16,-8-33 0-16,-7-1 11 15,-7-1-11-15,-19-1 0 16,-2 5 6-1,-12 10-1-15,0 7 5 0,0 8-2 16,-7 2-6-16,0 4-4 16,0 0-5-16,7 0-16 15,12 21 21-15,-5-3 2 16,-7 1-1-16,8-11 1 16,-15-4 0-16,11-4-4 15,-11 0 4-15,0 0 0 16,0 0 12-16,0 0-9 15,0-4 14-15,0-13-17 0,0-5 3 16,0 5-6-16,-26 1 3 16,12 5 0-16,-19 1-5 15,12 7-9-15,-12 3 14 16,19 0-10-16,-1 13 7 16,-10 25-10-16,17 1 12 15,8 10-18-15,0-4-8 16,0-3-13-16,33-9 23 15,3-6 12-15,18-15 5 16,12-9-1-16,-5-3 1 16,1 0 0-16,-8-21 4 15,-14-9-1-15,-8-3 2 0,-17-9 0 16,-1 0 11-16,-14-1 22 16,0 1-17-16,0 9 8 15,0 10 11-15,0 7-33 16,-7 7 19-16,-8 9-26 15,8 0-4-15,-11 0-5 16,4 30-6-16,-8 15 15 16,11 1-1-16,11 5-35 15,0-6 3-15,0-3 12 16,33-15-5-16,28-9 24 16,1-15-14-16,10-3 16 15,15 0 0-15,-18-33 7 16,-8-10-4-16,-7 1-1 0,-28-3-2 15,-12 3 24 1,-14-3-4-16,0 3 14 0,0 9 15 16,-14 6-42-16,-12 9 13 15,19 9-20-15,0 9 6 16,7 0-13-16,0 6-11 16,0 24 17-16,0 12-7 15,14 4 4-15,12 2-7 16,-12 0 1-16,11-3-5 15,-17-3 14-15,6-6-15 16,-14-6-11-16,7-9-4 16,-7-12-4-16,0-3 1 15,0-6-8-15,0 0 28 16,-14 0 14-16,-1 0 0 0,15 0 0 16,0 0 8-16,0 0-5 15,0 0 18-15,0-12-16 16,0-12-2-16,15-9 11 15,7-6-12-15,25-7 8 16,-8 2 9-16,1-1-1 16,0-1 14-16,-11 7-11 15,-4 6 5-15,-18 6 13 16,1 9-17-16,-8 9 4 16,0 6-9-16,0 3-16 15,0 0-2-15,0 0-11 16,0 12-4-16,0 18 13 0,7 3 3 15,0 3 0-15,4 1-5 16,4-2 5 0,-8 5-2-16,0-5 2 0,0 2-9 15,-7-4 8-15,0-3-7 16,0-3-5-16,0-6-2 16,0-3-37-16,-29-3 8 15,-36-6-9-15,-18-3-45 16,-18-3-220-16</inkml:trace>
  <inkml:trace contextRef="#ctx0" brushRef="#br0" timeOffset="7131">3287 1143 601 0,'0'0'335'15,"0"0"-189"-15,0 0-19 0,0 0-22 16,0 0-34-16,0 0-50 16,7-106-10-16,47 103-11 15,-7 3-2-15,7 0-7 16,-7 12 9-16,-7 19 0 15,-25 8-3-15,3 9-6 16,-18 3 7-16,0 3-3 16,-26 1 5-16,-13-5-5 15,-16-5 9-15,26-5-4 0,-3-17 0 16,17-4 9-16,15-13-12 16,0-4 3-16,0-2 0 15,0 0 6-15,22 0-2 16,25 0-4-16,15 0 5 15,17 0 3-15,8 0-16 16,29 0 8-16,18 0-207 16,-4-8-231-16</inkml:trace>
  <inkml:trace contextRef="#ctx0" brushRef="#br0" timeOffset="6458">277 1417 553 0,'0'0'223'0,"0"0"-62"16,0 0-34-16,0 0-30 15,0 0-13-15,0 0-49 16,94-142 17-16,-65 97 7 16,3-6-24-16,-17-1 17 15,3-2-23-15,-18 4-15 16,0 4 19-16,0 4-13 15,0 9 3-15,-25 15-3 0,10 12-19 16,-10 6 1-16,10 0-2 16,-17 21-14-16,3 24 9 15,4 21 5-15,3 7 0 16,15 2-1-16,7 0 7 16,0-12-15-16,7-8 6 15,22-17-18-15,3-10 20 16,1-13-9-16,14-9 9 15,-11-6-1-15,4 0 4 16,7-10 11-16,-7-19-13 16,0-2 2-16,-12-2-3 15,5-3 4-15,-11 3-3 0,3 3 5 16,-18 6 0-16,8 12-6 16,-8 9 1-16,4 3-8 15,-4 0 7-15,15 3-26 16,3 15 13-16,-10 3-13 15,-1-3-18-15,-7-6 20 16,4-3 3-16,-11-6 12 16,0 0 4-16,0-3 7 15,0 0-1-15,0 0 24 16,0-9-19-16,-11-9 9 16,-10 0-11-16,6 6-1 15,-10 3 12-15,18 3-11 16,-8 6-3-16,8 0-2 15,-11 0-24-15,3 21 26 0,1 15-4 16,7 0-13-16,7 0-22 16,0-6-4-16,21-2 3 15,1-10 35-15,11-7-22 16,-1-11 27-16,-3 0-2 16,-11 0 2-16,4 0-3 15,3-9 7-15,-18-9-4 16,1-3 11-16,-8 0-6 15,0 3 38-15,0-3-9 16,0 9-15-16,0 3 12 16,0 6-23-16,0 3-8 15,0 0-2-15,0 0-28 16,0 21 28-16,0 9 0 0,0 1-17 16,32-2 19-16,30-10-14 15,-1-7 14-15,19-12 0 16,-19 0 6-16,-6-6 1 15,-16-21-3-15,-17-4-2 16,-8 1 31-16,-14-3-4 16,0 3 6-16,0 6 15 15,0 3-34-15,0 6 14 16,-7 9-30-16,7 6 4 16,0 0-8-16,0 9-23 15,0 27 13-15,0 6 9 16,0 7-33-16,18-5 5 0,4-1 14 15,-7-7-14-15,3-6 19 16,-11-6-15-16,-7-12-1 16,0-3 0-16,0-9-24 15,0 0 36-15,0 0-1 16,-15 0 19-16,-10 0 14 16,3 0-14-16,11 0 4 15,4-3-2-15,7 3 5 16,0-4-14-16,0 4 7 15,0 0-19-15,26-2 16 16,13-7 1-16,16-3 2 16,13-13 7-16,-6-2-1 15,3-6-2-15,-11-6-2 0,-18-5 8 16,4-8 51-16,-14 1-2 16,-12-6-9-16,0 3-2 15,-14 9-13-15,0 15 17 16,0 12-16-16,0 8-11 15,0 10 6-15,0 0-31 16,0 0-8-16,-14 33-2 16,7 25 5-16,0 11 5 15,7 0 0-15,0 0-8 16,0-12 8-16,0-6-40 16,14-11-37-16,19-11-31 15,-5-13-68-15,12-10-29 0,-7-6-239 16</inkml:trace>
  <inkml:trace contextRef="#ctx0" brushRef="#br0" timeOffset="6603">1890 1146 508 0,'0'0'91'0,"0"0"-86"0,0 0 2 16,0 0-7-16,0 0 0 15,351-13-237-15</inkml:trace>
  <inkml:trace contextRef="#ctx0" brushRef="#br0" timeOffset="8796">4292 1467 842 0,'0'0'151'0,"0"0"-16"16,0 0-6-16,0 0-51 16,0 0-31-16,62-159 20 15,-37 126-36-15,-10 3 1 16,-1 3 0-16,-14 0-23 15,11 6 24-15,-11 5-14 16,0 8-12-16,0 8 19 16,0 0-26-16,0 0-6 15,0 0 1-15,0 21-27 0,0 18 32 16,0 9-1-16,0 0 6 16,0 1-14-1,0-5 9-15,7-5-4 0,29-12 0 16,11-6-3-16,18-11 5 15,-3-8 2-15,-1-2 0 16,12-6 10-16,-19-29-6 16,0-13-4-16,-7-13 19 15,-18-14-13-15,-11-3 26 16,-18-3-6-16,0 0-3 16,-11 11 16-16,-25 13-31 15,-3 18 2-15,6 15-5 16,26 18 4-16,-1 6-9 0,8 0 0 15,-7 9-20 1,0 36 18-16,-11 18-3 0,3 16 5 16,8 2-1-16,7-4 14 15,0 2-14-15,0-13 1 16,7-6-16-16,15-14 8 16,11-13-54-16,-1-10 4 15,-3-13 0-15,4-10-58 16,-12 0 39-16,-2-10-10 15,-12-23 1-15,-7 0 22 16,0-6-24-16,-15 3-2 16,-32 0 50-16,8 9 20 15,6 6 20-15,4 6 11 0,11 9 29 16,11 3 2-16,7 3-8 16,0 0-8-16,0 0-1 15,0 0-23-15,25 0-2 16,11 3 8-16,18 3-2 15,12-3 17-15,-5 0-5 16,1-3 17-16,-1 0 1 16,-21 0-16-16,7 0 16 15,-33 0-6-15,12-12 35 16,-19-6 16-16,-7 3-10 16,0-6-23-16,0 0-6 15,-15 2-29-15,-17 5 3 0,3 7-16 16,4 5 0-16,17 2-5 15,-6 0-7-15,-4 27 12 16,3 15-10-16,8 3 18 16,7 0-10-16,0 0 2 15,0-6 0-15,22-6-1 16,18-8 1-16,-1-8 0 16,1-7-1-16,-4-8 6 15,4-2-5-15,0 0 0 16,-7 0 2-16,-5-15 5 15,-2-9-2-15,-5-3-5 16,-6 6 0-16,-4 4 8 16,-4 4-5-16,-7 7-3 0,7 6 0 15,-7 0-6 1,8 0 0-16,-1 9-9 0,0 18 13 16,4 4-8-16,-4-8 9 15,0 2-2-15,1-7 3 16,-1-7-9-16,0-1 8 15,-7-8 1-15,0 2-1 16,18-4-3-16,-11 0 4 16,15 0 0-16,3-6 1 15,4-15 0-15,4-1 2 16,-11 1-3-16,3 4 0 16,-3 5 7-16,-12-1-8 15,-2 13 1-15,-8 0-3 16,7 0-1-16,-7 13-32 0,7 14 8 15,-7 6-18-15,0 2-17 16,0-8 28-16,7-6 0 16,-7-8 4-16,8-7 20 15,10-6 0-15,-11 0 11 16,15 0 11-16,-4-21-8 16,11-6 5-16,3 0-6 15,-3 0 1-15,-4 2 24 16,8 4-14-16,-18 9-5 15,-1 3 6-15,-14 6-14 16,7 3 3-16,11 0-3 16,-10 0-17-16,-1 10 15 15,7 8-17-15,-7 3 19 0,12-6-2 16,-5-1 6-16,19-10-4 16,3-4 3-16,11 0 4 15,-7 0 8-15,7-18-11 16,0-9 5-16,-15-7 19 15,-10 1-2-15,-8 0 15 16,4 3-4-16,-18 3-5 16,0 3 14-16,0 9-31 15,0 9-6-15,0 3-7 16,0 3-2-16,0 0-6 16,0 6-15-16,0 24 14 15,0 3-4-15,0 3 11 0,0-3-4 16,0 0 3-1,0 1-17-15,0-5-2 0,0-4-6 16,0-1-6-16,0-7 12 16,0-4-17-16,0-1-33 15,-25-6-23-15,-29-3-37 16,-8-3 27-16,-32 0-309 16</inkml:trace>
  <inkml:trace contextRef="#ctx0" brushRef="#br0" timeOffset="9309">4021 683 503 0,'0'0'176'16,"0"0"-68"-16,0 0-22 15,0 0-11-15,0 0-25 16,0 0-39-16,-72-42 2 0,72 42-2 15,0 0-7-15,0 0 9 16,0 17-8-16,0 4 6 16,0 3 10-16,0 1-17 15,25-2 19-15,11-2-11 16,11-5-5-16,7-7 24 16,-7-9 32-16,0 0 30 15,-7 0 7-15,-7-9-17 16,-19-15 5-16,-14-6-34 15,0-3-19-15,0-4 5 16,-32 4-40-16,-4 10 3 16,-12 4-6-16,1 17-9 15,-7 2 0-15,7 0-98 0,15 38-105 16,32 7-81-16,0 9-427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0:18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195 180 806 0,'0'0'177'16,"0"0"-147"-16,0 0 36 15,0 0 29-15,-224 9-10 0,217-9 28 16,7 0-49 0,0 0-16-16,0 0-9 0,0 0-36 15,7 4 6-15,22-2-8 16,18 4-1-16,14-3 24 15,12 1-23-15,3-2-1 16,18-2 11-16,0 0-4 16,-8 0 0-16,-10-2-3 15,-18-13 1-15,-21 2 6 16,-12 4-10-16,-18 0-1 16,-7-3 24-16,0 0-21 15,0-9 18-15,0 3-16 0,0-3 3 16,-25 0-4-1,3 6-4-15,-18 0 0 0,0 3-6 16,4 3 8-16,-4 3-2 16,15 6 0-16,11 0-2 15,6 0-11-15,8 0 5 16,0 12 8-16,0 12-14 16,33 3 17-16,14 0-3 15,15 0 0-15,-1-3 3 16,-7-3-8-16,-14 0 5 15,-7-3 0-15,-26-5-7 16,0-1 13-16,-7 3-6 16,0 2 0-16,-47 1-36 0,-25 3-8 15,-4 0-124 1,-11 1-69-16,18-4-66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0:24.0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19 829 0,'0'0'201'16,"0"0"-110"-16,0 0 35 16,0 0-4-16,0 0-70 15,0 0 14-15,0 0-33 16,0 0-10-16,-102 0 19 16,102 0-39-16,0 0 15 15,0 0-11-15,0 0 2 16,29 0-13-16,44 0 4 0,21 0 0 15,21 0 4-15,8 0 4 16,-3 0-8-16,-26 0 0 16,-40 0 14-16,-25 6-16 15,-18 0 2-15,-11 3 0 16,0 3-14-16,0 9 15 16,-26 6-1-16,-35 7 8 15,-11-1 1-15,-12-4-4 16,12-4-5-16,18-10 0 15,14-3-6-15,4-4 6 16,11 2 0-16,3-4 0 16,22-3 14-16,0-3-14 15,0 0 0-15,0 0-4 16,22 0-10-16,25 0-1 16,14 0 15-16,4 0 2 0,-11 0 10 15,-7 6-12-15,-10 15 0 16,-5 3 1-1,-17 6-14-15,10 3 13 0,-18 0 0 16,-7 3 2-16,0-6 13 16,0 0-14-16,-32-8-1 15,-23-5 0-15,-21-1-3 16,-18-11 6-16,-7 1-3 16,-7-6 0-16,21 0-25 15,18 0 17-15,29-11-32 16,22-7-27-16,18-7-5 15,80-4-105-15,75-4-100 0,48-1-244 16</inkml:trace>
  <inkml:trace contextRef="#ctx0" brushRef="#br0" timeOffset="248">1711 488 847 0,'0'0'171'0,"0"0"-83"16,0 0 51-16,0 0-56 15,0 0-4-15,-275 94-55 16,228-58 5-16,18 0 2 16,-10 6-27-16,-8 3 9 15,-1 3-13-15,1-2 3 0,0-8-12 16,8-1-63-16,17-4-223 15,4-10-659-15</inkml:trace>
  <inkml:trace contextRef="#ctx0" brushRef="#br0" timeOffset="985">2098 233 912 0,'0'0'171'0,"0"0"-34"16,0 0-42-16,0 0 1 16,0 0-42-16,0 0-47 15,141-79 6-15,-86 79-13 16,-1 13 0-16,11 14 4 15,-4 6 9-15,-13 0-15 16,-20 3 2-16,-2 0 0 16,-26-3-8-16,0 3 8 15,-18 3 0-15,-37-5 3 16,-6-5 10-16,7-4-12 16,14-10-1-16,11-7 0 0,29-8-1 15,0 0 1-15,0 0 0 16,0 0-1-16,29 0 12 15,18 0-11-15,25-21 0 16,-3 0 6-16,0 0-1 16,-4 3-4-16,-11 6-1 15,-14 7 0-15,-18-1 10 16,-8 6-13-16,4 0 3 16,-18 0 0-16,0 0-5 15,0 0 7-15,0 0-2 16,0 0 0-16,0 11 1 15,0 11-1-15,0 1 0 0,0 8 1 16,0-8-5-16,7 4 7 16,1-8-3-16,6-4 0 15,11-3 10-15,4-6-10 16,18-6 3-16,8 0 0 16,10 0 47-16,-4-18-24 15,-14-6 5-15,-18-3 17 16,-3-6-39-16,-12-4 36 15,-14-5-22-15,0-3-21 16,0 3 27-16,-29 6-22 16,-18 6-2-16,7 9-5 15,-7 9 11-15,15 12-16 16,3 0 5-16,-4 6 0 0,1 30-17 16,10 9-13-16,-3 9-83 15,-4-6-146-15,14-3-452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5:22.1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402 271 894 0,'0'0'165'15,"0"0"-26"-15,0 0-26 16,0 0-13-16,0 0-32 15,0 0-20-15,-134-87 7 16,134 85-32-16,0 2-6 0,0-4-8 16,0 4-9-1,65 0-3-15,29 0 3 0,22 0 0 16,7 0 6-16,-11 0-6 16,-21 0 0-16,-12 6 0 15,-32 0 9-15,-18 0-11 16,-11 0 2-16,-18-3 0 15,0 1 0-15,0 2-2 16,0 2 2-16,-25 5 3 16,-29 4-1-16,-8 1 6 15,-7 3-8-15,-3 6 4 16,3-6-7-16,15-2 4 0,22-5-1 16,10-8 0-1,11-2-6-15,11-1 4 0,0 0-3 16,0 0-11-16,11 3 13 15,25 3-7-15,18 0 10 16,4 0-6-16,4 6 9 16,-1 6-3-1,-7 0 0-15,-7 6 1 0,8 3-7 16,-15 3 6-16,-8-2 0 16,-10-2-3-16,-8-2 2 15,-14-2 1-15,0-4 0 16,-21-4 1-16,-41-1 4 15,-18-13-5-15,-6-3 0 16,10 0-1-16,3 0-18 16,19-13-19-16,25 5-57 0,4-1-58 15,25-9-66-15,40-12-150 16</inkml:trace>
  <inkml:trace contextRef="#ctx0" brushRef="#br0" timeOffset="443">1556 262 851 0,'0'0'216'0,"0"0"-50"16,0 0-39-16,0 0-26 16,0 0-43-16,0 0-7 0,-108-71-19 15,108 71-26-15,0 0-6 16,0 8-5-16,0 28 5 15,0 7 1-15,0 1 4 16,7 5-3-16,0-1-2 16,15-3 2-16,3-6-2 15,4-15 0-15,18-15 0 16,-7-9 0-16,14 0 4 16,-14-6 3-16,0-21-1 15,-11-6-5-15,-4-1 13 16,-3 5-13-16,-22 2 13 15,0 8 23-15,0 11-30 16,0 2 13-16,0 6-15 16,0 0-1-16,0 0-8 15,0 14-7-15,0 26 11 0,0 8-8 16,0 9 15-16,0-3-7 16,0 0 0-16,0-2-3 15,0-8-20-15,0 2-75 16,0-11-78-16,11-7-95 15,3-13-156-15</inkml:trace>
  <inkml:trace contextRef="#ctx0" brushRef="#br0" timeOffset="833">2305 386 733 0,'0'0'233'0,"0"0"-90"15,0 0-1-15,0 0-10 16,0 0-45-16,0 0-19 16,15-114-20-16,-15 114-21 15,0 0-9-15,0 0-12 16,0 0-11-16,0 6 5 16,14 21 0-16,4 9 1 15,4 3-1-15,11-3 0 16,-4 0-1-16,10 0 6 15,1 1-5-15,0-8 0 0,-4 4 2 16,4-3 3 0,-8-3-5-16,-10 1 0 0,-11-13-6 15,-4 2 10-15,-7-5-4 16,0-6 0-16,-25 3-3 16,-37-9 0-16,-6 0-19 15,-12 0-47-15,1-5-43 16,10-13-54-16,15-7 11 15,14-4-7-15,25-8-36 16,15-1-56-16</inkml:trace>
  <inkml:trace contextRef="#ctx0" brushRef="#br0" timeOffset="905">2305 386 509 0</inkml:trace>
  <inkml:trace contextRef="#ctx0" brushRef="#br0" timeOffset="988">2305 386 509 0,'123'-139'198'0,"-90"124"-93"0,-4 1-1 0,11 4-42 15,-1 7-39-15,1 3-11 16,0 0-12-16,-11 0-29 16,11 21-67-16,-1-2-176 15</inkml:trace>
  <inkml:trace contextRef="#ctx0" brushRef="#br0" timeOffset="1411">3419 166 1017 0,'0'0'172'15,"0"0"-39"-15,0 0-10 0,0 0-25 16,0 0-69-16,0 0-22 15,-7-60-7-15,54 72 0 16,15 24 5-16,-1 3-1 16,12 3-4-16,-5 3 2 15,12-3 5-15,-11-3-6 16,-8 1-1-16,-14-7-84 16,-7-6-105-16,-33-6-71 15,-7-12-173-15</inkml:trace>
  <inkml:trace contextRef="#ctx0" brushRef="#br0" timeOffset="1632">3904 253 489 0,'0'0'238'16,"0"0"-73"-16,0 0-15 0,0 0-31 16,0 0-42-16,0 0-8 15,-72-105-30-15,25 108-31 16,-15 30 4-16,8 18-6 15,7 3-1-15,7 6 9 16,11 0-9-16,11 1 0 16,4-4-5-16,14-5-70 15,0-11-125-15,0-14-173 16</inkml:trace>
  <inkml:trace contextRef="#ctx0" brushRef="#br0" timeOffset="1883">3756 88 570 0,'0'0'277'0,"0"0"-90"0,0 0-67 16,0 0 7-16,0 0-39 16,0 0-32-16,0-88-52 15,0 119 14-15,0 20-15 16,-7 9 14-16,-4 6-1 15,-4 4 15-15,1 1-27 16,7 2 9-16,-4-1-6 16,11-6-6-16,0-6-2 15,0-8-58-15,0-20-147 0,18-7-32 16,-18-13-169-16</inkml:trace>
  <inkml:trace contextRef="#ctx0" brushRef="#br0" timeOffset="2060">3419 409 768 0,'0'0'168'0,"0"0"-78"16,0 0-37-16,0 0-27 0,0 0 1 15,297-23-27-15,-196 23-4 16,8 0-216-16</inkml:trace>
  <inkml:trace contextRef="#ctx0" brushRef="#br0" timeOffset="2416">4628 280 137 0,'0'0'558'0,"0"0"-488"15,0 0 10-15,0 0-23 16,0 0 0-16,0 0 15 16,126-2-20-16,-50 2 5 15,4 0-43-15,3 0 2 16,4 0-6-16,-15 0-10 16,-10 0-18-16,-15 0-84 0,-26-10-108 15,-21 1-105 1</inkml:trace>
  <inkml:trace contextRef="#ctx0" brushRef="#br0" timeOffset="2657">4993 27 421 0,'0'0'449'0,"0"0"-317"16,0 0 17-16,0 0-9 15,0 0-75-15,0 0-34 16,-7-8-28-16,7 50-3 0,0 15 51 16,0 3-23-16,7 7 0 15,11-1-8-15,4 5-14 16,-15 8-12-16,-7 2-38 16,0 10-389-16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3:58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 29 623 0,'0'0'102'16,"0"0"-18"-16,0 0 16 15,0 0-29-15,0 0 6 16,0 0-61-16,-7-20-9 16,14 20 7-16,14-6-6 15,3 6-8-15,-4 0 0 0,4 0 10 16,-3 0-20-16,0 0 10 16,-11 6 0-16,-3 8-8 15,-7 9 0-15,0 3 8 16,-7 8 0-16,-45 9 11 15,8-5-11-15,-1 1 0 16,14-2 0-16,17-11 1 16,14 0 5-16,0-1-6 15,0-7 0-15,0-10 9 16,7-2-16-16,24 0 8 16,-3-1-1-16,2-5 18 15,15 0-9-15,-10 0-8 0,-4 0-1 16,-1 0 8-16,-9 0-7 15,-7 0-1-15,-4 0 0 16,-3 0-1-16,-7 0 7 16,7 0-7-16,-7 0 1 15,0 6-4-15,0 8-3 16,0 6 7-16,0 12 0 16,0 11 19-16,0 2-6 15,0 6-5-15,0 2 8 16,0-5-10-16,0-8 11 15,0-3-11-15,7-5 7 16,-7-7 29-16,0 7-33 16,0 0 32-16,0-5-12 0,0 11-13 15,-7-6 26 1,-24 5-39-16,-3 2 5 0,-4-7 19 16,0-15-21-16,0-3 4 15,0-14-1-15,4 0-5 16,-11 0 14-16,-6-25-18 15,13-18-30-15,24-3-83 16,14-11-154-16,21-8-507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0:30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282 181 694 0,'0'0'353'16,"0"0"-215"-16,0 0 5 0,-235-21-24 15,206 21-35-15,11-3-10 16,18 0-28-16,0 3 3 15,0 0-29-15,0 0-17 16,7 0-3-16,33 0 2 16,32-3-2-16,12-3 14 15,3-3-7-15,-8 3-1 16,-10-3-6-16,-15 6 4 16,-7 3-4-16,-14 0 3 15,-19 0-3-15,-7 0 1 16,-7 0 6-16,0 0-3 15,0 0 9-15,0-6 6 0,0-9 22 16,-7 0-28-16,-25-3-10 16,-15-3-1-16,-8 9 6 15,-13 0-8-15,13 3 0 16,16 6 1-16,17 0-3 16,11 3 2-16,11-4 0 15,0 4-1-15,0 0-7 16,0 0 7-16,33 10-8 15,21 11 9-15,7 3 3 16,12-3-3-16,-5-3 0 16,5 4-6-16,-5-2 9 15,-21-2-3-15,-7 0 0 16,-18-3 2-16,-15-3-9 16,-7 7 4-16,0-5-9 0,-22 7-2 15,-25 4-37-15,-7-4-11 16,0-3-49-16,7-3-81 15,14 0-105-15,26-3-237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0:38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94 112 943 0,'0'0'119'16,"0"0"9"-16,0 0-9 16,0 0-33-16,0 0-29 15,0 0-18-15,0 0-23 16,-22-100-10-16,37 92 10 16,-8 8-10-16,18 0-5 15,-3 0-1-15,11 12 2 16,-4 15-6-16,3 9 4 0,-10 6 0 15,-4 3-7 1,-11 3 9-16,-7 0-2 0,0-3 0 16,-25 3 6-1,-11-5-5-15,-4-10-1 0,7-9 0 16,4-12 2-16,-3-10 4 16,7-2-6-16,10 0 15 15,1-2-15-15,-1-25 31 16,4 2-12-16,4-2-8 15,7 4 13-15,0 2-24 16,0 9 9-16,0-1-9 16,0 10 5-16,0 3-10 15,0 0 5-15,25 0-1 16,12 0-9-16,20 12 13 0,-20 9-3 16,2 3 0-16,8 3 5 15,0 4-6-15,0-4 1 16,-14 3-1-16,-4-3-3 15,4-3-42-15,-12-6-28 16,5-3-94-16,-5-9-105 16,12-3-79-16</inkml:trace>
  <inkml:trace contextRef="#ctx0" brushRef="#br0" timeOffset="651">789 46 764 0,'0'0'128'16,"0"0"22"-16,0 0-46 16,0 0-8-16,0 0-13 15,0 0-42-15,-33-46-8 16,33 46-2-16,18 0-28 15,29 0-3-15,15 0 0 16,-1 0 9-16,1 0-9 16,-15 0 0-16,0 6 2 15,-15-6-8-15,-10 4 10 0,-15-4-4 16,-7 2 0-16,0-2 4 16,0 0 0-16,0 4-4 15,0-2 2-15,0 7-12 16,0 7 13-16,-21 7-3 15,-19 11 44-15,0-1-34 16,4 0 7-16,3-3-17 16,1-6 3-16,10-3-1 15,7-9-2-15,5-6 0 16,10 0 0-16,0-6 9 16,0 0-12-16,0 0 3 15,0 0 0-15,0 0 10 16,10 0-10-16,27 0 0 0,17 0 18 15,4-3-13 1,-4 0 1-16,-18 3-6 0,11 0-4 16,-21 0-1-16,-5 12-5 15,5 15 10 1,-19 0-1-16,-7 3-8 0,0 3 7 16,-7 0 1-16,-40-2 1 15,-8-8-3-15,1-4 3 16,-11-7 0-16,3-6 7 15,1-3-5-15,14-3 2 16,7 0 0-16,11 0-2 16,11-21-4-16,4-4-33 15,14 2-75-15,0-2-77 16,14 4-175-16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1:01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12 539 0,'0'0'399'16,"0"0"-280"-16,0 0-36 15,0 0-7-15,0 0-32 0,0 0-32 16,0 0-1-16,0 0-2 16,189 33-5-16,-121-33 5 15,12 0-9-15,-1 0 0 16,-3 0-76-16,4-3-187 15,-19 3-135-15</inkml:trace>
  <inkml:trace contextRef="#ctx0" brushRef="#br0" timeOffset="188">984 9 642 0,'0'0'139'0,"0"0"-91"16,0 0-11-16,0 0-5 15,0 0-24-15,264 0-4 16,-144 0-4-16,10-9-196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1:06.2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1085 60 269 0,'0'0'575'0,"0"0"-397"15,0 0-24-15,0 0-15 16,0 0 9-16,0 0-82 0,0 0-15 15,-79-60 2 1,72 60-33-16,7 0 14 0,0 0-15 16,0 0-16-16,0 0 0 15,0 6-3-15,0 30-2 16,0 15-8-16,0 16 18 16,0-1-8-16,0-3 0 15,0-6 6-15,7-3-12 16,0-9 6-16,0-12 0 15,0-11 1-15,12-11 7 16,-12-7-11-16,-7-4 3 16,0 0 0-16,0 0 10 15,0 0-7-15,0 0 2 16,0 0 12-16,0-21-17 0,-40-13 2 16,11-5-2-16,-4 12 0 15,1 6 1-15,17 9-1 16,1 9 0-16,14 3 0 15,0 0-10-15,0 0 9 16,0 3-14-16,0 21 10 16,0 9 2-16,0-3 3 15,0-3 0-15,22-2-7 16,17-4 9-16,1-9-2 16,15-3 0-16,-1-9 0 15,-7 0 2-15,0 0-2 16,-7-7 0-16,-11-20 5 15,3-3 1-15,-25-3-2 0,1 0-4 16,-8 6-3-16,0 6 0 16,-8 9-67-16,-17 12-69 15,-4 0-202-15,-3 9-210 16</inkml:trace>
  <inkml:trace contextRef="#ctx0" brushRef="#br0" timeOffset="711">224 1011 353 0,'0'0'455'15,"0"0"-266"-15,0 0-24 0,0 0-21 16,0 0 6-16,0 0-65 16,18-36-32-16,-18 36 0 15,0 0-38-15,0 0-8 16,0 3-7-16,0 18 8 15,0 12-7-15,-7 2-1 16,-11 2 0-16,11 2 3 16,0-3-2-16,-1 0-1 15,8 3 3-15,0-6 3 16,0-2-5-16,8-10-1 16,24-3 2-16,4-7-7 15,4-1 11-15,7-8-6 16,-7-2 0-16,0 0-9 15,-4 0-19-15,-11-8-63 0,-10 2-142 16,-15 0-154 0</inkml:trace>
  <inkml:trace contextRef="#ctx0" brushRef="#br0" timeOffset="995">756 975 880 0,'0'0'188'0,"0"0"-35"0,0 0-34 16,0 0-42-16,0 0-32 16,0 0-29-16,0 9-2 15,0 12 18-15,0 9-19 16,0 0 15-16,-7 3-26 15,0 3 1-15,7-3-3 16,-8 3 0-16,8 0-30 16,-10-3-146-16,10-6-164 15,0-2-295-15</inkml:trace>
  <inkml:trace contextRef="#ctx0" brushRef="#br0" timeOffset="1410">1027 1059 780 0,'0'0'215'0,"0"0"-82"16,0 0 0-16,0 0-64 16,0 0-38-16,0 0-27 15,0 12 5-15,0 18-2 16,0 3 9-16,0-3-13 15,0 0 15-15,0-3-18 16,0-5 3-16,0-7-3 16,0-3 8-16,0-10-7 0,0-2-1 15,0 0 0 1,0 0 15-16,0 0-4 0,0 0 64 16,0-18 16-16,0-12-60 15,-14-6-14-15,-8-6-17 16,4-3 1-16,11-6 13 15,7-3-12-15,0 2-2 16,0 13 4-16,0 10 3 16,0 8-14-16,0 5 6 15,47 10-17-15,14 3-22 16,12 3-39-16,-4 0-36 16,-8 25-45-16,-28 8-74 15,-19 3-55-15</inkml:trace>
  <inkml:trace contextRef="#ctx0" brushRef="#br0" timeOffset="1513">1027 1059 374 0</inkml:trace>
  <inkml:trace contextRef="#ctx0" brushRef="#br0" timeOffset="1583">1027 1059 374 0,'40'72'205'0,"-40"-72"-126"0,0 0 0 0,26 0-32 16,28 0-20-16,15 0-25 15,17 0 2-15,-10 0-4 16,4 0-161-16</inkml:trace>
  <inkml:trace contextRef="#ctx0" brushRef="#br0" timeOffset="1947">1606 1083 653 0,'0'0'181'0,"0"0"-25"16,0 0-33-16,0 0-21 16,0 0-46-16,0 0-11 15,-21-24-45-15,2 24-1 16,5 15-2-16,14 12 6 16,0-3-4-16,0-3 1 15,0-3 0-15,40-9-10 16,7-6 10-16,0-3 0 0,7 0 3 15,-7 0 0-15,-11-3 7 16,-10-15-2-16,-12-3 4 16,-14-6 63-16,0-6 13 15,0-3-31-15,-22 0-15 16,-25 9-38-16,-7 9-4 16,-11 8-1-16,11 7-15 15,7 3-8-15,25 0-103 16,15 15-49-16,7 12-24 15,0 0-132-15</inkml:trace>
  <inkml:trace contextRef="#ctx0" brushRef="#br0" timeOffset="2377">1870 641 650 0,'0'0'129'0,"-224"-85"-7"16,68 52-42-16,-24 6-1 15,-16 9-44-15,-6 9-30 16,14 9 12-16,25 0-6 16,40 25-4-16,22 25-5 15,14 23 4-15,18 20-6 16,4 18 0-16,18 19 0 15,18 8-3-15,4 12 3 0,17 4 0 16,8-10-4-16,0-14 1 16,26-25 1-16,42-24 2 15,34-21-29-15,21-24 27 16,43-24 4-16,29-12-2 16,22-27 72-16,26-36 32 15,-19-19 11-15,-21-11-8 16,-44-15-41-16,-43-15 11 15,-40-12-19-15,-37-10-33 16,-39-5 6-16,-29 3-31 16,-112 20-1-16,-61 34-5 15,-55 50-51-15,-32 43-71 0,-8 22-246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10:09.1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1118 482 0,'0'0'389'0,"0"0"-251"15,0 0-9-15,0 0-16 16,0 0-29-16,0 0-48 15,0 0 10-15,0 0 18 16,94-186-29-16,-55 125-1 16,1-16-5-16,4-14-20 15,-5-14 29-15,8 3-24 16,-7 12-12-16,-25 17 24 16,-8 25-25-16,-7 18 12 15,0 12 10-15,0 9-20 0,0 6 1 16,-7 3-4-16,-1 0-13 15,-6 0 12-15,-11 18-20 16,3 15 21-16,-3 18 7 16,10 16 1-16,8 8-8 15,7 12 0-15,0 3 0 16,14-6-4-16,26-9-1 16,0-15-2-16,-11-14 5 15,11-19-24-15,-15-12 12 16,-3-12-6-16,-8-3 20 15,4 0-2-15,4-12 8 16,3-21-6-16,-3-9 16 16,-8-4-9-16,-14-5 14 15,11 0-8-15,-3 12-8 0,-8 10 15 16,0 13-18-16,0 13 4 16,0 3-6-16,0 0-1 15,0 0 1-15,0 19-16 16,7 25 14-16,14 10-7 15,-2 4 11-15,-5-13-2 16,11-9 0-16,-3-12-13 16,11-9 1-16,-4-12 3 15,3-3 8-15,-3 0-4 16,-4-21 8-16,8-19-3 16,-11-14 9-16,10-2-8 0,-17-2 25 15,-1-2-16 1,-7 12-6-16,-7 15 9 0,0 12-12 15,0 15 8-15,0 6-9 16,0 0 1-16,0 0-4 16,11 24-8-16,4 24 10 15,6 12-10-15,5 7 11 16,3-5-6-16,-4-10-6 16,-3-13-15-16,-4-9 17 15,-4-9 3-15,-7-12-2 16,-7-3 6-16,0-6-2 15,0 0 1-15,0 0 3 16,0 0-18-16,-28 0 15 16,-5 0-2-16,0 0 12 0,19 0-3 15,14 0-3-15,0 0 0 16,0 0-3-16,0 0-13 16,14 0 4-16,33-9-7 15,15-16 19-15,10-10 8 16,-10-13-8-16,-1-4 0 15,-14-8 0-15,0-6 7 16,-14-9 15-16,-11-9 8 16,-4-9-8-16,-11 6 9 15,-7 5-19-15,0 25 6 16,0 21 10-16,0 24-21 16,0 12 12-16,-7 0-18 0,-4 0-1 15,4 36-5-15,-1 30-9 16,1 21 14-16,0 13 3 15,7 8 0-15,0-6-6 16,14-12-2-16,33-6-39 16,8-24-15-16,6-17-35 15,-3-16-67-15,4-21-61 16,-34-6-39-16,-2 0-86 16</inkml:trace>
  <inkml:trace contextRef="#ctx0" brushRef="#br0" timeOffset="185">1530 547 486 0,'0'0'184'0,"0"0"-93"0,0 0 29 16,0 0 2-16,0 0-64 15,0 0-14-15,-156-70-44 16,178 70-3-16,39 0 3 16,26 0 3-16,22 6 6 15,-1 0-9-15,-14-2-15 16,-21 2-65-16,-37 0-104 15,-18-3-288-15</inkml:trace>
  <inkml:trace contextRef="#ctx0" brushRef="#br0" timeOffset="652">781 303 658 0,'0'0'158'0,"0"0"-75"0,0 0 27 15,0 0-48-15,0 0-39 16,0 0-3-16,-54-18-20 0,28 18 0 16,5 7-2-16,3 16 5 15,10-2-3-15,8 3 0 16,0-5 5-16,8-2-3 16,31-11 1-16,1-2 1 15,-7-4 20-15,-12 0 21 16,1-6 44-16,-4-15 0 15,-3-1-36-15,-15 1 21 16,0-3-13-16,0 4-27 16,-33 1-26-16,-10 4-8 15,-22 6-6-15,10 9 1 16,15 0-3-16,12 0-8 16,9 24-119-16,19 22-65 0,0 10-34 15,87 17-402-15</inkml:trace>
  <inkml:trace contextRef="#ctx0" brushRef="#br0" timeOffset="1204">2449 748 819 0,'0'0'129'0,"0"0"-73"16,0 0 55-1,0 0-10-15,0 0-32 0,0 0 4 16,-102-39-36-16,102 39-34 16,33 0 1-16,28 0 2 15,26 0-2-15,14 0 4 16,8 0-4-16,-8 0 10 15,-14 0-2-15,-18 0 12 16,-29 0 45-16,-19 0-26 16,-21-2 7-16,0-8 3 15,0-2-30-15,0-6 14 16,-14-6-37-16,-26-6 5 16,-7 0-7-16,-7-3 6 15,-1 6-4-15,8 3 6 16,8 6 1-16,17 6-2 0,4 5-5 15,18 7 1-15,0 0-7 16,0 0 5-16,0 0-4 16,47 0 2-16,18 21 3 15,11 6 2-15,18 0-2 16,-7 4 1-16,0 2-1 16,-26 3 1-16,-7 0-1 15,-25 0 0-15,-18 0 0 16,-11-5-3-16,-54-2-33 15,-58-2-101-15,-18 1-138 0,-4-1-376 16</inkml:trace>
  <inkml:trace contextRef="#ctx0" brushRef="#br0" timeOffset="3664">4000 168 749 0,'0'0'272'16,"0"0"-182"-16,0 0 36 16,0 0 6-16,0 0-36 15,0 0-16-15,0 0-37 16,-47-13 20-16,47 11-24 16,0-1-32-16,33 0 11 15,28 0-12-15,19 0-2 16,10 3 2-16,-10 0 8 15,-26 0-10-15,-14 0-4 16,-25 0 0-16,-1 0-2 0,-14 0 2 16,0 0 0-1,0 9-4-15,0 3 3 0,0 3 1 16,-14 6 0-16,-19 0 0 16,-28 3 7-16,6-3-5 15,-13-6-2-15,13 0 0 16,8-6 6-16,15-3-6 15,10-3 0-15,22-3 5 16,0 0-3-16,0 0-2 16,0 0 0-16,0 0-8 15,0 0 8-15,22 0-6 16,32 0 1-16,18 0 5 16,4 0 11-16,4 9-11 0,-11 12 0 15,10 6-5-15,-25 6 6 16,1 7-2-1,-34 1 1-15,-13 8 0 0,-8-4-8 16,-8 0 8-16,-60-9-3 16,-19-18-3-16,-29-12-7 15,-11-6 10-15,19 0 2 16,14-6-26-16,25-9 7 16,29 3-51-16,26 9-22 15,14 0-49-15,0-3-93 16,69-6-165-16</inkml:trace>
  <inkml:trace contextRef="#ctx0" brushRef="#br0" timeOffset="3893">4974 577 95 0,'0'0'907'0,"0"0"-765"16,0 0 1-16,0 0-20 15,0 0-34-15,0 0-60 16,-138-6-11-16,73 27 3 16,-4 3-19-16,8 3 2 15,6 6-4-15,1 3-5 16,7 3-25-16,15-2-188 16,10-2-124-16,22-4-558 0</inkml:trace>
  <inkml:trace contextRef="#ctx0" brushRef="#br0" timeOffset="4375">5520 117 994 0,'0'0'176'0,"0"0"-42"15,0 0-13-15,0 0-29 16,0 0-26-16,0 0-53 0,0-22 0 16,0 22-10-1,-7 19 6-15,-8 17 0 0,-10 9-9 16,3 6 4-16,15-3-2 16,7-3-2-16,0 1 0 15,0-14 0-15,21-10 7 16,27-7-7-16,6-15 0 15,11 0 0-15,-4 0 10 16,-14-25-8-16,-7 2 5 16,-18-4 6-16,-8-4-12 15,-14 2 38-15,0-5-21 16,0 10-5-16,0 6 17 16,0 6-26-16,0 12 13 15,0 0-6-15,0 0-8 0,0 0-5 16,0 6 2-16,0 27-1 15,0 16-8-15,0 5 12 16,0 2-3-16,0 2 0 16,0 2 3-16,0-3-8 15,0-3-54-15,0-3-111 16,0-12-176-16,0-9-290 16</inkml:trace>
  <inkml:trace contextRef="#ctx0" brushRef="#br0" timeOffset="4617">6214 604 376 0,'0'0'533'0,"0"0"-370"16,0 0-30-16,0 0-21 16,0 0-13-16,0 0-60 15,0-33-2-15,0 33-32 16,0 27 2-16,-7 9 9 15,0 10-15-15,-18 4 7 16,-12 2 0-16,-2-4 0 16,-8 0-16-16,7-9-81 15,11-6-208-15,11-6-155 16</inkml:trace>
  <inkml:trace contextRef="#ctx0" brushRef="#br0" timeOffset="5080">6978 255 970 0,'0'0'170'0,"0"0"27"15,0 0-36-15,0 0-70 16,0 0-6-16,0 0-52 15,-44-127-4-15,33 127-12 16,4 0-6-16,-7 0-15 0,6 25 4 16,-17 8 0-1,18 0 0-15,7 3 0 0,0 1 0 16,0 1-1-16,7 1 14 16,33 0-13-16,0-2 0 15,7 1 2-15,7-1-3 16,-14-1 1-16,7 0 0 15,-11-3 2-15,-4 0 8 16,-17 0-14-16,3-6 4 16,-18-3 0-16,0-5-7 15,0-4 9-15,0-7-2 16,-33 2 1-16,-6-4 10 16,-23-6-7-16,1 0-4 0,-12 0 1 15,5-4-9-15,6-10 6 16,15-1-24-16,7-4-27 15,26-1-70-15,14-14-9 16,7-17-101-16,47-6-196 16</inkml:trace>
  <inkml:trace contextRef="#ctx0" brushRef="#br0" timeOffset="5162">6978 255 452 0</inkml:trace>
  <inkml:trace contextRef="#ctx0" brushRef="#br0" timeOffset="5237">6978 255 452 0,'25'-87'405'0,"-11"69"-203"0,12 3-55 15,21 2-65-15,7 8 14 16,7 2-48-16,19 3-42 16,-4 0 8-16,-4 0-14 0,-17 0-38 15,-26 0-195-15,-29 0-409 16</inkml:trace>
  <inkml:trace contextRef="#ctx0" brushRef="#br0" timeOffset="52457">2051 1139 206 0,'0'0'239'15,"0"0"-132"-15,0 0-56 16,0 0-30-16,242-27-21 15,-188 25-27-15,1 2-147 16</inkml:trace>
  <inkml:trace contextRef="#ctx0" brushRef="#br1" timeOffset="64555">6583 1010 772 0,'0'0'229'16,"0"0"-114"-16,0 0 27 15,0 0-6-15,0 0-48 16,0 0-19-16,0 0-22 15,0 0-13-15,0-39 7 16,-11 39-28-16,11 0-2 16,0 0-2-16,0 0-2 15,-7 0-10-15,7 0 3 16,-7 15-1-16,0 12 0 0,7 0 1 16,-8-3 0-16,8-3 0 15,0-6 5-15,0 1-5 16,0-8 0-16,15-2 0 15,32-3-5-15,33-3 5 16,21 0 0-16,15 0 5 16,7-17 0-16,-11-2-4 15,-22-2-1-15,-10 7 3 16,-11-5 0-16,-12 1-3 16,5 3 0-16,-8-3-3 15,-14 6 10-15,7 0-9 16,-33 3 2-16,1 3 0 0,-8-3 6 15,-7-3-6 1,0-6 2-16,0-4 8 0,0-7-6 16,0 2 15-16,0-6-3 15,0-1-9-15,0 5 17 16,-7 4-16-16,7 11-6 16,0 4-1-16,0 10 6 15,0-3-12-15,0 3 5 16,-7 0-81-16,-8 0-115 15,-3 21-343-15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29.1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 5384 166 0,'0'0'528'0,"0"0"-376"16,0 0-8-16,0 0-31 15,0 0-67-15,0 0-21 16,0-23-12-16,0 23-12 16,0 0 10-16,0 15-11 15,7 15 5-15,-7 18-4 16,0 15 10-16,0 15-10 16,0 16-1-16,0 11-2 15,0 12-2-15,0 12-79 16,0 13 8-16,0 14 1 15,0 13-41-15,0-4-77 0,0-2 116 16</inkml:trace>
  <inkml:trace contextRef="#ctx0" brushRef="#br0" timeOffset="143873">9359 2362 746 0,'0'0'228'16,"0"0"-112"-16,0 0 46 16,0 0-51-16,0 0-51 15,0 0-1-15,0 0-30 16,-29-100-8-16,3 100-21 16,12 0 0-16,-19 31-1 15,4 13-2-15,11 11 6 0,18-1-7 16,0-3 3-16,0-6-4 15,55-14-19-15,-8-14-10 16,0-13 24-16,7-4-2 16,-14-4 12-16,-15-25 16 15,-3-8-15-15,-15-5 12 16,-7-3 25-16,0 0-9 16,0 6 2-16,-22 6-10 15,-10 6-10-15,-8 11 7 16,4 8-18-16,-4 8-4 0,7 0 2 15,4 12-8 1,-3 21 7-16,17 3 3 0,15 3-12 16,0-2-11-16,37-5-52 15,35-5 19-15,4-11 44 16,11-16 1-16,-8 0 11 16,-10-10 2-16,-8-26 9 15,-6-3 68-15,-15-9-18 16,-8-6-8-16,-10 0 8 15,-22 0-20-15,0 6-3 16,0 5-7-16,0 16-10 16,0 12 8-16,-15 9-21 15,8 6 0-15,0 0-8 16,-4 21-10-16,-3 39 1 16,-1 27 6-16,8 25 6 0,0 11-4 15,-4 16 4 1,-11 14-3-16,-11 15 0 0,-3 7-6 15,4-16-8-15,6-21-2 16,26-38-36-16,0-40 37 16,19-27-12-16,42-23 13 15,1-10 12-15,10-19 4 16,11-35 3-16,-11-12 0 16,-10-9-4-16,-15-10 18 15,-33 4-14-15,-14 0-3 16,-21 6-2-16,-66 15-21 15,-29 15-122-15,-18 18-182 0,0 14-286 16</inkml:trace>
  <inkml:trace contextRef="#ctx0" brushRef="#br0" timeOffset="153732">10599 2221 950 0,'0'0'152'0,"0"0"-10"16,0 0-35-16,0 0 7 16,0 0-54-16,0 0-41 15,0 0 5-15,33 0-19 16,14-7-5-16,29-5 1 15,4 0 12-15,3-5-13 16,11-4 0-16,-7-1-15 16,-26 1-8-16,-14 4-50 15,-29 4 17-15,-11 5 23 16,-7 1-32-16,0 1 21 0,0 6-1 16,-25 0-66-16,-15 0 100 15,19 0-29-15,-5 0 34 16,19 3-3-16,7 3 8 15,0 3 1-15,-7 0 0 16,0 6 1-16,-1 6 3 16,1 4 0-16,7 8 0 15,-7 2 14-15,7 7-13 16,0 7 7-16,0 5-6 16,0 0-1-16,0 0 8 15,0 0-13-15,0-2 0 16,0-14 2-16,0-7 8 15,-11-16-10-15,11-12 0 0,-7 0 3 16,0-3 17 0,-1 0 0-16,-6 0 34 0,-4-9-38 15,11-7-9-15,-1 1 1 16,8 3-8-16,0-3 6 16,0 3-15-16,22-3 6 15,18 1 3-15,-8-1-3 16,8-4 10-16,-11-5-7 15,-4 3 0-15,-3 0 2 16,-4 3 17-16,-11 7-9 16,-7-2 22-16,0 7 9 15,0 6-32-15,0 0 16 0,0 0-25 16,0 0 7 0,0 0-18-16,8 0-1 0,6 0 8 15,-7 12-9-15,19 9 21 16,-19-3-9-16,7-6 1 15,4 0 0-15,-10-9 0 16,6 0 0-16,-7-3 0 16,1 0-2-16,10 0 17 15,11 0-15-15,3-24 0 16,1 0 6-16,-11-3 2 16,-8 9-8-16,4 3 0 15,-11 9-2-15,1 6 9 16,-1 0-16-16,7 0 9 15,4 0-13-15,29 21 0 16,-18 3 10-16,11-6 3 0,-7 0-5 16,-4-9-8-16,3-6 12 15,-10-3 0-15,3 0 1 16,-3 0 1-16,-4-24-1 16,-4-9 0-16,1-3 2 15,-8-6 6-15,4-7-8 16,-11-1 0-16,7-2 6 15,-7 4 4-15,0 9-6 16,0 16 6-16,0 10 6 16,0 10-10-16,0 3-7 15,0 0 1-15,0 30-24 16,0 24 14-16,0 15 10 0,0 0 0 16,7 1-3-16,22-7-31 15,11-9-54-15,-7-9-48 16,-4-14-64-16,-4-14-159 15</inkml:trace>
  <inkml:trace contextRef="#ctx0" brushRef="#br0" timeOffset="155284">11902 2310 473 0,'0'0'182'0,"0"0"-69"15,0 0 10-15,0 0-35 16,0 0-49-16,0 0-26 15,-55-44-13-15,63 44-2 0,31 0-9 16,23 3 22-16,18 3-10 16,21-4 9-16,7-2-9 15,1 0 16-15,-22 0-17 16,-19 0 0-16,-35 0 8 16,-11 0-2-16,-22 0 5 15,0 0 24-15,0-2 25 16,0-13 12-16,0-6-42 15,0 0-3-15,-15 5-4 16,-7 1-20-16,-3 3 12 0,-7 10-15 16,3 2 4-1,-4 0-10-15,11 0 0 0,-3 17 4 16,25 14-6-16,0 4 5 16,0 2-5-16,47-4-20 15,25-6-4-15,4-12 16 16,11-9 1-16,0-6 14 15,-11 0-10-15,-22 0 19 16,-7-15-8-16,-14-7 3 16,-19 2 2-16,-6-4 28 15,-8-3-4-15,0 0-3 16,0 0 11-16,-8 2-35 16,-24 13 17-16,17 4-17 15,1 4 4-15,-1 4-12 16,-3 0-3-16,11 10 8 0,-7 17-11 15,6 2 10-15,8-2-4 16,0-2-29-16,0-7-22 16,37-7 32-16,-5-1 7 15,8-10 13-15,-11 0-3 16,3 0 13-16,-17 0-5 16,3-18 12-16,-11-1 13 15,-7 2 28-15,0 5-14 16,0 0-16-16,0 5 15 15,0 7-31-15,0 0 11 16,0 0-18-16,0 13-9 16,-7 32 8-16,-4 18-1 15,-3 15 2-15,6 6-6 16,-6 7 9-16,-4-2-3 16,11 5 0-16,-1-4 7 0,8-6-8 15,0-5 1-15,0-17 0 16,0-10-6-16,0-19 8 15,0-18-2-15,0-12 0 16,0-3 8-16,0 0-4 16,0 0 2-16,-39-24 3 15,-16-21-3-15,-6-12-2 16,-1-3-4-16,15 0 0 16,15 6 9-16,10 2-13 15,22 4 4-15,0 0-19 0,47-3 17 16,36-6-22-1,29 3 20-15,11-4-1 0,18 1 7 16,-18 3-4-16,-10 6 2 16,-37 6 0-16,-22 9-3 15,-22 6 10-15,-17 8 5 16,-8 2 32-16,-7 1-23 16,0 5 35-16,0-1-42 15,0 2-12-15,0 8 8 16,0 2-10-16,-7 0-4 15,0 0 1-15,-8 8-23 16,-10 32 26-16,3 5 0 16,22 0 1-16,0-6-13 15,0-3 12-15,0-6 0 0,15-9-4 16,17-3 3-16,-17-6-2 16,6-6 3-16,5-3-2 15,-5-3-10-15,12 0 14 16,7-3-2-16,-1-21 6 15,-2-6 5-15,10-3-8 16,-15 0-3-16,8-4 4 16,-11 8-1-16,-4 2-1 15,-3 8-2-15,-8 7 0 16,-3 12 7-16,4 0-14 16,6 0 5-16,12 19-14 15,7 14 5-15,-18 2 7 16,3 2 4-16,-3-4-4 15,3-9 7-15,-11-6-3 16,1-9 0-16,-8-6 0 0,18-3-5 16,8 0 9-16,3-12-4 15,4-18 11-15,0-12-3 16,0 2 6-16,-26-1 16 16,0 1-26-16,-6 2 30 15,-8 7-24-15,0 4 0 16,0 9 0-16,0 9 5 15,0 3-15-15,0 6 0 16,0 0-17-16,0 0 13 16,0 9-27-16,11 24 24 0,10 10-10 15,19-5 15 1,-11 5-2-16,11-1-2 0,0 3 2 16,-8 1-6-16,-3-2 10 15,4-5 0-15,-26-8-7 16,0-8 11-16,-7-8-15 15,0-5 7-15,0-8-52 16,-14 2 16-16,-41-4-45 16,-17 0-70-16,11 0-41 15,-1 0-152-15</inkml:trace>
  <inkml:trace contextRef="#ctx0" brushRef="#br0" timeOffset="141004">5810 2603 628 0,'0'0'260'0,"0"0"-155"0,0 0 28 15,0 0-25-15,0 0-20 16,-116-160-46-16,94 148-5 15,-10 7 3-15,-1 5-33 16,-14 0-7-16,11 5 0 16,-11 28-3-16,7 10 2 15,19 5 1-15,2 0 0 16,19-3-6-16,0-9-1 16,26-9-6-16,21-9 1 15,0-9-7-15,-11-9 11 16,4 0 5-16,-8 0 6 15,-3-21 1-15,-3-9-1 16,-12 0-3-16,-7-4 10 0,1 5-3 16,-8 8 20-1,0 3-7-15,0 11-6 0,0 4 17 16,0 3-25-16,0 0-6 16,0 0-4-16,10 22-17 15,12 16 21-15,11 11 0 16,14-1-7-16,7 3-56 15,0-6-118-15,1-12-128 16</inkml:trace>
  <inkml:trace contextRef="#ctx0" brushRef="#br0" timeOffset="141436">6551 2314 592 0,'0'0'378'0,"0"0"-247"15,0 0 25-15,-7-199-46 16,-7 160-35-16,-4 6-10 16,-4 9-34-16,0 9 8 15,4 6-18-15,4 6-13 16,6 3-8-16,-17 0-2 15,3 0-2-15,-3 33-1 16,3 13 3-16,22 8-1 16,0 2 3-16,8-2-7 0,39 4 2 15,0-4 1 1,7-3-9-16,0 0 12 0,-7-3-13 16,-7 0 10-16,0-3 3 15,-26-3-5-15,1-5 3 16,-15-8-3-16,0-7-7 15,0-7 2-15,-7-6-13 16,-33-6 9-16,-7-3 12 16,0 0-17-16,0 0-38 15,10-15-47-15,12-9-43 16,25-9-2-16,0-10-61 16,40-1-169-16</inkml:trace>
  <inkml:trace contextRef="#ctx0" brushRef="#br0" timeOffset="141496">6551 2314 453 0</inkml:trace>
  <inkml:trace contextRef="#ctx0" brushRef="#br0" timeOffset="142958">6551 2314 453 0,'312'-91'221'0,"-312"53"-45"0,10 5-25 0,-10 0-20 0,0 6-25 15,0 11-13-15,0 4-8 16,0 12-39-16,0 0-20 16,0 0-26-16,0 12-20 15,15 33 4-15,-8 19 12 16,0 5 8-16,1 3-5 15,2 0 4-15,-10 0-3 16,8-8 0-16,6-14-6 0,-7-11-68 16,8-18-16-16,-4-11-49 15,-4-10 60-15,-7 0 37 16,0-3 42-16,0-27-7 16,0-3 7-16,-33-7 0 15,4-1 4-15,-10 1 5 16,6 4 25-16,11 6-8 15,-3 12 15-15,18 6 5 16,7 9-14-16,0 0 10 16,0 3-42-16,25 0-10 15,29 0 7-15,22 0 4 16,-3 0-1-16,3 0 3 0,-15 0 2 16,-7 0-5-1,-21 3 0-15,0 0 0 0,-19 0-3 16,-7-3 5-16,-7 3-2 15,0-3 17-15,0 0-17 16,0 0 48-16,0 0 6 16,0 0-2-16,-21 0-18 15,-12 0-34-15,11 0-6 16,-3 0 3-16,-4 6-8 16,4 15 7-16,3 1 4 15,11 1 0-15,4 1-8 16,7 0 5-16,0 0-15 15,0-3 6-15,25-6-23 16,4-5 11-16,4-8 6 0,-12-2 8 16,12 0 5-16,-8 0 6 15,-10-14-1-15,-8-7 7 16,0 0-2-16,-7-4 13 16,0 4 8-16,0 3 1 15,0 3 14-15,0 7-20 16,0 4-1-16,0 4-20 15,0 0 0-15,0 0-4 16,0 9-15-16,0 24 16 16,0 4-1-16,0-2 5 15,0-2-1-15,26-8 0 16,3-4-5-16,3-13 1 16,8-8-2-16,-11 0 6 0,11 0 4 15,-15-14-3 1,4-13 1-16,3 0 5 0,-10 0-2 15,-4 0-2-15,-3 6-3 16,-1 2 4-16,-7 13-2 16,4 4-2-16,-11 2-8 15,7 0-2-15,8 5-15 16,-1 17 24-16,-6-5-27 16,2-5-23-16,-2-6 35 15,-8-3-2-15,0-3 18 16,0 0 0-16,0 0 3 15,0 0 11-15,0-3-11 0,-18-11-1 16,3-2 17 0,-7 4-10-16,-3 3 14 0,11 0 1 15,-12 9-24-15,5 0-1 16,6 6-17-16,-10 30 14 16,18 9-7-16,7 7 11 15,0-8-17-15,14-4-18 16,26-13-6-16,7-12-7 15,0-12 16-15,0-3 30 16,14 0-2-16,-6-21 7 16,-8-18-3-16,-7-7 32 15,-8-8 19-15,-10-6 39 16,3-9-14-16,-18-3-26 0,-7 3 5 16,0 3-24-16,0 12 0 15,-18 17 2-15,4 16-22 16,7 12 18-16,7 9-29 15,0 0-7-15,0 19 1 16,0 31-26-16,0 20 32 16,0 8 0-16,0-3 8 15,-8 0-9-15,8-8 1 16,0-11-14-16,0-10 4 16,0-17-21-16,8-13 16 15,-1-13 10-15,-7-3 5 16,7 0 3-16,0-6 17 0,-7-24-16 15,0-9 4 1,0-3-6-16,0-1-2 0,11 1 0 16,4 7 10-16,-1 4-12 15,11 10 2-15,-3 12-4 16,3 6 0-16,4 3-16 16,-3 0-12-16,3 18-18 15,-4 9-18-15,-18 0 31 16,-7 0 0-16,0 0 20 15,0-6 17-15,0 0-10 16,-25 0 10-16,10-5 0 16,15 1 4-16,0-5-8 15,0 1 4-15,0-5 0 16,8 2 1-16,39-7 0 16,7 0-2-16,25-3 0 0,-3 0-101 15,11 0-175-15</inkml:trace>
  <inkml:trace contextRef="#ctx0" brushRef="#br0" timeOffset="-1000">0 91 206 0,'0'0'496'0,"0"0"-327"15,0 0-19-15,0 0-15 16,0 0-44-16,0 0 11 15,0 0-29-15,26-91-40 16,-26 91 13-16,0 0-46 16,0 0 3-16,7 4-3 15,0 20 12-15,11 15-12 0,-3 9 0 16,-1 6 8-16,1 13 5 16,10 10-12-16,-11 14-1 15,4 23 0-15,-18 19 11 16,0 14-23-16,0 9-71 15,-10 0-114-15,-19-2-100 16,11-7-463-16</inkml:trace>
  <inkml:trace contextRef="#ctx0" brushRef="#br0" timeOffset="-518">228 2190 585 0,'0'0'229'15,"0"0"-64"-15,0 0-70 16,0 0-26-16,0 0-16 15,0 0-50-15,0-3-3 16,0 24-2-16,0 16-2 16,0 11 4-16,0 9 0 15,0 3 0-15,0 10 0 16,0 7 2-16,0 14-2 16,0 11 0-16,0 24-14 15,0 24-54-15,-25 28-24 0,3 15-23 16,0 2-61-1,-3-2 2-15</inkml:trace>
  <inkml:trace contextRef="#ctx0" brushRef="#br0" timeOffset="4192">1350 374 374 0,'0'0'518'15,"0"0"-431"-15,0 0-44 16,0 0 11-16,0 0-31 16,0 0 22-16,-91 147 9 15,73-99-38-15,-4-3 22 16,4-6-30-16,11-9-3 16,0-8 4-16,0-7-8 15,7-13-1-15,0 2 2 0,-8-4 10 16,8 0-11-1,0 0 13-15,0 0 15 0,0-31 96 16,0-8-68-16,0-15-52 16,0-12 7-16,15-12 0 15,25-13-11 1,-1-11-1-16,-2 9 3 0,-12 18-3 16,-11 27 2-16,-6 27-2 15,2 15 24-15,-2 6-23 16,6 15-2-16,19 39-12 15,3 24 13-15,4 16-5 16,-8 8 5-16,-10 0 0 0,-4 0-4 16,-4-3-12-16,1-14-27 15,-8-19-65-15,11-24-36 16,-18-21 6-16,0-21-69 16,0 0-16-16</inkml:trace>
  <inkml:trace contextRef="#ctx0" brushRef="#br0" timeOffset="5392">1125 545 12 0,'0'0'88'0,"0"0"19"15,0 0 44-15,0 0 58 16,0 0-105-16,290-18-35 0,-200-12 20 15,29-12-24-15,-17-6-24 16,-1-6 6-16,-25-7-13 16,-11-1 20-16,-29-2-5 15,-10 10-18-15,-26 12 36 16,0 12-11-16,0 12-10 16,-8 6 8-16,-17 8-37 15,-4 4 0-15,-11 0-17 16,8 40 3-16,3 14-11 15,4 9 8-15,3 6 0 16,15 4-4-16,7-1 9 16,0-3-5-16,7-3 0 0,47-6 3 15,8-9-13-15,6-12 10 16,19-12 0-16,0-17-4 16,-11-10 7-16,3 0-3 15,-24 0 0-15,-8-25 4 16,-15 2-4-16,-17-8 1 15,-1-2-1-15,-14-6 4 16,0-3 1-16,0 3-5 16,-7 6 2-16,-15 9 4 15,-10 8-3-15,-1 8-3 16,4 8-3-16,-3 0-4 16,3 6 3-16,3 30 4 15,19 12 0-15,0 0-2 0,7 0-5 16,0-2-15-1,7-8-25-15,26-11 24 0,3-9-8 16,4-14 18-16,7-4 10 16,0-4 2-16,0-29 0 15,-15-6 1-15,-10-3 0 16,-15 3 8-16,-7 6-7 16,0 6 37-16,0 9 3 15,0 6-15-15,0 9 2 16,-7 3-28-16,-7 0-1 15,6 42 0-15,-2 24-2 16,10 22 3-16,0 17 0 0,0 12 2 16,0 6-2-16,18-9 0 15,11-2 0-15,-4-6-6 16,-3-8 8-16,-4-7-2 16,-11-10 0-16,0-21 5 15,-7-18-6-15,0-18 1 16,0-18-9-16,-32-6 3 15,-30 0 6-15,-17-18 11 16,3-24-4-16,3-15-4 16,19-16 9-16,7-16-11 15,40-20 0-15,7-23-2 16,39-22 1-16,41 1-5 16,10 18-3-16,5 29-17 15,-9 46 23-15,-17 27 2 16,-4 18-1-16,-18 12-9 0,-18 3 6 15,4 0 2-15,-19 0 2 16,-7 0-4-16,4 7 0 16,-11-5 4-16,0 1 0 15,0 0-6-15,0 6 4 16,0 9 2-16,0 12-1 16,0 7 7-16,0 2-10 15,0 3 4-15,0-7 0 16,0-4-6-16,0-10 9 15,22-9-3-15,0-6 0 0,17-6 5 16,16 0 8 0,-8-3-12-16,18-30 3 0,-22-12 9 15,-3-6-4-15,-15-7 22 16,-17-5 10-16,-8 1-19 16,0 4 25-16,-40 16-23 15,-14 15-19-15,-8 15-5 16,8 12-2-16,-11 0 2 15,18 9-1-15,3 30-93 16,4 9-57-16,8 6-170 16,-1 0-644-16</inkml:trace>
  <inkml:trace contextRef="#ctx0" brushRef="#br0" timeOffset="5675">720 981 719 0,'0'0'180'0,"0"0"-41"16,0 0-29-16,0 0-86 15,0 0-2-15,405 9 16 16,-141-5 47-16,47-2-13 15,26-2-47-15,-8 0 25 16,-43 0-23-16,-58 0-19 0,-73-15 6 16,-53 3-13-1,-63 3-2-15,-39-5-72 0,-54-2-294 16</inkml:trace>
  <inkml:trace contextRef="#ctx0" brushRef="#br0" timeOffset="134069">539 2443 791 0,'0'0'205'15,"0"0"-67"-15,0 0 10 16,0 0-3-16,0 0-38 16,0 0-69-16,0 0 9 15,40-36-16-15,-26 18-16 16,12-3 21-16,-12-3-24 16,12 3 3-16,-5-3-1 15,1 6-4-15,-4 3-5 0,-11 3-5 16,1 8 2-16,-1 4-1 15,-7 0-1-15,0 0 0 16,0 0-2-16,0 0-22 16,0 22 24-16,0 16-11 15,0 11 11-15,-7 8 5 16,-8-3-5-16,-3 0 0 16,11-2-1-1,0-7 11-15,-1-12-15 0,8-6 5 16,0-10 0-16,0-4 1 15,0-4-1-15,0-6 0 16,-7-3-1-16,7 0 9 16,-7 0-8-16,7 0 0 15,-7 0 2-15,-4 0 4 16,-4 0-4-16,-17 0-2 0,17 0 0 16,1 0 10-16,7 0-10 15,7 0 0-15,0-3 0 16,0 3-7-16,0 0 7 15,0 0 0-15,0-3-7 16,21-3 4-16,26-3 3 16,15-6 0-16,3 3-8 15,4-3 0-15,-8-7-70 16,-7-1-51-16,-7 2-60 16,-14-6-68-16,-26 0-75 0</inkml:trace>
  <inkml:trace contextRef="#ctx0" brushRef="#br0" timeOffset="134536">897 1917 776 0,'0'0'159'15,"0"0"4"-15,0 0-21 16,0 0-49-16,0 0-8 15,0 0-24-15,-217-105-51 16,170 111 9-16,0 36-19 16,-7 12 6-16,0 12-4 15,7 9-2-15,14 6 0 0,19 10 8 16,14 2 0-16,0 6-3 16,0-3-5-1,25-2 1-15,29-7 4 0,8-18-4 16,14-15-1-16,25-18 5 15,11-18 1-15,4-12 0 16,0-6 3-16,3-9 33 16,-3-33 25-16,-8-12-35 15,-14-15-2-15,-14-9 7 16,-26-9-15-16,-18-13 14 16,-18-5-8-16,-18 3-21 15,0 11 16-15,-79 16-21 16,-30 18 0-16,-32 18-2 0,-14 21 0 15,-1 15-2-15,30 3-1 16,24 9-42-16,41 36-38 16,14 9-96-16,40 3-194 15,7-5-743-15</inkml:trace>
  <inkml:trace contextRef="#ctx0" brushRef="#br0" timeOffset="140094">2442 2229 648 0,'0'0'243'0,"0"0"-102"15,0 0 16-15,0 0-40 16,-7-153-18-16,-8 126 1 16,-10 3-53-16,11 12-3 15,-1 3-11-15,-3 6-15 16,3 3 5-16,-6 0-23 0,-19 24 0 16,-14 24-2-16,7 12 5 15,7 9-3-15,15 4 3 16,10-1 2-1,15 0-10-15,0-3 5 0,54-6-34 16,11-9 18-16,-3-11-19 16,7-16 7-16,3-15 16 15,-10-12 6-15,-8 0 6 16,-7-3 0-16,-18-27 1 16,-11-7 2-16,-11-4 1 15,-7-7-4-15,0 2 10 16,0 7-9-16,0 9 14 0,0 12-4 15,-14 9-6 1,14 6 7-16,-11 3-12 16,11 0-4-16,0 0 2 0,0 21-8 15,0 9 10-15,18 6 0 16,11-3-8-16,3 4 4 16,1-1-4-16,14-1 4 15,-11 5 2-15,4-4-9 16,-15-3 8-16,-10-3 0 15,-1-9-13-15,-14-3 4 16,0-9-21-16,0-3 6 16,0-3-1-16,-14 0-3 15,-33-3 29-15,7 0-4 16,0-6-7-16,11-21 9 16,11 0 0-16,18-9 4 0,0 0-1 15,11-4-2-15,43-2 3 16,0 3 0-16,8 0 0 15,-1 6-6-15,-6 3 6 16,-8 9 0-16,-15 3 1 16,-17 9 7-16,-8 3-8 15,-7 3 10-15,0 3-4 16,0 0 22-16,0 0-23 16,0 0 4-16,0 0-9 15,-14 0-11-15,-8 6 11 16,-3 21 0-16,10 12-2 15,15 4-1-15,0 7-2 0,0-2 3 16,47-2 0-16,7-7-24 16,8-12 25-16,-8-12-7 15,0-9 7-15,-14-6-1 16,0 0 4-16,-11-18 0 16,-4-10 5-16,-18-5-1 15,8 0 6-15,-15 1-7 16,0 1 4-16,11 10 7 15,-11 3-14-15,7 12-2 16,7 6 0-16,1 0-7 16,10 0 3-16,-3 6-6 15,3 19-10-15,-3 2 15 16,-4 2-33-16,-11-2-13 0,1-5 11 16,6-11-22-16,-14-4 43 15,0-7 11-15,0 0 8 16,0 0 7-16,0 0 1 15,0-7 15-15,0-13 9 16,-7-4-13-16,-15 2 17 16,-10 1 4-16,6 10-13 15,4 5 11-15,1 2-29 16,3 4-7-16,3 0-2 16,1 15-8-16,3 16 6 15,11 2 2-15,0-4-12 16,0-2-4-16,18-5-26 15,4-4 14-15,10-6 0 16,-17-9-34-16,10-3 39 0,-10 0 11 16,-1 0 12-16,-7-12 0 15,4-6 6-15,-4 3-6 16,-7-3 13-16,8 6-8 16,-8 5 17-16,0 1-6 15,0 6-15-15,0 0-1 16,7 0-18-16,0 22 10 15,7 8 2-15,5 0 2 16,2-6 0-16,12-3-8 16,-11-12 4-16,17-6 3 15,-13-3 6-15,3 0-1 16,-4-30 6-16,-3-9-3 16,-15-9 37-16,0-3 26 0,-7-9-13 15,0-1 15 1,0-1-27-16,-7 4 1 0,-8 10 5 15,1 15-38-15,-4 18 15 16,11 12-19-16,7 3 3 16,0 0-16-16,0 33-12 15,0 18 20-15,0 12-3 16,32 3-5-16,-10-6-46 16,10-2-48-16,-10-7-51 15,-4-12 9-15,-3-15-100 16,-8-12-111-16</inkml:trace>
  <inkml:trace contextRef="#ctx0" brushRef="#br0" timeOffset="140483">3799 2605 311 0,'0'0'248'16,"0"0"-129"-16,0 0 1 16,0 0-27-16,0 0-55 15,0 0-38-15,-22-38 0 16,69 40 3-16,14 7 2 15,8-3 3-15,3-6-5 16,-3 0 0-16,4 0 13 16,-19 0-6-16,-7 0 25 15,-33 0 11-15,1-15 9 16,-15 1 41-16,0-7-22 16,0 0-40-16,0 2 18 15,-22 5-31-15,-10 7 8 0,3 4-23 16,-11 3 1-16,0 0-10 15,7 15 3-15,12 21 0 16,6 6-9-16,15 6 9 16,0 1 0-16,55-4-3 15,13-6 10-15,19-9-6 16,14-12-1-16,-7-9-7 16,-10-9-9-16,-5 0-76 15,-25 0-70-15,-7-15-50 16,-14-15-292-16</inkml:trace>
  <inkml:trace contextRef="#ctx0" brushRef="#br0" timeOffset="157926">478 3965 727 0,'0'0'167'0,"0"0"-59"16,0 0-40-16,0 0-37 0,0 0-27 16,0 0 2-16,0 0-6 15,202 3 1-15,-169 12-2 16,-4 3 1-16,-11 3 0 15,-18 4 0-15,0 4 4 16,0 2-4-16,-18 5 1 16,-22-3 2-16,-3 3 5 15,-15-6-6-15,22-6-2 16,10-6 0-16,19-12 9 16,7-6-9-16,0 0 5 0,22 0 22 15,25 0 24 1,11-3 8-16,10-15-7 0,8 3-21 15,-3 0-26-15,13 3 1 16,-17 0-6-16,-15 2-16 16,-7 8-88-16,-25-1-108 15,-22 0-267-15</inkml:trace>
  <inkml:trace contextRef="#ctx0" brushRef="#br0" timeOffset="158345">876 3715 589 0,'0'0'239'15,"0"0"-97"-15,0 0-19 0,0 0-52 16,0 0 4-16,-275-132-41 16,228 132-22-16,-15 3-3 15,8 39-8-15,0 18-1 16,7 19 1-16,0 14 7 15,18 9-8-15,18 10 0 16,11 2 3-16,0-3-5 16,47-6 2-16,32-11-13 15,8-16-34-15,15-21-42 16,-8-18 72-16,7-18 16 0,-11-15 2 16,-3-6 8-1,-15 0 0-15,-10-27 50 0,-8-21 65 16,1-12-43-1,-8-15 25-15,-26-12-25 0,-3-13-44 16,-18-5 17-16,0-1-38 16,-25 10 5-16,-29 15-7 15,-22 21-8-15,-11 18-8 16,-7 15 2-16,7 17-24 16,4 10 24-16,11 0-112 15,17 31-62-15,23 17-97 16,-4 15-230-16</inkml:trace>
  <inkml:trace contextRef="#ctx0" brushRef="#br0" timeOffset="160595">1755 3987 553 0,'0'0'230'0,"0"0"-130"16,0 0-16-16,0 0-3 15,0 0-35-15,0 0-14 16,-192-22-10-16,181 22-16 15,11 0 30-15,0-3-11 16,0 0-7-16,0 3 10 16,0 0-23-16,0-3 23 15,11-6 10-15,43-3-32 0,15-3 14 16,25-3-20 0,15-3 0-16,-8 0-1 0,0 0 6 15,-21 3-5-15,-26 3 0 16,-32 5-5-16,-22 8-42 15,0 2-53-15,0 0-22 16,-37 0-8-16,-20 0 25 16,-5 0 20-16,8 12 32 15,7-1 35-15,0-1 18 16,25-1 2-16,4-6-1 16,11 0 32-16,7 0-3 15,0-3 11-15,0 0 14 0,0 0-16 16,0 0 16-16,0 3-11 15,0 6-3-15,18 6 12 16,-4 9-18-16,1 6-4 16,3 12 5-16,-11 6-29 15,0 4 14-15,-7 8-21 16,0 3 0-16,0 0 4 16,0 0 3-16,0-3-14 15,0-8-46-15,0-10-149 16,0-9-206-16</inkml:trace>
  <inkml:trace contextRef="#ctx0" brushRef="#br0" timeOffset="160988">2145 4290 616 0,'0'0'159'15,"0"0"-65"-15,0 0 30 16,0 0-52-16,0 0-38 15,0 0-20-15,8-33-14 16,17 33 0-16,7 12-2 16,12 12 3-16,21 6-2 15,-3 3 1-15,-1 0 0 16,-7 1-4-16,-14-5 4 16,-7-2 0-16,-19-6-2 15,-14-3-12-15,0-9 14 16,0 1-7-16,-47-8 7 0,-7-2 12 15,7 0-10-15,14 0 0 16,4-27 14-16,22-12-15 16,7-5 11-16,0-10-10 15,29-7 3-15,32 6-10 16,19 11 3-16,7 13 2 16,-18 19-3-16,-8 12-34 15,-7 0 5-15,-7 31-58 16,-14 11-83-16,-19 6-274 15</inkml:trace>
  <inkml:trace contextRef="#ctx0" brushRef="#br0" timeOffset="162701">2956 4338 503 0,'0'0'199'0,"0"0"-84"16,0 0 9-16,0 0-33 15,0 0-14-15,0 0-24 16,-149-129-41-16,128 129 5 16,6 0-17-16,-17 12-4 15,10 21-3-15,11 12 7 16,4 4 0-16,7-1-3 16,0-4-4-16,40-5-19 15,7-12-4-15,7-11-2 0,0-11 25 16,-14-5 1-1,0 0 6-15,-19-15 15 0,5-8-14 16,-19-8 23-16,0 2 16 16,-7-2 1-16,0 1 17 15,0 0-26-15,0 6 4 16,0 6-2-16,0 6-25 16,0 9 19-16,0 3-28 15,0 0 0-15,0 0-3 16,0 30-31-16,8 9 34 15,17 3-2-15,11 1 2 16,4-7-1-16,0-9-24 16,-1-9-9-16,1-9 21 15,-18-7-9-15,-8-2 22 16,4 0-8-16,4-21 17 0,-15-12-5 16,1-3 3-16,-8 1-4 15,0-5 28-15,0 4-9 16,0 3 3-16,-8 9-3 15,1 12-21-15,0 6 25 16,7 6-26-16,0 0-1 16,0 0 0-16,0 12-34 15,0 21 21-15,0 6 12 16,32 1-54-16,5-5 13 16,2-10 14-16,8-10-1 0,-7-9 26 15,-11-6-16 1,11 0 20-16,-15 0-5 0,-3-19 12 15,3-10-7-15,-17-2 0 16,-1-2 2-16,-7-3 25 16,0-3 12-16,0 0-9 15,-7 6 11-15,-19 6-24 16,12 12 12-16,-1 5-19 16,8 10-4-16,7 0-12 15,0 0 0-15,0 19-14 16,0 20 15-16,0 3-7 15,29 0-37-15,4-9-23 16,6-9 29-16,-2-9 43 0,-5-3-12 16,1-6 8-1,-4 0-3-15,-4 0 8 0,-3-6-6 16,-15 0 5-16,0 0 0 16,11 0 8-16,-11-18-7 15,1-9 19-15,6-6 24 16,-14 0-16-16,11-3 7 15,-11 3 1-15,0 8-17 16,0 5 18-16,0 7-29 16,0 7 6-16,0 6-3 15,0 0-5-15,0 0-12 16,0 0 1-16,0 0-18 16,0 19 19-16,0 17-1 15,0 3 5-15,0 6 0 0,7-3-12 16,15-6 2-16,10-6-2 15,-10-9 3-15,3-9 3 16,-10-8-2-16,-8-4 8 16,11 0 10-16,-10 0-6 15,-1-4 14-15,0-17-10 16,7-3-4-16,5-6 21 16,-5 0-23-16,8 0 4 15,10-3-6-15,-10 3 10 16,3 3-10-16,-10 9 0 15,3 6 0-15,-4 9-8 16,8 3 7-16,3 0-9 16,4 5 9-16,11 23-38 15,-7 4 22-15,-12 5-9 16,12-1-16-16,-11 0 41 0,3-6-26 16,-18-5 26-16,0-11-6 15,8-8 7-15,-4-3-3 16,-4-3 3-16,7 0 0 15,1 0 22-15,10-23-19 16,4-8 8-16,-4-5 17 16,-3 0-11-16,-4 0 23 15,-18 0-23-15,0 6-1 16,0 3 26-16,0 8-26 16,0 4 3-16,-7 9-19 0,7 6 4 15,0 0-8 1,0 0-15-16,0 25-69 0,0 14 82 15,15 5-28-15,6 8-18 16,5-7 47-16,2-3-21 16,-2-5 21-16,-5-10-9 15,5-6 10-15,-12-10-3 16,-6-1 7-16,-8-8 0 16,0-2-3-16,0 0 7 15,0 0-4-15,0 0 0 16,0 0 3-16,0 0-1 15,0 0-2-15,0 0 0 16,7 0-1-16,4 0-9 16,18-6 8-16,3-21-10 0,15-9 12 15,0-9-7-15,-7 3 7 16,-4 0 0 0,-18-3 12-16,-3 6-8 0,-8 6 46 15,-7 3-10-15,0 8-7 16,0 11 22-16,0 5-25 15,-7 6-25-15,-1 0-5 16,1 0-32-16,-4 27 32 16,11 15-1-16,0 3 5 15,0 0-11-15,11-3 7 16,18-6-13-16,18-3-22 0,0-12-82 16,0-5-18-1,15-16-204-15</inkml:trace>
  <inkml:trace contextRef="#ctx0" brushRef="#br0" timeOffset="163813">6468 3757 843 0,'0'0'169'0,"0"0"-51"16,0 0 18-16,0 0-46 15,0 0-33-15,0 0-46 16,0-50-11-16,0 89-18 16,0 24 9-16,15 21 9 15,-8 3 4-15,0 1-4 16,8-5 0-16,-4-7 0 0,-4-13 6 15,0-9-15-15,0-18-45 16,0-14-51-16,1-14 27 16,-8-8 5-16,0 0 22 15,0-2 32-15,0-29-106 16,-29-5 113-16,-11-6 9 16,-7 2 3-16,0 5 5 15,-7 5 0-15,14 8 13 16,0 7 4-16,18 7-8 15,8 4 3-15,7 4-17 16,7 0-12-16,0 4 11 16,29 11 2-16,18-3 3 15,14-6 4-15,4-6-3 0,-3 0 4 16,-1 0-1-16,-7-15 1 16,-6-15 30-16,-9-4 19 15,-17-1 8-15,-4-8 6 16,-11-2-19-16,-7 0 13 15,0 3-19-15,-7 9-18 16,-18 9 17-16,10 15-37 16,8 5 8-16,7 4-17 15,0 7-7-15,0 35-23 16,0 21 27-16,0 16 3 0,0 2 0 16,7 0 0-1,15-6 0-15,3-6-3 0,-3-18 2 16,3-18-18-16,-10-21-32 15,-8-9 15-15,0-3 36 16,19-9 9-16,-12-33 4 16,11-9-2-16,4-3-9 15,-11 12 25-15,-3 9-20 16,-1 15-3-16,-14 18 2 16,15 0-6-16,10 14-27 15,15 29 12-15,7 11-13 16,-11-3-25-16,4-6-37 15,-8-9 28-15,-10-9 32 16,4-11 0-16,-12-14 16 16,0-2 10-16,-3 0 8 0,-3-27 9 15,-8-12 14 1,0-9 22-16,0 0 40 0,-8-3-39 16,-17 6 1-16,-8 6-1 15,12 15-30-15,6 9 22 16,8 11-29-16,-4 4-13 15,4 16-6-15,7 32-28 16,0 15 34-16,0-3-2 16,32-3-35-16,8-11 3 15,7-11-11-15,8-5-30 16,-1-5-20-16,0-13-91 16,-14-4-256-16</inkml:trace>
  <inkml:trace contextRef="#ctx0" brushRef="#br0" timeOffset="164261">8150 3905 863 0,'0'0'159'16,"0"0"-39"-16,0 0-5 15,0-169-32-15,-7 142-11 0,-7 16-29 16,6 5-17-16,-2 6-26 16,-12 0-3-16,-3 0-14 15,-12 29 16-15,-2 11 0 16,6 5-1-16,11 3 2 15,22 3-11-15,0 6 4 16,8 1-27-16,39-2 27 16,7 8-1-16,0-4 1 15,0-1-1-15,-7 2 3 16,-7-6-11-16,-7-7 0 16,-19-9-20-16,-7-6 27 15,-7-16-7-15,0-4-8 0,0-7 19 16,-32-4-18-16,-30 2 23 15,-14-4 0-15,-3 0-141 16,17 0-66-16,23-12-144 16</inkml:trace>
  <inkml:trace contextRef="#ctx0" brushRef="#br0" timeOffset="165710">8610 3836 620 0,'0'0'259'0,"0"0"-92"16,0 0-26-16,0 0-9 0,0 0-68 15,0 0-55 1,0-42-9-16,0 81-21 0,0 21 21 16,0 15-1-16,0 4 9 15,0 4-7-15,0-4-1 16,0-7 0-16,0-12-5 15,0-18 5-15,25-12-23 16,-10-14-28-16,-1-10-10 16,4-6 26-16,-3 0-2 15,-15-4 34-15,0-19-5 16,0-10 3-16,0-1 5 16,-33-2 0-16,-10 3-9 15,-4 3 5-15,14 6 4 16,0 9 0-16,12 6 8 0,21 6-7 15,0 3 3-15,0 0-4 16,0 0-5-16,29 0 5 16,18 6 0-16,11 0 1 15,3-6 7-15,1 0-6 16,-8 0 27-16,-7-6 17 16,-15-7 5-16,-10-1 8 15,-7 1-15-15,-4 1 0 16,-11 4 22-16,0 5-34 15,0-1-5-15,0 4-21 16,0 0-6-16,0 0-4 16,21 4-23-16,-6 23 22 0,17 6-10 15,-10 0 14-15,10-1 1 16,-6-4-1 0,-4-4 10-16,-1-6-9 0,5-6 0 15,-5-3-5-15,-3-9-3 16,-3 0 9-16,-8 0-1 15,-7 0 7-15,0 0-5 16,0-2 16-16,0-26-14 16,0-2 2-16,7-6-7 15,4 0 2-15,-4 6-1 16,1 3 1-16,-1 15 7 16,0 6-14-16,8 6 6 15,-5 0-18-15,12 0 4 0,3 0-9 16,4 0 11-1,-3 6 7-15,-12 6-17 0,8-1 21 16,-11-1-17-16,-4 2 1 16,0-6 15-16,0 3-9 15,1-6 11-15,-1 0-1 16,0 0 10-16,4-3-9 16,-11 0 2-16,14 0-1 15,1 0 16-15,3 0-16 16,4 0 6-16,3-9 0 15,-11 0 2-15,-6 6-9 16,-1 0 0-16,0 3 0 16,0 0-9-16,12 0 6 15,-5 0-1-15,11 0 3 16,-3 0-16-16,-8 9 16 0,12 0-3 16,-12-3-12-16,-6-3 12 15,-1 0-13-15,-7-3 12 16,0 0-1-16,0 0 11 15,11 0-5-15,3 0 0 16,15 0 6-16,4-12-13 16,-1 3 7-16,8 0-5 15,-11 3 1-15,-4 2-38 16,4 2 11-16,-11-2-3 16,-3 4 13-16,-15 0 17 15,7 0-2-15,7 0 6 16,4 0-4-16,11-2 12 0,4-10-8 15,-4-3 0-15,11-4 1 16,-22-2 2-16,-4-6 0 16,-14 3 46-16,0-6 25 15,0-3-27-15,-7 0 1 16,-26 3-10-16,1 6-24 16,10 6 12-16,15 12-26 15,0 3 3-15,-1 3-3 16,-10 9-25-16,-11 33 20 15,-3 15 2-15,-1 7 6 16,19-1-8-16,14-3 5 16,0-4 0-16,0-1-1 15,7-7 9-15,26 3-8 0,-12-6 0 16,-3 3 1 0,4 4-7-16,-15 2 6 0,1 3 0 15,10 3-2-15,-4 1 9 16,-7-7-8-16,1-4 1 15,-8-4 0-15,0-7-3 16,0-6 3-16,0-12 0 16,0-6 5-16,0-9 5 15,0-3-6-15,0-3 9 16,-29 0-13-16,-18 0 28 16,-8-15-28-16,-10-31-11 15,22-23-168-15,3-26-277 0</inkml:trace>
  <inkml:trace contextRef="#ctx0" brushRef="#br0" timeOffset="165881">9398 3571 801 0,'0'0'149'0,"0"0"-35"15,0 0-42-15,0 0-9 16,0 0-63-16,0 0-4 15,-108-63-112-15,101 114-115 16</inkml:trace>
  <inkml:trace contextRef="#ctx0" brushRef="#br0" timeOffset="168463">2254 5839 476 0,'0'0'264'0,"0"0"-151"0,0 0 15 16,0 0-21-16,0 0 13 15,0 0-70-15,0 0-10 16,0 0-11-16,-7-42-25 16,7 39 24-16,0 0-21 15,0 0-4-15,0 3 26 16,0 0-28-16,0-3 23 16,0 3 5-16,0-3-15 15,0 3 21-15,0 0-22 16,0 0-9-16,0 0 1 15,0 0-5-15,0 0 0 16,0 0-2-16,0 0 9 0,0 0-7 16,0 0 0-1,0 0 2-15,0 0-6 0,0 0 6 16,0 0-2-16,0 0 0 16,0 0 8-16,0 0-8 15,0 0 0-15,7-3 0 16,11-9-9-16,11-10 13 15,18-1-4-15,25-10 0 16,-3 0 9-16,11 2-11 16,-12 4 2-16,-13 6 0 15,-8 6-9-15,-22 7 5 16,-18 4-8-16,-7 4-13 0,0 0-39 16,0 0-7-1,-25 0-34-15,-4 0 19 0,-4 15 36 16,-6 1-17-16,24-8 14 15,1 1 46-15,14-3 4 16,-11-6 3-16,4 4 0 16,7 2 0-16,0 0-2 15,0 5 5-15,0 8 6 16,0 8 20-16,0 3-21 16,0 8 11-16,0 8-13 15,0 2-4-15,0 3 9 16,0 1-10-16,0-10 0 15,0-3 3-15,0-6 2 16,0-6-3-16,0-6-3 16,0-9 0-16,0-1 2 0,0-1 0 15,-22-4-2-15,-3-3 2 16,3 0 7-16,15-3-10 16,-11 0 1-16,18 0 0 15,0 0 3-15,0 0-3 16,0 0 0-16,18-15 0 15,29-6-6-15,7-3 6 16,7-9 0-16,19-12 0 16,-4-3-3-16,-15-6 9 15,5-4 4-15,-12 4 37 16,-25 6-16-16,-11 9 24 16,-18 6 19-16,0 12-6 0,0 6 26 15,0 5-48-15,0 8-18 16,0 2-21-16,-11 0-7 15,4 0 0-15,-8 41-16 16,8 26 16-16,-7 26-12 16,3 13 14-16,3 8-2 15,1 6 0-15,-7 7 10 16,7-2-10-16,7-1 0 16,-11-10-15-16,11-18-36 15,0-23-44-15,0-25 28 16,0-24 36-16,11-15 21 15,10-9 10-15,12-6 18 16,-4-42 10-16,3-21 41 0,1-12-8 16,-26-7-40-16,-7 4-12 15,0 9-7-15,-25 15-4 16,-22 14-42-16,-15 11-51 16,15 14 17-16,18 8-44 15,18 4-26-15,11 4-246 16</inkml:trace>
  <inkml:trace contextRef="#ctx0" brushRef="#br0" timeOffset="170054">3871 5818 620 0,'0'0'214'0,"0"0"-103"16,0 0 9 0,0 0 2-16,-33-160-40 0,12 152-7 15,10 5-26-15,4 3-28 16,-8 0-21-16,8 0-3 16,-11 17-18-16,3 29 14 15,1 14 10-15,7 6-3 16,7 0 0-16,0-9-13 15,14-12 8-15,19-15-31 16,-4-14 15-16,10-10 19 16,-6-6-8-16,-11 0 10 15,3-22 0-15,-11-14 4 0,-6-5 11 16,-8-14-12 0,0-2 24-16,0 0 28 0,-15 0-51 15,-17 9 33-15,3 12-32 16,-4 12-1-16,8 15 0 15,3 9-4-15,8 0-16 16,-12 15 16-16,5 35-14 16,3 16 11-16,18 13 3 15,0 6-25-15,32-14-17 16,30-11 0-16,3-23 21 16,3-16 7-16,-6-21-15 15,-1 0 29-15,-21-4 0 16,0-28 0-16,-18 2 16 15,-4-6-2-15,-11 5 38 16,-7 8 13-16,0 4-28 0,0 7 10 16,0 12-13-16,0 0-20 15,0 0-14-15,0 6-24 16,-7 34 8-16,-11 14 0 16,10 14 26-16,8 2-10 15,0-1 0-15,0-6 1 16,0-9-9-16,0-11-1 15,0-14-9-15,0-10 15 16,0-13-20-16,0-6 23 16,0 0 0-16,0 0 0 15,0-6 36-15,0-27-22 16,0-13-12-16,0-14 5 0,0-6 0 16,0-6 0-1,0-6-7-15,0 5 2 0,0 1-6 16,0 21 4-16,0 18 0 15,0 15 0-15,0 12-5 16,0 6 2-16,33 0-60 16,0 6-20-16,10 21 47 15,-3 6-21-15,-22-2 0 16,4 4 28-16,-22-1-15 16,0-5 15-16,0-2-14 15,0-5-13-15,-22-5 5 16,11-7-10-16,11-5 29 15,0-5 20-15,0 0-18 16,11 0 30-16,18 0 0 16,18 0 0-16,-7 0 6 0,-1-11-3 15,-2-13 12-15,2-1 37 16,-6-7-21-16,-11-7 42 16,3-1-10-16,-11-1-28 15,-14 1 38-15,0 4-4 16,0 3-23-16,0 9 9 15,0 6-31-15,-14 5 26 16,7 11-14-16,7 2-34 16,-11 0 1-16,11 0-3 15,0 0-16-15,0 21-8 16,0 21 11-16,0 12 4 16,0 3-1-16,18-9-24 0,11-11 33 15,3-16-21-15,15-13 12 16,-14-8 5-16,3 0 8 15,-3 0-3-15,-12-14 2 16,12-11-1-16,-26-8 29 16,0-3-2-16,-7-3 5 15,0 3 8-15,0 6-24 16,0 6 16-16,0 9-19 16,0 6-11-16,0 9 0 15,0 0-3-15,0 0-14 16,19 30-19-16,2 15-4 15,12 9 23-15,-11 0-34 16,-4-5 23-16,-4-11 24 0,8-5-21 16,-15-12 19-16,11-5-1 15,-11-5 3-15,-7-7 1 16,0-4 0-16,0 0 2 16,0 0 14-16,0-6-11 15,0-21-2-15,0-13 8 16,0-1-4-16,0-7-5 15,8 2-2-15,31 4 0 16,8 6-11-16,-7 9 0 16,14 6-12-16,-17 9 6 15,10 12-54-15,-8 0 0 16,-6 0-69-16,-11 0-133 16</inkml:trace>
  <inkml:trace contextRef="#ctx0" brushRef="#br0" timeOffset="171308">5647 5812 805 0,'0'0'152'0,"0"0"-29"15,0 0-9-15,0 0-39 16,0 0-15-16,0 0-29 15,-188-156-29-15,159 156 6 0,-4 0-8 16,12 18-13 0,-5 26 12-16,12 14-12 0,14-1 5 15,0-8-40-15,7-11-34 16,33-11 49-16,0-15 13 16,-4-8 20-16,4-4-6 15,-15 0 13-15,-3-13 3 16,-8-11-5-16,-14-6-2 15,0 3 39-15,0-3-10 16,0 3 2-16,0 3-2 16,0 6-18-16,0 6 18 15,0 9-22-15,0 3-9 16,0 0-2-16,0 15-29 16,0 30 7-16,0 18 16 0,0 6-2 15,18-3 4-15,11-17 1 16,-3-17-39-16,3-16 34 15,10-16-3-15,-6 0 12 16,7-16 17-16,7-26-16 16,0-6 55-16,-11 1-14 15,-4-1-15-15,-10 8 34 16,-11 13-40-16,4 6-2 16,-15 12-13-16,0 9-5 15,14 0-2-15,0 12-30 16,5 21 2-16,2 6 19 15,-14 3-17-15,12 0 7 16,-12-9 14-16,0-8-24 16,7-11 29-16,5-10-2 0,-12-4 3 15,7 0 0-15,1 0 8 16,10-27 3-16,8-10 4 16,-12 2-7-16,12-2 14 15,-11 4-11-15,-8 6-9 16,11 6 12-16,-17 9-14 15,-1 9 0-15,11 3-2 16,-4 0-22-16,8 21 13 16,3 9-7-16,-3 4-29 15,3 1 31-15,-3-4-46 16,11-10 26-16,-4-4 21 0,3-5 1 16,-10-5 14-1,3-7 0-15,-10 0 0 0,10 0 16 16,-18 0 23-16,8-21 24 15,3 0-3-15,-4-6-34 16,-14 0 16-16,8-4-8 16,-8 4-13-16,0 6 17 15,0 6-30-15,0 6 1 16,0 6-1-16,0 3 1 16,0 0-15-16,0 0 6 15,0 0-4-15,0 0-8 16,0 0 10-16,0 0 2 15,-8 0-3-15,8 0-12 16,-14 0 11-16,-4 0-3 16,-11 0 7-16,-4 0-7 0,8 24 2 15,3 4-18-15,8-1-1 16,7 0-8-16,7 0 6 16,0-6-14-16,0-7 5 15,28-5 33-15,12-9-14 16,-7 0 16-16,3 0 7 15,-3-9-4-15,-1-18 4 16,-10-8 21-16,10-11 15 16,-17-11 27-16,7-15-46 15,-12-6 17-15,-10-3 4 0,0 6-32 16,0 8 18 0,-10 16-4-16,-19 18-12 0,3 18 26 15,19 9-41-15,-15 6-6 16,-10 29-1-16,-15 38-2 15,-7 20 9-15,21 12 0 16,26-11 2-16,7-10-5 16,32-15 3-16,30-20-20 15,17-20-3-15,15-23-74 16,-3 0-92-16,-19-30-215 16</inkml:trace>
  <inkml:trace contextRef="#ctx0" brushRef="#br0" timeOffset="172674">1585 5953 355 0,'0'0'294'0,"0"0"-103"15,0 0-35-15,0 0-47 16,0 0 2-16,0 0-37 16,0 0-1-16,0-38-6 15,0 38-55-15,0 0 4 16,0 0-16-16,0 0-19 15,0 0 19-15,0 17-20 16,-8 4 20-16,8 1 0 0,0-5-2 16,0-7-2-16,0-8-2 15,8 1 4-15,-1-3 0 16,0 0 4-16,11 0 9 16,-3-3 10-16,6-15-21 15,-10-3 56-15,-11-2 3 16,0-8-27-16,0 4 30 15,0-3-29-15,0 6-14 16,-25 9 0-16,10 9-17 16,1 6-4-16,-4 0-27 15,11 33-146-15,7 18-113 0,0 13-396 16</inkml:trace>
  <inkml:trace contextRef="#ctx0" brushRef="#br0" timeOffset="173949">7760 5581 695 0,'0'0'119'0,"0"0"-79"15,0 0 12-15,0 0-4 16,0 0-46-16,0 0 9 15,-29 0-11-15,36 0 2 0,33 0-1 16,14 0 10-16,15 0 12 16,10 0 7-16,5 0-3 15,-5 0 16-15,-17-6-1 16,-8-4-15-16,-22 1 26 16,-17 1-13-16,3 1-4 15,-18 1 13-15,0-2-21 16,0 1 20-16,0-5-21 15,-11 0-22-15,-18 0-2 16,-11 1-3-16,1 1 0 16,-1 7 0-16,11 0-2 15,14 3-5-15,5 0 7 16,10 0-2-16,0 0-11 0,0 0 10 16,0 0-3-1,32 0 4-15,8 16 0 0,14 7 2 16,-7 1 0-16,7 4 7 15,-14-1-10-15,-18 2 3 16,3 2 0-16,-17-8-4 16,-8 4-2-16,0-2 4 15,-8-1-23-15,-46 3-83 16,-33-9-93-16,8-3-95 16,10-3-371-16</inkml:trace>
  <inkml:trace contextRef="#ctx0" brushRef="#br0" timeOffset="174681">9163 5319 746 0,'0'0'172'0,"0"0"-39"15,0 0-26-15,0 0-13 16,0 0-9-16,0 0-37 16,0-147 27-16,0 134-43 15,-14 4-17-15,-8 4-5 16,-18 1-10-16,0 4-6 15,8 0 0-15,-4 0-6 16,3 9 11-16,19 15-3 16,7 7-15-16,7 7 5 15,0 8-12-15,0 5-14 16,28 3 13-16,12 3-2 16,7-3 28-16,-7 1-2 15,-11-11 5-15,-4-1-7 0,-17-11 5 16,-1-4-6-16,-7-4 0 15,0-6-5-15,-15-3 9 16,-32-3 1-16,-14-9 1 16,-12-3 0-16,5 0-27 15,-5 0-90-15,19-12-27 16,7-6-55-16,33-6-106 16</inkml:trace>
  <inkml:trace contextRef="#ctx0" brushRef="#br0" timeOffset="175837">9467 5205 740 0,'0'0'157'0,"0"0"-6"16,0 0-56-16,0 0-16 15,0 0-64-15,0 0-9 16,0 27-6-16,-7 17 4 15,-8 16 3-15,1 10 2 16,-4 5-8-16,3 4 12 16,1-2-13-16,-4-2 2 15,18-11 2-15,0-19 2 0,0-18-5 16,0-15-1 0,0-9-38-16,0-3 7 0,0 0 31 15,0-18 3-15,0-18 3 16,-7-9-2-16,-15-3-4 15,-3 2 0-15,-4 7 6 16,-4 6 4-16,11 6-10 16,-3 12 0-16,25 7 2 15,0 4 5-15,0 1-14 16,0 3 6-16,47 0-31 16,25 0 29-16,4 0 3 15,11 0 0-15,0 0 5 16,-25 0 2-16,-23 0-6 15,-10 0 14-15,-3 0-3 0,-19-3 32 16,-7-3 6-16,0 6-15 16,0 0 20-16,0 0-17 15,0 0 3-15,0 0-25 16,0 0-9-16,-7 0-14 16,-4 0-3-16,-4 16-18 15,1 17 25-15,-1 11-1 16,4 8 4-16,11-7 0 15,0-6-12-15,0-12-13 16,11-9-14-16,18-12 21 16,4-6 17-16,-4 0 1 15,3-6 0-15,1-24 9 16,-11-12-8-16,-15-9 14 0,0-3 6 16,-7-4 13-16,0 7 11 15,0 4-28-15,-22 13 2 16,-3 10 2-16,3 12-13 15,1 6-4-15,3 6-4 16,-4 0-21-16,-4 9 18 16,5 21-3-16,-5 9 6 15,19 3 0-15,0 3-5 16,7-3 1-16,0-3-32 16,7-5-16-16,19-10 31 15,10-9-14-15,4-9 14 16,7-6 20-16,0 0 1 15,-8-6-2-15,1-19 2 16,-4-2 0-16,-3 0-1 0,-8 0 4 16,-3 4-3-16,-15 7 2 15,8 7 4-15,-5 9-6 16,-2 0 0-16,13 0-13 16,5 21 9-16,3 19-8 15,-11 5 0-15,3-1 11 16,-6 2-20-16,-4-16 15 15,3-6-15-15,-14-12-3 16,15-6 5-16,-15-6-10 16,18 0 29-16,4-3 0 15,-1-27 4-15,12-6 3 0,-1-3-7 16,-3-4 2 0,-11 1 15-16,-10-3-6 0,-8 1 24 15,0 4 12-15,0 10-24 16,0 12 12-16,-8 12-12 15,-2 6-19-15,-5 0-4 16,1 21-35-16,-1 24 35 16,4 12 0-16,11 7 0 15,0-7-4-15,0-6-6 16,33-9-15-16,-1-12-5 16,5-9-18-16,-5-6-34 15,-7-6-103-15,-10 0-364 16</inkml:trace>
  <inkml:trace contextRef="#ctx0" brushRef="#br0" timeOffset="176435">11044 5541 964 0,'0'0'122'15,"0"0"13"-15,0 0-47 16,0 0-22-16,0 0-66 0,0 0-16 16,0 15 6-16,0 21 10 15,0 9 1-15,8 1-1 16,6-4 1-16,11-3-2 15,-3-12 3-15,11-9-2 16,-12-12 0-16,12-6 3 16,-8 0-3-16,11-9 5 15,-3-21-2-15,-11-1 5 16,-4-2-7-16,-4 0-1 16,-7 1 5-16,8 5 8 15,-15 2-13-15,11 11 0 16,-11 10 3-16,0 2-7 0,0 2 4 15,7 0-18 1,-7 23 0-16,0 16-6 0,7 1 23 16,8-1-33-16,-8-12 10 15,4-12 15-15,-4-6-11 16,0-6 20-16,0-3 3 16,19 0 3-16,-12-27 11 15,8-9-12-15,11-1-2 16,-1 4 32-16,-10 6-32 15,-8 9 1-15,4 9-4 16,-3 9 0-16,7 0 0 16,3 4-15-16,4 25-21 15,-11 11-3-15,-4 2-74 0,-14-6-52 16,0-9-65 0</inkml:trace>
  <inkml:trace contextRef="#ctx0" brushRef="#br0" timeOffset="176615">11084 5141 719 0,'0'0'182'0,"0"0"-78"15,0 0-42-15,0 0-62 16,0 0-27-16,0 0-263 15</inkml:trace>
  <inkml:trace contextRef="#ctx0" brushRef="#br0" timeOffset="177095">12784 5232 835 0,'0'0'194'0,"0"0"-106"0,0 0 60 15,0 0-46-15,0 0-20 16,0 0-17-16,-72-166-55 15,58 157 20-15,-12 6-30 16,12 3 5-16,-1 0-16 16,-10 0 8-16,3 24 3 15,-3 12-6-15,10 9 6 16,8 3-7-16,7-2 6 16,0-2-17-16,15 2 18 15,24-7-32-15,1-3 10 16,15-3 22-16,-16-6-11 15,-10-3 5-15,-3-3 6 16,-19-3 0-16,0-5-10 0,-7-2 5 16,0-1 5-16,0-2-11 15,-14-2 14-15,-26-3-3 16,-22 3 7-16,-10-6-1 16,3 0-12-16,22 0-73 15,15 0-80-15,32-3-67 16,0-27-151-16</inkml:trace>
  <inkml:trace contextRef="#ctx0" brushRef="#br0" timeOffset="178513">13135 5060 791 0,'0'0'179'0,"0"0"-43"0,0 0 18 15,0 0-74-15,0 0-79 16,0 0-1-16,0 24-16 15,0 24 16-15,0 6 18 16,0 3-15-16,0 1-1 16,0-4 1-16,0-9 7 15,0-12-10-15,0-12 0 16,7-9-4-16,1-5-10 16,-1-7-49-16,-7 0 9 15,0-4 40-15,0-23-69 0,0-6 32 16,0-6 30-1,-22 5 5-15,-10 1 10 0,-1 6-1 16,19 12 7-16,-1 7 5 16,15 4 3-16,0 4-6 15,0 0-2-15,22 0-3 16,25 0-3-16,14 10 6 16,19-4 0-16,-11-6 12 15,-4 0-7-15,-11 0 14 16,-14 0 1-16,-11 0-3 15,-22 0 18-15,11 3-27 16,-18-3 12-16,0 0 23 16,0 0-5-16,0 0 29 15,0 0-5-15,-11 0-39 16,-10 0-16-16,6 0-7 0,-10 0-4 16,10 0 2-16,-10 8-26 15,18 17 25-15,0 4 2 16,7 8-12-16,0-4-5 15,0-6-34-15,32-6 23 16,-3-15 16-16,4-6-7 16,-1 0 20-16,-17 0 0 15,-1-24 1-15,-14-3 3 16,7 0 2-16,-7-3-4 16,0 0 33-16,0 3-5 15,0 6 21-15,0 12-10 16,0 3-13-16,0 6 14 15,0 0-42-15,-7 0-17 16,7 0-1-16,0 23-6 0,0 14 24 16,0-4 0-16,0 0-2 15,7-6-6-15,19-9 0 16,3-9-6-16,10-6 12 16,8-3 2-16,0 0 0 15,8-12 0-15,-1-15 5 16,-7 0-1-16,0-3-4 15,0 3 0-15,-14 6-1 16,-12 9 11-16,-13 6-10 16,2 6 0-16,-10 0-1 15,0 0-6-15,0 0-9 16,0 6-2-16,0 11 16 16,0-1-10-16,0-5 7 0,0-1 3 15,0-8-2-15,0-2-2 16,0 0 8-16,0 0-2 15,0 0 8-15,-10 0-2 16,-12 0-6-16,-4 0 0 16,-2-2-12-16,-5 2 5 15,11 0 0-15,4 9-4 16,4 15-24-16,14 6-31 16,0 3 31-16,0-3-1 15,7-3 0-15,47-9 33 0,19-12-8 16,-5-6 11-1,12 0 5-15,-11-27 1 0,-15-3 32 16,-14-6 45-16,-19-6 6 16,5-4 6-16,-19-4-23 15,0-2-10-15,-7 4-3 16,0 7-34-16,0 10 19 16,0 16-16-16,0 9-23 15,0 6-5-15,0 0-8 16,0 15-29-16,-7 28 23 15,-8 13 9-15,-3 11 5 16,4-5 0-16,-1-1 1 16,-3-13-8-16,11-12 1 15,7-15-8-15,0-9 13 16,0-9-15-16,0-3 16 0,0 0 3 16,0 0-2-1,0-15 18-15,33-12-19 0,-12-9 0 16,12 6-4-16,-8 0 12 15,-3 3-8-15,0 5 0 16,3 7 5-16,-11 13-13 16,12 2 8-16,-12 0-13 15,-6 0-2-15,-1 17-31 16,0 11 14-16,-7 4-7 16,0 8 2-16,-14-1 32 15,-8 0 6-15,15 0-1 16,7-9 0-16,0-9-9 15,43-5 4-15,37-16 4 0,14 0-19 16,7 0-93-16,-7-19-198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09:31.8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524 10661 473 0,'0'0'351'16,"0"0"-256"-16,0 0 38 16,0 0-19-16,0 0-23 15,0 0-35-15,-25 20-39 16,18 35 22-16,-1 17-8 15,8 15 2-15,0 0 20 16,0 7-31-16,0-5-7 0,0 5-9 16,15-16-6-16,17-3 0 15,-17-8-136-15,3-20-179 16,-11-7-732 0</inkml:trace>
  <inkml:trace contextRef="#ctx0" brushRef="#br0" timeOffset="-528">492 9108 93 0,'0'0'539'0,"0"0"-485"15,0 0-10-15,0 0 46 16,0 0-12-16,0 0-27 16,-29-8-15-16,29 8-13 15,0 0 6-15,0 0 19 16,0 0-17-16,0 0 9 16,0 0-22-16,0 20 14 15,0 14 39-15,0 14-46 16,0 12-5-16,0 12-6 0,0 9-13 15,0 6 8-15,0 1-9 16,0-1-3-16,0 6-66 16,0-12-189-16,0-6-418 15</inkml:trace>
  <inkml:trace contextRef="#ctx0" brushRef="#br0" timeOffset="-2098">0 1375 346 0,'0'0'270'0,"0"0"-134"0,0 0-17 16,0 0 7-16,0 0-53 15,0 0 6-15,0-75-18 16,0 72-18-16,0 3 6 16,0-3-13-16,0 3-4 15,0 0-13-15,0 0-18 16,0 0-2-16,0 12-17 15,0 27 13-15,18 15 0 16,-11 21 5-16,7 12 0 16,1 13 0-16,10 2 4 15,-10 1-4-15,3-1 0 16,-11 6 2-16,-7 6-5 16,0 6-47-16,0 10-76 15,0 6-108-15,0-5-413 16</inkml:trace>
  <inkml:trace contextRef="#ctx0" brushRef="#br0" timeOffset="-1586">148 4308 545 0,'0'0'366'0,"0"0"-223"0,0 0-27 16,0 0 0-1,0 0-58-15,0 0-24 0,-22-36-34 16,22 48-6-16,0 24-8 16,15 15 14-16,17 18 0 15,-3 12 4-15,11 12-4 16,-8 22-2-16,-10 11-38 16,4 15-29-16,-5 10-19 15,-6 3-48-15,-4 5 7 16,3-3-31-16</inkml:trace>
  <inkml:trace contextRef="#ctx0" brushRef="#br0" timeOffset="-1085">350 6912 649 0,'0'0'190'16,"0"0"-66"-16,0 0-9 15,0 0-61-15,0 0-28 16,0 0-26-16,-14-6-6 16,14 46 4-16,0 17 1 0,0 9 1 15,0 12 0-15,14 13 0 16,5 2 0-16,-12 3 3 16,7-3-3-16,1 1-7 15,-4-7-164-15,-11-12-322 16</inkml:trace>
  <inkml:trace contextRef="#ctx0" brushRef="#br0" timeOffset="187757">9007 1342 820 0,'0'0'158'0,"0"0"-21"0,0 0-41 16,0 0-24-16,0 0-6 15,0 0-52-15,72-121-14 16,-43 121 0-16,18 22 1 16,-14 29-3-16,-19 9 2 15,-14 12 0-15,0 9 6 16,-39 4-6-16,-30-1 3 15,-25-9-2-15,0-9 5 0,18-21-12 16,29-14-4 0,7-23-15-16,25-8 25 15,15-2 4-15,-10-35 7 0,10-11 18 16,0-3-9-16,0 0 35 16,10 6-13-16,12 12-21 15,-15 8 18-15,12 14-30 16,-12 5 2-16,7 6-11 15,8 0 0-15,10 17-2 16,8 23 2-16,-11 5 0 16,4 3 1-16,-1-3-1 15,-3 1-11-15,4-2-51 16,-1-1-114-16,-3-7-50 16,-3-9-118-16</inkml:trace>
  <inkml:trace contextRef="#ctx0" brushRef="#br0" timeOffset="176934">1559 359 684 0,'0'0'178'16,"0"0"-69"-16,0 0-7 16,0 0-28-16,0 0-50 15,0 0 1-15,-62-25-25 16,48 25-2-16,-1 6-6 16,-3 13 5-16,4 4 3 0,14-2 0 15,0-5 3-15,0-7-11 16,0-3 3-16,14-6 5 15,11 0 4-15,4 0 5 16,-3-19 8-16,3-4 21 16,-11 1 24-16,-11 1 6 15,-7 0-23-15,0 6-24 16,0 3 8-16,-7 4-29 16,-26 4-19-16,-14 4 1 15,7 0-86-15,4 12-31 0,18 19-152 16,18 1-575-1</inkml:trace>
  <inkml:trace contextRef="#ctx0" brushRef="#br0" timeOffset="177754">2036 214 860 0,'0'0'118'16,"0"0"-15"-16,0 0-20 15,0 0-79-15,0 0-4 16,0 0-3-16,257-36 3 0,-177 36-2 16,-4 0 10-16,-37 0-6 15,-6 0-2-15,-26 0-4 16,-7 0-5-16,0 0 6 15,0 3-2-15,0 0 5 16,0 0-9-16,-7 9 9 16,-11 6 0-16,3 12 1 15,1 9-7-15,7 9 6 16,-4 6 0-16,11-2 4 16,0-2 3-16,0-7-7 15,0-7 0-15,0-9 1 16,0-9-6-16,0-9 6 15,-7-3-1-15,-1-6 3 16,-6 0 3-16,-11 0-1 0,-12 0-5 16,-2 0 5-16,6-12-13 15,11 3 6-15,11 0 1 16,11 3-2-16,0 3-19 16,0 0-9-16,19-3-10 15,20-3 28-15,8-3 8 16,15-6 5-16,-8-3 0 15,-14-6 11-15,-4-4-7 16,-11-2 68-16,-3 0-14 16,-15 4-4-16,-7 1 34 15,0 8-29-15,0 4-6 16,0 11 5-16,0-1-37 16,0 6 7-16,0 0-28 0,0 0-15 15,0 2 8-15,0 37-18 16,0 24 25-16,0 10-3 15,0 14 13-15,0 6-11 16,11 9 1-16,-11 7 0 16,7 5-7-16,-7-9 7 15,0-12-31-15,8-26-14 16,-1-28-4-16,0-24 39 16,11-12 8-16,-11-3 2 15,1 0 8-15,6-21 9 0,4-24 25 16,4-19 20-1,-22-7-15-15,0-5-5 0,0 10-42 16,-33 11-3-16,-14 20-3 16,0 14-50-16,11 12-33 15,4 9-42-15,17 0-88 16,15 5-38-16,15 5-537 16</inkml:trace>
  <inkml:trace contextRef="#ctx0" brushRef="#br0" timeOffset="179477">3885 313 588 0,'0'0'127'0,"0"0"28"16,0 0-8-16,0 0-58 15,0 0 3-15,0 0-22 16,0-120-17-16,-15 117 23 16,4 3-58-16,4 0-17 15,-7 0-1-15,-19 18-17 16,4 24 17-16,-11 15 0 15,8 6 0-15,10 1-5 16,15 2 5-16,7-6 0 16,0-6 0-16,0-12-33 15,36-11 6-15,22-16 0 16,-4-15 14-16,8 0 7 16,-1-10 8-16,-14-22-2 0,0-11 6 15,-14-11 5-15,-11-3 4 16,-15-9 29-16,-7 0-12 15,0 5 27-15,0 10-38 16,-29 15-4-16,-4 12 1 16,1 12-10-16,10 9-15 15,-11 3 7-15,5 0-18 16,-5 30 12-16,0 18-7 16,26 15 13-16,7 6-7 15,0 1 0-15,47-10-7 16,33-15-20-16,14-21 14 15,7-15 10-15,0-9 12 0,-17 0-2 16,-12-12 2 0,-18-18 11-16,-14-3-10 0,-18-7 12 15,-8 2 15-15,-14 1 23 16,0 4-32-16,0 10 22 16,0 7 7-16,0 13-36 15,0 3 10-15,0 0-24 16,0 0-27-16,-7 21 20 15,0 25-14-15,-1 17 21 16,1 6 0-16,0 3 8 16,-4 4-8-16,4-1 0 15,7 2 4-15,-7-1-9 16,-1-13 5-16,8-12 0 0,0-17-1 16,-7-17 1-1,7-14-2-15,0-3 2 0,0 0 0 16,0 0 21-16,0-12-15 15,0-33 4-15,0-9-7 16,0-15 13-16,15-6-19 16,-1 3 3-16,-3 3 0 15,-11 9-1-15,0 8 1 16,0 13 0-16,0 6 0 16,0 14-13-16,7 8 12 15,-7 8-10-15,15 3-29 16,-1 0 11-16,19 3-59 0,7 24 52 15,-1 6 25 1,-17 3-42-16,-15 3 2 0,-7-9 13 16,0-3-4-16,0-5 31 15,0-11-4-15,0-7 15 16,0-4 0-16,0 0 13 16,0 0-8-16,7 0 5 15,12 0-7-15,-5 0 15 16,19-19-17-16,21-14-1 15,0-3 0-15,15-9 10 16,-8-6-10-16,-3-4 6 16,-14-1 10-16,3 2 26 15,-15 2-11-15,-17 13 13 0,-4 12 25 16,-11 9-46 0,0 6 36-16,0 6-37 0,0 0-18 15,0 6 7-15,0 0-11 16,0 0-15-16,0 0 8 15,0 18-19-15,0 18 26 16,0 10 0-16,0-2-11 16,7-5 8-16,22-2-25 15,-4-10 3-15,-3-10 4 16,18-11-22-16,-8-6 43 16,4 0-2-16,4 0 2 15,7-17 17-15,-7-10-12 16,-18-4 8-16,-4 4 24 15,-11 0-27-15,-7 3 26 0,0 0-20 16,0 3-11-16,0 9 7 16,0 4-11-16,7 4-1 15,0 4 0-15,-7 0-7 16,15 0-1-16,3 18-37 16,11 22 28-16,3 8 14 15,1 0-34-15,-11-3 14 16,3-6 12-16,-3-7-12 15,-1-1 20-15,5-13-4 16,-12-3 3-16,-7-9-4 16,4-6 6-16,-11 0 2 15,0 0 0-15,0 0 1 16,-11-6-1-16,-10-18 4 0,-5-6 0 16,19-3 11-16,7-9-15 15,0-7 0-15,54 1-2 16,19 3-22-16,3 13-26 15,3 13-23-15,-10 13-32 16,-15 6 4-16,-7 0-39 16,-7 25-6-16,-14 10-61 15,-12 1-337-15</inkml:trace>
  <inkml:trace contextRef="#ctx0" brushRef="#br0" timeOffset="180064">6355 473 559 0,'0'0'164'0,"0"0"-41"16,0 0 3-16,0 0-34 0,0 0-33 16,0 0-4-16,0 0-9 15,-101-147-14-15,72 137-7 16,4 4-18-16,18 6 0 16,-8 0-7-16,8 6-8 15,-11 31 3-15,3 5 6 16,15-3-9-16,0-6 3 15,0-12-54-15,0-6 40 16,15-7-9-16,10-4 9 16,-10-4 19-16,6 0-5 15,5 0 5-15,-12 0 0 16,4-15 3-16,-3 5 3 16,-8 4-5-16,0 1-1 0,0 5 0 15,1 0-1-15,10 0 0 16,-4 0-4-16,1 3 1 15,10 12-4-15,4-3 7 16,3-3-4-16,-6-6 2 16,10-3 0-16,-3 0 3 15,-1 0 4-15,4-24 1 16,-10-6 35-16,-5-9 21 16,-3-9 7-16,-18-4 16 15,0-4-24-15,0-5 6 16,0-2-20-16,0 9-23 15,-10 8 18-15,2 17-35 0,-6 14 8 16,14 11-7-16,-7 4-7 16,7 0-5-16,-8 31-23 15,-10 26 20-15,11 18-2 16,7 7 10-16,0-5-10 16,0-4-30-16,0-13-58 15,25-15-3-15,-10-15-16 16,7-12-1-16,-12-12-27 15,-10-6-117-15,0 0-266 16</inkml:trace>
  <inkml:trace contextRef="#ctx0" brushRef="#br0" timeOffset="180775">6504 277 410 0,'0'0'12'0,"0"0"-8"0,0 0 9 16,0 0 16-16,0 0-21 15,0 0 18-15,210 24 30 16,-156-24 9-16,4 0 12 16,-11 0-8-16,-11 0-9 15,-18 0-6-15,-4 0-12 16,-6 0 16-16,-8 0 5 16,0 0 7-16,0 0 24 15,0 0-26-15,0 0-44 16,0 0 10-16,-8 0-23 0,1 0-7 15,0 0-4-15,-4 0-19 16,11 19 8-16,-7 16 10 16,7 7 2-16,0 1-4 15,7-13 3-15,26-6-1 16,6-9-4-16,1-9 9 16,-4-6-4-16,4 0 9 15,-14 0-7-15,3-4 21 16,-11-13-23-16,-4-7 29 15,-7-3 28-15,1-3-31 16,-8-3 27-16,0 0-11 16,0 2-24-16,0 10 15 15,-15 9-33-15,1 9 0 0,3 3 0 16,11 0-17 0,-22 0 14-16,8 19-3 0,-12 16 6 15,5 7-10-15,2 1 10 16,12-7-7-16,7-1 3 15,0-7-25-15,0-4 6 16,7-9-8-16,26-6 26 16,0-9 2-16,3 0 6 15,4-9 1-15,7-18 4 16,0-9-3-16,0-1 9 16,0-1 1-16,0 5-9 15,-15 2 17-15,-3 13-23 16,-22 9 0-16,1 7 0 15,10 2-4-15,-4 0-1 0,12 29-17 16,-5 11 13-16,12 1 0 16,-12-1 9-16,5-10-9 15,-4-9 7-15,-8-6-15 16,4-3 13-16,-3-9-28 16,-1-3-51-16,11 0-54 15,-17 0-204-15</inkml:trace>
  <inkml:trace contextRef="#ctx0" brushRef="#br0" timeOffset="184391">3121 1604 733 0,'0'0'244'0,"0"0"-95"15,0 0-24-15,0 0-11 16,-101-159-11-16,76 140-42 16,10 7-19-16,1 6 1 15,3 6-38-15,11 0 5 16,-7 0-10-16,0 33 0 15,-1 18-5-15,8 12 6 16,0 7-1-16,0 8 0 16,0-2 5-16,0-5-11 15,15-13 5-15,17-13-19 0,23-12 14 16,-8-15-22-16,7-6 16 16,7-12 11-16,-14 0-4 15,0 0 5-15,-14-19 0 16,-4-2 1-16,-22-2 5 15,4-1-2-15,-11-1-4 16,0-2 1-16,-11 6 6 16,-18 0-7-16,-11 3 0 15,8 7 1-15,17 1-6 16,8 4 5-16,0 6 0 16,7-3 0-16,0 3 3 0,0 0-4 15,0 0 1 1,0-3-5-16,0 3 1 0,29 0-21 15,11 0 25-15,14 15-2 16,0 9 7-16,0 7-5 16,-6 2 0-16,-1 2 0 15,0 2-1-15,-22-5 1 16,-11 1 0-16,-6 1-4 16,-8-4 9-16,0-3-11 15,-40 3 6-15,-29-6-29 16,-11-3-79-16,12-3-20 15,6-5-18-15,15-7-61 16,33-1-164-16</inkml:trace>
  <inkml:trace contextRef="#ctx0" brushRef="#br0" timeOffset="184395">4019 1724 883 0,'0'0'198'15,"0"0"-39"-15,0 0-37 16,0 0-7-16,0 0-80 16,0 0-8-16,-11-48-27 15,11 78 6-15,0 9-2 16,0 12-3-16,0 7-1 0,0-4 2 15,0 2 5-15,0-4-6 16,0-13-1-16,0-9 2 16,0-15-1-16,0-6-1 15,0-9 0-15,0 0 14 16,0 0-10-16,-8-18 12 16,-13-15-15-16,-12-9 2 15,12-12 14-15,-5-9-10 16,19-13-1-16,0-5-4 15,-8 0 5-15,4 0-5 16,4 12-2-16,7 11 1 0,0 16-4 16,0 18 3-1,0 12-15-15,25 12 6 0,23 0-35 16,13 6 31-16,8 27-17 16,3 10-21-16,-18 5-15 15,-7 0-18-15,-18 0 24 16,-18-3 19-16,-11-6 3 15,0-3-1-15,-32 0-25 16,-41-6-7-16,12 0-58 16,-1-8-77-16,22-7-239 15</inkml:trace>
  <inkml:trace contextRef="#ctx0" brushRef="#br0" timeOffset="184667">4594 1889 218 0,'0'0'627'0,"0"0"-482"15,0 0-26-15,0 0-12 16,0 0-56-16,0 0-23 15,0-17-28-15,-7 53 0 16,-1 9 4-16,1 3-4 16,7 0 0-16,0-3 0 0,0-6 7 15,0-9-6-15,7-5-1 16,1-11-44 0,6-8-38-16,-7-6-33 0,4 0-32 15,-11 0-36-15,0-6-521 16</inkml:trace>
  <inkml:trace contextRef="#ctx0" brushRef="#br0" timeOffset="184975">4619 1760 481 0,'0'0'205'0,"0"0"-93"15,0 0 18-15,0 0-50 0,0 0-33 16,0 0-26-1,-32-30-16-15,24 30-4 0,8 0-1 16,0 9 0-16,0-3 2 16,0-3 2-16,0 0-1 15,0-3 0-15,29 0 1 16,-3 0 23-16,2-18-1 16,-9-3 28-16,-12-6 16 15,-7-3-20-15,0 6-13 16,0 2-16-16,-26 8-18 15,-10 7-3-15,11 7-9 16,-4 0-14-16,18 13-31 16,11 22-59-16,0 11-48 15,11 2-181-15</inkml:trace>
  <inkml:trace contextRef="#ctx0" brushRef="#br0" timeOffset="185679">5013 1914 179 0,'0'0'675'15,"0"0"-527"-15,0 0-31 16,0 0-46-16,0 0-28 16,0 0-24-16,-177-60-16 15,145 99-3-15,17 9 0 16,8 2-1-16,7 2-2 0,0-7-7 15,7-9-31-15,33-12 5 16,-4-12-26-16,22-9 31 16,-11-3 28-16,-4 0 3 15,-3-27 13-15,0-9 37 16,0-6 10-16,0-9-5 16,-12-7-2-16,-2-4 9 15,-19-11 8-15,-7 1-20 16,0 0 7-16,0 9-31 15,0 17-14-15,-25 23 16 16,17 11-21-16,1 12 6 16,7 0-13-16,-7 6-13 0,7 42 12 15,-7 14 0-15,7 14 1 16,-7-1-6-16,7 0 8 16,0-12-2-16,0-5 0 15,0-10-4-15,0-15 3 16,0-9-12-16,0-15-13 15,0-3 21-15,0-6-1 16,0 0 6-16,0 0 14 16,0-6-11-16,0-15-1 15,0-3-2-15,0-6 1 16,14-7-8-16,19-5 4 16,3 3-21-16,-4 6 3 15,-17 12-20-15,-8 15 29 0,11 6-30 16,-11 0-79-1,15 18 57-15,3 15 1 0,-17 3-25 16,-8 1 1-16,0-4-47 16,0-3 102-16,0-9 31 15,0-9 2-15,0-9-1 16,0 0 2-16,0 0 10 16,0 0 7-16,0-3-17 15,0 6 14-15,21-3-5 16,19-3-11-16,32 0-14 15,19 0-135-15</inkml:trace>
  <inkml:trace contextRef="#ctx0" brushRef="#br0" timeOffset="187030">6464 2022 671 0,'0'0'245'16,"0"0"-103"-16,0 0 13 16,174-181-50-16,-135 124-13 0,-17 0-19 15,-15 3-37 1,-7 0 12-16,0 6-31 0,-7-3-1 15,-25 3 2-15,3 8-14 16,-4 13 13-16,11 9-17 16,15 9 2-16,-4 9-5 15,-3 0-1-15,-1 30-2 16,1 30 1-16,-4 19 8 16,11 10-3-16,-1 5 0 15,8-7 0-15,0-5-8 16,15-11 5-16,25-17-6 15,7-11 4-15,0-19-13 16,0-18 15-16,0-6 3 16,0 0 0-16,0-15 7 15,0-16-3-15,-4-13-4 0,15-7 6 16,-15-4 2-16,4 4-7 16,-14 7-1-16,0 17 0 15,-19 11-4-15,-14 13 4 16,15 3-6-16,-8 6 5 15,4 30-17-15,3 3 15 16,-7 3-30-16,1-5-38 16,-8-4 11-16,7-12 29 15,4-12 18-15,-11-3 9 16,7-6 8-16,-7 0 3 16,0 0 15-16,0-15-13 15,0-10 3-15,-7-4-12 0,-19-4 3 16,5 0 0-1,-5-1 6-15,5 13-8 0,2 6-1 16,-2 12-1-16,6 3-6 16,-17 0-11-16,6 36 18 15,-3 15-6-15,15 10 11 16,-11-4-10-16,25-6 5 16,0-12-17-16,0-9 8 15,0-15-36-15,14-6 10 16,19-9 32-16,-12 0 3 15,12-3 3-15,0-18 4 16,-12-6-6-16,5-3 20 16,-12 0-13-16,1 2 10 15,-15 7 10-15,7 7-22 0,-7 5 21 16,0 9-17-16,0 0-10 16,0 0-7-16,0 6-33 15,0 24 40-15,0 9-2 16,11-6 9-16,3-9-7 15,1-9 0-15,3-9 0 16,3-6 9-16,1 0-3 16,11-9 7-16,14-21 20 15,-15-3-7-15,-3-4 15 16,-4 2-5-16,-10-1-29 16,-15-1 18-16,0 10-17 0,0 4 5 15,0 7 7 1,0 7-18-16,0 7 8 0,0 2-10 15,0 0-22-15,14 23 22 16,4 16-6-16,4 7 6 16,-7 4-2-16,3-7-12 15,-11-7 11-15,-7-9-15 16,7-9 5-16,-7-6 11 16,0-3-25-16,0-9 2 15,0 3 12-15,0-3 4 16,0 0 9-16,0 0 0 15,-7 0 4-15,7-6-5 16,0-9 1-16,0-6-5 16,7-12 3-16,47-7-32 0,8-10 26 15,3-8-3-15,-3 2 11 16,-15-8 3-16,-18-2 2 16,-4 5-3-16,-18 5 27 15,-7 10-22-15,0 17 23 16,0 10-5-16,0 16-14 15,-14 3 10-15,-4 3-21 16,3 49 0-16,8 11-4 16,0 18 8-16,7-3-5 15,0-5 1-15,0-11 0 16,0-10-8-16,0-8-1 16,7-4-88-16,7-13-65 15,4-9-142-15,11-18-241 0</inkml:trace>
  <inkml:trace contextRef="#ctx0" brushRef="#br0" timeOffset="187209">7792 1739 670 0,'0'0'166'15,"0"0"-120"-15,0 0-15 16,0 0-19-16,0 0 14 15,0 0-26-15,264 0-3 16,-178 0-173-16,-10 0-354 16</inkml:trace>
  <inkml:trace contextRef="#ctx0" brushRef="#br0" timeOffset="189715">9419 1868 664 0,'0'0'176'16,"0"0"-50"-16,0 0-8 16,0 0-33-16,0 0-12 15,0 0-52-15,58-105 7 16,-29 84 6-16,4-3-11 15,-4 0 13-15,-4-3-7 16,-18-4-11-16,1 8 23 16,-8-2-19-16,0 2-1 0,0 5 2 15,-8-1-20-15,-13 4 10 16,3 7-12-16,-4 4 4 16,15 4-7-16,-12 0 2 15,12 0 0-15,7 19-4 16,-7 20 2-16,7 6 2 15,0 6 0-15,0 3 0 16,0-6-4-16,33-6 4 16,3-15-13-16,18-9-1 15,-7-12-15-15,18-6 26 16,4-3 2-16,-8-30 1 16,12-12 4-16,-19-9 2 0,-7-3-6 15,-18-13 11 1,-11 2-8-16,-18-7 9 0,0-4 2 15,0 4-4-15,-25 5 16 16,-15 16-24-16,11 16 7 16,4 16 14-16,10 17-17 15,8 5 10-15,0 2-16 16,-1 44-9-16,-2 20 0 16,2 18 9-16,8 6 0 15,0-2 0-15,0-1 8 16,0-10-10-16,26-4 2 15,3-13-17-15,18-18-5 16,0-18-28-16,7-15 10 16,-7-9 9-16,-7 0 20 0,0-6 11 15,-19-21 7-15,5-9-6 16,-19-6 14-16,-7-9-15 16,0-3 7-16,0 2 11 15,0 4-11-15,-15 15 11 16,-3 12-8-16,4 15 0 15,7 6 1-15,-1 0-11 16,-10 12-11-16,4 30 10 16,-1 18 0-16,8 7 1 15,-4-4 0-15,11-2 1 16,0-17-5-16,11-11 4 16,25-12-10-16,-3-9 3 15,7-12-3-15,-1 0 10 0,5 0 3 16,-12-15-2-1,8-12 12-15,0-6-11 0,-11-6 1 16,3 3 2-16,-17-3 1 16,-1 6-3-16,-3 12 0 15,-11 9 0-15,0 6 1 16,0 6-4-16,7 0-14 16,-7 8 2-16,8 26-1 15,-1 2 13-15,0 0 0 16,0 1 1-16,4-14-5 15,-3-8 1-15,6-9-6 16,-14-6 9-16,7 0-6 16,0 0 6-16,12 0 2 15,2-11-1-15,5-14 12 0,3-5-11 16,-4 3-2-16,4 0 3 16,-11 6 3-16,-4 6-6 15,-6 9 0-15,-8 6 4 16,7 0-9-16,-7 0-13 15,7 18 8-15,4 6 2 16,-11 0 9-16,7 0-1 16,8-6 0-16,-8-6-6 15,0-3 3-15,-7-3-8 16,18-6 0-16,-11 0 10 16,1 0 1-16,6 0 7 15,4-21 1-15,-11 0-8 16,1 0 10-16,6 3-9 0,4 0-1 15,-11 3 0-15,15 6 0 16,-15 6-1-16,19 3-7 16,-12 0 0-16,11 0 2 15,4 3-1-15,-3 12-8 16,-12 0-12-16,19-3-23 16,-19-6 39-16,1-3 5 15,10-3 6-15,-3 0 0 16,-8 0 0-16,12-6 0 15,-12-12 12-15,-7-6-10 16,-7-6 24-16,0 3 7 16,0-4-13-16,0 8 8 15,0 5-17-15,0 9 0 0,-14 5-5 16,7 4-6-16,-1 0-3 16,-10 13-20-16,4 26 23 15,-8 9-4-15,15 0 4 16,-11-6 0-16,18-6-5 15,0-9 4-15,0-6-3 16,25-12-5-16,4-3 1 16,-4-6 8-16,15 0 0 15,-4 0 3-15,4-24 11 16,7-3-11-16,-14-3 2 16,3 3 5-16,-11 6-9 15,-10 9 13-15,3 6-14 0,-18 6 0 16,7 0-3-16,0 0-9 15,0 0-3-15,8 18 11 16,3 6 1-16,-11-6-6 16,0 3 9-16,8-6-9 15,-8-6 8-15,4-3-18 16,3-6 19-16,-6 0 0 16,-1 0 1-16,18 0 13 15,-3-8-11-15,-8-8 1 16,19 4-1-16,-19 0-1 15,12 0-2-15,-12 6 0 16,-7 0 2-16,12 0-2 0,-12 6 0 16,15 0-7-1,-15 0 3-15,18 0-8 0,-10 0 7 16,-1 9 3-16,4 0 2 16,4-3 0-16,10-6 0 15,-3 0 0-15,4-9 7 16,-1-24-6-16,8-9 12 15,-11-6 16-15,-4-4-6 16,-17-5 22-16,-1 0-16 16,-7 3-4-16,0 0 8 15,0 6-18-15,0 9 3 16,0 15-6-16,-7 12-12 16,7 8 7-16,-8 4-7 0,-2 0-19 15,2 49 8 1,-6 14 2-16,7 12 9 0,-8 0 0 15,15-9-15-15,0-8-46 16,15-13-106-16,46-15-20 16,33-18-212-16</inkml:trace>
  <inkml:trace contextRef="#ctx0" brushRef="#br0" timeOffset="189949">12313 1370 737 0,'0'0'131'0,"0"0"-120"0,0 0 46 15,290-4 0-15,-236 4-56 16,-7 0-2-16,-32 18-81 16,-15 0-503-16</inkml:trace>
  <inkml:trace contextRef="#ctx0" brushRef="#br0" timeOffset="193943">7104 3300 760 0,'0'0'187'15,"0"0"-55"-15,0 0-4 16,0 0-13-16,0 0-36 15,0 0-32-15,33-84-12 16,-33 84-35-16,7 6-3 16,0 27 1-16,1 12 4 15,-1 3-1-15,4 4 1 16,3-8 4-16,-7-5-4 16,8-8-2-16,10-10 0 0,-3-9-6 15,10-9 3 1,1-3 3-16,-4 0 0 0,3-3 6 15,-3-21 0-15,-3 0-6 16,6-6 0-16,-17 0 2 16,-1 2 3-16,-7 7-4 15,1 10 8-15,-8 7-8 16,0 4 3-16,0 0-4 16,11 0-20-16,-4 21 15 15,0 10 1-15,15-8 4 16,-4 2 0-16,3-7 3 15,12-12-8-15,-4-1 5 0,4-5-4 16,6 0-1 0,1-8 9-16,-11-17-4 0,-4-4 0 15,-3-5 5-15,-15-5 3 16,11 3-8-16,-18 0 0 16,0 3 5-16,0 9 1 15,0 6-4-15,0 12 7 16,-10 6-4-16,-5 0-10 15,8 3 2-15,-8 33-5 16,-3 12 0-16,18 0 8 16,0-3 0-16,0-8-3 15,0-10-10-15,11-10 9 16,18-7-8-16,4-10 5 16,-4 0 6-16,3 0 2 15,8-25 1-15,-11-2-1 16,11-6 3-16,-15 0 3 0,-3 10 5 15,-15 4-7-15,0 11 18 16,-7 4-18-16,0 4 5 16,0 0-10-16,0 0-11 15,11 21 3-15,-11 16 7 16,0 5 1-16,7-3-7 16,0-10 9-16,8-2-4 15,3-6-6-15,-4-5-26 16,1-7-5-16,-1-3-58 15,5-6-73-15,-19 0-32 16,0 0-192-16</inkml:trace>
  <inkml:trace contextRef="#ctx0" brushRef="#br0" timeOffset="194231">8117 3093 601 0,'0'0'152'16,"0"0"2"-16,0 0-49 15,0 0-30-15,0 0-34 16,0 0-19-16,-7-69-22 16,7 69-6-16,0 11 5 15,0 7 1-15,0 1 0 16,18-7-3-16,-4-7 8 16,8-1-5-16,11-4 6 15,-12 0-1-15,-10 0 12 0,4-9 21 16,-8-9 2-16,-7-1 12 15,0 1-32-15,-14 3-18 16,-26 7-2-16,-7 1-64 16,-8 7-61-16,8 0-158 15</inkml:trace>
  <inkml:trace contextRef="#ctx0" brushRef="#br0" timeOffset="195041">8790 2903 935 0,'0'0'78'0,"0"0"16"0,0 0 61 16,0 0-59-16,0 0-39 16,0 0-54-16,-54-33 5 15,54 69-8-15,0 16 7 16,0 4 0-16,0 8 9 16,0 5-11-16,-8 0 3 15,-2 3-8-15,2-9 3 0,8-14 4 16,0-14-7-1,0-20-4-15,0-5 2 0,0-10-41 16,0 0 19-16,0-6 14 16,0-31 3-16,8-7 2 15,2-8 4-15,-10 4 1 16,0 6-2-16,0 12 5 16,-18 9-4-16,-3 9 1 15,3 6 0-15,3 6-13 16,8 0 13-16,0 0-6 15,7 3 5-15,0 12-19 16,0 0 15-16,29-3-19 0,28-9 7 16,12-3 12-1,18 0 9-15,-18-12-4 0,-8-18 7 16,-6-3-1-16,-16-3 12 16,-6-1 12-16,-19 1-9 15,-6-3 27-15,-8 0-13 16,0 3-8-16,0 6 11 15,0 12-25-15,-22 9 13 16,15 6-18-16,-1 3-4 16,-10 3-8-16,-3 36-1 15,-5 15 5-15,5 12 0 16,13 1 9-16,1 1-11 16,7-4 2-16,0-10 0 0,0-15-2 15,7-15 2 1,8-14-17-16,17-10 9 0,15 0 3 15,-10-31 5-15,10-11 0 16,0 3 3-16,-8 0 1 16,1 6-4-16,-18 15 0 15,3 6 0-15,-3 12-8 16,3 0 4-16,-3 0 0 16,11 21-6-16,-12 18-45 15,-14 6-134-15,-7-3-112 16,0-6-675-16</inkml:trace>
  <inkml:trace contextRef="#ctx0" brushRef="#br0" timeOffset="191001">3090 3033 362 0,'0'0'623'16,"0"0"-454"-16,0 0-27 16,0 0-27-16,0 0-23 15,0 0-47-15,0-102-6 16,0 102-27-16,0 0-7 15,0 6-10-15,-7 32 1 16,-1 11 4-16,-10 8 4 16,11 6 4-16,0-4-8 0,-8 8 0 15,15-10 0-15,0-9-7 16,0-12 5-16,0-12-19 16,29-11 2-16,36-13-15 15,4 0 34-15,11-9 0 16,-4-28 0-16,-15 2 0 15,-14-2 3-15,-14-1-3 16,-26 4 14-16,8 1-9 16,-15 6 11-16,0 3-8 15,0 9-7-15,-15 3 6 16,1 6-3-16,-19 3-4 16,11 3 0-16,15 0 1 15,-11 0-6-15,11 0 5 0,7 0-5 16,0 9-2-1,0 3 2-15,0 0 2 0,14-3-4 16,26 0 8-16,0 3-1 16,0-3 0-16,7 0 0 15,-11 6-1-15,-4 0 1 16,-24 6 0-16,-1 1 0 16,-7 1 9-16,0 2-9 15,-7-2 0-15,-33 4 1 16,11 0 2-16,-11-2-3 15,18-5-7-15,-10-1-63 16,6-4-136-16,12-1-33 0,14-1-249 16</inkml:trace>
  <inkml:trace contextRef="#ctx0" brushRef="#br0" timeOffset="191424">4055 3024 293 0,'0'0'600'16,"0"0"-439"-16,0 0-8 16,0 0-24-16,0 0-18 15,0 0-83-15,0-31-21 16,0 71 15-16,0 8-12 16,0 9 18-16,18 0-14 0,-18 3-13 15,0-3 18-15,0-6-18 16,0-12 0-16,0-14 4 15,0-13 0-15,0-7-5 16,0-5 5-16,0 0-4 16,0-17 22-16,0-31-21 15,-18-19 2-15,3-14-4 16,1-12 11-16,7-4-11 16,-12 1 0-16,5 0 0 15,-11 8-1-15,10 5 1 16,15 14 0-16,0 17-2 15,0 19 3-15,0 18-5 16,33 15-7-16,7 0 9 16,-4 9-11-16,29 27 16 0,-22 13-3 15,-3 5 0-15,-15 6 4 16,-17 0-8-16,-8-3 4 16,0-6-18-16,-26-3-15 15,-10 4-97-15,-11-4-86 16,15 0-106-16,17-3-295 15</inkml:trace>
  <inkml:trace contextRef="#ctx0" brushRef="#br0" timeOffset="193111">4359 3165 522 0,'0'0'264'0,"0"0"-93"16,0 0-46-16,0 0-2 15,0 0-38-15,0 0-25 16,-15-91-7-16,15 91-39 16,0 0-14-16,54 0-5 15,8 10 5-15,10 20-1 16,-10 3 1-16,-22 6 0 16,-12 0 4-16,-9 3-4 15,-19-6 0-15,0-3 1 16,0-6 7-16,0-9-10 15,0-5 2-15,-19-7-13 16,-2-6 5-16,-1 0-14 0,11 0 16 16,4 0-3-16,7-21 13 15,0-10-9-15,0-5-5 16,40-3 0-16,7 0-2 16,0 6 10-16,-7 12 2 15,-11 9-4-15,-22 9 11 16,4 3-6-16,-4 0-1 15,0 6 0-15,0 18 3 16,1 9 0-16,6 3-3 16,-3 0 0-16,3 0 10 15,8-5-10-15,-4-8 0 16,-3-2-2-16,-1-11-7 16,4-8 5-16,-11-2 4 0,8 0 6 15,-1-17-3 1,12-14 18-16,-12-8-7 0,-7-3 3 15,4-3 23-15,-11-1-6 16,0 2 2-16,0-1 7 16,-18 5-39-16,-11 7 10 15,-3 12-10-15,-1 9-2 16,4 12 2-16,11 0-4 16,-11 4 0-16,4 29-3 15,10 15-4-15,8 12 6 16,7 0 1-16,0 3-6 15,29-15-1-15,18-12-19 0,0-12-1 16,0-18 13 0,-14-6 0-16,14 0 14 0,0-17 6 15,0-14-3-15,0-8 8 16,0 0-9-16,0 0 2 16,-11 3 18-16,-11 9-21 15,-3 6 13-15,-4 6-14 16,-11 11 4-16,8 4-10 15,-1 0 0-15,4 0 4 16,-3 19-1-16,-1 5-17 16,4 0 18-16,-10-3-13 15,-1-6-9-15,-7-6 21 16,0-6-10-16,0-3 13 16,0 0 5-16,0 0-3 15,0-3 19-15,0-15-20 0,0-3 4 16,-15 0 10-1,-10 3-15-15,11 6 7 0,-4 3 4 16,3 9-6-16,8 0-6 16,-15 0 1-16,11 33-2 15,-3 15-8-15,14 9 10 16,0-3 0-16,0-2-4 16,0-10-8-16,32-15 5 15,5-15-31-15,10-10 0 16,10-2 21-16,5 0 6 15,-8-23 11-15,-7-10 1 16,0-10 5-16,-11 1 0 0,-3-6 1 16,-19 3 2-1,-14 0 32-15,0 11-15 0,0 11-4 16,-7 8-7-16,-7 15-8 16,-1 0-12-16,-3 9 5 15,4 36-2-15,7 15-5 16,-1 3 7-16,8 0 0 15,0-12-4-15,0-14 3 16,22-16-1-16,3-12-11 16,11-9 6-16,4 0 5 15,7-21 4-15,0-16-1 16,0-7 4-16,-7-4 0 16,-11 2 7-16,-4-2 1 15,-17 6-4-15,-8 6 21 16,0 9-21-16,0 8 6 0,0 11-1 15,0 8-11-15,0 0-6 16,0 2-7-16,0 38 4 16,14 8-1-16,-3 6 7 15,-4 3-7-15,0-9-2 16,8-6-35-16,-8-9 18 16,-7-2-3-16,0-10-7 15,0-3 11-15,0-6-13 16,-7-7 3-16,-15-5 28 15,15 0-27-15,7 0 23 0,0 0 10 16,0-23-7 0,0-10 0-16,14-7-5 0,26-1 13 15,-4-2 18-15,-3 4-8 16,-11 3 17-16,-4 0 5 16,-11 9 4-16,0 3 5 15,-7 6-19-15,0 12-2 16,0 3 13-16,0 3-24 15,0 0-9-15,7 0-9 16,-7 18-2-16,8 15 4 16,3 3 8-16,-4 0-1 15,0 0 0-15,15 0 4 16,-4-3-4-16,11 0 0 16,3-2 2-16,1-2-1 15,-4-4-1-15,-15-7 0 0,-3 0-2 16,-11-6 1-16,0-4-2 15,0 2 3-15,0-4 0 16,-40-1 7-16,-14 2-7 16,-11-1-5-16,3-3-77 15,1 6-98-15,14-3-153 16</inkml:trace>
  <inkml:trace contextRef="#ctx0" brushRef="#br0" timeOffset="197178">10233 3162 634 0,'0'0'185'0,"0"0"-37"16,0 0-24-16,0 0-31 15,0 0-10-15,0 0-17 16,-94-129 15-16,76 125-30 16,-11 4-45-16,-3 0 9 15,3 10-15-15,-11 25 4 16,7 7-5-16,19 7 1 16,7-1 0-16,7 0-2 15,0-3-2-15,14-9 3 16,40-15-5-16,8-9-38 0,18-12 43 15,6 0-7-15,-2-21 8 16,-12-14 8-16,4-8-6 16,-29-5 9-16,0 3-4 15,-22 3-4-15,-10 9 27 16,-15 14-20-16,0 8 11 16,0 11-4-16,0 0-13 15,0 0-8-15,0 6-4 16,-26 26 8-16,19 11-4 15,0-1 4-15,7 0 0 0,0-6-1 16,7-9-4 0,26-3 1-16,-1-14-9 0,-10-8 1 15,11-2 6-15,-5 0 9 16,5-21-3-16,7-12 6 16,-11 0 2-16,-4-3-1 15,-10 0-6-15,-1 0 3 16,4 0 6-16,-11 6-3 15,-7 11-5-15,0 10 13 16,0 7-13-16,0 2 1 16,0 0-3-16,0 9-8 15,0 24-4-15,0 6 11 16,0 0 1-16,0 0 0 16,0-9 3-16,15-12-7 15,-1-6 4-15,4-9-4 16,-3-3-3-16,-1 0 2 0,4 0 5 15,-3-9 8-15,10-18-1 16,-10-3 1-16,6-1-8 16,-3-1 4-16,-3 2-3 15,7 0-1-15,-12 6 0 16,12 3-1-16,-7 2 8 16,3 7-8-16,-11 6 1 15,0 6-3-15,8 0-2 16,3 0-20-16,-4 22 2 15,8 14 14-15,-4 3-24 16,-3 6 7-16,-8-6 1 0,0-3 16 16,-7-12 0-16,0-9 7 15,7-9 2-15,-7-3-1 16,18-3 1-16,-10 0-3 16,13 0-5-16,12 0 8 15,7-12 15-15,-11-15-10 16,3-3 5-16,1-3 13 15,-12-4-17-15,-6-2 26 16,3 3-17-16,-11 3 0 16,0 6 14-16,1 6-20 15,-1 9-2-15,-7 6-2 16,11 6-5-16,-11 0 0 16,0 0-4-16,7 0-17 15,7 0 14-15,-6 4-12 16,17 10 9-16,-18 5-7 0,15-2-5 15,-15 4 7-15,18 1 11 16,-10 1-5-16,-1 2 8 16,-3-2-12-16,-4 4 1 15,-7-2 7-15,0-4-3 16,0 0 8-16,0-3 1 16,0-3 1-16,8-6 3 15,-1-3-5-15,-7-6 0 16,7 0-2-16,0 0 6 15,12 0 6-15,2-21 8 0,5-9-18 16,-5 0 20 0,5-6-20-16,-12 3 4 0,8-3 20 15,-11 5-18-15,-4 10 10 16,-7 7-4-16,0 8-4 16,0 6 8-16,0 0-16 15,0 0-3-15,0 0-1 16,0 12-19-16,0 21 23 15,-7 5 0-15,7 5-3 16,0-7-8-16,0-12-22 16,0-6 9-16,0-9 21 15,0-3-21-15,14-6 23 16,1 0-1-16,-1 0 4 16,4-6 12-16,4-12-12 15,3 6 0-15,-18-1-1 0,8 8 3 16,-1 2-4-16,-3 3 0 15,-4 0-8-15,8 0 5 16,-1 0-18-16,4 0-33 16,-3 3-6-16,-8 9 10 15,0 3 11-15,4-6 17 16,-4-3-2-16,1-3 14 16,-8-3-2-16,7 0 3 15,-7 0 6-15,7 0 6 16,-7 0-1-16,15 0-2 15,-5 0 0-15,12-6 0 16,-7-9 0-16,10 0 1 0,-3 3-5 16,-4-3 5-1,3 3-1-15,-6-1 0 0,3 5 3 16,-11-4-2-16,8-1-1 16,-8-4 0-16,18-5 3 15,-10-1 4-15,-8-4 18 16,11-4 1-16,-18-5-5 15,7-3 29-15,-7-6-17 16,8-3-12-16,-1 0 1 16,0 8-9-16,-7 11 4 15,0 13 1-15,0 11-5 16,0 5-4-16,0 0-9 16,0 11-43-16,0 32 32 0,0 14 5 15,-7 3-103 1,7-3-27-16,0-6-79 0,0-8-287 15</inkml:trace>
  <inkml:trace contextRef="#ctx0" brushRef="#br0" timeOffset="197347">12353 2837 545 0,'0'0'135'15,"0"0"-100"-15,0 0-29 16,0 0-11-16,0 0 5 16,297-21-93-16,-210 18-264 0</inkml:trace>
  <inkml:trace contextRef="#ctx0" brushRef="#br0" timeOffset="204079">12697 2846 449 0,'0'0'138'15,"0"0"-63"-15,0 0-36 16,0 0-8-16,0 0-13 16,0 0-1-16,-25-15 60 15,25 15 4-15,0 0-17 16,-8-3 7-16,8 0-14 16,-7-3-11-16,7 0-3 15,-7 0-30-15,-8 0 10 16,5-1-9-16,2 2-5 0,8-4 17 15,-7 6-25 1,7 0 4-16,-7 0-5 0,7 3 6 16,0 0-7-16,-7-4 1 15,7 4-21-15,-8 0 9 16,8 0-16-16,0 0 15 16,0 0-2-16,0 0-15 15,0 0 29-15,0 0 1 16,0 0 0-16,0 0 3 15,0-2-1-15,0 2 6 16,0 0 31-16,0 0-25 16,0 0 9-16,0 0-23 0,-7 2-1 15,-4 25-2-15,-3 13 3 16,-1 5 0-16,8 0 0 16,7-3 3-16,0-2-3 15,0-1 0-15,0-6 1 16,29-6 7-16,11-4-6 15,7-10-2-15,0-5 0 16,14-8-172-16,-6 0-142 16</inkml:trace>
  <inkml:trace contextRef="#ctx0" brushRef="#br0" timeOffset="205807">13211 2915 670 0,'0'0'157'16,"0"0"-3"-16,0 0-54 15,0 0-15-15,0 0 0 16,0 0-42-16,-87-117 0 16,79 113-19-16,-6 4-21 15,7 0-3-15,-19 0-2 16,12 31 2-16,-8 8-5 0,-3 3 11 15,18 3-7-15,7-9 1 16,0-5-8-16,0-10 8 16,32-9-32-16,-10-10 3 15,11-2 10-15,-19 0-2 16,8 0 21-16,-11-14 6 16,3-11-6-16,-7-4 14 15,-7-5-3-15,0-5 8 16,0 0 10-16,0 3-22 15,0 9 13-15,-21 9-6 16,2 9-8-16,5 6 6 16,7 3-12-16,0 0-18 15,-12 14 14-15,19 26 4 16,0 2-3-16,0 0 3 0,33-6-24 16,14-9 1-16,7-9 0 15,1-9 14-15,-1-9 3 16,-14 0 8-16,-1 0-2 15,-17-6 5-15,-7-11 4 16,-5-2 28-16,-10 1 4 16,0 3-4-16,0 3 7 15,0 6-17-15,0 6 3 16,0 0-18-16,-10 0-12 16,2 12-4-16,-6 33-13 15,-1 12 17-15,-3 13-2 16,-3-1 3-16,6 3-1 15,-3 7 0-15,11-4 4 0,-8-3-4 16,8-18 0-16,0-16 0 16,-4-19-3-16,11-16 5 15,0-3-2-15,0 0 8 16,0-9-2-16,0-31 14 16,0-14-20-16,0-17 1 15,18-11-2-15,4-5 4 16,10-3-3-16,8-1 0 15,-11 4 4-15,4 12-1 16,-12 15-3-16,-3 20 0 16,-3 20-6-16,-15 11 6 15,14 5-1-15,4 4-5 0,4 0-20 16,-7 0 21 0,10 19-16-16,-18 14-8 0,-7 15 13 15,0 6-23-15,0 0-16 16,-14 1-2-16,-12-13 14 15,19-9 19-15,7-12-1 16,0-9-17-16,0-9 26 16,0-3-2-16,22 0 18 15,18-15 8-15,7-18-7 16,0-7 6-16,7-5 3 16,-7 1 5-16,-7-2 30 15,0-2-26-15,-19 6 23 16,-6 0 6-16,3 6-20 15,-18 9 10-15,0 9-8 0,0 5-12 16,0 7 13-16,0 6-30 16,0 0-1-16,0 0-6 15,0 0-25-15,-7 25 31 16,-4 14-1-16,-4 3 1 16,15-3-2-16,0-3 0 15,0-9-3-15,0-9-2 16,0-9-9-16,0-3 16 15,8-6 0-15,10 0 0 16,-4-6 13-16,8-21-12 16,3-6 1-16,-10 0 16 15,-1-3-6-15,-3 0 9 16,3-1-1-16,-14 2-7 0,8 4 15 16,-8 10-27-16,0 9 5 15,0 9-3-15,0 3-3 16,0 0-1-16,7 6-19 15,11 34 8-15,-4 10 2 16,8 2 11-16,-4-1-1 16,-3-6 0-16,6-9-2 15,-3-6 2-15,-10-6 0 16,-1-11-5-16,-7-5-3 16,0-5 4-16,0-3 4 15,0 0-2-15,0 0 10 16,0 0-6-16,0 0 6 15,0-3-4-15,0-18 10 0,0-9-13 16,0-6 1 0,0-6-1-16,0-6 8 0,0 9-12 15,25 6 3-15,-3 12-7 16,0 15 4-16,3 6-34 16,-3 0-25-16,3 11-7 15,4 22-66-15,-4 0 18 16,-17 1-64-16,6-4-58 15,-14-3-270-15</inkml:trace>
  <inkml:trace contextRef="#ctx0" brushRef="#br0" timeOffset="206382">14437 2909 528 0,'0'0'139'0,"0"0"7"15,0 0-21-15,0 0-35 16,0 0-39-16,0 0 10 15,-58-108-24-15,51 105-5 16,0 3-5-16,-8 0-27 16,15 0-3-16,-7 18-8 15,0 15 11-15,-4 0-9 16,11 0 6-16,0-6-34 16,0-5-7-16,11-8-14 15,3-11 8-15,8-3 31 16,-15 0 19-16,11-6 8 0,-3-15-3 15,-15 4 21-15,7-5 11 16,0 4-12-16,-7 6 25 16,0 0-20-16,0 12-16 15,0 0 1-15,0 0-15 16,0 0-7-16,11 0-12 16,-4 15 4-16,15 6 14 15,-4-6-31-15,4 0-3 16,10-12 31-16,-3-3-7 15,11 0 11-15,-8 0-2 16,-3-21 7-16,-3-12 1 16,-5-9 0-16,-6-6 26 15,-4-12 41-15,-4-4-4 0,-7-5-5 16,0 0-2 0,0 3-18-16,0 15-3 0,0 15-10 15,0 18-22-15,0 11 14 16,0 7-23-16,-7 4-10 15,-4 44-13-15,4 21 23 16,-8 18-4-16,1 4 4 16,14-8-37-16,0-10-40 15,0-16-44-15,0-12-25 16,0-18 14-16,0-11-104 16,7-10-187-16</inkml:trace>
  <inkml:trace contextRef="#ctx0" brushRef="#br0" timeOffset="207078">14654 2801 470 0,'0'0'139'16,"0"0"-30"-16,0 0-49 15,0 0-26-15,0 0-33 16,0 0 6-16,116-15-6 16,-51 15-1-16,-4 0 1 15,1-3 11-15,-15-9-3 16,-15-3 37-16,-10-1 0 15,-15 5 3-15,1-7 37 16,-8 3-11-16,0-1-12 16,0 1-8-16,0 9-44 15,-15 4 4-15,-18 2-2 0,5 0-9 16,-12 6-6-16,18 21 2 16,-3 2 0-16,10 8-5 15,15-4 5-15,0 3 0 16,0-3-3-16,0-6 12 15,0-3-12-15,0-6 3 16,8-6 0-16,13-9-4 16,-3-3-3-16,4 0 7 15,3 0 6-15,-3-24-5 16,3-9 8-16,-10-3-1 16,-8-3-7-16,-7 3 35 15,0 2-4-15,0 11 5 16,0 5 1-16,-7 9-26 0,-19 9 10 15,-2 0-22-15,-12 2-10 16,18 29 3-16,-3 2 2 16,18 3 4-16,7-3-5 15,0-6-4-15,14-6 10 16,19-9 0-16,6-9-1 16,-3-3-7-16,4 0 5 15,7-6 3-15,-14-15 2 16,-4-6 7-16,-11 3-8 15,4-6-1-15,3 3 0 16,-3 0 1-16,3 8 0 16,-11 4-1-16,1 9 0 0,10 6-8 15,-3 0 6 1,-8 13-18-16,19 26 2 0,-19 12 17 16,5 0-16-16,-12-3 17 15,0-9-4-15,7-12 8 16,5-9-4-16,-5-9 0 15,0-9-99-15,-6 0-70 16,10 0-205-16</inkml:trace>
  <inkml:trace contextRef="#ctx0" brushRef="#br0" timeOffset="209104">2886 4542 856 0,'0'0'181'0,"0"0"-36"15,0 0-27-15,0 0-23 16,0 0-17-16,0 0-34 15,0 0 0-15,-54-50-24 16,54 50-19-16,0 0 4 16,-7 23-5-16,7 20-1 15,-18 11-8-15,10 3 14 16,8-3-5-16,-7-9 0 16,7-9 6-16,0-9-10 15,0-5 4-15,15-8 0 16,25-1-7-16,-1-5 7 0,16-5 0 15,13-3 0 1,5 0 5-16,-12-3-3 0,1-15-2 16,-23-6 0-16,-6 0 5 15,-11 3-1-15,-22-3 0 16,0 0 8-16,0 3-10 16,-8 3 18-16,-39 3-20 15,0 3 2-15,-7 6-7 16,7 0 2-16,7 6 3 15,11 0 0-15,22 0 0 16,7 0-4-16,0 0 4 16,0 0-6-16,0 0 1 15,7 12-1-15,33 6 6 16,4 3-1-16,21 0 4 16,3 3-3-16,-6 0 0 0,-8 0 0 15,-21 0-6-15,-1-3 6 16,-24 3 0-16,-1-5 0 15,-7-2 4-15,0 5-12 16,-15-5-22-16,-24 2-89 16,-16-1-37-16,23-3-121 15,24-3-314-15</inkml:trace>
  <inkml:trace contextRef="#ctx0" brushRef="#br0" timeOffset="209591">4351 4702 802 0,'0'0'219'0,"0"0"-82"16,0 0 9-16,0 0-21 16,0 0-59-16,0 0-25 15,-123-51-41-15,123 75-1 16,8 18-6-16,13 15 14 15,12 0-5-15,-1 3-2 16,-17-3 0-16,7-5 2 16,-4-8-1-16,-11-13-1 15,0-13 3-15,-7-13 7 16,0-5-7-16,0 0 9 16,0 0 39-16,0-8 39 0,-7-28-46 15,-26-12-33-15,-14-10 1 16,18-14-10-16,11-9 9 15,-3-15-11-15,21-1 0 16,0 1-4-16,0 12 4 16,0 12 0-16,0 21-1 15,21 15 4-15,12 14-9 16,7 14-2-16,21 8-22 16,-7 0 24-16,15 30-16 15,-11 24 7-15,-22 12 12 16,-10 6-35-16,-26 0 11 15,0 1-18-15,-26-11-23 16,-43-7-20-16,1-10-70 0,3-12-102 16,18-9-212-16</inkml:trace>
  <inkml:trace contextRef="#ctx0" brushRef="#br0" timeOffset="210663">4743 4816 453 0,'0'0'327'16,"0"0"-168"-16,0 0-29 0,0 0-2 15,0 0-14 1,0 0-67-16,7-57 3 16,-14 57-23-16,7 0-10 0,-7 0-17 15,0 9-10-15,-1 18 8 16,-3 12 2-16,11 0 0 15,0 1-9-15,19-5 9 16,17-5 0-16,22-12-1 16,-22-11 10-16,11-7-9 15,-7 0 8-15,-8-9-8 16,-3-18 19-16,-4-4-19 16,-17-4 20-16,-1-2 29 15,-7-1-31-15,0 1 16 16,0 10-20-16,0 6-9 15,0 12 13-15,0 6-16 0,0 3 3 16,0 0-5-16,0 21-38 16,0 18 34-16,0 12 3 15,0-3-6-15,7-2 7 16,33-17-35-16,0-8 6 16,7-11 21-16,0-10-11 15,0 0 16-15,0-4 0 16,-18-23 3-16,11-8 11 15,-19-7-10-15,-3-1-1 16,-3 1 30-16,-15 3-18 16,0 3 21-16,0 6-15 15,0 3-14-15,0 9 14 16,-15 9-16-16,15 9-2 0,0 0 0 16,0 0-18-16,0 18 1 15,0 21 10-15,22 9-15 16,3 3 13-1,-3 0-24-15,3-6 17 0,-10-5 0 16,-1-11-32-16,-14-8 38 16,0-5-7-16,0-7-5 15,0-7 22-15,-14-2-15 16,-11 0 15-16,3 0 10 16,7 0-6-16,-3 0 8 15,18-8-7-15,0 1-4 16,0-1 4-16,0-7-5 15,33-1-1-15,14-7-2 0,14-10 3 16,-6-7 0-16,6-5 0 16,-3-9 0-1,-15-3 25-15,-3-6 5 0,-14-6 19 16,-12 5-5-16,-7 1-22 16,-7 15 13-16,0 12-13 15,0 18-11-15,0 9 17 16,-7 9-28-16,0 6-11 15,0 42-1-15,-12 24 5 16,5 13 7-16,0-4 0 16,6-9 0-16,8-9-3 15,0-9 3-15,0-11-5 0,0-14 2 16,0-8-26 0,15-6 12-16,-1-11-17 0,19-4-2 15,21 0 35-15,-7-13 1 16,15-14 1-16,-8-8 1 15,0 1 7-15,-14 7-8 16,-8 9-1-16,-17 9 1 16,-1 9-5-16,4 0 2 15,-3 24-9-15,7 13 10 16,-11 7-14-16,3 1 12 16,-7-3-73-16,8-3-30 15,-4-5-58-15,-4-13-61 16,0-3-185-16</inkml:trace>
  <inkml:trace contextRef="#ctx0" brushRef="#br0" timeOffset="211667">6724 4660 897 0,'0'0'162'0,"0"0"-27"16,0 0 14-16,8-178-43 15,-8 154-20-15,0 10-34 16,0 7-20-16,0 7 12 16,0 0-44-16,0 0-8 15,0 34-8-15,0 20 5 16,0 15 11-16,0 6 0 0,-18 0 1 16,3-3 0-16,8-2-1 15,-8-10 0-15,5-16-25 16,10-17-64-16,0-14 15 15,0-10 4-15,0-3 3 16,-8 0 42-16,1-22 15 16,-7-16 10-16,-1-5-4 15,-10 1 11-15,10 3-7 16,-3 3 9-16,-3 9 0 16,13 6 22-16,8 12-15 15,0 3 6-15,0 6-18 16,0 0-4-16,0 3-23 15,40 18 23-15,22 3 0 16,-1-9 6-16,8-9-5 0,-4-6 0 16,-4 0 3-16,-6 0 2 15,-23-3-3-15,-10-18 3 16,-8-3-3-16,-3-3 32 16,-3-9-11-16,-8-3 11 15,0-1 6-15,0 5-22 16,0 1 18-16,0 10-20 15,-8 9-7-15,-3 9 17 16,11 6-27-16,-7 0-5 16,7 10-6-16,-14 29-15 0,6 11 24 15,1 8 2 1,7-4 0-16,0-3 1 16,0-2-1-16,0-8 0 0,0-11-2 15,0-12-6-15,0-12-25 16,0-6-8-16,0 0 41 15,22 0-4-15,11-8 7 16,-12-14-3-16,5 1 1 16,-5 0 5-16,-3 6-6 15,-3 3 0-15,-8 6 3 16,-7 6-7-16,15 0 4 16,-8 0-17-16,4 0 13 15,3 12-21-15,-7 3 10 0,8 1 8 16,3-5-1-1,4-5 5-15,-8-6-5 0,11 0 8 16,-3 0 4-16,-4 0-2 16,-3-17 5-16,-1-5 6 15,-14 1-1-15,0 0 23 16,0 0-10-16,0 0-7 16,0 3 6-16,0 3-22 15,0 6 7-15,-7 9-9 16,-8 0-5-16,1 0-4 15,-11 24-17-15,10 15 26 16,-3 9-2-16,11 0 5 16,7-5-5-16,0-8 2 15,18-7-18-15,4-8-2 16,10-7-56-16,-10-5-61 16,3-4-173-16</inkml:trace>
  <inkml:trace contextRef="#ctx0" brushRef="#br0" timeOffset="213497">9763 4594 305 0,'0'0'0'0,"0"0"-3"0,235-7-299 16</inkml:trace>
  <inkml:trace contextRef="#ctx0" brushRef="#br0" timeOffset="216536">7925 4714 385 0,'0'0'249'0,"0"0"-134"16,0 0 24-16,0 0-42 15,0 0-25-15,0 0 3 16,-79-33-41-16,79 33 3 15,0 0-34-15,0 0 0 16,0 2-6-16,32 29-3 16,5 8 6-16,2 3 0 15,8 0 7-15,-14 1-7 16,-4-8 0-16,-11-4 0 16,-11-8-5-16,-7 2 5 15,0-8-4-15,-40-1-1 16,-7-7-48-16,-7-9-26 15,0 0 30-15,29-15 45 0,17-16-1 16,8-8 9-16,18 1-4 16,37-8 18-16,13 5-18 15,12-2 16-15,3 7-12 16,-10 3 2-16,-19 12 4 16,-14 3-6-16,-19 5 9 15,-13 7 11-15,-1 1-5 16,-7-1 31-16,0 3-10 15,0-4-17-15,0 1 6 16,0 0-22-16,0 1 0 16,-7 5-7-16,-1 0-9 15,-6 0-2-15,7 11-3 0,-12 26 14 16,12 8-3-16,7 0-6 16,0 0-15-16,7-12 1 15,33-6-23-15,7-12 20 16,0-11 14-16,0-4 11 15,0 0-7-15,-7-21 11 16,-11-10-3-16,-4-5 11 16,-10-3-2-16,-8 0 15 15,0 0 2-15,-7 6-13 16,0 3 30-16,0 12-22 16,0 5 1-16,0 11 1 15,0 2-23-15,0 0 0 16,0 0-16-16,0 29 0 0,26 17 7 15,-12 5-2 1,1 3-8-16,3 0 7 16,3-3-22-16,-13-2 11 0,-8-11-21 15,0-7-11-15,0-10 9 16,0-9-17-16,-8-10 21 16,1-2 38-16,-7 0 4 15,-4 0 5-15,10-14 7 16,1 1-2-16,7-1 20 15,0-5-13-15,0 2 1 16,15 1-16-16,32-1 2 16,0-2-5-16,0 1 1 15,0-6 0-15,0 0-3 16,0-6 4-16,-7-3-1 0,-1 0 4 16,-10 3 2-16,-3 9 2 15,-12 8 25-15,-14 7 28 16,0 6 5-16,0 0-66 15,0 0-8-15,0 31 3 16,0 8 4-16,0 0 1 16,0-3 0-16,0-9 0 15,22-6-1-15,3-6 3 16,-3-9-2-16,-4-3 0 16,-4-3-12-16,1 0 12 15,3 0 0-15,-4-12 0 16,8-12-3-16,-4 0 4 15,-3 0-1-15,-1-3 0 0,-3 3 8 16,-4 6-8-16,0 6 0 16,-7 6 1-16,0 6-6 15,0 0 5-15,0 0-10 16,8 3 0-16,-1 21-5 16,0 0 13-16,0 0-3 15,19-3-13-15,-5-6 3 16,12-6-12-16,-11-5 25 15,10-4-4-15,8 0 12 16,-11 0-7-16,4-13 1 16,6-5 0-16,-6-6 7 15,3-3-7-15,-3-6 6 0,14-3 9 16,-18-6-14-16,3-4 19 16,-17-5 14-16,-15 0-1 15,0 3 26-15,0-3-32 16,-8 3 22-16,-21 9-18 15,4 12-23-15,11 12 13 16,-1 9-2-16,15 6-17 16,0 0-4-16,0 12-9 15,0 33 11-15,0 21-6 16,-11 12 12-16,4 3-7 16,7 0 1-16,0-8 0 15,0-13-2-15,0-15 2 16,7-15-1-16,26-9 1 15,7-11-27-15,14-10 27 0,7 0 1 16,1-22 2-16,3-17 6 16,-3-12-7-16,-8-9-2 15,-14-9 15-15,-11-7-15 16,-4-5 32-16,-25 6-6 16,0 3-1-16,0 17 14 15,0 20-24-15,0 16 2 16,0 17-1-16,0 2-16 15,-7 29-14-15,-11 44-5 16,-4 26 19-16,-18 12-2 16,18-6 2-16,4-14 0 0,18-13 0 15,0-15-5 1,0-18-54-16,8-12-32 0,24-17-49 16,-7-16 13-16,-3 0-15 15,-15-4-34-15,-7-25-48 16</inkml:trace>
  <inkml:trace contextRef="#ctx0" brushRef="#br0" timeOffset="216673">10107 4645 518 0,'0'0'121'0,"0"0"-28"16,0 0-54-16,0 0-17 16,0 0-1-16,0 0-21 15,264-10 0-15,-163 10-23 16,-29 0-341-16</inkml:trace>
  <inkml:trace contextRef="#ctx0" brushRef="#br0" timeOffset="217620">11214 4268 881 0,'0'0'162'0,"0"0"-65"16,0 0 22-16,0 0-43 15,0 0-45-15,0 0-28 16,0-17-3-16,-15 77 0 16,-17 18-8-16,10 0 18 15,-3 1-8-15,3-7-2 16,7-7 5-16,5-4-4 15,2-13-1-15,8-18 0 16,0-12 0-16,0-12-3 16,0-6-3-16,0 0-24 15,18-6 22-15,4-27-2 0,-7-12 10 16,-5 0 0-16,-10 3-4 16,0 0 3-1,-10 11-2-15,-19 10 3 0,3 7-8 16,12 7 1-16,7 7 1 15,7 0-4-15,0 0 8 16,0 0-21-16,0 0 20 16,14 4-8-16,19-1-19 15,14-3 25-15,7 0 5 16,0 0 0-16,-7 0 0 16,-18 0 8-16,-3 0-8 15,-19-3 0-15,0-1 3 16,-7 4 12-16,0 0-8 15,0 0 4-15,0 0-11 0,0 4-1 16,0 28-13-16,0 11 9 16,0 5 10-16,0-3-6 15,25-9 1-15,4-12 0 16,18-9 5-16,0-12 1 16,0-3 3-16,0 0 2 15,-7-15-10-15,-11-15 49 16,-4-6-9-16,-17-6-12 15,-8 0 13-15,0-3-18 16,-8 5-7-16,-31 7-17 16,-16 10-8-16,1 7-5 15,0 16-108-15,7 0-82 0,14 6-195 16</inkml:trace>
  <inkml:trace contextRef="#ctx0" brushRef="#br0" timeOffset="218058">12368 4181 794 0,'0'0'282'0,"0"0"-188"15,0 0 13 1,0 0-11-16,0 0-38 0,0 0-6 16,-47-153-27-16,39 153-12 15,-13 0-13-15,-19 18-13 16,0 30 13-16,-7 12 0 16,25 6 2-16,15-2-4 15,7-1 2-15,0-9 0 16,47-3-5-16,15-5 5 15,-1-2 0-15,1-7 0 16,-15-2 2-16,-8-4-8 16,-17-4 6-16,-4-6-1 0,-18-3-3 15,0-3-9 1,0-6 13-16,-32 0 0 0,-23-9 1 16,1 0-7-16,0 0-35 15,14 0-46-15,11 0-25 16,29-15-76-16,0-18-27 15,44-12-248-15</inkml:trace>
  <inkml:trace contextRef="#ctx0" brushRef="#br0" timeOffset="219519">12690 4209 339 0,'0'0'369'0,"0"0"-227"16,0 0-1-16,0 0-11 15,29-163-40-15,-29 154-11 0,0 9-17 16,0 0-28-1,0 12-34-15,0 36-19 0,0 15 19 16,0 10 0-16,0-1 2 16,0-3-1-16,0-6 1 15,0-8-2-15,0-14 3 16,0-7 1-16,0-14-8 16,0-11-5-16,0-5-52 15,0-4 40-15,0 0 21 16,0-4 2-16,-22-23-2 15,7-6 6-15,-10 3-8 16,11 0 2-16,-4 6 0 16,10 9-1-16,8 6 2 15,0 6-1-15,0 3 0 0,0 0-4 16,33 0-2-16,28 0-3 16,41-6 9-16,-1-6-4 15,-7 0 4-15,-7 0 0 16,-33 6 0-16,-14 0 8 15,-18 3-8-15,-15 3 7 16,-7-3-2-16,0 0 24 16,0 3 5-16,0-6 7 15,0 0 12-15,0 0-32 16,0 0 1-16,-7 3-22 16,-22 3-9-16,-11 0 7 15,-7 9-11-15,14 21 13 16,12 6-6-16,13-2-5 0,8-5-1 15,0-8-31 1,8-3 2-16,20-9 40 0,12-3-19 16,0-6 20-16,-7 0-8 15,3 0 15-15,-11 0-7 16,-3-18 0-16,-4-3 0 16,-4-3 0-16,-6-6 2 15,-1 0-2-15,-7 3 27 16,0 6-17-16,0 9 19 15,0 6-12-15,0 6-17 16,0 0-2-16,0 21-34 16,25 15 36-16,-10 0 0 0,-1-6 6 15,11-9-6-15,-3-5 0 16,-7-5 1-16,10-5-5 16,-3-6 7-16,10 0-3 15,8 0 3-15,0-3 6 16,-11-11-9-16,3-5 0 15,-17 1 3-15,10 3-4 16,-10 3 2-16,-8 6-1 16,7 3 0-16,4 3-3 15,-3 0 1-15,-1 0-23 16,12 0-14-16,-12 9 33 16,0 1-11-16,-3-5 17 15,-3-2-5-15,-8-3 8 16,0 0-4-16,0 0 2 15,0 0-1-15,0 0 34 0,0 0-17 16,-8-8-7-16,-17 4-10 16,3 4-12-16,-10 0 11 15,-1 0-10-15,12 31 8 16,6 2-4-16,4 2-5 16,11-1-19-16,0-11 15 15,26-5-10-15,13-11 15 16,8-7 4-16,0 0 7 15,-18 0 3-15,11-21-2 16,-7-10 7-16,-12-5 32 16,5-5-15-16,-12-11 31 15,8-2-23-15,-15-4-7 0,-7 2 28 16,0 2-28 0,0 6 3-16,0 17 6 0,0 10-30 15,0 15 19-15,0 6-24 16,0 0-4-16,-7 9-11 15,-8 36-3-15,-17 22 18 16,17 5 0-16,8 6 7 16,0-9-7-16,7-15 0 15,0-12 0-15,0-15-4 16,0-11 5-16,0-11-1 16,0-5 0-16,0 0 9 15,0 0-5-15,0 0 6 16,0-9-6-16,7-18 3 0,8-2-7 15,3-4 0-15,-4 2 0 16,-7 4-4-16,8 6 2 16,3 6-11-16,4 9-14 15,10 6 0-15,-3 0-40 16,11 0 0-16,-8 3 25 16,-3 12-9-16,-3 0 28 15,-19 3 1-15,-7 0 1 16,0 3 5-16,0-5-17 15,0 1 33-15,-14-5-3 16,-5 1 11-16,19-1-8 16,0-3 0-16,0-1 0 0,0 2 1 15,19-4 3 1,17-3-4-16,3-1 0 0,16-2-12 16,-15 0-84-16,-1 0-243 15</inkml:trace>
  <inkml:trace contextRef="#ctx0" brushRef="#br0" timeOffset="219680">15193 4347 681 0,'0'0'0'15,"0"0"-139"-15</inkml:trace>
  <inkml:trace contextRef="#ctx0" brushRef="#br0" timeOffset="223603">1125 6597 315 0,'0'0'531'0,"0"0"-384"16,0 0-53-16,0 0 25 15,-257-33-40-15,224 33-23 16,19 0 12-16,14 0-31 16,0 0-2-16,0-3-5 15,14-1-23-15,33 2-7 16,22-2 18-16,11 2-15 16,-4 2 7-16,-4-9-7 15,-3 3-3-15,-15 2 3 16,0-2 8-16,-21 0-8 0,-19 4-3 15,4-1 4-15,-18 3 13 16,0 0-16-16,0 0 2 16,0 0-1-16,-18 0 3 15,-18 21-5-15,3 0 4 16,-6 2-1-16,10-1 0 16,11-1-3-16,10-6 0 15,8-3-5-15,0 0 5 16,0 0 0-16,0 3-1 15,8 3-3-15,17 0-3 16,4-3 1-16,11-3 1 16,-1-3 4-16,1 0-18 15,-11 0 17-15,4 0-5 16,-19 1 7-16,-14-2-7 16,0 4 7-16,0 3 0 0,0 4-3 15,-29-5 10 1,-36-1-7-16,4-1 0 0,-1-6-3 15,-10 3 2-15,10-9-56 16,15 0-25-16,11 0-48 16,4 0-98-16,32-6-72 15,0-19-444-15</inkml:trace>
  <inkml:trace contextRef="#ctx0" brushRef="#br0" timeOffset="224075">1591 5896 182 0,'0'0'490'0,"0"0"-364"0,0 0-14 15,0 0-16-15,0 0-2 16,-242-150-42-16,173 150-18 16,-18 8 8-16,-14 38-31 15,0 29 10-15,-8 18-8 16,-7 15-8-16,15 12 19 15,14 10-24-15,15 12 11 16,36 5-4-16,18 6 4 16,18 4-9-16,18 2-2 15,51-3 0-15,25-8 5 16,21-25-4-16,12-35-1 0,14-40 0 16,-3-34 9-1,10-14-7-15,7-18 9 0,12-39 44 16,10-21 25-16,4-12-31 15,-4-18-14-15,-18-10 13 16,-28-5-21-16,-37-15 15 16,-33-10-13-16,-36-5-25 15,-25-3 19-15,-18 8-21 16,-50 13 2-16,-34 20-4 16,-13 19 10-16,-19 27-14 15,-7 27 4-15,-8 24-10 16,1 18 3-16,25 3-52 0,22 42-25 15,39 21-69-15,37 9-113 16,25 4-189-16</inkml:trace>
  <inkml:trace contextRef="#ctx0" brushRef="#br0" timeOffset="225545">3291 6636 811 0,'0'0'164'16,"0"0"-27"-16,0 0-52 16,0 0-5-16,0 0 8 15,0 0-49-15,-47-123 1 16,47 123-40-16,-7 36 7 15,7 18-12-15,0 12 5 0,0 3 0 16,0-3 0-16,0-2 4 16,7-10-4-16,19-10 0 15,10-10 7-15,-4-16-14 16,1-9 7-16,-11-9-13 16,3 0 8-16,4-18 5 15,-4-25 10-15,-3-11-3 16,11-8-4-16,-12-2 14 15,-13 10-7-15,-1 18 5 16,-7 12 23-16,0 18-31 16,0 6 7-16,11 0-14 15,3 39-8-15,8 12 3 16,10 6 5-16,1-2 0 16,-4-11-4-16,11-10-1 0,-1-10-2 15,-10-12 1-15,-3-9-5 16,-12-3 8-16,4 0-6 15,-3-33 9-15,6-13 17 16,-2-14-12-16,-5-9 4 16,0-6 10-16,-6-3-17 15,3 5 10-15,-4 19-12 16,-7 15 0-16,0 22 0 16,0 17 0-16,0 0-25 15,7 29-108-15,7 25-3 16,12 6-90-16,21-2-182 0</inkml:trace>
  <inkml:trace contextRef="#ctx0" brushRef="#br0" timeOffset="226408">4337 6549 620 0,'0'0'205'15,"0"0"-69"-15,0 0 4 16,0 0-66-16,0 0-7 15,0 0-31-15,-80-118-36 16,80 167-3-16,0 14 0 16,0 3 6-16,0 3 6 15,0-6-9-15,11-6 0 16,-4-3 1-16,8-8 4 16,-8-11-5-16,0-8 0 0,1-11 3 15,2-10-11-15,-2-6 8 16,-1 0 0-16,15 0-3 15,3-24 6-15,15-12 8 16,-4-3-11-16,11 6 7 16,-22 12-5-16,-10 8-2 15,-1 13-8-15,4 0 8 16,4 0-15-16,11 7 15 16,-12 13 0-16,19-1 0 15,-7-4-7-15,3-7-4 16,-4-4-12-16,1-4 1 15,-4 0 19-15,3-6 3 0,1-21 8 16,-11-6-6-16,-15-4 13 16,0-5-1-16,-7 3 1 15,0-3 21-15,0 6-25 16,-14 3 18-16,-8 15-11 16,-11 9 2-16,8 9 0 15,11 3-20-15,-15 36-7 16,11 15 0-16,18 6 7 15,0 3 0-15,0-6-3 16,47-15 6-16,0-5-8 16,0-13-9-16,0-12-25 15,-15-12 35-15,15 0-11 16,-18 0 15-16,-3-21 19 0,-5-10-19 16,5-4 17-1,-12-1-5-15,-7 3-3 0,0 6 17 16,-7 11-12-16,0 10 3 15,0 6-5-15,8 0-12 16,-8 6-17-16,18 27-14 16,-4 6 31-16,1 3-2 15,-8-11 2-15,4-4-2 16,3-15-11-16,-6-6-25 16,-1-6 38-16,0 0-4 15,4 0 4-15,3-12 21 16,8-15-21-16,3-10 4 15,-10 7 8-15,10 3-12 0,-10 7 15 16,-1 7-14-16,-14 5 6 16,15 8-14-16,3 0-8 15,3 0 9-15,12 14 0 16,-1 13-4-16,-3 3 10 16,4 9-54-16,-4-2-87 15,3-4-143-15,1-6-496 16</inkml:trace>
  <inkml:trace contextRef="#ctx0" brushRef="#br0" timeOffset="228824">6464 6681 680 0,'0'0'150'0,"0"0"-31"15,0 0-7-15,0 0-53 16,0 0-23-16,0 0-36 16,112-42 0-16,-65 57-7 15,-3 18 7-15,13 6 0 16,-13 3-3-16,3 3 11 15,-15-2-8-15,-6-10 0 0,-12-6 0 16,-7-12-7-16,-7-7 7 16,0-4-12-16,0-4 12 15,0 0-6-15,-14 0 5 16,-11 0 1-16,10-18 0 16,8-1-5-16,7-8 5 15,0 0 0-15,14-12-1 16,26-6 1-16,0-2 0 15,-4-5 0-15,4 1 3 16,-15 6-7-16,-10 6 11 16,-1 8-7-16,-7 14 19 15,-7 7-19-15,0 10 41 16,0 0-24-16,0 0-17 16,0 15-8-16,0 24-8 15,0 9 16-15,0 4 0 0,0-10 5 16,0-6-9-16,19-6 4 15,20-9-7-15,5-9 0 16,14-6 7-16,-4-6 0 16,0 0 3-16,0-15 8 15,-14-12-8-15,7-3-3 16,-3 0 3-16,14 3-3 16,-22 0 0-16,11 9 0 15,-15 9-1-15,-3 6 2 16,-11 3-7-16,4 0 1 0,-4 18-5 15,-3 9 7 1,-8 3-10-16,7-6-7 0,-3-6 10 16,-11-9-17-16,0-5 27 15,0-4-3-15,0 0 3 16,0 0 28-16,0-13-13 16,0-14-4-16,-32 0 17 15,-1 0-24-15,4 0 9 16,-3 9-13-16,10 6 5 15,4 9-7-15,3 3 2 16,1 0-1-16,3 17-8 16,-4 17 8-16,8 8 1 15,7 0 0-15,0-3-2 16,0-9-8-16,15-12 3 16,17-5-8-16,-10-11 14 0,3-2-4 15,4 0 5-15,4-6 3 16,-1-17-2-16,-10-8 21 15,3-2-10-15,-3-3 13 16,11 3 17-16,-12 0-35 16,-13 6 21-16,10 9-14 15,-18 9-13-15,7 9-1 16,0 0-6-16,0 15-16 16,19 20 17-16,-19 8 2 15,0-1 3-15,8 0 0 16,-8-9-13-16,18-6 13 15,-3-9-28-15,10-9 12 0,8-9 15 16,0 0-3-16,14 0 4 16,1-23 0-16,-8-8 4 15,0-2 1-15,-18 0-5 16,3 3 0-16,-17 3 12 16,10 9-4-16,-25 3-4 15,7 9-4-15,0 6 2 16,1 0-8-16,-8 0-11 15,7 0 3-15,0 15 9 16,4 0-2-16,-4-6 4 16,-7-6 3-16,7-3 0 15,-7 0-2-15,8 0 6 16,-8 0 7-16,0 0 14 16,0-3-19-16,0-12-5 15,-8 0-1-15,-17 0 3 0,11 6-9 16,-1 3 6-16,-3 6 0 15,4 0-4-15,14 0-21 16,-8 30 24-16,1 12 1 16,7 0 0-16,0-3-13 15,0-6 7-15,0-9-9 16,22-8 3-16,18-11-20 16,7-5 25-16,7 0 2 15,7-27 5-15,4-9 12 16,-10-9-10-16,-19-9 27 0,4-3 26 15,-15-7-14-15,-18 2 10 16,1 1-13-16,-8 4-21 16,0 9 25-16,0 12-33 15,0 12 11-15,-8 15-10 16,1 9-10-16,0 12-6 16,-4 42-12-16,-4 24 18 15,-6 9 1-15,10 0-1 16,11-5 0-16,0-13-1 15,0-15 8-15,0-18-16 16,0-15 9-16,18-18-39 16,11-3 37-16,4-8 4 15,6-29 1-15,8-11 6 16,0-3 5-16,-10 3-14 16,2 6 0-16,-13 15 2 0,-12 12-5 15,-7 12 3-15,8 3-6 16,3 0-4-16,4 18-21 15,3 11 31-15,-3-1-11 16,10-7-14-16,-10-9 22 16,-4-6-12-16,4-6 15 15,-8 0 0-15,4 0 7 16,-11-12 2-16,8-9-3 16,-8-6-4-16,-7-7 13 15,0-1-13-15,0-5-1 0,0 1 14 16,-7 6-7-1,-15 10-2-15,-3 7-6 0,18 11 6 16,-1 5-12-16,-6 0 0 16,14 35 2-16,-11 17-11 15,11 8 21-15,0-9-6 16,0-6 0-16,25-12-1 16,8-9-9-16,-4-12 10 15,4-3 0-15,-5-9 9 16,5 0-2-16,7 0 5 15,-11 0-5-15,11-24-5 16,-8 0 14-16,-3-10-13 16,4 2-2-16,-8-1 11 15,-3 6-3-15,-8 9-3 16,4 9-6-16,-11 9 2 0,8 0-10 16,-1 0-9-16,4 21 0 15,-3 9 15-15,-8 3-6 16,8-3 8-16,-5-3 0 15,-2-6 0-15,-8-12-7 16,7-3 7-16,-7-6 0 16,0 0 2-16,0 0 7 15,0 0 6-15,0 0 0 16,0-18-10-16,0-3 3 16,0-3-8-16,0-3 0 15,-7 5-1-15,-1 11 3 16,-2 1-7-16,-5 8 2 0,1 2-17 15,-12 0 19 1,-3 29-16-16,4 14 17 0,11 2-4 16,6-3-16-16,8-6-7 15,0-11 0-15,8-8 8 16,24-11 15-16,-3-6-8 16,11 0 12-16,0-12 8 15,-1-24-1-15,-2-3-2 16,-5-12-3-16,-10-6 3 15,3-3 25-15,-18-3-10 16,-7 3 15-16,0-1 7 16,0 10-26-16,0 15 14 15,-7 14-19-15,0 14-10 16,0 8 15-16,-11 0-16 16,3 42-22-16,-10 21 8 0,3 15 26 15,15 4-12-15,7-5 0 16,0-4-13-16,14-4-117 15,48-12-8-15,18-15-89 16,6-11-320-16</inkml:trace>
  <inkml:trace contextRef="#ctx0" brushRef="#br0" timeOffset="229917">11004 6721 796 0,'0'0'126'0,"0"0"-68"16,0 0 14-16,0 0-22 15,0 0 6-15,0 0-1 16,217-178-47-16,-185 151 23 16,-6 2 5-16,-26 2-8 15,0-2 22-15,0 2-39 16,0 1 16-16,0 7-14 0,-26 3-4 16,5 9-8-16,-5 3-1 15,-6 3 0-15,3 36-10 16,4 13 10-16,3-1 0 15,15 3-7-15,7-3 10 16,0-9-3-16,0-6 0 16,39-11 2-16,16-11-16 15,-1-5 14-15,0-9 0 16,8 0-2-16,-1 0 7 16,-6-12-5-16,-8-12 0 15,-15-6 2-15,-10 0 3 16,-11 0-5-16,-4 3 0 15,-7 6 5-15,0 8 6 0,0 7-8 16,0 6-3-16,0 0 0 16,7 0-8-16,0 27-10 15,8 13 18-15,10-1-7 16,-3 0 16-16,10-12-9 16,1-6 0-16,10-6 2 15,-10-12-14-15,7-3 12 16,0 0 0-16,-12-6 2 15,12-21 7-15,-7 0-9 16,-11 3 0-16,-8 3 4 16,-3 9-1-16,-4 6-3 15,0 6 0-15,8 0-2 16,3 0-10-16,4 15 12 16,10 9 0-16,-10 3 2 0,18-3-9 15,-8-9 7-15,12-6 0 16,13-9-1-16,-2 0 6 15,-1 0-5-15,0-18 0 16,-14-6 5-16,-18-3 3 16,-8-3-7-16,4-6-1 15,-18-6 17-15,0-4-12 16,0 5 9-16,0 1 8 16,-25 11-12-16,-4 10 19 15,4 16-29-15,3 3-2 16,-3 16-2-16,-4 28-6 15,3 11 10-15,12-1 0 0,14-9 4 16,0-6-14-16,14-12 10 16,33-15 0-16,1-6-8 15,6-6 16-15,-7 0-4 16,0-36 0-16,-7-9 2 16,-4-15 7-16,-4-9-11 15,-6-10-2-15,-19-5 32 16,-7-6-30-16,0 3 22 15,0 12-6-15,0 17-17 16,-18 25 39-16,11 21-22 16,7 12-9-16,-8 6-9 15,8 39-15-15,0 24 15 16,0 10 0-16,0 4 5 16,26-1-6-16,28-10 1 15,7-2-29-15,15-16-53 0,-3-12-147 16,-5-18-155-16</inkml:trace>
  <inkml:trace contextRef="#ctx0" brushRef="#br0" timeOffset="231151">1356 8134 809 0,'0'0'154'0,"0"0"-37"15,0 0 22-15,0 0-61 16,0 0 15-16,0 0-44 16,-61-51-40-16,53 99-4 15,-6 18 0-15,-11 12-3 16,10 4 12-16,1 1-11 16,3-4-1-16,11-4-1 15,0-3 5-15,11-12-2 16,25-14-4-16,29-17 0 0,11-10-3 15,25-19 9 1,26 0-4-16,-4-34 1 0,3-11 0 16,-17-3 7-1,-33 9-10-15,-29 9 2 0,-29 9 17 16,-18 6 16-16,0 6 11 16,0-9-19-16,-33 9-24 15,-6-3 8-15,10 6-11 16,-11 3 0-16,15 3-6 15,17 0 9-15,1 0-3 16,7 0 0-16,0 0-10 16,0 0 10-16,0 0-12 15,7 0-1-15,26 0 9 16,7 0-13-16,-4 0 17 16,22 0 0-16,-15 0 5 0,-3 0-2 15,0 0-3-15,-8 0 0 16,-3 6-8-16,-11 9 9 15,-3 0-1-15,-15 6 0 16,0 9 2-16,0-3-3 16,-33 12 1-16,-14 3 0 15,-7-2 0-15,7-7 0 16,11 0-62-16,10-4-41 16,12-2-117-16,14 1-77 15,0-4-580-15</inkml:trace>
  <inkml:trace contextRef="#ctx0" brushRef="#br0" timeOffset="231636">3299 8537 551 0,'0'0'399'0,"0"0"-282"16,0 0 26-16,0 0-27 16,-102-157-42-16,95 140-10 15,0 4-27-15,7-1-4 16,0 4 0-16,0 7-31 0,-7-3 20 16,7 6-15-16,-8 0-3 15,8 0-3-15,-18 0-1 16,4 6 0-16,-19 21-7 15,4 7 14-15,4 7-6 16,25-1-1-16,0-1-6 16,0 0-2-16,33-3 8 15,14-3 0-15,7 0-2 16,0 0 10-16,0-3-8 16,-14-3 0-16,7 4 1 15,-18-4-4-15,-3-7 3 16,-12 1 0-16,-7-2-5 15,-7-11 15-15,0 5-14 16,0-1 4-16,-36 0 0 0,-22-3-4 16,4-3-22-16,18-6-51 15,3 0-17-15,19 0-40 16,14-39-10-16,14-15-45 16,55-34-53-16</inkml:trace>
  <inkml:trace contextRef="#ctx0" brushRef="#br0" timeOffset="233067">3744 8155 298 0,'0'0'433'16,"0"0"-301"-16,0 0 20 15,0 0-15-15,0 0-37 16,0 0-42-16,0-91-58 16,0 137 12-16,14 17 6 0,-3 12 14 15,-11 6 1-15,0 1 2 16,0-1-34-16,0-12 16 15,0-6-17-15,7-21 3 16,8-15-8-16,-1-12-5 16,-14-9-52-16,7-6 19 15,-7 0 4-15,0 0 34 16,0-30-1-16,0-9-13 16,0-6 17-16,-14 3-6 15,-1-6 8-15,1 11-5 16,-4 14 8-16,18 5-3 15,0 9 0-15,0 5-3 0,0 4 2 16,40 0-21-16,14 0 22 16,7 0 0-16,12 0 9 15,-12 0-9-15,1 0 1 16,-22 0-1-16,-8-2 25 16,-10-4-15-16,-15-7 12 15,0 1 24-15,-7-3-6 16,0-3 7-16,0 3-10 15,0 0-29-15,-7 3 9 16,-22 6-17-16,-3 6 0 16,-8 0-1-16,-7 12-1 15,18 24 0-15,11 7 2 16,18-1 0-16,0 3-10 0,0-3 10 16,18-6 0-16,29-6-2 15,-11-9-17-15,18-12-4 16,-14-9 2-16,14 0 21 15,-14-9 11-15,7-24-8 16,-7-6-1-16,-18-1 6 16,-4 5 2-16,-11 2-1 15,-7-3-9-15,0 11 1 16,0 17 17-16,0 2-17 16,0 6-2-16,0 0-1 15,0 33-36-15,0 15 38 16,0-7 0-16,14 5 1 0,12-13-3 15,3-12 2 1,3-9 0-16,-10-6-2 0,11-6 13 16,-1 0-6-16,-10 0 2 15,10-24-5-15,-3-3 15 16,-3-6-17-16,-5 3 0 16,5 3 0-16,-5 9 9 15,-6 3-9-15,3 5 0 16,4 8-2-16,-8 2-7 15,4 0 0-15,-3 0-3 16,10 8 11-16,-3 11-19 16,-15-7 18-16,0-3-10 15,4-3-17-15,-11-6 18 16,0 0-2-16,0 0 13 16,0 0 20-16,0 0-17 0,0-9 22 15,-25-7-25-15,3 8-7 16,4-1 3-16,3 9-7 15,1 0-5-15,-4 9 6 16,18 24-1-16,-7 2 11 16,7 8 0-16,0-7-14 15,7-9 12-15,25-9-21 16,1-9 2-16,3-9 21 16,11 0 0-16,0-3 1 15,0-27 2-15,-7-6 0 16,-7-9 9-16,-12-3-9 15,-6-19 13-15,3-1 20 0,-11-5-19 16,-7-5 23-16,0 9-8 16,0 11-14-16,-7 23 14 15,-11 14-20-15,10 14-1 16,8 7-11-16,0 0-17 16,0 34-14-16,0 32 28 15,0 15 3-15,-7 6 5 16,7-12-5-16,0-2 0 15,0-13 0-15,0-12 4 16,0-9-8-16,0-12-11 16,0-18-52-16,0-6 49 15,0-3 10-15,0 0 8 16,7-12 18-16,19-15-13 0,-5-12-2 16,5 3-3-16,3 3 3 15,-4 6-5-15,4 8 2 16,4-1 0-16,-12 13-2 15,12 7-11-15,-19 0 6 16,12 13-18-16,-26 16-12 16,7 8 26-16,-7-1-6 15,0-3 17-15,0-6-3 16,0-6 10-16,0-9-7 16,0 0 0-16,22-6 1 15,10 3 2-15,1-9 1 16,14 0-2-16,7 0-2 0,0 0-74 15,-7 0-148 1,-18 0-264-16</inkml:trace>
  <inkml:trace contextRef="#ctx0" brushRef="#br0" timeOffset="234684">4322 8504 295 0,'0'0'177'15,"0"0"-39"-15,0 0-8 16,0 0 0-16,0 0-13 16,0 0-51-16,15-58-18 15,-1 35 48-15,-6 4-42 16,-8-5-8-16,0 3 8 0,0-2-32 15,0-2 20 1,0 4-13-16,-22 3-23 0,-11-3 20 16,4 3-26-16,-10 6 1 15,-1 0-2-15,0 12 7 16,4 0-10-16,-11 0 4 16,0 33-17-16,7 15 10 15,7-2-98-15,19 8-74 16,14-4-79-16,0 2-595 15</inkml:trace>
  <inkml:trace contextRef="#ctx0" brushRef="#br0" timeOffset="236968">6565 8663 618 0,'0'0'37'15,"0"0"-32"-15,0 0 22 0,0 0-2 16,0 0 24-16,0 0 19 16,-14 15-7-16,14-15-5 15,0-15-41-15,0 9 26 16,0 3 2-16,0 3-17 16,0 0 3-16,0 0-7 15,0-3-18-15,0 3 15 16,0-3-4-16,0-6 13 15,0 3 22-15,7-6-41 16,18 3 4-16,-3-12 4 16,11-3-14-16,-4-9 17 15,10-3-17-15,-6-16 6 16,-4-2 22-16,-4-9-21 16,-3-9 13-16,-4-3-9 15,-4 3-12-15,-14-1 13 0,0 19-15 16,0 9 7-16,-7 9 11 15,-18 15-17-15,3 15 18 16,15 6-19-16,-11 0 6 16,11 33-13-16,-15 40-2 15,-3 29 9-15,10 12-6 16,15-9 9-16,0-3-3 16,0-27 0-16,0-8 3 15,25-19-5-15,-10-15 2 16,-1-15-4-16,1-15 2 0,3-3-20 15,-11 0 21 1,8 0-3-16,10-21 8 0,4-12 12 16,3-3-12-16,1-3-3 15,-11 12 0-15,-8 0 5 16,-3 14-6-16,4 13 0 16,-1 0-16-16,11 7 15 15,4 26-12-15,-3 0 13 16,2 3-3-16,-2-3-10 15,-4-6 3-15,-4-9 1 16,-4-6 2-16,-7-6-1 16,1-6 4-16,-1 0 4 15,4 0-7-15,3-3 14 16,1-24-2-16,17-9-5 16,-10-3 6-16,10-9-6 0,-3 3 0 15,11-3 0-15,-7 2-2 16,-1 10 3-16,-3 16-1 15,-14 16 0-15,10 4-19 16,-3 6 17-16,-4 27-3 16,3 3 5-16,-6 3-10 15,-4-8 10-15,-4-10-9 16,-7-13 2-16,0-4 5 16,0-4 2-16,0 0 3 15,0 0 2-15,0-12 17 16,0-15-14-16,-7-6-8 15,-26 6 0-15,12-4 10 0,-12 10-8 16,8 12-2 0,10 3 0-16,1 6-7 0,6 0 5 15,1 19-8-15,-11 22 8 16,11 14 1-16,7-4-3 16,0 0 4-16,0-6-14 15,0-12 9-15,14-12-23 16,12-6-7-16,-12-12-6 15,11-3-16-15,-3 0 55 16,4-12 2-16,-5-15 5 0,12-6 17 16,-19 0-17-1,-7 3 14-15,1 0 9 16,-8 15-16-16,0 0 17 0,0 11-20 16,0 4-6-1,0 0-3-15,0 0-14 0,0 19 7 16,7 14 1-16,11-6 11 15,4 0-13-15,3-12-14 16,11-9-7-16,22-6 25 16,-22 0 4-16,19-21 0 15,-16-10 12-15,-6-4-11 16,-4-5 34-16,-11 5-14 16,-18 2 2-16,0 2 12 15,0 7-18-15,0 4 16 16,0 10-12-16,0 7-20 0,0 3 6 15,0 0-7-15,0 9-27 16,0 24 6-16,7 13 7 16,26 2 4-16,3-9 5 15,11-3-5-15,0-3 4 16,0-3 6-16,-14 0 0 16,-19-9-6-16,0-3 9 15,-14-3-3-15,0-3 0 16,0 0 1-16,-14 1 5 15,-33 1 13-15,-15-5-17 16,1 3-2-16,7-6-161 16,28-6-43-16,26-6-263 15</inkml:trace>
  <inkml:trace contextRef="#ctx0" brushRef="#br0" timeOffset="237201">9155 7746 721 0,'0'0'216'0,"0"0"-71"15,0 0-18-15,0 0-68 16,0 0-56-16,0 0 20 16,-14 102 3-16,14-39 3 15,0 21-13-15,14-2-11 16,1 11 5-16,10 0-10 15,-10-6-10-15,3 1-82 0,-18-13-243 16</inkml:trace>
  <inkml:trace contextRef="#ctx0" brushRef="#br0" timeOffset="239094">10092 8500 945 0,'0'0'110'0,"0"0"-47"16,0 0-17-16,0 0 2 0,29-171-33 15,-3 138 11-15,-5 3-10 16,-3 3-6-16,-3 0 9 15,-1 0-16-15,-14 3-1 16,8-6 17-16,-8 3-9 16,0 0 18-16,0 6-9 15,0 0-15-15,0 11 32 16,-8 8-31-16,1-5 11 16,0 7-14-16,-8 0-2 15,-3 40-7-15,4 20 3 16,-1 12 8-16,15 6-12 0,0-8 8 15,0-2 0 1,8-20-3-16,39-8-21 0,7-22 11 16,7-15-7-16,12-3 13 15,-5-13 1-15,-6-28 9 16,-8-20-3-16,0-14 4 16,-7-12 3-16,-7-12-2 15,-14-7-5-15,-12 2 1 16,-14 7 5-16,0 7-3 15,0 24 13-15,0 20 12 16,-14 25-18-16,-5 21 23 16,5 0-33-16,-8 34-19 15,-10 32 13-15,-8 30 5 16,7 18 1-16,19 0 0 16,14 0 5-16,0-8-6 0,7-19 1 15,33-21-18-15,7-20 11 16,0-23-35-16,0-17 12 15,0-6 28-15,0-14 4 16,-7-32 0-16,-11-4-2 16,3-8 4-16,-24-2 11 15,-8 0-4-15,0 0 16 16,0 12 25-16,-15 8-46 16,-10 20 18-16,18 11-7 15,-8 9-16-15,15 0-1 16,-7 36-24-16,-11 30 24 15,3 21 1-15,1 0 10 0,3-14-16 16,11-13 5 0,0-18-18-16,0-15 18 0,0-19-23 15,11-1 15-15,11-7 4 16,10 0 8-16,15-7-3 16,0-22-1-16,0-2 4 15,-18 2-8-15,11 4 8 16,-26 10-4-16,4 9 0 15,-18 4 6-15,0 2-10 16,8 0 4-16,-8 0-17 16,14 14 10-16,-7 13 0 15,8 7 7-15,3-7-1 0,-11-6 7 16,15-3-8-16,-11-9 2 16,3-6-28-16,1-3 26 15,10 0-11-15,-3-6 13 16,10-21 9-16,-3-6 4 15,4 2-13-15,-1 10 0 16,-17 3 4-16,-1 9 8 16,-6 9-12-16,-8 0 0 15,10 0-3-15,5 0-7 16,-1 6 9-16,1 21 1 16,3-6-2-16,-11 4-7 15,8-10 9-15,-8-1-14 16,4-7 11-16,-11-7-22 15,7 0 21-15,-7 0 3 16,14 0 1-16,1 0-10 0,-4-7 12 16,10-13-2-16,1 5 3 15,-4 3 8-15,-3-1-11 16,-1 7 0-16,-3 6-2 16,3 0-10-16,1 0 4 15,-1 0 1-15,12 10 3 16,-12 7-15-16,12-1 16 15,-12-1 2-15,8-13-26 16,-4-2 19-16,3 0-12 16,5 0 20-16,-4-14-6 0,-15-13 15 15,11-9-9 1,-11-1 8-16,-7 1-7 0,0-3 35 16,0 12-23-16,0 3 5 15,-14 15 11-15,3 6-26 16,4 3-6-16,-1 21-5 15,1 30 1-15,0 15-2 16,7-6 9-16,0-8-6 16,0-16 4-16,22-12-28 15,10-12 27-15,-3-9 2 16,11-3 1-16,0 0 8 16,-1-21-8-16,1 0 6 15,-11 0 22-15,-11 9-25 16,4 6 21-16,-22 0-24 15,7 6 7-15,-7 0-17 0,0 0 1 16,15 0 8-16,-5 0-12 16,-2 6 17-16,6 0-5 15,-7 0 1-15,1-6-14 16,2 2 6-16,-2 2 0 16,-1-1 8-16,0 3-7 15,8-6 16-15,-8 6-9 16,4-6 0-16,10 0 2 15,5 0-5-15,-5 0 4 16,12 0-1-16,-4 0 3 16,-4 0 5-16,4 0-10 15,-3 0 2-15,3 0-4 16,3 0-6-16,8 2 10 0,0 11 0 16,7-10-3-16,-4-3 12 15,15 0-9-15,3 0 0 16,-6-18 3-16,-15-21 1 15,-4-9-4-15,3-19 0 16,-20-20 22-16,2-15-22 16,-6-12 26-16,-15 8-10 15,0 10-7-15,0 27 25 16,0 33-15-16,0 18 19 16,-7 15-15-16,-8 3-23 15,-10 27-10-15,-4 39-1 16,-11 18 11-16,18 13-2 0,22 1 2 15,0-4-54-15,22-10-32 16,39-15-41-16,5-24-59 16,-5-18-110-16</inkml:trace>
  <inkml:trace contextRef="#ctx0" brushRef="#br0" timeOffset="239267">12758 8110 514 0,'0'0'158'0,"243"-48"-156"15,-109 27 8-15,-4 5-10 16,-29 7-26-16,-29 1-103 0</inkml:trace>
  <inkml:trace contextRef="#ctx0" brushRef="#br0" timeOffset="240175">835 9938 375 0,'0'0'562'16,"0"0"-456"-16,0 0-28 16,0 0 0-16,0 0 2 15,0 0-54-15,0-18-8 16,0 18-3-16,0 25-9 0,0 8 12 15,0 6-7-15,0 3-6 16,0-3 12-16,7 3-17 16,26-9 0-16,-4 0 2 15,18-6 6-15,-7-8-8 16,7-5 0-16,0-8 4 16,7-6 0-16,0 0-3 15,1 0-1-15,-1-24 10 16,-7-3-4-16,-15 6-5 15,-17-6-1-15,-15 6 8 16,0-3 8-16,0 3-15 16,-29 6 0-16,-18-3 4 15,0 9 0-15,0 3-9 0,22 6 4 16,3 0-6-16,22 0-2 16,0 0-2-16,0 6 3 15,29 9 0-15,11-3-9 16,7 0 15-16,0-3-2 15,-8 3 3-15,-6-6-4 16,-11 3 5-16,-1 6-1 16,12 3 0-16,-19-6 8 15,12 9-8-15,-12 0 0 16,-7-3 2-16,-7 9 3 16,0 0-4-16,0 7-1 15,0 7 0-15,-7 5-99 16,-40 8-109-16,0 0-233 15</inkml:trace>
  <inkml:trace contextRef="#ctx0" brushRef="#br0" timeOffset="240995">3223 10245 802 0,'0'0'232'16,"0"0"-113"-16,0 0 6 15,0 0-45-15,0 0-11 16,0 0-8-16,-11-120-50 16,11 120 5-16,0 0-16 15,18 0-16-15,11 27 10 16,18 6 7-16,-15-3-1 16,8 9 5-16,-18 0 4 15,-4 1-9-15,-11-5 0 16,-7-1 0-16,0-10-6 15,0-9 7-15,0-9-1 0,0-6 0 16,0 0 3-16,0 0 5 16,0-18-8-16,0-18-25 15,8-10 22-15,39-14-13 16,-8 0 16-16,-2 6-8 16,-5 6 10-16,-10 9-2 15,3 12 0-15,-18 0 1 16,-7 6-1-16,0 15 0 15,0 0 0-15,0 6 11 16,0 0-6-16,0 0 4 16,0 0-9-16,-7 6-17 15,-18 21 16-15,3 15-9 16,8 9 10-16,14-3-7 0,0-3 6 16,0-3-1-16,54-9-4 15,15-18-7-15,10-11 3 16,4-4 10-16,19-6 0 15,-8-34-1-15,0 1 10 16,-15-9-9-16,-24-6 0 16,-16-3 3-16,-17-6 1 15,-15-4-1-15,-7-11 1 16,0 18 21-16,-7 18-24 16,-15 15 39-16,-3 18-8 15,11 9-16-15,-1 0-16 16,-10 42-4-16,-8 24 4 15,-3 15-5-15,11 13 13 0,18-13-8 16,7 6 0-16,0-15-14 16,39-3-14-16,8-9-83 15,0-20-96-15,-18-13-60 16,4-27-299-16</inkml:trace>
  <inkml:trace contextRef="#ctx0" brushRef="#br0" timeOffset="241860">4102 10047 682 0,'0'0'199'15,"0"0"-85"-15,0 0-30 0,0 0-70 16,0 0-12-16,0 0-1 16,173-15 2-1,-79 3 23-15,-3 3-25 0,-4 3 7 16,-26 0-7-16,-28 6 8 15,-12 0-9-15,-10 0 0 16,-11 0 1-16,0 0 6 16,0 0 6-16,0 0 32 15,0 0 17-15,0 0-41 16,0 0 4-16,0 18-25 16,0 18 3-16,-11 9-2 15,-3 3-1-15,14-3 0 16,0-3 0-16,0-9 3 0,14-12-7 15,26-15 1 1,7-6 3-16,8 0 18 0,-1-14-12 16,0-17 5-16,-14-2 7 15,-15 3-16-15,-10-9 27 16,-1 6-6-16,-14-6-1 16,0 5 23-16,0 7-18 15,0 13-3-15,0 8 12 16,0 6-34-16,0 0-2 15,-7 0-3-15,7 12-12 16,0 21 9-16,0 0 8 16,0-3-2-16,14-3 0 0,12-3 6 15,-12-15-6 1,4 3 0-16,-3-12 1 0,-8 0-7 16,0 0 6-16,8 0 0 15,3-15 12-15,11-3-4 16,-11-3-5-16,-4 9-3 15,-7 3 6-15,-7 3-9 16,0 6 5-16,0 0-2 16,19 0 0-16,2 0-15 15,1 0 15-15,11 9-2 16,6 15 0-16,-17 3-8 16,3 0 10-16,-3-12 0 15,-15-3-3-15,4-3 3 16,-4-9-1-16,1 0 1 15,-1 0 0-15,-7 0 9 0,14 0-6 16,12-21-3-16,3 0 3 16,3 0 2-16,-7 9-5 15,-10 3 0-15,-1 9-2 16,1 0-9-16,10 0 7 16,-10 0 2-16,10 21-4 15,-3 0-1-15,3 0 2 16,-11-3 5-16,1-3-6 15,3-3-7-15,-3-6 7 16,-1 3-39-16,-7-3-33 16,0 6-96-16,-7-3-96 15,11-3-213-15</inkml:trace>
  <inkml:trace contextRef="#ctx0" brushRef="#br0" timeOffset="243486">6800 9812 830 0,'0'0'171'0,"0"0"-43"0,0 0-26 16,0 0-48-1,0 0-24-15,0 0-19 0,0 72-11 16,-14 22 44-16,-4 14-31 16,11-9 7-16,7-5-20 15,0-11 0-15,7-10-1 16,18-19 0-16,-3-15-40 16,-11-24-82-16,-11-15-58 15,0-21 123-15,0-48-18 16,-11-10 67-16,-36-8 2 15,3 15 13-15,-13 12-6 16,2 18 1-16,19 15 8 16,4 15 37-16,10 12-41 15,11 0-5-15,4 6-2 0,7 27 0 16,0 6 2-16,0-3 0 16,40-3 6-16,14-15-6 15,0-12 3-15,0-6-3 16,8 0 27-16,3-12-1 15,-18-21 14-15,0-9 4 16,-18 3-12-16,-4-12 18 16,-3 0-16-16,-22-1 2 15,0 7 18-15,0 15-19 16,0 12 10-16,-14 12 13 16,6 6-36-16,1 0-22 15,-4 18-12-15,-3 24 9 16,6 16-11-16,8 5 25 0,0-6-11 15,0 0 0 1,0-3 2-16,8-3-13 0,17-11 10 16,-10-7-26-16,6-10-12 15,5-11-36-15,-12-12 46 16,11 0 12-16,-3-20 17 16,3-14 9-16,-3-11-9 15,-7 15 0-15,3 6 0 16,-4 15 7-16,-7 3-7 15,1 6 0-15,17 0-18 16,-3 12 15-16,-8 18-24 16,11 3 27-16,-3-2-7 0,-4-10-46 15,4-7 16 1,-15-14 22-16,11 0 8 0,-3 0 7 16,-1-6 3-16,-7-21 4 15,-7-6 6-15,0 4-11 16,0-8 26-16,0 7-8 15,0 0-9-15,-29 9 21 16,4 12-24-16,3 3-1 16,8 6 0-16,3 0-7 15,4 0 0-15,0 21 0 16,7 12-12-16,0-6 7 16,0 0-15-16,14-9-4 15,4 3 7-15,4-6-25 16,-15-3 13-16,11-6-3 15,-11-6-2-15,-7 0 18 0,8 0-13 16,-8 0 29 0,7 0 1-16,0 0 3 0,0 0-8 15,4 7 4-15,11 7-4 16,3 5-2-16,-10 2 4 16,6-13 2-16,12 5-1 15,0-13-8-15,3 0-4 16,-4-21 13-16,1-25 4 15,-4-2 20-15,-15-6 6 16,-3 0 22-16,-4-12 39 16,-7-6-23-16,0-3-16 15,-7-4-5-15,-18 13-3 0,-4 15 19 16,3 21-31-16,12 21 4 16,-4 9-7-16,11 0-29 15,-1 36-18-15,8 27 5 16,0 25 13-16,0 1 10 15,0-4-10-15,40-10-6 16,22-9-4-16,-8-6-91 16,11-18-49-16,-21-9-47 15,-19-14-35-15,-25-11-324 16</inkml:trace>
  <inkml:trace contextRef="#ctx0" brushRef="#br0" timeOffset="243637">7517 10047 655 0,'0'0'139'0,"0"0"-120"0,0 0-2 16,0 0-8-16,0 0-3 15,267-36-7-15,-173 36 1 16,-10 0-143-16,-5 0-374 16</inkml:trace>
  <inkml:trace contextRef="#ctx0" brushRef="#br0" timeOffset="244394">9032 10395 813 0,'0'0'144'0,"0"0"-55"16,0 0-4-16,0 0-6 16,0 0-22-16,-25-156 14 15,11 132-34-15,-1 9 13 16,-3 0 2-16,4 15-19 16,6 0-1-16,1 0-27 15,-11 0-3-15,11 6-4 16,-15 24-11-16,15 9 13 15,7 7-4-15,0-13-13 0,0 2-17 16,36-1 2-16,4-7-11 16,-8-6 20-16,-3-9-11 15,4-12 9-15,-11 0 23 16,10 0 2-16,1-27 1 16,-4-6 3-16,-4-1-3 15,-18 7 13-15,0 7-14 16,-7 5 6-16,0 11 19 15,0 4-18-15,0 0-7 16,0 0 0-16,0 25-25 16,0 16 22-16,15 5 3 15,3 2 0-15,11-15-2 0,11-6-2 16,7-12 2-16,0-12 2 16,0-3 0-16,0-6 0 15,0-33 1-15,-7-9-1 16,-11-6 9-16,-4-4-3 15,-18 4 3-15,-7 6 8 16,0 0-11-16,0 12 25 16,0 12-7-16,0 12 0 15,-7 6-9-15,-4 6-15 16,11 0-8-16,0 6-20 16,0 27 16-16,0 9-3 15,25 3 12-15,22-3-11 16,8-3 13-16,-8 1-8 0,7-13 9 15,-14 0 0-15,-19-6 5 16,-3-9-12-16,-18 3 7 16,0 3-9-16,-18 9 6 15,-36 6 3-15,-22-3-7 16,-18 0 6-16,7-3-145 16,19-12-91-16,13-9-315 15</inkml:trace>
  <inkml:trace contextRef="#ctx0" brushRef="#br0" timeOffset="246148">10591 10320 648 0,'0'0'431'0,"0"0"-337"16,0 0-2-16,0 0-19 15,0 0-46-15,0 0 1 0,-18-129-28 16,76 129 0 0,-3 0-6-16,-1 24 10 0,0 9-4 15,-7 6 0-15,-7 7 5 16,-18-5-5-16,-8 5 0 16,4-10 0-16,-18-6-3 15,0-9 4-15,0-6-1 16,0-9 0-16,-25 0-5 15,10-6 5-15,8 0-12 16,7-24 2-16,0-12 9 0,0-16-23 16,62-4 20-1,-1-4 2-15,19-1 4 0,-19 1-4 16,-14 6 2-16,-14 15 0 16,-19 12 13-16,-14 0-8 15,0 6 22-15,0 9 4 16,0 6-13-16,0 6 18 15,0 0-35-15,0 0-1 16,-7 8-9-16,0 29-14 16,7 11 23-16,0 0 0 15,0-3 9-15,21-12-20 16,34-12 5-16,-8-15-7 16,14-6 11-16,12 0 1 15,-12-24 1-15,-7-12 1 16,-14 3 7-16,-11 0-1 0,-11 0-5 15,-11 6 8-15,-7 6 29 16,0 3-23-16,0 11 2 16,0 5-1-16,0 2-12 15,0 0-10-15,0 33-24 16,0 15 29-16,0 15-4 16,0-3 9-16,0 0-7 15,0-8 2-15,0-13-25 16,0-6 7-16,0-12-8 15,0-6-19-15,0-9 12 16,0-6-15-16,0 0 4 16,0 0 13-16,0 0 10 15,-14-6 7-15,3-9 1 16,4 3 13-16,7 3-10 0,0 9 7 16,0 0-22-16,0 0-36 15,0 0-30-15,54 0 12 16,18-6 66-16,23-21 7 15,6-6 6-15,-18-13 8 16,-18-2 55-16,-11 9 39 16,-25 0-12-16,-18 6-4 15,-4 6-30-15,-7 6-4 16,0 0 13-16,-18 9-32 16,-3 9-10-16,-5 3-23 15,12 0-1-15,7 24 0 16,-8 15-7-16,15 9 8 15,0 3-4-15,0-9-1 0,0-3 4 16,0-6-4-16,15 1-26 16,-1-20 9-16,11-1-20 15,-10-7-9-15,10-6 49 16,4 0 4-16,-4-21-1 16,-3-10 3-16,-7 8 5 15,-15 4-3-15,18 1 6 16,-18 9 2-16,7 3 14 15,-7-2-24-15,0 8-2 16,0 0-2-16,7 0-6 16,8 0-5-16,3 2 7 15,3 16 4-15,-6-3-8 0,3-9 9 16,-4 7-1 0,-6-11 0-16,6 2 3 0,4 4-2 15,4-1-1-15,11-1 0 16,-1-4-1-16,4-2 3 15,11 0-2-15,0 0 3 16,0-27 2-16,0-9 4 16,-7-3-9-16,-11-9 1 15,-4-9 13-15,-17-6-3 16,-8-9 30-16,0-3-2 16,0-4-21-16,-8 10 16 15,-17 9-6-15,-4 9-24 16,4 17 9-16,10 13-7 0,1 15-6 15,7 6 0 1,-11 52-6-16,-11 41 1 0,-18 30 2 16,-8 22 6-16,8 2-12 15,15-6 11-15,25-20-2 16,7-19 0-16,14-30 8 16,33-24-8-16,7-29 0 15,8-19 0-15,10-19 2 16,-3-47 2-16,10-15-4 15,-24-15 0-15,-1-4-2 16,-14-14-1-16,0-12 3 16,-11 14 0-16,-4 16-8 0,-18 24 9 15,-7 30-1-15,0 18 2 16,0 15 8-16,0 9-8 16,0 0-2-16,0 18-22 15,0 30 6-15,0 18 14 16,0 16 2-16,-7-7 2 15,0 3 6-15,7-3-4 16,0-9-4-16,0-12 0 16,7-6-4-16,15-15 4 15,10-14-7-15,-3-11-29 16,4-8-48-16,-19 0 10 16,-14-8-81-16,0-17-97 15,-36 4-179-15</inkml:trace>
  <inkml:trace contextRef="#ctx0" brushRef="#br0" timeOffset="246280">12993 10191 792 0,'0'0'176'0,"0"0"-100"16,326-93 8-16,-170 60-36 15,17-6-48-15,-3-9-13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3:46.6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383 1396 709 0,'0'0'357'16,"0"0"-279"-16,0 0 23 15,0 0-2-15,0 0-51 16,0 0-8-16,-14 144-22 16,14-38 39-16,0 14-3 15,-8 12-50-15,-2 4 36 16,10 2-35-16,0 0 4 15,-8 1 2-15,8-13-7 0,0-15-4 16,0-29 0 0,0-28-27-16,0-21-69 0,0-24-99 15,0-9-64-15,26-39 29 16,14-51-355-16</inkml:trace>
  <inkml:trace contextRef="#ctx0" brushRef="#br0" timeOffset="273">267 1195 715 0,'0'0'81'16,"-126"-238"51"-16,72 148-31 15,7 14-39-15,18 19 32 16,18 21-47-16,11 9-14 16,0 6-9-16,72 9-13 15,44 6-15-15,25 6 4 0,14 9 0 16,-13 39-10-16,-19 27 7 15,-29 22 3-15,-29 11-5 16,-36 12 9 0,-29 0-8-16,0 1 4 0,-55-4 0 15,-46-3-10-15,-33-2 8 16,4-10-1-16,11-12-103 16,28-12-136-16,44-18-194 15</inkml:trace>
  <inkml:trace contextRef="#ctx0" brushRef="#br0" timeOffset="1418">944 2175 601 0,'0'0'330'15,"0"0"-220"-15,0 0 57 16,-15-175-64-16,1 142-1 15,7 12-30-15,7 9-50 16,0 10 28-16,0 2-50 16,0 0-5-16,43 27 0 15,22 17-3-15,11 16 8 16,-3 0 0-16,-12 4 6 16,-28-4-6-16,-12 0 0 0,-13-3 1 15,-8-5-16 1,0-7-6-16,-29-6-57 0,-18-15 0 15,-11-12-18-15,22-12 78 16,10 0-3-16,26-27 21 16,0-27-4-16,40-19 4 15,54-11 0-15,22-12-1 16,18 0-1-16,-11 5 2 16,-29 14 0-16,-33 10 4 15,-14 16 18-15,-29 6-5 16,-18 11 26-16,0 11 12 15,0 5-37-15,-18 9 35 0,-3 9-45 16,-12 0-2-16,-3 0-12 16,-4 39-3-16,-7 15 9 15,7 15 0-15,26 6 6 16,14 0-8-16,0-5 2 16,47-10-12-16,21-12 11 15,19-18-39-15,7-24 25 16,22-6 11-16,7-18-2 15,-4-36 6-15,-3-16 0 16,-22-7 3-16,-14-14 14 16,-26-5 4-16,-7-12 38 15,-25-7 13-15,-15-2-35 16,-7 12 11-16,0 9-9 16,-22 21-15-16,-17 17 34 0,-1 19-53 15,18 15 12-15,-3 15 5 16,18 9-13-16,7 0-12 15,0 45 3-15,-8 48-2 16,1 40-11-16,0 35 13 16,-4 19 0-16,-3 20-3 15,6 40 13-15,-6 21-10 16,7 11 0-16,-4 7 2 16,11-18-15-16,0-25-4 15,0-38 1-15,0-49-11 16,11-50-51-16,3-49 59 0,8-27 10 15,3-21 5 1,15-9-9-16,29-34 16 0,10-43-3 16,30-37 0-16,-8-25 10 15,-32-15-10-15,-22-5 0 16,-40 9 4-16,-7 2-16 16,-69 16 2-16,-25 15-10 15,-22 12 17-15,-3 17-19 16,18 19 17-16,39 18 4 15,23 14 2-15,39 8 5 16,0-11-6-16,79-8-6 16,69-15-1-16,30-6-4 15,17-3 11-15,-29-3 0 16,-43 14 7-16,-29 5-5 16,-47 16 2-16,-25 13 20 0,-15 13 37 15,-7 7-37 1,0 4 20-16,0 3-37 0,0 0-2 15,0 15-10-15,0 36-19 16,0 16 24-16,0 8 1 16,0 6 5-16,0-3-6 15,0 3 0-15,26-8 7 16,6-11-9-16,4-10 2 16,4-19-55-16,15-21-13 15,6-12-81-15,11-30-77 16,-10-39-139-16</inkml:trace>
  <inkml:trace contextRef="#ctx0" brushRef="#br0" timeOffset="1717">3473 1465 672 0,'0'0'146'0,"0"0"-40"15,0 0 3-15,0 0-36 16,0 0-61-16,0 0 7 15,-189-51-19-15,175 93 0 16,14-2-7-16,0-5 8 16,29-8-1-16,18-8 11 15,25-17-4-15,4-2 18 16,-14-2 20-16,-4-32 28 0,-29-8 14 16,-15 0-40-1,-14-3 8-15,0 3-26 0,-29 6-22 16,-32 9-14-16,-5 17-6 15,12 10-62-15,7 16-43 16,25 41-69-16,22 21-95 16</inkml:trace>
  <inkml:trace contextRef="#ctx0" brushRef="#br0" timeOffset="1980">4297 2121 256 0,'0'0'770'0,"0"0"-628"0,0 0 13 16,-123-166-37-16,123 163-38 16,0 3-51-16,0 0-29 15,8 34-8-15,46 22 7 16,7 17 1-16,1 5 0 15,3 0-1-15,-18-2 1 16,0-10 0-16,-11-6-19 16,-3-22-190-16,-12-19-39 15,12-19-95-15</inkml:trace>
  <inkml:trace contextRef="#ctx0" brushRef="#br0" timeOffset="2152">4579 1853 761 0,'0'0'142'0,"0"0"-18"16,0 0-6-16,0 0-50 16,-296 0-11-16,216 79-39 15,19 25-14-15,14 17 15 16,32 11-18-16,15 3-2 16,33-8-142-16,36-34-359 15</inkml:trace>
  <inkml:trace contextRef="#ctx0" brushRef="#br0" timeOffset="2859">6529 1498 892 0,'0'0'244'16,"40"-243"-121"-16,-11 140-33 16,-4 19 41-16,-10 30-32 15,-8 30-50-15,0 15 24 16,-7 9-73-16,0 0 0 15,18 57-1-15,-18 33-18 16,0 37 19-16,0 20 0 0,-18 9 3 16,4-6-3-16,-1-11 0 15,15-21 0-15,0-22 0 16,22-18 18-16,32-21-27 16,-7-18 9-16,8-15-34 15,17-21 8-15,22-3-49 16,-4-36-38-16,4-33-36 15,-14-13-48-15,-51-17 16 16,-29-9-23-16,-22-9-71 16,-65-9 162-16,4-3 113 15,-18-8 166-15,14 2 44 16,8 3-72-16,10 11-21 16,7 11-18-16,4 13-48 0,37 16 48 15,21 14-66-15,0 13 26 16,79 13-32-16,44 5-17 15,51 11-11-15,29 17 1 16,-19 8-20-16,-36 23-17 16,-46 41-123-16,-63 23-26 15,-39 18-68-15</inkml:trace>
  <inkml:trace contextRef="#ctx0" brushRef="#br0" timeOffset="3034">6457 1670 182 0,'0'0'410'0,"0"0"-302"16,0 0 30-16,0 0-13 0,250 21-48 15,-124-21-62-15,30 0 4 16,14-12-19-16,-4 6-3 16,-18 6-71-16,-46 0-315 15</inkml:trace>
  <inkml:trace contextRef="#ctx0" brushRef="#br0" timeOffset="3397">7455 1616 685 0,'0'0'383'15,"0"0"-267"-15,0 0 52 0,0 0-73 16,0 0 8-16,0 0-57 15,-36-118-43-15,72 130-6 16,29 34 2-16,19 16 1 16,-5 13-4-16,-3 13 16 15,-3-1-12-15,-5-6 0 16,-13-21 4-16,-16-17-2 16,-6-22-2-16,-11-15 0 15,-8-6 2-15,11-12 8 16,8-46 13-16,10-17-9 15,4-15-9-15,-14-6 14 0,-8 0-19 16,-3 5 0-16,-8 10-3 16,-14 21 3-16,0 24 0 15,0 18-30-15,0 18-70 16,8 0-58-16,3 36-186 16,3 21 95-16,0 13-358 15</inkml:trace>
  <inkml:trace contextRef="#ctx0" brushRef="#br0" timeOffset="5070">8931 1708 857 0,'0'0'177'16,"0"0"-36"-16,0-152 12 0,-32 109-60 15,-15 13-2-15,0 9-31 16,18 15-42-16,-11 6 6 15,7 0-24-15,4 40-5 16,-10 16-8-16,13 10 14 16,12 1-1-16,14-4 0 15,0-9-27-15,0-12 11 16,25-12-42-16,19-9 0 16,-5-15 43-16,8-6-17 15,0 0 32-15,0-15 3 16,0-15 6-16,0-3-4 15,-14 0-5-15,-11 9 0 0,-8 9 11 16,-14 9-10 0,0 2 15-16,0 4-16 0,0 0-18 15,7 27 7-15,19 13 9 16,6 2 0-16,5-3-9 16,2-9-4-16,16-15 10 15,-1-15 4-15,18 0 0 16,-3-29 1-16,10-29 0 15,-3-17 3-15,4-12 25 16,-18-13-9-16,-23-14 34 16,-10-9 9-16,-18-9-39 15,-11-10 18-15,0 6-13 16,0 13-16-16,-32 24 34 16,-1 36-34-16,11 26-1 15,8 23 12-15,3 14-12 0,-11 0-19 16,-10 75 8-16,-4 36-3 15,-11 39-7-15,14 16 10 16,26-6 0-16,7-13-1 16,0-21 16-16,14-24-19 15,33-20 4-15,7-25-4 16,-6-18-10-16,-1-15 13 16,0-12 1-16,7-12-11 15,15 0 23-15,25-27-12 16,0-18 0-16,-8-6 3 0,-17-6-13 15,-15-4 11 1,-21 1-1-16,-11 0 9 0,-11 9 8 16,-11 9-17-16,0 15 0 15,0 12 3-15,0 9-12 16,0 6 9-16,0 0-2 16,-11 24-4-16,-4 27-4 15,1 9 10-15,-1 0 0 16,15-8 5-16,0-7-19 15,15-12 14-15,25-9 0 16,7-16-5-16,14-8 15 16,8 0-10-16,10-35 0 15,-3-11 5-15,-10-8-6 0,-12 4 3 16,-25 1-2 0,-11 13 17-16,-18 12-3 0,0 15-4 15,0 6-10-15,0 3 7 16,0 0-24-16,0 15 10 15,0 24 7-15,0 12-15 16,0-2 31-16,14-7-18 16,8-9 2-16,11-6 0 15,14-9-8-15,0-13 8 16,14-5 0-16,1 0-1 16,17-2 21-16,-10-31-20 15,3-3 0-15,-10-7 0 16,-1 5-4-16,-6-2 4 15,-16 10 0-15,-6 12 0 0,-11 9 11 16,3 9-18-16,-18 0 7 16,15 0-35-16,-15 6 33 15,11 18-29-15,-3 3 2 16,-8-3 28-16,7-3-55 16,-3-9 54-16,-4-2-7 15,1-8 5-15,-1-2-10 16,-7 0 15-16,0 0-1 15,0 0 15-15,0-6-2 16,0-15-12-16,0 0-1 16,-22 7 0-16,-3 1-14 15,-4 7 12-15,-4 6 2 16,1 0-2-16,-15 12-2 16,0 30 4-16,3 10 0 0,12 2 0 15,6-4-17-15,26-4 13 16,0-13-39-16,0-12 15 15,26-9-37-15,14-12 61 16,14 0 3-16,-7-3 1 16,7-25 2-16,0-7-1 15,-7-1-1-15,-18-1 25 16,4 8-24-16,-19 4 36 16,-3 10-18-16,-11 9-9 15,0 6 12-15,0 0-22 16,0 0-12-16,0 21 4 15,0 12-4-15,0 7 7 16,0-5 5-16,22-8-7 0,25-11-11 16,7-16 14-16,15 0 4 15,18-22-1-15,7-28 19 16,-7-10-16-16,-11-13 26 16,-11-11 8-16,-11-12 35 15,-25-10-42-15,-22-11 19 16,-7-3-2-16,0 0-39 15,-7 8 18-15,-33 19-11 16,-3 27-8-16,10 27 19 16,1 21-25-16,24 15 0 15,-13 3 0-15,-19 63-10 16,0 42 10-16,-7 37 0 16,25 14 1-16,15 1-21 15,7-13 15-15,0-12-47 16,0-21-35-16,0-23-118 0,29-23 24 15,18-22-88-15,0-22-15 16</inkml:trace>
  <inkml:trace contextRef="#ctx0" brushRef="#br0" timeOffset="5408">11927 1309 681 0,'0'0'90'0,"0"0"57"15,0 0-10-15,0 0-103 0,0 0-6 16,325-45-18-16,-184 36 23 16,0-7 23-16,-18-1-6 15,-21-2 43-15,-30-2-28 16,-25 7-22-16,-11-2 27 16,-18 7-43-16,-3 0 3 15,-15 6 21-15,0 3-46 16,0 0 35-16,0 0-40 15,0 0 5-15,0 31-17 16,-26 25-5-16,-3 14 17 16,4 5 0-16,11-3 10 15,14-11-10-15,0-7 0 16,0-10-17-16,0-7 4 0,7-14-114 16,18-4-21-16,-3-16-81 15,10-3-128-15</inkml:trace>
  <inkml:trace contextRef="#ctx0" brushRef="#br0" timeOffset="5705">13033 797 184 0,'0'0'597'16,"0"0"-517"-16,0 0 63 15,0 0-63-15,0 0 4 16,0 0-63-16,-155-114-8 15,155 153-3-15,0 9-8 16,14-5-2-16,33-10 13 0,0-10-7 16,0-14 7-16,-10-9 8 15,2 0 4-15,-6-5 68 16,-4-28-34-16,-11-7-24 16,-11-1 20-16,-7 4-46 15,0 4 13-15,-7 6-22 16,-33 9-19-16,8 18 7 15,3 0-154-15,3 30-77 16,26 24-101-16</inkml:trace>
  <inkml:trace contextRef="#ctx0" brushRef="#br0" timeOffset="6541">13540 1447 995 0,'0'0'147'16,"0"0"-19"-16,0 0 22 16,-7-186-55-16,-19 153-30 15,5 8-30-15,-5 11-25 16,12 7 27-16,7 4-36 15,-11 3 11-15,3 6-24 0,-7 37-2 16,-10 13 14-16,10 13 0 16,4 1 12-16,18-1-15 15,0-11 3-15,0-8-1 16,40-13-8-16,0-14 9 16,14-10 0-16,-14-13 0 15,7 0 8-15,-11-15-9 16,4-31 1-16,7-10 0 15,-15-11-4-15,-17-11 9 16,-1-3-5-16,-14 2 16 16,0 7-9-16,-7 12 9 15,-15 21-16-15,-10 15 6 16,10 15-4-16,-3 9-2 16,-15 18 0-16,-7 39-11 15,3 22 21-15,5 8-14 0,39-3 4 16,0-6 0-16,14-12-15 15,48-11 15-15,3-20 0 16,3-14-3-16,12-15 17 16,-4-6-15-16,11 0 1 15,0-27 0-15,-4-12-5 16,-22-9 5-16,4-3 0 16,-18-3 4-16,-10 6 12 15,-12 3-16-15,-11 8 0 16,-6 17 0-16,-8 7-2 0,0 11 2 15,0 2 0 1,0 0-6-16,0 17-11 0,0 22 17 16,0 15 0-16,0 1 0 15,0-4-11-15,25-9 11 16,-11-12 0-16,19-9-2 16,-4-8 16-16,18-13-14 15,18 0 0-15,4-15 3 16,18-18-2-16,-19-7-1 15,1-2 0-15,11 3 1 16,-19 6 15-16,4 3-16 16,-29 12 0-16,-3 12 3 15,0 6-19-15,-4 0 15 16,3 27 1-16,-3 21-3 16,-11 6-24-16,-18 3-116 0,0-2-201 15,0-17-561 1</inkml:trace>
  <inkml:trace contextRef="#ctx0" brushRef="#br0" timeOffset="8979">21180 382 963 0,'0'0'146'0,"0"0"41"15,0 0-28-15,-83-175-52 16,65 161-18-16,18 11-51 15,0 3-16-15,0 3-22 16,0 51-3-16,0 30 3 0,0 37-1 16,0 16 1-16,0 11-4 15,11-10 4-15,-4-15 0 16,22-17 0-16,3-28 15 16,8-23-17-16,-4-22 2 15,4-21-9-15,14-12 0 16,19 0 15-16,10-39-6 15,11-15 11-15,-7-13 0 16,-19-2-4-16,-21-3-7 16,-14 2 8-16,-18 16 10 15,-8 18-18-15,-7 15 11 16,0 18-2-16,0 3-9 16,0 12 0-16,11 42-21 0,10 13 21 15,26 5-15 1,15-3 15-16,10-15 0 0,22-17-9 15,-3-20 7-15,10-17 2 16,-7 0 0-16,0-45 2 16,0-21 11-16,-25-21-11 15,-4-21 19-15,-36-16 35 16,-29-11-48-16,0 0 30 16,-29 5-26-16,-43 16-2 15,-4 20-7-15,-4 23-2 16,26 25-1-16,14 25 0 15,18 18-3-15,8 3 2 0,-11 45-65 16,17 30-33 0,8 25-18-16,0-1-206 0,15-6-224 15</inkml:trace>
  <inkml:trace contextRef="#ctx0" brushRef="#br0" timeOffset="7107">16767 1345 11 0,'0'0'886'16,"0"0"-844"-16,0 0 13 15,0 0 97-15,0 0-45 16,0 0-39-16,25-46 7 15,69 23-44-15,54-8 7 16,44-2-38-16,29-3 5 16,-11 1 16-16,-30-5-20 15,-42 7 10-15,-44-3 28 16,-29 6-26-16,-43 3 34 0,-15-4-19 16,-7 4-25-1,0 4 22-15,-29-4-25 0,-36 6 0 16,-11 5-2-16,-18 7 1 15,7 9 0-15,18 0 1 16,15 0 0-16,36 0-5 16,18 0 5-16,0 0 0 15,0 0-1-15,18 0-10 16,36 15 11-16,15 16 0 16,32 2 1-16,8 3 2 15,3-3-3-15,-29 0 0 16,-10-3-1-16,-37 0 9 15,-11 0-8-15,-25-3 0 16,0 6 0-16,-61 6-17 0,-66 3-11 16,-14 9-165-16,3-3-138 15</inkml:trace>
  <inkml:trace contextRef="#ctx0" brushRef="#br0" timeOffset="8092">19114 340 1028 0,'0'0'112'0,"0"-162"62"16,0 104-55-16,0 14-4 15,0 19-34-15,0 19-43 16,0 6 12-16,-7 0-50 16,0 58 0-16,0 35-12 15,-19 27 17-15,19 16-5 0,0 1 0 16,7 2 9-16,0-4-15 15,0-11 6-15,0-16 0 16,7-18-1-16,0-24-14 16,11-20-59-16,-10-17-68 15,-8-19-51-15,7-10 5 16,-7-18 66-16,0-30-109 16,0-16-40-16,-40-1 223 15,-14-5 48-15,-8 7 148 16,-3 9-36-16,4 9 33 15,21 20-33-15,11 10-17 16,22 9-12-16,7 6-55 16,0 0-28-16,0 0 0 0,0 19-2 15,47 8-7-15,7-6 9 16,29-9 0-16,37-12 25 16,28 0-25-16,15-42 38 15,7-12 11-15,-15-16 0 16,-28-11 20-16,-33-9-24 15,-32-7 1-15,-23 1 28 16,-24 9-56-16,-15 9 35 16,0 18-12-16,-29 14-30 15,4 17 39-15,-8 16-50 16,11 13 2-16,-10 13-10 16,-4 53 5-16,-12 27 3 0,1 18 0 15,15 9 7 1,25 7-8-16,7-1 1 0,0-3-15 15,54-14 5-15,7-19-119 16,12-21-57-16,-12-24-158 16,8-24-305-16</inkml:trace>
  <inkml:trace contextRef="#ctx0" brushRef="#br0" timeOffset="8427">20330 794 559 0,'0'0'293'0,"0"0"-194"0,0 0-20 16,0 0 9-16,0 0-76 15,0 0-12-15,-15-27-2 16,15 48-9-16,0 6 11 16,0-6 1-16,8-2 7 15,10-11-4-15,-11-4-4 16,0-4 0-16,0 0 22 15,-7 0 41-15,0 0 78 16,0-25-49-16,0-2-75 16,0 3 43-16,0 0-35 15,0 12-16-15,-7 6 19 16,0 3-28-16,7 3-4 16,-7 0 3-16,7 0-61 15,-11 13-55-15,11 19-56 0,25-4-64 16,62-11-74-16</inkml:trace>
  <inkml:trace contextRef="#ctx0" brushRef="#br0" timeOffset="12188">195 3474 622 0,'0'0'72'15,"0"0"-50"-15,0 0-14 16,0 0-8-16,376 12 65 15,-104-12-43-15,79 0 5 0,93-3 6 16,95-24-29-16,84-9 26 16,42-3-22-16,19 9-6 15,3 3 12-15,1 9-11 16,21 3-3-16,32-1 0 16,55-1 6-16,69-1-6 15,46-3 0-15,41 0 8 16,24 0-17-16,12-6 14 15,-4-4-5-15,-18-4 0 16,-22-5 4-16,-47 4-4 16,-47 0 0-16,-54 12 3 15,-65 6-13-15,-58 8 12 16,-66 8-2-16,-53-1 0 16,-70 3 8-16,-57-3-8 15,-58-3 0-15,-72-7 2 0,-66-4-13 16,-50-7-16-16,-58-3-162 15,-43 0-468-15</inkml:trace>
  <inkml:trace contextRef="#ctx0" brushRef="#br0" timeOffset="13329">430 4112 703 0,'0'0'46'0,"0"0"-20"16,0 0-10-16,311-3 32 15,-162-3 1-15,53-3-37 16,48-6 20-16,54 0-12 15,32-6-13-15,29-6 9 16,26 2-14-16,14 2-1 0,40 2 6 16,33 5 2-16,50 5-8 15,58-7-1 1,29-3 7-16,32 0-8 0,8-6 1 16,7 0 0-16,26-1 5 15,6-2-2-15,22 3-3 16,19 3 0-16,-1 0 5 15,4 6-5-15,4 6 0 16,6 3 0-16,-6 3-7 16,0 3 7-16,-19 3 0 15,-21 0 1-15,-15 0 6 16,-47-3-7-16,-25 0 0 16,-47 3 0-16,-29 0-3 0,-39 0 6 15,-16 0-3-15,-39 15 0 16,7 0 4-16,-32-6-14 15,-22-6 7-15,-33-3-121 16,-43 0-113-16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4:04.0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736 70 844 0,'0'0'184'0,"0"0"-23"15,0 0-31-15,0 0 2 16,0 0-49-16,0 0-60 16,0 0 1-16,-181-58-7 15,105 49-12-15,-11 6 17 16,0 3-20-16,19 0 12 16,13 0-8-16,16 0 2 15,6 0-4-15,11 0-4 16,8 12-1-16,-4 15-8 15,11 12 9-15,7 9 0 16,0 6-1-16,0 6 9 0,0 7-11 16,0 2 3-16,7 3 0 15,11 9 5-15,-18 1-2 16,0 5 1-16,0 7 7 16,0-2-4-16,0 5-6 15,-18 2 1-15,3-3 5 16,-6-9-3-16,10-8-2 15,3-16-2-15,8-15 1 16,0-18 7-16,0-12-13 16,0-9 5-16,0-6 0 15,0 3 9-15,8 0-9 16,17-3 13-16,15 0 23 0,7 0-27 16,-4-3 12-16,4 0-20 15,8 0 3-15,-8 0-6 16,0 0 2-16,-8 0-29 15,-6 0-71-15,-11 0-144 16,-22 0-221-16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4:10.5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38 449 0,'0'0'254'0,"0"0"-101"15,0 0-47-15,0 0 20 0,0 0-29 16,0 0-36 0,0 0 8-16,-116-38-40 0,116 38-2 15,0 0-18-15,0 0 3 16,0 0-12-16,36 11 0 15,18 14 2-15,19-1 15 16,21-3-17-16,14-6 3 16,8 0 19-16,-22-3-13 15,-22-3 9-15,-17 3-18 16,-41-6 8-16,1 3-11 16,-15-3 6-16,0 3-3 15,0 6 0-15,0 6 10 16,-29 3-10-16,-26 6 0 15,-10 3 4-15,4-2-4 16,-8 1 0-16,15 1 0 16,-11 4-1-16,10-4-128 0,16-3-81 15,17 0-143-15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4:48.7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141 395 339 0,'0'0'278'0,"0"0"-119"15,0 0-41-15,0 0-5 16,0 0-2-16,0 0-57 16,-14-34 43-16,4 34-47 15,10 0-15-15,0 0 21 16,0 0-52-16,-7 0 24 15,7 0-28-15,0 0 16 16,-7 17-20-16,-7 15 4 16,7 11 0-16,-3-1 16 0,-4 7 4 15,7 5-14-15,0 6-5 16,-10 9 11-16,10 3 2 16,0 7-14-16,1-2 0 15,6 3 9-15,0-1 9 16,0-6-18-16,0 4 0 15,0-2 11-15,0 2-17 16,6-3 6-16,1 4 0 16,0-1-1-16,-7 1 13 15,10-4-12-15,-3-3 0 16,0 0 11-16,0-8-19 16,7 3 8-16,-4 0 0 15,-3-4-7-15,0-1 17 16,-7-2-10-16,0 1 0 15,0 0 5-15,0 4-6 0,0-2 1 16,0 1 0-16,0 0 9 16,0 3 7-16,0-2-16 15,0-5 0-15,0-3 11 16,0 2-9-16,0-1-2 16,0 0 0-16,0 1-4 15,0 4 19-15,0 7-15 16,0 0 0-16,0 2 1 15,0 1-8-15,0-3 7 16,0-5 0-16,0 0 0 16,0-3 14-16,-7-11-15 15,7 5 1-15,0-4 0 0,-7 1-8 16,7-1 8 0,0-2 0-16,0-4-2 0,0-1 16 15,0-2-14-15,0 1 0 16,0 0 5-16,-10 0-19 15,10 0 14-15,-7-5 0 16,0-4-2-16,7-3 14 16,0-9-12-16,-7-2 0 15,7-5 7-15,0-6-14 16,0-4 7-16,0 1 0 16,0-3-5-16,0 0 15 15,0-1-10-15,0 1 0 16,0 4 2-16,0-5-12 15,0 1 10-15,0 0 0 16,0-1-2-16,0 2 14 0,0 1-12 16,0 1 0-16,0 0 4 15,0-1-18-15,0-2 14 16,0 0 0-16,0 1-2 16,0-4 15-16,0 2-13 15,0 1 0-15,0-1 4 16,0 2-21-16,0-2 17 15,0 2 0-15,0-4-2 16,0 1 15-16,7-1-13 16,7 4 0-16,-4-4 0 0,4 3-7 15,7-1 7 1,9 2 0-16,8-4-3 0,7 0 20 16,7 0-17-16,13 0 0 15,11 0 2-15,13 0-11 16,7-9 9-16,7-6 0 15,7 4-3-15,-13 5 16 16,-8-2-13-16,7 5 0 16,1 0 5-16,6 3-22 15,17 0 17-15,14 0 0 16,7-3-2-16,-3 0 14 16,3-3-12-16,-7 1 0 15,-7 0 3-15,-17-5-20 16,4 8 17-16,-11-4 0 15,-7 0-7-15,0 1 19 0,14-4-12 16,0 0 0-16,11 1-1 16,-4 0-18-16,-11-2 19 15,-10 2 0-15,-17 2-1 16,-10 1 16-16,-24 5-17 16,-24-3 2-16,-8 3 0 15,-13 0-14-15,0-3 14 16,0 3 0-16,0 0-6 15,0 0-1-15,0 0 3 16,0 0 4-16,11 0-6 16,-4 0-15-16,-7 0 21 15,0 0 0-15,0 0-1 0,0 0 17 16,0 0-16 0,0 0 0-16,0 0 7 0,0 0-9 15,0-9 2-15,0 1 0 16,0-9 5-16,0-3 6 15,0-6-11-15,0-9 0 16,0 2 10-16,0-11-24 16,0-1 14-16,0-4 0 15,-18-3 0-15,5 1 14 16,-1 0-14-16,7 0 0 16,-17-7 5-16,17 1-20 15,-14-9 15-15,4-8 0 16,10-3 0-16,-6-12 13 0,13-8-13 15,-7 0 0 1,7-3 8-16,0 5-23 0,0 15 15 16,0 6 0-16,0 8-4 15,-18 4 21-15,12-5-17 16,-15-4 0-16,4 0 12 16,-4-4-22-16,-3 4 10 15,17-1 0-15,7-2-6 16,-7 5 19-16,7 1-13 15,0 2 0-15,0 6 12 16,0-3-17-16,0 0 5 16,0 0 0-16,0-6-5 15,0 4 21-15,7-4-16 16,0 0 0-16,3 4 10 0,-3-7-21 16,-7 6 11-16,0-5 0 15,0 2-9-15,0 8 27 16,0-3-18-16,0 7 0 15,0 3 10-15,0-1-25 16,0 0 15-16,-17 4 0 16,10 2-7-16,0 7 23 15,0-1-16-15,7 5 0 16,0-1 12-16,0-2-25 16,0 5 13-16,0-5 0 15,0 0-8-15,0-1 22 16,0-6-14-16,7 2 0 15,7 0 10-15,-4-2-24 0,-3 2 14 16,0-3 0-16,0-2-10 16,-7 5 30-16,7 1-20 15,-7 4 0-15,0 13 6 16,0 5-20-16,0 5 14 16,0 10 0-16,0 2-13 15,0 4 26-15,0 2-24 16,0 0 11-16,0 36-99 15,-14 19 18-15,-44-29-292 16,-11-26-736-16</inkml:trace>
  <inkml:trace contextRef="#ctx0" brushRef="#br0" timeOffset="2254">154 3326 123 0,'0'0'298'16,"0"0"-178"-16,0 0-11 15,0 0-38-15,0 0 10 16,0 0-22-16,0 0-29 16,-13-40 16-16,13 37-30 15,0 3 2-15,0 0 4 16,0 0-11-16,0 0 2 15,0 0-13-15,0 0 10 16,0 0-11-16,0 0 8 16,27-3 2-16,11-3 20 0,14 6-17 15,9-3 31 1,5 3-14-16,23 0-8 0,14-2 23 16,0 2-36-16,11 0 5 15,-11 0 4-15,0 0-9 16,-7 0 5-16,8 0-11 15,-8-4 7-15,14 2-4 16,-14-4-3-16,18-2-2 16,-11-1 9-16,-7 1 2 15,0-1-2-15,-13 3-9 16,-11-3 5-16,-10 1 1 16,-4 2-6-16,-6 0 0 15,6-3 2-15,11 2 17 16,-3-5-19-16,16-5 0 15,-3-1 5-15,4 1-10 0,6 0 5 16,-6 0 0-16,-4 0 2 16,-11 6 10-16,-16-1-12 15,-7 6 0-15,-7 1 5 16,-25-1-15-16,1 3 10 16,-14 0 0-16,0 0-1 15,0 3 13-15,0 0-15 16,0 0 3-16,7 0-1 15,3 0-11-15,4 0 12 16,0 0 0-16,0 0 2 16,3 0 14-16,-4 0-16 15,1 0 0-15,3 0 1 0,-3 0-6 16,-7 0 5 0,0 0 0-16,-7 0-1 0,17 0 15 15,-3 0-14-15,17 0 0 16,3 0 0-16,4 0-11 15,0 0 11-15,-18 0 0 16,-2 0-5-16,-11 0 14 16,-1 0-9-16,1 0 0 15,-7 0 8-15,7 0-19 16,-7 0 11-16,7 0 0 16,-7 0-8-16,10 0 21 15,-10 3-16-15,0 3 3 16,0-3-9-16,0 5-5 15,0 1-14-15,0 8-63 16,-31-3-82-16,-13 7-174 0</inkml:trace>
  <inkml:trace contextRef="#ctx0" brushRef="#br0" timeOffset="3026">1444 3772 690 0,'0'0'166'0,"0"0"-76"15,0 0 17-15,0 0 48 16,0 0-73-16,0 0-3 15,-66-18 2-15,66 10-56 0,0 0 21 16,0-4-24-16,7-4-19 16,14 1 26-16,10 1-25 15,0-4 7-15,3 4-4 16,-3-1 1-16,-7 2 8 16,-10 4-16-16,0 6 4 15,-14 3 4-15,0 0 0 16,0 0-8-16,0 0 0 15,0 0 6-15,0 0-11 16,0 0 5-16,0 14 0 16,0 9-10-16,-7 0 10 15,0 0 0-15,7 5 0 0,0 6 14 16,0 0-12-16,0 1-2 16,0-1 0-16,7 1-14 15,7-7 20-15,-8 4-6 16,5-9 0-16,-4-1 10 15,-7-1-7-15,0-7-3 16,0 0 0-16,0-2-13 16,0-4 14-16,-31-2-1 15,3 0 1-15,-10-3 15 16,1 2-18-16,-1-5 2 16,10 6 0-16,4-6-11 15,24 0 13-15,0 0-2 16,0 0 0-16,31 0-29 0,59 0 21 15,26-9-1-15,12-10-12 16,-18-1-53-16,-35 4-105 16,-47 3-64-16,-21-1-210 15</inkml:trace>
  <inkml:trace contextRef="#ctx0" brushRef="#br0" timeOffset="4097">258 2128 400 0,'0'0'232'0,"0"0"-81"16,0 0-55-16,0 0-15 16,0 0 2-16,-231-29-32 15,217 27 23-15,1-2-16 16,13 4-38-16,0 0 21 15,0 0-31-15,0 0 5 16,0-2 8-16,0 2-15 16,0-3 17-16,13 3-12 15,25-4 3-15,7 4 26 16,6-2-30-16,25-1 6 16,-4 1 11-16,18-2-29 15,37 4 27-15,14 0-26 16,21-2 2-16,9 2 4 15,-2-3 0-15,3-3-7 0,-11 3 7 16,-6 0 2-16,-14 1 2 16,-7 2-11-16,-13-3 0 15,-4 0-7-15,-4-3 12 16,-3-2-5-16,24-4 0 16,21-2 16-16,24-7-18 15,13 1 2-15,-30 0 0 16,-28 6-1-16,-45 3 7 15,-44 2-6-15,-18 5 7 16,-9 3 7-16,-18-2 2 16,0 0-16-16,0 3 6 0,0-3 5 15,0 3-7 1,0 0-4-16,0 0 3 0,0-3 9 16,0 3-5-16,0-2-7 15,0 2 0-15,0 0-16 16,13-3 18-16,1 0-2 15,3 3 0-15,4-4 15 16,3 4-14-16,-10-2-1 16,0 2 0-16,-8 0-9 15,1 0 9-15,-7 0 0 16,0 0-1-16,0 0 17 16,0 0-38-16,-13 0 10 15,-39 0-72-15,-6 0-33 16,-11 6-160-16,-10 8-228 15</inkml:trace>
  <inkml:trace contextRef="#ctx0" brushRef="#br0" timeOffset="4623">1347 2482 450 0,'0'0'253'0,"0"0"-70"16,0 0-21-16,0 0-42 15,0 0-7-15,0 0-59 16,-82-103-21-16,82 92 2 16,24 8-26-16,14 3-5 15,7 0 0-15,6 0 10 16,1 14-13-16,-14 15-1 16,-4 3 0-16,-17-1-6 15,-17 9 10-15,0 6-4 16,-31 8 0-16,-34 0 8 0,-18-8-4 15,18-9-4 1,10-17 0-16,41-11-3 0,14-9 9 16,0 0-6-16,0 0 2 15,0 0 8-15,0 0 12 16,7 0-16-16,24 0-4 16,27 0 23-16,18 0-24 15,14 0 15-15,6 0-16 16,21 0 6-16,10 0-15 15,-10 0-127-15,-21 0-196 16,-51 0-236-16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4:11.0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362 482 970 0,'0'0'131'0,"0"0"-29"16,0 0-15-16,0 0 5 15,0 0-67-15,0 0-3 16,-76-75-15-16,44 75 2 16,-8 0-14-16,-14 9 5 15,17 21 0-15,-10 3-16 16,8 3 16-16,13-3 0 16,19 1-1-16,7-4 9 15,0-6-20-15,0-3 12 16,7-6-36-16,40-12 23 15,0-3-43-15,8 0 56 0,-8-9-3 16,-8-13 19-16,1-1-13 16,-18-4 2-16,-4 8 14 15,-18 5 61-15,0 7-49 16,0 7 5-16,0 0-21 16,0 0-15-16,0 25-2 15,0 29-13-15,0 15 15 16,0 9 3-16,0 3-1 15,0-8-2-15,0-8 2 16,0-10 10-16,0-13-24 16,14-12-15-16,-6-12-167 15,17-15-62-15,-10-3-176 16</inkml:trace>
  <inkml:trace contextRef="#ctx0" brushRef="#br0" timeOffset="354">901 654 613 0,'0'0'261'16,"0"0"-118"-16,0 0-11 15,0 0-23-15,0 0-24 16,0 0-24-16,-76-120-59 16,65 120 4-16,-3 6-6 15,-1 29-3-15,8 7-7 16,7 1 10-16,0-4 0 15,0-9 0-15,36-6 10 16,4-9-10-16,7-6 0 0,-14-6 3 16,-4-3 21-16,3 0-22 15,1-15 29-15,-19-15 47 16,-14-3-48-16,0-6 18 16,0-1-35-16,-7 1-12 15,-33 3 0-15,-7 7-1 16,15 7-25-16,3 13-50 15,11 9-92-15,18 0-39 16,0 15-67-16,65 3-191 16</inkml:trace>
  <inkml:trace contextRef="#ctx0" brushRef="#br0" timeOffset="662">1415 374 642 0,'0'0'164'0,"0"0"-55"0,0 0 11 16,0 0-61-16,0 0-17 15,0 0-21-15,-29-30-10 16,29 30-17-16,0 6 6 16,0 12 0-16,0-3-5 15,7-6 12-15,8-3-7 16,3-6 28-16,3 0-7 15,1 0 72-15,11-24-6 0,-19 0-26 16,-3-3 17 0,-11-1-64-16,0 5 1 0,-18-1-15 15,-11 11-16-15,-4 13 15 16,-6 0-69-16,17 27-105 16,22 25-6-16,0 5-142 15</inkml:trace>
  <inkml:trace contextRef="#ctx0" brushRef="#br0" timeOffset="954">2196 663 403 0,'0'0'397'0,"0"0"-318"15,0 0 54-15,0 0-95 16,0 0 8-16,0 0-35 15,-108 12-4-15,90 6-8 16,18 0 4-16,0-6-3 16,0 0 1-16,0-9 12 15,18 0 2-15,11-3 43 16,10 0-13-16,-6 0 24 16,-4 0-52-16,-4-12-5 15,-10-3-12-15,-15 0 0 16,0 3-55-16,-7-3-101 0,-48 3-150 15,1-4-399 1</inkml:trace>
  <inkml:trace contextRef="#ctx0" brushRef="#br0" timeOffset="1200">2142 1 857 0,'0'0'201'0,"0"0"-64"16,0 0 1-16,0 0-3 16,0 0-89-16,0 0-6 15,-14-27-40-15,-44 87 3 16,-11 27-15-16,-18 27 12 0,11 7 0 16,15-1-1-16,3 0 12 15,14-12-30-15,5-11-81 16,20-22-216-16,19-29-245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4:14.0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164 571 779 0,'0'0'152'0,"0"0"-36"16,0 0 8-16,0 0-17 15,18-165-24-15,-18 147 1 16,0 6-65-16,0 6-10 15,-18 6-9-15,4 0-11 16,-8 6 9-16,-10 27 0 0,-1 12 2 16,11 3-7-16,-3 4 7 15,18-4 0-15,7-6-5 16,0-6-17-16,7-9-2 16,33-9-5-16,14-15 17 15,8-3 3-15,3 0 9 16,3-15 0-16,5-15-1 15,-12-6 11-15,-7-3-8 16,1-6 10-16,-15 3-8 16,-1 2 21-16,-17 10-25 15,-8 9 0-15,-14 12-3 16,0 9 4-16,0 0-2 0,0 0-13 16,0 15-25-16,8 12 36 15,3-2-23-15,-4-7-10 16,0-7 19-16,0-7-7 15,1-4 24-15,-8 0 7 16,7 0-6-16,4-4 21 16,-4-19-21-16,-7-2 7 15,0 2 29-15,0 4-23 16,0 7 23-16,-7 3-24 16,-26 6-4-16,-14 3-18 15,7 0 0-15,-7 10 3 16,0 25-2-16,25 11 6 15,8 2-3-15,14 0-10 16,0-7-45-16,7-4 28 0,29-10-14 16,11-12 5-16,0-9 30 15,0-6-22-15,1 0 27 16,-1-3 2-16,-8-21 8 16,-6-9-1-16,-19-3 0 15,-6-7-2-15,-8-1 42 16,0-1-10-16,0-1 18 15,-15 13-21-15,-25 9-29 16,1 12 7-16,-1 12-8 16,4 0-11-16,-4 12 9 15,14 21-9-15,12 9 11 0,7 4 0 16,7-4-33 0,0-7 7-16,47-8-9 0,7-12 10 15,22-5 22-15,11-10-7 16,7 0 10-16,0-6 0 15,-7-19 7-15,-19-4-5 16,-6-4-2-16,-22 2 0 16,0 1 21-16,-19 9-10 15,-3 9 9-15,-10 4-13 16,-8 8 0-16,0 0-14 16,0 2-24-16,0 29-26 15,0 2 45-15,0-1-46 16,0-7-13-16,0-7 22 15,0-9 20-15,0-6 28 16,0-3 2-16,0 0 5 0,7-3 68 16,-7-16-52-16,0-4 33 15,0-2 2-15,0 4-16 16,0 0 16-16,0 3-13 16,-15 6-34-16,-17 7-8 15,-1 5-2-15,-3 0-2 16,-11 17-2-16,14 22 1 15,1 3-3-15,17 7 6 16,15-7-37-16,0-9 11 16,8-6-6-16,39-12 22 15,14-9 4-15,4-6 12 16,-3 0-4-16,-1-18-2 0,12-18 3 16,-19-12 25-16,0-10-1 15,-25-4 21-15,4-8 19 16,-19-8-22-16,4-3 14 15,-18-1-19-15,0 13-8 16,0 15-2-16,0 18-19 16,0 18 9-16,0 12-7 15,0 6-12-15,-11 6-2 16,-18 39-35-16,-3 27 36 16,3 13-5-16,29 5 5 15,0-3 0-15,7-12 3 16,47-12 13-16,8-11-17 15,7-19 1-15,18-12 0 0,14-21-2 16,-7 0 5-16,-7 0-3 16,-19-25 5-16,-28-8 10 15,-18-3-14-15,-11-3-1 16,-11-3 4-16,0 6 1 16,0 6-4-16,-18 12-1 15,-4 9 0-15,-18 9-7 16,-7 3 6-16,0 36-10 15,0 9 7-15,7 7-8 16,33-7 12-16,7-6 0 16,0-9-1-16,40-9 7 15,14-6-6-15,18-9 0 16,19-9 3-16,3 0-14 16,-7 0-66-16,-18 0-136 0,-37-18-225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3:24:14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0 918 1033 0,'0'0'56'0,"0"0"16"0,0 0-3 16,0 0 27-16,0 0-47 15,239-181-25-15,-192 136 46 16,-7 0-49-16,-15 3 1 16,-10 2 22-16,-15 11-44 15,7 8 27-15,-7 9-27 16,0 8 8-16,0 4-20 15,0 0 10-15,0 0-19 16,0 6 21-16,-22 27-27 16,-18 10 27-16,8 2 0 15,17 0-10-15,15-3 1 16,0 1 1-16,7-2-15 16,26 1 22-16,3-3-18 0,-3-5 17 15,-1-5 2-15,-17-4-1 16,-15-7-13-16,0-6 3 15,0-9 6-15,0-1-3 16,-33-2 11-16,-21 0-3 16,0 0 0-16,-8 0-9 15,22 0-53-15,8 0-97 16,32-5-15-16,11-10-27 16,83-6-567-16</inkml:trace>
  <inkml:trace contextRef="#ctx0" brushRef="#br0" timeOffset="1108">966 837 22 0,'0'0'581'0,"0"0"-405"0,0 0 34 15,0 0-55-15,0 0-11 16,0 0-65-16,-47-139-26 16,0 115 17-16,0 6-33 15,7 9-30-15,0 6 15 16,11 3-20-16,4 0-2 15,3 6 0-15,-3 21-7 16,3 6 7-16,15 6 0 16,7 1 0-16,0-5-19 15,0-8 17-15,29-6-23 0,11-6 24 16,7-11-6 0,-7-4 7-16,-1 0 0 0,9 0 6 15,-20-21 6-15,5-10-10 16,-19 2-1-16,12-8 30 15,-19 1-30-15,-7 3 22 16,7 6-11-16,-7 9-8 16,0 9 17-16,0 9-20 15,0 0-1-15,0 0 0 16,0 0-20-16,8 0 16 16,-8 21-16-16,7 9 20 15,0 6-9-15,11 0 13 16,4-3-4-16,3-6 0 15,4-6 3-15,-4-9-9 16,-3-8 6-16,11-4 0 0,-19 0 5 16,11 0 1-16,4-16-5 15,4-7 0-15,-11-5 15 16,3 4-18-16,-11 6 2 16,1 3 0-16,-4 9-4 15,-4 3 5-15,-7 3-1 16,0 0 0-16,0 0-20 15,0 6 16-15,0 18-15 16,7 6 19-16,0-3-11 16,1-2 11-16,-1-8 0 15,-7-5-1-15,11-5-6 16,-4-7 3-16,0 0 4 0,0 0 0 16,8-4 20-1,10-17-18-15,15-6-2 0,-4 4 0 16,-3 2 12-16,-1 2-14 15,-10 7 2-15,-7 3 0 16,-5 9-6-16,-2 0 6 16,-1 0-4-16,0 3 1 15,0 15-20-15,1 3 18 16,-1-6-4-16,4 0-14 16,-4-5 21-16,0-4-28 15,8-6 26-15,-8 0-5 16,18 0 18-16,-3 0-2 15,18-10-7-15,-8-5 2 16,-10-3 3-16,10 0-1 16,-17 0-4-16,-1 6 0 0,-3 3 15 15,-4 6-16-15,-7 3 1 16,15 0-8-16,-8 0 5 16,11 9-22-16,4 9 25 15,-8 4-1-15,12-8 7 16,-5-1-10-16,5-7 4 15,3-6 0-15,3 0-2 16,1 0 7-16,-4 0-5 16,3-25 1-16,-3-2 14 15,4-6-15-15,-19-3 5 0,-3 0-1 16,-11 0 32-16,0 9-12 16,0 9-1-16,0 9-23 15,0 5-5-15,-25 4 5 16,3 0-22-16,-3 27 15 15,3 10-5-15,-3 2 14 16,25 0-2-16,0 0 0 16,18-6-71-16,51-2 15 15,25-14-79-15,7-7-113 16,-7-10-458-16</inkml:trace>
  <inkml:trace contextRef="#ctx0" brushRef="#br0" timeOffset="1500">2822 106 463 0,'0'0'436'16,"0"0"-345"-16,0 0 15 16,0 0 31-16,0 0-53 15,0 0-12-15,-80-106-72 16,127 106 5-16,0 0 0 15,15 6 5-15,3 3-8 16,-11 0 32-16,-14-3-25 16,-11 0 39-16,-11-2-27 0,-4 4-10 15,1 4 13 1,-1 9-19-16,4 6-5 0,4 13 5 16,3 5 10-16,-3 9-9 15,-7 12-6-15,3 9 4 16,-11 9-1-16,-7 9-1 15,0 7-2-15,0-4 1 16,0-6 17-16,0-8-20 16,0-10 2-16,0-9 0 15,0-12-1-15,0-5 1 16,-33-7-4-16,-68-10-136 16,-47-10-297-16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4:54.6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376 165 293 0,'0'0'282'0,"0"0"-119"15,0 0-51-15,0 0 4 16,0 0-38-16,0 0-4 15,0 0 6-15,-72-104-43 16,54 88 43-16,11 1-26 16,1 4-24-16,-1 3 27 15,0 2-38-15,0 2 4 16,-3 4-11-16,10 0-1 16,-7 0-9-16,0 0-2 0,-14 0 0 15,-10 18-13-15,-7 8 17 16,18 3-4-16,13-1 0 15,-10 9 4-15,17 0-11 16,0 6 7-16,0 11-5 16,44 1-11-16,1 7 15 15,14 1 1-15,9 0 0 16,-2-2-2-16,3-7-1 16,-18-6 3-16,-13-2 0 15,-17-4-9-15,-15-7 16 16,-6-6-7-16,0-9 0 15,-20-7 9-15,-25-9 1 16,-17-4-10-16,-17 0 1 16,-3-6 4-16,-1-17-3 15,11-6-4-15,13 1 2 0,22-1-90 16,19-5-8-16,18-11-91 16,55-22-123-16,31-4-345 15</inkml:trace>
  <inkml:trace contextRef="#ctx0" brushRef="#br0" timeOffset="1565">733 61 657 0,'0'0'224'0,"0"0"-59"15,0 0-42-15,0 0-22 0,0 0-41 16,0 0-57-16,0-31 1 15,0 83-4-15,0 22 0 16,0 12 5-16,0 8 3 16,0-3-8-16,0-8 0 15,0-19 8-15,14-20-17 16,7-14-1-16,-4-16-55 16,-3-8-27-16,-14-6-53 15,7 0 39-15,-7-14 22 16,0-22 23-16,0 0 53 15,-21 1 7-15,-3-4 1 16,3 4 4-16,-3 7 1 16,4 5 22-16,6 12 14 0,3 2-18 15,-2 6 20-15,13 3-26 16,0-3-16-16,0 3-2 16,0 0-4-16,44 0 5 15,15 0 13-15,16 0-9 16,8 0 28-16,-4 0-20 15,-10-8-10-15,-11 4 34 16,-27 2-34-16,-10-4 17 16,-14 4 11-16,0-2 0 15,-7-1 53-15,0-6-30 16,0-1-27-16,0 3 19 16,-14 1-45-16,-17 5 13 15,3 3-8-15,-9 0 10 16,6 0-13-16,10 14-2 0,-3 15 0 15,24 8-13-15,0 8 9 16,0 4 3-16,0-6-1 16,31-8-30-16,14-17 27 15,-1-8-35-15,1-7 27 16,-7-3 2-16,-11 0 18 16,-9-8-7-16,-5-18 19 15,-13-6-17-15,0-2 33 16,0 0-18-16,0 2-7 15,-13 9 18-15,-5 9-23 16,5 8 6-16,13 6-11 16,-7 0 2-16,0 0-11 15,7 15 1-15,-7 16 8 0,7-2-8 16,0 3 3-16,14-11 5 16,30 0-1-16,1-10 6 15,0-11-11-15,0 0 6 16,6 0 0-16,-17-5 0 15,-3-16 12-15,-7-6-12 16,-3-5 5-16,0-2 7 16,3-1-7-16,-4 7-5 15,-2 4 0-15,-5 13-9 16,-6 5 9-16,0 6-1 16,0 0 1-16,10 0-3 15,-3 6-12-15,0 9 15 0,3-4-14 16,-3-2 6-1,-7-7-17-15,-1 1 23 0,-6-3 1 16,11 0-3-16,-11 0-1 16,0 0 8-16,0 0-3 15,0 0 6-15,0-5 2 16,-24-1-8-16,3 3 0 16,4 3-1-16,-4 0-12 15,14 5 13-15,-3 27-2 16,10 8-14-16,0 3 16 15,0 0-6-15,17-9 2 16,21-5-46-16,-10-13 35 16,2-7-31-16,-2-9 12 0,-4 0 33 15,7 0 2 1,-10-25 2-16,-1-13 15 0,-3-5-10 16,-10-2 47-16,-7-9-29 15,0-3 4-15,0 0 26 16,0-4-47-16,0 10 28 15,0 11-4-15,-7 14-24 16,1 15 39-16,-5 7-41 16,11 4-6-16,0 0-2 15,0 28-16-15,0 19 17 16,0 16 0-16,17 2 12 16,4 7-13-16,-4-4 1 0,-3-5 0 15,0-11-10 1,3-12 18-16,-3-14-8 0,-1-12 0 15,-6-8-3-15,-7-6-12 16,7 0 15-16,4-3 0 16,2-26 9-16,-6-8 4 15,17-3-13-15,-10-3 0 16,0-6 11-16,10 4-14 16,-10 2 3-16,6 6 0 15,-3 14-11-15,-3 11 9 16,0 7 0-16,10 5-21 15,-3 0-10-15,10 0 24 16,-25 19-5-16,8 11-3 16,-14 1 10-16,0 1-25 15,0 1 27-15,-14-3 2 0,-6-5 3 16,3-4-4-16,17-3 4 16,0 0 0-16,0-1-13 15,44-5-5-15,32-9 18 16,20-3 0-16,21 0 4 15,-3 0-3-15,-18 0-1 16,-38 0-66-16,-37 16-134 16,-21 8-461-16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0:03.7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694 192 675 0,'0'0'246'0,"0"0"-138"15,0 0 28-15,0 0-49 16,-96-159-27-16,51 141-8 16,11 7-47-16,-11 8 0 15,1 3-5-15,6 0 2 0,-14 29-11 16,14 18 9 0,11 9 0-16,10 10-12 0,17 5 16 15,0 0-4-15,24 6 0 16,27 4-6-1,8-7-9-15,-1 3 13 0,-6-4 0 16,-7 0-9-16,-8-7 3 16,-13-7 8-16,-17-1 0 15,-7-6-6-15,-7-1-8 16,-48-9 14-16,-17-10 0 16,-17-12 4-16,-7-9 2 15,6-8-5-15,8-3-1 0,16 0-73 16,22-18-15-1,30-26-44-15,14-11-44 0</inkml:trace>
  <inkml:trace contextRef="#ctx0" brushRef="#br0" timeOffset="283">983 77 726 0,'0'0'185'0,"0"0"-66"16,0 0-13-16,0 0-64 15,0 0-18-15,0 0-22 0,-14 127 0 16,8-35 25-16,-1 8-26 16,7 11 20-16,0 1-13 15,0-4 0-15,7-8 1 16,13-20-9-16,11-22-11 15,0-21-83-15,-10-16-117 16,3-19-38-16,-24-2-129 16</inkml:trace>
  <inkml:trace contextRef="#ctx0" brushRef="#br0" timeOffset="1627">808 776 275 0,'0'0'264'0,"0"0"-132"16,0 0 0-16,0 0-26 0,0 0-28 15,0 0-69-15,58-129 4 16,18 129-13-16,-4 0 5 16,18 0-4-16,-18 0-1 15,3 0 0-15,-9 0 14 16,-4 0-9-16,-18 0-1 16,-16 0 8-16,-11 0-8 15,-10 0 17-15,0 0-13 16,-7 0 9-16,0 0 48 15,0 0-20-15,0 0 13 16,0 0-17-16,-7 0-39 0,-24 0 10 16,0 0-12-1,-3 0-5-15,-11 0-11 0,0 17 20 16,14 9-4-16,4 6 0 16,3-1 5-16,24 3-11 15,0-2 6-15,0-7-13 16,38-7 10-16,6-7-32 15,1-11 35-15,0 0-1 16,-18 0 4-16,-3-5 15 16,-10-13-17-16,0-2 5 15,-4-5 36-15,-10-4-19 16,0 0 2-16,0 9 7 16,0 9-17-16,0 5 18 15,0 6-33-15,0 0-4 0,0 0-5 16,0 6-14-1,0 20 21-15,0 5-10 0,0 6 24 16,0-3-12-16,21-2 0 16,10-6 0-16,-4-7-4 15,4-7 6-15,0-9-2 16,3-3 0-16,4 0 1 16,21-10 11-16,9-25-10 15,-2-8-1-15,3-6 5 16,-11-3 2-16,-20 10-8 15,-4 5 0-15,-10 14 8 16,-10 8-4-16,-7 11-4 16,0 4-14-16,3 0 14 0,4 4-39 15,6 22 14 1,-2 6 9-16,-11-7-26 0,-1-5 31 16,1-6-7-16,-7-8 9 15,0-3-1-15,0-3 14 16,0 0-4-16,0 0 12 15,0 0-7-15,-20-14 0 16,-11 5-5-16,10-1 0 16,-3 6 4-16,10 1-1 15,7 3-5-15,-3 0 2 16,-4 3-16-16,7 29 14 16,-6 7 2-16,6 5 0 15,-3-2-7-15,10-7 5 16,0-7-16-16,24-8-39 0,27-5 9 15,14-13 46-15,18-2 1 16,0 0 1-16,-1-20 13 16,-10-15-5-16,-6-10 51 15,-22-7 17-15,1-13-7 16,-14-10 9-16,-17-8-27 16,-14-5-18-16,0 5 6 15,0 12-23-15,-38 19 1 16,10 18 15-16,-3 17-31 15,25 8 20-15,-1 7-21 16,0 2-8-16,0 22 8 16,-3 41-24-16,-4 29 24 15,0 10 0-15,14 8 11 0,-7-8-11 16,0-8 0-16,7-11 0 16,0-20-12-16,0-20 1 15,0-21-4-15,0-12 14 16,0-10 2-16,0 0 1 15,0 0 4-15,0-15-5 16,14-22 14-16,7-9-10 16,3-11-5-16,3 0 0 15,4-6 6-15,0 9-13 16,-3 14 5-16,-4 14-17 16,3 15 16-16,-3 11-36 15,4 0-8-15,3 11 4 0,7 23-22 16,-18 3 24-16,-3 3 9 15,-17-6-3-15,0-1 17 16,0-5-3-16,-31-5 21 16,18-3-4-16,-11-4 10 15,10-1-2-15,14 0-4 16,0-1 3-16,0 0-9 16,0-3 6-16,7 4-1 15,31-1-2-15,13-5-18 16,39-1 0-16,26-8-52 15,19 0-115-15,-1 0-224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5:33.6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134 880 301 0,'0'0'588'0,"0"0"-508"15,0 0 23-15,0 0 13 16,0 0-30-16,0 0-37 16,0 0-20-16,0 0 16 15,14 0-7-15,6-2-6 16,4-7 10-16,-3-2-22 15,3-3 5-15,-3-4-4 16,3 1-15-16,3-3 14 16,-3 3-17-16,-3 3-1 15,-4 5 1-15,-17 3 3 16,0 6-4-16,0 0-2 0,0 0 7 16,0 0-14-1,0 0 7-15,0 0-4 0,0 0 0 16,0 0-9-16,7 20 13 15,-7 9-4-15,0 8 11 16,0 3-7-16,0 6 0 16,0 3 0-16,0-4-2 15,0-6 3-15,0-3-1 16,0-10 0-16,0-6 8 16,-7-6-8-16,7-6 0 15,-17-2-10-15,17-6 6 16,-7 0-12-16,0 0 16 15,-17 0 9-15,4 0-1 16,-1 0 5-16,4 0-13 16,3 0 5-16,0 0-6 0,4 0 4 15,3 0-3-15,7 0 0 16,0 0 1-16,0 0-4 16,0 0-2-16,0 0-7 15,31 0 8-15,14 0 6 16,13-3-2-16,1-8 0 15,9-1 8-15,-16-2-18 16,-25 2-19-16,-16 0-119 16,-11 10-113-16,-45-1-553 15</inkml:trace>
  <inkml:trace contextRef="#ctx0" brushRef="#br0" timeOffset="366">681 441 812 0,'0'0'232'15,"0"0"-66"-15,0 0-3 16,0 0-54-16,0 0-47 15,0 0-9-15,-59-104-35 16,59 104-15-16,0 0-6 0,7 26-17 16,31 20 20-16,0 14-2 15,20 11 12-15,-6 10-9 16,6-2-1-16,-6 2 0 16,-7 0 0-16,-8-10 0 15,-6-3 0-15,-24-2 0 16,-7-3 6-16,0 0-7 15,-62-5 1-15,-17-11-74 16,-3-2-81-16,-1-10-185 16,38-7-348-16</inkml:trace>
  <inkml:trace contextRef="#ctx0" brushRef="#br0" timeOffset="2346">1771 649 466 0,'0'0'394'16,"0"0"-298"-16,0 0-14 0,0 0 40 15,0 0-41-15,0 0-66 16,-52-33-15-16,104 33-1 16,30 0 1-16,28 0 2 15,17 0 9-15,-17 0-6 16,-13 0-5-16,-32 0 0 15,-27 0-2-15,-21 0 5 16,-17 0-3-16,0 0 0 16,0 0-24-16,-45 0-52 15,1 0 52-15,-8 0-11 16,14 0 27-16,14 0 8 16,4 0 0-16,13 0 5 0,7 0-1 15,0 0 8-15,0 0 8 16,0 1-15-16,0 8 9 15,0 8-8-15,-7 12-6 16,-10 8 14-16,10 12-8 16,0 5 17-16,-7 9-12 15,4 3-10-15,10-3 10 16,0-6-9-16,0-6-2 16,0-8 2-16,0-11 6 15,0-4-5-15,0-11-3 16,0-8 1-16,0-6-3 15,0-3 2-15,0 0-7 16,-28 0-17-16,-10 0 7 0,-6-21 16 16,-1 5 0-1,18-2 1-15,-4 7-7 0,24 2 9 16,7 4-2-16,0-1 0 16,14-3 2-16,44-2 0 15,24-9-2-15,15 0 0 16,-1-6 20-16,-20 1-18 15,-18-1 16-15,-20 3 8 16,-17 2-21-16,-8 8 23 16,-13 0 13-16,0 6-16 15,0-2 25-15,0 3-18 16,0 3-7-16,0 3-11 0,0 0-8 16,0 0-12-16,0 0-3 15,0 7 8-15,0 20-5 16,0 2 6-16,0 3 0 15,0-5-1-15,11 3 9 16,9-7-15-16,-6-6 7 16,3-5-23-16,4-7 20 15,3-5-13-15,-10 0 16 16,6 0 2-16,11-15 3 16,0-13-1-16,-3 3-4 15,3-4 0-15,0 6 0 16,-11 9 3-16,-13 2-3 15,-7 9 0-15,0 3 4 0,7 0-12 16,-7 0 5 0,17 0-1-16,-3 6-8 0,0 11 13 15,10 1-1-15,-4-2 0 16,11-2-4-16,14 1 1 16,0-6-2-16,6-9 5 15,1 0-5-15,-1 0 9 16,-6-9-4-16,-17-16 1 15,-4-7 4-15,-11-3 4 16,-13-1 0-16,0-5 5 16,0 7 26-16,-6 3-28 15,-25 8 7-15,24 8-5 16,-7 7-8-16,14 8-5 16,0 0-1-16,0 3-23 0,0 31 22 15,21 9-6-15,10 8 7 16,-7-2 0-16,-4 2-3 15,-6-5 0-15,10-3-12 16,-17-3-20-16,7-11 27 16,-7-9-21-16,-7-6 0 15,0-8 10-15,0-6-9 16,0 0 26-16,0 0 1 16,-28-6 1-16,4-12 3 15,10 4 1-15,7 4-3 16,1 1-1-16,6 6 9 15,0 0-9-15,0 0 0 16,0 3-10-16,27 0 6 16,25-6-1-16,16 1 5 0,-2-7 0 15,16-5 9-15,-23-6-10 16,-8-2 1-16,-20-4 0 16,-17-3 13-16,-14-2-2 15,0 0 15-15,0 2 7 16,0 4-8-16,-14 2 21 15,-10 6-33-15,4 8-2 16,13 4 11-16,0 5-19 16,7 3-3-16,0 0 0 15,0 3-19-15,0 29 19 16,0 11 0-16,0-1 1 0,0-1-5 16,7-5 4-1,6-1 0-15,1-9 0 0,17-7-9 16,-7-7 7-16,-3-6-2 15,-1-6 4-15,11 0 4 16,-7 0-2-16,4 0-2 16,-4-18 1-16,-3 1 8 15,3 0-5-15,-4-3-4 16,11 6 0-16,-10 2-5 16,-14 10 5-16,0 2 0 15,10 0-2-15,-10 5-6 16,0 16 8-16,6-3 0 15,5 6 0-15,-5-7-8 0,8 0 8 16,3-5 0 0,-10-4 2-16,17-8 2 0,-11 0 3 15,11 0-7-15,7-22 0 16,7-13 8-16,-11-7-6 16,4-5 11-16,-7 0 5 15,-17-6-4-15,-1-1 25 16,-2-3-19-16,-11-7-9 15,0 8 15-15,-11 8-24 16,-9 13 9-16,-1 15-7 16,11 12 2-16,3 8-8 15,7 0 2-15,-7 31-12 0,-7 26 1 16,8 17 15 0,-12 10-4-16,18-2 0 0,0-4-19 15,0-4-27-15,0-14-57 16,18-14-44-16,16-23-66 15,11-21-122-15,-1-2-267 16</inkml:trace>
  <inkml:trace contextRef="#ctx0" brushRef="#br0" timeOffset="2523">4136 789 445 0,'0'0'131'16,"0"0"-15"-16,0 0 32 15,0 0-43-15,0 0-79 16,0 0-24-16,72-31 2 0,18 28 22 16,-1 0-26-16,-17 0-16 15,-17-3-316-15</inkml:trace>
  <inkml:trace contextRef="#ctx0" brushRef="#br0" timeOffset="52984">5010 769 375 0,'0'0'207'0,"0"0"-115"0,0 0-28 15,0 0-1-15,0 0-24 16,0 0-34-16,20-6 12 16,42 4-8-16,17-1 3 15,11-3 36-15,-1 1-27 16,-13 1 14-16,-11-2-13 16,-20 0-15-16,-7 1 20 15,-1-3-16-15,-23-1 11 16,7-2 27-16,-11 0-28 15,-10-2 28-15,0-1-23 16,0-6-18-16,0 3 6 16,0-3-14-16,-17 0 0 15,-4 6-8-15,-10-1 7 16,4 7 1-16,3 0 0 16,-7 2 5-16,10 3-6 0,7 0 1 15,-10 3 0 1,24 0-6-16,0 0 9 0,0 0-3 15,0 0 0-15,0 0-4 16,17 3 0-16,18 20 4 16,10-3 0-16,13 5 6 15,4 4 7-15,-4 3-11 16,-6-1 28-16,-7 0-29 16,-14-2 31-16,-11-6-30 15,-13-3 1-15,-7-3 6 0,0 3 1 16,-65 6-20-1,-49 2 6-15,-34 6-223 0,-6 0-267 16</inkml:trace>
  <inkml:trace contextRef="#ctx0" brushRef="#br1" timeOffset="132639">6574 446 542 0,'0'0'238'0,"0"0"-94"15,0 0-2-15,0 0-9 16,0 0-34-16,0 0 21 15,0 0-55-15,-69-89-17 16,69 87 18-16,0 2-48 16,0 0 10-16,0 0-13 15,0 0-10-15,0 0-2 16,0 19-3-16,0 19 0 16,0 19-4-16,-13 8 8 15,6 7-4-15,0 0 0 16,0-3 8-16,7-7-10 0,0-5 2 15,0-8 0-15,0-18 3 16,0-11 0-16,0-11-3 16,0-9 0-16,0 0 5 15,0 0 8-15,0-17-12 16,0-20 12-16,0-9 16 16,0-14-23-16,0-14 3 15,0-9-9-15,0-9 12 16,0-3-11-16,0 7-1 15,0 5 0-15,0 10-6 16,0 15 6-16,0 15 0 16,7 20 0-16,0 12-17 15,0 7 12-15,6 4-16 16,18 0-9-16,7 0 29 0,14 29-34 16,-1 10 20-16,1 5 0 15,-14 4-31-15,-18 4 29 16,4-3-16-16,-24 0 11 15,0-6 2-15,0-1-45 16,-38-5 6-16,-20 1-38 16,-11-8-78-16,4-1-17 15,13-9-96-15,15-2-225 16</inkml:trace>
  <inkml:trace contextRef="#ctx0" brushRef="#br1" timeOffset="133798">6914 761 700 0,'0'0'200'0,"0"0"-72"16,0 0-29-16,0 0 27 15,0 0-69-15,0 0-5 16,0 0-17-16,-13-52-33 16,13 52-4-16,0 9-5 15,-7 16 7-15,7 8-7 0,0 3 13 16,0 1-6-16,0 3 0 16,0-8 5-16,0-2-7 15,20-4 2-15,5-8-9 16,-5-7 7-16,11-8-7 15,-10-3 9-15,10 0 22 16,-4 0-18-16,-3-20 19 16,-10-5-17-16,0-4 2 15,3-3 33-15,-10-2-25 16,-7 5 7-16,0 7 3 16,0 4-23-16,0 10 19 15,0 8-22-15,0 0-3 16,0 0-3-16,0 0-16 0,0 12 19 15,7 10-4-15,6 7 14 16,12-1-10-16,-12-2 3 16,11-6-17-16,4-3 13 15,-4-8-17-15,-10-9 21 16,6 0-1-16,4 0 10 16,-10-9-5-16,10-14-4 15,-10-5 0-15,-7-5 9 16,-7-3-5-16,0 2 0 15,0 5 7-15,0 7-2 16,0 7 0-16,0 9-9 16,0 6 2-16,0 0-13 0,0 0-2 15,7 3 1-15,0 23 8 16,24 9 8-16,-7 1-6 16,3 6 2-16,11-3-10 15,-7-5 9-15,-4 1-23 16,4-7 18-1,-17-5-6-15,-14-9-35 0,0-6 34 16,0-4-16-16,0-4 6 16,-14 0 23-16,-17 0 8 15,4-6-1-15,10-8-1 16,3 5 1-16,14 0-2 16,0 4-5-16,0-1-22 15,0-3 21-15,14-3-10 16,24-1 11-16,-1-7 0 15,8-1 7-15,-7-1-1 0,3-7-6 16,14-5 2-16,-3-9 0 16,-1-5 0-16,-6-5-2 15,-24 2 32-15,-15 3-5 16,-6 7 19-16,0 4-6 16,0 9-19-16,0 10 13 15,-6 8-28-15,-8 6 2 16,7 4-6-16,7 0-2 15,-7 24-7-15,-3 24 3 16,10 15 4-16,0 5 0 16,0 3 0-16,0-4 0 15,31-10-2-15,-18-9-13 0,5-16 13 16,-5-12-9-16,1-9-28 16,3-11 35-16,11 0-12 15,3 0 16-15,-4-17 16 16,11-9-7-16,-14 4-2 15,4-1-7-15,-11 11 5 16,-3 4-13-16,-1 8 6 16,18 0 0-16,-3 4-4 15,3 14 4-15,7 3-1 16,-11-1 3-16,11-3-128 16,7-11-86-16,13-6-142 15</inkml:trace>
  <inkml:trace contextRef="#ctx0" brushRef="#br1" timeOffset="165588">9043 299 520 0,'0'0'240'0,"0"0"-61"15,0 0-65-15,0 0 20 16,0 0-50-16,0 0-14 16,0 0 12-16,-45-121-50 15,45 121 12-15,0 0-6 16,-7 0-32-16,-3 0 24 15,3 3-30-15,-20 31 0 16,-18 18-2-16,-7 13 9 16,8 13-7-16,6-1 0 15,7 3 9-15,24 0-10 0,7-6 1 16,0-5 0-16,0-12-9 16,14-8 9-16,30-11-14 15,1-7-31-15,7-15-89 16,16-7-47-16,15-9-90 15,3 0-150-15</inkml:trace>
  <inkml:trace contextRef="#ctx0" brushRef="#br1" timeOffset="166774">9486 723 638 0,'0'0'146'0,"0"0"-6"0,0 0-46 16,0 0-3-16,0 0-15 16,0 0-44-16,-141-102 16 15,110 92-27-15,11 8-9 16,-1 2 7-16,-3 0-15 16,10 0-4-16,-10 7 0 15,17 17-1-15,-6 8-6 16,-1 5 7-16,14 3-13 15,0-3 9-15,0-5-24 16,0-6 18-16,27-12-10 16,4-9-13-16,7-5 19 15,-10 0-17-15,3 0 31 0,-11-23 28 16,-3-5-23-16,-3-9 29 16,-7-7 11-16,0-9-24 15,-7-14 21-15,17-6-23 16,-10-4-14-16,-7 8 20 15,0 14-15-15,0 16 4 16,0 18 20-16,0 13-22 16,0 8 26-16,-7 0-38 15,7 8-17-15,0 44 16 16,0 17-6-16,0 16 7 16,0-2 0-16,14-3 12 15,31-8-13-15,-8-14 1 0,-2-5 0 16,10-19-5-1,-15-8 5-15,-2-14-5 0,3-10 5 16,-7-2-16-16,10 0 16 16,4-11 4-16,0-18-1 15,7-5 10-15,-7-3-11 16,-11 0 1-16,-3 5-3 16,-10 9 12-16,0 10-12 15,-4 10 0-15,-10 3-1 16,7 0-7-16,7 0-3 15,-8 0 0-15,19 14 9 16,-12 3-9-16,-6-1 5 16,0 0-1-16,0-5-9 0,-7-6 7 15,0-2 0 1,0-3 9-16,0 0 10 0,0 0-9 16,0 0 17-16,0-3-18 15,0-11 0-15,-7 2 0 16,-14-2 2-16,-3 6-2 15,11-2 0-15,-8 8-9 16,-3 2 5-16,10 0-7 16,-10 20-9-16,17 6 5 15,-7 6-49-15,14-7 9 16,0-2-1-16,7-3-4 16,24-11 14-16,-3-5-8 15,3-4 2-15,-11 0 51 0,4 0-3 16,-3-7 4-16,-4-10 23 15,-3-1-12-15,-14 7 27 16,0 0-3-16,0 5 0 16,0 3 9-16,0 3-41 15,0 0-3-15,0 0-10 16,0 6-3-16,21 14 7 16,3-6 6-16,-4 1-22 15,4-10 13-15,4-5-28 16,3 0 25-16,7 0 6 15,-1-23 12-15,-2-17 3 16,-11-3 4-16,-10-8 27 16,-14 2 42-16,0-2-25 15,0 3 3-15,-21 4-15 0,4 10-25 16,3 14 29-16,7 11-25 16,7 9-13-16,0 0-11 15,0 12-19-15,0 25 19 16,0 11-3-16,0 4 11 15,7-1-16-15,14-4 8 16,10-5-64-16,0-7 4 16,-11-10-57-16,4-13-58 15,-3-10 7-15,-14-2-105 16,-7 0-119-16</inkml:trace>
  <inkml:trace contextRef="#ctx0" brushRef="#br1" timeOffset="167247">10318 617 385 0,'0'0'185'0,"0"0"-65"16,0 0-24-16,0 0-61 16,0 0-35-16,0 0-7 15,117-20 7-15,-27 20 5 16,6 4 7-16,-13-4-6 16,-11 2 7-16,-21-2-4 15,-13 0 0-15,-7 0 21 16,-24 0-7-16,-7 0 26 15,0 0 20-15,0 0-14 16,0 0 20-16,0 0-61 16,-24 0 2-16,-4 0 7 0,-3 0-19 15,11 0 0-15,3 0-4 16,3 8-18-16,14 15 12 16,0-2-4-16,0-2 3 15,0-1 3-15,21-7-18 16,9-1 11-16,-5-10-3 15,2 0-7-15,-10 0 11 16,-3 0 16-16,-7 0-6 16,7 0 18-16,-14-10-18 15,0 1 6-15,0 7 11 16,0-1-15-16,0 1 23 16,0 2-20-16,0 0-4 15,0 0-1-15,0 0-23 16,17 0 15-16,-3 7 6 0,-1 8-10 15,18-1 6-15,-3 0-92 16,16-8-97-16,1-6-14 16</inkml:trace>
  <inkml:trace contextRef="#ctx0" brushRef="#br1" timeOffset="167499">11199 258 718 0,'0'0'148'0,"0"0"3"0,0 0-32 16,0 0-13-1,0 0-28-15,0 0-27 0,-128-121 18 16,128 121-45-16,0 0-17 16,0 19-2-16,38 22 6 15,0 20-1-15,14 10-8 16,-1 6 12-16,1 3-11 15,-14 3-3-15,-18 0 0 16,-9 0-4-16,-11 2-36 16,-24-2-190-16,-59-2-262 15</inkml:trace>
  <inkml:trace contextRef="#ctx0" brushRef="#br0" timeOffset="8518">58 3702 734 0,'0'0'176'0,"0"0"-96"16,0 0 42-16,0 0-26 0,0 0-24 15,0 0-24 1,-58-8-42-16,58 8 27 0,14-3-28 16,10 0 2-16,10-2 21 15,4-1-28-15,0 2 16 16,-11 4-16-16,-10 0 10 15,-3 0-13-15,0 0 3 16,-4 0 0-16,-10 0-6 16,0 0 6-16,0 7 0 15,0 7 0-15,0 3-10 16,0 6 8-16,-31 1 3 16,0-2-1-16,4-5 10 0,3-3-6 15,17-8-4-15,7 0 0 16,0-6 4-16,0 0-11 15,0 0 7-15,0 0 0 16,7 2 0-16,31 7 2 16,-1-1 1-16,-9 7-3 15,10-1 4-15,-7 6-10 16,-11 0 6-16,-2 0 0 16,-18 0-2-16,6 1 8 15,-6 5-6-15,0-2 0 16,-17 2 5-16,-24 0-7 15,-14-6 2-15,-3-11 0 16,6-9 2-16,7 0-2 0,18-4-40 16,3-26-59-16,24-5-110 15,0-16-95-15,13-6-430 16</inkml:trace>
  <inkml:trace contextRef="#ctx0" brushRef="#br0" timeOffset="8789">399 3382 624 0,'0'0'273'0,"0"0"-149"16,0 0 13-16,0 0-5 0,0 0-92 16,0 0-28-16,-21-5-12 15,42 39 0-15,17 11 19 16,13 7 0-16,8 14 10 15,-8 8 4-15,1 9-20 16,3 3 9-16,-21 2-15 16,-10 7-1-16,-3-6-4 15,-21-10-2-15,0-11-29 16,-38-13-108-16,-34-6-181 16,-24-3-492-16</inkml:trace>
  <inkml:trace contextRef="#ctx0" brushRef="#br0" timeOffset="13977">1386 3548 141 0,'0'0'689'15,"0"0"-571"-15,0 0-19 16,0 0 9-16,0 0-48 15,0 0-32-15,0 0-28 16,-7-25 9-16,7 56-11 0,0 11 2 16,7 13 0-16,-1 5 14 15,1 9-12-15,0 2-2 16,-7 4 1-16,7-3 14 16,-7-7-8-16,0-9-7 15,0-13 0 1,0-14-8-16,0-12-107 0,0-14-49 15,0-3-18-15,0 0 32 16,-14-29-132-16,1-6 92 16,-12-9 137-16,12-5 53 15,-18-15 119-15,3 2 30 16,-10-12-69-16,-6 3-67 16,6 8 90-16,4 2-41 0,3 11 6 15,7 6 18-15,17 7-20 16,0 8 13-16,7 6-39 15,0 9-21-15,0 2 27 16,24 7-46-16,10 2 3 16,21 3-11-16,4 0 4 15,-1 14 4-15,1 18 0 16,-1 3-2-16,-13 7-6 16,-14 13 8-16,-24 2 0 15,-7 12-15-15,0-2 16 16,-21 2-1-16,-10-7 0 15,10-4 9-15,-3-14-8 16,11-13-1-16,6-9-7 0,0-4 6 16,7-10-26-16,0-2 17 15,0 0 5-15,0 0-2 16,0-1 5-16,27-2 2 16,18 0 0-16,7-3-4 15,6 0 4-15,11 0 0 16,-11 0 0-16,8 0 8 15,-11 0-8-15,-11 0 0 16,-16-7 0-16,-4-6-2 16,-10-2 11-16,-7-5 25 15,-7-2 16-15,0-7 1 16,0-5 23-16,0-3-32 16,-14 3-17-16,-10 2 7 0,3 9-26 15,7 8 12-15,-3 10 4 16,10 3-16-16,-7 2-12 15,8 0 2-15,-5 10-4 16,4 25-3-16,7 11 16 16,0 3-5-16,0-1 0 15,24-5-15-15,21-3 15 16,0-12-30-16,0-11-6 16,-4-5 24-16,4-12-27 15,-1 0 35-15,1-3-3 0,0-31 14 16,6-12-2-1,11-8-5-15,-10-5 2 16,-8 4 15-16,-9 9-10 16,-11 11 4-16,-4 18 3 15,-13 12-8-15,-7 5-12 0,18 0 2 16,-5 11-9-16,11 11 6 16,-3 7 7-16,-7-3 0 15,3-10-4-15,-3-1-16 16,-14-9 18-16,7-3-6 15,-7-3 8-15,0 0 2 16,0 0 1-16,0-11 11 16,0-15-10-16,0-3 6 15,-21 0-5-15,-3 3-5 16,3 8 8-16,4 0 16 0,-4 6-19 16,-3 10 5-1,11 2-10-15,-15 0-18 0,4 8 17 16,-7 24 1-16,4 17 0 15,9 4-9-15,11 6 5 16,7-9 3-16,0-7-26 16,25-15-22-16,12-10 19 15,8-15-16-15,-17-3 35 16,9 0 1-16,-6-21 20 16,4-9-10-16,-11-11 35 15,3-1-14-15,4-1 9 16,-24 6 1-16,7 8 3 0,-14 14 4 15,0 9-33-15,0 6 5 16,0 0-10-16,0 0-20 16,10 29 7-16,-3 10 12 15,14 5-2-15,3-1-13 16,-4-9 9-16,4-8 7 16,4-12-7-16,3-5-17 15,0-6 17-15,3-3 7 16,11 0 0-16,0-23-2 15,-1-14 2-15,15-9 0 16,-8 0 2-16,-6 0 9 16,0 3-13-16,-14 12 2 15,-11 9 0-15,-2 10-2 16,-18 10 2-16,6 2-1 16,8 0-2-16,3 16-27 0,-3 19 4 15,0-1-21-15,0 3-23 16,-14-9 32-16,10-7 27 15,-10-13-4-15,0-6 9 16,0-2 6-16,0 0 4 16,0-7 7-16,-10-22 1 15,-18-2 19-15,4-4-5 16,-3 4 5-16,2-1 0 16,5 12-15-16,3 6 33 15,10 8-30-15,-7 6-17 16,7 0-4-16,0 12-20 15,-17 31 22-15,4 18 0 0,13 1-8 16,7-5 2-16,0-12-12 16,7-11-35-1,20-16 19-15,11-10 8 0,-7-8 21 16,7 0 0-16,-11-14 10 16,11-32 19-16,0-13 46 15,7-13-3-15,-18-8 22 16,-3-3-22-16,-17 3-9 15,-7-2 13-15,0 6-57 16,0 14 19-16,0 16-20 16,-14 23-10-16,4 14 24 15,3 9-27-15,-7 0-10 16,14 49-4-16,0 17 14 0,0 20-2 16,0 0 2-16,21 2 0 15,17-5-4-15,6-3 4 16,1-5-23-16,0-18-64 15,-7-9-52-15,6-16-114 16,1-18-286-16</inkml:trace>
  <inkml:trace contextRef="#ctx0" brushRef="#br0" timeOffset="15275">4838 3479 513 0,'0'0'173'0,"0"0"-38"16,0 0-15-16,0 0-40 16,0 0 20-16,0 0-39 15,-28-80-19-15,28 80-22 16,0 0-20-16,0 21-4 0,0 21-5 15,0 15 9 1,0 10 3-16,0 1-3 0,0-2 0 16,21-1 1-16,3-5 5 15,3-8 0-15,-3-12-6 16,-3-12 0-16,-4-13-8 16,-10-10-46-16,-7-5-11 15,0 0 33-15,0-22 27 16,0-18 3-16,-7-7 2 15,-24 2 0-15,-6-1-8 16,-8 7 8-16,7 7 0 16,10 6-2-16,-2 15 2 15,9 5 0-15,14 3 0 16,-3 3 0-16,10 0-13 0,0 0 8 16,0 3 5-16,10 17 2 15,24-6 3-15,28 1-1 16,4-9-4-16,16-4 7 15,-3-2-8-15,11 0 1 16,-15 0 0-16,-16 0 3 16,-15-17 8-16,-19 0 6 15,-12-6 36-15,-13 0 8 16,0-3 11-16,0-5-37 16,0 2-2-16,-13-3 4 15,-12 14-22-15,5 5 4 16,9 8-8-16,11 5-3 15,0 0-16-15,0 0 4 16,0 34-13-16,0 18 5 16,0 16 23-16,0 6-11 0,0-2 0 15,11-4 4-15,16-7-18 16,-3-21 2-16,-3-15-11 16,-7-15 11-16,3-10-21 15,-10 0 33-15,13-13 1 16,-2-21 7-16,2-9-3 15,-3 1-4-15,-3-5-1 16,0 8 4-16,-7 7 9 16,0 12-13-16,3 12 0 15,-10 8 7-15,7 0-19 16,7 0-4-16,10 26 15 16,-4 8-11-16,1-3 14 0,10-2-4 15,-7-7-23-15,-3-8-45 16,-8-4 63-16,11-8-21 15,-10-2 27-15,0 0-8 16,3-17 18-16,-3-12-8 16,-14-8 8-16,7-3 1 15,-7-3 40-15,0 4-28 16,0 1-3-16,-28 13 18 16,11 5-25-16,-4 11 15 15,15 9-25-15,-12 0-2 16,18 9-5-16,0 28-10 15,0 11 15-15,0 1 2 0,24 0 8 16,14-9-10-16,14-9 0 16,-1-5-41-16,15-12-2 15,9-7-49-15,-2-7-58 16,-5 0-180-16</inkml:trace>
  <inkml:trace contextRef="#ctx0" brushRef="#br0" timeOffset="22909">502 5194 765 0,'0'0'136'16,"0"0"19"-16,0 0-40 16,0 0-44-16,0 0 20 0,0 0-66 15,0 0 6-15,17-51-29 16,-17 51-2-16,0 6-6 16,0 17-5-16,0 5 11 15,0 4 6-15,0-1-6 16,0 1 0-16,0-1 1 15,0-2 9-15,0 0-10 16,0-6 0-16,0-7 2 16,0-1-1-16,7-4-1 15,0-4 0-15,13-5-3 16,5-2 8-16,-5 0-5 16,4 0 0-16,4 0 7 15,3 0-7-15,-7 0 0 16,-10 0 0-16,6-12 6 0,-3-2 1 15,-3-1-5-15,0 0-2 16,-7 2 12-16,3 2 2 16,-10-1-4-16,0 1 24 15,0 0 18-15,0 5-39 16,0-1 19-16,0 7-8 16,0 0-21-16,0 0 11 15,0 0-14-15,0 0-5 16,0 0 0-16,0 7-23 15,7 21 28-15,0 8 0 16,7 6 12-16,-8-2-17 16,12 3 5-16,9-7-6 15,-3 2-10-15,4-7-65 0,3-2-52 16,0-9-112-16,-11-14-232 16</inkml:trace>
  <inkml:trace contextRef="#ctx0" brushRef="#br0" timeOffset="23217">1052 5000 788 0,'0'0'153'0,"0"0"6"0,0 0-45 16,0 0-15-16,0 0-66 15,0 0-22-15,-14-37-22 16,14 66 3-16,21 11 8 16,17 8 14-16,6 7-4 15,-6 4-8-15,14 10-1 16,-18 3 13-16,4 5-10 16,0 1-4-16,-18 4 0 15,-9-2 6 1,-11-5 2-16,0-3-16 0,-55-7-64 15,-4-8-220-15,-13-9-358 16</inkml:trace>
  <inkml:trace contextRef="#ctx0" brushRef="#br0" timeOffset="26023">2118 5111 643 0,'0'0'112'16,"0"0"34"-16,0 0-76 16,0 0-6-16,0 0-28 15,0 0-27-15,0 0-4 16,-175 87-5-16,137-33 0 16,14 3-6-16,3 3 12 15,21-2-6-15,0-4 0 16,0-6 10-16,21-2-14 15,23-11 4-15,8-13 0 16,0-10 2-16,3-12 8 16,-4 0-10-16,-6-4 16 0,-11-21-13 15,-3-15 41-15,0-3 14 16,-3-15-17-16,3-1 13 16,-11-7-37-16,-13-2 17 15,-7 5 7-15,0 9-36 16,0 16 28-16,0 19-30 15,0 13-2-15,0 6 4 16,0 0-5-16,0 0-11 16,0 16 0-16,0 27 7 15,0 15 1-15,0 13 3 16,0 4 0-16,0-1-3 16,0 3 3-16,10-11-1 15,-3-17-9-15,7-18-52 0,-7-20 50 16,-7-9 5-1,17-2 7-15,-10 0 8 0,14-13-6 16,10-28 11-16,6-10-13 16,-2 0 12-16,9 5-9 15,-13 12-3-15,-17 13 0 16,-14 14-10-16,0 7 10 16,0 0-5-16,7 0-4 15,0 13-25-15,10 20 29 16,4 3-1-16,3-1-42 15,3-1 22-15,4-9 6 16,0-5 19-16,-3-6-1 0,-11-8-32 16,-3-6 34-16,-14 0-1 15,7 0 1-15,-1-8 2 16,-6-21 5-16,14-7 4 16,3-11 39-16,-3-1-37 15,-14-3 14-15,7 8-1 16,-7 9-2-16,0 5 9 15,0 11-15-15,0 10-7 16,-7 2-11-16,-7 6-3 16,7 0 0-16,-3 3-28 15,-10 31 30-15,13 15-14 16,7 3 18-16,0-3-3 16,0-6 0-16,20-7-2 0,18-10-5 15,7-10 4 1,-7-9-13-16,-1-7 11 0,-2 0-5 15,3 0 10-15,-1-12 0 16,-6-11 12-16,4-3-8 16,-11-5-4-16,3 0 0 15,-3-2-5-15,-10 15 7 16,-7 3-2-16,3 9 0 16,-10 6 5-16,14 0-13 15,-7 0-6-15,14 9-45 16,-4 8 47-16,-3 0-33 15,-8-5 17-15,1-4 26 16,-7-4-16-16,0-4 17 16,0 0 1-16,0 0 0 0,0-7 27 15,0-15-23-15,0-3 17 16,-7 10 7-16,-13-3-28 16,3 4 29-16,3 5-21 15,7 7-5-15,0 2 7 16,0 0-10-16,0 0-15 15,-3 8 5-15,-4 21 10 16,1 7 5-16,13 5-5 16,0-1 2-16,0 3-10 15,0-7 5-15,20-7 0 16,25-5-6-16,0-14-33 16,-8-10 33-16,1 0-3 15,7 0 12-15,-18-22 5 0,11-15-5 16,-7-9 0-16,-3-11 18 15,3-9-17-15,-11-6 32 16,-3-1-2-16,-17 4-22 16,0 12 35-16,0 11-27 15,0 18 2-15,-10 13 20 16,-4 7-37-16,8 3 16 16,-1 5-18-16,7 0-30 15,-7 24 27-15,0 28-9 16,-3 11 12-16,3 8 1 15,7 0 7-15,0-2-8 16,0 0 0-16,0-9 2 0,0-6-4 16,0-14 2-16,0-12-5 15,0-13 2-15,0-12-15 16,0-3 18-16,0 0 11 16,0-12-6-16,0-16 3 15,0-9-4-15,0-6-4 16,0 0 0-16,0 0 7 15,24 6-7-15,-10 6 0 16,6 4-14-16,-3 10 11 16,-3 8-21-16,-7 9-11 15,10 0-28-15,-3 4 3 16,-7 25 27-16,0 5-1 16,-7 3 8-16,0 2 23 0,-14-4-13 15,-10-6 16 1,10-10-8-16,7-1 17 0,7-7-9 15,0-5 0-15,0 0 1 16,0-3-11-16,31-1 10 16,10-2 0-16,14 0 1 15,18 0-1-15,9 0-44 16,1 0-206-16</inkml:trace>
  <inkml:trace contextRef="#ctx0" brushRef="#br0" timeOffset="28615">5182 5449 588 0,'0'0'167'0,"0"0"-106"16,0 0 31-16,0 0-31 15,0 0-39-15,0 0 16 0,20-65-38 16,-20 62-12-16,-20 0-1 15,-5-3-128-15,19-2 71 16,6 1 62-16,0 2 16 16</inkml:trace>
  <inkml:trace contextRef="#ctx0" brushRef="#br0" timeOffset="31605">5130 5423 414 0,'0'0'167'16,"0"0"-21"-16,0 0-45 15,0 0-9-15,0 0-10 16,0 0-44-16,14-2 27 15,-14 2-7-15,0-4-38 16,0 4 23-16,0 0-29 16,0 0-2-16,0 0 6 15,0 0-18-15,0 0-3 16,0 10-5-16,0 12 7 16,0 10-6-16,0-7 7 0,0 4 0 15,7-7-4 1,13-2 12-16,-9-5-8 0,9-4 0 15,-6-8 8-15,3 1-8 16,11-4 0-16,3 0 0 16,13-15 18-16,8-17-8 15,-7-10-7-15,-1-9-3 16,-6-9 8-16,-4-15 8 16,4-13 8-16,0-1 19 15,0 0 2-15,-17 17-37 16,-15 17 43-16,-6 22-11 15,0 16-32-15,0 8 30 0,0 6-38 16,0 3 5 0,0 0-11-16,0 6-6 0,0 43 4 15,0 25-2-15,0 28 20 16,0 22-13-16,0 19 3 16,-6 14 0-16,-1 11-3 15,-14 4 13-15,-3-3-10 16,10-17 0-16,14-30-67 15,0-32 20-15,0-37 2 16,21-30 29-16,24-17 5 16,6-6 13-16,11-17-2 15,24-31 2-15,-4-13 9 16,8-10 4-16,-25 2-10 16,-20-6 9-16,-21 2 6 15,-24-2-11-15,0 9-6 0,-69 9-3 16,-34 14-37-1,-7 9-51-15,-10 8-106 0,10 12-30 16,20-1-166-16</inkml:trace>
  <inkml:trace contextRef="#ctx0" brushRef="#br0" timeOffset="31997">5085 5072 577 0,'0'0'112'0,"0"0"-56"16,0 0-26-16,0 0 24 15,0 0-46-15,0 0 2 16,0 0-17-16,0 3 7 15,0 14 0-15,0 6-2 16,0 0 9-16,21-6-7 16,3-6 0-16,3-5 7 15,-2-6 35-15,2 0 22 16,-3 0 15-16,-10-17 35 16,6-12-28-16,-9-2 5 0,-11-4-18 15,0 4-49-15,-17 5-1 16,-28 4-23-16,11 9 0 15,-18 13-12-15,7 0-89 16,14 18-99-16,0 25-88 16</inkml:trace>
  <inkml:trace contextRef="#ctx0" brushRef="#br0" timeOffset="33472">7410 5034 717 0,'0'0'131'15,"0"0"6"-15,0 0-42 16,0 0 19-16,0 0-30 16,0 0-29-16,0-34 8 15,0 34-63-15,0 0 13 16,0 0-13-16,0 29-27 16,0 17 26-16,17 20 1 0,-10 7 0 15,6 2-6-15,5-4 13 16,-5-10-7-16,1-10 0 15,10-8-1 1,-10-15-2-16,0-8-71 0,-7-8-18 16,3-12-6-16,-10 0 11 15,0 0 82-15,-10-20-21 16,-18-12-40-16,-10 1 64 16,-6 0-7-16,-8-3 9 15,0 2-6-15,1 9 9 16,6 6-3-16,7 11 0 15,7 3-7-15,24 3 3 16,-6 0 4-16,13 0-11 16,0 0 3-16,0 0 2 0,20 0 5 15,49 0-4-15,14 0 10 16,3 0 5-16,20-11-10 16,-16-15 1-16,-18 0 27 15,-14-5-13-15,-13-1 20 16,-21 4 21-16,-10-6-11 15,-7 2 21-15,0-5-24 16,-7-3-31-16,0 5 41 16,0 7-31-16,0 8 5 15,-7 11-4-15,7 9-19 16,-7 0-6-16,0 0-1 16,0 29-11-16,0 19 2 15,-3 15 17-15,3 4-4 0,7 1 0 16,0-5 7-16,0-9-6 15,31-5-1-15,-17-19-7 16,10-9-3-16,-4-14-48 16,4-7 26-16,-3 0 31 15,10-12 1-15,-4-20 3 16,4-2-3-16,-10 0 0 16,3 3-2-16,-17 4 5 15,-7 8-3-15,0 9 7 16,0 5-1-16,0 5-7 15,0 0 1-15,0 0-35 16,14 23 30-16,10 5 0 0,3 0 5 16,4-2 0-16,14-8-9 15,-7-6 3-15,0-7-8 16,-4-5-6-16,4 0 14 16,0 0 0-16,-11-23 6 15,-3-2 0-15,-3-4 10 16,-4-5-5-16,-10-4 1 15,-7 1 9-15,0 9 25 16,0 5-23-16,0 9 11 16,0 11-8-16,-7 0-12 15,0 3-16-15,-10 3-3 16,10 25 3-16,0 10 0 16,7 1 10-16,0-1-2 0,14-4 0 15,31-9 8 1,6-5-17-16,-6-8-22 0,7-9-43 15,-8-3-46-15,1 0-264 16</inkml:trace>
  <inkml:trace contextRef="#ctx0" brushRef="#br0" timeOffset="43567">9177 5495 359 0,'0'0'252'15,"0"0"-206"1,0 0 60-16,0 0 14 0,0 0-24 15,0 0-32-15,0 0-27 16,7-54 21-16,0 23-18 16,13-4 10-16,11-9-6 15,7-4-39-15,14-3 23 16,6-3-27-16,-6 2 5 16,-1 9 4-16,-20 12-2 15,-17 11-6-15,-14 11 15 16,0 7-15-16,0-1 17 15,0 3-19-15,0 0-23 16,0 0 11-16,-7 0-16 0,-7 0 28 16,-3 16 9-1,3 4-5-15,14 4-8 0,0 1-3 16,0 4-17-16,0 3 22 16,24-4-24-16,4 3 8 15,3 1 9-15,-4-6-33 16,-3 2 36-16,-10 1-9 15,0-3 15-15,-4-3-14 16,-10 0 13-16,0-6-5 16,0-6-1-16,-24 0-23 15,-27-2 30-15,-1-9 0 16,-24 0 0-16,11 0 0 16,7 0-14-16,6 0-63 15,21-14-35-15,17-9-42 16,14-11-116-16</inkml:trace>
  <inkml:trace contextRef="#ctx0" brushRef="#br0" timeOffset="43910">9902 4714 593 0,'0'0'146'0,"0"0"-21"0,0 0 3 15,0 0-53 1,0 0-7-16,0 0-56 0,0-18-5 16,0 18-7-16,0 42-8 15,0 20 8-15,0 18 0 16,0 8 3-16,-17 4 4 15,-3-3-7-15,-11-6 1 16,24-6 4-16,-7-14 5 16,14-8-10-16,0-16 0 15,0-13-9-15,0-9-53 16,0-17-115-16,0 0-17 16,0-5 0-16</inkml:trace>
  <inkml:trace contextRef="#ctx0" brushRef="#br0" timeOffset="44146">9724 5212 332 0,'0'0'194'15,"0"0"-120"-15,0 0-33 16,0 0 11-16,0 0-9 16,0 0-22-16,141-54 26 15,-76 51-20-15,11 0-21 16,-11 0 12-16,-3 3-18 15,-4-3 0-15,-20 3 4 16,-10 0-4-16,-4 0-14 16,-11 0-84-16,-6 0-108 15,-7 0-330-15</inkml:trace>
  <inkml:trace contextRef="#ctx0" brushRef="#br0" timeOffset="45531">10442 5164 611 0,'0'0'162'16,"0"0"-30"-16,0 0-19 0,0 0-31 15,0 0-40-15,0 0 14 16,-148-110-35-16,128 110-16 16,-4 0-3-16,-7 0-2 15,3 31 0-15,-10 13-6 16,7 5 13-16,11 2-7 16,13 1 0-16,7-3-2 15,0-10-4-15,0-6-31 16,27-8-15-16,11-14 11 15,0-11-17-15,7 0 47 16,-14 0 11-16,-4-15 0 16,-10-16 5-16,11-6-2 15,-4-9 15-15,-3 4 27 16,-14-2-35-16,-1 10 55 0,-6 5-28 16,0 15-27-16,0 9 31 15,0 2-27-15,0 3-7 16,0 0-7-16,0 11-32 15,0 24 32-15,0 7-4 16,0 4 11-16,11-3-11 16,9-6 4-16,11-5 0 15,-10-9-8-15,10-9-13 16,-10-8-9-16,9-6 5 16,-2 0 15-16,10 0 6 15,0-25 4-15,13-5 0 16,1-11 4-16,6-1 5 0,-13-9-4 15,7-7-1-15,3 4 3 16,-21 6 9-16,-3 9-15 16,-11 18-1-16,-9 12 0 15,-4 9 0-15,0 0-1 16,6 12-19-16,-6 16 9 16,10 6 0-16,-10-2 11 15,7-6-11-15,-7-3 3 16,0-12-19-16,-7-2 13 15,0-9 9-15,0 0 5 16,0 0 2-16,0 0 2 16,0-9 4-16,0-14-1 15,-21 0 4-15,7 1-11 0,-10 4 17 16,11 4-17-16,-12 2 42 16,12 9-37-16,-8 3 3 15,4 0-16-15,-4 12 1 16,8 23 7-16,-5 4 0 15,18 7 1-15,0-3-13 16,0-6 12-16,0-6-16 16,38-8 6-16,0-9-30 15,0-14 27-15,3 0 8 16,4 0 4-16,10-22-4 16,-4-19 5-16,-6-4 0 15,-4-9 35-15,-3-13-23 0,-14-5 36 16,-10-6 19-16,-14-3-26 15,0 7 25-15,0 8-38 16,0 17 7-16,0 24 17 16,-7 14-33-16,7 11 5 15,-7 0-24-15,7 11-26 16,-7 40 18-16,7 24 0 16,-10 16 8-16,-4 9-2 15,0 0 12-15,8-3-10 16,-12-10 0-16,18-14 7 15,-6-18-17-15,6-15 10 16,0-17 0-16,0-11-7 16,0-10-10-16,0-2 17 0,0 0-3 15,0 0 11 1,6-16 6-16,32-23-14 0,7-9 0 16,7-3-6-16,-8 0 10 15,1-2-5-15,-7 8 1 16,-11 11-20-16,-3 8 12 15,-10 14-5-15,0 10 1 16,-4 2 12-16,11 0-65 16,3 0 25-16,-10 14 4 15,-8 12-7-15,-6 5 42 16,0 1-31-16,-13-1 3 16,-25 0 16-16,0-8 9 15,17 0 4-15,4-9 0 16,10-3 2-16,7 2-6 0,0-2 4 15,0-2 0-15,0 2-3 16,24-2 9-16,-3-1-6 16,17-2 0-16,7 3 8 15,6-6-19-15,14-1 8 16,18-2-112-16,-18 0-187 16</inkml:trace>
  <inkml:trace contextRef="#ctx0" brushRef="#br0" timeOffset="46196">12822 5052 742 0,'0'0'146'0,"0"0"-42"15,0 0-2-15,0 0 2 16,0 0-4-16,0 0-79 16,0-89 6-16,0 89-27 15,0 0-16-15,0 23 15 0,0 17-14 16,0 14 15-16,0 4 0 15,0-4 8-15,0-8-8 16,0-12 0-16,13-8 6 16,11-15-12-16,-10-2 6 15,3-9 0-15,11 0 8 16,3 0 1-16,14-23 0 16,6-12-8-16,-6-5 8 15,-18-2-3-15,-3 2-2 16,-17-3-4-16,0 2 16 15,-7 1-6-15,0 3-4 16,0 12 19-16,0 8-20 16,0 8 15-16,0 7-20 0,0 2 4 15,0 0-9 1,0 0-32-16,0 22 32 0,0 9 2 16,0 6 6-16,7-2-15 15,24 1 3-15,0 0 9 16,-4-2-9-16,4-3-11 15,-10-5 16-15,3 0 1 16,-17-7-1-16,0-4-11 16,-7-4 15-16,0-2 0 15,0-3-5-15,0-1-15 16,-31 1-45-16,-21-6 14 16,-13 0-98-16,-11 0-62 0,4 0-247 15</inkml:trace>
  <inkml:trace contextRef="#ctx0" brushRef="#br0" timeOffset="46520">12822 4549 607 0,'0'0'148'0,"0"0"-14"16,0 0-61-16,0 0 3 15,0 0-76-15,0 0 9 16,-73-4-12-16,49 57 3 0,11-2 0 16,13-5-2-1,0-9 10-15,13-11-8 0,25-7 0 16,7-10 5-16,0-9 12 16,-1 0-13-16,-9 0 34 15,-11-23 59-15,-11-8-36 16,-13-6-5-16,0-3-19 15,-13-7-34-15,-25 8-6 16,-21 7 3-16,8 15-56 16,13 14-44-16,0 3-66 15,18 14-109-15,20 24-191 16</inkml:trace>
  <inkml:trace contextRef="#ctx0" brushRef="#br0" timeOffset="47091">13489 4760 596 0,'0'0'200'15,"0"0"-76"-15,0 0 20 16,0 0-22-16,0 0-42 16,0 0 0-16,0-146-53 15,0 146 2-15,0 0-24 16,0 0-5-16,0 4-3 0,0 27-25 15,0 16 28-15,0 17-7 16,-7 2 15-16,0 2-8 16,0 4 0-16,7-6 9 15,0-6-12-15,0-6 3 16,7-8 0-16,20-12-2 16,4-8 15-16,0-9-13 15,-3-9 0-15,10-4-30 16,-7-4-38-16,13 0-93 15,-16-24-69-15,-11-13-241 16</inkml:trace>
  <inkml:trace contextRef="#ctx0" brushRef="#br0" timeOffset="47285">13423 4628 500 0,'0'0'116'0,"0"0"39"16,0 0-48-16,0 0-35 15,0 0-26-15,21-160-41 16,48 144 7-16,17 4-12 16,13 6 8-16,-2 6-15 15,-25 0 7-15,-14 9-64 16,-20 20-93-16,-24 5-127 16</inkml:trace>
  <inkml:trace contextRef="#ctx0" brushRef="#br0" timeOffset="48441">13681 5003 268 0,'0'0'211'0,"0"0"-125"16,0 0-5-16,0 0 9 15,0 0-25-15,0 0-39 16,179-46-1-16,-165 38 22 15,3-1-9-15,-10 4 7 16,-7 2-2-16,0 3-26 16,0 0 23-16,0 0-29 15,0 0-10-15,0 0-1 16,0 0-16-16,7 20 3 0,-7 11 7 16,7 9 12-16,-1 6-2 15,-6 0-4-15,7-6 0 16,4-3-2-16,-4-9 8 15,-1-1-6-15,8-11 0 16,10-4 7-16,-17-6-1 16,7-6-3-16,-7 0 5 15,17 0 17-15,-10-18-21 16,16-13 33-16,-2-7 17 16,3 4-26-16,-10-5 9 15,3 3-10-15,-11 5-7 16,-6 11 5-16,0 9-20 0,3 9 0 15,-10 2-5-15,0 0-13 16,7 0 5-16,0 18-15 16,0 12 23-16,7 2-9 15,-4-1 10-15,-3-3-1 16,0-4 0-16,0-10-11 16,-7-6 9-16,0-5-23 15,7-3 18-15,0 0 4 16,-1 0 6-16,18 0 9 15,-3-17-5-15,3-6 6 16,4-5-17-16,3 2 4 0,0 0 0 16,-11 6-2-1,4 5 2-15,-17 10 0 0,0 5-1 16,7 0-12 0,-7 0 4-16,3 11-18 0,4 14-3 15,-1 1 23-15,5-2-30 16,-5-4 0-16,15-9 10 15,3-5 0-15,0-6 25 16,14 0-2-16,-11-8 4 16,4-18 16-16,0-3-3 15,-18-2 36-15,-3 2 27 16,-10-2-19-16,-7 2 21 16,0 6-34-16,0 3-9 15,0 9 27-15,0 8-47 0,0 3 12 16,0 0-27-1,0 0-7-15,0 20 7 0,-13 25-27 16,-5 21 27-16,5 12-3 16,-1 4 10-16,7 4-7 15,-10 3 0-15,10-9 12 16,0-5-13-16,7-18 1 16,0-15 0-16,0-20-11 15,0-13 18-15,0-5-7 16,0-4 6-16,0 0-4 15,0-13 27-15,7-26-15 16,24-19-9-16,-11-7-5 16,11-12 3-16,-10-6-3 0,-14-2 0 15,3-4 11 1,-10 6-9-16,0 2-2 0,0 13 0 16,0 14-10-16,0 15 13 15,0 12-3-15,0 10 0 16,7 8-14-16,45 6 7 15,6 3-19-15,7 0-17 16,4 26 37-16,-17 11-25 16,-14 12 2-16,-18-1 6 15,-20-2-9-15,0 0 31 16,0-10-14-16,-27 0-11 16,-28-5-8-16,-11-8-58 0,1-4-46 15,13-9-13-15,15-10-158 16</inkml:trace>
  <inkml:trace contextRef="#ctx0" brushRef="#br0" timeOffset="49409">15476 4472 483 0,'0'0'301'0,"0"0"-150"15,0 0-24-15,0 0 8 16,0 0-67-16,0 0-59 0,-31-55-9 16,31 96-5-16,0 18 5 15,0 10 0-15,0 11 1 16,7 0-5-16,10 0 4 16,-3-9 0-16,0-5 1 15,3-15 12-15,-3-13-12 16,-1-12-1-16,5-12-89 15,-5-5 3-15,1-9-31 16,-7 0 57-16,10-16 57 16,-17-17-11-16,0-7 9 15,0-4-18-15,-38 5 5 16,-6 2 16-16,6 11-9 16,10 9 11-16,4 5 27 15,17 10-17-15,7 2 11 0,0 0-21 16,0 0 4-16,0 0-13 15,0 0 11-15,31 0-2 16,14 0 19-16,7 0-17 16,-1 0 26-16,-16 0-8 15,2 0-14-15,-13 0 29 16,-10 0-21-16,-7 0 12 16,0 0 21-16,-7 0-20 15,0 0 16-15,0 0-21 16,0 0-15-16,0 0-14 15,7 14-7-15,17 8 14 16,-4 1-12-16,11 1 25 16,0-7-13-16,-3-10 0 0,10-7 5 15,0 0 6-15,-11 0-11 16,18-10 9-16,-14-16 20 16,0-2 12-16,-11-1 37 15,-13-5-19-15,-7 2-17 16,0 3 23-16,0 7-40 15,0 7-6-15,0 12 16 16,0 3-30-16,0 0-8 16,0 8 3-16,-14 36-20 15,8 16 10-15,-19 20 10 16,12 6 0-16,-18 2 0 16,10 7 11-16,-3 2-11 15,10 0 0-15,7 8 4 16,7 2-12-16,0-1 8 0,0-7 0 15,0-10-3-15,0-12 15 16,0-14-12-16,0-15 0 16,0-16 4-16,0-14-14 15,0-12 10-15,0-6 0 16,0 0 9-16,0 0-1 16,-13-6 9-16,-18-20-12 15,-7-9 2-15,-21-8 0 16,1 0-7-16,-18-2 0 15,18-1-10-15,6-5 10 16,14-3-3-16,25-7-8 16,13-4-29-16,13-10 12 15,56 1-69-15,17 2-37 0,4 9 28 16,6 12-72 0,-20 5-50-16</inkml:trace>
  <inkml:trace contextRef="#ctx0" brushRef="#br0" timeOffset="50037">16356 4792 495 0,'0'0'156'0,"0"0"-97"15,0 0 27-15,0 0 0 16,0 0-52-16,0 0-20 15,0 0-9-15,114 0 23 16,-49 0-6-16,18-3 26 16,6-3-19-16,-17-2 12 15,-10 2 11-15,-10 0-34 0,-32 3 23 16,-13 1-8-16,-7-2-23 16,0 2 40-16,0-7-35 15,0 0 12-15,-14-8-27 16,-17 4 5-16,-3-2-5 15,3 1 2-15,0 2 4 16,17 4-1-16,1-1-5 16,6 6 0-16,7-3 6 15,0 3 3-15,0 1-9 16,0-5 5-16,0 5 6 16,0 2-7-16,0-3-4 0,0 3 0 15,0 0-8 1,0 0 6-16,27 0 2 0,11 0 0 15,14 17-3-15,-1 9-12 16,-6 2 15-16,0 10 0 16,-14 5-7-16,-18 2 15 15,-13 1-16-15,0 3-28 16,-13-9-221-16,-63-9-46 16</inkml:trace>
  <inkml:trace contextRef="#ctx0" brushRef="#br0" timeOffset="16241">6973 3322 707 0,'0'0'159'0,"0"0"0"16,0 0-40-16,0 0 4 15,0 0-57-15,0 0-36 16,0 0-14-16,0-63-16 15,0 72-7-15,0 33-10 16,0 16 17-16,0 14 1 16,0 1-1-16,7 2 0 15,10-9 6-15,4-9 2 16,3-10-8-16,-11-20 0 16,1-13 7-16,3-11-22 0,-10-3 13 15,0 0-48-15,-7 0 46 16,0-19-20-16,0-16-6 15,-7-8 12-15,-37-3-7 16,-8 1 21-16,7-1-14 16,-6 6 18-16,-1 9-2 15,21 8 5-15,11 11-3 16,9 9 0-16,11 0 2 16,0 3-12-16,0 0-5 15,38 6 0-15,14 14-1 0,23-3 10 16,8 1 5-1,13-7-6-15,-17 0 14 0,-3-2-13 16,-18-3 6-16,-27 0 0 16,-10-4 4-16,-21-2 7 15,0 0-3-15,0 0 16 16,0 0-17-16,0 0 18 16,0 3-25-16,0 6 3 15,-7 5-13-15,0 9 21 16,0 9-11-16,7 2 0 15,0 0 2-15,7-3-8 16,21-8 6-16,9-12 0 16,1-7 6-16,0-4 3 15,-10-4 3-15,9-24 6 16,-19-12-12-16,-5 0 63 0,-13-3-36 16,0 1-9-16,0 4-4 15,-31 10-17-15,-13 5-6 16,-1 13 3-16,11 10-40 15,-4 0-25-15,7 33-63 16,31 4-73-16,0 3-128 16</inkml:trace>
  <inkml:trace contextRef="#ctx0" brushRef="#br0" timeOffset="16702">7781 3631 754 0,'0'0'156'16,"0"0"15"-16,0 0-76 16,0 0-9-16,0 0-70 15,0 0-10-15,0 0-12 16,0 40 1-16,0 15 5 16,0 7 5-16,0 10 2 15,0 5-7-15,0 0 0 16,0-6 8-16,0-16-11 15,0-15 3-15,0-20 0 16,0-17 3-16,0-3 11 16,0 0-4-16,0-17 111 15,0-26-38-15,0-23-33 0,0-13-36 16,-7-14-12 0,0-1 4-16,0 5 6 15,0 12-12-15,-10 15 0 0,17 9 8 16,-7 14-12-16,7 10 4 15,0 9 0-15,0 9-7 16,0 11-1-16,0 0-1 16,14 0-16-16,10 11-26 15,7 18 49-15,-17 12-17 16,0 1-7-16,-14 5 24 16,0 6-47-16,0-5-9 15,-21 1-39-15,-3-3-60 16,10-6-37-16,7-11-257 15</inkml:trace>
  <inkml:trace contextRef="#ctx0" brushRef="#br0" timeOffset="17337">8183 3436 711 0,'0'0'160'16,"0"0"-17"-16,0 0 3 16,0 0-73-16,0 0-15 15,0 0-58-15,-31-34-7 16,24 68 4-16,1 9 5 0,-12 8-2 16,18 5 0-1,0-3 3-15,0 2 3 0,0-9-6 16,0-12 0-16,0-14-3 15,0-15 6-15,0-2-3 16,0-3 13-16,0 0-12 16,0-28 87-16,0-24-46 15,18-5-23-15,-12-7-5 16,1-4-3-16,-7 3-11 16,0-4 0-16,0 7 7 15,0 9-3-15,0 14-4 16,0 19 0-16,0 12-4 15,0 8 6-15,0 0-4 0,0 0-4 16,0 21-25 0,0 23 23-16,31 8 8 0,-10 1 0 15,3-4-10-15,-10-9-2 16,6-13-1-16,-9-13-15 16,2-8-14-16,1-6 37 15,0 0-24-15,17-4 29 16,7-24 7-16,-1-7 2 15,8-5-9-15,-17 3 0 16,-4 3 10-16,-10 8-1 16,-8 12-1-16,1 11 5 15,-7 3-6-15,0 0-7 16,0 0-15-16,7 23 3 16,-7 20 12-16,10 11 1 0,-3 0-1 15,0 7-8-15,-7 2-12 16,0 2-106-16,0-2-82 15,0-6-183-15</inkml:trace>
  <inkml:trace contextRef="#ctx0" brushRef="#br0" timeOffset="18329">8788 3556 615 0,'0'0'165'16,"0"0"-19"-16,0 0-52 0,0 0-8 16,0 0-17-16,0 0-64 15,-58-53 0-15,51 55-5 16,-7 30-13-16,7 14 8 16,-17 8 5-16,17 3 0 15,7-3-2-15,0-11 2 16,0-5 0-16,0-20-26 15,7-8-32-15,24-10 44 16,-10 0 1-16,3-3 13 16,-3-28 13-16,3-9-5 15,-4-7 2-15,-13-1 10 16,0-1 5-16,-7-2 27 0,0 5-31 16,-14 3-12-1,-17 12 16-15,4 8-21 0,3 14 3 16,3 9-7-16,-3 0-14 15,10 12 5-15,-6 22 9 16,9 3 0-16,11 4-5 16,0-7-8-16,0-3 4 15,38-8-7-15,0-8-23 16,7-7 32-16,6-8-9 16,1 0 16-16,-1 0-7 15,-6-23 12-15,-14 0-5 16,-17-8 10-16,0 2-10 15,-14-6 42-15,0 4-15 0,0 3-11 16,0 7 10-16,0 11-21 16,0 6 6-16,0 4-11 15,0 0-12-15,10 18 3 16,11 12 3-16,10 5 6 16,-11 2-7-16,-6 3-8 15,10-2 3-15,-17-1-1 16,7-6-25-16,10-2 16 15,-11-6-39-15,1-9-4 16,10-6 37-16,-24-4-26 16,0-4 49-16,0 0-3 15,0-18 16-15,-24-10-9 16,-3-1 1-16,-4 9 0 16,3 3-6-16,11 8 3 0,3 9 3 15,7 0 0-15,1 0-15 16,6 0 14-16,0 6 0 15,0 2 0-15,0-1-7 16,20-7 5-16,4 0 3 16,4 0 3-16,10-17 3 15,6-15 51-15,-6-5-21 16,7-3 15-16,-18-6 40 16,-10-8-28-16,-10-1 14 15,-7-2-5-15,0 3-41 16,-7 8 21-16,-23 6-22 15,-1 12 2-15,17 10-5 0,0 10-22 16,7 8-5 0,7 0 0-16,0 19-26 15,0 34 26-15,0 11-4 0,0 9 4 16,21-8-4-16,10-3 4 16,3-7-15-16,11-6-58 15,0-12-74-15,-14-11-17 16,-1-14-45-16,-16-12-111 15</inkml:trace>
  <inkml:trace contextRef="#ctx0" brushRef="#br0" timeOffset="18463">9332 3488 378 0,'0'0'153'0,"0"0"-25"0,0 0-1 15,0 0-79-15,0 0-48 16,0 0-3-16,288-60-129 15</inkml:trace>
  <inkml:trace contextRef="#ctx0" brushRef="#br0" timeOffset="19413">9968 3405 641 0,'0'0'130'15,"0"0"51"-15,0 0-66 16,0 0 8-16,0 0-33 0,0 0-53 15,0 0 27-15,7-66-50 16,-7 66-11-16,0 0-6 16,0 18-25-16,0 16 28 15,0 11 0-15,0 7 6 16,0-3-7-16,0 0 1 16,0-4 0-16,0-3 0 15,0-7 6-15,24-9-12 16,3-14-6-16,11-10-58 15,0-2 40-15,20-14-38 16,1-26-37-16,-4-15-16 16,-11-1-91-16,-37 1-265 15</inkml:trace>
  <inkml:trace contextRef="#ctx0" brushRef="#br0" timeOffset="19515">9975 3170 307 0,'0'0'82'0,"0"0"-29"0,0 0-52 16,0 0 12-16,275-20-13 15,-186 20-124-15,-37 0-113 16</inkml:trace>
  <inkml:trace contextRef="#ctx0" brushRef="#br0" timeOffset="21330">10109 3600 134 0,'0'0'211'0,"0"0"-113"15,0 0 36-15,0 0-47 16,230-40-12-16,-147 13-13 16,6-3-37-16,-17-2 21 15,-3 1-5-15,-28 4-27 16,-10 1 23-16,-7 4-9 15,-24 2 24-15,0-3 9 16,0 1-39-16,0-2 11 16,-10 4-9-16,-11 6-23 0,-3-1 23 15,4 8-19 1,6 0 3-16,-3 7 5 0,10 0-8 16,0 0-5-16,-7 0 0 15,-3 9 1-15,10 20-11 16,0 8 10-16,0 6 0 15,7 5-1-15,-7 4 6 16,7-4-5-16,0 3 0 16,0-5 6-16,7-6-14 15,14-11 8-15,10-6-31 16,7-14 3-16,0-9-7 16,-4 0 35-16,4 0 0 0,-7-9 4 15,7-16 1 1,-4-7-5-16,-3 1 0 0,-17-7 19 15,-7 4-12-15,-7 5 31 16,0 0 2-16,0 13-24 16,0 4 27-16,0 6-32 15,0 6-2-15,0 0-9 16,-7 0-6-16,0 4-10 16,-7 24 10-16,7 8 6 15,0 5 4-15,7-1-4 16,0 0 0-16,0-6-5 15,21-5 4-15,10-12-6 16,-4-5-16-16,11-9 8 16,-7-3 7-16,-10 0 10 15,3 0-2-15,-4-23 10 0,-13-3-3 16,17-5-7-16,-17-1 20 16,0 0-18-16,7 4 19 15,-7 12-19-15,3 1-2 16,-10 12 0-16,0 3 1 15,0 0-2-15,7 0-10 16,0 5-4-16,0 19 2 16,0 1 13-16,-1 1 0 15,12-4-4-15,-11-2 6 16,6-9-2-16,-6-1 0 16,0-8-10-16,3-2 1 15,-3 0 9-15,0 0 0 16,0 0 9-16,7-2-1 0,-4-15-8 15,11-3 0-15,-8-4 10 16,5-1-11-16,-5 2 1 16,8 3 0-16,-11 6-6 15,-3 8 17-15,-7 2-11 16,0 4 0-16,7 0-28 16,-7 7 23-16,14 15-13 15,0 4 18-15,-4 0-12 16,-3-3 19-16,7-6-14 15,-8-6 7-15,1-5-24 16,-7-6 18-16,11 0 6 16,-5 0 0-16,1 0 12 15,0-17-6-15,17-5-6 16,-17-1 0-16,14 0 8 0,-7-1-8 16,-4 10 0-16,4 3 0 15,-14 5-7-15,6 6 7 16,1 0-2-16,11 0-13 15,-12 23-22-15,15 0 14 16,-7 0-30-16,17-3 7 16,-17-5 23-16,3-7-7 15,-4-8 29-15,1 0-3 16,3 0 8-16,-3 0 6 16,0-18-9-16,3-7 25 0,-3-1 25 15,0-5-30 1,-14-1 19-16,0-2 3 0,0-1-36 15,0 7 34-15,0 5-32 16,-21 12-7-16,14 2 7 16,-10 9-9-16,17 0-2 15,-7 0-10-15,7 35 6 16,0 5-1-16,0 8 7 16,0-5-2-16,24-6-11 15,-3-6-2-15,10-11-11 16,-4-8 9-16,-3-9 6 15,-3-3 4-15,3 0 7 16,-10-5 0-16,6-19 4 16,4 1 3-16,-17 1-7 15,17 2 15-15,-17-1-12 0,0 7 24 16,0 2-24-16,0 7-1 16,-7 5-1-16,0 0-1 15,7 0-1-15,10 0-8 16,-3 14-4-16,6 3 10 15,-2 4-8-15,-5-5-5 16,-6-4 13-16,10 0-20 16,-10-10 13-16,0-2 9 15,0 0-1-15,-7 0 2 16,14 0 0-16,10-2 0 16,-4-16-4-16,11-2 10 15,-3 3-6-15,-4 6 0 0,-3-1 8 16,-4 7-14-16,3 5 6 15,-2 0-4-15,-5 0-4 16,8 0-7-16,3 0-2 16,-10 5 1-16,10 1 0 15,-10-6 11-15,6 0 3 16,4 0 2-16,-3-11 5 16,3-23 0-16,4-7 42 15,-4-7 13-15,-4-9-26 16,-13 0 28-16,-7-10-9 15,0 4-32-15,0 6 38 16,-27 12-39-16,-4 13 8 16,10 16-2-16,4 10-23 0,17 6-6 15,-7 6 1 1,0 39-17-16,7 18 7 0,0 11 17 16,0-2-5-16,38-1 0 15,7-5-56-15,13-9-57 16,0-17-88-16,-20-15-119 15</inkml:trace>
  <inkml:trace contextRef="#ctx0" brushRef="#br0" timeOffset="21558">12450 3202 618 0,'0'0'127'0,"0"0"-79"15,0 0-40-15,313-68 19 16,-165 53-17-16,-7 4-10 16,-14 2-2-16,-55 3-221 15</inkml:trace>
  <inkml:trace contextRef="#ctx0" brushRef="#br0" timeOffset="50969">13592 3233 717 0,'0'0'189'0,"0"0"-48"16,0 0-52-16,0 0 1 16,0 0-44-16,0 0-34 15,0-8 26-15,0 8-38 16,17 0 5-16,17 0-1 16,21-3 5-16,4 1-9 15,13-1 0-15,-3-1 11 16,-11-1-9-16,1-4-2 0,-1-5 0 15,-3-1 2-15,4-1 11 16,-22-2-13-16,-9 5 13 16,-11 1-10-16,-10-3 34 15,-7 4-28-15,0-7 1 16,-17 3 3-16,-18-4-13 16,-9 5 0-16,-1 9-7 15,0-5 18-15,8 10-16 16,23 0 5-16,-3 0 0 15,17 0-11-15,0 0 7 16,0 0 2-16,0 0 0 16,31 18-2-16,20 13 0 15,14 3 4-15,18 2 0 0,-1 0 0 16,-9-4 11-16,-11-6-11 16,-18-1 0-16,-30-5 2 15,-14 6-15-15,0 5 13 16,-65 3-133-16,-56 4-124 15,-13-4-615-15</inkml:trace>
  <inkml:trace contextRef="#ctx0" brushRef="#br0" timeOffset="3381">110 2473 655 0,'0'0'204'0,"0"0"-84"16,0 0 24-16,0 0-32 16,0 0-66-16,0 0 5 15,-31-97-21-15,41 85 2 16,18 7-2-16,-4 1-24 15,-4 4 9-15,11 0-15 16,-3 18-1-16,-11 19-8 0,-10 9 7 16,-7 12 2-16,0 4 0 15,-45 3 7-15,-6-4-7 16,6-13 0-16,14-13 0 16,10-14 2-16,15-14 0 15,6-4-2-15,0-3 6 16,0 0 0-16,0 0 2 15,44 0-8-15,22-23 1 16,30-11-1-16,-7-1-13 16,-6 7-90-16,-25 8-133 0,-30 11-152 15</inkml:trace>
  <inkml:trace contextRef="#ctx0" brushRef="#br0" timeOffset="3689">450 2093 760 0,'0'0'196'0,"0"0"-54"15,0 0 21-15,0 0-48 16,0 0-16-16,0 0-43 15,-37-89-40-15,37 89-10 0,30 6-6 16,29 30 0 0,23 17 7-16,1 9-2 0,-11 10 5 15,4 13-10-15,-25 7 1 16,-20 4 4-16,-17 1 1 16,-14-4-6-16,-31 2 0 15,-58-9-92-15,-14-10-263 16</inkml:trace>
  <inkml:trace contextRef="#ctx0" brushRef="#br0" timeOffset="7147">1661 2321 304 0,'0'0'408'0,"0"0"-219"15,0 0-26-15,0 0-24 16,0 0-47-16,0 0 3 15,-76-142-19-15,76 127-35 0,0 7 12 16,0 5-26 0,0 0-11-16,0 3-3 0,0 0-13 15,0 11-14-15,0 33 14 16,0 15 0-16,0 10 0 16,0 6 0-16,0-7 4 15,0-5-7-15,0-6 3 16,0-20 0-16,0-11 2 15,0-12 4-15,0-8-6 16,0-6 6-16,0 0-6 16,0-20 17-16,-14-32-12 15,-17-16-5-15,11-15 0 0,-4-9 9 16,10 1-8 0,0 7-1-16,-3 20 0 0,3 18-5 15,7 20 7-15,0 14-2 16,7 12 0-16,0 0-6 15,0 0 5-15,28 38-21 16,34 13 22-16,10 15-4 16,17 2 4-16,1 7 0 15,-8-1 0-15,-9-2-6 16,-15-7 6-16,-20-12-7 16,-14-5-15-16,-17-14 16 15,-7-5-22-15,0-4-5 16,-45 1 5-16,-37-4-19 15,-8 2-11-15,8-7 10 16,23-6 12-16,39-5 33 16,13-6-19-16,7 0 14 0,0 0-1 15,44 0 4-15,15-12 5 16,30-20 0-16,7-4 8 16,1-10-10-16,6 0 5 15,-14 0-3-15,-30 7 24 16,-8 1-14-16,-13 2 14 15,-24-2 4-15,3 4-6 16,-17 0 11-16,0-1-10 16,-17 8-3-16,-21-1 5 15,4 8-18-15,3 6 7 16,0 8-14-16,17 6 9 0,0 0-18 16,-3 0 9-16,10 20 0 15,0 23-6-15,-6 12 12 16,13 5-2-16,0 0-4 15,0-6-2-15,13-5-6 16,32-9 3-16,0-14-21 16,6-12 11-16,1-14 0 15,17 0 15-15,3-11 0 16,17-32 4-16,1-12-4 16,-25-5 4-16,-13-6-4 15,-15-2 15-15,-23-10-7 16,-14-1 19-16,0 1-4 15,-14 7-10-15,-13 11 16 16,-11 14-23-16,7 19 4 16,10 9 9-16,4 8-16 0,10 10 5 15,7 0-8-15,-6 0-17 16,6 32 15-16,0 25-7 16,0 21 9-16,0 5 0 15,0 6 6-15,30-4-10 16,-2-3 4-16,17-7-34 15,-7-15 11-15,13-17-25 16,1-17 15-16,-8-18 29 16,8-8-2-16,-7 0 6 15,-1-8 0-15,-13-18 3 16,-3-5-1-16,-21-9-2 0,-7-6 4 16,0-6 19-16,0 1-9 15,-28 5 13-15,-3 12-8 16,4 11-14-16,10 15 22 15,10 4-27-15,0 4-1 16,0 4-4-16,7 32-2 16,-7 13 7-16,7 6 0 15,0-4 2-15,21-5-10 16,23-6 6-16,-6-11-12 16,14-10 3-16,-8-7-16 15,15-12 23-15,-1 0 0 16,4-17 8-16,-10-21-3 15,-8-7-1-15,-23-13 0 16,3-10 25-16,-24-4-6 0,0-2 7 16,0 0-2-16,-17 14-24 15,-11 12 21-15,-2 19-17 16,16 11 11-16,7 13-5 16,-3 5-10-16,10 5 0 15,0 47-13-15,0 16 13 16,0 15-4-16,0 3 4 15,0-9 0-15,10-2-1 16,4-13-37-16,6-13-40 16,11-17-9-16,7-15-82 15,7-17-69-15,6 0-47 16,-6-12-95-16</inkml:trace>
  <inkml:trace contextRef="#ctx0" brushRef="#br0" timeOffset="7522">3483 2316 282 0,'0'0'239'0,"0"0"-117"16,0 0-41-16,0 0-29 15,0 0-35-15,0 0 19 16,72-12 25-16,-17 12-22 16,4 0 24-16,13 0 16 15,3-8-32-15,-16-10 8 16,-7 4-7-16,-22 3-2 15,-16 0 2-15,-14 5-22 16,0-6 20-16,0 3-12 16,0 1-24-16,0 2 12 0,0 6-21 15,-7 0 2-15,0 0-3 16,-6 0-13-16,2 20 13 16,-9 21-5-16,13 4 13 15,7 9-15-15,0-5 7 16,0-9 0-16,14-5-3 15,37-14 8-15,8-8-5 16,23-7 5-16,8-6-1 16,-15 0 5-16,-30-4-9 15,-24-12-34-15,-21-13-215 16,-59-9-803-16</inkml:trace>
  <inkml:trace contextRef="#ctx0" brushRef="#br0" timeOffset="52203">4765 2250 681 0,'0'0'77'16,"0"0"2"-16,0 0 55 15,0 0-44-15,0 0 3 16,0 0-16-16,0 0-44 0,-44-8 9 15,51 2-42-15,24 3 3 16,3-3-1-16,11 3 7 16,-1 0-9-16,18 3 0 15,-3 0 13-15,-1-6-19 16,11 1 6-16,10-6 0 16,-21-1 0-16,4-2 11 15,-34 2-11-15,-4 4 15 16,-24-3-4-16,0-1 43 15,0-2-39-15,0-3-8 16,-24-1 2-16,-21 4-1 16,0 2-8-16,4 7 0 15,3 1-1-15,14 2 1 0,17 2 0 16,1-3 0-16,6 3-4 16,0 0 6-16,0 0-2 15,0 0 0-15,0 0-19 16,31 14 15-16,-4 10 4 15,18-2 0-15,-1 2-2 16,-6 1 8-16,14 4-6 16,-21-1 0-16,-4-2 9 15,-3 3-17-15,-17-9 8 16,-7 0 0-16,0-4-10 16,-38-4-67-16,-20-6-27 15,-18-3-24-15,4-3-114 16,-4 0-131-16</inkml:trace>
  <inkml:trace contextRef="#ctx0" brushRef="#br1" timeOffset="137755">5883 2004 454 0,'0'0'343'16,"0"0"-169"-16,0 0-15 15,0 0-29-15,0 0-7 16,0 0-71-16,0 0 10 15,-14-71-14-15,14 67-31 16,0 4 29-16,0 0-37 0,0 0-8 16,0 0-2-1,0 10 5-15,0 21-4 0,0 12 0 16,0 9 10-16,0 5-8 16,0 0-2-16,0-3 0 15,0-5-6-15,0-10 13 16,0-7-7-16,0-15 0 15,0-6 8-15,0-5-9 16,0-6 1-16,0 0 0 16,0 0 25-16,0 0-22 15,0-14 33-15,0-20-21 16,-14-9-8-16,-3-11 13 16,4-12-20-16,-1-9 0 15,0-5 0-15,4-2 8 16,3 4-8-16,0 10 0 15,7 13 7-15,0 13-11 16,0 10 4-16,0 12 0 0,0 9-9 16,0 5 1-16,0 3 4 15,31 3-5-15,20 0-9 16,8 0 5-16,-1 23 11 16,-6 8-1-16,0 2-12 15,-22 0 4-15,-5 2 10 16,-19-1 1-16,-6-3-34 15,0 1 20-15,-17 2-37 16,-34 0-17-16,-8 0-15 16,8 1-90-16,-1-2-108 15,28-4-125-15</inkml:trace>
  <inkml:trace contextRef="#ctx0" brushRef="#br1" timeOffset="138730">6268 2189 433 0,'0'0'313'0,"0"0"-177"15,0 0-9-15,0 0-23 16,0 0-18-16,0 0-46 15,-27-59-22-15,13 59 8 16,3 0-26-16,-2 0 0 16,-1 12-1-16,7 10 8 15,-3 10-11-15,3 5 4 16,7 3 0-16,0-3-6 16,0-1 2-16,0-12 4 15,24-5 0-15,-3-9 12 16,3-7-15-16,-4-3 9 15,4 0-4-15,-3-9 21 16,-7-23-13-16,3-2-9 16,-17-3 30-16,0-3-8 15,0 3 30-15,0 3-28 0,-24 2-3 16,-4 10-2-16,-3 4-20 16,0 7 0-16,4 5-4 15,3 3 11-15,3 3-13 16,14 0 6-16,1 6 0 15,6 23-6-15,0-1 7 16,0 6-1-16,34 1 0 16,11-7-29-16,6 1 28 15,1-13-11-15,3-4 12 16,-21-9-5-16,11-3 11 16,-21 0-5-16,-10 0 6 15,6-15-3-15,-9-1 11 16,-5-2-11-16,-6 2 1 0,0 1 28 15,0 1-23-15,0 2 17 16,0 7 7-16,0 2-33 16,0 3 27-16,0 0-28 15,0 0-2-15,0 0-4 16,7 22-21-16,0 21 27 16,0 20-1-16,10 9 9 15,-3 2-5-15,-7 1-3 16,7-7 0-16,-7-8-7 15,-7-14 12-15,10-12-5 16,-3-11 0-16,-7-11 7 16,0-6-3-16,0-6-4 0,0 0 1 15,0 0 27 1,0-4-12-16,0-21 11 0,-7-13-4 16,-10-5-22-16,-4-5 20 15,-3-12-21-15,17-3 3 16,0-3-9-16,0 9 9 15,7 9-3-15,0 11 0 16,0 8 10-16,0 12-14 16,0 5 4-16,0 1-7 15,21 5-2-15,10 0-1 16,14 6 10-16,-14 0-7 16,-4 0 7-16,-3 0-4 15,-10 18 0-15,-7 7-20 16,-7 7 15-16,-7 5-70 15,-52 9-30-15,-9-1-88 0,-5 4-236 16</inkml:trace>
  <inkml:trace contextRef="#ctx0" brushRef="#br1" timeOffset="144115">15253 3033 599 0,'0'0'211'0,"0"0"-74"15,0 0 27-15,0 0-33 16,0 0-30-16,0 0 5 16,0 0-61-16,-104-102 12 15,104 102 0-15,0-4-42 16,0 4 25-16,0 0-38 15,0 0 3-15,0 0-8 16,0 0 3-16,0 14 0 16,0 19-2-16,0 12 5 0,0 6-2 15,0 7-1 1,0-7 0-16,0 1-6 0,0-7 12 16,0-5-6-16,0-8 0 15,0-9 12-15,0-9-12 16,0-8 0-16,0-6 0 15,0 0-7-15,0 0 24 16,0 0-17-16,0-14 7 16,0-18 5-16,0-11-6 15,-6-6-6-15,-19-8 0 16,12-9-4-16,6-2 4 16,0 0 0-16,0 5 0 0,7 9 15 15,0 8-21-15,0 8 6 16,0 12 0-16,0 12-16 15,0 3 14-15,7 3-3 16,14 4 3-16,23 2-16 16,1 2 8-16,13 0 4 15,-13 2 1-15,-7 24-9 16,-7 5 2-16,-17 1 9 16,-1-2 1-16,-13 6-27 15,0-2 22-15,-13-2-32 16,-25 2-11-16,0-3 15 15,-3 1-93-15,3-3-22 16,7-4-40-16,10-2-99 16,14-3-322-16</inkml:trace>
  <inkml:trace contextRef="#ctx0" brushRef="#br1" timeOffset="145307">15462 3316 547 0,'0'0'180'0,"0"0"-64"16,0 0-33-16,0 0 3 16,0 0-37-16,0 0 20 15,0 0-31-15,141-168-14 16,-127 143 25-16,-7 1-29 0,-7 2 14 15,0 1 5-15,0 4-27 16,0 6 19-16,-7 2-31 16,-7 4 5-16,-3 5-13 15,10 0 0-15,-13 0 8 16,-5 0-2-16,12 16 12 16,-11 13-10-16,17 3 0 15,7 2 4-15,0 6-19 16,0-3 13-16,17-2-12 15,10-6 7-15,18-11-16 16,-7-2 21-16,-10-11-8 16,9-5 7-16,-6 0-2 0,-3 0 5 15,3-9 0 1,-7-11 12-16,-10-3-3 0,-8-5-1 16,1-3 7-16,-7-1-13 15,0 4 38-15,0-1-28 16,0 6 0-16,-7 8-2 15,-6 10 2-15,6 5-8 16,7 0-4-16,-11 0-22 16,11 0 15-16,-13 20-11 15,13 11 18-15,-7 6 7 16,7-2 4-16,0-3-11 16,0-4 0-16,31-2-2 15,14-6-4-15,-11-9 6 16,11-5 0-16,-1-6 2 0,1 0 9 15,7 0-5-15,-15-20-6 16,15-9 10-16,-14-8-3 16,-11-6-7-16,-3-6 0 15,-3-4 24-15,-21-5-22 16,0 1 18-16,0 3 0 16,0 5-13-16,-21 9 27 15,8 12-28-15,-5 8 2 16,12 11 3-16,6 6-1 15,0 3-10-15,0 0 0 16,0 0-24-16,0 8 21 16,0 26-13-16,0 14 16 15,0 11 1-15,0 4 9 0,6-4-10 16,1 2 0-16,10-4 5 16,-10-3-13-16,0-8 8 15,0-12 0-15,0-8-3 16,-7-15 17-16,10-5-14 15,-10-6 0-15,0 0 2 16,0 0 9-16,0 0-8 16,0-17 5-16,7-12 6 15,-7-13-7-15,14-4-7 16,-7-6 0-16,17-2 7 16,3 2-17-16,-3 7 10 15,-3 13 0-15,-4 15-6 0,-10 9 9 16,0 8-4-16,7 0 1 15,0 6-32-15,10 22 24 16,-4 6 2-16,-9 0-7 16,-5 3 4-16,-6-2-17 15,0-1 7-15,-6-6-10 16,-19-4-3-16,-5-10 25 16,23-8-5-16,0-6 12 15,0 0-2-15,7 0 8 16,0 0-3-16,0 0 3 15,0 0 2-15,0 0-14 16,7 6 6-16,31 4 0 16,13 5 1-16,8 2 10 0,9 0-8 15,-2 1-3 1,-1-4 10-16,-10 0-14 0,-14-2 4 16,-23-4-81-16,-18-2-170 15,-38-6-579-15</inkml:trace>
  <inkml:trace contextRef="#ctx0" brushRef="#br1" timeOffset="158305">17594 4857 648 0,'0'0'192'15,"0"0"-85"-15,0 0 61 0,0 0-67 16,0 0-6-16,0 0-19 15,0 0-34-15,0-46 10 16,0 46-23-16,0 0-8 16,0 0 11-16,0 0-22 15,0 0-6-15,0 0-4 16,0 26-6-16,0 8-2 16,0 9 9-16,0 0-1 15,0 0 0-15,0-5 7 16,0-9-7-16,0-11 0 15,10-8-3-15,4-4-11 16,0-6 6-16,10 0 8 16,3 0 3-16,11-29 1 0,0-9 9 15,7-7-13 1,-7-12 10-16,-11-4-5 0,4-1-5 16,-3 5 0-16,-18 11 0 15,4 9 10-15,-14 11-10 16,0 8 0-16,0 11 5 15,0 3-5-15,0 4 0 16,0 0-5-16,0 0 1 16,-7 9-9-16,-10 14 13 15,17 0 0-15,0-1-8 16,0-1-5-16,0 1 9 16,0 2 4-16,17-2-6 0,3 4-7 15,4-1 11 1,-3 1-1-16,3 0-26 0,-10-3 23 15,-7-3-15-15,-7 0-3 16,0-5 15-16,0-8-27 16,0 2 31-16,0-9-20 15,-38 0-11-15,-14 0 8 16,-6 0-114-16,0 0-26 16,6-2 38-16,0-12-109 15,15-5-152-15</inkml:trace>
  <inkml:trace contextRef="#ctx0" brushRef="#br1" timeOffset="158681">17463 4440 440 0,'0'0'177'0,"0"0"-44"15,0 0-36-15,0 0 8 16,0 0-56-16,0 0-24 16,-44-45-25-16,44 47-17 15,-7 21 14-15,7 0 6 16,0 0-3-16,0-7 1 0,7-4 2 16,20-3-3-1,-10-6 6-15,4-3 1 0,3 0 23 16,-3 0-6-1,-8 0 15-15,5-14 23 0,-11-4-38 16,-7 4 19-16,0-3-25 16,0 3-14-16,0 5 19 15,0 0-23-15,-18 9-1 16,-9 0-13-16,-11 0-174 16,0 26-45-16,11 11-351 15</inkml:trace>
  <inkml:trace contextRef="#ctx0" brushRef="#br1" timeOffset="159189">18560 4389 595 0,'0'0'203'0,"0"0"-51"16,0 0-50-16,0 0 33 16,0 0-62-16,0 0-18 15,-69-41 12-15,69 41-53 16,0 0 3-16,0 0-17 16,-6 18 9-16,-8 19-8 15,-3 14 5-15,-4 12-3 16,7 3 18-16,-3 6-12 15,17-1-6-15,0-2-3 16,0-11 14-16,10-17-18 16,32-9 4-16,2-16 0 15,1-6-2-15,7-10 3 0,-8 0-7 16,-13 0 6-16,0-23-79 16,-31-9-35-16,0-2-76 15,-17-3-81-15,-35-3-236 16</inkml:trace>
  <inkml:trace contextRef="#ctx0" brushRef="#br1" timeOffset="159384">18210 4460 324 0,'0'0'168'0,"0"0"-19"16,0 0-21-16,0 0-44 16,0 0-25-16,0 0-55 15,44-145 2-15,25 136 15 0,3 3-17 16,-3 6-4-16,-11 0 0 15,-13 8-6-15,0 21 3 16,-7 5-85-16,-11-2-88 16,-3 2-152-16</inkml:trace>
  <inkml:trace contextRef="#ctx0" brushRef="#br1" timeOffset="160479">18426 4649 239 0,'0'0'117'16,"0"0"-50"-16,0 0 30 16,0 0-7-16,0 0-23 0,0 0-18 15,134 11-4 1,-75-11-19-16,-1 0 21 0,1-9-1 16,-4-5-17-16,-21 0 24 15,-10 5-28-15,-17 2 12 16,0 3 19-16,-7 1 1 15,0 3 28-15,0 0-33 16,0 0-32-16,0 0 3 16,0 0-22-16,0 0-2 15,0 0-7-15,0 14-14 16,0 15 20-16,0-1 2 16,0 5 0-16,7-5-2 15,10 0 5-15,4-2-3 16,-1-6 0-16,-3-3 8 0,4-9-15 15,3-4 7-15,4-4 0 16,-4 0 4-16,-4 0-3 16,4-24 8-16,-17-1 11 15,7-7-18-15,-7 0 24 16,-7 6-16-16,10 5-6 16,-10 3 23-16,0 12-25 15,0 4 6-15,0 2-8 16,0 0-15-16,14 0 10 15,-7 8-10-15,0 10 15 16,6 2-5-16,5-6 5 0,-5-1 0 16,-6-3-1-1,10-2-18-15,-10-5 18 0,7-3-13 16,0 0 8-16,3 0 2 16,-3-9 8-16,0-11-2 15,10 1 1-15,-18-1 5 16,8 2-2-16,-7 7-6 15,0 5 1-15,-7 3-9 16,0 3 8-16,0 0-5 16,17 0 4-16,-3 3-24 15,10 17 24-15,10-2-64 16,28-1-28-16,-3-6 44 16,13-5 15-16,-10-6 23 15,-35 0 5-15,-10 0 12 0,-3 0-5 16,-14-3 14-1,0-17 24-15,0 2 37 0,0-2-35 16,0 3 16-16,0 6-7 16,0 2-23-16,0 7 15 15,0 2-23-15,0 0-14 16,0 0-10-16,0 13-24 16,0 28 29-16,0 10-10 15,0 7 24-15,0 2-14 16,0 2 0-16,0-4 0 15,0-4-5-15,0-9 9 16,7-10-4-16,0-13 0 16,-7-7 3-16,0-9-3 0,0-6 0 15,0 0 0-15,0 0 26 16,0-23-23-16,0-14 3 16,0-9 4-16,0-9-5 15,0-7 8-15,0-7-12 16,0-2 7-16,0-3-12 15,0 7 4-15,0 13 0 16,0 15-3-16,17 19-1 16,-10 13 2-16,14 7-21 15,10 0-33-15,6 12 49 16,15 19-21-16,-24 4 12 16,3 7 6-16,-11 1-21 0,-10-2 19 15,-10-4-3 1,0-6-28-16,-24-2-29 0,-27-7-32 15,-8-7-24-15,-3-1-83 16,21-5-275-16</inkml:trace>
  <inkml:trace contextRef="#ctx0" brushRef="#br1" timeOffset="161476">20262 4286 692 0,'0'0'186'0,"0"0"-49"15,0 0 20-15,0 0-55 0,0 0-55 16,0 0-6-16,0-72-38 16,0 72-6-16,11 11 3 15,-5 29-13-15,15 21 2 16,-14 10 11-16,10 12 0 15,-10 0 14-15,-7-3-7 16,7-11-6-16,7-21-1 16,-4-16-20-16,-3-21 0 15,7-8-32-15,-14-3 25 16,0 0 21-16,0-31 9 0,0-10-3 16,0-2 0-1,0-5 13-15,-21 5-19 0,-10 6 6 16,0 11-1-16,4 9-9 15,3 8-4-15,17 6 7 16,0 3-2-16,7 0 7 16,0 0-10-16,0 0 12 15,0 0-9-15,14 12 2 16,30 5-2-16,1 0 9 16,13-5 2-16,-6-1 3 15,-14-5 1-15,0-3-6 16,-18-3 0-16,-3 0 14 15,-3 0-14-15,-7-7 39 16,0-6 5-16,-7 4-19 16,0 3 19-16,0 6-40 0,0 0 1 15,0 0-5-15,7 0-4 16,-7 0-7-16,10 15 0 16,11 8 11-16,-8 0-12 15,12-3 11-15,-5-3-19 16,4-6 19-16,4-2-33 15,10-9 32-15,-7 0 0 16,-4 0 4-16,4-12 6 16,0-13-6-16,-10-4 24 15,-15-5 42-15,-6 0-35 16,0 2 24-16,0 6-20 16,0 7-18-16,-13 9 17 0,6 8-31 15,7 2 4-15,-7 0-9 16,0 22-20-16,-10 33 20 15,3 25 0-15,0 13 7 16,14 17-8-16,0 4 1 16,0 4 0-16,0-4 0 15,0-11 9-15,0-6-13 16,0-8 4-16,0-9 0 16,0-12-12-16,0-17 11 15,0-13 1-15,0-14-4 16,-10-14-2-16,3-7 6 15,-13-3 6-15,-11 0 1 16,-7-13 9-16,-21-17-16 16,1-2 0-16,-7-7 4 15,3-1 5-15,10-6-9 0,7-3 0 16,25-5-28-16,13-6-15 16,7-6-66-16,20 6-53 15,39 3-113-15,10 5-146 16</inkml:trace>
  <inkml:trace contextRef="#ctx0" brushRef="#br1" timeOffset="162565">21332 4002 757 0,'0'0'176'0,"0"0"-30"16,0 0 1-16,0 0-57 15,0 0-6-15,0 0-54 16,-7-25-20-16,-10 42-2 15,3 26 5-15,-14 17-13 16,-10 11 9-16,7 6-4 16,11 6 5-16,3 0-10 0,17 0 0 15,0-5-2-15,0-10 3 16,31-12-1 0,6-14 0-16,8-11-29 0,-10-8-74 15,2-15-131-15,-13-8-87 16</inkml:trace>
  <inkml:trace contextRef="#ctx0" brushRef="#br1" timeOffset="162880">21545 3854 725 0,'0'0'195'0,"0"0"-59"15,0 0-26-15,0 0-18 16,0 0-37-16,0 0-55 16,24-14 3-16,14 28-2 15,-4 29 3-15,28 14 15 16,-10 15-17-16,-1 7 9 15,-6 7 8-15,-7 6-17 16,-25 2 20-16,-13 1-22 0,-24 2-7 16,-72-6-115-16,-45-5-395 15</inkml:trace>
  <inkml:trace contextRef="#ctx0" brushRef="#br1" timeOffset="176825">7375 1629 625 0,'0'0'263'0,"0"0"-119"16,0 0-6-16,0 0-16 16,0 0-37-16,0 0-16 15,0 0-17-15,0 0-23 16,0 0 22-16,0 0-22 0,0 0-13 15,0-2 9-15,-7-1-24 16,-30-2 9-16,-8-2-10 16,-14 4 2-16,4 3-10 15,14 0 8-15,10 0 0 16,7 0-6-16,3 3 9 16,15 12-3-16,-1 7 0 15,7 7 1-15,0 9-12 16,0-1 11-16,0 8 0 15,0-1-1-15,0-2 3 0,13 7-2 16,1 0 0 0,3 5 7-16,-3 0-10 0,0 3 3 15,-7 6 0-15,-7 3-1 16,0 8 8-16,0 4-7 16,0 4 0-16,-7-2 0 15,0-3-4-15,7-5 4 16,0-12 0-16,0-11-5 15,0-12 14-15,0-9-9 16,7-8 0-16,10-2 2 16,-10-7-4-16,0-2 2 15,7-4 0-15,10-5-6 16,-4 0 14-16,11 0-8 16,7 0 0-16,-10 0 6 15,-4 0-14-15,-11 0-53 0,-13-5-164 16,0 5-251-16</inkml:trace>
  <inkml:trace contextRef="#ctx0" brushRef="#br1" timeOffset="178504">7760 2116 599 0,'0'0'176'15,"0"0"-24"-15,0 0-40 16,0 0 10-16,0 0-66 16,0 0-15-16,0 0 2 15,-7-15-37-15,7 15 8 16,-10 26-14-16,10 18 2 16,-7 4 13-16,7 11-12 0,0 2-1 15,0 4 10-15,0 1-6 16,0-11 0-16,0-7-6 15,0-14 5 1,0-10-3-16,0-8-2 0,0-10 0 16,7-6 12-16,-7 0-4 15,10 0 45-15,-10-12 41 16,0-27-70-16,0-15 14 16,0-9-9-16,0-12-20 15,-10-5 7-15,-11 0-13 16,1 6-1-16,-11 8-2 15,17 17 13-15,4 12-10 16,3 14-3-16,7 9 0 16,0 9 0-16,0 1 0 0,0 4 0 15,0 0-3-15,0 0-12 16,31 0 9-16,14 23 2 16,6 17 4-16,15 15-5 15,2 7 11-15,-9 4-6 16,-1 6 0-16,-20-4 2 15,-17-2-10-15,-4-5 8 16,-17-8-8-16,0-4 7 16,0-11-26-16,-7-8 17 15,-31-6-13-15,-13-7-14 16,-1-9 21-16,0-4-2 16,15-4 18-16,6 0-6 15,17 0 13-15,7 0-7 0,7 0 0 16,0 0 2-16,0 0-8 15,0 0 2-15,7 0-6 16,20 0 1-16,4 0 12 16,7 0-3-16,7 0 0 15,0 0 6-15,13 0-9 16,-6-21 3-16,16-2 0 16,-16-6-3-16,-7 1 10 15,-11-3-7-15,-10-7 2 16,-10-1 2-16,-7-2 9 15,-7 5-13-15,0 7 4 16,-7 6 28-16,-14 6-29 0,-3 8 12 16,10 6-12-16,8 3 3 15,-12 0-12-15,18 0 4 16,0 32-2-16,0 7-8 16,0 4 13-16,24 2-1 15,14 2 0-15,-3-4-6 16,2-3 3-16,1-9-10 15,-7-5-16-15,-3-15 14 16,3-8-20-16,-4-3 23 16,4 0 10-16,7-14 4 15,0-23 7-15,6-9-9 16,-2-11 1-16,-11-5 19 16,-7-12-19-16,-11-4 26 15,-13-5-2-15,0 0-16 16,0 6 20-16,-13 14-17 0,-18 20-4 15,0 17 21-15,10 15-28 16,14 8 3-16,0 3-4 16,-3 3-15-16,10 45 13 15,0 23-3-15,0 21 5 16,10 6-9-16,32-1 7 16,2-6-4-16,1-14-5 15,7-19-22-15,3-18 18 16,-14-14-21-16,4-18 2 15,-1-8 31-15,1 0-4 0,0-14 7 16,6-24 9 0,-13-10-8-16,-7-10 22 0,-10-1-7 15,-14-2-6-15,-7 4 27 16,0 9-25-16,-7 8 7 16,-14 14-2-16,-3 15-17 15,17 5 13-15,0 6-13 16,7 0-13-16,0 14 9 15,0 26-14-15,0 15 18 16,0 7 0-16,14-2-9 16,17-5 1-16,7-13-26 15,-4-13-18-15,4-9 32 16,14-14-54-16,-8-6 27 16,1 0 41-16,0-23 6 15,-8-20 3-15,-9-11 4 0,3-9 2 16,-17-12 31-1,-4-1-17-15,-10-8 13 0,0-2 17 16,-24 4-36-16,-28 13 18 16,15 18-14-16,16 19 1 15,-3 18 5-15,24 11-26 16,0 3-1-16,0 21-5 16,0 38-7-16,0 22 11 15,24 4 1-15,-3 4 0 16,9-6-6-16,-9-9 6 15,3-6-8-15,4-16-17 16,3-15-70-16,0-14-59 0,-11-15-103 16,4-8-52-1,-17 0-348-15</inkml:trace>
  <inkml:trace contextRef="#ctx0" brushRef="#br1" timeOffset="178871">9531 2153 147 0,'0'0'122'16,"0"0"-54"-16,0 0-46 16,0 0 26-16,0 0 41 15,0 0 3-15,179 52-24 16,-114-50 15-16,4-2-20 16,-4 0-13-16,-6 0-9 0,-15 0 4 15,-13 0 34-15,-24-8-12 16,0-4 7-16,-7 1 9 15,0-7-31-15,-7 3 10 16,-17 2-21-16,4 5-25 16,-11 8-5-16,17 0-11 15,-7 3-7-15,4 33 5 16,-4 13-2-16,15 5 4 16,6 0 0-16,0-5 0 15,27-8 0-15,18-14 0 16,-1-6-8-16,15-13 8 15,10-8-47-15,-4 0-29 0,-13 0-91 16,-15-26-237 0</inkml:trace>
  <inkml:trace contextRef="#ctx0" brushRef="#br1" timeOffset="179270">10642 2196 554 0,'0'0'271'0,"0"0"-167"16,0 0 15-16,0 0-58 15,0 0-44-15,0 0-3 16,51 34-12-16,-6-34 14 15,17 0-1-15,-11 0-11 16,15 0 11-16,3 0-13 0,-11 0 0 16,-13 0-2-16,-1 0-46 15,-37-6-216-15,-7-3-408 16</inkml:trace>
  <inkml:trace contextRef="#ctx0" brushRef="#br1" timeOffset="179525">10807 2053 827 0,'0'0'188'16,"0"0"-48"-16,0 0-36 16,0 0-47-16,0 0-29 0,0 0-11 15,0 34-8 1,7 9-8-16,-7 8 10 0,6 4-11 15,8 1 25-15,3 5-25 16,4-4 3-16,3 0 3 16,-3-10-6-16,10-11-11 15,-4-16-246-15,11-14-705 16</inkml:trace>
  <inkml:trace contextRef="#ctx0" brushRef="#br1" timeOffset="181648">11845 1881 200 0,'0'0'388'15,"0"0"-218"-15,0 0-15 16,0 0-12-16,0 0-26 15,0 0-58-15,0 0 3 16,-38-39-47-16,38 39-6 0,0 0-4 16,0 0-2-16,0 14-3 15,0 20 0-15,0 11 0 16,0 10 2-16,0 1-2 16,7 2 0-16,7 2 3 15,10-5 8-15,-3-6-9 16,-4-4-2-16,3-8 9 15,1-8-26-15,-4-12 14 16,-17-5-108-16,7-10-11 16,-7-2-12-16,0 0 43 15,0-17-60-15,0-17-100 16,-7-9-15-16</inkml:trace>
  <inkml:trace contextRef="#ctx0" brushRef="#br1" timeOffset="182404">11776 1970 343 0,'0'0'164'0,"0"0"3"15,0 0-70-15,-82-154-16 16,68 136 37-16,14 7-72 16,0 3 7-16,0-2-21 15,0 5-27-15,38 0-2 16,7 5-3-16,20 0 0 16,-3 0-10-16,3 20 11 15,-13 9-1-15,-1-7 0 16,-13 6-3-16,-17 1-9 15,-4 5 7-15,-17 3 5 16,0 6-12-16,0 2 17 16,-17 5-5-16,-4-10 0 0,7 0 5 15,14-9-14-15,0-8 9 16,0 0 0-16,0-3-8 16,21-3 12-16,17 3-4 15,7-3 0-15,-1-5 1 16,1-4-11-16,0-8 10 15,-11 0 0-15,4 0-6 16,0-6 17-16,-7-14-11 16,-11-5 13-16,1-7-11 15,-11-2 40-15,-3-3-25 16,-7 0 11-16,0 6 30 16,0 5-53-16,0 6 21 15,-17 6-6-15,10 10-18 0,-7 2 14 16,7 2-16-16,7 0 0 15,0 0-11-15,0 0-1 16,-7 22 12-16,7 10 0 16,0 5 11-16,0 2-21 15,7-4 10-15,31-3 0 16,-3-6-6-16,9-6 3 16,1-12-5-16,7-5-5 15,-1-3 8-15,4 0 2 16,-21-26 5-16,18-11-2 15,-14-12 12-15,0-10 0 16,0-11 3-16,-18-6 13 16,-13-5-8-16,-7 4 38 0,0 8-51 15,0 18-2-15,0 20 39 16,-7 14-41-16,7 14 17 16,0 0-20-16,0 3-12 15,0 26 9-15,0 31-22 16,0 17 25-16,0 4-1 15,17-4 10-15,-3-6-9 16,14-8 0-16,-4-5-68 16,7-15 1-16,-4-9-58 15,-3-11-41-15,-3-9-7 16,-7-11-49-16,-14 0-148 16</inkml:trace>
  <inkml:trace contextRef="#ctx0" brushRef="#br1" timeOffset="183439">12963 2081 255 0,'0'0'175'0,"0"0"-37"16,0 0-34-16,0 0-3 16,0 0-47-16,0 0-27 15,-97-68-27-15,97 65-6 16,14 3 6-16,24-3 5 16,20-3 2-16,11 3 11 15,14 3-17-15,-4 0 0 16,-11 0 16-16,-23 0-9 15,-17 0-2-15,-11 0 26 16,-17 0 12-16,0 0 68 16,0 0-30-16,0-2-18 0,0-2 9 15,0-1-59-15,0 5 4 16,0 0-18-16,0 0 14 16,0 0-26-16,0 0 12 15,0 0-16-15,0 26 7 16,7 5 9-16,13 4 0 15,-6-4 0-15,10-5 4 16,7-6-12-16,4-5 8 16,-5-7-11-16,-9-8 2 15,10 0 10-15,-10 0-1 16,-4-21 1-16,-3-5 11 16,-7-2-3-16,-7-4-8 15,0 4 6-15,0-3 20 0,0 8-22 16,-7 8 6-1,0 7 8-15,0 2-18 0,7 6 16 16,0 0-17-16,0 0-7 16,0 0-1-16,0 17-13 15,0 15 21-15,0 8 0 16,7 0 9-16,7-3-13 16,10-6 4-16,-4-2 0 15,4-9-10-15,-10-6-6 16,0-8 10-16,-7-3 4 15,10-3 1-15,-3 0 1 16,17-3 0-16,-11-19 1 0,4-7-3 16,-3 0 14-16,3 4-12 15,-10-1 0-15,6 2 13 16,-9 11-11-16,-11 4-2 16,7 5 0-16,-7 4-8 15,6 0 5-15,1 0-2 16,7 0-6-16,3 24-4 15,4 2 5-15,-7 3 3 16,3-1 7-16,-10-2-11 16,0-9 14-16,-1-6-3 15,1-5 0-15,-7-6 9 16,0 0-3-16,7 0-6 16,3 0 3-16,4-6 9 0,0-17-6 15,10 0-6-15,-17 4 0 16,7 2 8-16,-7 5-1 15,-1 3-7-15,-6 4 0 16,0 5-7-16,0 0 7 16,18 0-1-16,-11 0-11 15,-1 19 2-15,18 10 4 16,-17-5 6-16,0-2 0 16,7-10-15-16,-7-4 19 15,3-6-4-15,-3-2 0 16,0 0 7-16,0 0 4 15,13-2-11-15,4-22 1 16,7-1-3-16,-3 3 7 16,-14-2-5-16,10 10 0 0,-17 6 7 15,6 2-11-15,-2 6 4 16,2 0-18-16,1 0-26 16,-7 3-147-16,10 17-75 15</inkml:trace>
  <inkml:trace contextRef="#ctx0" brushRef="#br1" timeOffset="184564">15180 1672 646 0,'0'0'187'0,"0"0"-92"16,0 0 32-16,0 0-28 16,0 0-5-16,0 0-10 15,-17-108-57-15,17 108 3 16,0 0-30-16,0 20-24 15,0 29 20-15,0 22 0 16,0 4 4-16,17-1 0 0,-3 0 16 16,-7-11-15-16,7-7-1 15,3-9 0-15,-10-13-7 16,7-14 7-16,-8-11-46 16,5-9-23-16,-11 0 6 15,0-3 63-15,0-32 0 16,0-11 6-16,-24 2-20 15,-21 0 14-15,0 7 0 16,-6 9-6-16,6 8 5 16,0 5-5-16,18 7 0 15,3 8 0-15,17 0-7 16,7 0 12-16,0 0-3 16,0 14-3-16,38 6 14 15,20-3-3-15,7-3-4 16,11-5 0-16,0-9-4 0,-18 0 4 15,-6 0 0-15,-8-15 11 16,-16-10-4-16,-4-6 20 16,-10-10 27-16,-7-4-26 15,-7-4 32-15,0 6-36 16,0 6 9-16,0 12 6 16,0 5-35-16,-7 10 27 15,-7 10-31-15,14 0 13 16,-7 0-28-16,7 0 7 15,-7 30 2-15,-10 21-10 0,17 14 28 16,0 1-12 0,0-3 0-16,0-6 5 0,0-11-13 15,7-9 8-15,10-15 0 16,-3-13-7-16,-7-5 13 16,0-4-6-16,3 0 0 15,4 0 7-15,-1-18 2 16,1-10-9-16,10-1 0 15,-3 3 3-15,-4 3 8 16,-3 7-11-16,7 4 0 16,-11 9 1-16,10 3-15 15,5 0-1-15,2 3-18 16,4 17 29-16,-4 3-45 16,4-6 29-16,0-6 1 15,-17-7-2-15,7-4 13 0,-11 0 8 16,4 0 0-16,-7 0 8 15,0-15 2-15,-1-13-10 16,5-12 2-16,-11 2 9 16,0-5 5-16,0 0-8 15,0 3-2-15,0 6 16 16,-24 9-11-16,17 16-4 16,0 9-6-16,0 0-1 15,7 9 0-15,-10 31-38 16,10 13 38-16,0 4-1 15,0-2 12-15,0-12-11 16,10-6 0-16,11-8-21 0,17-15-54 16,6-14-159-16,-6 0-315 15</inkml:trace>
  <inkml:trace contextRef="#ctx0" brushRef="#br1" timeOffset="186131">16690 2007 496 0,'0'0'191'15,"0"0"-68"-15,0 0 17 16,0 0-59-16,0 0 23 16,0 0-56-16,0 0-17 15,-35-160 22-15,11 139-35 16,4 11 14-16,-4-2-6 15,10 8-25-15,0 4 13 16,-10 0-14-16,3 16-2 16,-16 21-17-16,6 9 22 15,10 2-3-15,14 1 0 16,7-9-1-16,0-9-10 16,7-8-12-16,21-9-15 15,9-8 25-15,1-6-35 0,7 0 48 16,-7 0 6-16,-4-31-1 15,4-12 13-15,-7-9-13 16,-11-13 6-16,-2-7 44 16,-18-8-40-16,0-4 19 15,0 10-6-15,0 15-22 16,-7 16 42-16,-17 17-28 16,10 14-9-16,-3 7 11 15,17 2-12-15,0 3-17 16,-7 0 7-16,7 17-26 15,0 37 20-15,0 18 6 16,0 7 0-16,0 2-1 0,38-13 10 16,6-1-9-16,-6-16 0 15,0-11-20-15,3-9 17 16,-3-13-34-16,0-7 13 16,7-11 17-16,-1 0-4 15,8 0 11-15,0-22 0 16,-1-8 11-16,-13-1-6 15,-17-3-5-15,-4-4 0 16,-17-1 9-16,0 4 1 16,0 3-6-16,0 7-1 15,0 11 8-15,-7 5 3 16,7 9-14-16,-10 0-8 16,10 0 4-16,0 9-35 15,0 30 31-15,0 10 3 0,0 3 10 16,0-3-16-16,10-10 3 15,11-4-18-15,9-9-3 16,15-12-24-16,14-8 26 16,13-6 16-16,17 0 7 15,1-29-4-15,-8-14 8 16,-23-3 0-16,-15-8 6 16,-20-7-1-16,-17-10 40 15,-7-6 4-15,0 6-17 16,0 2 14-16,-24 12-42 15,-14 17 0-15,18 10 28 0,6 17-27 16,-3 11 6-16,17 2-11 16,-7 0-6-16,7 0 0 15,-21 28-20-15,-3 26 26 16,10 20-7-16,-10 7 16 16,24 2-9-16,0-6 0 15,0-12-1-15,0-8-10 16,31-14-12-16,14-11-27 15,7-9 14-15,6-15-5 16,4-8 41-16,-11 0-1 16,-6 0 5-16,-10-23-1 15,-18-8-3-15,-3-1 0 16,-8-8 23-16,-6 1-11 16,0-1 14-16,0-1 5 15,0 10-26-15,0 11 28 0,-13 8-19 16,6 12-11-16,7 0-3 15,0 0-6-15,-7 6-15 16,-3 23 5-16,-4 17 16 16,7 3 3-16,7-1-3 15,0-5 0-15,0-6-10 16,0-11-6-16,31-6-10 16,-4-8 11-16,11-12-14 15,7 0 25-15,0 0 3 16,-1-24 1-16,-16-10 1 15,-4-7 10-15,-10-7 4 16,-7-9 29-16,-7-8-16 0,0-7 25 16,0-8-34-1,0 11-7-15,-7 14 21 0,-14 21-33 16,14 17 19-16,7 15 2 16,-10 2-17-16,10 0-8 15,0 22-18-15,0 34 16 16,0 26-8-16,0 0 14 15,0-4-4-15,10-10-35 16,25-10-52-16,9-15 6 16,15-15-60-16,3-18-81 15,-11-10-174-15</inkml:trace>
  <inkml:trace contextRef="#ctx0" brushRef="#br1" timeOffset="187062">18227 1701 10 0,'0'0'535'0,"0"0"-438"16,0 0-74-16,0 0-3 15,0 0-17-15,0 0-3 16,65 28 16-16,11-22-16 16,10-6 22-16,3 0-8 15,-20 0-14-15,-24-2 31 16,-18-7-22-16,-20-3 49 15,3 4 55-15,-10-6-36 0,0-4-7 16,0 4-25-16,0 0-30 16,-10 5 16-16,3 3-30 15,0 6 2-15,7 0-3 16,-7 0-10-16,0 0 7 16,-17 15-9-16,4 19 12 15,13 4-11-15,-10-1 12 16,17-1-1-16,0-1 0 15,0-6-3-15,31-1 2 16,13-8-18-16,8-11-7 16,17-4 17-16,-4-5 6 15,-7 0 3-15,1-11 2 16,-8-14 8-16,-13-7-4 16,0 3-6-16,-14 0 7 15,-3 4 8-15,-14 5-14 0,6 11 5 16,-13 3-2-1,11 6-4-15,-4 0-1 0,6 6-18 16,11 20-6-16,-10 2 22 16,-7-1-24-16,7-7 6 15,-7-6 17-15,-7-3-2 16,10-8 6-16,-10-3 0 16,0 0 4-16,0 0 10 15,0-3-4-15,0-14-2 16,0-6 18-16,-10 2-21 15,-11 3 15-15,7 0-10 16,-10 4 0-16,17 5-15 0,-6 6 5 16,6 3-14-16,-10 0 10 15,3 9-6-15,7 19 10 16,0 7 0-16,7-3 1 16,0-1-9-16,0-5 8 15,0-10 0-15,0-4-6 16,0-6 2-16,21-6 4 15,10 0 4-15,13-26 2 16,-9-14 15-16,9-11-13 16,-20-6 43-16,-3-12 24 15,-14-6-36-15,-7 1 31 16,0 0-17-16,0 11-45 16,0 11 39-16,-7 12-40 0,-14 12-7 15,15 13 8-15,-1 10 4 16,-4 5-12-16,11 0 0 15,-6 0-33-15,-1 26 27 16,-7 22-17-16,-3 24 23 16,10 8 1-16,7-4 8 15,0 2-9-15,31-16 0 16,27-7-16-16,25-18 0 16,20-11-74-16,7-14-57 15,-3-12-59-15,-28 0-448 16</inkml:trace>
  <inkml:trace contextRef="#ctx0" brushRef="#br1" timeOffset="187939">20249 1458 473 0,'0'0'194'0,"0"0"-36"0,0 0-13 16,0 0-32-16,0 0 19 15,0 0-57-15,-14-89-15 16,14 89 6-16,0-3-64 16,0 3 13-16,0 0-15 15,0 0-1-15,0 12-11 16,-14 25 1-16,4 17 11 15,10 9-2-15,0-3 12 0,0-3-10 16,0-10 0 0,31-10 6-16,6-9-6 0,8-5 0 15,-7-9-14-15,14-12-9 16,-8-2-40-16,-9 0 14 16,2-2-45-16,-23-23-71 15,-14-7-30-15,0-5-337 16</inkml:trace>
  <inkml:trace contextRef="#ctx0" brushRef="#br1" timeOffset="188127">20138 1227 421 0,'0'-24'159'0,"0"8"-46"16,0 4-30-16,0 1 7 15,21 2-55-15,24 3-31 16,13 6-8-16,18 0 11 15,6 0-7-15,-23 18 0 16,-21 10-58-16,-25 4-75 16,-13 1-95-16</inkml:trace>
  <inkml:trace contextRef="#ctx0" brushRef="#br1" timeOffset="188202">20249 1458 206 0</inkml:trace>
  <inkml:trace contextRef="#ctx0" brushRef="#br1" timeOffset="189994">20249 1458 206 0,'51'54'107'0,"-34"-54"42"0,11 0-42 0,10-4-34 0,-1-6-33 16,15-7-15-16,6 0 28 15,1-3-50-15,-8-3 26 16,4 0 25-16,-13 0-17 16,-4 0 31-16,-14 0-14 15,-17 3-1-15,-1-3 14 16,-6 3-27-16,0 0 9 15,0 3-15-15,-13 0-29 16,-5 6 13-16,5 3-18 16,6 4 0-16,0 4-1 15,7 0 1-15,-7 0-4 16,-3 8-5-16,3 22 9 0,0 12 0 16,7 7 0-16,0 8 0 15,0 5-7-15,24 2 8 16,4-4-1-16,9-2 0 15,8-13-1-15,0-11-14 16,-14-11-32-16,-4-11 16 16,-3-10 29-16,-3-2-11 15,-7 0 13-15,10-17 7 16,-10-20 1-16,-1-3 13 16,-2-11-1-16,-5 2-2 15,-6 3 32-15,0 3-36 16,0 10 8-16,0 7 2 15,0 8-19-15,0 9 14 16,0 9-19-16,0 0-10 16,0 0 5-16,0 6-28 0,0 26 30 15,0 13-8-15,0 4 22 16,0 5-12-16,0-5 1 16,14-3 0-16,17-10-6 15,-3-7 4-15,-4-8-1 16,3-10-12-16,-10-5-7 15,4-6 22-15,-14 0 0 16,17-3 0-16,-3-28 10 16,10-7-9-16,0-7-1 15,-11 2 3-15,-6 3 8 16,-7 5-4-16,3 13-4 16,-3 10 1-16,-7 6 13 15,0 6-17-15,0 0 0 0,0 0 0 16,0 0-38-1,7 26 35-15,0 9 0 0,0-5 3 16,-1-1-14-16,12-3 13 16,-11-3 1-16,6-9-8 15,-6-5 11-15,-7-4-5 16,7-5 2-16,-7 0 0 16,10 0 11-16,-3-14-8 15,0-11 1-15,7-4-3 16,3-3 9-16,-3 4 0 15,0-1-10-15,3 4 4 16,-10 2-5-16,0 11 1 0,-1 6 0 16,-6 6-1-16,7 0-10 15,0 12-4-15,10 28-2 16,-3 3 6-16,0 8 0 16,3-11 9-16,-3-8 2 15,0-12-2-15,-8-11 12 16,-6-9-10-16,7 0 4 15,-7 0-4-15,11-18 36 16,-4-13-34-16,-1-4-2 16,8 1 5-16,3 0 9 15,-3 2-14-15,0 7 0 16,3 11 5-16,-17 8-19 16,7 6 14-16,-7 0-2 0,7 0 0 15,7 6-31 1,-1 19 33-16,11 4-1 0,-3 0-9 15,-4-4-2-15,-3-5-4 16,0-6-17-16,3-5 31 16,-10-6-17-16,7-3 19 15,-8 0 0-15,1 0 1 16,17-18 8-16,-17-10-9 16,7-1 0-16,-7-5 34 15,-7 3-33-15,0-4 40 16,0 7-14-16,0 8-26 15,0 6 38-15,0 5-32 0,0 9-5 16,0 0-2 0,-7 0-9-16,7 0 6 0,-7 5-8 15,7 28 1-15,0 6 0 16,0 7 10-16,0-6 0 16,14 0-8-16,10-9 1 15,-3-7 1-15,9-10-7 16,-5-9-11-16,2-5 17 15,-3 0 7-15,4 0 0 16,3-5 4-16,-11-15 7 16,-3-1-11-16,-3-1 19 15,0-4-14-15,-7 6 30 16,3 6-35-16,-3 8 3 16,-7 6 1-16,0 0-4 0,7 0-1 15,0 0-11-15,0 14-9 16,6 12 7-16,-2-4 14 15,-4-1 0-15,6-4-14 16,-13-6-12-16,7-7 8 16,0-4 10-16,3 0-5 15,-10 0 11-15,7 0 4 16,14-4-2-16,-4-19 5 16,11-3 3-16,3-2-8 15,-4 2 0-15,-3 9 5 16,-3 6-11-16,-14 8 6 15,3 3 0-15,-10 0-9 16,14 0 2-16,-7 0 7 0,-1 0-3 16,12 0 4-16,-5 0-5 15,8 0 4-15,3 0 0 16,4-6 13-16,3-14 0 16,-7-8-12-16,-4-4 38 15,-6-2-6-15,-14-7 18 16,0-1-24-16,0-4-5 15,0 6 39-15,0 1-47 16,-7 4 15-16,-7 12 4 16,1 6-31-16,-5 8 26 15,18 6-28-15,-6 3 0 16,6 0-10-16,-7 6-8 0,0 32 17 16,0 7-10-16,7 12 22 15,0 1-19-15,0-5 8 16,0 2-45-16,21-6-22 15,16-9-77-15,1-15 0 16,7-13-53-16,-18-12-22 16,-13 0-223-16</inkml:trace>
  <inkml:trace contextRef="#ctx0" brushRef="#br1" timeOffset="190149">22659 1294 516 0,'0'0'133'0,"0"0"-38"0,0 0-74 16,0 0 9 0,0 0-47-16,0 0 17 0,282-2-151 15,-186-9-371-15</inkml:trace>
  <inkml:trace contextRef="#ctx0" brushRef="#br1" timeOffset="190551">23116 846 574 0,'0'0'110'0,"0"0"-3"16,0 0 12 0,0 0-39-16,0 0 9 15,0 0-28-15,-34-83-30 0,34 83-18 16,0 0-7-16,27 0-6 15,11 0 0-15,-7 0 10 16,-10 0-10-16,-8 0 0 16,-2 9 0-16,-4 8 0 15,-1 6 10-15,1 11-10 16,7 12 5-16,3 17 4 16,4 5 12-16,3 10-6 15,3-1-3-15,-2 3 19 16,-5 2-27-16,4 4 9 15,-17-4-4-15,7 0-2 16,0-14 6-16,-14-10-13 0,10-13 0 16,-10-13 1-16,0-7 6 15,0-11-7-15,-17-2 0 16,-42-3 14-16,-30-4-29 16,-21-2-56-16,7-3-302 15</inkml:trace>
  <inkml:trace contextRef="#ctx0" brushRef="#br1" timeOffset="197879">22160 4165 682 0,'0'0'91'0,"0"0"-37"16,0 0 30-16,0 0-17 15,0 0-15-15,0 0-47 16,0 0 17-16,0 0-11 16,0 0-9-16,11 0 21 15,-5 0-20-15,-6 0 6 16,14 0 16-16,7 0-24 16,3-3 19-16,14-2 3 15,-4-1-21-15,4-2 39 16,-7-1-26-16,-4 3-7 15,-3 1 15-15,-17-1-15 16,0 3 4-16,-7 3-11 16,0 0 8-16,0 0 4 0,0 0-13 15,0-3 0-15,0-3 0 16,-7 0-3-16,-13-2 3 16,-4 2 0-16,3-2 10 15,-3 0-12-15,-4 2 2 16,11-3 0-16,3 3 5 15,8-2 1-15,6 2-6 16,0 3 0-16,0 0 11 16,0 3-15-16,0 0 4 15,0 0 0-15,0 0-10 16,20 0 7-16,11 0 3 16,0 0 0-16,-3 20-6 0,-4 3-7 15,-4 3 12-15,-6 2 1 16,-4-2-7-16,-10 0 11 15,0 0-13-15,0-4 3 16,-24 2-127-16,-14-4 26 16,-6-3-75-16,9-9-178 15</inkml:trace>
  <inkml:trace contextRef="#ctx0" brushRef="#br1" timeOffset="198402">22865 3731 855 0,'0'0'129'0,"0"0"-17"16,0 0 29-16,0 0-72 15,0 0-47-15,0 0-22 16,7 15-1-16,-7 27 1 15,7 15 0-15,3 6 7 16,-3 3-10-16,-7-3 3 16,0-1 0-16,0-10 0 15,0-3 8-15,0-18-8 16,0-8 0-16,0-12 8 0,0-11-12 16,0 0 7-16,0 0-3 15,0 0 34-15,0-3-20 16,0-19 46-16,0-7-52 15,0-5 2-15,0-3-1 16,0 0-9-16,14 8 0 16,-7 6-3-16,10 12 6 15,-17 8-6-15,14 3 0 16,6 0-47-16,4 17 22 16,4 14 5-16,3 3 13 15,-24 4 0-15,10-4 2 16,-10-7 8-16,0-5 0 15,-7-5-17-15,0-5 14 0,0-4-43 16,-7 1-42-16,-38-6 16 16,-7 2-21-16,1 1-50 15,13 0-25-15,21 0-116 16</inkml:trace>
  <inkml:trace contextRef="#ctx0" brushRef="#br1" timeOffset="198790">23257 4172 579 0,'0'0'188'16,"0"0"-34"-16,0 0-46 16,0 0-25-16,0 0-2 0,0 0-58 15,0-29 5-15,0 29-28 16,0 4-7-16,-14 21 0 15,1 3 7-15,6-3 0 16,7 4-4-16,0-6 14 16,0-3-10-16,0-2 0 15,20-11-4-15,18-1-6 16,0-6 8-16,-11 0 2 16,4 0 12-16,-10-11-3 15,-4-9-4-15,-10-3 14 16,-7-2-7-16,0-1 27 15,0 3-39-15,-24 3 0 16,-10 2-4-16,-4 10-15 0,0 5 18 16,17 3-39-16,-3 0-70 15,17 9-30-15,7 13-76 16,0-1-112-16</inkml:trace>
  <inkml:trace contextRef="#ctx0" brushRef="#br1" timeOffset="199159">23591 4197 314 0,'0'0'313'16,"0"0"-173"-16,0 0-27 15,0 0 8-15,0 0-57 16,0 0-26-16,0-23 12 0,0 23-47 16,0 0-3-16,0 0-4 15,0 0-15-15,0 20 16 16,0 4 3-16,0-2 0 15,0-5-10-15,0-3 5 16,10-2-1-16,4-6-4 16,-1-6 4-16,11 0 3 15,-3 0 3-15,-7 0 0 16,3-6 19-16,-3-8-10 16,-14-1 37-16,7 1 15 15,-7-3-21-15,0 0 33 16,0-1-20-16,0 4-25 15,0 0 12-15,-7 2-38 0,-14 7-4 16,-3-1-4 0,3 6-23-16,-9 0 19 0,-8 0-75 15,17 0-60-15,-3 10-30 16,24-6-97-16,7-4-349 16</inkml:trace>
  <inkml:trace contextRef="#ctx0" brushRef="#br1" timeOffset="199434">23979 3631 758 0,'0'0'219'16,"0"0"-75"-16,0 0-26 0,0 0 16 15,0 0-73-15,0 0-43 16,-62-69-18-16,55 83-5 15,-6 35-2-15,-5 14 0 16,5 14 14-16,6 3-3 16,0-2-4-16,7-1 0 15,0-14 6-15,0-3-2 16,0-11-4-16,0-7 0 16,0-7-2-16,0-4-110 15,0-8-128-15,0-9-156 16</inkml:trace>
  <inkml:trace contextRef="#ctx0" brushRef="#br1" timeOffset="202875">24103 4014 402 0,'0'0'191'16,"0"0"-126"-16,0 0 23 15,0 0-28-15,0 0-11 0,0 0 21 16,0 0-39-16,0 0 7 15,0 0 13-15,0 0-30 16,14-6 25-16,3-4-41 16,4-8-3-16,3-3 7 15,-4 1-8-15,4-2-1 16,-3-1 4-16,-14 5 7 16,0 8-7-16,-7 1-2 15,0 3 3-15,0 2 22 16,0 4-27-16,0 0-11 15,0 0 11-15,-14 0-20 16,-17 10 20-16,3 9 0 0,-2 6 5 16,9-3-12-16,14 4 7 15,-10 5 0-15,10-3-4 16,7 1 8-16,0-1-10 16,0-4 2-16,0-2-20 15,24-5 15-15,4-2-4 16,2-7 13-16,-2-2-3 15,10-6-18-15,-7 0-30 16,13 0-84-16,-16 0-103 16,10-9-366-16</inkml:trace>
  <inkml:trace contextRef="#ctx0" brushRef="#br1" timeOffset="203673">24653 3931 417 0,'0'0'173'0,"0"0"-64"16,0 0-3-16,0 0-20 16,0 0-41-16,0 0 25 15,-52-77-54-15,42 74 4 16,3 3-8-16,0 0-7 15,1 0-10-15,-8 22-1 0,-3 13 4 16,3 6-5-16,7-2 7 16,0-1 0-16,7-7-4 15,0-5 12-15,0-10-8 16,0-4 0-16,0-4-15 16,0-8 14-16,21 0 1 15,-8 0 1-15,12 0 22 16,-5-20-21-16,-10-2 12 15,-3-1 5-15,7-9-7 16,-14-2 50-16,7 0-26 16,-7-1-7-16,0 10 6 15,0 11-23-15,0 5 16 16,0 9-16-16,0 0-3 16,0 0-18-16,0 0-5 15,0 17-13-15,0 14 15 0,7 13 19 16,3-7-7-16,-3-3 0 15,-7-8-6-15,14-12-3 16,-7-3 0-16,0-7 4 16,-1-4-7-16,-6 0 22 15,11 0-10-15,3-15 5 16,-8-8 7-16,1-6-5 16,10-3-5-16,-10 1-2 15,0 6 13-15,7 8-4 16,-7 5-9-16,-7 9 0 15,0 3-12-15,0 0 11 16,7 0-33-16,10 26 32 0,-10 0-8 16,0 0-5-16,-7-6 12 15,13-6-8-15,-13-2-3 16,0-10 3-16,11-2 6 16,-11 0 5-16,7 0 12 15,-1-2-11-15,15-24 16 16,3-2-17-16,4-7 3 15,-4 6-5-15,-4 1 2 16,4 8 0-16,-3 7-5 16,3 11 8-16,-3 2-7 15,3 0 3-15,3 31-15 16,4 12 7-16,0 10-41 16,14-11-149-16,7-13-428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7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0 468 0,'0'0'92'0,"0"0"-85"16,0 0-7-16,306 8 0 15,-196-2-217-15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38.6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132 264 432 0,'0'0'212'0,"0"0"-94"15,0 0-17-15,0 0-11 16,0 0-23-16,0 0-31 15,0-38 20-15,0 30-14 16,0-1-18-16,0-2 26 16,0 2-21-16,0-3-8 15,0 2 5-15,-17 4-24 16,-4 0 6-16,4 6-8 16,3 0 9-16,1 0-18 0,-5 0 9 15,5 0 0 1,6 17-10-16,0 7 10 0,7 1-5 15,0 0 5-15,0 1-24 16,0-3 18-16,0-3-24 16,7-6 7-16,13-5 9 15,4-6-30-15,7-3 28 16,-10 0 12-16,10 0 4 16,-10-6-4-16,3-6 5 15,-11-2-1-15,-6 0 11 16,0 0-7-16,-7 0 6 15,0 2 4-15,0 1-13 16,0 5 26-16,0 0-23 16,-7 6 3-16,7 0 5 15,-7 0-9-15,1 0-6 0,6 0 3 16,-7 6 0-16,-4 11-5 16,11 0 5-16,0 4 0 15,0-1-5-15,0-6 4 16,11 0-1-16,9-6-42 15,-6-5-74-15,10-3-44 16,-3 0-59-16,-14 0-97 16</inkml:trace>
  <inkml:trace contextRef="#ctx0" brushRef="#br0" timeOffset="444">263 196 369 0,'0'0'160'15,"0"0"-40"-15,0 0-28 16,0 0-14-16,0 0-35 16,0 0-31-16,-7-21-2 15,7 21-10-15,0 0 0 16,0 0-1-16,24 6 7 15,-3 9 2-15,3 1-8 16,-4 2 0-16,1 2 0 16,-4-1 6-16,-3 1-6 0,0 4 0 15,-4-8-1-15,-3 2-5 16,-7-10 6-16,0-2 0 16,0-3-5-16,0-3 16 15,-17 0-4-15,-4 0-1 16,7 0 0-16,-3 0 9 15,17-9-15-15,0-17 2 16,0-2-9-16,0-6 15 16,7-1-4-16,24 1-4 15,0 3-1-15,7 5-3 16,-11 11 4-16,-3 10-26 16,-10 5-24-16,-7 0-58 0,-7 8-30 15,0 15-384-15</inkml:trace>
  <inkml:trace contextRef="#ctx0" brushRef="#br0" timeOffset="581">263 196 229 0</inkml:trace>
  <inkml:trace contextRef="#ctx0" brushRef="#br0" timeOffset="842">263 196 229 0,'306'-21'251'0,"-306"21"-127"0,0-3-34 0,0-1-3 16,0 4-31-16,0 0-30 15,0-1 14-15,7 1-36 0,6 0-3 16,1 0 10-16,3 0-4 16,-3 22-5-16,10-2-2 15,-17 6 4-15,14-6 6 16,-14 0-10-16,-7-6 0 15,10-5-2-15,-3 0 4 16,-7-9-2-16,0 0 5 16,0 0-3-16,0 0 30 15,0 0-4-15,0-9-9 16,0-14 26-16,0-2-18 16,0-11 6-16,0-3-10 15,13-4-16-15,25 1-14 0,0 5 7 16,-10 10-128-16,-15 10-65 15,-13 8-400-15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1.4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15 495 0,'0'0'223'15,"0"0"-68"-15,0 0-31 0,0 0-35 16,0 0-23-16,0 0 12 15,0-17-43-15,0 17 12 16,0 0-25-16,0 0-20 16,0 0 17-16,0 11-16 15,0 22-3-15,0 9 47 16,0 0-32-16,0 5 15 16,0 4-12-16,0 3-17 15,6 6 27-15,8 0-28 16,3 5 3-16,4 2 10 15,3-2-1-15,-17 10-8 16,7-1-4-16,-7 0 11 16,-7 1 5-16,0-6-16 0,0-4 0 15,0-2 0 1,0-6 11-16,0-5-11 0,0-7 0 16,0-7 7-16,0-4-8 15,-7-5 1-15,0-4 0 16,7-5-3-16,0-2 10 15,0-4-7-15,0-7 0 16,0 1 9-16,0-6-13 16,0 4 4-16,0 2 0 15,0 4-5-15,0 2 13 16,0 0-8-16,-7 3 0 16,7 3 4-16,0-6-7 15,-7 4 3-15,7-4 0 0,0-3-2 16,0-5 10-16,0 0-8 15,0-6 0-15,0 0 1 16,0 0-5-16,0 0 4 16,0 0 0-16,0 0-1 15,-17 0-12-15,10 0-57 16,-14 0-160-16,-10-3-181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4.9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0 559 0,'0'0'277'0,"0"0"-140"16,0 0 5-16,0 0-13 15,0 0-57-15,0 0-14 16,0-12-35-16,0 12-7 15,0 18 8-15,0 8-11 16,0-1 25-16,0 4-19 16,0 2-19-16,0 9 33 15,-7 2-25-15,7 7 1 0,-7 6 20 16,7-1-22-16,0 6 14 16,0 6-17-16,0-1-2 15,0 1 7-15,0 3-9 16,0-3 0-16,0 5 9 15,7 6-1-15,0 3-8 16,-7 0 12-16,10-3-3 16,-10 1 13-16,0 2-21 15,0-3 0-15,0 0 7 16,0-15 2-16,7-15-4 16,-7-10-6-16,7-11 3 15,-7-15-6-15,7 1 3 0,-7-10 0 16,0-2 0-16,0 0 11 15,0 0-11-15,0 0 0 16,0 0 8-16,7 0-10 16,-7 0 2-16,0 0 0 15,7 0-2-15,-7 0 7 16,0 0-6-16,0 4 1 16,0-2-5-16,0 1-4 15,0 0 9-15,6 3-4 16,-6-6 1-16,0 0-37 15,0 0-3-15,11 0-44 16,3-3-118-16,16-40-227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6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0 519 0,'0'0'192'15,"0"0"-85"-15,0 0 2 0,0 0 2 16,0 0-58-16,0 0 24 16,0-2-30-16,7 19-35 15,-1 18 65-15,1 8-31 16,10 5-6-16,-10 1 14 15,7 5-39-15,0 0 18 16,10 6-10-16,-17 3-21 16,7 0 34-16,3 6-31 15,-10-4 0-15,6 7 20 16,5 0-16-16,-5-7-3 0,-6-2 7 16,7-9-8-1,-14-7 11-15,0-2-16 0,7-4 0 16,-7-5 7-16,0 2 6 15,0-4-12-15,0-3-1 16,0 1 10-16,0-1-9 16,0 1-1-16,0-2 0 15,0-1-1-15,0 3 10 16,0-3-9-16,0-4 0 16,0-2 6-16,0-2-12 15,0 1 6-15,0-5 0 16,0 6 3-16,0-3 0 15,0 0-3-15,0 0 0 16,0-2 8-16,0-2-13 0,0-4 5 16,0-1 0-16,0-2-3 15,0-3 8 1,10-1-5-16,-10-5 0 0,0 0 10 16,0 0-18-16,0 0 8 15,0 0 0-15,0 0-7 16,0 3 5-16,0-1-56 15,0-2-170-15,0 0-451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0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26 679 0,'0'0'200'0,"0"0"-112"16,0 0 35-16,0 0-3 15,0 0-71-15,0 0-3 16,0 0-18-16,-24 0-17 0,10 0 14 15,0 11-19-15,-10 18-2 16,4 5 10-16,-4 8-7 16,10 2-7-16,7 2 0 15,7 0 3-15,0-7-13 16,14-7 8-16,31-9 1 16,-1-11-5-16,8-12 8 15,-14 0-2-15,-1 0 15 16,-9-24-12-16,-4-10 14 15,-10-12-8-15,0-5 22 16,-14-3 12-16,0 2-35 16,0 9 14-16,-14 6-22 15,-24 15 10-15,-7 7-13 0,18 9 3 16,-4 6-13 0,10 0-35-16,11 11-97 0,10 21-130 15,0 2-191-15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1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17 590 0,'0'0'175'0,"0"0"-71"0,0 0-51 16,0 0 2-16,0 0-25 15,0 0-28-15,147-18 14 16,-123 36-16-16,-10 4-4 16,-7 4 1-16,-7 4 2 15,0-3 1-15,0 2 0 16,0-3 2-16,0-6 5 0,-14-7-7 16,7-3 0-1,1-8 0-15,6 2 8 0,0-4-8 16,0 0 0-16,0 0 4 15,0 0 9-15,0 0-11 16,0 0 0-16,20 5 9 16,11 1-4-16,-3 5-1 15,10 1-6-15,6-1 5 16,-13 6-9-16,-3 6 4 16,3-3 0-16,-18 3 15 15,-13-3-12-15,0-2 3 16,0-4 1-16,-27 0-5 0,-18-3 30 15,-10-5-26 1,-3-3-6-16,6-3 4 0,7 0-4 16,18 0-61-16,3 0-188 15,17 0-258-15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2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14 809 0,'0'0'158'16,"0"0"-24"-16,0 0-13 15,0 0-42-15,0 0-15 16,0 0-58-16,-7-23 6 16,7 31-12-16,0 21 1 15,0 8 1-15,0 7-2 16,0 1 0-16,0-2 5 16,38-6 2-16,7-8-7 15,13-15 0-15,-6-14 4 0,0 0-5 16,6 0 6-16,-13-28-5 15,-8-4 28-15,-16-3-11 16,-4-2 34-16,-17 3-9 16,0 3-31-16,0 8 25 15,0 6-27-15,0 8-3 16,0 9 13-16,0 0-19 16,0 0-3-16,0 14 0 15,0 24 3-15,0 7-8 16,0 7 8-16,0-1 0 15,7 2-5-15,14-3-46 16,3-10-92-16,-3-5-117 16,-4-15-206-16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3.6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45 749 0,'0'0'116'16,"0"0"21"-16,0 0-44 16,0 0-7-16,0 0-20 15,0 0-41-15,-14-25 3 16,59 18-19-16,13 5 14 15,7-1 23-15,4-2-38 16,-17 5 19-16,-8-3-1 0,-23 3-21 16,-4 0 26-1,-17 0-18-15,0 0-6 0,0 0 2 16,0 0-2-16,0 0-9 16,0 20 2-16,0 14 0 15,0 6 14-15,-10 6-14 16,10 2 2-16,0 1-1 15,0-1 7-15,0-3-16 16,0 5-58-16,0-7-137 16,0-6-139-16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38:53.4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327 1179 493 0,'0'0'131'0,"0"0"-47"15,0 0 30-15,0 0-31 16,0 0-7-16,0 0-25 16,-24-74-43-16,24 74 25 0,0 0-33 15,-7 0-2-15,7 2-7 16,-7 27 3-16,0 8 6 16,0 6 0-16,7-1 12 15,0-4-10-15,0-4-2 16,0-11 0-16,14-11-8 15,17-8 6-15,3-4 2 16,11 0 0-16,17-10 10 16,-11-22 1-16,8-5-11 15,-14-5 0-15,-8-1 4 16,-2-1 9-16,-11 5-12 16,-17 1 16-16,-7 9-17 0,0 4 50 15,0 11-23-15,0 2-17 16,-14 6-8-16,-10 6 3 15,17 0-5-15,0 0 0 16,7 3-5-16,0 22-5 16,0 8 10-16,0-2 0 15,0 2-12-15,14 0-1 16,10-2 13-16,-3 1 0 16,3-1 0-16,-4 3-7 15,-2-5 7-15,-12-1 0 16,1-4-12-16,-7-5 16 15,0-1-4-15,0-7 0 16,-13-2-38-16,-42-9 3 0,-11 0-31 16,-9 0-112-16,-11-4-148 15</inkml:trace>
  <inkml:trace contextRef="#ctx0" brushRef="#br0" timeOffset="328">251 609 507 0,'0'0'121'0,"0"0"-72"16,0 0-49-16,0 0 13 15,0 0 34-15,0 0-46 16,-65 121 8-16,65-87-9 15,0-8 7-15,7-10-3 16,31-6-2-16,6-10 0 16,-6 0 22-16,-4 0-13 15,-9-6 53-15,-12-16 10 16,1-4-32-16,-4-1 32 16,-10-1-38-16,0-1-33 15,0 3 2-15,-10 9-5 16,-17 9-6-16,2 5-11 15,5 3-106-15,20 0-70 16,0 11-311-16</inkml:trace>
  <inkml:trace contextRef="#ctx0" brushRef="#br0" timeOffset="1010">1853 1373 417 0,'0'0'169'0,"0"0"-10"16,0 0-24-16,31-149-6 15,-31 110-42-15,-17-4-44 16,-21-1 30-16,4 13-47 0,-4 5-4 16,0 11 4-1,1 13-21-15,2 2 2 0,-10 0-7 16,1 28 0-16,6 18-9 16,0 12 12-16,17 2-3 15,15 0 0-15,6-9-4 16,0-9-4-16,20-7-11 15,18-12-17-15,14-11 30 16,-8-10-32-16,8-2 38 16,-7 0-1-16,-1-26 10 15,1-7 2-15,-17-8-11 16,-4-2 6-16,-18-2 18 0,1 2-17 16,-7 12 27-1,0 13 7-15,0 8-32 0,0 6 25 16,0 4-34-16,-7 0-3 15,-6 14-8-15,2 24 5 16,11 11 6-16,0-1 0 16,0-3 13-16,38-4-29 15,14-5 11-15,17-4-63 16,27-11-48-16,7-19-173 16,7-2-299-16</inkml:trace>
  <inkml:trace contextRef="#ctx0" brushRef="#br0" timeOffset="4783">6849 893 289 0,'0'0'107'15,"0"0"-27"-15,0 0 69 16,0 0-97-16,0 0-22 0,0 0-1 16,162-12-16-16,-73 10 41 15,1-2-27-15,6 2-15 16,-7 2 19-16,-6-3-29 16,-25 0 15-16,-13 0 2 15,-17-5-18-15,-4 2 35 16,-17-3-6-16,-7 1 1 15,0-3 12-15,0-5-39 16,-21 3 2-16,-24-2-1 16,1-1 6-16,-1 1-7 15,7 3-4-15,17 4 0 16,4 5-6-16,10 0 12 16,7 3-6-16,0 0 0 15,0 0-11-15,0 0 10 0,14 0-18 16,24 0 19-16,0 0 5 15,13 0 0-15,1 9-5 16,-7 2 13-16,-1 7-6 16,-6 3 9-16,-10 3-14 15,-11 2 2-15,-10 0 2 16,-7-3 4-16,0 5-10 16,-14 2 0-16,-62 3-6 15,-41-2-154-15,-48-2-651 16</inkml:trace>
  <inkml:trace contextRef="#ctx0" brushRef="#br0" timeOffset="1506">2758 1262 481 0,'0'0'91'16,"0"0"-1"-16,0 0-6 16,0 0 13-16,199-146-47 15,-140 111-49-15,-15 4 45 0,-13 5-17 16,-17 0 19 0,-14 0-8-16,0 4-37 0,0-4 38 15,0 6-17-15,-21 3-21 16,-10 9 0-16,4 8-3 15,-11 0 0-15,14 0-1 16,-3 0 13-16,9 20-17 16,18 2 5-16,0 7-6 15,0 8-5-15,18 0 4 16,26 6 7-16,8 0 0 16,-1 0 4-16,1-3-14 15,0 0 7-15,-1-9-22 16,-13-2 19-16,-11-9-14 15,-16-6 20-15,-11 0-1 16,0-5-1-16,0 0 0 0,-31-7-8 16,-14 2 10-1,-6-4-7-15,6 0-54 0,14 0-67 16,3-6-82-16,28-27-422 16</inkml:trace>
  <inkml:trace contextRef="#ctx0" brushRef="#br0" timeOffset="3170">3734 655 601 0,'0'0'197'0,"0"0"-101"0,0 0 30 16,0 0-8-1,0 0-74-15,0 0-24 0,-27-36-8 16,13 80-12-16,-3 14 20 15,10 1-15-15,0 8 10 16,7 1-15-16,0 7 3 16,0-1-5-16,0-8 2 15,0-6 0-15,14-17-3 16,3-8-36-16,4-13-35 16,-8-14-26-16,11-8 9 15,-17 0 29-15,0 0-14 16,-7-20 5-16,0-10 32 15,-14-8-29-15,-37-5 54 0,-11-1 11 16,4 0 6 0,-1 4 24-16,14 9-13 0,8 1 17 15,23 14 20-15,7 4-15 16,7 3 23-16,7 6-59 16,51 2 16-16,32 1 5 15,13 0-20-15,0 0 0 16,-7 0 8-16,-13 0-3 15,-25 0 5-15,-20 0-11 16,-7 10 9-16,-10-4-4 16,-15-1-5-16,-6-1 0 15,0-2-7-15,0-2 19 0,0 0-12 16,0 0 9 0,0 0-3-16,0 0 20 0,0 0-19 15,-20 0-6-15,-11 0 19 16,3 3-11-16,-3 8-9 15,-6 9 0-15,9 8-1 16,-3 5-10-16,11-2 11 16,20-3-5-16,0-2 2 15,0-3-25-15,20-3 27 16,18-6-19-16,-10-8 2 16,2-6 6-16,-5 0 16 15,2-6-4-15,-3-16 22 16,-17-6-21-16,7-5 20 15,-14-4 10-15,0 3-8 16,0 3 36-16,0 7-22 0,-7 13-1 16,0 6-8-1,0 5-22-15,-10 0-7 0,3 5 1 16,0 30-6-16,8 4-1 16,6 4 7-16,0-5 0 15,20-10-10-15,25-5 19 16,13-9-9-16,1-10 0 15,10-4 8-15,-4 0 0 16,-7-6-8-16,4-17 0 16,-10-2 5-16,-8-4 7 15,1-3-11-15,-10 3-1 16,2 3 4-16,-6 7-10 0,-10 7 6 16,-4 6 0-16,-3 6-8 15,0 0-1-15,3 0 9 16,-3 0 0-16,-1 15-4 15,-6-7-15-15,4 1 19 16,-11-6 0-16,0-1-12 16,0-2 19-16,0 0-7 15,0 0 0-15,0 0 7 16,0 0 1-16,0-14-8 16,-18 3 0-16,-9-3-5 15,-4 2 10-15,10 6-5 16,-10 4 0-16,7 2-10 15,10 0-5-15,-16 25 12 16,16 15 3-16,0 3-6 16,14 0 9-16,0-6-3 0,0-6 0 15,14-7-28-15,24-7 14 16,6-9-14-16,15-8 20 16,-1 0-7-16,11 0 24 15,-4-14-9-15,-13-11 0 16,-1-7 12-16,-13-11 3 15,0-11-1-15,-17-9 21 16,-4-6 22-16,-17-2-34 16,0 2 27-16,0 18 3 15,-17 10-30-15,3 15 36 16,0 16-53-16,7 4-2 16,-3 6-2-16,10 0-2 0,-7 26 0 15,-7 25-7-15,1 14 14 16,-5 4-15-16,12 3 8 15,6-6 0-15,0-4-5 16,0-5 16-16,0-8-11 16,0-6 0-16,0-5-1 15,0-10-19-15,6-8 19 16,-6-6-6-16,11-9-6 16,-11-1-5-16,0-4 18 15,20 0 2-15,1-32 16 16,17-7-21-16,0-7 3 15,0 0 0-15,-1 0-5 16,-9 3 19-16,-4 8-14 0,-3 7 0 16,3 12-1-1,-11 9-18-15,1 4 1 0,3 3-41 16,4 0 25-16,-7 3-42 16,-7 20 62-16,-7 8-28 15,0 7-10-15,-21-1 43 16,-24 2 9-16,-6-1-3 15,6-6-12-15,7-9 22 16,24-7-7-16,1-4 0 16,13-6 4-16,0 0-16 15,0-1 12-15,7-5 0 16,37 3 2-16,22-3 12 0,9 0-14 16,15 0 0-1,6 0-10-15,-24 0-16 0,4 0-182 16,-25-14-177-16</inkml:trace>
  <inkml:trace contextRef="#ctx0" brushRef="#br0" timeOffset="3725">6048 487 479 0,'0'0'94'16,"0"0"2"-16,0 0 3 15,0 0 2-15,0 0-80 16,0 0-1-16,24-135-9 16,11 124-2-16,9 5 9 0,-6 4-18 15,-7 2 1-15,-3 0 16 16,-4 0-9-16,-17 2-8 15,0 21 0-15,-7 9 5 16,0 8 2-16,0 5-7 16,0 4 0-16,-14 2 9 15,-24-2 2-15,0 3-11 16,0-4 0-16,11-3 13 16,3-2-12-16,10-4-1 15,14-6 0-15,0-4-4 16,0-5 13-16,0-6-9 15,14-3 0-15,3-4 7 16,-3 0-19-16,-7-2 12 0,-1 3-62 16,-6 1-116-16,0 2-233 15</inkml:trace>
  <inkml:trace contextRef="#ctx0" brushRef="#br0" timeOffset="4160">6093 1398 469 0,'0'0'141'0,"0"0"-61"16,0 0 7-16,0 0-19 15,0 0 0-15,0 0-38 16,0-59-24-16,0 59-6 16,0 2-7-16,0 18 7 15,0 6 0-15,7-3 9 16,17-3-12-16,-10-3 3 16,17-3 0-16,-4-4-12 15,-3-5 19-15,4-5-7 16,-4 0 0-16,-10 0 9 15,-1-3 5-15,-13-20-7 16,0-3 16-16,0-1 45 16,-7-1-42-16,-20 9 10 0,-4 2-30 15,-7 10 10-15,11 0-32 16,-4 7-38-16,17 0-77 16,-3 0 35-16,17 0-90 15,31 0-63-15</inkml:trace>
  <inkml:trace contextRef="#ctx0" brushRef="#br0" timeOffset="17521">8510 641 760 0,'0'0'120'16,"0"0"7"-16,0 0-28 0,0 0 1 15,0 0-47-15,0 0-50 16,0 0-3-16,0 0-1 16,-17 14 1-16,17 32-2 15,0 8 8-15,0 3-4 16,-14 6 0-16,7 0 9 15,0-3-5-15,-6-6-6 16,13-10 0-16,0-13-3 16,0-14 9-16,0-8-6 15,0-9 0-15,0 0 7 16,0 0 10-16,0-11 1 16,0-26 34-16,0-27-17 15,20-15-35-15,1-19 23 0,3-19-23 16,21-11 10-1,13-7-8-15,-6 9-2 0,-8 14 0 16,1 27-1-16,-31 19 7 16,10 23-6-16,-17 14 0 15,0 13 9-15,6 10-20 16,5 6 10-16,20 0-12 16,3 0 4-16,28 31-6 15,3 15 14-15,-10 8-5 16,-4 6-14-16,-20-3 10 15,-24 1 4-15,-14-4 6 16,0-5-12-16,0-6 7 16,-38-8 4-16,-7-5 0 15,-6-7-32-15,-1-3 12 0,0-3-54 16,8-3-36-16,6 3-18 16,10 1-109-16,4 2-140 15</inkml:trace>
  <inkml:trace contextRef="#ctx0" brushRef="#br0" timeOffset="18345">9050 1138 267 0,'0'0'302'16,"0"0"-140"-16,0 0 25 0,0 0-66 15,0 0-20-15,0 0-35 16,14-105-15-16,17 70-2 16,7-5-32-16,6 3 17 15,-16 6-28-15,-11 0 3 16,-3 8 11-16,-1 5-13 16,-13 6-5-16,0 7 2 15,0 5 3-15,0 0-13 16,0 0 6-16,0 0-11 15,0 11 10-15,0 21-8 16,-13 8 9-16,-1 3 0 16,7 0 7-16,7-5-13 0,0-5 6 15,0-4-2-15,0-6-6 16,28-6-11-16,9-9 5 16,8-4 8-16,0-4 6 15,20-4 7-15,11-33-7 16,6-9 0-16,-10-11 10 15,-6-2-2-15,-22-4-7 16,-19-9 13-16,-19-5-12 16,-6-3 29-16,0 3-23 15,-13 11-6-15,-25 20 26 16,7 12-25-16,10 11 8 16,-3 15-4-16,17 2 2 15,0 6-12-15,-6 0 3 0,-4 50-9 16,-4 26-2-16,7 15 11 15,14 1 0-15,0-4 0 16,0-8 3-16,21-11-10 16,23-12 7-16,1-11-5 15,0-15-1-15,-7-11-18 16,-4-14 10-16,4-6 10 16,0 0 4-16,0-9 4 15,-1-25-4-15,-9-9 0 16,3-6 3-16,-4 1 2 15,-10 2-5-15,-17 8 0 16,0 16 8-16,0 11-1 16,0 5-7-16,0 6 1 15,0 0-8-15,-30 17-9 0,-15 23 16 16,-7 15 0-16,1-4 7 16,30 0-15-16,11-6 8 15,10-1 0-15,0-7-10 16,31-6 4-16,20-8 3 15,18-15-30-15,3-8-42 16,4 0-9-16,-25-22-69 16,-30-18-80-16,-21-6-278 15</inkml:trace>
  <inkml:trace contextRef="#ctx0" brushRef="#br0" timeOffset="18802">9325 564 231 0,'0'0'296'0,"0"0"-196"15,0 0-34-15,0 0 24 16,0 0-51-16,0 0-34 16,-24-20 15-16,3 20-19 0,8 0 12 15,-11 0-10-15,17 0 8 16,0 14-7-16,0 3-4 16,7 0 0-16,0 0 1 15,0-2-1-15,0-4 0 16,14-5 1-16,17-6 6 15,-4 0 22-15,11 0 0 16,-7-8 8-16,-10-10 24 16,3-8-8-16,-18 1 0 15,-6-3 0-15,0 2-24 16,0 4-8-16,-30 7-21 16,-15 5-14-16,-7 10 4 15,8 0-104-15,6 10-81 0,17 24-105 16</inkml:trace>
  <inkml:trace contextRef="#ctx0" brushRef="#br1" timeOffset="30453">31 2682 506 0,'0'0'125'16,"0"0"-70"-16,0 0-10 16,0 0 38-16,0 0-22 15,0 0-21-15,0 9 9 16,14-9-45-16,24 0 23 16,34 0-12-16,31 0-10 0,31 0 30 15,31 0-19-15,11 0-14 16,16 0 13-16,18 0-12 15,3 0-3-15,4 0 2 16,-4 0 13-16,-21 6-15 16,-33 3 0-16,-18-1 0 15,-38-6-3-15,-21 2 3 16,-16-4 0-16,-8 0-2 16,0 0 11-16,-13 0-5 15,-14 0-4-15,-17 0 6 16,-7 0-12-16,-7 0 6 15,0 0-15-15,-14 0-57 16,-58 0-165-16,-49 2-303 0</inkml:trace>
  <inkml:trace contextRef="#ctx0" brushRef="#br1" timeOffset="32673">103 2774 103 0,'0'0'183'0,"0"0"-73"15,0 0-24-15,0 0 15 16,0 0-66-16,0 0 21 15,-7-11 3-15,7 11-7 16,0 0 26-16,0 0-28 16,0 0-5-16,0 0 23 15,0 0-42-15,0 0 10 16,0 0-11-16,0 0-19 16,0 5 21-16,0 16-26 15,0 7 28-15,-6 8 35 16,6 5-44-16,0-1 9 15,0 4-5-15,0 1-19 16,0 6 26-16,0 9-31 0,0 17 0 16,0 18 35-1,0 16-24-15,0 6 34 0,-7 4-11 16,0-1-30-16,-3 3 24 16,3 5-27-16,7-5-1 15,0-11 13-15,0-18-2 16,0-13-11-16,0-13 0 15,0-5 13-15,0-6-19 16,0 1 6-16,0-5 0 16,-7 1-2-16,7-10 13 15,0-10-11-15,0-11 0 16,0-9 7-16,0 0-9 16,0-4 2-16,0-3 0 15,0 4-3-15,0 4 12 0,0 8-9 16,0 8 0-16,0 10 8 15,0 7-10-15,-7 1 2 16,7-1 0-16,-7 4 7 16,7-4 6-16,0-5-13 15,0-3 0-15,0 0 13 16,0-2-15-16,0 2 2 16,0-1 0-16,0 4 2 15,0-3 4-15,0-3-6 16,0-11 0-16,-7-8 10 15,7-8-15-15,0-6 5 16,0-4 0-16,0 0 0 16,0 0 16-16,0 0-16 0,0 0 0 15,0 0 5-15,0 0-8 16,0 0 3-16,0 0 0 16,0 0-4-16,0 0 5 15,0 0-1-15,14 0 0 16,44 0 1-16,18-9-7 15,20-2 6-15,1 2 0 16,-1 4-9-16,-7 1 4 16,7-1 5-16,8-4 0 15,13 1-10-15,3-1-7 16,7 1 15-16,-10-2-8 16,-7 2 1-16,10 0-6 0,-10-1 15 15,4 4 0-15,-11-1 1 16,-14 0-11-16,-16 6 10 15,-5 0 0-15,-9 0-13 16,-1-3 13-16,8 0 0 16,16-2 0-16,1-1 8 15,6-2-18-15,-10 2 10 16,-3 0 0-16,-11 0-8 16,-20 0 14-16,-14 4-6 15,-11-2 0-15,4 0 6 16,-17 0-13-16,7 1 7 15,3 0 0-15,4 1-7 16,-7-1 17-16,3 0-10 16,-3 0 0-16,10 0 7 15,3-1-14-15,4-1 7 0,-10 3 0 16,-14-2-9-16,3 2 16 16,-3-1-7-16,-7 1 0 15,0-1 11-15,0 3-18 16,0 0 7-16,0-5 0 15,0 4 0-15,0-5 7 16,7-2-7-16,0-7 0 16,-7 0 13-16,6-7-16 15,-6-4 3-15,0 0 0 16,0-5-4-16,0-3 12 0,0-9-8 16,0-9 0-1,0 1 9-15,-6-9-12 0,-1-3 3 16,-7 0 0-16,4-8-6 15,-11-1 9-15,7-2-3 16,-3 3 0-16,-10 4 13 16,9 2-20-16,-9 3 7 15,-11 4 0-15,7-2-8 16,-3-3 16-16,3-6-8 16,0 4 0-16,3-4 11 15,11 0-13-15,-4 9 2 16,8 0 0-16,-4 5-6 15,3 7 14-15,0 0-8 16,4-1 0-16,-4 1 13 16,14-7-7-16,0-2-6 0,0-1 0 15,0-4-8-15,0 2 12 16,0 0-4-16,0 5 0 16,0 4 13-16,0 3-19 15,0 4 6-15,0 5 0 16,0 1-9-16,0 1 13 15,0 0-4-15,0 3 0 16,0 2 15-16,0 1-25 16,0-1 10-16,0 1 0 15,0 2-10-15,0 6 14 0,7 4-4 16,0 4 0 0,3 6 13-16,-10 1-18 0,0 2 5 15,0 3 0-15,0 0-11 16,0-1 12-16,0 0-1 15,7-7 0-15,-7-1 18 16,7 0-24-16,-7 4 6 16,0 5 0-16,0-2-10 15,0 5 11-15,0 0-1 16,0 0 0-16,0 0-10 16,7 0 9-16,0 11-111 15,-1 20-69-15,12 10-10 16,-12-2-69-16,1-5-142 15</inkml:trace>
  <inkml:trace contextRef="#ctx0" brushRef="#br1" timeOffset="34171">327 4852 103 0,'0'0'153'16,"0"0"-77"-16,0 0-1 15,0 0 25-15,0 0-40 16,0 0-7-16,0 0-13 0,-45 9 2 16,31-6 14-16,14-3-26 15,-10 6 4-15,3-1-18 16,-7 1-14-16,8 3 12 15,-1-7-14-15,7 4 0 16,-7-3 2-16,-4-3 11 16,11 0-13-16,0 0 0 15,0 0 9-15,0 0 1 16,0 0-7-16,0 0 0 16,0 0 22-16,0 0-25 15,0 0 17-15,0 0-11 16,0 0 0-16,0 0 25 15,0 0-31-15,0 0-4 16,0 0 1-16,25 0 6 16,33-9 12-16,31-2-15 0,21 0 3 15,18-1 10-15,19 4-13 16,-6-1 0-16,0 3 6 16,0-2-2-16,0 2-4 15,0 0 0-15,0 0 9 16,7-2-8-16,-7 2-1 15,0-5 0-15,-17 2-4 16,-11-2 9-16,-23 0-5 16,-11 2 0-16,-17-3 0 15,-18 6-2-15,-9 4 2 0,10-1 0 16,6 3-6 0,18-3 11-16,10-3-5 0,10 1 0 15,1-4 7-15,-15 4-11 16,-16-5 4-16,-14 10 0 15,-32-5-2-15,4 5 4 16,-17-3-2-16,0-3 0 16,0 4 6-16,0-4-5 15,7-1-1-15,0 2 0 16,14-3-7-16,-11 2 18 16,4 0-11-16,-14 3 0 15,0-3 4-15,0 1-11 16,-31-4-81-16,-27-2-169 15</inkml:trace>
  <inkml:trace contextRef="#ctx0" brushRef="#br1" timeOffset="35258">0 4206 308 0,'0'0'174'0,"0"0"-63"0,0 0-9 16,0 0-35-16,0 0-40 16,0 0 20-16,21-40-30 15,10 32-5-15,0 2 29 16,-4 3-29-16,4 0 6 15,7-3 5-15,7 1-23 16,13 2 32-16,14-3-30 16,35-2 2-16,17 2 16 15,17 0-15-15,0 3 3 16,-7 1 0-16,0-2-2 16,-31 4 1-16,-7 0-7 0,-6 0 0 15,-8 0-4-15,-3-2 9 16,-3-2-5-16,-4 2 0 15,-3-1 10-15,-11-2-11 16,8 1 1-16,-11 0 0 16,3-6-2-16,-6 5 4 15,-14-1-2-15,-4 1 0 16,-3 5 13-16,-7-4-18 16,-3 1 5-16,-8 1 0 15,5-2-4-15,2 2 8 16,11-1-4-16,7-2 0 15,3-5 10-15,14 5-13 16,-20-3 3-16,9 1 0 0,-20 5-9 16,-10-4 12-16,-7 3-3 15,0 0 1-15,0 0 12 16,3 2-13-16,-3-3 0 16,7-2 0-16,-7 3-2 15,17-3 2-15,-4-3 0 16,4 4 0-16,-3-3 12 15,3-1-10-15,-10 3-2 16,0 3 0-16,-14 1-5 16,0 2 9-16,0-3-8 15,0 0-5-15,-45 3-119 16,-14-5-81-16,-23 1-224 0</inkml:trace>
  <inkml:trace contextRef="#ctx0" brushRef="#br1" timeOffset="35867">296 3491 194 0,'0'0'121'16,"0"0"-51"-16,0 0 13 16,0 0-39-16,0 0-16 0,0 0 27 15,-96-57-29-15,89 49 27 16,7-1 3-16,0 4-28 15,-7-1 17-15,7 3-23 16,0 3-3-16,0-3 18 16,0 0-27-16,0 0 16 15,0 0-4-15,0-3-20 16,0 4 34-16,0-4-20 16,0 4-13-16,14-2 6 15,37 2 5-15,25-1-14 16,34 3 0-16,45-3 10 15,23-1 5-15,22-1-14 16,3 2-1-16,-11 3 13 0,1 0 1 16,-18 0-13-1,-10 0-1-15,-24 0 9 0,-24 0-13 16,-28 3 4-16,-13-3 0 16,-11 0-4-16,-6 0 15 15,3 0-11-15,-4 0 0 16,-6 0 10-16,-1-5-12 15,-20-3 2-15,-10 4 0 16,-14-2-3-16,-7 3 12 16,0-2-18-16,0 5 9 15,0 0-72-15,-14 0-52 16,-17 0-187-16</inkml:trace>
  <inkml:trace contextRef="#ctx0" brushRef="#br1" timeOffset="37113">757 5201 588 0,'0'0'121'0,"0"0"-14"15,0 0-2-15,0 0-29 16,0 0-11-16,0 0-45 15,-24-5 9-15,24 5-8 16,0 0-19-16,-7 14 24 16,-14 15-16-16,4 11 6 15,3 3 22-15,7 5-22 16,-7 3 4-16,8-8-12 16,-5-5 1-16,4-9-6 15,7-13-3-15,0-4 0 0,0-12 7 16,-6 0-1-16,6 0 10 15,0-14 21-15,-7-21-9 16,7-13 3-16,0-15-28 16,0-9-1-16,7-8 1 15,17 0 3-15,-4 2-6 16,1 4 0-16,3 14-1 16,7 15-11-16,-11 16 5 15,5 12-7-15,-12 11 11 16,15 6-27-16,-4 0 20 15,7 0 2-15,-4 23-12 16,-3 2 17-16,-3 10-21 16,-7 5-9-16,-4 3 22 0,-10 3-25 15,0-3 29-15,0-1 4 16,-31-1-13-16,-14-13 12 16,1-8-25-16,13-9 6 15,17-11 15-15,0 0 8 16,14 0 0-16,0 0 4 15,0 0 4-15,0 0-16 16,0-5-19-16,0-4 15 16,21 3 6-16,10 6 12 15,0 0-5-15,-4 0-1 16,4 0 1-16,-3 24-4 16,-4 4 3-16,-4-2 0 0,-2 3-3 15,-11-7 3-15,-7-5 0 16,0 3 0-16,0-8 9 15,-25-1 2-15,-26-5-11 16,-21-6-3-16,-11 0-31 16,18 0-85-16,20 0-47 15,14 0-24-15,24 0-396 16</inkml:trace>
  <inkml:trace contextRef="#ctx0" brushRef="#br1" timeOffset="37496">1076 5264 225 0,'0'0'296'16,"0"0"-168"-16,0 0-32 16,0 0 24-16,0 0-60 15,0 0-34-15,0-29-5 16,0 29-20-16,0 0 0 15,0 18-1-15,-10 10-1 16,10 1-4-16,0-4 6 16,0-2-1-16,0-3 0 15,17-8 1-15,-3-7-2 16,0-5 1-16,-4 0 0 0,4 0 8 16,0 0-4-1,-8-7 9-15,-6-14 27 0,0-2-29 16,0-3 18-16,0 3-19 15,-6 3-8-15,-22 6 1 16,4 6-3-16,3 8 0 16,4 0-27-16,10 0-93 15,0 16-61-15,7 8-167 16</inkml:trace>
  <inkml:trace contextRef="#ctx0" brushRef="#br1" timeOffset="37593">1076 5264 157 0</inkml:trace>
  <inkml:trace contextRef="#ctx0" brushRef="#br1" timeOffset="37819">1076 5264 157 0,'251'40'375'0,"-251"-46"-304"0,0 1 16 0,0 5 16 0,0 0-68 16,0 0-35-16,-6 0-2 15,-12 8 2-15,18 15 20 16,-7 0-18-16,7 0 5 15,0-3-6-15,0-4-1 16,0-1 0-16,25-9-3 16,2-3 5-16,4-3-2 15,-10 0 25-15,3 0 2 16,-11-6 14-16,-13-13-6 16,0-2-3-16,0-2-5 0,-6 4-22 15,-32-1 2-15,0 5-7 16,10 6-77-16,4 0-32 15,24 1-90-15,0 0-326 16</inkml:trace>
  <inkml:trace contextRef="#ctx0" brushRef="#br1" timeOffset="38321">1661 5043 508 0,'0'0'178'0,"0"0"-46"15,0 0-26-15,0 0-32 0,0 0-38 16,0 0-30-16,0-36-2 16,0 36-4-1,0 29 1-15,7 10 6 0,0 10-4 16,-7 5-3-16,0-5 24 16,0-3-22-16,0-6 18 15,0-9-20-15,0-14 8 16,0-5-13-16,0-9 5 15,0-3 0-15,0 0 35 16,0 0-31-16,0 0 19 16,0-20-23-16,0-4 11 15,0 2-22-15,0-4 11 16,17-3 0-16,3 1-10 0,11 8 18 16,-17 5-8-1,-7 9 0-15,0 6-16 0,0 0 2 16,17 0-16-16,-3 15 19 15,-15 8 4-15,5 0-20 16,-11 3 14-16,0 2 12 16,0-5-28-16,-31 0 20 15,17-9 5-15,-3-2 4 16,10-7 3-16,7-2 5 16,0 4-8-16,0-5 0 15,0 3 6-15,7 1-4 16,17-1-2-16,21-5-19 15,20 0-94-15,4 0-126 0,3-7-263 16</inkml:trace>
  <inkml:trace contextRef="#ctx0" brushRef="#br1" timeOffset="38504">2135 5247 493 0,'0'0'81'0,"0"0"-40"16,0 0 8-16,0 0-29 15,0 0-19-15,0 0-1 16,124-8-6-16,-79 2-200 16</inkml:trace>
  <inkml:trace contextRef="#ctx0" brushRef="#br1" timeOffset="38734">2476 4978 84 0,'0'0'440'0,"0"0"-327"16,0 0-16-16,0 0 14 15,0 0-40-15,0 0-56 16,0-23-15-16,0 40-2 15,0 23 2-15,0 6 24 0,0 3-17 16,0 2 15-16,0-5-22 16,0-3-2-16,0-11-65 15,0-7-360-15</inkml:trace>
  <inkml:trace contextRef="#ctx0" brushRef="#br1" timeOffset="39409">1276 4266 385 0,'0'0'160'16,"0"0"-70"-16,0 0 24 16,0 0-32-16,0 0-30 15,0 0-27-15,20-57-21 16,-13 57-8-16,11 6-4 16,-18 22 8-16,0 4-1 0,0 4 13 15,0 2-1-15,0-6 16 16,-25-1-20-16,5-5 12 15,13-3-12-15,-3-9-7 16,10-3 14-16,0-2-6 16,0-3-8-16,0 0 0 15,0-6 5-15,10 0 3 16,35 0-5-16,20-9-2 16,24-23-1-16,1-5-149 15,-18-5-177-15</inkml:trace>
  <inkml:trace contextRef="#ctx0" brushRef="#br1" timeOffset="40016">1032 3631 581 0,'0'0'121'0,"0"0"-48"16,0 0 12-16,0 0-30 15,0 0 5-15,0 0-40 16,51-72 10-16,-37 59 2 16,0 1-31-16,-4 7 21 15,-10 1-9-15,14 4-4 16,0 0-14-16,-1 0 8 16,11 0-3-16,-3 0 4 15,-4 0 6-15,-10 0-13 16,0 0 3-16,-7 12-20 15,0 8 20-15,0 6 6 16,-7-1-4-16,-17-4 5 0,3-4 6 16,8-5-12-16,13-4-1 15,-11-3 1-15,11 4-9 16,0-3 8-16,0 3 0 16,0-2-8-16,11 0 12 15,9-4-4-15,4 3 0 16,-10-1 5-16,7 1-12 15,-4-1 7-15,-10-1 0 16,0-2-4-16,-7 1 8 16,0 6-4-16,0 2 0 15,-14 3 0-15,-24 1-8 16,-7-4-23-16,1-5-101 16,-1-6-23-16,14 0-134 15</inkml:trace>
  <inkml:trace contextRef="#ctx0" brushRef="#br1" timeOffset="40555">1259 2866 73 0,'0'0'471'16,"0"0"-357"-16,0 0-31 16,0 0 15-16,0 0-16 15,0 0-50-15,10-95 31 16,-10 95-63-16,0 0 3 15,0 0-7-15,0 18 8 16,0 7 2-16,-10 7-1 16,-4-4 3-16,14 1 1 15,0-1-9-15,0-5 0 16,0-7-2-16,0-6 8 0,14-10-6 16,17 0 0-1,0 0 8-15,-4-10 11 0,-3-8-15 16,-3-3-4-16,-4 1 9 15,-10 0 0-15,0 5-9 16,-7 10 9-16,0 2-5 16,0 3 29-16,0 0-33 15,0 0-14-15,0 0 14 16,0 31-16-16,0 13 16 16,0 4 0-16,-7 7 7 15,0-4 0-15,7-3-7 16,-10-2-26-16,-4-8-175 15,-7-7-586-15</inkml:trace>
  <inkml:trace contextRef="#ctx0" brushRef="#br1" timeOffset="55421">5233 5124 495 0,'0'0'116'0,"0"0"-24"15,0 0-3-15,0 0 7 16,0 0-42-16,0 0-5 15,-37-17 20-15,37 17-10 0,0-3 13 16,0 3-23 0,0 0-33-16,0 0 23 15,0 0-36-15,0 0-2 0,0 0-1 16,0 0 1-16,0 0-1 16,13 0 0-16,-2 0 1 15,9 3 0-15,4 9-1 16,4-4 0-16,-4 3 3 15,-3-2 5-15,3-1-5 16,-4 1-3-16,-6-3 5 16,10-4-10-16,4 4 5 15,-4 0 0-15,13-4-1 16,-2 4 12-16,20-2-11 16,-4-2 0-16,1-2 5 0,0 0-13 15,6 0 8 1,-6 0 0-16,-8 0 5 0,1 0 3 15,-7 0-8-15,7 0 0 16,-1 0 3-16,1 0-7 16,0 0 4-16,-4 0 0 15,-3 0-3-15,13-2 10 16,-6-2-7-16,0 2 0 16,-1-4 4-16,1 4-8 15,-14 2 4-15,-3 0 0 16,2-4-3-16,1 2 10 15,4-2-7-15,10 2 0 16,-1-1 6-16,8 0-9 0,-8-1 3 16,-6 2 0-1,7-1-3-15,-7-2 9 0,0 2-6 16,-4 0 0-16,-3-3 7 16,7 1-12-16,-11-4 5 15,4 4 0-15,0-5-4 16,-3 2 11-16,10 3-7 15,-8-2 0-15,-9-1 6 16,10 2-10-16,-3 1 4 16,2 2 0-16,1-3-4 15,-3 1 9-15,3 1-5 16,7-2 0-16,6 1 5 0,-2-6-12 16,13-4 7-1,-21 1-4-15,-3 0-30 0,-31-1-192 16,-14 1-300-16</inkml:trace>
  <inkml:trace contextRef="#ctx0" brushRef="#br1" timeOffset="56694">5196 4801 16 0,'0'0'312'15,"0"0"-192"-15,0 0-54 16,0 0 22-16,0 0-32 15,0 0-17-15,0 0 20 16,0 0-29-16,0 0-15 16,0 0 4-16,0 0-18 15,6 0 38-15,-6 0-28 16,7 0-7-16,4 6 24 16,2 0-25-16,1-1 7 15,10 4-4-15,-3-1 1 0,3 1 13 16,3-1-13-16,11 1 4 15,-7-3 25-15,4-3-30 16,9 5 18-16,1-5-4 16,0 2-14-16,6-1 25 15,1-2-25-15,3 2 10 16,3-4 2-16,1 0-15 16,-1 0 8-16,4 0-3 15,-3 0-4-15,-8 0 15 16,-6 0-19-16,-7 0 1 15,3 0 6-15,-10 0-3 16,7 0-4-16,-1 0 0 16,-2-4 8-16,10-2-8 0,-1 1 0 15,8-4 0-15,-1 4-1 16,-13-1 4-16,7 0-3 16,-14 3 0-16,-17 3 9 15,10 0-12-15,-11 0 3 16,1 0 0-16,10 0-5 15,-3 0 13-15,17-2-8 16,-7-4 0-16,3 0 3 16,4 1-1-16,-7-4-2 15,-4 0 0-15,11 1-3 16,-7-2 12-16,-10 2-9 16,-4 0 0-16,-3 2 9 0,-1 1-6 15,1-1-3-15,10-5 0 16,-3-1 8-16,3-3-3 15,-3-2 5-15,10 3 13 16,-18 1-20-16,4 0 9 16,4 5-12-16,-14 1 1 15,0 2 1-15,3 3-2 16,-3-1 0-16,0 3 0 16,7-3 2-16,-7 3-4 15,-1-3 2-15,12 0 0 16,-12-3-7-16,8-3-27 15,-7 1-135-15,-7 2-108 16,0 1-515-16</inkml:trace>
  <inkml:trace contextRef="#ctx0" brushRef="#br1" timeOffset="58186">5189 4470 86 0,'0'0'209'0,"0"0"-121"16,0 0 2-16,0 0-15 0,0 0-15 16,0 0 14-16,7-9-25 15,-1 9 20-15,-6-3-25 16,0 3-31-16,0 0 20 16,0 0-29-16,0 0 1 15,0 0 4-15,7 0-2 16,-7 0-1-16,11 0-2 15,2 0 3-15,1 0 4 16,10 0-9-16,-3 6-1 16,3 2 24-16,-10-2-19 15,6 2 8-15,-3-5-11 16,-3 0 8-16,10 0-2 0,4 0-6 16,10 0-1-16,-1 0 31 15,8-3-28-15,0 3 23 16,-11-3-16-16,11 2-6 15,-7-2 2-15,13 0-8 16,1 0 0-16,-1 0 7 16,18 0 2-16,3 0-8 15,4 0-1-15,-4 0 5 16,11 0-6-16,-8 0 1 16,-16 0 0-16,-7 0 0 15,-8 0 7-15,1 0-7 16,-7 0 0-16,6 0 6 15,-9 0-11-15,3 0 5 16,-1 0 0-16,8 0-1 0,0 0 7 16,6 0-6-16,1 0 0 15,6 0 5-15,-6 0-6 16,-14-2 1-16,-7 2 0 16,-11-3-1-16,-13 3 9 15,0 0-8-15,10-3 0 16,-3 3 1-16,0-3-7 15,3 3 6-15,4-3 0 16,3 3 3-16,-4-3 4 16,4 0-7-16,-3-2 0 15,-7 0 6-15,3 4-4 16,-3-5-2-16,0 0 0 16,-8 1 14-16,12-4-12 0,-5 1 19 15,11 0-14-15,-17 1-1 16,0 1 6-16,0 1-12 15,0-5 0-15,0 5 0 16,0-3 10-16,3 3-10 16,-3-4 0-16,0-3 10 15,0 4-6-15,0-7-4 16,10 6 0-16,3-2-3 16,4 0 6-16,-3 0-3 15,0-4 0-15,3 7-25 16,-17-1 0-16,-7 9-60 15,0 0-85-15,-45-3-352 16</inkml:trace>
  <inkml:trace contextRef="#ctx0" brushRef="#br1" timeOffset="59627">5123 4065 350 0,'0'0'123'0,"0"0"-91"16,0 0 23-16,0 0 10 16,0 0-27-16,0 0-6 15,0 0 17-15,0 0-36 16,0 0 16-16,0 4-11 15,7 2 3-15,0 2 7 16,7 0-26-16,-7 2 5 16,10 1 17-16,-3-2-19 15,6-4 7-15,4 4 1 16,7 0-9-16,-3 2 12 0,17 0 1 16,6-3-11-16,8-2 16 15,2-2-8-15,5-2 9 16,-8-2 2-16,4 0-21 15,-10 0 15-15,-1 0-14 16,8 0-2-16,-15 0 7 16,15-12-6-16,17-2 1 15,-11 0 0-15,4 0 2 16,-11 5 0-16,-6 1-7 16,-8 2 0-16,-6 3-5 15,-3 0 12-15,2 1-7 16,-6-2 0-16,7-2 8 15,-3 4-7-15,-5-4-1 16,8 0 0-16,-10 4-2 16,3 0 8-16,0-2-6 0,-11 4 0 15,4-4 3-15,-3 4 0 16,-7 0-3-16,17 0 0 16,-18-2-1-16,18 2 3 15,-10-3-2-15,10 1 0 16,-10-4 9-16,10 1-2 15,0-2-5-15,3-1 0 16,-3 5 17-16,-7-2-14 16,-10 0 0-16,6 4-5 15,-13-3 6-15,10 4-2 16,-17 0-4-16,14-2 0 16,0-4 11-16,3-2-10 0,11-4 9 15,3 3 5 1,-11 1-12-16,11-4 4 0,0 3-7 15,-10 2 1-15,10-2-4 16,-4-1 4-16,-3 3-1 16,-3-2 0-16,10-3 6 15,-11 4-5-15,11 2-1 16,-24 0-54-16,-7 4-258 16</inkml:trace>
  <inkml:trace contextRef="#ctx0" brushRef="#br1" timeOffset="61643">4707 5264 467 0,'0'0'184'16,"0"0"-41"-16,0 0-2 15,0 0-48-15,0 0 29 16,0 0-45-16,7-74-14 16,-7 70 8-16,0 4-53 15,0 0 9-15,0 0-25 16,0 0 14-16,0 0-30 15,0 10 14-15,7 15 0 16,0 7-9-16,3-1 19 16,-3 2-10-16,0-8 0 0,0 0 7 15,-7-2-18-15,0-3-101 16,0-3-96-16,0-5-101 16</inkml:trace>
  <inkml:trace contextRef="#ctx0" brushRef="#br1" timeOffset="62144">4797 4581 229 0,'0'0'173'16,"0"0"-151"-16,0 0-13 15,0 0 7-15,0 0 54 16,0 0-20-16,20 0-19 15,-13 0 31-15,17 0-23 16,-17 0 17-16,0 0 5 0,0 0-39 16,-7 0 3-16,0 0-25 15,0 11 3-15,0 12-9 16,0 9 12-16,-14-1 3 16,-6 6 3-16,-11-8-11 15,17-7 14-15,14-7-15 16,0-7 0-16,0-5 8 15,0-3-2-15,0 0-5 16,0 0 14-16,0 0 7 16,14 0 17-16,17-21-39 15,-11 8 7-15,-6-1-16 16,3 2-3-16,-10 6-120 16,-7 1-91-16</inkml:trace>
  <inkml:trace contextRef="#ctx0" brushRef="#br1" timeOffset="62665">4669 4266 476 0,'0'0'106'0,"0"0"9"15,0 0-48-15,0 0-11 16,0 0-6-16,0 0-48 16,45-37 10-16,-45 37-12 15,24 0 0-15,-10 0-11 16,0 3 13-16,10 8-2 15,-10 1 0-15,-1-1 3 16,-6-2-4-16,-7-1 1 16,0 4-32-16,0-1 31 15,0 3-13-15,0 1 14 16,0-1 12-16,-7-5-4 16,7-3 1-16,0-6-9 15,0 0 6-15,0 0 3 16,0 0-6-16,0 0 0 0,0 0 7 15,0 0 0-15,0 2-10 16,0 7 0-16,0-1 3 16,0 1-7-16,0-4 4 15,0 1 0-15,0 3-6 16,0 0 13-16,0-1-9 16,0 4 2-16,-13 1-26 15,-18 3-16-15,-4-8-77 16,-3-7-144-16</inkml:trace>
  <inkml:trace contextRef="#ctx0" brushRef="#br1" timeOffset="63091">4700 3821 153 0,'0'0'234'16,"0"0"-198"-16,0 0-27 15,0 0 35-15,0 0-7 16,0 0 6-16,0 53-7 0,0-35-31 16,0-4 28-1,0-3-25-15,0 1-3 0,0-6-4 16,14-4 21-16,0 2-22 15,3-4 5-15,-3 0 4 16,0 0 8-16,3-15-15 16,-10-7-1-16,0 4 48 15,6-2-17-15,-13 5 43 16,0 7-25-16,0 2-20 16,0 6 15-16,0 0-45 15,0 0-15-15,0 23 10 16,0 17-7-16,0 17 12 15,0 5 0-15,0 10-42 16,0-5-100-16,0-10-255 16</inkml:trace>
  <inkml:trace contextRef="#ctx0" brushRef="#br1" timeOffset="63947">7812 4383 520 0,'0'0'126'16,"0"0"-36"-16,0 0 0 15,0 0-32-15,0 0 10 16,0 0-48-16,24-43-6 0,4 38 3 16,23-4-7-1,18 3-10-15,27-3 6 0,8 2 2 16,12-2 0-16,-9-3-8 15,-28 1 0-15,-27 2 3 16,-35 3 10-16,-17 1-13 16,0-7 44-16,0-5-26 15,-45-3-17-15,0-3-1 16,-13 1 0-16,3 2 3 16,3 5 10-16,18 7-13 15,10-1 0-15,10 6 9 16,14 1-9-16,0 2 0 15,0 0-4-15,0 0-5 0,21 2-13 16,24 18 22 0,-1 3 12-16,8-5-5 0,-7 2 0 15,-8-1-7-15,-6 4 0 16,-3 3-7-16,3 3 6 16,-11 1 1-16,-2 5 0 15,-12 2 3-15,-6 1-12 16,0-5 7-16,-17 2-13 15,-34-3-74-15,6-10-158 16,4-4-322-16</inkml:trace>
  <inkml:trace contextRef="#ctx0" brushRef="#br1" timeOffset="64426">9177 4024 797 0,'0'0'154'16,"0"0"-19"-16,0 0-28 15,0 0-55-15,0 0-37 16,0 0-3-16,-24 77-12 16,24-6 3-16,0 6 12 15,0-2-7-15,0-7-8 16,0-8 1-16,0-8-1 15,0-15 10-15,0-15-10 16,0-10 0-16,0-9 10 0,0-3 0 16,0 0-6-16,0 0 5 15,0-29 80-15,-7-16-83 16,-6-15 3-16,-1-9-5 16,-10-8 9-16,10-12-12 15,-3-5-1-15,10 3 0 16,7 8-12-16,0 16 10 15,0 19 2-15,0 14 0 16,7 17-20-16,10 5 7 16,-3 9 9-16,10 3-6 15,3 0 3-15,-13 0-16 16,17 15 17-16,-17 11 4 0,3 10-40 16,-10 7 16-1,-7 6-35-15,0 8-2 0,0 4-42 16,-7-2-106-16,-24 1-81 15</inkml:trace>
  <inkml:trace contextRef="#ctx0" brushRef="#br1" timeOffset="65474">9524 4421 567 0,'0'0'179'0,"0"0"-59"16,0 0-25-16,0 0-2 0,0 0-47 15,83-172 0-15,-45 112 11 16,7-8-56-16,-4-10 25 16,3-2-23-16,-6 3 3 15,-14 6 3-15,-17 8-1 16,-7 13-8-16,0 11 33 15,-7 13-28-15,-24 6 13 16,0 8-18-16,11 10-7 16,-4 2-1-16,3 5-2 15,-10 38 10-15,-3 24 3 16,10 16 9-16,10 14-9 16,14 3-3-16,0-1 0 0,0-12-3 15,7-22 3-15,24-19 0 16,-4-21-3-16,11-10 2 15,0-15 1-15,0 0 4 16,13 0 1-16,15-31 11 16,9-12-13-16,4-12-3 15,4-2 2-15,-18-3 10 16,4 9-6-16,-31 7-6 16,-11 19 0-16,-3 17-9 15,-10 8 9-15,0 0-5 16,3 19 1-16,4 19-12 15,-7 2 14-15,3-3-4 16,-10-3-21-16,-1-11 14 0,1-9-29 16,0-8 23-16,-7-4 10 15,0-2 2-15,0 0 7 16,0 0 3-16,0-16 6 16,0-13-14-16,-7-3 5 15,-6 4 0-15,-1 8 0 16,-3 5 0-16,10 13-4 15,-14 2-24-15,4 0 1 16,-4 17 20-16,-10 17 7 16,11 9 0-16,13-5-3 15,7-2-27-15,0-7-5 16,0-9-4-16,0-8-5 0,7-7 15 16,13-5 9-1,11 0 20-15,-10 0 10 0,3-17-3 16,-10 0 4-16,10 3 10 15,-17 2-13-15,0 6 16 16,-1 4-24-16,1 2 0 16,0 0-3-16,17 0 1 15,-10 24 2-15,10-3 0 16,-3 8-1-16,17-1-8 16,13-8 9-16,8-8 0 15,9-12 2-15,5 0 10 16,-5-21-12-16,-26-21 7 15,2-5-4-15,-13-20 43 16,-17-7 13-16,-7-4-1 0,-7-3 15 16,0 10-43-16,-14 12 25 15,-24 10-19-15,11 20-33 16,10 12 34-16,3 17-37 16,14 0-7-16,0 23 3 15,0 40-9-15,-14 23 13 16,14 14 0-16,0 0-9 15,0-9 8-15,0-14-77 16,0-16-38-16,14-15-7 16,17-15-76-16,-11-16-118 15</inkml:trace>
  <inkml:trace contextRef="#ctx0" brushRef="#br1" timeOffset="66068">10969 4069 381 0,'0'0'113'0,"0"0"-72"16,0 0 51-16,0 0-47 16,0 0-11-16,0 0-34 15,-28-35 10-15,80 35 16 16,13 0-5-16,18 0 2 16,-1 0 15-16,-10 0-35 15,-10-2 29-15,-21-18 17 16,-3-3-8-16,-7-5 41 15,-10-1-20-15,-11-3 8 0,-10 6 38 16,0 3-51-16,0 9-4 16,0 10-25-16,-10 0-23 15,10 4-1-15,0 0-4 16,0 0-7-16,0 8-9 16,-7 21 20-16,7 14-4 15,0 3 0-15,0 2 13 16,0 1-25-16,7-10 12 15,10-9-23-15,10-11 18 16,11-7-31-16,0-12 36 16,7 0 0-16,6-14 7 15,1-23 6-15,-14-6-13 16,-11-6 0-16,-3-3 12 0,-17 1 0 16,-7 5-2-1,0 9 10-15,0 9-13 0,-13 10 9 16,-5 10-16-16,18 5 0 15,0 3-4-15,0 0-5 16,0 11 8-16,0 27-1 16,0 10 4-16,24 6-12 15,4 6 10-15,3 3 0 16,7-6-7-16,-11-2 11 16,4-13-4-16,-7-7 0 15,-17-12 9-15,-7-9-30 16,0-5 0-16,-31-3-98 15,-41-6-9-15,-24 0-127 0,-25 0-438 16</inkml:trace>
  <inkml:trace contextRef="#ctx0" brushRef="#br1" timeOffset="69238">16797 1424 757 0,'0'0'151'16,"0"0"-64"-16,0 0 41 15,0 0-65-15,0 0-8 16,0 0-46-16,223-114 2 16,-144 114-8-16,4 17-3 15,-18 17 4-15,4 15-6 16,-18 17 3-16,-13 14-1 16,-17 17 0-16,-21 6 1 15,0 3-7-15,-31 0 6 16,-41-1 0-16,-18 1 0 0,-6 0 0 15,0-3 0 1,13-8 2-16,39-10 4 0,16-5-1 16,21-17-5-16,7-6 2 15,0-11-6-15,21-12 5 16,17-1-1-16,13-11 1 16,21-5 10-16,4-6-6 15,7-3-3-15,-11-4-2 16,-3-2 14-16,-35 2-7 15,-3-1 11-15,-7-1 11 16,-24 1-20-16,0 0 23 16,0 0-8-16,0-1-13 15,0 1-2-15,0 3-9 16,0 0-10-16,-24 10 10 0,-7 14 2 16,3 13 12-16,-9 19-14 15,16 18 0-15,-3 17 8 16,17 21 2-16,7 10 3 15,0 15 28-15,0 15-27 16,0 11 14-16,0 7-21 16,0 7 2-16,0 1 17 15,0 5-24-15,0-1 11 16,-7 6 9-16,-24-2-20 16,-7-6 21-16,-6-12-3 15,-8-8-18-15,-6-12 12 16,-8-17-9-16,-9-17 4 0,2-23-1 15,12-24-3-15,2-31 5 16,1-25-10-16,-1-17 0 16,-23-2-7-16,-21-50-27 15,-1-31-79-15,-2-39-283 16</inkml:trace>
  <inkml:trace contextRef="#ctx0" brushRef="#br0" timeOffset="19702">11326 744 677 0,'0'0'104'16,"0"0"-41"-16,0 0 21 16,0 0-10-16,0 0-54 15,0 0-4-15,-161-23-16 16,130 57 1-16,7 4-10 16,10 2 10-16,7 2-1 0,7-4 0 15,0-4-2 1,14-9-3-16,24-10 5 0,-1-10-9 15,8-5 9-15,-17 0 7 16,2 0 3-16,-16-16 11 16,3-10-3-16,-10-9 48 15,-7-5-16-15,0 1-23 16,0-4 9-16,-38 5-19 16,1 10 2-16,-1 8-11 15,3 14 1-15,5 6-10 16,-1 0 1-16,3 0-14 15,11 23 11-15,10 8-16 16,7 9 9-16,24 1-7 16,35-7-10-16,30-3 24 0,7-13-8 15,0-13-9-15,-6-5 12 16,-18 0 8-16,-20-15 0 16,-8-13 17-16,-13-3-8 15,-7-7 45-15,-17-1 1 16,-7-7 10-16,0 0-5 15,0 0-35-15,-17 10 13 16,-4 9-11-16,-3 13-16 16,11 8 21-16,13 6-32 15,0 0 3-15,0 12-7 16,0 43-23-16,-7 24 27 16,-7 27 1-16,4 20 9 15,-4 20-10-15,-7 17 0 16,-3 16-17-16,10 8 2 0,8-21-46 15,6-32-16-15,0-43-33 16,27-48 54-16,25-34 56 16,10-9 4-16,17-44-3 15,17-24 53-15,0-24-1 16,-13-1-7-16,-15-2 0 16,-40 1-37-16,-21 11 4 15,-7 8-13-15,-35 10-7 16,-47 8 1-16,-7 11-52 15,-8 11-47-15,15 15-20 16,16 12-126-16,29 4-154 0</inkml:trace>
  <inkml:trace contextRef="#ctx0" brushRef="#br0" timeOffset="20010">12557 581 540 0,'0'0'296'0,"0"0"-176"16,0 0 21-16,0 0-40 16,-96-146 5-16,89 138-39 15,7 8-49-15,0 0 9 16,0 0-27-16,0 5-19 0,0 41 18 15,0 17-4-15,14 17 5 16,-1 11 0-16,5 3 11 16,-11 1-18-16,6-6 7 15,1-9-6-15,3-18-25 16,-3-18-144-16,0-21-39 16,-7-23-107-16</inkml:trace>
  <inkml:trace contextRef="#ctx0" brushRef="#br0" timeOffset="21902">12244 735 306 0,'0'0'219'0,"0"0"-158"16,0 0-12-16,0 0-21 16,0 0-5-16,0 0 30 15,83 87-19-15,20-62 14 16,0-8-4-16,11-8-41 15,-42-9 23-15,-14 0-3 16,-27 0-9-16,-7-12 62 16,-17-16 14-16,-7-15-32 15,0-3-1-15,0-2-15 16,0 2-7-16,-24 9 6 16,3 8-12-16,4 11-1 15,10 10-21-15,0 6 2 0,7 2-6 16,0 0-3-1,-6 10 0-15,-1 28-9 0,7 13 4 16,0 9-1-16,0 0 6 16,0 1 0-16,38-4-5 15,-4-9 8-15,4-8-3 16,-7-11 0-16,-4-13 2 16,-3-7-11-16,-10-9 6 15,3 0 3-15,-3 0 11 16,0-11-4-16,10-17 2 15,-4-10-9-15,4-5 9 16,-3 3-8-16,-7 6-1 16,3 9 0-16,-10 13 0 15,0 6 12-15,-7 3-12 0,0 3 0 16,0 0-15-16,14 0 15 16,-8 23-16-16,18 6 16 15,-10-3-8-15,10 0 14 16,-3-4-6-16,-7-5 0 15,10-2 4-15,-10-6-13 16,-8-7 9-16,12-2 0 16,-5 0-9-16,1 0 26 15,17-14-17-15,0-12 0 16,-10-3 10-16,-1 1 0 16,-3-1-9-16,-10 7 2 15,-7 1 13-15,0 10-4 16,0 5-12-16,0 6 0 0,0 0 3 15,0 0-17-15,0 0 6 16,0 26 4-16,0 8-11 16,0 1 21-16,0-1-6 15,7-4 0-15,7-12-12 16,10-3 6-16,-3-9-2 16,-4-4 8-16,-3-2-11 15,6 0 21-15,4 0-10 16,7-25 6-16,-10-4 1 15,-7 0 5-15,3 4-12 16,-17 6 1-16,7 12 11 16,-7 4-4-16,0 3-7 15,0 0-1-15,7 0-13 0,-1 0 7 16,1 3-12-16,10 14 18 16,-3-3-4-16,-7 1-13 15,7-4 6-15,-14-3-5 16,7-2-29-16,3-2 41 15,-3-4-16-15,7 0 20 16,-7 0-9-16,17-4 18 16,3-16-1-16,4-5-5 15,0-4 3-15,-3 10-1 16,-4 1-5-16,-18 7 0 16,1 8 0-16,7 3 0 15,3 0-13-15,4 5 8 16,10 16 4-16,3 4-4 15,-3 4 5-15,14-6-21 0,-7-3 4 16,0-3-33-16,-11-9 29 16,4-5 15-16,-3-3 1 15,-11 0 2-15,-4 0 4 16,1-11-1-16,-14-12 13 16,0-3-8-16,0-4 9 15,0 6 16-15,0-2-20 16,-20 5 38-16,-11 8-39 15,10 5-1-15,7 8-5 16,-3 0-3-16,3 0-5 16,1 29 0-16,2-1-8 15,11 0 5-15,0-2 2 0,0-6-10 16,24-6 12-16,-3-5-30 16,17-7 32-16,-7-2-4 15,7 0 6-15,6 0 11 16,-9-8-10-16,-11-6 7 15,-11-6 54-15,-6 6-23 16,0-4 23-16,-7 10-20 16,0 2-18-16,0 3 14 15,0 3-33-15,0 0-1 16,0 0-8-16,0 26-12 16,-20 25 16-16,-18 12 0 15,0 14 9-15,10 4-13 16,4 4 4-16,17 10 0 0,7 1-3 15,0 2 4-15,25-1-1 16,9-6 0-16,-3-10 4 16,0-10-6-16,-17-19 2 15,-1-18 0-15,-6-11-3 16,-7-14 11-16,0-7-8 16,0-2 0-16,0 0 4 15,0-8 8-15,0-33-12 16,-7-24-2-16,-6-15-5 15,-1-12-15-15,-3-5-3 16,3 3 3-16,0 2-3 16,14 7 23-16,0 5-5 0,14 9 6 15,44 7-6 1,18 3-5-16,20 7 12 0,1-3-3 16,6 1 6-16,-14-2-1 15,-30 6-2-15,-15 4 0 16,-13 2 24-16,-17 10-23 15,-14 6 19-15,0 7-7 16,-14 7-7-16,-17 7 1 16,-7 4-7-16,-6 5-2 15,9 0-13-15,4 0 15 16,18 28 0-16,-5 9-4 16,12 3 4-16,6 5-7 15,0 4 7-15,30 4 0 0,29-3-10 16,6-4 17-16,4-3-7 15,-17-8 0-15,-8-10 8 16,-30-2-15-16,-14-7 7 16,0-3-8-16,-7-2 7 15,-51-6-34-15,-25-1 0 16,-13-4-58-16,-21 0-35 16,-3 0 16-16,-8-12-43 15,-2-11-128-15</inkml:trace>
  <inkml:trace contextRef="#ctx0" brushRef="#br0" timeOffset="22396">12994 287 421 0,'0'0'154'16,"0"0"-36"-16,0 0-7 0,0 0-31 15,0 0-25-15,0 0-46 16,0-21-6-16,0 21-6 16,-7 0-6-16,7 15 9 15,0-1 0-15,0 0-3 16,0-3 2-16,14-4-1 16,24-1 2-16,13-4 41 15,-6-2 2-15,-1 0 40 16,-16 0 15-16,-11-15-23 15,-10-1 12-15,0-1-27 16,-7 0-29-16,0-1-2 16,0 4-29-16,-7 7 0 0,-17-3 0 15,-4 10-8-15,-16 0-37 16,6 0-114-16,0 20-132 16,11 9-219-16</inkml:trace>
  <inkml:trace contextRef="#ctx0" brushRef="#br2" timeOffset="81101">12777 2239 641 0,'0'0'135'0,"0"0"-20"15,0 0 8 1,0 0-30-16,0 0-26 0,0 0-14 16,-20-57-48-16,20 57 5 15,-7 0-10-15,7 29-17 16,0 16 16-16,-7 13 1 15,7 7 0-15,0 4-3 16,0-4 7-16,0-2-4 16,0-8 0-16,0-15 10 15,7-9-14-15,6-13 4 16,1-10-12-16,10-8 7 16,-3 0 7-16,10 0-2 15,7-22 10-15,-1-7-5 16,8-3 1-16,-17 1-6 0,3-2 0 15,6 6-1-15,-16 1 4 16,10 6-3-16,-24 9 0 16,0 7 8-16,0 4-17 15,0 0 9-15,-7 0-25 16,6 6 2-16,12 12-13 16,-5-4 11-16,-6-3 3 15,-7-2-7-15,0-9 25 16,0 0-8-16,0 0 12 15,0 0 8-15,0 0-6 16,0-3 7-16,0-14-2 16,0-1-6-16,0 4 16 15,-7 7-11-15,-13 0-3 0,9 7-3 16,-9 0-19 0,-11 0 19-16,17 12-2 0,-17 13 6 15,11 1-8-15,13 0-14 16,7 0-20-16,0-3-18 15,0-3-2-15,0-10 45 16,13 0-24-16,11-10-7 16,-3 0 35-16,-7 0 7 15,3 0 2-15,-3 0 7 16,-14-12-2-16,7-2 32 16,0-4 1-16,-7 4-18 15,0 3 24-15,0 6-23 0,0 1-11 16,0 4 1-1,0 0-11-15,0 0-3 0,0 0-1 16,0 0-9-16,0 11 8 16,6 4 0-16,5-7-21 15,9-2 22-15,-6-6 0 16,10 0 4-16,-3 0 2 16,3 0 2-16,-3-20 4 15,3-4 16-15,-4-1-1 16,-13 0 21-16,10 2-6 15,-10 7 3-15,-7 3 23 16,0 2-41-16,0 2 0 16,0 6-18-16,0 3-1 15,0 0-8-15,0 0 2 16,0 0-10-16,0 6 5 0,7 20-9 16,7 5 10-16,3 6 1 15,4-4-30-15,10-5 22 16,-11-8 4-16,-6-6-2 15,-4-5 3-15,-10-6-19 16,0-3 26-16,0 0-9 16,0 0-21-16,0 0 17 15,0 0 14-15,-10 0 3 16,3 0-1-16,7 0 4 16,0 0-12-16,0 0 5 0,0-6-14 15,0-12 8 1,24-7 5-16,14-8 2 0,-4-6 2 15,4 0 0-15,-7-2 11 16,-17 1 7-16,6-3-7 16,-20 3 34-16,11 6-31 15,-11 5 7-15,0 12 21 16,0 6-36-16,0 11 22 16,0 0-30-16,0 0-9 15,0 0-1-15,0 20-9 16,0 17 19-16,0 9 0 15,0 5 2-15,14 3-4 16,-1-2-2-16,11-9-85 16,-3-9 11-16,3-8-88 15,-10-12-90-15</inkml:trace>
  <inkml:trace contextRef="#ctx0" brushRef="#br2" timeOffset="81269">13565 2430 238 0,'0'0'178'16,"0"0"-72"-16,0 0-54 15,0 0-27-15,0 0-24 16,0 0 7-16,230-22-8 16,-165 22-34-16,-34 0-404 15</inkml:trace>
  <inkml:trace contextRef="#ctx0" brushRef="#br2" timeOffset="82201">14135 2231 129 0,'0'0'379'0,"0"0"-345"0,0 0 41 16,0 0-14-16,0 0-5 15,0 0 2-15,-7-3-23 16,7-3-2-16,14 1-10 15,17-1-22-15,7 0 14 16,14 1-15-16,-1-2 0 16,8 5 7-16,-1 2-2 15,-6-3 0-15,-21 3-5 16,-18 0 4-16,5 0-8 16,-18 0 4-16,0 0 0 15,0 0-4-15,0 0 4 16,0 0-4-16,-11 0 4 0,-3 0 1 15,1 0 6-15,6 0-7 16,-10 0 0-16,3 0 0 16,0 3 3-16,-10 19-3 15,3 4 0-15,4 6 5 16,3 8-8-16,8 2 3 16,6 1 0-16,0 0 0 15,0-5 7-15,0-5-7 16,0-1 0-16,0-8 5 15,0-9-7-15,0-5 2 16,0-5 0-16,0-5-3 16,0 0 3-16,-7 0-13 15,-10 0 11-15,-4 0 4 0,7 0 9 16,7-7-11 0,-3-1 0-16,10 3-7 0,0 3 8 15,0-4-1-15,0-2 0 16,24 2 8-16,-3-6-9 15,16 1 1-15,-6-1 0 16,-3-2 8-16,3 2-3 16,-17 4 8-16,3-3 8 15,-10 5-4-15,0 2 17 16,-7 2-22-16,0 2-7 16,6 0-5-16,-6 0-3 15,7 0-4-15,-7 9 3 0,7 12 4 16,-7-3-2-1,0 3 2-15,0-4 0 0,0-2-4 16,11-7 10-16,-11-5-6 16,0-1 0-16,6-2 1 15,-6 0 8-15,14 0-7 16,0 0-1-16,10-2 4 16,-10-6-4-16,-1-4-1 15,5 3 0-15,-5 6 8 16,-6 0-20-16,17 3 11 15,-17 0-46-15,0 0-40 16,0 12-117-16,-7 5-377 16</inkml:trace>
  <inkml:trace contextRef="#ctx0" brushRef="#br2" timeOffset="83222">15040 2218 433 0,'0'0'125'0,"0"0"13"15,0 0-23-15,0 0-44 16,0 0-18-16,0 0-36 16,0-5-10-16,0 14 14 15,0 20-15-15,0 10 33 16,-7 8-8-16,7 4-30 0,0 3 27 16,0-3-25-16,0-5-1 15,0-9 3-15,0-13 2 16,0-13-7-16,0-3 4 15,0-8 4-15,0 0 15 16,0 0 53-16,0-5 23 16,0-33-33-16,0-10-58 15,0-16 0-15,0-1-8 16,0-6 11-16,0-3-11 16,0 5 0-16,0 3 0 15,14 12-10-15,-8 11 5 16,12 17-1-16,-5 18-2 0,8 8-37 15,10 0-12-15,7 22-41 16,6 21 5-16,-9 12-24 16,-18 2-95-16,-3-5-136 15</inkml:trace>
  <inkml:trace contextRef="#ctx0" brushRef="#br2" timeOffset="83575">14957 2479 280 0,'0'0'175'16,"0"0"-121"-16,0 0 46 15,0 0-6-15,0 0-49 0,0 0 4 16,158-20-9-16,-123 9-3 16,2-1 8-16,-6 4-38 15,-3 1 13-15,-4 0 0 16,-10 1-18-16,-7 6 19 15,-7 0-18-15,0 0 15 16,0 0 19-16,0 0-32 16,0 0 14-16,0 0-19 15,0 0-13-15,0 13 13 16,7 8-1-16,-7 8 2 16,0-3 1-16,0-4 4 15,10-2-6-15,-10-5 0 0,0-3-27 16,0-10-56-16,0-2-51 15,0 0-32-15,0 0-150 16</inkml:trace>
  <inkml:trace contextRef="#ctx0" brushRef="#br2" timeOffset="83869">15322 2222 293 0,'0'0'175'0,"0"0"-95"15,0 0-24-15,0 0-1 16,0 0-47-16,0 0 2 16,-38-11-10-16,38 18 4 15,0 3 1-15,0-2-5 16,0-2 0-16,0 0 15 0,14-6-14 16,3 0 16-16,-10 0 39 15,6 0 5-15,1-9 11 16,-4-13-30-16,-10-7-17 15,0 0-2-15,0 0-16 16,0 13-8-16,0 5 1 16,-17 11-48-16,-3 0-30 15,-11 8-37-15,10 26-33 16,-10 6-228-16</inkml:trace>
  <inkml:trace contextRef="#ctx0" brushRef="#br2" timeOffset="84717">15366 2371 435 0,'0'0'153'0,"0"0"-26"0,0 0-37 15,0 0 5-15,0 0-67 16,0 0-25-16,38-34-6 15,-10 42 0-15,3 18 3 16,13 2 2-16,-6 1 3 16,-10-1 1-16,-4 1-6 15,-4-4 0-15,-13 1-11 0,0-6 14 16,-7-8-3-16,0 0 0 16,0-7-3-16,-7-1-4 15,-13-4 7-15,-11 0-8 16,10 0-2-16,4-8-12 15,17-7 22-15,0-9-3 16,0-1 8-16,0-4-4 16,0-3-1-16,38-2 7 15,-1-3-5-15,8-3-2 16,-14 6 0-16,-3 3 1 16,-4 5 7-16,-11 11 0 15,-6 7 23-15,-7 8-20 0,0 0 9 16,0 0-20-16,0 0-1 15,0 8-6-15,0 17 14 16,0-1-8-16,0 2 1 16,0 5 0-16,0 1 1 15,7 2 0-15,0-3-1 16,10-2 0-16,-10-7 8 16,-7-2-8-16,0-5 0 15,0-4-1-15,0-2-7 16,0-6-9-16,0 0 2 15,0-1 13-15,0-2-1 16,0 0 3-16,0 0 0 16,0 0 5-16,0 0-2 0,0-2-3 15,7-18-11-15,14-11 8 16,10-8-18-16,6-4-49 16,8-5 45-16,-24 8 25 15,3 9 5-15,-10 0-2 16,-1 6 21-16,4 1 26 15,-10-1-22-15,-7 4 12 16,7-1-12-16,-7 2-9 16,0 2 24-16,0 5-13 15,0 1 3-15,0 6 7 16,0 6-32-16,0 0 13 16,0 0-21-16,0 8-18 15,0 27 16-15,0 13-1 16,0 12 3-16,-7 3-2 0,7 0 0 15,0-4-10-15,0-9-72 16,0-13-50-16,0-11-50 16,0-12-350-16</inkml:trace>
  <inkml:trace contextRef="#ctx0" brushRef="#br2" timeOffset="84905">15951 2348 294 0,'0'0'162'0,"0"0"-62"16,0 0-25-16,0 0-34 15,0 0-35-15,0 0 2 0,134-17-16 16,-89 14-22 0,13 0-80-16,-13 0-123 0</inkml:trace>
  <inkml:trace contextRef="#ctx0" brushRef="#br2" timeOffset="85390">16387 2073 502 0,'0'0'130'0,"0"0"-36"0,0 0 4 16,0 0-20-16,0 0-33 15,0 0-3-15,-51-25-41 16,30 39 7-16,-3 23-8 15,-3 11 7-15,3 7-9 16,3 5 2-16,14 3 0 16,7 0 1-16,0-12 5 15,0-7-6-15,0-17 0 0,28-9 3 16,-4-10-11-16,3-8 8 16,11 0 0-1,-7-5 25-15,3-29-18 0,-3-7 36 16,-7-7-8-16,-17-9-13 15,-7-6 23-15,0-3-38 16,-7 6-1-16,-30 6 3 16,-8 13-8-16,0 16-2 15,7 15-1-15,7 10-19 16,4 0-59-16,13 7-53 16,4 25-93-16,3 5-275 0</inkml:trace>
  <inkml:trace contextRef="#ctx0" brushRef="#br2" timeOffset="86192">16535 2308 454 0,'0'0'118'0,"0"0"-11"16,0 0-2-16,0 0-45 16,0 0-18-16,0 0-18 15,11-34-23-15,-11 34-1 0,0 0-2 16,0 8 2 0,0 21-11-16,-11 5 18 0,4 0-7 15,1-5 0-15,6-9 4 16,0-9-6-16,0-5 2 15,0-3 0-15,0-3-4 16,6 0 11-16,12 0-1 16,-5-6 4-16,-6-2 0 15,0-1 34-15,-7 5-5 16,7-3-16-16,3 4-3 16,-10 3-15-16,0 0 1 15,0 0-6-15,7 0-6 0,0 0 0 16,7 0 0-16,-7 10 6 15,17-1-5-15,-10 3-20 16,-1-6 13-16,5-3 9 16,-5-3-1-16,1 0 4 15,10 0 0-15,-3-23 3 16,10-12 10-16,-11-7-10 16,-3-7 25-16,-3-2-3 15,-7-3-1-15,-7-3 25 16,0 8-28-16,0 8 9 15,0 16 33-15,-7 10-54 16,7 9 4-16,0 6-13 16,0 0-12-16,-7 18 9 15,0 22-17-15,-10 14 20 16,4 4 3-16,6-1 5 0,7-3-16 16,0-6 3-16,0-8-54 15,7-11-2-15,13-10-50 16,4-12-34-16,-3-7-33 15,-4 0 7-15,-10-3-60 16,-7-17 128-16,0-6 103 16,-14 0 23-16,-24 1 71 15,-6-1-31-15,13 6 77 16,10 6-38-16,21 5 37 16,0 6-38-16,65-2-98 0,49 0 6 15,10-2 5 1,24-4-28-16,-8-4-1 0,-26-1-341 15</inkml:trace>
  <inkml:trace contextRef="#ctx0" brushRef="#br2" timeOffset="88879">13929 2906 542 0,'0'0'161'0,"0"0"7"16,0 0-48-16,0 0-6 16,0 0-41-16,0 0-53 15,0 0 14-15,0-7-23 16,0 7-7-16,0 0 0 16,0 21-1-16,-17 11-3 15,-18 10 15-15,-9 4-10 16,-1 3 4-16,0 2-9 0,21-3 6 15,11-2-9-15,13-6 6 16,0-6-3 0,0-1 0-16,37-5 12 0,8-8-24 15,7-6 9-15,-1-11-84 16,8-3-78-16,-15 0-226 16</inkml:trace>
  <inkml:trace contextRef="#ctx0" brushRef="#br2" timeOffset="89225">14263 3083 549 0,'0'0'173'0,"0"0"-27"0,0 0-47 15,0 0-10-15,0 0-29 16,0 0-46-16,0-23 21 15,0 23-30-15,0 0 0 16,0 0-5-16,0 5-8 16,0 19 8-16,0 14-5 15,-11 1 16-15,-3 4-12 16,8-3 2-16,-1-6-1 16,7 0 0-16,0-5 15 15,0-6-15-15,27-7 0 16,11-7 8-16,0-6-13 15,13-3 5-15,18 0-20 0,10-8-23 16,-3-22-93-16,-18 2-93 16,-20-1-440-16</inkml:trace>
  <inkml:trace contextRef="#ctx0" brushRef="#br2" timeOffset="89505">14840 2988 175 0,'0'0'527'0,"0"0"-396"15,0 0 14-15,0 0-54 0,0 0-37 16,0 0-28 0,0-18-24-16,0 34-2 0,0 12 0 15,0 7 12-15,0 7-12 16,0 1 2-16,0 3-2 15,-7-1 0-15,-3 1 0 16,3-5-98-16,7-10-147 16,0-11-551-16</inkml:trace>
  <inkml:trace contextRef="#ctx0" brushRef="#br2" timeOffset="89861">15129 3085 712 0,'0'0'126'15,"0"0"-26"-15,0 0-16 16,0 0-84-16,0 0 0 16,0 0 0-16,0 60 6 15,0-28-6-15,0 0 0 16,-7-7 0-16,0-5 2 15,7-5 13-15,0-10-15 16,0-2 0-16,0-3 3 16,0 0 28-16,0 0 71 15,0-3 8-15,0-20-23 16,-10-8-87-16,10-9 31 0,-14-6-9 16,14-3-16-16,0-8 8 15,0 7-14-15,0-4 0 16,0 12-10-16,0 13 11 15,14 13-2-15,10 10-2 16,4 6-62-16,16 0 6 16,8 26-48-16,3 14-20 15,-14 0-25-15,-17 1-168 16</inkml:trace>
  <inkml:trace contextRef="#ctx0" brushRef="#br2" timeOffset="89962">15129 3085 311 0</inkml:trace>
  <inkml:trace contextRef="#ctx0" brushRef="#br2" timeOffset="90043">15129 3085 311 0,'14'77'215'0,"-14"-77"-189"0,7 0-3 16,30 0-5-16,22 0-12 16,17 0 4-16,-4 0-10 15,-3-2-167-15</inkml:trace>
  <inkml:trace contextRef="#ctx0" brushRef="#br2" timeOffset="90444">15648 3043 461 0,'0'0'149'0,"0"0"-110"0,0 0-13 15,0 0-8-15,0 0 52 16,0 0-42-16,28 71 15 16,-28-40 6-16,0 1-39 15,0 0 15-15,10-4-18 16,-10-2 1-16,0-9 2 16,14-5-10-16,-14-9 0 15,0-3 21-15,0 0 4 16,0 0 89-16,0-7 22 15,0-15-73-15,0-13-10 0,0-5-28 16,0-6-11-16,0-2-2 16,-7-4-3-16,0 1-9 15,7 2 0-15,0 10 7 16,0 7-14-16,0 11 7 16,14 14-6-16,0 1-3 15,17 6-36-15,6 0-11 16,5 0-9-16,2 11-80 15,-6 12-12-15,-31 0-108 16</inkml:trace>
  <inkml:trace contextRef="#ctx0" brushRef="#br2" timeOffset="91344">15824 3026 258 0,'0'0'143'0,"0"0"-18"16,0 0-7-16,0 0-9 16,0 0-26-16,0 0 0 15,-28-58-29-15,28 55-8 16,-7 3 13-16,7 0-54 16,0 0 11-16,0 0-16 15,0 0-6-15,-17 0-1 0,10 9 3 16,0 13 4-1,-6 5-3-15,13 1 9 0,-7 4-6 16,7-4 0-16,0 6 9 16,0-2-13-16,0-6 4 15,0-4 0-15,0-5-6 16,13-8 3-16,8-3 3 16,10-6 5-16,-10 0-2 15,10 0 22-15,-7-3-23 16,-4-14 3-16,1-6 58 15,3-5-23-15,-3-6 30 16,-4-7-13-16,-3-1-32 16,-8-1 36-16,-6 0-41 0,0 3-3 15,0 5 16-15,-20 8-25 16,-11 3-7-16,10 7-1 16,-10 5 0-16,11 7-11 15,-4 5 11-15,3 0-4 16,4 0-8-16,-4 28-2 15,7 15-23-15,4 2-96 16,10 7-53-16,0-6-23 16,0-4-359-16</inkml:trace>
  <inkml:trace contextRef="#ctx0" brushRef="#br2" timeOffset="91758">16233 2648 531 0,'0'0'173'15,"0"0"-41"-15,0 0-21 16,0 0-3-16,0 0-59 16,0 0-23-16,-21-17 7 15,21 17-33-15,0 26 0 0,7 19 9 16,21 9-9-16,2 10 34 16,15 2-14-16,-14 2-7 15,-10 6 13-15,-14 3-18 16,-7 4-7-16,-14-1 6 15,-62 3 2-15,-27 0-18 16,-24-6-56-16,-21-6-183 16,7-8-515-16</inkml:trace>
  <inkml:trace contextRef="#ctx0" brushRef="#br2" timeOffset="95218">11653 4821 733 0,'0'0'178'15,"0"0"-47"-15,0 0-18 16,0 0-9-16,0 0-78 15,0 0-9-15,0 0-17 16,-7 0 1-16,7 34-5 16,0 9 4-16,0 8 0 0,0 4 4 15,0-3 6 1,0-1-10-16,0-8 0 0,7-7 3 16,0-9-2-16,0-13-1 15,-7-6 0-15,0-8-1 16,0 0 14-16,0 0-11 15,0 0 27-15,0-5 46 16,0-24-10-16,0-17-46 16,-14-8-1-16,7-15 3 15,7-10-16-15,0-10-5 16,0 4 1-16,0 4 12 16,14 15-20-16,-1 17 7 15,5 18 0-15,-5 14-4 16,8 15-25-16,17 2-10 0,7 0-11 15,6 22-66-15,1 18 22 16,6 0-129-16,-27 7-55 16,0-5-220-16</inkml:trace>
  <inkml:trace contextRef="#ctx0" brushRef="#br2" timeOffset="95607">11646 5041 258 0,'0'0'163'16,"0"0"-89"-16,0 0 7 15,0 0-11-15,0 0-27 0,213-17-24 16,-137 5 11-16,-4 4-19 16,11-3-10-16,-1-1 5 15,-24 3-2-15,-27 6-8 16,-24 3-15-16,-7 0-49 15,0 0 50-15,0-5-8 16,0-1 26-16,0 1 4 16,0-4 47-16,0 6 45 15,0-3 14-15,0 6-42 16,0 0 10-16,0 0-49 16,0 0-18-16,0 0-11 15,-7 0-12-15,-3 11 12 0,10 21-1 16,-7 7 7-16,7 5 0 15,0 4-6-15,0-4 0 16,0-1-1-16,0-9-14 16,0-5-35-16,0-9-139 15,0-10-81-15</inkml:trace>
  <inkml:trace contextRef="#ctx0" brushRef="#br2" timeOffset="95964">12261 4689 500 0,'0'0'125'16,"0"0"-36"-16,0 0-39 15,0 0-50-15,0 0 4 16,0 0-8-16,-24 26 4 15,24-9 0-15,0-3 7 16,24-4-5-16,-10-6-2 16,7 0 2-16,10-4 0 15,-11 0 13-15,4 0-3 16,-10-11 19-16,3-10 36 16,-10 4-8-16,-7 0 7 15,0 2-17-15,0 1-46 0,0 6-6 16,-24 5-15-16,4 3-6 15,-4 0-23-15,10 15-128 16,0 15-24-16,4 8-259 16</inkml:trace>
  <inkml:trace contextRef="#ctx0" brushRef="#br2" timeOffset="96866">12481 5204 532 0,'0'0'152'0,"0"0"-1"15,0 0-26-15,0 0-46 0,0 0 5 16,69-183-50-16,-62 143 2 16,7 0-4-16,-7 5-16 15,0 10 13-15,-7 5-21 16,0 11 2-16,0 7 9 15,0 2-16-15,0 0-3 16,0 0 0-16,0 0 2 16,0 0-12-16,17 0 8 15,-3 0-18-15,-1 20 15 16,11 6-14-16,-3 10 4 16,-14 1 11-16,10 4-11 15,-10-1 10-15,-7-6 2 0,0-4-3 16,0-2-7-1,0-12 12-15,7-7-1 0,-7-6-1 16,7-3 6-16,-7 0-2 16,17 0 6-16,-3-3 0 15,6-22 18-15,11-13-25 16,21-8 16-16,-7-5-6 16,6-1-3-16,-20 1 0 15,-3 5-1-15,-22 9-3 16,5 8 16-16,-11 12-18 15,0 6 12-15,0 5-13 16,0 6-9-16,0 0 4 16,0 0-11-16,0 0 4 15,0 26 8-15,0 8 4 16,0 6-3-16,0 0 0 0,0 3-17 16,0 0 8-16,14-6-19 15,6-6 4-15,-3-8 16 16,-10-9-19-16,0-5 27 15,-7-6-5-15,0-3 14 16,0 6-20-16,0-4 9 16,0 3-44-16,0 2 48 15,0-4-1-15,0-3 2 16,-7 0 12-16,7 0-7 16,0 0 7-16,0 0-2 15,0 0-10-15,14-10 19 16,17-15-18-16,7-8 0 0,3-13 6 15,21-11 2-15,-11-12-3 16,1-8 13-16,0-4-11 16,-15 7 17-16,-16 5-10 15,-14 15 12-15,3 9 24 16,-10 13-30-16,0 12 16 16,0 11-8-16,0 7-25 15,0 2-4-15,0 2-15 16,-17 41 15-16,3 20-6 15,1 12 19-15,-5 3-12 16,11-4-1-16,7-6-33 16,0-8-17-16,0-16-57 15,0-11-11-15,45-19-110 0,0-14-408 16</inkml:trace>
  <inkml:trace contextRef="#ctx0" brushRef="#br2" timeOffset="97050">13341 4641 362 0,'0'0'296'16,"0"0"-248"-16,0 0-38 16,0 0 20-16,0 0 15 15,268 0-28-15,-165 0-17 0,-6 0 0 16,-15 0-284-1</inkml:trace>
  <inkml:trace contextRef="#ctx0" brushRef="#br2" timeOffset="97706">14046 4881 610 0,'0'0'170'0,"0"0"-28"16,0 0-17-16,0 0-49 0,0 0-17 16,0 0-37-1,-21-37-13-15,21 37-9 0,0 0-8 16,0 26 3-16,0 5-2 15,0 6 12-15,0 0-10 16,0-5 5-16,0-3 0 16,0-7 3-16,0-8 5 15,7-5-10-15,7-6 2 16,-7-3 0-16,10 0 1 16,4 0 11-16,-1-9-2 0,11-14 6 15,0-5-11 1,-3-7 7-16,-4 1 8 0,-4 3-20 15,-2 5 23-15,-5 9-22 16,-13 8 1-16,7 9 4 16,-7 0-6-16,0 0-9 15,7 12-12-15,-7 19 11 16,0-2-2-16,0 2 11 16,0-7 1-16,0-8 5 15,0-4 3-15,7-7-8 16,3-1 0-16,-10-4 4 15,7 0 2-15,0 0-5 16,14 0 2-16,10-12 7 16,0-8-3-16,3-6-7 15,4 1 0-15,-7 4 2 0,-11 1-6 16,4 6 4 0,-17 8 0-16,0 6-2 0,0 0-1 15,0 0-21-15,0 18-10 16,10 7-25-16,-17 7 0 15,0-6-50-15,0-4 26 16,0-5-62-16,0-11-154 16</inkml:trace>
  <inkml:trace contextRef="#ctx0" brushRef="#br2" timeOffset="98069">14187 4535 139 0,'0'0'328'15,"0"0"-207"-15,0 0-20 16,0 0-37-16,0 0-25 16,0 0-38-16,-89-49-2 15,82 64-4-15,0 5 5 16,7-8-4-16,0-10-2 15,0-2 6-15,0 0 43 16,14 0 9-16,-1 0 39 16,11 0-10-16,-17-12-23 0,7 1 12 15,-14-3-37 1,0 0-22-16,0 0-11 0,0 2-2 16,0 0-4-16,-21 7-34 15,14 5-49-15,7 0-12 16,0 0-105-16,0 23-104 15</inkml:trace>
  <inkml:trace contextRef="#ctx0" brushRef="#br2" timeOffset="99469">15105 4293 524 0,'0'0'186'0,"0"0"-90"0,0 0 49 0,0 0-64 16,0 0-1 0,0 0-24-16,-28-27-34 0,22 27 13 15,-12 12-35-15,-2 30 0 16,-11 13 5-16,17 14 4 15,-10-1-6-15,17 10-2 16,7-1 9-16,0-6-5 16,0-2-5-16,0-15 0 15,0-17-1-15,24-14-9 16,-3-12 4-16,10-11-4 16,-11 0 10-16,11 0 12 15,-10-4-8-15,3-26 3 0,-3-1 24 16,10-7-22-1,-11-2 6-15,11 9-15 0,-17 5 8 16,3 9-8-16,-10 11 0 16,7 4 0-16,-7 2-6 15,10 0-19-15,-3 14-6 16,-1 9 9-16,1 3-45 16,-14-4 35-16,10 1-20 15,-10-9 43-15,0-2 8 16,0-9-14-16,0-3 15 15,0 0 7-15,0 0-4 16,0-9 63-16,-10-13-36 16,-11-4 10-16,8-1 26 0,-11 2-63 15,3 8 17 1,4 8-9-16,-4 3 0 0,1 6-18 16,-11 0 7-16,7 23-1 15,3 17-10-15,0 7-16 16,-3 4 20-16,24-5-19 15,0-10-46-15,0-7-7 16,14-11-9-16,17-10 20 16,-10-5 50-16,3-3 10 15,-11 0 8-15,5-3 20 16,-12-14-3-16,-6-6 65 16,7-3-16-16,-7 3-18 15,0 1 11-15,0 7-37 0,0 10 20 16,0 2-26-16,0 3-10 15,0 0-12-15,0 0-21 16,0 14 26-16,0 11-9 16,0 4 11-16,0-6-2 15,7-6-15-15,7-8-29 16,3-4 36-16,4-5-9 16,3 0 18-16,-4 0 8 15,11-17-2-15,-10-9 18 16,3-5 5-16,-17-3-8 15,-7 0 37-15,0 5-29 16,0 3-17-16,0 15 20 16,0 5-27-16,0 6 2 15,0 0-7-15,0 0-22 0,0 29 20 16,7 14-16-16,7 2-6 16,-14 1 12-16,0-3-36 15,0-3 19-15,0-9 4 16,-7-5-6-16,0-8 24 15,0-7-4-15,7-5-10 16,0-6 12-16,0 0 9 16,0 0 7-16,0 0 4 15,0-12-3-15,0-11 3 16,14-3-3-16,17-2 3 16,3-7 2-16,-3 1-6 15,7 0 6-15,-11-6 28 0,4-6-24 16,0-2 28-1,-10-9-26-15,-4 0 8 0,-10-1 23 16,-7 4-24-16,0 2 15 16,0 9-12-16,0 13-27 15,-7 9 29-15,-3 13-29 16,10 8 2-16,-7 0-8 16,0 25-27-16,-7 29 31 15,-10 21 0-15,10 5 9 16,8 3-7-16,6-3-2 15,0-9-26-15,0-11-16 16,0-14-122-16,6-15-19 16,8-13-99-16,10-16-270 15</inkml:trace>
  <inkml:trace contextRef="#ctx0" brushRef="#br2" timeOffset="99641">15566 4756 478 0,'0'0'167'15,"0"0"-37"-15,0 0-6 16,0 0-10-16,0 0-43 16,0 0-40-16,-21-92-28 15,62 86-3-15,14 6-15 16,-3 0-143-16,-25 0-276 16</inkml:trace>
  <inkml:trace contextRef="#ctx0" brushRef="#br2" timeOffset="100742">15982 4589 558 0,'0'0'187'0,"0"0"-70"15,0 0-10-15,0 0-7 0,0 0-46 16,0 0 7 0,-45-43-16-16,28 43-30 0,17 0 2 15,-14 0-17-15,0 31-4 16,1 17-5-16,-5 13 12 15,12 5-3-15,6-6 9 16,0-1-1-16,0-13-8 16,6-9 0-16,25-14-12 15,-3-8-15-15,3-13 20 16,0-2 7-16,-11 0 18 16,4-17-12-16,-3-23 22 15,3-8-8-15,-10-13 8 0,-7-10 37 16,-7-4-48-1,0 2 0-15,0 6 4 0,-7 16-18 16,-24 13 23-16,10 22-26 16,-3 7-7-16,-3 9 7 15,-11 7-13-15,-14 29 13 16,8 19 7-16,6 8-1 16,17 5-6-16,21-5 0 15,0 0-8-15,0-9 6 16,14-8-23-16,24-6-5 15,6-15 16-15,8-5-30 16,7-11 41-16,-1-9-5 16,4 0 8-16,-11 0 0 0,-6-25 4 15,-10-7-4 1,-5-5 7-16,-16-3-1 0,-7 5 10 16,-7 5-4-16,0 7-9 15,0 8 22-15,0 9-25 16,0 6-11-16,0 0 0 15,0 23 0-15,0 14 11 16,-7 3 0-16,0-3 3 16,0-3-10-16,7-10 7 15,0-5-13-15,0-10-1 16,0-6-16-16,21-3 30 16,10 0 0-16,0 0 1 15,-4-12 3-15,4-9-2 16,0-9-2-16,-24 7 12 0,7 0-10 15,-7 4 8-15,-7 10-6 16,0 3 4-16,0 6-10 16,0 0 2-16,7 0-9 15,0 3 5-15,10 20-5 16,-10 3-4-16,6 0 11 16,5-4-6-16,2-8 2 15,11-2-8-15,-10-10-9 16,10-2 12-16,-4 0 11 15,4-14 1-15,7-22-1 16,0-13 5-16,-17-11 29 16,-15-12 5-16,-6-5 8 15,0 0 22-15,0 2-35 0,-27 15-2 16,-4 21-3-16,0 16-14 16,24 14-1-16,0 9-14 15,0 17-14-15,0 34 12 16,7 24 4-16,0 8-4 15,0-6 2-15,0-9-17 16,0-10-13-16,14-13-55 16,17-4-37-16,4-15-4 15,2-10-92-15,15-16-58 16,-7 0-247-16</inkml:trace>
  <inkml:trace contextRef="#ctx0" brushRef="#br2" timeOffset="100890">16694 4675 419 0,'0'0'202'16,"0"0"-11"-16,0 0-37 15,0 0-103-15,0 0-51 16,0 0-109-16,175-92-226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4.7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462 82 748 0,'0'0'146'0,"0"0"-51"16,0 0 12-16,0 0-12 15,0 0-28-15,0 0-43 16,-86-63 27-16,75 58-29 16,5 2 5-16,-8 0 12 15,-7 3-36-15,-3 0 15 16,-27 0-18-16,-1 0 7 0,-6 14-11 15,-4 14 4-15,27 1 0 16,4-3-4-16,24 0-2 16,7-4 6-16,0-4 0 15,0-7-5-15,38-3-1 16,-3-2 12-16,16-6-6 16,-13 0 10-16,0 0 0 15,-14 0-10-15,-3 0 0 16,-8 3 9-16,5 17-12 15,-5 13 3-15,1 11 0 16,3 14 5-16,-3 1 7 16,-7 2-8-16,7-4-4 0,-14-5-2 15,6-4-2 1,-6-8-243-16,0-6-507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04.5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122 93 364 0,'0'0'484'16,"0"0"-413"-16,0 0-10 16,0 0-15-16,0 0-17 15,0 0 4-15,-89 6-31 16,65 28 2-16,17 9-2 16,7 3 9-16,0 0-11 15,0-2 0-15,7-9 6 16,24-6-8-16,0-9 2 15,-4-6 0-15,4-11 4 0,0-3-3 16,-10 0 39-16,10-5 3 16,-17-20-7-16,6-7 27 15,-10-3-17-15,4-11-1 16,-14-5-14-16,0-1-31 16,0 1 32-16,-31 5-29 15,-13 9 3-15,-1 16-8 16,0 14 2-16,11 7-11 15,3 0-137-15,24 31-105 16,7 0-193-16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07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73 108 332 0,'0'0'515'16,"0"0"-429"-16,0 0-5 0,0 0 41 15,0 0-51-15,0 0-5 16,-6-49-13-16,6 49-47 16,-7 0 20-16,0 0-26 15,-7 9 0-15,-10 16 2 16,17 7 7-16,0 3-9 16,7-4 0-16,0 1 10 15,0-1-9-15,0-5-1 16,21-6 0-16,3-3-5 15,21-6 13-15,-11-5-8 16,4-6 4-16,13 0 3 16,11-8 41-16,-10-18-21 0,-18-9-7 15,-3 1 34-15,-17-9-46 16,-14 1 15-16,0-1 5 16,-7 3-17-16,-38 5-6 15,-13 15-5-15,-25 20-19 16,4 0-40-16,4 29-256 15,16 17-409-15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8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705 0 122 0,'0'0'628'0,"0"0"-486"16,0 0-6-16,0 0-16 0,0 0-20 15,0 0-16 1,-7-23-51-16,7 23 3 0,0 25-13 15,0 16-21-15,0 12 51 16,0 8-26-16,0 1-8 16,7 4 31-16,7 3-46 15,-7-1 19-15,3 9-8 16,4 4-9-16,-14 7 12 16,7 4-16-16,-7-1 2 15,0-2 8-15,0-10-1 16,0-1-10-16,0-7-1 15,0-8 8-15,-7-6-3 16,7-10-5-16,-7-11 0 16,0-1-4-16,7-12 10 0,0 0-6 15,0-3 0-15,0-6 9 16,0-5-10-16,0-3 1 16,0-1 0-16,0-5-3 15,0 3 10-15,0-3-7 16,0 0 0-16,0 0 5 15,0 0-13-15,0 2 8 16,0 2 0-16,0-2-1 16,0 2 3-16,0-2-2 15,0 1 0-15,0-3-8 16,0 3 7-16,0-3-69 16,0 0-81-16,0-3-141 15</inkml:trace>
  <inkml:trace contextRef="#ctx0" brushRef="#br0" timeOffset="5724">409 1874 893 0,'0'0'112'0,"0"0"1"16,0 0 25-16,0 0-66 15,0 0-11-15,0 0-16 16,-62-105-29-16,35 105 7 16,-4 0-23-16,3 0 0 0,4 12-3 15,11 10 3-15,6 7 0 16,7-1 0-16,0 4-3 16,0 4-1-16,14-3 4 15,23 6 0-15,8 2-8 16,0 1 10-16,-1-1-4 15,-16-5 2-15,3-4-9 16,-17-6-2-16,-7-6 9 16,-7-6 2-16,0-5-9 15,0-9 6-15,-14 0 3 16,-31 0 4-16,-13 0 4 16,-1-9 3-16,4-5-11 15,21-1 0-15,10 1 2 0,24 0 10 16,0-3-9-16,0-1-3 15,24-4 7-15,27-7-10 16,8 3 3-16,16-2-4 16,-2 5 2-16,9 6-117 15,-17 6-174-15,-6 6-556 16</inkml:trace>
  <inkml:trace contextRef="#ctx0" brushRef="#br0" timeOffset="18171">69 568 817 0,'0'0'122'0,"0"0"-52"15,0 0 46-15,0 0-28 16,0 0-26-16,0 0-18 16,7-35-44-16,-14 35 0 0,-17 24 0 15,3 7 14 1,4 4-20-16,17-4 6 0,0 3 0 16,0-2-1-16,0-3 6 15,0-7-5-15,17-2 0 16,18-6 10-16,9-5-9 15,1-6-1-15,0-3 0 16,-14 0 15-16,6 0-12 16,-16-8 27-16,10-18 15 15,-17-6-27-15,-7-7 27 16,-7-10-28-16,0 0-9 16,-7 3 9-16,-38 4-16 15,-6 13-1-15,-8 11 0 16,7 18-35-16,8 0-50 15,6 26-105-15,14 17-237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7.6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533 26 436 0,'0'0'184'16,"0"0"-74"-16,0 0-15 16,0 0 13-16,0 0-45 15,0 0 32-15,-24-26-31 16,24 26-2-16,0 0 16 16,0 0-39-16,0 0 1 0,-7 11-15 15,0 18-24-15,-13 8 51 16,3 8-24-16,-4 7-14 15,7 8 30-15,4 14-42 16,10 3 19-16,0 6-10 16,0 6-5-16,0-3 4 15,17-3-10-15,-3-4 0 16,0-1 11-16,-8-1-3 16,5 1-8-16,-4-5 0 15,-7-6 10-15,6-8-10 16,1-10 0-16,0-3 0 15,0-12-1-15,-7-8 5 16,17-6-4-16,-17-8 0 0,0-4 9 16,0-5-10-1,0 0 1-15,0-3 0 0,0 0 5 16,0 0 8-16,0 0-12 16,0 0-1-16,0 0 8 15,0 0-10-15,0 0 2 16,0 0 0-16,0 0-3 15,0 0 12-15,0 0-18 16,0 0 9-16,0 0-53 16,0-12-52-16,0-22-180 15,14-15-188-15</inkml:trace>
  <inkml:trace contextRef="#ctx0" brushRef="#br0" timeOffset="18475">124 403 677 0,'0'0'203'15,"0"0"-91"-15,0 0-9 0,0 0-33 16,0 0-16-16,0 0-45 16,-58-54-3-16,37 65-6 15,4 18 1-15,-4 7-1 16,21 5 4-16,-7-2 4 16,7 5-8-16,0-5 0 15,0-4 0-15,0-3-5 16,28-12 9-16,3-6-4 15,-11-9 0-15,18-5 1 16,-14 0-1-16,4 0 12 0,3-8-10 16,-11-18 41-16,4-11-6 15,-10-3 4-15,-14-9 2 16,0 4-22-16,0-2 12 16,-38 5-33-16,-6 11 5 15,9 7-11-15,11 16 6 16,3 8-24-16,4 6-127 15,4 25-130-15,13 6-212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3.1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1172 1916 925 0,'0'0'156'0,"0"0"10"16,0 0-50-16,0 0-12 15,0 0-39-15,0 0-40 16,0-26 13-16,0 26-27 16,0 0-11-16,0 26 0 15,0 17 6-15,0 8-6 16,-10 6 0-16,10 3 10 0,0 1-14 15,0-8 4 1,0-6 0-16,10-11-2 0,18-7 5 16,9-15-3-16,15-8 0 15,-14-6 1-15,13 0 4 16,-6-8-5-16,-7-18 0 16,-11-6 30-16,-20-5-25 15,4-2 23-15,-11 1-12 16,0 4-8-16,-31 5 1 15,-14 4-9-15,0 11 0 16,1 14-9-16,-1 0-10 16,17 5-40-16,-3 29-84 0,25 0-153 15,6-5-309-15</inkml:trace>
  <inkml:trace contextRef="#ctx0" brushRef="#br0" timeOffset="-7524">591 0 509 0,'0'0'150'0,"0"0"-15"15,0 0-1-15,0 0-43 16,0 0-1-16,0 0-9 15,10-8-19-15,-10 8 15 16,0 0-34-16,0 0-5 0,0 0-8 16,0 20-23-1,0 14 22-15,0 11-3 0,0 8-23 16,0 9 31-16,0 10-19 16,0 2-3-16,7 8 17 15,-7-1-26-15,14-1 14 16,-7-3-14-16,10-2 8 15,-3-7-3-15,0-5-7 16,-14-3 1-16,6-5 1 16,1-4 11-16,-7-2-14 15,0-6 0-15,0-4 4 16,0 1-6-16,0-2 2 16,0-1 0-16,0 0 2 15,0 5 7-15,0 5-9 0,0-2 0 16,0-5 8-16,0-8 0 15,0-8-8-15,0 3 0 16,11 2 4-16,-11-1 8 16,6-2-12-16,-6-9 0 15,0-8 6-15,0-3-10 16,0-4 4-16,7 1 0 16,-7-3 5-16,0 0 3 15,0 0-8-15,0 0 0 16,0 0 5-16,7 0-6 15,0-20 1-15,10-14-45 16,11-15-62-16,10-5-192 16,-7 0-302-16</inkml:trace>
  <inkml:trace contextRef="#ctx0" brushRef="#br0" timeOffset="-586">192 1939 526 0,'0'0'243'16,"0"0"-91"-16,0 0-9 16,0 0-42-16,0 0 3 15,0 0-43-15,0 0 6 16,-110-75-2-16,103 73-50 15,7 2 5-15,0 0-20 16,0 0 8-16,-10 16-8 16,3 16 0-16,7 5 0 15,0 3 6-15,0 1 4 0,0-5-10 16,0 1 0-16,24 4 6 16,4-7-4-1,3 0-2-15,0-3 0 0,-11-5 1 16,4-3 5-16,-17-6-6 15,0-2 0-15,-7-3 9 16,0-1-10-16,0-3 1 16,-14-2 0-16,-30-3 0 15,6 0 0-15,-7-3-51 16,7 0-58-16,7 0-75 16,17-6-14-16,8-14-139 15,6-5-277-15</inkml:trace>
  <inkml:trace contextRef="#ctx0" brushRef="#br0" timeOffset="-435">96 1970 343 0,'0'0'254'0,"0"0"-129"15,0 0 1-15,0 0-11 16,0 0-69-16,0 0-28 16,89-54-18-16,-30 68-3 15,23 3-14-15,1 0-198 16,-4-5-433-16</inkml:trace>
  <inkml:trace contextRef="#ctx0" brushRef="#br0" timeOffset="11846">110 655 644 0,'0'0'168'0,"0"0"-92"0,0 0-14 15,0 0 2-15,0 0-49 16,0 0 7-16,-45 29-19 16,24 11-2-16,14 5 20 15,7-5-21-15,0-3 0 16,0-5 9-16,28-9 0 15,10-6-6-15,-7-6-1 16,7-5 2-16,6-3 25 16,-16-3-3-16,-4 0 10 0,-4 0 7 15,-6-16-7-15,3-14 47 16,-3-7-38-16,-7-6-38 16,0 0 31-16,-7-2-28 15,0-1-1-15,0 9-2 16,-14 5 4-16,-6 12-11 15,2 8 0-15,5 12-87 16,6 0-82-16,-11 7-231 16</inkml:trace>
  <inkml:trace contextRef="#ctx0" brushRef="#br0" timeOffset="12360">1200 558 723 0,'0'0'121'0,"0"0"-25"16,0 0-44-1,0 0 14-15,0 0-35 0,0 0-25 16,-110 26 34-16,103-1-38 16,0 4 10-16,7 2 8 15,0 1-12-15,0-7-2 16,20-4-6-16,11-4 7 15,4-6-10-15,-4-5 13 16,0-6-10-16,-11 0 27 16,4 0-4-16,-10-6 26 15,0-14-14-15,3-5-4 16,-17-4 17-16,0-3-37 16,0-5 23-16,0 0-20 15,-17 0-4-15,-28 5-7 16,-6 12-3-16,-1 11-18 0,0 9-8 15,1 9-158-15,6 26-121 16,31 4-632-16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44.0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382 21 198 0,'0'0'367'0,"0"0"-178"15,0 0-41-15,0 0-22 16,0 0-18-16,0 0-35 16,0 0 10-16,0-23-38 0,0 23 5 15,0 0-1-15,0 0-32 16,0 0 17-16,0 0-27 15,0 0-4-15,0 17 6 16,0 15-5-16,0 11 2 16,0 5 16-16,0 7-22 15,0 9 19-15,0 0-12 16,0 5-2-16,7 6 11 16,0-4-13-16,10 4 4 15,-3 2 5-15,-7-4-8 16,0 8 11-16,-7-7-15 15,6 0 0-15,-6-2 1 16,11-3 4-16,-4-9-5 16,-1-3 0-16,1-9 15 15,0-2-15-15,-7-6 0 0,0-6 0 16,7-5-7-16,-7-7 7 16,0-4 0-16,0-9 0 15,0-1 11-15,0-5-12 16,0 0 1-16,0 3 0 15,0 2-1-15,0 4 1 16,0 2 0-16,0 3 0 16,0 0 7-16,0-1-7 15,0-6 0-15,0 5 3 16,0-7-11-16,0 0 9 0,0 7-1 16,0-7 0-1,10 7 7-15,-3-1-9 0,0-3 2 16,-7-2 0-16,7 0-11 15,-7-4 4-15,7 1-57 16,0-6-91-16,17 0-159 16,-4-15-376-16</inkml:trace>
  <inkml:trace contextRef="#ctx0" brushRef="#br0" timeOffset="19992">28 625 756 0,'0'0'64'0,"0"0"46"16,0 0-26-1,0 0-14-15,0 0-67 0,0 0 8 16,-24 25-12-16,24 7 1 16,0 5 0-16,0 0 8 15,0 0 1-15,0-2-4 16,0-7-5-16,7-2 0 15,37-7-2-15,1-7 10 16,0-6-8-16,0-6 10 16,-1 0-6-16,-13 0 27 15,-3-9 18-15,-11-14-2 16,-3-5 18-16,-14-3-32 16,0-7 4-16,0-1 2 15,-7 5-37-15,-31-1 12 16,7 15-14-16,-7 5-2 0,4 15-7 15,-4 0-95-15,0 3-94 16,11 26-102-16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1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0 212 0,'0'0'381'15,"0"0"-242"1,0 0 0-16,0 0-12 0,0 0-53 16,0 0-12-16,0 0-25 15,-7 0-21-15,7 3 8 16,0-3-23-16,7 6 2 0,0-3 2 15,24 2-1-15,10-2 19 16,4-1-9-16,38 2-1 16,6-4 10-16,21 0-22 15,17 1-1-15,7 4 0 16,7 6-94-16,-7-1-207 16,-3 6-369-16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1.4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 78 0,'0'0'444'16,"0"0"-371"-16,0 0-26 15,0 0 1-15,0 0 18 0,0 0-16 16,31 0 1-16,27 0 18 15,25 0-20-15,33 0-4 16,12 0 5-16,-1 0-46 16,-3 0-3-16,-11 0 6 15,-10 0 2-15,0-3-18 16,-6 0-55-16,-8-2-252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1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0 479 0,'0'0'195'0,"0"0"-98"16,0 0-32-16,0 0 9 16,0 0-30-16,0 0 12 15,269 3 2-15,-180-3-36 16,7 0 4-16,0 0-26 16,14 0 0-16,7 0-1 15,4 0-13-15,-11 0-146 16,-7-3-222-16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0:46.1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20 143 635 0,'0'0'185'0,"0"0"-109"0,0 0 36 15,0 0-5-15,0 0-29 16,0 0 2-16,0 0-51 15,-42 0-4-15,56 0-25 16,45 0 24-16,30-4-14 16,21-10 10-16,31-6-18 15,7-5 24-15,17-1-26 16,-10 3 0-16,-21 5 0 16,-38 10 2-16,-44 8-4 15,-39 0-112-15,-13 0-59 16,0 12 64-16,-44 7-65 15,-8 1-144-15</inkml:trace>
  <inkml:trace contextRef="#ctx0" brushRef="#br0" timeOffset="680">814 117 166 0,'0'0'190'0,"0"0"-80"16,0 0 30-16,0 0-15 16,0 0 6-16,0 0-21 15,-110 0-40-15,110 0 6 16,0 0-46-16,0 0-11 15,0 2 14-15,0 24-26 16,0 8 69-16,0 9-16 16,-7 3-34-16,-10 5 20 15,10 7-29-15,7 4 2 16,-7-2-9-16,7 1 1 16,0-10-9-16,0-8-2 15,0-15 3-15,0-10 1 0,0-9-4 16,0-9 0-16,0 0 1 15,0 0 10-15,0 0-3 16,-21-14-8-16,-16-4 12 16,-8 1-23-16,7 5 11 15,-7 4 0-15,8 2-10 16,23 3 12-16,0 0-2 16,14 3 0-16,0 0-3 15,0 0-7-15,0 0-10 16,0 0-9-16,14 0-3 15,37 0-32-15,25-8 64 16,3-9 0-16,17-7 6 16,1 2 5-16,-15-4-8 0,-13 1-3 15,-17-1 10-15,-25 5-8 16,-3 5 21-16,-17 4 4 16,-7 9-11-16,0 0 25 15,0 3-36-15,0 0-2 16,0 0-5-16,0 0 2 15,0 12-2-15,0 19-2 16,0 9 4-16,14 3 0 16,3 0 0-16,-10-3 0 15,7-12-4-15,-8-10 7 16,8-11-10-16,-4-7 5 16,4 0-19-16,17 0 19 0,-3-18 4 15,10-14 0-15,6 0 3 16,-16 4 4-16,10 8-9 15,-14 8 0-15,-11 7 5 16,1 5-19-16,3 0 8 16,-3 0-3-16,0 17 2 15,3 11-138-15,-3 7-42 16,0-7-112-16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2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6 481 0,'0'0'192'0,"0"0"-86"16,0 0-6-16,0 0-49 15,0 0-44-15,0 0 8 16,113-3-8-16,-2 3-5 15,36 0 33-15,39 0-16 16,31 0 3-16,-18 0-22 16,-20-3-64-16,-55 3-314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3.1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29 555 0,'0'0'139'0,"0"0"-25"0,0 0-1 16,0 0-22-1,0 0-39-15,0 0 0 0,0-12-42 16,41 12-4-16,21 0 0 16,35-2-2-16,44-1-2 15,20 0 2-15,32-3 4 16,23 4-12-16,-16 2 4 15,-15 0-204-15,-23 0-184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3.5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20 502 0,'0'0'195'15,"0"0"-121"-15,0 0-34 16,0 0-3-16,0 0 14 16,0 0-13-16,261-3 10 0,-165 3-20 15,14 0-20-15,4 0 11 16,10-2-16-16,17-1-3 16,13 0 0-16,25-1-92 15,14 2-126-15,6-1-361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3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14 469 0,'0'0'173'0,"0"0"-78"15,0 0 18-15,0 0-38 0,0 0-39 16,0 0 4-16,175 6-16 16,-79-6 20-16,18 0-16 15,16 0-14-15,22 0-2 16,-11 0-8-16,7 0-8 15,-18 0-21-15,-3-8-190 16,-23-4-464-16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4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54 528 0,'0'0'186'16,"0"0"-75"-16,0 0-53 16,0 0-13-16,0 0 33 15,313-11-17-15,-141 2-14 0,27 1-31 16,21-1-13-16,28 3-6 15,-4 0-88-15,-38 1-295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4.8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12 773 0,'0'0'111'16,"0"0"-74"-16,0 0 25 15,0 0 7-15,0 0-19 16,237 0 22-16,-113 0-31 0,17-6-32 15,7 6 0-15,-14-3-3 16,0 0-6-16,0 3 0 16,14 0-77-16,14 0-98 15,10 0-202-15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5.2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46 588 0,'0'0'160'16,"0"0"-89"-16,0 0 37 16,0 0-22-16,0 0-8 15,0 0-8-15,141 5-37 16,-51-5 8-16,20 0-25 16,38 0-13-16,17 0 10 15,14 0-13-15,13 0 0 16,-6 0 0-16,-4-14-80 15,4 3-26-15,-21-3-102 16,-24 2-363-16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5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14 520 0,'0'0'217'0,"0"0"-85"16,0 0-26-16,0 0-30 15,0 0-10-15,309 0-44 16,-161 0 6-16,17 0-26 15,14 0 4-15,-4 0-1 16,4 0-5-16,-7 0-24 16,-4 0-50-16,4-4-83 0,-3-6-143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5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5 161 0,'0'0'482'0,"0"0"-369"15,0 0 6-15,0 0-1 16,0 0-32-16,333 0-47 16,-161 0-8-16,41 0-24 15,24 0-1-15,25 0-12 16,-18-3 5-16,-24 1-63 16,-28 2-99-16,-13 0-309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9.4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0 11 0,'0'0'603'0,"0"0"-470"0,0 0-8 16,0 0-64-16,0 0-17 15,0 0-31-15,0 0-6 16,0 0 6-16,-7 16-2 0,7 4 10 16,0-3 15-16,0 3-28 15,7 6 28-15,-1 6-3 16,1 8-26-16,7 14 21 15,-4 6-26-15,-3 8 0 16,7 7 8 0,-7 2 1-16,0 6-10 0,-7 3-1 15,0-1-1-15,0 4-1 16,0 2-111-16,-14-2-70 16,0-12-160-16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0:49.4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253 312 558 0,'0'0'183'15,"0"0"-44"-15,0 0-22 16,0 0 12-16,-58-152-52 16,51 137-28-16,-10 10 24 15,10 5-51-15,0 0-1 16,0 0-21-16,-10 14-9 15,-11 30 7-15,-3 13 1 0,-7 8 1 16,18 4-5 0,13-1 9-16,7-2-4 0,0-3 0 15,0-9 0-15,38-8-13 16,-4-15 12-16,11-11-17 16,0-14 10-16,-8-6 16 15,8 0-4-15,0-14 19 16,6-21-18-16,1-5 14 15,-1-2-19-15,-6-1 0 16,0 0 6-16,0 5-2 16,-14 10-4-16,-18 14 0 15,1 11-1-15,0 3-4 0,-4 0-7 16,11 5-16 0,-8 19 24-16,-2 2-38 0,3-10 28 15,-14-4 11-15,6-6-3 16,1-6 6-16,-7 0 0 15,0 0 0-15,0 0 29 16,0-3-25-16,0-17 3 16,0-1 12-16,0 5-17 15,0 1 32-15,-7 4-23 16,-6 2-6-16,-11 3 19 16,10 6-24-16,0 0 0 15,-10 0-4-15,-3 17 7 16,-4 15-9-16,17 7 6 0,-3 5 0 15,17-1-16 1,0-3 7-16,0-9-13 16,24-5-8-16,14-14-38 0,3-10 52 15,-3-2 8-15,-7 0 8 16,-1-11 10-16,-16-18-5 16,0-5-1-16,-7-6 20 15,-7-6-21-15,0 1 24 16,0-1 0-16,0 2-20 15,-35 8 16-15,-2 10-17 16,-8 14 0-16,14 10-2 16,-7 2 12-16,11 5-23 15,3 35 7-15,3 15-1 16,14 2-11-16,7 1 12 0,0-7-7 16,35-9 4-1,20-10-25-15,10-15 28 0,-7-9 0 16,1-8 2-16,-4 0 4 15,-4-10 0-15,-16-16-5 16,-4-3 9-16,-18-5 2 16,5-1-1-16,-18 4-2 15,7 2-7-15,-7 5 41 16,0 11-38-16,0 8 16 16,0 2-12-16,0 3-9 15,0 0-2-15,0 6-17 16,0 22 16-16,13 6-10 15,1 1 15-15,10-1-2 16,-3-9 0-16,10-5 14 16,-11-6-23-16,-9-10 9 0,2-4 0 15,1 0-5-15,3 0 9 16,4-22-4-16,0-5 10 16,10-1 2-16,-7 2-10 15,-11 8-2-15,1 4 3 16,-7 12-13-16,-7-1 10 15,10 3 0-15,4 0-7 16,0 0-8-16,10 11 15 16,-4 7 0-16,-6-2-36 15,10 2 11-15,-3-4-17 16,-4-5 21-16,-3-1 21 16,-7-8-24-16,0 0 22 0,0 0 2 15,3 0 0-15,-3 0 15 16,0-14-15-16,-1-1 0 15,8 1 1-15,-7 3 12 16,10 5-14-16,-17 3 1 16,7 3-7-16,7 0-2 15,10 0-6-15,3 0 15 16,4 6-6-16,0 2-18 16,-10-5 1-16,10 0 5 15,-17-3 12-15,-1 0-10 16,5 0 16-16,-5 0 0 15,-6 0 8-15,-7 0 3 0,7 0-3 16,-7-8 18-16,0-6-5 16,0-1 35-1,0 1-39-15,0 1 4 0,0 3 23 16,0 7-35-16,0 3 30 16,0 0-39-16,0 0-15 15,0 3 3-15,0 28-27 16,0 18 39-16,0 8-1 15,0 6 19-15,0 2-18 16,0 4 0-16,0 0 6 16,24-9-12-16,-3-11 6 15,-7-15 0-15,-4-17-3 16,-10-9 23-16,0-8-19 0,0 0 41 16,0 0 4-1,0-25 61-15,0-15-86 0,0-14-14 16,0-7-1-16,-10-7 11 15,-4-6-17-15,-7-7 0 16,4-1 4-16,-4-1-18 16,15 8 14-16,-12 10 0 15,18 19-8-15,0 20-15 16,0 11 21-16,0 15-9 16,24 0-31-16,14 0 42 15,14 20-39-15,-1 15 13 16,-13 5 20-16,-3 2-32 15,-11 2 27-15,-17-1-1 16,-7-1-41-16,0-4 33 16,0-7-22-16,-21-8 34 0,-3-6-5 15,10-9-13-15,14-4-7 16,0-4-3-16,0 0 27 16,0 0-2-16,7 0-2 15,24 0 13-15,-4-12 10 16,11-8 5-16,-7-2-14 15,-3 1 7-15,-4-4-2 16,-4-1 28-16,-2-1-20 16,-5 1 8-16,1 8 23 15,-14 0-42-15,0 13 22 16,0 1-23-16,0 4 6 16,7 0-16-16,-7 9-35 0,7 22 34 15,3 7-4-15,4 2 24 16,0-11-16-16,10-6 5 15,-4-9-25-15,-6-8 9 16,3-6 14-16,-3 0 2 16,0 0 9-16,3-6-1 15,4-20 2-15,-8-3-2 16,5 1-1-16,2-7 23 16,-3 4-24-16,-3 5 0 15,-14 9 12-15,7 12-5 16,-7 5-6-16,0 0-7 15,0 0-42-15,0 5 37 16,14 21-17-16,-4 1 22 0,4 6-1 16,0-10 1-16,10-6-1 15,-11-6-9-15,1-8 0 16,-7-3 5-16,17 0 8 16,-10-5-3-16,10-24 12 15,3-11 3-15,-2-9-15 16,-12-8 31-16,-6-9-8 15,-7-5 45-15,0-4-44 16,0 10 4-16,-14 10 23 16,-10 15-49-16,11 21 24 15,-1 10-20-15,14 9 8 16,0 0-28-16,0 33 9 0,0 28 5 16,0 19-14-1,20 9 26-15,5-1-14 0,2-9 2 16,-3-16-75-16,4-7-7 15,-4-13-61-15,7-12-3 16,-11-14-56-16,1-11-64 16,3-6-132-16</inkml:trace>
  <inkml:trace contextRef="#ctx0" brushRef="#br0" timeOffset="832">2883 506 170 0,'0'0'194'15,"0"0"-7"-15,0 0-61 16,0 0-32-16,0 0-9 15,0 0-50-15,-147-86-30 16,147 86-5-16,31 0-71 0,27 0 71 16,7 0 34-16,4-9-10 15,-10 2 17-15,-1-2-35 16,-13 0 15-16,-14 0 29 16,-4 6-37-16,-27 1 26 15,10-1 10-15,-10 3-18 16,0-3 51-16,0 3-22 15,0 0-21-15,0 0-4 16,0 0-26-16,0 0-18 16,0 0 7-16,0 14-8 15,0 17-5-15,0 10 15 16,0-5 0-16,7 2-2 16,21-9 8-16,10-9-12 0,-7-9 4 15,-4-8 2-15,4-3 4 16,7 0-4-16,-11-20 11 15,11-12 3-15,-14 1 6 16,-10-3-18-16,0-3 21 16,-14-1-19-16,0 4 36 15,0 9-35-15,0 7-2 16,0 15 18-16,7 0-17 16,-7 3-4-16,17 0 0 15,3 0-4-15,11 0-8 16,-3 9 12-16,3 8 0 15,0 6-12-15,-11 3 9 0,11 0-2 16,-10-1 5-16,3-5 0 16,-3 0-10-1,10-7 10-15,-4-3 0 0,-3-7-7 16,-3-3 20-16,-4 0-13 16,4 0 0-16,3-14 11 15,-4-12 1-15,-6-5-12 16,-4-4 0-16,-3 1 8 15,-7-6 7-15,0-3-15 16,0 3 3-16,0 5 6 16,0 7 7-16,0 8-16 15,0 14 0-15,0 3-3 16,0 3 0-16,0 0 1 16,0 0-7-16,0 17 2 15,0 15-1-15,0-1 8 0,14 3 0 16,17 1-9-16,3-1 14 15,11-2-5-15,0-3 0 16,0-4 5-16,-8-2-15 16,-6-3 10-16,-17 0 0 15,-7-10-11-15,-7 3 6 16,0-2-4-16,-14-2-28 16,-44 0-8-16,-18-1 44 15,-13 4-111-15,6-4-13 16,11 1-45-16,20-9-147 15</inkml:trace>
  <inkml:trace contextRef="#ctx0" brushRef="#br0" timeOffset="1351">4761 283 638 0,'0'0'61'0,"0"0"4"16,0 0 45-16,0 0-49 16,0 0 2-16,0 0-63 0,-11-20 5 15,49 20 8-15,14 0-12 16,10 0 17-16,-11 0-15 15,15 0 11-15,-8 0 4 16,4 0-7-16,-21 0 9 16,-10 0 44-16,0-12-29 15,-17 1 22-15,-7 2 4 16,-7-2-35-16,0-3 42 16,0-4-64-16,-7-2 0 15,-38-3-3-15,1 3 16 16,-1 7-17-16,17 1 0 15,4 6 10-15,17 3-6 0,7 3-4 16,0 0 0-16,0 0-13 16,14 0-14-16,24 9 17 15,7 14-1-15,-1-1 22 16,1 5-4-16,-7-1-7 16,-11 2 0-16,-20 3-6 15,-7 6 6-15,0 2-91 16,-34 0-101-16,-49-2-45 15,-13-3-489-15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19.8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2 630 0,'0'0'162'0,"0"0"-15"0,0 0-45 16,0 0-20-16,0 0-36 15,0 0-33-15,-7-15-7 16,7 15-6-16,0 11 0 15,0 14 0-15,0 7 8 16,0 8-8-16,0 9 0 16,0 5 3-16,7 12-3 15,-1 11 1-15,12 15-2 16,2 16-45-16,11 6-99 16,4-5-35-16,16 3 106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0.4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71 235 0,'0'0'312'16,"0"0"-134"-16,0 0-35 15,0 0-13-15,0 0-28 16,0 0-36-16,-44-69 14 16,44 67-38-16,0 2-13 0,0 0-3 15,0 0-26-15,0 5-3 16,0 24-3-16,0 13 6 16,24 13 1-16,-11 11-1 15,1 9 0-15,17 4 5 16,-7 12 4-16,4 12-18 15,10 23-35-15,-8 6-121 16,-2-1 65-16,10-2-6 16,-18-14-496-16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0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28 479 0,'0'0'172'15,"0"0"-3"-15,0 0-46 16,0 0-6-16,0 0-40 0,0 0-20 16,-7-31 2-16,7 31-50 15,0 0 11-15,0 0-20 16,0 3 11-16,0 29-13 15,7 10 2-15,17 15 0 16,-10 9 2-16,6 5 7 16,-3 10-9-16,4 4 0 15,-14 4-5-15,-7-3 2 16,0-1-159-16,0-8-108 16,0 0-519-16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1.5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72 545 0,'0'0'224'0,"0"0"-45"15,0 0-62-15,0 0 10 16,0 0-48-16,0 0-16 15,-58-72-4-15,51 72-41 16,7 0 5-16,0 0-23 0,0 9-18 16,0 25 13-16,0 20 5 15,0 18 0-15,0 10 0 16,0 16 8-16,7 11-8 16,10 2 0-16,-3 3 6 15,-7-2-11-15,-1-1 5 16,-6-5-68-16,0-3-55 15,0-6-33-15,0-14-128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2.0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0 700 0,'0'0'138'15,"0"0"-3"-15,0 0-19 16,0 0-50-16,0 0-19 15,0 0-17-15,-10-5-28 16,10 5 10-16,0 0-12 16,0 0-4-16,0 28-4 15,0 12 15-15,17 17-7 0,-10 6 0 16,-7 14 2 0,7 9 3-16,-7 6-5 0,0 5 0 15,0 0 5-15,0 3 4 16,0-3-18-16,0-8 0 15,0-6-155-15,0-15-28 16,0-5-343-16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2.5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31 595 0,'0'0'154'0,"0"0"-24"16,0 0 17-16,0 0-51 15,0 0-26-15,0 0-1 16,-24-31-32-16,24 31 0 16,0 0-2-16,0 0-33 15,0 6-4-15,0 30 1 16,17 21 1-16,11 12 2 15,-14 14-2-15,10 20 0 0,-4 14 2 16,-9 18 9 0,2-2-10-16,-13-9-1 0,0-4-7 15,0-6-21-15,-6-12-133 16,-12-12-136-16,5-21 48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3.0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0 502 0,'0'0'217'16,"0"0"-123"-16,0 0 21 15,0 0-29-15,0 0-19 16,0 0-46-16,-17-12 5 16,17 44-8-16,0 10-13 15,0 19 26-15,0 13 1 16,0 15 8-16,0 14-11 15,0 12-27-15,0-2 11 16,0-10-13-16,0-8 7 16,0-17-16-16,0-16-10 15,0-17-124-15,0-7-146 16,0-13-415-16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23.6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44 478 0,'0'0'269'15,"0"0"-168"-15,0 0 44 16,0 0-45-16,0 0-2 16,0 0-16-16,-58-44-41 15,58 44 5-15,0 0-22 16,0 0-18-16,0 12 4 16,0 25-4-16,0 17-2 15,0 15 27-15,0 13-25 16,0 19 8-16,0-5-14 15,0-7 7-15,0-6-2 16,0-20-5-16,14-11-21 0,-1-22-92 16,12-4-147-16,-12-11-123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1:49.3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870 485 908 0,'0'0'183'0,"0"0"-24"16,0 0-4-16,0 0-65 16,0 0-29-16,0 0-15 15,0 0-27-15,-38-22-3 0,38 22-8 16,0 2-7 0,0 30-2-16,-6 19-4 0,-1 15 5 15,-4 14 18-15,5-3-16 16,6-5 3-16,0-6 1 15,0-9-5-15,0-4 6 16,0-11-7-16,6-14 1 16,5-11-4-16,2-9-20 15,-13-8-55-15,0 0-26 16,0 0-61-16,-37-16-77 16,-29-7-62-16,-9 3-118 15</inkml:trace>
  <inkml:trace contextRef="#ctx0" brushRef="#br0" timeOffset="519">210 930 333 0,'0'0'206'0,"0"0"-114"0,0 0-11 15,0 0-24-15,0 0 16 16,0 0-7-16,213-28-39 16,-144 26-3-16,10-1 2 15,17 0 2-15,1 0 10 16,9 1 5-16,-16-4-9 15,-11 3 6-15,-21 3-8 16,-27 0-15-16,-17 0 12 16,-14 0-11-16,0 0-1 15,0 0 14-15,0 0 4 16,0 0 23-16,0 0-17 0,0 0-19 16,0 0 2-16,0 0-21 15,-14 0 2-15,-6 0 0 16,-5 0-2-16,5 3-6 15,-4 16 3-15,10 9-10 16,14-1 1-16,0 8 1 16,0-4 3-16,0-5 5 15,38-6-9-15,-4-6 6 16,11-2-3-16,0-9 6 16,-8-3 3-16,-6 0-1 15,-3 0 4-15,-4 0 8 16,-10-12-8-16,-7-11 22 0,-1-8-2 15,-6 0-19-15,0-1 14 16,0 0-16-16,-13 10 1 16,-15 1-5-16,-10 7-1 15,7 6-2-15,11 2-20 16,3 6-42-16,10 0-51 16,7 0-92-16,0 8-31 15,24 9-85-15</inkml:trace>
  <inkml:trace contextRef="#ctx0" brushRef="#br0" timeOffset="991">1627 863 727 0,'0'0'241'16,"0"0"-104"-16,0 0 15 0,0 0-26 15,0 0-60-15,0 0-23 16,0-11-33-16,0 11-8 15,0 28-2-15,0 17 1 16,0 13 0-16,7 10 6 16,-1-1-4-16,1 1 5 15,-7-2-8-15,7-6 0 16,0-10 6-16,0-9-6 16,-7-18 1-16,10-9-4 15,-10-10 7-15,0-4-1 0,0 0 0 16,0 0 6-1,0-6 21-15,0-34 17 0,0-14-25 16,0-18-19-16,0-8 1 16,0-6 5-16,0-6-9 15,0 9 0-15,0 15 3 16,0 22-2-16,0 20-2 16,0 15-3-16,0 8-13 15,0 3 13-15,14 0-14 16,17 0 13-16,3 0-4 15,11 26 9-15,-7 2 0 16,0 4-2-16,-18 5-3 16,-13-2-2-16,4-1-1 15,-11-5-40-15,0-4-27 16,-38-3-66-16,-14-1-102 0,7-4-201 16</inkml:trace>
  <inkml:trace contextRef="#ctx0" brushRef="#br0" timeOffset="2993">3635 177 242 0,'0'0'378'0,"0"0"-267"15,0 0 15-15,0 0-11 16,0 0-34-16,0 0 4 15,0 0-34-15,-69-9-3 0,35 6-15 16,-11 3-4-16,-24 0-3 16,-20 0-15-16,-21 0 4 15,-18 0-5-15,-12 0-8 16,-15 0 7-16,-14 5-9 16,-16-5 0-16,-25 7 4 15,-20-5 2-15,-15 8-6 16,8-3 0-16,24 2 3 15,20-3-3-15,28 0 1 16,42-6-1-16,19 0 6 16,8 0-3-16,14 0-3 15,6 0 0-15,4 0 3 16,-4 0-4-16,4 0 1 0,3 6 0 16,11 5-3-16,13-3 4 15,14 4-1-15,17-4 0 16,1-3-4-16,13 2-2 15,-7-5 1-15,7 2 5 16,0-4-2-16,0 2 3 16,0 2-1-16,0 5 0 15,0 4-3-15,-11 4 3 16,11 9 0-16,0 3 0 16,0 8 3-16,0 3-2 15,0 8 9-15,11 4 2 16,2 5-6-16,1 3 17 0,10 3-8 15,-10 5-8 1,0 4 7-16,-7-1-13 0,17 0 14 16,-17 8-3-16,17-1-4 15,-11 4 7-15,8 6-8 16,10-2-3-16,-10-3 11 16,-4-12-13-16,-3-14 13 15,-1-8-5-15,-2-16-10 16,-4 0 12-16,-7-16-6 15,0-3-4-15,0-6 13 16,0-8-14-16,0 0 5 16,0 0-1-16,0 0 0 15,0 0 8-15,0 0-9 0,0 0-3 16,6 0 6 0,-6 0-2-16,7 0-5 0,-7 0 0 15,21 0-9-15,10 0 9 16,20 0 0-16,39 0 2 15,30 0 0-15,11 0 0 16,10 0-1-16,7-5-1 16,-21-4 0-16,-7 4 4 15,-10-1-4-15,-13 0 0 16,6 1-2-16,24-1 3 16,14-3-2-16,7-2 1 15,31 1-6-15,3 5 3 16,27 3 2-16,12-1 1 15,-5 3 3-15,-23 0-3 0,-21 0-6 16,-49 0 4-16,-9 0-13 16,-4 0 8-16,17 0-2 15,21 0 6-15,0 0 1 16,13 0 2-16,-6 0 0 16,-21-3-3-16,-13-5 9 15,-32-1-9-15,-24 6 3 16,-27-3 0-16,-17 3-2 15,-14 3 8-15,-7-3-6 16,0 3 0-16,0-2 3 16,0 2-1-16,10-6-2 15,4 0 0-15,-1-3 0 16,5 1 3-16,-5 2-3 0,-6 0 0 16,7-2 2-16,-7-3-2 15,10-1 0-15,-3-5 0 16,-7 0 6-16,0-6-5 15,3-3 12-15,-10-2-12 16,0-1 1-16,0-3 6 16,0-4 1-16,0-1-8 15,0-6 10-15,0-3-9 16,0-3 6-16,0-2-1 16,0-1-5-16,-10-7 6 15,10 1-8-15,0-5 4 16,0 0-6-16,0 0 7 0,0 4-3 15,0 1-2-15,0 4 3 16,-7 2 4-16,0 2-3 16,-14 3 0-16,11 4 9 15,-11 4-12-15,14 4 9 16,-6 3-10-16,2 10 6 16,-2-1-4-16,13 3 0 15,-7 2-2-15,0 5 2 16,7 1 5-16,0 3-7 15,-7 0 0-15,7 1 1 16,-10-7-3-16,-4 2 2 16,7-2 0-16,0-1-2 15,-7 0 8-15,-3 2-6 16,3 0 0-16,8 0 2 0,-12-1-5 16,5 1 3-16,6 2 0 15,-7 2 0-15,4 1 5 16,-11 0-5-16,7 3 0 15,-17 1-4-15,-13 2-1 16,-15 0 5-16,-37 0 0 16,-31 3-4-16,-42 0-4 15,-34 0-3-15,-17 0-30 16,-10 9-97-16,13-9-176 16,35 0-817-16</inkml:trace>
  <inkml:trace contextRef="#ctx0" brushRef="#br0" timeOffset="3714">2225 877 796 0,'0'0'137'0,"0"0"-18"16,0 0 18-16,0 0-10 16,0 0-41-16,0 0-30 15,-14 17-7-15,14-14-15 16,0 0-15-16,0-3-8 16,0 0-11-16,28 0 0 0,16 0 3 15,8 0 1 1,17 0 1-16,-4 0-5 0,4-3 2 15,-11-5-6-15,-6 5-23 16,-21 0-55-16,-31 3-101 16,0 0-51-16,0 0-71 15</inkml:trace>
  <inkml:trace contextRef="#ctx0" brushRef="#br0" timeOffset="3900">2232 1106 601 0,'0'0'117'16,"0"0"-75"-16,0 0 24 0,0 0 15 15,0 0-51-15,0 0 24 16,113 26 5-16,-40-26 6 16,16 0-29-16,14 0-33 15,11-18-3-15,-18-6-128 16,-31 6-898-16</inkml:trace>
  <inkml:trace contextRef="#ctx0" brushRef="#br0" timeOffset="35130">3153 1003 35 0,'0'0'527'0,"0"0"-383"16,0 0-62-16,0 0 54 16,0 0-34-16,0 0-37 0,0 0 24 15,0 0-34 1,0 0-15-16,7-2 20 0,-7 2-59 15,7 0 21-15,0 0-13 16,-7 0 3-16,14-3-17 16,17-3 5-16,0 2 0 15,3 2 0-15,11-4 0 16,-7-2-57-16,6 2-80 16,-20 3-87-16,-10 3-73 15</inkml:trace>
  <inkml:trace contextRef="#ctx0" brushRef="#br0" timeOffset="35448">3820 585 618 0,'0'0'163'16,"0"0"-14"-16,0 0-49 16,0 0-2-16,0 0-18 15,0 0-69-15,0-23 6 16,0 38-12-16,-10 22-3 16,10 15 45-16,-7 9-28 15,7 9 9-15,0 1-1 0,0 1-18 16,0 2-6-16,7-2-3 15,10-6 8-15,-3-9-20 16,-14-6-45-16,0-11-187 16,0-14-292-16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2:58.2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12 105 623 0,'0'0'199'0,"0"0"-71"0,0 0 21 16,0 0-56-16,0 0 6 15,0 0-15-15,0 0-37 16,-7-65 18-16,7 65-33 15,0 0-5-15,0 0-2 16,0 0-19-16,0 3-7 16,0 17 1-16,0 11-8 15,14 6-1-15,3 7 9 16,-3 1 0-16,6 1 6 0,-2 3 3 16,-5-4-9-1,8 1 0-15,-11-6 7 0,4-10-12 16,-7-12 5-16,0-9 0 15,0-9 0-15,-7 0 12 16,0 0-9-16,0 0 4 16,0-14-2-16,0-12 11 15,0-11-16-15,0-5 0 16,0-9-3-16,0 1 4 16,0 7-5-16,0 12 4 15,0 13-12-15,0 13 1 16,0 5 1-16,10 0-22 15,17 3-9-15,25 17 7 16,17 9 15-16,-11 2-39 0,1 11-4 16,-1 2 50-16,-20 5-10 15,-7-5 7-15,-24-6 11 16,-7-5-22-16,0-5 12 16,-7-10-17-16,-38-2 7 15,-13-11 15-15,-11-5 9 16,11 0-3-16,-1 0-7 15,21 0-61-15,7 0 9 16,11-9-32-16,13-5-71 16,7 0-78-16</inkml:trace>
  <inkml:trace contextRef="#ctx0" brushRef="#br0" timeOffset="457">693 309 491 0,'0'0'264'0,"0"0"-95"16,0 0-45-16,0 0 3 15,0 0-64-15,0 0-28 16,-86-43-13-16,86 43-14 15,-11 0-15-15,11 11 7 0,0 18-1 16,0 8-9 0,0 8 7-16,11 2-2 0,16-5 2 15,4-1-18-15,14-12 2 16,-18-13 7-16,4-10 9 16,-17-6-7-16,10 0 20 15,-17-4-3-15,0-18 12 16,-7-7-18-16,0-2 32 15,0-4-9-15,-14-4-9 16,-17 2 1-16,4 5-16 16,-4 13 0-16,-7 7 0 15,17 6-20-15,-3 6 20 0,11 0-15 16,-1 0-57-16,14 0-30 16,0 18-74-16,0 4-73 15,27-2-332-15</inkml:trace>
  <inkml:trace contextRef="#ctx0" brushRef="#br0" timeOffset="548">693 309 228 0</inkml:trace>
  <inkml:trace contextRef="#ctx0" brushRef="#br0" timeOffset="830">693 309 228 0,'292'-23'421'0,"-292"17"-278"0,0 3-5 16,-10 3-25-16,10 0-57 15,-7 0-41-15,0 0-15 16,-7 6 1-16,-3 20-1 0,3 8 0 16,7 3 7-16,7 5-8 15,0-1 1-15,0-1-2 16,7-9-2-16,24-7 1 16,-3-9 3-16,-4-7 0 15,-4-8 3-15,4 0-1 16,-17 0 2-16,7-6 5 15,-14-17 16-15,0-3 0 16,0-2 31-16,0-1-5 16,-14 1-26-16,-17-1 4 15,-3 9-29-15,3 2-1 16,7 10-11-16,10 5 0 0,0 3-21 16,8 0-67-16,6 0-54 15,0 0-94-15,0 11-45 16</inkml:trace>
  <inkml:trace contextRef="#ctx0" brushRef="#br0" timeOffset="2318">1274 506 420 0,'0'0'225'15,"0"0"-149"-15,0 0 43 16,0 0-29-16,0 0-59 0,0 0 1 16,45-118-9-16,-18 76 17 15,-3-1 18-15,-3-5-45 16,-8 2 18-16,-13 3 30 16,0 3-41-16,0 8 25 15,-20 1-34-15,-11 8-1 16,3 8 19-16,4 10-27 15,11 5 21-15,13 0-23 16,0 0 16-16,0 0-33 16,-7 23 9-16,7 21 8 15,-7 9-8-15,7 9 17 0,0 8-9 16,14-5 0 0,30-2-13-16,8-8 8 0,-1-9-2 15,1-13-17-15,-7-9 16 16,-1-13-27-16,-13-7 14 15,-3-4 11-15,-4 0 9 16,-10 0-2-16,-7-24 3 16,-1-13 0-16,1-12 9 15,4-8-3-15,-11-6-6 16,0 6 4-16,0 11 1 16,0 12 10-16,0 19-5 15,-11 8 8-15,-2 7-18 16,-1 0-5-16,0 2 5 15,4 35 0-15,3 9 9 16,7 6-16-16,0 4 7 0,0-4-10 16,24-4 7-1,10-6-21-15,4-12 12 0,0-14-6 16,0-12-7-16,-11-4 21 16,4 0 0-16,-7-4 4 15,-10-18 3-15,0-7 5 16,0-5-5-16,-4-5 8 15,-3 2-5-15,0 5 13 16,0 15-19-16,-1 8 0 16,1 9 0-16,4 0-6 15,2 0-2-15,1 3-3 16,3 20 3-16,4-3 2 0,-14-3-8 16,7-4-13-16,-4-6 23 15,-3-4-16-15,-7-3 20 16,0 0 0-16,7 0 3 15,-7 0 11-15,0-6-13 16,0-14 1-16,0-2 20 16,0-2-16-16,0 4 11 15,-14 3-8-15,-17 3-8 16,10 8 11-16,-10 4-12 16,7 2 0-16,4 0-7 15,-4 8 10-15,10 23-3 16,7 13 0-16,0 7 2 15,7 0-14-15,0-3 3 16,0-9-27-16,28-11 12 16,9-11-18-16,-6-14 25 0,0-3 14 15,-3 0 3-15,-4 0-2 16,-10-18 2-16,-1-10 0 16,-6-4 25-16,-7-8-17 15,11 6 24-15,-11 2 0 16,0 7-11-16,0 11 26 15,0 8-22-15,0 0-17 16,0 6 1-16,0 0-9 16,0 0 0-16,0 0-10 15,6 18-1-15,8 15 4 0,7 2 7 16,-11 5-11-16,11-5 3 16,-14-9-21-16,17-8 14 15,-17-8 0-15,6-8 9 16,-6-2-1-16,0 0 11 15,3 0-4-15,4-22 21 16,-7-10-15-16,17-3 16 16,-10 1-7-16,0 2-9 15,-8 6 22-15,5 8-25 16,-4 6-1-16,0 8 1 16,-1 4-3-16,8 0-4 15,3 6-3-15,4 15-6 16,3 5 10-16,-17 2 3 15,14 1 0-15,-15-1-4 16,19-7-2-16,-19-5 6 0,8-6 0 16,3-6-6-16,-10-4 3 15,-7 0 3-15,7 0 0 16,0 0 22-16,7-22-20 16,3-9 6-16,-10-1-5 15,7 3 0-15,-8 3 11 16,1 9-14-16,4 9 0 15,-5 2-3-15,1 6 3 16,7 0 0-16,10 0-7 16,-3 11-5-16,3 15 4 15,-3 8-1-15,3 3 5 16,-4-2-7-16,-6-3-7 0,10-10-36 16,-3-7-25-16,-14-7-95 15,3-8-205-15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28.7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137 1033 641 0,'0'0'184'0,"0"0"-30"16,0 0-3-16,0 0-75 16,0 0 10-16,0 0-24 15,0 0-43-15,-10-14 25 16,10 14-38-16,0 0-3 16,0 2-3-16,0 22 13 0,0 7-13 15,10 15 0-15,-3 5 6 16,-7 6-9-16,0 5 3 15,0-3 0-15,-17-6 9 16,-4-4-1-16,7-14-8 16,-3-13 0-16,10-10 6 15,0-6-8-15,7-6 5 16,0 0-3-16,-6 0 24 16,-1-12-21-16,-11-19 7 15,12-9 13-15,-8-14-10 16,7-10 29-16,7-14-41 15,0-15 2-15,0-7 3 16,0-3 8-16,7 0-14 0,24 12 0 16,13 8 1-1,8 17-14-15,0 14 13 0,6 16 0 16,1 15-8-16,-1 9-21 16,4 10 9-16,-17 2-19 15,-18 9-46-15,-10 27-22 16,-3 13-58-16,-14 9-8 15,0 1-50-15,0 10-212 16</inkml:trace>
  <inkml:trace contextRef="#ctx0" brushRef="#br0" timeOffset="1409">209 1210 277 0,'0'0'223'0,"0"0"-122"0,0 0-20 15,0 0-16-15,0 0-19 16,0 0 13-16,90 6-10 16,-39-12 12-16,-6-11-44 15,7 3-1-15,-1 0-1 16,-13 2-4-16,-7 1-8 16,-11 2-3-16,-13 4 0 15,0 1 9-15,-7 2-4 16,0-4 16-16,0-2 45 15,0 2-37-15,0 0 5 0,0 2-10 16,0 2-15 0,0 2 29-16,0 0-34 0,0 0 1 15,0 0-5-15,0 0-2 16,0 2-4-16,0 19-7 16,0 11 13-16,0 2 8 15,0 0-8-15,0-3 0 16,31-5-5-16,-7-8 7 15,4-7-2-15,-4-5 0 16,-4-6-11-16,5 0 3 16,-5 0 13-16,1-23-5 15,3-9 18-15,-4-5-9 16,-2 0 8-16,-5 3 6 16,-6 8-3-16,0 9 39 0,-7 8-48 15,0 7 13-15,0 2-5 16,0 0-17-16,0 0-4 15,0 2-10-15,0 21 12 16,0 6-9-16,0 0 9 16,0-4 0-16,17-5-4 15,11-3 2-15,3-6-1 16,0-5 3-16,10-6-24 16,-3 0 14-16,0 0 3 15,6-17 7-15,-13-9-2 16,4-5 16-16,-4 0-14 15,0-1 0-15,-11 3 6 16,-13 12 0-16,-7 6-6 0,0 11 0 16,7 0-5-1,-7 0-16-15,17 18 17 0,-3 12-2 16,0 2 12-16,10-1-11 16,-10-5 5-16,10-3-4 15,-11-9-1-15,1-8-37 16,0-3 25-16,3-3 3 15,-10 0 8-15,14 0 2 16,-4-20 6-16,10-3-2 16,-3-2 5-16,-3 7 6 15,-4 4-11-15,-3 5 0 16,-7 9 5-16,-7 0-21 16,7 0 15-16,0 0-3 15,10 15-8-15,-4 7 8 0,8 2 2 16,3-2-25-16,7-7-27 15,-3-1 16-15,3-7-10 16,-4-7 36-16,4 0 5 16,7 0 5-16,0-21 2 15,6-11 0-15,-9 1 8 16,-4-6 8-16,7 8-10 16,-18 6 15-16,-6 9 11 15,-4 5-30-15,-10 6 15 16,0 3-17-16,7 0-23 15,0 6 15-15,0 20-1 0,7 0-1 16,3-6-21 0,-3-3-35-16,-1-9 31 0,-2-5 8 15,-11-3 21-15,0 0 5 16,0 0 1-16,0-11 0 16,0-10 26-16,-18 1-15 15,-2-2 27-15,-4 2-2 16,3 4-13-16,4 6 27 15,3 7-44-15,0 3-5 16,1 0-1-16,-5 29-8 16,18 11 8-16,0 0 0 15,0-3-32-15,25-9 4 16,26-5-32-16,8-14 11 16,6-9 10-16,4 0-10 0,-4 0 49 15,-13-26 11-15,-1-8-10 16,-13-6 54-16,0-11 0 15,-7-12 12-15,-11-13 33 16,-13-6-53-16,-7 2 23 16,0 12-18-16,0 13-16 15,-14 21 28-15,1 18-40 16,2 9-5-16,11 7-19 16,0 3-8-16,0 43 5 15,0 23-5-15,0 16 16 16,0 4-23-16,0-1 12 15,0-8-57-15,31-17-30 16,7-14-87-16,-10-15 8 0,3-14-29 16,-7-14-144-1,-17-6-63-15</inkml:trace>
  <inkml:trace contextRef="#ctx0" brushRef="#br0" timeOffset="1708">2767 1193 180 0,'0'0'173'16,"0"0"19"-16,0 0-86 15,-89-148 6-15,44 113-22 16,-6 9-31-16,20 12-15 15,17 6 2-15,7 4-46 16,7 4 7-16,0 0-7 16,7 0-15-16,38 6 7 15,6 3 2-15,8-3 6 16,10-3 9-16,-18-3-4 0,-6 0-5 16,-18 0 3-16,-3 0 7 15,-10 0 3-15,-7 0-12 16,-7 0 13-16,0 0 9 15,0 11-16-15,0 6-7 16,0 12 10-16,0 11-4 16,0 0 9-16,-7 3-15 15,7-6 0-15,0-6-6 16,0-7 0-16,0-11-48 16,0-7-31-16,14-6-96 15,10 0-183-15</inkml:trace>
  <inkml:trace contextRef="#ctx0" brushRef="#br0" timeOffset="2010">2946 642 460 0,'0'0'105'0,"0"0"-5"15,0 0-36-15,0 0-48 16,0 0-1-16,0 0-8 15,-89 43-6-15,89-17-1 16,0-8-4-16,20-6 2 16,11-3-10-16,7-9 12 15,-10 0 33-15,3 0-29 16,-11-15 19-16,-3-7 9 16,-10-1-9-16,-7 3 4 0,0 3-27 15,0 3 0-15,-7 7-13 16,-17 7-80-16,-3 0-36 15,-4 40-141-15</inkml:trace>
  <inkml:trace contextRef="#ctx0" brushRef="#br0" timeOffset="2744">3479 1013 717 0,'0'0'162'15,"0"0"-59"-15,0 0 10 0,0 0 1 16,0 0-79-16,0 0 2 16,-103-132-37-16,86 132-16 15,3 14 12-15,0 22 4 16,-3 6 7-16,17 10-7 15,0 2-21-15,0 0 19 16,31-6-22-16,14-10-30 16,-1-13 0-16,8-15-8 15,0-8 53-15,-15-2 0 16,-9 0 18-16,-4-20 10 0,-10-9-2 16,-7-7 11-16,-7-5 36 15,0-7-39-15,0-3 33 16,-7 2-19-16,-21 9-27 15,-3 14 28-15,0 11-29 16,11 15-7-16,-11 0-8 16,3 38 0-16,11 25 4 15,10 11 0-15,7 3-8 16,31-11-2-16,28-18-7 16,16-10-14-16,-9-18 21 15,-1-18 4-15,11-2 6 16,-18 0 2-16,0-20 10 15,4-14 5-15,-17-3-10 16,0-6 14-16,-25 0 22 0,4 6-35 16,-17 12 15-16,-7 13-2 15,0 10-13-15,0 2-5 16,0 0-3-16,7 5-7 16,-7 26-12-16,7 4 30 15,0 1-11-15,0-4 0 16,0-3-12-16,10-4 9 15,-3-7-38-15,-1-11-2 16,11-7 38-16,4 0-13 16,10 0 18-16,0-2 0 15,6-18 12-15,15-1-8 16,-8-3-4-16,11 4 0 16,-17 8-7-16,-18 10 12 0,-2 2-5 15,2 0 0-15,-3 5-6 16,4 18-2-16,-11-3-245 15,3-3-249-15</inkml:trace>
  <inkml:trace contextRef="#ctx0" brushRef="#br0" timeOffset="4305">5051 544 734 0,'0'0'152'0,"0"0"-3"0,-69-166-16 16,48 128-53-16,7 12 12 15,-3 16-58-15,3 7-29 16,1 3 9-16,-5 13-14 16,-2 43 0-16,-18 21-4 15,11 18 15-15,2 10-15 16,25 4 4-16,0-4 0 15,14 2-21-15,38-16 12 16,10-17-10-16,10-14-12 16,-3-23-21-16,-4-13 42 15,11-19-16-15,-18-5 26 16,-6 0 6-16,-1-29 4 0,8-10-1 16,3-13 15-16,-11-5-16 15,1-6 32-15,-25 12-34 16,4 7-5-16,-24 21 13 15,0 15-7-15,-7 8-11 16,0 0 4-16,0 29-30 16,0 13 22-16,0 7 8 15,7-9-45-15,3-5 23 16,-10-13-28-16,7-8 37 16,0-8 9-16,-7-6-10 15,0 0 14-15,0 0 1 16,0-2 2-16,0-22 3 15,0-6-2-15,-7-3-4 16,-31-1 13-16,7 2-10 0,-13 5 29 16,9 6-20-16,4 7-5 15,0 14 3-15,11 0-10 16,-4 9-1-16,3 31 1 16,7 8-7-16,14 4 4 15,0 2 3-15,0-11-17 16,21-11 13-16,10-10-41 15,7-10 21-15,-11-12-1 16,4 0 22-16,-10 0 3 16,3-6 1-16,-11-17-1 15,1-6 18-15,-14 1-12 0,0 5 5 16,0 3 23 0,0 8-17-16,0 10 22 0,0 2-39 15,0 0-13-15,0 2 8 16,0 27-9-16,0 0 14 15,11 0 0-15,2-4-17 16,8-5 14-16,3-6-15 16,14-8 2-16,-11-6 11 15,18 0 10-15,-7-11 1 16,0-23 6-16,-4-10-5 16,4-13 10-16,-7-12 1 15,-24-8 7-15,-7-11 31 16,0-1-27-16,0 4 12 15,-21 13 3-15,-3 23-26 16,3 18 25-16,4 16-40 16,10 15 0-16,0 0-6 15,7 29-13-15,-13 31 16 0,13 18 0 16,-7 4 12-16,7 10-11 16,0-6-1-16,0-7-18 15,7-10 16-15,27-14-57 16,11-15 11-16,17-15 15 15,3-16-2-15,11-9 34 16,-4 0 1-16,3-34 0 16,-2-15 8-16,2-13-1 15,-30-10-2-15,0-11 30 16,-38-4-16-16,-7 2 27 0,0 5-24 16,-38 17 9-1,-14 20 6-15,21 14-28 0,4 19-2 16,10 10-7-16,3 0-4 15,-7 39-2-15,-3 21 6 16,3 12 0-16,15 5-10 16,6 6 14-16,0 0-4 15,0-9 0-15,20-8 2 16,32-12-13-16,6-17-8 16,25-17 9-16,13-14 0 15,-7-6 18-15,8-8-8 16,-22-30 1-16,-16-7 11 15,-15-11 3-15,-16 3-15 16,-11-9 2-16,-10 4 1 0,-7 1 5 16,0 8-8-16,-7 11 4 15,-24 16 5-15,11 11-7 16,9 11-2-16,-2 0-8 16,-8 37-3-16,-3 14 5 15,17 9 6-15,7 0 0 16,0-6 5-16,21 1-9 15,10-9 4-15,-1-3 0 16,-2-9-15-16,3-8 10 16,0-9 5-16,-17-5-2 15,-1-7 7-15,-13-2-9 16,0 0 4-16,0-3 0 16,0 0-13-16,0 3 19 0,0-3-6 15,0 2 0-15,0 4 5 16,0-3-11-16,0 2 6 15,0 2-1-15,0-5-11 16,0 1 2-16,0-3 10 16,-37 0-2-16,-15 0-51 15,-6 0-114-15,-1 0-135 16,21-8-554-16</inkml:trace>
  <inkml:trace contextRef="#ctx0" brushRef="#br0" timeOffset="5374">7450 1181 353 0,'0'0'416'0,"0"0"-243"15,0 0-75-15,0 0 2 16,0 0-26-16,0 0-64 16,0 0 6-16,114-45-16 15,-4 39 4-15,24 0 5 16,0-2 1-16,-24 0-9 15,-27 2 0-15,-39 3 16 16,-30 3-16-16,-14-3-1 0,0 3 0 16,0-6 18-16,0-2-10 15,0-9 39-15,-24-3-39 16,-21 0 8-16,4 0-13 16,-4 5-3-16,8 0 3 15,6 8-7-15,3-3 4 16,11 5 0-16,17 1-3 15,0 3 19-15,0 1-30 16,0 0 14-16,24 0-22 16,21 0 6-16,20 8 20 15,0 6-4-15,-3 6 0 16,-10 0 14-16,-7 6-17 0,-1 0 3 16,-30-4 0-1,-14 7-18-15,0-3 16 0,-31 2-58 16,-58-2-60-16,-8-3-202 15,-13-3-514-15</inkml:trace>
  <inkml:trace contextRef="#ctx0" brushRef="#br0" timeOffset="5999">8668 501 551 0,'0'0'247'16,"0"0"-91"-16,0 0 18 16,0 0-69-16,0 0-36 0,0 0-50 15,-38-77-3-15,38 126-16 16,0 16 19-16,0 11-14 16,0 0 21-16,0 4-18 15,0-3-7-15,0 0 1 16,7-14 14-16,17-14-12 15,-17-15-4-15,6-16 0 16,-13-10-4-16,0-8 17 16,0 0-13-16,0-34 34 15,7-29-30-15,17-26 23 16,4-25-27-16,10-15 7 16,-7-11-8-16,-11-5 4 0,-13 4-3 15,-7 26 4-15,0 39 14 16,0 33-9-16,0 29-6 15,0 14 7-15,0 16-20 16,0 51-1-16,24 24 11 16,7 17-3-16,-3-1 22 15,16-14-18-15,8-10-1 16,0-17 0-16,-8-18-17 16,-13-17 12-16,-3-13 1 15,-11-14-1-15,-3-4-9 16,-1-4 14-16,5-30 0 15,9-17 8-15,11-10-9 16,0-4 1-16,-11-1 0 0,-10 9-1 16,4 10 18-16,-14 20-17 15,-7 15 0-15,0 12 1 16,17 0-18-16,-10 34 1 16,0 27 16-16,-7 14-5 15,0 4-1-15,0 7-45 16,0-3-74-16,0-6-109 15,0-8-51-15,0-18-158 16</inkml:trace>
  <inkml:trace contextRef="#ctx0" brushRef="#br0" timeOffset="7971">9469 885 407 0,'0'0'207'0,"0"0"-38"0,0 0-32 16,0 0-73-16,0 0 22 15,0 0-55-15,51-146-12 16,-13 132-3-16,-3 0-6 16,9-1 2-16,-13 1 3 15,-17 2-14-15,-7-2 54 16,-7 0-38-16,0-4 18 16,0-5 16-16,-7 1-48 15,-21-4 28-15,-2 9-22 16,-1 3-5-16,10 7 6 15,-3 7-10-15,10 0 0 16,0 15-9-16,-10 25 15 16,17 11-6-16,1 6 0 0,6 0 0 15,0 1-13-15,6-9 10 16,32-6 3-16,14-12-5 16,-14-11-11-16,6-12 7 15,1-8 0-15,0 0 9 16,-11 0-1-16,4-20 4 15,-7-11-3-15,7-2 11 16,-18-9-1-16,11 6-3 16,-10 1-4-16,-7 9 2 15,-4 12 13-15,-3 8-18 16,-7 6 0-16,0 0-3 16,0 15-18-16,0 22 21 0,0 8 0 15,0 1 1-15,0-3-8 16,7-8 7-16,7-9 0 15,-8-10-1-15,1-7-3 16,4-9 2-16,2 0-12 16,8 0 14-16,10-24-2 15,7-9 9-15,0-7-7 16,13-6 0-16,-16 0 12 16,9 7-12-16,-13 10 0 15,-7 11 7-15,-17 10-14 16,-7 8 7-16,0 0-6 15,0 6 5-15,0 27-7 16,0 11 8-16,0 1 0 0,7-3 3 16,14-9-10-16,-15-10 7 15,12-6 0-15,-11-6-2 16,-1-7-1-16,1-4 3 16,11 0 0-16,-5 0 2 15,15-29 2-15,3-3-4 16,0-5 0-16,-4 3 3 15,-3 0 9-15,-10 8-12 16,0 11 0-16,-14 7 7 16,0 8-24-16,10 0 17 15,-10 6-18-15,0 25 13 16,7 6 9-16,0 0-4 0,0-3 0 16,6-11 4-1,5-2-18-15,2-12 14 0,-6-9 0 16,17 0-7-16,7 0 25 15,6-30-14-15,8-6-4 16,-7-7 6-16,13 3-7 16,-6-3 1-16,-14 11 0 15,-7 10 2-15,-11 4 16 16,-13 15-18-16,-7 3 0 16,0 0-22-16,0 14 10 15,7 15 6-15,-7-3 6 16,0-3-2-16,0-9 16 15,0-2-16-15,0-10 2 0,0-2 0 16,0 0 7 0,0 0-3-16,0-8-1 0,0-15 0 15,0 3 8-15,-21 0-11 16,8 5 0-16,-5 7 3 16,5 3-21-16,6 5 18 15,-10 0 0-15,3 2-7 16,7 30 7-16,-7 10 0 15,14 4 0-15,0 0 2 16,0-9-22-16,0-5 8 16,0-15-11-16,28-7 17 15,3-6-16-15,0-4 22 16,-4 0 0-16,4-11 6 16,-10-15 4-16,-14-5-5 0,-7-7-5 15,0-5 33-15,0 3-31 16,0 3 28-16,-28 6-23 15,-3 11 2-15,4 6 5 16,2 10-14-16,5 4 0 16,-11 0-2-16,10 32 3 15,-10 7-1-15,18 5 0 16,2-1 2-16,11 1-17 16,0-11 15-16,38-7 0 15,7-12-6-15,13-14 27 16,11 0-19-16,10-6-2 15,-10-22 7-15,3-10-2 16,-3-1-5-16,-18-1 0 0,-6 5 9 16,-7 9 9-16,-17 8-13 15,-8 13-5-15,5 5 1 16,-5 0-16-16,1 13 6 16,3 21 9-16,-3 0-9 15,-7 3 19-15,0-3-10 16,10-8 0-16,-3-7 6 15,-7-4-24-15,6-9 18 16,4-6 0-16,4 0-7 16,10 0 20-16,-10-3-10 15,17-17-3-15,-14-3 8 16,-4-3-15-16,1 0 7 16,3 1 0-16,-17-4 0 15,0 10 16-15,-7 3-16 0,0 8 0 16,0 8-15-16,0 0 0 15,7 12 3-15,3 22 12 16,4 6-9-16,6-5 19 16,18-7-10-16,0-13 0 15,0-13 0-15,-4-2-9 16,4 0 11-16,7-26-2 16,6-8 9-16,-6-3 5 15,-7-6 0-15,-7 7 11 16,-18 1-10-16,-13 9 58 15,0 6-49-15,0 9-3 16,0 6 7-16,0 5-12 16,-31 0-19-16,-13 30 3 0,-15 33 0 15,1 20-14-15,6 20 14 16,8 11 0-16,13 7-4 16,10 5 18-16,14-1-14 15,7-2 0-15,0-8 4 16,28-16-17-16,3-19 13 15,-18-20 0-15,-6-25-3 16,-7-21 17-16,0-11-14 16,-14-3 0-16,-51-9 5 15,-31-22 8-15,-18-9-13 16,-3-3 0-16,4 3-6 16,10-3-15-16,20 3-46 0,42-3-64 15,41-10-133-15,41-20-160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04.8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166 141 580 0,'0'0'233'0,"0"0"-106"16,0 0 1-16,0 0-49 0,0 0-7 15,0 0-53-15,0 0-16 16,-141 13 2-16,134 37 6 15,-10 9-8-15,17 7-3 16,0 5 7-16,0-5-8 16,31 1 1-16,14-10 0 15,13-6-3-15,38-11-16 16,25-22-103-16,20-18-119 16,-7-20-546-16</inkml:trace>
  <inkml:trace contextRef="#ctx0" brushRef="#br0" timeOffset="244">654 0 786 0,'0'0'103'0,"0"0"-1"16,0 0 0-16,0 0-73 15,0 0-28-15,0 0 22 16,-37 107-17-16,74-53 15 15,32 8-5-15,10 5-1 16,11 1 20-16,-8 4-30 16,-23-5 1-16,-8 0 0 15,-44-7 3-15,-7 5-18 16,-34 4 6-16,-80 0-182 16,-34 0-690-16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02.2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1069 209 589 0,'0'0'198'15,"0"0"-73"-15,0 0-25 16,0 0-11-16,0 0-27 16,0 0-38-16,-52-2 5 0,52 2-26 15,-10 0-3 1,10 22 0-16,-7 16 1 0,7 6 7 16,0 2-8-16,0 3 3 15,0 0-13-15,17-7 10 16,11-8 0-16,3-8 0 15,7-11 1-15,-4-6-9 16,-3-9 5-16,14 0-17 16,-1-29-2-16,15-26-95 15,-14-7-71-15,-14-1-65 16,-31 2-253-16</inkml:trace>
  <inkml:trace contextRef="#ctx0" brushRef="#br0" timeOffset="-759">319 430 204 0,'0'0'564'15,"0"0"-407"-15,0 0-52 16,0 0 0-16,0 0-51 16,0 0-53-16,0 0-1 15,0-24-1-15,0 60 1 16,0 3 0-16,0 1 7 16,0-4-12-16,14-1 5 15,3-9 0-15,-3-9-8 16,0-9-10-16,-7-4 9 0,10-4 7 15,-3 0 2 1,6-24 21-16,11-10-18 0,0-5 9 16,-3-4 17-16,-4 3-28 15,-10-1 19-15,-8 7 15 16,-6 3-28-16,0 5 23 16,0 9-24-1,-13 3 8-15,-11 8-3 0,10 3-11 16,7 3 0-16,0 0-3 15,0 9-7-15,0 16-1 16,-3 10 11-16,10-1-9 16,0 0 8-16,0-6-27 15,17 1 20-15,18-3 1 16,2-3-6-16,8-1 3 0,-14-1 9 16,7-1 1-16,-11 0-5 15,-2-6 10-15,-19 0-5 16,1-2 0-16,-7-4-14 15,0-3 1-15,0 3-45 16,-31-6 24-16,-20 0 22 16,-21-2-60-16,-18 0-92 15,1 0-21-15,-8-12-256 16</inkml:trace>
  <inkml:trace contextRef="#ctx0" brushRef="#br0" timeOffset="-408">0 168 549 0,'0'0'135'0,"0"0"-80"16,0 0-45-16,0 0 1 15,0 0-11-15,0 0 0 16,17 90 0-16,-10-59 8 15,7-2-8-15,-1-6 0 16,11-7 9-16,-3-9-2 16,-4-7-4-16,11 0 10 15,-11 0 44-15,3-12 83 0,-13-11-56 16,-7 0 0 0,0-3-1-16,0 1-51 0,-13 2 10 15,-25 5-42-15,7 7 8 16,10 9-16-16,-3 2-7 15,17 0-58-15,7 20-111 16,0 8-60-16,7-2-561 16</inkml:trace>
  <inkml:trace contextRef="#ctx0" brushRef="#br0" timeOffset="1298">921 129 41 0,'0'0'109'0,"0"0"-28"16,0 0 1 0,0 0 45-16,0 0-45 0,0 0-59 15,-89-5 27-15,133-7-22 16,8 0 43-16,20-2-21 16,4 3-26-16,6 5 6 15,-16 6-17-15,-15 0-2 16,-6 0-11-16,-14 6 2 15,-10 14-2-15,-15 3 0 16,-6 2-24-16,0 7-42 16,-20 0 25-16,-32-1 13 15,1 1 9-15,-4-2 8 0,20-3 11 16,11-7 0 0,24-6 1-16,0-6-5 0,0-5 1 15,7-3 3-15,38 0 5 16,6 0 0-16,25 0 36 15,0-11 0-15,-4-9-18 16,-7 0 6-16,-20-1-15 16,0 6 33-16,-21 5 1 15,-11-1 27-15,-6 5 2 16,-7 0-8-16,0 3-15 16,0 0 37-16,0 1-58 15,0 2-4-15,0-4-18 16,0 4-4-16,0 0-14 15,0 4-4-15,0 22 11 16,0 2-3-16,0 1 11 0,0-4-8 16,0-5 0-16,17-6 0 15,-3-5-6-15,7-3 2 16,3-6 4-16,3 0-2 16,-2 0 8-16,-12-6-1 15,11-11-5-15,-17-6 11 16,7 3-6-16,0-4-5 15,3 8 0-15,-10 5-1 16,0 2 5-16,-7 9-4 16,0 0 0-16,7 0-19 15,-1 5 17-15,12 19-8 16,-12 1 4-16,8-2 6 0,-7-3-42 16,10-6 32-16,-3-8-6 15,-7-3-7-15,17-3 21 16,-3 0-4-16,-8 0 6 15,11-17 6-15,-10-4-1 16,0 2-5-16,-4 4 2 16,-10 3 3-16,7 5 12 15,-7 3-6-15,0 2-3 16,0 2-1-16,0 0-4 16,7 0-6-16,0 0-9 15,17 17 2-15,-10 11-1 16,6 4 0-16,4 3-14 15,-3-10 22-15,3-2-37 16,-3-12 22-16,10-2 18 16,-11-9 0-16,4 0 4 0,-3 0 1 15,10-23 43-15,-3-6 23 16,-4 1-28-16,-18-3 12 16,1 2 3-16,0 2-17 15,-7 9 8-15,0 9-15 16,0 5-18-16,0 4 5 15,0 0-21-15,0 0-4 16,0 9-10-16,0 23 7 16,-7 11 3-16,-6 11 4 15,-11 9 0-15,10 6-3 16,0-1 8-16,0 0-5 0,-3-10 0 16,17-7 8-16,-7-8-21 15,7-15 13-15,0-7 0 16,0-16-5-16,0-5 11 15,0 0-6-15,0 0 12 16,0-8-11-16,0-30 32 16,0-15-33-16,0-13 0 15,0-9 0-15,0-7 4 16,0-5-4-16,0 8 0 16,0 10 8-16,0 19-10 15,0 23 2-15,0 15 0 16,7 12-6-16,10 0-14 15,11 0-17-15,10 21 14 16,-7 5-27-16,3 2 7 0,-3 3-3 16,-11-2 21-16,5 5 0 15,-12 0-14-15,4 0 1 16,-17 4 11-16,0-9-18 16,0-7-2-16,0-2-32 15,-30-9-11-15,-15-4-11 16,-7-5-122-16</inkml:trace>
  <inkml:trace contextRef="#ctx0" brushRef="#br0" timeOffset="1625">2891 61 179 0,'0'0'675'16,"0"0"-496"-16,0 0-39 15,0 0-1-15,0 0-47 16,0 0-50-16,0-61-9 16,0 61-33-16,-7 23-26 15,1 17 25-15,6 15 2 16,0 8 3-16,0 0-4 15,0-1 6-15,6-1-8 0,15-4 2 16,3-12-54 0,-10-11-23-16,0-11-59 0,-4-11-40 15,-10-12-54-15,0 0-82 16</inkml:trace>
  <inkml:trace contextRef="#ctx0" brushRef="#br0" timeOffset="2286">2898 318 236 0,'0'0'113'15,"0"0"41"-15,0 0-40 16,0 0-59-16,0 0 21 16,0 0-21-16,-141-69-2 15,141 69-28-15,0 0-25 16,0 0-2-16,38 0 1 16,21 3 1-16,-1 5 10 0,4 2-7 15,3-8 7-15,-13-2-9 16,6 0 7-16,-13 0 3 15,-7 0 8-15,-24-5 19 16,-4 5 23-16,-3-3-30 16,-7 3 16-16,0 0-11 15,0 0-35-15,0 0-1 16,0 0-14-16,20 14 14 16,-2 6-13-16,9 0 21 15,-3 0-8-15,4-9 0 16,3-8 3-16,-4-3 2 15,4 0-4-15,7 0 0 16,7-14 20-16,-8-9-18 0,-9 3 39 16,-4-3 33-16,-17 3-20 15,-7 0 37-15,0 2-47 16,0 7-8-16,0 5 12 16,0 5-43-16,0 1 14 15,0 0-20-15,0 0-6 16,0 18 1-16,-7 26-9 15,-10 19 14-15,3 17 2 16,14 16 3-16,0 14-5 16,24 4 0-16,28 0 7 0,6-11-11 15,-6 0 4 1,-15-2 0-16,-9-8-5 0,-11-7 13 16,-17-14-9-16,0-18 1 15,0-17-8-15,-31-14-8 16,-13-15 22-16,-15-8-6 15,-17 0 29-15,4-42-24 16,-3-25 6-16,2-15-11 16,5-7-23-16,2 1 15 15,22 4-53-15,13 11-5 16,24 12 4-16,7 10-10 16,0 5-23-16,69 7-66 15,16 1-51-15,22-2-35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06.4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324 156 538 0,'0'0'204'0,"0"0"-38"15,0 0-52-15,0 0-17 16,0 0 12-16,0 0-38 16,20-80 28-16,-20 65-48 15,0 1-23-15,0 0 18 16,0 3-40-16,-7-1 13 15,-13 7-19-15,2 2 7 0,-9 3-18 16,-4 0-1 0,-21 0 12-16,1 25-9 0,6 7 13 15,0 2-4-15,14-5 0 16,18-3-32-16,13-4 25 16,0 1-40-16,24-3 30 15,21 3 11-15,6-3-7 16,8 0 13-16,-8-6 0 15,-6 0 4-15,-14 1-11 16,-11-4 7-16,-13 4-2 16,0-1-4-16,-7 3-18 15,0 3 9-15,0 3 7 0,-27-4 8 16,-11 5-8 0,0-7 15-16,-14-3-7 0,15-2 0 15,16-10 0-15,-3 2 0 16,24-4 0-16,0 0-2 15,0 0-2-15,0 0-16 16,0 0 11-16,31-6-2 16,0-3-9-16,-4 9 19 15,4 0-3-15,-3 0-4 16,-4 3 0-16,-4 23 2 16,-2 11 4-16,-18 3-4 15,0 9-4-15,0 2 10 16,0 2 4-16,-24 5-4 0,3-6 31 15,-3-4-26 1,24-8 1-16,0-5 3 0,0-13-1 16,31-3-6-16,27-12 12 15,1-7-13-15,23 0 39 16,1 0-23-16,-11-16-6 16,-10-5-3-16,-28 7-8 15,-23 2-95-15,-11 6-215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07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192 62 629 0,'0'0'118'15,"0"0"10"-15,0 0 14 16,0 0-73-16,0 0-8 16,0 0-18-16,-13-48-39 15,33 40 23-15,4 2-27 16,4 6 0-16,-4 0-1 0,-3 0-2 15,3 0 3 1,-18 3 0-16,1 17-7 0,7 1 0 16,-14 1 7-16,0 3 0 15,0 1 0-15,0 3 2 16,0-3-2-16,-7-1 0 16,0-5 5-16,-6-6-3 15,13-5-2-15,0-6 0 16,0-3-2-16,0 3 11 15,0-3-9-15,0 0 0 16,0 0 5-16,0 0-15 16,0 0 10-16,0 0 0 15,13 0-4-15,18 0 15 16,-10 0-7-16,-14 0-4 0,10 0 7 16,-17 0 7-16,0 0-12 15,0 0 23-15,0 0 20 16,0 0-37-16,0 0 19 15,0 0-27-15,0 0 6 16,0 3-14-16,0 11-7 16,0 3 15-16,0 15-5 15,0 2 16-15,0 3-9 16,0 3-2-16,0 3 3 16,7 3-8-16,0-3 5 15,-7-6 0-15,13-3-2 16,-13-3 14-16,7-1-12 15,-7-5 0-15,0-5 1 0,0-3-12 16,0-2 12 0,-20-5-1-16,-11 2 21 0,-14-6-20 15,-13-6 16-15,-8 0-17 16,-2 0 0-16,2-3-26 16,8-14-159-16,27-15-162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19.3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0 363 635 0,'0'0'132'16,"0"0"-5"-16,0 0-50 16,0 0-11-16,0 0-47 15,0 0-13-15,0 0-6 16,7-4 0-16,24 4 0 15,-4 10 18-15,11 4-16 0,0 0 28 16,7 6-14-16,-7 3-15 16,6 3 10-16,-16-1-6 15,3 1-5-15,-17 0 5 16,-14-6 0-16,0 0 2 16,0-2-7-16,0-2-9 15,-7-2 7-15,-24-2-44 16,3-4-4-16,4-8 13 15,10 0 37-15,1 0 0 16,13 0 7-16,0-16-1 16,0-10 4-16,0-3-6 15,27-8-2-15,25-9 3 0,10-5 2 16,3-1-4 0,-13 1-3-16,-8 14 2 0,-20 11-5 15,-10 12 11-15,-14 10 4 16,0 2 25-16,0 2-25 15,0 0 7-15,0 0-19 16,0 0-13-16,-24 0 13 16,3 2 2-16,-3 10-1 15,11 2-1-15,6 4 9 16,-7 7-10-16,14 1 1 16,0 3 0-16,0-1-4 15,0-2 4-15,27-3 0 0,11-10-7 16,7 0 19-16,6-13-11 15,8 0-1 1,3 0 2-16,-11-6 8 0,1-20-4 16,-7 1-2-16,-11-7 33 15,-10-5 7 1,-10-9 19-16,-7-5-12 0,-7-6-26 16,0-1 15-16,0 7-30 15,0 8 12-15,-14 11 7 16,7 15-19-16,0 9 27 15,0 8-26-15,7 0-8 16,0 0-6-16,0 37-30 16,-10 23 33-16,10 17 0 15,-7 0 14-15,7 1-14 16,0-10 0-16,0-11-16 0,0-11-12 16,0-9-72-16,17-11-18 15,4-12-15-15,3-11-66 16,-3-3-82-16,-1-14-286 15</inkml:trace>
  <inkml:trace contextRef="#ctx0" brushRef="#br0" timeOffset="1097">873 283 323 0,'0'0'217'0,"0"0"-127"15,0 0-11-15,0 0-28 16,0 0 1-16,0 0-37 15,-96-11-7-15,103 11 5 0,48 0-13 16,17 0 26-16,11-4-2 16,6-4 5-16,1 2 21 15,-32 0-32-15,-13 4-12 16,-25-1 17-16,-20 3-20 16,0 0 31-16,0 0 43 15,0 0-29-15,0 0 19 16,0 0-28-16,0 0-18 15,0 0-8-15,0 0-13 16,0 11 0-16,0 15 0 16,0 8 3-16,0 1 2 15,0-1-5-15,0-5 0 0,0-4-9 16,18-8 12 0,2-2-3-16,11-10 0 0,-3-3 3 15,-4-2 7-15,-11 0-10 16,12 0 0-16,-19-5 11 15,15-18-6-15,-7-8-3 16,3 0 11-16,-3-4-12 16,-14 7 31-16,0 5-10 15,0 6-5-15,0 10 12 16,0 7-27-16,0 0 15 16,0 0-17-16,0 0 1 15,0 0-8-15,7 0-5 0,10 24 12 16,-10 5-5-1,13 1 12-15,-6-1-7 16,10-3 0-16,-3 0 7 0,3-6-14 16,-10-4 7-16,-8-3 0 15,1-7-15-15,4-1 12 16,-4-5 3-16,-7 0 0 16,20 0 11-16,11-20-3 15,7-14-8-15,7-9 1 16,-1-1 8-16,-16-4-6 15,-4 5 17-15,-3 5 6 16,-15 17-18-16,-6 6 26 16,7 12-34-16,-7 3 0 15,11 0-4-15,2 0-5 16,8 13 0-16,10 23 6 0,0-2 3 16,-10 0-4-16,3 1 4 15,-4-9-4-15,1-4-6 16,-11-5-9-16,4-5 11 15,-7-6 6-15,0-6-4 16,-7 0 0-16,7 0 7 16,-7 0-1-16,17 0 17 15,-17-9-12-15,14-17-2 16,-1-2-3-16,4-1 10 16,-3 6-10-16,-7 6 0 15,0 9 0-15,0 8-9 16,3 0 9-16,4 0-4 15,7 0-3-15,3 20 2 0,3 5-5 16,-3 1 8-16,-3 0-7 16,3-4 3-16,-3-5-22 15,-15-5 25-15,5-6-9 16,-4-6 8-16,-1 0 4 16,1 0 1-16,17-6 2 15,-3-25 9-15,17-7-4 16,0-2-7-16,-4 7-1 15,-3 4 12-15,-10 12-12 16,-11 11 0-16,4 6 0 16,-1 0-7-16,12 8-15 15,2 24 22-15,-3 2 0 0,4 1-23 16,-18-10-9 0,4-2-47-16,-7-6-92 0,-7-9-215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23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16 559 0,'0'0'244'0,"0"0"-142"16,0 0 6-16,0 0-28 0,0 0-47 16,0 0 11-16,-7-9-41 15,7 9-1-15,0-3-2 16,28 0 7-16,10 3-4 15,13 0-3-15,1 0 11 16,0 0-16-16,-1 0 5 16,1 0-80-16,-28 0-59 15,-11 0-126-15,-13 0-194 16</inkml:trace>
  <inkml:trace contextRef="#ctx0" brushRef="#br0" timeOffset="185">0 176 338 0,'0'0'220'0,"0"0"-127"15,0 0 14-15,0 0-36 16,0 0-54-16,0 0 15 16,103 11-2-16,-34-11 3 15,3 0-15-15,4 0-18 16,7 0-5-16,-25 0-369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22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6 701 0,'0'0'124'0,"0"0"-22"16,0 0-1-16,0 0-65 16,0 0-3-16,0 0-7 15,-24-6-22-15,24 6-1 16,10 0-3-16,25 0 0 15,3 0 10-15,20 6-1 16,4 1-5-16,3-2-4 16,-6-3 8-16,-1 1-22 15,-13 0 4-15,-28 2-142 16,-10 2-45-16,-7 1-102 16</inkml:trace>
  <inkml:trace contextRef="#ctx0" brushRef="#br0" timeOffset="176">320 128 459 0,'0'0'178'0,"0"0"-59"16,0 0-2-16,0 0-53 15,0 0-26-15,0 0 8 16,-110 32-36-16,110-29 4 16,0 3-14-16,7-2 0 15,37 1 3-15,8-2 1 0,13-3-4 16,4 0-32-1,10 0-234-15,-10 0-382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21.8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 92 486 0,'0'0'309'0,"0"0"-169"0,0 0 4 16,0 0-41-16,0 0 3 16,0 0-35-16,0-92-46 15,0 92 24-15,0 0-45 16,0 0-3-16,0 0-2 15,0 26-16-15,0 20 17 16,0 20-1-16,0 2 3 16,0 3 1-16,0-1-3 15,14-11 0-15,6-7-2 16,4-15 12-16,-3-14-10 16,-4-9 0-16,-3-5-8 15,-14-6 2-15,0-3 0 16,0 0 6-16,0 0 10 15,0-14-6-15,-14-15-5 0,-24-3 1 16,-13 1-10-16,-1-1 0 16,1 7 10-16,-1 2 0 15,14 3-8-15,7 9 13 16,11 2-6-16,2 3 1 16,12 4-11-16,6 2 3 15,0 0 4-15,0 0-19 16,0 0 15-16,37 0-22 15,22 0 30-15,16 0 0 16,15-9 8-16,-11-6-7 16,-3 1-1-16,-11 3 0 15,-14 2-4-15,-6 4 14 16,-28 2-10-16,-3 0 1 0,-14 3 10 16,0 0 6-16,0 0-15 15,0 0-2-15,0 0 0 16,0 3-9-16,0 17 9 15,0 8 0-15,0 4 7 16,0 2-10-16,0-2 3 16,7-2 0-16,17-6-3 15,4-4 8-15,3-11-5 16,-1-7 0-16,-2-2 5 16,3 0 3-16,-4 0-7 15,4-6-1-15,-17-13 25 16,3-4-22-16,-10-2 34 0,-7-8-7 15,0-1-27-15,-7-3 18 16,-37 5-21-16,-1 4 0 16,0 11-13-16,1 11 0 15,6 6-14-15,17 0-31 16,4 3-85-16,17 28 19 16,0 10-97-16,17-4-179 15</inkml:trace>
  <inkml:trace contextRef="#ctx0" brushRef="#br0" timeOffset="524">1141 358 600 0,'0'0'245'0,"0"0"-89"0,0 0-11 15,0 0-57-15,0 0-5 16,0 0-25-16,0-34-43 15,0 34 3-15,0 0-18 16,0 23 0-16,0 14 3 16,0 9-1-16,0 5 11 15,0 3-13-15,17 1 9 16,-10-1-4-16,7-6-5 16,-14-8 0-16,7-5-1 15,0-15 13-15,0-8-12 16,-7-10 0-16,0-2 5 15,0 0 14-15,0 0 26 0,0-17 23 16,0-17-23-16,0-15-35 16,0-4-5-16,0-14-5 15,0-5 9-15,-7-1-11 16,0-2 2-16,7 4 0 16,0 10-4-16,0 16 9 15,0 11-5-15,0 16 0 16,0 10-7-16,0 8-6 15,0 0-5-15,31 0-6 16,20 6 22-16,8 24-34 16,-8 16 29-16,-6 3-12 0,0 2 3 15,-21-9 6 1,-10-3-5-16,-14-10-17 0,0-4-7 16,-25-5-52-16,-19-3-3 15,-15-2-73-15,1-7-72 16,13 0-35-16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23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0 441 694 0,'0'0'130'16,"0"0"-45"-16,0 0 24 15,0 0-56-15,0 0-21 16,0 0-15-16,38 0-3 0,0 0 37 15,7 0-40-15,-1 0-7 16,8 0 3-16,6 0-7 16,-13 0-54-16,7 0-253 15</inkml:trace>
  <inkml:trace contextRef="#ctx0" brushRef="#br0" timeOffset="655">578 218 730 0,'0'0'178'0,"0"0"-14"0,0 0-75 0,0 0 16 15,0 0-54-15,0 0-24 16,76-115 14-16,-63 98-22 15,12 0 8-15,-12 0 23 16,1-1-32-16,-7 4 25 16,3 3-16-16,-10 5-13 15,0 3 10-15,0 3-21 16,0 0-3-16,0 0 0 16,0 0-15-16,7 29 11 0,-7 14-11 15,0 11 15 1,0 6 0-16,0 6 8 0,0 0-8 15,0-6 0-15,0-1 7 16,-7-6-2-16,-3-7-5 16,10-10 0-16,0-10-9 15,-7-9 16-15,7-8-7 16,0-8 0-16,0-1 10 16,0 0-8-16,0 0-2 15,0 0 0-15,-7 0 6 16,0 0-5-16,-6 0-1 15,-5 0 0-15,5 0 7 16,-1 0-4-16,14 0-3 16,0 0 0-16,0 0 0 15,0 0 0-15,0 0 0 16,0 0 0-16,0 0 5 0,0 0-15 16,0 0 10-16,0 0-6 15,0 0-3-15,0 0-8 16,0 0 10-16,0 0 7 15,0 0-3-15,7-4-1 16,31-7 4-16,20-1 0 16,0-3-8-16,-6 1-19 15,-7 3 5-15,-14 2-38 16,-18 1-84-16,-6 3-41 16,-7-5-188-16</inkml:trace>
  <inkml:trace contextRef="#ctx0" brushRef="#br0" timeOffset="1161">1403 72 563 0,'0'0'149'0,"0"0"-69"16,0 0 26-16,0 0-69 15,0 0-26-15,0 0-11 16,-24 4 5-16,17 6-4 15,7-2-1-15,0-1 0 16,0-2 0-16,0-2 5 16,14 0 4-16,3-3 29 15,-3 0 24-15,0 0 21 16,-7 0-24-16,-7 0-8 16,10 0 2-16,-10-6-49 15,0-3 22-15,0 1-7 16,0-3-14-16,-10 2 7 0,-11 0-12 15,14 7 0-15,0-4-12 16,-3 6 12-16,10 0-6 16,0 0-1-16,0 0-59 15,0 6 21-15,-7 16-61 16,7 4-40-16,0 3-82 16,0-1-349-16</inkml:trace>
  <inkml:trace contextRef="#ctx0" brushRef="#br0" timeOffset="1448">1386 658 613 0,'0'0'111'0,"0"0"13"15,0 0 47-15,0 0-81 16,0 0-2-16,0 0-13 16,24 3-37-16,-24 0 15 15,0 0-41-15,0 9-10 16,-7 4-4-16,-37 10 12 16,-1 8-2-16,-7 9-8 15,-16 6 14-15,-22 1-29 16,-6 5-44-16,-7-3-213 15,6-9-393-15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43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12 658 0,'0'0'111'0,"0"0"-30"15,0 0 44-15,0 0-68 16,0 0-27-16,0 0-4 16,69-12-20-16,-42 12-6 15,4 0 0-15,-7 0 6 16,4 0-12-16,3 15 6 15,-18 2 0-15,1 3-7 0,-3 3-1 16,-11 8 8-16,0 7-6 16,-18 1 6-16,-26 7 1 15,9-3 1-15,4-6-2 16,24-3 4 0,7-5 1-16,0-9-5 0,0-8 0 15,14-7 11-15,17-5-3 16,-3 0-6-16,3 0 32 15,0 0 48-15,-11-5-45 16,4-4 13-16,-17 3-6 16,0 4-19-16,-7-2 26 15,0 4-34-15,0 0-10 16,0 0-7-16,0 0-1 0,0 0-7 16,0 21-3-16,0 7 11 15,0 6 8-15,0 0-8 16,0 1 0-16,0 5-2 15,0 0 8-15,0 3-6 16,14-5 0-16,-14-2 5 16,7-4-6-16,-7-7 1 15,0 1 0-15,0-6-3 16,0 0 5-16,-21-3-2 16,-10-3 0-16,4 4 15 15,-4-7-14-15,-7 1-1 16,0-4-2-16,-7-5-39 15,-6 3-125-15,-1-3-41 0,1 3-247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37.2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440 432 690 0,'0'0'176'0,"0"0"-79"0,0 0 16 16,0-151-19-16,0 108-24 15,-17 2 0-15,-11 2-38 16,-10 6-8-16,-6 12 19 15,6 6-38-15,-7 10 10 16,0 5-15-16,11 2 6 16,-21 37-20-16,14 17 14 15,3 4 0-15,31 3-6 16,7 0-2-16,7 2 6 16,58-1-5-16,18-2-11 15,-1-2 5-15,-10-3 13 0,-3 3 0 16,-17 0-1-16,-18-5 10 15,-10-4-9-15,-17-8 0 16,-7-9 6-16,0-11-18 16,-14-8 12-16,-23-10 0 15,-8-5-7-15,-7 0-28 16,8-3-9-16,6-19-47 16,17-4-56-16,21-11 17 15,0-15-86-15,38-5-14 16</inkml:trace>
  <inkml:trace contextRef="#ctx0" brushRef="#br0" timeOffset="1529">845 338 475 0,'0'0'198'0,"0"0"-57"0,0 0-42 16,0 0 31-16,0 0-43 15,0 0-22-15,18-103-22 16,-18 126-30-16,0 31-13 15,0 24 6-15,0 5 4 16,0 5 12-16,0 0-22 16,0 1 0-16,0-3 3 15,7-11 14-15,-1-16-17 16,8-16 0-16,0-17-6 16,3-14-3-16,-10-12-27 0,-7 0 36 15,0-23-24-15,0-23 31 16,0-5-7-16,0-7 0 15,-31-2-5-15,-14 6-6 16,1 3-2-16,9 13 13 16,4 9-8-16,11 13-3 15,9 10 7-15,11 3 4 16,0 3 0-16,0 0-20 16,38 0 12-16,31 0 8 15,10 0 10-15,10 3 4 16,-6 5-13-16,-25-2-1 15,-20-4 3-15,-7 2-7 0,-17-2 5 16,-7-2-1 0,-7 0 30-16,0 0-30 15,0 0 40-15,0 0-28 0,0 0 2 16,0 0-11-16,0 0-3 16,0 0 0-16,0 6-14 15,0 4 2-15,-21 3 12 16,-17 4 0-16,-6 6 9 15,-1 0-6-15,14 5-3 16,10 7 0-16,21 2-8 16,0 3-5-16,0-8 9 15,28-12-11-15,10-12 13 16,0-8-10-16,-1 0 17 0,1-18-5 16,-10-15 23-1,3-7-16-15,-18-1 19 0,-6 1 3 16,-7 1-16-16,0 1 54 15,0 7-58-15,0 13 8 16,0 8 12-16,0 10-14 16,0 0-20-16,0 0 5 15,0 25 0-15,-13 12-14 16,13 6 14-16,0-1 0 16,0-1-3-16,44-4 5 15,1-8-2-15,20-11 0 16,4-10-5-16,3-8-14 15,4 0 19-15,-11-29 0 0,-6-8 2 16,3-6 21 0,-11-6-23-16,-16-2 0 0,-5 2 8 15,-5 6-14-15,-12 12 6 16,1 11 0-16,-7 11-4 16,0 9 2-16,10 0 1 15,4 26-5-15,3 8 4 16,-4-3-6-16,11-7 8 15,-24-8 0-15,7-7-5 16,-14-3 19-16,0-6-14 16,0 0 0-16,0 0 1 15,0 0 7-15,0 0-8 16,0-17 0-16,-14 5-8 16,-6-2 7-16,-5 6 1 0,12 4 0 15,-11 4-18-15,3 0 8 16,-3 10-3-16,3 20-3 15,8 13 13-15,13 4-57 16,0-2 54-16,0-2-6 16,27-9-6-16,11-14 8 15,20-12 1-15,1-8 9 16,3 0-1-16,3-28 18 16,4-11-17-16,-4-13 5 15,-6-8 0-15,-15-9 59 16,-6-14-39-16,-10-11 9 15,-4-9 8-15,-4-2-32 0,-9 10 18 16,-11 15 4 0,0 26-31-16,0 25 34 15,0 17-35-15,0 12 0 0,0 6-2 16,-11 54 5-16,-2 29-3 16,-8 22 0-16,4 9 7 15,3-5-14-15,7-12 7 16,0-18 0-16,7-10-4 15,0-23 15-15,0-18-11 16,0-17 0-16,7-14 3 16,7-3-11-16,17 0 9 15,20-32-1-15,8-13 4 16,10-4 11-16,-4-3-15 0,-7 1 0 16,-6 2 4-1,-14 1-11-15,6 11 7 0,-30 11 0 16,3 15-4-16,-10 11 13 15,-7 0-18-15,0 11 8 16,0 26-27-16,0 12 21 16,0-1-19-16,0 0 20 15,0-7-15-15,21-4 23 16,10-9-2-16,20-2 0 16,15-5 6-16,9-10-16 15,15-2 10-15,-11-7 0 16,-17 1-3-16,-24 2-97 15,-32 5-88-15,-6 4-254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3:37.6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1009 629 0,'0'0'290'0,"0"0"-153"15,0 0-27-15,0 0 1 16,0 0-17-16,0 0-54 16,0 0 15-16,-31-120-30 15,31 120-10-15,0 0 9 16,0 0-17-16,0 0-4 15,0 0-3-15,0 5-25 0,0 21 19 16,0 9 6-16,0 5 0 16,0-1 4-16,0 1 7 15,0-2-11-15,24-6 0 16,-3-6-16 0,0-13 14-16,3-4-32 0,-10-9 22 15,3 0 9-15,-3 0 6 16,-1-9 11-16,4-17-10 15,-3-5 4-15,0-6-6 16,0 0-2-16,3 2 0 16,-3 13 1-16,-14 8 6 15,7 10-7-15,-7 4 0 0,0 0-15 16,6 0 15 0,18 12-26-16,-10 14 26 0,10 2-7 15,-10-3-21-15,0-4 27 16,10-1-9-16,-10-8-14 15,-7-4 22-15,-1-6-14 16,1-2 13-16,10 0 1 16,-10 0 4-16,14-19 4 15,-4-4-5-15,4-3 6 16,3 6-8-16,-10 9 1 16,-8 2 0-16,-6 9-6 15,0 0 6-15,7 0 0 16,0 0-12-16,4 11 2 15,9 9 5-15,4 0-19 16,-10 1-5-16,7-4 27 0,3-6-12 16,-4-5 13-1,-2-4 1-15,2-2-8 0,4 0 8 16,4-16 5-16,10-25 1 16,6-10 18-16,-6-12-18 15,-4-5 36-15,-16-13-7 16,-18-2 5-16,0 3 4 15,0 12-29-15,0 13 6 16,0 24 14-16,-7 17-31 16,-4 8 19-16,5 6-23 15,6 0-11-15,0 26 6 16,0 23-13-16,0 16 18 0,6 10 4 16,19 2 4-16,-5-6-10 15,11-2 2-15,0-15-33 16,-10-8-27-16,3-14-54 15,-10-16-22-15,6-10-62 16,-3-6-57-16,-10 0-3 16,0-22-177-16</inkml:trace>
  <inkml:trace contextRef="#ctx0" brushRef="#br0" timeOffset="200">836 792 175 0,'0'0'152'15,"0"0"-79"-15,0 0 14 0,0 0-45 16,0 0-36-16,0 0 12 16,37-6 9-16,15 6 20 15,6 0-25-15,11 0-7 16,14 0-5-16,-11 0-7 16,4-5-6-16,-25-3-91 15,-16 1-226-15</inkml:trace>
  <inkml:trace contextRef="#ctx0" brushRef="#br0" timeOffset="680">45 545 358 0,'0'0'264'0,"0"0"-205"15,0 0 22-15,0 0-38 16,0 0-27-16,0 0-12 15,0-2 2-15,0 2-1 16,0 0 1-16,0 11-4 0,0 4 4 16,0 4-5-16,0 1 1 15,0 0 7-15,14-5-2 16,-1-4-1-16,11-5-2 16,-10-6 11-16,7 0 89 15,3 0 20-15,-17-14-26 16,0-12-16-16,-7 3-14 15,0 0-19-15,0 3-22 16,0 9-11-16,-7-1-3 16,-14 10-13-16,4-2-6 15,-11 4 4-15,4 0-13 16,-3 0 15-16,3 15-72 0,10 14-62 16,7 10-39-1,7 13-107-15</inkml:trace>
  <inkml:trace contextRef="#ctx0" brushRef="#br0" timeOffset="2481">3232 803 805 0,'0'0'157'16,"0"0"-65"-16,0 0 43 0,0 0-25 15,0 0-45-15,0 0-7 16,-55-66-58-16,55 69-6 15,0 30 6-15,-14 23-2 16,8 13 2-16,-1 2 0 16,-7 3 8-16,4 4-6 15,3-7-2-15,7-6 0 16,-14-13 3-16,14-12 4 16,0-14-7-16,0-9 0 15,0-8 3-15,0-9-3 16,0 0 5-16,0 0 3 15,0 0 20-15,0-23-16 16,0-21 15-16,0-7-5 0,0-9-20 16,0-6 15-16,0-2-17 15,0-6 0-15,0-4 0 16,0 1 5-16,0 5-5 16,0 10 0-16,0 13 7 15,7 9-15-15,17 17 8 16,-3 9-12-16,16 8 9 15,15 6-37-15,0 0 15 16,-8 32 12-16,-6 8-20 16,-4 5 22-16,-16 10-29 15,-18-4 3-15,0-2 19 16,0-7-16-16,0-7 17 0,-24-9-9 16,-11-9-7-1,-3-2 7-15,7-10 12 0,4-2 14 16,10-3-10-16,10 0 22 15,7 0-10-15,0 0-2 16,0 0 7-16,0-8-13 16,14-4 6-16,23-6 0 15,15-1-5-15,6-5 5 16,18-4 0-16,0-3 0 16,-4-3 5-16,-3-2-5 15,-18 5 0-15,-23 6 0 16,-4 5 17-16,-17 2-7 15,-7 4 15-15,0 3 0 0,0 2-14 16,0 4 7 0,-31 5-17-16,10 0-1 0,-10 0 0 15,11 0 2-15,-5 18-2 16,19 7 0-16,-8 3 0 16,14 3-9-16,0 7 9 15,0-1-15-15,20 0 14 16,18-5-24-16,14-7 21 15,-1-5-8-15,-6-11-9 16,7-9 20-16,-8 0-5 16,-6 0 6-16,-7-11 6 15,-17-12 0-15,-7-6 14 0,-7-4 10 16,0 0-18-16,0-1 24 16,0-1-18-16,-7 10 1 15,-7 5-3-15,-3 8-11 16,10 10 3-16,0 2-8 15,-7 0-23-15,4 8 22 16,10 27-4-16,0 7 5 16,0 7-4-16,0-6 0 15,24-1 4-15,21-10-9 16,7-9-27-16,-1-9 28 16,8-10-7-16,9-4 15 15,-2 0-4-15,-1-30 12 16,-10-7-8-16,-10-5 6 15,-25-7-6-15,-6-11 41 0,-14-6 1 16,0-3-11-16,0 4 23 16,-14 7-27-16,-17 10 7 15,11 14-7-15,-4 11-21 16,10 12 31-16,7 7-37 16,7 4 2-16,0 4-5 15,0 35-15-15,0 19 18 16,0 13 0-16,14 8 7 15,3 2-12-15,-10-3 5 16,0-7 0-16,0-11-1 16,-7-9-5-16,0-14 2 0,6-11-8 15,-6-8-11 1,0-13 22-16,0-5-9 0,0 0 10 16,7 0 14-16,-7 0-10 15,11-23 8-15,-11-11-12 16,0-9 2-16,0 0-3 15,7-5 1-15,-1-4 0 16,1 6-2-16,0 7 8 16,0 7-6-16,0 11 0 15,10 10-16-15,-3 9 16 16,10 2-56-16,-3 0 5 16,10 8 34-16,-11 15-31 15,-6 5 23-15,-4 1 13 16,-3 3-6-16,-7-6 11 15,0-4 0-15,0-2 4 0,-7-3-7 16,-3-5 17-16,-4 0-11 16,7-2 4-16,0-1 0 15,1 0-5-15,6 0 5 16,0-7 0-16,0 4-1 16,0 2 4-16,0 2-9 15,34-2 5-15,28 0-31 16,3-8 10-16,25 0-44 15,13 0-69-15,-7 0-49 16,-14-11-219-16</inkml:trace>
  <inkml:trace contextRef="#ctx0" brushRef="#br0" timeOffset="2823">5536 206 717 0,'0'0'135'16,"0"0"-4"-16,0 0-20 15,0 0-42-15,0 0-12 16,0 0-32-16,-206 71-4 15,188-22 17-15,5 8-29 16,6 6 20-16,7 5-14 0,0 3-10 16,0 0 5-16,0-1-10 15,7-10 0-15,24-3 0 16,13-6 6-16,1-11-12 16,27-11-20-16,4-21-164 15,10-8-76-15</inkml:trace>
  <inkml:trace contextRef="#ctx0" brushRef="#br0" timeOffset="3111">5900 0 672 0,'0'0'154'15,"0"0"-49"-15,0 0 5 16,0 0-56-16,0 0-42 16,0 0-12-16,-44 28 0 15,71 24 12-15,18-1-10 16,6 4 15-16,1 1-4 16,-7-1-11-16,-1 2 9 15,-6-1-10-15,-7 6-1 16,-17-5 9-16,-7-1-7 15,-7 5 7-15,0-5-9 16,-38-3-155-16,-34-2-631 0</inkml:trace>
  <inkml:trace contextRef="#ctx0" brushRef="#br0" timeOffset="4506">488 1915 492 0,'0'0'301'15,"0"0"-162"-15,0 0-34 16,0 0 13-16,0 0-53 15,0 0-6-15,21-111-11 16,-21 102-20-16,-21 0 21 16,-10 7-49-16,-20 2 3 15,-1 0-8-15,1 0 5 0,-1 8 0 16,7 12 0 0,14 6 2-16,11 3-6 0,13-2 4 15,7 5-2-15,0 3-3 16,0-7 2-16,14 4 3 15,10-6 0-15,3-1 4 16,4-1-12-16,-3-8 8 16,-4-1-1-16,-10-7-7 15,-8-3 8-15,5-5 0 16,-11 3-2-16,0 1-18 16,0 4 18-16,0 1-33 15,-17 5-11-15,-4 1 34 16,-10 2 6-16,17-3-1 15,7-6 6-15,0-1-4 0,7-7-4 16,0 0 7-16,0 0-6 16,0 0 0-16,0 0 9 15,0 0-1-15,14 0 0 16,0 0 9-16,0 0-16 16,3 0 7-16,-3 16 0 15,-7 18-8-15,-7 7 3 16,0 5 5-16,0 2 0 15,0-2 6-15,0-4-3 16,0-1-3-16,0-7 0 16,0 0-4-16,0-2 10 15,0-7-6-15,17-4 7 16,-10-7-2-16,6-6 5 0,1-2-9 16,3 0 4-1,4-6 24-15,3 2-14 0,4-2 21 16,-4 0-2-16,-4 0-25 15,-6 0 10-15,-14 0-18 16,0 0-1-16,0-8-60 16,0 2-172-16,-21 0-354 15</inkml:trace>
  <inkml:trace contextRef="#ctx0" brushRef="#br0" timeOffset="16063">1155 2853 506 0,'0'0'165'0,"0"0"-30"16,0 0 4-16,0 0-74 16,0 0 11-16,0 0 2 15,-58-106-66-15,58 106 16 16,0 0-28-16,0 0 0 15,14 2-9-15,24 22 21 0,13 7-12 16,8-2 0-16,-1-1 7 16,-6 3-18-16,-8 1 11 15,-6 2 0-15,-14-5-3 16,-17 0 13-16,-7-3-15 16,0-4 5-16,-7-4-22 15,-24-4 11-15,0-6 0 16,11-8 11-16,6 0-3 15,-3 0 14-15,10-20-8 16,7-17-3-16,0-14-9 16,7-7-6-16,37-5 9 15,8 4 6-15,10 4-12 16,-11 4 24-16,1 5-12 0,-7 6 0 16,-11 9 8-1,-10 5-19-15,-17 15 11 0,-7 5 0 16,0 6-3-16,0 0 11 15,0 0-16-15,-21 0 6 16,-16 25 2-16,-15 18-5 16,7 6 5-16,1 9 0 15,20-5-6-15,10-4 12 16,14-2-12-16,0-8 6 16,38-4 0-16,27-12-12 15,17-15 12-15,15-8 0 16,13-3-4-16,10-37 16 0,-10-11-5 15,-14-7-7-15,-13-5 3 16,-25-5 19-16,-13-10-19 16,-21-4 15-16,-17-5 19 15,-7-1-37-15,0 8 35 16,-38 10-11-16,0 20-23 16,1 18 44-16,16 17-43 15,-3 10 14-15,24 5-10 16,-7 3 0-16,0 57-12 15,0 35 5-15,-7 28 1 16,14 3-5-16,0-9 5 16,0-20 0-16,28-15 0 15,10-15 16-15,7-19-23 0,-8-12 7 16,-9-15-25 0,-4-9-32-16,-10-12-80 0,3 0-101 15,-17-33-44-15</inkml:trace>
  <inkml:trace contextRef="#ctx0" brushRef="#br0" timeOffset="17069">2194 2615 223 0,'0'0'72'16,"0"0"-68"-16,0 0 68 15,0 0 31-15,0 0-26 16,230 0 2-16,-134 0-30 15,14-11-1-15,-6-9 13 0,-15 3-25 16,-31 3 3-16,-27 2-1 16,-24 7-21-16,-7-2 55 15,0-1-4-15,0-1-23 16,0 4 20-16,0-4-52 16,-7 9 5-16,1 0-18 15,-12 0 13-15,11 14-19 16,-6 24 6-16,6 5 0 15,7 6-7-15,0-7 12 16,0-5-5-16,14-11 0 16,23-6 13-16,-6-5-16 15,11-10 3-15,2-5 0 16,1 0-1-16,0-5 14 0,-1-24-10 16,1-5-2-16,-14-7 8 15,-17-4-3-15,0-4-5 16,-14 1-1-16,0 8 25 15,0 11-24-15,0 15 25 16,0 8 8-16,0 6-34 16,0 0 7-16,0 0-7 15,0 20-14-15,0 25 3 16,0 13 15-16,0 2-4 16,0 0 0-16,0-6 11 0,17-8-18 15,3-12 7 1,4-12 0-16,-10-9-9 0,0-11 11 15,3-2-2-15,11 0 0 16,3-11 8-16,13-23 1 16,-9-7-9-16,3-4 0 15,-1 2-11-15,-6 0 22 16,-3 9-11-16,-11 13 0 16,4 11 9-16,-15 10-19 15,1 0 10-15,17 3-8 16,-3 25-5-16,-14 8-1 15,10 5 12-15,-10-3-1 16,-7-4 6-16,7-9-9 16,-7-5 6-16,7-8 0 15,0-10-5-15,3-2 16 16,-10 0-11-16,7 0 13 16,0-8-11-16,13-24 8 0,11-2-10 15,0-9 0-15,4 4-1 16,-4 1 8-16,-1 7-7 15,-9 11 0-15,-14 11 5 16,-7 9-17-16,17 0 12 16,-10 0-13-16,0 25 6 15,7 7-6-15,-7 5 13 16,-1-5 0-16,12-3 7 16,-5-9-11-16,1-10 4 15,-4 0 0-15,-3-10-3 0,0 0 12 16,0 0-9-1,7 0 2-15,17-26 11 0,7-3-15 16,-1 1 2-16,-2 2 0 16,-4 12-6-16,0 8 11 15,-4 6-5-15,4 0 0 16,-10 8-7-16,10 24-8 16,-11 5 14-16,-2 3-70 15,-12-3-56-15,1-5-177 16</inkml:trace>
  <inkml:trace contextRef="#ctx0" brushRef="#br0" timeOffset="21878">6516 2318 539 0,'0'0'255'16,"0"0"-188"-16,0 0 39 15,0 0 14-15,0 0-23 16,0 0 4-16,0 0-48 16,20-29 11-16,-20 15 17 15,0-4-65-15,0-7 23 16,0 3-22-16,0-4-9 0,-20 0 7 16,-11 6-15-16,7 0 0 15,-11 9-5-15,4 5 1 16,1 6 1-16,2 0 3 15,-3 0-2-15,-7 23-15 16,11 14 14-16,-4 8-1 16,3 4-2-16,18 3-27 15,10-9 30-15,0-7-12 16,0-7-11-16,10-12 22 16,18-10-37-16,10-7 41 15,6 0-10-15,-13-7 25 16,-3-18-13-16,-4-1-2 0,-10-8 8 15,6-3-8 1,-3-6 3-16,-3-3-3 0,-7 3 6 16,-7 5 6-16,0 12 0 15,0 16-12-15,0 4 3 16,0 6-5-16,0 0 2 16,0 0-15-16,0 29 11 15,24 19-3-15,-10 16 7 16,17-2 0-16,10-2 2 15,4-7-9-15,-1-14 7 16,18-7 0-16,-17-19 0 16,-4-8 10-16,-3-5-9 15,0 0-1-15,-7-13 1 0,3-22-3 16,-10-13 11 0,7-7-9-16,-24-4 2 0,-7 1 12 15,0-2-1-15,0 12-13 16,0 7 2-16,-7 19-5 15,7 10 5-15,0 10-2 16,0 2 0-16,0 0-21 16,0 28 19-16,21 23-2 15,17 10 4-15,13 4-15 16,1 1 15-16,0-9 0 16,-1-8 0-16,1-9 10 15,-15-4-16-15,-6-7 6 0,-10-5 0 16,-14-10-14-16,-7-5 11 15,0-6-1-15,0-1-1 16,-14-2-29-16,-37 0 31 16,-1 0 3-16,14 0-12 15,7-9 7-15,24-13 3 16,7-7 2-16,0-17 0 16,52-14-8-16,24-8 4 15,6-1-5-15,-10-1 9 16,-13 17-18-16,-8 9 25 15,-20 20-7-15,-7 14 0 16,-17 8 8-16,-7 2-17 16,7 0 9-16,7 20-14 15,0 20-3-15,10 12 17 16,-4 5 0-16,4 3-1 0,-3-3 14 16,-4-3-21-16,4-2 8 15,-7-10 0-15,-4-10-7 16,4-9 9-16,-14-11-2 15,0-7 0-15,0-5 12 16,0 0-6-16,0 0-6 16,0 0 30-16,-7-26 8 15,-17-8-28-15,10-3-7 16,0-9 1-16,14-5 9 16,0-12-9-16,0-3-4 15,28-5 0-15,16 2-7 16,15 12 3-16,3 11-3 0,3 17-6 15,4 12-41 1,-11 17 17-16,-6 0-83 0,-14 0-112 16,-18 23-210-16</inkml:trace>
  <inkml:trace contextRef="#ctx0" brushRef="#br0" timeOffset="22372">8620 1606 725 0,'0'0'127'0,"0"0"-2"15,0 0-42-15,0 0 4 16,0 0-35-16,0 0-39 15,-127-117 37-15,99 112-50 16,-3 5 5-16,7 0-13 16,11 0 17-16,-8 0-9 15,11 0 0-15,3 5 6 16,7 15-15-16,0 9 9 16,0 16 0-16,0 16-6 15,24 7 14-15,-4 10-8 16,5 0 0-16,2 4 4 15,-10 0 2-15,4 4-6 0,3 2 0 16,-17-1 8-16,0-8 1 16,-7-4 3-16,0-6 12 15,0-6-21-15,0-9 37 16,0-6-40-16,0-10 0 16,0-10 7-16,0-11 5 15,20-3-12-15,-9-5 0 16,9-3 10-16,1-3-1 15,10-3-9-15,7 0-3 16,13 0-36-16,1-26-197 16,-1-9-237-16</inkml:trace>
  <inkml:trace contextRef="#ctx0" brushRef="#br0" timeOffset="23078">9077 2032 627 0,'0'0'192'0,"0"0"-36"16,0 0-28-16,0 0-40 15,0 0-16-15,0 0-51 16,0-92-20-16,0 92-1 16,0 29-16-16,0 23 16 15,0 11 0-15,0 14 3 16,0 3-4-16,0-3 1 0,0-5 0 15,0-9-2-15,18-18 13 16,2-14-11-16,-3-10 0 16,-3-10-34-16,-7-8-41 15,0-3-35-15,-7 0 1 16,0-6 25-16,0-20-60 16,0-4 54-16,-7-5 62 15,-31 0-104-15,0 1 15 16,-13-3 117-16,-1 6 37 15,14 2 63-15,11 9-26 16,3 8 11-16,24 10-6 16,0 2-16-16,0 0-48 15,0 0-4-15,38 0-11 0,6 0 24 16,8 0-22 0,6 0 29-16,4 0-10 0,-3 0-11 15,-8 0 49-15,-13 0-22 16,-17-6-7-16,-4-3 36 15,-10 1-30-15,-7 5 38 16,0 1-21-16,0 2-35 16,0 0 13-16,0 0-31 15,0 0-11-15,0 8 8 16,0 28-13-16,0 11 16 16,0-7 0-16,20-6 5 15,11-11-9-15,-3-9 4 0,10-6 0 16,6-8 5-1,-6 0 11-15,7 0-16 0,-7-17 13 16,-18-8-11-16,-6-6 68 16,-14-4-39-16,0-11-12 15,0-2 3-15,-20 2-15 16,-32 9-14-16,0 20 0 16,1 17-94-16,13 0-19 15,7 46-132-15,17 8-38 16</inkml:trace>
  <inkml:trace contextRef="#ctx0" brushRef="#br0" timeOffset="23587">10044 2226 847 0,'0'0'161'0,"0"0"-79"16,0 0 52-16,0 0-88 16,0 0-41-16,0 0-5 15,0 31 4-15,0 25-4 16,0 3 1-16,0 8 10 16,0-3-4-16,0 0-7 15,0-7 0-15,0-5 2 16,0-13 12-16,0-10-14 0,0-14 0 15,0-13 1-15,0-2 1 16,0 0 3-16,0 0 24 16,0-14 111-16,0-20-96 15,6-17-21-15,1-11-23 16,-7-9 8-16,0-9-16 16,0-5 8-16,0-1 0 15,0 14-5-15,0 13 17 16,0 16-12-16,0 8 0 15,0 13-8-15,31 10 0 16,4 4-23-16,9 8-2 16,1 0 29-16,7 0-26 15,-8 31 28-15,1 12-11 16,-7 3-19-16,-7 2 23 16,-24-4-11-16,-7-5 4 0,0-10 13 15,-7 0-73-15,-38-7-8 16,-6-2-77-16,-11-6-157 15</inkml:trace>
  <inkml:trace contextRef="#ctx0" brushRef="#br0" timeOffset="24075">10456 1520 670 0,'0'0'157'0,"0"0"-22"15,0 0-29-15,0 0 6 16,0 0-92-16,0 0-15 16,90-51-1-16,-22 51 3 15,5 0 5-15,-15 3-10 16,-3 5 5-16,-10-1 24 15,-25-2-28-15,1 1 9 16,-11 5-2-16,-3 6 2 16,0 12-11-16,0 14-1 0,-7 13 0 15,7 13 20 1,-7 12-13-16,0 13-3 0,0 11 14 16,0 10-10-16,0-3 6 15,0-6-14-15,0-15 5 16,0-11-12-16,0-14 16 15,0-11-9-15,0-13 0 16,0-5 7-16,0-9-4 16,0-2-3-16,-7-9 0 15,-7-5-14-15,-3-6 11 16,-4-6 3-16,-10 0 8 16,-3 0-2-16,-11 0-12 15,1 0-108-15,13-23-78 16,24-3-131-16</inkml:trace>
  <inkml:trace contextRef="#ctx0" brushRef="#br0" timeOffset="24469">11495 1995 244 0,'0'0'527'0,"0"0"-429"0,0 0 2 16,0 0-43 0,0 0-5-16,0 0-52 0,-52-37 3 15,52 51-14-15,-7 7 14 16,7-7-3-16,0-6 0 15,0-2 13-15,0-2-9 16,0-4-4-16,0 0 0 16,14 0 68-16,-7 0 5 15,3-4 9-15,-3-8-24 16,0 6-51-16,-7 1 34 16,0 2-40-16,0 1 8 15,0 2-18-15,-14 0-84 16,-17 16-106-16,0 27-83 0,11 12-564 15</inkml:trace>
  <inkml:trace contextRef="#ctx0" brushRef="#br0" timeOffset="24714">11739 2784 563 0,'0'0'160'0,"0"0"-126"16,0 0 34-16,0 0 47 0,0 0-45 15,-72 152-40 1,41-112 26-16,-14-6-31 0,7 0 0 16,-14-5 0-16,1 0-21 15,-21-4-8-15,-4-2-52 16,4-3-302-16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04.6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110 834 224 0,'0'0'213'16,"0"0"-90"-16,0 0 26 15,0 0-39-15,0 0 14 16,-82-157-9-16,75 123-20 16,0-3 5-16,0 5-18 15,0 6-28-15,7 9 27 0,0 6-43 16,0 5 0-16,0 6-16 15,0 0-14-15,0 0-9 16,0 0 1-16,0 10-8 16,38 20-6-16,3 11 14 15,-3 4 0-15,0 6 0 16,0 2 11-16,-11-2-14 16,-3-3 3-16,-3-4 0 15,-4-11-9-15,-3-10 18 16,-1-11-9-16,-13-9 0 15,7-3 7-15,-7 0 5 16,11-18-9-16,2-35 0 16,8-23 0-16,3-13 4 15,4 2-7-15,-4-2 0 16,-4 11 8-16,-9 18-11 0,-4 23 3 16,-7 20-8-16,0 14 7 15,6 3-81-15,1 6-91 16,14 34-6-16,-4 11-37 15,4 4-188-15</inkml:trace>
  <inkml:trace contextRef="#ctx0" brushRef="#br0" timeOffset="408">791 608 567 0,'0'0'180'15,"0"0"-59"-15,0 0-9 16,0 0 6-16,0 0-54 16,0 0 4-16,-59-57-21 15,53 57-44-15,-8 6 10 16,-3 24-13-16,3 12 0 16,7 6-5-16,7 3 12 15,0-4-7-15,0-5 0 16,21-7 5-16,10-13-12 15,6-8 7-15,1-8 0 16,-10-6-1-16,3 0 9 16,-4-11-5-16,4-24 1 15,-10-2 6-15,3-8 6 0,-17-4-14 16,-7-5 2-16,0 2 8 16,0 7-3-16,-21 8-9 15,-10 13 0-15,-7 17-16 16,11 7 13-16,3 0-68 15,10 11-66-15,14 20 1 16,0 3-140-16,0-5-373 16</inkml:trace>
  <inkml:trace contextRef="#ctx0" brushRef="#br0" timeOffset="554">1148 546 470 0,'0'0'50'0,"0"0"-43"0,0 0-14 15,0 0-70-15,0 0-173 16</inkml:trace>
  <inkml:trace contextRef="#ctx0" brushRef="#br0" timeOffset="887">1148 546 480 0</inkml:trace>
  <inkml:trace contextRef="#ctx0" brushRef="#br0" timeOffset="1076">1148 546 480 0,'128'-114'113'0,"-128"109"11"0,0 0-38 0,0 5-10 15,0 0-3-15,0 0-69 16,0 0 9-16,0 29-4 16,-11 11-8-16,4 6 46 15,1 3-33-15,-1 0 6 16,7-4 9-16,0 1-22 15,0-6 1-15,0-3-8 16,0-6 11-16,0-6-6 16,20-7-5-16,-9-7 0 15,2-7-3-15,-6-4-16 0,-7 0-62 16,0-15-71-16,0-25-234 16</inkml:trace>
  <inkml:trace contextRef="#ctx0" brushRef="#br0" timeOffset="1449">1176 174 546 0,'0'0'146'0,"0"0"-74"15,0 0-7-15,0 0 41 16,0 0-84-16,0 0 6 15,-52-34-28-15,52 34 1 0,0 0-10 16,0 11 9-16,18 3 0 16,9 1-4-16,11-7 18 15,-7-8-14-15,7 0 6 16,-18 0 6-16,-6-17 42 16,3-6 8-16,-17-3-15 15,0 4 32-15,0 4-69 16,-10 4 19-16,-18 2-13 15,-3 10-8-15,-6 2-8 16,9 0 0-16,-3 2-17 16,17 27 14-16,8 8-140 15,6 12-19-15,0 4-92 16,20 9-447-16</inkml:trace>
  <inkml:trace contextRef="#ctx0" brushRef="#br0" timeOffset="1937">1860 625 688 0,'0'0'158'16,"0"0"-23"-16,0 0-15 15,0 0-54-15,0 0 13 16,0 0-39-16,-58-122-36 0,27 122 19 15,0 0-23 1,3 0 0-16,-9 31-13 0,12 9 24 16,-2 11-11-16,13-2 0 15,4-3 0-15,3-4-17 16,7-9 17-16,0-11-14 16,31-7 13-16,7-13-8 15,6-2 9-15,-9 0 0 16,3-19 4-16,-7-19-8 15,-4-7 8-15,4-10-4 16,0-11 28-16,-17-11-23 16,-7-12 39-16,-7-7-14 15,0-8-18-15,0 12 29 0,-21 18-40 16,-3 26 3 0,3 22 36-16,11 21-23 0,3 5 16 15,7 0-33-15,0 45-24 16,0 37 19-16,0 28 0 15,31 4 5-15,21-2 0 16,13-21 9-16,18-16-19 16,-1-18-29-16,7-21-102 15,1-12-47-15,-4-19-108 16,13-5-368-16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08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73 978 54 0,'0'0'809'15,"0"0"-686"-15,0 0-16 16,0 0-23-16,0 0-16 16,0 0-30-16,-73-37-38 15,73 77 0-15,0 20-2 16,14 4 8-16,7-3 7 16,10 0-13-16,-7-12 0 15,-4-6 0-15,-6-12 0 16,10-12 0-16,-17-9-2 0,-7-8 17 15,7-2-12 1,-7 0-1-16,0 0 26 0,0-6 105 16,0-32-100-16,-14-15-22 15,-3-12-6-15,3-10 6 16,1-2-7-16,-1-4-4 16,14 2 0-16,0 3-7 15,0 9 14-15,0 15-7 16,0 18 0-16,0 17 0 15,0 11-12-15,20 6 9 16,18 0-14-16,0 8 7 16,14 27-8-16,-18 16 6 0,-3 9-10 15,-7 6-45-15,-24 6 53 16,0-7-28-16,0-8-55 16,-31-11-34-16,0-20-20 15,4-15 24-15,3-11 83 16,17 0 44-16,7 0 19 15,0-6 7-15,0-4 13 16,0 1-9-16,0-3-26 16,13 2 3-16,12-6 21 15,2 0-17-15,4-5 22 16,7-1-1-16,0-4-10 16,6-4-5-16,8-1-8 15,6-3-1-15,-20 6 3 16,-10 6-9-16,-4 1 33 15,-24 4-14-15,0 5 16 0,0-2 17 16,0 0-28-16,0 2 9 16,-17 3 1-16,3 7-35 15,14 2 27-15,-7 0-28 16,0 2-16-16,7 31 10 16,0 9 6-16,0 4 0 15,0 0 0-15,0-6 9 16,7-9-10-16,14-11 1 15,10-8-5-15,-1-12-3 16,-2 0-6-16,3 0 14 16,0-9 0-16,-11-16 1 15,5-7 4-15,-12 3-5 0,-6-3 0 16,-7 6 4-16,0 1 8 16,0 4-8-1,0 5 1-15,0 4 6 0,0 7 2 16,0 2-13-16,0 3 0 15,0 0-11-15,0 0-5 16,0 14 4-16,0 21 8 16,7 7 8-16,7 5-3 15,3-8-1-15,4-5-12 16,3-10 12-16,3-10-44 16,-3-9 3-16,4-5 29 15,3 0 3-15,-11-28 9 16,11-19 0-16,0-9 0 0,-17-3 24 15,0-5-22-15,-14 7 33 16,0 8 8-16,0 15-24 16,0 10 26-16,0 16-31 15,-7 6 5-15,7 2-19 16,0 0-12-16,0 28 8 16,17 18-4-16,11 5 15 15,-4 6-20-15,3-1 13 16,4-8-19-16,-10-2 10 15,-4-7-45-15,-3-10 33 16,-7-3 11-16,-7-6-20 16,0-6 19-16,0-2-42 15,-14-4-2-15,-24-8 50 0,7 0-31 16,4 0 16 0,-4 0 9-16,24-6 11 0,-7-6 6 15,14 2-4-15,0 1-2 16,0 3 6-16,0-3-5 15,21 1-1-15,10-6 0 16,6-12 7-16,15-11 1 16,0-12-7-16,6-6 10 15,-13-4 44-15,-1-4-21 16,-16 0 39-16,-11 9 1 16,-10 5-34-16,-7 12 58 15,0 5-42-15,-7 4-41 16,-24 8 33-16,4 5-44 15,9 4 10-15,5 6-11 0,6 5 11 16,0 0-25-16,-3 0 11 16,-4 28-8-16,7 32-11 15,-7 20 25-15,-3 6-6 16,10-4 0-16,7-7 10 16,0-15-19-16,0-14 9 15,24-15-5-15,-3-13-7 16,-7-12 0-16,3-6 12 15,3 0 0-15,18 0 0 16,0-27 3-16,7-1-3 16,-11 2 0-16,4 9-1 15,-14 11 8-15,-3 6-7 16,10 0 0-16,-4 0 0 0,4 15-17 16,0 8 17-16,-3 0-19 15,-4-4 5-15,-11 1-88 16,11-2-39-16,-3-4-32 15,10-6-68-15,-10-5-352 16</inkml:trace>
  <inkml:trace contextRef="#ctx0" brushRef="#br0" timeOffset="302">2297 95 798 0,'0'0'212'0,"0"0"-89"15,0 0 12-15,0 0-42 16,0 0 0-16,0 0-50 16,-75-95-24-16,61 121-19 15,0 37 10-15,-3 31-10 16,-4 18 0-16,14 8 17 15,1 3-17-15,6 0 0 16,0-9 0-16,0-14-4 16,20-22 11-16,25-21-14 0,6-20-6 15,32-20-183-15,20-17-129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09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223 573 716 0,'0'0'209'15,"0"0"-92"-15,0 0 36 16,0 0-63-16,0 0-33 0,0 0 16 15,0-89-53 1,0 89 14-16,0 0-33 0,0 0 14 16,0 3-30-16,0 28 0 15,14 12 15-15,0 8 3 16,3-3 7-16,10-2-10 16,-2-8 0-16,2-12 7 15,4-9-15-15,-4-11 8 16,-2-6 0-16,5 0 4 15,-2-8 5-15,3-27-3 16,7-5-6-16,-4-12 8 16,-3 1-9-16,0 5 1 15,-10 9 0-15,-14 17 2 0,10 8 7 16,-17 10-9-16,0 2 0 16,7 0-13-16,6 8 8 15,1 21-5-15,10 3 10 16,-17-2-4-16,0 3 12 15,17-11-8-15,-17-6 0 16,0-3-4-16,0-5-8 16,-7-4-2-16,7-4 11 15,-7 0-6-15,17 0 18 16,3 0-8-16,11-29-1 16,4-5 1-16,3-1-6 15,-14 7 5-15,-11 10 0 16,1 10-3-16,-7 8 13 0,3 0-24 15,11 0 14-15,-7 16-4 16,3 8-13-16,-3-1 11 16,-1-1 2-16,-6-8-5 15,10 1 16-15,-10-9-14 16,0-3 7-16,0-3 0 16,10 0 4-16,-3-6 0 15,13-27-3-15,4-17 3 16,0-7 6-16,-3-9-6 15,-4-3-4-15,-17 1 0 16,-7-6 28-16,0 5-21 16,0 6 8-16,0 15 9 15,-14 16-24-15,4 15 29 16,3 13-13-16,7 4-15 0,-7 15-2 16,7 41-22-1,0 20 23-15,0 15 0 0,0 3 14 16,7-5-19-16,24-9 5 15,-11-14-49-15,5-15-54 16,-5-16-108-16,-3-18-83 16,-10-17-214-16</inkml:trace>
  <inkml:trace contextRef="#ctx0" brushRef="#br0" timeOffset="201">1172 332 357 0,'0'0'220'15,"0"0"-88"-15,0 0-25 16,0 0 23-16,0 0-54 16,0 0-72-16,97-48 12 15,6 31-16-15,14-4 1 16,3 4-1-16,-17 6 0 16,-31 5-5-16,-17 6-77 15,-41 0-122-15,-14 0-156 16</inkml:trace>
  <inkml:trace contextRef="#ctx0" brushRef="#br0" timeOffset="660">0 107 559 0,'0'0'103'16,"0"0"-50"-16,0 0-36 15,0 0 6-15,0 0 11 0,0 0-4 16,51 48 22-1,-30-33-17-15,-4-7 6 0,-3 0-5 16,-7-4-23-16,0-2 35 16,3-2-24-16,4 0 19 15,6 0 39-15,11-2-39 16,0-16 22-16,4-2-1 16,-11-3-19-16,-11 7 14 15,-6-2-26-15,-7 2-10 16,0 1 31-16,0 1-50 15,-20 2 4-15,-11 9-8 16,-14 3-4-16,0 0-9 16,1 15 13-16,9 14-17 15,4 7-47-15,18 1-116 0,13 1-94 16,20-10-331-16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12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489 922 678 0,'0'0'159'0,"0"0"-33"0,0 0-17 16,0 0 2-16,0 0-56 15,0 0 14-15,-110-137-24 16,72 131-22-16,4 6-2 16,-4 0-15-16,-7 9-6 15,-7 24 0-15,1 17 4 16,-1 7-12-16,15 6 8 16,12-1 0-16,25-7-3 15,0-10 0-15,25-10 0 16,26-15-3-16,1-20-15 15,6 0 19-15,-6-24 2 0,-1-22 0 16,-6-7 25-16,-14-13-23 16,0-8 33-16,-11-12 2 15,-6-3-26-15,10-3 39 16,-17 10-35-16,7 2-13 16,-14 15 31-16,0 13-26 15,0 14 11-15,0 19-5 16,-7 10-2-16,0 9-7 15,0 0-4-15,0 23-20 16,-10 34 17-16,10 23 4 16,0 14-1-16,7 3 0 15,0 1 9-15,45-3-16 16,7-10 7-16,6-14 0 0,11-22-11 16,-11-18 5-16,1-16 5 15,-1-15 1-15,4 0 0 16,-3-3-5-16,-8-27 5 15,1-9 0-15,-7-6 1 16,-8-4 10-16,8-2-11 16,-17-1 0-16,3 9 7 15,-1 17-9-15,-23 13 2 16,0 9 0-16,0 4-7 16,0 0-6-16,0 29 9 15,10 11 3-15,-17-5-21 16,7-4 13-16,0-9-4 15,-7-10 13-15,14-6-12 0,-14-4 8 16,0-2 4-16,0 0 1 16,0 0 10-16,0-14-3 15,0-14-8-15,-21 2 0 16,-17-3-6-16,0 6 7 16,4 7-1-16,10 4 0 15,10 12-18-15,-10 0 10 16,10 8-5-16,0 33 13 15,-3 4-8-15,17 1-20 16,0-6 15-16,0-11-5 16,0-9-32-16,17-12 35 15,18-5-26-15,10-3 40 16,-1 0-15-16,1-3 24 0,7-14-8 16,-15-3 0-16,-6 0 10 15,-3 3 6-15,-4 2-16 16,-17 7 0-16,0 2 4 15,-7 6 6-15,7 0-12 16,-1 0 2-16,5 0-12 16,-4 0-1-16,13 9 13 15,-13 8 0-15,17-5-7 16,-3-1 17-16,-4-5-10 16,4-6 0-16,3 0 8 15,3-9 4-15,4-31-2 16,-10-15 42-16,-4-11 13 15,4-14-34-15,-21-2 19 0,0-2-7 16,0 11-43-16,0 10 39 16,0 17-35-16,-14 21 5 15,-3 13 11-15,17 12-11 16,0 0-17-16,-7 5 8 16,0 33-15-16,0 16 6 15,0 11 9-15,-7 8 0 16,4 4-5-16,3 2 18 15,7 2-13-15,0-13 0 16,0-8-7-16,0-14 2 0,0-11-48 16,17-16-14-1,11-13 1-15,23-6-43 16,1-6 43-16,-7-23-113 0,-14-2-93 16,-31 3-13-16</inkml:trace>
  <inkml:trace contextRef="#ctx0" brushRef="#br0" timeOffset="475">1551 747 327 0,'0'0'195'0,"0"0"-60"15,0 0-85-15,0 0-16 16,0 0 11-16,0 0 12 16,186-14 5-16,-121 22-40 15,11 4-8-15,3-3 9 16,4-6-20-16,-1-3 12 0,-17 0 9 15,-6 0-5-15,-14 0 44 16,-21 0-25-16,-11 0 8 16,-13 0 42-16,0 0-41 15,0 0 30-15,-7 0-48 16,-23-3-18-16,2 0-22 16,-10 3 7-16,14 0 4 15,3 11-2-15,8 13 4 16,2 1-2-16,11 1 0 15,0-9 1-15,0 0-13 16,0-9 12-16,0-3 0 16,0-1-5-16,11-4 15 15,-11 0-10-15,7 0 3 16,-1 0 3-16,8-9 5 16,3-1-11-16,-10-2 0 0,0 9 17 15,0 3-9-15,-7 0 2 16,14 0-10-16,3 0-14 15,-3 12 4-15,6 6 8 16,4 3 2-16,-3-4-1 16,3-5-8-16,14-9-31 15,7-3-138-15,6-11-117 16</inkml:trace>
  <inkml:trace contextRef="#ctx0" brushRef="#br0" timeOffset="711">2500 155 820 0,'0'0'139'0,"0"0"-18"0,0 0 29 15,-141-150-42-15,134 145 6 16,7 5-74-16,0 0-18 16,21 18-22-16,31 42 3 15,13 22 7-15,11 22 3 16,-25 10-13-16,-6 7 21 15,-21 8-19-15,-24 2-2 16,0-3 2-16,-45 2-2 16,-51-19-35-16,-24-17-213 0,-14-13-434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14.1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114 240 572 0,'0'0'149'15,"0"0"21"-15,0 0-65 16,0 0-29-16,0 0 13 0,0 0-36 16,113-136 15-16,-92 110 24 15,-4 0-35-15,-10 6 21 16,-7 6-57-16,0 2 5 16,0 9 7-16,0 0-23 15,0 3-7-15,-7 0-3 16,-31 0-6-16,-13 12 0 15,-1 20 6-15,-10 2 0 16,35 0-8-16,3-6 1 16,17 4 5-16,7-3-12 15,0-7-9-15,0 5 21 16,0-11-30-16,7-2 14 16,17-2 13-16,-4-6-25 15,11-3 26-15,7-3-8 16,3 0 4-16,-3 0-1 0,0 0 9 15,-7 0 0-15,-11 0-1 16,-13 0-12-16,-7 17 12 16,0 8-4-16,0 12 5 15,-7 3-3-15,-30 1 3 16,2-4 0-16,11-9 2 16,10-10 6-16,14-10-8 15,0-5 0-15,0-3 3 16,0 0-2-16,0 0 6 15,0 0-7-15,0 0 16 16,0-11-4-16,21-7-12 16,3 4 0-16,-3 6 2 0,-4 8-13 15,-3 0 11-15,-1 0-1 16,1 11-10-16,-14 24 9 16,0 13 2-16,0 9 0 15,0 6 2-15,0 0-4 16,-20-6 2-16,13 0 0 15,7-9-5-15,0-5 12 16,0-8-7-16,20-3 0 16,25-12 3-16,7-7-4 15,16-13 1-15,5 0 0 16,9 0 15-16,-17-8-11 16,-3-10-8-16,-34 5-82 15,-21 4-197-15,-7 1-664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15.0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55 621 0,'0'0'280'0,"0"0"-202"0,0 0 49 16,0 0-27 0,0 0-47-16,0 0-20 0,38-42-30 15,-11 30 6-15,4 12-9 16,-7 0 10-16,-10 0-5 16,0 0-5-16,0 0 0 15,3 12 1-15,-17 6 12 16,0 3-13-16,0 8 2 15,0 5 7-15,-7-3-2 16,-10 1-7-16,10-6 0 16,7-6 0-16,0-1 6 15,0-1-6-15,0-7 0 16,14-6 4-16,10-1-12 16,7-4 8-16,-4 0 0 15,4 0 18-15,-4 0-12 0,-9 0 1 16,-11 0-7-16,-7 0 11 15,0 0-5-15,0 0-4 16,0 0-1-16,0 5 21 16,0 7-15-1,0 10-5-15,0 19 12 0,0 10-13 16,0 7 20-16,6 7-21 16,8-8 4-16,-4 1 4 15,-10-13 0-15,0-3-4 16,0-1 8-16,0 2-5 15,-10 0 18-15,-17 3-20 16,-11-15-1-16,7-11 8 16,-3-6-3-16,-4-8-6 15,0-6-3-15,-21 0-46 0,1-6-218 16,-4-14-502-16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42.3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38 449 649 0,'0'0'253'16,"0"0"-161"-16,0 0 16 15,0 0 11-15,0 0-66 16,0 0-26-16,-38-13-11 16,38 13-14-16,0 0-1 15,0 0-1-15,45 0 0 16,24 0 14-16,10 0-13 15,10-7 5-15,-6-4-6 16,-18 1-13-16,-13 5-57 16,-28 2-36-16,-17 3-29 15,-7-2-140-15</inkml:trace>
  <inkml:trace contextRef="#ctx0" brushRef="#br0" timeOffset="236">245 277 585 0,'0'0'231'0,"0"0"-63"16,0 0-23-16,0 0-38 15,0 0-29-15,0 0-25 16,-28-28-33-16,28 28-20 16,0 20 0-16,0 14-9 15,-7 12 9-15,7 5 4 16,0-2 3-16,0 5-6 15,0-6-1-15,0-4 0 0,0-4-5 16,0-9-192-16,14-11-143 16,7-11-403-16</inkml:trace>
  <inkml:trace contextRef="#ctx0" brushRef="#br0" timeOffset="497">668 63 701 0,'0'0'171'0,"0"0"-68"15,0 0 40-15,0 0-11 16,0 0-56-16,0 0-7 0,0-63-56 16,0 72-13-1,0 29-9-15,0 15 6 0,0 9 3 16,0 5 0-16,0-7 4 15,0 0-3-15,0-3-1 16,6-12 0-16,12-4-21 16,-12-13-192-16,15-10-120 15</inkml:trace>
  <inkml:trace contextRef="#ctx0" brushRef="#br0" timeOffset="897">1104 249 690 0,'0'0'123'0,"0"0"13"15,0 0-35-15,0 0-44 16,0 0-39-16,0 0-14 15,-14 5-4-15,14 13 0 16,0-3-2-16,0-10 9 16,0-2-7-16,0-3 0 15,0 0 2-15,7 0 25 16,11 0 13-16,-12-3 47 16,1-12-17-16,0-4-32 0,-7 1 19 15,0 1-24 1,0 2-21-16,0 2 24 0,0 4-32 15,0 6-2-15,0 3-4 16,0 0-12-16,0 0 7 16,-14 9-7-16,-3 25-57 15,10 6-108-15,-6 9-144 16,-1-4-573-16</inkml:trace>
  <inkml:trace contextRef="#ctx0" brushRef="#br0" timeOffset="1084">1115 723 821 0,'0'0'161'0,"0"0"-71"0,0 0 31 16,0 0-20-16,0 0-38 15,0 0-39-15,-224 120-2 16,121-71-22-16,-4-1-18 15,21 1-228-15,4-5-589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39.9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289 69 609 0,'0'0'327'15,"0"0"-179"-15,0 0 22 16,0 0-60-16,0 0-32 16,0 0-16-16,0 0-47 15,-28-69 0-15,28 83-15 16,0 23-8-16,0 15 1 16,0 8 14-16,0 5-5 0,0 4 1 15,7 0 9-15,0-6-11 16,0-9-1-16,-7-8 4 15,7-12-8-15,-7-8 4 16,0-12-3-16,0-9 3 16,0-5-38-16,0 0 25 15,0 0 10-15,0 0-5 16,-21-22-4-16,-17-3 16 16,0-7-4-16,4-3 0 15,-11 4 8-15,8-2-8 16,6 8 0-16,10 9 0 15,4 4-4-15,10 6 7 0,7 6-3 16,0 0 0 0,0 0-39-16,0 0 6 0,7 0-11 15,24 0 23-15,13 0 20 16,8 0 1-16,6 0 0 16,-6 0-2-16,10 0 12 15,-17 0-9-15,-1 0-1 16,-9 0 0-16,-11 0 3 15,-17 0-2-15,-7 0-1 16,0 0 17-16,0 0-11 16,0 0 30-16,0 0-17 15,0 0-19-15,0 0 0 16,0 0-6-16,0 15-6 16,0 4 12-16,0 6 2 15,7-1 6-15,17-4-8 0,10-6 0 16,11-5-4-16,-8-9 7 15,1 0-3-15,7 0 7 16,-7 0 2-16,-11-11 2 16,-13-7-10-16,-4-2-1 15,-10 1 24-15,0-7-10 16,0 3 4-16,-31 2-14 16,-13 4-4-16,-8 8 0 15,1 8-9-15,6 1-15 16,7 0-37-16,17 9-92 15,15 16-49-15,6 6-111 16</inkml:trace>
  <inkml:trace contextRef="#ctx0" brushRef="#br0" timeOffset="508">897 386 123 0,'0'0'689'0,"0"0"-526"15,0 0-10-15,0 0-43 16,0 0-15-16,0 0-85 16,0-27-10-16,0 65 0 15,0 16 0-15,0 9 10 16,0 9-9-16,7-4 4 16,17-2 5-16,-10-6-10 0,0-11 1 15,3-18-5 1,-3-14 12-16,-14-14-8 0,7-3 8 15,-7 0 7-15,0 0 86 16,0-29-15-16,0-10-74 16,-21-13 6-16,14-4-14 15,-10-11-1-15,10-5-3 16,0-1 8-16,0-2-8 16,7 4 0-16,-7 13 0 15,-3 19 0-15,10 16 0 16,0 13-1-16,0 10 1 15,0 0-18-15,0 0 15 16,0 0-24-16,31 0 2 16,7 0 20-16,0 18-13 0,-11 5 11 15,-3 8 6-15,-10 3-13 16,-7 3 7-16,-7 4 4 16,0-4-27-16,-14-2 17 15,-31-4-63-15,14-8 5 16,25-6-24-16,-1-5-72 15,7-6-4-15,0-6 39 16,0 0-104-16</inkml:trace>
  <inkml:trace contextRef="#ctx0" brushRef="#br0" timeOffset="767">1430 228 562 0,'0'0'194'0,"0"0"-54"16,0 0-16-16,0 0-23 15,0 0-40-15,0 0 8 16,-44-37-52-16,44 37-15 16,0 0-2-16,44 0 0 15,18 0 0-15,17 0 0 16,4 0-3-16,-1 0-4 0,-23 0-120 15,-21 3-49 1,-32 17-107-16</inkml:trace>
  <inkml:trace contextRef="#ctx0" brushRef="#br0" timeOffset="921">1417 397 368 0,'0'0'157'0,"0"0"-86"15,0 0 3-15,0 0-28 16,0 0-22-16,0 0 8 16,192 26-13-16,-96-26-18 15,1 0-1-15,-8 0-175 16</inkml:trace>
  <inkml:trace contextRef="#ctx0" brushRef="#br0" timeOffset="1657">2262 46 508 0,'0'0'364'0,"0"0"-261"16,0 0 45-16,0 0-36 15,0 0-48-15,0 0-7 16,-58-38-49-16,58 38-6 15,0 26-4-15,0 20 2 0,0 11 0 16,0 6 0 0,0-1 4-16,0-2 1 0,0-11-5 15,0-11 0-15,0-17-1 16,0-8 2-16,0-10-1 16,0-3 0-16,0 0 8 15,0 0 3-15,0-12-8 16,0-19-3-16,-17-9-6 15,-4 5-2-15,-10 4 6 16,11 3 2-16,-11 8-4 16,0 2-3-16,17 10 7 15,0 5 0-15,7 3-2 16,7 0-7-16,0 0 8 16,0 0-6-16,0 0-26 15,7 0 16-15,21 0 9 0,16 0 8 16,8 0-2-16,3 0 10 15,-14 0-10-15,-3 0 2 16,-7 3 0-16,-4-3-4 16,-2 3 4-16,-12-3 0 15,-13 0 4-15,0 0 2 16,0 0-2-16,0 2-2 16,0 4 6-16,0 11-16 15,0 9 7-15,0 8 1 16,0 6 5-16,17-5 4 0,4-12-9 15,10-7 0 1,-3-11 5-16,16-1-2 0,-6-4-2 16,0 0-1-16,0-5 9 15,-18-15-1-15,1-6 0 16,-11-3 5-16,-3-3 0 16,-7 1 20-16,0 2-19 15,-31 4 10-15,-13 4-24 16,-1 11-1-16,10 10 1 15,4 0-35-15,18 10-68 16,2 23-37-16,11 1-93 16,0 3-113-16</inkml:trace>
  <inkml:trace contextRef="#ctx0" brushRef="#br0" timeOffset="2134">2847 306 816 0,'0'0'170'0,"0"0"9"16,0 0-70-16,0 0-9 16,0 0-2-16,0 0-63 15,7-98-7-15,-7 98-28 16,0 6-14-16,0 31 8 16,0 20 2-16,0 15 4 15,0 2 1-15,17-2 8 16,4-7-6-16,-1-16-3 15,-3-18 2-15,-3-7-8 0,-7-15 6 16,-7-9 0-16,0 0 3 16,0 0 2-16,0 0 20 15,0-21 51-15,0-16-44 16,0-15-13-16,-7-11-18 16,-13-2-1-16,-5-4 6 15,12-8 1-15,-11 6-4 16,10 8-3-16,7 8 0 15,7 19-12-15,0 12 11 16,0 13-4-16,14 8 2 16,30 3-19-16,8 0 16 15,6 0-8-15,-3 20-6 16,-20 3 19-16,3 6-19 16,-14 5 7-16,-17 3 11 15,-7 3-10-15,0-3 11 0,-7-3-28 16,-31 1-27-16,-7-10-15 15,7 4-70-15,18-9-76 16,9-6-78-16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46.1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307 189 745 0,'0'0'168'16,"0"0"-29"-16,0 0-3 15,0 0-65-15,0 0-8 16,0 0-15-16,-113-129-31 15,85 127 13-15,4 2-30 16,-3 0 0-16,-4 0-6 16,0 22-1-16,10 12 7 15,8 7 0-15,2 8 3 16,11-4-13-16,0-5 9 16,0-3-23-16,17-11 11 0,11-12-27 15,3-2 16-15,0-12 7 16,-4 0 17-16,11-6 3 15,-7-20 2-15,-10-5-4 16,3 0 14-16,-10-1-6 16,-14-2 23-16,0 5 14 15,0 0-16-15,0-2 17 16,0 0-23-16,0 11-2 16,-7 8 3-16,0 10-22 15,7 2 7-15,0 0-10 16,0 0-36-16,0 16 30 15,0 21-6-15,20 9 12 0,11 4 0 16,-3-11 4-16,10-2-4 16,-7-8 0-16,3-7-7 15,4-10 7-15,-7-9-18 16,-4-3 18-16,-3 0 1 16,7-3 7-16,-17-28-4 15,7-3-2-15,-4-10 5 16,-10 1-1-16,0 3-6 15,-7-6 0-15,0 12 4 16,0 8 3-16,0 10-7 16,0 10 0-16,0 6 9 15,0 0-21-15,0 0 1 16,0 0-6-16,13 6-15 16,25 28 7-16,7 6 25 15,7 3 0-15,-1 2 5 0,8-2-9 16,2-2 4-16,-9 1 0 15,-14-10-2-15,-4-1 6 16,-3-5-4-16,-17-6 0 16,-7-9-9-16,-7-2 8 15,0-3-37-15,0-6 18 16,0 0 16-16,-21 0 4 16,-17 0 10-16,1-20-2 15,16-12-5-15,14-8 15 16,7-11-15-16,0-10-3 15,7 2 0-15,31 4-5 16,13 10 5-16,1 7 0 0,-7 13 0 16,-18 5-3-16,4 11 3 15,0 4 0-15,-17 5-4 16,6 0-4-16,4 0 7 16,-3 5-2-16,10 24-10 15,7 8 7-15,-11 0 1 16,4 9 5-16,-10-1-8 15,3-2 11-15,-10-5-3 16,-14-7 0-16,7-5 3 16,-7-9-13-16,0-6 10 15,0-5 0-15,0-6-5 16,0 0 15-16,0 0 1 16,-7-14 13-16,0-16-21 0,0-9 28 15,7-12-14 1,0 2-16-16,0-3 2 0,14 13 5 15,24 7-10-15,-14 15 2 16,3 6-28-16,11 8-28 16,0 3-102-16,-4 0-134 15,4 11-452-15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42.4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207 323 38 0,'0'0'392'0,"0"0"-248"15,0 0 31-15,0 0-70 16,-38-152 9-16,31 120-4 16,-14 1-57-16,4 3 3 15,3 5 1-15,-6 6-29 16,13 12 50-16,-4 1-49 0,11 4-2 16,-6 0-16-16,-8 14-5 15,7 32-6-15,-17 23 0 16,17 17 9-16,-7 3-8 15,14 4-1-15,0-1 0 16,0-3 1-16,0-4 12 16,28-8-13-16,16-8 0 15,1-8 4-15,24-20-6 16,-4-11 2-16,-6-16 0 16,9-14-2-16,-2 0 19 15,-15-16-17-15,11-28 0 16,-10-11 11-16,-7-10-12 15,-4-9 1-15,-17-9 0 16,-10-13 3-16,-8-2 9 16,-6-8-12-16,0 5 0 0,-13 13 6 15,-8 21-13-15,-3 25 7 16,10 13 0-16,14 18-8 16,-7 8 10-16,1 3-4 15,-5 12 2-15,4 39 0 16,0 32-14-16,1 21 14 15,6 12 0-15,0 5-7 16,0-9 18-16,20-7-11 16,11-11 0-16,-10-11 9 15,10-20-19-15,0-17 10 16,-4-21 0-16,-3-16-7 16,4-9 14-16,16-9-7 0,1-28 0 15,7-17 11-15,-8-3-14 16,1-3 3-16,-7-6 0 15,-7 6-5-15,-10 12 16 16,-15 6-11-16,1 21 0 16,4 12 5-16,-11 9-19 15,6 0 14-15,8 17 0 16,0 26-21-16,10 8 27 16,-3-3-6-16,3-7 0 15,-4-7 2-15,4-8-18 16,-10-6 16-16,0-9 0 15,-7-2-10-15,3-7-2 16,4-2 10-16,-7 0 2 0,24-5 0 16,-4-21-1-16,4-8 1 15,0-1 0-15,-10-4-5 16,10 1 15-16,-11 10-10 16,-13 11 0-16,0 9 7 15,-7 4-25-15,17 4 18 16,-3 0-9-16,10 26-16 15,4 14 30-15,-4 3-5 16,-11-3 0-16,1-6 5 16,-7-10-16-16,10-8 11 15,-10-7 0-15,0-7-11 16,0-2-11-16,17 0 22 16,10-11 0-16,21-26 4 15,4-9-5-15,6-8 1 0,-6-3 0 16,2-2-1-16,-9 1 11 15,-7 9-10-15,-11 15 0 16,-17 17 7-16,4 17-28 16,-14 0 15-16,17 46 6 15,-10 11-9-15,-7 8 16 16,-1-7-7-16,5-7 0 16,2-14 5-16,-13-11-16 15,7-12 11-15,-7-11 0 16,0-3 1-16,0 0 16 15,0-14-14-15,0-22-3 16,-7-8 5-16,-23-2-3 16,-15-3-2-16,10 4 0 0,5 5-4 15,-1 14 14-15,10 9-10 16,7 14 0-16,-10 3-2 16,3 20-13-16,-9 34 14 15,-8 17 1-15,17 4-7 16,-3 2 15-16,17-7-8 15,7-14 0-15,0-13 5 16,14-11-20-16,17-16 15 16,7-16 0-16,6 0-12 15,1-11 25-15,-7-29-13 16,-11-17 0-16,4-15 9 16,-10-20 18-16,-14-15-14 0,-7-19-5 15,0-6 16-15,-35 9-11 16,-2 22 3-16,-8 33-2 15,21 26-7-15,10 21 19 16,14 13-26-16,0 8-1 16,0 6-9-16,0 33 8 15,0 19 2-15,0 16 0 16,14 15 6-16,3 8-12 16,-10 9 6-16,14-3 0 15,3-6-4-15,3-10 13 16,11-16-9-16,14-18 0 15,9-18-1-15,-2-18-16 16,-1-17 17-16,-6 0 0 0,-1-3 0 16,-6-25 13-1,-7-7-13-15,-17-4 0 0,-4-7 6 16,-10 0-2-16,-7 0-4 16,0 12 0-16,0 8 2 15,0 14 7-15,-7 12-15 16,7 0 6-16,0 18-6 15,0 25-10-15,0 5 16 16,0 3 0-16,0 1-1 16,0-6 4-16,14-6-3 15,17-9 0-15,-4-11-9 16,4-11-5-16,0-9-1 0,3 0 15 16,-3-3-3-1,0-27 20-15,-10-3-17 0,-7-7 0 16,-14-9 6-16,0-2-6 15,-14-4 0-15,-38 10 0 16,1 11-5 0,-1 16 13-16,7 16-16 0,8 2 3 15,6 14-146-15,10 26-33 16,21 0-134-16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47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118 479 593 0,'0'0'393'0,"0"0"-295"15,0 0 78-15,0 0-68 16,0 0-29-16,0 0-26 15,-116-60-43-15,116 96 1 16,0 22-8-16,0 23 2 16,0 7 17-16,6-6-16 15,8 1-1-15,0-17-2 16,-4-9 3-16,-3-8-4 16,0-21-2-16,0-10 0 0,-7-11-3 15,0-7 9-15,7 0-6 16,-7 0 18-16,0-7 34 15,0-25 12-15,0-14-49 16,0-25-15-16,0-9 9 16,0-15-3-16,-7-2-6 15,7 3 0-15,-14 8 2 16,-3 18-11-16,10 16 5 16,0 21 4-16,0 13-14 15,7 13 9-15,0 5-8 16,0 0-22-16,31 9-7 15,14 19 36-15,13 9 6 0,-6 3-11 16,0 3 2-16,-1-3 1 16,-6 0 2-16,-7-8 4 15,-25-6-1-15,1-12-7 16,-14-1 5-16,0-1-38 16,-7 6 7-16,-58 2-10 15,-24 0-60-15,-8-6-170 16,15-1-121-16</inkml:trace>
  <inkml:trace contextRef="#ctx0" brushRef="#br0" timeOffset="487">290 50 703 0,'0'0'170'0,"0"0"-17"16,0 0-51-16,0 0-13 16,0 0-21-16,0 0-38 15,0 0 10-15,45-49-40 16,-17 49 3-16,9 0 0 16,15 0 7-16,0 0-1 15,9 0 10-15,-2 0-8 16,-14 0 25-16,-18 0-32 15,-10 0-1-15,-10 0 18 16,-7 0-17-16,0 17-4 0,0 9 7 16,0 14 3-16,0 10 26 15,7 6-30-15,-7 3-5 16,0 7 21 0,0 1-19-16,0 4 9 0,0 3-9 15,0 6 4-15,0 4 0 16,0-11-7-16,0-10 0 15,0-11 0-15,0-12 5 16,0-11-5-16,0-9 0 16,0-6 3-16,0-14-4 15,-7 5 1-15,0-5-2 16,-24 0-3-16,-6 0-3 16,-15 0-4-16,0 0-96 15,15 0-143-15,23 0-224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46.6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185 158 706 0,'0'0'173'16,"0"0"-38"-16,0 0-20 15,0 0-29-15,0 0 1 16,0 0-45-16,-89-135 5 15,58 121-25-15,17 8-21 16,-6 3 14-16,2 3-15 16,18 0-3-16,-7 0-7 15,7 3-7-15,-6 17 17 16,6 12 0-16,0-12 4 0,0 5-8 16,0 4 5-16,0 5-1 15,0 3 0-15,6 9 6 16,12 5-6-1,-11 4 0-15,6 3 4 0,1-1 3 16,-7 3-5-16,10 2-2 16,-10-4 8-16,-7-1 3 15,0-6-11-15,7 1 1 16,7-13 7-16,-4-1-8 16,11-7 0-16,-1-5 0 15,4-3 5-15,7-2 8 16,-3-8-18-16,3 1 5 15,-4-5-74-15,4-6-61 16,14-3-94-16,0 0-106 0</inkml:trace>
  <inkml:trace contextRef="#ctx0" brushRef="#br0" timeOffset="689">742 392 465 0,'0'0'359'0,"0"0"-203"16,0 0-32-16,0 0 15 16,0 0-55-16,0 0 1 15,-62-139-50-15,56 139-35 16,6 0-2-16,0 33-37 16,0 22 39-16,6 10 5 0,12 12 3 15,-5 4-7 1,-6-3-1-16,0-7 2 0,0-17-4 15,10-14 2-15,-3-26-4 16,-7-5-17 0,0-9-60-16,-7 0 42 0,0 0 16 15,0-15-34-15,0-19-78 16,-35-12-17-16,-16-3 21 16,-18 5-15-16,10 6 60 15,8 4 86-15,6 10 21 16,21 5-2-16,4 7 56 15,20 4 36-15,0 4-47 0,0 4 2 16,13-2-61 0,32 2 2-16,31 0-2 0,-4-6-2 15,3 6 12-15,-2-2-14 16,-11-2 11-16,-18 2 17 16,-9-2-20-16,-11 2 19 15,-17-1 1-15,-1 3-13 16,-6-3 2-16,0 3-12 15,0 0 14-15,0 0 28 16,0 0-17-16,0 0-9 16,0 18-22-16,0 16 1 15,0 0 9-15,0 3-10 16,14-8 0-16,10-9 1 16,-3 0 9-16,10-15-5 15,0-5-2-15,-11 0-1 16,11 0 20-16,-17-5-11 15,0-13 36-15,-14-7 6 16,0-4-14-16,0-8 10 0,0 0-23 16,-28 3-26-16,-9 8 2 15,6 9-2-15,10 5-13 16,7 12-41-16,-3 0-119 16,17 32-120-16,0 11-145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48.6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0 498 707 0,'0'0'181'15,"0"0"-79"-15,0 0-37 16,0 0 1-16,0 0-51 16,0 0-11-16,172-38 4 15,-121 38-8-15,1 0 0 16,-1 0 1-16,1 0-1 15,-7 0-34-15,-8 6-173 16,-30 14-326-16</inkml:trace>
  <inkml:trace contextRef="#ctx0" brushRef="#br0" timeOffset="177">127 703 555 0,'0'0'117'0,"0"0"-83"0,0 0 27 16,0 0-8-16,0 0 24 16,0 0-7-16,251 0-17 15,-155 0-52-15,18 0 9 16,-4-5-10-16,-7 2-86 16,-14 3-565-16</inkml:trace>
  <inkml:trace contextRef="#ctx0" brushRef="#br0" timeOffset="1926">1423 470 593 0,'0'0'364'0,"0"0"-239"16,0 0 35-16,0 0-41 15,0 0-67-15,0 0 0 16,-155-138-30-16,131 135-15 16,11 3-7-16,-8 0-1 15,-3 9-2-15,-4 31 3 0,4 17 0 16,11 3 0 0,6 6 0-16,7-3 0 0,0-12-4 15,13-17-7-15,18-14-6 16,-3-8-14-16,-4-12 31 15,3 0 3-15,4-24 4 16,7-15-2-16,-10-15 7 16,3-3-4-16,-11-10 7 15,-2 2 2-15,-12-7-4 16,-6 4 28-16,0 1-19 16,0 2-11-16,-31 9 14 15,11 7-19-15,-4 14 6 16,17 18-12-16,0 11 7 15,7 6-7-15,0 0 0 16,0 15-24-16,0 30 2 16,0 24 16-16,0 5 6 0,0 6 0 15,7-5 6-15,31-7-7 16,6-10 1-16,1-16-6 16,7-13 3-16,-1-9-23 15,8-20 26-15,-8 0 0 16,11 0 3-16,-3-12-5 15,6-13 2-15,-13-4 0 16,-8 4-3-16,-13 1 11 16,-17 6-10-16,-7 5 2 15,0 10-3-15,-7 3-9 16,0 0-30-16,0 0-34 16,0 9-7-16,0 16 40 15,0-7 12-15,0-1-13 0,0-6-4 16,0-5 48-16,0 0-6 15,0-6 6-15,0 0 10 16,0 0-8-16,0 0 34 16,-21-9-6-16,-10-8-13 15,4 0 9-15,-4 2-15 16,3 4-4-16,11-1 19 16,3 10-25-16,7 2 1 15,0 0-2-15,-3 0-21 16,-4 7 18-16,7 29-1 15,-6 4-8-15,13-15 7 16,0 1-35-16,0-12 12 0,7-6 3 16,13 2 16-16,4-10 6 15,4 0 6-15,3 0-3 16,0-15 12-16,-11-2-8 16,-6-3 4-16,3 3 12 15,-10 3-13-15,0-4 23 16,-7 10-8-16,0 2-11 15,0 4 2-15,0 2-5 16,7 0-16-16,7 0 6 16,3 0-25-16,3 20 26 15,11 5-11-15,-10 1 12 16,10-4-6-16,0 2 9 16,-4-19-6-16,4-2 3 15,-3-3 0-15,10 0 13 16,-7-23-13-16,6-14 0 0,-9-8 19 15,-11-7-6-15,-10-8 55 16,-7 0-4-16,0-3-22 16,-31-6 23-16,-14 6-40 15,-6 12-6-15,13 13 6 16,11 16-12-16,9 16 13 16,18 3-26-16,0 3-12 15,-7 15 9-15,7 36-30 16,0 21 33-16,0 1 1 15,0 2 0-15,0 0-2 0,31-12-42 16,7-9-39 0,-10-8-11-16,10-12-40 0,-8-23 14 15,-9-11-5-15,-7 0-14 16,-4-3 103-16,-10-28 31 16,0-9 4-16,0 0 1 15,-45 3 13-15,-6 0 51 16,-4 10 6-16,21 9-17 15,3 5-9-15,17 7-6 16,7 6-6-16,7-2 11 16,0 2-35-16,0 0-9 15,21 0-4-15,23 0 4 16,22 0 10-16,9 0-10 16,-9 0 2-16,-5 0 2 15,-9 2-3-15,-7 8-1 0,-1-1 0 16,-16-9 8-16,-14 0-7 15,3 0-1-15,-17 0 0 16,0 0 18-16,0 0-1 16,-7 0 55-16,-17 0-60 15,-4 0-4-15,-3 0-10 16,1 0 2-16,9 0-4 16,-3 10-11-16,10 16 20 15,7 0-5-15,7-4 0 16,0 1 5-16,0-3-17 15,7-2 11-15,17-4-24 16,11-3 25-16,-5-5-14 0,8-3 14 16,-3-3 2-16,-11 0 5 15,-4-3-1-15,-2-14-5 16,-5-3 4-16,-13 3 33 16,0-3-19-16,0 6 16 15,0 8 10-15,0-3-25 16,0 9-1-16,0 0-19 15,0 0-15-15,0 0 7 16,0 11-17-16,0 12 21 16,7-3-7-16,24-2-42 15,7-7 20-15,7-2-23 16,6-4-59-16,-6-5-58 16,0 3-99-16</inkml:trace>
  <inkml:trace contextRef="#ctx0" brushRef="#br0" timeOffset="2308">3483 155 863 0,'0'0'94'0,"0"0"38"16,0 0-28 0,0 0-72-16,0 0-9 0,0 0-23 15,-42-6-1-15,32 31-8 16,10 4 13-16,0-9-4 16,0-3 0-16,0-8-4 15,10-6 4-15,4-3 0 16,-7 0 2-16,14 0 21 15,-4 0-20-15,-3 0 27 16,-14-12 20-16,7 0-38 16,-7 4 14-16,0 0-26 15,0 2-17-15,-7 6-58 16,-14 0-84-16,-3 6-136 0,17 28-276 16</inkml:trace>
  <inkml:trace contextRef="#ctx0" brushRef="#br0" timeOffset="2456">3655 615 522 0,'0'0'313'0,"0"0"-195"0,0 0 30 16,0 0-44-16,-275 172-68 15,158-110-36-15,-4 1-110 16,18-11-786-16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54.2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340 661 660 0,'0'0'212'0,"0"0"-86"16,0 0 7-16,0 0-12 16,0 0-39-16,0-150 15 15,0 142-47-15,0 5-10 16,0 3 13-16,0 0-49 15,0 0 21-15,-7 0-25 16,7 21-10-16,0 13-2 0,-7 11 12 16,7 4 0-1,0 2 3-15,0-2 9 0,0-9-12 16,0-3 0 0,14-14-1-16,10-9-11 0,-3-8 3 15,10-6 0-15,6 0 4 16,1-28 3-16,-3-10 2 15,-4-5 0-15,0-2 6 16,-4 1-18-16,11-1 12 16,-7 5 0-16,-11 11 0 15,-6 12 13-15,-3 8-13 16,-11 9 0-16,6 0-18 0,-6 9 17 16,7 20-17-16,-7 8 18 15,7 3 0-15,0 0 15 16,0-6-15-16,0-2 0 15,10-9-15-15,-10-9 7 16,0-8-24-16,0-6 0 16,10 0 24-16,3-23 6 15,11-20 2-15,-3-5 0 16,10 2 1-16,-7 5 0 16,-11 11-1-16,-6 12 0 15,3 8-6-15,-17 10 13 16,7 0-17-16,0 0 2 15,17 24 8-15,-3 5-13 0,10 8 14 16,-4-2-1 0,11-4 0-16,0-8-20 0,6-12 20 15,1-8-18-15,-17-3 18 16,3 0-8-16,0-34 12 16,-4-12-4-16,11-11 7 15,0-9 4-15,-4-8 14 16,-10-3 10-16,-17-4-19 15,-7-2 31-15,0 9-41 16,0 11 17-16,-7 21 11 16,-24 18-23-16,17 16 34 15,1 8-45-15,-4 0 3 0,10 32-12 16,-14 40 4 0,4 17 5-16,3 18 0 0,14-7 13 15,7-11-33-15,55-14 20 16,17-21-73-16,3-23-12 15,22-23-106-15,-8-8-11 16,-14-28-116-16</inkml:trace>
  <inkml:trace contextRef="#ctx0" brushRef="#br0" timeOffset="214">1141 355 663 0,'0'0'51'16,"0"0"-13"-16,230-21 66 0,-89 9 17 16,21 4-73-16,3-6-25 15,-24 0 1-15,-31 2-16 16,-41 10-8-16,-42 2 0 16,-27 0-77-16,0 0-182 15,-51 2-480-15</inkml:trace>
  <inkml:trace contextRef="#ctx0" brushRef="#br0" timeOffset="618">127 158 592 0,'0'0'172'0,"0"0"-45"15,0 0-38-15,0 0 2 16,0 0-17-16,0 0-63 16,-76-21 8-16,62 44-19 15,8 3 0-15,6-3 2 16,0-7 7-16,20-6-9 15,32-8 25-15,10-2-17 0,3 0 36 16,-13-8-10 0,-8-15 16-16,-13-3 45 0,-31-2-48 15,0-4 11-15,0-3-11 16,-38 1-46-16,-13 11 22 16,-8 9-23-16,-9 12 0 15,16 2-11-15,7 5 11 16,18 35-12-16,10 14-72 15,17 12-144-15,37 6-118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55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117 817 687 0,'0'0'238'0,"0"0"-138"16,0 0 33-16,0 0-13 15,0 0-66-15,0 0 8 16,-28-30-51-16,28 38-10 16,0 23 28-16,0 15-23 15,21 20 26-15,-21 11 0 16,0 9-30-16,0 3 37 15,0-12-38-15,0-14 1 16,0-24 3-16,0-15 6 16,0-19-11-16,0-5 3 15,0 0 6-15,0-5 33 16,0-30-6-16,0-19-30 0,-21-17 7 16,-3-12 2-16,17-9-15 15,-6-3 0-15,6 2 10 16,0 4-11-16,7 14 1 15,0 12 0-15,0 20-8 16,0 21 12-16,0 8-5 16,0 14 1-16,14 0-35 15,30 0 34-15,8 16-18 16,0 22 17-16,-8 5-10 16,-13 5-20-16,-24 3 17 15,-7 1 5-15,0 0-32 16,-7-3 40-16,-44-5-38 15,-4-3-5-15,-4-4 1 0,8-5-85 16,13-10-9-16,24-10-4 16,14-12-111-16,21 0-19 15,47-13-94-15</inkml:trace>
  <inkml:trace contextRef="#ctx0" brushRef="#br0" timeOffset="849">578 895 254 0,'0'0'237'0,"0"0"-75"16,0 0 22-16,0 0-34 16,0 0-65-16,0 0 15 15,-38-51-25-15,31 51-19 16,0-3 16-16,0 3-63 16,7 0 15-16,-7 0-24 0,0 0-1 15,-3 23-7-15,-4 8 8 16,1 3 0-16,13 0-6 15,0 1 12-15,0-9-6 16,0-6 0-16,27-12-6 16,11-8 2-16,0 0 4 15,0-8 0-15,-11-21 12 16,-10-5-1-16,-10 0-10 16,-7-4 7-16,0 1 2 15,0 0 20-15,-31-1-18 16,-7 7 7-16,4 11 6 0,-11 6-7 15,8 8-15 1,-1 6-3-16,0 0 5 0,3 14-16 16,5 21 11-16,23 4 0 15,7 7-15-15,0 3 15 16,37-9 0-16,36-8 0 16,-5-12-3-16,5-11-3 15,-5-9 6-15,-2 0 0 16,-15-6-1-16,-6-17 17 15,-7-1-16-15,-18 2 2 16,5 2 7-16,-25 3 30 16,0 3-17-16,0 5 5 0,0 6 13 15,0 3-35 1,0 0 8-16,0 0-13 0,0 20-13 16,6 29 2-16,1 22 11 15,7 15 0-15,3 8-3 16,-10 1 19-16,0-4-16 15,-7-8 0-15,0-17 5 16,0-12-18-16,0-23 13 16,0-13 0-16,0-16 0 15,0-2 16-15,0-2-8 16,-31-36-8-16,10-10 11 16,-10-18-18-16,11-17 7 15,-4-11 0-15,10-12-1 16,7 0 15-16,7 9-14 15,0 11 0-15,0 12 3 0,0 14-19 16,7 14 16-16,14 12 0 16,10 13-7-16,6 11-4 15,8 6 11-15,0 4-1 16,6 0-13-16,1 20 0 16,-14 15 9-16,-4 8-19 15,-17 5 24-15,-17 4-46 16,0-1 23-16,-24 4-28 15,-27-4-63-15,-21 1-3 16,3-13-135-16,17-10-103 16</inkml:trace>
  <inkml:trace contextRef="#ctx0" brushRef="#br0" timeOffset="1158">1616 274 737 0,'0'0'172'0,"0"0"-51"16,0 0 59-16,0 0-75 16,0 0-20-16,0 0-36 15,-58-105-42-15,40 133-2 16,-9 27-5-16,10 13 1 15,10 9 3-15,7 9-1 0,17-1-3 16,35 2 0-16,13-8 13 16,11-10-10-16,3-14-3 15,-4-12-33-15,8-13-36 16,-4-12-129-16,17-15-94 16,-6-3-296-16</inkml:trace>
  <inkml:trace contextRef="#ctx0" brushRef="#br0" timeOffset="1417">2359 71 741 0,'0'0'129'0,"0"0"2"15,0 0-21-15,0 0-2 16,0 0-22-16,0 0-86 15,-83-71 2-15,135 108-14 16,13 11 24-16,4 7 3 16,3 8-6-16,4 3-8 15,-11 5 28-15,-6 4-23 16,-4-1-4-16,-28 1 0 16,-20 4-2-16,-7 4-77 15,-45-2-257-15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57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319 193 375 0,'0'0'257'0,"0"0"-153"16,0 0 25-16,0 0-19 16,0 0-6-16,0 0 19 15,79-130-55-15,-79 120 1 16,-7-5-6-16,-24 5-54 15,-3 6 32-15,-18 4-41 16,7 0 3-16,-6 0-6 16,-4 17 13-16,20 16-10 15,-9 5 0-15,20 5 5 16,10 3-11-16,14-3 6 0,0-3 0 16,7-9-12-1,37-5 16-15,-6-4-7 0,7-4 3 16,7-4-5-16,-8-3-8 15,1-1 13-15,-7 0 0 16,-11-4-8-16,-3 3 14 16,-10-5-6-16,-7-3 0 15,-7 3 10-15,0-2-16 16,0 4 6-16,0 6-13 16,-31 2 7-16,-3 9 12 15,-11-3-6-15,14 3 0 16,3-1 5-16,11-7-8 0,4-4 3 15,13-8 0-15,0 0-6 16,0-3-9 0,0 0 13-16,30 0-1 0,-2 0 6 15,3 6 0-15,-10-1-3 16,3 7 0-16,-11 2-5 16,1 8 4-16,-7 11 1 15,3 6 0-15,-10 6 8 16,0 11-6-16,0-2-2 15,-17 0 0-15,10 0 11 16,7-5 3-16,0-9-14 16,14-4 0-16,17-12 6 15,7-4 9-15,6-6-14 0,1-8 0 16,7-3 3 0,6-3-4-16,8 0-12 0,-5 0-157 15,-9 0-263-15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4:58.8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3 781 0,'0'0'130'0,"0"0"-77"0,0 0 25 16,0 0-6-16,0 0-66 15,0 0 14-15,134-5-13 16,-82 17-1-16,-1 9 14 16,-20 4-19-16,-17 6 0 15,-14 10 12-15,0 9 1 16,-7 5-9-16,-24-4-2 16,4-11 11-16,2-8-9 15,19-12-5-15,6-4 0 16,0-7-1-16,0 3 11 15,0-6-10-15,13-1 0 0,5-5 12 16,-5 0-15-16,1 0 8 16,10 0-4-16,4 0 51 15,9-17-36-15,1 2 27 16,0 2-7-16,-10 4-26 16,-22 5 29-16,5-1-21 15,-11 5-4-15,0 0 16 16,0 0-30-16,0 0 17 15,0 31-13-15,0 15-2 16,0 15 58-16,-11 5-44 16,-2-1 7-16,6 10 17 15,0-4-35-15,7 5 20 16,0 5-25-16,0 2 14 16,0-1-8-16,0-4-5 0,0-13-1 15,0-10 10-15,0-9 6 16,-7-14-15-16,-10-7-1 15,10-2 5-15,-20-6-10 16,-4 0 5-16,-21-2 0 16,-6-4 4-16,-4-11 10 15,-4 0-28-15,8 0 8 16,6 0-89-16,8-8-35 16,-1-10-137-16,14-13-164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5:12.7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45 687 0,'0'0'185'0,"0"0"-48"15,0 0-3-15,0 0-5 16,0 0-23-16,0 0-40 15,0-45 11-15,0 45-21 16,0 0-24-16,0 0 11 16,0 0-42-16,0 0 2 0,0 0-3 15,0 11 7-15,0 18-7 16,0 11 0-16,0 1 4 16,0 1-4-16,13 1 3 15,-6-6-3-15,10 3 0 16,-10-2-59-16,0-1-90 15,-7-3-155-15,0-5-257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13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0 658 502 0,'0'0'194'0,"0"0"-25"16,0 0-64-16,0 0 23 15,0 0-24-15,0 0-41 16,65-80 36-16,-65 80-48 16,0 0-15-16,0 0 16 15,10 0-49-15,-10 0 19 16,0 0-22-16,0 0 2 0,14 14-17 16,-7 19 15-16,0 9 0 15,10 0 1-15,-3 1 11 16,6 0-12-16,11-9 0 15,-10-5 8 1,10-6-15-16,-17-9 7 0,3-5 0 16,-10-7-8-16,-7-2 22 15,7 0-14-15,6-2 0 16,12-31 7-16,12-9-1 16,-9-9-6-16,10-1 0 15,-1 9-4-15,-16 15 16 0,3 11-12 16,-24 14 0-1,0 3 6-15,0 0-23 0,7 0 17 16,7 18-1-16,0 12-16 16,17 8 25-16,-11-1-8 15,4-3 0-15,-3-5 4 16,3-7-24-16,-10-7 9 16,3-7 4-16,-3-8-7 15,6 0 21-15,11-20-7 16,21-23 0-16,6-4 8 15,1-2-16-15,-4 5 8 16,-11 13 0-16,-16 9-3 16,-4 12 15-16,-17 5-13 15,-7 5 1-15,14 0-8 0,-8 0-2 16,19 20 10-16,-12 9 0 16,1 0-13-16,3-1 12 15,-3-8 1-15,0-9 0 16,10-5 3-16,-4-6-17 15,11 0 17-15,14-23-3 16,7-14 8-16,-1-16 9 16,-13 0-17-16,-10-9 0 15,-11-13 11-15,-10-2 14 16,-7-9-24-16,0 8 4 16,-31 10 21-16,-14 14-15 15,7 25-1-15,4 14-10 16,17 15 13-16,3 0-28 0,0 35 13 15,-3 28 2-15,17 20 0 16,0 6 9-16,0-1-9 16,31 1 0-16,14-15-15 15,6-11 10-15,14-14-80 16,4-23-65-16,-3-18-22 16,-5-8-56-16,-19 0-122 15</inkml:trace>
  <inkml:trace contextRef="#ctx0" brushRef="#br0" timeOffset="203">1200 392 570 0,'0'0'24'16,"0"0"13"-16,0 0-1 15,295-37 6-15,-188 22-3 16,-4 1-26-16,-20 6 2 15,-18 2-11-15,-20 2 8 16,-32 4-24-16,-13 0 1 16,0 0-273-16</inkml:trace>
  <inkml:trace contextRef="#ctx0" brushRef="#br0" timeOffset="643">275 152 590 0,'0'0'124'0,"0"0"-19"15,0 0-43-15,0 0 20 16,0 0-53-16,0 0-23 16,-31-14-9-16,31 14 4 15,0 20-1-15,0 0 0 16,0 2 18-16,7-4-18 0,24-4 0 16,-11-3 6-16,-2-5-2 15,-5-6-1-15,11 0-3 16,-3 0 33-16,-7-20-9 15,-7-9 46-15,-7-2-4 16,0-6-32-16,0 2 33 16,-35 1-37-16,-9 5-20 15,-8 9-3-15,0 6-2 16,-10 14-8-16,18 0 3 16,9 3-27-16,18 34-4 0,10 12-93 15,7 8-56 1,14 0-149-16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15.0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0 118 522 0,'0'0'128'16,"0"0"-51"-16,0 0 44 15,0 0-92-15,0 0-24 16,0 0 4-16,110-14-9 16,-65 25 0-16,-1 12 0 15,-6 6 9-15,-10 2-11 16,-11 6 2-16,-17 3 0 15,0 0-2-15,0-3 3 16,-24-2-1-16,-14-7 0 16,10-8 2-16,4-11 8 15,11-9-4-15,13 0-6 0,0 0 33 16,0-23-4-16,0-11 19 16,31-9-14-16,20-8-29 15,-6-4 19-15,13 1-21 16,-6 5 1-16,-14 12 13 15,-18 9-10-15,4 5 2 16,-17 8 24-16,-7 10-30 16,7-1 11-16,-7 6-14 15,0 0-4-15,0 0-3 16,0 23 1-16,-7 14 6 16,-6 6 4-16,2 3 8 15,11-4-8-15,0-1-4 16,0-6 0-16,45-10-8 0,0-11 18 15,30-5-10-15,-3-9 0 16,18 0 9-16,13-3-18 16,-7-26-25-16,-6-5-161 15,-22-4-86-15</inkml:trace>
  <inkml:trace contextRef="#ctx0" brushRef="#br0" timeOffset="214">1176 32 634 0,'0'0'105'0,"0"0"-27"16,0 0-22-16,0 0-55 16,0 0 25-16,0 0-26 15,254-25 0-15,-175 25 1 16,-10 0-1-16,-17 0-4 15,-39 9-51-15,-13 17-122 16,0-2-187-16</inkml:trace>
  <inkml:trace contextRef="#ctx0" brushRef="#br0" timeOffset="359">1289 310 139 0,'0'0'442'15,"0"0"-409"-15,0 0-29 0,0 0 40 16,0 0-33-16,265-11-6 16,-176 7-10-16,1 2-105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41:43.0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0 237 446 0,'0'0'89'16,"0"0"-27"-16,0 0 26 16,0 0-44-16,0 0-8 0,0 0-32 15,31 0-4-15,45 0 33 16,10 0-22-16,27-6 24 15,-3-5 27-15,0-3-45 16,-27 2 10-16,-31 4 2 16,-28-1-26-16,-18 0 37 15,-6-3-18-15,0-4 17 16,-13-7-29-16,-32-3 0 16,-10 1-10-16,3 5 0 15,1 2 7-15,6 3-8 16,18 7 1-16,3 3 0 15,17 2-7-15,7 3 10 16,0 0-6-16,0 0 2 0,13 3-6 16,32 17-5-16,17 2 12 15,3 7 0-15,-6 5-3 16,3 4 14-16,-21-4-11 16,-10-5 0-16,-17 0 6 15,3-1-15-15,-17-3 9 16,0-2-17-16,-45 0-61 15,-13-6-134-15,-4-2-209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19.3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97 120 385 0,'0'0'129'0,"0"0"-54"0,0 0 5 16,0 0-69-16,0 0 11 15,0 0 1-15,-83 11-21 16,76 0 20-16,0 1-8 16,7-6 9-16,0 0 20 15,0-5-28-15,14-1 41 16,7 0 8-16,10 0-21 16,0 0 28-16,-11-18-12 15,-6-3-12-15,3-3 25 16,-10-2-40-16,-7-2 7 15,0 6-2-15,0 6-33 16,-24 6-2-16,-3 10-2 0,-4 0-42 16,0 29-34-1,10 15-143-15,7 9-100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19.5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609 0 549 0,'0'0'242'0,"0"0"-180"16,0 0-4-16,0 0 37 15,0 0 17-15,0 0-65 16,-186 156-2-16,121-115-21 0,-4 5-17 15,-3-3-14-15,-4 2-6 16,11 1-239-16,-11-1-526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16.7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328 1011 282 0,'0'0'439'15,"0"0"-307"-15,0 0-21 16,0 0-16-16,0 0-36 0,-31-151 18 15,3 139-44-15,4 4-17 16,3 5 11-16,-10 3-25 16,-6 0-2-16,9 9 0 15,-10 19 15-15,-6 11-22 16,13 5 7-16,17 5 0 16,14-4-13-16,0-2-4 15,0-4 3-15,31-9-1 16,14-13-24-16,6-8 26 15,1-9-11-15,-8 0 24 16,1-18-7-16,-17-20 18 16,3-4-11-16,-18-4 7 0,-6-2-4 15,-7-1 37 1,0 6-8-16,0 7 3 16,-7 13 33-16,-13 5-64 0,13 13 31 15,0 5-26-15,7 0-2 16,0 25-14-16,0 22 4 15,0 3 3-15,21 5-6 16,9-4 12-16,5-11-6 16,3-11 0-16,13-16-16 15,1-5 9-15,-7-8-1 16,16 0 8-16,-9-21-2 16,-7-16 11-16,-11-9-9 15,-3-3 0-15,-17-2 10 16,-14-3-2-16,0 8-7 0,0 7-1 15,-7 10 7-15,0 14 13 16,-7 6-20-16,14 9 0 16,0 0 2-16,0 0-19 15,0 14 7-15,35 18 10 16,9 8-7-16,8-2 10 16,-7-2-3-16,10-1 0 15,-4-1-3-15,-6-2-11 16,-4-7 14-16,-10-5 0 15,-17-9-9-15,3-4 8 16,-17-5 1-16,0-2 0 0,0 0 5 16,0 0-24-16,-31 0 3 15,-7 0 16-15,4-2 0 16,-4-10 1-16,14-1-4 16,17-3 3-16,7-1 0 15,0-6-4-15,0-2 4 16,0-7 0-16,0 4-9 15,24-1 15-15,-3 3-6 16,3 9 0-16,-3 6 6 16,-1 2-15-16,-3 3 9 15,-3 4 0-15,-7-2-8 16,10 4 6-16,-3 0 2 16,13 0 0-16,4 9 3 15,0 14-14-15,7 8 11 16,-10 7 0-16,-4-4-3 0,-4 3 9 15,4 0-6-15,-10-5 0 16,0-7 4-16,-7-7-10 16,0-13 6-16,-7-2 0 15,0-3 5-15,0 0 7 16,-21-8-2-16,-10-21-6 16,4-9 5-16,3 2 6 15,10-1-15-15,14-3 0 16,0 6 1-16,14-1 7 15,30 4-8-15,15 2 0 16,-4 6 6-16,3 9-22 16,-13 5 16-16,0 9-42 15,-18 0-26-15,4 0-146 16,-24 12-181-16</inkml:trace>
  <inkml:trace contextRef="#ctx0" brushRef="#br0" timeOffset="496">2105 348 546 0,'0'0'204'15,"0"0"-73"-15,0 0-11 0,0 0-56 16,0 0 13-1,0 0-43-15,-110-117-18 0,72 114 27 16,-6 3-43-16,-1 0 1 16,11 0 9-16,9 0-1 15,12 6-9-15,6 8 0 16,0 3 5-16,7 3-14 16,0-3 9-16,0 3 0 15,0-3-5-15,0 3 15 16,14 9-10-16,-7-1 0 15,6 13 6-15,5 0-5 16,-5 7-1-16,18 0 0 16,-10 3 17-16,-7 6-8 15,10 0 3-15,-17 0 3 0,6 4-11 16,-13-1 26-16,7 3-28 16,-7-9-1-16,11-2 4 15,2-12 5-15,1-15-10 16,10-5 0-16,4-6 6 15,-4-4-5-15,3-8 1 16,4 1-2-16,14-3 3 16,0 0-3-16,13-3-5 15,-6-20-144-15,-8-8-271 16</inkml:trace>
  <inkml:trace contextRef="#ctx0" brushRef="#br0" timeOffset="769">2545 611 758 0,'0'0'152'0,"0"0"-18"16,0 0-34-16,0 0-23 16,0 0 20-16,0 0-68 15,-10-75-2-15,10 81-27 16,-7 29 0-16,-7 13-12 15,7 13 12-15,1 4 0 16,6 7 1-16,0-8 9 16,0-6-20-16,20-6-19 15,11-18-134-15,7-11-25 0,-11-17-110 16,-2-6-295-16</inkml:trace>
  <inkml:trace contextRef="#ctx0" brushRef="#br0" timeOffset="1202">2284 785 419 0,'0'0'168'0,"0"0"-152"16,0 0 5-16,0 0 39 16,0 0-57-16,0 0 32 15,251-2-19-15,-196 2-10 0,-3 0 37 16,-25 0 10-1,-10 0 23-15,-17 0-3 0,0 0-46 16,0 0 33-16,0 0 16 16,0 0-43-16,0 0 17 15,0 0-30-15,0 0-18 16,0 0-2-16,0 11-12 16,0 18 12-16,0 4 0 15,0 2 9-15,0-3-16 16,14-7 7-16,7-7 0 15,16-10-5-15,-6-5 15 16,4-3-10-16,-4 0 0 16,-7-9 9-16,-10-16 3 15,-1-5-12-15,-13-6 11 0,0-1 36 16,-27-4-31-16,-11 7-3 16,-7 9-13-16,21 11-5 15,10 8-2-15,1 6-67 16,13 0-114-16,0 20 21 15,0 10-169-15</inkml:trace>
  <inkml:trace contextRef="#ctx0" brushRef="#br0" timeOffset="1681">3034 834 263 0,'0'0'554'0,"0"0"-382"16,0 0-29-16,0 0-1 0,0 0-76 15,0 0 4-15,0-83-42 16,0 83-17-16,0 6-22 16,0 25 8-16,0 15 3 15,0 11 0-15,0 6 15 16,0-1-15-16,0 5 0 16,0-8 2-16,0-10-10 15,0-15 10-15,0-10-2 16,0-15 0-16,0-9 13 15,0 0-13-15,0-9 13 16,0-25-9-16,20-18 6 16,-3-8-6-16,-10-9-4 15,-7-5 10-15,0-3-1 0,0 2 2 16,-17 10-11-16,10 13 3 16,0 23-13-16,7 12 10 15,0 15 0-15,0 2-2 16,14 0-10-16,31 19 5 15,10 13 7-15,-4 0-10 16,1 5-1-16,-18-6-5 16,-10-2 7-16,-10-4 7 15,-7-7-7-15,-7-7-6 16,0-5 14-16,-7-2-56 16,-38-4 21-16,-13 0-62 15,-14 0 12-15,10 0-37 16,17 0-148-16,18 0-98 0</inkml:trace>
  <inkml:trace contextRef="#ctx0" brushRef="#br0" timeOffset="2199">3604 57 656 0,'0'0'192'0,"0"0"-61"15,0 0-7-15,0 0-36 0,0 0-50 16,0 0 8-16,-31-49-41 16,55 49-5-16,11 0 5 15,27 0 7-15,-11 0-6 16,1 3-6-16,-14 2 3 15,-4 1 4-15,-10 0-3 16,-10-1-4-16,-7 4 4 16,3 0 11-16,-10 11-12 15,0 8 0-15,0 15-3 16,0 12 44-16,0 10-39 16,0 11 16-16,0 2 5 15,0 9-22-15,0-5 19 16,0-2-23-16,7-5 3 0,-7-4-4 15,7-5 3-15,0-9-2 16,-7 0 0-16,0-11 12 16,7-3-8-16,-7-12-4 15,0-1 0-15,0-8-10 16,0-5 15-16,0-3-5 16,0-8 0-16,0-1 12 15,0-5-28-15,-28 4 12 16,-10-4-65-16,-6 0-21 15,-1 0-123-15,14-12-140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6:55.3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227 61 655 0,'0'0'217'0,"0"0"-81"0,0 0 6 15,0 0-47-15,0 0-6 16,0 0 7-16,0-61-74 15,0 61-14-15,0 12-8 16,0 26-9-16,0 13 6 16,0 6 3-16,0-2 0 15,0 1 0-15,0-4 10 16,10 0-10-16,4-9 0 16,0-9 7-16,3-6-19 15,-10-10-57-15,7-7-49 16,-8-11 7-16,-6 0 7 15,0-3 31-15,0-25-81 16,-27-4 57-16,-18 1 40 0,7-1-6 16,-6 6 29-16,-1 7 33 15,14 0 2-15,-3 9 11 16,10 2 12-16,10 5 4 16,7-1 25-16,7 4-24 15,0 0-15-15,0 0-14 16,21 0 4-16,30 0 21 15,-6 0 10-15,7 0-14 16,-15 0 35-16,8 0-28 16,-14 0 0-16,-4 0 21 15,-13 0-44-15,3 0 27 16,-10 0 5-16,-7 0-20 0,0 0 35 16,0 0-30-16,0 0-15 15,0 0-7-15,0 0-2 16,0 0-4-16,0 20 3 15,0 4 6-15,7 1 2 16,17-7-5-16,4-4 0 16,10-8 4-16,-1-6 5 15,-2 0-6-15,3 0 14 16,-1-12 0-16,-13-5 38 16,-3-6-26-16,-14 0 5 15,-7 0 22-15,0 0-35 16,0 3 6-16,-21 3-27 15,-16 3-15-15,-1 5 1 0,0 9-1 16,4 0-83-16,9 0-10 16,19 9-99-16,6 5-23 15,0 0-259-15</inkml:trace>
  <inkml:trace contextRef="#ctx0" brushRef="#br0" timeOffset="454">784 229 549 0,'0'0'147'0,"0"0"27"16,0 0-63-16,0 0-19 15,0 0-50-15,0 0-40 0,0-11-2 16,7 26-4-16,0 10 4 16,10 13 8-16,-10 2 2 15,0 3-6-15,-7 2-4 16,7-2 9-16,-7-9-8 15,6-8-1-15,-6-9 0 16,0-11-1-16,7-3 12 16,-7-3-5-16,0 0 43 15,0 0 31-15,0-9 20 16,0-20-95-16,0-8 2 16,-7-8 32-16,-13-7-39 15,-11-3 18-15,10-2-18 16,4 1 9-16,3 7-9 15,14 3 0-15,0 17 0 16,0 7-2-16,0 10-13 0,0 7 11 16,24 5-14-16,11 0-29 15,3 0 40-15,6 17-17 16,-6 9 7-16,-7-4 15 16,-10 1-21-16,-14 0 17 15,-7 0-13-15,0 3-36 16,0 3-10-16,-28 1-68 15,-10 2-95-15,0-1-508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7:00.6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4508 360 489 0,'0'0'221'15,"0"0"-156"-15,0 0-23 16,0 0 1-16,0 0-43 15,223-9 0-15,-164 9-5 16,-14 0-280-16</inkml:trace>
  <inkml:trace contextRef="#ctx0" brushRef="#br0" timeOffset="211">5130 0 37 0,'0'0'779'0,"0"0"-634"16,0 0-18-16,0 0-52 16,0 0-74-16,0 0 1 15,0 65-1-15,0-13 0 16,0 2 3-16,0-2 4 16,7-1-8-16,0-2 0 15,3-3-7-15,-3-3-48 16,-7-9-209-16,7-6-570 0</inkml:trace>
  <inkml:trace contextRef="#ctx0" brushRef="#br0" timeOffset="523">5643 89 709 0,'0'0'152'0,"0"0"9"16,0 0-52-16,0 0-62 16,0 0-20-16,0 0-27 0,-38-12-2 15,38 43-17-15,0-6 23 16,0-4-5-16,0-7 1 16,7-5 0-16,17-7 4 15,-11-2-2-15,1 0 10 16,3 0 57-16,-10 0-24 15,-7-8-1-15,0-2-35 16,0 3-9-16,0 1-32 16,-7 6-99-16,-10 0-87 15,-3 13-198-15</inkml:trace>
  <inkml:trace contextRef="#ctx0" brushRef="#br0" timeOffset="690">5680 485 747 0,'0'0'168'0,"0"0"-76"15,0 0-1-15,0 0-19 16,0 0-13-16,-151 166-26 16,79-103-22-16,-11-2-11 15,1-13-269-15</inkml:trace>
  <inkml:trace contextRef="#ctx0" brushRef="#br0" timeOffset="-2165">588 229 260 0,'0'0'722'16,"0"0"-610"-16,0 0 52 0,0 0-63 16,0 0-22-16,0 0-64 15,0-18-15-15,0 55-1 16,0 18-10-16,0 19 11 16,0 3 9-16,0 3 1 15,0-3-10-15,0-11 0 16,0-9 5-16,0-14-17 15,0-20 12-15,0-14-118 16,0-9 38-16,0 0-23 16,0-6 83-16,0-26-37 15,-10-5-39-15,-25-3 89 16,-16 3-30-16,-18 1-10 0,4 3 36 16,-4 8 20-16,17 5-9 15,15 6 3-15,23 5 6 16,7 3-4-16,7 6-3 15,0 0-2-15,0 0 0 16,38 0 11-16,13 0-11 16,15 0 0-16,16 12 6 15,-16-4 5-15,2-2-7 16,-9-6 4-16,-1 0 24 16,11 0-16-16,-4 0 32 15,-6-3-10-15,-14-3-21 16,-21 4 24-16,-24 2-11 15,0 0-12-15,0 0-10 0,0 0-8 16,0 0-8-16,0 11-6 16,0 21 14-16,0 2 12 15,0-3-11-15,20-2-1 16,11-3 3-16,-10-10 3 16,3-4-6-16,-4-6 0 15,5-6 0-15,-12 0 0 16,8 0 5-16,3-8 1 15,-10-16 38-15,3-1-10 16,-17-7 39-16,0 4-24 16,0 2-36-16,-24 3 17 15,-14 6-30-15,4 5 0 0,-4 7-10 16,7 5-10-16,17 0 1 16,-10 0-113-16,17 26-55 15,7 2-18-15,0-2-137 16</inkml:trace>
  <inkml:trace contextRef="#ctx0" brushRef="#br0" timeOffset="-1738">1372 597 34 0,'0'0'742'0,"0"0"-561"16,0 0-23-16,0 0-40 15,0 0-4-15,0 0-83 16,7-37-31-16,0 37-1 15,10 28-12-15,-3 15 13 16,6 9 11-16,-2 5-9 0,-5 6 31 16,1 1-26-16,-4-8-5 15,-3-4 3-15,-7-18 8 16,0-11-11-16,0-15-2 16,0-5 3-16,0-3 5 15,0 0-5-15,0-5 48 16,0-27 45-16,0-14-85 15,0-11 3-15,0-7-14 16,0 0 7-16,-7-5-8 16,-3 6 1-16,10 6 0 15,0 11-5-15,0 11-9 16,0 15 13-16,0 13-6 0,0 7-17 16,17 0 18-16,4 0-20 15,10 5-1-15,-4 23 26 16,4 13-38-16,0 0 16 15,-3 1-30-15,-11-6-46 16,-3-4 29-16,-14-3-93 16,0-7-17-16,0-1-106 15</inkml:trace>
  <inkml:trace contextRef="#ctx0" brushRef="#br0" timeOffset="-1485">2032 446 803 0,'0'0'202'16,"0"0"-129"-16,0 0 59 16,0 0-74-16,0 0-32 15,0 0-26-15,21 0-4 16,17 0 4-16,20 0 1 15,25 0-1-15,-1 0-3 16,-16 0-132-16,-15 0-50 16,-34 2-73-16,-17 19-411 15</inkml:trace>
  <inkml:trace contextRef="#ctx0" brushRef="#br0" timeOffset="-1334">2025 643 558 0,'0'0'195'0,"0"0"-132"16,0 0 14-16,0 0-30 16,0 0-44-16,0 0 14 15,275 0-17-15,-164-3-6 16,-1-2-85-16,-7-4-342 16</inkml:trace>
  <inkml:trace contextRef="#ctx0" brushRef="#br0" timeOffset="-655">3064 300 239 0,'0'0'555'0,"0"0"-388"0,0 0-34 16,0 0 12-16,0 0-59 15,0 0 3-15,0-109-45 16,0 109-40-16,0 0-4 15,0 3-8-15,0 26-8 16,7 16 10-16,-7 13 12 16,0 5-10-16,0-1 4 15,0-2 0-15,0-11 0 16,0-16 0-16,0-9-13 0,0-15-42 16,0-6-15-16,0-3 39 15,0 0 3-15,0-12-6 16,0-17-50-16,0-5-25 15,-38 2 17-15,-7-1-17 16,0 1 48-16,8 7 61 16,9 7 0-16,11 11 1 15,10 7 28-15,7 0-11 16,0 0-14-16,31 0-4 16,14 0 5-16,-1 10 6 15,8-2-9-15,-7 1 0 16,6-9 33-16,1 0-18 15,-14 0 48-15,-4 0 2 0,-10 0-40 16,-17-6 21-16,0 3-18 16,-7 0-4-16,0 3 5 15,0 0-24-15,0 0 9 16,0 0-16-16,0 3-26 16,0 26 26-16,0 8 2 15,0 3 3-15,7-8-9 16,31-9 5-16,-1-16-1 15,15-7 5-15,0 0-4 16,-1-16 28-16,-6-15-24 16,-14-4 44-16,-4 2 33 15,-16-5-56-15,-11 6 25 16,0 1-19-16,-18 5-31 0,-9 6-1 16,-18 9-23-16,7 11-41 15,7 0-73-15,11 23-188 16,6 13-225-16</inkml:trace>
  <inkml:trace contextRef="#ctx0" brushRef="#br0" timeOffset="-187">3855 417 883 0,'0'0'147'0,"0"0"51"15,0 0-85-15,0 0-13 16,0 0-91-16,0 0-9 0,-45 5-4 16,45 47 2-16,0 5 2 15,0 0 0-15,0-5 8 16,0-3-6-16,0-6-2 16,7-9 0-16,3-11-6 15,-10-9 12-15,0-11-6 16,0-3 1-16,0 0 3 15,0 0 23-15,0-11-7 16,0-18 55-16,0-13-41 16,0-13-21-16,-10-8-13 15,-4-3 0-15,7 4 6 16,0 4-11-16,7 9 5 0,0 18-1 16,0 8-8-16,28 12-12 15,10 5 6-15,6 6 2 16,8 0-12-16,-1 0 20 15,-13 6-14-15,0 14-4 16,-17 5 17-16,-11 7-17 16,-10-1 18-16,0 1-20 15,0-4-15-15,-10-6 19 16,-25 2-76-16,4-7-35 16,11-2-28-16,9-7-56 15,11-8-54-15</inkml:trace>
  <inkml:trace contextRef="#ctx0" brushRef="#br0" timeOffset="1740">62 1615 753 0,'0'0'242'0,"0"0"-115"0,0 0 22 16,0 0-20-16,0 0-60 15,0 0-30-15,-62-69-39 16,100 69-8-16,27 0 3 15,18 9 5-15,6 20 0 16,-6 4-1-16,-39 8 4 16,-16 2-9-16,-28 6-5 15,0-4-49-15,-7-5 12 16,-20-9-17-16,3-7-38 16,3-16-2-16,11-8 16 15,3 0 89-15,7-12 5 16,0-22-1-16,0-15 5 0,24-4-7 15,14-9 1-15,13 9 2 16,-16 4 2-16,2 6 6 16,-6 9 13-16,-10 3-12 15,3 11 30-15,-17 0-33 16,-7 11 19-16,0 6 6 16,0 3-13-16,0 0-7 15,0 0-16-15,0 0-28 16,0 20 22-16,-14 17 2 15,4 0 4-15,3 9 0 16,7-8 11-16,0-1-17 16,24-11 6-16,21-6-21 15,6-12 20-15,8-5-11 0,-1-3 12 16,11 0 0-16,-4-26 7 16,-6-2 2-16,-15-7-9 15,-6 1 0-15,-17-9 46 16,-4-6-13-16,-10-2 17 15,-7-4 16-15,0 7-49 16,0 11 29-16,-14 14-31 16,-3 15-4-16,17 8 8 15,-7 0-19-15,0 2-22 16,-6 39 11-16,-5 16 11 16,11 11 6-16,7 6-6 15,0-4 1-15,0-5-7 16,18-5-41-16,16-8-29 15,4-15-35-15,13-15-54 16,-13-22-34-16,0 0-180 0</inkml:trace>
  <inkml:trace contextRef="#ctx0" brushRef="#br0" timeOffset="2731">1039 1469 547 0,'0'0'162'0,"0"0"-34"15,0 0-33-15,0 0-53 16,0 0-42-16,0 0 0 16,82-17-4-16,1 17 8 15,3 0 1-15,3 0 2 16,-13 0 0-16,-32 0 5 0,-23 0-11 16,-14 0 2-16,3 0 33 15,-10 0 30-15,0 0 11 16,0 0 12-16,0 0-34 15,0 6 5-15,0-6-50 16,0 8-10-16,-10 9-2 16,3 7-8-16,0 4 10 15,7-2 0-15,0-1 7 16,0-2-12-16,14-6 5 16,31-2 0-16,-1-9-6 15,8-6 14-15,-1 0-8 16,-6 0 4-16,-7-21-2 0,-7-5 9 15,-17-1-11-15,-8-11 0 16,1 5 21 0,-7-3-18-16,0 10 32 0,0 12 5 15,0 6-24-15,-7 8-7 16,1 0-9-16,6 2-14 16,-7 30 12-16,7 11-1 15,0 3 3-15,0-7 0 16,0-4 11-16,0-6-21 15,7-12 10-15,17-6 0 16,3-8-9-16,-3-3 16 16,4 0-7-16,-4 0 4 15,3-17 3-15,-3-3 6 0,4-6-13 16,-4 0 0-16,-10 1 3 16,10-1 4-16,-10 6-7 15,-1 7 0-15,5 3 6 16,-5 10-20-16,1 0 14 15,3 0-13-15,4 0 9 16,-14 23-24-16,0 5 27 16,-1 7-6-16,-6-4-10 15,0 1 11-15,0-6 1 16,0-10 1-16,18-1-3 16,-5-7-3-16,11-8 10 15,-3 0 0-15,17 0 0 16,7-8 10-16,-1-9-9 0,1-9-1 15,-17 0 1 1,-4 6 7-16,-11 2-8 0,1 5 0 16,3 8 6-16,-10-7-11 15,-7 9 5-15,7 3-2 16,-7 0-5-16,7 8-19 16,-7 10 25-16,7 2-3 15,-7 0-18-15,0-9 16 16,7-2-4-16,-7-4-5 15,17-5 10-15,-17 0-1 16,14 0 6-16,6 0 0 16,11-20 5-16,14-5 3 15,-7-1-8-15,0 6 0 16,-4 3-1-16,-10 8 7 0,-3 6-6 16,-4 3 0-16,-3 0-10 15,-1 0 3-15,11 17 0 16,-17 10-2-16,14-1 9 15,10-1-262-15,20-5-199 16</inkml:trace>
  <inkml:trace contextRef="#ctx0" brushRef="#br0" timeOffset="3284">4315 1435 763 0,'0'0'130'15,"0"0"4"-15,0 0-25 16,0 0-19-16,0 0-71 15,0 0-1-15,110-60-18 16,-72 60-1-16,-7 26-8 16,-10 2 9-16,-7 12-2 15,-14 0-8-15,0 3 13 16,0-4-3-16,-7-6 0 0,0-10-8 16,0-12 5-16,7-8-24 15,0-3 27-15,0 0 5 16,0-3-4-16,31-26 14 15,14-1-15-15,6-17 8 16,1 4 0-16,-1 0-4 16,-6 3-4-16,-24 15 37 15,-8-1-26-15,5 12 14 16,-18 6 2-16,0 4-14 16,0 4-8-16,0 0-5 15,0 8-22-15,0 21 16 16,0 3 9-16,6-1-3 15,1-2 0-15,17-4 6 16,-10-5-10-16,7-2 5 0,10-4-1 16,20-3 0-16,8-11-171 15,10 0-270-15</inkml:trace>
  <inkml:trace contextRef="#ctx0" brushRef="#br0" timeOffset="3436">5443 1178 1064 0,'0'0'59'15,"0"0"30"-15,0 0-89 16,0 0 0-16,0 0-72 0,0 0-66 16,14 131-192-16</inkml:trace>
  <inkml:trace contextRef="#ctx0" brushRef="#br0" timeOffset="3572">5522 1661 718 0,'0'0'86'16,"0"0"113"-16,-154 146-73 16,50-44-73-16,1 25-53 0,-10 9-32 15,16-3-503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7:09.18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1 179 617 0,'0'0'136'0,"0"0"-43"16,0 0 15-16,0 0-15 16,0 0-50-16,0 0 14 15,0-60-18-15,0 52-9 0,0-4-1 16,13 6-21-16,8-5 2 16,3 2-8-16,14 1 11 15,3 0-14-15,21 2 1 16,-4-3 0-16,1 3-8 15,-1-2 8-15,-13 2 0 16,0 3 1-16,-14 0 12 16,-18 3-18-16,-6 0 5 15,-7 0 0-15,0 0-1 16,0 0 8-16,0 0-7 16,0 0 6-16,0 0-2 15,0 0 19-15,0 0-23 16,0 0-5-16,-13 0-4 15,-8 0 17-15,-17 0-8 0,0 12 0 16,0 2 9-16,-13 4-9 16,6-1 0-16,0-1 0 15,11-1-6-15,10-7 13 16,17-2-7-16,0-6 0 16,7 0 8-16,0 0-18 15,0 0 10-15,0 0-26 16,45 0 24-16,13 0-2 15,18-20 4-15,-4-4 0 16,4 8 10-16,-31 2-10 16,-1 5 0-16,-23 4 0 15,10-4-3-15,-10-2 7 16,3 2-4-16,-18 6 0 0,1 1 9 16,-7 2-11-16,0 0 2 15,0 0-4-15,0 0 2 16,-37 14-20-16,-29 20 22 15,-23 9 0-15,-7 2 9 16,-8 1-12-16,15-3 3 16,13-6 0-16,25-9-2 15,13-4 9-15,17-10-7 16,21-5 0-16,0-7 1 16,0-2-10-16,0 0 0 15,0 0-1-15,21 0 3 16,31-11 7-16,23-15 0 0,8-2 0 15,6-1 4-15,-17 9-14 16,-13 8 10-16,-28 4 0 16,-18 8-5-16,-13 0 9 15,0 0-4-15,0 0 0 16,0 0 5-16,0 0-19 16,0 0 10-16,0 3-9 15,-20 20 0-15,-18 5 17 16,-7 7-4-16,1 2 0 15,-22 0 4-15,-3 0-4 16,11-1 0-16,13-6 0 16,18-4-2-16,10-12 2 15,17-8-4-15,0-6-42 0,31 0 12 16,27 0 30-16,25-9-3 16,6-22-1-16,7-6 2 15,0-4-20-15,1-1 17 16,-25-1 8-16,-3 10 1 15,-18 0 0-15,-6 12 0 16,-24 11 0-16,-14 6-3 16,-7 4 1-16,0 0-2 15,0 4-2-15,-35 24-15 16,-16 8 19-16,-25-3 2 16,11-2 0-16,-4-3 0 15,10-7 8-15,8-1-8 0,13-6 0 16,17-6 6-16,11-3-7 15,3-5 1-15,7 0 0 16,0 0-6-16,0 0-23 16,7 0-86-16,24 0-71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1:50:51.0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1685 1938 580 0,'0'0'192'15,"0"0"-90"-15,0 0-1 16,0 0-29-16,0 0-46 15,0 0 6-15,86-28-6 16,-62 28-23-16,7 20 23 16,-18 2-24-16,-6 12 0 15,-7 1 26-15,0 0-24 0,0 2 12 16,-31-3-8 0,-3 4-3-16,-4-10 8 0,7-5-13 15,17-6 0-15,1-8 0 16,13-3 3-16,0-1-6 15,0-2 3-15,20 3 0 16,11-1-5-16,14-2 5 16,6-3-17-16,29 0-68 15,2 0-270-15</inkml:trace>
  <inkml:trace contextRef="#ctx0" brushRef="#br0" timeOffset="-7871">2053 43 112 0,'0'0'429'15,"0"0"-271"-15,0 0-36 16,0 0-1-16,0 0-42 15,0 0-5-15,0-43 3 16,0 43-29-16,0 0 5 16,0 0-33-16,0 0-16 15,0 0 14-15,0 23-16 16,10 17 25-16,-3 11 11 16,13 9-19-16,-6 12 16 0,10 2-26 15,-10 9 0 1,-7 0 18-16,3 8-24 0,-10-2 6 15,0 0 1-15,0-6-5 16,0-9 4-16,0-8-9 16,0-10 0-16,0-3-2 15,0-5 7-15,0-2-5 16,0-6 0-16,-10-6 8 16,3-2-7-16,7-10-1 15,0-1 0-15,-7-4-2 16,7-3 6-16,0 6-4 15,-7-4 0-15,7 5 8 16,0 0-5-16,0-2-3 16,0-1 0-16,0-4-1 15,0-3 7-15,0-2-6 0,0-3 4 16,0-6 2-16,0 0-4 16,0 0-2-16,0 0 0 15,0 0 3-15,0 0 3 16,0 0-6-16,0 2 0 15,0 1-11-15,-7 0-26 16,7-1-52-16,0 4-49 16,0-2-34-16,0-4 10 15,0 0-9-15,21 0-2 16,17-26-209-16</inkml:trace>
  <inkml:trace contextRef="#ctx0" brushRef="#br1" timeOffset="263044">1416 546 28 0,'0'0'676'0,"0"0"-594"16,0 0 41-16,0 0-16 15,0 0-59-15,0 0-21 16,-58-16-27-16,58 16-3 16,7-4 3-16,13 4 12 15,18-3 9-15,7 0 11 16,7 1-28-16,-15-2 12 15,15 4-6-15,-14 0-6 16,-11 0 11-16,4 0-14 0,-17 0 7 16,-4 0 12-16,-10 0-17 15,0 0 1-15,0 0 0 16,0 0 1-16,0 18-1 16,-24 5 28-16,-14 3-9 15,-6-1 6-15,-1 1-27 16,0 2 10-16,11-5-12 15,3-3 3-15,10-6-1 16,11-4-1-16,10-2-1 16,0-8 0-16,0 3 3 15,0-3-3-15,10 0 0 16,25 0 1-16,3 0 26 16,-1 0-24-16,8 0-3 15,-7 0 3-15,-11 8 2 0,11 7-5 16,-7 8 0-1,-3 8-1-15,3 6-8 0,-11 2 9 16,-3-4 0-16,-10-3-5 16,-7-12 4-16,0-5 0 15,-7-7 0-15,-54-6 1 16,-12-2 16-16,-23 0-13 16,-7 0-6-16,20-10-1 15,32-17-177-15,44-15-137 16</inkml:trace>
  <inkml:trace contextRef="#ctx0" brushRef="#br0" timeOffset="-8666">890 34 410 0,'0'0'279'16,"0"0"-128"-16,0 0-34 15,0 0 19-15,0 0-46 16,0 0-17-16,0-31-3 16,0 28-39-16,0 3 15 0,0 0-16 15,0 0-23-15,0 0 24 16,0 0-25-16,0 0 1 16,0 0 2-16,0 0-9 15,0 6 0-15,0 28 1 16,0 14 7-16,0 10 8 15,-7 9-14-15,1 1-2 16,-12 9 21-16,5 2-17 16,-8 2 8-16,-3 2 0 15,3 2-9-15,4-1 11 16,10-5-14-16,0-4 0 16,7-9-1-16,0-10 8 15,0-1-7-15,0-9 0 16,0-10 5-16,7-3-8 0,-7-8 3 15,7-2 0-15,-7-7 0 16,0-1 6-16,0-2-6 16,0-6 0-16,0 2 4 15,0-1-5-15,0 4 1 16,0-6 0-16,0 2-6 16,0-2 12-16,0 2-6 15,7 4 0-15,-7 1 6 16,10 8-10-16,-3 8 4 15,0 5 0-15,7 6-5 16,3 9 8-16,-3-4-3 16,0-2 0-16,-1-17 5 15,-2-9-6-15,-5-5 1 0,1-3 0 16,0-4-7-16,-7-3 14 16,0-2-7-16,0 0 0 15,7 0 3-15,-7 0-10 16,0-16 7-16,0-19-54 15,0-5-54-15,0-9-240 16,7-14-382-16</inkml:trace>
  <inkml:trace contextRef="#ctx0" brushRef="#br0" timeOffset="-480">96 1847 862 0,'0'0'119'0,"0"0"-17"15,0 0 3-15,0 0-30 16,0 0-61-16,0 0-9 15,0-3 9-15,0 29-13 16,0 5 31-16,0 6-7 16,0 3-23-16,0 3 9 15,0 0-10-15,0 0-2 16,0 0-10-16,7-3-222 0,17-6-281 16</inkml:trace>
  <inkml:trace contextRef="#ctx0" brushRef="#br1" timeOffset="262327">7 555 410 0,'0'0'282'15,"0"0"-157"-15,0 0 12 16,0 0-27-16,0 0-31 15,0 0-2-15,-7-43-34 16,7 43-5-16,0 0-18 16,0 0-14-16,17 0-3 15,17 0-3-15,4 14 0 16,0 8 2-16,-7 2 4 16,-4 2-6-16,-2 0 0 15,-12 2 10-15,-13 3-18 0,0 1 8 16,0 2 0-16,-24 7 15 15,-3-5-11 1,-11-5 11-16,7-5-8 0,17-14-4 16,7-6 8-16,7-6-9 15,0 0 0-15,0 0 5 16,0 0 2-16,21 0-7 16,17 0 8-16,6 0-5 15,15 0 5-15,-7 0-10 16,9-12-8-16,5 4-60 15,2-1-128-15,-2-2-140 16</inkml:trace>
  <inkml:trace contextRef="#ctx0" brushRef="#br2" timeOffset="427226">1846 455 567 0,'0'0'111'0,"0"0"-72"15,0 0 29-15,0 0 7 16,0 0 5-16,0 0-23 15,-75-58-23-15,47 50 10 16,-3 2-26-16,4 4 18 16,-11-1 4-16,7 3-22 0,3 0 4 15,-3 0-14-15,7 0-3 16,-3 0 15-16,-4 0-14 16,3 0 13-16,4 0 7 15,4 0-13-15,-11 0 20 16,0 0-21-16,10 0-11 15,-10 0 18-15,11 0-17 16,-4 0 9-16,3 0-6 16,-3 14 0-16,-4 3-2 15,4 0-3-15,4 3 1 16,-4 0-6-16,10-2 10 0,0-4-4 16,0 2-1-16,-3 0 8 15,3 0-1 1,1 1-7-16,-5 6 2 0,12 3 3 15,-1 6-5-15,0 2 13 16,7-3-8-16,-7 6-4 16,7-3 10-16,0 1-10 15,-10-2 4-15,3-3-8 16,7 1 9-16,-7 0-3 16,7 1 0-16,0-1 4 15,0-2 3-15,0 3-10 16,0-4 2-16,0-2-3 15,0-3 5-15,0-1-4 16,0-4 8-16,0-1-3 16,24 1 0-16,-3-2-5 0,9 2 0 15,-9-4 2-15,10 0-2 16,-10-5 0-16,3 2 1 16,3-6 6-16,4 5-6 15,14-2-1-15,-7 1 0 16,6 2-3-16,1 0 4 15,0 1-1-15,-4-6 3 16,-3 0 5-16,-7-3-7 16,7-1-1-16,-11-2 0 15,-3 0 3-15,-3 0 3 16,3 0-4-16,-3 0 9 16,-8 0-8-16,4-2 8 0,-3-5-11 15,10-1 0-15,-10 0 6 16,7-7 0-16,3-2-6 15,-4-4 1-15,11-2 6 16,-10 4-3-16,3 2-4 16,-10 3 0-16,0 2 2 15,-4 0 3-15,-10 1-5 16,7-3 0-16,0 0 7 16,-7-4-5-16,6-2-2 15,-6-4 0-15,7 3 0 16,11-2 6-16,-12 0-6 15,1 3 8-15,-7 5-6 16,0 2 15-16,7-5-13 16,-7 4 2-16,0-7 15 0,0 3-20 15,0-3 4-15,0 1 9 16,0-3-11-16,0 0 12 16,0-3-15-16,0 4 0 15,0-4 7-15,0 3-2 16,-7 3-5-16,0-4 2 15,-17 2 5-15,11-3-6 16,-1-1-1-16,-17 3 0 16,17-3 2-16,-17 0 2 15,0-3-4-15,11 4 1 16,-11-1 1-16,10 0 7 16,-10 4-9-16,10 2 0 15,-3 6-5-15,-20-1 4 0,9 1 1 16,-27 2-2-16,11 6 7 15,-14-2-11-15,6 5-7 16,-10 3-60-16,-3 0-39 16,-4 0-262-16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02.3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244 414 618 0,'0'0'171'0,"0"0"-29"15,0 0-46-15,0 0 9 16,38-151-23-16,-31 125-26 15,-7 0 16-15,0 0-40 16,0 7 10-16,0 4 8 16,0 4-42-16,0 8 23 0,0 0-31 15,-14 3 6 1,-10 0-14-16,-13 0 11 0,2 14-3 16,-20 18 0-16,4 2 6 15,16 3-7-15,11 0 1 16,17-3-28-16,7 1 26 15,0-2-27-15,31-3-2 16,14-2 29-16,6 1-23 16,8-1 25-16,-1 1 0 15,-6 2 1-15,-7 4-11 16,-14-4 10-16,-18 3 0 16,-6-2-2-16,-7-1 3 15,0-6-9-15,0-1 8 16,-45-4 0-16,-13-6 4 15,-18-2 0-15,4-9-4 0,7 0 0 16,10-3-14-16,27 0-44 16,28-18-76-16,0-45-65 15,83-34-327-15</inkml:trace>
  <inkml:trace contextRef="#ctx0" brushRef="#br0" timeOffset="1484">801 45 657 0,'0'0'177'15,"0"0"-95"-15,0 0-26 0,0 0 26 16,0 0 3 0,-30 159-56-16,30-100 8 0,0 4-18 15,0-4-15-15,0 2 7 16,13-7-7-16,4-3-4 15,-17-10 7-15,0-10-1 16,0-11-3-16,0-12-3 16,0-4-18-16,0-4 16 15,0 0-8-15,0-15-33 16,-24-17 25-16,-13-2 8 16,9-6 9-16,-3 3 1 15,0 1-1-15,4 11-6 16,-4 9 7-16,17 4 0 0,0 10-3 15,14-1 10 1,0 3-12-16,0 0 5 0,0 0-36 16,0 0 15-16,28 0-3 15,23 0 24-15,25 0 7 16,-4 0-1-16,11 0-6 16,-1-3 0-16,-16 0 1 15,-5 3 2-15,-26-3 0 16,-4-1 3-16,-17 3 23 15,-8 1-11-15,-6-4 29 16,0 2-12-16,0-2-5 16,0-1 15-16,-6 0-42 0,-22 0-2 15,-10 5-1-15,-7 0 3 16,8 8-4-16,-1 17 1 16,3 6 0-16,11 1-5 15,11 2 1-15,13-5 4 16,0-4-2-16,0-10-19 15,13-10 15-15,25-5-3 16,0 0 8-16,7 0-7 16,-18-20 16-16,4-5-7 15,-10-4 7-15,-4 1-7 16,-10 5 7-16,0 2-8 16,-7 7 4-16,0 9 5 15,0 5-8-15,0 0-1 16,0 0 0-16,-7 8-9 15,-10 21 5-15,10 2 4 0,7-2-2 16,0-4-8-16,17-4 7 16,11-7 3-16,2-6 0 15,-2-8 6-15,10 0-6 16,6 0 0-16,1-22 1 16,7-7 5-16,-8-5-3 15,8-1-3-15,-7 1 3 16,-7-1 4-16,-7 10-4 15,-4 2-3-15,-3 9 0 16,-17 8-8-16,0 6 8 16,7 0-12-16,-8 0 10 15,19 26 0-15,-19 0 0 0,8-6 2 16,-4-3-12-16,-3-9 10 16,0-5-25-16,0-3 26 15,-7 0-3-15,0 0 8 16,0-5 14-16,0-18-18 15,0-3 0-15,-7 3-7 16,-7 6 8-16,-16 6-1 16,5 7 0-16,5 4-6 15,6 0 2-15,-10 24 3 16,17 13-1-16,7 6-8 16,0-3 8-16,0-3 2 15,14-11 0-15,31-6-16 16,-1-12 10-16,8-6 1 0,-1-2-4 15,-6 0 4 1,-7-20 9-16,0-10-4 0,-18-7 6 16,4-9-1-16,-10-9 13 15,-7-14 4-15,-7-2 8 16,0 0 7-16,0 10-24 16,0 16 21-16,0 19 18 15,-7 18-31-15,7 8 19 16,0 0-40-16,0 16-6 15,0 33 3-15,0 14 0 16,7 9 3-16,0-1 0 16,10-5 9-16,-10-9-6 15,0-8-3-15,7-12 2 16,-4-8-12-16,-3-9 1 0,-7-15-5 16,0-2-10-16,14-3-6 15,-7 0 24-15,17-12 6 16,3-16 0-16,4-8-9 15,0 3 12-15,-4 5-3 16,-2-3 0-16,-5 5 0 16,4 2-5-16,-3 5-7 15,-14 7-13-15,7 10 25 16,3 2-34-16,-4 0 4 16,12 0 23-16,-12 20-19 15,-6 11 22-15,-7 1-15 16,0 2 11-16,-7-3-1 15,-17-4 6-15,-3-3 3 0,10-6 0 16,10-10 8-16,7-4-8 16,0-2 0-16,0 0-3 15,0 4-3-15,31-2 6 16,20-4 0-16,32 0 0 16,13 0-48-16,14-20-148 15,0-6-330-15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01.3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38 408 539 0,'0'0'210'16,"0"0"-76"-16,0 0-58 15,0 0 45-15,0 0-37 16,0 0-15-16,-31-31-7 16,31 31-36-16,0 0 15 15,0 0-13-15,0 0-25 16,0 0 8-16,0 15-11 0,0 19 0 16,0 17 17-16,0 15-7 15,0 8-2-15,0 15 2 16,0 8-7-16,7 9 31 15,24-2-32-15,-4 9 3 16,28 4 5-16,-20 1 2 16,3-7-11-16,-14-8-1 15,-4-6 4-15,-13-8-3 16,-7 5-1-16,0 9 0 16,0 22 3-16,-14 13 13 15,-17 0-16-15,11-4 31 0,-4-11-26 16,17-3 16-1,7-6-14-15,0-5 8 0,0-12-1 16,0-14-5-16,0-12-3 16,0-5-6-16,0-8 6 15,0-1-11-15,0-4 5 16,0-4 0-16,0 0 4 16,0-3 6-16,0-4-12 15,0-5 2-15,0-5 0 16,-7-8 0-16,7-6 0 15,0-5 0-15,0-5-2 16,-7-3 10-16,7-2-8 16,0 1 0-16,0-4 1 15,-7 0-7-15,7 0 6 0,0 2 0 16,0 10-1-16,0-1 14 16,0 1-13-16,0-1 0 15,0-2 0-15,0 2-6 16,0-2 6-16,0 2 0 15,0-2-8-15,0 2 10 16,0-2-2-16,0 2 0 16,14 1 1-16,0-1-12 15,17 3 9-15,0-8 2 16,20 0-4-16,8-6 10 16,13 0-6-16,24 0 0 15,18 0 0-15,-4 0-10 16,17 0 10-16,7 0 0 0,14 0-5 15,20 0-13 1,11 0 15-16,7 2-1 0,-1 8-25 16,8-8 28-16,-7 1-17 15,6-3 18-15,1 0-8 16,-8 0 6-16,-23 0 2 16,-21 0 0-16,-21 0-10 15,-16 0 2-15,-22 0-4 16,-10 0 12-16,-13 0-12 15,9 0 15-15,-16 0-3 16,-14 0 0-16,-11-5 3 16,-9-1-8-16,-12 0 5 0,8-3 0 15,-14 1 1-15,7-4 11 16,-7 4-12-16,0-1 0 16,0 0 9-16,0 1-17 15,0 0 9-15,0-4-1 16,7-5 0-16,-7-9 4 15,7-3-4-15,-7-8 0 16,0-6 4-16,0-6-10 16,0-8 7-16,0-5-1 15,0-7 0-15,-14-4 5 16,7 1-5-16,-13 1 0 16,2-2 3-16,5 2-6 15,-1-4 3-15,-10-5 0 16,10-2-7-16,0-7 22 15,14-3-16-15,0-5 1 0,0 0 0 16,0-2-7 0,0-8 7-16,-10-8 0 0,3 2-4 15,-7-2 14-15,7 3-10 16,-10 10 0-16,10 1 5 16,1 4-13-16,-1-3 8 15,7 3 0-15,0 0-4 16,0-1 18-16,0 7-14 15,0 2 0-15,0 4 0 16,20-5-6-16,-9 5 6 16,2 0 0-16,-6 2-5 15,-7 12 17-15,0 4-12 16,0 8 0-16,0 10 2 0,0 3-10 16,0 6 8-1,-7 5 0-15,-6 1-3 0,2 3 12 16,11 2-9-16,0 3 0 15,0 6 5-15,0 6-15 16,0 0 10-16,0 8 0 16,0 1-6-16,0 5 4 15,0 0 2-15,0 0-39 16,0 8-162-16,24 29 115 16,-3 9-84-16,-4 5-77 15,-17 4-480-15</inkml:trace>
  <inkml:trace contextRef="#ctx0" brushRef="#br0" timeOffset="3617">141 2981 535 0,'0'0'151'15,"0"0"-34"-15,0 0-8 0,0 0-34 16,0 0-2-16,0 0-21 16,-75-42 7-16,75 39-3 15,0 3-33-15,0 0 12 16,0 0-23-16,0 0-9 16,51 0 10-16,32 0-12 15,37 0 8-15,42 0 2 16,54 0-4-16,49 0 15 15,48-9-22-15,-4 3 2 16,-13 3 4-16,-28 3-4 0,-44-2-2 16,-49-4 0-1,-17 0 4-15,-17 0-1 0,-24 4-3 16,-14-4 3 0,4 0-9-16,-4 4 7 0,0-2-1 15,-7 2 0-15,-13 2 9 16,-25-3-10-16,-20 3 1 15,-10 0 0-15,-21-3-1 16,-7 3 3-16,0 0-2 16,0 0 6-16,0 0 2 15,0 0-3-15,0 0-5 16,0 0-13-16,17 0 11 16,-17 0-29-16,14-2 0 15,-8 2 31-15,1 0-1 16,4 0 1-16,-11 0 0 15,0 0-13-15,0 0-16 16,0 0-82-16,-11 0-51 0,-33 0-119 16</inkml:trace>
  <inkml:trace contextRef="#ctx0" brushRef="#br0" timeOffset="4159">794 3267 659 0,'0'0'147'0,"0"0"-55"16,0 0 27-16,0 0-68 15,0 0-25-15,0 0 22 16,73-108-26-16,-42 93 20 16,-11 1 2-16,-3 3-30 15,-3-2 14-15,-7 6-15 0,0 4-8 16,0 0 14-1,0 3-16-15,-7 0-3 0,0 0 0 16,0 0-6-16,10 6 6 16,-3 25-14-16,14 12 14 15,-15 0 6-15,12 4-1 16,-12-8-5-16,1 1 0 16,0-6 6-1,-7 3-3-15,0-6-3 0,0-5 0 16,0-3-5-16,0-9 8 15,-7 0-3-15,-13-8 8 16,-4-6-2-16,-7 0 10 16,3 0-16-16,-3 0 1 15,11-2 2-15,13-7-2 0,-4 4-1 16,11-1 1-16,0 6 7 16,0-6-16-16,11-3 0 15,47 1-6-15,32-10 8 16,33-2-92-16,42-5-85 15,4-7-171-15</inkml:trace>
  <inkml:trace contextRef="#ctx0" brushRef="#br0" timeOffset="4864">162 1851 498 0,'0'0'144'0,"0"0"-37"16,0 0 9-16,0 0-36 16,0 0-38-16,0 0 8 15,-7-10-44-15,31 4 6 0,48 0-1 16,62-5-10-1,59 0 29-15,65-4 5 0,61-2 1 16,22 5 3-16,3 1-29 16,-21 3 8-16,-41 2-2 15,-38-3-9-15,-41 4 8 16,-35 1-9-16,-47 2-4 16,-25 2 13-16,-17 0-9 15,-17-3-4-15,-10 3 9 16,-15 0-4-16,-9-5 6 15,3 1-11-15,-11 4 0 16,-2-2 9-16,-5 2-2 0,-6-3-8 16,0 3-1-16,-7 0 9 15,0 0-4-15,0 0-5 16,-38 0-47-16,-41 14-76 16,-34 20-176-16</inkml:trace>
  <inkml:trace contextRef="#ctx0" brushRef="#br0" timeOffset="5250">1290 2253 580 0,'0'0'161'0,"0"0"-62"0,0 0-23 16,0 0-24-16,0 0-1 15,0 0-32-15,178-41-14 16,-133 41 14-16,0 17-14 16,6 7 7-16,-16 1 3 15,-4-2-8-15,-31-3 8 16,0 3-14-16,0 0-1 15,-31 3 23-15,-21-6-17 16,7-3 8-16,25-9 8 16,6-2-17-16,14-4 20 0,0 5-25 15,28 1 0 1,61 1 4-16,45-6 0 0,45-3-8 16,13 0-95-16,-37 0-201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0T12:09:22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45 757 779 0,'0'0'179'0,"0"0"-64"16,0 0 23-16,0 0-38 16,0 0-14-16,0 0-28 15,0 0-28-15,-45-48 5 0,66 32-19 16,16-5-2-16,8-7-4 15,14-1-7-15,-15-2 2 16,8-4-2-16,-7 9-2 16,-21 7 2-16,-4 4 1 15,-13 6-3-15,-7 7 8 16,0 2-5-16,0 0 14 16,0 0-18-16,0 0-5 15,0 0 3-15,0 33-10 16,0 11 12-16,-7 7 1 15,-6-2 4-15,6-3-4 16,0 3-1-16,7-4 0 16,0-2-5-16,0-9 7 0,0 1-4 15,-11-10 1 1,11-4-12-16,-13-5 11 0,13-6-5 16,0-8 5-16,-7-2-4 15,0 0 10-15,0 0-4 16,-10 0 0-16,3 0 3 15,0 0 1-15,7 0-4 16,-3 0 0-16,10 0 4 16,0-2 0-16,0-4-4 15,0-3 0-15,10-2-12 16,35-4 6-16,14-5-26 16,13 0-26-16,-3-6-30 0,-11 1-65 15,1-1-51 1,-1-3-71-16,-13 1-360 0</inkml:trace>
  <inkml:trace contextRef="#ctx0" brushRef="#br0" timeOffset="284">801 0 613 0,'0'0'255'0,"0"0"-166"15,0 0-1-15,0 0 20 16,0 0-32-16,0 0-60 0,-24 3-10 16,48 38 9-1,-3 12 16-15,10 10 19 0,-4 9-26 16,4 8-8-16,7 11 12 16,7 15-27-16,-32 3 5 15,-6 0 1-15,-7-3-5 16,-20-14 3-16,-39-2-5 15,-10-15-58-15,4-10-75 16,20-14-110-16,14-14-191 16</inkml:trace>
  <inkml:trace contextRef="#ctx0" brushRef="#br0" timeOffset="831">1320 766 929 0,'0'0'101'16,"0"0"-2"-16,0 0-12 16,0 0-33-16,0 0-54 15,0 0-2-15,14 17 1 16,-7 15 0-16,7 2 1 15,-4 4 6-15,11-7-1 16,10-5-2-16,-4-6 3 16,4-5-5-16,0-13 4 0,3-2-4 15,11 0-1-15,0-14 4 16,-1-21-2-16,-6-5-2 16,-7-3 10-16,-10-5 2 15,-14-1 36-15,-7 0-1 16,0 1-10-16,0 11 2 15,0 9-18-15,-14 13 6 16,0 9-19-16,4 6-8 16,10 0-1-16,-7 12-15 15,0 19 16-15,7 3-1 16,0 3 1-16,0 1-1 16,0-2-13-16,31 2-6 0,-3-4 10 15,16-2-11 1,-6-3-13-16,-7-7 31 0,-3-4-4 15,-22-7 5-15,5-2 2 16,-11-4-19-16,0 1 15 16,-24 0-12-16,-35-4-8 15,-16 2-51-15,-15-2-74 16,18-2-54-16,-10 0-124 16</inkml:trace>
  <inkml:trace contextRef="#ctx0" brushRef="#br0" timeOffset="1190">1406 407 568 0,'0'0'195'0,"0"0"-108"16,0 0 52-16,0 0-44 15,0 0-3-15,0 0-33 16,17-81-37-16,-17 81-22 15,0 0 0-15,0 4-9 16,0 21 9-16,0 1 0 16,0-4 2-16,0-2-4 15,28-5 4-15,27-9-2 16,-3-6 11-16,-8 0-8 16,-2-9 13-16,-12-14-2 15,-16 0 28-15,-3 0 31 0,-11 1-30 16,0-2-13-1,-25 5-30-15,-19 4-9 0,-1 8 1 16,0 7-34-16,25 0-38 16,6 2-41-16,14 29-124 15,0 7-52-15</inkml:trace>
  <inkml:trace contextRef="#ctx0" brushRef="#br0" timeOffset="1455">2269 472 795 0,'0'0'164'0,"0"0"-77"16,0 0 74-16,0 0-55 16,0 0-36-16,0 0-33 15,0-57-37-15,0 65-2 16,0 27 1-16,0 13 1 15,0 10 1-15,0-2-1 16,0-4 0-16,14-3 0 16,0-6 0-16,0-9-22 15,10-8-64-15,7-14-73 16,-4-10-40-16,-3-2-157 16</inkml:trace>
  <inkml:trace contextRef="#ctx0" brushRef="#br0" timeOffset="2647">2091 366 366 0,'0'0'301'0,"0"0"-222"15,0 0 58-15,0 0-34 16,0 0-34-16,-59-154-23 16,93 140-19-16,11 2-27 15,17 6 2-15,-3 6 1 16,6 0-1-16,-7 0-4 15,4 29-8-15,-27 5-44 0,-4 2-44 16,-7 3-79 0,-24 4-31-16,0 3-78 0,-24-1 141 15,-42 7 7 1,-9-1 138-16,9-5 19 0,4-3 115 16,35-15-30-16,13-11-1 15,14-8-15-15,0-6-19 16,21-3 5-16,37 0-4 15,18 0 0-15,13 0-7 16,-17-15-22-16,4-7 12 16,-31-2-5-16,-1 2-6 15,-16 2 16-15,-11 3-18 16,4 3 9-16,-21-1 12 16,0 10-13-16,0-1 4 15,0 6-13-15,0 0-24 0,0 0-15 16,0 0-6-16,0 28 6 15,0 4-5-15,0 2 13 16,7-1-8-16,10-8 0 16,-10-6 2-16,6-7-9 15,8-4 6-15,3-8 1 16,7 0-9-16,3 0 18 16,4-8-9-16,0-13 1 15,-7-1 3-15,-10 2-3 16,-1-1-1-16,-9 11 0 15,-4 0 0-15,-7 8 3 16,0-1-3-16,0 3 0 16,6 0-8-16,-6 0 0 15,14 3-6-15,3 9 2 0,-3-4 2 16,0 0-6-16,-14-5 11 16,7 0-11-16,-7-3 1 15,7 0 13-15,3 0-5 16,4 0 7-16,-1-14 2 15,5-4 4-15,-5 2-6 16,1 2 0-16,0 2 3 16,3 6-5-16,-10 6 2 15,0 0-5-15,0 0 2 16,0 0-13-16,17 12 15 16,7-1 1-16,3-2-29 0,11-7 20 15,13-2-4 1,-13 0 13-16,0-2-3 0,-8-16 10 15,-13-4-7-15,-17 5 17 16,0-7 32-16,-7 7 24 16,0 4-16-16,0-2-17 15,0 9 7-15,0 4-28 16,0 2-2-16,0 0-17 16,0 19-3-16,0 24-1 15,-7 15 5-15,-17 4-1 16,10 10 2-16,-10 5 2 15,4-6-4-15,-1-5 0 16,4-11 3-16,10-16-5 16,0-7 2-16,7-15 0 15,0-11-2-15,0-6 8 16,0 0 0-16,0-31 7 16,0-22-11-16,0-12 3 0,0-12-5 15,0-9 0-15,0-3-1 16,0-2 9-16,0 2-8 15,7 6 0-15,7 15 0 16,3 19-6-16,4 22 6 16,3 17-13-16,20 10 10 15,1 0-26-15,-4 32 4 16,4 13-10-16,-14 6-5 16,-10 1 25-16,-21 0-16 15,0-6 0-15,0-12-8 0,-14-3-5 16,-24-5-27-16,4-6-39 15,-18-3-96-15,14-9-159 16</inkml:trace>
  <inkml:trace contextRef="#ctx0" brushRef="#br0" timeOffset="3470">3989 175 791 0,'0'0'138'0,"0"0"-43"16,0 0 42-16,0 0-38 0,0 0-36 16,0 0-45-16,0 0-8 15,27-58-10-15,-27 99-20 16,0 13 20-16,0 13 0 16,0 9 0-16,-21-5 6 15,8-2-1-15,2-15-4 16,4-13-1-16,7-13-30 15,0-14-18-15,0-8-13 16,7-6-14-16,11 0 45 16,-12-3 18-16,1-22 11 15,-7-4 1-15,0 0-2 16,0 0 2-16,-7 1 4 16,-17 5 14-16,11 9 1 15,-8 3-13-15,11 11 0 16,10 0-6-16,0 0 0 15,0 0-3-15,0 17-2 0,31-3 5 16,6-8-3-16,15-4 2 16,-7-2 1-16,-1 0 3 15,-6 0 1-15,-10-6-2 16,3-2-2-16,-18-4 0 16,-6 10 29-16,-7-4 2 15,0 6 8-15,0 0 1 16,0 0-29-16,0 0-11 15,0 0-7-15,7 0-1 0,17 13 7 16,7 6-1 0,-3-8-2-16,9-2 1 0,1-9 6 15,-3 0-6-15,3 0 3 16,-1 0 0-16,-6-15 4 16,-3-2-1-16,-4-6 21 15,-17 3 33-15,0 6 2 16,-7 0 11-16,0 10-40 15,0 4-2-15,0 0-24 16,0 0-4-16,-14 43-6 16,-31 26-1-16,0 14 14 15,1 8-7-15,6 7 0 16,0 3 0-16,17 15 6 16,15 5-6-16,6 3 0 15,0-6-1-15,27-26 7 0,-10-21-9 16,-17-25 3-16,0-20 0 15,0-18 5-15,0-8-2 16,-24 0 5-16,-27-5 11 16,-22-27-18-16,-9-2 8 15,6-7-9-15,4 2-7 16,21-1-28-16,26-3-73 16,25-3-54-16,31-11-154 15</inkml:trace>
  <inkml:trace contextRef="#ctx0" brushRef="#br0" timeOffset="3916">5041 649 520 0,'0'0'368'15,"0"0"-282"-15,0 0 30 16,0 0 2-16,0 0-34 15,0 0-48-15,0-39-21 16,44 35-6-16,15-1-8 16,16-1 3-16,5 1-2 15,-22-4-2-15,-3 3 5 16,-27-5-2-16,-11-1-3 16,-4-3 7-16,-13-1 13 0,0-1 25 15,0-3-24 1,-30 1-12-16,-8 3 5 0,-7 2-12 15,11 5 0-15,3 5-2 16,17 0 4-16,14 4-7 16,0 0 3-16,0 0-4 15,0 0 2-15,27 4-3 16,18 18 5-16,0 4 1 16,-7-1 5-16,-1 7-7 15,8-1 1-15,-17 6 0 16,3-6 0-16,-11 1 1 15,-20-1-3-15,0 4 2 0,-65 2-133 16,-45 6-122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emf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" Type="http://schemas.openxmlformats.org/officeDocument/2006/relationships/image" Target="../media/image163.emf"/><Relationship Id="rId21" Type="http://schemas.openxmlformats.org/officeDocument/2006/relationships/image" Target="../media/image172.emf"/><Relationship Id="rId34" Type="http://schemas.openxmlformats.org/officeDocument/2006/relationships/customXml" Target="../ink/ink176.xml"/><Relationship Id="rId7" Type="http://schemas.openxmlformats.org/officeDocument/2006/relationships/image" Target="../media/image165.emf"/><Relationship Id="rId12" Type="http://schemas.openxmlformats.org/officeDocument/2006/relationships/customXml" Target="../ink/ink165.xml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33" Type="http://schemas.openxmlformats.org/officeDocument/2006/relationships/image" Target="../media/image178.emf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29" Type="http://schemas.openxmlformats.org/officeDocument/2006/relationships/image" Target="../media/image17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167.emf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5" Type="http://schemas.openxmlformats.org/officeDocument/2006/relationships/image" Target="../media/image164.emf"/><Relationship Id="rId15" Type="http://schemas.openxmlformats.org/officeDocument/2006/relationships/image" Target="../media/image169.emf"/><Relationship Id="rId23" Type="http://schemas.openxmlformats.org/officeDocument/2006/relationships/image" Target="../media/image173.emf"/><Relationship Id="rId28" Type="http://schemas.openxmlformats.org/officeDocument/2006/relationships/customXml" Target="../ink/ink173.xml"/><Relationship Id="rId10" Type="http://schemas.openxmlformats.org/officeDocument/2006/relationships/customXml" Target="../ink/ink164.xml"/><Relationship Id="rId19" Type="http://schemas.openxmlformats.org/officeDocument/2006/relationships/image" Target="../media/image171.emf"/><Relationship Id="rId31" Type="http://schemas.openxmlformats.org/officeDocument/2006/relationships/image" Target="../media/image177.emf"/><Relationship Id="rId4" Type="http://schemas.openxmlformats.org/officeDocument/2006/relationships/customXml" Target="../ink/ink161.xml"/><Relationship Id="rId9" Type="http://schemas.openxmlformats.org/officeDocument/2006/relationships/image" Target="../media/image166.emf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75.emf"/><Relationship Id="rId30" Type="http://schemas.openxmlformats.org/officeDocument/2006/relationships/customXml" Target="../ink/ink174.xml"/><Relationship Id="rId35" Type="http://schemas.openxmlformats.org/officeDocument/2006/relationships/image" Target="../media/image179.emf"/><Relationship Id="rId8" Type="http://schemas.openxmlformats.org/officeDocument/2006/relationships/customXml" Target="../ink/ink1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2.emf"/><Relationship Id="rId12" Type="http://schemas.openxmlformats.org/officeDocument/2006/relationships/customXml" Target="../ink/ink182.xml"/><Relationship Id="rId2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1" Type="http://schemas.openxmlformats.org/officeDocument/2006/relationships/image" Target="../media/image184.emf"/><Relationship Id="rId5" Type="http://schemas.openxmlformats.org/officeDocument/2006/relationships/image" Target="../media/image181.emf"/><Relationship Id="rId10" Type="http://schemas.openxmlformats.org/officeDocument/2006/relationships/customXml" Target="../ink/ink181.xml"/><Relationship Id="rId4" Type="http://schemas.openxmlformats.org/officeDocument/2006/relationships/customXml" Target="../ink/ink178.xml"/><Relationship Id="rId9" Type="http://schemas.openxmlformats.org/officeDocument/2006/relationships/image" Target="../media/image18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2.emf"/><Relationship Id="rId4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.emf"/><Relationship Id="rId84" Type="http://schemas.openxmlformats.org/officeDocument/2006/relationships/customXml" Target="../ink/ink28.xml"/><Relationship Id="rId138" Type="http://schemas.openxmlformats.org/officeDocument/2006/relationships/customXml" Target="../ink/ink55.xml"/><Relationship Id="rId159" Type="http://schemas.openxmlformats.org/officeDocument/2006/relationships/image" Target="../media/image67.emf"/><Relationship Id="rId170" Type="http://schemas.openxmlformats.org/officeDocument/2006/relationships/customXml" Target="../ink/ink71.xml"/><Relationship Id="rId191" Type="http://schemas.openxmlformats.org/officeDocument/2006/relationships/image" Target="../media/image84.emf"/><Relationship Id="rId205" Type="http://schemas.openxmlformats.org/officeDocument/2006/relationships/image" Target="../media/image91.emf"/><Relationship Id="rId107" Type="http://schemas.openxmlformats.org/officeDocument/2006/relationships/image" Target="../media/image41.emf"/><Relationship Id="rId74" Type="http://schemas.openxmlformats.org/officeDocument/2006/relationships/customXml" Target="../ink/ink23.xml"/><Relationship Id="rId128" Type="http://schemas.openxmlformats.org/officeDocument/2006/relationships/customXml" Target="../ink/ink50.xml"/><Relationship Id="rId149" Type="http://schemas.openxmlformats.org/officeDocument/2006/relationships/image" Target="../media/image62.emf"/><Relationship Id="rId95" Type="http://schemas.openxmlformats.org/officeDocument/2006/relationships/image" Target="../media/image35.emf"/><Relationship Id="rId160" Type="http://schemas.openxmlformats.org/officeDocument/2006/relationships/customXml" Target="../ink/ink66.xml"/><Relationship Id="rId181" Type="http://schemas.openxmlformats.org/officeDocument/2006/relationships/image" Target="../media/image78.emf"/><Relationship Id="rId216" Type="http://schemas.openxmlformats.org/officeDocument/2006/relationships/customXml" Target="../ink/ink94.xml"/><Relationship Id="rId113" Type="http://schemas.openxmlformats.org/officeDocument/2006/relationships/image" Target="../media/image44.emf"/><Relationship Id="rId118" Type="http://schemas.openxmlformats.org/officeDocument/2006/relationships/customXml" Target="../ink/ink45.xml"/><Relationship Id="rId134" Type="http://schemas.openxmlformats.org/officeDocument/2006/relationships/customXml" Target="../ink/ink53.xml"/><Relationship Id="rId139" Type="http://schemas.openxmlformats.org/officeDocument/2006/relationships/image" Target="../media/image57.emf"/><Relationship Id="rId80" Type="http://schemas.openxmlformats.org/officeDocument/2006/relationships/customXml" Target="../ink/ink26.xml"/><Relationship Id="rId85" Type="http://schemas.openxmlformats.org/officeDocument/2006/relationships/image" Target="../media/image30.emf"/><Relationship Id="rId150" Type="http://schemas.openxmlformats.org/officeDocument/2006/relationships/customXml" Target="../ink/ink61.xml"/><Relationship Id="rId155" Type="http://schemas.openxmlformats.org/officeDocument/2006/relationships/image" Target="../media/image65.emf"/><Relationship Id="rId171" Type="http://schemas.openxmlformats.org/officeDocument/2006/relationships/image" Target="../media/image73.emf"/><Relationship Id="rId176" Type="http://schemas.openxmlformats.org/officeDocument/2006/relationships/customXml" Target="../ink/ink74.xml"/><Relationship Id="rId192" Type="http://schemas.openxmlformats.org/officeDocument/2006/relationships/customXml" Target="../ink/ink82.xml"/><Relationship Id="rId197" Type="http://schemas.openxmlformats.org/officeDocument/2006/relationships/image" Target="../media/image87.emf"/><Relationship Id="rId206" Type="http://schemas.openxmlformats.org/officeDocument/2006/relationships/customXml" Target="../ink/ink89.xml"/><Relationship Id="rId201" Type="http://schemas.openxmlformats.org/officeDocument/2006/relationships/image" Target="../media/image89.emf"/><Relationship Id="rId103" Type="http://schemas.openxmlformats.org/officeDocument/2006/relationships/image" Target="../media/image39.emf"/><Relationship Id="rId108" Type="http://schemas.openxmlformats.org/officeDocument/2006/relationships/customXml" Target="../ink/ink40.xml"/><Relationship Id="rId124" Type="http://schemas.openxmlformats.org/officeDocument/2006/relationships/customXml" Target="../ink/ink48.xml"/><Relationship Id="rId129" Type="http://schemas.openxmlformats.org/officeDocument/2006/relationships/image" Target="../media/image52.emf"/><Relationship Id="rId75" Type="http://schemas.openxmlformats.org/officeDocument/2006/relationships/image" Target="../media/image25.emf"/><Relationship Id="rId91" Type="http://schemas.openxmlformats.org/officeDocument/2006/relationships/image" Target="../media/image33.emf"/><Relationship Id="rId96" Type="http://schemas.openxmlformats.org/officeDocument/2006/relationships/customXml" Target="../ink/ink34.xml"/><Relationship Id="rId140" Type="http://schemas.openxmlformats.org/officeDocument/2006/relationships/customXml" Target="../ink/ink56.xml"/><Relationship Id="rId145" Type="http://schemas.openxmlformats.org/officeDocument/2006/relationships/image" Target="../media/image60.emf"/><Relationship Id="rId161" Type="http://schemas.openxmlformats.org/officeDocument/2006/relationships/image" Target="../media/image68.emf"/><Relationship Id="rId166" Type="http://schemas.openxmlformats.org/officeDocument/2006/relationships/customXml" Target="../ink/ink69.xml"/><Relationship Id="rId182" Type="http://schemas.openxmlformats.org/officeDocument/2006/relationships/customXml" Target="../ink/ink77.xml"/><Relationship Id="rId187" Type="http://schemas.openxmlformats.org/officeDocument/2006/relationships/image" Target="../media/image81.emf"/><Relationship Id="rId217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.xml"/><Relationship Id="rId114" Type="http://schemas.openxmlformats.org/officeDocument/2006/relationships/customXml" Target="../ink/ink43.xml"/><Relationship Id="rId119" Type="http://schemas.openxmlformats.org/officeDocument/2006/relationships/image" Target="../media/image47.emf"/><Relationship Id="rId81" Type="http://schemas.openxmlformats.org/officeDocument/2006/relationships/image" Target="../media/image28.emf"/><Relationship Id="rId86" Type="http://schemas.openxmlformats.org/officeDocument/2006/relationships/customXml" Target="../ink/ink29.xml"/><Relationship Id="rId130" Type="http://schemas.openxmlformats.org/officeDocument/2006/relationships/customXml" Target="../ink/ink51.xml"/><Relationship Id="rId135" Type="http://schemas.openxmlformats.org/officeDocument/2006/relationships/image" Target="../media/image55.emf"/><Relationship Id="rId151" Type="http://schemas.openxmlformats.org/officeDocument/2006/relationships/image" Target="../media/image63.emf"/><Relationship Id="rId156" Type="http://schemas.openxmlformats.org/officeDocument/2006/relationships/customXml" Target="../ink/ink64.xml"/><Relationship Id="rId177" Type="http://schemas.openxmlformats.org/officeDocument/2006/relationships/image" Target="../media/image76.emf"/><Relationship Id="rId198" Type="http://schemas.openxmlformats.org/officeDocument/2006/relationships/customXml" Target="../ink/ink85.xml"/><Relationship Id="rId172" Type="http://schemas.openxmlformats.org/officeDocument/2006/relationships/customXml" Target="../ink/ink72.xml"/><Relationship Id="rId193" Type="http://schemas.openxmlformats.org/officeDocument/2006/relationships/image" Target="../media/image85.emf"/><Relationship Id="rId202" Type="http://schemas.openxmlformats.org/officeDocument/2006/relationships/customXml" Target="../ink/ink87.xml"/><Relationship Id="rId207" Type="http://schemas.openxmlformats.org/officeDocument/2006/relationships/image" Target="../media/image92.emf"/><Relationship Id="rId109" Type="http://schemas.openxmlformats.org/officeDocument/2006/relationships/image" Target="../media/image42.emf"/><Relationship Id="rId76" Type="http://schemas.openxmlformats.org/officeDocument/2006/relationships/customXml" Target="../ink/ink24.xml"/><Relationship Id="rId97" Type="http://schemas.openxmlformats.org/officeDocument/2006/relationships/image" Target="../media/image36.emf"/><Relationship Id="rId104" Type="http://schemas.openxmlformats.org/officeDocument/2006/relationships/customXml" Target="../ink/ink38.xml"/><Relationship Id="rId120" Type="http://schemas.openxmlformats.org/officeDocument/2006/relationships/customXml" Target="../ink/ink46.xml"/><Relationship Id="rId125" Type="http://schemas.openxmlformats.org/officeDocument/2006/relationships/image" Target="../media/image50.emf"/><Relationship Id="rId141" Type="http://schemas.openxmlformats.org/officeDocument/2006/relationships/image" Target="../media/image58.emf"/><Relationship Id="rId146" Type="http://schemas.openxmlformats.org/officeDocument/2006/relationships/customXml" Target="../ink/ink59.xml"/><Relationship Id="rId167" Type="http://schemas.openxmlformats.org/officeDocument/2006/relationships/image" Target="../media/image71.emf"/><Relationship Id="rId188" Type="http://schemas.openxmlformats.org/officeDocument/2006/relationships/customXml" Target="../ink/ink80.xml"/><Relationship Id="rId71" Type="http://schemas.openxmlformats.org/officeDocument/2006/relationships/image" Target="../media/image83.emf"/><Relationship Id="rId92" Type="http://schemas.openxmlformats.org/officeDocument/2006/relationships/customXml" Target="../ink/ink32.xml"/><Relationship Id="rId162" Type="http://schemas.openxmlformats.org/officeDocument/2006/relationships/customXml" Target="../ink/ink67.xml"/><Relationship Id="rId183" Type="http://schemas.openxmlformats.org/officeDocument/2006/relationships/image" Target="../media/image79.emf"/><Relationship Id="rId213" Type="http://schemas.openxmlformats.org/officeDocument/2006/relationships/image" Target="../media/image95.emf"/><Relationship Id="rId218" Type="http://schemas.openxmlformats.org/officeDocument/2006/relationships/customXml" Target="../ink/ink95.xml"/><Relationship Id="rId2" Type="http://schemas.openxmlformats.org/officeDocument/2006/relationships/customXml" Target="../ink/ink21.xml"/><Relationship Id="rId87" Type="http://schemas.openxmlformats.org/officeDocument/2006/relationships/image" Target="../media/image31.emf"/><Relationship Id="rId110" Type="http://schemas.openxmlformats.org/officeDocument/2006/relationships/customXml" Target="../ink/ink41.xml"/><Relationship Id="rId115" Type="http://schemas.openxmlformats.org/officeDocument/2006/relationships/image" Target="../media/image45.emf"/><Relationship Id="rId131" Type="http://schemas.openxmlformats.org/officeDocument/2006/relationships/image" Target="../media/image53.emf"/><Relationship Id="rId136" Type="http://schemas.openxmlformats.org/officeDocument/2006/relationships/customXml" Target="../ink/ink54.xml"/><Relationship Id="rId157" Type="http://schemas.openxmlformats.org/officeDocument/2006/relationships/image" Target="../media/image66.emf"/><Relationship Id="rId178" Type="http://schemas.openxmlformats.org/officeDocument/2006/relationships/customXml" Target="../ink/ink75.xml"/><Relationship Id="rId82" Type="http://schemas.openxmlformats.org/officeDocument/2006/relationships/customXml" Target="../ink/ink27.xml"/><Relationship Id="rId152" Type="http://schemas.openxmlformats.org/officeDocument/2006/relationships/customXml" Target="../ink/ink62.xml"/><Relationship Id="rId173" Type="http://schemas.openxmlformats.org/officeDocument/2006/relationships/image" Target="../media/image74.emf"/><Relationship Id="rId194" Type="http://schemas.openxmlformats.org/officeDocument/2006/relationships/customXml" Target="../ink/ink83.xml"/><Relationship Id="rId199" Type="http://schemas.openxmlformats.org/officeDocument/2006/relationships/image" Target="../media/image88.emf"/><Relationship Id="rId203" Type="http://schemas.openxmlformats.org/officeDocument/2006/relationships/image" Target="../media/image90.emf"/><Relationship Id="rId208" Type="http://schemas.openxmlformats.org/officeDocument/2006/relationships/customXml" Target="../ink/ink90.xml"/><Relationship Id="rId77" Type="http://schemas.openxmlformats.org/officeDocument/2006/relationships/image" Target="../media/image26.emf"/><Relationship Id="rId100" Type="http://schemas.openxmlformats.org/officeDocument/2006/relationships/customXml" Target="../ink/ink36.xml"/><Relationship Id="rId105" Type="http://schemas.openxmlformats.org/officeDocument/2006/relationships/image" Target="../media/image40.emf"/><Relationship Id="rId126" Type="http://schemas.openxmlformats.org/officeDocument/2006/relationships/customXml" Target="../ink/ink49.xml"/><Relationship Id="rId147" Type="http://schemas.openxmlformats.org/officeDocument/2006/relationships/image" Target="../media/image61.emf"/><Relationship Id="rId168" Type="http://schemas.openxmlformats.org/officeDocument/2006/relationships/customXml" Target="../ink/ink70.xml"/><Relationship Id="rId72" Type="http://schemas.openxmlformats.org/officeDocument/2006/relationships/customXml" Target="../ink/ink22.xml"/><Relationship Id="rId93" Type="http://schemas.openxmlformats.org/officeDocument/2006/relationships/image" Target="../media/image34.emf"/><Relationship Id="rId98" Type="http://schemas.openxmlformats.org/officeDocument/2006/relationships/customXml" Target="../ink/ink35.xml"/><Relationship Id="rId121" Type="http://schemas.openxmlformats.org/officeDocument/2006/relationships/image" Target="../media/image48.emf"/><Relationship Id="rId142" Type="http://schemas.openxmlformats.org/officeDocument/2006/relationships/customXml" Target="../ink/ink57.xml"/><Relationship Id="rId163" Type="http://schemas.openxmlformats.org/officeDocument/2006/relationships/image" Target="../media/image69.emf"/><Relationship Id="rId184" Type="http://schemas.openxmlformats.org/officeDocument/2006/relationships/customXml" Target="../ink/ink78.xml"/><Relationship Id="rId189" Type="http://schemas.openxmlformats.org/officeDocument/2006/relationships/image" Target="../media/image82.emf"/><Relationship Id="rId219" Type="http://schemas.openxmlformats.org/officeDocument/2006/relationships/image" Target="../media/image98.emf"/><Relationship Id="rId214" Type="http://schemas.openxmlformats.org/officeDocument/2006/relationships/customXml" Target="../ink/ink93.xml"/><Relationship Id="rId116" Type="http://schemas.openxmlformats.org/officeDocument/2006/relationships/customXml" Target="../ink/ink44.xml"/><Relationship Id="rId137" Type="http://schemas.openxmlformats.org/officeDocument/2006/relationships/image" Target="../media/image56.emf"/><Relationship Id="rId158" Type="http://schemas.openxmlformats.org/officeDocument/2006/relationships/customXml" Target="../ink/ink65.xml"/><Relationship Id="rId83" Type="http://schemas.openxmlformats.org/officeDocument/2006/relationships/image" Target="../media/image29.emf"/><Relationship Id="rId88" Type="http://schemas.openxmlformats.org/officeDocument/2006/relationships/customXml" Target="../ink/ink30.xml"/><Relationship Id="rId111" Type="http://schemas.openxmlformats.org/officeDocument/2006/relationships/image" Target="../media/image43.emf"/><Relationship Id="rId132" Type="http://schemas.openxmlformats.org/officeDocument/2006/relationships/customXml" Target="../ink/ink52.xml"/><Relationship Id="rId153" Type="http://schemas.openxmlformats.org/officeDocument/2006/relationships/image" Target="../media/image64.emf"/><Relationship Id="rId174" Type="http://schemas.openxmlformats.org/officeDocument/2006/relationships/customXml" Target="../ink/ink73.xml"/><Relationship Id="rId179" Type="http://schemas.openxmlformats.org/officeDocument/2006/relationships/image" Target="../media/image77.emf"/><Relationship Id="rId195" Type="http://schemas.openxmlformats.org/officeDocument/2006/relationships/image" Target="../media/image86.emf"/><Relationship Id="rId209" Type="http://schemas.openxmlformats.org/officeDocument/2006/relationships/image" Target="../media/image93.emf"/><Relationship Id="rId190" Type="http://schemas.openxmlformats.org/officeDocument/2006/relationships/customXml" Target="../ink/ink81.xml"/><Relationship Id="rId204" Type="http://schemas.openxmlformats.org/officeDocument/2006/relationships/customXml" Target="../ink/ink88.xml"/><Relationship Id="rId220" Type="http://schemas.openxmlformats.org/officeDocument/2006/relationships/customXml" Target="../ink/ink96.xml"/><Relationship Id="rId106" Type="http://schemas.openxmlformats.org/officeDocument/2006/relationships/customXml" Target="../ink/ink39.xml"/><Relationship Id="rId127" Type="http://schemas.openxmlformats.org/officeDocument/2006/relationships/image" Target="../media/image51.emf"/><Relationship Id="rId73" Type="http://schemas.openxmlformats.org/officeDocument/2006/relationships/image" Target="../media/image24.emf"/><Relationship Id="rId78" Type="http://schemas.openxmlformats.org/officeDocument/2006/relationships/customXml" Target="../ink/ink25.xml"/><Relationship Id="rId94" Type="http://schemas.openxmlformats.org/officeDocument/2006/relationships/customXml" Target="../ink/ink33.xml"/><Relationship Id="rId99" Type="http://schemas.openxmlformats.org/officeDocument/2006/relationships/image" Target="../media/image37.emf"/><Relationship Id="rId101" Type="http://schemas.openxmlformats.org/officeDocument/2006/relationships/image" Target="../media/image38.emf"/><Relationship Id="rId122" Type="http://schemas.openxmlformats.org/officeDocument/2006/relationships/customXml" Target="../ink/ink47.xml"/><Relationship Id="rId143" Type="http://schemas.openxmlformats.org/officeDocument/2006/relationships/image" Target="../media/image59.emf"/><Relationship Id="rId148" Type="http://schemas.openxmlformats.org/officeDocument/2006/relationships/customXml" Target="../ink/ink60.xml"/><Relationship Id="rId164" Type="http://schemas.openxmlformats.org/officeDocument/2006/relationships/customXml" Target="../ink/ink68.xml"/><Relationship Id="rId169" Type="http://schemas.openxmlformats.org/officeDocument/2006/relationships/image" Target="../media/image72.emf"/><Relationship Id="rId185" Type="http://schemas.openxmlformats.org/officeDocument/2006/relationships/image" Target="../media/image80.emf"/><Relationship Id="rId180" Type="http://schemas.openxmlformats.org/officeDocument/2006/relationships/customXml" Target="../ink/ink76.xml"/><Relationship Id="rId210" Type="http://schemas.openxmlformats.org/officeDocument/2006/relationships/customXml" Target="../ink/ink91.xml"/><Relationship Id="rId215" Type="http://schemas.openxmlformats.org/officeDocument/2006/relationships/image" Target="../media/image96.emf"/><Relationship Id="rId89" Type="http://schemas.openxmlformats.org/officeDocument/2006/relationships/image" Target="../media/image32.emf"/><Relationship Id="rId112" Type="http://schemas.openxmlformats.org/officeDocument/2006/relationships/customXml" Target="../ink/ink42.xml"/><Relationship Id="rId133" Type="http://schemas.openxmlformats.org/officeDocument/2006/relationships/image" Target="../media/image54.emf"/><Relationship Id="rId154" Type="http://schemas.openxmlformats.org/officeDocument/2006/relationships/customXml" Target="../ink/ink63.xml"/><Relationship Id="rId175" Type="http://schemas.openxmlformats.org/officeDocument/2006/relationships/image" Target="../media/image75.emf"/><Relationship Id="rId196" Type="http://schemas.openxmlformats.org/officeDocument/2006/relationships/customXml" Target="../ink/ink84.xml"/><Relationship Id="rId200" Type="http://schemas.openxmlformats.org/officeDocument/2006/relationships/customXml" Target="../ink/ink86.xml"/><Relationship Id="rId221" Type="http://schemas.openxmlformats.org/officeDocument/2006/relationships/image" Target="../media/image99.emf"/><Relationship Id="rId79" Type="http://schemas.openxmlformats.org/officeDocument/2006/relationships/image" Target="../media/image27.emf"/><Relationship Id="rId102" Type="http://schemas.openxmlformats.org/officeDocument/2006/relationships/customXml" Target="../ink/ink37.xml"/><Relationship Id="rId123" Type="http://schemas.openxmlformats.org/officeDocument/2006/relationships/image" Target="../media/image49.emf"/><Relationship Id="rId144" Type="http://schemas.openxmlformats.org/officeDocument/2006/relationships/customXml" Target="../ink/ink58.xml"/><Relationship Id="rId90" Type="http://schemas.openxmlformats.org/officeDocument/2006/relationships/customXml" Target="../ink/ink31.xml"/><Relationship Id="rId165" Type="http://schemas.openxmlformats.org/officeDocument/2006/relationships/image" Target="../media/image70.emf"/><Relationship Id="rId186" Type="http://schemas.openxmlformats.org/officeDocument/2006/relationships/customXml" Target="../ink/ink79.xml"/><Relationship Id="rId211" Type="http://schemas.openxmlformats.org/officeDocument/2006/relationships/image" Target="../media/image94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emf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9" Type="http://schemas.openxmlformats.org/officeDocument/2006/relationships/image" Target="../media/image118.emf"/><Relationship Id="rId21" Type="http://schemas.openxmlformats.org/officeDocument/2006/relationships/image" Target="../media/image109.emf"/><Relationship Id="rId34" Type="http://schemas.openxmlformats.org/officeDocument/2006/relationships/customXml" Target="../ink/ink113.xml"/><Relationship Id="rId42" Type="http://schemas.openxmlformats.org/officeDocument/2006/relationships/hyperlink" Target="https://practice.geeksforgeeks.org/problems/implement-stack-using-linked-list/1" TargetMode="External"/><Relationship Id="rId7" Type="http://schemas.openxmlformats.org/officeDocument/2006/relationships/image" Target="../media/image102.emf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3.emf"/><Relationship Id="rId41" Type="http://schemas.openxmlformats.org/officeDocument/2006/relationships/image" Target="../media/image11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4.emf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117.emf"/><Relationship Id="rId40" Type="http://schemas.openxmlformats.org/officeDocument/2006/relationships/customXml" Target="../ink/ink116.xml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10" Type="http://schemas.openxmlformats.org/officeDocument/2006/relationships/customXml" Target="../ink/ink101.xml"/><Relationship Id="rId19" Type="http://schemas.openxmlformats.org/officeDocument/2006/relationships/image" Target="../media/image108.emf"/><Relationship Id="rId31" Type="http://schemas.openxmlformats.org/officeDocument/2006/relationships/image" Target="../media/image114.emf"/><Relationship Id="rId4" Type="http://schemas.openxmlformats.org/officeDocument/2006/relationships/customXml" Target="../ink/ink98.xml"/><Relationship Id="rId9" Type="http://schemas.openxmlformats.org/officeDocument/2006/relationships/image" Target="../media/image103.emf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2.emf"/><Relationship Id="rId30" Type="http://schemas.openxmlformats.org/officeDocument/2006/relationships/customXml" Target="../ink/ink111.xml"/><Relationship Id="rId35" Type="http://schemas.openxmlformats.org/officeDocument/2006/relationships/image" Target="../media/image116.emf"/><Relationship Id="rId8" Type="http://schemas.openxmlformats.org/officeDocument/2006/relationships/customXml" Target="../ink/ink100.xml"/><Relationship Id="rId3" Type="http://schemas.openxmlformats.org/officeDocument/2006/relationships/image" Target="../media/image100.emf"/><Relationship Id="rId12" Type="http://schemas.openxmlformats.org/officeDocument/2006/relationships/customXml" Target="../ink/ink102.xml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33" Type="http://schemas.openxmlformats.org/officeDocument/2006/relationships/image" Target="../media/image115.emf"/><Relationship Id="rId38" Type="http://schemas.openxmlformats.org/officeDocument/2006/relationships/customXml" Target="../ink/ink11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" Type="http://schemas.openxmlformats.org/officeDocument/2006/relationships/image" Target="../media/image120.emf"/><Relationship Id="rId21" Type="http://schemas.openxmlformats.org/officeDocument/2006/relationships/image" Target="../media/image129.emf"/><Relationship Id="rId7" Type="http://schemas.openxmlformats.org/officeDocument/2006/relationships/image" Target="../media/image122.emf"/><Relationship Id="rId12" Type="http://schemas.openxmlformats.org/officeDocument/2006/relationships/customXml" Target="../ink/ink122.xml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29" Type="http://schemas.openxmlformats.org/officeDocument/2006/relationships/image" Target="../media/image13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4.emf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customXml" Target="../ink/ink130.xml"/><Relationship Id="rId10" Type="http://schemas.openxmlformats.org/officeDocument/2006/relationships/customXml" Target="../ink/ink121.xml"/><Relationship Id="rId19" Type="http://schemas.openxmlformats.org/officeDocument/2006/relationships/image" Target="../media/image128.emf"/><Relationship Id="rId31" Type="http://schemas.openxmlformats.org/officeDocument/2006/relationships/image" Target="../media/image134.emf"/><Relationship Id="rId4" Type="http://schemas.openxmlformats.org/officeDocument/2006/relationships/customXml" Target="../ink/ink118.xml"/><Relationship Id="rId9" Type="http://schemas.openxmlformats.org/officeDocument/2006/relationships/image" Target="../media/image123.emf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32.emf"/><Relationship Id="rId30" Type="http://schemas.openxmlformats.org/officeDocument/2006/relationships/customXml" Target="../ink/ink131.xml"/><Relationship Id="rId8" Type="http://schemas.openxmlformats.org/officeDocument/2006/relationships/customXml" Target="../ink/ink1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3" Type="http://schemas.openxmlformats.org/officeDocument/2006/relationships/image" Target="../media/image136.emf"/><Relationship Id="rId7" Type="http://schemas.openxmlformats.org/officeDocument/2006/relationships/image" Target="../media/image138.emf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5" Type="http://schemas.openxmlformats.org/officeDocument/2006/relationships/image" Target="../media/image137.emf"/><Relationship Id="rId4" Type="http://schemas.openxmlformats.org/officeDocument/2006/relationships/customXml" Target="../ink/ink134.xml"/><Relationship Id="rId9" Type="http://schemas.openxmlformats.org/officeDocument/2006/relationships/image" Target="../media/image139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emf"/><Relationship Id="rId18" Type="http://schemas.openxmlformats.org/officeDocument/2006/relationships/customXml" Target="../ink/ink145.xml"/><Relationship Id="rId26" Type="http://schemas.openxmlformats.org/officeDocument/2006/relationships/customXml" Target="../ink/ink149.xml"/><Relationship Id="rId39" Type="http://schemas.openxmlformats.org/officeDocument/2006/relationships/image" Target="../media/image158.emf"/><Relationship Id="rId21" Type="http://schemas.openxmlformats.org/officeDocument/2006/relationships/image" Target="../media/image149.emf"/><Relationship Id="rId34" Type="http://schemas.openxmlformats.org/officeDocument/2006/relationships/customXml" Target="../ink/ink153.xml"/><Relationship Id="rId42" Type="http://schemas.openxmlformats.org/officeDocument/2006/relationships/customXml" Target="../ink/ink157.xml"/><Relationship Id="rId47" Type="http://schemas.openxmlformats.org/officeDocument/2006/relationships/image" Target="../media/image162.emf"/><Relationship Id="rId7" Type="http://schemas.openxmlformats.org/officeDocument/2006/relationships/image" Target="../media/image142.emf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9" Type="http://schemas.openxmlformats.org/officeDocument/2006/relationships/image" Target="../media/image15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1" Type="http://schemas.openxmlformats.org/officeDocument/2006/relationships/image" Target="../media/image144.emf"/><Relationship Id="rId24" Type="http://schemas.openxmlformats.org/officeDocument/2006/relationships/customXml" Target="../ink/ink148.xml"/><Relationship Id="rId32" Type="http://schemas.openxmlformats.org/officeDocument/2006/relationships/customXml" Target="../ink/ink152.xml"/><Relationship Id="rId37" Type="http://schemas.openxmlformats.org/officeDocument/2006/relationships/image" Target="../media/image157.emf"/><Relationship Id="rId40" Type="http://schemas.openxmlformats.org/officeDocument/2006/relationships/customXml" Target="../ink/ink156.xml"/><Relationship Id="rId45" Type="http://schemas.openxmlformats.org/officeDocument/2006/relationships/image" Target="../media/image161.emf"/><Relationship Id="rId5" Type="http://schemas.openxmlformats.org/officeDocument/2006/relationships/image" Target="../media/image141.emf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10" Type="http://schemas.openxmlformats.org/officeDocument/2006/relationships/customXml" Target="../ink/ink141.xml"/><Relationship Id="rId19" Type="http://schemas.openxmlformats.org/officeDocument/2006/relationships/image" Target="../media/image148.emf"/><Relationship Id="rId31" Type="http://schemas.openxmlformats.org/officeDocument/2006/relationships/image" Target="../media/image154.emf"/><Relationship Id="rId44" Type="http://schemas.openxmlformats.org/officeDocument/2006/relationships/customXml" Target="../ink/ink158.xml"/><Relationship Id="rId4" Type="http://schemas.openxmlformats.org/officeDocument/2006/relationships/customXml" Target="../ink/ink138.xml"/><Relationship Id="rId9" Type="http://schemas.openxmlformats.org/officeDocument/2006/relationships/image" Target="../media/image143.emf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52.emf"/><Relationship Id="rId30" Type="http://schemas.openxmlformats.org/officeDocument/2006/relationships/customXml" Target="../ink/ink151.xml"/><Relationship Id="rId35" Type="http://schemas.openxmlformats.org/officeDocument/2006/relationships/image" Target="../media/image156.emf"/><Relationship Id="rId43" Type="http://schemas.openxmlformats.org/officeDocument/2006/relationships/image" Target="../media/image160.emf"/><Relationship Id="rId8" Type="http://schemas.openxmlformats.org/officeDocument/2006/relationships/customXml" Target="../ink/ink140.xml"/><Relationship Id="rId3" Type="http://schemas.openxmlformats.org/officeDocument/2006/relationships/image" Target="../media/image140.emf"/><Relationship Id="rId12" Type="http://schemas.openxmlformats.org/officeDocument/2006/relationships/customXml" Target="../ink/ink142.xml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33" Type="http://schemas.openxmlformats.org/officeDocument/2006/relationships/image" Target="../media/image155.emf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20" Type="http://schemas.openxmlformats.org/officeDocument/2006/relationships/customXml" Target="../ink/ink146.xml"/><Relationship Id="rId41" Type="http://schemas.openxmlformats.org/officeDocument/2006/relationships/image" Target="../media/image1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Expression Evaluation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B3CF98-9FCA-4FBF-A425-B735B09BEDEE}"/>
                  </a:ext>
                </a:extLst>
              </p14:cNvPr>
              <p14:cNvContentPartPr/>
              <p14:nvPr/>
            </p14:nvContentPartPr>
            <p14:xfrm>
              <a:off x="251955" y="781380"/>
              <a:ext cx="4266720" cy="65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B3CF98-9FCA-4FBF-A425-B735B09BE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955" y="772380"/>
                <a:ext cx="428436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6B13C16-787D-4B93-B5E6-8C9CAA14C9E5}"/>
                  </a:ext>
                </a:extLst>
              </p14:cNvPr>
              <p14:cNvContentPartPr/>
              <p14:nvPr/>
            </p14:nvContentPartPr>
            <p14:xfrm>
              <a:off x="228195" y="1795140"/>
              <a:ext cx="1289880" cy="65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6B13C16-787D-4B93-B5E6-8C9CAA14C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95" y="1786140"/>
                <a:ext cx="13075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19B4EC-A237-412A-BE59-87F6462A284D}"/>
                  </a:ext>
                </a:extLst>
              </p14:cNvPr>
              <p14:cNvContentPartPr/>
              <p14:nvPr/>
            </p14:nvContentPartPr>
            <p14:xfrm>
              <a:off x="5905395" y="271458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19B4EC-A237-412A-BE59-87F6462A28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6395" y="2705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D21F25-82C6-48C2-9995-CC438E3461E6}"/>
                  </a:ext>
                </a:extLst>
              </p14:cNvPr>
              <p14:cNvContentPartPr/>
              <p14:nvPr/>
            </p14:nvContentPartPr>
            <p14:xfrm>
              <a:off x="2722635" y="2532420"/>
              <a:ext cx="239760" cy="147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D21F25-82C6-48C2-9995-CC438E3461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3635" y="2523420"/>
                <a:ext cx="257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2890DA-D499-4F92-90B6-60CE3AA0008F}"/>
                  </a:ext>
                </a:extLst>
              </p14:cNvPr>
              <p14:cNvContentPartPr/>
              <p14:nvPr/>
            </p14:nvContentPartPr>
            <p14:xfrm>
              <a:off x="3210795" y="2426220"/>
              <a:ext cx="1171080" cy="252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2890DA-D499-4F92-90B6-60CE3AA000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1795" y="2417220"/>
                <a:ext cx="11887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A4734D3-9C07-4B4B-97A8-982898C0DDCF}"/>
                  </a:ext>
                </a:extLst>
              </p14:cNvPr>
              <p14:cNvContentPartPr/>
              <p14:nvPr/>
            </p14:nvContentPartPr>
            <p14:xfrm>
              <a:off x="4624875" y="2473740"/>
              <a:ext cx="986400" cy="173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A4734D3-9C07-4B4B-97A8-982898C0DD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5875" y="2464740"/>
                <a:ext cx="1004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C8F049E-5901-4DA7-949D-BD70A5E24BB2}"/>
                  </a:ext>
                </a:extLst>
              </p14:cNvPr>
              <p14:cNvContentPartPr/>
              <p14:nvPr/>
            </p14:nvContentPartPr>
            <p14:xfrm>
              <a:off x="3237435" y="2762100"/>
              <a:ext cx="2633400" cy="562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C8F049E-5901-4DA7-949D-BD70A5E24B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8435" y="2753100"/>
                <a:ext cx="26510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229D98F-1247-4701-8F2A-80C2133F2A33}"/>
                  </a:ext>
                </a:extLst>
              </p14:cNvPr>
              <p14:cNvContentPartPr/>
              <p14:nvPr/>
            </p14:nvContentPartPr>
            <p14:xfrm>
              <a:off x="1073835" y="4287780"/>
              <a:ext cx="298440" cy="129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229D98F-1247-4701-8F2A-80C2133F2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4835" y="4278780"/>
                <a:ext cx="3160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DBB6C2-1923-4A49-BB30-EE733F65A7F0}"/>
                  </a:ext>
                </a:extLst>
              </p14:cNvPr>
              <p14:cNvContentPartPr/>
              <p14:nvPr/>
            </p14:nvContentPartPr>
            <p14:xfrm>
              <a:off x="1688355" y="4194180"/>
              <a:ext cx="1168920" cy="348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DBB6C2-1923-4A49-BB30-EE733F65A7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9355" y="4185180"/>
                <a:ext cx="1186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02722F3-BE0A-4B42-B9B0-EF5FC9235E97}"/>
                  </a:ext>
                </a:extLst>
              </p14:cNvPr>
              <p14:cNvContentPartPr/>
              <p14:nvPr/>
            </p14:nvContentPartPr>
            <p14:xfrm>
              <a:off x="2018835" y="1805580"/>
              <a:ext cx="1901880" cy="300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02722F3-BE0A-4B42-B9B0-EF5FC9235E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9835" y="1796580"/>
                <a:ext cx="1919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375235E-00C8-4AEC-B8FA-FFD12E67482E}"/>
                  </a:ext>
                </a:extLst>
              </p14:cNvPr>
              <p14:cNvContentPartPr/>
              <p14:nvPr/>
            </p14:nvContentPartPr>
            <p14:xfrm>
              <a:off x="983835" y="4838580"/>
              <a:ext cx="289440" cy="129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375235E-00C8-4AEC-B8FA-FFD12E6748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835" y="4829580"/>
                <a:ext cx="307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30C8A58-94B3-448C-A1D7-0576BE270CAA}"/>
                  </a:ext>
                </a:extLst>
              </p14:cNvPr>
              <p14:cNvContentPartPr/>
              <p14:nvPr/>
            </p14:nvContentPartPr>
            <p14:xfrm>
              <a:off x="1559475" y="4787820"/>
              <a:ext cx="465480" cy="209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30C8A58-94B3-448C-A1D7-0576BE270C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0475" y="4778820"/>
                <a:ext cx="483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6B1E00B-21F3-462A-A4DF-9785E9DF9836}"/>
                  </a:ext>
                </a:extLst>
              </p14:cNvPr>
              <p14:cNvContentPartPr/>
              <p14:nvPr/>
            </p14:nvContentPartPr>
            <p14:xfrm>
              <a:off x="172395" y="4008420"/>
              <a:ext cx="539640" cy="16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6B1E00B-21F3-462A-A4DF-9785E9DF98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3395" y="3999420"/>
                <a:ext cx="5572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051F38E-9BC9-4856-9E28-06930074EA76}"/>
                  </a:ext>
                </a:extLst>
              </p14:cNvPr>
              <p14:cNvContentPartPr/>
              <p14:nvPr/>
            </p14:nvContentPartPr>
            <p14:xfrm>
              <a:off x="57915" y="4177260"/>
              <a:ext cx="714960" cy="708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051F38E-9BC9-4856-9E28-06930074EA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15" y="4168260"/>
                <a:ext cx="73260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21F5307-4384-4B1E-8C8A-70724AAAA89E}"/>
                  </a:ext>
                </a:extLst>
              </p14:cNvPr>
              <p14:cNvContentPartPr/>
              <p14:nvPr/>
            </p14:nvContentPartPr>
            <p14:xfrm>
              <a:off x="223515" y="3548340"/>
              <a:ext cx="2762640" cy="410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21F5307-4384-4B1E-8C8A-70724AAAA8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4515" y="3539340"/>
                <a:ext cx="27802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3EE4B3B-79BA-4204-A67C-9EE344D3E92B}"/>
                  </a:ext>
                </a:extLst>
              </p14:cNvPr>
              <p14:cNvContentPartPr/>
              <p14:nvPr/>
            </p14:nvContentPartPr>
            <p14:xfrm>
              <a:off x="6556275" y="24300"/>
              <a:ext cx="5380200" cy="24879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3EE4B3B-79BA-4204-A67C-9EE344D3E9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7275" y="15300"/>
                <a:ext cx="5397840" cy="25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8BB306E-F821-45A5-A6EF-4E2354A655A0}"/>
                  </a:ext>
                </a:extLst>
              </p14:cNvPr>
              <p14:cNvContentPartPr/>
              <p14:nvPr/>
            </p14:nvContentPartPr>
            <p14:xfrm>
              <a:off x="6626835" y="2598300"/>
              <a:ext cx="5596200" cy="416412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8BB306E-F821-45A5-A6EF-4E2354A655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7835" y="2589300"/>
                <a:ext cx="5613840" cy="41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73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Expression Evaluation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7445DA-F709-4588-BB29-F168E4DE316C}"/>
                  </a:ext>
                </a:extLst>
              </p14:cNvPr>
              <p14:cNvContentPartPr/>
              <p14:nvPr/>
            </p14:nvContentPartPr>
            <p14:xfrm>
              <a:off x="603495" y="1188540"/>
              <a:ext cx="8243640" cy="1480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7445DA-F709-4588-BB29-F168E4DE3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495" y="1179540"/>
                <a:ext cx="8261280" cy="14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F650B8-69AA-4079-B870-CAB34C2FA11B}"/>
                  </a:ext>
                </a:extLst>
              </p14:cNvPr>
              <p14:cNvContentPartPr/>
              <p14:nvPr/>
            </p14:nvContentPartPr>
            <p14:xfrm>
              <a:off x="6908535" y="3093300"/>
              <a:ext cx="265320" cy="55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F650B8-69AA-4079-B870-CAB34C2FA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9535" y="3084300"/>
                <a:ext cx="2829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E2E37A-C99E-4D8B-871C-E09E0993E9EB}"/>
                  </a:ext>
                </a:extLst>
              </p14:cNvPr>
              <p14:cNvContentPartPr/>
              <p14:nvPr/>
            </p14:nvContentPartPr>
            <p14:xfrm>
              <a:off x="7367535" y="3291660"/>
              <a:ext cx="263880" cy="188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E2E37A-C99E-4D8B-871C-E09E0993E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8535" y="3282660"/>
                <a:ext cx="2815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AFEBD7C-4D01-4568-A152-FEC3185DB3AD}"/>
                  </a:ext>
                </a:extLst>
              </p14:cNvPr>
              <p14:cNvContentPartPr/>
              <p14:nvPr/>
            </p14:nvContentPartPr>
            <p14:xfrm>
              <a:off x="7845255" y="3083220"/>
              <a:ext cx="813600" cy="413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AFEBD7C-4D01-4568-A152-FEC3185DB3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255" y="3074220"/>
                <a:ext cx="8312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8B19A6-B105-403B-84A6-AF3244CE576A}"/>
                  </a:ext>
                </a:extLst>
              </p14:cNvPr>
              <p14:cNvContentPartPr/>
              <p14:nvPr/>
            </p14:nvContentPartPr>
            <p14:xfrm>
              <a:off x="9087255" y="3090060"/>
              <a:ext cx="938520" cy="264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8B19A6-B105-403B-84A6-AF3244CE57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8255" y="3081060"/>
                <a:ext cx="956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DF44F6-46A7-480F-A0D4-CCBC81A5651E}"/>
                  </a:ext>
                </a:extLst>
              </p14:cNvPr>
              <p14:cNvContentPartPr/>
              <p14:nvPr/>
            </p14:nvContentPartPr>
            <p14:xfrm>
              <a:off x="10287135" y="2966580"/>
              <a:ext cx="1184040" cy="451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DF44F6-46A7-480F-A0D4-CCBC81A565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8135" y="2957580"/>
                <a:ext cx="120168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0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/>
              <a:t>Expression Conversion</a:t>
            </a:r>
          </a:p>
        </p:txBody>
      </p:sp>
    </p:spTree>
    <p:extLst>
      <p:ext uri="{BB962C8B-B14F-4D97-AF65-F5344CB8AC3E}">
        <p14:creationId xmlns:p14="http://schemas.microsoft.com/office/powerpoint/2010/main" val="1256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Stack ADT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Implementation using Array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Implementation using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Balanced Parenthesis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Types of Expressions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Expression Evaluation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Expression Conversion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50C951-11B2-4B11-9658-AFEE0A010EDA}"/>
                  </a:ext>
                </a:extLst>
              </p14:cNvPr>
              <p14:cNvContentPartPr/>
              <p14:nvPr/>
            </p14:nvContentPartPr>
            <p14:xfrm>
              <a:off x="58345" y="935091"/>
              <a:ext cx="1100520" cy="25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50C951-11B2-4B11-9658-AFEE0A010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45" y="926091"/>
                <a:ext cx="1118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31B8B1-47B6-4A3A-BF79-70670D4FDC91}"/>
                  </a:ext>
                </a:extLst>
              </p14:cNvPr>
              <p14:cNvContentPartPr/>
              <p14:nvPr/>
            </p14:nvContentPartPr>
            <p14:xfrm>
              <a:off x="7928305" y="1391931"/>
              <a:ext cx="1219680" cy="430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31B8B1-47B6-4A3A-BF79-70670D4FD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9305" y="1382931"/>
                <a:ext cx="12373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D73B5A2-6F26-4020-A6D9-E6544058C48F}"/>
                  </a:ext>
                </a:extLst>
              </p14:cNvPr>
              <p14:cNvContentPartPr/>
              <p14:nvPr/>
            </p14:nvContentPartPr>
            <p14:xfrm>
              <a:off x="1403665" y="688131"/>
              <a:ext cx="6282360" cy="2341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D73B5A2-6F26-4020-A6D9-E6544058C4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4665" y="679131"/>
                <a:ext cx="6300000" cy="23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833B343-C826-4A16-9B32-A17857076539}"/>
                  </a:ext>
                </a:extLst>
              </p14:cNvPr>
              <p14:cNvContentPartPr/>
              <p14:nvPr/>
            </p14:nvContentPartPr>
            <p14:xfrm>
              <a:off x="101905" y="3340971"/>
              <a:ext cx="552240" cy="255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833B343-C826-4A16-9B32-A17857076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905" y="3331971"/>
                <a:ext cx="569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E66244E-FCD0-420A-9485-F9FF1203C958}"/>
                  </a:ext>
                </a:extLst>
              </p14:cNvPr>
              <p14:cNvContentPartPr/>
              <p14:nvPr/>
            </p14:nvContentPartPr>
            <p14:xfrm>
              <a:off x="883105" y="3270771"/>
              <a:ext cx="1915920" cy="389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E66244E-FCD0-420A-9485-F9FF1203C9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105" y="3261771"/>
                <a:ext cx="1933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EC3D0F7-E9AE-438D-B22D-1FF5F2017237}"/>
                  </a:ext>
                </a:extLst>
              </p14:cNvPr>
              <p14:cNvContentPartPr/>
              <p14:nvPr/>
            </p14:nvContentPartPr>
            <p14:xfrm>
              <a:off x="2873185" y="3729411"/>
              <a:ext cx="4492440" cy="687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EC3D0F7-E9AE-438D-B22D-1FF5F20172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4185" y="3720411"/>
                <a:ext cx="45100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3E2DBFC-F5EE-470C-93DF-1AA509E7B893}"/>
                  </a:ext>
                </a:extLst>
              </p14:cNvPr>
              <p14:cNvContentPartPr/>
              <p14:nvPr/>
            </p14:nvContentPartPr>
            <p14:xfrm>
              <a:off x="7631305" y="3666771"/>
              <a:ext cx="1289880" cy="374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3E2DBFC-F5EE-470C-93DF-1AA509E7B8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2305" y="3657771"/>
                <a:ext cx="13075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2308349-FA23-4B1E-A892-C5FC0B1C478D}"/>
                  </a:ext>
                </a:extLst>
              </p14:cNvPr>
              <p14:cNvContentPartPr/>
              <p14:nvPr/>
            </p14:nvContentPartPr>
            <p14:xfrm>
              <a:off x="2908825" y="4555251"/>
              <a:ext cx="1090080" cy="372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2308349-FA23-4B1E-A892-C5FC0B1C47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9825" y="4546251"/>
                <a:ext cx="11077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ADC98EC-B7EE-4FA1-A806-31E481A24672}"/>
                  </a:ext>
                </a:extLst>
              </p14:cNvPr>
              <p14:cNvContentPartPr/>
              <p14:nvPr/>
            </p14:nvContentPartPr>
            <p14:xfrm>
              <a:off x="4202305" y="4689171"/>
              <a:ext cx="281520" cy="132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ADC98EC-B7EE-4FA1-A806-31E481A246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3305" y="4680171"/>
                <a:ext cx="299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1D86E82-AAF9-4641-A4F3-BDEFA553960C}"/>
                  </a:ext>
                </a:extLst>
              </p14:cNvPr>
              <p14:cNvContentPartPr/>
              <p14:nvPr/>
            </p14:nvContentPartPr>
            <p14:xfrm>
              <a:off x="4677865" y="4466691"/>
              <a:ext cx="803520" cy="388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1D86E82-AAF9-4641-A4F3-BDEFA55396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8865" y="4457691"/>
                <a:ext cx="8211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79EC46F-B803-48D3-BB8D-403A1DA911B0}"/>
                  </a:ext>
                </a:extLst>
              </p14:cNvPr>
              <p14:cNvContentPartPr/>
              <p14:nvPr/>
            </p14:nvContentPartPr>
            <p14:xfrm>
              <a:off x="5688385" y="4481811"/>
              <a:ext cx="780840" cy="288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79EC46F-B803-48D3-BB8D-403A1DA911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9385" y="4472811"/>
                <a:ext cx="798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D593F20-5743-484A-B52C-8F7D6C98057F}"/>
                  </a:ext>
                </a:extLst>
              </p14:cNvPr>
              <p14:cNvContentPartPr/>
              <p14:nvPr/>
            </p14:nvContentPartPr>
            <p14:xfrm>
              <a:off x="2829265" y="5153211"/>
              <a:ext cx="1352520" cy="719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D593F20-5743-484A-B52C-8F7D6C9805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20265" y="5144211"/>
                <a:ext cx="137016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3A2F543-2062-4B33-BBEA-BAE9529212D3}"/>
                  </a:ext>
                </a:extLst>
              </p14:cNvPr>
              <p14:cNvContentPartPr/>
              <p14:nvPr/>
            </p14:nvContentPartPr>
            <p14:xfrm>
              <a:off x="4446385" y="4986891"/>
              <a:ext cx="3530520" cy="482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3A2F543-2062-4B33-BBEA-BAE9529212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7385" y="4977891"/>
                <a:ext cx="35481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CCD1D04-4EA7-4333-A5E5-0DA59CCC8E55}"/>
                  </a:ext>
                </a:extLst>
              </p14:cNvPr>
              <p14:cNvContentPartPr/>
              <p14:nvPr/>
            </p14:nvContentPartPr>
            <p14:xfrm>
              <a:off x="8690785" y="5020731"/>
              <a:ext cx="299880" cy="496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CCD1D04-4EA7-4333-A5E5-0DA59CCC8E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81785" y="5011731"/>
                <a:ext cx="3175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D5FB2B-79E7-4207-B42E-A831220551B6}"/>
                  </a:ext>
                </a:extLst>
              </p14:cNvPr>
              <p14:cNvContentPartPr/>
              <p14:nvPr/>
            </p14:nvContentPartPr>
            <p14:xfrm>
              <a:off x="9247705" y="5347971"/>
              <a:ext cx="193680" cy="425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D5FB2B-79E7-4207-B42E-A831220551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38705" y="5338971"/>
                <a:ext cx="211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8F71334-ACB0-49CE-921F-AE43907AF52E}"/>
                  </a:ext>
                </a:extLst>
              </p14:cNvPr>
              <p14:cNvContentPartPr/>
              <p14:nvPr/>
            </p14:nvContentPartPr>
            <p14:xfrm>
              <a:off x="9267505" y="5970051"/>
              <a:ext cx="139680" cy="354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8F71334-ACB0-49CE-921F-AE43907AF5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8505" y="5961051"/>
                <a:ext cx="1573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26CB8A8-2878-4053-9436-17C982E71ED4}"/>
                  </a:ext>
                </a:extLst>
              </p14:cNvPr>
              <p14:cNvContentPartPr/>
              <p14:nvPr/>
            </p14:nvContentPartPr>
            <p14:xfrm>
              <a:off x="8748025" y="6362451"/>
              <a:ext cx="148320" cy="4082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26CB8A8-2878-4053-9436-17C982E71E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39025" y="6353451"/>
                <a:ext cx="165960" cy="4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Stack ADT -&gt; Abstract Data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B89801-904C-4E79-B669-12F41B626F81}"/>
                  </a:ext>
                </a:extLst>
              </p14:cNvPr>
              <p14:cNvContentPartPr/>
              <p14:nvPr/>
            </p14:nvContentPartPr>
            <p14:xfrm>
              <a:off x="219265" y="964971"/>
              <a:ext cx="1318680" cy="167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B89801-904C-4E79-B669-12F41B626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65" y="955971"/>
                <a:ext cx="133632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69A939-F1F4-4F47-BBD9-9584B54A006C}"/>
                  </a:ext>
                </a:extLst>
              </p14:cNvPr>
              <p14:cNvContentPartPr/>
              <p14:nvPr/>
            </p14:nvContentPartPr>
            <p14:xfrm>
              <a:off x="312865" y="2840931"/>
              <a:ext cx="1045440" cy="31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69A939-F1F4-4F47-BBD9-9584B54A00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865" y="2831931"/>
                <a:ext cx="1063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F2AE7E-180B-4B9C-9835-7AA9A952BA0A}"/>
                  </a:ext>
                </a:extLst>
              </p14:cNvPr>
              <p14:cNvContentPartPr/>
              <p14:nvPr/>
            </p14:nvContentPartPr>
            <p14:xfrm>
              <a:off x="2684905" y="715131"/>
              <a:ext cx="9097200" cy="2340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F2AE7E-180B-4B9C-9835-7AA9A952BA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5905" y="706131"/>
                <a:ext cx="911484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5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2381BC6-443E-4B45-9201-9841A609D8FE}"/>
                  </a:ext>
                </a:extLst>
              </p14:cNvPr>
              <p14:cNvContentPartPr/>
              <p14:nvPr/>
            </p14:nvContentPartPr>
            <p14:xfrm>
              <a:off x="11466381" y="3232611"/>
              <a:ext cx="150120" cy="5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2381BC6-443E-4B45-9201-9841A609D8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57381" y="3223611"/>
                <a:ext cx="16776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A6D3256-1F95-4BE9-867C-E0CBB65CA53B}"/>
              </a:ext>
            </a:extLst>
          </p:cNvPr>
          <p:cNvSpPr/>
          <p:nvPr/>
        </p:nvSpPr>
        <p:spPr>
          <a:xfrm>
            <a:off x="353085" y="830956"/>
            <a:ext cx="4327557" cy="608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603B73-33A8-4B8A-BDDC-F2C164CE7220}"/>
                  </a:ext>
                </a:extLst>
              </p14:cNvPr>
              <p14:cNvContentPartPr/>
              <p14:nvPr/>
            </p14:nvContentPartPr>
            <p14:xfrm>
              <a:off x="11905" y="1031931"/>
              <a:ext cx="312480" cy="13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603B73-33A8-4B8A-BDDC-F2C164CE72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84" y="1022931"/>
                <a:ext cx="330161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3D444C-23BA-4122-A44D-43053090E530}"/>
                  </a:ext>
                </a:extLst>
              </p14:cNvPr>
              <p14:cNvContentPartPr/>
              <p14:nvPr/>
            </p14:nvContentPartPr>
            <p14:xfrm>
              <a:off x="802105" y="848691"/>
              <a:ext cx="43920" cy="57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3D444C-23BA-4122-A44D-43053090E5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3105" y="839691"/>
                <a:ext cx="615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06FBF2-307A-477C-BF2D-D70B70E8D64F}"/>
                  </a:ext>
                </a:extLst>
              </p14:cNvPr>
              <p14:cNvContentPartPr/>
              <p14:nvPr/>
            </p14:nvContentPartPr>
            <p14:xfrm>
              <a:off x="2518585" y="820251"/>
              <a:ext cx="43920" cy="599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06FBF2-307A-477C-BF2D-D70B70E8D6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09585" y="811251"/>
                <a:ext cx="615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4CE4B1-01DD-4750-8AF0-A876924D583B}"/>
                  </a:ext>
                </a:extLst>
              </p14:cNvPr>
              <p14:cNvContentPartPr/>
              <p14:nvPr/>
            </p14:nvContentPartPr>
            <p14:xfrm>
              <a:off x="3373225" y="838251"/>
              <a:ext cx="80640" cy="613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4CE4B1-01DD-4750-8AF0-A876924D58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64225" y="829251"/>
                <a:ext cx="982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F29707-7739-49BB-95E5-3E2A20C6E915}"/>
                  </a:ext>
                </a:extLst>
              </p14:cNvPr>
              <p14:cNvContentPartPr/>
              <p14:nvPr/>
            </p14:nvContentPartPr>
            <p14:xfrm>
              <a:off x="490345" y="1524051"/>
              <a:ext cx="115200" cy="141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F29707-7739-49BB-95E5-3E2A20C6E91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1345" y="1515051"/>
                <a:ext cx="132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9A4634-C6B8-496B-89A2-E4956BA464AB}"/>
                  </a:ext>
                </a:extLst>
              </p14:cNvPr>
              <p14:cNvContentPartPr/>
              <p14:nvPr/>
            </p14:nvContentPartPr>
            <p14:xfrm>
              <a:off x="1868065" y="1551051"/>
              <a:ext cx="154800" cy="15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9A4634-C6B8-496B-89A2-E4956BA464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59065" y="1542051"/>
                <a:ext cx="172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94744B-B608-44D5-BE5B-0A99D6CB228B}"/>
                  </a:ext>
                </a:extLst>
              </p14:cNvPr>
              <p14:cNvContentPartPr/>
              <p14:nvPr/>
            </p14:nvContentPartPr>
            <p14:xfrm>
              <a:off x="2220505" y="1549971"/>
              <a:ext cx="187560" cy="154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94744B-B608-44D5-BE5B-0A99D6CB22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505" y="1540971"/>
                <a:ext cx="205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3EA548-48BB-47D7-ADDE-8897D08E2B02}"/>
                  </a:ext>
                </a:extLst>
              </p14:cNvPr>
              <p14:cNvContentPartPr/>
              <p14:nvPr/>
            </p14:nvContentPartPr>
            <p14:xfrm>
              <a:off x="3565105" y="1498491"/>
              <a:ext cx="128880" cy="165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3EA548-48BB-47D7-ADDE-8897D08E2B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56105" y="1489491"/>
                <a:ext cx="146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81F5BE-CC10-4A8D-A74B-E015A90CCEF2}"/>
                  </a:ext>
                </a:extLst>
              </p14:cNvPr>
              <p14:cNvContentPartPr/>
              <p14:nvPr/>
            </p14:nvContentPartPr>
            <p14:xfrm>
              <a:off x="4449625" y="1494531"/>
              <a:ext cx="166680" cy="254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81F5BE-CC10-4A8D-A74B-E015A90CCE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625" y="1485531"/>
                <a:ext cx="1843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0779A8-21A6-4722-85BD-482703CD7D8A}"/>
                  </a:ext>
                </a:extLst>
              </p14:cNvPr>
              <p14:cNvContentPartPr/>
              <p14:nvPr/>
            </p14:nvContentPartPr>
            <p14:xfrm>
              <a:off x="2229865" y="1053171"/>
              <a:ext cx="97560" cy="149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0779A8-21A6-4722-85BD-482703CD7D8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20865" y="1044171"/>
                <a:ext cx="115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113DC4-FA3B-458F-9FC2-549F6858B728}"/>
                  </a:ext>
                </a:extLst>
              </p14:cNvPr>
              <p14:cNvContentPartPr/>
              <p14:nvPr/>
            </p14:nvContentPartPr>
            <p14:xfrm>
              <a:off x="4365385" y="1062171"/>
              <a:ext cx="148680" cy="122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113DC4-FA3B-458F-9FC2-549F6858B7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56385" y="1053171"/>
                <a:ext cx="166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7E6615-3FE4-4959-B71A-4570BA2526FE}"/>
                  </a:ext>
                </a:extLst>
              </p14:cNvPr>
              <p14:cNvContentPartPr/>
              <p14:nvPr/>
            </p14:nvContentPartPr>
            <p14:xfrm>
              <a:off x="3925105" y="865611"/>
              <a:ext cx="272880" cy="814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7E6615-3FE4-4959-B71A-4570BA2526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16105" y="856611"/>
                <a:ext cx="2905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8516EAC-F21B-4C2A-A2A9-BEDD76A3DAF6}"/>
                  </a:ext>
                </a:extLst>
              </p14:cNvPr>
              <p14:cNvContentPartPr/>
              <p14:nvPr/>
            </p14:nvContentPartPr>
            <p14:xfrm>
              <a:off x="3642865" y="878931"/>
              <a:ext cx="194760" cy="51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8516EAC-F21B-4C2A-A2A9-BEDD76A3DA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33865" y="869931"/>
                <a:ext cx="2124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06FF4AB-6CC0-4213-9B92-9B0680A8A397}"/>
                  </a:ext>
                </a:extLst>
              </p14:cNvPr>
              <p14:cNvContentPartPr/>
              <p14:nvPr/>
            </p14:nvContentPartPr>
            <p14:xfrm>
              <a:off x="2740705" y="859131"/>
              <a:ext cx="543240" cy="856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6FF4AB-6CC0-4213-9B92-9B0680A8A39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31705" y="850131"/>
                <a:ext cx="56088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8EBF30-1B3E-44A2-85DB-A9B6940B56DC}"/>
                  </a:ext>
                </a:extLst>
              </p14:cNvPr>
              <p14:cNvContentPartPr/>
              <p14:nvPr/>
            </p14:nvContentPartPr>
            <p14:xfrm>
              <a:off x="1901185" y="844371"/>
              <a:ext cx="209520" cy="62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8EBF30-1B3E-44A2-85DB-A9B6940B56D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92185" y="835371"/>
                <a:ext cx="2271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476AD9-C922-4F24-BC95-8291962C718B}"/>
                  </a:ext>
                </a:extLst>
              </p14:cNvPr>
              <p14:cNvContentPartPr/>
              <p14:nvPr/>
            </p14:nvContentPartPr>
            <p14:xfrm>
              <a:off x="45745" y="3438531"/>
              <a:ext cx="386640" cy="25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476AD9-C922-4F24-BC95-8291962C71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745" y="3429531"/>
                <a:ext cx="404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A5352E6-6721-43C3-94B4-0DA307EF4076}"/>
                  </a:ext>
                </a:extLst>
              </p14:cNvPr>
              <p14:cNvContentPartPr/>
              <p14:nvPr/>
            </p14:nvContentPartPr>
            <p14:xfrm>
              <a:off x="741625" y="3441771"/>
              <a:ext cx="422280" cy="5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A5352E6-6721-43C3-94B4-0DA307EF40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2625" y="3432771"/>
                <a:ext cx="439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37709F-519B-42FA-A574-74A6284C6AC0}"/>
                  </a:ext>
                </a:extLst>
              </p14:cNvPr>
              <p14:cNvContentPartPr/>
              <p14:nvPr/>
            </p14:nvContentPartPr>
            <p14:xfrm>
              <a:off x="1782385" y="3408651"/>
              <a:ext cx="400320" cy="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37709F-519B-42FA-A574-74A6284C6A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73385" y="3399651"/>
                <a:ext cx="417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E14C245-E8D2-4365-B977-B8BC73E53EB1}"/>
                  </a:ext>
                </a:extLst>
              </p14:cNvPr>
              <p14:cNvContentPartPr/>
              <p14:nvPr/>
            </p14:nvContentPartPr>
            <p14:xfrm>
              <a:off x="2662585" y="3408651"/>
              <a:ext cx="459720" cy="2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E14C245-E8D2-4365-B977-B8BC73E53EB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53585" y="3399651"/>
                <a:ext cx="4773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691F4E-DDDF-468D-B726-3697F2994D4F}"/>
                  </a:ext>
                </a:extLst>
              </p14:cNvPr>
              <p14:cNvContentPartPr/>
              <p14:nvPr/>
            </p14:nvContentPartPr>
            <p14:xfrm>
              <a:off x="3795145" y="3382731"/>
              <a:ext cx="525240" cy="10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691F4E-DDDF-468D-B726-3697F2994D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86145" y="3373731"/>
                <a:ext cx="5428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9B861BE-A7C9-426C-89A4-9F893E148DD2}"/>
                  </a:ext>
                </a:extLst>
              </p14:cNvPr>
              <p14:cNvContentPartPr/>
              <p14:nvPr/>
            </p14:nvContentPartPr>
            <p14:xfrm>
              <a:off x="4957585" y="3306771"/>
              <a:ext cx="565920" cy="7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9B861BE-A7C9-426C-89A4-9F893E148DD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48585" y="3297771"/>
                <a:ext cx="583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5C7E3F5-A07A-4E4E-8C45-D68B3ADBC29B}"/>
                  </a:ext>
                </a:extLst>
              </p14:cNvPr>
              <p14:cNvContentPartPr/>
              <p14:nvPr/>
            </p14:nvContentPartPr>
            <p14:xfrm>
              <a:off x="5903305" y="3260331"/>
              <a:ext cx="474480" cy="8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5C7E3F5-A07A-4E4E-8C45-D68B3ADBC29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94305" y="3251331"/>
                <a:ext cx="492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031A80-9CFD-490D-8752-80C0A7403DC0}"/>
                  </a:ext>
                </a:extLst>
              </p14:cNvPr>
              <p14:cNvContentPartPr/>
              <p14:nvPr/>
            </p14:nvContentPartPr>
            <p14:xfrm>
              <a:off x="6980065" y="3264651"/>
              <a:ext cx="577080" cy="19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031A80-9CFD-490D-8752-80C0A7403DC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71065" y="3255651"/>
                <a:ext cx="594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C24091-7CFF-4AD2-A675-0BE6626C2D6D}"/>
                  </a:ext>
                </a:extLst>
              </p14:cNvPr>
              <p14:cNvContentPartPr/>
              <p14:nvPr/>
            </p14:nvContentPartPr>
            <p14:xfrm>
              <a:off x="8061865" y="3232611"/>
              <a:ext cx="552600" cy="4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C24091-7CFF-4AD2-A675-0BE6626C2D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52865" y="3223611"/>
                <a:ext cx="570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D73CFCD-2E46-453E-96CA-F0355E2092C8}"/>
                  </a:ext>
                </a:extLst>
              </p14:cNvPr>
              <p14:cNvContentPartPr/>
              <p14:nvPr/>
            </p14:nvContentPartPr>
            <p14:xfrm>
              <a:off x="9152305" y="3136851"/>
              <a:ext cx="678960" cy="18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D73CFCD-2E46-453E-96CA-F0355E2092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43305" y="3127851"/>
                <a:ext cx="696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2CE5E6E-1305-4518-B0F6-05AC6BDC5379}"/>
                  </a:ext>
                </a:extLst>
              </p14:cNvPr>
              <p14:cNvContentPartPr/>
              <p14:nvPr/>
            </p14:nvContentPartPr>
            <p14:xfrm>
              <a:off x="10361905" y="3158811"/>
              <a:ext cx="661320" cy="6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2CE5E6E-1305-4518-B0F6-05AC6BDC537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52905" y="3149811"/>
                <a:ext cx="678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33F646-EDB9-4790-8E7B-493BEEDD33A6}"/>
                  </a:ext>
                </a:extLst>
              </p14:cNvPr>
              <p14:cNvContentPartPr/>
              <p14:nvPr/>
            </p14:nvContentPartPr>
            <p14:xfrm>
              <a:off x="11530465" y="3163851"/>
              <a:ext cx="739080" cy="2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33F646-EDB9-4790-8E7B-493BEEDD33A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21465" y="3154851"/>
                <a:ext cx="756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C60D356-7516-4997-BF14-543F35A069A5}"/>
                  </a:ext>
                </a:extLst>
              </p14:cNvPr>
              <p14:cNvContentPartPr/>
              <p14:nvPr/>
            </p14:nvContentPartPr>
            <p14:xfrm>
              <a:off x="5612065" y="1458531"/>
              <a:ext cx="30600" cy="398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C60D356-7516-4997-BF14-543F35A069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03065" y="1449531"/>
                <a:ext cx="482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C19FAA-21A1-4E05-BDE3-479460D52200}"/>
                  </a:ext>
                </a:extLst>
              </p14:cNvPr>
              <p14:cNvContentPartPr/>
              <p14:nvPr/>
            </p14:nvContentPartPr>
            <p14:xfrm>
              <a:off x="5650585" y="1978731"/>
              <a:ext cx="62280" cy="315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C19FAA-21A1-4E05-BDE3-479460D522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41585" y="1969731"/>
                <a:ext cx="799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1987DE8-3287-448E-BF6A-D644164253BF}"/>
                  </a:ext>
                </a:extLst>
              </p14:cNvPr>
              <p14:cNvContentPartPr/>
              <p14:nvPr/>
            </p14:nvContentPartPr>
            <p14:xfrm>
              <a:off x="5694145" y="2704851"/>
              <a:ext cx="104040" cy="424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1987DE8-3287-448E-BF6A-D644164253B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85145" y="2695851"/>
                <a:ext cx="121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9529F1-274B-4DE2-B2CF-8384DDF5E5C4}"/>
                  </a:ext>
                </a:extLst>
              </p14:cNvPr>
              <p14:cNvContentPartPr/>
              <p14:nvPr/>
            </p14:nvContentPartPr>
            <p14:xfrm>
              <a:off x="5737345" y="3404691"/>
              <a:ext cx="42480" cy="305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9529F1-274B-4DE2-B2CF-8384DDF5E5C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28345" y="3395691"/>
                <a:ext cx="60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CAACD49-A8B3-4F98-AA7E-E023AD957551}"/>
                  </a:ext>
                </a:extLst>
              </p14:cNvPr>
              <p14:cNvContentPartPr/>
              <p14:nvPr/>
            </p14:nvContentPartPr>
            <p14:xfrm>
              <a:off x="5739865" y="3961251"/>
              <a:ext cx="23760" cy="466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CAACD49-A8B3-4F98-AA7E-E023AD95755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30865" y="3952251"/>
                <a:ext cx="414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7A7DD1-D278-4989-874F-B75A91E39C34}"/>
                  </a:ext>
                </a:extLst>
              </p14:cNvPr>
              <p14:cNvContentPartPr/>
              <p14:nvPr/>
            </p14:nvContentPartPr>
            <p14:xfrm>
              <a:off x="5781985" y="4626171"/>
              <a:ext cx="9360" cy="407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7A7DD1-D278-4989-874F-B75A91E39C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72985" y="4617171"/>
                <a:ext cx="270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FC0C0F4-8CB8-4006-B76A-EFAC94E17E60}"/>
                  </a:ext>
                </a:extLst>
              </p14:cNvPr>
              <p14:cNvContentPartPr/>
              <p14:nvPr/>
            </p14:nvContentPartPr>
            <p14:xfrm>
              <a:off x="5811505" y="5251131"/>
              <a:ext cx="46800" cy="489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FC0C0F4-8CB8-4006-B76A-EFAC94E17E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02505" y="5242131"/>
                <a:ext cx="644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A31380-563A-4BCB-A6AB-7428C493BAC7}"/>
                  </a:ext>
                </a:extLst>
              </p14:cNvPr>
              <p14:cNvContentPartPr/>
              <p14:nvPr/>
            </p14:nvContentPartPr>
            <p14:xfrm>
              <a:off x="5860825" y="5854131"/>
              <a:ext cx="7920" cy="383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A31380-563A-4BCB-A6AB-7428C493BAC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51825" y="5845131"/>
                <a:ext cx="255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49A96A-50D1-44FE-B1AD-318EABC3FC5C}"/>
                  </a:ext>
                </a:extLst>
              </p14:cNvPr>
              <p14:cNvContentPartPr/>
              <p14:nvPr/>
            </p14:nvContentPartPr>
            <p14:xfrm>
              <a:off x="5880265" y="6413931"/>
              <a:ext cx="30600" cy="291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49A96A-50D1-44FE-B1AD-318EABC3FC5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71265" y="6404931"/>
                <a:ext cx="48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326B56F-3874-44A2-8549-5C0453A4E920}"/>
                  </a:ext>
                </a:extLst>
              </p14:cNvPr>
              <p14:cNvContentPartPr/>
              <p14:nvPr/>
            </p14:nvContentPartPr>
            <p14:xfrm>
              <a:off x="5848585" y="602091"/>
              <a:ext cx="1839240" cy="647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326B56F-3874-44A2-8549-5C0453A4E9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839585" y="593091"/>
                <a:ext cx="18568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EA5CE87-71BC-444B-8E4C-FA3BEE77AB6D}"/>
                  </a:ext>
                </a:extLst>
              </p14:cNvPr>
              <p14:cNvContentPartPr/>
              <p14:nvPr/>
            </p14:nvContentPartPr>
            <p14:xfrm>
              <a:off x="630745" y="1948131"/>
              <a:ext cx="1040760" cy="226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EA5CE87-71BC-444B-8E4C-FA3BEE77AB6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1745" y="1939131"/>
                <a:ext cx="1058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FEB24FD-4508-475F-B986-FD551AA0B91C}"/>
                  </a:ext>
                </a:extLst>
              </p14:cNvPr>
              <p14:cNvContentPartPr/>
              <p14:nvPr/>
            </p14:nvContentPartPr>
            <p14:xfrm>
              <a:off x="3484105" y="1841931"/>
              <a:ext cx="396720" cy="322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FEB24FD-4508-475F-B986-FD551AA0B91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75105" y="1832931"/>
                <a:ext cx="414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8DFC36B-2FD7-4866-9760-CA133742320E}"/>
                  </a:ext>
                </a:extLst>
              </p14:cNvPr>
              <p14:cNvContentPartPr/>
              <p14:nvPr/>
            </p14:nvContentPartPr>
            <p14:xfrm>
              <a:off x="1955905" y="1908891"/>
              <a:ext cx="1398960" cy="5486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8DFC36B-2FD7-4866-9760-CA13374232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946905" y="1899891"/>
                <a:ext cx="14166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20D5DE1-D1A6-4C1E-AB66-CF019311C881}"/>
                  </a:ext>
                </a:extLst>
              </p14:cNvPr>
              <p14:cNvContentPartPr/>
              <p14:nvPr/>
            </p14:nvContentPartPr>
            <p14:xfrm>
              <a:off x="788425" y="2397411"/>
              <a:ext cx="266760" cy="376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20D5DE1-D1A6-4C1E-AB66-CF019311C88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9425" y="2388411"/>
                <a:ext cx="2844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26F825B-93DB-4B09-8D6D-B62199AE199F}"/>
                  </a:ext>
                </a:extLst>
              </p14:cNvPr>
              <p14:cNvContentPartPr/>
              <p14:nvPr/>
            </p14:nvContentPartPr>
            <p14:xfrm>
              <a:off x="888865" y="3094731"/>
              <a:ext cx="160920" cy="286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26F825B-93DB-4B09-8D6D-B62199AE199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9865" y="3085731"/>
                <a:ext cx="178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4611B68-E374-4B4B-8650-E693391EE2D0}"/>
                  </a:ext>
                </a:extLst>
              </p14:cNvPr>
              <p14:cNvContentPartPr/>
              <p14:nvPr/>
            </p14:nvContentPartPr>
            <p14:xfrm>
              <a:off x="1163545" y="2586411"/>
              <a:ext cx="1046520" cy="234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4611B68-E374-4B4B-8650-E693391EE2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54545" y="2577411"/>
                <a:ext cx="1064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0F70BC4-BB89-4957-9E22-14160BA481E4}"/>
                  </a:ext>
                </a:extLst>
              </p14:cNvPr>
              <p14:cNvContentPartPr/>
              <p14:nvPr/>
            </p14:nvContentPartPr>
            <p14:xfrm>
              <a:off x="3722065" y="2568411"/>
              <a:ext cx="166320" cy="67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0F70BC4-BB89-4957-9E22-14160BA481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13065" y="2559411"/>
                <a:ext cx="1839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AB8196A-33A2-4954-9011-C984F7553729}"/>
                  </a:ext>
                </a:extLst>
              </p14:cNvPr>
              <p14:cNvContentPartPr/>
              <p14:nvPr/>
            </p14:nvContentPartPr>
            <p14:xfrm>
              <a:off x="3345865" y="2597571"/>
              <a:ext cx="214560" cy="65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AB8196A-33A2-4954-9011-C984F755372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36865" y="2588571"/>
                <a:ext cx="232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D889308-0963-4E9D-9493-669DB23E55BB}"/>
                  </a:ext>
                </a:extLst>
              </p14:cNvPr>
              <p14:cNvContentPartPr/>
              <p14:nvPr/>
            </p14:nvContentPartPr>
            <p14:xfrm>
              <a:off x="2641705" y="2534571"/>
              <a:ext cx="543600" cy="288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D889308-0963-4E9D-9493-669DB23E55B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632705" y="2525571"/>
                <a:ext cx="561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84EA4B9-8D2F-42D2-BD1E-77F71A0B856B}"/>
                  </a:ext>
                </a:extLst>
              </p14:cNvPr>
              <p14:cNvContentPartPr/>
              <p14:nvPr/>
            </p14:nvContentPartPr>
            <p14:xfrm>
              <a:off x="4010425" y="2434851"/>
              <a:ext cx="522000" cy="377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84EA4B9-8D2F-42D2-BD1E-77F71A0B856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01425" y="2425851"/>
                <a:ext cx="5396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2E89D82-771D-44C5-9757-7731B085A177}"/>
                  </a:ext>
                </a:extLst>
              </p14:cNvPr>
              <p14:cNvContentPartPr/>
              <p14:nvPr/>
            </p14:nvContentPartPr>
            <p14:xfrm>
              <a:off x="6428185" y="2682891"/>
              <a:ext cx="138960" cy="343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2E89D82-771D-44C5-9757-7731B085A17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19185" y="2673891"/>
                <a:ext cx="1566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F56ADD4-90FC-4FD0-926E-03E18BAC0FCC}"/>
                  </a:ext>
                </a:extLst>
              </p14:cNvPr>
              <p14:cNvContentPartPr/>
              <p14:nvPr/>
            </p14:nvContentPartPr>
            <p14:xfrm>
              <a:off x="6316585" y="1339011"/>
              <a:ext cx="4226400" cy="11415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F56ADD4-90FC-4FD0-926E-03E18BAC0FC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07585" y="1330011"/>
                <a:ext cx="424404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DC90BFA-EDD5-4CCA-81D0-B20B16318279}"/>
                  </a:ext>
                </a:extLst>
              </p14:cNvPr>
              <p14:cNvContentPartPr/>
              <p14:nvPr/>
            </p14:nvContentPartPr>
            <p14:xfrm>
              <a:off x="251305" y="4025331"/>
              <a:ext cx="905040" cy="345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DC90BFA-EDD5-4CCA-81D0-B20B1631827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2305" y="4016331"/>
                <a:ext cx="9226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1F5E59D-D307-46A4-A250-2A76D8382444}"/>
                  </a:ext>
                </a:extLst>
              </p14:cNvPr>
              <p14:cNvContentPartPr/>
              <p14:nvPr/>
            </p14:nvContentPartPr>
            <p14:xfrm>
              <a:off x="1398625" y="3895371"/>
              <a:ext cx="880560" cy="4975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1F5E59D-D307-46A4-A250-2A76D83824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89625" y="3886371"/>
                <a:ext cx="8982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3C2BFD1-278F-4857-8F11-AF4FB1737CF0}"/>
                  </a:ext>
                </a:extLst>
              </p14:cNvPr>
              <p14:cNvContentPartPr/>
              <p14:nvPr/>
            </p14:nvContentPartPr>
            <p14:xfrm>
              <a:off x="2396545" y="3956931"/>
              <a:ext cx="667440" cy="2876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3C2BFD1-278F-4857-8F11-AF4FB1737CF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387545" y="3947931"/>
                <a:ext cx="685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68F3FB3-DE46-414B-AE7D-0C2261329949}"/>
                  </a:ext>
                </a:extLst>
              </p14:cNvPr>
              <p14:cNvContentPartPr/>
              <p14:nvPr/>
            </p14:nvContentPartPr>
            <p14:xfrm>
              <a:off x="3273865" y="3784851"/>
              <a:ext cx="967320" cy="4694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68F3FB3-DE46-414B-AE7D-0C226132994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64865" y="3775851"/>
                <a:ext cx="9849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AF176D3-C0C7-46D5-9ED0-FE1D6E81EF4D}"/>
                  </a:ext>
                </a:extLst>
              </p14:cNvPr>
              <p14:cNvContentPartPr/>
              <p14:nvPr/>
            </p14:nvContentPartPr>
            <p14:xfrm>
              <a:off x="940705" y="4477851"/>
              <a:ext cx="281520" cy="3924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AF176D3-C0C7-46D5-9ED0-FE1D6E81EF4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1705" y="4468851"/>
                <a:ext cx="2991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90C0AB6-2F57-4FB2-906C-7817566C5B9A}"/>
                  </a:ext>
                </a:extLst>
              </p14:cNvPr>
              <p14:cNvContentPartPr/>
              <p14:nvPr/>
            </p14:nvContentPartPr>
            <p14:xfrm>
              <a:off x="1013785" y="5636691"/>
              <a:ext cx="142560" cy="3542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90C0AB6-2F57-4FB2-906C-7817566C5B9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4785" y="5627691"/>
                <a:ext cx="1602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93CD9F1-5540-413C-BB38-45E85C2E69F5}"/>
                  </a:ext>
                </a:extLst>
              </p14:cNvPr>
              <p14:cNvContentPartPr/>
              <p14:nvPr/>
            </p14:nvContentPartPr>
            <p14:xfrm>
              <a:off x="2742865" y="4670451"/>
              <a:ext cx="408960" cy="3722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93CD9F1-5540-413C-BB38-45E85C2E69F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33865" y="4661451"/>
                <a:ext cx="4266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2A892CD-E62B-45A8-964D-F040118FB6F8}"/>
                  </a:ext>
                </a:extLst>
              </p14:cNvPr>
              <p14:cNvContentPartPr/>
              <p14:nvPr/>
            </p14:nvContentPartPr>
            <p14:xfrm>
              <a:off x="1459465" y="4739571"/>
              <a:ext cx="1142280" cy="317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2A892CD-E62B-45A8-964D-F040118FB6F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450465" y="4730571"/>
                <a:ext cx="11599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27EBDEF-0C64-44A6-9293-653FAD59C2A3}"/>
                  </a:ext>
                </a:extLst>
              </p14:cNvPr>
              <p14:cNvContentPartPr/>
              <p14:nvPr/>
            </p14:nvContentPartPr>
            <p14:xfrm>
              <a:off x="1338865" y="5310531"/>
              <a:ext cx="651960" cy="1663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27EBDEF-0C64-44A6-9293-653FAD59C2A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29865" y="5301531"/>
                <a:ext cx="669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6E84D18-96C2-416B-A499-F449AAA2E1B6}"/>
                  </a:ext>
                </a:extLst>
              </p14:cNvPr>
              <p14:cNvContentPartPr/>
              <p14:nvPr/>
            </p14:nvContentPartPr>
            <p14:xfrm>
              <a:off x="2700385" y="5173371"/>
              <a:ext cx="262440" cy="3862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6E84D18-96C2-416B-A499-F449AAA2E1B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691385" y="5164371"/>
                <a:ext cx="280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C18D600-CA6B-43BF-9D9C-0772B76068DE}"/>
                  </a:ext>
                </a:extLst>
              </p14:cNvPr>
              <p14:cNvContentPartPr/>
              <p14:nvPr/>
            </p14:nvContentPartPr>
            <p14:xfrm>
              <a:off x="2158945" y="5156091"/>
              <a:ext cx="419040" cy="3690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C18D600-CA6B-43BF-9D9C-0772B76068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149945" y="5147091"/>
                <a:ext cx="436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A914B60-E174-40B3-B5D5-9EA035746BD0}"/>
                  </a:ext>
                </a:extLst>
              </p14:cNvPr>
              <p14:cNvContentPartPr/>
              <p14:nvPr/>
            </p14:nvContentPartPr>
            <p14:xfrm>
              <a:off x="3121945" y="5129451"/>
              <a:ext cx="1316160" cy="3474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A914B60-E174-40B3-B5D5-9EA035746BD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112945" y="5120451"/>
                <a:ext cx="1333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ECDDA2F-7415-4AD0-BC29-08C856C1C122}"/>
                  </a:ext>
                </a:extLst>
              </p14:cNvPr>
              <p14:cNvContentPartPr/>
              <p14:nvPr/>
            </p14:nvContentPartPr>
            <p14:xfrm>
              <a:off x="6377425" y="3518811"/>
              <a:ext cx="795600" cy="3146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ECDDA2F-7415-4AD0-BC29-08C856C1C12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368425" y="3509811"/>
                <a:ext cx="8132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A9181E0-E12A-4910-96FD-251750240135}"/>
                  </a:ext>
                </a:extLst>
              </p14:cNvPr>
              <p14:cNvContentPartPr/>
              <p14:nvPr/>
            </p14:nvContentPartPr>
            <p14:xfrm>
              <a:off x="7623745" y="3393171"/>
              <a:ext cx="1017720" cy="5878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A9181E0-E12A-4910-96FD-2517502401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614745" y="3384171"/>
                <a:ext cx="103536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256ED37-1E69-4536-9583-8D674139821E}"/>
                  </a:ext>
                </a:extLst>
              </p14:cNvPr>
              <p14:cNvContentPartPr/>
              <p14:nvPr/>
            </p14:nvContentPartPr>
            <p14:xfrm>
              <a:off x="6319465" y="4184451"/>
              <a:ext cx="290880" cy="4294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256ED37-1E69-4536-9583-8D674139821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310465" y="4175451"/>
                <a:ext cx="308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7D2A32F-1B50-40E6-A13D-9C413E95D0B3}"/>
                  </a:ext>
                </a:extLst>
              </p14:cNvPr>
              <p14:cNvContentPartPr/>
              <p14:nvPr/>
            </p14:nvContentPartPr>
            <p14:xfrm>
              <a:off x="6409465" y="5376051"/>
              <a:ext cx="214560" cy="5346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7D2A32F-1B50-40E6-A13D-9C413E95D0B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400465" y="5367051"/>
                <a:ext cx="2322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DFEC647-A1C8-4768-9735-DC57B502A79A}"/>
                  </a:ext>
                </a:extLst>
              </p14:cNvPr>
              <p14:cNvContentPartPr/>
              <p14:nvPr/>
            </p14:nvContentPartPr>
            <p14:xfrm>
              <a:off x="560905" y="1041291"/>
              <a:ext cx="18720" cy="1519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DFEC647-A1C8-4768-9735-DC57B502A79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51905" y="1032291"/>
                <a:ext cx="36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4E1B800-7061-4B92-B04F-B1E3F7CB565A}"/>
                  </a:ext>
                </a:extLst>
              </p14:cNvPr>
              <p14:cNvContentPartPr/>
              <p14:nvPr/>
            </p14:nvContentPartPr>
            <p14:xfrm>
              <a:off x="7247545" y="4275171"/>
              <a:ext cx="688320" cy="3261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4E1B800-7061-4B92-B04F-B1E3F7CB565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38545" y="4266171"/>
                <a:ext cx="7059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AB58EA9-8EF7-42F7-90E7-E459189AF05E}"/>
                  </a:ext>
                </a:extLst>
              </p14:cNvPr>
              <p14:cNvContentPartPr/>
              <p14:nvPr/>
            </p14:nvContentPartPr>
            <p14:xfrm>
              <a:off x="8219185" y="4364451"/>
              <a:ext cx="624240" cy="1602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AB58EA9-8EF7-42F7-90E7-E459189AF05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210185" y="4355451"/>
                <a:ext cx="641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D38B512-ACE4-4625-8BC4-F7F5D24B52CD}"/>
                  </a:ext>
                </a:extLst>
              </p14:cNvPr>
              <p14:cNvContentPartPr/>
              <p14:nvPr/>
            </p14:nvContentPartPr>
            <p14:xfrm>
              <a:off x="10820905" y="4176531"/>
              <a:ext cx="56160" cy="60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D38B512-ACE4-4625-8BC4-F7F5D24B52C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811905" y="4167531"/>
                <a:ext cx="73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34E6387-7307-4686-A99D-85254AA706D1}"/>
                  </a:ext>
                </a:extLst>
              </p14:cNvPr>
              <p14:cNvContentPartPr/>
              <p14:nvPr/>
            </p14:nvContentPartPr>
            <p14:xfrm>
              <a:off x="10678705" y="4442211"/>
              <a:ext cx="219600" cy="1522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34E6387-7307-4686-A99D-85254AA706D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69705" y="4433211"/>
                <a:ext cx="237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C6BAF00-4D92-42E7-B13B-13EC8E5E53C7}"/>
                  </a:ext>
                </a:extLst>
              </p14:cNvPr>
              <p14:cNvContentPartPr/>
              <p14:nvPr/>
            </p14:nvContentPartPr>
            <p14:xfrm>
              <a:off x="9082825" y="4057371"/>
              <a:ext cx="1423080" cy="451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C6BAF00-4D92-42E7-B13B-13EC8E5E53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073825" y="4048371"/>
                <a:ext cx="14407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B67FAEF-6D3B-40F4-B508-13DF1A56B708}"/>
                  </a:ext>
                </a:extLst>
              </p14:cNvPr>
              <p14:cNvContentPartPr/>
              <p14:nvPr/>
            </p14:nvContentPartPr>
            <p14:xfrm>
              <a:off x="934585" y="584091"/>
              <a:ext cx="353520" cy="1983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B67FAEF-6D3B-40F4-B508-13DF1A56B70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5585" y="575091"/>
                <a:ext cx="371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EA7C3C1-0BF6-44CD-AE3B-AF4B08BDA48D}"/>
                  </a:ext>
                </a:extLst>
              </p14:cNvPr>
              <p14:cNvContentPartPr/>
              <p14:nvPr/>
            </p14:nvContentPartPr>
            <p14:xfrm>
              <a:off x="7268425" y="4680891"/>
              <a:ext cx="2048040" cy="8301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EA7C3C1-0BF6-44CD-AE3B-AF4B08BDA48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59425" y="4671891"/>
                <a:ext cx="20656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64C7E01-7487-4AE4-948E-B0885219CC41}"/>
                  </a:ext>
                </a:extLst>
              </p14:cNvPr>
              <p14:cNvContentPartPr/>
              <p14:nvPr/>
            </p14:nvContentPartPr>
            <p14:xfrm>
              <a:off x="1396105" y="1064331"/>
              <a:ext cx="322560" cy="1861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64C7E01-7487-4AE4-948E-B0885219CC4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360105" y="992331"/>
                <a:ext cx="394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7B315FE-AC39-45AD-878B-2A727D686850}"/>
                  </a:ext>
                </a:extLst>
              </p14:cNvPr>
              <p14:cNvContentPartPr/>
              <p14:nvPr/>
            </p14:nvContentPartPr>
            <p14:xfrm>
              <a:off x="979225" y="860211"/>
              <a:ext cx="785160" cy="8175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7B315FE-AC39-45AD-878B-2A727D68685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0225" y="851211"/>
                <a:ext cx="802800" cy="8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540790-4DD2-4BFB-BD20-D297DC9341EF}"/>
                  </a:ext>
                </a:extLst>
              </p14:cNvPr>
              <p14:cNvContentPartPr/>
              <p14:nvPr/>
            </p14:nvContentPartPr>
            <p14:xfrm>
              <a:off x="235105" y="2528811"/>
              <a:ext cx="1021680" cy="29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540790-4DD2-4BFB-BD20-D297DC934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05" y="2519811"/>
                <a:ext cx="1039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28C583-B7B1-4006-8BE9-0C7B34D176C2}"/>
                  </a:ext>
                </a:extLst>
              </p14:cNvPr>
              <p14:cNvContentPartPr/>
              <p14:nvPr/>
            </p14:nvContentPartPr>
            <p14:xfrm>
              <a:off x="288385" y="893331"/>
              <a:ext cx="1366920" cy="144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28C583-B7B1-4006-8BE9-0C7B34D1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85" y="884331"/>
                <a:ext cx="1384560" cy="14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DA19DA8-2B2F-486F-8BB3-FB8FF6435C47}"/>
                  </a:ext>
                </a:extLst>
              </p14:cNvPr>
              <p14:cNvContentPartPr/>
              <p14:nvPr/>
            </p14:nvContentPartPr>
            <p14:xfrm>
              <a:off x="2481865" y="1967571"/>
              <a:ext cx="2015640" cy="577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DA19DA8-2B2F-486F-8BB3-FB8FF6435C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2865" y="1958571"/>
                <a:ext cx="20332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73B9380-29A1-4E18-82FB-064B83129EC7}"/>
                  </a:ext>
                </a:extLst>
              </p14:cNvPr>
              <p14:cNvContentPartPr/>
              <p14:nvPr/>
            </p14:nvContentPartPr>
            <p14:xfrm>
              <a:off x="2542345" y="3322611"/>
              <a:ext cx="1477800" cy="354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73B9380-29A1-4E18-82FB-064B83129E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3345" y="3313611"/>
                <a:ext cx="14954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497F05-EA49-41E3-A332-DFDE403ADB0B}"/>
                  </a:ext>
                </a:extLst>
              </p14:cNvPr>
              <p14:cNvContentPartPr/>
              <p14:nvPr/>
            </p14:nvContentPartPr>
            <p14:xfrm>
              <a:off x="3791545" y="4021011"/>
              <a:ext cx="308160" cy="193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497F05-EA49-41E3-A332-DFDE403ADB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2545" y="4012011"/>
                <a:ext cx="325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D37FBAE-0796-453E-AB27-308E9D1B316F}"/>
                  </a:ext>
                </a:extLst>
              </p14:cNvPr>
              <p14:cNvContentPartPr/>
              <p14:nvPr/>
            </p14:nvContentPartPr>
            <p14:xfrm>
              <a:off x="2276305" y="3834891"/>
              <a:ext cx="1230840" cy="592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D37FBAE-0796-453E-AB27-308E9D1B31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7305" y="3825891"/>
                <a:ext cx="12484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022B8BB-1CFE-4A99-8A61-06696ABF7B29}"/>
                  </a:ext>
                </a:extLst>
              </p14:cNvPr>
              <p14:cNvContentPartPr/>
              <p14:nvPr/>
            </p14:nvContentPartPr>
            <p14:xfrm>
              <a:off x="4755625" y="1833291"/>
              <a:ext cx="2377080" cy="401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022B8BB-1CFE-4A99-8A61-06696ABF7B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6625" y="1824291"/>
                <a:ext cx="23947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CB61F0-7673-40D8-ACDC-266EBDC147C1}"/>
                  </a:ext>
                </a:extLst>
              </p14:cNvPr>
              <p14:cNvContentPartPr/>
              <p14:nvPr/>
            </p14:nvContentPartPr>
            <p14:xfrm>
              <a:off x="6246025" y="2613051"/>
              <a:ext cx="318600" cy="258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CB61F0-7673-40D8-ACDC-266EBDC147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7025" y="2604051"/>
                <a:ext cx="336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6B4B1E-B317-4E48-910E-4CFC3BAF014B}"/>
                  </a:ext>
                </a:extLst>
              </p14:cNvPr>
              <p14:cNvContentPartPr/>
              <p14:nvPr/>
            </p14:nvContentPartPr>
            <p14:xfrm>
              <a:off x="2451985" y="2632491"/>
              <a:ext cx="3458880" cy="472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6B4B1E-B317-4E48-910E-4CFC3BAF01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2985" y="2623491"/>
                <a:ext cx="34765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1D327F6-D2D4-45F3-B3C0-B76EDB60C3C8}"/>
                  </a:ext>
                </a:extLst>
              </p14:cNvPr>
              <p14:cNvContentPartPr/>
              <p14:nvPr/>
            </p14:nvContentPartPr>
            <p14:xfrm>
              <a:off x="6852625" y="2537811"/>
              <a:ext cx="1155240" cy="303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1D327F6-D2D4-45F3-B3C0-B76EDB60C3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3625" y="2528811"/>
                <a:ext cx="1172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307972-C675-441A-A278-27A0DD2E6D26}"/>
                  </a:ext>
                </a:extLst>
              </p14:cNvPr>
              <p14:cNvContentPartPr/>
              <p14:nvPr/>
            </p14:nvContentPartPr>
            <p14:xfrm>
              <a:off x="4653025" y="3941811"/>
              <a:ext cx="667080" cy="276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307972-C675-441A-A278-27A0DD2E6D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4025" y="3932811"/>
                <a:ext cx="6847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D91174-9136-4EA3-9590-3CC0A4B47400}"/>
                  </a:ext>
                </a:extLst>
              </p14:cNvPr>
              <p14:cNvContentPartPr/>
              <p14:nvPr/>
            </p14:nvContentPartPr>
            <p14:xfrm>
              <a:off x="5539345" y="3928491"/>
              <a:ext cx="1569960" cy="320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D91174-9136-4EA3-9590-3CC0A4B474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0345" y="3919491"/>
                <a:ext cx="1587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AE45F90-A115-4AF8-8C39-5687B79CA754}"/>
                  </a:ext>
                </a:extLst>
              </p14:cNvPr>
              <p14:cNvContentPartPr/>
              <p14:nvPr/>
            </p14:nvContentPartPr>
            <p14:xfrm>
              <a:off x="7452025" y="3861531"/>
              <a:ext cx="795960" cy="420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AE45F90-A115-4AF8-8C39-5687B79CA7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3025" y="3852531"/>
                <a:ext cx="8136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0523FBB-B3F7-4763-9633-E0FEB6F22942}"/>
                  </a:ext>
                </a:extLst>
              </p14:cNvPr>
              <p14:cNvContentPartPr/>
              <p14:nvPr/>
            </p14:nvContentPartPr>
            <p14:xfrm>
              <a:off x="5061625" y="4528971"/>
              <a:ext cx="1082160" cy="272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0523FBB-B3F7-4763-9633-E0FEB6F229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2625" y="4519971"/>
                <a:ext cx="1099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2E5CE7-3E4B-492D-B2B9-BD02BC2DCA74}"/>
                  </a:ext>
                </a:extLst>
              </p14:cNvPr>
              <p14:cNvContentPartPr/>
              <p14:nvPr/>
            </p14:nvContentPartPr>
            <p14:xfrm>
              <a:off x="6399385" y="4505931"/>
              <a:ext cx="908280" cy="282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2E5CE7-3E4B-492D-B2B9-BD02BC2DCA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90385" y="4496931"/>
                <a:ext cx="925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BCBD3CA-BC81-4569-9940-B236C71DDDE8}"/>
                  </a:ext>
                </a:extLst>
              </p14:cNvPr>
              <p14:cNvContentPartPr/>
              <p14:nvPr/>
            </p14:nvContentPartPr>
            <p14:xfrm>
              <a:off x="7583425" y="4472091"/>
              <a:ext cx="718920" cy="452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BCBD3CA-BC81-4569-9940-B236C71DDD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74425" y="4463091"/>
                <a:ext cx="736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EB72A33-7B78-4E7C-B83D-A949AFD8E6A1}"/>
                  </a:ext>
                </a:extLst>
              </p14:cNvPr>
              <p14:cNvContentPartPr/>
              <p14:nvPr/>
            </p14:nvContentPartPr>
            <p14:xfrm>
              <a:off x="2378545" y="738891"/>
              <a:ext cx="5082120" cy="885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EB72A33-7B78-4E7C-B83D-A949AFD8E6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9545" y="729891"/>
                <a:ext cx="509976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6FCB442-0360-4B5F-8CB2-DEB7F7E12D67}"/>
                  </a:ext>
                </a:extLst>
              </p14:cNvPr>
              <p14:cNvContentPartPr/>
              <p14:nvPr/>
            </p14:nvContentPartPr>
            <p14:xfrm>
              <a:off x="4488505" y="3316851"/>
              <a:ext cx="965880" cy="212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6FCB442-0360-4B5F-8CB2-DEB7F7E12D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79505" y="3307851"/>
                <a:ext cx="983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4CE8DCC-A0CB-4227-B483-9E2703FF7F6D}"/>
                  </a:ext>
                </a:extLst>
              </p14:cNvPr>
              <p14:cNvContentPartPr/>
              <p14:nvPr/>
            </p14:nvContentPartPr>
            <p14:xfrm>
              <a:off x="5790985" y="3251331"/>
              <a:ext cx="1307160" cy="398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4CE8DCC-A0CB-4227-B483-9E2703FF7F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81985" y="3242331"/>
                <a:ext cx="1324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F8BB0B4-18B3-44AE-AB00-3050FA8DEDF6}"/>
                  </a:ext>
                </a:extLst>
              </p14:cNvPr>
              <p14:cNvContentPartPr/>
              <p14:nvPr/>
            </p14:nvContentPartPr>
            <p14:xfrm>
              <a:off x="4885585" y="5054571"/>
              <a:ext cx="1930320" cy="354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F8BB0B4-18B3-44AE-AB00-3050FA8DED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76585" y="5045571"/>
                <a:ext cx="1947960" cy="37188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08308B4B-4611-4F87-97D4-EE95E8625BF3}"/>
              </a:ext>
            </a:extLst>
          </p:cNvPr>
          <p:cNvSpPr/>
          <p:nvPr/>
        </p:nvSpPr>
        <p:spPr>
          <a:xfrm>
            <a:off x="6699564" y="5733266"/>
            <a:ext cx="5269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Practice Link:</a:t>
            </a:r>
            <a:endParaRPr lang="en-IN" dirty="0">
              <a:highlight>
                <a:srgbClr val="FFFF00"/>
              </a:highlight>
              <a:hlinkClick r:id="rId42"/>
            </a:endParaRPr>
          </a:p>
          <a:p>
            <a:r>
              <a:rPr lang="en-IN" dirty="0">
                <a:hlinkClick r:id="rId42"/>
              </a:rPr>
              <a:t>https://practice.geeksforgeeks.org/problems/implement-stack-using-linked-list/1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Balanced Parenthesis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36FDC0-FB15-4A99-8FC2-CDAF35755F63}"/>
                  </a:ext>
                </a:extLst>
              </p14:cNvPr>
              <p14:cNvContentPartPr/>
              <p14:nvPr/>
            </p14:nvContentPartPr>
            <p14:xfrm>
              <a:off x="362185" y="825291"/>
              <a:ext cx="174240" cy="31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36FDC0-FB15-4A99-8FC2-CDAF35755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85" y="816291"/>
                <a:ext cx="1918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DD6843-A40E-4DE0-937A-7B6795C86623}"/>
                  </a:ext>
                </a:extLst>
              </p14:cNvPr>
              <p14:cNvContentPartPr/>
              <p14:nvPr/>
            </p14:nvContentPartPr>
            <p14:xfrm>
              <a:off x="365065" y="1319211"/>
              <a:ext cx="158760" cy="43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DD6843-A40E-4DE0-937A-7B6795C866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065" y="1310211"/>
                <a:ext cx="1764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E2A9FB-31C0-45FA-A6C8-29D27F5ED4C2}"/>
                  </a:ext>
                </a:extLst>
              </p14:cNvPr>
              <p14:cNvContentPartPr/>
              <p14:nvPr/>
            </p14:nvContentPartPr>
            <p14:xfrm>
              <a:off x="1131505" y="2842371"/>
              <a:ext cx="165960" cy="387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E2A9FB-31C0-45FA-A6C8-29D27F5ED4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505" y="2833371"/>
                <a:ext cx="183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4966FE4-FF9E-43C2-B454-92E0DC9BD183}"/>
                  </a:ext>
                </a:extLst>
              </p14:cNvPr>
              <p14:cNvContentPartPr/>
              <p14:nvPr/>
            </p14:nvContentPartPr>
            <p14:xfrm>
              <a:off x="1290985" y="816651"/>
              <a:ext cx="251640" cy="213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4966FE4-FF9E-43C2-B454-92E0DC9BD1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1985" y="807651"/>
                <a:ext cx="269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E2D9EA-62AC-4263-86D0-0707E0A151CF}"/>
                  </a:ext>
                </a:extLst>
              </p14:cNvPr>
              <p14:cNvContentPartPr/>
              <p14:nvPr/>
            </p14:nvContentPartPr>
            <p14:xfrm>
              <a:off x="1433545" y="1359531"/>
              <a:ext cx="314640" cy="194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E2D9EA-62AC-4263-86D0-0707E0A151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4545" y="1350531"/>
                <a:ext cx="332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C00367-7789-4ADF-AB1E-D28DAC4F8650}"/>
                  </a:ext>
                </a:extLst>
              </p14:cNvPr>
              <p14:cNvContentPartPr/>
              <p14:nvPr/>
            </p14:nvContentPartPr>
            <p14:xfrm>
              <a:off x="1436065" y="1909971"/>
              <a:ext cx="229320" cy="219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C00367-7789-4ADF-AB1E-D28DAC4F86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7065" y="1900971"/>
                <a:ext cx="246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D6306D0-604E-4DE7-9262-D574B22070A5}"/>
                  </a:ext>
                </a:extLst>
              </p14:cNvPr>
              <p14:cNvContentPartPr/>
              <p14:nvPr/>
            </p14:nvContentPartPr>
            <p14:xfrm>
              <a:off x="300625" y="1947771"/>
              <a:ext cx="713520" cy="1329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D6306D0-604E-4DE7-9262-D574B22070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625" y="1938771"/>
                <a:ext cx="73116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F96EF9A-DEC9-47E0-B7B9-F80C8D15220B}"/>
                  </a:ext>
                </a:extLst>
              </p14:cNvPr>
              <p14:cNvContentPartPr/>
              <p14:nvPr/>
            </p14:nvContentPartPr>
            <p14:xfrm>
              <a:off x="1445785" y="2390211"/>
              <a:ext cx="350640" cy="275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F96EF9A-DEC9-47E0-B7B9-F80C8D1522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6785" y="2381211"/>
                <a:ext cx="368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4B711B-B114-4C60-B6FF-4232B10ACABA}"/>
                  </a:ext>
                </a:extLst>
              </p14:cNvPr>
              <p14:cNvContentPartPr/>
              <p14:nvPr/>
            </p14:nvContentPartPr>
            <p14:xfrm>
              <a:off x="861505" y="3353211"/>
              <a:ext cx="25200" cy="115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4B711B-B114-4C60-B6FF-4232B10ACA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2505" y="3344211"/>
                <a:ext cx="428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BA41B7D-B8F9-4EE5-AB67-62EFDBE9B5EC}"/>
                  </a:ext>
                </a:extLst>
              </p14:cNvPr>
              <p14:cNvContentPartPr/>
              <p14:nvPr/>
            </p14:nvContentPartPr>
            <p14:xfrm>
              <a:off x="1148785" y="3323691"/>
              <a:ext cx="255240" cy="165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BA41B7D-B8F9-4EE5-AB67-62EFDBE9B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9785" y="3314691"/>
                <a:ext cx="272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B783916-3267-4918-A3AC-319AB118EC1F}"/>
                  </a:ext>
                </a:extLst>
              </p14:cNvPr>
              <p14:cNvContentPartPr/>
              <p14:nvPr/>
            </p14:nvContentPartPr>
            <p14:xfrm>
              <a:off x="1411225" y="2859291"/>
              <a:ext cx="475560" cy="344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B783916-3267-4918-A3AC-319AB118EC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02225" y="2850291"/>
                <a:ext cx="493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06A9D6-42A0-4BC1-A3F3-0CED3EB82F7D}"/>
                  </a:ext>
                </a:extLst>
              </p14:cNvPr>
              <p14:cNvContentPartPr/>
              <p14:nvPr/>
            </p14:nvContentPartPr>
            <p14:xfrm>
              <a:off x="272185" y="4699251"/>
              <a:ext cx="1665360" cy="1238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06A9D6-42A0-4BC1-A3F3-0CED3EB82F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185" y="4690251"/>
                <a:ext cx="1683000" cy="1255680"/>
              </a:xfrm>
              <a:prstGeom prst="rect">
                <a:avLst/>
              </a:prstGeom>
            </p:spPr>
          </p:pic>
        </mc:Fallback>
      </mc:AlternateContent>
      <p:sp>
        <p:nvSpPr>
          <p:cNvPr id="263" name="TextBox 262">
            <a:extLst>
              <a:ext uri="{FF2B5EF4-FFF2-40B4-BE49-F238E27FC236}">
                <a16:creationId xmlns:a16="http://schemas.microsoft.com/office/drawing/2014/main" id="{1309C21A-EC66-4024-BDC0-D8295A6818E2}"/>
              </a:ext>
            </a:extLst>
          </p:cNvPr>
          <p:cNvSpPr txBox="1"/>
          <p:nvPr/>
        </p:nvSpPr>
        <p:spPr>
          <a:xfrm>
            <a:off x="167669" y="6230800"/>
            <a:ext cx="2962671" cy="3693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Property of this list: LIFO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EB3944E-18AE-4228-AF98-55CEEBE47ED7}"/>
                  </a:ext>
                </a:extLst>
              </p14:cNvPr>
              <p14:cNvContentPartPr/>
              <p14:nvPr/>
            </p14:nvContentPartPr>
            <p14:xfrm>
              <a:off x="299905" y="1834011"/>
              <a:ext cx="240120" cy="136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EB3944E-18AE-4228-AF98-55CEEBE47E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0905" y="1825011"/>
                <a:ext cx="257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0C6F465-83DE-4459-9424-8E8440179DDB}"/>
                  </a:ext>
                </a:extLst>
              </p14:cNvPr>
              <p14:cNvContentPartPr/>
              <p14:nvPr/>
            </p14:nvContentPartPr>
            <p14:xfrm>
              <a:off x="756745" y="1286091"/>
              <a:ext cx="241200" cy="537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0C6F465-83DE-4459-9424-8E8440179D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7745" y="1277091"/>
                <a:ext cx="2588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C68BE08-A684-4D50-8F24-32637E21675E}"/>
                  </a:ext>
                </a:extLst>
              </p14:cNvPr>
              <p14:cNvContentPartPr/>
              <p14:nvPr/>
            </p14:nvContentPartPr>
            <p14:xfrm>
              <a:off x="364345" y="3461571"/>
              <a:ext cx="1589400" cy="10962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C68BE08-A684-4D50-8F24-32637E2167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345" y="3452571"/>
                <a:ext cx="160704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7D57992A-9C98-4339-8958-BE94F0246894}"/>
                  </a:ext>
                </a:extLst>
              </p14:cNvPr>
              <p14:cNvContentPartPr/>
              <p14:nvPr/>
            </p14:nvContentPartPr>
            <p14:xfrm>
              <a:off x="2770225" y="49131"/>
              <a:ext cx="9402840" cy="681516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7D57992A-9C98-4339-8958-BE94F0246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1225" y="40131"/>
                <a:ext cx="9420480" cy="68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Types of Expressions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719D49-CA4C-4AA4-9029-DE089A20B2B5}"/>
                  </a:ext>
                </a:extLst>
              </p14:cNvPr>
              <p14:cNvContentPartPr/>
              <p14:nvPr/>
            </p14:nvContentPartPr>
            <p14:xfrm>
              <a:off x="137835" y="855900"/>
              <a:ext cx="1854360" cy="56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719D49-CA4C-4AA4-9029-DE089A20B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35" y="846900"/>
                <a:ext cx="18720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F4AEC53-5005-41E7-A5D5-36EF3330EC45}"/>
                  </a:ext>
                </a:extLst>
              </p14:cNvPr>
              <p14:cNvContentPartPr/>
              <p14:nvPr/>
            </p14:nvContentPartPr>
            <p14:xfrm>
              <a:off x="6088635" y="2359980"/>
              <a:ext cx="502920" cy="128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F4AEC53-5005-41E7-A5D5-36EF3330EC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635" y="2350980"/>
                <a:ext cx="520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78AFC8-5E7D-434F-88DE-398AA03E7F8B}"/>
                  </a:ext>
                </a:extLst>
              </p14:cNvPr>
              <p14:cNvContentPartPr/>
              <p14:nvPr/>
            </p14:nvContentPartPr>
            <p14:xfrm>
              <a:off x="2377395" y="549540"/>
              <a:ext cx="9190800" cy="17352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78AFC8-5E7D-434F-88DE-398AA03E7F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8395" y="540540"/>
                <a:ext cx="9208441" cy="17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55DE3769-02F5-4282-B0AA-BDAB93494ACC}"/>
                  </a:ext>
                </a:extLst>
              </p14:cNvPr>
              <p14:cNvContentPartPr/>
              <p14:nvPr/>
            </p14:nvContentPartPr>
            <p14:xfrm>
              <a:off x="82755" y="2564100"/>
              <a:ext cx="11834280" cy="371052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55DE3769-02F5-4282-B0AA-BDAB93494A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55" y="2555100"/>
                <a:ext cx="11851920" cy="37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Types of Expressions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000486-C76F-4D28-905E-360E33C8DC7E}"/>
                  </a:ext>
                </a:extLst>
              </p14:cNvPr>
              <p14:cNvContentPartPr/>
              <p14:nvPr/>
            </p14:nvContentPartPr>
            <p14:xfrm>
              <a:off x="379035" y="866700"/>
              <a:ext cx="1518480" cy="76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000486-C76F-4D28-905E-360E33C8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35" y="857700"/>
                <a:ext cx="153612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D59756-5A83-437E-8073-87D219DBEEF5}"/>
                  </a:ext>
                </a:extLst>
              </p14:cNvPr>
              <p14:cNvContentPartPr/>
              <p14:nvPr/>
            </p14:nvContentPartPr>
            <p14:xfrm>
              <a:off x="3487995" y="1086660"/>
              <a:ext cx="292320" cy="29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D59756-5A83-437E-8073-87D219DBEE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8995" y="1077660"/>
                <a:ext cx="309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A35D05-CCD9-47AD-82E2-660456AD6266}"/>
                  </a:ext>
                </a:extLst>
              </p14:cNvPr>
              <p14:cNvContentPartPr/>
              <p14:nvPr/>
            </p14:nvContentPartPr>
            <p14:xfrm>
              <a:off x="2486115" y="1029420"/>
              <a:ext cx="716040" cy="37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A35D05-CCD9-47AD-82E2-660456AD6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7115" y="1020420"/>
                <a:ext cx="7336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A9DBC1-D31A-46A1-A806-89C96E7646DE}"/>
                  </a:ext>
                </a:extLst>
              </p14:cNvPr>
              <p14:cNvContentPartPr/>
              <p14:nvPr/>
            </p14:nvContentPartPr>
            <p14:xfrm>
              <a:off x="4330755" y="1044900"/>
              <a:ext cx="327240" cy="15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A9DBC1-D31A-46A1-A806-89C96E7646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1755" y="1035900"/>
                <a:ext cx="344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039EC4B-AD45-4DB8-90BA-3E45930AFC74}"/>
                  </a:ext>
                </a:extLst>
              </p14:cNvPr>
              <p14:cNvContentPartPr/>
              <p14:nvPr/>
            </p14:nvContentPartPr>
            <p14:xfrm>
              <a:off x="4965075" y="781380"/>
              <a:ext cx="6755040" cy="622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039EC4B-AD45-4DB8-90BA-3E45930AF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6075" y="772380"/>
                <a:ext cx="67726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0DB8F4D-C12E-4EAA-8FC4-74BDDBEE13BE}"/>
                  </a:ext>
                </a:extLst>
              </p14:cNvPr>
              <p14:cNvContentPartPr/>
              <p14:nvPr/>
            </p14:nvContentPartPr>
            <p14:xfrm>
              <a:off x="2028195" y="1940580"/>
              <a:ext cx="361800" cy="312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0DB8F4D-C12E-4EAA-8FC4-74BDDBEE13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9195" y="1931580"/>
                <a:ext cx="3794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F4DA493-978C-48F1-B583-52DE89CD0CF4}"/>
                  </a:ext>
                </a:extLst>
              </p14:cNvPr>
              <p14:cNvContentPartPr/>
              <p14:nvPr/>
            </p14:nvContentPartPr>
            <p14:xfrm>
              <a:off x="3115755" y="1960380"/>
              <a:ext cx="188640" cy="277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F4DA493-978C-48F1-B583-52DE89CD0C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6755" y="1951380"/>
                <a:ext cx="206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F916CA8-21EB-46B0-AFBB-2B669D5C8A95}"/>
                  </a:ext>
                </a:extLst>
              </p14:cNvPr>
              <p14:cNvContentPartPr/>
              <p14:nvPr/>
            </p14:nvContentPartPr>
            <p14:xfrm>
              <a:off x="4457115" y="2030940"/>
              <a:ext cx="393840" cy="128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F916CA8-21EB-46B0-AFBB-2B669D5C8A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48115" y="2021940"/>
                <a:ext cx="411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937ED-B13A-4745-B713-7E59E4B94BAA}"/>
                  </a:ext>
                </a:extLst>
              </p14:cNvPr>
              <p14:cNvContentPartPr/>
              <p14:nvPr/>
            </p14:nvContentPartPr>
            <p14:xfrm>
              <a:off x="3468555" y="1895940"/>
              <a:ext cx="697320" cy="2880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937ED-B13A-4745-B713-7E59E4B94B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9555" y="1886940"/>
                <a:ext cx="714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8AA7145-760B-4E14-8D3B-081421BBF1E0}"/>
                  </a:ext>
                </a:extLst>
              </p14:cNvPr>
              <p14:cNvContentPartPr/>
              <p14:nvPr/>
            </p14:nvContentPartPr>
            <p14:xfrm>
              <a:off x="2569995" y="2000700"/>
              <a:ext cx="303840" cy="258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8AA7145-760B-4E14-8D3B-081421BBF1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0995" y="1991700"/>
                <a:ext cx="321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20CE2BF-A7E6-499E-A3E7-0897F51C893A}"/>
                  </a:ext>
                </a:extLst>
              </p14:cNvPr>
              <p14:cNvContentPartPr/>
              <p14:nvPr/>
            </p14:nvContentPartPr>
            <p14:xfrm>
              <a:off x="6273675" y="1750500"/>
              <a:ext cx="56520" cy="445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20CE2BF-A7E6-499E-A3E7-0897F51C89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675" y="1741500"/>
                <a:ext cx="741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6AF4A68-EFAF-4CA6-A8FE-C62C763B598D}"/>
                  </a:ext>
                </a:extLst>
              </p14:cNvPr>
              <p14:cNvContentPartPr/>
              <p14:nvPr/>
            </p14:nvContentPartPr>
            <p14:xfrm>
              <a:off x="6504435" y="1661940"/>
              <a:ext cx="896040" cy="531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6AF4A68-EFAF-4CA6-A8FE-C62C763B59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5435" y="1652940"/>
                <a:ext cx="9136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E2C439-C5C2-47F6-A5C1-6E5FE245BF13}"/>
                  </a:ext>
                </a:extLst>
              </p14:cNvPr>
              <p14:cNvContentPartPr/>
              <p14:nvPr/>
            </p14:nvContentPartPr>
            <p14:xfrm>
              <a:off x="5431275" y="1840860"/>
              <a:ext cx="606960" cy="286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E2C439-C5C2-47F6-A5C1-6E5FE245BF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22275" y="1831860"/>
                <a:ext cx="624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CD122C5-CFE6-4634-A6C6-800AE4D35840}"/>
                  </a:ext>
                </a:extLst>
              </p14:cNvPr>
              <p14:cNvContentPartPr/>
              <p14:nvPr/>
            </p14:nvContentPartPr>
            <p14:xfrm>
              <a:off x="4411395" y="2519460"/>
              <a:ext cx="559080" cy="185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CD122C5-CFE6-4634-A6C6-800AE4D358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2395" y="2510460"/>
                <a:ext cx="576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8A9001C-57A1-41FD-BE59-6D3A72A82B56}"/>
                  </a:ext>
                </a:extLst>
              </p14:cNvPr>
              <p14:cNvContentPartPr/>
              <p14:nvPr/>
            </p14:nvContentPartPr>
            <p14:xfrm>
              <a:off x="7070715" y="2394900"/>
              <a:ext cx="561960" cy="383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8A9001C-57A1-41FD-BE59-6D3A72A82B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1715" y="2385900"/>
                <a:ext cx="5796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9A612AD-3180-47B3-81FC-D3A0D2D170AE}"/>
                  </a:ext>
                </a:extLst>
              </p14:cNvPr>
              <p14:cNvContentPartPr/>
              <p14:nvPr/>
            </p14:nvContentPartPr>
            <p14:xfrm>
              <a:off x="5408955" y="2322540"/>
              <a:ext cx="1431720" cy="529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9A612AD-3180-47B3-81FC-D3A0D2D170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9955" y="2313540"/>
                <a:ext cx="14493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7519EF9-D598-4E58-A0D3-E8D8F5F51E16}"/>
                  </a:ext>
                </a:extLst>
              </p14:cNvPr>
              <p14:cNvContentPartPr/>
              <p14:nvPr/>
            </p14:nvContentPartPr>
            <p14:xfrm>
              <a:off x="4569075" y="3253500"/>
              <a:ext cx="443160" cy="213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7519EF9-D598-4E58-A0D3-E8D8F5F51E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0075" y="3244500"/>
                <a:ext cx="460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494D0E7-BC52-42A8-852C-FAD3F708A517}"/>
                  </a:ext>
                </a:extLst>
              </p14:cNvPr>
              <p14:cNvContentPartPr/>
              <p14:nvPr/>
            </p14:nvContentPartPr>
            <p14:xfrm>
              <a:off x="5392035" y="3239820"/>
              <a:ext cx="280080" cy="3056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494D0E7-BC52-42A8-852C-FAD3F708A5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83035" y="3230820"/>
                <a:ext cx="297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91DFCC7-66F0-42FC-84D8-3B936C43CA37}"/>
                  </a:ext>
                </a:extLst>
              </p14:cNvPr>
              <p14:cNvContentPartPr/>
              <p14:nvPr/>
            </p14:nvContentPartPr>
            <p14:xfrm>
              <a:off x="5921955" y="3270060"/>
              <a:ext cx="162000" cy="2091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91DFCC7-66F0-42FC-84D8-3B936C43CA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12955" y="3261060"/>
                <a:ext cx="179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6F05F1D-3393-4D32-81A6-96DCF789612C}"/>
                  </a:ext>
                </a:extLst>
              </p14:cNvPr>
              <p14:cNvContentPartPr/>
              <p14:nvPr/>
            </p14:nvContentPartPr>
            <p14:xfrm>
              <a:off x="7351875" y="3167100"/>
              <a:ext cx="284040" cy="2422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6F05F1D-3393-4D32-81A6-96DCF78961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2875" y="3158100"/>
                <a:ext cx="301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0B44D86-F07F-4D14-989E-C65744355228}"/>
                  </a:ext>
                </a:extLst>
              </p14:cNvPr>
              <p14:cNvContentPartPr/>
              <p14:nvPr/>
            </p14:nvContentPartPr>
            <p14:xfrm>
              <a:off x="6250275" y="3156300"/>
              <a:ext cx="259560" cy="2970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0B44D86-F07F-4D14-989E-C657443552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1275" y="3147300"/>
                <a:ext cx="277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78FC68A-9AE2-4911-9D85-9707782DE7C9}"/>
                  </a:ext>
                </a:extLst>
              </p14:cNvPr>
              <p14:cNvContentPartPr/>
              <p14:nvPr/>
            </p14:nvContentPartPr>
            <p14:xfrm>
              <a:off x="6725475" y="3184020"/>
              <a:ext cx="426240" cy="264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78FC68A-9AE2-4911-9D85-9707782DE7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16475" y="3175020"/>
                <a:ext cx="4438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9BD14AA-2FB4-4E8B-A6D7-D8FB401C6430}"/>
                  </a:ext>
                </a:extLst>
              </p14:cNvPr>
              <p14:cNvContentPartPr/>
              <p14:nvPr/>
            </p14:nvContentPartPr>
            <p14:xfrm>
              <a:off x="2222235" y="2373660"/>
              <a:ext cx="1873080" cy="10418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9BD14AA-2FB4-4E8B-A6D7-D8FB401C64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13235" y="2364660"/>
                <a:ext cx="1890720" cy="10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21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1656</TotalTime>
  <Words>73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Stack</vt:lpstr>
      <vt:lpstr>Stack ADT -&gt; Abstract Data Type</vt:lpstr>
      <vt:lpstr>Implementation using Array</vt:lpstr>
      <vt:lpstr>Implementation using Linked Lists</vt:lpstr>
      <vt:lpstr>Balanced Parenthesis</vt:lpstr>
      <vt:lpstr>Types of Expressions</vt:lpstr>
      <vt:lpstr>Types of Expressions</vt:lpstr>
      <vt:lpstr>Expression Evaluation</vt:lpstr>
      <vt:lpstr>Expression Evaluation</vt:lpstr>
      <vt:lpstr>Expression Conversion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310</cp:revision>
  <dcterms:created xsi:type="dcterms:W3CDTF">2020-04-22T15:02:33Z</dcterms:created>
  <dcterms:modified xsi:type="dcterms:W3CDTF">2022-05-10T13:24:48Z</dcterms:modified>
</cp:coreProperties>
</file>