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367" r:id="rId3"/>
    <p:sldId id="371" r:id="rId4"/>
    <p:sldId id="379" r:id="rId5"/>
    <p:sldId id="373" r:id="rId6"/>
    <p:sldId id="380" r:id="rId7"/>
    <p:sldId id="385" r:id="rId8"/>
    <p:sldId id="381" r:id="rId9"/>
    <p:sldId id="382" r:id="rId10"/>
    <p:sldId id="372" r:id="rId11"/>
    <p:sldId id="374" r:id="rId12"/>
    <p:sldId id="376" r:id="rId13"/>
    <p:sldId id="386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0:05.32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342 710 500 0,'0'0'172'16,"0"0"-121"-16,0 0 66 15,0 0 5-15,0 0-50 16,0 0-31-16,-14-43-14 16,34 23-16-16,11-6 8 15,14-2-3-15,0 0-14 16,6-1 8-16,-20 3-5 16,-3 9 3-16,-14 2 12 15,3 6-10-15,-17 4 19 16,7 2-8-16,-7 3-15 15,0 0 9-15,0 0-15 0,0 0-9 16,0 0 4-16,0 14-12 16,0 18 17-16,0 5 1 15,0 2 2-15,0 2 2 16,0-1-5-16,0-3 0 16,0 1 0-16,0-4 3 15,0-4-3-15,0-6 0 16,0-9-12-16,0-7 11 15,0-5-12-15,0 0 11 16,0-1 0-16,-14-2-7 0,-10 3 9 16,-4 0 5-1,-3 0-2-15,0-3 5 16,11 0-6-16,-4 0-2 0,17 0 2 16,0 0 0-16,7 0-2 15,0 0 0-15,0 0-2 16,0 0-1-16,65-6-14 15,42-23 17-15,34-7 0 16,-10 1-13-16,-11 6-73 16,-48 11-74-16,-27 0-47 15,-28 4-56-15,-3-1-224 16</inkml:trace>
  <inkml:trace contextRef="#ctx0" brushRef="#br0" timeOffset="463">943 35 368 0,'0'0'98'0,"0"0"26"16,0 0 7-16,0 0-39 15,-282-40-60-15,200 40 1 16,-8 31-12-16,1 10 26 15,10 10-8-15,-4 14-20 16,25 16 5-16,0 16-13 16,3 15-10-16,20 8 11 15,11 1-11-15,17-3 0 16,7 3 1-16,21-9 1 0,41-16-3 16,3-21 0-16,18-29 3 15,-1-23 5-15,-3-21-8 16,24-2 0-16,11-20 16 15,20-25-14-15,-10-18 17 16,-4-8 10-16,-24-7 26 16,-6-2 10-16,-25-3-26 15,-13 1 2-15,-15-2-3 16,-16-2-22-16,-21 1-4 16,0-1-7-16,-27 3-3 15,-32 9-4-15,-17 11-2 16,-13 15-2-16,-7 16-7 15,-7 11-52-15,-1 19-26 0,15 2-70 16,7 17-134-16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0:35.5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0 500 485 0,'0'0'203'16,"0"0"-71"-16,0 0-9 15,0 0 10-15,0 0-69 0,0 0-18 16,0-94-13-16,0 94-32 16,0 0-1-16,0 8-10 15,0 24 10-15,0 7-8 16,17 4 14-16,-3-3-6 16,0 1 0-16,3-5 5 15,-3-7-12-15,-1-11 7 16,5-10-22-16,-18-6 6 15,13-2 10-15,-13 0 6 16,14-25 12-16,10-13-9 16,-3-4 6-16,10 2-9 15,-18 3 0-15,1 11 5 16,-14 9 0-16,11 9-3 0,-11 2-2 16,6 6 0-1,1 0-3-15,7 0-16 0,10 8 17 16,4 10-5-16,3-2-6 15,-4-1-4-15,-3-3 12 16,-3-8-21-16,-4-4 25 16,-10 0-9-16,0 0 10 15,-7 0-4-15,7-8 10 16,-7-17-4-16,0-7-1 16,0-2 4-16,0-1-3 15,-7 4 3-15,-7 11-4 16,-10 6 9-16,3 6-6 15,14 4 1-15,7 4-5 16,0 0-5-16,0 0 1 0,0 20 0 16,0 9 1-16,0-1 1 15,7-2-17-15,14 0 13 16,17-9-12-16,0-3 3 16,-1-5 15-16,-2-6-16 15,-4-3 0-15,-11 0 13 16,-2 0 2-16,-5-8 1 15,1-16 2-15,3-4 2 16,-10-1 3-16,-7-2-3 16,0 5 1-16,0 6 19 15,0 6-9-15,0 5 17 16,0 9-13-16,0-3-16 16,0 3-3-16,0 6-7 0,0 22 7 15,-7 15-6 1,7 1 10-16,0-5-5 0,7-1 1 15,38-7-5-15,-1-8 1 16,15-12 4-16,-1-11-9 16,-6 0-74-16,-7 0-131 15,-14-16-212-15</inkml:trace>
  <inkml:trace contextRef="#ctx0" brushRef="#br0" timeOffset="853">1320 363 427 0,'0'0'179'0,"0"0"-104"16,0 0 2-16,0 0 4 15,0 0-59-15,0 0-20 16,52 39 3-16,-28 5-4 0,-10 4 11 16,6 4-12-16,4-1 0 15,-3 1 7-15,-4-7-4 16,-3-10-1-16,-7-13 1 16,0-13 2-16,0-6 1 15,-7-3 4-15,17 0 1 16,-10-12 94-16,13-28-74 15,11-11-9-15,0-6 8 16,4 0-29-16,2 5 17 16,-6 15-18-16,-10 8 8 15,-21 18-7-15,0 8-1 16,7 3-4-16,-7 0 0 16,17 14-17-16,-3 18 21 0,10 2 0 15,3-5 0-15,-3-4-4 16,-3-5 4-16,3-5-4 15,-3-7-3-15,-7-5 9 16,10-3-2-16,3 0 5 16,4-8-1-16,7-21 11 15,-11-8-13-15,-3 0 4 16,-3-3 14-16,-4 3-17 16,-3 2 7-16,-7 9-10 15,-7 10 1-15,0 4-6 16,0 9 3-16,0 3-3 15,0 0-42-15,7 0-134 16,0 23 40-16,10 8-91 16,-3-2-91-16</inkml:trace>
  <inkml:trace contextRef="#ctx0" brushRef="#br0" timeOffset="1844">2379 460 274 0,'0'0'174'15,"0"0"-36"-15,0 0-32 16,0 0 16-16,0 0-43 16,0 0-13-16,-20-126-17 15,6 123-3-15,4 1-36 16,-4 2 2-16,-7 0-20 16,4 0 8-16,3 20 0 15,-6 11 0-15,-4 10 1 0,10 1-1 16,-3 3 0-16,17-1-8 15,0-10 7-15,0-9-21 16,0-11-30-16,0-8 27 16,10-6-8-16,4 0 33 15,-1 0 5-15,-6-14-5 16,11-12 15-16,-5-2-13 16,1-1-2-16,-4-2 4 15,-3 5 2-15,7 3-3 16,-14 6 11-16,7 6-14 15,-7 7 37-15,0 4-11 16,0 0-22-16,0 0-4 0,0 15-38 16,0 19 38-16,0 13 0 15,0-8 3-15,0-2 5 16,24-8-8-16,-10-9-4 16,6-9 4-16,4-5-3 15,-3-6 3-15,3 0 15 16,-3 0-11-16,3-15 8 15,-4-7-8-15,5-4-3 16,-5-3 10-16,11-3-8 16,-10 6 17-16,-4 5-19 15,-3 3 8-15,-7 12-4 16,-7 6-5-16,6 0-13 16,-6 0 13-16,7 6-16 0,-7 15 8 15,0 1 2-15,0-2 6 16,7 0 0-16,-7-3 2 15,10-8-1-15,-10-3-2 16,7-1 6-16,-7-5-5 16,7 0 0-16,7 0 5 15,-7 0 3-15,24 0-7 16,0-8 6-16,-4-9-5 16,11-3 0-16,-7 8-2 15,-17 4 0-15,6 5 5 16,-9 3-15-16,9 0 10 15,4 0-1-15,-3 3-7 16,0 7 4-16,3 2 3 16,-10 0-2-16,10-6-5 0,-4-4 5 15,-6-2 3-15,10 0 0 16,7-11 10-16,-4-23-6 16,4-10-2-16,-3-7 22 15,-11-9-8-15,-3-8 32 16,-14-1-12-16,0-2-2 15,0 8 21-15,-7 14-43 16,-7 20 22-16,-3 15-3 16,10 9-25-16,0 5-11 15,0 17 5-15,1 34-1 16,6 23-6-16,-7 7 9 16,7-8-2-16,0-4 0 15,13-8-14-15,25-16-5 0,-3-8-58 16,2-13-29-16,1-10-41 15,-17-12-71-15,-4-2-41 16,-17 0-124-16</inkml:trace>
  <inkml:trace contextRef="#ctx0" brushRef="#br0" timeOffset="1998">3115 368 296 0,'0'0'147'0,"0"0"-16"16,0 0-24-16,0 0-84 0,0 0-15 15,0 0-8 1,148-43 21-16,-52 32-21 0,7 0-118 16,-20 2-147-16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8:39.93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224 200 512 0,'0'0'265'16,"0"0"-114"-16,0 0-63 15,0 0 25-15,-38-157-6 16,38 139-64-16,31 10 16 16,7-4-39-16,-4 7-15 15,-3 5 24-15,-7 0-16 16,-3 0-11-16,-1 37 6 16,-10 32 6-16,-10 14 6 15,0 14-16-15,0 17-3 16,0 0 10-16,-10 7 2 0,10-1-13 15,0-6 0-15,0-5 12 16,24-24-10-16,14-24-2 16,0-27 0-16,-4-23-9 15,11-11 17-15,7 0-8 16,-1-37 0-16,11-9 15 16,-17-11-12-16,-18-1-3 15,-20 2 0-15,-7-1 0 16,-7 5 12-16,-51 3-12 15,-18 4 0-15,-20 11 5 16,-7 5-23-16,-7 15 16 16,-11 2-1-16,11 12-14 0,35 0-1 15,33 0 16-15,32 0 2 16,10 0-20-16,0 0 10 16,31-8-12-16,52-10 9 15,40-10-6-15,35-3 29 16,-3-1-10-16,-7 6 0 15,-28 15-45-15,-34 5-56 16,-24 6-55-16,-27 0 4 16,-18 6-55-16,-10 19-207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8:40.47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771 577 525 0,'0'0'164'16,"0"0"-58"-16,0 0-28 15,0 0 26-15,0 0-33 0,0 0-19 16,-231-163 32 0,180 123-60-16,-1-3 16 0,-6-3-20 15,6 0-10-15,-3-5 7 16,14 5-17-16,-4 3 0 16,14 6 1-16,7 5 7 15,17 13-8-15,7 8 0 16,0 7-10-16,0 4 3 15,24 0 0-15,4 22 7 16,10 28-11-16,-21 7 21 16,-17 26-10-16,0 11 0 15,-24 3 8-15,-28 4-14 16,0-19 6-16,8-4 0 16,6-32-11-16,24-15 18 15,7-14-7-15,7-14 0 0,0-3-5 16,7 0-9-1,45-29 3-15,30-14 11 0,15-14 12 16,6 0-4-16,-14 6-8 16,-24 13 0-16,-13 13 10 15,-14 13-16-15,-24 12 6 16,-8 0-108-16,-6 0-91 16,0 17-102-16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8:42.2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564 257 588 0,'0'0'167'0,"0"0"-9"15,-134-172-66-15,103 135 29 16,17 9-31-16,0 10-43 16,14 16 24-16,0 2-71 15,0 34 0-15,0 34 1 0,0 35 7 16,0 20 13-16,0 11-12 15,0 10-5-15,0 4 8 16,0-2-9 0,0-14-3-16,0-9 0 0,0-15 16 15,0-13-16-15,0-24 0 16,0-22 6-16,21-15-16 16,10-14 10-16,3-14 0 15,21-6-2-15,4-9 12 16,6-40-1-16,11-10-9 15,-18-4 6-15,-20-12-9 16,-24 10 3-16,-14-7 0 0,-21 3-4 16,-61 6-12-1,-15 6 14-15,-23 12-14 0,-4 7 0 16,11 13 6-16,10 11 0 16,13 10 10-16,46 4-9 15,16 0 11-15,28-2-2 16,0-4 0-16,7-9-27 15,44-1 20-15,15-10-7 16,30 6 14-16,-7 8-6 16,25 7 6-16,-4 5-31 15,0 0-133-15,3 0-90 16,-33 0-140-16</inkml:trace>
  <inkml:trace contextRef="#ctx0" brushRef="#br0" timeOffset="305">1124 683 439 0,'0'0'143'0,"0"0"-29"16,0 0-19-16,0 0-32 16,0 0 14-16,0 0-48 15,0 0 8-15,-51-32-13 16,44 32-21-16,7 0 15 15,0 0-18-15,0 0 0 16,0 0-10-16,0 0 22 16,0 6-12-16,7-2 0 0,10-2 7 15,-10-2-2-15,0 0-5 16,-7 0 2-16,0 3-5 16,0-3-9-16,0 3-17 15,0-1-34-15,0 4-95 16,0-6-104-16</inkml:trace>
  <inkml:trace contextRef="#ctx0" brushRef="#br0" timeOffset="425">1124 683 440 0</inkml:trace>
  <inkml:trace contextRef="#ctx0" brushRef="#br0" timeOffset="1086">1124 683 440 0,'231'-89'147'0,"-231"78"-15"0,0 5 13 0,0 6-74 16,0 0-12-16,0 0-50 16,7 6 9-16,10 26-14 15,3 10-2-15,-2 10-1 16,-5 5 16-16,-6 6-10 16,7-9-7-16,-7-5 0 15,-7-24 10-15,10-11-11 16,-10-7 1-16,0-7 0 15,7 0 28-15,-7-21-22 16,7-19-1-16,-7 2-5 0,7-6 4 16,17 0-2-16,-10 13-2 15,-1 5 0-15,5 6-2 16,-12 15 10-16,8 5-11 16,7 0 3-16,10 0-3 15,0 11-4-15,-4 15 7 16,11 0 0-16,-7-7-4 15,3-4 7-15,-3-4-5 16,0-5 2-16,-10-6-5 16,3 0 2-16,-17-6 3 15,7-20 0-15,-8 1 2 16,-6-1 11-16,0-14-13 16,0 1 1-16,0-2 11 15,-13-5-2-15,-1 16-10 0,-3 6 0 16,10 15 18-16,0 9-9 15,7 0-14-15,-14 9 5 16,14 31-1-16,0 15-7 16,0-1 8-16,0-3 0 15,28-11-8-15,10-9 14 16,6-14-7-16,1-8 1 16,-7-9-2-16,0 0-9 15,-11-6 11-15,-3-19 0 16,-10-7 7-16,0-5 5 15,-14-9-12-15,0 1 0 16,0 2 8-16,0 11 6 16,0 12-13-16,-7 9 2 0,7 11 4 15,0 0-6-15,0 0-1 16,0 31 0-16,7 12 1 16,24-4-7-16,0-1 6 15,3-6 0-15,4-6-3 16,7-7 3-16,-8-1-5 15,-9-10-30-15,3-5-110 16,-24-3-7-16,0 0-84 16</inkml:trace>
  <inkml:trace contextRef="#ctx0" brushRef="#br0" timeOffset="1273">2393 583 13 0,'0'0'353'16,"0"0"-194"-1,0 0-43-15,0 0-11 0,0 0-18 16,0 0-80-16,-38 20-5 16,25 38 13-16,-18 7-4 15,17 0-10-15,0-7-1 16,7-15-44-16,7-3-84 16,0-21-369-16</inkml:trace>
  <inkml:trace contextRef="#ctx0" brushRef="#br0" timeOffset="1694">2734 223 524 0,'0'0'162'0,"0"0"-24"16,0 0-30-16,0 0-57 15,0 0-8-15,0 0-40 16,0 79 26-16,0-1 34 16,0-4-57-16,0 1 12 15,0-4-17-15,0-8 13 16,0-12-9-16,6-13-5 16,12-13 0-16,-5-5-10 15,1-14-30-15,3-6-59 0,-3 0-23 16,0 0-15-16,10-23 43 15,-24-9 42-15,0 1 48 16,0-3-9-16,-17 2 12 16,-18 1 1-16,-3 0 3 15,1 11 3-15,6-4 35 16,10 15-10-16,7-4 3 16,7 10 22-16,7 1-39 15,0 2-1-15,21 0-16 16,44-7 0-16,32-1 7 15,9-1-7-15,-9 1-202 16</inkml:trace>
  <inkml:trace contextRef="#ctx0" brushRef="#br0" timeOffset="2263">3311 754 500 0,'0'0'111'16,"0"0"-79"-16,0 0 21 15,0 0 11-15,282-59-12 16,-162 47 5-16,-10 0-49 16,-13 4 8-16,-28-4-1 15,-25 1-8-15,-30-3 21 16,0-5 6-16,-14 1-15 15,0-9 30-15,-28 9-46 16,-27-8 11-16,-3 2 4 0,-1 4-10 16,8 6 7-16,13 8-14 15,7-5 7-15,17 11-2 16,7-3-6-16,7 3 0 16,0 0 0-16,21 0-13 15,34 22 13-15,10 4 0 16,18 4 6-16,6-4-4 15,-3 7 2-15,-3 2-4 16,-8-1 0-16,-16-3 10 16,-28 1-10-16,-24-7 0 15,-7 1 1-15,-31 6-14 16,-35-7 9-16,-16 1-118 16,-8-3-196-16</inkml:trace>
  <inkml:trace contextRef="#ctx0" brushRef="#br0" timeOffset="3117">4714 274 214 0,'0'0'623'0,"0"0"-490"16,0 0-41-16,0 0 19 16,0 0-31-16,0 0-63 0,-52-57 4 15,90 97-20-15,4 17 17 16,-5 6 11-16,-6 7-25 16,-10 3 19-16,-4 7-15 15,-10-11-1-15,0-9 2 16,-7-15-7-16,0-13-2 15,0-15 0-15,0-17 16 16,0 0-16-16,0 0 14 16,0-17-12-16,0-15 11 15,0-2-11-15,0-11-2 16,7 7 0-16,0-4 8 16,17 7-8-16,-4 12 0 0,4 10-10 15,4 5-4-15,17 8 2 16,6 0 6-16,11 33-4 15,-3 5-8-15,-15 6 14 16,-6-4-2-16,-24-5 6 16,-14-1-14-16,0-3 10 15,-31-5 4-15,-34 0-11 16,-18-8 8-16,18-10 2 16,3-3 1-16,21-5 0 15,23 0-9-15,18-11 9 16,0-17-3-16,31-7 2 15,41-5-77-15,35-6-4 16,-11 3-5-16,-10 5-29 0,-3 11 54 16,-25 4 18-16,4 2 44 15,-17 8-7-15,0 0 18 16,-18 6-8-16,-20 3-1 16,-7 2 2-16,0 2 21 15,0 0-13-15,0 0 11 16,0 0 22-16,0 21-44 15,-21 9 36-15,-10 16-13 16,4 3-23-16,10-1 20 16,17-5-21-16,0-6 0 15,0-11 2-15,31-12 10 16,13-8-12-16,15-6 4 16,6 0 4-16,4-20 15 15,-11-12-8-15,-20-5 7 16,-7-3 34-16,-24-5-41 0,-7 2 20 15,0-6-30-15,-45 8 9 16,-24 16-27-16,4 5 13 16,7 20-45-16,20 0-71 15,24 9-127-15,14 11-109 16</inkml:trace>
  <inkml:trace contextRef="#ctx0" brushRef="#br0" timeOffset="3862">5876 263 753 0,'0'0'160'0,"0"0"-21"16,0 0-34-16,0 0 7 16,52-158-59-16,-28 152-19 15,-4 6-12-15,5 3-8 16,2 42-14-16,-10 16 0 15,-10 19 8-15,0 9-10 16,-7 6 2-16,0-5 0 16,0-12 8-16,0-15 1 15,0-18-9-15,0-16 0 16,0-15 3-16,0-8-16 16,0-6 13-16,0 0 0 15,0-25-1-15,0-21 9 0,0-9-8 16,-7-1 0-16,-24 1 6 15,4 6-18-15,-4 6 12 16,0 15 0-16,10 16-14 16,14 3 14-16,7 9-5 15,0 0 3-15,0 9-28 16,0 11 17-16,21 4 8 16,24-5 5-16,6-4-20 15,11-10 26-15,3-5-6 16,-6 0 0-16,-1-14 16 15,-13-11-19-15,-7-4 3 16,-24-5 0-16,3-4-2 0,-17-5 20 16,0 3-18-16,0-4 0 15,-31 17 14-15,10 10-15 16,11 5 1-16,-4 12 0 16,7 3-5-16,-13 43 3 15,-4 11 2-15,3 20 0 16,11-8 9-16,3 9-13 15,7-10 4-15,0-3 0 16,0-7-6-16,0-15 18 16,7-18-12-16,17-16 0 15,7-9 7-15,-4 0-1 16,25-9-6-16,-8-22 2 0,1-6-3 16,0-3 15-1,-7 4-14-15,-1 10 0 0,-9 13 9 16,-4 13-21-16,-3 0 12 15,3 0 0-15,-4 26-18 16,4 15 10-16,-10 7 7 16,7-9-44-16,3-1-180 15,14-16-97-15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8:48.59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0 940 576 0,'0'0'120'0,"0"0"4"0,0 0-43 16,0 0-42-1,0 0 39-15,31-166-62 0,14 126 14 16,0-8 1-16,6 2-28 16,-6 7 26-16,-18 7-26 15,-9 6-2-15,-18 3 38 16,0 14-33-16,0 0 7 16,0 7-13-16,0 2-3 15,0 0-8-15,0 20 1 16,0 17 10-16,7 7-3 15,13 0 6-15,4 0-3 16,4-4 0-16,3-3 3 0,-11-6-17 16,-2-2 10-1,-18-6-26-15,0-7 14 0,0-1-68 16,-18-12 22-16,-16-3 40 16,-11 0-40-16,14 0 61 15,0 0-6-15,18-8 7 16,6 2-5-16,0 0 10 15,7 0-5-15,0-2 0 16,0-6 4-16,45-4-4 16,20-21 0-16,17-5 0 15,8-13 10-15,-11-8-1 16,-17-2-6-16,-28 2 32 0,-24 2-11 16,-10 1 50-16,0 1-21 15,-17 7-16 1,-27 8 17-16,9 18-30 0,11 13 16 15,10 12 5-15,14 3-43 16,-7 14-4-16,-3 38 1 16,10 22 1-16,0 9-5 15,0 6 12-15,0-6-7 16,17-7 0-16,4-9 14 16,-14-13-18-16,10-16 4 15,-10-16 0-15,0-10-8 16,0-7 8-16,6-5-3 15,12 0-2-15,12-31 10 16,15-11 1-16,0-7-6 16,-1-3 0-16,1 10 1 0,-15-4 3 15,-9 14-4-15,-4 15 0 16,-10 8 6-16,3 9-24 16,-3 0 15-16,-1 20 3 15,-6 14-17-15,11 9 19 16,-5-9-2-16,-6-2 0 15,17-9 0-15,-10-11-7 16,0-4 7-16,10-8-23 16,3 0 21-16,4-8 0 15,7-18 2-15,-3-9 0 16,9-5 14-16,1-9-16 16,6 6 2-16,-13 7 0 15,0 4-7-15,-17 15 9 0,3 3-2 16,-17 14 0-16,-7 0-11 15,0 0 10-15,7 20-14 16,-7 5 12-16,6 7-13 16,5-10-15-16,-11-4-38 15,7-7 27-15,0-5 0 16,-1-6 33-16,-6 0 0 16,0-7 9-16,0-12 7 15,0-6-2-15,0-1-5 16,0 3 2-16,0 9 12 15,-13 2-7-15,-5 12-7 16,-2 0 5-16,-11 0-14 0,10 32 8 16,-10 17 1-1,4 10 0-15,3 4 7 0,10-5-7 16,7-14 0-16,7-6 0 16,0-14-12-16,0-10 12 15,34-14 0-15,21 0-8 16,-13 0 22-16,13-23-11 15,-21-12-3-15,-3-1 1 16,-17-2 1-16,-7-3 1 16,-7-4-3-16,0 1 0 15,0 2 17-15,-21 14-13 16,-10 11-4-16,4 14 6 16,-11 3-14-16,7 0 8 0,-4 26 0 15,5 14-3-15,5 2 11 16,19-1-9-16,6-3 1 15,0-8 0-15,44-10-12 16,15-11 16-16,3-9-4 16,10 0 3-16,-10 0 9 15,-4-14-8-15,-6-6-4 16,-14-4 10-16,-25-1 20 16,-6-1-8-16,-7 4-2 15,0 4-2-15,0 7-7 16,0 11-12-16,0 0 1 15,0 11-14-15,0 26 7 16,0 8 7-16,7-7 0 16,0 0-1-16,17-10 9 0,-10-7-8 15,3-5 0-15,-3-16 2 16,-7 0-6-16,6 0 4 16,5 0 0-16,-5-6 2 15,8-14 16-15,-11 1-18 16,4-1 0-16,-7 2 3 15,0-2-12-15,0 8 11 16,-7 7-2-16,0 5 0 16,7 0-2-16,3 0 2 15,-3 3-1-15,13 20 1 16,-2 0-13-16,-5-3 13 16,1-6 0-16,17-8-3 15,-4-6 1-15,11 0 2 0,14-13 0 16,-1-20 1-1,1-7-4-15,-14-2 3 0,-7-16 0 16,-24 1 0-16,-7-6 17 16,0 0-17-16,-14 5 0 15,-31 7 10-15,7 14 9 16,7 11-19-16,18 18 13 16,6 2-1-16,-7 6 2 15,4 6-20-15,-4 37 6 16,-7 17 0-16,15 5-10 15,6 10 10-15,0-1 0 16,0-2-9-16,41-9 20 0,14-18-11 16,-4-13 0-1,1-25 10-15,6-7-17 0,1 0 7 16,10-1 0-16,-11-28 6 16,-6-5 5-16,-15-6-11 15,1 2 0-15,-10 1 11 16,-4 0-13-16,-4 11 2 15,5 6 0-15,-12 14-6 16,8 6 7-16,-4 0-1 16,4 6 0-16,-7 14-1 15,-4 6-13-15,-3-3 14 16,-7-9 0-16,0-3 0 16,0-4 9-16,0-5-9 15,0-2 0-15,0 0 9 16,0 0 2-16,0 0-11 0,0-12 0 15,-24-3-1-15,10-4 9 16,-10 8-8-16,17 3 0 16,-14 4 6-16,-3 4-21 15,4 0 15-15,-11 29 0 16,-4 11-15-16,4 11 21 16,18-2-6-16,-5-3 0 15,12-15 3-15,6-5-17 16,0-14 14-16,6-6 0 15,32-6-12-15,7 0 23 16,13-29-11-16,-6-17 0 16,-7-5 13-16,-1-7-9 0,-13-10-4 15,-17-4 0-15,0-2 13 16,-14 0-4-16,0 6 15 16,0 10 2-16,0 26-21 15,0 12 51-15,-21 17-46 16,-10 3-9-16,4 23 14 15,-11 23 1-15,-7 16-14 16,14 2-1-16,17 1 20 16,14 4-22-16,0 8 1 15,38-2 0-15,59 2-12 16,64-11-62-16,49-15-84 16,3-14-217-16</inkml:trace>
  <inkml:trace contextRef="#ctx0" brushRef="#br0" timeOffset="742">3899 486 734 0,'0'0'168'16,"0"0"-77"-16,0 0 42 0,0 0-51 16,0 0-27-1,0 0-1-15,0 0-51 0,0-57-3 16,7 94 6-16,-7 14 1 16,0 1 10-16,0-2-17 15,7-6 0-15,-7-4 4 16,0-20 4-16,17-3-8 15,-17-13 0-15,14-4 9 16,0 0-16-16,10-4 7 16,10-20 0-16,-3-3-6 15,7-5 16-15,-7 7-10 16,-3-1 0-16,3 9 7 0,-11 2-12 16,-3 10 5-16,-3 5 0 15,0 0-13-15,0 0 4 16,10 0 7-16,-4 17-1 15,4 3-27-15,-10 1 26 16,0-3-13-16,3-3 14 16,-3-6-9-16,-7-6 5 15,10-3 7-15,-10 0 0 16,13 0 7-16,-2-9-12 16,2-11 5-16,1-4 0 15,-11 6 7-15,-3-3 4 16,-7 12-11-16,0 7 4 15,0 2 11-15,0 0-30 16,14 8 10-16,-7 21 5 16,17 8-11-16,-4-3 18 0,4-2-7 15,-3-12 0-15,10-5-3 16,-3-10-11-16,9-2-2 16,1-3 16-16,0 0-6 15,-17-12 13-15,3-13-7 16,-11-7 1-16,-13-6 12 15,0-1-2-15,0-4-11 16,-30 0 1-16,-22 9-12 16,0 14 12-16,-6 17-2 15,6 3-11-15,8 17-140 16,13 20-72-16,10 1-247 16</inkml:trace>
  <inkml:trace contextRef="#ctx0" brushRef="#br0" timeOffset="1240">5003 143 677 0,'0'0'189'0,"0"0"-36"16,0 0-46-16,0 0 5 15,0 0-44-15,0 0-26 16,-14-143-19-16,14 151-23 0,0 35 0 16,0 23-2-16,0 11 18 15,0 3-22-15,7-3 6 16,0-5 0-16,10-9-3 16,-3-12 12-16,-14-11-9 15,14-11 0-15,-7-8 6 16,-7-20-19-16,7-1 13 15,-7 0-2-15,0 0-16 16,0 0 18-16,0-25-17 16,0-7 14-16,0-2-20 15,0-1 15-15,-21 5 3 16,-17 4 5-16,0 9-11 16,-6 2 1-16,16 10 10 0,14 5-2 15,-3 0-2-15,17 0-3 16,0 0 7-16,0 2-10 15,38 10-3-15,14-6 18 16,16-6-5-16,-2 0 0 16,-15 0 9-16,1 0-24 15,-7 0-48-15,-1 0-148 16,8-6-90-16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8:50.66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0 693 0,'0'0'146'16,"0"0"-50"-16,0 0-52 0,0 0 10 15,0 0-41-15,0 0 19 16,0 129 41-16,0-66-58 15,0 2 10-15,0-8-4 16,0-6-12-16,0-7 7 16,0-7-16-16,0-11 2 15,0-14-4-15,0-7 8 16,0-5-6-16,0 0 21 16,0 0-18-16,0-17 22 15,0-15-25-15,14-5 5 16,-1-1-4-16,11 5-1 15,-3-5 0-15,-4 10-2 16,11 3 4-16,3 10-8 0,6 11-1 16,5 4-6-1,-4 0 1-15,-1 26-10 0,1 6-6 16,-24 2 25-16,-7 1-18 16,-7 5 12-16,0-8 9 15,-21-7-21-15,-23 1 16 16,-1-12-10-16,0-8-3 15,7-4 16-15,18-2-13 16,2 0 15-16,12 0 0 16,6 0 2-16,0 0-8 15,0 0 6-15,0 0-7 16,6 0 0-16,39-5-14 0,31-6 21 16,6-15 0-16,21-5 6 15,-6-1-12-15,-15-8 6 16,-23 3 0-16,-32-9 9 15,-3 6 1-15,-17 0 0 16,-7 5-4-16,0 7 2 16,-7 8 22-16,-24 12-28 15,4 8 1-15,-4 0-3 16,-7 14 13-16,0 23-13 16,11 15 0-16,3 5 3 15,17-6-6-15,7-8 3 16,0-3 0-16,17-6-4 15,24-2 20-15,14-3-32 16,17-4-12-16,18-11-253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8:51.9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0 720 450 0,'0'0'199'0,"0"0"-61"15,0 0-45 1,0 0-7-16,0 0-47 0,0 0 18 15,20-132-19-15,-2 112-37 16,2-3 44-16,1 7-42 16,10 6-1-16,0 8 0 15,-11 2 6-15,4 0-8 16,4 20 0-16,-11 14 1 16,-3 6-9-16,-14 3 8 15,0 0 0-15,0-6-3 16,0-5 15-16,0-12-12 15,0-9 0-15,0-5 6 16,0-6-9-16,0 0 7 0,0 0 0 16,14-17 6-1,-8-9-4-15,25-14-6 0,0-4 0 16,-3 2 9-16,10-4-12 16,6 3 3-16,-6 9 0 15,-3 8-8-15,-4 9 13 16,-18 15-5-16,4 2 0 15,4 2-12-15,-14 30 0 16,10 11 12-16,-10 8 0 16,-7-8-9-16,0 3 15 15,7-18-6-15,-7-5 0 16,7-11-6-16,0-11-4 0,0-1 10 16,3 0 0-1,11 0-11-15,3-13 22 0,10-18-11 16,-3-3 0-16,7-3 10 15,-11-1-17-15,-3 1 7 16,4-1 0-16,-18 7 15 16,4 9 0-16,-7 10-15 15,-7 6 0-15,0 6 11 16,0 0-22-16,0 32 0 16,0 7 11-16,0 10-11 15,0 3 22-15,0-14-11 16,0-5 0-16,0-13-2 15,7-9-15-15,10-7 15 16,-10-4 2-16,6 0-17 16,8-6 30-16,-4-17-13 0,11-3 0 15,-4-5 13-15,-10-1-16 16,10 1 3-16,-17 2 0 16,-1 6 11-16,-6 9-2 15,0 6-9-15,7 5 0 16,0 3 4-16,-7 0-13 15,7 25 4-15,3 13 5 16,-10 1-12-16,0 2 24 16,7-8-12-16,0-6 0 15,7-16 0-15,10-3-14 16,-3-8 14-16,23 0 0 16,1 0-6-16,13-25 13 0,11-9-7 15,-34-9 0 1,2-9 13-16,-19-11-7 0,-18-2-6 15,0-12 0-15,-11-4-3 16,-33 4 13-16,-1 12-10 16,17 22 0-16,4 15 16 15,11 18-15-15,-1 10-1 16,-3 15-10-16,-4 48-9 16,0 25 22-16,-3 3-3 15,17 1 0-15,7-15 17 16,0-17-25-16,21-11 8 15,41-15 0-15,24-12-14 16,14-18 9-16,3-4 5 0,-7-4 0 16,-24-38 3-1,-3-9-9-15,-24-15 6 0,-18-11 0 16,-20-15 6-16,-7 1 7 16,0 0-9-16,-14 20 24 15,-23 25-28-15,9 23 58 16,4 23-50-16,-4 2-2 15,-3 55-12-15,1 32 12 16,16 8-6-16,14 6 0 16,14-3 12-16,47-5-33 15,5-27-59-15,-8-19-374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5:28.1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context xml:id="ctx1">
      <inkml:inkSource xml:id="inkSrc27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1" timeString="2022-05-03T12:09:39.263"/>
    </inkml:context>
  </inkml:definitions>
  <inkml:trace contextRef="#ctx0" brushRef="#br0">0 1415 783 0,'0'0'202'16,"0"0"-82"-16,0 0 26 15,0 0-44-15,0 0-53 16,0 0 3-16,0-31-42 15,0 42-5-15,0 27 4 16,0 10-7-16,0 9 22 16,10 3-23-16,4 3 7 15,0 3 0-15,10-1-5 16,-10-2-3-16,-1-9 1 16,-6-5-1-16,10-6-17 15,-3-11-87-15,17-9-127 0,-3-12-62 16,16-11-224-16</inkml:trace>
  <inkml:trace contextRef="#ctx0" brushRef="#br0" timeOffset="474">409 1812 318 0,'0'0'359'15,"0"0"-256"-15,0 0 8 16,0 0-51-16,0 0-38 15,0 0-12-15,45-8-7 0,6 8 12 16,15 0 5-16,23 0 4 16,0-6 34-16,-6-2-28 15,0-2 21-15,-18 0-3 16,-27 2-23-16,-18 1 8 16,-13 1-19-16,-7 1 1 15,0-5 56-15,0-3-60 16,-7-1-10-16,-20-1 10 15,-11 1-7-15,7-1 10 16,4 7-14-16,-4-3 1 16,17 8 0-16,4-1 0 15,10 4-1-15,0 0 0 16,0 0 6-16,0 0-19 16,0 0 11-16,37 0 1 15,15 9-6-15,17 11 7 0,-11 1 0 16,-6 1 0-16,-1 2 14 15,-13-2-16-15,-7 3 2 16,-10 5-3-16,-14 1-11 16,-7-3 14-16,0 7-2 15,-45-3-1-15,0 2-15 16,-6-5-92-16,13-7-85 16,17-2-64-16,14-3-252 15</inkml:trace>
  <inkml:trace contextRef="#ctx0" brushRef="#br1" timeOffset="78684">17522 2450 437 0,'0'0'375'0,"0"0"-280"16,0 0 26 0,0 0 39-16,0 0-92 0,0 0-39 15,-28-15-29-15,66 15 0 16,14 0 2-16,37 0 5 15,7-5-2-15,1-1-4 16,-1-3-1-16,-17 1-1 16,-27 8-166-16,-21 0-128 15,-31 0-301-15</inkml:trace>
  <inkml:trace contextRef="#ctx0" brushRef="#br1" timeOffset="78858">17470 2682 362 0,'0'0'409'0,"0"0"-366"16,0 0-14-16,0 0 27 15,0 0-38-15,0 0 26 16,269 0-2-16,-142-18-37 16,-3-3-5-16,-21-1-7 15,-28 2-387-15</inkml:trace>
  <inkml:trace contextRef="#ctx0" brushRef="#br1" timeOffset="80220">18650 2490 688 0,'0'0'151'0,"0"0"-27"16,0 0-9-16,0 0-21 15,0 0-5-15,0 0-73 16,-52-143 12-16,52 132-28 0,14 0 15 15,10 1-24-15,14 8 9 16,-11 2 0-16,18 0-5 16,0 2-1-16,-8 26 6 15,-6 11 0-15,-3 6 2 16,-14 4-11-16,-4 2 9 16,-10-5 0-16,7-6-7 15,-7-9 9-15,0-11-2 16,7-11 0-16,-7-9 14 15,14 0-9-15,-8 0 3 16,5-17-5-16,16-20 35 16,11-15-30-16,7-3-2 15,-7 7 0-15,-11 3 7 0,-3 13-3 16,-10 12-5-16,-7 9-3 16,-7 8 4-16,0 3-2 15,7 0-8-15,3 0-3 16,11 23-5-16,-8 8 4 15,11 2 8-15,-10 0 0 16,0-4-8-16,10-9 18 16,-10-6-10-16,-1-6 0 15,-2-5 5-15,9-3-8 16,-6 0 3-16,10-8 0 16,-3-21 9-16,3-5 4 15,-3-3-13-15,-4 2 3 16,-10 0 3-16,-7 7 16 15,0 12-19-15,0 4 9 0,0 12 12 16,0 0-18-16,0 0-8 16,0 0 2-16,0 0-22 15,0 23 19-15,0 17-5 16,0 6 8-16,0 0-1 16,20-7 5-16,-3-7-4 15,-3-12 0-15,7-12-23 16,-4-5 21-16,4-3-10 15,10-5 12-15,-4-24 4 16,11-11 7-16,-7-3-11 16,-10 0 5-16,-4 2 3 15,-10 5 19-15,-7 8-14 0,0 10-6 16,0 7 30-16,0 5-36 16,0 6 13-16,0 0-14 15,0 0-14-15,0 9 10 16,0 19-6-16,0 8 10 15,13-1-4-15,18-3 8 16,4-9-5-16,3-6 1 16,6-8-22-16,1-9 16 15,6 0 6-15,1-12 0 16,7-25-3-16,2-6 13 16,-16-3-10-16,-24-5 0 0,-8-6 10 15,-13-6-1 1,0-5 1-16,0 1-8 0,-34 4 32 15,-17 12-32-15,13 11 9 16,-7 17 9-16,31 6-16 16,-3 11-1-16,10 6-3 15,-13 9-17-15,2 45 10 16,-2 20 6-16,13 15 1 16,7-3 0-16,0-3 6 15,27-9-14-15,11-15 8 16,14-9-19-16,6-21 18 15,11-18-28-15,3-11 29 16,11-11-3-16,-1-35 11 16,-10-9-3-16,-10 1-5 0,-17-6 0 15,-17-6 10-15,-22-8-3 16,-6-3 6-16,0-1 9 16,-6 7-16-16,-46 17 17 15,14 11-16-15,-7 20-7 16,25 15 11-16,-4 8-11 15,-4 28-5-15,4 46 3 16,4 29 4-16,20 12-7 16,0-1 5-16,13-11 0 15,46-15-5-15,23-13 6 16,21-24-2-16,38-19-48 16,-13-26-104-16,-39-6-323 15</inkml:trace>
  <inkml:trace contextRef="#ctx0" brushRef="#br0" timeOffset="2789">5257 1447 992 0,'0'0'150'15,"0"0"-35"-15,0 0 35 16,0 0-73-16,0 0-52 15,0 0 8-15,-17-38-33 16,17 44-2-16,0 23-3 16,0 11 10-16,0 8-5 15,0 3 0-15,0 1 3 0,0 0-5 16,24-10 4 0,-3-7-2-16,17-12 0 0,-1-12 6 15,1-8-7-15,0-3 1 16,-4 0 0-16,11-3-2 15,-7-23 5-15,7-5-3 16,-14-1 5-16,-11 4 8 16,-6-1-11-16,-14 9-2 15,0 9 7-15,0 9 0 16,0 2-7-16,0 0 0 16,0 0-4-16,0 7-8 15,-7 30 12-15,-14 9 0 16,4 3 1-16,10 3-6 15,0-1 5-15,7-3-28 16,0-2-134-16,0-14-230 0,25-11-530 16</inkml:trace>
  <inkml:trace contextRef="#ctx0" brushRef="#br0" timeOffset="3291">6079 1723 772 0,'0'0'170'0,"0"0"-105"0,0 0 100 15,0 0-70 1,0 0-50-16,0 0-41 16,31-31 22-16,48 26-26 0,17-1 1 15,18-3 9-15,-18 0-8 16,-31 1 5-16,-20 3-7 15,-21 1 5-15,-17-1 8 16,-7 1-7-16,0-7 18 16,0-3 13-16,0-3-2 15,0-5-33-15,-24 1-2 16,-14-2 2-16,4 4 4 16,-4 4-6-16,0 1 0 15,11 8 1-15,-4 1-6 16,24 5 5-16,7 0 0 15,0 0-1-15,0 0-3 0,0 0 1 16,27 0-3-16,18 14 6 16,24 6-1-16,-4-4 2 15,4 5-1-15,-4-1 0 16,-6-3 12-16,-8 3-12 16,-13 1 0-16,-7-3 2 15,-17 3-12-15,-14-1 10 16,0 3 0-16,-59 9-8 15,-37 2-21-15,-7 3-119 16,3 0-130-16</inkml:trace>
  <inkml:trace contextRef="#ctx0" brushRef="#br0" timeOffset="4410">8156 1755 913 0,'0'0'135'0,"0"0"-55"15,0 0 55-15,0 0-49 16,0 0-19-16,0 0-63 0,79-11 6 16,3-4 10-16,1 2-12 15,13-2 4-15,-13 1-12 16,-25 2 8-16,-13 3 1 15,-25 4-8-15,-13-1-1 16,-7 3 20-16,0-3-14 16,0-3 34-16,0-4-37 15,-27-4 14-15,-18 2-30 16,0 1 13-16,8 5 0 16,6 1 0-16,17 5 11 15,7 0-9-15,7 3-2 16,0 0 3-16,0 0-18 15,0 0 15-15,0 0-2 16,14 0-4-16,24 3 8 0,13 14-2 16,8-3 0-16,-8 1 4 15,11 2-10-15,-17-3 6 16,-11 1 0-16,-3 1-1 16,-17 2 8-16,-4 2-7 15,-10 5 0-15,-17 1-7 16,-35 3-6-16,-13-1-79 15,-4 1-69-15,11-6-99 16,27-4-206-16</inkml:trace>
  <inkml:trace contextRef="#ctx0" brushRef="#br0" timeOffset="3719">7355 1535 283 0,'0'0'815'0,"0"0"-702"15,0 0 33-15,0 0-46 16,0 0-15-16,0 0-36 16,-90-88-37-16,90 88 14 15,0 0-26-15,0 0 0 16,0 0 0-16,0 0-5 15,0 14 5-15,0 9 0 16,21 3 3-16,3 2-9 0,-3-3 6 16,9 1 0-16,8 6-2 15,0-7 17-15,-10 4-15 16,3 0 0-16,-4-4 3 16,-10 1-7-1,4-3 4-15,-4-3 0 0,-10-3-1 16,-7 1 16-16,0-4-18 15,0 0 3-15,-17 0 0 16,-18-2-2-16,-20-1 2 16,14-2 0-16,-4-4 0 0,8-1-63 15,13-4-15 1,17 0-55-16,7-7-42 0,0-33-191 16,7-17-257-16</inkml:trace>
  <inkml:trace contextRef="#ctx0" brushRef="#br0" timeOffset="3778">7355 1535 480 0</inkml:trace>
  <inkml:trace contextRef="#ctx0" brushRef="#br0" timeOffset="3875">7355 1535 480 0,'27'-131'186'15,"-41"116"-56"-15,1 10 3 0,13-1-14 0,0 6-41 16,0 0-34-16,0 0-42 16,20 0-2-16,42 0 0 15,24 0 16-15,3 3-16 16,8 7-116-16,-22 3-229 15</inkml:trace>
  <inkml:trace contextRef="#ctx0" brushRef="#br0" timeOffset="5675">9452 1615 990 0,'0'0'132'0,"0"0"1"16,0 0 19-16,0 0-90 16,0 0 0-16,0 0-44 15,0 0-11-15,-24-105-5 16,24 105-2-16,24 0 0 15,7 0-14-15,3 22 25 0,4 7-12 16,0 5 1-16,-17-3-1 16,-4 4-12-16,-10-6 13 15,-7-3 0-15,7-4-1 16,-7-11-19-16,0-2 16 16,6-5-12-16,1-4 13 15,0 0-3-15,4 0 11 16,9-28-5-16,4-5 1 15,11-10 10-15,2-3-11 16,8-3 0-16,-7 10 3 16,0 10-8-16,-18 12 6 15,-6 11-1-15,-4 6 0 16,4 0-3-16,0 3 1 0,0 26 2 16,10 8-1-1,-17 3-8-15,6-2 9 0,5-5 0 16,-5-4-1-16,8-12 9 15,3-2-8-15,-3-7 0 16,-4-8 0-16,4 0-13 16,-8 0 11-16,18 0 2 15,0-20 3-15,-3-6 10 16,10-5-12-16,-8 2-1 16,-9-3 2-16,3 1 2 15,-17 8 2-15,0 4-6 16,-7 9 23-16,0 8-21 15,0 2 17-15,0 0-19 16,0 0-13-16,0 6 6 0,0 22-5 16,7 6 12-16,7-2-3 15,-4-6 18-15,-3-6-15 16,13-3 0-16,-2-6-23 16,2-2 21-16,1-9-19 15,3 0 21-15,-3 0-8 16,3-9 19-16,-4-13-11 15,-3-7 0-15,-10 0 3 16,0-5 5-16,-7 5-4 16,0 4-1-16,0 7 21 15,0 10-19-15,0 8 10 16,0 0-15-16,0 0-7 0,0 0 0 16,14 20-3-16,3 6 10 15,4 2 0-15,3-5 7 16,3-6-7-16,18 0 0 15,0-5-14-15,6-7 3 16,1-5 4-16,-1 0 7 16,-13 0-7-16,-7-19 16 15,-3-13-9-15,-21-2 0 16,-7-7 7-16,0-7 8 16,0-5-14-16,-7-2 12 15,-28 3 0-15,-3 9 1 16,1 14-6-16,23 12 2 15,-3 12-6-15,10 5-8 0,0 0 3 16,-7 28-2 0,-3 20-11-16,10 10 25 0,7 1-11 15,0-1 0-15,0-7 0 16,45-3-14-16,13-15 5 16,25-10-7-16,6-15 14 15,7-8-23-15,1 0 25 16,-15-11 0-16,-16-24 3 15,-22-2-5-15,-13-11 6 16,-10-4-4-16,-14-4 21 16,-7-5-19-16,0 1 27 15,-21 6-16-15,-17 8-7 0,0 17 20 16,18 15-24-16,6 14 0 16,4 0-2-16,-4 40-8 15,7 26 8-15,7 16 0 16,0 2 2-16,21-7-4 15,41-6 2-15,3-17-3 16,24-5-1-16,1-15-78 16,-1-5-80-16,-17-11-238 15</inkml:trace>
  <inkml:trace contextRef="#ctx0" brushRef="#br0" timeOffset="778">1860 1578 161 0,'0'0'564'0,"0"0"-435"16,0 0 21-16,0 0-49 15,0 0-49-15,0 0-21 16,158-80-29-16,-120 80 15 15,-4 17-17-15,4 17-17 16,-14 6 16-16,-3 6 1 16,-21 6 0-16,0-1 0 15,0 7 6-15,-45 1-2 16,-6-2 7-16,6-8-8 16,14-9 18-16,17-15-20 0,14-10 1 15,0-6-1 1,0-7 11-16,31-2-5 0,28 0 2 15,37 0-9-15,31-26-83 16,21-16-232-16</inkml:trace>
  <inkml:trace contextRef="#ctx0" brushRef="#br0" timeOffset="1299">2764 1707 648 0,'0'0'131'0,"0"0"7"15,0 0-15-15,0 0-47 16,0 0-16-16,0 0-33 16,-27-35-25-16,41 33 0 15,23 2 6-15,15 0 9 16,13 0-15-16,4 0 3 15,-4-4 4-15,4-1-7 16,-24-4 1-16,-18 3 13 16,4-3-12-16,-17-2 23 15,-7 0 16-15,-7-6-2 16,0 0 15-16,0-1-47 0,0 3-6 16,-21-1 5-16,-3 4-3 15,11 2 13-15,6 4-18 16,-7 2 4-16,14 2-17 15,0 2 12-15,0 0 1 16,0 0-3-16,0 0 0 16,0 0-6-16,14 0 7 15,30 17 2-15,22 6 0 16,2 0 1-16,5 3-1 16,-5-4 3-16,-26 1 7 15,-11-3-14-15,-24 3 4 16,-7 0-18-16,0 0 15 15,-28 3-41-15,-24-3 10 16,-16-1-71-16,2-2-43 0,8 1-33 16,3-5-282-16</inkml:trace>
  <inkml:trace contextRef="#ctx0" brushRef="#br0" timeOffset="1829">3590 1447 565 0,'0'0'151'0,"0"0"-88"16,0 0 48-16,0 0-38 0,0 0-17 15,251-81-14-15,-193 81-31 16,11 0 22-16,-11 0-16 16,-6 9-16-16,-7 15 4 15,-15 4-5-15,-23 6-17 16,-7-3 13-16,0 3 6 16,-17 1-2-16,-34-4 4 15,-8 3-2-15,8-2 20 16,-1-3-21-16,14-9 3 15,18-6-3-15,13-8 3 0,7-6-4 16,0 0 0-16,0 0-3 16,27 0 3-16,11 0 11 15,0 0-4-15,-4 2 0 16,11 3 4-16,0 5-10 16,-8 1-1-16,8 1 2 15,-14 1-12-15,3 3 8 16,-9-2 2-16,-12-3 0 15,-13 1-5-15,0 4-1 16,-27 4-1-16,-49 0 7 16,-20 0 21-16,6-2-21 15,8-9-6-15,23-4-51 16,8-2-106-16,13-3-112 16</inkml:trace>
  <inkml:trace contextRef="#ctx0" brushRef="#br0" timeOffset="2328">4329 1772 731 0,'0'0'82'15,"0"0"-5"-15,0 0 25 16,0 0-37-16,0 0-44 0,0 0-10 16,120-8-1-16,-30-1 38 15,-1-2-40-15,-24-4 27 16,-13 7-12-16,-21 0-10 16,-24 4 26-16,-7 2-33 15,0-7 29-15,0 1 3 16,-7-4-26-16,-24 0-13 15,-7-2 1-15,-7 6 0 16,11-1 11-16,10 4-11 16,10-1 2-16,7 6 0 15,7 0 9-15,0 0-14 16,0 0 3-16,0 0-23 0,7 0 18 16,21 13 1-16,9 8 4 15,-6-1-3-15,-3 3 18 16,3-3-15-16,0 0 0 15,-11-3 4-15,-13 3-12 16,0-2 8-16,-7 1 0 16,0 4-2-16,-7 6-2 15,-37 2 4-15,-8 1-166 16,7-4-154-16</inkml:trace>
  <inkml:trace contextRef="#ctx0" brushRef="#br1" timeOffset="57808">3775 3065 443 0,'0'0'76'0,"0"0"28"15,0 0 44-15,0 0-58 16,0 0-4-16,0 0-21 15,-10 3-13-15,10-3 36 16,10 0-37-16,4-21-21 16,0-4 0-16,17-9-26 15,7-12 21-15,13-9-16 16,8-8-3-16,6-8 6 16,-3 2-9-16,-18 12-3 15,-9 15 14-15,-18 13-11 16,-17 12 43-16,0 5-14 0,0 1-29 15,0 5 9-15,0 0-12 16,-24 4-3-16,-4 2-3 16,4-4 0-16,11 4 6 15,-11 0 0-15,17 0 3 16,-7 0-10-16,0 12 7 16,4 2-1-16,10 6-3 15,0 3-13-15,0 0 12 16,0 2 1-16,24 4-7 15,14 5 1-15,6 2 0 16,-9 0 10-16,10 4-7 0,-8-1 10 16,-6-1-3-1,-3 2 0-15,-11-3 0 0,-10 1-21 16,-7-4 22-16,0-3-1 16,0-3 0-16,-17 0-14 15,-18-7 14-15,-9-3 0 16,-8-7 4-16,0-11-2 15,-3 0 4-15,14 0-6 16,-3-17 0-16,6-16-19 16,7-20-28-16,24-27-85 15,7-31-240-15</inkml:trace>
  <inkml:trace contextRef="#ctx0" brushRef="#br1" timeOffset="60237">7303 131 575 0,'0'0'170'0,"0"0"-18"15,0 0-25-15,0 0 4 16,0 0-69-16,0 0 17 16,-24-128-15-16,24 125-31 15,0 3 15-15,0 0-48 16,0 0 0-16,0 28-4 15,0 18 0-15,0 20 4 16,0 11 0-16,0 10 8 0,0 4-15 16,7 8 7-1,-7 7 0-15,0 3 1 0,0-6 12 16,0-9-13-16,10-13 0 16,-3-19 7-16,7-13-13 15,-7-15 6-15,17-9 0 16,-17-7-9-16,13-7 20 15,-13-8-11-15,17-3 0 16,-3 0 4-16,3 0 9 16,-3-26-13-16,3-10 0 15,-18-13 1-15,-6-3 5 16,0-2-6-16,0 2 0 16,-13 4 5-16,-32 8-18 15,0 6 13-15,-6 5 0 16,-1 9-12-16,7 6 11 15,1 5 1-15,13 3 0 0,10 3-2 16,11 3-11-16,10-2 13 16,0 2 0-16,0 0-3 15,0-6 15-15,10-6-12 16,49-10 0-16,44-10-10 16,31-5 1-16,7-1-56 15,-45 5-117-15,-75 4-254 16</inkml:trace>
  <inkml:trace contextRef="#ctx0" brushRef="#br1" timeOffset="74946">12038 3171 406 0,'0'0'233'16,"0"0"-97"-16,0 0 21 16,0 0-33-16,0 0-34 15,0 0 1-15,-28-47-55 16,28 44 4-16,0 3-39 0,0 0 12 15,0-2-24-15,28-3 11 16,16-5 0-16,8 0 0 16,10 1 14-16,-4 3-14 15,8-3 0-15,-8 1 2 16,-3 2-8-16,-21-3 6 16,-9 7 0-16,-5-2 4 15,-13 2 6-15,-7 2 2 16,0-3 25-16,0-2 1 15,0-4 32-15,-14-6-66 16,-30 4 6-16,-1-1-20 16,-7 4 19-16,15 2-9 15,2 0 0-15,11 4 15 0,17-1-16 16,7 3 1-16,0-3-4 16,0 3 0-16,14 0-16 15,24 3 20-15,13 16 0 16,8 5 6-16,-8-4-9 15,-6 3 3-15,0 0 0 16,-14-1-3-16,-18 4 1 16,-13 9-10-16,0 5-106 15,-44 8-111-15,-28 4-102 16</inkml:trace>
  <inkml:trace contextRef="#ctx0" brushRef="#br1" timeOffset="73014">10150 3576 540 0,'0'0'174'16,"0"0"-13"-16,0 0-1 0,0 0-19 15,0 0-71-15,0 0 5 16,0 0-6-16,14-26-47 15,0-5 19-15,10-9-22 16,-4-11-9-16,11-10 9 16,-3-10-12-16,3 0-2 15,0-1-4-15,-18 7 12 16,1 16-6-16,-14 12-7 16,0 19 1-16,0 12-1 15,0 6 0-15,0 0-4 0,-7 0 2 16,0 0-26-16,-6 0 25 15,-11 0-8-15,3 15 11 16,4 3-6-16,3-4-13 16,7 2 6-16,0-4 9 15,7 3-28-15,0 2 30 16,0-3-25-16,14 6-3 16,24 0 25-16,6 6-16 15,8 5 21-15,-7 7 0 16,6 1 7-16,-13 1-10 15,-17-4 3-15,3-6 0 16,-10-1-12-16,-14-9 9 16,0-3 3-16,0-3-3 15,-7-2-16-15,-31-1 19 16,-7-5 0-16,0-6-18 0,-13 0 8 16,13 0-40-1,1 0 17-15,13-21-7 0,3-4-33 16,21-7-20-16,7-2-117 15,0-6-136-15</inkml:trace>
  <inkml:trace contextRef="#ctx0" brushRef="#br1" timeOffset="74437">10631 2818 476 0,'0'0'151'0,"0"0"-23"15,0 0 43-15,0 0-62 16,0 0-12-16,0 0-9 16,-31-86-44-16,31 86 1 15,0 0-41-15,0 0 3 16,0 15-14-16,0 31-15 16,7 20 22-16,17 14 0 15,-3 6 8-15,-7 3-1 16,10-1-7-16,-10-5 0 15,-8-9 4-15,12-11-2 0,-11-18-2 16,-1-10 0 0,-6-18 13-16,0-8-17 15,0-9 4-15,0 0 0 0,0 0-11 16,0-32 11 0,0-13 0-16,-31-10-10 0,4 1 11 15,-4 0-6-15,10 14 5 16,-3 8 0-16,4 16-7 15,3 7-7-15,10 5 0 16,7 4 3-16,0 0 7 16,0 0-2-16,0 0 6 15,0 0-4-15,0 0-1 16,17-2-14-16,17-2 19 16,18 2 7-16,10-3 3 15,-4-2-9-15,-6 2-1 0,-8-1 1 16,-6 1-1-1,-10 1 1-15,-11 4-1 0,-10-2 1 16,0 2 9-16,0-3-5 16,-7 3-5-16,0 0 0 15,0 0 39-15,0 0-26 16,0 0 4-16,0 0-17 16,0 0 11-16,0 0-24 15,-7 0 11-15,0 14 2 16,0 11 0-16,0 7 0 15,7 5 0-15,0 4-1 16,0-5 3-16,7-4-9 16,27-6 7-16,-3-9 0 15,0-9-12-15,-10-4 15 16,3-4-3-16,-3 0 1 0,-8-6 12 16,-2-20-3-16,-5-7-10 15,-6-9 6-15,0 3 4 16,0 1-4-16,0 8-6 15,-24 4 3-15,4 8 7 16,-11 7-15-16,3 5 5 16,-3 6 0-16,0 0-12 15,-3 0 12-15,3 0 0 16,7 12-7-16,10 11 5 16,7 5-6-16,7 4-3 15,0-1-26-15,0-3 21 16,38-4-13-16,7-10 12 0,13-12 12 15,1-2 10-15,-8 0-3 16,1-16-2-16,-14-13 2 16,-7 3 25-16,-18-6-14 15,12 7 16-15,-25-1 13 16,6 9-33-16,-6 6 48 16,0 5-18-16,0 3-25 15,0 3 22-15,0 0-36 16,0 0-6-16,0 0 5 15,7 32-36-15,0 22 37 16,7 23 0-16,-7 11 10 16,10 4-12-16,-3 2 3 15,10-8-1-15,-4-8 0 0,-6-12 11 16,10-15-11-16,-3-13 0 16,-4-5 0-16,-3-12-1 15,-7-13 1-15,0-6 0 16,-7-2 6-16,0 0 2 15,0 0 11-15,0-10-9 16,0-36-7-16,0-20 9 16,0-18-8-16,0-12-4 15,0-8 0-15,0-1 15 16,0 7-19-16,0 18 4 16,-28 20 0-16,11 18-4 15,-4 13 6-15,14 8-2 0,-3 10 0 16,3 5 6-1,7 6-7-15,0 0 1 0,0 0-16 16,0 0 11-16,0 0-22 16,7 10 12-16,31 18 9 15,-7 4 7-15,7-1-1 16,-18-2 0-16,-6-4 0 16,3-2-10-16,-10-6 10 15,-7-3-3-15,0 0-2 16,0-2-33-16,0 2 26 15,-7 3-21-15,-24 1-9 16,4-1 22-16,-4-2-72 16,7-4-31-16,17 0-18 15,7-8-77-15,0-3-65 0</inkml:trace>
  <inkml:trace contextRef="#ctx0" brushRef="#br1" timeOffset="76358">13557 2581 574 0,'0'0'220'0,"0"0"-30"16,-6-151-62-16,-1 105 14 15,0 9-41-15,0 9-46 16,-3 10 28-16,10 10-33 16,0 5-23-16,0 3 1 0,0 0-23 15,0 0-10 1,0 25-4-16,0 47 4 0,10 31 2 16,11 31 3-16,-8 24 0 15,-6 14 0-15,4 2 12 16,-5-6-12-16,1-16 0 15,0-32 3-15,7-34-15 16,10-32 12-16,7-23-10 16,-10-14 6-16,9-10-26 15,-2-7 17-15,-4 0 3 16,-3-7-4-16,17-33 7 16,-8-20 7-16,-9-15-7 0,3-15 0 15,-24-5-1 1,0 4 8-16,-31 8 0 0,-27 17-2 15,-18 14-4-15,-6 13-8 16,3 10 2-16,-11 9 5 16,8 6-5-16,9 5 12 15,12 0 0-15,33 7 4 16,4-4-4-16,24 3 0 16,0 0 0-16,0-3-8 15,0 4 17-15,0-1-9 16,14-8 0-16,41-7 7 15,17-5-13-15,24-5 6 16,0-1 0-16,1 3-2 16,-15 4 11-16,-23 7-9 15,-15 10 0-15,-30 5 6 0,3 0-22 16,-17 0 12 0,0 11-138-16,0 18-3 0,0 6-86 15,0 1-75-15</inkml:trace>
  <inkml:trace contextRef="#ctx0" brushRef="#br1" timeOffset="76865">14307 2925 225 0,'0'0'331'0,"0"0"-198"16,0 0-1-16,0 0-21 16,0 0-53-16,0 0-2 15,0-38-18-15,0 38-36 16,0 0-4-16,-14 0-17 15,4 20 19-15,-4 6 13 16,14-5-1-16,0-2-12 16,0-4 0-16,0-4 11 15,0-6-18-15,0-2 8 0,14-3-1 16,10 0 11-16,14 0-2 16,-11-3-5-16,4-11 15 15,-10-6 16-15,-4 0 47 16,-10 6-25-16,0 0-8 15,-7 2 20-15,0 7-46 16,0 0 4-16,0 5-25 16,0 0-2-16,-7 0-8 15,-17 0-10-15,3 0 18 16,-10 16-5-16,11-2-57 16,-11 6-55-16,10 3-36 15,14-3-88-15,7 0-138 16</inkml:trace>
  <inkml:trace contextRef="#ctx0" brushRef="#br1" timeOffset="77753">14812 2656 699 0,'0'0'218'15,"0"0"-95"-15,0 0 24 16,0 0-27-16,0 0-76 16,0 0 10-16,-106-100-43 15,106 100-8-15,-7 5-6 0,7 39-10 16,0 19 13-16,0 10 1 16,0-1 13-16,0-3-14 15,0-15 0-15,0-8 0 16,0-15-10-16,0-11 14 15,7-12-4-15,0-4 0 16,-7-4 7-16,17 0-5 16,-10 0-1-16,0-18-1 15,24-13 22-15,6-21-8 16,5-5-14-16,-4-1 0 16,6 8 11-16,-6 16-19 15,-7 14 8-15,-10 14 0 0,-8 6-11 16,18 0 1-16,0 26 10 15,4 11 0-15,2 3 6 16,1-3-12-16,7-3 6 16,0-8 0-16,-1-12-9 15,1-8 7-15,-11-6 2 16,11 0 0-16,-14-6 3 16,0-22-1-16,-3-12-2 15,-4-3 0-15,-11-6 3 16,-6-5 13-16,-7 3-10 15,0-2 22-15,0 8-24 16,-20 14 37-16,-4 8-28 16,10 14-9-16,0 6 7 0,14 3-8 15,-10 0-6 1,-4 6-2-16,7 31 5 0,-7 11-3 16,14 13 3-16,0-3 0 15,14-11-12-15,24-6 3 16,7-10 9-16,-1-7 0 15,1-14-8-15,0-10-3 16,6 0 9-16,-6 0 2 16,7-23-2-16,-1-8 11 15,-6-9-9-15,-18-2 0 16,-3-5 12-16,-17 2-5 16,-7 1-7-16,0 2 0 15,0 13 14-15,0 7-3 16,0 14 0-16,-7 8-8 0,7 0 12 15,0 0-30-15,0 13 6 16,14 24 9-16,24 14-13 16,7 7 16-16,6-1-3 15,-6 0 0-15,7-6 6 16,-1-7-20-16,-13-10-21 16,7-11-49-16,-11-12-51 15,-10-11-85-15,7 0 46 16,3-25-11-16,-3-18-225 15</inkml:trace>
  <inkml:trace contextRef="#ctx0" brushRef="#br1" timeOffset="77940">16566 2647 273 0,'0'0'229'15,"0"0"-39"-15,0 0-44 0,0 0-11 16,0 0-41 0,0 0-28-16,-227-140 22 0,217 140-50 15,-11 0-7-15,-3 23-31 16,-3 26 9-16,-11 8-8 15,7 11-1-15,3 4 0 16,4-1-4-16,10-2 0 16,8-12-123-16,6-11-168 15,0-18-495-15</inkml:trace>
  <inkml:trace contextRef="#ctx0" brushRef="#br1" timeOffset="78249">16649 2116 737 0,'0'0'209'0,"0"0"-48"16,0 0-3-16,0 0-28 16,0 0-81-16,0 0-18 15,-73-115-31-15,73 149-8 16,0 21-1-16,0 22 9 15,14 6 0-15,0 5 3 16,3 9 6-16,4-5-9 0,-1-9 0 16,4-15 8-1,14-15-24-15,-10-23-9 0,-4-12-92 16,3-10 10-16,-10-8-54 16,-3 0 27-16,-14-11-44 15,0-24-87-15,0-4-124 16</inkml:trace>
  <inkml:trace contextRef="#ctx0" brushRef="#br1" timeOffset="78379">16611 2486 213 0,'0'0'227'0,"0"0"-95"15,0 0 2-15,0 0-9 16,0 0-13-16,0 0-85 16,-79-46-22-16,99 45-5 15,39-3 3-15,23 2-10 16,1-7-83-16,-11-2-253 0</inkml:trace>
  <inkml:trace contextRef="#ctx1" brushRef="#br1">22386 1087 0,'-151'-26'16,"0"-24"-16,-1836-50 63,1761 125-48,-26 25-15,26-25 16,-51 0-16,1 0 15,49 26-15,-24-26 16,25 25-16,-51-25 16,0 26-16,51-26 15,-51 0-15,-24 25 16,-26 0-16,0 26 16,100-26-16,-49 1 15,75-1-15,-1-25 16,-24 25-16,25 1 15,0-1-15,-26 0 16,51 0-16,-25 1 16,0-1-16,0 0 15,25 1-15,-51 24 16,51-25-16,0 1 16,25-26-16,26 25 15,-26 0-15,75 1 16,1-26-16,-26 0 15,51 25-15,0-25 16,-26 26-16,1-1 16,-1 76-16,51-51 15,0 76-15,0 25 16,0-50-16,0 50 16,-26-25-16,26-51 15,0 51-15,0-50 16,25 0-16,0 24 15,25-24-15,25 25 16,51 24-16,50 1 16,0 0-16,50 0 15,-25 0-15,50-50 16,1-26-16,24-25 16,-50 1-16,26-1 15,-26 0-15,25-25 16,51 51-16,50-76 15,100 25-15,127-25 16,150-50-16,25-26 16,-25-24-16,-125 49 15,-102-49-15,-24-1 16,-126 26-16,25 50 16,25-26-16,-50 1 15,201-25-15,0-26 16,-50 0-16,-126-50 15,-25 26-15,-75 24 16,-51-75-16,-25 76 16,0-26-16,-75 0 15,24 0-15,-74 51 16,-1-26-16,0 1 16,-25 24-16,-25 1 15,0-1-15,0 1 16,0-26-16,0 1 15,-25-51-15,0 0 16,0 25-16,25-25 16,-25 26-16,25-26 15,0 25-15,-50-25 16,50 25-16,-26 1 16,1 24-16,-25-50 15,50 76-15,-50-1 16,24-50-16,-24 51 15,0 50-15,25-51 16,-26 26-16,-49 25 16,-1-25-16,-50-1 15,0 1-15,26 0 16,-1-1-16,-25 1 16,0 0-16,76 50 15,-26-25-15,51 0 16,25 25-16,-26-26 15,26 26-15,0 0 16,-50 26-16,-26-1 16,0 25-16,-49 0 15,-1 1-15,50-1 16,-50 0-16,76-25 16,-51 26-16,51-1 15,-51 0-15,76-25 16,-1 26-16,1-51 15,25 50-15,0-50 16,0 0-16,-1 50 16,1-50-16,0 25 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7:56.9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0 724 0,'0'0'183'0,"0"0"9"0,0 0-55 15,0 0-69 1,0 0-68-16,0 0 0 0,31 48-5 16,-17 6 5-16,0 6 0 15,-8 9 0-15,12-4-39 16,-11-8-202-16,-1-7-206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7:57.3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5 152 725 0,'0'0'168'0,"0"0"-14"0,0 0-71 15,0 0-64-15,0 0-19 16,0 0-11-16,0 75 11 15,0-33 0-15,0-1 4 16,14-7-7-16,24-8 3 16,-1-9 0-16,8-11 4 15,0-6 2-15,-4 0 1 16,-10-4 5-16,7-20-4 16,-18-11 64-16,5-9-17 15,-19-7-11-15,-6-8 10 16,0 1-40-16,-44 9 7 15,-8 12-21-15,-6 14-18 0,6 15 14 16,14 8-23 0,14 8-79-16,10 33-59 0,14 16-143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7:57.7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0 193 756 0,'0'0'147'16,"0"0"-8"-16,0 0-27 0,0 0-86 16,0 0-23-16,0 0-3 15,185-22 12-15,-109 18-12 16,-11 4 0-16,-13-2 5 15,-21 2-7-15,-17-3 2 16,-7-3 0-16,-7-3 10 16,0-1-5-16,0-10-2 15,-14-1-3-15,-24-1-7 16,10-2 2-16,-3 7 10 16,11 2-3-16,3 4 22 15,17 6-19-15,0 5 23 16,0-2-28-16,0 2-2 0,0 0-6 15,7 2-6-15,23 24 14 16,1 0-5-16,-3 5 17 16,3-3-11-16,-4 4-1 15,-3-4 0-15,-3 4-6 16,-11-1 6-16,-10-3 0 16,0 1 0-16,-17 0-166 15,-27-9-178-15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0:45.0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1015 299 0,'0'0'243'0,"0"0"-169"0,0 0 19 16,0 0 40-16,0 0-70 15,0 0-21-15,27-40 12 16,11-3-16-16,13-9-17 16,11-7 3-16,-3-2-24 15,-1-2 32-15,-6 4-32 16,-8-1 4-16,-13 3 21 16,-3 2-24-16,-11 6 14 15,-17 9-3-15,0 9-2 16,0 8 3-16,0 8-13 15,0 7 0-15,-17 5-6 16,3 3-4-16,-10 0 10 0,3 6-2 16,1 31 6-16,-11 14-9 15,0 12 5-15,3 6 0 16,4 2-7-16,11-4 12 16,6-5-5-16,7-7 0 15,0-16 7-15,0-7-15 16,0-18 8-16,0-5 0 15,0-9-8-15,7 0 11 16,6 0-3-16,18-26 16 16,7-14-10-16,-3 0 1 15,9 6-7-15,-13 11 0 16,-17 14-5-16,3 6 8 16,-3 3-5-16,7 0 2 0,9 0-9 15,1 9 5 1,-3 8 4-16,10 4 0 0,0-7-8 15,-1-1 17-15,-9-4-9 16,3-3 0-16,-11-3 8 16,5-3-14-16,-5 0 6 15,18 0 0-15,-7-20 0 16,14-11 7-16,-11-7-7 16,-3 1 0-16,-10 0 6 15,-21 0 7-15,0 3-13 16,0 4 5-16,0 8 34 15,0 11-26-15,0 5 8 16,-14 6-21-16,0 0-5 0,-3 0 0 16,10 0 0-16,0 17 5 15,0 11-9-15,0 10 11 16,7-1-2-16,0 6 0 16,0-3 3-16,0 0-12 15,0-5 9-15,0-16-9 16,14-7 2-16,0-9-10 15,10-3 16-15,-3 0-5 16,10-3 6-16,-7-21 15 16,10-7-15-16,4-6 0 15,13-3-2-15,-6 3 9 16,-7 5-7-16,-11 10 0 16,-9 13 10-16,-12 6-25 15,8 3 15-15,3 0-10 0,4 15 0 16,3 10 1-16,-17 3 9 15,0-4 0-15,7-4-3 16,-14-9-4-16,0-8 7 16,7-3 0-16,-7 0 7 15,0 0-1-15,0 0 7 16,0-3-13-16,0-19 11 16,0-1-11-16,-14-3 0 15,7 3 0-15,0 3-2 16,-17 8 8-16,17 4-6 15,-7 5 0-15,7 3-23 16,-3 0 20-16,-4 6-23 0,1 22 26 16,-11 10 0-16,17 0-5 15,-7-3 5-15,7 3 0 16,7-9-16-16,0-4 12 16,0-10-9-16,14-12-5 15,0-3 17-15,16 0-8 16,-9-3 9-16,3-17 2 15,-10-6 6-15,10-3 5 16,-17 6-9-16,0 6-3 16,-7 6 29-16,0 8-22 15,0 3 13-15,0 0-21 16,0 0-10-16,0 0 8 16,0 0-18-16,0 17 20 0,7 3-6 15,0-3 15-15,-1 0-9 16,18-5 0-16,-3-4 5 15,3-2-12-15,-3-6 7 16,10 0 0-16,0 0 9 16,13-26-1-16,-2-2-6 15,20-10-2-15,-11 7 0 16,1 2 2-16,-15 4-2 16,-9 11 0-16,-4 2-1 15,-10 9 3-15,10 3-8 16,-10 0 4-16,-1 3-14 15,11 20 9-15,-17 3-4 0,0 0-2 16,-7-3 11-16,0-7-6 16,0-7 5-16,0-6 1 15,0-3 2-15,0 0 6 16,0 0-6-16,0 0 4 16,0-17-3-16,-31 1 10 15,18 0-11-15,-18 2 0 16,10 6 2-16,7 2-10 15,-10 3 8-15,10 3-12 16,-10 0 7-16,11 9-1 16,-18 22 6-16,17 9 0 15,0 3 2-15,7 3-9 16,7-9 7-16,0-10 0 16,0-8-3-16,0-10-9 15,21-9 3-15,3 0 2 0,-3 0 7 16,-1-18 7-16,11-19-2 15,0-12-3-15,7-8 9 16,-11 0-9-16,4-6 25 16,-10-3-9-16,-14 1-12 15,-7 2 27-15,0 6-29 16,0 16 7-16,0 19 12 16,0 14-23-16,0 8 13 15,-14 0-13-15,0 39-14 16,-3 21 7-16,10 12 7 0,7-1 0 15,0-5-1 1,0-15 9-16,45-5-8 0,-7-12 0 16,6-5 0-16,8-10-8 15,0-7 0-15,-1-7-62 16,-6-5-78-16,-14 0-166 16</inkml:trace>
  <inkml:trace contextRef="#ctx0" brushRef="#br0" timeOffset="310">2644 449 595 0,'0'0'116'15,"0"0"-1"-15,0 0-11 16,0 0-40-16,0 0-52 16,0 0 6-16,17-6-14 15,17 3 1-15,28-5 4 16,10 2 3-16,11 3-10 16,-8 3-2-16,-9 0 0 15,-15 0-4-15,-30 0-41 16,-11 17-76-16,-10 1-54 15,0 2-86-15</inkml:trace>
  <inkml:trace contextRef="#ctx0" brushRef="#br0" timeOffset="465">2668 656 130 0,'0'0'266'0,"0"0"-203"0,0 0 9 16,0 0 22-16,0 0-64 15,0 0 24-15,141 0-29 16,-45 0 1-16,0-13-24 16,0 4-2-16,-30 3-168 15</inkml:trace>
  <inkml:trace contextRef="#ctx0" brushRef="#br0" timeOffset="4091">3630 691 421 0,'0'0'196'0,"0"0"-97"15,0 0 3-15,0 0-8 16,0 0-35-16,0 0-21 0,31-119-26 16,-17 99 5-16,-7 5 4 15,7 3-16-15,-4 8 14 16,-3 0-19-16,7 4-2 16,-1 0-3-16,5 0-4 15,2 14 8-15,4 15-4 16,-10 5-1-16,-7 6 6 15,-7 0 0-15,0-2 2 16,0-5-6-16,0-7 4 16,0-8 0-16,0-12-2 15,0-6 13-15,0 0-5 16,0 0 11-16,0-9-13 16,0-25 11-16,24-9-15 0,4-3 0 15,16 1 0-15,-6 5 13 16,0 14-13-16,-24 9 0 15,-1 11 1-15,-6 2-4 16,-7 4 3-16,11 0-8 16,2 0 6-16,1 0-15 15,10 24 17-15,-10 2 0 16,0 5 1-16,-4 1-11 16,-3-7 11-16,7-7-1 15,-7-4 0-15,17-9-10 16,-11-5 9-16,1 0-7 15,3 0 8-15,4-3 5 0,10-22-4 16,3-9-1 0,4-1 0-16,-7 1 8 0,-17 8 0 15,0 8-4-15,-14 8 7 16,0 4 22-16,0 4-28 16,0 2 6-16,0 0-11 15,0 0-15-15,0 0 15 16,0 2-12-16,0 18 12 15,0 6-5-15,0 5 5 16,0-5 0-16,10-4-6 16,10 0-4-16,-13-9 8 15,0-8-17-15,10-2 1 16,-10-3 15-16,0 0 4 0,7 0-1 16,3-16 10-1,4-5-5-15,-14-1 5 0,17 2-10 16,-17 2 1-16,-1 4 17 15,1 3-18-15,-7 8 14 16,0 3-3-16,0 0-7 16,0 0-8-16,7 0-7 15,10 11 2-15,-3 15-4 16,7 3 15-16,-4-1-2 16,4-8 0-16,10-5-15 15,-11-10 5-15,11-5 1 16,7 0 9-16,-11 0-5 0,11-20 9 15,14-14-4 1,-7-6 8-16,-1-6-3 0,-6-8 26 16,-10-3-5-16,-11-3-2 15,-10-1 35-15,-7 7-27 16,0 8 0-16,0 12-1 16,-24 11-30-16,10 15 17 15,0 2-18-15,7 6-14 16,0 6 10-16,-10 28-12 15,10 20 16-15,0 6 0 16,7 0 8-16,0 0-10 16,0-5 2-16,7-10-11 15,24-7 6-15,14-10-25 16,13-11 2-16,8-14 19 16,9-3 9-16,8-5 10 0,-4-33-10 15,-3-5 2-15,-18-8 16 16,-6-4-18-16,-15-4 19 15,-16-4 20-15,-21-6-12 16,0 1 8-16,0 8-16 16,-7 15-9-16,-13 12 19 15,-5 22-28-15,19 8 4 16,-1 3-5-16,-14 32-19 16,-10 28 19-16,7 14 0 15,10 3 2-15,14-9-7 16,0-10 6-16,0-10-1 15,38-7 0-15,14-10-11 0,6-13-2 16,1-8-91 0,-15-6-91-16,-27-4-230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7:57.9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4 580 0,'0'0'306'16,"0"0"-155"-16,0 0 20 0,0 0-63 15,0 0-62-15,0 0-46 16,0-15-5-16,0 58 5 16,0 8 0-16,0 9 0 15,0-2 3-15,0-4-3 16,0-5-29-16,0-12-131 16,0-9-130-16,0-13-151 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7:59.0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0 231 549 0,'0'0'125'16,"0"0"-31"-16,0 0 9 16,0 0-8-16,0 0-78 15,0 0-9-15,-13-23 5 16,71 18-13-16,18-1 18 15,-4-1-13-15,10 0-4 0,1-2 26 16,-25 0-26-16,-13 0 12 16,-24 1 13-16,-11 2-21 15,-10-2 37-15,0-7 10 16,0-2-29-16,0-6-16 16,-31 3-2-16,-7 4-5 15,0-2 4-15,11 7 3 16,3 5 10-16,17 0-12 15,7 6-5-15,0-2 9 16,0 2-8-16,0 0-1 0,0 0 0 16,14 0-2-1,30 14-4-15,1 11 6 16,7 4 0-16,3 2-5 0,-21 1 12 16,-3 2-7-16,-10-5 0 15,-11 0 5-15,-10-4-19 16,0 3 14-16,-55-2-193 15,3 0-77-15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7:58.3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21 211 120 0,'0'0'551'0,"0"0"-385"16,0 0-32-16,0 0-7 16,0 0-21-16,0 0-44 15,-21-106-28-15,21 106 2 16,0 0-36-16,0 0-5 15,0 3 2-15,0 19-8 16,0 13 11-16,0 3 0 16,21 1 0-16,3 1-6 15,14-3 12-15,-11-5-6 16,4-9 0-16,0-6 8 0,-10-2-10 16,-14-5 2-1,0-4 0-15,-1 3-1 0,-6-6 2 16,0-1-1-16,0 2 0 15,0-2 2-15,0 1-13 16,-6 3 3-16,-8 0 8 16,-17-3-4-16,10 0 4 15,-3-3-62-15,-3 0-39 16,9 0-36-16,-2-6-10 16,13-22-108-16,0-7-206 15</inkml:trace>
  <inkml:trace contextRef="#ctx0" brushRef="#br0" timeOffset="80">21 211 458 0</inkml:trace>
  <inkml:trace contextRef="#ctx0" brushRef="#br0" timeOffset="157">21 211 458 0,'69'-180'190'0,"-63"168"-30"0,1 4-20 0,0 2-51 16,17 3-60-16,-10 3-22 15,17 0-7-15,21 0-20 16,-8 0-117-16,8 3-199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7:56.1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123 28 531 0,'0'0'209'0,"0"0"-66"16,0 0 14-16,0 0-45 15,0 0-23-15,0 0-10 16,0 0-43-16,0-26 12 16,0 24-27-16,0 2-13 15,0 0 5-15,0 0-13 16,0 0-6-16,0 0 0 15,-6 2-5-15,-1 13 11 16,-7 5 0-16,14 0 1 16,-10 3-4-16,10 3 5 15,0 2-2-15,0 4 0 16,24-3 7-16,14 5-11 0,-4-6 4 16,11 3 0-1,-1 1-6-15,-6-9 11 0,-7-1-5 16,-10-1 0-16,-8-5 13 15,-2 0-19-15,-4-8 6 16,-7 3 0-16,0-5-9 16,0 3 9-16,-18 2 0 15,-23-5-5-15,-3-4 13 16,-8-2-10-16,-10 0 2 16,10 0-47-16,8 0-23 15,6-8-85-15,10-15-36 16,15-5-64-16,13-8-232 0</inkml:trace>
  <inkml:trace contextRef="#ctx0" brushRef="#br0" timeOffset="154">7 37 473 0,'0'0'193'0,"0"0"-66"15,0 0-50-15,0 0-35 16,0 0-37-16,282-37 9 15,-186 37-14-15,0 8-83 16,-17 15-225-16</inkml:trace>
  <inkml:trace contextRef="#ctx0" brushRef="#br0" timeOffset="622">681 335 434 0,'0'0'208'0,"0"0"-86"16,0 0-8-16,0 0-54 15,0 0 4-15,0 0-20 16,147-58-2-16,-109 47 7 16,7 2-31-16,-18 0 7 15,-9 4 2-15,-12 2-25 16,1-3 30-16,-7 1-26 15,0-4 3-15,0-2 20 0,0-1-26 16,-13 0 8 0,-18 1-11-16,0 3-2 0,3-4 2 15,-3 6 0-15,11 0 2 16,2-2 3-16,5 6 3 16,6-2-8-16,7 2 0 15,0 2 4-15,0 0-14 16,14 0 3-16,30 14 7 15,8 12-9-15,17 5 14 16,-11 1-5-16,0-4 0 16,1 7 9-16,3-4-14 15,-17-3 5-15,-25-5 0 16,-13-3-7-16,-7 0 7 0,0-5 0 16,-52-1-63-1,-6 0-109-15,0-5-7 0,6-6-70 16,21-3-239-16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02.2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0 220 623 0,'0'0'187'0,"0"0"-24"0,0 0-37 16,0 0-28-16,0 0-60 15,0 0-38-15,82-43 9 16,-24 35-2-16,8-1-7 15,-8 4 0-15,-20-1 10 16,-7 3-9-16,-17-2-1 16,-14-1 0-16,0-3 18 15,0-5-16-15,0-5 4 16,0-2-4-16,-38 1-2 16,-7 2 0-16,11 1-7 15,-4 9 7-15,14 3 0 16,10 1 5-16,14 4-5 0,0 0 0 15,0 0-11 1,0 0 7-16,24 4-10 0,21 14 14 16,-4 6 3-16,4-4 2 15,-7 6-5-15,0 3 0 16,-18-4 5-16,4 0-8 16,-10 4 3-16,-14-3 0 15,0 3-7-15,0-1 7 16,-27-2-21-16,-11 3-113 15,-7-7-60-15,14-2-52 16,17-5-228-16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01.4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76 381 0,'0'0'253'0,"0"0"-100"16,0 0 13-16,0 0-25 15,0 0-51-15,0 0 6 16,0-76-37-16,0 76-29 16,0 0 9-16,0 0-36 0,0 0-3 15,0 0 0-15,0 11-17 16,0 21 17-16,-7 10 0 15,7 2 2-15,0-2-9 16,0-8 11-16,14-5-8 16,24-12 0-16,7-11-28 15,-8-6 30-15,-2 0-3 16,3-3 5-16,-14-17 9 16,-10 0 0-16,-8 3-9 15,-6 0 22-15,0 8-21 16,0 0 30-16,0 9-30 0,0 0 4 15,0 0-10 1,0 4-15-16,0 27 20 0,0 9-8 16,0 9 17-16,0 2-11 15,7-5 2-15,17-6-9 16,-17-3-18-16,7-6-109 16,-7-4-85-16,0-11-91 15</inkml:trace>
  <inkml:trace contextRef="#ctx0" brushRef="#br0" timeOffset="360">483 311 69 0,'0'0'537'16,"0"0"-359"-16,0 0-68 15,0 0 9-15,0 0-84 16,0 0-32-16,0-17-6 15,0 49-5-15,0 5 8 16,0 6 0-16,0-9 8 16,20-3-10-16,18-5 2 15,0-8 0-15,-10-4 6 16,9-9 0-16,-13-5-3 16,-3 0 9-16,-4 0 40 15,-10-23 56-15,0-11-44 16,-7-9-17-16,0-6 2 15,0-2-46-15,0 3 16 0,-31 5-14 16,-14 11 5 0,8 9-20-16,2 8 4 0,4 15-18 15,11 0-2-15,2 18-130 16,18 20-42-16,0 5-90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03.4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0 394 563 0,'0'0'228'0,"0"0"-79"16,0 0 10-16,0 0-22 16,0 0-71-16,0 0-16 15,24-111-33-15,-10 108-9 16,17 3-16-16,-4 0 6 16,4 8-1-16,-7 18-4 15,-3 9 5-15,-8 5 1 16,-13 2 1-16,0 4-12 15,0-6 4-15,0-9-7 0,0-7-17 16,0-10 3-16,0-8-23 16,0-6 52-16,0 0 1 15,7 0 1-15,11-23 28 16,2-15-27-16,11-7 8 16,7-1 26-16,-4 3-31 15,-3 6-2-15,-7 14-1 16,-3 12 5-16,-14 8-8 15,7 3 0-15,3 0-13 16,-3 3 12-16,-1 26-19 16,-2 5 18-16,2 5 0 15,-6 1-17-15,-7-6 17 0,7-6-28 16,0-12 7-16,0-10-1 16,3-6-3-1,-3 0 27-15,7 0 1 0,0-22 4 16,3-13 15-16,-4-6 11 15,1-4-17-15,-7 5 24 16,-7 2-13-16,0 7 21 16,0 11-19-16,0 11-18 15,0 6 17-15,0 3-26 16,0 0-11-16,0 15 4 16,0 19-4-16,10 14 10 15,4-2 1-15,0-3-37 16,10-11-5-16,4-9-31 0,-4-9 20 15,3-12 29-15,-3-2-16 16,-3 0 40-16,3 0-2 16,-4-19 8-16,5-13-1 15,-5 1-3-15,-3-1 28 16,-17 6 13-16,7 4-26 16,-7 5 32-16,0 8-22 15,0 6-12-15,0 3-3 16,0 0-12-16,0 3-24 15,7 29 17-15,7 4-6 16,3-3-9-16,11-3-21 16,9-9-11-16,8-10 40 0,-7-11-32 15,7 0 27 1,-11-5 16-16,4-30 6 0,-7-14-3 16,-4-7 14-16,-16-5 23 15,-5-3 27-15,-6 2-17 16,0 5 2-16,-17 11 14 15,-17 9-44-15,-4 17 22 16,14 12-26-16,10 8-9 16,7 2-12-16,1 42-14 15,-1 15 20-15,7 13-1 16,0-4 3-16,0-1-7 16,34-16-26-16,18-14-18 15,9-14 33-15,5-18-37 16,-1-5 27-16,11-5 19 15,-18-29 2-15,4-12 5 0,-27-3 0 16,-11-2 4-16,-18-1 32 16,-6 2 4-16,0 6 0 15,-6 12 13-15,-25 13-35 16,10 10 22-16,4 9-40 16,3 9-10-16,0 39 3 15,-3 17 4-15,10 14 3 16,7 0 0-16,0-2-13 15,17-11-23-15,35-9-88 16,6-14-57-16,25-11-182 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05.7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83 223 415 0,'0'0'312'0,"0"0"-166"15,0 0-13-15,0 0-8 16,0 0-41-16,0 0-31 15,0 0-9-15,0-145-38 0,44 145-6 16,1 0 0-16,-7 0-3 16,-11 34-10-16,-3 15 6 15,-24 11 6-15,0 5-9 16,-44-2 10-16,-8-11-1 16,0-10 1-16,8-7-5 15,6-12-3-15,17-2 8 16,11-10-1-16,10-6-6 15,0-3 5-15,0-2-1 16,0 0 2-16,38 0-9 16,7 0-3-16,6 0 13 15,11 0-28-15,3 0-27 0,25-2-142 16,-18-9-72 0,4-3-220-16</inkml:trace>
  <inkml:trace contextRef="#ctx0" brushRef="#br0" timeOffset="424">615 441 270 0,'0'0'226'15,"0"0"-81"-15,0 0-64 16,0 0 21-16,0 0-25 16,0 0-41-16,210-88-7 15,-172 76-20-15,-4 0 19 16,-9 1 15-16,-19 3-22 0,1-2 30 15,-7 0 6 1,0-2-25-16,0-2 12 0,-13 0-40 16,-25-1-1-16,-14 3-6 15,7 4 8-15,8 6-5 16,16-2 0-16,4 4 0 16,17 0-6-16,0 0 6 15,0 0-1-15,0 0-8 16,31 0 5-16,20 4 4 15,25 6 0-15,-4 5 8 16,-3-3-10-16,-11-1 2 16,-20 4 0-16,-10-1-3 0,-11-4 8 15,-10 5-5 1,-7-1 0-16,0 6 0 0,0 6-12 16,-52-4 12-16,1 6-92 15,-18-7-56-15,17-3-61 16,1-4-58-16</inkml:trace>
  <inkml:trace contextRef="#ctx0" brushRef="#br0" timeOffset="926">1300 118 396 0,'0'0'238'0,"0"0"-77"0,0 0-46 16,0 0-16-16,0 0-27 16,0 0-40-16,244-114-9 15,-193 114-23-15,-6 0 6 16,0 0-18-16,0 11 11 16,-18 12-2-16,-10 0-2 15,-10 3-4-15,-7-6 9 16,0 3 0-16,-7-2 1 15,-37-3 3-15,13 0-1 16,3-4-3-16,18-8 5 16,3-4 3-16,7-2-4 15,0 0-4-15,0 0 5 0,0 0 3 16,0 0-8-16,0 0 0 16,38 0-2-16,13 4 7 15,-6 4-2-15,13 6-3 16,-13 3-1-16,0 3-10 15,-14 0 11-15,-11 3 0 16,-2-3-5-16,-18-2-1 16,0-2 3-16,-24 2 3 15,-35-4 0-15,-17-3-12 16,4-5 17-16,-10 1-10 16,16-7 5-16,15 0-29 15,20 0-65-15,24 0-23 16,7 0-40-16,14-15-26 15,61-17-270-15</inkml:trace>
  <inkml:trace contextRef="#ctx0" brushRef="#br0" timeOffset="1352">2142 241 419 0,'0'0'162'16,"0"0"-36"-16,0 0-20 15,0 0-35-15,0 0-71 16,0 0 17-16,107-9-15 16,-42 18-2-16,-7-6 3 15,4-3 4-15,-10 0 2 0,-25-3 2 16,4-15 46-16,-24 2 0 16,-7-4 22-16,0-1-42 15,0 1-23-15,-31 0-1 16,-3 3-10-16,-11 3-3 15,7 6 0-15,14-1 12 16,17 6-9-16,7 3-3 16,0 0-3-16,0 0-8 15,0 5 8-15,18 16 3 16,9-1 1-16,11-3 7 16,0 3-5-16,-11 1-3 15,4-5 2-15,-7 2-8 16,-10-4 6-16,0 3 0 15,-14 3-1-15,0 2 2 0,-7 4-5 16,-38 3 4-16,1-1-45 16,-1 0-151-16,7-4-151 15</inkml:trace>
  <inkml:trace contextRef="#ctx0" brushRef="#br0" timeOffset="1903">2802 109 574 0,'0'0'251'0,"0"0"-127"16,0 0 24-16,0 0-61 16,0 0-64-16,0 0-18 15,148-62-5-15,-103 67-3 16,-7 23 2-16,-25 7-5 15,5 1-1-15,-18 5 7 16,0 2 0-16,-18 3-11 16,-16-6 11-16,-4-6-12 15,24-8-10-15,4-12-19 16,10-8 34-16,0-6-9 16,0 0 16-16,17 0 1 15,21-6 1-15,14-14 3 16,-8 3 14-16,-9 0-18 0,-11 5 23 15,-10 4-2 1,-7 2-16-16,-7 1 18 0,0 5-23 16,0 0 4-16,0 0-5 15,0 0-24-15,17 19 24 16,-4 10 0-16,18-3 1 16,-3-3-6-16,3-5 5 15,7-11 0-15,-4-3-3 16,-3-4 13-16,-17 0 1 15,10-6-8-15,-17-17 22 16,-7-9 40-16,0 1-31 16,0-3-5-16,-31 0-20 0,-4 2 3 15,-2 9-18-15,-8 9 6 16,14 14-17-16,3 0-37 16,4 8-177-16,11 18-181 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08.1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186 521 716 0,'0'0'119'0,"0"0"-46"15,0 0-11-15,0 0-12 0,0 0-49 16,0 0 7-16,-186-63-8 16,186 63-22-16,24 0 13 15,35 0 4-15,30 5-2 16,7-5 3-16,0 0-14 16,-6 0 18-16,-25 0-3 15,-20 0 13-15,-31 0-6 16,-4-9 10-16,-10 1 39 15,0-3 18-15,-24-7-59 16,-21 2 3-16,-20 1-8 0,-4-2 4 16,4 3 3-1,6 2-13-15,15 7 2 0,26-1 38 16,12 6-38-16,6 0 7 16,0 0-10-16,0 0-9 15,44 0 7-15,8 0 2 16,17 20 0-16,-11-3 5 15,0 3 0-15,-6 0-5 16,-7 0 0-16,-7 0 4 16,-18 0-4-16,-3-1 0 15,-17 2 0-15,0 2-14 16,-31-6 6-16,-20 6-10 16,-14-3-95-16,3 1-125 15,17-5-290-15</inkml:trace>
  <inkml:trace contextRef="#ctx0" brushRef="#br0" timeOffset="1170">884 440 797 0,'0'0'101'0,"0"0"41"16,0 0 15-16,0 0-75 15,0 0-21-15,0 0-22 16,-52-114-37-16,52 106 13 16,34-1-15-16,11 9 0 15,7 0-11-15,3 0 4 0,-4 5 7 16,-16 22 0-16,-4 1-13 16,-7 9 3-16,-17 1 9 15,-7-4 1-15,0-3-15 16,0-8 8-16,0-6-4 15,0-8-8-15,0-7-23 16,0-2 39-16,0 0 5 16,0 0-2-16,13-5 26 15,1-21-23-15,24-5-3 16,0-9 0-16,0 6 7 16,6-1-5-16,-9 7-2 15,-4 8 0-15,-11 5 0 0,4 9 0 16,-10 4 0-1,17 2 0-15,-10 0-14 0,3 5 6 16,3 18 3 0,-3 8 1-16,-3-2-6 0,-4 0-5 15,-3-10-9-15,-7-4-7 16,0-12-11-16,-7-3 40 16,6 0-5-16,12 0 7 15,-11-6 28-15,13-20-27 16,11-2 32-16,-10-3-14 15,-4 2-4-15,-3 3 38 16,-14 6-27-16,0 6-14 16,0 5 22-16,0 9-31 15,0 0-6-15,0 0 0 0,7 17-43 16,-1 15 43-16,12 5-31 16,-5-3 4-16,8-5 9 15,3-7-26-15,7-10 7 16,-17-6 9-16,13-6 4 15,4 0 27-15,-7-3 0 16,4-20 1-16,-11-6 27 16,-3 1-9-16,-7-4 27 15,-7 7-10-15,0 2-11 16,0 12 17-16,0 1-21 16,0 10-14-16,0 0-7 15,0 4-18-15,7 24 4 16,-1 7 5-16,18-1-23 0,-3-3 0 15,24-7 7 1,-7-10 17-16,-1-9-2 0,8-5 9 16,0 0 1-16,0-5 6 15,-4-27 2-15,-10-3 2 16,0-4 24-16,-24-9-2 16,-7-4 27-16,0-8-44 15,0 6 26-15,-7 2-12 16,-24 12-20-16,10 12 22 15,4 13-20-15,3 12-10 16,0 3-2-16,-10 20-25 16,-3 34 26-16,-4 21-7 0,24 0 13 15,7-1-19 1,21-15-5-16,23-10-26 0,25-17 8 16,-4-18-15-16,-6-14 49 15,10 0-2-15,-18-17 8 16,8-21 6-16,-15-10-7 15,-6-6 21-15,-10-6 29 16,-11 3-20-16,-17 2 9 16,0 9-4-16,0 12-26 15,-31 14 24-15,10 15-36 16,-3 5-3-16,4 19 3 16,-4 39-18-16,10 13 18 15,14 5 0-15,0 2 5 16,45-12-13-16,6-8 8 15,14-19-47-15,-3-10-58 0,-10-18-128 16,-31-11-334-16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11.2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661 126 353 0,'0'0'226'16,"0"0"-104"-16,0 0 13 15,0 0-23-15,0 0-36 16,0 0-7-16,0-5-19 16,0 5-24-16,0 0 13 15,-34 0-25-15,-21 0-8 0,3 0-3 16,-13 0 9-16,13 0-13 16,8 0 1-16,6 0 0 15,17 0 1-15,4 0 0 16,17 0-2-16,0-5-3 15,0 0-31-15,0-4 22 16,0-2-21-16,0 2-5 16,0-2 10-16,17-1-15 15,-10 4 44-15,7 0-4 16,-7-4 13-16,10 3-7 16,-3-2-2-16,-8 2 0 15,1 7 28-15,-7 2-24 16,0 0 9-16,0 0-13 15,0 0-6-15,-7 14 2 0,-37 23 2 16,-22 9 2-16,-9 2-3 16,3-8 8-16,20-2-5 15,14-9 0-15,21-10 10 16,17-10-11-16,0 0 1 16,0-4 0-16,0 4-2 15,38-1 5-15,24 1-6 16,17-4-31-16,-4 1-187 15,-2-6-239-15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1:05.1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8 881 726 0,'0'0'98'15,"0"0"-82"-15,0 0-9 16,0 0 67-16,0 0-20 16,0 0-23-16,0 0 2 0,-7 0-25 15,7-8 21-15,0 7-2 16,0-3-5 0,0-9 25-16,21-11-13 0,23-16-6 15,8-11 16-15,24-21-40 16,20-15 17-16,0-2-12 15,-7-12-5-15,-16-2 14 16,-15 8-12-16,-20 16 7 16,-14 18 9-16,-10 27-22 15,-14 17 25-15,0 15-7 16,0 2-15-16,0 0-4 16,0 0 1-16,0 36 0 15,-45 27-11-15,0 20 21 0,-13 9-10 16,-1 5 0-16,15-6 3 15,-1-2-9-15,14-13 6 16,17-18 0-16,7-17-5 16,7-16 9-16,0-11-7 15,0-14 3-15,0 0 0 16,7 0-9-16,21 0 15 16,34-25-6-16,10-18 5 15,4-9 4-15,3 7-9 16,-17 11 0-16,-11 11 1 15,-13 8-10-15,-11 12 9 16,-2 3-3-16,2 0-1 16,4 23-3-16,0 9 7 0,-4 2 0 15,4-9-1-15,-10-5-12 16,-4-5 13-16,-3-6 0 16,-7-9-4-16,0 2 11 15,0-2-7-15,10 0 0 16,10-2 2-16,4-32 1 15,7-4-3-15,-10-2 0 16,-4 7 0-16,-17 0 11 16,-7 8-8-16,0 5-3 15,0 6 3-15,0 2-4 16,0 9 1-16,-14 0 0 16,-3 3-5-16,-4 0 1 15,-10 0 4-15,10 23 0 0,-3 10-7 16,11 11-3-16,13 2 8 15,0 5 2-15,0-8-6 16,0 0 5-16,0-12-5 16,13-8 5-16,18-14-7 15,0-9-2-15,4 0 13 16,9 0-3-16,25-23 7 16,-4-14 1-16,1-3-7 15,2 1-1-15,-9 4 0 16,-14 1-1-16,-8 11 1 15,-16 5 0-15,3 12-1 16,-24 6 5-16,7 0-10 0,-7 0 4 16,7 0 2-1,0 19-10-15,0-1 7 0,0-3 3 16,-7-5 0-16,10-3 5 16,-10-4-3-16,0-3-2 15,0 0 0-15,0 0 4 16,0 0-1-16,0 0-2 15,0-10 9-15,0-8-3 16,-24 0-7-16,3 4 0 16,-3 6 1-16,3 2-9 15,-3 6 5-15,4 0 3 16,-18 6-5-16,0 27 4 0,-7 20-1 16,1 1 2-1,16 0-3-15,21-6-9 0,7-8 10 16,0-8-18-16,0-12-6 15,21-11-15-15,10-9 31 16,-4 0 4-16,11 0 6 16,0-18 6-16,7-16 1 15,-7-3-7-15,-18 0 4 16,11-1-1-16,-24 13 1 16,0 5-4-16,0 12 1 15,-7 8 6-15,0 0-7 16,0 0-5-16,0 2 3 15,0 30-13-15,0-1 14 16,0 6 1-16,7-4 0 16,24-6-9-16,0-1 9 15,-4-6-4-15,18-11 1 0,6-9-15 16,8 0 18-16,-4-6 0 16,3-23 0-16,-13-5 5 15,7-9-1-15,-1-3-4 16,-6-3 3-16,-1 7 4 15,-16 11-2-15,3 11-5 16,-24 10 0-16,0 10-6 16,10 0-7-16,-3 7 9 15,-1 21-1-15,-6 6 4 16,-7 0-3-16,0-5 4 16,0-9-2-16,0-8-9 0,0-10 9 15,0-2 2 1,0 0 2-16,0 0 4 0,0 0 15 15,0-2-19-15,0-16 3 16,-27 4-3-16,3 3 0 16,-11 2-2-16,4 6 0 15,-6 3 2-15,-8 3-10 16,7 31 8-16,4 12 0 16,-4 3-14-16,24-3 13 15,14-7-5-15,0-10 5 16,21-14-19-16,17-10 19 15,6-5-6-15,1 0 7 16,0-11 1-16,-1-23 5 16,8-9-4-16,-7-9 4 15,-1-11-1-15,-9-14 10 0,-4-6 7 16,-11-5-4-16,-3-1 22 16,-17 6-32-16,0 21 10 15,0 21-1-15,0 18-13 16,-6 20 15-16,-5 3-19 15,-3 0-6-15,1 52 3 16,-18 25-8-16,3 20 11 16,4-3 0-16,17-5 8 15,7-12-14-15,0-14 6 16,7-17-17-16,24-9-3 16,14-17-72-16,13-8-51 15,8-12-88-15,9 0-193 0</inkml:trace>
  <inkml:trace contextRef="#ctx0" brushRef="#br0" timeOffset="400">2824 600 631 0,'0'0'131'0,"0"0"-96"16,0 0 21-16,0 0-6 15,0 0-11-15,302-66-14 16,-181 49-18-16,-11 5-4 16,-14 6-3-16,-20 6-24 0,-18 0-50 15,-27 6-102-15,-31 14-44 16,0 6-197-16</inkml:trace>
  <inkml:trace contextRef="#ctx0" brushRef="#br0" timeOffset="563">3126 714 62 0,'0'0'361'0,"0"0"-291"0,0 0 23 15,0 0 5-15,0 0-27 16,0 0-29-16,31 3-8 15,28-3-3-15,23 0-15 16,15 0-14-16,20 0-2 16,17-3-49-16,-14-14-348 0</inkml:trace>
  <inkml:trace contextRef="#ctx0" brushRef="#br0" timeOffset="1948">4113 591 740 0,'0'0'108'16,"0"0"15"-16,0 0-18 15,0 0-41-15,0 0 8 0,0 0-56 16,45-117-5-16,-38 111-5 15,7 4 5-15,3 2-17 16,-3 0 6-16,-1 0 0 16,11 0-9-16,-3 18 8 15,-4 3 1-15,4 8 0 16,-14 0-18-16,0 8 13 16,-7-2-2-16,0 4-1 15,0-2 3-15,0-8-11 16,0-4 13-16,-7-13 3 15,7-9-5-15,0-3 3 16,0 0 2-16,0 0 0 16,0-6 25-16,17-22-17 0,4-10 0 15,9-2 9 1,5-1-16-16,-4 2 17 0,0 7-18 16,-4 7 2-16,-10 4 14 15,-3 10-9-15,-7 6-7 16,-7 3 0-16,0 2-4 15,7 0-3-15,-7 0-3 16,17 17 10-16,-3 12-6 16,-7-1 11-16,7-3-5 15,3-2 0-15,-4-6 8 16,1-9-14-16,3-2 6 16,4-2 0-16,-7-4-9 0,17 0 16 15,0-10-7-15,13-15 2 16,-16-1 10-16,3-2-10 15,-11-1-2-15,-2 3 0 16,-5 5 10-16,1-1-6 16,-14 11-4-16,0 2 1 15,0 9 6-15,0 0-12 16,0 0 5-16,0 6-12 16,0 26 4-16,-7 5 5 15,-6-6 3-15,6 1 0 16,-4-7 6-16,11-5-11 15,0-6 5-15,0-2 0 16,0-4-3-16,18-4-6 16,2-4 9-16,4 0-3 0,11 0 10 15,2-18-1-15,1-7-6 16,0-4 0-16,-24 4 7 16,0 2 6-16,-14 5-8 15,0 10-1-15,0 1 1 16,0 6 7-16,0 1-12 15,0 0-3-15,0 0 0 16,0 0-12-16,0 1 14 16,0 27-5-16,0 0 9 15,0 0-4-15,0-2 1 16,10-3 0-16,4-9-6 0,6-3 1 16,11-8 0-1,0-3 3-15,21 0 3 0,-1-12-6 16,1-22 5-16,-1-5 0 15,1-9 6-15,-14-13 3 16,-11-3-9-16,-3-4 10 16,-24-6-7-16,0 2 23 15,0 13-25-15,-6 18 7 16,-18 19 19-16,10 13-24 16,0 9 5-16,-10 9-8 15,10 35-10-15,-10 14 2 16,3 9 8-16,15 7 0 15,6-9-11-15,0-2 18 16,0-8-7-16,0-13 0 16,20-13-9-16,11-9 7 0,7-12-25 15,14-8 18 1,-1 0 0-16,1 0 9 0,-1-26 0 16,1-7 0-16,-14-5 3 15,-11-5 9-15,-10-8-11 16,-10-6 5-16,-7-6 29 15,0-3-35-15,0 6 20 16,-7 9-5-16,-10 19-14 16,3 18 34-16,14 11-33 15,-6 3 1-15,-1 26-6 16,-24 32-11-16,3 18 14 16,-10 4 0-16,14 3 3 0,11-5-6 15,13-10 3-15,0-2 0 16,0-17-5-16,31-7 4 15,20-16-4-15,21-17-48 16,18-9-74-16,-15 0-81 16,-23-18-153-16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11.8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0 499 480 0,'0'0'163'15,"0"0"-30"-15,0 0-50 0,0 0-24 16,0 0-48-16,0 0 10 16,104-139 7-16,-60 99-24 15,8-3 35-15,-14-2-6 16,-18-1-7-16,4-2 34 16,-24-1-34-16,0 8 11 15,0 14 0-15,0 12-23 16,0 9 30-16,0 6-27 15,-6 0-16-15,-12 0-1 16,-2 29-26-16,-1 11 26 16,-3 8 0-16,10 7 11 15,14-1-12-15,0 1 1 0,0-5 0 16,0-4-7-16,0-8-6 16,0-13-24-16,14-7 2 15,0-16-30-15,10-2 36 16,-4 0 12-16,11-14 17 15,0-11 3-15,-3-1 0 16,-4 6-3-16,-10 11 0 16,6 6 8-16,-2 3-20 15,-5 0 8-15,1 24-9 16,17 12 6-16,-10 1-35 16,10 2-63-16,-1-1-50 15,-2-12-64-15,3-6-275 16</inkml:trace>
  <inkml:trace contextRef="#ctx0" brushRef="#br0" timeOffset="166">750 331 456 0,'0'0'174'0,"0"0"-26"0,0 0-14 16,0 0-37-16,0 0-74 15,0 0-23-15,0 3-18 16,0 55 18-16,21 22-7 15,23 11-20-15,-6 9-286 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12.8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2503 403 286 0,'0'0'365'16,"0"0"-235"-16,0 0 16 15,0 0-17-15,0 0-63 16,0 0-33-16,-52-37-32 15,-37 37 12-15,-14 14-12 16,-14 7-1-16,3-6 0 16,18-5-5-16,10-1 18 15,3-7-13-15,25-2 0 16,20 0 10-16,14 0-6 16,24 0-4-16,0-13-12 15,10-10 10-15,49-1-40 16,13-8 33-16,11 5-2 0,-25 0 2 15,-13 10 7-15,-28 6 2 16,-10 5 0-16,-7 4 23 16,0 2-4-16,0 0 15 15,0 0-34-15,-24 0 14 16,-28 0-12-16,1 14-2 16,-1 8 0-16,-6 5-1 15,13-2 7-15,0 3-6 16,21 4 0-16,3-6 3 15,21-1-9-15,0 1 6 16,31-6 0-16,42-3-6 16,23-5 6-16,24-6-33 0,-10-4-56 15,-7-2-116 1,-37 0-272-16</inkml:trace>
  <inkml:trace contextRef="#ctx0" brushRef="#br0" timeOffset="555">0 478 264 0,'0'0'363'0,"0"0"-317"16,0 0 65-16,0 0 23 0,0 0-50 15,0 0 1-15,65-67-42 16,-27 36-9-16,13-11 40 16,-6-5-67-16,0-1 23 15,-8-3-8-15,-23 5-9 16,-14-1 24-16,0 8-24 15,0 7-12-15,0 13 24 16,-7 10-22-16,-6 9 10 16,2 0-13-16,-2 0-19 15,-8 32 15-15,-10 10-1 0,0 9 5 16,17 2 3-16,14-3 5 16,0-1-8-16,0-8 0 15,0-7 6-15,0-15-15 16,14-10 9-16,10-3 0 15,4-6-11-15,3 0 21 16,-1-3-10-16,-2-11 0 16,3-1 11-16,-10 4-13 15,-4 6 2-15,-10 5 0 16,0 0-4-16,-1 0-10 16,18 0 13-16,-10 16 1 15,17 7-36-15,-3 3-55 16,3 2-71-16,6 1-57 0,-2-6-96 15</inkml:trace>
  <inkml:trace contextRef="#ctx0" brushRef="#br0" timeOffset="836">739 340 379 0,'0'0'142'0,"0"0"6"16,0 0-36-16,0 0-31 15,0 0-70-15,0 0 21 16,106-75-4-16,-85 75-12 16,-7 24 13-16,3 5-22 0,-10 1 2 15,-7 11 4 1,0 1-4-16,-24 1 14 0,-11 3 3 16,-2-9-20-16,12-8 24 15,19-6-27-15,6-12-3 16,6-7 9-16,70-4-3 15,34 0 5-15,38-24-11 16,-7-7-182-16,-45 3-684 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18.7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6 358 0,'0'0'59'0,"0"0"-42"16,237-6-12-16,-164 6 2 15,-5 0-7-15,11 0-358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19.8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0 525 0,'0'0'194'0,"0"0"-111"0,0 0-46 16,0 0-14-16,0 0-23 15,0 0 1-15,0 157 17 16,0-99-15-16,0 13 2 16,7 6-5-16,-7 9 4 15,0 3-13-15,0 2-117 16,7 9-32-16,3 9-186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20.0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0 206 0,'0'0'140'0,"0"0"-17"15,0 0-25-15,0 0-10 16,0 0-34-16,0 0-11 16,0 77-38-16,0-59-4 15,0 5-2-15,0-3-62 16,0 26-537-16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20.3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0 264 0,'0'0'206'0,"0"0"-51"16,0 0-33-16,0 0-31 15,0 0-46-15,0 0-4 16,0 153-40-16,0-98 9 15,0 11-10-15,0 14-2 16,0 9-129-16,0 2 3 16,0 9-118-16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20.4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0 198 0,'0'0'171'16,"0"0"-13"-16,6 157-99 16,-6-102-43-16,0-1-16 15,0-3-57-15,0-10-358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19.6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90 0 644 0,'0'0'182'0,"0"0"-108"15,0 0-8-15,0 0-41 16,0 0-21-16,0 0 17 16,-83 185-15-16,76-93-4 15,7 14 2-15,0 6-4 0,0 4-3 16,0 7-203-16,7 3-166 15</inkml:trace>
  <inkml:trace contextRef="#ctx0" brushRef="#br0" timeOffset="1832">258 723 657 0,'0'0'270'16,"0"0"-194"-16,0 0 30 15,0 0-13-15,0 0-68 0,0 0-25 16,0-9-3-16,0 51 3 15,0 2-4-15,0 10 14 16,0 1-10-16,11-4 0 16,-5-11 7-16,8-11-14 15,-7-15 7-15,0-11-25 16,17-3 19-16,-10 0-10 16,10-9 16-16,3-19 0 15,-3-3 4-15,-3-5-4 16,-7 15 0-16,3 3 0 15,-17 13-2-15,7 5 7 16,-7 0-10-16,0 0 1 0,0 13-16 16,7 22 11-16,0 5 9 15,10 6 0-15,-3-7-5 16,6-7 15-16,-3-15-10 16,-10-8 0-16,0-9 3 15,0 0 5-15,7-20-4 16,-4-26 2-16,11-8 20 15,-1-6-9-15,4 0 5 16,-3 11-22-16,3 15 4 16,-17 11-5-16,0 14 1 15,0 9-6-15,3 0-24 16,11 11-125-16,-8 24 56 16,12 5-65-16,-5 0-97 0</inkml:trace>
  <inkml:trace contextRef="#ctx0" brushRef="#br0" timeOffset="2642">925 866 239 0,'0'0'297'16,"0"0"-151"-16,0 0 7 15,-13-174-34-15,-1 142-21 16,7 12-25-16,-3 11-10 16,10 9-34-16,0 0-26 15,0 0-3-15,0 29-9 16,0 17-4-16,0 11 26 15,0 3-13-15,10 0 0 16,-3-3 2-16,7-2-5 16,-1-13 3-16,4-10-15 0,-3-18-34 15,7-14-23 1,3 0 63-16,7-8 1 0,-4-24 16 16,11-5-6-16,0 9-2 15,-10 7 0-15,-11 13-2 16,-4 8 11-16,1 0-19 15,3 0 8-15,4 20-5 16,10 9-2-16,-3 2 9 16,9-3-20-16,8-8-8 15,0-8-1-15,-1-12 23 16,-6 0 6-16,-3 0 0 16,-11-26 4-16,-4-5-1 15,-9-6 5-15,-4-3 34 0,-7-4-14 16,0 4 6-16,-7 3-5 15,-24 12-27-15,0 7 18 16,-4 12-20-16,4 6-2 16,0 0-3-16,4 27 7 15,3 13-2-15,17 8 0 16,7 1-16-16,0-6-15 16,0-12-58-16,38-8 17 15,-11-14 23-15,11-7 11 16,-14-2 38-16,-3 0 0 15,-7 0 1-15,-4-11 4 16,-3 0-5-16,-7 5 0 0,0 6 11 16,7 0-8-16,6 0-6 15,5 0-3-15,2 6 6 16,4 2-1-16,4-5 3 16,10-3-2-16,13 0 1 15,-6-9 9-15,7-28-7 16,-8-11-3-16,1-9 2 15,-7-11 48-15,-11-2 17 16,-3-4 3-16,-24 6 9 16,0 10-25-16,0 12 7 15,0 20-13-15,0 16-22 16,0 10-16-16,-17 14-10 16,3 43-10-16,1 26-3 0,6 11 26 15,7 3-10-15,0-1-3 16,0-3-10-16,0-19-55 15,7-17-121-15,13-25-17 16,4-24-41-16,-10-8-267 16</inkml:trace>
  <inkml:trace contextRef="#ctx0" brushRef="#br0" timeOffset="2790">1757 795 413 0,'0'0'210'16,"0"0"-83"-16,0 0 5 15,0 0-56-15,0 0-51 0,0 0-25 16,245-63-5-16,-105 63-51 16,1 11-140-16,-24 3-299 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23.1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38 471 871 0,'0'0'142'16,"0"0"19"-16,0 0-20 16,0 0-80-16,0 0-15 15,0 0-46-15,-34-57-13 0,34 92 11 16,0 8-6-16,0 8 8 15,0-2 2-15,21-6 12 16,10-9-28-16,13-9 4 16,1-10-39-16,0-12 16 15,-4-3-21-15,14-6 54 16,-21-26-2-16,4-7 7 16,-14-1 7-16,-10-3-10 15,-14 5 9-15,0 10 28 16,0 6-27-16,0 9 3 15,0 11-9-15,0 2 3 16,0 0-18-16,0 0 5 0,0 20-10 16,7 14 3-16,7 12 12 15,17 0-3-15,6-12-10 16,8-8-63-16,0-18 26 16,0-8-26-16,6-6 47 15,1-30 21-15,-8-16 12 16,-9-5-5-16,-11 0 15 15,-10 8-2-15,-14 10 51 16,0 9-21-16,-14 13-19 16,-24 8-2-16,10 9-22 15,-2 0 0-15,5 12-2 16,19 17 2-16,6 2-10 0,0-3 10 16,37-4-40-1,15-8 24-15,6-6-24 0,4-10 40 16,-17 0-6-16,-11 0 13 15,-3-5-7-15,-17-16 5 16,3-8 16-16,-10 1 47 16,-7-7-32-16,0 9 15 15,0 5-6-15,0 2-39 16,-7 16 20-16,-10 3-26 16,17 0-14-16,0 40 7 15,0 13-1-15,7 3 8 16,38 3 0-16,6-9-40 15,18-10-35-15,-10-11-68 0,9-15-183 16</inkml:trace>
  <inkml:trace contextRef="#ctx0" brushRef="#br0" timeOffset="486">1716 331 838 0,'0'0'134'16,"0"0"5"-16,0 0-9 15,0 0-96-15,0 0-34 16,0 0-10-16,-10 124 10 16,10-59 5-16,17-2-3 15,21-15-2-15,-4-13 0 0,4-12 7 16,-7-14-14-16,-3-9-3 15,3 0 10-15,-11-18 11 16,11-22-3-16,-17-5 0 16,10-1 39-16,-10 3-26 15,-7 12 25-15,0 7-29 16,-7 13-12-16,0 11 3 16,0 0-8-16,10 0-6 15,-3 0 2-15,7 26-18 16,16 3 14-16,-2-4 8 15,3 4-10-15,14-9 4 16,-1-6-8-16,1-5 14 0,-7-9-3 16,-11 0 9-16,-3-6-5 15,-10-22 0-15,0-7 2 16,-14 1 11-16,0-4-14 16,-14 10 0-16,-10 8-1 15,3 11-21-15,8 9-25 16,-4 0-98-16,10 23-83 15,7 9-36-15</inkml:trace>
  <inkml:trace contextRef="#ctx0" brushRef="#br0" timeOffset="1371">2693 486 396 0,'0'0'270'0,"0"0"-79"16,0 0-33-16,0 0-33 0,0 0-22 15,-45-149-68-15,18 143-9 16,-4 6-16-16,-7 0 2 16,0 4-24-16,17 30 12 15,8 6 0-15,13 2-13 16,0 7-13-16,0-11-27 16,0-4 5-16,20-14-15 15,4-15 19-15,-3-5 9 16,-7 0 35-16,3-8 13 15,-3-18-11-15,-1-2 50 0,-6-4 16 16,4 6-28 0,-11 0 26-16,7 10-30 0,-7 4-13 15,0 6 10-15,0 6-28 16,0 0-9-16,0 0 4 16,0 0-33-16,0 21 32 15,0 10-2-15,0 0 3 16,6 4-3-16,15-7 8 15,10-2-5-15,-7-6 0 16,4-14 10-16,-15-6-3 16,11 0-6-16,-10 0 3 15,10-26 42-15,-3-10-25 0,3 3 18 16,-17 5 0 0,7 5-39-16,-8 10 27 15,1 12-27-15,4 1 0 0,-5 0-12 16,8 1-11-16,7 25 8 15,10 4 13-15,-7 1-29 16,-10-8 27-16,-1-3-23 16,5-5 1-16,2-7 23 15,-20-6-20-15,7-2 23 16,0 0 0-16,0 0 5 16,17 0 1-16,7-22-6 15,-4-4 2-15,4 1-1 16,-10 1 3-16,3 13-4 15,-17 3 0-15,0 8 10 16,13 0-22-16,4 0 10 0,7 5-8 16,-3 15 1-1,3 0 2-15,-17-2 7 0,10-4 0 16,-4-9 7-16,-6-1-12 16,10-4 5-16,4 0 0 15,3-28 6-15,6-11-2 16,-9-14-4-16,-4-10 26 15,-10-6-4-15,-7-6 42 16,-7 1-34-16,0 8-17 16,-28 12 38-16,-3 16-44 15,11 21 17-15,13 12-21 16,7 5 1-16,0 15-8 16,0 33-18-16,0 23 22 0,0 7-9 15,13 6 0-15,32-8-46 16,-7-5-31-16,-4-14-93 15,11-17-66-15,-28-22-235 16</inkml:trace>
  <inkml:trace contextRef="#ctx0" brushRef="#br0" timeOffset="1515">3367 268 779 0,'0'0'164'0,"0"0"-90"15,0 0-40-15,216-48-34 16,-126 46-9-16,-32 2-152 16,-37 0-375-16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27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51 328 0,'0'0'342'15,"0"0"-218"-15,0 0 6 16,0 0-20-16,0 0-62 15,0 0-26-15,0-48-22 16,17 48 8-16,10 0-11 16,4 0 3-16,0 6 0 15,-10 14-4-15,10-1 6 16,-17 11-2-16,-7 3 0 16,-1 6 0-16,-6 0-2 0,0-2 2 15,0-6 0-15,-20-2-1 16,-4-15 9-16,10-5-7 15,7-3-1-15,0-6 3 16,7 0 4-16,0 0-3 16,0 0 2-16,0 0 19 15,0 0-19-15,0 0 22 16,0 0-20-16,21 0 3 16,10 0-17-16,7-3 6 15,-4 3-2-15,11 0-7 16,-7 0 7-16,-1 6 0 15,1 14 2-15,-17 2-12 16,3 1 5-16,-10 3 6 0,-14 0 1 16,0-4-5-1,0 1 5-15,0-3 0 0,-31-2 0 16,-14-7 5-16,-7-2-7 16,-6-7 2-16,0-2-15 15,13 0 15-15,7 0-40 16,24 0 14-16,7-8-10 15,7-10-55-15,35-11-85 16,47 1-483-16</inkml:trace>
  <inkml:trace contextRef="#ctx0" brushRef="#br0" timeOffset="461">749 383 447 0,'0'0'173'16,"0"0"-63"-16,0 0 14 16,0 0-68-16,0 0-17 15,0 0-34-15,90-11 0 16,-39 7 4-16,8-1-9 16,-4-4 1-16,-14 4 1 15,-10-1 8-15,-17 1-10 16,3-1 8-16,-17-6-7 15,0-2 53-15,0 0-34 0,-31-3-15 16,-14-3-1-16,1 2 6 16,-1 2-6-16,7 3 3 15,17 3-4-15,8 1 19 16,13 6-13-16,0 0 6 16,0 3-1-16,0 0-10 15,7 0-8-15,44 0 3 16,14 15 1-16,11 10 2 15,7 4-2-15,-11 2 0 16,-3 1 16-16,-25-7-14 16,-16 1 10-16,-4-3-12 15,-24 0 7-15,0 5-14 16,-10-1 9-16,-56 0-4 16,-9-1-61-16,-5-3-153 0,22-5-104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1:09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0 381 139 0,'0'0'146'15,"0"0"-80"-15,0 0 23 16,0 0 19-16,0 0-7 16,0 0-24-16,103 4 32 15,-65-4-51-15,7-4-16 0,-7-6 24 16,13-2-46-1,32-5 7-15,48-3-15 0,78-3-1 16,56-2 3-16,93-4-14 16,78 0 0-16,70 4 3 15,27 4 3-15,20 7-6 16,-3 2 0-16,-30 2 8 16,-39-2-9-16,-51 3 1 15,-52 4 0-15,-58-1-10 16,-69 6 14-16,-59 0-4 15,-71 0 0-15,-56 0 12 16,-34 0-24-16,-24 6 12 16,7-1-25-16,-14 4-35 0,0-1-120 15,-52 1-90 1,-37 0-41-16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32.1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0 191 369 0,'0'0'464'15,"0"0"-351"-15,0 0 3 16,0 0-7-16,0 0-39 15,0 0-49-15,-10-34 3 16,10 34-24-16,37-2 5 16,15 2-9-16,30 0 10 0,-6-3-6 15,-11-3 0-15,-6-3 10 16,-21 1-6-16,-25-1-4 16,5-3 0-16,-18 2 15 15,0-5-8-15,0 1-6 16,-24-4-1-16,-4 2 6 15,-3 2-13-15,0 4 7 16,4 2 0-16,10 5-2 16,10 3 2-16,7 0 0 15,0 0-1-15,0 17-13 16,24 12 14-16,27 3 0 16,-6-2 2-16,0 2-5 0,-1-3 8 15,-2-3-5-15,-11-6 0 16,-7-1 7-16,-11-1-11 15,-13-1 4-15,0 3-6 16,-31 3-2-16,-20 2-86 16,-1 1-137-16,14-9-218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30.9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10 300 756 0,'0'0'150'0,"0"0"-86"0,0 0 82 15,0 0-58-15,0 0-50 16,0 0 2-16,-10-40-38 16,10 40 2-16,17 0-4 15,21 0 10-15,13 0-11 16,15 0 1-16,9 0 0 16,4 0 0-16,-10 0 3 15,-10 0-3-15,-28-3 2 16,-18-5 9-16,-13-6 3 15,0-4-1-15,0-5-9 16,-13 1 3-16,-25 2-7 16,0-4 0-16,0 6-1 0,0 3 12 15,18 2-9-15,6 6-2 16,7 7 2-16,7 0-6 16,0 0 4-16,0 0-12 15,14 7 2-15,30 22 10 16,1 6 3-16,7 0-3 15,-1 1 0-15,-6-1-1 16,-7-4 1-16,-11 0 0 16,-3 1-1-16,-24-4 12 15,0 1-15-15,-6 0 4 16,-56-3-18-16,-4-1-80 0,-9-2-204 16,16-8-353-1</inkml:trace>
  <inkml:trace contextRef="#ctx0" brushRef="#br0" timeOffset="239">825 103 428 0,'0'0'385'0,"0"0"-171"16,0 0-28-16,0 0-25 15,0 0-88-15,0 0-7 16,27-103-65-16,-27 111-1 15,0 30-2-15,0 13-5 0,0 6 7 16,0 1 1 0,11 2 10-16,-11-9-22 0,7 0-80 15,0-8-112-15,-1-8-93 16,25-13-284-16</inkml:trace>
  <inkml:trace contextRef="#ctx0" brushRef="#br0" timeOffset="565">1248 199 575 0,'0'0'216'0,"0"0"-53"15,0 0-15-15,0 0-28 16,0 0-57-16,0 0-17 16,-24-76 0-16,24 76-44 0,0 0 14 15,0 0-16-15,0 5-9 16,0 19 1-16,0 5 9 15,0 2-1-15,0 0 0 16,31 1 13-16,-11-4-13 16,4 1 0-16,-10-5 0 15,0-3 3-15,3-3-1 16,-3-1-2-16,-14-2 0 16,7-2 6-16,-7-4-8 15,0 0 2-15,0-3 0 16,-14 1-3-16,-31 0 3 15,-6-5-7-15,6-2-62 16,0 0-95-16,21 0-36 0,17-9-93 16</inkml:trace>
  <inkml:trace contextRef="#ctx0" brushRef="#br0" timeOffset="722">1179 115 364 0,'0'0'215'16,"0"0"-91"-16,0 0 11 15,0 0-28-15,0 0-46 16,0 0-16-16,120-104-45 16,-85 104-11-16,20 0-19 15,-21 0-199-15,4 0-338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29.3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152 92 485 0,'0'0'204'16,"0"0"-18"-16,0 0-27 16,0 0-58-16,0 0-2 0,0 0-70 15,0-53-12-15,0 53-17 16,0 0 7-16,0 0-12 15,7 0 5-15,-7 6-7 16,7 11 1-16,0 3 6 16,10 8 0-16,-4-2-1 15,18 6 14-15,-17 2-11 16,7 3-2-16,3 0 0 16,-17 1-6-16,6-7 6 15,-6-3 0-15,-7-2-4 16,0-5 15-16,0-7-11 15,0 0 0-15,0-2 1 16,-27-4-9-16,-25 1 8 0,1-6 0 16,-18-3-17-1,10 0-100-15,22 0-24 0,16-15-2 16,21-23-30-16,0-4-224 16</inkml:trace>
  <inkml:trace contextRef="#ctx0" brushRef="#br0" timeOffset="136">56 140 302 0,'0'0'226'16,"0"0"-58"-16,0 0-17 16,0 0-57-16,0 0-50 15,237-124-2-15,-148 116-40 16,1 8 10-16,6 0-24 0,-17 26-40 16,-17 17-240-16</inkml:trace>
  <inkml:trace contextRef="#ctx0" brushRef="#br0" timeOffset="593">671 371 442 0,'0'0'302'0,"0"0"-156"16,0 0-15-16,0 0-61 15,0 0-29-15,0 0-41 16,96-103 0-16,-37 92 0 16,-1-1 8-16,4 6-8 0,-21 1 0 15,-10-1 4-15,-17 3-5 16,-14 1 6-16,0-4-5 16,0-4 28-16,0 2-11 15,-14-6 15-15,-23-1-32 16,-8-1 0-16,10 2 1 15,5 2 3-15,16 3-4 16,7 6 8-16,7 1-3 16,0 2 5-16,0 0-10 15,0 0-11-15,34 0 6 0,18 5 3 16,17 12 2 0,-11 7 0-16,-6-5 9 0,-1 7-8 15,-13 3-1-15,-17-6 1 16,-4 2-12-16,-17-2 11 15,0 0 0-15,0 3 0 16,-45-1-5-16,-13-5-87 16,-4 3-79-16,17-5-174 15</inkml:trace>
  <inkml:trace contextRef="#ctx0" brushRef="#br0" timeOffset="806">1434 2 739 0,'0'0'178'16,"0"0"-44"-16,0 0-16 15,0 0-73-15,0 0-30 16,0 0-15-16,14 34 9 16,-7 7 0-16,0 4-9 15,-7 3 4-15,10 10-9 16,-3 2-26-16,0-6-210 15,14-5-274-15</inkml:trace>
  <inkml:trace contextRef="#ctx0" brushRef="#br0" timeOffset="1121">1850 245 727 0,'0'0'197'0,"0"0"-43"0,0 0-22 15,0 0-72-15,0 0-16 16,0 0-44-16,-17-54-11 16,17 68 7-16,0 15-4 15,0 2 8-15,7 0 0 16,31-2 11-16,0-6-13 16,0-6 2-16,6-11 0 15,1-4-3-15,-11-2 7 16,-3 0-1-16,-10-5 20 15,-4-21-21-15,-10-6 40 16,-7-7 1-16,0-4-28 16,-38 6-14-16,-13 6-1 0,-8 7-7 15,-10 19 4-15,4 5-61 16,13 9-107-16,8 25-186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34.3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90 252 350 0,'0'0'155'16,"0"0"-45"-16,0 0 20 15,0 0-24-15,0 0-52 16,0 0 21-16,7-126-22 15,17 115-17-15,-4 5 8 16,11 0-40-16,0 6 6 16,-17 0-10-16,7 20 0 15,-21 26-8-15,0 8 5 16,-7 12 3-16,-45 0-4 0,1-9 11 16,-8-9-7-1,21-10 0-15,18-13 10 0,9-10-10 16,11-6 0-16,0-7 0 15,0-2-2-15,0 0 6 16,38 0-4-16,14-8 6 16,-1-18 4-16,4-3-3 15,-13 7-7-15,-11 2 0 16,-7 8 3-16,-11 3 9 16,-13 3-4-16,0 6 4 15,0 0-7-15,0 0-10 16,0 0-7-16,0 15 7 15,0 13-6-15,0 1 18 16,0-3-7-16,0-3 0 0,0-4 4 16,0-7-2-16,7-6-2 15,7-6 0-15,17 0 13 16,7 0-11-16,-4-3 7 16,11-22 2-16,-7-10-7 15,0-7 39-15,-18-5-11 16,-3 2-15-16,-10 6 24 15,-7 0-38-15,0 11-5 16,-38 11 2-16,-6 9-29 16,-1 8 29-16,0 0-81 15,11 25-84-15,17 7-56 16,17 3-338-16</inkml:trace>
  <inkml:trace contextRef="#ctx0" brushRef="#br0" timeOffset="447">795 401 577 0,'0'0'149'0,"0"0"-15"15,0 0-10-15,0 0-52 16,0 0-29-16,0 0-24 16,134-77-10-16,-83 64 1 15,8 2-10-15,-8 3 0 16,-6-1 0-16,-14 3 8 15,-10 1-8-15,-11 2 0 16,-10 1 8-16,0 2-4 0,0-6-1 16,0-3-2-16,0 0-1 15,-31-5-4-15,-7-3 4 16,0 3-3-16,-6 0 11 16,23 8-6-16,7 0-2 15,4 6 0-15,10 0-3 16,0 0 3-16,0 0 0 15,0 0 0-15,17 2-6 16,28 24 6-16,-7 3 0 16,13 3 5-16,-16-1-11 15,2 1 9-15,1-4-3 16,-7 1 0-16,-10-9 11 0,-7-4-16 16,-14-1 5-16,0-3 0 15,-45-2-11-15,-27 2 8 16,-31-3-116-16,-4-3-78 15,35-1-121-15</inkml:trace>
  <inkml:trace contextRef="#ctx0" brushRef="#br0" timeOffset="862">1565 43 439 0,'0'0'380'16,"0"0"-207"-16,0 0-19 16,0 0-5-16,0 0-102 0,0 0-23 15,0-43-24-15,0 55-7 16,0 25 4-16,0 15 3 16,-7 2 0-16,0-3 5 15,7-5-1-15,0-9-4 16,0-8 0-16,31-13-18 15,-3-6 14-15,3-8-19 16,-1-2 23-16,-2 0 8 16,3 0-2-16,-4-17-6 15,-3-8 14-15,-3-4-13 16,-4 3 35-16,-10 6-14 16,-7 9-4-16,0 5 27 0,0 6-40 15,0 0-5-15,0 2-2 16,0 33-15-16,-24 11 15 15,3 8 2-15,-9-2-10 16,16-4-27-16,0-2-120 16,4-12-72-16,10-8-89 15</inkml:trace>
  <inkml:trace contextRef="#ctx0" brushRef="#br0" timeOffset="1193">1981 428 328 0,'0'0'322'16,"0"0"-107"-16,0 0-63 0,0 0-26 16,0 0-39-16,0 0-40 15,0-88-4-15,0 88-43 16,0 0-16-16,-7 15 14 16,0 13 1-16,7 4 1 15,0-3 0-15,0-1 8 16,14-5-16-16,17-6 8 15,14-6-26-15,-11-11 22 16,4 0 4-16,0 0 0 16,-7-19 9-16,-11-13-4 15,-6-4 26-15,-14-8 4 16,0 1-24-16,-7 0-7 0,-38 9-4 16,1 14-1-1,-8 11-1-15,7 9-57 0,18 12-82 16,10 22-136-16,17 6-393 15</inkml:trace>
  <inkml:trace contextRef="#ctx0" brushRef="#br0" timeOffset="1641">2308 438 600 0,'0'0'262'15,"0"0"-77"-15,0 0-23 16,0 0-33-16,0 0-65 16,0 0-63-16,147-37 14 0,-88 37-15 15,10 0 0-15,-11 0 2 16,1 0 8-16,-15 0-10 16,-13 0 0-16,-17-4 9 15,-14-1-4-15,0-4-3 16,0-2 0-16,0-9-1 15,-7-3-1-15,-38-2 0 16,8 2 0-16,-1 5 2 16,10 4-4-16,4 5 2 15,4 6 0-15,13 1-10 16,0 2 13-16,7 0-3 16,0 0 0-16,0 0-12 0,7 12 6 15,27 13 6-15,4 1 0 16,0 2-4-16,-1 3 10 15,-9-5-6-15,-4 3 0 16,-10-3 6-16,0-4-12 16,-14-1 6-16,0-1-6 15,0 0 1-15,-52 0-105 16,-6 0-33-16,-1 0-92 16,14-6-201-16</inkml:trace>
  <inkml:trace contextRef="#ctx0" brushRef="#br0" timeOffset="2729">2878 369 524 0,'0'0'262'0,"0"0"-126"15,0 0-3-15,0 0-43 16,0 0-6-16,0 0-47 16,110-129-11-16,-72 118-1 15,-7 2-19-15,4 9-3 16,9 0-3-16,-13 3-11 0,0 26 2 16,-17 8-1-16,0 6 5 15,-8 0-7-15,-6 3 17 16,0-7-5-16,0-4 0 15,0-9 6-15,0-9-8 16,0-8 2-16,0-9 0 16,0 0 4-16,0 0 1 15,0 0 9-15,0 0 8 16,11-9-19-16,16-17 4 16,4-5-7-16,14-1 0 15,0 0-2-15,-11 2 11 16,4 4-9-16,-14 5 0 15,-10 10 6-15,-1 6-8 16,-6 5 2-16,-7 0-3 16,11 0 0-16,-11 8-31 0,6 15 30 15,1 5 3-15,0-1-28 16,0-5 14-16,-7-8-8 16,7-6 1-16,-7-4 18 15,10-4 4-15,-3 0 0 16,7 0 0-16,0-4 13 15,3-14-7-15,4-3-4 16,3-2 7-16,-4 6 0 16,-6-3-1-16,-7 5-7 15,-7 9-1-15,0 4 8 16,0 2-20-16,0 0 2 16,0 2-14-16,0 21 19 0,0 3-3 15,0 1 8-15,0-1 0 16,0-4 8-16,0-5-10 15,10-6 2-15,4-2 0 16,7-6 7-16,9-3-2 16,-5 0 5-16,9-6-8 15,-3-20 7-15,0-4-4 16,-17-9-3-16,6 3-2 16,-13-7 32-16,-7-3-16 15,0-3 13-15,0 4-14 16,0 7-13-16,-7 13 11 15,0 11-13-15,-6 14-3 16,-1 0 0-16,-3 17-19 0,-11 31 22 16,4 12 0-16,10 3 4 15,7-3-18-15,7-8 14 16,0-12-25-16,14-11-1 16,17-13-16-16,4-7 34 15,9-9 8-15,1 0-5 16,0 0 3-16,-1-29 2 15,1-9 0-15,-14-3 21 16,-4-12 7-16,-2-4 28 16,-12 0-9-16,-13-3-35 15,0 3 34-15,0 12-30 16,0 13-2-16,-7 15 7 0,1 17-20 16,-25 0-2-16,3 29-13 15,-17 34 9-15,8 16-1 16,12 4 6-16,19-6 0 15,6-5-2-15,0-12-1 16,37-9-41-16,22-13-70 16,17-14-73-16,-11-14-128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38.8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275 579 328 0,'0'0'296'0,"0"0"-172"15,0 0 33-15,0 0-31 16,0 0-28-16,0 0-31 16,0 0 17-16,0-51-8 15,0 28-45-15,0-5 15 16,7-4-16-16,10-2-23 15,-10-3 31-15,0-6-29 16,6-6 0-16,-13-6 2 16,0 4-5-16,0 5-4 15,0 15-2-15,0 11 12 16,0 11-20-16,0 7 8 16,0 2-5-16,-6 0 2 0,-15 0-18 15,-24 11 21-15,-17 18 0 16,-3 0 1-16,7-1-7 15,20-5 6-15,14-10 0 16,17-4-6-16,7-5 3 16,0-4 3-16,0 0 0 15,0 0 2-15,0 0-15 16,31-4 16-16,7-21-3 16,13-7 2-16,-13-5 10 15,-4 3-12-15,11 2 0 0,-21 7 6 16,-3 11-10-1,-4 5 4-15,-10 9 0 0,7 0-6 16,-1 0-17-16,18 32 19 16,0 8 4-16,10 5 0 15,4 3-15-15,0 5-46 16,6-8-122-16,-6-3-96 16,-7-7-313-16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26.8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7 171 568 0,'0'0'148'16,"0"0"-31"-16,0 0 14 15,0 0-25-15,0 0-59 0,0 0-18 16,-7-110 36 0,7 100-59-16,21 5 6 0,3 5-12 15,14 0-14-15,-11 5 9 16,-3 21 1-16,-10 11 0 16,-7 3-8-16,-7 7 13 15,0 2-2-15,-21 1 1 16,-17-4 0-16,1-6-2 15,16-11 2-15,-3-10 0 16,17-7 2-16,7-6 3 16,0-6-5-16,0 3 7 15,0-3 1-15,31 0-8 16,34 0 0-16,25-3 0 16,6-11-2-16,7 2-39 15,0 3-61-15,-6 7-56 0,-15 2-79 16,-17 0-81-16</inkml:trace>
  <inkml:trace contextRef="#ctx0" brushRef="#br0" timeOffset="13976">726 195 262 0,'0'0'198'0,"0"0"-78"15,0 0-4-15,0 0-35 16,0 0-32-16,0 0-24 0,-21-42-21 16,21 42 6-16,0 0-10 15,7 0 1-15,20-7 21 16,18 1-21-16,10-2 26 15,-14 1 13-15,4 0-33 16,0 1 16-16,-14 0-22 16,-11 3 4-16,4-3 7 15,-3 0-10-15,-4 4-2 16,-3-4 8-16,-7 0-3 16,0 0 5-16,0 4-10 15,-7 2 4-15,0-3 18 16,0 3-13-16,0-3 6 0,0-3 3 15,0 0-12 1,-7-5-11-16,-14 3 5 0,-10-1 0 16,11 3 4-16,-4 1-3 15,10 1-1-15,-10 2 0 16,17-1 10-16,-7 0-10 16,14 1 0-16,0 2 0 15,0 0-7-15,0 0 7 16,0 0-6-16,14 0 6 15,24 2 0-15,13 18 0 16,-6 3 0-16,0-3 0 16,-14 0-5-16,-18-3 5 15,-6 3 0-15,-7 0-2 16,0 3 6-16,-38 6-14 16,-34 0-114-16,-41-4-283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42.0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1 549 587 0,'0'0'170'0,"0"0"-44"15,0 0-20-15,0 0-15 16,0 0-60-16,0 0 0 16,0-72-7-16,10 67-24 15,-10-5 25-15,14 2-21 16,0 0-2-16,3-1 5 15,-3 3-5-15,0 4-2 0,-1-3 0 16,5 5-2-16,-12 0-7 16,1 0 4-16,-7 7-9 15,14 10 9-15,-14 3-5 16,0 4 10-16,0 1 0 16,0 3 5-16,0 1-5 15,-7-4 0-15,-7-7 2 16,1-8-3-16,2-9 4 15,11-1-3-15,0 0 19 16,0 0-17-16,0-6 24 16,0-13-22-16,0-10 1 15,24 4 1-15,-3-4-1 16,3 9-5-16,-10 2 0 0,-7 10 10 16,10 8-20-1,-10 0 10-15,7 0-15 0,10 6 10 16,-4 16-13-16,11 7 17 15,-10-3-16-15,-7 0-65 16,3-3-34-16,-3-2-121 16,-14-11-186-16</inkml:trace>
  <inkml:trace contextRef="#ctx0" brushRef="#br0" timeOffset="739">410 531 441 0,'0'0'144'0,"0"0"-37"0,0 0-11 16,0 0-46-16,0 0-40 15,0 0 4-15,76-54-4 16,-55 43-8-16,3-3 7 16,-17-1-4-16,-7 2 4 15,0 3 37-15,0 2-11 16,0-4-4-16,0 7-22 15,-7-1 2-15,-17 3-15 16,3 3 4-16,-10 0 0 16,0 0-8-16,10 3 8 15,-3 23 0-15,11-1-1 16,6 3 4-16,7 2-4 16,0-5 1-16,20 1 0 0,11-9-5 15,14-8 13-15,0-7-8 16,-7-2 4-16,-4 0 0 15,-3-6 11-15,0-14-15 16,-11-2 6-16,-6-1 5 16,-4 0-6-16,-3 8 27 15,-7 5 19-15,0 6-27 16,0 2 23-16,0 2-47 16,0 0-9-16,0 0-3 15,0 20-7-15,7 8 19 0,7-2 0 16,3-3-22-1,11-3 11-15,-4-6-2 0,-4-8 0 16,-6-6 4-16,3 0 6 16,-3 0 3-16,0 0 0 15,3-20 8-15,-3 0-3 16,0-3 4-16,3 3-1 16,-10 2 23-16,-7 4-30 15,0 6 10-15,0 5 3 16,0 3-10-16,0 0-8 15,0 0 1-15,6 0-16 16,8 0 15-16,3 0-2 16,4 0 6-16,0 0 5 15,10 0 2-15,0 0 2 16,-18 0-9-16,11-3 4 0,-10-14 13 16,-14 0-15-16,0-6 26 15,0 0-22-15,-7 0-6 16,-37 7 0-16,-8 3-16 15,7 13-76-15,1 0-29 16,13 0-161-16,24 13-223 16</inkml:trace>
  <inkml:trace contextRef="#ctx0" brushRef="#br0" timeOffset="2540">1315 157 502 0,'0'0'278'0,"0"0"-106"0,0 0-5 16,0 0-54-16,0 0-48 15,0 0-65-15,0-29 2 16,0 68-8-16,0 8 9 16,0 13-3-16,0 1 0 15,0 1 9-15,6-5-5 16,1-5-4-16,0-13 2 15,4-10-10-15,2-12-51 16,-6-11-37-16,0-6 12 16,10 0-5-16,-17-3 76 15,0-22-13-15,0-4 26 0,0 0-12 16,-17 6 13 0,3 1-1-16,-17 4 18 0,11 7-8 15,-4 5 14-15,17 6-24 16,7 0 5-16,0 0-10 15,0 0 1-15,0 0 4 16,38 0-4-16,20 0 9 16,18 3 11-16,-11-3-13 15,4 0 2-15,-11-3 38 16,-6-14-13-16,-14-6 27 16,-18-2 11-16,4-4-11 15,-17-5 21-15,-7-4-28 16,0-2-15-16,0 3 18 15,0 6-49-15,0 11 24 0,-7 11-14 16,7 6-2-16,-17 3-14 16,17 0 2-16,-14 35-33 15,1 19 28-15,-5 14 5 16,12 7 0-16,6-3 1 16,0-7 12-16,0-10-17 15,24-13 4-15,3-13-13 16,4-12 10-16,0-11-39 15,-3-6 42-15,-4 0-5 16,3-3 11-16,-3-20 3 16,-3-3-9-16,3-5 0 15,-10 2 4-15,-1 0-4 16,-2 1 0-16,-4 8 0 16,-7 0 14-16,0 6-10 0,0 3-4 15,0 5 3-15,0 6-12 16,0 0 9-16,0 0-9 15,0 0 8-15,0 0-17 16,-18 20 15-16,12 5 3 16,6 4 0-16,0-4-12 15,0-2 9-15,30-8-9 16,-2-6 10-16,3-9 0 16,-7 0-2-16,3 0 4 15,4 0 0-15,-3-12 4 16,3-8 1-16,-10 3-5 0,3-6 0 15,-4 3 12 1,4-3-10-16,-3 3-2 0,-4 3 0 16,4 0-5-16,-14 8 9 15,-1 4-4-15,-6 5 0 16,18 0-16-16,-11 0 15 16,6 8-12-16,4 9-7 15,-10 3 17-15,7-8-17 16,-7 2 19-16,-7-5 0 15,7-7-14-15,-7 2 10 16,0-4 2-16,0 0 3 16,0 0 14-16,0 0-13 15,0-6 12-15,0-11-13 16,0-1 11-16,-14 1-3 16,0 3-8-16,-3 5 0 0,3 4-5 15,1 5-9-15,-11 0 4 16,3 2 7-16,7 24-2 15,-3 4 2-15,17 3 3 16,0-2 0-16,0-8-12 16,0-3-2-16,17-11-6 15,-3-4 10-15,0-5-7 16,-1 0 16-16,5 0 1 16,-11 0 0-16,-1-14 2 15,8-3 4-15,-4 0-6 0,-10 0 5 16,7 5 5-1,-7 4 3-15,0 5-6 0,0 3-5 16,0 0-2-16,0 0-2 16,0 0-15-16,14 15 0 15,-7 10 17-15,17 1 3 16,-10-6-3-16,6-6 0 16,5-6-9-16,-12-4 3 15,4-4 6-15,11 0 6 16,-4-4 1-16,10-18 4 15,4-4-11-15,0 1 2 16,7-1-4-16,-7 3 4 16,-11 4-2-16,-3 12 0 15,-3 4 3-15,-4 3-11 16,4 0 4-16,-8 3-12 16,11 17 14-16,-10 0-22 0,0-3-11 15,-4-5 12-15,-10-4-11 16,0-5 32-16,0-3-4 15,0 0 6-15,0 0 12 16,0 0 0-16,0-5 10 16,-10-13 0-16,-4 1-16 15,0 3 19-15,-10 0-16 16,11 5-7-16,-1 3 8 16,7 3-10-16,-10 3-7 15,10 0-1-15,-7 12-1 16,-10 17 6-16,17 5 3 0,-7 3-4 15,8-5-2 1,6-10-7-16,0-5-15 0,0-14 1 16,0-3 23-16,13 0 4 15,8-14 12-15,17-24-7 16,0-10 70-16,-7-12-37 16,-4-9 2-16,-3-2 25 15,-17-3-27-15,-7-1 17 16,0 12-25-16,0 14-11 15,0 23 20-15,-7 16-37 16,0 10 6-16,-3 0-8 16,10 40-36-16,-7 23 36 15,7 16 0-15,0-2-15 16,24-1-33-16,41-12-90 16,11-9-54-16,3-17-157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53.6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0 724 0,'0'0'183'0,"0"0"9"0,0 0-55 15,0 0-69 1,0 0-68-16,0 0 0 0,31 48-5 16,-17 6 5-16,0 6 0 15,-8 9 0-15,12-4-39 16,-11-8-202-16,-1-7-206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53.6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5 152 725 0,'0'0'168'0,"0"0"-14"0,0 0-71 15,0 0-64-15,0 0-19 16,0 0-11-16,0 75 11 15,0-33 0-15,0-1 4 16,14-7-7-16,24-8 3 16,-1-9 0-16,8-11 4 15,0-6 2-15,-4 0 1 16,-10-4 5-16,7-20-4 16,-18-11 64-16,5-9-17 15,-19-7-11-15,-6-8 10 16,0 1-40-16,-44 9 7 15,-8 12-21-15,-6 14-18 0,6 15 14 16,14 8-23 0,14 8-79-16,10 33-59 0,14 16-143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53.6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0 193 756 0,'0'0'147'16,"0"0"-8"-16,0 0-27 0,0 0-86 16,0 0-23-16,0 0-3 15,185-22 12-15,-109 18-12 16,-11 4 0-16,-13-2 5 15,-21 2-7-15,-17-3 2 16,-7-3 0-16,-7-3 10 16,0-1-5-16,0-10-2 15,-14-1-3-15,-24-1-7 16,10-2 2-16,-3 7 10 16,11 2-3-16,3 4 22 15,17 6-19-15,0 5 23 16,0-2-28-16,0 2-2 0,0 0-6 15,7 2-6-15,23 24 14 16,1 0-5-16,-3 5 17 16,3-3-11-16,-4 4-1 15,-3-4 0-15,-3 4-6 16,-11-1 6-16,-10-3 0 16,0 1 0-16,-17 0-166 15,-27-9-178-15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1:18.76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354 467 239 0,'0'0'149'16,"0"0"-58"-16,0 0-42 16,0 0 27-16,0 0-48 15,0 0 15-15,-31-57-43 0,99 48 14 16,56-2-14-16,76-7 1 15,61-2 13-15,41 3 28 16,56 4-21-16,20 0 18 16,28 2-15-16,17 0-20 15,-14-4 16-15,-31-2-20 16,-54 0 0-16,-63 2 23 16,-75 10-16-16,-83 2 0 15,-65 3-7-15,-38 0 3 16,-69 0-3-16,-79 0 0 15,-72 3-20-15,-48 17-6 16,-14-3-24-16,-7 0 50 16,0 0-1-16,-7-2 5 0,14-1-5 15,-17 1 1-15,4-1 0 16,13-3-6-16,37 3 13 16,25-5-7-16,35 0 0 15,37-3 1-15,48-1 32 16,49 0-33-16,37-5 0 15,14 0-4-15,31 0 13 16,72-2-9-16,83-21 2 16,65-6 10-16,75 4-4 15,39 5-6-15,34 2 4 16,-7 13 20-16,-21 2-17 16,-69 3-2-16,-64 0-7 0,-80 0 13 15,-69 0-9-15,-61 0-4 16,-28 8-7-16,-38 7 4 15,-93 8 6-15,-78 5 6 16,-66 3-9-16,-42-2-23 16,-9-3 21-16,-8-6 2 15,28 0 0-15,10 0-4 16,38 0 7-16,14 3-3 16,14 3 0-16,31-1 4 15,27 1-8-15,37-6 4 16,39-4 0-16,38-8 2 15,27-3 4-15,31-5-6 16,0 0 0-16,24 0-23 0,79 0 23 16,59-3-6-1,75-23 6-15,62-6 9 0,35-2-5 16,6-5-4-16,-31 1 0 16,-34 1 6-16,-58 6 8 15,-76 7-10-15,-69 14 2 16,-58 0 16-16,-14 10-17 15,-86 0 2-15,-79 7-5 16,-58 21 14-16,-28 4-27 16,0-1 11-16,13-3-4 15,32-8-9-15,20-8 19 16,28-4-6-16,27-2 0 0,18-3 7 16,41 4-17-1,3 0 10-15,17 4 0 0,8 4-3 16,16-4 8-16,4 1-5 15,17-3 0-15,7-9-4 16,14 0-2-16,82 0 12 16,69-14-5-16,80-21 26 15,36-5-20-15,39 0 4 16,-17 3 16-16,-28 5-25 16,-55 8 25-16,-72 11-25 15,-66 8 3-15,-58 2 2 16,-24 3 1-16,-24 0-8 15,-72 8 5-15,-52 15 2 0,-44 5-2 16,-15 1-5 0,-2-3 0-16,2 6-2 0,-9 7 14 15,-4-2-12-15,-4 8 0 16,18-4-21-16,27-3 1 16,45-10-14-16,51-5 18 15,42-10 13-15,24-5-8 16,17-4 8-16,0 0-8 15,52-4-11-15,68 0 21 16,79 0 2-16,76-23-1 16,80-16 0-16,36 1 12 15,12-6-12-15,-39 5 9 16,-47 10-5-16,-80 11 12 16,-82 10-12-16,-73 8 1 0,-68 0-5 15,-14 0 16 1,-72 0-16-16,-76 8 2 0,-69 15 9 15,-48 3-22-15,-23-4 1 16,13 3 10-16,13 0-7 16,25-3 20-16,17 8-13 15,20-5 0-15,22 1 2 16,37 0-10-16,38-6 8 16,34-12 0-16,41 1-2 15,28-7 9-15,0-2-14 16,79 0-13-16,107 0 20 15,120-34 5-15,100-9-5 16,82-6 0-16,11 11 1 16,-32 9 13-16,-89 14-12 15,-96 9-2-15,-89 6 4 0,-90 0-2 16,-51 0-1-16,-39 0-1 16,-13 0 0-16,-20 0 11 15,-77 0-6-15,-68 21-5 16,-41-2-34-16,-62 4 23 15,-14-3 5-15,-27 3 6 16,-25 8 0-16,-24 7 12 16,-9 1-15-16,-5 1 3 15,46-5 0-15,68-10-7 16,93-4 7-16,61-7 0 0,67-3-2 16,30-2-1-1,7 2-1-15,0 7-7 0,0-5 4 16,44 2-3-16,29-12 3 15,47-3 7-15,73 0-1 16,89-29 14-16,103-11-8 16,89-11 20-16,59-6-15 15,0 5 10-15,-41 9-14 16,-69 9-6-16,-90 14 2 16,-96 9 8-16,-82 5 4 15,-72 6-13-15,-49 0 5 16,-34 0-8-16,-7 0 2 15,-110 6 0-15,-75 25 2 16,-90 15-2-16,-76-1-64 16,-34 1 30-16,-38-3 16 0,-6-9 10 15,13 1-3-15,31-1 11 16,41-5 0-16,79-3 0 16,63-10 0-16,75-1 0 15,68-7 2-15,35-8-6 16,31 6 4-16,0-6-5 15,0 0-1-15,62 0 6 16,55 0 23-16,62 0-8 16,65-24 3-16,90-6 17 15,75-4-32-15,65 0 5 16,42-1-5-16,-17 7 9 16,-32-1-12-16,-68 9 0 15,-72 0 7-15,-90 6-19 16,-89 2 20-16,-73 6-8 0,-47 0 19 15,-28 4-12-15,-7 2 12 16,-89 0-17-16,-76 8-1 16,-86 18-1-16,-38 0-44 15,-44 3 31-15,-31-4 3 16,-21 9 17-16,-31 0-7 16,-17 4 0-16,34 5 3 15,41-12-10-15,77-5 9 16,74-9-2-16,73-6 0 15,59-2 11-15,44-6-11 16,31 0 0-16,7-3-9 16,0 6 7-16,31 2-25 15,65-2 27-15,59 0 6 0,75-6 2 16,90 0 24-16,72-20-19 16,66-15-10-16,40-5 13 15,-10 3-15-15,-13 0-1 16,-32-2 0-16,-47 1 13 15,-42-3-13-15,-65 7 0 16,-52 6 0-16,-38-4 25 16,-34 7-22-16,-30 5 30 15,-12 2-33-15,-16 8 17 16,-11 2-17-16,-37 6 0 16,-22 2 1-16,-16 0-9 15,-21-5 8-15,0 5 0 0,-51 0 5 16,-46 0 4-16,-57 0-9 15,-25 0 0-15,-14 0 0 16,21 0-2-16,18 0 6 16,13 0-4-16,24 7 0 15,27 3 10-15,8-2-13 16,30-2 3-16,21 0 0 16,11-6-5-16,20 0 8 15,0 0-3-15,0 0 0 16,0 0-10-16,27 0 9 15,35 6-2-15,41-4 3 16,24-2-4-16,21 0 9 16,14 0-5-16,10 0 0 0,-11 0 9 15,1-2-14-15,-4-2 5 16,-41 4 0-16,-28 0-13 16,-44 0 16-16,-31 0-3 15,-14 0 1-15,0 0 8 16,-7 0-1-16,-51 0-8 15,-46 0 2-15,-37 6-5 16,-30 3 9-16,-15 0-6 16,-20-1 0-16,-18 1 10 15,31-1-13-15,25-2 3 16,55-3 0-16,68-3-4 16,38 0 6-16,7 0-4 0,89 0-10 15,76 0 6-15,80-9 1 16,43-16 5-16,1 1-20 15,-52 2 18-15,-51-1-17 16,-62 3 19-16,-42 7 6 16,-30 0 6-16,-28-1-7 15,-17 3 2-15,-7-9-2 16,0 6 17-16,-45-3-22 16,-51 5 0-16,-38 9 0 15,-66 3 10-15,-37 0-15 16,-59 17 5-16,-30 14 0 15,-25 4-5-15,4-4 12 16,20 3-7-16,45-8 0 0,62-3 8 16,62-6-14-16,62-6 6 15,44-2 0-15,38-9-3 16,14 0 3-16,7 0-7 16,83 0-1-16,71-26-1 15,128-22 2-15,89-13 7 16,76-6 0-16,7 4-11 15,-55 8 0-15,-66 15 11 16,-103 14-8-16,-79 6 19 16,-54 9-15-16,-46-1 4 15,-20 6 0-15,-31 4 28 16,-7-1-24-16,0-6 23 16,-24 1-27-16,-62 0 17 15,-79 4-22-15,-66 4 5 0,-64 0 0 16,-70 9-6-16,-41 20 10 15,-16 2-4-15,23 6 0 16,55 0 7-16,79 0-23 16,79-5 16-16,83-6-12 15,45-9 12-15,47-5-51 16,11-4 32-16,31-8 11 16,73 0 5-16,68 0-4 15,85-37 7-15,77-15 0 16,58-5-1-16,31 6 8 15,-14 2-7-15,-55 9 0 16,-65 14 5-16,-72 6-8 16,-56 6 5-16,-54 5-2 0,-49 3 35 15,-30 4-33-15,-28-2 19 16,0 4-5-16,0 0-15 16,-72 0 20-16,-49 0-21 15,-54 0 2-15,-49 4-7 16,-44 9 12-16,-4 8-7 15,-3-4 0-15,38 1 9 16,45-10-12-16,58-1 3 16,58-7 0-16,48 4-9 15,22-4 14-15,6 0-6 16,20 0 1-16,83-22-16 16,62-16 3-16,66-4 13 0,33-5 0 15,12 4-15 1,-8 3 14-16,-41 12 1 0,-49 2 0 15,-50 7 2-15,-56 10-2 16,-34 3 0-16,-38 3 0 16,-21 3-2-16,-99 0 2 15,-73 0-7-15,-58 12 4 16,-38 16-18-16,-6-2 16 16,2-3 5-16,56-3 0 15,31-3-11-15,58-3 20 16,59-5-9-16,44-6 0 15,45-1-1-15,7-2-7 16,113 0-6-16,66 0 14 16,79-16-11-16,54-19 13 15,15 1-2-15,-14-1 0 0,-45 10 5 16,-69 2-11-16,-51 6 6 16,-45 3 0-16,-28 2-10 15,-23 0 18-15,-21 4-8 16,-8 2 0-16,-16 1 15 15,-7 2-9-15,-7 3-5 16,0 0 0-16,0 0 6 16,-27 0 3-16,-63 6-10 15,-37 19 0-15,-35 4 10 16,-16 2-15-16,16-2 5 0,28-6 0 16,44-6-9-1,39-5 9-15,27-6-1 0,24-4-11 16,0 4-12-16,0-4 17 15,38-2-1-15,13 0 8 16,25 0-11-16,27 0 12 16,7-16-1-16,10-2 0 15,-10 1 13-15,-6 5-15 16,-36 4 2-16,-33 5 0 16,-11 3-14-16,-24 0 17 15,0 0-3-15,-7 0 0 16,-62 0 6-16,-27 20-8 15,-28 0 2-15,-3 0 0 16,10-6-2-16,28-2 11 16,27-6-9-16,41-4 0 15,14 1-1-15,7-3-7 0,7 3-5 16,58-3 13-16,25 0-4 16,13 0 9-16,17 0-5 15,-17 0 0-15,-13 0 6 16,-8-3-5-16,-16-5-1 15,-8-1 0-15,-13-3-5 16,-7 4 16-16,-7 0-11 16,-4-1 0-16,4 6 6 15,-10-5-12-15,3 5 6 16,-11 3 0-16,-13 0-7 16,0 0-6-16,0 0 13 0,-20 17-1 15,-49 9 6-15,-20 2 0 16,-8-5-5-16,-6-3 0 15,31-3-2-15,10-5 12 16,28-5-10-16,17-3 0 16,17-4 0-16,0 0-13 15,0 3 8-15,51-3 3 16,25 0-8-16,27 0 20 16,7-3-10-16,3-14 0 15,-23 2 7-15,-32 4-12 16,-20 6 5-16,-24 5 0 15,-7-4 0-15,-7 4 10 16,0 0-10-16,0 0 0 0,0 0 7 16,-7 0-9-16,-38 0 2 15,-13 9 0-15,-11 8 1 16,4 5 5-16,6-9-6 16,8 2 0-16,20-4 7 15,17-6-17-15,7 1 10 16,7-3 0-16,0 2-11 15,0-5 4-15,7 0 7 16,38 0-10-16,34 0 10 16,3 0-9-16,14 0-8 15,-27-5-40-15,-17 5 43 16,-25 0-9-16,-20 0 17 0,-7 0 5 16,0 0-19-1,-58 8 14-15,-14 15 6 0,-18-5 0 16,1-3 0-16,-1 4 9 15,15-8-7-15,16-3 6 16,15 2-4-16,16-5 9 16,4-2-11-16,17-1-2 15,0-2 4-15,7 0 7 16,0 0-11-16,0 0 0 16,0 0-17-16,21 0 17 15,41 0 0-15,3 0 4 16,18 0-2-16,-11 0 5 15,-10-2-7-15,-21 2 0 16,-10 0-3-16,-7 0-8 16,-24 0 11-16,0 0-3 0,0 0-3 15,0 0-2-15,0 0 8 16,0 6 0-16,-31 8 5 16,-14 6 2-16,-6 0-7 15,-8-1 0-15,-3 5-4 16,11-4 19-16,16-6-15 15,11-3 0-15,24-2 0 16,0 0-15-16,45-9 4 16,51 0 11-16,25 0 3 15,-4 0-3-15,-21 0 13 16,-31 0-13-16,-20 0 5 16,-21 0-6-16,-10 0 1 15,-14 0 0-15,0 0-2 0,0 0 5 16,0 0-5-16,0 0 2 15,0 0 0-15,0 0-7 16,0 0 7-16,-7 8 0 16,-38 16 9-16,-20 3 2 15,-31 5-5-15,-18-2-6 16,-3 0 4-16,21-4-4 16,27-6 0-16,35-12 0 15,34-2 0-15,0 0-16 16,27 0 13-16,42-6 3 15,10 0 0-15,11 0 14 16,-15 0-13-16,-16-12 2 16,-15 6-3-16,-23 4 11 15,-11 2-11-15,-10 0 0 0,0 0-1 16,0 0-5-16,0 0 12 16,-38 0-6-16,-30 0 11 15,-11 2 0-15,-11 16-7 16,1-7-4-16,23 6 0 15,11-2-6-15,21-1 9 16,17-12-3-16,17 2 0 16,0-2-7-16,0 1 3 15,0-3 4-15,0 3-6 16,24-3-1-16,28 0 10 0,13 0-3 16,-3-6 3-1,-4-8 13-15,-13 8-18 0,-24 0 2 16,-15 4 0-16,-6 2-9 15,0 0 10-15,0 0-1 16,0 0 1-16,-20 0 8 16,-32 0-5-16,7 0-4 15,1 11 0-15,-1-2 5 16,7-1-4-16,0-2-1 16,11 0 2-16,-11 2 7 15,7-2-9-15,4 0 0 16,9-2 4-16,18-4-13 15,0 1 3-15,0 3 6 16,0-2-3-16,11 4-4 16,9-6 5-16,11 0 2 0,-3 0 0 15,3 0 7-15,0 0-2 16,-11 0-5-16,4 0 0 16,-3 0 9-16,-7 0-10 15,3 0 1-15,-3 0 0 16,-7 0-8-16,0 0 8 15,-1 0 0-15,5 2-1 16,-11-2 7-16,0 0-6 16,0 0 0-16,0 0 0 15,7 0-2-15,-7 3 2 16,13-3 0-16,1 7 0 16,10-5 5-16,21 1-6 0,6 0 1 15,8-3 0-15,-8 0 3 16,-20 6-3-16,-10-6 0 15,-21 0 0-15,0 0-5 16,0 0 2-16,0 0 3 16,0 0 0-16,-7 2 24 15,-24-2-19-15,-10 6 4 16,-21-3 4-16,4 3-6 16,-18 9 7-16,-3-8-14 15,-17 12 5-15,-18-3-2 16,4 1-2-16,7 0-1 15,14-5 0-15,23-6 17 16,22-1-18-16,20-2 1 0,17-3 0 16,7 0 2-1,-7 0 3-15,-7 0-5 0,-10 0 0 16,-21 0 7-16,-6 0-8 16,-8 0 1-16,1 0 0 15,-4 0 1-15,10 0-1 16,1 0 0-16,6 0-1 15,-7 0 12-15,8-5-10 16,-8-2-1-16,1 2 0 16,-1 2-11-16,-6 3 14 15,-4 0-3-15,-4 0 0 16,8 0 8-16,-11 0-8 0,4 0 0 16,-11 0 2-1,4 6-11-15,-4 3 11 0,4 2-2 16,-4-5 0-16,11-1 8 15,-4 1-12-15,-3 2 4 16,3-2 0-16,-10 0-5 16,4 0 9-16,-15 0-4 15,11-4 0-15,-3 7 4 16,-15-6-9-16,8 3 5 16,0-1 0-16,-1 4-4 15,11-7 11-15,-10 10-7 16,-1 5 0-16,1-3 5 15,-1-2-9-15,1 2 4 16,0-2 0-16,-8-1-2 16,8 1 7-16,-7-1-5 0,10 0 0 15,3 6 14 1,-6-5-10-16,6 5-4 0,-6-2 2 16,3 1-7-16,-3-5 8 15,-1 1-3-15,1-3 0 16,13-6 11-16,11-1-10 15,20-2-1-15,7 0 1 16,11 0-6-16,-4 0 9 16,-14 0-4-16,7 0 0 15,-13 0 10-15,6 0-15 16,0 4 5-16,1 4 0 16,16-8-7-16,-3 6 12 0,11-6-5 15,13 2 0 1,-17 2 10-16,-7-4-15 0,3 3 5 15,-10 0 0-15,1-1-7 16,-8 4 11-16,0 0-4 16,0-5 0-16,-6 7 9 15,16-8-13-15,-16 0 4 16,13 0 0-16,0 0-6 16,14 0 8-16,-3 0-2 15,-4-4 0-15,3 0 9 16,-10 4-16-16,-13 0 7 15,-8 0 0-15,4 0-5 16,21 0 11-16,3 0-6 16,10 0 0-16,4 0 6 0,10 0-11 15,-6 0 5-15,-5 0 0 16,5 0-4-16,13 0 6 16,-7 0-2-16,7 0 0 15,0 0 8-15,0 0-19 16,0 0 11-16,0 0-2 15,0 0-11-15,0 0 4 16,0 0 9-16,7 0 0 16,17 0 7-16,-11-1 14 15,8-5-21-15,-11 0-4 16,11 1-1-16,0-2 10 0,10-1 5 16,0 0-10-1,-11 2 8-15,4-3-9 0,-3 1 1 16,-14 8 0-16,17-7-1 15,-17 5 6-15,13-1-5 16,4 1 0-16,-10-2 7 16,0 2-12-16,3-2 5 15,-3 4 0-15,-7 0-6 16,-7 0 10-16,0 0-4 16,0 0 0-16,0 0 9 15,-28 0-8-15,-16 0-1 16,-18 0 0-16,10 0-2 15,7 0 7-15,18 0-5 16,-11 0 0-16,7 0 12 16,10 0-16-16,8 0 4 0,-4 0 0 15,17 0-6-15,0 0 11 16,0 0-5-16,0 0 0 16,17-16-21-16,41-13 16 15,25-5 5-15,3-3 0 16,10-9-3-16,-7 9 14 15,-13-3-11-15,-18 4 0 16,-13 9 8-16,-31 7 1 16,3 8-9-16,-17 7 0 15,0-4 0-15,0 3 11 16,0-4-11-16,-17-3 0 16,-4 2 10-16,-3 2-17 0,-3-8 7 15,-4 9 0-15,3-10-4 16,-10 10 6-16,1-5-2 15,-1-3 0-15,17 4 13 16,-10-2-22-16,17-2 9 16,-10-2 0-16,17-2-6 15,7-9 7-15,0-3-1 16,7-7 0-16,55-1-2 16,-3 1-8-16,-1 7 10 15,-13 15 0-15,-21 5-4 16,-24 10 9-16,0 2-5 15,-10 0 0-15,-42 0-37 16,0 0 30-16,8 0-12 0,-1 0 19 16,11 0-12-1,3 0 19-15,0 0-7 0,10 0 0 16,-3 0 11-16,3 0-18 16,-3 0 7-16,17 0 0 15,1 0-8-15,-1 0 20 16,7 0-12-16,0-15 0 15,0-3-2-15,7-4-9 16,24-6 11-16,13-1 0 16,8 0-12-16,-14 4 20 15,-11 7-8-15,-3 2 0 16,-24 3 8-16,0 5-8 0,0-4 0 16,0 4 0-1,0-4-4-15,0 1 9 0,-17 8-5 16,3-5 0-16,1 4 12 15,-12 2-24-15,-19-1 12 16,9 3 0-16,4 0-7 16,0 0 18-16,11 0-11 15,20 0 0-15,-7 0 6 16,7 0-8-16,0 0 2 16,0 0 0-16,0 0-11 15,0-8 14-15,0-1-3 16,0 0 0-16,7 4 9 15,13-5-23-15,-2 3 14 16,-5-8 0-16,18 1-5 16,-17-3 12-16,0 6-7 0,-7 2 0 15,-7 6 12-15,0 3-9 16,0 0-3-16,0 0 0 16,-7 0-10-16,-14 0 21 15,14 0-11-15,-17 0 0 16,-7 0 7-16,4 0-13 15,-11 0 6-15,-7 0 0 16,-6 0-7-16,6 0 14 16,0 5-7-16,8 2 0 15,16 1 9-15,14-8-20 16,0 3 11-16,7-3 0 16,0 3-10-16,0-3-5 0,7 0 15 15,38 0-10-15,-1-6 10 16,1-14 3-16,-10 3-3 15,-5 5 0-15,-16 4 4 16,-7 2 9-16,-7 0-12 16,10 4-1-16,-10-2 14 15,7 4-13-15,0-2-1 16,-7 2 0-16,0 0 2 16,0 0 12-16,0 0-14 15,0 0 0-15,0-3 14 16,-7 3-22-16,-10 0 8 15,10 0 0-15,-7 0-5 16,8 0 10-16,-12 0-5 0,12 0 0 16,6 0-2-16,0 5-9 15,0 1 9-15,0-2 2 16,0-4-9-16,0 0 11 16,0 0-2-16,17 0 0 15,3 0 8-15,11 0-13 16,-10 0 5-16,3 0 0 15,-17 0-5-15,7 0 14 16,-14 0-9-16,6 0 0 16,-6 0 3-16,0 8-13 15,0 0 10-15,0 7 0 16,-6-1 0-16,-15 6 11 16,-3-6-11-16,-4 0 0 15,11-5-1-15,10-3-15 0,0-3 16 16,7-3 0-16,0 0-5 15,0 0 3-15,0 0-1 16,0 0 3-16,7 0-3 16,31 0-1-16,-10-3 4 15,9-6 0-15,1 3-8 16,7 1 9-16,0 5-3 16,-1 0-77-16,-23 0-31 15,-4 0-17-15,-17 0-2 16,0 17-18-16,-24-1-15 15,-14 3-109-15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53.6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4 580 0,'0'0'306'16,"0"0"-155"-16,0 0 20 0,0 0-63 15,0 0-62-15,0 0-46 16,0-15-5-16,0 58 5 16,0 8 0-16,0 9 0 15,0-2 3-15,0-4-3 16,0-5-29-16,0-12-131 16,0-9-130-16,0-13-151 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53.6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0 231 549 0,'0'0'125'16,"0"0"-31"-16,0 0 9 16,0 0-8-16,0 0-78 15,0 0-9-15,-13-23 5 16,71 18-13-16,18-1 18 15,-4-1-13-15,10 0-4 0,1-2 26 16,-25 0-26-16,-13 0 12 16,-24 1 13-16,-11 2-21 15,-10-2 37-15,0-7 10 16,0-2-29-16,0-6-16 16,-31 3-2-16,-7 4-5 15,0-2 4-15,11 7 3 16,3 5 10-16,17 0-12 15,7 6-5-15,0-2 9 16,0 2-8-16,0 0-1 0,0 0 0 16,14 0-2-1,30 14-4-15,1 11 6 16,7 4 0-16,3 2-5 0,-21 1 12 16,-3 2-7-16,-10-5 0 15,-11 0 5-15,-10-4-19 16,0 3 14-16,-55-2-193 15,3 0-77-15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53.6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21 211 120 0,'0'0'551'0,"0"0"-385"16,0 0-32-16,0 0-7 16,0 0-21-16,0 0-44 15,-21-106-28-15,21 106 2 16,0 0-36-16,0 0-5 15,0 3 2-15,0 19-8 16,0 13 11-16,0 3 0 16,21 1 0-16,3 1-6 15,14-3 12-15,-11-5-6 16,4-9 0-16,0-6 8 0,-10-2-10 16,-14-5 2-1,0-4 0-15,-1 3-1 0,-6-6 2 16,0-1-1-16,0 2 0 15,0-2 2-15,0 1-13 16,-6 3 3-16,-8 0 8 16,-17-3-4-16,10 0 4 15,-3-3-62-15,-3 0-39 16,9 0-36-16,-2-6-10 16,13-22-108-16,0-7-206 15</inkml:trace>
  <inkml:trace contextRef="#ctx0" brushRef="#br0" timeOffset="1">21 211 458 0</inkml:trace>
  <inkml:trace contextRef="#ctx0" brushRef="#br0" timeOffset="2">21 211 458 0,'69'-180'190'0,"-63"168"-30"0,1 4-20 0,0 2-51 16,17 3-60-16,-10 3-22 15,17 0-7-15,21 0-20 16,-8 0-117-16,8 3-199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53.6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123 28 531 0,'0'0'209'0,"0"0"-66"16,0 0 14-16,0 0-45 15,0 0-23-15,0 0-10 16,0 0-43-16,0-26 12 16,0 24-27-16,0 2-13 15,0 0 5-15,0 0-13 16,0 0-6-16,0 0 0 15,-6 2-5-15,-1 13 11 16,-7 5 0-16,14 0 1 16,-10 3-4-16,10 3 5 15,0 2-2-15,0 4 0 16,24-3 7-16,14 5-11 0,-4-6 4 16,11 3 0-1,-1 1-6-15,-6-9 11 0,-7-1-5 16,-10-1 0-16,-8-5 13 15,-2 0-19-15,-4-8 6 16,-7 3 0-16,0-5-9 16,0 3 9-16,-18 2 0 15,-23-5-5-15,-3-4 13 16,-8-2-10-16,-10 0 2 16,10 0-47-16,8 0-23 15,6-8-85-15,10-15-36 16,15-5-64-16,13-8-232 0</inkml:trace>
  <inkml:trace contextRef="#ctx0" brushRef="#br0" timeOffset="1">7 37 473 0,'0'0'193'0,"0"0"-66"15,0 0-50-15,0 0-35 16,0 0-37-16,282-37 9 15,-186 37-14-15,0 8-83 16,-17 15-225-16</inkml:trace>
  <inkml:trace contextRef="#ctx0" brushRef="#br0" timeOffset="2">681 335 434 0,'0'0'208'0,"0"0"-86"16,0 0-8-16,0 0-54 15,0 0 4-15,0 0-20 16,147-58-2-16,-109 47 7 16,7 2-31-16,-18 0 7 15,-9 4 2-15,-12 2-25 16,1-3 30-16,-7 1-26 15,0-4 3-15,0-2 20 0,0-1-26 16,-13 0 8 0,-18 1-11-16,0 3-2 0,3-4 2 15,-3 6 0-15,11 0 2 16,2-2 3-16,5 6 3 16,6-2-8-16,7 2 0 15,0 2 4-15,0 0-14 16,14 0 3-16,30 14 7 15,8 12-9-15,17 5 14 16,-11 1-5-16,0-4 0 16,1 7 9-16,3-4-14 15,-17-3 5-15,-25-5 0 16,-13-3-7-16,-7 0 7 0,0-5 0 16,-52-1-63-1,-6 0-109-15,0-5-7 0,6-6-70 16,21-3-239-16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53.6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0 220 623 0,'0'0'187'0,"0"0"-24"0,0 0-37 16,0 0-28-16,0 0-60 15,0 0-38-15,82-43 9 16,-24 35-2-16,8-1-7 15,-8 4 0-15,-20-1 10 16,-7 3-9-16,-17-2-1 16,-14-1 0-16,0-3 18 15,0-5-16-15,0-5 4 16,0-2-4-16,-38 1-2 16,-7 2 0-16,11 1-7 15,-4 9 7-15,14 3 0 16,10 1 5-16,14 4-5 0,0 0 0 15,0 0-11 1,0 0 7-16,24 4-10 0,21 14 14 16,-4 6 3-16,4-4 2 15,-7 6-5-15,0 3 0 16,-18-4 5-16,4 0-8 16,-10 4 3-16,-14-3 0 15,0 3-7-15,0-1 7 16,-27-2-21-16,-11 3-113 15,-7-7-60-15,14-2-52 16,17-5-228-16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53.6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76 381 0,'0'0'253'0,"0"0"-100"16,0 0 13-16,0 0-25 15,0 0-51-15,0 0 6 16,0-76-37-16,0 76-29 16,0 0 9-16,0 0-36 0,0 0-3 15,0 0 0-15,0 11-17 16,0 21 17-16,-7 10 0 15,7 2 2-15,0-2-9 16,0-8 11-16,14-5-8 16,24-12 0-16,7-11-28 15,-8-6 30-15,-2 0-3 16,3-3 5-16,-14-17 9 16,-10 0 0-16,-8 3-9 15,-6 0 22-15,0 8-21 16,0 0 30-16,0 9-30 0,0 0 4 15,0 0-10 1,0 4-15-16,0 27 20 0,0 9-8 16,0 9 17-16,0 2-11 15,7-5 2-15,17-6-9 16,-17-3-18-16,7-6-109 16,-7-4-85-16,0-11-91 15</inkml:trace>
  <inkml:trace contextRef="#ctx0" brushRef="#br0" timeOffset="1">483 311 69 0,'0'0'537'16,"0"0"-359"-16,0 0-68 15,0 0 9-15,0 0-84 16,0 0-32-16,0-17-6 15,0 49-5-15,0 5 8 16,0 6 0-16,0-9 8 16,20-3-10-16,18-5 2 15,0-8 0-15,-10-4 6 16,9-9 0-16,-13-5-3 16,-3 0 9-16,-4 0 40 15,-10-23 56-15,0-11-44 16,-7-9-17-16,0-6 2 15,0-2-46-15,0 3 16 0,-31 5-14 16,-14 11 5 0,8 9-20-16,2 8 4 0,4 15-18 15,11 0-2-15,2 18-130 16,18 20-42-16,0 5-90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53.6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83 223 415 0,'0'0'312'0,"0"0"-166"15,0 0-13-15,0 0-8 16,0 0-41-16,0 0-31 15,0 0-9-15,0-145-38 0,44 145-6 16,1 0 0-16,-7 0-3 16,-11 34-10-16,-3 15 6 15,-24 11 6-15,0 5-9 16,-44-2 10-16,-8-11-1 16,0-10 1-16,8-7-5 15,6-12-3-15,17-2 8 16,11-10-1-16,10-6-6 15,0-3 5-15,0-2-1 16,0 0 2-16,38 0-9 16,7 0-3-16,6 0 13 15,11 0-28-15,3 0-27 0,25-2-142 16,-18-9-72 0,4-3-220-16</inkml:trace>
  <inkml:trace contextRef="#ctx0" brushRef="#br0" timeOffset="1">615 441 270 0,'0'0'226'15,"0"0"-81"-15,0 0-64 16,0 0 21-16,0 0-25 16,0 0-41-16,210-88-7 15,-172 76-20-15,-4 0 19 16,-9 1 15-16,-19 3-22 0,1-2 30 15,-7 0 6 1,0-2-25-16,0-2 12 0,-13 0-40 16,-25-1-1-16,-14 3-6 15,7 4 8-15,8 6-5 16,16-2 0-16,4 4 0 16,17 0-6-16,0 0 6 15,0 0-1-15,0 0-8 16,31 0 5-16,20 4 4 15,25 6 0-15,-4 5 8 16,-3-3-10-16,-11-1 2 16,-20 4 0-16,-10-1-3 0,-11-4 8 15,-10 5-5 1,-7-1 0-16,0 6 0 0,0 6-12 16,-52-4 12-16,1 6-92 15,-18-7-56-15,17-3-61 16,1-4-58-16</inkml:trace>
  <inkml:trace contextRef="#ctx0" brushRef="#br0" timeOffset="2">1300 118 396 0,'0'0'238'0,"0"0"-77"0,0 0-46 16,0 0-16-16,0 0-27 16,0 0-40-16,244-114-9 15,-193 114-23-15,-6 0 6 16,0 0-18-16,0 11 11 16,-18 12-2-16,-10 0-2 15,-10 3-4-15,-7-6 9 16,0 3 0-16,-7-2 1 15,-37-3 3-15,13 0-1 16,3-4-3-16,18-8 5 16,3-4 3-16,7-2-4 15,0 0-4-15,0 0 5 0,0 0 3 16,0 0-8-16,0 0 0 16,38 0-2-16,13 4 7 15,-6 4-2-15,13 6-3 16,-13 3-1-16,0 3-10 15,-14 0 11-15,-11 3 0 16,-2-3-5-16,-18-2-1 16,0-2 3-16,-24 2 3 15,-35-4 0-15,-17-3-12 16,4-5 17-16,-10 1-10 16,16-7 5-16,15 0-29 15,20 0-65-15,24 0-23 16,7 0-40-16,14-15-26 15,61-17-270-15</inkml:trace>
  <inkml:trace contextRef="#ctx0" brushRef="#br0" timeOffset="3">2142 241 419 0,'0'0'162'16,"0"0"-36"-16,0 0-20 15,0 0-35-15,0 0-71 16,0 0 17-16,107-9-15 16,-42 18-2-16,-7-6 3 15,4-3 4-15,-10 0 2 0,-25-3 2 16,4-15 46-16,-24 2 0 16,-7-4 22-16,0-1-42 15,0 1-23-15,-31 0-1 16,-3 3-10-16,-11 3-3 15,7 6 0-15,14-1 12 16,17 6-9-16,7 3-3 16,0 0-3-16,0 0-8 15,0 5 8-15,18 16 3 16,9-1 1-16,11-3 7 16,0 3-5-16,-11 1-3 15,4-5 2-15,-7 2-8 16,-10-4 6-16,0 3 0 15,-14 3-1-15,0 2 2 0,-7 4-5 16,-38 3 4-16,1-1-45 16,-1 0-151-16,7-4-151 15</inkml:trace>
  <inkml:trace contextRef="#ctx0" brushRef="#br0" timeOffset="4">2802 109 574 0,'0'0'251'0,"0"0"-127"16,0 0 24-16,0 0-61 16,0 0-64-16,0 0-18 15,148-62-5-15,-103 67-3 16,-7 23 2-16,-25 7-5 15,5 1-1-15,-18 5 7 16,0 2 0-16,-18 3-11 16,-16-6 11-16,-4-6-12 15,24-8-10-15,4-12-19 16,10-8 34-16,0-6-9 16,0 0 16-16,17 0 1 15,21-6 1-15,14-14 3 16,-8 3 14-16,-9 0-18 0,-11 5 23 15,-10 4-2 1,-7 2-16-16,-7 1 18 0,0 5-23 16,0 0 4-16,0 0-5 15,0 0-24-15,17 19 24 16,-4 10 0-16,18-3 1 16,-3-3-6-16,3-5 5 15,7-11 0-15,-4-3-3 16,-3-4 13-16,-17 0 1 15,10-6-8-15,-17-17 22 16,-7-9 40-16,0 1-31 16,0-3-5-16,-31 0-20 0,-4 2 3 15,-2 9-18-15,-8 9 6 16,14 14-17-16,3 0-37 16,4 8-177-16,11 18-181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53.6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186 521 716 0,'0'0'119'0,"0"0"-46"15,0 0-11-15,0 0-12 0,0 0-49 16,0 0 7-16,-186-63-8 16,186 63-22-16,24 0 13 15,35 0 4-15,30 5-2 16,7-5 3-16,0 0-14 16,-6 0 18-16,-25 0-3 15,-20 0 13-15,-31 0-6 16,-4-9 10-16,-10 1 39 15,0-3 18-15,-24-7-59 16,-21 2 3-16,-20 1-8 0,-4-2 4 16,4 3 3-1,6 2-13-15,15 7 2 0,26-1 38 16,12 6-38-16,6 0 7 16,0 0-10-16,0 0-9 15,44 0 7-15,8 0 2 16,17 20 0-16,-11-3 5 15,0 3 0-15,-6 0-5 16,-7 0 0-16,-7 0 4 16,-18 0-4-16,-3-1 0 15,-17 2 0-15,0 2-14 16,-31-6 6-16,-20 6-10 16,-14-3-95-16,3 1-125 15,17-5-290-15</inkml:trace>
  <inkml:trace contextRef="#ctx0" brushRef="#br0" timeOffset="1">884 440 797 0,'0'0'101'0,"0"0"41"16,0 0 15-16,0 0-75 15,0 0-21-15,0 0-22 16,-52-114-37-16,52 106 13 16,34-1-15-16,11 9 0 15,7 0-11-15,3 0 4 0,-4 5 7 16,-16 22 0-16,-4 1-13 16,-7 9 3-16,-17 1 9 15,-7-4 1-15,0-3-15 16,0-8 8-16,0-6-4 15,0-8-8-15,0-7-23 16,0-2 39-16,0 0 5 16,0 0-2-16,13-5 26 15,1-21-23-15,24-5-3 16,0-9 0-16,0 6 7 16,6-1-5-16,-9 7-2 15,-4 8 0-15,-11 5 0 0,4 9 0 16,-10 4 0-1,17 2 0-15,-10 0-14 0,3 5 6 16,3 18 3 0,-3 8 1-16,-3-2-6 0,-4 0-5 15,-3-10-9-15,-7-4-7 16,0-12-11-16,-7-3 40 16,6 0-5-16,12 0 7 15,-11-6 28-15,13-20-27 16,11-2 32-16,-10-3-14 15,-4 2-4-15,-3 3 38 16,-14 6-27-16,0 6-14 16,0 5 22-16,0 9-31 15,0 0-6-15,0 0 0 0,7 17-43 16,-1 15 43-16,12 5-31 16,-5-3 4-16,8-5 9 15,3-7-26-15,7-10 7 16,-17-6 9-16,13-6 4 15,4 0 27-15,-7-3 0 16,4-20 1-16,-11-6 27 16,-3 1-9-16,-7-4 27 15,-7 7-10-15,0 2-11 16,0 12 17-16,0 1-21 16,0 10-14-16,0 0-7 15,0 4-18-15,7 24 4 16,-1 7 5-16,18-1-23 0,-3-3 0 15,24-7 7 1,-7-10 17-16,-1-9-2 0,8-5 9 16,0 0 1-16,0-5 6 15,-4-27 2-15,-10-3 2 16,0-4 24-16,-24-9-2 16,-7-4 27-16,0-8-44 15,0 6 26-15,-7 2-12 16,-24 12-20-16,10 12 22 15,4 13-20-15,3 12-10 16,0 3-2-16,-10 20-25 16,-3 34 26-16,-4 21-7 0,24 0 13 15,7-1-19 1,21-15-5-16,23-10-26 0,25-17 8 16,-4-18-15-16,-6-14 49 15,10 0-2-15,-18-17 8 16,8-21 6-16,-15-10-7 15,-6-6 21-15,-10-6 29 16,-11 3-20-16,-17 2 9 16,0 9-4-16,0 12-26 15,-31 14 24-15,10 15-36 16,-3 5-3-16,4 19 3 16,-4 39-18-16,10 13 18 15,14 5 0-15,0 2 5 16,45-12-13-16,6-8 8 15,14-19-47-15,-3-10-58 0,-10-18-128 16,-31-11-334-16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9:07.01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203 427 843 0,'0'0'137'16,"0"0"-13"-16,0 0-11 15,0 0-26-15,0 0-21 16,0 0-66-16,-59-85-2 16,52 93 0-16,-6 32-10 15,13 15 8-15,0 4 4 16,0 2 0-16,6-7 0 16,15-11 5-16,10-12-5 15,7-14 0-15,-11-14 4 0,11-3-4 16,0 0 3-16,0-31-3 15,7-3 23-15,-18-3-14 16,-10 5-8-16,-3 2 6 16,-7 12 1-16,0 3 14 15,-7 9-22-15,0 4 1 16,0 2-9-16,0 0 4 16,0 0-2-16,-7 2-18 15,-31 27-77-15,-14 5-57 16,1-2-146-16,13-4-231 15</inkml:trace>
  <inkml:trace contextRef="#ctx0" brushRef="#br0" timeOffset="422">350 565 379 0,'0'0'336'0,"0"0"-190"15,11-177-53-15,-11 114 35 16,0 5-36-16,0 9-25 16,-11 10-9-16,5 15-35 15,-15 8 1-15,14 13-8 16,0 3-16-16,-3 0-2 16,3 0 0-16,-14 11-14 0,-10 28 12 15,4 11 4 1,-4 1 0-16,24 4-10 0,7-1 1 15,0 1 9-15,45-4-4 16,13 4 9-16,8-10-11 16,-15 1 6-16,4 2 0 15,-20-2-2-15,-11 0 5 16,-11-4-3-16,-13-1 0 16,0-7-9-16,0-9 0 15,-44-5 2-15,-15-10 7 16,-23-10 22-16,-15 0-21 15,8 0-2-15,10-4-28 0,24-14-80 16,41 2 14 0,14-7-52-16,59-5-114 0,47-9-257 15</inkml:trace>
  <inkml:trace contextRef="#ctx0" brushRef="#br0" timeOffset="1964">677 502 423 0,'0'0'186'0,"0"0"-18"15,0 0-23-15,0 0-27 16,0 0-7-16,0 0-31 16,-7-83-46-16,0 83-34 15,1 11-6-15,-1 26 6 16,0 12-2-16,-10 8 10 16,17 3 1-16,-7-3-9 15,7-2 0-15,0-12 4 0,0-12-1 16,0-11-3-16,7-9 0 15,17-11 9-15,-11 0-1 16,11 0 7-16,4-26-3 16,-4-4 16-16,4-5-25 15,-4-5 31-15,-4 0 2 16,11-3-36-16,-3 6 26 16,-4 8-26-16,-4 12 3 15,-13 8-6-15,10 9 3 16,-10 0-3-16,0 4-7 15,7 23-20-15,-4 9 27 16,4 3-3-16,0 1 6 0,-7-6-2 16,10-8 3-16,-10-5-1 15,0-13 0-15,6-5-6 16,-6-3-3-16,17 0 8 16,-10 0 1-16,17-17 11 15,-3-9-2-15,2-5-9 16,1 2 0-16,-3 0 8 15,-4 9-9-15,-3 3 1 16,-15 11 0-16,12 6-8 16,-5 0 4-16,-6 0-3 15,17 9 6-15,-10 8-10 16,7 3 6-16,3-5 5 16,7-4-10-16,-11-2 8 0,1-9-25 15,3 0 27-15,-3 0 2 16,3-6 10-16,-10-17-2 15,3-8-7-15,-17-10 0 16,0 2 29-16,0-1-31 16,-24 2 13-16,-7 15-2 15,3 8 0-15,11 13-16 16,3 2 4-16,-6 0-12 16,2 23-1-16,5 14 14 15,13 9-3-15,0-3 2 16,0-9-42-16,0-8 8 15,7-9-24-15,10-5 5 16,3-6 38-16,-6-6 0 16,10 0 15-16,-10 0 2 0,10 0 7 15,-10 0-4-15,6 0-5 16,4 0 0-16,4 2-9 16,17 12 8-16,6 2 1 15,-6-3 0-15,7-1 4 16,-15-10-8-16,15-2 4 15,-14 0 0-15,13 0 4 16,1-25 4-16,0-19 2 16,9-13 37-16,-9-11-4 15,-25-11 24-15,-2-5-40 16,-25-2-1-16,0 6 22 16,0 15-32-16,-31 9 4 15,-7 25 4-15,10 14-21 0,4 15 0 16,-3 2-3-1,3 32-4-15,3 27-10 0,4 13 21 16,3 2-7-16,14 0 0 16,7-2 6-16,38-7-21 15,13-10 15-15,-3-22-16 16,-10-12 13-16,6-18-13 16,-16-3 16-16,9-8 13 15,1-34-8-15,-7-5 11 16,-7-14-15-16,-17-7 3 15,-7-6 20-15,-7-9-15 16,0 9-2-16,-21 8 4 0,-17 20-4 16,7 21 9-1,17 20-16-15,-10 5-3 0,4 25-5 16,-1 42-2-16,-10 22 10 16,7 11 0-16,10 9 10 15,14-6-12-15,0-9 2 16,14-11 0-16,31-20-4 15,-1-19 6-15,-6-17-2 16,0-15 0-16,7-12 3 16,-7 0-3-16,13-17 6 15,1-23-4-15,-8-9 10 16,-9-2-3-16,-18-3-7 16,-10 2-2-16,-7 7 4 0,0 15-9 15,0 17 5 1,0 8 0-16,0 5-16 0,0 0 1 15,-7 25 8-15,-10 18-7 16,10 4 26-16,7 0-18 16,-7-7 6-16,7-9 0 15,0-8-10-15,0-12 8 16,0-7 2-16,0-4 0 16,31 0 3-16,7 0 10 15,-4-21-13-15,18-5 3 16,-7 1 2-16,-8 8 1 15,-13 8-6-15,-10 6 0 16,0 3-3-16,3 0-5 16,11 12 2-16,9 10 6 0,15 4-8 15,6-3 8-15,-6-3-24 16,10-8-18-16,-28-4-48 16,-23-8-54-16,-11 0-227 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42:48.47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229 467 34 0,'0'0'471'0,"0"0"-332"0,-79-192 26 15,62 141-64-15,-4 5 3 16,7 15-4-16,4 5-27 15,10 6 24-15,0 8-48 16,0 12-12-16,0 0 5 16,0 0-39-16,0 6-6 15,0 40-7-15,-7 23 10 16,-7 28 9-16,-10 3-9 16,4-3 1-16,-1-14 8 15,21-26 2-15,0-21-11 0,0-10 0 16,0-17 4-1,0-5-6-15,0-4 2 0,0 0 0 16,0-24 13-16,0-21-8 16,7-18-5-16,27-3 0 15,4 9 1-15,7 6-15 16,-7 27 14-16,0 16-1 16,13 8-12-16,1 14 10 15,-1 33 3-15,1 7 0 16,-14 5-5-16,-18-2-5 15,-9-7 5-15,-11-11-12 16,0-2 15-16,0-5-23 16,-31-12-11-16,-21-5-54 15,-17-5-71-15,25-10-21 16,9 0-37-16,28 0 11 0,7-5 90 16,35-29-2-16,40-4 78 15,8-7 42-15,-11 2 23 16,4-3 49-16,-32 9 79 15,-16 0-32-15,-4 5 21 16,-17 12-9-16,0 6-36 16,0 8-18-16,-7 0-29 15,7 6-17-15,10 0-31 16,3 15 0-16,25 28-3 16,-7 2 11-16,13 7-8 15,-6 3 0-15,7-4 10 16,-1-5-15-16,-13-4 6 0,-10-13-1 15,-11-4 3-15,-10-7-3 16,-7-13-3-16,0-5-15 16,0 0-9-16,-31 0 27 15,3 0 0-15,4-23 2 16,17-5-4-16,7-22 5 16,0 0-3-16,45-21 0 15,31-12 4-15,3 0-5 16,-11 6 1-16,-23 14 0 15,-17 20 1-15,-11 17 11 16,-17 6-12-16,0 14 20 16,0 0-20-16,0 6 6 15,0 0-6-15,-24 12-2 0,3 22-9 16,-3 16 19 0,10 6-8-16,7 7 0 0,7-3 6 15,0-3-20-15,7-14 14 16,38-5-14-16,14-25 5 15,6-8-2-15,10-5 11 16,-2-5 7-16,2-26-3 16,-9-1 11-16,-4-13 8 15,-11-1-3-15,-13 9 25 16,-17 5-32-16,-8 18 13 16,-6 10-16-16,-7 4-9 15,11 0-2-15,2 30-37 16,1 2 38-16,10 7 3 15,-17-13-1-15,14-6-4 0,-11-8 1 16,-3-7-12-16,-7-5 12 16,0 0 2-16,0 0 6 15,0-25 0-15,-17-1-3 16,-11 0-4-16,-3 1 0 16,0-1 8-16,4 8-19 15,3 13 11-15,10 5-19 16,14 0 14-16,-14 17-7 15,14 17 12-15,0 3 0 16,0 1 4-16,0-7-14 16,38-11 7-16,-4-9-13 15,-3-2 4-15,0-9 3 16,-17 0 9-16,17 0-1 0,-10 0 6 16,10 0-5-1,-11-6 0-15,-6 3 0 0,17-2 1 16,0-7 5-16,3 1-6 15,11-3 0-15,0-4 6 16,6-10-6-16,-6-4 0 16,-7-19 0-16,-7-4 18 15,-11-4-15-15,-6-4 31 16,-14 5 11-16,0-5-10 16,0 12 36-16,-14 5-21 15,-6 15-13-15,13 5 9 16,-10 14-41-16,17 12 23 0,0 0-28 15,0 18-19 1,0 35 18-16,0 28-9 0,0 16 10 16,0 17 1-16,24 1 8 15,3-12-9-15,4-14 0 16,-10-32 9-16,-4-25-17 16,-3-15 8-16,-14-9 0 15,0-8-2-15,0 0 11 16,0-32-2-16,0-7-7 15,0-12 12-15,7-13-18 16,10 7 6-16,3 0 0 16,1 6-10-16,10 13 10 15,-7 13-1-15,-10 18-2 16,6 7-39-16,4 0 42 0,-3 32-19 16,-4 11 13-16,-10 3-7 15,-7 5 0-15,0-11 13 16,0-8-2-16,0-7 1 15,0-1-6-15,0-10 7 16,21 4 0-16,-7-5-13 16,10-1 3-16,20-10-34 15,15 2-35-15,16-4-24 16,35 0-40-16,11-6-100 16,3-17-247-16</inkml:trace>
  <inkml:trace contextRef="#ctx0" brushRef="#br0" timeOffset="195">3671 12 417 0,'0'0'117'15,"0"0"31"-15,0 0-25 16,0 0-68-16,0 0-38 15,0 0-17-15,96-6-25 16,-89 58-121-16</inkml:trace>
  <inkml:trace contextRef="#ctx0" brushRef="#br0" timeOffset="374">3987 650 686 0,'0'0'253'0,"0"0"-171"0,0 0 48 16,0 0-45-16,-258 120-71 15,169-55 10-15,-14 10-24 16,0-4-28-16,6-1-199 16,-9-11-588-16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6:33.3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23 869 281 0,'0'0'248'0,"0"0"-153"16,0 0 23-16,0 0 17 0,0 0-50 15,0 0-9-15,0 0-16 16,0 0-20-16,0 0 3 16,0 0-19-16,0 0-19 15,0 4 5-15,0-4-10 16,0 0-1-16,0 0-1 16,7 2-20-16,14-2 22 15,17 3 0-15,20 3 2 16,25-6 9-16,20 2-7 15,10-2-1-15,4 0-3 16,-7 0 6-16,10 0-7 16,-16 0 1-16,-1 5 0 0,-14 2 0 15,1-4 7-15,-1 5-7 16,7-5 0-16,0 0 6 16,8 0-6-16,6 0 0 15,10-1 0-15,-3 2-1 16,3-2 1-16,-17-2 0 15,-6 3 0-15,-8-3 6 16,-24 0-4-16,-3 0-2 16,-10 0 2-16,-1 0-7 15,1 0 10-15,-7 0-5 16,6 0 0-16,1 0 2 16,-1 0-2-16,-6 0 0 15,7 0 2-15,-8 0-7 0,1 9 6 16,0-1-1-16,-1 1 0 15,1-3 5-15,0-4-6 16,0 4 1-16,6-3 0 16,8 6-4-16,6-3 4 15,11 2 0-15,-4 0 0 16,10 1 2-16,-13-2-2 16,-4-5 0-16,1-2 2 15,-4 0-5-15,-11 0 3 16,8 0 0-16,6 0 0 15,11 0 4-15,13 0-4 16,0 0 0-16,1 0 0 16,-18 0-4-16,4-2 4 0,-11-5 0 15,-7 4-1-15,-6 1 4 16,0-2-3-16,-8 2 0 16,-6-2 1-16,0 4-3 15,7 0 2-15,6 0 0 16,8 0-4-16,-1 0 7 15,4 0-3-15,-10 0 0 16,-15 0 0-16,-9 0-5 16,-4 0 8-16,-3 0-3 15,-14 0 0-15,-1 0 0 16,5 0-1-16,2 0 1 16,18 0 0-16,-3 0 2 15,10 0-2-15,-7 0 0 16,-4-8-1-16,4 2 5 0,-10 1-2 15,-14-1-2-15,10 0 1 16,-10-2-6-16,6-1 10 16,5 1-5-16,2-1 0 15,1 1 4-15,3-1-5 16,7 3 1-16,-10 1 0 16,-8 5-6-16,-2-4 6 15,-5 4 0-15,1-2 0 16,7-1 6-16,-7 0-11 15,10-3 5-15,4 3 0 0,-7 1-1 16,10-2 1 0,-11-1 0-16,1 3 0 0,3-2 5 15,-10 4-5-15,14-4 0 16,-11 4-3-16,4 0 0 16,0 0 3-16,-1 0 0 15,-2 0-4-15,2 0 9 16,1 0-7-16,3 0 2 15,4-1 0-15,-7-5 0 16,3 0 0-16,4 1 0 16,-14-2-1-16,10 2 10 15,-17 2-12-15,7-3 3 16,-1 0 0-16,-6 1 4 16,7-1-3-16,0 0-1 15,-7 0 0-15,0 1 6 0,0-4-6 16,7 3 0-16,-7 1 0 15,0 0-4-15,0-7 6 16,0-3-2-16,10 1 0 16,-3-3 1-16,0 3-1 15,0-1 0-15,-7 1 3 16,0-1-4-16,7 1 1 16,-7 4 0-16,0-8-1 15,0 4 4-15,0-7-3 16,0 2 0-16,0 2 4 15,0 2-12-15,0-2 8 16,0 2 0-16,0 8-1 0,0-5 6 16,-14-2-1-16,0 2-3 15,4 0 6-15,-11-2-6 16,15 3-1-16,-18-4 2 16,3-2-6-16,-3 0 9 15,3 3-1-15,-10-1-4 16,11 4 3-16,-4-3-6 15,3 2 4-15,-3 4-1 16,-4 0 0-16,-3-2 5 16,4 0-5-16,-28 1 0 15,-4 0-5-15,1 1 3 16,-18-4 2-16,-3 4 0 16,4-1-6-16,2 1 14 0,-9 2-9 15,6-3 1 1,11 1 0-16,6-1-2 0,8 3 2 15,-4-2 0-15,-4 2-2 16,1-3 8-16,-7 1-7 16,-11 0 1-16,11 2 0 15,-18 0-6-15,-6-3 6 16,6 4 0-16,-13 1 0 16,17-1 5-16,-17 2-5 15,6-6 0-15,1 3 1 16,-7 1-3-16,-1-4 2 15,1 0 0-15,-7 2 1 16,-4 1 3-16,11-6-4 16,10 7 0-16,-14-1-6 0,14 0 5 15,-10 6-4-15,-11 0 5 16,11 0-4-16,0 0 9 16,-7 0-5-16,6 0 0 15,1 3 3-15,7 3-6 16,10-1 3-16,-4-2 0 15,14 3-3-15,4-3 10 16,0 0-7-16,-4-1 0 16,11-2 2-16,-8 0-5 15,-3 0 3-15,4 0 0 16,-4 4-3-16,4 1 8 16,0-3-5-16,-4-2 0 15,10 0 3-15,1 4-6 0,6 1 3 16,-3 1 0-1,14 0-5-15,-4-4 12 0,8 4-7 16,-15 3 0-16,7-1 1 16,-6 4-5-16,-1-3 4 15,1 0 0-15,-4-1-2 16,3-2 9-16,0 0-7 16,8-1 0-16,-1 4 0 15,11-4-3-15,3 1 3 16,0 3 0-16,10-1-6 15,-10 7 11-15,4-1-5 16,3 0 0-16,-4 3 0 0,4-3-9 16,3 4 9-16,-9-7 0 15,9 0-1-15,-10 1 8 16,7 2-7-16,10 0 0 16,-7 3-2-16,-3 1-3 15,11 0 5-15,-1-2 0 16,4 4-4-16,-4 3 5 15,0 0-1-15,7 3 0 16,7-4 1-16,-17 7-6 16,17-1 5-16,0 1 0 15,0 5-4-15,0 1 8 16,0-1-4-16,0 0 0 0,0-2 4 16,17-3-3-1,11-4-1-15,10-1 0 16,13-9-4-16,18 0 4 0,10-6-35 15,24-9-228-15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42:50.1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282 47 748 0,'0'0'160'0,"0"0"-47"16,0 0-14-16,0 0-87 15,0 0 6-15,224-31 15 0,-173 31-31 16,-20 11 32 0,-17 12-34-16,-14 6 0 0,0 11 18 15,0 3-13-15,-31 14 8 16,10 0-9-16,-10 9 6 15,18 2-4-15,6-10-6 16,7-13 0-16,0-7 2 16,0-19 8-16,0-4-10 15,7-4 0-15,20-11 6 16,11 0 19-16,0 0 4 16,-7 0 3-16,-18 0 19 15,-6 0-44-15,-7 0 27 16,0 0-21-16,0 0-4 15,0 5-13-15,0 22 4 0,0 16 0 16,0 14 4-16,0 8 4 16,0 4-8-16,0-3 1 15,0 11 11-15,0 3-8 16,0-9-4-16,-20-8 0 16,-18-5 16-16,0-7-8 15,7-14 1-15,-3-5-6 16,-4-12 6-16,-7-5-3 15,-13-5-6-15,-18 2-28 16,-13-9-98-16,-8-3-229 16,1 0-575-16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38:17.2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0 172 307 0,'0'0'278'15,"0"0"-145"-15,0 0 9 16,0 0-62-16,0 0-3 16,0 0-51-16,0 0-18 0,59 0 0 15,37 0-2-15,69-4 12 16,48-13-7-16,62-6-4 16,35 4-14-16,33 10-56 15,-2 6-159-15,-15 3-158 16</inkml:trace>
  <inkml:trace contextRef="#ctx0" brushRef="#br0" timeOffset="198">4136 360 763 0,'0'0'97'16,"0"0"-32"-1,0 0-13-15,0 0-39 0,317-34 6 16,-176 25-19-16,17 0 0 16,10 3-5-16,11 1-60 15,7 1-91-15,-7 2-91 16</inkml:trace>
  <inkml:trace contextRef="#ctx0" brushRef="#br0" timeOffset="376">7331 254 616 0,'0'0'124'16,"0"0"-34"-16,0 0-40 16,326-54-47-16,-192 45-3 15,21 0-21-15,24 3-152 16,20 2-128-16</inkml:trace>
  <inkml:trace contextRef="#ctx0" brushRef="#br0" timeOffset="586">10879 54 443 0,'0'0'156'0,"0"0"0"16,0 0-46-16,0 0-74 16,0 0-20-16,275-34-16 15,-134 34-8-15,24 0-29 16,28 0-93-16,20 0-134 16</inkml:trace>
  <inkml:trace contextRef="#ctx0" brushRef="#br0" timeOffset="761">13410 36 314 0,'0'0'200'0,"0"0"-80"16,0 0-61-16,0 0-41 15,227-22-18-15,-131 22-18 16,45-3-114-16,31-2-186 15</inkml:trace>
  <inkml:trace contextRef="#ctx0" brushRef="#br0" timeOffset="968">17529 31 214 0,'0'0'220'16,"0"0"-178"-16,333-25 10 15,-147 19-38-15,38 6-12 16,34 0-4-16,10 0-197 16,21 0-49-16</inkml:trace>
  <inkml:trace contextRef="#ctx0" brushRef="#br0" timeOffset="1171">21799 34 396 0,'0'0'122'0,"0"0"-12"16,0 0 6-16,0 0-71 15,0 0-14-15,251-28-27 16,-123 28 1-16,40 0-6 15,49 0 3-15,41 11-4 16,17-2-78-16,14-4-74 16,6-5-355-16</inkml:trace>
  <inkml:trace contextRef="#ctx0" brushRef="#br0" timeOffset="1377">25681 8 226 0,'0'0'174'16,"299"0"-86"-16,-106 0-60 16,-7 6-28-16,13 9 0 15,7-2-3-15,-6 2-51 16,3-1-238-16</inkml:trace>
  <inkml:trace contextRef="#ctx0" brushRef="#br1" timeOffset="46720">21672 1662 495 0,'0'0'162'0,"0"0"-8"0,0 0-35 15,0 0-10-15,0 0-41 16,0 0-40-16,127-64 7 16,-30 58-34-16,-1-2 16 15,-7-4 5-15,-6-2-16 16,-18-1 37-16,-20-2-17 15,-18 4-4-15,-16-5 30 16,-11 1-17-16,0-3 0 16,-17 3-19-16,-35-1-8 15,-6 4-3-15,13 6-5 16,0 2 0-16,31 3 8 16,-3 3-6-16,17 0-4 15,0 0 0-15,0 15-9 0,17 12 7 16,21 3 4-16,21 1 0 15,-1-3 6-15,1 1 1 16,2 0-7-16,-26-4 0 16,-11-1 7-16,-17 1-15 15,-7-2 8-15,0 2 0 16,-59 7-10-16,-16 3-91 16,-8-4-164-16,4-2-181 15</inkml:trace>
  <inkml:trace contextRef="#ctx0" brushRef="#br1" timeOffset="47733">23601 1363 682 0,'0'0'162'0,"0"0"-24"16,0 0-22-16,0 0 5 16,0 0-39-16,0 0-33 15,0-145 11-15,0 145-41 16,0 0 1-16,0 0-20 15,0 5-3-15,0 33 2 16,0 16 1-16,0 17 0 0,-7 3 13 16,-10 7-7-16,17-4-6 15,-7-8 0 1,7-18 8-16,0-17-7 0,0-16-1 16,0-13 0-16,0-5 14 15,0 0-13-15,31-5 12 16,21-34 6-16,13-9-12 15,4 3 16-15,-4 5-23 16,-20 17 0-16,-14 9-2 16,-4 14 2-16,-3 0-6 15,4 11-1-15,-4 23-5 16,-3 6-2-16,3 3-6 16,3-1-66-16,4-1-57 0,0-6-131 15,3-9-87 1</inkml:trace>
  <inkml:trace contextRef="#ctx0" brushRef="#br1" timeOffset="47924">24550 1741 255 0,'0'0'427'0,"0"0"-226"16,0 0-26-16,0 0-28 16,0 0-21-16,0 0-76 15,0-86-15-15,0 86-35 16,0 14-9-16,-10 20 9 15,-4 13 0-15,7 1 0 16,7 7-4-16,0-4-105 16,21-8-110-16,34-9-149 0</inkml:trace>
  <inkml:trace contextRef="#ctx0" brushRef="#br1" timeOffset="48085">25172 1912 502 0,'0'0'210'0,"0"0"-94"0,0 0-5 16,0 0-46-16,0 0-55 15,0 0 6-15,-223 26-16 16,165-3-5-16,-1-1-56 16,4-4-292-16</inkml:trace>
  <inkml:trace contextRef="#ctx0" brushRef="#br1" timeOffset="48487">25475 1381 754 0,'0'0'224'0,"0"0"-47"15,0 0-13-15,0 0-37 16,0 0-64-16,0 0-43 15,-58-126-8-15,58 126-12 16,0 31-1-16,-7 12-14 0,0 11 30 16,-10 4-15-16,10 1 0 15,7 2 0-15,0-10-9 16,0-8 9-16,0-15-8 16,0-10-5-16,0-13-14 15,24-5 22-15,-4 0 9 16,18-5-4-16,0-24 20 15,-4-3-11-15,18-2-9 16,-14 6 0-16,0 5 9 16,-18 11-13-16,4 7 4 15,-17 5 0-15,7 0-11 16,10 17-6-16,-3 17 14 16,-4 7-41-16,-10 1-120 0,0-2-76 15,0-2-184 1</inkml:trace>
  <inkml:trace contextRef="#ctx0" brushRef="#br1" timeOffset="48738">25950 1672 218 0,'0'0'402'16,"0"0"-284"-16,0 0 19 15,0 0-60-15,0 0-39 16,0 0-38-16,82-48-10 15,-75 73 10-15,0 6 6 0,0 1-1 16,10-3 12-16,4-4-17 16,9-5 2-16,5-8 12 15,10-9-14-15,16-3-15 16,12 0-24-16,16-17-66 16,0-17-66-16,1-15-94 15,-11-8-144-15</inkml:trace>
  <inkml:trace contextRef="#ctx0" brushRef="#br1" timeOffset="49141">26892 1109 338 0,'0'0'193'16,"-97"-235"-55"-16,-23 119-61 15,-28 1-35-15,-51 15 10 16,-38 14 19-16,-52 18-45 16,-31 18 19-16,-41 23-20 15,-24 21-1-15,-18 6 15 0,5 42-37 16,40 41 7-1,62 31 0-15,83 41 2 0,79 25-11 16,82 20 0-16,52 9 0 16,45 0-6-16,96-6 9 15,41-10-3-15,80-3 2 16,40-27 7-16,63-32 3 16,34-42-8-16,17-49 4 15,-7-40 5-15,-55-9-10 16,-58-48 15-16,-42-16 25 15,-48-22 21-15,-27-20 26 16,-31-25-23-16,-38-23-12 0,-27-23 10 16,-63-14-59-16,-20 0 8 15,-51 6-14-15,-83 22 9 16,-52 29-18-16,-58 37 3 16,-38 44 6-16,-7 30-13 15,31 32 12-15,59 14-7 16,51 61-34-16,65 39-100 15,59 26-64-15,24 11-97 16</inkml:trace>
  <inkml:trace contextRef="#ctx0" brushRef="#br1" timeOffset="112774">17484 4242 515 0,'0'0'158'0,"0"0"-5"16,0 0-28-16,0 0-46 16,237-134 5-16,-147 74-29 15,-1-14 5-15,-13-9 14 16,-18-12-34-16,-6-2 16 15,-25 0-29-15,-16 11-24 16,-11 17 31-16,0 18-31 16,0 17 8-16,-17 11 13 15,3 14-18-15,0 6 1 16,-3 3-7-16,3 9-29 0,-17 37 29 16,-3 28-10-16,-4 15 10 15,14 14-1-15,17-3-1 16,7-9-3-16,0-11 4 15,38-17-23-15,13-17 19 16,1-15-9-16,-14-8 10 16,13-14-4-16,1-9 11 15,-7 0-3-15,13-3 0 16,4-28 6-16,3-6-4 16,-6-9-2-16,3-3 0 15,-11 6 1-15,-23 18 13 16,-4 10-14-16,-17 15 0 15,0 0-10-15,-1 11 1 0,1 21-2 16,0 8 11 0,4-9-1-16,-5-2-12 0,-6-12-2 15,7-6-1-15,-7-7 8 16,0-4 3-16,7 0 10 16,-7 0-1-16,0-15 10 15,0-20-1-15,0-4-9 16,0 2 8-16,-14 5-7 15,-3 7 3-15,3 10-8 16,-6 6 0-16,-4 9-3 16,3 0-10-16,-3 6 13 15,-3 30 0-15,-4 5-1 0,17 14-15 16,-3-6 16-16,17-1-15 16,0-5 11-16,0-15-37 15,31-5-16-15,6-14 12 16,-9-6 30-16,10-3 8 15,-7 0 8-15,-11-6-1 16,4-19 15-16,-10-1-13 16,-7-2 31-16,0 4 4 15,-7 10-16-15,0 9 10 16,0 5-31-16,0 0-1 16,0 0-3-16,0 14-19 15,0 11 23-15,10 7 0 16,11-6 1-16,17-9-13 15,6-6 11-15,1-8 1 16,7-3 1-16,-8 0 10 0,8-17-7 16,-14-17 5-16,6-7-8 15,-9-7 43-15,-11-3-13 16,-17 2-14-16,-7 6 10 16,0 14-22-16,0 14 7 15,0 10-12-15,0 5-6 16,20 3 2-16,-2 37-23 15,16 17 27-15,11 12-4 16,-7-3-9-16,6-4-2 16,-13-10-20-16,-17-15-16 15,0-8 42-15,-4-15-29 16,-10-8 9-16,0-6 16 0,0 0-17 16,-31 0 29-16,-21-13-6 15,15-8 14-15,6 0 4 16,10 10-11-16,14 2 0 15,7 3-1-15,0 4 12 16,7-1-8-16,31-8-3 16,13-1 2-16,22-11-4 15,9-5 2-15,8-15 0 16,-8-11 36-16,-3-9-6 16,-10-12 44-16,-17-5-22 15,-15-6-23-15,-23 0 27 16,-7 1-41-16,-7 14-2 15,0 19 10-15,0 23-20 0,-7 15 20 16,0 14-23 0,-10 6-19-16,-10 51 14 0,-11 31-1 15,7 24 6-15,10 8-1 16,21-2 5-16,0-13-8 16,7-13-9-16,24-24-49 15,21-19 11-15,-8-18-59 16,1-16-24-16,7-12-17 15,-25-3-40-15,-17-7-26 16,-10-21-140-16</inkml:trace>
  <inkml:trace contextRef="#ctx0" brushRef="#br1" timeOffset="112905">19965 4016 64 0,'0'0'266'0,"0"0"-67"16,0 0-12 0,0 0-21-16,-96-149-66 0,96 143 19 15,0 5-62-15,51-3-52 16,32 1-5-16,20 3-2 15,-7 0-25-15,-13 0-207 16,-32 0-324-16</inkml:trace>
  <inkml:trace contextRef="#ctx0" brushRef="#br1" timeOffset="44521">16958 1784 644 0,'0'0'192'0,"0"0"-125"15,0 0 74-15,0 0 3 16,0 0-52-16,0 0-3 16,-148 17-57-16,148-26 2 15,0-8-18-15,0 0-16 0,7 3 11 16,17 8-11-16,-3 3 0 15,10 3-13-15,7 0 3 16,-4 0 8-16,11 23-9 16,-7 5-33-16,-7 7 20 15,-11 5-12-15,-13 5 7 16,-7-2 18-16,0-5-36 16,0-13 18-16,0-14 6 15,0-4-5-15,0-7 28 16,0 0 7-16,0-7 6 15,0-21 22-15,24-9-18 16,4-9 8-16,9-8-21 0,15 0 9 16,-7 5-12-16,-1 12-1 15,-20 17 0-15,-10 11-4 16,-7 9 3-16,-7 0-6 16,14 14-1-16,-14 21 2 15,10 2 6-15,4 3 0 16,0-7 1-16,10 0-2 15,3-10 2-15,11-9-2 16,-7-6 0-16,3-8-18 16,4 0 19-16,0 0 0 15,0-14 3-15,7-14 18 16,-1-3-19-16,-9-7 9 16,-4 0 13-16,-18 2-14 0,-6 4 41 15,-7 1-14 1,0 8-28-16,-7 3 20 0,-20 5-24 15,-4 10 1-15,0 5-6 16,3 0 5-16,-3 0-15 16,11 29 10-16,-4 16-3 15,17 7-9-15,7 2 3 16,0-1 6-16,7-11-3 16,31-12-26-16,13-9 24 15,8-13-13-15,16-8 21 16,-9 0 6-16,9-5 5 15,-16-19-11-15,-8-2 1 16,-20 1 4-16,0-3 10 0,-17 2-10 16,-7 1 0-16,-7 5 23 15,0 8-25-15,0 5 0 16,0 7-2-16,0 0 3 16,0 0-8-16,0 26-10 15,0 6 8-15,0 0 2 16,31-4-31-16,3-5 6 15,4-9 4-15,7-4-14 16,-14-10 36-16,-4 0-3 16,-3 0 6-16,-10 0 9 15,0-15-1-15,-4-2-6 16,-3 0 10-16,0 5-9 0,-7 5 39 16,0 6-24-1,0 1-13-15,7 0-5 0,6 0-20 16,18 1 12-16,7 14 1 15,7-2-11-15,6-8 17 16,-6-5-4-16,7 0 5 16,-25 0 0-16,4-3 6 15,-17-14-6-15,-4-6 15 16,-10-9-15-16,0-2 40 16,-17-3-37-16,-21 3-3 15,4 11 4-15,3 9 0 16,17 8-8-16,14 6-31 15,0 0-138-15,52 0-203 16,13 0-102-16</inkml:trace>
  <inkml:trace contextRef="#ctx0" brushRef="#br1" timeOffset="46316">19176 1464 535 0,'0'0'219'15,"0"0"-61"-15,0 0 27 16,0 0-24-16,0 0-81 15,0 0-10-15,0 0-70 16,-17-101-3-16,10 159-1 16,0 19 4-16,-7 0 0 15,7 3 0-15,7-12 9 16,0-11-21-16,0-7-25 16,0-19-91-16,0-14-1 0,0-11-43 15,7-6-12-15,7 0 71 16,-14-29 39-16,0-5 74 15,0-7 7-15,0 5 11 16,0-2 39-16,-14 7 22 16,-17 5 33-16,11 9 1 15,-4 3-30-15,10 8-26 16,14 3-27-16,0 3-24 16,0 0-6-16,45 6-53 15,27 11 53-15,41-5 29 16,4-12-27-16,-14 0 20 15,-20-4-11-15,-14-16-10 0,-28-8 34 16,-3-3-2 0,-14-4 34-16,-17-4-7 0,-7-2-22 15,0 4 9-15,0 3-21 16,-24 11-9-16,3 11 23 16,7 10-38-16,4 2 6 15,-4 2-8-15,0 41-15 16,-10 17 11-16,17 12 4 15,7 2 0-15,0-1-4 16,0-12 10-16,7-12-6 16,17-12 0-16,4-11-20 15,10-8 16-15,-7-10-12 16,6-6 14-16,-9-2-10 16,10 0 17-16,0 0-5 15,-11-20 3-15,11-8 11 0,0-3-12 16,-7-2-2-16,-11 5 0 15,4 0 2-15,-24 2 9 16,0 9-11-16,0 3 0 16,0 2 7-16,0 6-5 15,-10 1-2-15,-4-1 0 16,1 3-3-16,-12 3 6 16,19 0-3-16,6 0 0 15,-14 0-1-15,14 0-10 16,-7 3 8-16,0 18 3 15,-10 1-14-15,17 4 14 16,0-3 0-16,0-1 0 16,0 1 1-16,0-5-8 0,31-5 7 15,14-4 0-15,-18-3-3 16,18-6 15-16,-1 0-12 16,1 0 8-16,7-17-1 15,-14-7-1-15,6 0-6 16,-13-2 0-16,-3-6 13 15,3 3-8-15,0 4-5 16,-18 8 0-16,1 11 6 16,-7 6-20-16,0 0 14 15,17 0-17-15,-17 28 9 16,17 4-2-16,-17-1 2 16,6-2-3-16,-6-8-21 15,0-10 29-15,0-4-15 16,3-3 18-16,-10-4-5 0,0 0 13 15,0 0-2-15,0-11 5 16,0-18 1-16,0-3-11 16,0-2-1-16,0 5 0 15,-10 7-7-15,-11 8 11 16,1 8-5-16,-4 6 1 16,3 0-9-16,-17 28-1 15,0 18 5-15,1 5 5 16,16-4-4-16,14-5 4 15,7-13 0-15,0-9-2 16,7-6-3-16,21-8 0 16,9-6 6-16,8 0-1 0,-7 0 14 15,-7-18-8-15,-4-4-1 16,-3-9-1-16,-10-1 6 16,0 1-5-16,-7 7-5 15,-7 8 4-15,0 9-4 16,0 7-8-16,0 0 7 15,-21 9-1-15,7 20-3 16,-3 3-2-16,10-7 7 16,7-2-4-16,0-3-10 15,0-8 15-15,24-4-1 16,-10-5 0-16,17-3 11 0,3 0-1 16,4 0-9-1,0-23 2-15,0 0 7 0,7-2 0 16,-11-4-10-16,-3 6 0 15,-7 3 7-15,-3 11-13 16,-8 3 6-16,-6 6-1 16,11 0-7-16,-5 15-7 15,11 16 3-15,-10 0 7 16,0-1-39-16,-7-8 35 16,10-11-12-16,-17-4 21 15,0-7-6-15,0 0 20 16,0 0-5-16,0 0 5 15,0-21-11-15,-24-2 29 16,3 3-23-16,-10 4-3 0,0 4 11 16,18 9-16-16,-15 3-1 15,4 0 0-15,-7 31-11 16,10 9-1-16,8 2 12 16,13 0-19-16,0-14 15 15,0-8-30-15,13-9 6 16,18-11 20-16,-3 0 6 15,-4 0 2-15,10-17 4 16,4-14 3-16,0-15 21 16,0-11-18-16,-11-8 34 15,-3-13 1-15,-10-2-24 16,-7 5 35-16,-7 9-26 16,0 24-14-16,0 16 29 0,0 20-42 15,0 6 11 1,0 0-14-16,-7 43-20 0,-7 18 14 15,1 13 6-15,13 0 0 16,0 1-7-16,0-7-7 16,0-11-98-16,0-8-69 15,13-12-121-15,25-19-262 16</inkml:trace>
  <inkml:trace contextRef="#ctx0" brushRef="#br1" timeOffset="114154">15112 1495 472 0,'0'0'254'16,"0"0"-115"-16,0 0-10 16,0 0-33-16,0 0-49 15,0 0-15-15,-52-72-32 16,45 115-6-16,-6 17-2 15,6 15 8-15,-11-1 0 16,5 1 8-16,6-2 1 16,0-4-9-16,7-14 0 0,0-15 4 15,0-18-7-15,0-13 6 16,0-9-3-16,0 0 21 16,0-9-14-16,14-33 91 15,10-21-63-15,-10-20-16 16,6-15 31-16,4-13-49 15,-3-3 6-15,3 4-7 16,-10 22 13-16,-7 31-10 16,-7 26-3-16,0 22 0 15,0 9-12-15,0 20 1 16,17 38-4-16,-3 27 0 0,13 15 25 16,4 6-11-16,7-6 1 15,7-12 0-15,-1-15-13 16,-9-25 13-16,-4-23 0 15,-7-13-10-15,-4-12 18 16,4-2-8-16,-10-38 6 16,0-18 0-16,-7-10 14 15,-7-13-17-15,0-4 6 16,0 1-5-16,0 16 8 16,0 17-12-16,0 22 0 15,-7 17-11-15,0 10 5 16,0 2-49-16,7 20-90 15,0 31 52-15,0 18-51 0,0 2-52 16,0-8-103-16</inkml:trace>
  <inkml:trace contextRef="#ctx0" brushRef="#br1" timeOffset="114488">15662 1773 344 0,'0'0'212'0,"0"0"-53"16,0 0-28-16,0 0-11 15,0 0-47-15,0 0-27 16,-14-89-20-16,14 86-25 16,-10 3 10-16,10 0-11 15,0 0-16-15,0 15 13 0,0 11-8 16,0-1-2 0,0-1-33-16,31-4-11 0,0-4 54 15,-4-10-4-15,-3-6 7 16,-3 0 6-16,3 0 0 15,-10-20 5-15,-7-8 28 16,0-3-7-16,-7-4 20 16,0 6-39-16,-7 6-3 15,-21 9-10-15,-3 8-7 16,-7 6 5-16,11 0-29 16,3 14-92-16,17 21 15 15,7-1-112-15,0 1-189 16</inkml:trace>
  <inkml:trace contextRef="#ctx0" brushRef="#br1" timeOffset="114548">15662 1772 176 0</inkml:trace>
  <inkml:trace contextRef="#ctx0" brushRef="#br1" timeOffset="115069">15662 1772 176 0,'289'0'312'0,"-289"-26"-128"0,0 1-34 0,0 2-54 16,0 8 12-16,-7 4-54 15,-7 5-13-15,4 6-13 16,-4 0-28-16,0 0-4 15,-10 27 1-15,10 7 6 16,-6-1-14-16,10 8 5 16,3-4-27-16,7-6 6 15,0-6 5-15,7-9 7 16,23-8-1-16,1-8 4 0,-3 0 7 16,3 0 8-16,-11-32-3 15,-2-7 25-15,-5-10 2 16,-6-8 31-16,0-9-8 15,-7-3-22-15,7 4 12 16,-7 8-25-16,0 14 2 16,0 14 28-16,0 14-37 15,0 13 14-15,0 2-22 16,0 0-15-16,-14 22 1 16,1 33 5-16,6 22 9 15,7 9-3-15,0 6 9 16,0-10-6-16,34-7 0 15,28-15-29-15,-4-17 21 0,-6-18-17 16,0-14 11 0,-15-11 11-16,-9 0 3 0,-11-14 0 15,-10-17 3-15,-7-9 7 16,0-6 12-16,-7 2-6 16,-31 5 6-16,7 10 15 15,-3 13-35-15,10 10 14 16,-4 6-16-16,-3 8-10 15,0 30 3-15,18 13 7 16,13 0-3-16,0 4 0 16,31-1-63-16,27-3-15 15,7-4-39-15,4-11-95 16,3-7-90-16</inkml:trace>
  <inkml:trace contextRef="#ctx0" brushRef="#br1" timeOffset="115983">15187 3945 780 0,'0'0'169'0,"0"0"-38"16,0 0-6-16,0 0 1 15,0 0-71-15,0 0-18 16,-120-126-33-16,120 126-4 16,0 23-1-16,0 22-2 15,0 18 3-15,0 0-6 16,0 0 8-16,0-11-2 15,0-9 0-15,0-17 10 0,0-12-7 16,0-12-3 0,0-2 0-16,0 0 16 0,0-28-11 15,0-29 2-15,0-23 0 16,0-14 3-16,0-8-3 16,10 3-7-1,-10 16 4-15,0 20 4 0,0 27-3 16,0 18 2-16,0 13 2 15,0 5-8-15,0 14-2 16,7 30-9-16,21 12 10 16,10 13-6-16,6 10 6 15,8 2 0-15,17 2-2 16,-4-12 10-16,-7-20-16 16,4-22 7-16,-20-15-12 0,-5-14 5 15,-6 0 13-15,-3-34-5 16,-4-23 16-16,-3-15-9 15,-4-13 3-15,-17-4-10 16,0 4 8-16,0 13-13 16,-17 20 5-16,-11 24 0 15,4 13-5-15,-4 15-28 16,4 3-29-16,4 40-40 16,3 15-28-16,17 5-38 15,0 2-101-15,55-5-155 16</inkml:trace>
  <inkml:trace contextRef="#ctx0" brushRef="#br1" timeOffset="116307">15906 3994 445 0,'0'0'182'16,"0"0"-18"-16,0 0-37 16,0 0-12-16,0 0-39 15,0 0-19-15,-21-86-21 16,4 86-35-16,10 0-2 15,0 8-2-15,1 26 2 16,6 7-6-16,0 1 2 16,6-1 5-16,25-10-3 15,14-8-2-15,-4-14 4 16,-3-9 1-16,0 0 0 0,-14-3 12 16,-3-29-11-16,-8-8 12 15,-13-9 42-15,0-4-33 16,-6-2 14-16,-32 7-35 15,-14 5 11-15,1 14-24 16,13 15-12 0,10 14-58-16,21 0-61 0,7 31-74 15,0 12-39-15</inkml:trace>
  <inkml:trace contextRef="#ctx0" brushRef="#br1" timeOffset="116914">16394 4002 296 0,'0'0'342'16,"0"0"-171"-16,0 0-54 0,0 0 30 15,0 0-59-15,0 0-46 16,-117-140 5-16,93 140-47 16,-3 0 0-16,10 3 0 15,-4 28-11-15,14 9 10 16,0 6 1-16,7 0-19 15,0-3 14-15,21-9-17 16,17-14 0-16,-1-11 20 16,8-9-13-16,-17 0 15 15,3-26 0-15,0-16 1 0,-11-13 25 16,1-15-8 0,-4-9 5-16,4-9 27 0,-4-4-36 15,-10 1 22-15,-7 4-15 16,0 19-6-16,0 25 26 15,0 20-26-15,0 21 11 16,0 2-16-16,-7 8-10 16,-10 43-9-16,-4 21-4 15,4 20 26-15,17 5-17 16,0 3 4-16,0-9 0 16,38-8-7-16,13-17 3 15,1-20 2-15,-1-15-13 16,4-20-25-16,-20-11 33 15,16 0 4-15,-13-11 3 16,-7-23 6-16,-3-6 3 0,-4-9-6 16,-17 3-3-16,-7 3 5 15,0 9 10-15,0 14 1 16,-31 11-5-16,10 9-11 16,0 0-2-16,4 27 2 15,17 12-4-15,0 10 7 16,0 0-13-16,31-6 11 15,7-9-2-15,-4-11-19 16,-10-9-122-16,-10-2-104 16,-14-10-268-16</inkml:trace>
  <inkml:trace contextRef="#ctx0" brushRef="#br0" timeOffset="169461">9050 2419 534 0,'0'0'150'15,"0"0"-43"-15,0 0-15 16,0 0-3-16,0 0-20 16,0 0 30-16,21 0 3 15,16-4-32-15,8-13-1 16,-7-3-29-16,0-2-3 16,0-7 11-16,-11-3-27 15,-13-2 9-15,3-6-8 16,-17 0-15-16,0-3 22 15,0 3-26-15,0 3-2 16,0 8 12-16,-7 12-2 16,-3 5-11-16,3 7 0 0,0 5 7 15,7 0-19-15,-7 0 12 16,7 0-15-16,-7 9 12 16,-17 19-12-16,10 12 15 15,-6 3 0-15,-4 3 6 16,17 1-9-16,0 3 3 15,7-7 0-15,0 0-4 16,0-12 11-16,0-8-7 16,7-12 0-16,0-4 4 15,7-7-9-15,-4 0 5 16,-3 0 0-16,13 0 8 16,11-18 2-16,-10 1-9 0,-4 3-1 15,-3 5 7-15,0 6-10 16,3 1 3-16,-10 2-4 15,20 0-6-15,4 0 0 16,0 20 10-16,-10 2-36 16,3 1-71-16,-10 0-19 15,-8 0-82-15,8-7-94 16,-14-1-137-16</inkml:trace>
  <inkml:trace contextRef="#ctx0" brushRef="#br0" timeOffset="169638">9614 2376 567 0,'0'0'211'0,"0"0"-50"16,0 0-6-16,0 0-69 15,0 0-49-15,0 0-13 16,7-15-17-16,0 44-7 16,-7 8 6-16,6 9 2 15,-6-1-16-15,0 7-6 16,0-4-262-16,0 1-326 15</inkml:trace>
  <inkml:trace contextRef="#ctx0" brushRef="#br2" timeOffset="184760">11051 2595 590 0,'0'0'201'0,"0"0"-43"0,0 0-29 15,0 0-36-15,0 0 25 16,0 0-55-16,14-83-17 15,-14 83 2-15,0 0-46 16,0 0 4-16,0 0-6 16,-7 26-4-16,-21 11 0 15,-3 12 4-15,1 3 0 16,9 5-1-16,14 6 5 16,7 0-4-16,0-4 0 15,0-6 7-15,21-17-12 16,16-13 5-16,1-14 0 0,0-9 0 15,-10 0 6 1,3 0-4-16,-18-18 5 0,11-7-2 16,-24 0 14-16,0-4-19 15,0 3 1-15,-10 3-4 16,-17 5 2-16,-11 8-4 16,7 0-5-16,3 10-55 15,11 0-17-15,3 0-56 16,14 4-37-16,0 7-20 15,0 0-102-15</inkml:trace>
  <inkml:trace contextRef="#ctx0" brushRef="#br2" timeOffset="185130">11319 2796 404 0,'0'0'197'15,"0"0"-49"-15,0 0-25 16,0 0-31-16,0 0-41 15,0 0-11-15,-31-23-36 16,18 37-1-16,-5 12 1 16,5 6-4-16,6 2 0 15,7 0-4-15,0 0 11 16,0-2-8-16,20-6 1 16,18-12 0-16,0-12 15 15,7-2-3-15,-7 0 31 0,-4-6 40 16,-3-20-33-1,0-1 18-15,-11-10-4 0,4-4-38 16,-17 2 25-16,-7-2-35 16,0 10-12-16,0 8 4 15,0 6-8-15,-31 5-2 16,4 6 1-16,-4 6-30 16,0 0-16-16,10 0-83 15,8 6-34-15,13 17-19 16,0 3-90-16,0-4-186 15</inkml:trace>
  <inkml:trace contextRef="#ctx0" brushRef="#br2" timeOffset="185660">11859 2855 357 0,'0'0'170'16,"0"0"-27"-16,0 0 13 16,0 0-29-16,0 0-55 15,0 0-22-15,7-16-23 16,24 16-23-16,7 0 9 16,13 0-5-16,1 0 23 15,-7 0 19-15,-8 0-22 16,-16-3 4-16,-7-3-10 0,-14 4-17 15,7-5 33-15,-7 2-16 16,0-4 0-16,0-2-5 16,0-1-11-16,-14-2-6 15,-14 2 0-15,4 1 3 16,-7 3-4-16,24-2 1 16,-6 8 0-16,6 0 0 15,7 2 11-15,0 0-11 16,0 0 0-16,0 0 1 15,0 0-12-15,0 0 10 16,20 0-6-16,18 0-2 16,0 0 7-16,14 16 2 15,-14 1 0-15,-4 0 5 0,-10 4-16 16,-3-1 11-16,-4 3-4 16,-17-3-4-16,0 0 2 15,0 3 5-15,-24-3 1 16,-21 1-15-16,11-2-26 15,-11-2-97-15,21-7-46 16,17 0-56-16,7-8-142 16</inkml:trace>
  <inkml:trace contextRef="#ctx0" brushRef="#br2" timeOffset="186890">12430 2865 492 0,'0'0'159'0,"0"0"-1"0,0 0-31 16,0 0-55-16,0 0-5 16,0 0-15-16,38-124-15 15,-25 122-1-15,-6 2-36 16,10 0 0-16,11 2-4 16,-11 24-8-16,4 5 9 15,-7 1 2-15,-8 5 1 16,-6-2-2-16,0-1 2 15,0-3 0-15,0-11-2 16,0-8 9-16,11-10-7 16,-11-2 0-16,7 0 2 15,6 0 13-15,11-16-11 16,-3-13-3-16,10 1 1 0,-3-4 10 16,2 3-10-16,-9 8 7 15,-4 5-7-15,-10 7 17 16,0 4-18-16,0 2 2 15,-7 3-3-15,0 0 0 16,0 0-7-16,0 5-8 16,7 18 3-16,0 8 12 15,3-1 0-15,-10-4 3 16,7-7-10-16,7-4 10 16,-7-10-6-16,-1-5 3 15,-6 0 0-15,18 0 2 16,-12 0-1-16,15-17-1 0,-4-5 10 15,4-2-4-15,3-1 1 16,-10-1 15-16,-1 6-20 16,-6 8 28-16,-7 7-15 15,0 2 2-15,0 3-12 16,0 0-5-16,0 0-22 16,0 20 6-16,0 8 16 15,11 1 3-15,-11-3-3 16,7-4 0-16,6-4-4 15,-6-10-2-15,7-1-2 16,-4-7 7-16,-3 0-2 16,14 0 1-16,10 0 2 15,-4-18 0-15,4-7 5 0,-7-1 4 16,4-4-9-16,-21 4 3 16,10 4 1-16,-10 2 26 15,-7 6-10-15,0 8-12 16,0 4 16-16,0 2-23 15,0 0-2-15,0 0-2 16,0 0-16-16,0 0 15 16,0 0 2-16,0 10 2 15,7 11-1-15,-7 2 5 16,6 2-4-16,8 1 0 16,-4-6 6-16,4-5-17 15,0-7 11-15,-7-8-2 16,10 0-7-16,-10 0 18 15,0-8-2-15,7-18-2 0,3-9 0 16,-3-2 17-16,-1-5-8 16,-6-5-2-16,3-4 13 15,-10-3-16-15,0-3 7 16,0 5 3-16,-17 14-17 16,4 13 20-16,-1 14-18 15,3 8-3-15,11 3-2 16,-6 3-13-16,-8 33 2 15,0 19 5-15,-3 11 14 16,3 3-11-16,0 2 4 16,14-5 0-16,0-6 0 15,0-8 0-15,28-15 0 16,10-9-2-16,0-10-20 0,-1-13 21 16,8-5-10-1,0 0 11-15,6-5 0 0,-6-24 6 16,0-9-6-16,-4-7 0 15,-10-3 10-15,0-5-7 16,-17-4-2-16,-8 1-1 16,-6-1 14-16,0 10-9 15,0 13-5-15,-20 17 0 16,13 11 14-16,-10 6-28 16,3 9 6-16,-10 34 3 15,-4 19-9-15,-2 7-7 16,16 3-101-16,0-6-27 0,14-6-111 15,-10-9-350-15</inkml:trace>
  <inkml:trace contextRef="#ctx0" brushRef="#br1" timeOffset="59973">1506 5704 485 0,'0'0'185'0,"0"0"-52"16,0 0-1-16,0 0-62 0,0 0-25 16,0 0-35-16,7-24-10 15,0 56 0-15,-7 13 7 16,14 10 0-16,-14 5 4 15,6 0-11-15,-6-6 0 16,0-2 0-16,0-15 9 16,0-14-9-16,7-15 0 15,4-8 4-15,-4 0 16 16,6-8-15-16,1-27 0 16,10-7 11-16,-3-4-15 15,10-2 16-15,-11-1-10 16,11 10-3-16,-10 12 20 15,-4 13-23-15,-3 8 4 0,0 6-5 16,10 0-10-16,-4 22 8 16,11 13-1-16,-17-1-10 15,10-2 2-15,-17-1-78 16,14-5-67-16,-11-3-66 16,11-9-293-16</inkml:trace>
  <inkml:trace contextRef="#ctx0" brushRef="#br1" timeOffset="60504">2135 5586 496 0,'0'0'190'16,"0"0"-50"-16,0 0-4 0,0 0-63 15,0 0-65-15,0 0 5 16,0 80-13-16,0-8 10 15,0-4 10-15,0 1-17 16,7-3 10-16,0-9-12 16,0-12 9-16,-7-13-6 15,0-15-4-15,0-8 0 16,0-9-3-16,0 0 10 16,0-6 1-16,0-22-8 15,0-13 3-15,0 1-8 16,24 0 5-16,-3 3 0 15,-8 11-5-15,18 12 6 16,-7 3-5-16,11 5 4 0,10-8-10 16,6 0 1-16,-6-4 9 15,-1-2 0-15,-13 1 4 16,-17-5 4-16,-7-1-5 16,-7-4-1-16,0-2 0 15,0 2 17-15,0 3 1 16,0 9 43-16,0 6 4 15,0 5-46-15,0 6 23 16,0 0-41-16,-14 20-3 16,7 32-8-16,-6 13 6 15,-5 4 4-15,12 0 0 16,6-6 8-16,0-6-10 0,0-3 0 16,6-12-9-16,19-7-10 15,-12-6-99-15,1-9-56 16,10-12-99-16,-3-8-240 15</inkml:trace>
  <inkml:trace contextRef="#ctx0" brushRef="#br1" timeOffset="61027">2809 5903 275 0,'0'0'228'15,"0"0"-85"-15,0 0-13 16,0 0-18-16,0 0-44 0,0 0-18 15,97-148-18-15,-39 102-18 16,0-5 37-16,11-10-36 16,-10 2 12-16,-8-1 6 15,1 5-27-15,-21 11 25 16,-18 16-3-16,-6 14-17 16,4 8 36-16,-11 6-16 15,0 0-17-15,0 0-14 16,0 0 0-16,0 0-8 15,-11 0-11-15,-9 5 19 16,-25 5 10-16,7 1-7 16,-13-2-3-16,-1-1 0 15,7 1 10-15,1-3-10 16,6-3 0-16,31-3-3 16,0 0-8-16,7 0 9 0,0 0 1 15,0 0-9-15,14-3-14 16,31-20 23-16,16-3 0 15,-9 1 2-15,-7 2 2 16,-18 3-3-16,4 2 0 16,-10 10-2-16,-14-1 11 15,-7 9-9-15,10 0 0 16,-10 0-21-16,14 21 19 16,-7 13-9-16,-1 5 11 15,1-1-8-15,4 0 13 16,-4-2-5-16,-1 4 0 15,-6 6-2-15,0 5-86 0,0 4-224 16</inkml:trace>
  <inkml:trace contextRef="#ctx0" brushRef="#br1" timeOffset="56183">4728 4625 198 0,'0'0'212'0,"0"0"-56"16,0 0-12-16,0 0-34 16,0 0 2-16,0 0-12 15,0 0-27-15,-28-148-1 16,18 128-39-16,3-3 10 0,0 6 21 15,-6-4-50-15,6 1 28 16,-11 0-13-16,5 2-23 16,-8-1 32-16,-3 9-37 15,-3 4 5-15,-11 2 2 16,-7 4-4-16,-13 0-4 16,3 0 0-16,-11 20 5 15,15 9-14-15,-1 3 9 16,7 5 0-16,1 5-8 15,13 4 13-15,10 7-5 16,7 6 0-16,4 4 9 16,10 6-17-16,0 2 8 15,0 3 0-15,45 0-7 16,17-2 13-16,10-4-6 0,17 1 0 16,1-9 2-16,6-8-14 15,-7-15 12-15,-17-14 0 16,-3-15-10-16,-3-8 22 15,-8 0-12-15,11-3 0 16,-11-28 6-16,18-12 12 16,-18-8-4-16,-6-12 5 15,-7-11 27-15,-14-15-46 16,-18-9 16-16,-13-1-8 16,0 7 4-16,-24 12-2 15,-27 17-10-15,-28 18 0 16,-11 7-4-16,-6 18 11 15,0 6-7-15,6 11 0 0,15 3-19 16,16 0 17 0,14 6-81-16,8 25-59 0,-1 7-107 15,3 4-214-15</inkml:trace>
  <inkml:trace contextRef="#ctx0" brushRef="#br1" timeOffset="71113">5195 4365 319 0,'0'0'240'0,"0"0"-92"15,0 0-3-15,0 0-52 16,0 0-19-16,0 0-37 16,14-26 28-16,-3 21-40 15,-5 1-16-15,8 4 6 16,0-2-9-16,10-1-6 15,4 1 0-15,16-2 7 0,1-2-7 16,6 5 0-16,-6-6 0 16,-7 1 0-16,-7 4 5 15,-17-1-5-15,-7 3 0 16,-7 0 8-16,0 0-9 16,0 0 1-16,0-3 0 15,0 0 32-15,0-5 3 16,0-1 7-16,-21-6-42 15,-3 5-1-15,-4-2-6 16,-9 0 7-16,12 3 0 16,5 4-2-16,6-1 7 15,4 6-5-15,10 0 0 16,0 0 4-16,0 0-11 0,0-3 7 16,0 3-4-16,0 0-4 15,24 0-10-15,14 0 18 16,-4 3 0-16,4 8 8 15,-7 4-13-15,-4-2 5 16,-9 2 0-16,-5-3-6 16,-6 0 8-16,-7-1-2 15,0 3 0-15,0 4-11 16,0 2 3-16,-27 2-19 16,-11 1-132-16,-7-2-58 15,14 1-238-15</inkml:trace>
  <inkml:trace contextRef="#ctx0" brushRef="#br1" timeOffset="71873">6279 4454 475 0,'0'0'159'0,"0"0"0"16,0 0-56-16,0 0-17 16,0 0-12-16,0 0-44 15,-104-89 27-15,73 80-33 16,1 1 2-16,2 3 15 16,-3 0-28-16,0 1 10 15,4 0-18-15,-11 4 4 0,0 0-6 16,-7 0-3-1,11 0 0-15,-4 21-9 0,7 4 10 16,4 13-1-16,3 5 0 16,17 5 3-16,-7 7-7 15,14-4 4 1,0 4 0-16,0-4-8 0,0 4 15 16,21 1-7-16,9-1 0 15,8 2 6-15,4-6-11 16,-5-2 5-16,15-9 0 15,-7-12-7-15,13-4 17 16,4-7-10-16,-4-12 3 16,8-5-2-16,3 0 15 15,-4 0-16-15,-7-5 0 16,4-11 30-16,-27-5-23 0,2-5 36 16,-6-5 5-16,-10-13-30 15,3-4 31-15,-3-15-25 16,-14-9-14-16,-7-7 16 15,0-2-23-15,0 7 8 16,-21 6-11-16,-37 10 9 16,-11 12-12-16,3 7 3 15,-16 7 0-15,-1 11-11 16,4 14 9-16,4 7-2 16,16 0 0-16,14 20-60 15,8 28-41-15,30 6-97 16,7 9-130-16,0 0-519 0</inkml:trace>
  <inkml:trace contextRef="#ctx0" brushRef="#br1" timeOffset="122838">6650 5615 75 0,'0'0'344'0,"0"0"-232"15,0 0-41-15,0 0-67 0,0 0-4 16,0 0-26-16,296-89-538 16</inkml:trace>
  <inkml:trace contextRef="#ctx0" brushRef="#br1" timeOffset="129025">5959 4197 381 0,'0'0'198'0,"0"0"-60"16,0 0-16-16,0 0-12 16,0 0 12-16,0 0-23 15,0 0-12-15,31 11-19 16,-31-11-18-16,0 3-2 16,0-3-10-16,0 0-17 15,0 0 14-15,0 0-24 16,-31 0 5-16,-7-12-4 0,-7-4-12 15,-13-2 19 1,-8-5-17-16,-9 1 0 0,-8-4 8 16,-13-6-5-16,0-2 4 15,0-3-8-15,-1-4 6 16,1 5-9-16,0-5 2 16,-1 10 0-16,1-1 0 15,-7 7 11-15,14 2-11 16,-1 3 0-16,18-1 5 15,3 3-10-15,11 3 5 16,13-3 0-16,7 7-3 16,11 0 10-16,-4-1-7 15,10 7 0-15,-3 2 5 0,10-3-14 16,1 3 9 0,2 0 0-16,4 0-6 0,1 1 11 15,-1 2-5-15,0-4 0 16,0 4 2-16,7-1-9 15,0 1 7-15,0 0 0 16,0 0 1-16,0 0 9 16,0 0-10-16,0 0 0 15,0 0-1-15,0 0-9 16,0 0 10-16,0 0 0 16,0 0-8-16,0 0-2 15,0 22 7-15,14 12-3 16,6 3 12-16,18 3-10 15,-7 0 4-15,14-3 0 16,-7 0 2-16,-11-5 4 0,-3-6-6 16,-10-12 0-16,-7-5 5 15,0-7-9-15,-7-2 4 16,0 0 0-16,0 0 5 16,0 0 3-16,0 0 3 15,0-13 8-15,-28-19-13 16,-3-6 4-16,-14 1-7 15,18 0-3-15,-11 0 6 16,0 3 2-16,7 3-8 16,11 8 0-16,-4 5 6 15,17 10-8-15,7 2 2 16,0 3 0-16,0 3-4 0,0 0 12 16,0-6-10-16,24-5 2 15,34-4-4-15,18-1-1 16,3 1 5-16,-3 4-13 15,-4 2-34-15,-3 3-100 16,-25 4-166-16</inkml:trace>
  <inkml:trace contextRef="#ctx0" brushRef="#br1" timeOffset="141387">4357 2816 175 0,'0'0'117'0,"0"0"-81"0,0 0-19 16,0 0 42-16,0 0 13 15,0 0-1-15,-221-29-8 16,197 20-9-16,4 1 18 16,-4 2 18-16,3 0-42 15,-3-2 24-15,3 5-36 16,1-3 13-16,-11 0 7 16,7 0-18-16,3 2 21 0,-3-6 8 15,3 5-43-15,8-1 35 16,-5 3-30-16,5 1-19 15,-1-2 8-15,-3 2-10 16,-4 2-5-16,7 0-3 16,-17 0 3-16,-6 6-5 15,-8 24 2-15,-7 11 0 16,-6 10-10-16,-1 3 10 16,8 1 0-16,13 4 0 15,7 5 7-15,17 5-13 16,7 2 6-16,7 1 0 15,0-5-4-15,28-3 0 16,27-7 3-16,3-11-1 16,8-6 2-16,-8-14 4 15,4-9-4-15,3-12 0 0,1-5-2 16,3 0 9 0,13 0-5-16,-17-22 15 0,1-4-8 15,2-11 25-15,-2-9-12 16,3-8-5-16,-11-18 22 15,-6-8-19-15,-15-11 8 16,-9-4-1-16,-21-2-23 16,-7 11 17-16,0 6-20 15,-41 6 3-15,-42 11-5 16,0 7 1-16,11 15 0 16,-17 15-5-16,13 14-3 15,18 12-1-15,-11 9-12 0,11 46-54 16,-15 16-37-16,5 15-99 15,2 3-212-15</inkml:trace>
  <inkml:trace contextRef="#ctx0" brushRef="#br1" timeOffset="149652">5869 2632 384 0,'0'0'303'16,"0"0"-143"-16,0 0-26 16,0 0-3-16,0 0-54 0,0 0 11 15,-96-128-34-15,75 116-21 16,4-2 8-16,-3 6-36 16,-4-1 6-16,-11 1 0 15,-3 5-1-15,-6 0-3 16,6 3-7-16,-7 0 0 15,0 0-11-15,1 20 11 16,9 9 0-16,-2 4 0 16,-1 8 11-16,7 2-11 15,3 0 0-15,4 0 0 16,4 2-8-16,-4 3 9 16,3 6-1-16,7 10 0 0,-3-1 9 15,10 3-9-15,7-6 0 16,0-3 0-16,0-5-9 15,0-7 11-15,14-5-2 16,3-6 0-16,11 1 7 16,9-9-10-16,1-4 3 15,0 1 0-15,14-3-4 16,-15 0 7-16,15-3-3 16,-7 3 0-16,6-6 13 15,-13 1-13-15,3-1 0 16,-3-5 1-16,0 0-5 15,0-3 6-15,0-5-2 16,-4 3 0-16,-3-1 9 16,7-3-4-16,6 0-1 15,-9 0-2-15,20-18 33 0,-4-7-19 16,1-3 5-16,-7-7 9 16,-1-3-19-16,-16-1 21 15,3-4-12-15,-11-5-13 16,11-7 23-16,-17-5-27 15,3 0 2-15,-10 2-2 16,7 1 12-16,-7 3-9 16,0 3-6-16,-7 2 2 15,0 0-15-15,0 1 17 16,-14 7-4-16,-24 5 0 16,-7 5 3-16,-13 7-12 15,-7 2 9-15,-25 5-6 0,1 2-7 16,0 13-15-16,-1 2-50 15,1 0-65-15,17 13-178 16,13 5-434-16</inkml:trace>
  <inkml:trace contextRef="#ctx0" brushRef="#br1" timeOffset="159063">4305 2478 390 0,'0'0'233'16,"0"0"-134"-16,0 0 4 16,0 0-9-16,0 0-18 15,0 0-53-15,38 0 13 16,-14 0-6-16,10 0-13 0,18 0 36 15,23 0-22 1,1 0 1-16,3 0 13 0,-3-8-40 16,-4 2 23-16,-17 0-9 15,-27 3-16-15,-22 1 30 16,1-1-20-16,-7 0 15 16,0-3 25-16,0-6-34 15,-13 2-4-15,-25-5-15 16,-7 4 1-16,11 2-4 15,-4 1 3-15,14 4 0 16,10 0 2-16,7 4 1 16,7 0-6-16,0 0 0 15,0 0-4-15,0 0-6 16,0 0 13-16,21 2 0 16,17 9-2-16,6 1 8 0,1-1-6 15,0-3 0 1,-8 4 11-16,-16 3-13 0,-14 1 2 15,-7 10 0-15,0 5-8 16,-21 10-7-16,-44 5-37 16,-35-1-148-16,-10 1-180 15</inkml:trace>
  <inkml:trace contextRef="#ctx0" brushRef="#br1" timeOffset="164419">6530 2757 443 0,'0'0'216'0,"0"0"-67"0,0 0-27 16,0 0 9-16,0 0-29 15,0 0-29-15,0 0-8 16,0 0-37-16,0-10 1 16,0 10-4-16,0 0-22 15,0 0 26-15,0 0-24 16,31 0 2-16,3 0 23 15,21 0-13-15,-10 0 13 16,-4 0 5-16,4 0-31 16,-14 0 29-16,-18 0-20 15,-6 0-2-15,-7 0 19 0,0 0-26 16,0 0 10 0,0 0 5-16,0-6-14 0,0 4 16 15,0-4-21-15,0-2 6 16,-7-2-8-16,-6 2 2 15,-18 0 0-15,10 2 0 16,-10-3 7-16,3 4-7 16,4-1 0-16,18 3 0 15,-1 3-5-15,7 0 5 16,0 0 0-16,0 0-3 16,0 0-5-16,0 0 3 15,0 0-1-15,13 6 4 16,18 2-8-16,7 3 11 15,-3-2-1-15,-4 2 0 16,-1-1 10-16,-16-2-11 0,0-2 1 16,-7 2 0-16,-7-2-12 15,0-2 12-15,0 1 0 16,0 0-8-16,0 1 16 16,0 3-6-16,-28-1-2 15,4-2 0-15,-3-1-11 16,-11-2 5-16,7 0-42 15,-3 6-60-15,-4-1-114 16,14 7-101-16,17 1-401 16</inkml:trace>
  <inkml:trace contextRef="#ctx0" brushRef="#br1" timeOffset="165232">7599 2775 427 0,'0'0'191'0,"0"0"-5"0,0 0-44 15,0 0 6-15,0 0-46 16,0 0 3-16,0-143-31 16,-17 124-19-16,-11-4 12 15,4 6-37-15,-7 3-2 16,4 2 6-16,-4 3-30 15,3 4 15-15,-3 1-14 16,0 4 1-16,4 0-4 16,-4 0-2-16,-7 9 0 15,-7 20-5-15,11 4 9 0,-4 11-4 16,0 2 0 0,1 3 3-16,9-1-8 0,4 1 5 15,3 5 0-15,4 3-1 16,10 1 8-16,0 1-7 15,7-1 0-15,0-1 8 16,0-6-18-16,14-5 10 16,17-6 0-16,-7-8 2 15,-3-4 4-15,10-5-6 16,-11-3 0-16,11-3 3 16,4-2-7-16,9-3 4 15,1-10 0-15,7-2 3 16,3 0 6-16,-4 0-8 15,-6 0-1-15,-4 0 3 16,-3-2 6-16,0-16 7 0,0-5 0 16,-1-3 20-16,-2-8-30 15,10-9 23-15,-14-9 0 16,6-11-24-16,-2-2 21 16,-4-12-25-16,0 4 8 15,-18 0 12-15,-6 2-17 16,-7 10 10-16,0 6-11 15,0 10 4-15,-38 11 8 16,-6 6-12-16,-8 5-3 16,-13 8 0-16,6 6 4 15,-9 7-4-15,9 2 0 16,-6 0-18-16,-4 0 6 0,4 14-101 16,-1 29-35-16,-2 8-49 15,-15 12-324-15</inkml:trace>
  <inkml:trace contextRef="#ctx0" brushRef="#br1" timeOffset="193763">7396 3756 493 0,'0'0'316'16,"0"0"-167"-16,0 0 20 16,0 0-29-16,0 0-48 15,0-145-17-15,0 140-26 16,0 1-17-16,0 4 10 16,0 0-37-16,0 0 5 15,0 0-10-15,0 0-4 16,7 22 3-16,-7 18-6 15,10 13 7-15,-3 12-2 16,-7 5 3-16,7 1-1 16,0-3 3-16,-7-8 3 15,0-9-5-15,0-14-1 16,0-8 3-16,7-12-10 0,-7-11 10 16,0-3-3-1,0-3 10-15,0 0-8 0,0 0 22 16,0-15-24-16,0-13 2 15,-21-1 2-15,-10 1-4 16,17 5 0-16,-10 6-1 16,4 5 10-16,13 7-8 15,7 5-1-15,-7 0-14 16,-3 0 8-16,3 1-9 16,0 18 15-16,0 4 0 15,7-3-12-15,0 0 8 16,21-3-8-16,34-6 12 0,3-5-6 15,7-6 6 1,11 0 0-16,-11-3 3 0,-6-20 7 16,-8-3-5-16,-6 4-5 15,-21-4 2-15,-10 3 8 16,-14 3-6-16,0 3-3 16,0 2-1-16,-28 3-13 15,-16 12-7-15,-1 0-86 16,0 15-81-16,8 26-111 15,6 7-216-15</inkml:trace>
  <inkml:trace contextRef="#ctx0" brushRef="#br1" timeOffset="194398">7650 4449 567 0,'0'0'173'16,"0"0"0"-16,0 0-47 15,0 0 2-15,0 0-25 0,0 0-24 16,0-167-8-16,-30 144-15 16,9 5-39-16,-17-1 22 15,0 10-28-15,-6 7-4 16,6 2-7-16,-7 0 16 16,0 2-22-16,-6 31 6 15,6 12 0-15,-7 9-2 16,8 10 2-16,9 7 0 15,18 0-3-15,10 7 11 16,7-5-8-16,0 2 0 16,24-6 1-16,28-6-7 15,0-12 10-15,-8-8-4 16,15-11 0-16,-8-12 9 0,1-13-8 16,6-7-1-16,18 0 1 15,20-2 8-15,7-27-7 16,-6-8 9-16,-15-3 15 15,-23 0-10-15,-8-5 20 16,-20-4-13-16,-17 1-10 16,-14-7 25-16,0 0-25 15,0-2 1-15,-52 0-2 16,-6 3-5-16,-18 5 2 16,11 10-9-16,-11 9 0 15,11 14-11-15,-4 10 9 16,-3 6-22-16,-4 2-50 15,-3 42-86-15,-10 7-138 16,-7 12-537-16</inkml:trace>
  <inkml:trace contextRef="#ctx0" brushRef="#br0" timeOffset="197944">9775 5712 746 0,'0'0'76'16,"0"0"-33"-16,0 0 72 15,0 0-11-15,0 0-34 16,0 0 20-16,90 12-18 0,-59-39-6 16,-11-4 0-16,4-9-35 15,-10-6 10-15,0-12 3 16,-7-3-35-16,-7-6 15 15,0 10-9-15,0 9-15 16,0 17 16-16,0 13-3 16,0 15-4-16,-7 3-9 15,7 0-4-15,-7 0-2 16,-14 37-5-16,4 20 11 16,-3 19 1-16,-4-5-1 15,17 3 0-15,0-9 1 16,7-7 7-16,0-9-8 15,0-12 0-15,0-12 3 0,0-13-12 16,0-7 9-16,0-5 0 16,0 0-6-16,31 0 16 15,7-20-1-15,13-8-6 16,1-1 3-16,-14 7-3 16,-18 10-3-16,-6 6 0 15,-7 6-1-15,-7 0-2 16,10 0 0-16,-3 18-4 15,7 7 7-15,-1 3-7 16,5 1 7-16,-5-6-15 16,-6 0-17-16,0-3-68 15,0-3-52-15,-7-5-148 16,0-8-350-16</inkml:trace>
  <inkml:trace contextRef="#ctx0" brushRef="#br0" timeOffset="198260">10487 5566 677 0,'0'0'194'16,"0"0"-84"-16,0 0 7 16,0 0-51-16,0 0-41 15,0 0-22-15,103 34 20 16,-86-3-9-16,-10 4-12 0,-7-1 14 15,0 4-1 1,0-1 13-16,-7 0 24 0,-17-5-19 16,4-9-1-16,20-7-18 15,0-4-14-15,0-4 10 16,7-2-8-16,51-6 1 16,38 0 19-16,38-11-19 15,-6-20-3-15,-25-1-22 16,-76-2-204-16,-27-4-555 15</inkml:trace>
  <inkml:trace contextRef="#ctx0" brushRef="#br1" timeOffset="226840">8266 4284 529 0,'0'0'94'0,"0"0"-8"15,0 0 38-15,0 0-50 16,0 0-2-16,0 0-4 15,-10 0 17-15,10 0 48 16,0 0-21-16,0 0-29 16,0 0-4-16,0 0-47 15,10-16 12-15,4-6-30 16,6-2-11-16,4-7 18 0,14-1-20 16,14-7 0-16,-1-5 9 15,8-1 0-15,-1 2-10 16,11-4 0-1,-10 5 9-15,-1 5-7 0,-13 3-2 16,-8 8 0-16,-9 6 6 16,-4 3 3-16,7 0-9 15,-10 0 0-15,10-1 5 16,-4 0-7-16,4 0 2 16,-3 0 0-16,-4 4 2 15,-18 0 6-15,1 5-8 16,0 3 0-16,-7 3 7 0,0 1-4 15,0 2-1 1,0 0-2-16,0 0 8 0,0 0-2 16,0 0-6-16,0-4 0 15,0 4 7-15,0 0-6 16,0 0-1-16,0 0 0 16,0 0-1-16,0 0 2 15,0 0-1-15,-7 0 0 16,-13 0-3-16,-18 0-7 15,0 0 10-15,0 0 0 16,-3 0-2-16,3 0 5 16,7 0-3-16,4 0 0 15,-4 0 8-15,17 0-16 16,4 4 8-16,3-4 0 0,7 0-7 16,0 0 3-16,0 0 4 15,0 0 0-15,0 0-6 16,0 0-4-16,0 0 9 15,24 0 1-15,3 0-8 16,11-5 10-16,14-10-2 16,6-3 0-16,-3-2 4 15,-3 6-6-15,-7 3 2 16,-11 2 0-16,-17 9-6 16,-10 0 10-16,-7 0-4 15,7 0 0-15,0 0-9 16,17 17 1-16,-4 14 7 15,-6 8 1-15,3-6 0 0,-3 5 0 16,0-4 0-16,-7 3 0 16,3-3 4-16,-10-2-11 15,0-4 7-15,0-2-99 16,0-3-68-16,-31-9-172 16,-7-5-279-16</inkml:trace>
  <inkml:trace contextRef="#ctx0" brushRef="#br1" timeOffset="227859">10006 2642 446 0,'0'0'223'0,"0"0"-73"16,0 0-18-16,0 0 7 15,0 0-43-15,-31-155-17 16,17 132-2-16,-13 0-39 15,-4 3 1-15,-7-3-9 16,-7-3-19-16,-13 6 16 16,-1-2-19-16,-10 5-6 0,4 2 11 15,-11 4-4-15,18 5-9 16,13 4 0 0,18 2 11-16,-4 0-14 0,0 0 3 15,-3 0 0-15,-11 5-9 16,7 21 10-16,-14 5-1 15,1 0 0-15,6 4 6 16,7-3-8-16,1 2 2 16,-1 4 0-16,10-5-6 15,4 7 9-15,-3-2-3 16,9-2 0-16,5 1 7 16,6 3-15-16,7-2 8 15,0 5 0-15,0 2-8 16,0 4 15-16,31 5-7 0,3 3 0 15,4-5 8-15,7 0-14 16,-8-10 6-16,1-5 0 16,-3-6-2-16,-4-1 8 15,6-7-6-15,1-6 0 16,4 0 8-16,2-7-6 16,8-3-1-16,10-4-1 15,-4 0 22-15,1-3-21 16,-8 0 21-16,1 0-10 15,-8 0-9-15,1-3 20 16,0-14-18-16,0-3 4 16,-1-3 21-16,1-6-27 15,0 6 13-15,-14-8-1 0,3 2-13 16,-3-2 28-16,-10-12-25 16,3-3 2-1,-4-8 12-15,-3-9-13 0,-10-3 2 16,-7-3-3-16,0-2 4 15,0 2-3-15,-38 4-6 16,-13 5 0-16,6 14-2 16,-20 6 10-16,-11 8-8 15,-6 3 0-15,9 11 0 16,-2 6-11-16,10 8 11 16,-18 4-21-16,-13 24-62 15,-1 35-129-15,-19 17-278 16</inkml:trace>
  <inkml:trace contextRef="#ctx0" brushRef="#br1" timeOffset="233809">9081 1795 574 0,'0'0'134'0,"0"0"-4"0,0 0-4 16,0 0-9-16,0 0-52 15,0 0 10 1,7 9 0-16,13-9-17 0,18-20-9 15,0-6-31-15,7-3 13 16,-1-11 14-16,8-11-31 16,6-12 30-16,1-12-37 15,3 1-2-15,-21 0 12 16,-3 11-15-16,-21 6 6 16,-17 11 14-16,0 15-20 15,0 7 19-15,0 17-16 16,0-1 0-16,0 8-10 15,-10 0 2-15,3 0-8 0,-7 0 9 16,-17 30-4-16,-3 10 6 16,-4 11 0-16,0 7 0 15,17 2-2-15,4 2 2 16,10 1 0-16,1-8-8 16,6-4 18-16,0-11-10 15,0-8 0-15,13-10 1 16,4-4-12-16,4-7 11 15,0-5 0-15,3-3-5 16,7-3 17-16,-4 0-11 16,11-3-1-16,7-19 5 15,-1-7-10-15,1-9 7 16,0 1-2-16,-11 6 3 16,4 8 8-16,-14 6-11 0,-17 12 0 15,7 5 2-15,-14 0-14 16,7 0 7-16,0 2-2 15,3 18 0-15,-3 6-4 16,0-1 10-16,-1-5 1 16,1-6-4-16,0-2-7 15,-7-9 11-15,0 0 0 16,0-3 0-16,0 0 10 16,0 0-4-16,0 0-2 15,0-3 2-15,0-17-3 16,0 0-3-16,0-6 0 15,-7 0-1-15,-6 6 5 16,6 10-4-16,0 2 0 0,-3 8 1 16,10 0-13-16,-14 0 11 15,-7 16-21-15,-3 18 19 16,-14 9 0-16,18-1 3 16,6-4 0-16,7-4-2 15,7-13-5-15,0-8 7 16,0-4 0-16,0-6-7 15,14-3 13-15,0 0-6 16,10 0 0-16,3-7 6 16,4-9-4-16,-3-4-2 15,-11-2 0-15,-10 1-2 16,-1 4 16-16,1 6-14 0,0 7 0 16,-7 4 2-16,0 0-16 15,0 0 14-15,0 0-6 16,0 4 2-16,0 14-2 15,11-2 5-15,-5 1 1 16,15-3 0-16,-14-8-1 16,10 0 1-16,-10-6 0 15,14 0 5-15,-4 0 0 16,10-15 1-16,-3-8-6 16,4 2 7-16,-4-3-9 15,-10 1 2-15,-1 0 0 16,-2 3 13-16,-11 9-6 15,7 2-4-15,-7 9-3 16,0 0 3-16,7 0-11 16,-7 0 0-16,6 26-1 0,1 11 0 15,0 14 11-15,10-2-2 16,-3-6 0-16,0-9 3 16,-7-5-5-16,-7-12 2 15,0-2 0-15,0-10-11 16,0-2 4-16,0-3 5 15,0 0 1-15,0 0 1 16,0 0 6-16,0-6-5 16,0-16-1-16,0-7 0 15,10-11 10-15,24-6-10 0,11-3 0 16,7 4 1 0,-8-1-2-16,1 3 1 0,-14 3 0 15,-3 0 1-15,-4 2 10 16,-4 2-11-16,4 4 2 15,-17 3 8-15,7 4-5 16,-4 7-3-16,-3 10-2 16,-7 5 6-16,0 3-1 15,0 0-8-15,0 0 3 16,0 9-26-16,0 25 25 16,0 20-8-16,0 12 9 15,-7 0 0-15,7 0 6 16,0-12-6-16,0-7 0 0,0-8 8 15,14-11-20 1,7-6 9-16,23-7-51 0,15-15-57 16,3 0-151-16,-11-15-82 15,-13-21-202-15</inkml:trace>
  <inkml:trace contextRef="#ctx0" brushRef="#br1" timeOffset="233941">10742 1478 383 0,'0'0'224'0,"0"0"-98"15,0 0 67-15,0 0-51 16,0 0-49-16,0 0-69 16,-31-75-24-16,158 58-13 0,14 6-142 15,-11-1-304 1</inkml:trace>
  <inkml:trace contextRef="#ctx0" brushRef="#br1" timeOffset="259075">13846 6996 206 0,'0'0'188'0,"0"0"-35"16,0 0-34-16,0 0 20 15,0 0-55-15,0 0 9 16,0 0 9-16,-82-26-28 15,82 26 36-15,0 0-52 16,0 0-24-16,0 0 20 16,0 0-50-16,0 0 11 0,0 8-15 15,0 16 9 1,0 4-4-16,0 3-5 0,0-8 0 16,14-3 0-16,10-3 5 15,3-8-5-15,11-6 0 16,0-3 10-16,20 0-9 15,11-34-1-15,10-12 4 16,4-11 0-16,-25-5 8 16,-13 0-12-16,-14-3 0 15,-24 2 10-15,-7 6-10 16,0 9 0-16,0 16 0 16,-14 15 2-16,7 8 12 15,-10 9-14-15,3 0 0 16,0 34-1-16,-10 24-11 0,11 17 12 15,-12 22 0 1,19 20-9-16,-1 14 16 0,7 20-7 16,0 18 0-16,0 2 8 15,0-11-24-15,0-34 16 16,13-43-31-16,25-43 21 16,0-25-24-16,-7-15 33 15,-3 0 0-15,3-37 2 16,-4-20 19-16,-3-12-20 15,-17-14 5-15,-7 0 5 16,0 2-6-16,-31 16-4 16,-21 14 0-16,-6 11-72 15,6 11-36-15,8 9-74 0,-1 0-76 16,7 0-184 0</inkml:trace>
  <inkml:trace contextRef="#ctx0" brushRef="#br1" timeOffset="259282">13558 6779 462 0,'0'0'224'16,"0"0"-55"-16,0 0-67 15,0 0-50-15,0 0-2 0,0 0-50 16,147-43 0-1,-109 68-6-15,14 6-74 0,6-2-162 16,8-5-319-16</inkml:trace>
  <inkml:trace contextRef="#ctx0" brushRef="#br1" timeOffset="259594">15201 6359 520 0,'0'0'226'16,"0"0"-100"-16,0 0 49 0,0 0-61 16,0 0-53-16,0 0 26 15,-103-138-71-15,96 169-12 16,-17 32 6-16,3 23-1 15,8 6 10-15,6 6-8 16,7 3 0-16,0-1 1 16,0-1-12-16,27-10 0 15,4-5-6-15,-3-10-3 16,10-11-47-16,-1-20-90 16,8-8-146-16,-7-16-25 15</inkml:trace>
  <inkml:trace contextRef="#ctx0" brushRef="#br1" timeOffset="260023">15603 7181 39 0,'0'0'416'0,"0"0"-251"15,0 0-41-15,0 0 0 16,0 0-34-16,117-145-51 16,-65 101 4-16,17 5-30 15,-11-13-6-15,-13 7 51 16,-7-7-57-16,-25 3 48 15,-13-8-10-15,0 3-32 16,0 5 34-16,-24 12-40 16,-17 11 4-16,10 7 28 15,0 19-28-15,-3 0 2 0,-4 14-7 16,0 37 0 0,-7 15-8-16,1 11 8 0,13 6 0 15,10 4-4-15,21-11 9 16,0-7-5-16,7-12 0 15,31-17 6-15,0-15-20 16,-11-13 14-16,4-12 0 16,7 0 6-16,7-20 0 15,6-12 2-15,1-2-8 16,-7 11 6-16,-18 0-8 16,4 12 2-16,0 11 0 15,-10 0-4-15,10 0-13 0,6 34 12 16,-9 4-29-1,17 5-126-15,-8-4-44 0,1-7-95 16</inkml:trace>
  <inkml:trace contextRef="#ctx0" brushRef="#br1" timeOffset="260329">16491 7107 179 0,'0'0'215'15,"0"0"-74"-15,0 0-60 16,0 0-3-16,0 0 1 16,0 0-43-16,134-71-8 15,-121 71-27-15,11 25 9 16,-17 1-20-16,0 8 8 0,-7 7 2 16,0-2 27-16,0-1-6 15,0-1 4-15,-7-6-4 16,-6-5-21-16,6-6 22 15,-4 0-22-15,11-8 0 16,0 2-2-16,11-6 6 16,40 1-5-16,28-6 1 15,11-3-80-15,6 0-93 16,-7-3-317-16</inkml:trace>
  <inkml:trace contextRef="#ctx0" brushRef="#br1" timeOffset="260726">17433 6736 231 0,'0'0'272'15,"0"0"-126"-15,0 0-65 16,0 0-3-16,0 0-42 16,0 0-32-16,178-63 26 15,-88 54-29-15,27 9 0 16,10 0 3-16,-24 0-4 16,-44 0-40-16,-42 11-160 15,-17 15-186-15</inkml:trace>
  <inkml:trace contextRef="#ctx0" brushRef="#br1" timeOffset="260889">17484 6947 124 0,'0'0'234'15,"0"0"-116"-15,0 0-18 16,0 0-46-16,0 0-3 16,289 0-33-16,-117 0-13 15,21-3-10-15,-15-7-9 16,-30 3-262-16</inkml:trace>
  <inkml:trace contextRef="#ctx0" brushRef="#br1" timeOffset="261055">18598 6799 294 0,'0'0'80'0,"0"0"-15"0,0 0-23 16,265-35-38-16,-176 35 9 16,-23 0-13-16,-28 0-37 15,-21 0-118-15</inkml:trace>
  <inkml:trace contextRef="#ctx0" brushRef="#br1" timeOffset="261217">18650 6934 282 0,'0'0'199'0,"0"0"-128"16,0 0-19-16,0 0 7 15,0 0-53-15,309-5 5 16,-206 0-11-16,-13 2-56 16,-21 1-467-16</inkml:trace>
  <inkml:trace contextRef="#ctx0" brushRef="#br1" timeOffset="262361">19568 6741 519 0,'0'0'211'0,"0"0"-69"16,0 0-20-16,0 0-16 15,0 0-31-15,0 0 4 16,0-108-58-16,0 108-18 16,0 0-3-16,0 14-12 15,0 20 12-15,7 6 0 16,-7 5 14-16,7-4-17 16,0-1 3-16,10-9 0 15,-10-11-4-15,-1-5 15 0,1-9-11 16,-7-6 0-1,7 0 11-15,4 0-2 0,2-15-9 16,8-17 0-16,10-3-1 16,7 2 7-16,-11 8-6 15,4 1 0-15,-17 10 7 16,3 9-26-16,4 5 19 16,-8 0-9-16,12 0-5 15,-5 14 4-15,11 9 6 16,-17-1 0-16,10-4-38 15,-3-1 39-15,-4-10-16 16,-3 3 13-16,-8-10-7 16,1 0-2-16,7 0 15 15,-4 0 0-15,11-10 13 16,-14-8-6-16,0-6-7 0,3-1 0 16,-3 3 2-16,0 0 9 15,-7 6-11-15,0 7 0 16,0 6 12-16,0 3-15 15,7 0 3-15,-7 0-7 16,7 9-6-16,6 16 14 16,-2 4-1-16,9-3 0 15,4 0 7-15,-3-9-17 16,0-2 10-16,3-8 0 16,-11-7-13-16,5 0 15 15,2 0-2-15,-6-5 0 16,3-18 13-16,4 0-12 0,-7-3-1 15,3 1 0-15,-10 1-5 16,-1 10 12-16,1 3-7 16,-7 8 0-16,0 3 8 15,0 0-23-15,7 14 8 16,4 15 7-16,9 0-8 16,1-7 11-16,17-1-4 15,-1-15 1-15,1-4-23 16,-10-2 20-16,3 0 3 15,0-20 0-15,-4-15 6 16,-3-7 8-16,-3-9-9 16,-14-7 8-16,-7-11-6 15,0 1 17-15,-7 0-22 0,-21 5 2 16,-9 17 14 0,23 15-7-16,-10 19-2 0,24 12-9 15,-7 6 3-15,-7 39-8 16,14 21 1-16,0 11 4 15,0-2-9-15,14-7-2 16,31-10-7-16,6-13-1 16,1-19-12-16,6-12 26 15,4-14-8-15,-21 0 13 16,4-8-11-16,0-32 20 16,-14-6-9-16,-11-12 1 15,-3-8 12-15,-17 1 5 16,0-3-10-16,0 10-2 0,-6 19 42 15,-12 15-37-15,5 24 15 16,13 0-26-16,0 29 7 16,0 23-14-16,0 7 7 15,7 4 0-15,37 0-2 16,32 0 8-16,20-9-12 16,21-5-16-16,17-17-100 15,7-14-113-15,-24-18-298 16</inkml:trace>
  <inkml:trace contextRef="#ctx0" brushRef="#br1" timeOffset="262594">22081 5704 599 0,'0'0'148'0,"0"0"-34"16,0 0-8-16,0 0-103 15,0 0 12-15,73 191 42 16,47-62-9-16,21 11 14 16,-17 2-30-16,-28-4-31 15,-41-9 21-15,-41-4-15 16,-14-10-14-16,-76-4-44 16,-48 1-235-16</inkml:trace>
  <inkml:trace contextRef="#ctx0" brushRef="#br1" timeOffset="264072">15322 8659 428 0,'0'0'334'0,"0"0"-213"0,0 0-13 16,0 0-10-1,116-185-50-15,-2 103 7 0,3-2-36 16,-14-2-9-16,-21 3 19 16,-37 12-23-16,-31 5 8 15,-14 15 2-15,0 10-14 16,0 15 23-16,-21 18-25 16,-3 8 0-16,10 0-13 15,-16 8 17-15,-15 33-4 16,17 19 0-16,-10 3 6 15,18 8-10-15,10 0 4 16,10 4 0-16,0-11-12 16,24-8 12-16,20-16 0 15,8-17 0-15,-1-15 1 16,8-8-4-16,-1 0 3 0,4-31 0 16,-3-9 8-16,6-15 1 15,-13 1-9-15,3 6 0 16,-14 8 12-16,-17 14-15 15,-3 9 3-15,-11 14 0 16,-3 3-11-16,-7 0 5 16,7 20 6-16,6 12-4 15,-6 6 11-15,4-5-12 16,2-10 5-16,-6-8 0 16,0-10-3-16,-7-5 9 15,0 0-6-15,0 0 8 16,0-20 2-16,0-18-1 0,0 1-9 15,0 6 0-15,-27-1-3 16,-4 13 8-16,7 13-5 16,3 6 0-16,-10 0-10 15,10 31 3-15,-10 17 7 16,18 19 0-16,6-8-13 16,7 2 15-16,0-6-2 15,44-16 0-15,1-13-9 16,14-12 2-16,-15-14 1 15,1 0 6-15,0-11-9 16,-18-21 16-16,4-4-7 16,-10 1 0-16,-4-8 14 15,-17 9-11-15,0 8-3 0,0 14 0 16,0 4-5-16,0 8 5 16,0 0 0-16,0 8-7 15,7 17 3-15,20-1 1 16,11-1 3-16,7-6 0 15,6-14-12-15,-6-3 14 16,7 0-2-16,-8-9 0 16,1-25 10-16,-14-3-5 15,-3-6-5-15,-11 0 0 16,-10 9 1-16,-7 2 6 16,0 12-7-16,0 15 0 15,0 5 12-15,0 0-28 16,13 8 11-16,18 35 5 15,-10 8-10-15,10 12 16 0,0 0-6 16,3-5 0-16,-3-7 8 16,-10-14-14-16,-11-5 6 15,-10-12 0-15,0-10-14 16,0-6-12-16,0-4 15 16,0 0 3-16,-17 0 16 15,10-20-8-15,0-6 0 16,7-11 0-16,0-3-9 15,21-16 9-15,34-6 0 16,10-9 0-16,7 0-2 16,-3-4-4-16,-10 10 6 15,-22 13 0-15,-6 9 13 16,-24 22-9-16,-7 8 22 0,0 10-2 16,0 3-19-16,0 6-10 15,0 39 0-15,-7 16 5 16,-3 10-5-16,3 4 7 15,7-4-2-15,0-11 0 16,24-6 11-16,11-13-27 16,2-13-5-16,-12-10-140 15,-12-13-72-15,-13-5-108 16,0 0-114-16</inkml:trace>
  <inkml:trace contextRef="#ctx0" brushRef="#br1" timeOffset="264206">17522 8194 296 0,'0'0'203'0,"0"0"-32"0,0 0-73 16,0 0-33-16,0 0-52 16,0 0-11-16,275-75-4 15,-172 95-41-15,-20 17-233 16</inkml:trace>
  <inkml:trace contextRef="#ctx0" brushRef="#br1" timeOffset="264356">18406 8411 511 0,'0'0'289'0,"0"0"-128"16,0 0-35-16,0 0-108 16,0 0-18-16,0 0-18 0,-55-46-177 15,55 66-273-15</inkml:trace>
  <inkml:trace contextRef="#ctx0" brushRef="#br1" timeOffset="265159">18406 8411 502 0,'220'-172'240'16,"-220"141"-37"-16,0 13-29 15,0 10-13-15,0 8-100 0,0 0-26 16,0 0-35-16,7 8 8 15,10 24-13-15,-10 11 5 16,6-5 0-16,-6-2 0 16,11-1 6-16,-5-9-6 15,-6-8 0-15,7-8 9 16,-4-7-23-16,-3-3 14 16,7 0 0-16,7 0 4 15,3-6 7-15,-11-2-11 16,-6 2 0-16,10 6 8 15,-3 0-26-15,17 0 18 16,3 0 0-16,21 17-14 16,4-3 14-16,6 0-14 15,-13-2 14-15,-1-12-23 16,-13 0 23-16,-7 0 0 0,-10-6 2 16,-14-25 1-1,-7-8 13-15,0-6-16 0,0 1 3 16,0-12 10-16,-21 8-4 15,-17 5-9-15,0 18 0 16,18 7 15-16,-4 12-12 16,10 6-5-16,14 24 2 15,0 19 0-15,0 16-6 16,0 4 6-16,0 0-16 16,31-11 10-16,7-12-33 15,13-9 3-15,-6-14 2 16,-4-8 1-16,4-9 27 0,0 0 6 15,-14 0 0 1,0-20 7-16,-11-12 4 0,-6-6-11 16,-4 5 12-16,-10-7-5 15,0 11 21-15,0 9-14 16,0 12-3-16,7 8 11 16,0 0-22-16,7 0-6 15,17 33-1-15,7 5 14 16,3 0-10-16,14-4 3 15,-10-3-33-15,-4-13-16 16,-3-4-96-16,-14-6 32 16,-11-8 28-16,1 0-13 15,-14 0 71-15,0-17 16 16,0-14 11-16,-7-1 1 16,-13 1 14-16,-11 5 47 0,10 3 18 15,-3 10-27-15,3 5 14 16,-10 8-63-16,-6 8 9 15,-1 28-26-15,3 10 8 16,4 5-152-16,11-5-444 16</inkml:trace>
  <inkml:trace contextRef="#ctx0" brushRef="#br1" timeOffset="265568">20011 8048 514 0,'0'0'405'0,"0"0"-208"15,-58-164-39-15,51 150-45 16,0 12-77-16,7 2-10 16,0 14-26-16,0 36 4 15,0 17-5-15,0 9 1 16,0 5 0-16,14-5-5 15,10-5 12-15,4-9-7 16,3-10 0-16,6-7-20 16,-2-19-42-16,-4-6-81 0,0-17-39 15,-18-3 64 1,-6 0 33-16,-7-29 76 0,0-11 2 16,-14-17 10-16,-23 1-3 15,-8-8 13-15,14 12 51 16,4 9 57-16,13 12-35 15,14 17-18-15,0-4-37 16,14 10-24-16,44 8-13 16,18 0 6-16,-4 0-60 15,-3 6-129-15,-11 14-102 16</inkml:trace>
  <inkml:trace contextRef="#ctx0" brushRef="#br1" timeOffset="265786">21088 8165 754 0,'0'0'143'0,"0"0"-48"15,0 0-27-15,0 0-38 16,0 0-24-16,0 0-6 15,309-26 0-15,-213 37-111 16,-13 7-101-16,-38-4-184 16</inkml:trace>
  <inkml:trace contextRef="#ctx0" brushRef="#br1" timeOffset="265916">21318 8359 307 0,'0'0'295'0,"0"0"-197"0,0 0 33 15,0 0-124-15,0 0 33 16,237 0-40-16,-134 0-45 16,1 0-349-16</inkml:trace>
  <inkml:trace contextRef="#ctx0" brushRef="#br1" timeOffset="266583">22250 8213 570 0,'0'0'247'0,"0"0"-128"0,69-171 6 15,-42 100-42-15,-10 2-39 16,-17-6 21-16,0 10-25 16,0 8-18-16,0 13 41 15,-7 19-46-15,-10 11 7 16,3 14-8-16,1 0 2 15,-11 14-24-15,-4 35 6 16,-10 19 0-16,7 9-7 16,18 3 11-16,13 0-4 15,0-5 0-15,0-7 15 16,20-13-15-16,11-15 0 0,0-15 1 16,-10-13-8-16,-1-12 7 15,11 0 0-15,14 0 5 16,0-33 9-16,-1-3-6 15,1 2-8-15,0 3 6 16,-7 7-18-16,-11 10 15 16,11 14-3-16,0 0 0 15,7 6-13-15,-1 26 9 16,1-7 4-16,-4 7-12 16,4-7-1-16,-14-10-6 15,0-4-2-15,-4-11 19 16,4 0-5-16,0 0 7 0,-3-20 0 15,-4-11 5 1,-4-1-5-16,-13-11 2 0,-7-2-2 16,0-1 2-16,-7-3 16 15,-24 8-18-15,4 17 0 16,-4 3 0-16,10 16-8 16,-10 5 8-16,11 5 0 15,-11 33-8-15,0 8 15 16,24 7-10-16,7-2 3 15,0-1 0-15,0-7-12 16,31-7 12-16,7-7 0 16,-11-9-5-16,11-8-10 15,-7-12 5-15,-3 0-52 0,-4 0-20 16,-24 0-28 0,0-12-156-16</inkml:trace>
  <inkml:trace contextRef="#ctx0" brushRef="#br1" timeOffset="268041">23622 7965 396 0,'0'0'200'15,"0"0"-90"-15,0 0 3 16,0 0-53-16,0 0-47 16,0 0 17-16,-117-55-24 15,93 72-6-15,10 3 3 16,7 4 5-16,7-2-8 16,0 7 0-16,0-3 7 15,0-1-7-15,0 1 0 0,0-9 0 16,0 0-3-16,7-8 7 15,0-6-4-15,0-3 0 16,-7 0 0-16,7 0 0 16,10 0 9-16,-3-6-2 15,-1-8 8-15,5 2-10 16,-5 4 7-16,-6 2-10 16,0 6 8-16,-7 0-13 15,7 0 3-15,10 0-1 16,4 0-9-16,10 17 13 15,13 6-3-15,8-6 0 16,6-3 0-16,-6-8-9 16,-7-6 5-16,-7 0 4 0,-18-2 9 15,-3-22-5 1,-10-7 9-16,-7-1 7 0,0-7-3 16,0-1 38-16,0-1-34 15,-31 6 9-15,-7 11 10 16,4 6-36-16,-4 12 21 15,7 6-25-15,4 0 5 16,10 30-19-16,-4 9 14 16,21 7 0-16,0 3-4 15,0-4 0-15,0-5 0 16,27-8-9-16,11-15-18 16,7-9 30-16,0-8-1 15,-7-2 2-15,-1-30 12 16,-9-17-4-16,3-8 1 0,-17-8-1 15,10-18-3-15,-24-8 27 16,0-8-29 0,0 9 22-16,0 12 15 0,-7 21-37 15,-17 28 35-15,17 19-17 16,7 10-18-16,-14 0-6 16,4 39-3-16,3 30 6 15,7 22-1-15,0 10 15 16,0 1-14-16,31-10 0 15,20-6-23-15,1-15-18 16,13-14-139-16,-3-17-65 16,-3-14-155-16</inkml:trace>
  <inkml:trace contextRef="#ctx0" brushRef="#br1" timeOffset="268260">24602 7550 110 0,'0'0'569'16,"0"0"-394"-16,0 0 1 16,0 0-42-16,0 0-27 15,0 0-85-15,-18-92-6 16,18 164-9-16,0 20-7 16,0 14 0-16,0 2 10 15,11-8 0-15,3-8-20 0,17-9-10 16,-4-12-215-1,11-8-208-15</inkml:trace>
  <inkml:trace contextRef="#ctx0" brushRef="#br1" timeOffset="268499">25200 8073 737 0,'0'0'193'0,"0"0"-62"16,0 0 20-16,0 0-76 0,0 0-66 15,0 0 0 1,10-20-9-16,-10 20 0 0,0 0-6 16,0 0 8-16,0 0-5 15,0 0-78-15,0 6-179 16,0 8-24-16</inkml:trace>
  <inkml:trace contextRef="#ctx0" brushRef="#br1" timeOffset="268692">25052 8588 485 0,'0'0'178'0,"0"0"30"0,0 0-72 16,0 0-30-16,-237 140-66 16,141-100-39-16,-21 9-2 15,-17-1-113-15,-1 7-440 16</inkml:trace>
  <inkml:trace contextRef="#ctx0" brushRef="#br1" timeOffset="272365">15009 7736 522 0,'0'0'156'0,"0"0"-50"0,0 0-6 16,0 0-57-16,0 0-20 15,0 0-3-15,-207-8-12 16,183 28-5-16,4 5-3 16,6 1 8-16,-3 0-5 15,10 5-3-15,0-3 0 16,7-2-3-16,0-4 10 15,0-1-7-15,14-3 0 16,17 1 9-16,6-5-8 16,-2-2-1-16,-4 0 0 15,7-4-1-15,-7 4 9 16,-11-10-8-16,-6 7 0 0,-14 5 6 16,0 0-10-16,0 6 4 15,-14 4 0-15,-17 1 0 16,4 1 7-1,3-6-7-15,3 6 0 0,4 3 7 16,-4 2-12-16,1 2 5 16,2-7 0-16,11 6-4 15,7-6 15-15,0-3-11 16,0 5 0-16,38 4 4 16,14 8-5-16,6 8 1 15,1 15-18-15,-21 8-123 16,-14 10-289-16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51:07.9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 68 417 0,'0'0'280'0,"0"0"-127"15,0 0 32-15,0 0-30 0,0 0-35 16,0 0-3 0,13-68-69-16,-13 68-19 0,0 0-5 15,0 0-9-15,0 26-15 16,0 22 0-16,0 21 6 15,0 11 8-15,0 17-10 16,0 15-4-16,0 11 6 16,0 5 15-16,0 6-21 15,0 12 0-15,21 0 6 16,17 0-13-16,6-9 7 16,32-19 0-16,20-18 0 15,21-26-28-15,31-20 25 16,0-20-17-16,0-16 20 15,-14-16-13-15,-21-2 22 16,-9 0-9-16,-15-20 1 0,-17-11 15 16,-3-9-12-1,-11 0-4-15,-13 0 4 0,-17 0 4 16,-18 3 2-16,-10 3-10 16,0 2 0-16,-24-1 15 15,-21 3-10-15,-13 4-5 16,-1 9 1-16,21 6-16 15,14 5 20-15,24 3-5 16,0 3 0-16,0 0-20 16,18 20 15-16,33 15 3 0,14 3 2 15,11-2-6 1,7-5 8-16,-18 4-2 0,-7-7 0 16,-6 1 17-16,-7 3-20 15,-8-1 3-15,-6 3 0 16,-17 3-9-16,-14 3 14 15,0 0-5-15,-24 1 0 16,-48-2-4-16,-38 1-1 16,-31 3-110-16,-17-5-190 15,-18-5-414-15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51:10.6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60 703 0,'0'0'152'0,"0"0"-101"16,0 0 59-16,0 0 39 15,0 0-78-15,358-11-28 16,-49 8 28-16,83 0-47 16,55 0-2-16,35-6 7 15,-8 1-28-15,-23-4 20 16,-56 4-21-16,-86 2 0 16,-78 3-6-16,-90 3 6 15,-59 0 0-15,-37 0 0 16,-45 0-37-16,0 17-101 15,-107 9-124-15,-47 6-176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51:10.9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 17 465 0,'0'0'98'16,"0"0"-45"-16,0 0 18 15,0 0 33-15,0 0-9 16,0 0-54-16,-82 31 22 16,185-17 48-16,89 0-12 15,59-4 6-15,69-5-47 16,51-2-25-16,45-3 25 0,14 0-44 16,-7-6 15-16,-38-11-20 15,-75 0 4-15,-66 5 5 16,-65-2-3-16,-45 6-8 15,-31 2 14-15,-45 3-11 16,-27 0-10-16,-17 0 0 16,-14 3-27-16,-14 0-67 15,-61 0-198-15,-35 9-261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51:08.8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687 63 35 0,'0'0'908'16,"0"0"-725"-16,0 0-82 15,0 0 20-15,0 0-31 16,0 0-76-16,-7-71 15 16,7 99-29-16,0 35 0 15,0 28 19-15,0 17-11 16,0 10 7-16,-13 8-11 15,-4 3 7-15,-11-4-1 16,4-7-10-16,10-18 0 16,7-20-8-16,7-26 8 15,0-16-15-15,0-18-36 0,0-12-52 16,0-8 41-16,0-6 8 16,0-37-48-16,0-17-71 15,0-5 81-15,-13-1 78 16,-42 6 6-16,-11 3-12 15,-6 8 13-15,-17 3 10 16,-1 12-3-16,21 8 38 16,11 7-16-16,20 4 22 15,18 8 5-15,13 5-34 16,7 2 25-16,0 0-39 16,0 0 3-16,44 12 12 15,60 8 8-15,50-3 21 0,32-8-7 16,6-9-21-16,-6 0 39 15,-38-12-24-15,-21-16-5 16,-24-6 42-16,-30-7-46 16,-12-4 30-16,-26-4 2 15,-11-5-45-15,-17-1 43 16,-7 1-31-16,0 5-20 16,0 7 39-16,0 13-37 15,-14 14 15-15,7 6-11 16,-3 9 10-16,3 0-30 15,-21 21 12-15,-9 45 0 0,-22 25-19 16,-3 15 33 0,11 6-14-16,23-7 0 0,11-5 5 15,10-8-14-15,7-9 9 16,0-14-15-16,0-10-13 16,17-13-103-16,-10-9-44 15,7-14-96-15,0-18-143 16</inkml:trace>
  <inkml:trace contextRef="#ctx0" brushRef="#br0" timeOffset="348">1616 863 465 0,'0'0'200'0,"0"0"-36"15,0 0-34-15,0 0 2 16,0 0-76-16,0 0-27 15,-24-56-29-15,24 56-3 16,0 0-7-16,0 10 8 16,0 10 2-16,0-2-12 15,6-7 12-15,12-2 0 16,2-4-5-16,4-5 17 16,-10 0 20-16,7 0 5 15,-4 0 5-15,-10-2 37 16,0-15-54-16,-7 2 9 15,0 1-7-15,0-1-18 16,0 10 9-16,0 0-18 0,0 5 0 16,0 0-18-1,0 0-15-15,-7 2-87 0,-7 24-66 16,14-3-91-16,0-6-416 16</inkml:trace>
  <inkml:trace contextRef="#ctx0" brushRef="#br0" timeOffset="960">2348 400 279 0,'0'0'552'16,"0"0"-349"-16,0 0-54 0,0 0 31 15,0 0-106-15,0 0-22 16,-21-106-46-16,21 106 4 15,0 15-20-15,0 22 0 16,0 17 10-16,0 9-1 16,0 5 10-16,0 5-9 15,21-2 0-15,10-2 10 16,27-10-19-16,-6-7 9 16,6-16-1-16,4-15-11 15,-3-13 7-15,-1-8 5 16,8 0 12-16,-4-3 2 15,-11-23 5-15,-13-4-16 16,-11-4-3-16,-9-4 43 0,-12 3-40 16,-6 5 18-16,0 7-6 15,0 8-6-15,0 10 8 16,0 5-17-16,0 0 0 16,0 0-14-16,0 17-6 15,7 9 20-15,14 8 0 16,17-6 3-16,-7-2-15 15,13-9 12-15,8-5 0 16,-7-12-10-16,6 0 25 16,1 0-15-16,-7-26 4 15,-1-11 11-15,-9-12 4 16,-11-9-14-16,-4-14 5 16,-20-6 30-16,0-12-28 0,-7 5-3 15,-44 5-9-15,6 11 16 16,7 21-17-16,11 16 1 15,13 15 0-15,-3 17-13 16,17 0-10-16,-7 23-43 16,0 37-34-16,-17 17-38 15,17 12-5-15,7-7-147 16,0-4-66-16</inkml:trace>
  <inkml:trace contextRef="#ctx0" brushRef="#br0" timeOffset="1438">3868 720 487 0,'0'0'154'15,"0"0"-66"-15,0 0 18 16,0 0-48-16,0 0-4 15,0 0 19-15,0-28-36 16,0 28 22-16,0 0-2 16,-7 0-36-16,7 0 11 15,-7 0-32-15,-10 0 0 16,17 9-13-16,-7 5 19 0,7 0-6 16,0-3 0-16,0-5 9 15,0 0-21-15,0-4 12 16,0-2 0-16,0 0 4 15,0 0 6-15,17 0 5 16,-3 0 29-16,-7 0-21 16,17 0 43-16,-17-2-24 15,7-12-5-15,-14 2 20 16,6-2-47-16,-6 3 21 16,0-1-15-16,0 6-5 15,0 4-5-15,0-2-6 16,0 4 0-16,0 0-5 15,0 0-47-15,0 9-64 0,-13 17-12 16,-11 6-95 0,-4-2-123-16,-3-2-372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51:17.56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1527 199 19 0,'0'0'543'0,"0"0"-395"0,0 0-40 16,0 0 0-16,0 0-39 16,0 0-29-16,-45-75 11 15,45 75-46-15,0-2 5 16,45-4 7-16,85-6-6 15,101-5 35-15,95 3 7 16,83 0-15-16,28 5 25 16,7 9-49-16,3 0 3 15,-42 0 5-15,-26 0-10 16,-46 0-16-16,-37 0 7 0,-42 0-3 16,-41 0 19-1,-58 0-14-15,-35 0-5 0,-47 0 5 16,-36 0 13-16,-30 0-20 15,-7 3 2-15,-7 5-4 16,-109 10-9-16,-77 12 25 16,-89 8-12-16,-45-4 0 15,-44 1 11-15,-14-3-18 16,-7-3 7-16,-24 7-15 16,-7 4 4-16,-14-3-11 15,14 0 16-15,45-5 4 16,76-6-5-16,47-1-4 15,73-5 11-15,41 1-6 16,52-8-8-16,37-4 5 16,35 0 9-16,17-9 0 0,38 0-17 15,82 0 16-15,107 0-15 16,124-13 16-16,106-8-14 16,86-5 28-16,28 2-10 15,0 6 4-15,-52-3 3 16,-62 4 7-16,-61 2-18 15,-87 4 0-15,-72 5 11 16,-58 0 2-16,-55 6-13 16,-24 0 0-16,-42 0 16 15,-13 0-28-15,-31 0 12 0,-8 0 0 16,-6 6-10 0,-51 11 14-16,-111 8-4 0,-99 4 7 15,-110-3 6-15,-87-3-20 16,-54-2 7-16,-21 1-9 15,-10 4-4-15,17-3-16 16,31 3 29-16,72-6 0 16,82-4 6-16,90-1-12 15,93-4 6-15,62 1 0 16,51-4-9-16,38-5 10 16,7 3-2-16,31-3-1 15,79-1-10-15,100-2-8 16,130 0 23-16,142-2-3 15,95-14 18-15,46-2-6 16,-8 0-5-16,-58 4-7 16,-75 0 6-16,-97 5-9 0,-90 4 3 15,-78-1 0-15,-69 6 12 16,-38 0 2-16,-52 0-12 16,-20 0-2-16,-14 0 3 15,-24 0-17-15,-10 3 9 16,-93 20 5-16,-104 5 9 15,-112 6 5-15,-87-2-14 16,-79-7 0-16,-17-2 6 16,14 1-16-16,3-4 10 15,55-1 0-15,55-1-9 16,69-7 18-16,62-2-9 0,72-3 0 16,56-1 8-16,33 0-15 15,31-1 7-15,1 1 0 16,-1 1-4-16,8-3 11 15,13 0-7-15,17-3 0 16,14 0 7-16,7 0-24 16,113 0 9-16,110 0 8 15,125 0-12-15,119 0 17 16,66 0-5-16,10 0 0 16,-31 0 4-16,-51 0 4 15,-62 0-8-15,-87 0 0 16,-74 0 26-16,-67 0-19 15,-75 0 8-15,-51 0-1 16,-31 0-6-16,-11 0 13 16,-10-3-21-16,0 3 0 0,0 0 4 15,-52 0 9 1,-75 0-10-16,-79 0-3 0,-86 3 14 16,-63 5-17-16,-43 4 3 15,-49-4 0-15,-21 10-5 16,4 2-2-16,17-1 7 15,55 5 0-15,58 1 3 16,46 8-16-16,57 0 13 16,70-7 0-16,54-9-2 15,73-9 15-15,27-8-13 0,7 0 0 16,13 4-8 0,77-4-4-16,85 0 18 0,145 0-6 15,124-4 6-15,119-13 11 16,46 0-17-16,0 6 0 15,-63 5 8-15,-71 3-12 16,-97 3 4-16,-79-3 0 16,-79 1 9-16,-65 2 5 15,-55 0 1-15,-35 0-14 16,-27 0 14-16,-24 0-21 16,-14 0 6-16,0 0 0 15,-38 0-8-15,-86 14 16 16,-79 8-6-16,-93 5-2 15,-44-5 10-15,-52-2-13 16,-38-3 3-16,-31 4 0 0,-20-3 0 16,0 6-30-1,6-6 22-15,28-2-14 0,72-3-7 16,83-8 17-16,110-3 3 16,93 1 9-16,58-3-3 15,31 0 3-15,0 0-4 16,58 6-14-16,49 2 18 15,85-2-16-15,87 0 16 16,99 0 0-16,107-4-10 16,31 2 21-16,10-4-6 15,-21 0-5-15,-75 0 0 16,-59 0 0-16,-82 0 1 0,-59 0-1 16,-61 0 3-1,-56 0 16-15,-54 0-24 0,-28 0 5 16,-31 0-1-16,0 2-20 15,-45 2 24-15,-89 4-3 16,-90-2 3-16,-95-1 13 16,-87-2-12-16,-75-1-4 15,-70 7 0-15,-40 3-7 16,-4 10 9-16,42 13-2 16,78 5 0-16,111 3 16 15,120-11-16-15,103-12 0 16,89-6 0-16,45-6-12 15,7 1 10-15,59 3 2 16,82-4 0-16,103-8 12 16,120 0-19-16,111-14 7 0,102-12 0 15,22 3-5-15,-5 6 11 16,-81 6-6-16,-108 2 0 16,-99 6 10-16,-86-3-10 15,-54 1 7-15,-56 5-1 16,-28 0 22-16,-37 0-21 15,-18 0-7-15,-10 0 0 16,-17 0 1-16,0 0-13 16,-75 19 12-16,-73 5 0 15,-76-3 20-15,-92 3-7 0,-72-4-13 16,-25 3 0 0,-34 0 14-16,3 12-24 0,8 1 10 15,34 4 0-15,61-2-5 16,97-16 15-16,96-4-10 15,66-12 0-15,61-4 8 16,21-2-24-16,0 0 16 16,72 0-8-16,131 0-4 15,131 0 3-15,147-20 9 16,83-3 0-16,20 3 15 16,-44 9-17-16,-72 5 2 15,-76 0 0-15,-72 3-12 16,-76 1 25-16,-66-4-13 15,-43 6 0-15,-56-2 13 16,-35 2-5-16,-20 0-8 0,-24 0 0 16,0 0-9-16,-24 0 6 15,-93 5 3-15,-92 18 4 16,-101 5 10-16,-99-2-9 16,-79-3-5-16,-90 6 0 15,-75 7-6-15,-52 13 14 16,-20 14-8-16,37 3 0 15,117-6 10-15,155-14-18 16,179-18 8-16,141-10 0 16,75-7-8-16,21-4 13 15,65 1-11-15,107-6 6 16,131-2 0-16,127 0 7 16,116-25-7-16,101-7 0 0,13 7-6 15,-7-5 10-15,-41 13-4 16,-75 6 0-16,-87 8 12 15,-72 3-21-15,-110 0 9 16,-75 0 0-16,-69 0-6 16,-49 0 17-16,-16 3-11 15,-15 6 0-15,-13-7 9 16,-24 1-18-16,-7 0 9 16,-7 0 0-16,-106 9-9 15,-100 4 23-15,-114 4-14 16,-116 1 0-16,-83-4 11 15,-45 2-7-15,-24 7-4 16,31 3 0-16,62 3-14 16,79 2 28-16,103-3-14 0,83-5 0 15,89-6 7-15,66-12-17 16,47-1 10-16,28-7 0 16,7 0-8-16,97 0 1 15,123 0 4-15,158-18 0 16,165-2 3-16,107 0-5 15,48 9 5-15,-45 5 0 16,-75-2-5-16,-103-1 16 16,-108 0-11-16,-98 4 0 15,-77 2 5-15,-58 0-13 16,-31 3 8-16,-20 0 0 16,-25 0-4-16,-20 0 17 0,-24 0-13 15,-7 0 0-15,-7 0-7 16,0 0-3-16,-72 0 4 15,-76 0 6-15,-76 0 5 16,-65 0 9-16,-37 3-14 16,-1 0 0-16,7 2 3 15,49 4-11-15,61 0 8 16,62-4 0-16,76 1-2 16,41-6-5-16,31 0 1 15,24 0 5-15,107 0-24 16,99 0 12-16,76 0 13 15,41-11 0-15,-27-12-10 16,-48-3 18-16,-62 0-8 0,-56 2 0 16,-37 3 8-16,-34 3-14 15,-25 4 7-15,-34 2-1 16,-17 1 4-16,-7 3 13 16,0-10-14-16,-58-4-3 15,-45-7 7-15,-63-3-17 16,-47 7 10-16,-48-4 0 15,-14 4-3-15,17 2 20 16,35 3-17-16,92 8 0 16,48 4 1-16,52 2-10 15,31 3 9-15,38 3-9 16,72-7-1-16,76-3 8 0,37-5-1 16,15-7 3-1,-46-4 0-15,-30 3-3 0,-35-5 3 16,-31-1 0-16,-13 0 0 15,-18 4 17-15,-20 2-13 16,-21 8-4-16,-24 1 0 16,0-3 16-16,-24 0-16 15,-66-3 0-15,-44 0-1 16,-34 8 11-16,-18 4-12 16,21 5 2-16,41 0 0 15,49 3-10-15,47 0 10 16,28 0 0-16,0 0-1 15,59 0-23-15,68 0 24 0,48 0 0 16,18 0 1-16,-21-6-3 16,-45-2 6-16,-48 0-4 15,-27-1 0-15,-21 5 15 16,-18 2-9-16,-13-4-6 16,0-2 3-16,0-1 18 15,0-6-18-15,0 1-3 16,-20 0 0-16,-18-2 17 15,-21-3-24-15,-23 3 7 16,-14-2 0-16,-8 7-9 16,15-1 16-16,44 10-7 15,32-2 0-15,13 4-10 0,58 0 4 16,76 4-9 0,45 12 15-16,14-1-2 0,-39-3 14 15,-44-7-12-15,-51-3 0 16,-28 2 7-16,-18-4 0 15,-13 0-7-15,0 0 0 16,0 0 16-16,-13 0-6 16,-25 0-10-16,-34 0 0 15,-32 0 13-15,-23 0-22 16,-7 0 9-16,17 0 0 16,11 0-4-16,33-9 12 15,43 4-8-15,30 2 0 16,0 3 11-16,6 0-33 15,77 0 19-15,37-6 3 16,35 0-17-16,7-8 30 16,-21 3-13-16,-38 2 0 0,-35 0 8 15,-40 6-12-15,-18 1 4 16,-10 2 0-16,0 0-8 16,-38-3 21-16,-44 3-13 15,-42 0 0-15,-34 0 8 16,10 0-17-16,0 0 9 15,7 0 0-15,14 0-12 16,24 0-10-16,24 17-37 16,3 6-82-16,25 0-134 15,27-3-86-15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51:23.4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2283 100 148 0,'0'0'138'0,"0"0"-75"16,0 0-63-16,0 0 7 15,0 0 7-15,0 0-6 16,0 0-1-16,51-46 6 16,-51 46-13-16,0 0-11 15,0 0-21-15,-37 0 32 16,-22 15 5-16,-13 8 19 0,-4-1-24 16,4 1 18-16,3-3-18 15,4-2 0-15,13-7 6 16,8-2-1-16,-8-9-5 15,14 0 0-15,0 0 10 16,7 0-11-16,11 0 1 16,-11-9 0-16,3-8 15 15,-3 2-12-15,-6-2 50 16,2-3 22-16,-3-3-18 16,14-2 34-16,-3 2-22 15,-4 6-28-15,10 3 11 16,-3 4-47-16,-3 8 21 15,-4-1-14-15,7 3 0 0,3 0-7 16,14 0-5 0,0 0 0-16,7 0-12 0,0 3 2 15,28 11 6-15,41 1-14 16,27-1 18-16,14 0 24 16,0-2-24-16,-4-1 9 15,-20-2-3-15,-24-3 4 16,-27-1-2-16,-18-2-8 15,-17-1 3-15,0 2-3 16,0 7 0-16,-52 6 3 16,-23 9 9-16,-22 3 2 15,-30 0-14-15,-10-2 0 0,3-6 14 16,-7-4-7 0,20-5-7-16,42-7 0 0,24 0 4 15,35-1 7-15,20 2-11 16,0-5 0-16,0-1 3 15,0 4-16-15,37-1 6 16,36 0 7-16,16-3 31 16,31 0-23-16,-3 0 13 15,4 0-4-15,-32 0-13 16,-24 0 26-16,-34 0-30 16,-17 0 0-16,-14 0-2 15,0 0 10-15,0 0-8 16,-7 0 0-16,-31 18 8 15,-27 12 10-15,-24 5-18 16,-8 2 0-16,-9-3-1 0,9 0 10 16,1-2-9-1,17-6 0-15,17-3 8 0,21-7-20 16,31-1 12-16,10-3-10 16,10-4 4-16,48 0-21 15,46-1 27-15,30-7 0 16,27 0 7-16,-6 0-7 15,-28 0 0-15,-37-3 0 16,-39-1-7-16,-27 4 12 16,-24 0-5-16,0 0 0 15,0 0 5-15,-45 7-6 16,-30 21 1-16,-28 4 0 0,-18 5-1 16,-2-1 14-16,-5-1-13 15,-6-1 0-15,10 0 5 16,4-2-14-16,17-1 9 15,27-11 0-15,42-5-4 16,24-9 12-16,10-3-8 16,10-3 0-16,62 0-11 15,69 0 8-15,38-3 3 16,20-15 0-16,-20 1 3 16,-38 2 9-16,-51 8-12 15,-39-2 0-15,-37 9 10 16,-14 0 2-16,0 0-12 15,0 0 0-15,0 0 8 0,-45 0 7 16,-20 16-15 0,-25 8 0-16,-13-2 7 0,-3-2-13 15,3 4 6-15,-7-2 0 16,-1 1-4-16,15-3 15 16,14-2-11-16,37-4 0 15,21-9 4-15,24-5-17 16,10 0 13-16,62 0 0 15,63 0-23-15,36 0 47 16,5 0-21-16,3 0-3 16,-38 0 5-16,-31 0-10 15,-28 0 5-15,-37 0 0 16,-25 0-6-16,-2 0 11 16,-18 0-5-16,0 18 0 0,0 2 6 15,0 8-13-15,-45 13 8 16,-31 5-1-16,-27 7 0 15,-31 4 16-15,-21 4-16 16,1-10 0-16,-11 0 3 16,24-11-9-16,24-5 6 15,34-13 0-15,45-10-3 16,31-5 16-16,7-6-13 16,0-1 0-16,0 0 1 15,52-1-5-15,31-20 4 16,27-5 0-16,31-3 0 15,-7 6 18-15,-14 6-19 0,-34 8 1 16,-31 7 0-16,-28-1-10 16,-20 3 10-16,-7 0-4 15,0 0 0-15,-7 12 5 16,-44 14-6-16,-32 4 5 16,-20 4 0-16,-21 1-15 15,-10 0 21-15,7 2-6 16,0 3 0-16,17 3 10 15,14 3-17-15,6-4 7 16,25-2 0-16,13-2-11 16,14-10 19-16,32 4-8 15,6-3 0-15,20-4-7 16,63-2 0-16,44-15 7 0,41-8 0 16,11 0 5-16,14-8-5 15,-21-6 0-15,-48 2-1 16,-35 5 17-16,-51 7-25 15,-31 0 9-15,-7 0-8 16,0 0-8-16,-7 0 13 16,-45 19 3-16,-23 6 0 15,-22 7 14-15,-27-4-21 16,-10 1 7-16,0-1 0 16,-14 14-6-16,-17 2 12 15,11 8-6-15,20-3 0 16,44-15 10-16,39-14-17 15,44-12 7-15,7-2 0 16,0-3-12-16,0 3 0 16,24-4 12-16,20 4 0 0,-9-4 10 15,16 2-4-15,11-4-6 16,4 0 0-16,23 0-8 16,21 0 20-16,10 0-12 15,-16-8 0-15,-1-7 9 16,-28 6-15-16,-16 7 6 15,-28 2 0-15,-24 0-9 16,-7 0-3-16,0 0 12 16,-38 22 0-16,-21 4-4 15,-16 0-8-15,3-1 12 16,3 1 0-16,10-3-11 16,8 3 20-16,6-3-9 0,14-3 0 15,17-7 9-15,14-4-19 16,0-3 10-16,0-2-8 15,59-4-6-15,44 0 21 16,24 0-7-16,21-6 0 16,17-9 14-16,-10 4-13 15,-21 2-1-15,-17 6 0 16,-28 0-7-16,-24 3 12 16,-27 0-5-16,-7 0 0 15,-24 0-3-15,0 0-13 16,-7 6 16-16,0 0 0 15,0 0-8-15,0-6 22 16,0 3-14-16,0-3 0 0,7 0 9 16,3 0-14-1,25 0 5-15,47 0 0 0,52 0-7 16,45 0 11-16,27 0-4 16,7-6 0-16,-3-6 12 15,-3 4-13-15,9 2 1 16,-3-5 0-16,4 5-1 15,3 0 11-15,-10 0-10 16,-25 6 0-16,-37 0 6 16,-31 0-16-16,-41 0 10 15,-25 0 0-15,-13 0-5 16,-3 0 13-16,-11 0-8 0,7 0 0 16,3 0 7-16,28-3-14 15,10-2 7-15,31-4 0 16,24 1-7-1,14 2 10-15,-13-2-3 0,2 2 0 16,-9 4 10-16,-11-5-18 16,-21 4 8-16,-13 1 0 15,-32 2-5-15,-16 0 15 16,-21 0-10-16,-7-4 0 16,0 2 4-16,0-1-9 15,0 0 5-15,0 3 0 16,0 0-6-16,0 0 15 15,0 0-9-15,0 0 0 0,0 0 15 16,0 0-28 0,7 0 13-16,17 0-14 0,7 0-1 15,3 0 28-15,4 0-13 16,7-6 0-16,-8 4 9 16,1 2-11-16,-3-4 2 15,-4 4 0-15,-11-2-7 16,11-1 19-16,0-3-12 15,-3 3 0-15,16-2 8 16,1-1-11-16,-7 3 3 16,-7-3 0-16,-11 6 0 15,-13 0 10-15,10 0-10 0,-17 0 0 16,0-3 7 0,0 3-20-16,0 0 13 0,0 0 0 15,7 0-1-15,-7 0 8 16,0 0-7-16,0 0 0 15,0 0-8-15,0 0-5 16,0 0 13-16,-31 15 0 16,-20 5 10-16,6 2 5 15,-6-2-11-15,20 6-4 16,10-5-24-16,14-7 24 16,7 0-45-16,0-6 14 15,7 1 31-15,20 0-14 16,4-4 9-16,-7-2 5 15,-3-1 0-15,-7 2-3 16,17 1 3-16,7-1 0 0,6-4-5 16,8 0 19-16,6 0-15 15,1 0 1-15,3 0 0 16,-28 0 1-16,-10 0 0 16,-17 0-1-16,-7 0 2 15,0 0 13-15,0 0-10 16,-31-9-5-16,-3 0 15 15,-28 4-26-15,10-4 11 16,-6 0 0-16,13 1 0 16,0-4 10-16,1 4-11 15,6 0 1-15,3-1 0 16,11-3-2-16,11 7 2 0,13-2 0 16,0 2-1-1,0-6 0-15,44-7-3 0,22-4 4 16,9 2 0-16,-9 3-4 15,-22 5 6-15,-13 4-2 16,-24 2 8-16,-7-3 2 16,0 4 12-16,0-7-10 15,0 1-10-15,-24 0 6 16,-3-7 0-16,-4 7-8 16,0-7 0-16,3 7 8 15,-3-1-6-15,18 2-2 16,-1 4 2-16,14 0-6 15,0 6 9-15,0-5-5 16,0-4 0-16,7-6 0 16,20-5-2-16,11-6 2 0,7 1 0 15,-1-1-3-15,-6-2 10 16,-10 5-7-16,-4 3 0 16,-17 6 16-16,-7 2-27 15,0 2 11-15,0 0 0 16,-7 2-1-16,-45-5 2 15,-6 5-1-15,3 0 0 16,-4-1 11-16,15 1-12 16,16 1 1-16,4 2 0 15,17-1-6-15,7 3 15 16,0 0-9-16,0 3 0 16,0-8 7-16,7-6-11 0,24-9 4 15,21-5 0-15,-1-4-5 16,1 0 11-16,-1 1-6 15,1 2 0-15,-14 6 14 16,-14 6 3-16,-11 6-10 16,-13 5-3-16,0 1 41 15,0 1-42-15,-13-1 11 16,-42 2-14-16,3-3 18 16,-6 0-28-16,-1 1 10 15,1 0 0-15,-11-4-8 16,4-3 21-16,-4 0-13 15,4 1 0-15,20 2 8 0,24 1-10 16,11 5 2-16,10 0 0 16,0-5-14-16,10-4 5 15,25-11 9-15,16 1-2 16,4-5 12-16,-20 2-11 16,-4 2 1-16,-11 0 0 15,4-3-6-15,-3-2 21 16,-4-3-15-16,-10-1 0 15,0 3 7-15,-7 1-9 16,0-1 2-16,0 7 0 16,0-2 0-16,0 2 9 15,-31 1-9-15,3 1 0 16,-9 1 5-16,-1 1-12 0,-14-2 7 16,7 6 0-16,1 0-12 15,16 6 20-15,18-1-8 16,10-3 0-16,0-5 8 15,17-8-27-15,48-9-10 16,4 1 1-16,-3 5 11 16,-22 8 23-16,-13 11-6 15,-17 3 0-15,-7 1 9 16,0 2-7-16,0-3-2 16,-7 1 0-16,6 2-8 15,-6 0 15-15,0 3-7 16,0-4 0-16,0 4 9 0,0 0-18 15,0 0 9-15,0 0 0 16,0 0-13-16,0-2 21 16,-20-1-8-16,-1-2 0 15,-3 2 9-15,3 0-19 16,-3-3 10-16,18 0 0 16,-8 4-8-16,14-7 17 15,0 0-9-15,0-2 0 16,0-9-1-16,0 0-14 15,20-6 15-15,4-2 0 16,-3 5-5-16,-7 0 16 16,3 2-11-16,-3 3 0 15,0-5 10-15,3-1-12 16,3 1 2-16,-13 3 0 0,10 4-11 16,-17 4 25-16,0 3-14 15,0 1 0-15,0-1 15 16,0-2-22-16,-17-3 7 15,-10-1 0-15,-4-2-9 16,0 0 19-16,-4-3-10 16,5-3 0-16,5 0 12 15,12 3-18-15,-1-1 6 16,14 3 0-16,0-3-4 16,0-2 9-16,0 3-5 15,0-3 0-15,0 9 4 16,0-1-19-16,14 10 15 15,-7 5-23-15,-7 0-6 0,6 9-166 16,-6 16-55-16,0 7-258 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33.2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0 684 0,'0'0'206'0,"0"0"-91"16,0 0 13-16,0 0-30 16,0 0-17-16,0 0-53 15,0 0-9-15,0-3 3 16,0 34-5-16,0 7 22 16,0 5-11-16,0-1-17 15,0 0 9-15,0 2-13 16,0-1-3-16,0-3-4 0,7 0 7 15,-1-6 0-15,12-5-7 16,-18-4-11-16,0-8-7 16,0-4-68-16,0-11-87 15,0 1-108-15,0-3-262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33.7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98 223 0,'0'0'384'0,"0"0"-297"16,0 0-37-16,0 0 26 15,0 0-18-15,0 0-30 16,141-6-1-16,-96 6-13 16,6 0 3-16,1 0 10 15,0 0-5-15,-8 0 11 16,1 0-12-16,-17 0-10 16,-4 0 6-16,-11 0-17 15,-13 0 5-15,0 0 9 16,0-4-7-16,0-1 22 0,0-6-17 15,0 0-5-15,-20-1 13 16,-4 0-20-16,-4 4 10 16,-3-1 2-16,0 1-12 15,4 2 15-15,3 3-15 16,10 0 0-16,7 3 6 16,7 0-1-16,0 0-5 15,0 0 0-15,0 0 6 16,14 0-1-16,17 0-5 15,13 6 3-15,-9 8 1 16,20 3-1-16,-10 1-3 16,-4 4 0-16,-3-1 5 15,-1 1-7-15,-6-4 2 16,-10-1 0-16,-14-3-3 16,-7 4 4-16,0-4-2 0,-7 0-7 15,-38 3-61-15,-6-3-96 16,6 0-57-16,18-2-187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5:38.4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79 101 601 0,'0'0'140'16,"0"0"-73"-16,0 0 49 15,0 0 19-15,0 0-34 16,0 0-36-16,-79-46-26 16,79 46 22-16,0 0-37 15,0 0-11-15,0 0-13 0,0 0 2 16,0 0-6-16,0 0-1 15,7 0-22-15,24 0 19 16,20 0 8-16,15 0 5 16,9-3 4-16,-2 3-3 15,-15 0-5-15,-6 0 2 16,-21 0 0-16,-7 0-2 16,-18 0 2-16,1 0-3 15,0 0 0-15,-7 0 6 16,0 0-9-16,0 0 3 15,0 3-8-15,0 19 1 16,0 7 7-16,0 9 0 0,0 1-1 16,0 5 13-16,0-5-10 15,0 4-2-15,0 0 5 16,0 3-6-16,0 0 4 16,0-6-3-16,0 3 0 15,0-6 7-15,0-3-4 16,0-5-3-16,0-8 0 15,0-2-3-15,0-8 3 16,0-5 0-16,0-3-1 16,0-3 11-16,0 0-10 15,0 0 0-15,0 2 2 16,0-2 8-16,0 0-8 16,-20 0 1-16,-11 0 22 15,-14 0-17-15,-7 0 13 16,-6 0-21-16,-4 0-6 0,4 0-13 15,-1 0-149-15,-6 0-173 16</inkml:trace>
  <inkml:trace contextRef="#ctx0" brushRef="#br0" timeOffset="134018">784 355 238 0,'0'0'284'16,"0"0"-171"-16,0 0-2 15,0 0 14-15,0 0-35 16,0 0-23-16,0 0 1 16,0 0-27-16,-14 0-4 15,14 0-2-15,0 0-27 16,7 0 11-16,7 0-9 0,10-3-8 15,21-2 13-15,13-4-15 16,7 0 0-16,18 0 16 16,-14 2-13-16,-11-2 3 15,-20 5 1-15,-11-1-3 16,-9 2 7-16,-11 1-10 16,-7 2 2-16,0-3 19 15,0 3-19-15,0-3 27 16,0-1 3-16,0-4-15 15,0 0-3-15,-7-4-15 16,-17-3 1-16,-7 5 5 16,10-1 2-16,-10 2-8 15,17 0 2-15,-6 3 6 16,9 0-5-16,-2 3-3 0,13 0 0 16,0 3-1-16,0 0 2 15,0 0-1-15,0 0 0 16,0 0-9-16,0 0 4 15,31 0-12-15,6 0 17 16,5 0-8-16,13 8 19 16,-21 2-11-16,4 1 0 15,-7 1 1-15,-11 1-12 16,-13 5 11-16,-7-1 0 16,0 6-12-16,-13 0 1 15,-32-3 5-15,0 3 4 16,0-6-10-16,18-5-40 15,10-1-69-15,3-5-54 0,14-1-106 16,0-2-402-16</inkml:trace>
  <inkml:trace contextRef="#ctx0" brushRef="#br0" timeOffset="134684">1881 129 597 0,'0'0'229'0,"0"0"-92"16,0 0 37-16,0 0-39 15,0 0-45-15,0 0-62 16,24-32-22-16,-24 32-6 0,14 20-19 16,-1 12 19-16,-2 5 6 15,2 4-4-15,-6-2 0 16,0-1-2-16,-7-4 0 15,7-5 8-15,-7-9-8 16,0-9-13-16,0-5-54 16,0-6-36-16,0 0 21 15,0 0 3-15,0-15 6 16,0-11-25-16,0 1-27 16,0 0 100-16,0 2 24 15,-7-1-1-15,-7 4 2 16,-10 6 12-16,4 3 33 0,6 6 34 15,-3 1-27 1,10 1 0-16,7 3 7 0,0 0-40 16,0 0-19-16,0 0-6 15,0 0-4-15,24 7 7 16,10 4 6-16,11-6 10 16,7-5 2-16,10 0-12 15,10 0 26-15,3-16-1 16,-2-12 0-16,-12 0 18 15,-16 0-3-15,-17-1 26 16,3 1-9-16,-25 5-16 16,1 3 12-16,-7 2-20 15,0 10-4-15,0 2 5 16,0 6-32-16,0 0 4 0,0 0-9 16,0 4-23-16,-13 27 14 15,6 11 9-15,-4 7 0 16,11 0 3-16,0-1 5 15,0 1-8-15,0-6 0 16,11-6-14-16,9-8-12 16,-6-9-49-16,10-6-56 15,-3-8-40-15,3-6-56 16,3 0 22-16,4 0-68 16</inkml:trace>
  <inkml:trace contextRef="#ctx0" brushRef="#br0" timeOffset="135001">2740 295 131 0,'0'0'241'16,"0"0"-74"-16,0 0-25 16,0 0-31-16,0 0-28 15,0 0-15-15,0-54-10 16,0 54-19-16,0 0-25 16,0 0-14-16,0 0-3 15,0 0-7-15,0 0 4 16,0 2 12-16,0 4-6 15,0-3 0-15,0-3 4 16,0 0-1-16,0 0 3 0,0 0 0 16,0 0 22-1,0 0 19-15,0 0 23 0,0 0-35 16,0-3-32-16,0-3 16 16,0 4-18-16,-6 2 0 15,-1 0-2-15,7 0-24 16,-7 0-27-16,7 0-82 15,0 8-24-15,0 9-146 16</inkml:trace>
  <inkml:trace contextRef="#ctx0" brushRef="#br0" timeOffset="135568">3112 154 275 0,'0'0'425'0,"0"0"-271"0,0 0-17 16,0 0-9-16,0 0-20 16,0 0-41-16,-28-65-15 15,18 65-30-15,10 0-21 16,-7 0-2-16,0 14-25 16,0 18 26-16,7 2 6 15,-7 4-1-15,7-2-5 16,0-1 0-16,0-4 2 15,0-9-8-15,14-4-2 16,10-9 1-16,4-6 4 16,-4-3 6-16,3 0 3 0,11 0 5 15,-7-20-11-15,-10-6 15 16,3 3-11-16,-10 0 1 16,-1 6 22-16,-13 6-11 15,0 2 1-15,0 6 2 16,0 3-19-16,0 0 0 15,0 0-10-15,7 0-9 16,3 5 15-16,4 13-5 16,7-1 9-16,3-6-7 15,-3-4-3-15,9-4 6 16,-2-3 4-16,3 0 0 16,-7 0 5-16,4-15 2 15,-4-8-1-15,-4-2-1 16,-13-7-2-16,0-5 18 15,-7-4-10-15,0 7-11 0,0 8 9 16,0 10-6-16,0 7-6 16,-7 9-4-16,-14 0-23 15,8 0 23-15,-11 23-54 16,10 13-82-16,7 8-49 16,-3 1-211-16</inkml:trace>
  <inkml:trace contextRef="#ctx0" brushRef="#br0" timeOffset="135843">2297 621 482 0,'0'0'229'0,"0"0"-118"16,0 0 8-16,0 0 11 15,0 0-116-15,0 0-12 16,51 0-2-16,90 0 25 16,38 0-7-16,34-9 13 15,4-13-24-15,-11-7-6 16,-34 9 4-16,-48 8-5 16,-62 6-60-16,-42 6-97 15,-20 0-85-15,-65 12-193 16</inkml:trace>
  <inkml:trace contextRef="#ctx0" brushRef="#br0" timeOffset="136022">2283 866 145 0,'0'0'743'16,"0"0"-637"-16,0 0-49 15,0 0 60-15,258-25-43 16,-103 11-45-16,41-12 1 15,55-8-28-15,-7-1-2 16,-14-3-139-16,-75 16-736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35.2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42 409 0,'0'0'269'16,"0"0"-184"-16,0 0 20 15,0 0-16-15,0 0-32 16,0 0-46-16,45-42 7 15,0 42-14-15,-1 0 3 16,-6 0-3-16,0 0 0 16,0 12 2-16,-11 2-5 15,-13 2 2-15,3 5-1 16,-17 4-2-16,0-1 0 16,-7 2 0-16,-31-5 6 15,1-3-3-15,6-3-3 16,17-10 2-16,7-5 1 0,7 0-1 15,0 0 2-15,0 0 8 16,0 0-2-16,0 0 23 16,7 0-6-16,17 0-16 15,-3-2 1-15,16 2-9 16,-16 0-2-16,17 0-1 16,0 0 5-16,-11 14-5 15,11 7 0-15,-7 1 0 16,-10-2-2-16,-4 0 2 15,-17-3 0-15,0 3 0 16,-7-3 0-16,-48 0 0 16,-4-5 1-16,-6-6 0 15,-11-6-2-15,18 0 1 0,13 0-40 16,25 0-32-16,9 0-71 16,11-6-15-16,24-14-133 15</inkml:trace>
  <inkml:trace contextRef="#ctx0" brushRef="#br0" timeOffset="469">536 206 472 0,'0'0'224'16,"0"0"-126"-16,0 0-17 15,0 0-38-15,0 0-8 0,0 0 7 16,176-3 10-16,-107 3-19 15,3 0-20-15,3 0 8 16,-2 0-16-16,-11 0-1 16,-28 0 11-16,-17 0-14 15,-17 0 9-15,0-8 1 16,0-4-5-16,0-2 9 16,-31-1-15-16,4 2 0 15,-11 1-5-15,14 0 4 16,3 7 1-16,4 2 0 15,10 0 2-15,0 3-6 16,0 0 4-16,7 0 0 16,0 0-5-16,0 0 2 15,14 3 3-15,24 11 4 16,0-3 1-16,-7 1-7 0,3-4 2 16,4 5 0-16,-14-3 11 15,-3 2-10-15,-1 2 13 16,-9-2-6-16,-11-1-5 15,0 1 4-15,0-1-7 16,-31 3-3-16,-14-3 1 16,-7 1-70-16,1 0-76 15,13-7-87-15,7 4-353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34.1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47 700 0,'0'0'137'0,"0"0"-29"15,0 0 2-15,0 0-30 16,0 0-61-16,0 0-8 16,96-45-7-16,-58 45 2 15,-7 2-3-15,-3 16-3 16,-4 7 0-16,-11 3-3 15,-6 4 11-15,-7 3-8 16,0-4 0-16,0-3 6 16,-13-2-4-16,-1-6 4 0,-10-3-4 15,10-5 16 1,7-4-15-16,7-5 5 0,0 0-7 16,0 0 7-16,0 0-5 15,0-1-2-15,0 2-1 16,14-4 5-16,17 0 0 15,-4 0-5-15,11 0 0 16,0 0-31-16,14 0-61 16,-1 0-90-16,-6 0-136 15</inkml:trace>
  <inkml:trace contextRef="#ctx0" brushRef="#br0" timeOffset="519">646 179 275 0,'0'0'294'0,"0"0"-215"0,0 0 26 16,0 0-1-16,0 0-58 16,0 0-29-16,-6-14-13 15,57 14 4-15,15 0 12 16,16 0-15-16,7 0 16 15,-9 0 2-15,-12 0-2 16,-16 0 5-16,-25 0-7 16,-9 0-1-16,-12 0 10 15,-6 0-13-15,0 0 23 0,0-9-6 16,0 1-22-16,-13-4 11 16,-18 0-14-16,10 4-7 15,-10 2 4-15,7-3 2 16,17 7 0-16,0-1-6 15,7 1 4-15,0 2 1 16,0 0-3-16,0 0-2 16,0 0 0-16,0 0-6 15,31 0 6-15,7 0 0 16,3 7 5-16,-3 8-3 16,0 2-2-16,0 3 0 15,0-3-1-15,-11 3 2 0,-13-3-1 16,10 1 0-16,-24-4 4 15,0-3-5-15,0 3 1 16,0-2-5-16,-31-1 4 16,-14 0-24-16,1-1-63 15,9-4-57-15,4-1-81 16,18-2-307-16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1519 126 738 0,'0'0'208'15,"0"0"-81"-15,0 0 27 16,0 0-46-16,0 0-27 15,0 0-30-15,-37-48-32 16,37 48-3-16,0 0-11 16,0 0-5-16,24 17 3 15,-4 5-1-15,11-2 11 16,-10 3-13-16,10 4 0 16,7-1 6-16,-11-4 4 15,4 4-10-15,-10-3 0 0,3-6 6 16,-17 2-6-16,6-5 0 15,-6 1 0-15,-7 0 1 16,0-4 3-16,0-3-4 16,0-5 0-16,0 0 3 15,-34-3-7-15,-18 0 4 16,-16 0-24-16,2 0-38 16,8 0-92-16,3 0-77 15,20 0-53-15,11-14-152 16</inkml:trace>
  <inkml:trace contextRef="#ctx0" brushRef="#br0" timeOffset="74">1519 126 602 0</inkml:trace>
  <inkml:trace contextRef="#ctx0" brushRef="#br0" timeOffset="178">1519 126 602 0,'21'-68'179'0,"-4"54"-42"0,4 2-4 15,10 6-37-15,14 0-50 0,13 3-10 16,0 3-24-16,4 0-11 15,-3 0-2-15,-21 0-8 16,-18 17-111-16,-13 3-170 16</inkml:trace>
  <inkml:trace contextRef="#ctx0" brushRef="#br0" timeOffset="723">1949 302 739 0,'0'0'118'15,"0"0"-42"-15,0 0 30 0,0 0-33 16,0 0-53-16,0 0-2 15,31-7-12-15,14 7 5 16,20 0 6-16,1 0-14 16,-5 3 17-16,5-3-17 15,-15 0 3-15,-6 0 19 0,-7 0-11 16,-18 0 17 0,-2 0 1-16,-18 0-2 0,0-9 8 15,0-5-34-15,-18 0 3 16,-16 2-14-16,-11 1 14 15,8 2-7-15,6 6 0 16,10 3 5-16,4-3-7 16,17 3 2-16,0 0 0 15,0 0-4-15,0 0 2 16,0 0 2-16,0 0 0 16,24 0 0-16,-3 8 6 15,16 7-6-15,1 0 0 0,0 0 7 16,7 10 0-1,-11-6-7-15,-10 5 1 0,-3-8 3 16,-4 2-3-16,-17-4-1 16,0-3 0-16,0 3-1 15,-24-2-20-15,-14 0-59 16,11-4-60-16,2 1-82 16,19-3-174-16</inkml:trace>
  <inkml:trace contextRef="#ctx0" brushRef="#br0" timeOffset="-845">0 0 812 0,'0'0'113'0,"0"0"18"16,0 0 9-16,0 0-72 15,0 0-23-15,0 0-38 16,0-3 2-16,0 40 1 15,0 7-3-15,0-1-5 16,0-4 10-16,0 1-10 16,7-5-2-16,17-9 2 15,-4-6 1-15,4-9 0 0,-3-8-3 16,10-3 3-16,-4 0 1 16,11-3-1-16,-7-14-3 15,-3-3 6-15,-4 3-5 16,-11 2 14-16,-13 1-6 15,7 3 26-15,-7 2 5 16,0 4-31-16,0 5 7 16,0 0-12-16,0 0 2 15,0 0-12-15,0 25 3 16,0 7 3-16,0 2-4 16,0 0 9-16,0-3-5 15,0-2 0-15,0-6-14 0,0-6-31 16,0-5-76-1,0 0-119-15,0-10-146 0</inkml:trace>
  <inkml:trace contextRef="#ctx0" brushRef="#br0" timeOffset="-384">488 255 336 0,'0'0'396'15,"0"0"-273"-15,0 0-20 16,0 0-19-16,0 0-56 16,0 0-19-16,158-17 13 0,-93 17-6 15,1 0-12 1,-4 0 15-16,-11 0-12 0,-13 0 24 16,-17 0 2-16,-14 0-14 15,-7 0 12-15,0 0-6 16,0-3-5-16,0-9 4 15,-7 2-19-15,-14-5 2 16,-10 4-7-16,17 2 6 16,-10 3-3-16,4 3-3 15,13 3 0-15,-4 0-3 16,11 0 4-16,0 0-6 16,0 0 5-16,11 0 0 0,16 9-6 15,11 7 9 1,7-1-3-16,-18 2 0 0,11 0 10 15,-7 1-10-15,-10-3 0 16,3 4 1-16,-10-5 3 16,-14 1-4-16,0-5 0 15,0 5 0-15,-21-4-10 16,-24 1-36-16,-17-1-101 16,11-5-64-16,23 2-138 15</inkml:trace>
  <inkml:trace contextRef="#ctx0" brushRef="#br0" timeOffset="6934">2737 369 149 0,'0'0'132'0,"0"0"-53"15,0 0 14-15,0 0 8 0,0 0-96 16,0 0 32-16,0 0 5 15,154-108-39-15,-140 102 4 16,0 6-10-16,-4 0 3 16,-3 6-15-16,-7 19 8 15,0 1 4-15,0 6 3 16,0 2-5-16,0-6 15 16,0 1-10-16,0-13 2 15,-7-3 7-15,7-11-7 16,0-2-2-16,0 0 0 15,0 0 18-15,0 0-16 16,0 0 33-16,7-20-27 16,14-9 1-16,10-2-5 0,-4 0-3 15,4 0-1-15,-7 5 0 16,-10 9 8-16,-7 5-8 16,0 6 0-16,-7 6 8 15,0 0-14-15,0 0 6 16,0 9-18-16,0 17 14 15,0 6 4-15,0-2 0 16,0-1 0-16,0-6 4 16,7-8-5-16,10-4 1 15,3-6 0-15,4-5 0 16,4 0 6-16,10 0-2 16,-7-8-4-16,-4-15 2 15,4-3 3-15,-3 0-5 16,-11-2 0-16,-10 5 6 0,0 6 2 15,-7 6-6 1,0 6 17-16,0 4-10 0,0 1-4 16,0 0-5-16,0 0-1 15,0 14-10-15,-7 15 22 16,0 2-10-16,0-5-1 16,-3 0 3-16,10-10-14 15,0 0 3-15,0-8-10 16,0-6 6-16,0-2-17 15,0 0 29-15,24 0 0 16,-4-14 7-16,4-9-11 0,-3 0 4 16,3 4 0-1,-17 1 0-15,7 4 8 0,-7 8-8 16,-7 4 3-16,10 2 1 16,-10 0-1-16,0 0-3 15,0 0-7-15,0 2 4 16,0 21 5-16,7 0-5 15,7 0 3-15,6-6 0 16,11-2-6-16,14-13 6 16,0-2-2-16,-1 0-4 15,-13 0 8-15,4-12-3 16,-4-16 1-16,-11-3 0 16,4-3-1-16,-17-4 10 15,0 4 8-15,-7 0 16 0,0 3-28 16,0 4 30-16,0 8-23 15,-7 7-10-15,-7 9-4 16,-10 3-1-16,4 0 3 16,-18 29 0-16,-7 14 5 15,7 8-5-15,18 2 0 16,13 0 4-16,7-7-14 16,0-9-1-16,27-11-7 15,35-13-5-15,17-13-29 16,11 0 36-16,-1-5-14 15,-13-24 28-15,-11-2-11 16,-13-6 15-16,-21-4-2 16,-18-7 13-16,-6 3 0 15,-7-2 63-15,0 8-24 16,0 13-24-16,-7 9 47 0,-6 14-50 16,-5 3-1-16,-9 8-24 15,-11 38 3-15,-7 20-3 16,8 3 0-16,23 2 0 15,14-5 3-15,20-11-3 16,63-13-3-16,13-13-49 16,14-23-100-16,-20-6-156 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48.1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0 157 376 0,'0'0'106'0,"0"0"-43"0,0 0 14 15,0 0-3-15,0 0-61 16,0 0 0-16,220 15-1 15,-182 16-6-15,-7 1 4 16,-11-4-10-16,-20-3 0 16,0-1 29-16,0-2-28 15,-7-2 19-15,-20 4 5 16,-11-6-22-16,0 0 16 16,7-6-13-16,11-4-5 15,13-4 20-15,7-2-16 0,0-2 5 16,0 0-3-16,0 0-2 15,0 3 11-15,38-3-13 16,34 0 4-16,17 0 6 16,14 0-13-16,7-9-75 15,-13-8-143-15</inkml:trace>
  <inkml:trace contextRef="#ctx0" brushRef="#br0" timeOffset="482">777 243 225 0,'0'0'202'0,"0"0"-161"16,0 0 10-16,0 0-10 0,0 0-1 16,0 0 9-16,134 2-20 15,-89-2-1-15,-1 0 0 16,-16 0-16-16,-4 0 35 15,-17-5-15-15,-7-4 9 16,0 1 15-16,0-7-33 16,0 1 0-16,-7-3-23 15,-17 2 7-15,-4 1 3 16,-2 6-10-16,9 2 0 16,14 4-4-16,-3 2 14 15,10 0-10-15,0 0 0 16,0 0 0-16,0 0-10 0,0 2 10 15,10 16 0-15,24-2 2 16,11 2 7-16,0-4-4 16,6 0-5-16,-6 1 10 15,-7-4-13-15,0 3 3 16,-11 1 0-16,-3-5 0 16,-17-1 12-16,0 1-4 15,-7-6 3-15,0 2-7 16,0 0-5-16,0 0 6 15,-21 6-5-15,-23-4 0 0,-8 3-2 16,7-2-76 0,8-9-204-16,16 0-371 15</inkml:trace>
  <inkml:trace contextRef="#ctx0" brushRef="#br0" timeOffset="743">1423 0 573 0,'0'0'169'15,"0"0"-40"-15,0 0-11 16,0 0 6-16,0 0-89 16,0 0-23-16,14 6-12 15,-14 28 0-15,7 9 18 0,-7 2-18 16,7 4 11-16,-7 9-3 15,7-5 8-15,10-1-17 16,-10-1 1-16,7-8-13 16,-8-10-100-16,5-11-240 15</inkml:trace>
  <inkml:trace contextRef="#ctx0" brushRef="#br0" timeOffset="1270">1681 191 538 0,'0'0'121'0,"0"0"-44"0,0 0-28 15,0 0 17-15,0 0-52 16,0 0-11-16,155 6 30 16,-86 0-27-16,-4-3 8 15,-13-3 3-15,-8 2-8 16,-13 4 3-16,-10-6-12 16,-14 0 1-16,-7 0 21 0,0 0-17 15,0 0 33 1,0-3-12-16,0-11-26 0,0-3 10 15,-14-1-10-15,-7 2 0 16,-10 4-7-16,1 1 12 16,16 5-5-16,7 6 0 15,7 0 11-15,0 0-19 16,0 0 8-16,0 0-2 16,0 3-7-16,38 17 13 15,13 6-4-15,1-4 0 16,-7 7 9-16,-1-3-7 15,-6 2-2-15,-10-11 0 16,3 2-9-16,-11-12 16 16,-13 4-7-16,-7-2 0 15,0 3-13-15,-27-1 0 0,-18 1-84 16,-7 2-75-16,8-2-69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46.2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9 318 0,'0'0'209'0,"0"0"-57"16,0 0-21-16,0 0-35 16,0 0-12-16,0 0-84 15,0-16-3-15,0 41 2 16,0 14 1-16,0 5 0 15,0 1 0-15,7 1 1 16,7-6-2-16,17-6 12 16,-4-8-11-16,11-12 0 15,7-8 12-15,-7-6-7 16,-11 0-5-16,11-6 2 0,-7-15 6 16,-10-3-2-16,3 1-6 15,-17 3 3-15,-1 3 8 16,-6 5 16-16,0 4 6 15,0 5-4-15,0 3 5 16,0 0-33-16,0 0-2 16,0 3-1-16,0 25-6 15,0 12 5-15,0 3 3 16,0 3 0-16,0-6-6 16,7-2 6-16,0-10-104 0,17-5-85 15,-10-15-212 1</inkml:trace>
  <inkml:trace contextRef="#ctx0" brushRef="#br0" timeOffset="499">605 244 443 0,'0'0'143'0,"0"0"-35"16,0 0-21-16,0 0-11 15,0 0-25-15,0 0-46 16,83-6 7-16,-38 6-5 0,13 0 1 16,-6 0-1-1,-14 0-7-15,-8 0 0 0,-9 0 0 16,-14 0 12-16,-7 0-12 16,0 0 1-16,0-6 8 15,0-3 1-15,0-5-10 16,0 0 0-16,-14 3-2 15,0 5 10-15,8 3-8 16,-12 0 0-16,12 3 1 16,6 0-3-16,0 0 2 15,0 0 0-15,0 0-4 16,0 0 8-16,0 0-8 16,0 0 4-16,24 0 0 15,17 14-6-15,21 9 9 0,-4-3-3 16,1 3 1-16,-8-3 8 15,-13-6-9-15,-14-2 0 16,-10-4 3-16,-7-2-1 16,-7-3-1-16,0 3-1 15,0 2 0-15,-7 4 11 16,-45 5-11-16,-10-2 0 16,4 1-35-16,6-5-138 15,39-11-157-15</inkml:trace>
  <inkml:trace contextRef="#ctx0" brushRef="#br0" timeOffset="962">1355 82 26 0,'0'0'486'15,"0"0"-384"-15,0 0-27 16,0 0 13-16,0 0-31 16,0 0-41-16,162-33-12 15,-125 33 5-15,8 18-2 16,-7-3-7-16,-17 7 4 16,-4-5-10-16,-10 0 6 15,-7 0-3-15,0 3-1 16,0 3 5-16,-38 0-1 0,0-3 8 15,11-6-3-15,2-5 6 16,19-3-9-16,6-6-2 16,0 2 0-16,0-2 12 15,0 0-11-15,0 0-1 16,0 0 0-16,13 0 11 16,18 0-5-16,0 6-5 15,-3 6-1-15,-4 1 8 16,-4 5-10-16,4 4 2 15,-17-2 0-15,-7-1-12 16,0-3 11-16,0-2 1 16,-7-2-2-16,-37-1 4 15,-8-1-15-15,-10-5-55 0,4-5-138 16,13 0-385-16</inkml:trace>
  <inkml:trace contextRef="#ctx0" brushRef="#br0" timeOffset="1521">1919 215 103 0,'0'0'378'16,"0"0"-310"-16,0 0-18 15,0 0 14-15,0 0-16 16,0 0-48-16,141 6 21 16,-76-6 4-16,11 0-22 15,-11 0 29-15,-27 0-21 16,-7 0 0-16,-17 0 32 15,-7 0-37-15,-7-3 8 16,0-6 2-16,0-5-16 16,-7 3-7-16,-24 2 0 0,-7 0 1 15,-3 7 3-15,3-2-2 16,7 2 5-16,10 2 0 16,4 0 13-16,17 0-13 15,0 0 0-15,0 0 0 16,0 0-12-16,10 0 16 15,18 0-4-15,10 0 2 16,0 11 9-16,6 1-11 16,-9 2 0-16,2 6 0 15,-6 0 1-15,7-6 13 16,-17 1-14-16,-14-3 5 16,0-2 5-16,-7 5-10 0,0-1 0 15,-21 6 0 1,-24-2-10-16,1-2-132 0,6-3-257 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45.1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0 129 336 0,'0'0'137'16,"0"0"-47"-16,0 0 49 15,0 0-38-15,0 0-22 16,0 0-7-16,24-32-28 15,-17 27 37-15,-7 2-28 16,0 0-5-16,0 0 0 16,0 3-37-16,0 0 20 15,0 0-31-15,0 0 10 0,0 0-23 16,0 0 8-16,0 0-1 16,0 0 1-16,0 0-4 15,0 9 9-15,0 14 0 16,0-1 4-16,20 1-5 15,4 6 1-15,4-4 0 16,10 1-2-16,0 0 15 16,-7-1-13-16,-4 1 0 15,-3-5 2-15,-17-6-10 16,0-2 11-16,-7-1-3 16,0-1 0-16,0-5 2 15,0-1-7-15,0-2 5 16,-14 0-14-16,-17-3 10 15,-14 0-58-15,1 0-22 0,-1 0-39 16,18-14-73-16,2-7-17 16,12-10-262-16</inkml:trace>
  <inkml:trace contextRef="#ctx0" brushRef="#br0" timeOffset="80">0 129 258 0</inkml:trace>
  <inkml:trace contextRef="#ctx0" brushRef="#br0" timeOffset="157">0 129 258 0,'103'-118'184'0,"-86"113"-46"0,11 5-74 0,16 0-7 16,25 0-48-16,20 0-9 15,8 0 14-15,-11 0-14 16,-18 20-15-16,-23 2-178 0</inkml:trace>
  <inkml:trace contextRef="#ctx0" brushRef="#br0" timeOffset="645">691 306 454 0,'0'0'115'0,"0"0"-33"15,0 0-23-15,0 0 0 16,0 0-39-16,0 0-5 0,192-60 1 15,-133 48-9-15,-8 4 1 16,-13 2-1-16,-10 0-5 16,-18 4 18-16,-3-2-20 15,-7-1 26-15,0 0 16 16,0-7-18-16,0-2 21 16,0-1-45-16,-7 1 5 15,-24 0-9-15,11 2 8 16,-11 4-4-16,17-1 0 15,4 6 13-15,3 0-14 16,7 3 1-16,0 0 0 16,0 0-10-16,0 0 7 15,0 0 1-15,24 6-4 0,3 11 12 16,4 3-5-16,7 6-1 16,0-3 0-16,-4 3-6 15,-3 2 11-15,0-2-5 16,-17-3 0-16,-7 3 3 15,-7-3-11-15,0-3 8 16,0-4-7-16,-14 2 0 16,-24-1-80-16,0-5-92 15,0-7-184-15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50.7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0 384 481 0,'0'0'168'0,"0"0"-52"16,0 0-20-16,0 0 5 15,0 0-61-15,0 0-32 16,35-91 8-16,-11 88-9 16,7 3-7-16,-4 0 0 15,-3 0-2-15,4 23-4 16,-21 0 6-16,10 9-1 15,-10-2-9-15,-7 2 3 16,0-3 7-16,0-4 0 16,0-7 6-16,0-7-11 0,0-5 5 15,0-6 0-15,0 0 1 16,0 0 10-16,7 0-9 16,7-6 6-16,10-17 6 15,3-2-15-15,11-5 1 16,-7 5 0-16,7-1-3 15,-11 6 9-15,-3 0-6 16,-17 9 0-16,7 5 10 16,-7 6-13-16,-7 0 3 15,10 0-3-15,-10 9-4 16,7 13-4-16,0 4 11 16,0-3 0-16,0 0 1 0,-1 0-6 15,12-10 5 1,-5-3 0-16,1-5-6 0,10-5 12 15,-3 0-6-15,10 0 0 16,-11-11 5-16,5-9-3 16,-12-3-2-16,8-2 0 15,-11 0 8-15,-10 4 0 16,0 1 0-16,0 5 11 16,0 9-16-16,0 6 21 15,0 0-24-15,7 0 6 16,0 4-12-16,-7 18-5 15,7 5 11-15,0-2 0 16,0-2 4-16,3-6-17 16,4-2 12-16,-1-8-18 15,-6 3 19-15,17-10-26 0,-10 0 25 16,10 0-5-16,4 0 6 16,-4-10-3-16,3-6 3 15,-10-7 0-15,-3 0-1 16,-7 7 10-16,0 1-9 15,-7 2 0-15,7 11 5 16,-7 2-6-16,10 0 1 16,-10 0-4-16,0 0-3 15,7 15 2-15,0 5 5 16,7-4 0-16,-7-1 2 16,23-4-14-16,-9-5 12 15,10-6-3-15,0 0-5 0,-3 0 11 16,2-17-3-1,1-14 0-15,-3-7 2 0,-4-5 4 16,-10-8-3-16,-7-1 13 16,-7 1 28-16,0 2-34 15,0 10 28-15,-7 10 0 16,-17 12-20-16,10 8-1 16,-7 9-17-16,-3 0 0 15,-3 20-5-15,10 26 5 16,-4 8-2-16,21 12 2 15,0 2 0-15,0-2-14 16,14-13-3-16,30-11-10 16,15-20 10-16,3-8-24 0,-4-10 41 15,-6-4-6 1,-1 0 6-16,-6-26-13 0,-14-12 14 16,-4-8-1-16,-2-8 3 15,-19-3 10-15,-6 3 10 16,0 0-3-16,0 9-12 15,0 13 24-15,-6 14-23 16,-5 15 7-16,-9 3-16 16,-11 27-5-16,3 30 5 15,4 17 0-15,17 12 3 16,7-6-10-16,7-9 10 16,45-14-3-16,16-17 0 15,22-17-42-15,-11-23-126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2:13.7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29 103 712 0,'0'0'160'0,"0"0"-26"16,0 0-17-16,0 0-16 16,0 0-34-16,0 0-44 15,-28-53-6-15,28 53-17 0,0 4-18 16,0 18 17-16,0 10-2 15,0 2 3-15,0 4 0 16,14-7 7-16,0-3-8 16,10-8 1-16,-4-5 0 15,5-4-2-15,-5-6-32 16,4-5 9-16,-3 0-4 16,-1 0 29-16,5-2 1 15,-5-22 1-15,11-1-1 16,-7-3 4-16,-10-1 6 15,0 1-9-15,-7 5-2 16,-7 5 6-16,0 10 15 16,0 2-21-16,0 6 12 0,0 0-12 15,0 0-23 1,0 0 16-16,0 23-4 0,0 6 11 16,17 2-9-16,-3-8 7 15,6-3-36-15,11-8 9 16,-10-10-26-16,10-2 8 15,0 0 38-15,-11-6 9 16,11-13 15-16,-10-7-14 16,3 0-1-16,-17-2 9 15,-7-1-3-15,0 3 7 16,0 3 2-16,0 9-14 16,0 8 48-16,0 6-49 0,0 0-2 15,-7 0 2 1,0 0-15-16,7 23 14 0,0 9 1 15,0-4-21-15,0-2 20 16,34-6-52-16,18-10 23 16,10-10-5-16,-11 0 6 15,1 0 29-15,-7-13 0 16,-7-7 4-16,-11-5-2 16,-3 1 7-16,-17-1-9 15,-7 5 21-15,0 0-14 16,0 6 58-16,0 2-19 15,0 10-22-15,-7 2-13 16,-10 0-11-16,10 2 0 16,0 26-13-16,7 10 26 15,0 2-16-15,0-3 3 0,31-6-14 16,14-8 0 0,6-8-76-16,15-10-7 0,9-5-175 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2:11.8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1 232 486 0,'0'0'255'16,"0"0"-130"-16,0 0-16 15,0 0 29-15,0 0-63 16,0 0-5-16,0-43-8 16,0 43-50-16,0 0 12 0,0 0-24 15,0 0-12 1,0 20 10-16,0 13-20 0,0 15 22 16,0 3 7-16,7 3 7 15,3-4-13-15,11-8-1 16,3-11 0-16,-3-7-8 15,-1-17 5-15,4-4-23 16,-10-3-8-16,10 0 34 16,4-23 6-16,3-11-6 15,-11-9 1-15,4-3 3 16,-10 7-2-16,-7 7-2 16,10 12 0-16,-17 11 10 15,0 9-17-15,0 0 7 0,0 0-22 16,0 0 21-16,14 14-32 15,0 12 33-15,3 3-2 16,4 0-21-16,3-3 22 16,-4-4-4-16,1-8-5 15,-4-8 1-15,-3-6-10 16,10 0 4-16,-3 0 11 16,9-27 8-16,-2-9 12 15,3-4-16-15,0-3 1 16,-17-5 10-16,6-1-8 15,-3 9-3-15,-10 9 0 16,0 17 12-16,-7 8-11 16,0 6-1-16,0 0-18 0,0 0 14 15,0 6-133-15,0 14-43 16,0 5-128-16</inkml:trace>
  <inkml:trace contextRef="#ctx0" brushRef="#br0" timeOffset="907">802 20 74 0,'0'0'528'0,"0"0"-413"16,0 0 20-16,0 0-30 0,0 0-48 15,0 0-40 1,0-22-17-16,0 59 0 0,7 15 3 15,10 5 1-15,-3 2 19 16,0 2-23-16,3-1 1 16,-3-6 5-16,0-8 5 15,-8-15-11-15,12-11 0 16,-11-11 7-16,-1-9 5 16,1 0-11-16,0 0 3 15,10-15 28-15,4-19-24 16,0-3-3-16,3 6-5 15,-11 2 4-15,-6 15-4 16,4 5 0-16,2 9-3 16,1 0-2-16,17 0-13 15,-3 20 11-15,3 6 3 0,0 2 0 16,3-2-2 0,-3-9 6-16,-7-4-16 0,-3-6 15 15,-15-7-35-15,1 0 36 16,0 0-1-16,10-7 3 15,-3-23 15-15,-7-7-17 16,0 2 0-16,-7 7 12 16,0 3-4-16,0 7 9 15,0 10-6-15,-7 5 0 16,7 3-22-16,-7 0 6 16,-7 3-17-16,-3 23 15 15,3 8 13-15,8 0-6 0,6-5 0 16,0-4-14-16,0-7 5 15,0-8-31-15,13-4-12 16,11-6 25-16,-3 0 4 16,3 0 23-16,-10 0 1 15,6-8 11-15,-9-4-3 16,3 3-9-16,-14 4 0 16,0 5-4-16,6 0 2 15,-6 0-4-15,14 12 0 16,10 9 6-16,-3 0-5 15,10 0 5-15,0-10-2 16,-11-8 0-16,4-3-6 16,-10 0 8-16,0-17 16 0,-7-15-8 15,10-8 41-15,-3-9-10 16,-7-8-4-16,0-7 15 16,-7 0-22-16,0 1 21 15,0 9-19-15,0 17-24 16,0 13 30-16,0 16-12 15,0 8-20-15,0 0-4 16,0 20-52-16,0 37 38 16,0 18 7-16,0 10 14 15,0-2-1-15,0-8-6 16,17-12-4-16,17-15-3 16,4-14-90-16,7-17 1 15,-1-17-21-15,-6 0-77 16,-17-11-145-16</inkml:trace>
  <inkml:trace contextRef="#ctx0" brushRef="#br0" timeOffset="1077">1438 295 142 0,'0'0'387'0,"0"0"-271"16,0 0 22-16,0 0-38 15,0 0-94-15,0 0 29 16,179-57-29-16,-65 51-5 15,9 3 1-15,12 3-2 16,-25 0-109-16,-4 3-227 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2:15.4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0 409 269 0,'0'0'442'0,"0"0"-381"16,0 0 5-16,0 0 7 16,0 0 35-16,0 0-55 15,158-128-20-15,-137 93 27 16,-14 1-29-16,0-3 18 16,-7-3 4-16,0 2-25 15,0 5 21-15,0 4-33 16,-14 9-13-16,0 8 20 15,7 9-18-15,-3 3-5 16,-4 0 0-16,7 3-22 16,1 34 20-16,-18 18 2 0,10 7 0 15,7 5 5 1,7-4 2-16,0-4-7 16,21-4 0-16,16-13 10 0,8-7-23 15,-14-15 13-15,7-8-39 16,-11-12 29-16,4 0-14 15,7-6 24-15,3-23 1 16,4-9 12-16,0 2-6 16,-1-5-7-16,-6 4 0 15,0 6-5-15,-17 11 10 16,-4 9-5-16,4 11 0 16,-8 0-6-16,11 0-6 15,-10 14 0-15,10 12-9 16,-10-1 15-16,0-1 0 0,3-4 6 15,-3-6 0-15,-1-6-34 16,1-5 31-16,10-3-18 16,-3 0 21-16,17 0-6 15,-1-23 13-15,1-9-7 16,0 1 0-16,3-3 8 16,-3-2-8-16,0 9 0 15,-7 4 0-15,-4 9-5 16,-9 7 8-16,-5 7-3 15,1 0 0-15,3 0-16 0,-10 10 13 16,7 16-34 0,-7-1 4-16,0 1 28 15,0-6-2-15,-7-8 7 0,0-7 0 16,0-2 3 0,0-3-1-16,0 0-2 0,0 0 0 15,0 0 10-15,-7-23 1 16,-21 0-11-16,4 0 0 15,4 1 10-15,-5 4 4 16,12 7-14-16,-8 4-12 16,-3 7 11-16,3 0-25 15,-3 18 26-15,-7 28 0 16,4 5 9-16,20 4-6 16,7-9-3-16,0-7 0 15,0-10-7-15,21-9 1 0,10-11 6 16,6-6-3-16,-9-3 9 15,17 0 10-15,-1-15-14 16,-6-12-1-16,7-6 11 16,-18-1-3-16,-9-1-2 15,-5 4 10-15,-6 3-6 16,-7 5 35-16,0 9-16 16,0 8-13-16,0 3-1 15,0 3-1-15,0 0-19 16,-7 0 4-16,0 28-4 15,1 16-2-15,6 7 6 16,0-3 0-16,0 1 4 16,44-12 8-16,1-9-12 0,6-7 0 15,-6-13-14-15,0-8 4 16,-4 0 12-16,-3 0-2 16,0-23 9-16,-18-8 2 15,-2-4-11-15,-12-2 0 16,-6-2 6-16,0 1 0 15,0 4-6-15,0 9 0 16,0 10 13-16,0 6-4 16,0 9-6-16,0 0-3 15,0 0-30-15,0 14 24 16,0 21-10-16,-6 5 16 16,6 0 7-16,0-9 1 15,0-5-9-15,13-9 1 16,18-2-22-16,7-12 10 0,-10-3 12 15,9 0 0-15,-6 0 3 16,-3-3 12-16,-4-15-15 16,-3-2 0-16,-15-5 5 15,1-1-7-15,-7-6 4 16,0 1-2-16,0-1 0 16,0 2 8-16,-13 2-8 15,-8 13 0-15,4 5 4 16,10 8-14-16,7 2-9 15,0 0 3-15,-7 17 8 16,7 23 5-16,0 8 3 16,0-1 0-16,31-10 6 15,3-9-19-15,11-8 8 0,0-9 5 16,-1-8 4-16,1-3 4 16,-7 0 1-16,0-8-9 15,-18-10 7-15,5-5-3 16,-12-2 5-16,-13-4-9 15,0 1 0-15,0-1 12 16,0 7-12-16,-24 8 0 16,10 5 0-16,1 9-7 15,6 0 7-15,-10 3-12 16,10 25 11-16,7 12 2 16,0 1 3-16,0-5-4 15,0 0 1-15,31-12-5 0,-4-4 4 16,28-2-9-1,-10-9-15-15,27-7-76 0,-7-2-44 16,-3 0-169-16</inkml:trace>
  <inkml:trace contextRef="#ctx0" brushRef="#br0" timeOffset="371">2916 112 653 0,'0'0'191'0,"0"0"-95"16,0 0-15-16,0 0 28 0,0 0-68 16,0 0-32-16,0 0-2 15,-158-69-7-15,158 79 0 16,0 21-5-16,0 3 7 15,0 3-6-15,17-3 4 16,17-9 0-16,4-7-14 16,-7-11 29-16,-10-7-15 15,-4 0 18-15,4 0-12 16,-15 0 16-16,1-13-19 16,4-7 1-16,-11 0 12 15,0 0-16-15,0 4-4 16,-31 3-17-16,-7 13-126 0,0 0-159 15,4 10-318-15</inkml:trace>
  <inkml:trace contextRef="#ctx0" brushRef="#br0" timeOffset="696">2916 584 611 0,'0'0'105'0,"0"0"-73"15,0 0 23-15,0 0-55 16,0 0 0-16,0 0 18 16,0 68-15-16,7-54 11 15,0-5 1-15,6-3-13 16,5-6 27-16,-5 0-4 15,8 0 14-15,-4 0 39 16,4-3-42-16,-7-9 20 16,3-2-12-16,-17 0-38 15,0 0 29-15,0 0-35 16,0-1-15-16,0 1 13 16,-24 6-85-16,24-4-67 15,0 0-262-15</inkml:trace>
  <inkml:trace contextRef="#ctx0" brushRef="#br0" timeOffset="819">2916 584 662 0</inkml:trace>
  <inkml:trace contextRef="#ctx0" brushRef="#br0" timeOffset="906">2916 584 662 0,'258'-166'201'0,"-244"166"-154"0,54 0 1 15,42 0 61-15,31-9-42 16,45-5-11-16,13-6-37 0,8-3-12 16,-22 3-14-1,-44-3-66-15,-58 3-218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1:46.16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247 566 521 0,'0'0'185'0,"0"0"-41"15,0 0 0-15,0 0-62 16,0 0-15-16,0 0-23 15,-7 0-28-15,7 0 8 16,0 0-24-16,0 0 1 16,7 0-4-16,10 0 3 0,-10 0 0 15,7 0 0-15,-1 0-5 16,4 9 0-16,-10 8-3 16,-7 9 8-16,0 2-2 15,0 9-7-15,0 0 9 16,-31 1-1-16,-6-10-7 15,16-8 5-15,0-9-1 16,11-8 4-16,10-3 0 16,0 0 9-16,0 0-9 15,0 0 0-15,10 0 9 16,18 0-11-16,3-5 2 16,13-10 0-16,-16 4 1 15,10 0 7-15,0-1-8 16,-1 4 0-16,-2-5-1 0,-11 9-4 15,-10-2-115-15,-7 6-100 16,-7 0-119-16</inkml:trace>
  <inkml:trace contextRef="#ctx0" brushRef="#br0" timeOffset="514">597 97 601 0,'0'0'135'0,"0"0"-9"0,0 0-43 16,0 0-41-16,0 0-9 15,0 0-23-15,-185-3-6 16,140 38 1-16,-7 16-5 15,-9 15 0-15,-5 14 3 16,8 9 3-16,6 8-3 16,14 3-3-16,14 3 4 15,24-3-5-15,0-3 3 16,0-6-2-16,62-4 4 16,4-14-2-16,9-12 2 15,-3-16-4-15,11-19 3 0,-7-23-8 16,-4-3 5-1,24-31 0-15,14-32 17 0,17-18 5 16,1-5 47-16,-25-2-1 16,-14-4-19-16,-30-7 21 15,-22-11-30-15,-23-3-30 16,-14-7 10-16,0 8-17 16,-45 18 7-16,-37 16-10 15,10 21 5-15,-18 17-8 16,15 15 3-16,9 16-13 15,8 9 9-15,6 0-26 16,8 37-25-16,13 11-103 16,10 7-104-16,21-1-302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2:17.7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0 414 588 0,'0'0'184'0,"0"0"-77"0,0 0-7 16,0 0-17-16,0 0-13 16,0 0-55-16,0-42-15 15,0 74-3-15,0 10 1 16,17 10 2-16,-3 2 7 15,0-2 2-15,10-3-7 16,-3-7-2-16,-4-7 6 0,-3-15-6 16,-1-6 2-16,-6-14-2 15,4 0 19-15,-11 0-18 16,13-38 13-16,-6-7-14 16,14-9 5-16,-4 3-2 15,-3 7-3-15,-7 19 0 16,0 10-2-16,-7 12 8 15,0 3-10-15,0 0 4 16,17 6-17-16,-10 20 9 16,13 11 7-16,-3-3 1 15,11-2-6-15,10-3 10 16,0-7-4-16,-1-5 0 16,-9-8 1-16,10-9-9 15,-7 0 8-15,-4-12 0 0,-3-19 8 16,4-11 6-1,-4-4-13-15,-10-3 10 0,-8 3-10 16,1 6 23-16,-7 14-20 16,0 13-3-16,0 5-1 15,0 8-9-15,0 0-16 16,-7 0-58-16,1 13-50 16,6 12-46-16,0-5-55 15,6-8-329-15</inkml:trace>
  <inkml:trace contextRef="#ctx0" brushRef="#br0" timeOffset="883">966 247 379 0,'0'0'232'0,"0"0"-99"16,0 0-22-16,0 0 12 16,0 0-58-16,0 0 6 15,-89-126-10-15,82 126-48 16,-3 0-9-16,10 20-4 15,0 26 0-15,0 14-4 16,0 6 4-16,0 3 0 16,0-4-1-16,0-4 14 15,0-5-13-15,0-9 0 16,0-16 3-16,17-17-15 16,-10-6 11-16,0-8-13 0,7 0 3 15,17-30 22 1,13-22-3-16,8-2-8 0,-1 8 2 15,-13 11-1-15,-7 21-1 16,-10 14 0-16,-7 0-7 16,16 6-2-16,8 25 9 15,0 13 0-15,-4-2-5 16,4-5-7-16,0-5-4 16,0-13-1-16,-11-9 15 15,-9-8-17-15,-5-2 19 16,1 0 5-16,0-22-3 15,-4-16 13-15,4-8-10 16,-7 0-2-16,-7 4 17 16,0 5-16-16,0 9 19 0,-14 7-3 15,-17 9-19-15,4 12 1 16,-4 0-2-16,7 0 0 16,-4 24-3-16,4 13 20 15,10 6-19-15,7 3 2 16,7-4-9-16,0-5 6 15,7-8-21-15,24-9-10 16,-3-6 14-16,10-11-23 16,-1-3 40-16,-9 0 0 15,3 0 6-15,0-3-15 16,-17-9 14-16,-1 7-2 16,-13 0 4-16,11 1 0 15,-5 4-6-15,8 0 2 16,7 0-1-16,17 0-14 15,6 4 17-15,8-3-2 0,6-1 0 16,4 0-15-16,-10-10 15 16,-7-25 0-16,-1-2 1 15,-9-8 14-15,-4-4-12 16,-18-3 18-16,-2 1 26 16,-11 2-21-16,0 4 20 15,0-1-9-15,-24 14-16 16,-7 7 26-16,3 11-22 15,14 10-1-15,4 4-24 16,-4 0-12-16,14 34 12 0,-7 27 3 16,7 10 4-1,0 6-2-15,0 4-2 0,14-10-3 16,17-5 0-16,14-14-62 16,0-13-35-16,6-10-73 15,-6-20-98-15,-18-9-177 16</inkml:trace>
  <inkml:trace contextRef="#ctx0" brushRef="#br0" timeOffset="1047">1974 444 313 0,'0'0'252'0,"0"0"-162"16,0 0 23-16,0 0 3 0,0 0-112 15,0 0 10 1,155-61-9-16,-8 50-5 0,1 2-27 15,-20 1-154-15,-25 5-248 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2:19.7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59 180 476 0,'0'0'341'0,"0"0"-231"16,0 0-16-16,0 0 30 16,0 0-66-16,0 0 1 15,-45-67-46-15,45 67-3 16,-7 0-20-16,7 23 2 16,0 11 8-16,0 12 1 15,0-3 11-15,0-6-12 0,0-3 0 16,28-8 7-1,-4-11-6-15,7-9-1 0,-10-6-11 16,10 0-4-16,-4 0 30 16,4-21-10-16,14-5-5 15,-25 1 10-15,-2 2-6 16,-12 5-2-16,-6 5-2 16,0 0 30-16,0 6-28 15,0 4 19-15,0 3-14 16,0 0 3-16,0 0-20 15,0 0 2-15,0 5 8 16,14 19-15-16,17-4 20 0,4-1-6 16,20-5 1-1,-14-4-18-15,21-10 8 0,-11 0 10 16,8 0 0-16,-8-12-8 16,-13-11 19-16,0-9-11 15,-17-1 0-15,-8-7 7 16,5-1-7-16,-18 4 0 15,0 11 0-15,0 9 10 16,-7 6-2-16,-17 8-7 16,3 3-1-16,4 0-12 15,3 11 6-15,7 24 6 16,7 5 0-16,0 3-7 16,7-7 11-16,38-4-4 15,6-12 0-15,1-11-10 0,6-9-2 16,11 0 12-16,-10-9 0 15,-8-16 1-15,-6-4 12 16,-7 1-13-16,-18-3 0 16,-9-7 7-16,-11 3-2 15,0 4-3-15,0 8-2 16,-11 6 19-16,-9 12-12 16,-4 5-10-16,3 0 3 15,7 5 0-15,4 32-5 16,10 6 5-16,0 8 0 15,17-2 0-15,35-6 0 16,6-12-5-16,18-5-6 16,3-12-41-16,10-8-32 0,-6-6-136 15,-18 0-140-15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2:20.3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14 584 379 0,'0'0'330'15,"0"0"-201"-15,0 0-14 16,0 0 12-16,0 0-43 15,0 0-19-15,-14-80-39 16,14 80-20-16,0 8-12 0,0 27-6 16,0 8 12-16,7-1-1 15,0 5 18-15,6-13-17 16,5-6 0-16,2-6 1 16,-6-9-7-16,3-8 6 15,-3-5 0-15,0 0-6 16,3 0 16-16,-3-18-3 15,-1-4-7-15,5 0 4 16,-11-5-3-16,13 8-1 16,-13 4 0-16,-7 7 0 15,7 6 14-15,-7 2-14 16,0 0 0-16,10 0-6 16,4 0-4-16,7 0 3 0,10 2 7 15,13 6-1 1,1-5 10-16,-7-3-11 0,-4 0 2 15,-3 0 0-15,-17-9 6 16,-4-13-4-16,4-7-2 16,-14-5 9-16,7-4 4 15,-7 4-8-15,0 5-5 16,-21 4 3-16,-17 8-7 16,1 8-19-16,6 9 1 15,3 0-49-15,11 31-71 16,17 14-10-16,17 5-100 15,28-4-387-15</inkml:trace>
  <inkml:trace contextRef="#ctx0" brushRef="#br0" timeOffset="985">911 606 476 0,'0'0'170'0,"0"0"-23"16,0 0-32-16,0 0-29 15,0 0 6-15,-76-145-50 16,56 136-8-16,13 7-11 16,-10 2-23-16,3 0 0 15,7 0-9-15,-7 31 9 16,-3 5 1-16,17 8-1 16,0 1-1-16,0-1-3 15,0-7-40-15,31-11 20 0,7-12-22 16,-11-9-7-16,11-5 46 15,-14 0-2-15,-3 0 9 16,-7-19 1-16,3-5 12 16,-3-4-4-16,-7-3 3 15,-7-4-2-15,0 7 38 16,0 2-36-16,0 12 30 16,0 8 3-16,0 2-42 15,-7 4 15-15,7 0-18 16,0 0-9-16,0 27-1 15,0 4 16-15,20 4-6 16,4-7 0-16,4-5 7 0,3-9 0 16,0-5-7-16,-4-4 0 15,4-5 4-15,0 0 5 16,-3 0-6-16,-4-5-3 16,-10-13 12-16,6 0-3 15,-10-6-9-15,4-2 0 16,7 0-1-16,-4 3 9 15,-3 7-8-15,0 7 0 16,-8 6 10-16,5 3-29 16,3 0 19-16,-1 12-9 15,4 16-4-15,4 6 5 16,-14 1 8-16,7-4 0 16,3-5 7-16,-3-9-6 15,-1-8-1-15,-2-7 0 0,-4-2 6 16,6 0 3-16,1-2-3 15,17-24-6-15,0-9 9 16,-3 4-9-16,9 0 0 16,-6 2 0-16,-3 6-5 15,-4 6 12-15,-4 8-7 16,-2 6 0-16,-5 3-3 16,8 0-9-16,-4 0 9 15,4 15 1-15,3 10-12 16,-3 4 17-16,10-3-3 15,3-6 0-15,-3-6 8 0,7-8-6 16,-1-6-2-16,8 0 0 16,-10-14 11-16,2-21-1 15,-6-5-4-15,-10-11 23 16,-7-7-8-16,-14-7 46 16,0-10-33-16,0-2 0 15,-28 0 11-15,-10 14-41 16,1 14 18-16,16 22 3 15,14 14-20-15,0 13 2 16,7 0-7-16,0 30-16 16,0 32 5-16,0 18 19 15,28 11-8-15,3-8 0 16,13-9 8-16,8-8-26 16,-7-8-1-16,6-15-93 15,1-14-45-15,-14-15-128 16,-4-12-95-16</inkml:trace>
  <inkml:trace contextRef="#ctx0" brushRef="#br0" timeOffset="1170">2118 352 576 0,'0'0'146'0,"0"0"-29"15,0 0-16-15,0 0-39 16,0 0-59-16,0 0-3 15,172-32 24-15,-93 27-24 16,-3 2-48-16,-1 3-94 0,-9 0-74 16,-1 0-343-16</inkml:trace>
  <inkml:trace contextRef="#ctx0" brushRef="#br0" timeOffset="1516">3112 146 679 0,'0'0'171'0,"0"0"-120"15,0 0 56-15,0 0-34 16,0 0-55-16,0 0 2 0,-162-39-20 15,152 64 0-15,10 3-10 16,0-2 13-16,0-3-3 16,0-5 0-16,31-7 4 15,-7-6-4-15,3-1 2 16,-10-4-2-16,-3 0 26 16,-7 0-23-16,0-4 15 15,-7-4-10-15,0-4 1 16,0 4-18-16,-7 8 0 15,-14 0-70-15,-3 0-79 16,4 14-214-16</inkml:trace>
  <inkml:trace contextRef="#ctx0" brushRef="#br0" timeOffset="1851">3163 616 483 0,'0'0'158'16,"0"0"-36"-16,0 0 40 15,0 0-92-15,0 0-1 16,0 0-19-16,-7 10-34 16,1-4 0-16,-8 6-15 15,3-1 2-15,11 3 2 0,0-4-5 16,0-2 0-16,0-3 0 15,18-2 12-15,9-3-5 16,-10 0 11-16,11 0-16 16,-11 0 11-16,-3-14-7 15,-7-3-6-15,0 1 0 16,-7-2-16-16,-7 4-24 16,-38 4-110-16,-7 2-207 15,21 5-196-15</inkml:trace>
  <inkml:trace contextRef="#ctx0" brushRef="#br0" timeOffset="2035">3535 470 729 0,'0'0'131'0,"0"0"-31"16,0 0 4-16,257-52-39 15,-129 37-12-15,13 1-53 16,-7 6 3-16,-17 1-6 16,-42 5-342-16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19.0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0 135 669 0,'0'0'143'0,"0"0"-17"16,0 0-32-16,0 0-45 16,0 0-42-16,0 0 24 15,237-10-13-15,-133 10 17 16,16 0 15-16,-10 0-30 16,3 0 18-16,-34 0-9 15,-10 0-20-15,-17 0 25 16,-14 0-14-16,-25 0 7 15,-13 0 25-15,0 0-29 16,0 0 14-16,0-11-7 0,0-3-30 16,-24 0 6-1,-10-3-6-15,-11 0 0 0,1 2 7 16,6 1-1-16,0 6-2 16,17-1-1-16,4 6-1 15,10 0 7-15,7 3-6 16,0 0-3-16,0 0 0 15,0 0-6-15,24 0 5 16,21 15-7-16,13 11 8 16,8-1 4-16,9 1-4 15,-16 0 0-15,-8-6 1 16,-13 0 5-16,-17-9-6 0,-11-2 0 16,-10 0-7-16,-17 1 6 15,-55 2-56-15,-25 0-99 16,-16-1-125-16,17-3-224 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19.4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86 360 0,'0'0'497'0,"0"0"-365"15,0 0-7-15,0 0 0 16,0 0-61-16,0 0-8 15,-14-86-24-15,14 86-30 16,21 0 1-16,44 0-3 16,11 8 0-16,13 13 1 15,-7 5 12-15,-9 2-13 16,-5-3 0-16,-26 1 2 16,-18-3-16-16,-17 3 13 0,-7 0-1 15,-14 6-6-15,-55 1 12 16,-17-1-4-16,-10-3 0 15,13-9 3 1,32-6 9-16,20-6-12 0,17 1 0 16,14-6-1-16,0 0 5 15,0 5-6-15,38 1 3 16,27 5-1-16,25 0 18 16,13 1-18-16,14 2-53 15,3 3-110-15,-17 2-294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11.8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925 969 587 0,'0'0'261'0,"0"0"-138"0,0 0 23 15,0 0-34-15,0 0-36 16,0 0-20-16,0 0-24 16,0-23 4-16,0 23-11 15,0 0-5-15,0 0 15 16,0 0-15-16,0 0 3 15,0 0 9-15,0 0-29 16,10 0 10-16,4 0-13 16,0 32 0-16,-1 11 2 15,11 15-2-15,-3 3 0 16,-4 5 5-16,11 3-3 16,-11-3 6-16,4-9-8 0,3-12 1 15,-11-11-3-15,1-13 2 16,-7-13 0-16,-7-8 0 15,0 0 1-15,0 0-2 16,0 0 1-16,0-29-1 16,0-10-5-16,0-13 3 15,-21-13 3-15,-9-7 0 16,2-9-9-16,-10 5 5 16,0 5 4-16,1 14 0 15,9 13-6-15,4 21 5 16,10 12 1-16,7 8 0 15,7 3-8-15,0 0 5 16,-7 0-5-16,7 0-4 16,-17 18 9-16,4 11 4 0,-12 5-1 15,-2 3 0-15,13-3 6 16,-3-3-8-16,3-8 2 16,7-8-3-16,7-10-3 15,0-2-6-15,0-3 11 16,0 0-3-16,0 0 2 15,45-17 0-15,7-15 3 16,6-8-1-16,7 0 4 16,-20 3 2-16,0 8-6 15,-28 16 0-15,-10 10 6 16,-7 3-7-16,0 0 1 16,7 14-12-16,0 17 10 0,6 9 0 15,5 6-4-15,2-3-3 16,11-6-134-16,-17-3-135 15,10-5-244-15</inkml:trace>
  <inkml:trace contextRef="#ctx0" brushRef="#br0" timeOffset="1843">0 700 679 0,'0'0'157'15,"0"0"5"-15,0 0-35 16,0 0-32-16,168-146-24 0,-123 100-27 16,-7-2-7-16,-7-4 0 15,-11-5-14-15,5 1 23 16,-25-5-31-16,0 10 5 15,0 17 8-15,0 13-26 16,0 16 20-16,0 5-22 16,0 0-9-16,-31 5-4 15,3 30 13-15,-10 16 4 16,7 6-1-16,18 3 4 16,-11 0-7-16,24-7 0 15,0-6-7-15,0-12 5 16,0-13-15-16,0-1 10 15,17-13 3-15,10-2-9 16,4-3 10-16,7-3-2 0,-4 0 5 16,-3-3-7-16,14-17 12 15,-14-2-5-15,-4 1 0 16,-2 4 5-16,-12 2-5 16,-6 4 0-16,0 5 4 15,0 4-7-15,-7 2 3 16,10 0-4-16,11 0 2 15,-7 0-13-15,10 0 14 16,7 2-1-16,-11 7-8 16,1-6 7-16,3 0 3 15,-3-3 0-15,10 0 0 16,-11 0 4-16,-3-9 0 16,-3-13 4-16,0-2-5 0,-4-4 10 15,-3-1-8-15,-7 0 10 16,0 1 9-16,0 6-14 15,0 1 6-15,0 13-16 16,-24 5 1-16,10 3-5 16,0 0-11-16,-10 11 15 15,4 20-8-15,3 7 14 16,10 1-9-16,7-1 3 16,0-9-14-16,44-4 14 15,8-5-10-15,17-14 10 16,3-6-1-16,-3 0 7 15,-4-12 0-15,-6-11-4 16,-8-2 1-16,-13-1 3 16,-7 3-4-16,-11 5-2 15,-2 5 1-15,-11 10 6 0,-7 0-7 16,0 3 0-16,0 0-11 16,0 0 11-16,6 0-19 15,1 6 19-15,-7 8-9 16,0-8-3-16,7-4 8 15,-7-2-2-15,0 0 6 16,0 0 1-16,0 0 3 16,0 0-4-16,0 0 3 15,-14 0 2-15,-10-5-3 16,4-6-2-16,-4 2 3 0,10 3-1 16,7 6-2-16,7 0 0 15,-7 0-2-15,-7 0-17 16,4 12 18-16,3 16 0 15,-7 4 2-15,14 0-8 16,0 1 4-16,0-3 0 16,7-7 3-16,17-10-20 15,4-4 17-15,3-9 1 16,-4 0 2-16,4 0 9 16,14-22-8-16,-14-7 3 15,-4-3 8-15,-2 3-8 16,-12 4 14-16,-6 7-11 15,7 10-5-15,-14 5 7 16,0 3-9-16,0 0-4 16,0 0-3-16,10 6-11 0,11 17 18 15,3 2 0-15,-3 1 2 16,16-6-4-16,1-2 2 16,-10-5 0-16,10-4 2 15,-8-5 3-15,-2-4-5 16,3 0 0-16,-4 0 0 15,-3-15 9-15,-10-5-7 16,10-3-2-16,-10 2 3 16,0 8 4-16,-7 1-9 15,3 9 2-15,-3 3-8 16,0 0 7-16,0 10-19 16,6 15 12-16,-2 0 2 0,-4-1-27 15,6-10 10-15,-13-5 2 16,7-7 1-16,-7-2 20 15,0 0 0-15,0 0 4 16,0 0 11-16,0-15-9 16,-14-5 0-16,-10 3 8 15,4 6-9-15,-4 2 10 16,3 9-15-16,0 0-8 16,-10 6 7-16,7 29-1 15,4 12 2-15,6 6 0 16,14-2-18-16,0-2-10 15,14-12-23-15,24-11 33 16,6-18 17-16,1-8-10 0,0-6 11 16,-11-34 2-16,11-11 4 15,-14-6 41-15,-11-9 3 16,4-9-1-16,-10-7 8 16,-14-9-45-16,0 2 6 15,0 3 4-15,-7 19-14 16,-6 25 14-16,-5 20-16 15,11 13 4-15,7 9-10 16,0 2-6-16,0 44-8 16,0 23 13-16,7 14 2 15,31 0-1-15,21 0 0 16,3-4-2-16,10-6-3 16,3-14-72-16,-2-6-52 0,-12-11-134 15,-26-14-316-15</inkml:trace>
  <inkml:trace contextRef="#ctx0" brushRef="#br0" timeOffset="6433">2506 930 667 0,'0'0'269'16,"0"0"-103"-16,0 0 7 15,0 0-34-15,0 0-57 16,0 0-14-16,0 0-40 0,7-47-12 16,-7 47-3-1,0 0-3-15,0 0-17 0,0 14 7 16,0 11 0-16,0 11 2 15,0 1-2-15,0-3 0 16,0 3 1-16,7 3-1 16,7 6-2-16,0 11-52 15,17 6-94-15,0 2-135 16,-11 2-457-16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1.8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56 463 0,'0'0'64'16,"0"0"-4"-16,0 0 28 0,0 0 6 15,0 0-30 1,0 0-18-16,-89 8-28 0,141-8-16 15,20 0 32-15,34 0-31 16,11 0 24-16,10 0-4 16,-23 0-20-16,-15 0 10 15,-24 0-11-15,-13 0 2 16,-21 0 2-16,-17 0-2 16,-14 0-4-16,0 0 3 15,0 0 5-15,0 0 1 16,0 0-9-16,-28 0 1 15,-17-6-14-15,-16-5 14 16,-5 0-1-16,-9 2 0 16,9 0 0-16,15 3 0 15,13 4 0-15,24-1 2 0,7 3-5 16,7 0 15-16,0 0-11 16,7 0-1-16,45 0 8 15,6 0-9-15,18 0 1 16,-11 0 0-16,-20 0-2 15,6 9 2-15,-20 5 0 16,7 5 0-16,-17 2 3 16,-14 2-11-16,-7 3 4 15,-7 5-28-15,-65 1-81 16,-35 2-177-16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2.6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0 117 375 0,'0'0'280'0,"0"0"-150"15,0 0-25-15,0 0-24 16,0 0-39-16,0 0-20 16,179-114-2-16,-148 114-15 15,-11 0-5-15,1 9 0 16,3 16-7-16,-10 6 6 16,-7-5 1-16,3 3-11 15,-10-6 11-15,0 2-16 16,0-2 8-16,-31-3 5 15,0 0-26-15,11-8 19 16,6-9 5-16,3-3 5 16,11 0 12-16,0 0-9 15,0 2 2-15,0 2-5 0,0-4 6 16,0 2-9-16,18 1 3 16,2 6 0-16,11-1-6 15,-10 6 12-15,3 1-6 16,3 1 0-16,-2 0 4 15,-5-6-4-15,-20 2 0 16,0 0 0-16,0 2-2 16,0 3-1-16,-45 1 3 15,-6-4 0-15,-1-6 5 16,-6-5-15-16,13 0-21 16,14-1-92-16,17 2-69 15,14 4-340-15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3.3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0 180 800 0,'0'0'151'0,"0"0"-44"0,0 0-23 15,0 0-17-15,0 0-55 16,0 0 5-16,237-6-1 16,-96 6-8-16,14-2 25 15,10-6-21-15,-17-2 3 16,-25 2 13-16,-26 1-27 16,-35-3 14-16,-25 1 1 15,-30 4-8-15,-7-1 40 16,0-2-21-16,0-4-10 15,-7 0-15-15,-17-2 2 16,-13 0-8-16,9-3-2 16,-10 3 6-16,0 4 8 15,18 5-8-15,3 2 0 0,17 3-6 16,0 0 8-16,0 0-6 16,0 0 4-16,37 3-16 15,15 18 12-15,17 1 4 16,-4-2 0-16,0 3 3 15,-3-6 4-15,-17 3-7 16,-11-3 0-16,-10-3 1 16,-17-2-11-16,-7 2 9 15,0 1 1-15,0-1-3 16,-31 0-11-16,-20 1 13 16,-8-2-66-16,-6 2-109 15,13 2-75-15,15 4-298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3.9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63 784 0,'0'0'144'16,"0"0"11"-16,0 0-18 15,0 0-48-15,0 0 0 16,0 0-49-16,38-63-34 16,-38 63-6-16,0 2-5 0,0 30-15 15,0 13 17 1,-7 10 6-16,7 1 0 0,0-1-3 15,0-11 9-15,31-8-17 16,14-10 8-16,7-14-3 16,-1-7-3-16,1-5 0 15,-8 0 6-15,-16 0 3 16,-4-11 0-16,-24-15 14 16,7-3-16-16,-7 1 13 15,0 2 21-15,0 12-33 16,0 5 30-16,0 9-24 15,0 0 0-15,0 0-16 16,0 11-6-16,0 21 9 0,0 15-5 16,0 9 20-1,0 9-9-15,14 4-1 0,23 5 0 16,15 7-3-16,-7 2-39 16,-14-9-244-16,-11-11-482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1:49.0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103 468 317 0,'0'0'380'15,"0"0"-244"-15,0 0 13 16,0 0-27-16,-89-161-15 16,82 140-20-16,0 6-42 15,7 7 1-15,0 8-19 0,0 0-24 16,0 0-1-16,0 0-2 16,0 0-7-16,0 23 1 15,0 11 2-15,0 12 3 16,0 5 1-16,0 4 0 15,0-4 2-15,0-7-1 16,0-14-1-16,0-9 1 16,0-13 8-16,0-8-9 15,0 0 3-15,0 0-3 16,0 0 25-16,0-25-22 16,14-27-2-16,0-19-1 15,10-6 6-15,-17-1-6 16,6 4 0-16,-13 14 0 0,0 17-2 15,0 14 4 1,0 15-2-16,0 8 0 0,0 6-2 16,0 0-1-16,14 0-16 15,17 35-36-15,21 19 54 16,6 14-8-16,11 3 9 16,-18-4 0-16,-6-7-15 15,-17-12 12-15,-11-7-8 16,-10-15 0-16,-7-12 7 15,0-9-16-15,0-5-12 16,-45 0 32-16,-7 0 0 16,-6 0 11-16,6 0-11 0,15 0 2 15,13 0-12-15,17 0 3 16,7 0-2-16,0 0-13 16,0 3-28-16,0 5 32 15,13 1-9-15,25-3 10 16,14-3 13-16,10-3 7 15,3 0-3-15,0-9 2 16,-3-14 7-16,-10 1-2 16,-8-4-7-16,-9-3 1 15,-11 3 21-15,-17 1-13 16,-7 1 12-16,0 2 11 16,0 5-21-16,0 8 17 15,-14 4-23-15,7 5 2 16,-17 0-12-16,3 0 5 15,4 11 0-15,-3 15-3 0,13 5 9 16,7 7-13-16,0 1 7 16,0-1-9-16,7-2 6 15,30-8-14-15,22-10 9 16,-1-6 5-16,8-12-8 16,9 0 5-16,-9 0 6 15,-4-35 0-15,-4-8 13 16,-6-11-11-16,-15-1 2 15,-9-4 7-15,-11-4-5 16,-10 3 19-16,-7 3-16 16,0 11-5-16,-7 13 25 15,-17 18-14-15,17 3 5 0,-7 10-10 16,8 2-6 0,6 0-7-16,-7 0 3 0,7 0-12 15,-11 34 9-15,4 19-5 16,1 14 8-16,6 2 1 15,0 2 6-15,6-6-14 16,25-2 4-16,14-9-13 16,0-13 6-16,0-13-18 15,-11-13 5-15,-3-13 15 16,0-2-1-16,-11 0 9 16,5-15 0-16,-5-15 3 15,4-11 1-15,-10-4 0 16,-7 2-4-16,-7 0 14 0,0 8-10 15,0 8 7-15,0 9-1 16,-14 10-7-16,-3 5 1 16,17 3-4-16,-14 0-4 15,14 5-8-15,-7 27 12 16,7 11-3-16,0 2 3 16,0 4 0-16,31-3-4 15,4-9-2-15,9-11-8 16,1-12-4-16,-7-11 0 15,0-3 17-15,-4 0 1 16,-3-29 0-16,0-11 10 16,-4-11-2-16,-3-6-7 0,-24-10 18 15,0 2-14-15,0-4 20 16,0 9-15-16,0 15-2 16,0 16 19-16,0 16-14 15,-6 12 1-15,6 1-14 16,0 0-10-16,0 40-5 15,0 23 10-15,0 10 5 16,0 8 0-16,0-7 4 16,0-7-4-16,6-13 0 15,22-15-27-15,-4-15-7 16,-3-13-18-16,3-11-59 16,3 0-33-16,4-15 3 15,0-27-22-15,-24-7-30 0,-7 1-60 16,0 2 100-1,-31 6 153-15,-14 9 36 0,1 5 133 16,9 11-42-16,11 6-17 16,10 6-35-16,14 3-34 15,0 0-41-15,0 0-20 16,38 0 20-16,21 7 27 16,23-7-6-16,-10 0 23 15,4 0 17-15,-41 0 0 16,-5 0 14-16,-16 0-20 15,-3 0 10-15,-11 0 26 16,0 0-44-16,0 0-11 16,0 0-20-16,0 0-13 15,0 11-6-15,0 24-5 0,0 7 8 16,0 10-1-16,0-1 7 16,0-5-6-16,6-7 1 15,8-5 9-15,0-10-5 16,-7-9-5-16,17-10-14 15,-4-5-46-15,18 0-62 16,7-23-3-16,7-17-76 16,-1-14-311-16</inkml:trace>
  <inkml:trace contextRef="#ctx0" brushRef="#br0" timeOffset="292">2362 115 184 0,'0'0'134'0,"0"0"-12"0,0 0-4 15,0 0-40-15,0 0-11 16,0 0-9-16,-103-72-44 16,89 72-11-16,8 9-3 15,-5 11 0-15,11 0-1 16,0-3 3-16,17-5-2 16,28-7 10-16,0-2-4 15,-18-3 58-15,-3 0-7 16,-10-8 13-16,0-13 15 15,-14-2-51-15,0 0-12 16,0 3-14-16,0 6-4 16,-14 8-8-16,-17 3-27 0,4 3-59 15,9 0-26-15,-2 32-51 16,20 4-66-16</inkml:trace>
  <inkml:trace contextRef="#ctx0" brushRef="#br0" timeOffset="1020">2689 526 355 0,'0'0'172'16,"0"0"-32"-16,0 0 5 16,0 0-49-16,0 0-7 15,0 0-18-15,-58-111-30 0,33 100-2 16,5 8-29-1,6-1 10-15,4 4-20 0,-4 0 3 16,7 4-9-16,-7 24 6 16,-3 6 0-16,10 7-3 15,7-4 3-15,0-3 0 16,0-8 0-16,7-9-8 16,17-6 8-16,-3-11-14 15,3 0 14-15,-3 0-1 16,-15-17 4-16,1-9 8 15,-7-11-1-15,0-3-9 16,0-6 27-16,0-2-21 0,-7 2 0 16,-13 11 11-16,-4 13-12 15,3 10 10-15,7 12-16 16,-10 0-3-16,11 7 0 16,-1 26 1-16,-3 13 2 15,17-1-4-15,0 2 7 16,0-7-3-16,31-6 0 15,-4-11 3-15,4-9-12 16,-7-8 0-16,4-6 2 16,3 0-3-16,-4 0 20 15,4-9-10-15,-7-8 0 16,-17-3 9-16,7 6-1 16,-7 2-6-16,-7 4-1 15,6 5 18-15,-6 0-15 16,0 3-8-16,0 0 2 0,7 0-25 15,10 12 26-15,-10 14-1 16,14-4 2-16,3-2-5 16,-3-6 5-16,3-5 0 15,-10-9-5-15,-1 0-9 16,18 0 12-16,-10 0 0 16,3-11 2-16,7-13 8 15,-4-1-1-15,4-1-1 16,-3 4 0-16,-4 7 0 15,-10 6 2-15,3 9-8 16,10 0-12-16,18 12 11 16,13 28-20-16,11 5 19 0,3 3-122 15,-3-9-199-15</inkml:trace>
  <inkml:trace contextRef="#ctx0" brushRef="#br0" timeOffset="2790">4504 52 681 0,'0'0'205'0,"0"0"-120"16,0 0 90-1,0 0-51-15,0 0-54 0,0 0-5 16,-44-52-41-16,44 52 3 16,0 0-27-16,0 23-8 15,0 22 8-15,-7 27-1 16,0 11 1-16,-7 14 5 16,4 14 1-16,3 7-6 15,-7 5 0-15,-6-2 9 16,-18 4-5-16,0 1-4 15,0-17 0-15,11-24-9 16,16-36-20-16,11-27-13 16,0-18 19-16,18-4 12 15,26-18 11-15,8-33 8 0,6-24-3 16,1-14 0-16,-15-2 7 16,-20 3-12-16,-24 5 0 15,0 8 5-15,-30 10-7 16,-36 7 2-16,-23 7-1 15,-1 8-8-15,1 9 6 16,13 8 3-16,35 10 0 16,3 3 1-16,21 7-8 15,17 1 7-15,0 5 0 16,0 0-6-16,0 0-5 16,45 0-22-16,24 0 31 15,13 0 0-15,-3 0 2 16,-20 0 0-16,-15 0 0 0,-6 0-1 15,-14 0 4-15,-3 0 3 16,-7 0-3-16,10 0 5 16,-11 3-5-16,11 9-3 15,4 7 0-15,10 10-2 16,-7 8 3-16,3 6-1 16,-3 3 0-16,-7 3 5 15,4-1-5-15,-4-2 0 16,3-9 0-16,-3-9 0 15,-10-8 6-15,0-11-6 16,-14-6 0-16,0-3-2 16,0 0-10-16,-28-8 11 15,-34-21-16-15,4-4 14 16,0 3-13-16,13-2 16 0,31 5 0 16,14 6-2-16,0 1-4 15,14 3 2-15,31-1-9 16,13 4 7-16,0 3 7 15,-13 5-1-15,0-2 0 16,-7 2 3-16,-1 2-5 16,-6 0 2-16,-10-2 0 15,0-3 13-15,-4 4-6 16,-3-1 20-16,-14 3 5 16,0 3-16-16,0 0 17 15,0 0-33-15,0 0 0 16,0 0-3-16,0 0-16 15,0 3 19-15,-7 23-5 0,0 2 14 16,7 2-15-16,0-6 6 16,0-1-1-16,0-6-8 15,14-5 9-15,-1-6 0 16,11-6-1-16,-3 0 3 16,10 0 0-16,-10 0-2 15,3-15 7-15,-4-5 2 16,-9-3-1-16,-11-8 0 15,0-6 5-15,0-3-12 16,-11-3 13-16,-23 5-14 0,3 9 0 16,-7 10 0-1,11 11 8-15,-4 1-13 0,7 7 5 16,-4 0-7-16,4 25-2 16,10 16 9-16,1 5 0 15,13-3-8-15,0-3 9 16,37-3-1-16,15-8 0 15,6-9-5-15,1-12-2 16,-1-5 0-16,4-3 7 16,-3 0-2-16,-8-8 6 15,-6-18 4-15,0 0-6 16,-18-2 0-16,4-6 27 16,-17-1-18-16,-4 7 2 0,-3 10 5 15,-7 10-15 1,7 8 3-16,-7 0-6 0,0 0-27 15,7 20 20-15,-7 11 1 16,14 1 6-16,-8 2-5 16,5-4 9-16,-11-9-4 15,14-1 0-15,-8-5-2 16,8-4-9-16,3-6 8 16,4-5 3-16,3 0-3 15,4 0 6-15,9-25-1 16,1-13-2-16,0-1 8 15,7-7-6-15,-18 1-2 16,4 9 0-16,-17 9 5 16,0 12 5-16,-4 10-5 0,-10 5-5 15,0 0-21-15,0 20 17 16,0 19-12-16,0 10 16 16,0-9-2-16,0-3 10 15,0-9-8-15,7-10 0 16,0-6 4-16,0-8-8 15,-7-4 4-15,6 0 0 16,1 0 3-16,11 0 8 16,9-13-1-16,4-16-10 15,7-8 11-15,-4-3-14 16,4 0 3-16,-7 3 0 16,-4 6 0-16,-9 11 9 15,-5 14-9-15,-6 6 0 16,11 0-22-16,-5 16 20 15,1 19-14-15,10 8 16 0,-10 0-4 16,0-6 12-16,10-11-8 16,-11-3 0-16,1-9-18 15,10-6-29-15,-3-2-61 16,3-6-183-16,-17 0-400 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4.7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0 309 552 0,'0'0'213'0,"0"0"-62"16,0 0 3-16,0 0-14 15,0 0-52-15,0 0-26 16,0 0 1-16,89-37-45 15,-24 28-1-15,39 4-11 16,30-5 1-16,14 3 3 16,10-2-10-16,-28 0 5 15,-9-2 3-15,-39-1-3 16,-23 3-5-16,-28-5 27 16,-24 3-14-16,-7-4 27 0,0 1-28 15,0-6-10 1,-25 1 1-16,-12-2-3 0,-5 4 0 15,-2 0-7-15,-11-1 18 16,13 8-8-16,11 1-3 16,7 3 0-16,17 6-7 15,7 0 11-15,0 0-4 16,0 0 0-16,0 0-16 16,31 6 14-16,21 19 2 15,0 7 0-15,6 3-3 16,11 1 4-16,-18-1-1 15,1 2 0-15,-21-5 10 0,-10-4-14 16,-8-5 4-16,-13 0 0 16,0-6-8-1,-44 0-43-15,-42-8-75 0,-21-6-127 16,-10-3-266-16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5.2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245 273 287 0,'0'0'575'15,"0"0"-422"-15,0 0-15 16,0 0 26-16,0 0-61 16,0 0-43-16,44-37 0 15,-44 34-40-15,0 3 5 16,0 0-18-16,0 0 9 15,0 0-18-15,0 0 2 16,0 0 0-16,0 0-10 16,0 0 4-16,14 11 6 0,-7 18 0 15,17 9 2 1,-3 4-2-16,3 4 0 0,13 0 1 16,-9-6-6-16,3-6 8 15,-10-2-3-15,9-4 0 16,-16-8 12-16,-7-3-16 15,-7-4 4-15,0-12 0 16,0 2-7-16,0-3 2 16,-14 0-2-16,-44 0-25 15,-25 0 32-15,-6-8 0 16,6-6-14-16,11 4-39 16,7 2-2-16,27 0-71 0,7-1-2 15,17-5-32-15,14-3-107 16,0-6-339-16</inkml:trace>
  <inkml:trace contextRef="#ctx0" brushRef="#br0" timeOffset="66">245 273 434 0</inkml:trace>
  <inkml:trace contextRef="#ctx0" brushRef="#br0" timeOffset="142">245 273 434 0,'96'-175'195'0,"-76"147"-22"0,11 2-70 0,7 6 0 15,0 6-43-15,20 9-46 16,15 5-3-16,2 0-11 15,-9 7-86-15,-22 22-168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6.4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0 208 349 0,'0'0'344'0,"0"0"-242"16,0 0 24-16,0 0-44 15,0 0-27-15,0 0 4 16,-6-22-34-16,6 18 19 15,0 4-1-15,0 0-31 16,0 0 17-16,24 0-22 16,27 0 6-16,28 0 26 15,42 0-22-15,13 0 22 0,-11 0-1 16,-2 0-29-16,-25 0 24 16,-13 0-23-16,-18 0-1 15,-20 0 18-15,-14 0-24 16,-18-2 17-16,-13-1-1 15,0 1-14-15,0-7 12 16,-13-11-17-16,-32-3 0 16,0-6-2-16,-17 0-1 15,11 7 3-15,6 2 0 16,11 9 4-16,16 2-2 16,5 6-2-16,13 3 0 15,0 0-1-15,0 0 8 0,0 0-10 16,20 0 3-1,18 6-5-15,31 19-3 0,3 4 8 16,11 0 0-16,-18 0 0 16,-3-1 9-16,-28-5-9 15,-10-1 0-15,-10-2 0 16,-14 1-13-16,0 1 9 16,-52 2-13-16,-37-2-97 15,-7-2-152-15,6 3-209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7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0 686 886 0,'0'0'176'16,"0"0"-2"-16,0 0-61 16,0 0-13-16,0 0-46 15,0 0-38-15,45-151 3 16,-38 145-14-16,7 6-5 16,3 0 0-16,4 0-11 0,9 0 4 15,-2 28-1 1,10 9-5-16,-7 6 7 0,-17 6 0 15,-8-1 4-15,1-2-1 16,4-9-18-16,-11-2 18 16,0-15-19-16,0-9-15 15,0-8 35-15,6-3-11 16,1 0 13-16,7-8 20 16,0-21-18-16,3-5 10 15,11-3-12-15,2-1 3 16,1-2 0-16,-3 9 1 15,-4 2-4-15,-10 9 0 16,0 8 8-16,-14 7-11 16,0 5 3-16,6 0-5 15,-6 0 1-15,18 0-27 0,-5 15-17 16,1 10 34-16,3 3-30 16,4 1 2-16,3 0-5 15,-3-4-21-15,3-5 33 16,-11-8-4-16,1-9 36 15,3-3-1-15,-3 0 8 16,-7-3 7-16,7-20 6 16,3-2 13-16,-3-10 18 15,-1 1-32-15,5-1 11 16,-11 4 8-16,-7 2-27 16,0 10 29-16,0 7-25 15,0 6-10-15,0 4 2 0,0 2-4 16,0 0-12-1,0 10-1-15,0 23 11 0,0 3-11 16,13 6 2-16,18-7-45 16,-3 3 51-16,3-7-34 15,7-8 6-15,-11-3 19 16,11-11-10-16,0-6 23 16,-1-3-2-16,-2 0 3 15,3-6 12-15,-7-20-9 16,6-5 18-16,-16-6 24 15,3-1 4-15,-17 4-5 16,0-1-11-16,-7 5-9 16,0 4 9-16,0 5-30 15,0 10 4-15,0 6 0 0,0 2-2 16,0 3-4-16,0 0-1 16,0 0-25-16,0 0 24 15,0 19-24-15,0 7 24 16,0 6 1-16,21-1-34 15,16 1 18-15,8-7-7 16,0-5 16-16,6-5-1 16,1-12 2-16,-7-3 6 15,-1 0 5-15,1-9 2 16,-7-20 4-16,7-11 4 16,-11-5 10-16,-3-10 30 15,-7-8-33-15,-17-6 23 16,-7-2-8-16,0 2-33 0,0 7 23 15,-17 11-19-15,-18 8-1 16,-3 11 8-16,7 12-11 16,4 9-4-16,10 7 0 15,-4 4-9-15,-3 0 8 16,-3 26-3-16,-4 29 4 16,17 16-10-16,-3 15 13 15,17 5-3-15,0 1 0 16,0-10 8-16,31 1-12 15,20-11 4-15,1-9-13 16,-1-9 10-16,11-14-25 0,-3-11 12 16,6-11 8-1,4-13-5-15,-4-5 9 0,11 0 4 16,-11-21 0-16,0-18 7 16,-3-18-2-16,-3-12-5 15,-15-17 17-15,-16-10-13 16,-4-8 31-16,-17 1-24 15,-7 6-9-15,0 14 16 16,0 14-13-16,-21 23-2 16,4 19-3-16,3 15 11 15,7 12-17-15,-6 0 6 16,-11 22-24-16,-21 41 22 16,-7 24-3-16,15 10 5 15,16 3 0-15,21-1 9 16,0-7-8-16,58-9-1 0,18-11-23 15,10-18-51-15,3-20-120 16,1-20-181-16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30.1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643 717 540 0,'0'0'111'0,"0"0"-13"16,0 0 30-16,0 0 2 16,0 0 8-16,0 0-33 15,0 0 28-15,38 9-22 16,-38-26-47-16,0-18-28 16,0-5-23-16,-31-6 7 15,3-5 6-15,-23-4-23 16,-1-2 4-16,-16-1-7 15,2 5 4-15,-3-2 0 16,-3 4-4-16,3 5 0 16,11 9-1-16,6 6 10 0,15 8-9 15,16 12 0-15,14 2 2 16,7 9-13-16,0 0 11 16,0 0 0-16,0 0-4 15,0 0-16-15,0 5 19 16,0 30-8-16,0 8 9 15,0 5-13-15,0-6 13 16,0-1 0-16,0-4-5 16,0-8-1-16,7-3 6 15,-7-6-13-15,0-8-12 16,0-7 22-16,7-2-25 16,-7-3 28-16,0 0-1 15,0 0 10-15,7-12 4 16,-7-22-13-16,17-15 12 0,-3-8-19 15,6 0 7-15,11 6 0 16,-10 5 1-16,3 11 7 16,-17 13-8-16,7 8 0 15,-8 2 0-15,5 10-7 16,9 2 5-16,32 0 2 16,17 0-7-16,3 28-3 15,4 6 9-15,-11-3-74 16,-7 4-74-16,4-9-50 15,-17-15-96-15,-11-8-335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32.1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0 747 492 0,'0'0'190'0,"0"0"-93"16,0 0 34-16,0 0-27 0,0 0-9 16,0 0 13-1,31-52-50-15,-3 15-17 0,10-9 26 16,-1-14-36-16,15-17 14 16,-7-6-17-16,-14-7-14 15,-18 2 21-15,1 15-34 16,-14 10 22-16,0 23-11 15,0 14-7-15,-20 17 10 16,13 9-15-16,-10 0-4 16,3 3-1-16,-7 31-4 15,-10 14 9-15,7 19 0 16,17 12 8-16,7 5-10 0,0-1 2 16,0-7 0-16,0-15-8 15,17-12 8-15,-3-21 0 16,-7-14-4-16,7-8-12 15,-4-6 12-15,4 0 4 16,13-20 0-16,4-12 4 16,7-5 1-16,-7 9-5 15,-10 2 0-15,-8 11 11 16,5 7-16-16,-11 5 5 16,6 3-3-16,11 0-7 15,4 9-2-15,3 16 12 16,7 1-1-16,-11-3-19 15,11-5 15-15,-17-7-14 0,10-8 2 16,-7-3 15 0,-4 0-11-16,11 0 13 0,-17-18 0 15,-7-10 8-15,7-7-3 16,-14-4-5-16,10-7 0 16,-10-3 6-16,0-5-5 15,0 0-1-15,0 14 0 16,0 11 9-16,-17 17-4 15,10 10-5-15,-7 2-19 16,-10 2 18-16,10 39-14 16,-6 13 15-16,9 9 0 15,11 0 7-15,0-6-12 16,11-12 5-16,30-10 0 16,4-15-5-16,-8-14 8 0,15-6-3 15,-7 0 0-15,-1-29 10 16,8-8-6-16,-14-6-3 15,0 6-1-15,-18 6 7 16,-13 11-5-16,3 8-2 16,-3 8 0-16,-7 4 9 15,0 0-22-15,0 10-1 16,7 24 14-16,0 3-13 16,7-3 18-16,-7-11-5 15,3-4 0-15,4-14-24 16,-14 0 23-16,0-5-11 15,7 0 12-15,-7 0 0 16,0-10 11-16,0-14-11 16,0-2 0-16,-7 0 7 0,-17-5-11 15,-4 5 4-15,4 2 0 16,10 11-4-16,-6 8-1 16,3 5 3-16,3 0-9 15,-7 16 5-15,-3 22 0 16,10 5 6-16,7 2 0 15,7-5-6-15,0-3 11 16,14-8-6-16,31-9 1 16,-7-9 0-16,-4-5-12 15,11-6 11-15,-7 0 1 16,-7 0 10-16,-4-12-1 0,4-8-8 16,-10-8 3-1,-4 2 2-15,-3-3 10 0,-1 1-14 16,5 5-1-16,-18 6 12 15,6 8-8-15,-6 7-1 16,0 2-4-16,0 0-22 16,7 16 18-16,7 13-5 15,-7 3 9-15,3-4-8 16,4-5 15-16,-7-3-7 16,7-8 0-16,-4-4 8 15,4-3-13-15,-1-1 5 16,12-4 0-16,2 0 0 15,11-11 8-15,7-13-5 16,-8-1-3-16,-9 2 10 16,-4-3-9-16,-3 6-1 0,3 3 0 15,-11 6-5-15,1 5 5 16,-4 3 0-16,-3 3-5 16,14 0-37-16,-14 17 32 15,10 9-21-15,-10-3-10 16,0-1 35-16,0-7-21 15,0-4 26-15,-7-8 0 16,0-3 2-16,0 0 3 16,0 0-3-16,0-5 0 15,0-16 7-15,-7 3 0 16,-14-3-8-16,-3 0 5 16,3 7 2-16,4 6 4 0,-3 4-11 15,6 4 0-15,-10 0-5 16,3 29-2-16,-3 17 7 15,17 0 0-15,7-1 2 16,0-4-5-16,0-10 3 16,7-11-1-16,24-8-7 15,-4-12-1-15,-2 0 9 16,5 0 7-16,-2-26-3 16,-4-14 15-16,-10-7-10 15,6-9 9-15,-2-13 27 16,-5-5-20-16,-13-3 6 15,0-3-5-15,0 8-21 16,0 15 21-16,0 17-24 16,0 17-2-16,-7 17 16 0,1 6-14 15,6 0-4-15,0 26-10 16,0 24 9-16,0 17-2 16,0 11 5-16,13 1 0 15,18-4-3-15,4-9 11 16,9-15-15-16,8-16 7 15,3-13-87-15,-3-8-43 16,-1-8-140-16,-23-6-109 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34.9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91 216 570 0,'0'0'197'0,"0"0"-63"15,0 0-16-15,0 0-34 16,0 0 3-16,0 0-58 15,0 0 9-15,7-8-9 16,-7 8-23-16,0 0 8 16,0 0-14-16,0 0 0 15,0 2 19-15,0 7-15 16,0 3 7-16,0-1-2 16,-7 1 1-16,0-4-8 15,7 1-2-15,0 5 0 16,0-3-3-16,0 7 12 15,0-4-9-15,7 0 0 0,14 3 15 16,9-3-11-16,-2 4-4 16,3 2 0-16,0 0 1 15,-4 0 4-15,-3-3-5 16,-3 0 0-16,-4-3 11 16,-10 1-17-16,-7 2 6 15,0-2-5-15,0-2-3 16,0 5 4-16,-7-7 4 15,-24 0 4-15,-13-2 4 16,6-9 7-16,-7 0-15 0,0 0 0 16,11 0 4-1,3-14-4-15,0-7-17 0,17 5-51 16,8-8-82-16,6-4-67 16,0-12-134-16</inkml:trace>
  <inkml:trace contextRef="#ctx0" brushRef="#br0" timeOffset="97">91 216 470 0</inkml:trace>
  <inkml:trace contextRef="#ctx0" brushRef="#br0" timeOffset="162">91 216 470 0,'89'-206'162'0,"-75"204"-9"0,24-1-93 0,27 0-43 15,31 3-1-15,25 0-6 16,20 0-10-16,-17 0 0 0,-35 14-164 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36.1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34 816 0,'0'0'168'16,"0"0"-7"-16,0 0-25 16,0 0-54-16,0 0-14 15,0 0-57-15,21-34-11 16,-21 37 0-16,10 17 14 16,-10 9-14-16,0 5 0 15,0 3 13-15,0 2-11 16,-10 7-2-16,-4 0 0 0,0-3 1 15,14-6 8-15,0-8-9 16,0-9 0-16,0-11-19 16,0-4 17-16,21-5-29 15,3 0 31-15,4 0-10 16,16-3 23-16,-6-13-13 16,-7-8 0-16,-10 4 10 15,-4-3-4-15,-10 3-3 16,-7 6-3-16,0 0 25 15,0 5-19-15,0 7 14 16,0 2-5-16,0 0-9 16,0 0 11-16,0 0-17 0,0 0 0 15,0 27-13 1,-7 11 22-16,-10 5-9 0,10 0 0 16,7 3 8-16,0 5-11 15,7 0 3-15,31 2-58 16,13-11-151-16,-13-5-355 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36.9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0 118 217 0,'0'0'472'16,"0"0"-273"-16,0 0-81 15,0 0-17-15,0 0-4 16,0 0-56-16,38-114 5 16,7 111-43-16,-1 3-3 15,8 0 3-15,-7 0 9 16,-1 3-12-16,-6 17 0 0,0-3 3 15,-4 6-14-15,-9 2 11 16,-12-2-6-16,-13 6-1 16,0-3-25-16,-38 2 10 15,-20-4 1-15,0-11-16 16,6-4 32-16,21-6-5 16,17 0 10-16,14-3-5 15,0 0 10-15,0 0-5 16,0 0 0-16,0 0-4 15,7 0-2-15,24 0 5 16,-10 0 1-16,17 0 7 16,-11 0 1-16,11 8-8 0,-7 9 0 15,-4 7 0 1,-3-2-12-16,-17 1 12 0,-7 0-9 16,0-3 3-16,-31-6 4 15,-27 0 2-15,-1-4 2 16,1-8 7-16,13 1-18 15,1-3-2-15,6 3-59 16,7-3-80-16,10 0-261 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37.6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20 100 465 0,'0'0'217'0,"0"0"-37"16,0 0-50-16,0 0-19 15,0 0-36-15,0 0-57 0,24-94 34 16,14 94-43-16,14 0-1 16,-8 0-3-16,1 9-5 15,-17 13 0-15,3 6 0 16,-18 4 8-16,-6 5-9 16,-7 3 1-16,0 3 0 15,-51 2 3-15,-15-4 1 16,1-7 0-16,3-11 3 15,24-9 3-15,18-8 0 16,20-3-10-16,0-3 2 16,0 0 23-16,13 0-3 0,63 0 21 15,34 0-1 1,31-7-34-16,0 0 5 0,-7 7-13 16,-31 0-16-16,-6 0-92 15,-22 0-293-15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1:53.99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0 712 488 0,'0'0'73'15,"0"0"-3"-15,0 0 1 16,0 0-6-16,0 0-26 16,0 0-6-16,0 9 48 15,18-9 21-15,2-9 16 16,11-22-42-16,21-15-41 15,-1-11 2-15,8-8-26 16,-8-16-10-16,-6-5 18 16,-7 1-13-16,-17 8-2 15,-21 19 31-15,0 21-24 16,0 20 23-16,0 12-10 16,0 5-24-16,-14 0-2 15,-7 15-15-15,-10 24 17 0,0 15 0 16,11 12 11-1,-4 5-11-15,17 4 0 0,7 2 0 16,0-6-3-16,0-10 3 16,0-16-10-16,17-13 7 15,3-16-20-15,5-7 21 16,2-9-4-16,11 0 6 16,0 0 5-16,6-17 1 15,8-15-5-15,-7-2 1 16,6 3 6-16,-13 7-8 15,-17 11 0-15,3 8 1 16,-17 5-11-16,6 0 5 0,8 2-7 16,3 21 12-16,7 2-20 15,-3-2 10-15,3-3-5 16,-11-2 6-16,4-10 5 16,-10-6 1-16,0-2 3 15,-7 0 1-15,10 0 6 16,3-19-2-16,4-10-5 15,-10-2 6-15,0-6-5 16,-4-3 2-16,-3-3-2 16,-7 5 4-16,0 4 0 15,0 9 9-15,-7 13-14 16,-10 6 5-16,3 6-13 16,-10 0-8-16,11 12 12 15,-8 26-3-15,4 13 10 16,17 3-3-16,0-3 0 0,0-2-12 15,24-12 10-15,20-11-18 16,-16-12 19-16,17-11-4 16,-1-3-2-16,1 0 5 15,7-11 2-15,16-21 0 16,-2-5 1-16,9-3 2 16,-16-1-3-16,-8 7 7 15,-6 9-1-15,-14 4 2 16,-17 10-8-16,-7 11 0 15,0 0-8-15,6 0-2 16,-2 9-4-16,-4 17 10 16,-1 0 1-16,1-5 1 0,0-2 2 15,0-8-18-15,-7-5 17 16,10-6-15-16,-10 0 16 16,0 0 7-16,0 0-4 15,0-12 17-15,0-13-20 16,-10-4 0-16,-11-3 4 15,-3 1 1-15,-3 5 0 16,-4 3 17-16,3 6-9 16,-3 11 8-16,7 6-21 15,-3 0-5-15,3 20-2 16,3 26-2-16,7 11 9 16,4 4 0-16,10-4 3 15,0-8-7-15,31-13 4 0,0-10-11 16,3-10 10-1,-3-12-21-15,0-4 22 0,-3 0-4 16,-4-4 11-16,-4-29 4 16,11-7-2-16,-10-3-8 15,10-3 20-15,-17 5-19 16,3 11 17-16,-17 13 5 16,0 8-21-16,0 9 19 15,0 0-22-15,0 0-22 16,0 9 16-16,0 22-7 15,21 4 13-15,-8-1 1 16,18-3 9-16,7-8-16 0,0-9 6 16,-4-8-11-1,11-6 7-15,-7 0-2 0,7 0 6 16,-1-20 3-16,8-9 8 16,-14 1-10-16,-1-7 3 15,-9 2-3-15,3-5 9 16,-4 6-6-16,-3 10-4 15,-3 13 0-15,3 9-7 16,-3 0 6-16,3 9-17 16,-4 23 7-16,-2 2 7 15,-5 3-11-15,-13-9 4 16,7-5 2-16,-7-9-5 16,0-8 9-16,0-6 5 15,0 0 0-15,0 0 10 16,0 0-10-16,0-11 11 0,-7-12-10 15,-24-7 8 1,11 5-6-16,-4-3-1 0,-4 5 1 16,4 9 17-16,10 2-17 15,1 12-3-15,-4 0-1 16,10 5-34-16,-14 36 31 16,-3 10 3-16,3 4 2 15,4-6-4-15,17-3 3 16,0-16-13-16,0-7 2 15,10-11-13-15,11-10 21 16,3-2 1-16,4 0 2 16,3-9 14-16,-4-24-11 0,11-10 24 15,-7-8 1-15,-11-12 3 16,-2-6 11-16,-5-6-20 16,-13-8-4-16,0 4 18 15,0 4-30-15,0 16 6 16,0 13 4-16,-13 20-14 15,-5 15 16-15,12 7-18 16,-1 4 1-16,0 15-4 16,-10 37-29-16,3 25 32 15,7 11 0-15,7 1 10 16,0-6-12-16,14-6 2 16,48-16-9-16,24-22-30 15,20-28-148-15,11-11-335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38.3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0 206 546 0,'0'0'241'0,"0"0"-74"0,0 0-24 16,0 0-29-16,0 0-9 16,0 0-46-16,58-121 4 15,-34 101-9-15,-3 1-47 16,0 1 30-16,-4 4-19 15,-10 6-18-15,-7 4 31 16,0 2-25-16,0 2-2 16,0 0-4-16,0 0 3 15,0 0-15-15,0 0 12 16,0 8 0-16,0 18-9 16,0 5 12-16,0 7-3 15,0 2 0-15,0 3 16 16,0-6-17-16,0 3 1 0,0-3 0 15,20-3-6-15,4-8 8 16,-3-3-2-16,-4-9 0 16,-3-5 15-16,-7-4-17 15,-7-5 2-15,0 0 0 16,0 0-11-16,0 0 8 16,-38 0 3-16,4 0-12 15,-4 0 31-15,14 0-16 16,17 0-3-16,7 0 2 15,0 0-7-15,0 0 6 16,14 0-2-16,54-2-5 16,29-1-24-16,30 3-28 15,-10 0-60-15,-7 0-164 0,-42 3-204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39.1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1115 747 0,'0'0'168'16,"0"0"-17"-16,0 0-47 16,0 0-17-16,0 0-17 15,0 0-63-15,0-31 23 16,14 31-30-16,30 0 12 16,39-7 1-16,13 2-13 15,14-1 2-15,-14 1-2 16,-6-1 11-16,-15 1-11 15,-23-1 0-15,-18 0 9 0,-23 1 5 16,-4-7-13-16,-7-3 12 16,0-4-4-16,-7-6-4 15,-24-2-5-15,-21 7 0 16,14 0 7-16,1 3-10 16,-8 2 3-16,17 1 0 15,-3 3-4-15,18 2 11 16,-1 4-7-16,14 2 0 15,0 3 12-15,0 0-26 16,27 0 14-16,49 0 0 16,34 20-16-16,10 2 24 15,-23 4-8-15,-18 0 0 16,-28-1 9-16,-13-1-14 0,-14-1 5 16,-10-4 0-16,-7 4 3 15,-7-2 5-15,0-5-8 16,-7 2 0-16,-45 3 8 15,-16-8-9-15,9 2 1 16,-6-1-67-16,20 0-76 16,21 3-179-16,24-3-177 15</inkml:trace>
  <inkml:trace contextRef="#ctx0" brushRef="#br0" timeOffset="1555">1320 964 740 0,'0'0'177'0,"0"0"-70"0,0 0 32 16,41-146-52-16,-23 118-49 16,-5 4 23-16,11 10-54 15,-10 5 17-15,7 9-24 16,10 0 14-16,7 0-23 15,6 32 9-15,-16 8-10 16,-11 3-1-16,-10 8 1 16,-7-2 8-16,0-1-7 15,0 1 16-15,-31-9-17 0,10-12 10 16,4-7-9 0,10-12 7-16,7-9-34 0,0 0 36 15,0 0 24-15,24-32-21 16,11-12 10-16,20 2-13 15,-14-9 0-15,4-1 27 16,-1 7-27-16,-13-1 13 16,-10 9-9-16,-4 8 5 15,-10 14 0-15,-7 10-9 16,0 5-3-16,0 0-4 16,0 17-23-16,7 15 30 15,0 2-2-15,0 0 10 16,3-2-12-16,-3-4 4 0,7-8 0 15,-8-5-7-15,1-10 6 16,-7-5 1-16,7 0 0 16,10 0 2-16,-3 0-9 15,17-10 7-15,-3-14 0 16,3-2 0-16,-11 1 11 16,4-4-11-16,-17 0 0 15,7 4 8-15,-4 8-1 16,-10 5-4-16,0 7-3 15,0 5 3-15,0 0-3 16,0 0-12-16,0 28 1 16,0 5 11-16,-24 5-4 0,24-1 4 15,0-5 0 1,0-3 1-16,0-7 12 0,0-5-13 16,24-2 0-16,-3-7 4 15,10-8-4-15,-4 0 0 16,4 0 0-16,-3 0 7 15,3-14 6-15,0-12-13 16,-11-5 0-16,4-1 6 16,-3-5-2-16,3-5-2 15,-3 0-2-15,3 3 12 16,-4 2-2-16,-6 11-7 16,-7 4-3-16,3 10 8 15,-10 3-7-15,0 7-1 16,0 2 0-16,7 0-4 15,-7 0 11-15,0 0-8 0,0 0 1 16,0 0 0 0,0 0-8-16,0 0 8 0,0 0 0 15,0 0 0-15,0 0 12 16,0 0-13-16,0 0 1 16,0 0 0-16,0 0-5 15,0 0 5-15,0 0 0 16,0 0-2-16,0 0-2 15,0 5 1-15,0 13 3 16,0 8 0-16,-7-1-2 0,7 3 2 16,0 2 0-1,0 1-1-15,0 1 16 0,0 2-15 16,0-3 0-16,0-5 1 16,7-8-13-16,14-5 12 15,10-4 0-15,-4-6-4 16,18-3 18-16,0 0-11 15,17 0-3-15,-4-23 4 16,7-11-2-16,-6-7-1 16,-4-10-1-16,-4-15 2 15,-6-14 12-15,0-11-6 16,-18-4-8-16,-13 1 3 16,-4 9 9-16,-10 7-4 15,0 7-8-15,0 14 1 16,-17 10 14-16,-4 11-12 0,-3 13-3 15,4 11-5-15,-11 12-14 16,-14 0 13-16,-13 25 6 16,-1 30-2-16,1 19 14 15,20 12-12-15,24 6 0 16,14 8 0-16,0 6-8 16,7-2 8-16,38-6 0 15,13-10-6-15,1-18 15 16,9-19-18-16,-2-16 9 15,-8-19 0-15,1-10-13 16,9-6 19-16,-9-11-6 16,6-29 2-16,4-17 14 15,-17-15-15-15,6-14-1 16,-13-17 0-16,-21-5 18 0,-10-3-10 16,-14 2-2-16,0 9-6 15,-7 17 16-15,-24 17-16 16,-7 26 0-16,17 20 0 15,-10 20-19-15,4 3 7 16,-18 49 12-16,-6 21-1 16,6 19 12-16,21 8-11 15,24 4 0-15,0 4 1 16,17-3-13-16,24-7-8 16,28-12-19-16,3-18-85 15,11-16-126-15,-8-16-115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41.9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0 271 700 0,'0'0'145'16,"0"0"-50"-16,0 0 11 0,0 0-58 16,0 0 0-16,217-14 10 15,-128 11-29-15,8-2 21 16,13-1-31-16,7 0-2 15,23 3 19-15,1-3-30 16,-6 1 4-16,-15-1-6 16,-41 3 7-16,-34-3-6 15,-28 6-5-15,-10 0 0 16,-7-5 23-16,0-10-16 16,-7-1 0-16,-31-8-7 15,-7 0 12-15,-13 3-19 16,-4 1 7-16,4-1 0 0,-8 1 0 15,15 6 2-15,-1 3-2 16,14 1 0-16,7 5 9 16,18 3-17-16,13 2 8 15,0 0-3-15,0 5-12 16,65 25 15-16,24 3 0 16,38 5 0-16,8-1 6 15,-12-3-3-15,-19 0-3 16,-22-2 0-16,-30-10-6 15,-21-4 12-15,-31-2-6 16,0 2 0-16,-18 2 7 16,-68 6-13-16,-20-4 6 15,-25 2-35-15,11-4-84 0,30 0-107 16,32 3-74-16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42.6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127 361 473 0,'0'0'280'16,"0"0"-155"-16,0 0 10 15,0 0-67-15,0 0 26 16,0 0-21-16,-127-87-44 0,202 87-6 16,36 0-17-16,54 0-5 15,10 0 12-15,11 0-1 16,-21 0-9-16,-35 0 0 15,-33 0 6-15,-22 0 9 16,-30-5-12-16,-7-7 5 16,-25-1 31-16,-13-8-20 15,0-5 14-15,0-5-24 16,-20-3 1-16,-42 2-15 16,-3 4 2-16,-11 5 0 0,-3 5-2 15,3 8 11 1,11 0-9-16,13 5 0 0,15-1 4 15,12 6-6-15,19 0 2 16,6 0 0-16,0 0-9 16,31 21 10-16,34 13-1 15,31 0 0-15,18 3 7 16,-4-6-8-16,-14-2 1 16,-14-2 0-16,-16-9-2 15,-28 0 12-15,-25-1-10 16,-6 1 0-16,-7-1 4 15,-20 9-16-15,-63 3 12 16,-27 1-8-16,-3 4-7 16,16-1-178-16,32-3-126 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43.4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75 331 613 0,'0'0'197'0,"0"0"-68"16,0 0-43-16,0 0 21 16,0 0-40-16,0 0-44 0,-75-55 23 15,75 55-35 1,0 0 11-16,0 0 5 0,0 0-21 16,51 0 11-16,45 0-11 15,52-2 0-15,31-6 11 16,-7-5-17-16,-17 2 0 15,-38 4 14-15,-21-9-7 16,-27 2 14-16,-18-3-14 16,-13 0 1-16,-17 0 9 15,-14 3-12-15,-7-4 5 16,0 0 7-16,-7 2-5 16,-31-4-17-16,-21 3 5 0,-23 3 0 15,-14 2-4 1,-7 2 9-16,13 0-5 0,25 7 0 15,27 1 12-15,24 2-12 16,14 0 0-16,0 0 0 16,0 0-14-16,45 5 6 15,20 15 8-15,18 0 1 16,-18 0 13-16,-3-3-13 16,-21 1-1-16,-3-2 0 15,0 2-6-15,-17 2 8 16,-4 0-2-16,-4 0 0 15,-13 5 5-15,0 9-10 16,-37 1 5-16,-42 8-44 16,-28-3-150-16,-17-3-333 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44.3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58 232 481 0,'0'0'133'0,"0"0"-25"16,0 0 3-16,0 0-19 15,0 0-2-15,0 0-29 16,-58-6-9-16,58 6-5 16,34-5-41-16,42-1 13 15,27 3 0-15,24 0-16 0,21 3 21 16,13 0-15-16,-2-3-7 15,-29 3 19-15,-23-6-17 16,-28 1 13-16,-27 2 16 16,-21-3-26-16,-18 4 30 15,-6-4-17-15,-7-6 10 16,0 1 9-16,0-7-32 16,0 5-7-16,0-4 0 15,-14 5-1-15,-13-3-7 16,-4 1 8-16,-14-3 0 15,1 3-5-15,-15-1 13 16,8 4-8-16,6 5 0 16,21 3 8-16,17 3-5 15,7 0-3-15,0 0 0 0,0 0-10 16,45 15 11-16,20 2-1 16,11 5 1-16,-1-1 9 15,-16-4-5-15,-8 0-5 16,-6-2 0-16,-18 2-3 15,-3-3 12-15,-17 3-9 16,-7 3 0-16,0 6 0 16,-65 11-10-16,-62 12 3 15,-59 5-32-15,-51 1-275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27.3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843 0 403 0,'0'0'407'16,"0"0"-296"-16,0 0 11 0,0 0 34 15,0 0-52-15,0 0-44 16,0 0-7-16,0 0-24 16,0 0 1-16,0-14 6 15,0 14-22-15,0 0 13 16,0 0-13-16,0 18-13 16,-35 13 27-16,-27 9-20 15,-10 6 8-15,-3 3-3 16,-5 1-8-16,-2 3 1 15,6-5-3-15,11-2-3 16,7-3 4-16,6-9-2 16,14-2-2-16,7-9 1 0,11-9 6 15,13-8-5-15,7-4-2 16,0-2 0-16,0 0 7 16,0 0-4-16,0-6 0 15,0-19-3-15,0-1 3 16,0-8 5-16,0-3-8 15,0-1 3-15,0 4-2 16,0 9 1-16,-11 4-2 16,5 13 3-16,6 2 3 15,0 6-9-15,-7 0 3 16,7 0-1-16,0 0-3 16,-7 0-4-16,7 0 4 15,-14 9-1-15,-3 13 5 16,3 13-1-16,7 1 1 15,0 2 0-15,7 3-6 0,0-7 2 16,0-3 2 0,21-5 2-16,17-9-3 0,6-6 0 15,8-9 3-15,6-2 0 16,1 0 0-16,10 0-5 16,-18-16-29-16,-13-2-32 15,-24 2-36-15,-14 7-55 16,0 9-115-16,0 0-161 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28.5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 55 690 0,'0'0'136'15,"0"0"8"-15,0 0 9 16,0 0-35-16,0 0-19 15,0 0-30-15,-51-51-30 16,51 51 7-16,0 0-38 16,0 0 1-16,0 0-8 15,0 0-1-15,0 8 0 16,24 21-3-16,3 13 8 16,11 7 1-16,14 3 0 15,6 2-6-15,4 1 5 0,3-7 4 16,-6-7-7-1,3 3-2-15,-11-10 4 0,-6 1-8 16,-11-3 4-16,-3-7 0 16,-17-5 0-16,10-2 6 15,-10-7-6-15,-7-2 0 16,0-4 0-16,-7-2-2 16,0 0 5-16,0 0-3 15,0-3 0-15,0 0 6 16,0 0-3-16,0 0 2 15,0 0-1-15,-7 0 21 16,-21 0-17-16,-9-3-3 16,-1-12 3-16,0 7 0 15,4-4-12-15,-4 4 4 0,0 0 0 16,24 2 0-16,-3 3 3 16,3-1-3-16,14 2 0 15,0-1 3 1,0 3-1-16,0 0-2 0,0 0 0 15,0-2 0-15,0 2 2 16,0 0-2-16,0 0 0 16,0 0 9-16,-7 0-12 15,7 0 3-15,0 0 0 16,0 0-5-16,0 0 5 16,0 0-1-16,0 0-1 15,0 0-16-15,0 0 16 16,0 14-8-16,7 8 10 0,24 4-2 15,4 0 6-15,2-1-4 16,8-1 0-16,0-4 6 16,-7-3-7-16,-1-5 1 15,-2-4 0-15,-4-8 0 16,7 0 8-16,6 0-8 16,-6-6 0-16,-4-16 8 15,4-7-3-15,-7-5-5 16,-10-7 1-16,10-1 2 15,-11-1-1-15,-13 5-2 16,-7 4 0-16,0 9-26 16,-34 5-117-16,-35 8-302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32.4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9 414 819 0,'0'0'86'16,"0"0"13"-16,0 0 25 16,0 0-28-16,0 0-5 15,0 0-44-15,0 0-17 16,-14-89 2-16,14 74-26 16,7 4 6-16,13 2-12 15,-13 9 0-15,4 0-13 16,2 0 13-16,1 0 0 0,0 15-4 15,-4 7 2-15,-3 7-5 16,-7 2 3-16,0 1 4 16,0-1-6-16,0-8-4 15,0-5-5-15,0-7 9 16,0-6-19-16,0-1 21 16,0-4 2-16,0 0 2 15,0 0 5-15,21-13-2 16,16-20-1-16,1-5-1 15,7 7 6-15,-24 6-8 16,3 10 1-16,-17 12 0 16,-7 3-3-16,6 0 3 0,-6 0-11 15,7 3 1 1,-7 20 4-16,7 8 4 0,-7 3-1 16,0 2 3-16,0-9 4 15,0-3-4-15,7-4-11 16,3-6-72-16,-10-10-66 15,7 1 21-15,0-5-39 16,14 0-19-16,17-18 78 16,-1-14-190-16,1-1 298 15,-10 1 117-15,-11 9 12 16,-3 9 5-16,-14 6 24 16,0 3-46-16,0 1-21 15,0 4-35-15,0 0-2 16,0 0 1-16,0 0-29 15,0 0 10-15,0 0-17 0,0 0-15 16,7 0-1-16,-7 0 9 16,13 14-12-16,-2 1 2 15,-4-7 7-15,-1 0-11 16,8-2 3-16,-7-3-1 16,3 0 10-16,4-3-10 15,0 0 0-15,10 0-1 16,3 0 4-16,4 0 3 15,-3-9-5-15,-11-5 4 16,-10 2-3-16,0 1 4 0,-7 5-6 16,0 6 24-1,0 0-9-15,0 0-1 0,0 0-14 16,0 0-16-16,0 6 16 16,0 14 0-16,0 3 0 15,0 0-3-15,0-7 10 16,0 2-14-16,7-10 0 15,17 1-29-15,3-9 25 16,11 0-2-16,7 0 13 16,-1-22 2-16,1-7 7 15,-7-5-6-15,-17-5 4 16,3-9 8-16,-17-3 24 16,-7-3-18-16,0 3 14 15,0 5 11-15,0 15-21 16,-24 10 12-16,10 13-23 15,-7 8-11-15,11 0-6 16,-4 3 2-16,0 30 1 0,-10 17 2 16,4 1 7-16,20 3-13 15,0-5 4-15,0-7-25 16,20-9 1-16,18-11-30 16,7-10 20-16,13-12 20 15,4 0-13-15,3-12 25 16,-6-19 0-16,-8-7 2 15,-13-4 0-15,-7-7 4 16,-17-2-4-16,-7-7 21 16,-7 0-11-16,0 10 24 0,-14 14-9 15,-24 14-4 1,-13 20 3-16,6 0-16 0,-7 46-5 16,1 17 1-16,20 14 5 15,10 0-6-15,14-2-3 16,7-10 8-16,0-7-9 15,21-13 6-15,24-10-10 16,6-14-22-16,1-13-176 16,-14-8-492-16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37.9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 21 711 0,'0'0'161'16,"0"0"-88"-16,0 0 60 15,0 0-41-15,0 0-25 16,0 0-7-16,0 0-41 0,0 0 5 16,73-20-12-1,-29 20-10-15,1 0 13 0,0 0-15 16,-14 3 0-16,-11 17 4 15,4 4 6-15,-17 3-10 16,-7 11 0-16,0 2 4 16,-7 9 14-16,-44 2-18 15,-25 0 1-15,1-5 4 16,9-9 2-16,15-13-4 16,30-10-3-16,4-12 13 15,17-2-1-15,0 0-11 16,0 0 15-16,0 0 3 15,31 0-11-15,27-14 3 16,18-7 1-16,27-1-5 16,0 0-3-16,0 4-4 0,-20 1-7 15,-1 6-39-15,-3 4-146 16,-10-1-158-16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0:07.7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35 564 480 0,'0'0'133'16,"0"0"-22"-16,0 0-35 15,0 0 37-15,-28-169-6 16,21 149-29-16,7 8-20 16,0 3-16-16,0 6 6 15,0 1-17-15,0 2-14 16,0 0-12-16,0 0-5 16,0 5-13-16,0 26 1 15,0 13 9-15,0 7 3 0,0 0 0 16,7 0 2-16,7-7-1 15,-7-7 0-15,7-5-1 16,-4-12 0-16,-3-4-3 16,0-7-3-16,-7-5-12 15,0-4 18-15,0 0 8 16,0 0 0-16,0-31 3 16,-7-16-7-16,0-10 2 15,7-14-1-15,0-7-2 16,0 3-3-16,0 12 10 15,0 12-6-15,0 19-4 16,0 19 5-16,0 8-1 16,0 5-8-16,0 0 2 15,0 0-15-15,7 5 8 16,44 29-10-16,15 14 19 0,16 12 0 16,-6 9-10-16,-11-3 8 15,-27 0-16-15,-10-9-10 16,-22-8 20-16,-6-9-10 15,0-9 1-15,-13-8 1 16,-32-8-19-16,0-13 22 16,-6-2-22-16,-1 0 5 15,21 0 25-15,4 0-6 16,3 0 11-16,17 0-2 16,0 0 6-16,7 0-1 15,0 0-3-15,0 0-9 16,0 0-13-16,0 0-11 0,0 0 30 15,45-6-3 1,6-8 12-16,25-8-6 0,-4-2 2 16,11-5-1-16,-1-2 14 15,-17 0-10-15,-13 2 16 16,-21 1-4-16,-17 5-4 16,-7 3 30-16,-7 6-8 15,0 5-8-15,0 3 12 16,0 3-37-16,0 3-2 15,-7 0-4-15,-7 0 4 16,-10 6 3-16,-4 20-3 16,4 11-1-16,10 0-3 0,8 3 2 15,6-2-12-15,0-6-4 16,0-7-13-16,20-3 19 16,32-10-10-16,10-6 14 15,3-6 4-15,18 0 4 16,-4-26 2-16,-4-11 1 15,-3-9 1-15,-10-5 2 16,-17-7-3-16,-17-8-3 16,3 4 29-16,-25-2-1 15,-6 8 7-15,0 8 0 16,0 15-3-16,-6 8 4 16,-8 11-20-16,-3 4-16 15,3 10 0-15,7 0-5 16,-7 4-2-16,-10 36 0 15,4 20 14-15,-5 14-15 0,5 5 8 16,9 2-14-16,11-3 1 16,0-10-24-16,25-11 23 15,12-14-14-15,1-14-31 16,-10-15 24-16,3-14-2 16,6 0 30-16,-2-9-3 15,3-25 16-15,6-6-6 16,-6-5 0-16,-10-1 5 15,-11-3 3-15,-10 3 4 16,-7 12 17-16,0 8 15 16,0 13-20-16,0 9 2 15,0 4-22-15,-7 0-4 0,0 14-17 16,-10 26 17-16,10 9 1 16,7 3-1-16,0-10-3 15,0-2-7-15,38-9-4 16,13-8-11-16,1-8 19 15,6-15 0-15,4 0 1 16,4-6 1-16,-8-23 8 16,-6-8-1-16,-15-8-3 15,-12-7 6-15,-19-8 8 16,-6-8 19-16,0-1 5 16,-6 3 9-16,-19 9-21 15,19 20 8-15,-1 15-8 16,0 15-11-16,7 7 2 0,0 0-17 15,-10 35-25-15,3 28 24 16,0 25 1-16,-7 4 2 16,7-4-2-16,7-11-21 15,0-11-41-15,0-20-28 16,0-18 14-16,0-13-4 16,14-12-43-16,-14-3-32 15,0-6-73-15,0-23-206 16</inkml:trace>
  <inkml:trace contextRef="#ctx0" brushRef="#br0" timeOffset="346">1644 556 157 0,'0'0'118'15,"0"0"-23"-15,0 0-28 0,0 0-2 16,0 0-65-16,0 0 19 16,7-21-12-16,62 21 24 15,20 3 2-15,-3 2-7 16,-4-5-2-16,-16 0-2 15,-4 0 16-15,-11 0-7 16,1-8 38-16,-21-16 8 16,-11 2-27-16,-6-4 15 15,-14 0-18-15,0 3-3 16,0 4-6-16,-34 7-28 16,-4 9 13-16,-7 3-22 15,7 3 2-15,-6 37 1 16,6 17-4-16,10 12 0 15,28 0 0-15,0-4 2 0,28-10-1 16,23-15-1-16,11-16-3 16,4-9 2-16,-1-15-16 15,18 0-25-15,-8-17-52 16,-9-14-99-16,-29-7-148 16</inkml:trace>
  <inkml:trace contextRef="#ctx0" brushRef="#br0" timeOffset="3241">3432 426 449 0,'0'0'118'0,"0"0"-1"0,0 0-12 16,0 0-38-16,0 0-18 15,0 0-21-15,-45-72-13 16,21 72-15-16,3 21 1 16,-9 15-2-16,9 11 3 15,4 1 0-15,3 6-2 16,14-8 1-16,0-3-5 16,14-9 4-16,24-11 0 15,13-9 0-15,8-8 3 0,2-6 3 16,-2 0-5-1,6-20 2-15,11-11 9 0,-11-9-9 16,-3-3 3-16,-21 2 9 16,-3 1-6-16,-7 14 13 15,-17 9-9-15,-7 12-13 16,-7 5 4-16,0 0-4 16,10 0-5-16,-3 0-6 15,7 5-1-15,-1 16 8 16,-6-4-5-16,4-3-22 15,-11-5 18-15,7-3-12 16,-1-3 25-16,-6-3-4 0,0 0 8 16,0 0 3-1,0 0 6-15,0 0-1 0,0-15 16 16,0-2-6-16,0-4 2 16,0 4 15-1,-13 1-31-15,2 3 21 0,4 8-10 16,-6 5-19-16,-1 0-5 15,-10 0-1-15,3 12 6 16,-17 27 0-16,7 11-6 16,-3 4 2-16,17 3-1 15,10-8-36-15,7-6 16 16,0-12-4-16,14-8 6 16,24-9 11-16,-1-14 4 15,-6 0 8-15,-3-4 2 16,-4-20 2-16,-10-14 6 0,-1-5-6 15,-13-8 33-15,0-6-14 16,0-6 8-16,0 5 8 16,-6 10-15-16,-15 13-5 15,-3 16 6-15,3 13-20 16,14 6-5-16,-17 0-3 16,4 8-1-16,-4 33 3 15,10 10 1-15,14 6-20 16,0 0 16-16,0-5-10 15,27-12 7-15,18-11 2 16,0-9-13-16,-1-12 16 16,1-8-4-16,0 0 6 15,-7 0 0-15,6-10 3 0,-6-14 1 16,-17-5-1-16,3-2 3 16,-10-4 3-16,-7 10-7 15,-1 2 6-15,-6 12 15 16,0 5-19-16,0 3-2 15,0 3-2-15,0 0-19 16,0 9 5-16,0 16 11 16,0 9 3-16,0 1-2 15,7-1 3-15,4-6-1 16,-5-4 0-16,1-8-2 16,7-3 0-16,-7-8-3 15,0-5 5-15,10 0 0 16,-3 0 0-16,10-11 8 15,-3-12-3-15,9-3-2 0,-16-3 2 16,17 1-5-16,-17 2 1 16,0 6 2-16,-1 8-1 15,-2 7-2-15,-4 5 0 16,-7 0-6-16,13 0-9 16,-6 25 8-16,0 10 4 15,10-4-3-15,-10-2-1 16,0-9 6-16,0-6-10 15,0-6-24-15,-7-8 25 16,10 0 0-16,-3 0 10 0,7 0 2 16,-7-14 2-1,17-12-4-15,-4 1 0 0,4-1 9 16,-3 4-8-16,-14 10 1 16,0 6-2-16,0 4 0 15,3 2-4-15,4 0-6 16,-1 2 6-16,18 21-2 15,-10 0 5-15,10 0-5 16,0-3 2-16,3-6-1 16,4-4-21-16,7-8 26 15,-7-2-2-15,0 0 7 16,-18 0-9-16,4-9 8 16,-10-11-3-16,-7-3 11 15,0 0-5-15,-7-5 34 16,0 8 3-16,0 2-14 0,0 8 17 15,0 2-17-15,0 7-12 16,0 1 1-16,0 0-19 16,0 9-16-16,0 27 11 15,0 16 5-15,0 5 3 16,0 8-3-16,0 4 0 16,0 2 1-16,0 4 2 15,0-12-3-15,0-12 0 16,0-13 3-16,0-19-6 15,0-10 3-15,0-9 0 16,0 0 11-16,0-3-3 16,0-36 17-16,0-22-10 0,0-13-15 15,7-9 15 1,17 0-13-16,-24-3-1 0,7 1 8 16,-7 7-6-16,0 12-3 15,0 18 0-15,0 22 6 16,6 18-8-16,-6 5 2 15,14 3-16-15,17 0 10 16,7 8-13-16,14 18 18 16,-15 8-12-16,-9 10-5 15,-21 4 4-15,-7 6-4 16,0-3-6-16,-35-4 15 16,-16-11-13-16,-11-4-19 15,3-15 28-15,22-5 12 0,9-4 1 16,21-8 0-1,-3 0 1-15,10 0 13 0,0 0-12 16,0-6 2-16,17-16-4 16,35-13-4-16,20-1 2 15,24-5 2-15,0-2 0 16,1 3-1-16,-15 2 1 16,-23 5 0-16,-4-5 1 15,-21 1 7-15,-3-3-6 16,-17 1 1-16,3-5 0 15,-17 5 26-15,0 1-17 16,0 7 10-16,-10 5 2 16,-18 9-17-16,4 5 8 0,-3 6-15 15,2 6 0-15,-2 0-9 16,3 21 2-16,-7 27 7 16,17 19-2-16,0 10 5 15,14 0-9-15,0-3 6 16,7-8-9-16,31-12 2 15,0-14-18-15,14-12 11 16,-8-10-8-16,1-18-1 16,-4 0 19-16,4 0 4 15,0-21 1-15,-8-13 5 16,1-11-3-16,-7-1-3 16,-17-11 13-16,0 0-4 15,-14 4 21-15,0 5-15 16,0 17 10-16,0 8 2 0,-7 14-8 15,0 7-6-15,0 2-13 16,7 0-19-16,-7 25 18 16,7 15-2-16,0 8 1 15,0 2-1-15,0-1-4 16,7-5-4-16,27-8-3 16,11-11-24-16,0-11 16 15,17-11 1-15,-4-3 21 16,1 0-5-16,-8-23 10 15,-6-11-4-15,0-9 1 16,-14-6 0-16,-11-8 10 16,-6-6 0-16,3-6 7 0,-10 2 10 15,-7-6-20 1,0 11 15-16,0 10 1 0,0 16-10 16,0 16 21-16,0 11-13 15,0 6-15-15,0 3-8 16,0 0-15-16,0 28-1 15,-7 24 9-15,-10 20 14 16,17 2-7-16,-7 3 0 16,7 0-7-16,0-5-15 15,0-9-39-15,0-14 6 16,0-13-15-16,24-13-72 16,-10-14-43-16,0-9-67 15,-14 0-213-15</inkml:trace>
  <inkml:trace contextRef="#ctx0" brushRef="#br0" timeOffset="3639">6461 318 244 0,'0'0'141'0,"0"0"-39"16,0 0-36-16,0 0-54 16,0 0-10-16,0 0 11 15,114-12 8-15,-49 12-9 16,0 0 7-16,4 0-5 15,-17 0-7-15,-1 0 10 16,-13 0-13-16,0 0 14 0,-24 0 15 16,-1 0 18-1,-6-3 20-15,-7-12 8 0,0 1-25 16,0-3-8-16,-7-5-29 16,-13 4 8-16,-11 1-3 15,0 5-11-15,10 6 15 16,7 6-8-16,-10 0-16 15,11 4-4-15,-11 31-3 16,3 8 5-16,0 13-1 16,21 1 8-16,0 0-7 15,0-2 0-15,14-9 0 16,14-9-4-16,9-11 4 16,1-10-10-16,14-10 9 15,6-6-23-15,4 0-25 16,-3-14-79-16,-22-26-175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1:57.6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0 692 525 0,'0'0'132'16,"0"0"17"-16,0 0-44 15,0 0-4-15,0 0-20 16,0 0-22-16,0-94 2 16,0 94-42-16,0 0-13 15,0 0-6-15,0 25-4 16,7 8 4-16,14 5 12 15,-11 6-11-15,4 1 11 16,-7 7-10-16,0-4-2 16,0-4 7-16,3-13 2 0,-3-14-6 15,0-12-3-15,0-5 0 16,6 0 5-16,4-22-5 16,4-16 11-16,10-10-6 15,7-6 5-15,3-3-7 16,-3 2-3-16,0 13 0 15,-18 16 1-15,-9 15 0 16,-4 11-1-16,-7 0 0 16,7 0-13-16,-1 14 1 15,8 17 3-15,3 3 9 16,4-2 4-16,3-7-4 16,-3-7 0-16,-8-4-1 15,11-11 5-15,-10 0-5 0,10-3 1 16,-10 0 0-16,7-20 15 15,3-18-13-15,7-15-1 16,-4-10 5-16,4-4 4 16,-3 2-10-16,-11 13 0 15,-3 21 7-15,-14 19-10 16,0 10 3-16,0 2-6 16,0 8-5-16,0 27-32 15,0 11-17-15,0 2-155 16,0-2-59-16,13 0-196 15</inkml:trace>
  <inkml:trace contextRef="#ctx0" brushRef="#br0" timeOffset="1142">949 812 416 0,'0'0'176'15,"0"0"-36"-15,0 0-10 16,0 0-23-16,90-171-55 15,-63 119-7-15,11-2-8 16,-14 6-9-16,-10-1 13 16,-14 5-8-16,0 2 4 15,0 5 1-15,-7 5-30 16,-17 8 6-16,10 14-13 16,0 7 9-16,4 3-20 15,-4 3 5-15,1 43 4 16,-11 19-9-16,17 24 16 0,7 6-6 15,0-1 0-15,0-8 5 16,0-12-5-16,7-17 0 16,24-20-5-16,-1-20 3 15,-2-17-3-15,10 0 5 16,0-8 13-16,6-29-9 16,1-9 10-16,0-9-14 15,-11-2 2-15,4 9-1 16,-24 7 4-16,3 22-5 15,-17 10 0-15,0 9 1 16,0 0-4-16,7 18-15 16,0 16 16-16,17 9-2 0,-4-6 4 15,1-3 0 1,10-6 0-16,0-5-4 0,7-11 1 16,-11-10 1-16,4-2 2 15,7 0-7-15,-17-5 15 16,10-21-8-16,-4-8 1 15,11-6 8-15,0-9-5 16,0-5-4-16,-4 8 0 16,4 6-2-16,-7 20 2 15,-24 12-1-15,6 8-1 16,-6 0-17-16,10 5 17 16,-3 18 2-16,-7 3 0 15,7-3-2-15,-4-3 5 0,-10-6-3 16,7-6 0-1,-7-4 2-15,0-4-2 0,0 0 0 16,0 0 1-16,0-6 2 16,-17-14 2-16,-4 0-5 15,-10-3 0-15,11 2 2 16,-11 5-2-16,17 7 0 16,0 6-11-16,-3 3 7 15,-4 9-19-15,-3 28 23 16,10 6-5-16,1 6 11 15,6-6-7-15,7-9 1 16,0-5-5-16,0-13 1 16,7-7-4-16,13-6-3 15,4-3 9-15,4 0 2 0,-4-6 4 16,-3-11-4-16,-4-6 0 16,-10 0 8-16,0 7-7 15,-7 4-1-15,0 6 0 16,6 6-1-16,1 0-2 15,0 8-15-15,10 21 18 16,4 5-1-16,3 0 5 16,4-6-4-16,9-13 0 15,-6-9 2-15,-3-6-8 16,3 0 6-16,-11-6 0 16,11-25 11-16,0-15-7 15,-3-11 1-15,3-6 6 16,-11-6-9-16,-13 2 32 0,-7-2-10 15,0 3-7 1,0 11 13-16,0 12-26 0,-7 21 12 16,7 16-7-16,0 6 1 15,0 8-20-15,0 43-6 16,0 20 16-16,0 16-2 16,0 5 6-16,0-6-4 15,0-9 0-15,7-14-14 16,17-15-70-16,-10-19-64 15,10-15-67-15,-17-14-74 16</inkml:trace>
  <inkml:trace contextRef="#ctx0" brushRef="#br0" timeOffset="1350">2215 526 422 0,'0'0'122'0,"0"0"-16"15,0 0 41-15,0 0-48 16,0 0-87-16,0 0 22 16,185-54-31-16,-64 39 13 15,-18 4-16-15,-21 11-4 16,-16 0-16-16,-22 0-210 16,-6 14-213-16</inkml:trace>
  <inkml:trace contextRef="#ctx0" brushRef="#br0" timeOffset="2229">3566 449 546 0,'0'0'235'0,"0"0"-143"0,0 0 19 16,0 0 21-16,0 0-49 15,0 0-41-15,-58-60-1 0,58 60-38 16,0 0-5 0,0 11 2-16,6 21 0 0,22 11 10 15,3 2-10-15,0 1 2 16,10-5 1-16,-3-7 3 15,7-9-6-15,-1-7 0 16,-6-10 6-16,-7-8-12 16,3 0 8-16,-9 0-2 15,2-28 20-15,-3-9-14 16,-10-9-5-16,-7-4 0 16,-7 0 7-16,0 3-1 15,0 5-7-15,0 13 0 16,0 15 0-16,0 6 2 0,-7 8-2 15,7 0 0-15,0 14-11 16,0 23 4-16,0 9 7 16,0-3 0-16,7-4-3 15,31-7 4-15,-1-12-1 16,8-3 0-16,-7-8 1 16,-4-9-7-16,11 0 2 15,-7 0 4-15,0-12 4 16,-1-15 6-16,-9-8-10 15,-4-2 0-15,-17-4 4 16,0 1 3-16,-7 6-7 16,0 3 3-16,0 11-4 0,-14 5 3 15,7 12-2 1,-10 3 0-16,10 0-15 0,-7 32 15 16,7 13 0-16,-3 1 1 15,10 0-9-15,0-9 9 16,0-2-1-16,31-13 0 15,0-4-4-15,7-10-2 16,-4-8-9-16,4 0 15 16,0 0 1-16,-11-15 6 15,4-13-7-15,0-6 0 16,-17-4 8-16,-14-1-7 16,0-7-1-16,0 6 0 15,0 5 4-15,0 13 1 16,0 12-5-16,0 10 0 15,-14 4-13-15,7 36 11 0,-17 20-3 16,17 3 5-16,-6-3 2 16,13-6-2-16,0-8 0 15,0-12 0-15,0-6 7 16,20-10-13-16,11-6 6 16,7-10-75-16,-4-2-185 15,-9-2-309-15</inkml:trace>
  <inkml:trace contextRef="#ctx0" brushRef="#br0" timeOffset="4032">5811 572 193 0,'0'0'423'0,"0"0"-398"16,0 0 3-16,0 0 90 0,0 0-27 15,0 0-31-15,14 9 10 16,17-36-36-16,0-3 28 16,3-7 8-16,11-12-37 15,0-9 3-15,-1-7-28 16,-6-9-4-16,-10 4 26 16,-11 5-30-16,-17 16 14 15,0 18 13-15,0 11-13 16,0 14 22-16,0 6-36 15,-17 0 4-15,-11 15-8 16,-10 30 3-16,1 15 1 16,9 15 0-16,-3 4 3 0,17 3-10 15,14 0 7-15,0-14 0 16,0-8 0-16,14-17 5 16,17-17-5-16,-3-13 0 15,9-9 5-15,1-4-9 16,7 0 4-16,0-17 0 15,-8-9 6-15,-2-8 1 16,3-3-7-16,-1-3 0 16,-16 9 9-16,3 7-13 15,-10 13 4-15,0 8 0 16,-4 3-8-16,4 0-5 16,6 9 13-16,-2 20 0 15,2 2 6-15,4-3-14 16,-10-2 8-16,0-6 0 15,10-6-11-15,-10-2 3 0,6-9 6 16,4-3-1-16,7 0 2 16,-3 0-4-16,-4-17 5 15,3-13 0-15,4-9 5 16,14-7 4-16,0-9-9 16,-1 1 0-16,1 6 5 15,-17 16-11-15,-11 11 6 16,-3 20 0-16,-8 1-3 15,1 1-20-15,7 35 23 16,-4 4 0-16,-3 0 0 0,-7-6-9 16,7-5 9-1,0-12 0-15,-7-5-6 0,7-10 9 16,-7-2-3-16,0 0 2 16,0 0 1-16,0-12 7 15,0-11-10-15,0-2 0 16,0-4 2-16,-21 1 7 15,4 2-9-15,-4 9 0 16,1 5 4-16,3 10-14 16,-4 2 10-16,-3 0-5 15,10 26-2-15,-7 9 2 16,-3 13 5-16,11 0 0 16,-5-2 1-16,18-6-7 15,0-6 6-15,0-5-1 16,18-13-6-16,9-3-8 0,4-13 3 15,0 0 4-15,-3 0 8 16,3-29-1-16,-11-6 1 16,4-5 0-16,-10-3 10 15,-7-2-3-15,0-1 1 16,-7 9 2-16,0 8-7 16,0 12 21-16,10 11-24 15,-10 6 2-15,7 0-4 16,0 12-20-16,0 22 22 15,6 9 0-15,-2 3 3 16,9-7-5-16,-6-4 2 16,10-9 0-16,-3-10-1 0,3-6 6 15,-3-8-5-15,9-2 0 16,-2 0 2-16,3-2 6 16,0-22-7-16,-4-1-1 15,4-7 4-15,0-2 6 16,-10-1-10-16,0-1 0 15,3 4 7-15,-11 7-2 16,-6 7-5-16,4 16 0 16,-11 2 0-16,0 0 0 15,0 5-2-15,0 27-7 16,6 10 9-16,1-2-3 16,0 0 3-16,7-8 0 15,3-9-2-15,-3-7 14 16,17-3-18-16,-17-8 6 15,16-5 0-15,-2 0 1 0,3-3 2 16,7-25-3-16,-4-7 5 16,-10-2 3-16,-3-3 1 15,-21-3-9-15,0-3 6 16,0 3 3-16,0 3-4 16,0 15-2-16,-14 7 1 15,0 13 6-15,4 5-16 16,3 0 6-16,0 34-8 15,0 13-2-15,1 3 10 16,6 2 0-16,0-9 2 0,0-3 1 16,0-11-3-1,20-9 0-15,18-9-10 0,14-8 0 16,-8-3 6-16,15 0 4 16,3-14 0-16,-4-18 7 15,-6-5-4-15,-8-1-3 16,-16-1 3-16,-11-1 1 15,-10 3-3-15,-7 0 0 16,0 8 9-16,-7 12-8 16,-17 8 10-16,10 9-12 15,-6 9-12-15,-11 30 12 16,7 10-4-16,3 9 4 16,7-10-4-16,14 1 11 15,0-10-7-15,0-4 0 16,14-9-1-16,24-5-2 0,6-11-57 15,8-10-99-15,0 0-199 16</inkml:trace>
  <inkml:trace contextRef="#ctx0" brushRef="#br0" timeOffset="4478">9057 21 440 0,'0'0'183'15,"0"0"-102"-15,0 0 16 16,0 0 0-16,0 0-28 16,0 0-45-16,-58-18-10 15,51 38-11-15,-10 6-3 16,10-1 0-16,7 0 6 16,0-10-8-16,0 0 2 15,7-7 0-15,17-8 6 0,7 0-5 16,-11 0 9-1,1 0 11-15,-11-14-11 0,4-3 26 16,-7-3-5-16,-7 0 0 16,0 3 5-16,0 3-34 15,0 8-2-15,0 6 0 16,-14 0-31-16,-3 8-33 16,-11 26-116-16,15 7-183 15</inkml:trace>
  <inkml:trace contextRef="#ctx0" brushRef="#br0" timeOffset="4839">9012 617 441 0,'0'0'117'16,"0"0"-48"-16,0 0 43 16,0 0-68-16,0 0-19 15,0 0-6-15,-27 49-18 16,27-35 24-16,0-4-14 16,7-8-5-16,20-2 24 15,4 0-14-15,-10 0 26 16,-4 0 15-16,4 0-21 15,-14-12 26-15,3-2-19 16,-10-4-9-16,0 2 13 0,0-1-29 16,0 3-4-16,-24 2-14 15,-7 4 2-15,10 4-11 16,-10 4-42-16,11 0-156 16,20 0-101-16</inkml:trace>
  <inkml:trace contextRef="#ctx0" brushRef="#br0" timeOffset="5103">9308 386 343 0,'0'0'349'0,"0"0"-297"15,0 0 17-15,0 0 38 16,261-8-61-16,-151 2-4 16,4-3-18-16,-4 1-24 15,-14-1 12-15,-24 1-12 16,-27 1 0-16,-35 2-5 16,-10-6-126-16,-37-1-534 15</inkml:trace>
  <inkml:trace contextRef="#ctx0" brushRef="#br1" timeOffset="14071">6760 1944 688 0,'0'0'103'0,"0"0"-43"16,0 0 58-16,0 0-23 15,0 0-26-15,0 0-19 0,0-19-39 16,0 15 23-16,0 1-34 16,38-2 5-16,34-4-2 15,31 1 4-15,32-1-6 16,19 3-1-16,4 3 11 15,4 3-9-15,-21 0-2 16,-14 0-1-16,-24 0-9 16,-20 6-45-16,-38 0-60 15,-32 0-39-15,-13-1-73 16,-24 4-65-16</inkml:trace>
  <inkml:trace contextRef="#ctx0" brushRef="#br1" timeOffset="15019">6805 1961 268 0,'0'0'244'0,"0"0"-110"16,0 0 5-16,0 0-53 15,0 0-15-15,0 0-38 16,14-11 12-16,-14 11-13 16,0 0-32-16,0 26 0 15,0 16 21-15,0 10-16 16,0 2 18-16,0 7-18 0,7-1 0 15,-7 2 6-15,0-2-7 16,0-3-3-16,0-6 1 16,0-7 5-16,0-13-3 15,6-11-4-15,5-11 0 16,3-6 4-16,16-1 3 16,-2-2-6-16,24 0 23 15,6 0-15-15,18 0 15 16,20 0-20-16,38 0-1 15,28-10 1-15,30-2 0 16,25-8-4-16,-4 6 0 16,-10-3-5-16,-28 5 5 15,-41 6-8-15,-44 4 5 16,-46 2-3-16,-13 0 2 16,-17 0 4-16,-14 0-1 0,0 0 7 15,0 0-1-15,0 0-5 16,0 0 0-16,0 0 2 15,7 0 8-15,-7 0-8 16,0-6 1-16,7-4 8 16,-7-6-5-16,0-5 4 15,0-1-3-15,0-4 23 16,0-8-23-16,0-9 15 16,0-9-13-16,14-10-2 15,-4-7-3-15,-3 0-4 0,7 1 0 16,-14 5 0-1,0 9 10-15,0 11-8 0,0 9 7 16,-14 8-2-16,-3 12 1 16,3 6-8-16,7 0 0 15,-7 8-8-15,-3 0 2 16,-10 0 4-16,-25 0-7 16,-17 12 12-16,-27 14-12 15,-14 3-42-15,-17 3-33 16,17-7-4-16,13 1-117 15,32-6-22-15,27 0-247 16</inkml:trace>
  <inkml:trace contextRef="#ctx0" brushRef="#br1" timeOffset="15373">8012 1818 501 0,'0'0'134'0,"0"0"0"16,0 0-58-16,0 0-43 0,0 0-31 15,0 0 7-15,-7 78 13 16,-7-30-4-16,-3 6 15 16,10-2 23-16,0 2-41 15,0-1 3-15,0-3-7 16,1-1-7-16,-5-12 8 16,4-5-12-16,1-10-11 15,6-4-74-15,-14-10-175 16,0-5-364-16</inkml:trace>
  <inkml:trace contextRef="#ctx0" brushRef="#br1" timeOffset="15960">7221 2216 204 0,'0'0'307'0,"0"0"-245"16,0 0 27-16,0 0-27 16,0 0-8-16,0 0-7 15,-10-23-29-15,34 12 22 0,3-7-3 16,4 2-17-16,0-2 19 15,-3 2-21-15,-4 1-5 16,-4 2 6-16,-2 6-17 16,-18 3 10-16,0 4 6 15,0 0-15-15,0 0 5 16,0 0-8-16,0 0-17 16,0 0 15-16,0 15-7 15,0 9 9-15,0 1 0 16,0 3 2-16,0 1 6 15,0 2-8-15,0-5 0 16,0-3 1-16,0-6 2 16,0-6-3-16,0-5 0 0,0-3-11 15,-11 0 9 1,-3 0-9-16,-6-3 11 0,3 0 8 16,-4 0-3-16,14 0-5 15,0 0 0-15,-3 0 6 16,10 0-3-16,0 0-3 15,0 0 0-15,0 0 2 16,0 0-2-16,0 0-10 16,24 0 0-16,34-15-2 15,18 1 6-15,20 0-10 16,-6 2-120-16,-18 7-337 16</inkml:trace>
  <inkml:trace contextRef="#ctx0" brushRef="#br1" timeOffset="17020">8865 1725 347 0,'0'0'238'0,"0"0"-149"16,0 0 64-16,0 0-54 15,0 0-1-15,0 0-31 16,0-118-36-16,0 98 4 16,0-3-15-16,6 3-7 15,1 5 9-15,4 1-18 16,2 0 1-16,8-3-5 0,17-6 9 16,31-5-18-16,10-1 9 15,34 5 0-15,-10 8-6 16,0 6 8-16,-27 10-2 15,-24 0 0-15,-8 0-23 16,-9 26 20-16,3 1-2 16,-1 2 5-16,15-1-2 15,0-5 9-15,-1-6-7 16,1-3 0-16,6-11 11 16,-13-3-5-16,-7 0-6 15,-7 0 2-15,-18 0 10 16,-6 0-5-16,-7 0 1 0,0-6 14 15,0-8 13-15,0-3-3 16,0 0-11-16,0-3-15 16,0-1 11-16,-14-1-12 15,1 5-5-15,-4 3 0 16,3-1 2-16,0 6-7 16,-3 7 5-16,10-4 0 15,7 6-1-15,0 0 4 16,0 0-3-16,0 0 0 15,0 0-19-15,0 0 17 16,24 3-26-16,21 17 28 16,13 3-10-16,8 0 16 15,16 0-6-15,-17-1 0 0,-10 2 6 16,-13-4-13-16,-11-1 7 16,-18 1 0-16,-2 0-9 15,-11 6-2-15,-11 3-24 16,-40 2-62-16,-15 4-74 15,-9 2-78-15,16-2-377 16</inkml:trace>
  <inkml:trace contextRef="#ctx0" brushRef="#br1" timeOffset="17391">9814 1971 541 0,'0'0'112'0,"0"0"-57"16,0 0 73-16,0 0-56 15,0 0-22-15,0 0-49 16,58-32 7-16,31 32-7 15,32-4 1-15,40 2-1 16,25-4 19-16,20-3-18 16,11 4 8-16,-25 2-5 15,-13 3 1-15,-24 0-4 16,-28 0-2-16,-41 0 0 0,-31 0-3 16,-34 0 4-16,-7 0-2 15,-14 0-32-15,-21 5-91 16,-38 5-46-16,-30 0-485 15</inkml:trace>
  <inkml:trace contextRef="#ctx0" brushRef="#br1" timeOffset="18385">9844 2007 311 0,'0'0'178'16,"0"0"-58"0,0 0 11-16,0 0-11 0,0 0-48 15,0 0 1-15,0-40-33 16,0 40-13-16,0 0-27 15,0 4-2-15,0 23 2 16,7 14 2-16,0 1 5 16,0 5-1-16,-7-2-5 15,0 7-1-15,0 2 9 16,0 3-2-16,-14 0-7 16,-10-1 1-16,11-6 9 15,6-7-12-15,0-6 3 16,7-8-1-16,0-10 5 15,0-4 4-15,0-7-9 0,0-2 0 16,14-6 7-16,30 0 2 16,32 0 0-16,27-6 6 15,45-13 7-15,20-6-18 16,18 3 1-16,-7 6-5 16,-7 1 7-16,-24 10-11 15,-7-1 4-15,-18 3 0 16,5 3-3-16,6 0 9 15,-11 0-6-15,18 0 0 16,0 0 6-16,-7 0-8 16,-13 0 2-16,-25 0 0 15,-24 0-2-15,-13 6 5 16,-15-1-3-16,-19-5 0 0,-12 3 3 16,-6-3-6-1,-7 0 3-15,0 0 0 0,0 0 11 16,0 0-3-16,0 0 19 15,0 0 8-15,0 0-33 16,0-8 5-16,0-4-7 16,-7-2 0-16,0-3 6 15,1-3 1-15,-1-3 4 16,7-12 7-16,-7-4-15 16,-4-10 21-16,11-11-24 15,0-9 0-15,0-6 4 16,0 2 5-16,0 10-9 0,0 17 0 15,0 11 6 1,0 20 0-16,-13 2-6 0,-8 7-6 16,-3 6 2-16,-3 0-13 15,-18 0 17-15,-17 0-2 16,-10 0-11-16,-11 0 2 16,-13 0-23-16,7 0-10 15,-8 0 10-15,15 0-48 16,16 3-46-16,22 6-94 15,-1 8-226-15</inkml:trace>
  <inkml:trace contextRef="#ctx0" brushRef="#br1" timeOffset="18721">11075 1939 555 0,'0'0'119'0,"0"0"-74"16,0 0 55-16,0 0-44 15,0 0-50-15,0 0-8 0,-17 17 4 16,17 25 1-1,0 7 39-15,0 3-18 0,0-1-4 16,-14 0 8-16,14-2-25 16,-6-6 9-16,6-4-12 15,0-6 5-15,0-5-10 16,-7-8-31-16,7-9-200 16,-11-7-348-16</inkml:trace>
  <inkml:trace contextRef="#ctx0" brushRef="#br1" timeOffset="19081">10154 2119 100 0,'0'0'452'0,"0"0"-341"0,0 0-29 15,0 0 12-15,0 0-31 16,0 0-55-16,113-58 4 16,-92 58-12-16,10 9 0 15,-4 14-5-15,-9 0 5 16,-5 3 0-16,-13 2-4 16,0 1 11-16,0-3-7 0,0-1 0 15,0-2 6 1,-13-3 5-16,-5-3-11 0,12-2 1 15,-1-8 1-15,0 3 8 16,7-7-10-16,0-3 0 16,0 2 3-1,27-2 0-15,42 0-3 0,34 0-28 16,14-2-150-16,-10-16-463 16</inkml:trace>
  <inkml:trace contextRef="#ctx0" brushRef="#br1" timeOffset="20229">12172 1647 481 0,'0'0'149'15,"0"0"-31"-15,0 0 34 16,0 0-44-16,0 0-29 16,0 0 7-16,7-192-33 15,14 144-27-15,10-1 6 16,-11 4-19-16,4 8 22 0,-10 2-13 15,0 6-20-15,-4 1 14 16,-3 5-15-16,7 2-1 16,-14 11 2-16,7 4 3 15,-7 6-9-15,0 0 4 16,7 0-25-16,24 6 20 16,20 19-10-16,25 7 15 15,10 8-1-15,34-1 13 16,21-4-11-16,14-7-1 15,10-10-4-15,-17-12-3 16,-25-6 4-16,-16 0 3 16,-35 0 2-16,-20 0 6 15,-21-6-8-15,-24 3 3 0,-7 0 2 16,0-9 12 0,0-2-16-16,0-3 10 0,-14-5-11 15,-24 2 7-15,0-1-7 16,7 1 0-16,4 6 4 15,-4 2-1-15,17 4-3 16,7 5 0-16,0 0-5 16,7 3-5-16,-10 0 8 15,10 0 2-15,0 0-17 16,0 0 15-16,0 0-16 16,0 0 1-16,0 0 12 15,0 0-11-15,10 23 14 16,11 8 2-16,17 5 0 0,13 3-8 15,1-2 8-15,6 0 0 16,-13-11-2-16,-7-6 7 16,-17-3-5-16,-4-8 0 15,-17 2-3-15,0 1-3 16,-24 4-47-16,-35 8-36 16,-6 1-4-16,-4 3-77 15,18 1-100-15</inkml:trace>
  <inkml:trace contextRef="#ctx0" brushRef="#br1" timeOffset="20626">13469 1824 549 0,'0'0'113'0,"0"0"-30"15,0 0 40-15,0 0-33 16,0 0-23-16,0 0-52 16,58-37 1-16,62 23-13 15,49-4-2-15,54 1 1 16,35 0 20-16,10-2-21 0,-10 1 1 15,-21 6 2-15,-20 1 3 16,-17 0-7-16,-46 5 0 16,-13-3 5-16,-38 3-3 15,-20 3-2-15,-45 1 0 16,-18-1 0-16,-20 1 0 16,0-2-22-16,-44 4-87 15,-35 0-57-15,-42 9-28 16,-27 21-41-16,-13 0-125 15</inkml:trace>
  <inkml:trace contextRef="#ctx0" brushRef="#br1" timeOffset="21610">13527 1947 93 0,'0'0'125'15,"0"0"-16"-15,0 0-22 0,0 0 17 16,0 0-6-16,0 0 8 16,-52-123-1-16,52 106-17 15,0 9-7-15,-6 2-15 16,6 6-7-16,0 0-28 16,0 0-25-16,0 0 1 15,0 3-7-15,0 28 0 16,0 12 6-16,27 12-5 15,-3 4 15-15,7 13-13 16,3 11 0-16,-3 8 9 16,-10 6-9-16,-11 4-2 15,-10-4 17-15,0-16-15 16,0-22 9-16,0-16-12 0,0-21 2 16,0-7 4-16,0-10-2 15,0-5-3-15,0 0 13 16,21 0-11-16,24 0 13 15,30 0 0-15,22-2-15 16,26-12 7-16,25-4-7 16,24 1-1-16,28-3 0 15,16 0 1-15,4 3-2 16,11-1 1-16,-15 2 0 16,-16 1-6-16,-32 4 6 15,-17 5 0-15,-34 0 0 16,-27 6 7-16,-25 0-11 0,-20 0 4 15,-7 0 0-15,-18 0-3 16,-9 0 3-16,-5 0 0 16,-6 0-2-16,0-2 12 15,0 2-7-15,0-4 0 16,0-1 2-16,0-6 15 16,0-1-17-16,7 1-3 15,0-3 4-15,0-4 5 16,0-8-8-16,10-5-1 15,4-9 0-15,3-5-3 16,-10-10 9-16,6-8-6 16,-3-6 9-16,-10-2-3 15,-7-4 18-15,0 7-16 0,0 2-5 16,0 12 29-16,-7-1-28 16,-24 5 1-16,0 4 3 15,11 0 2-15,6 11-8 16,-10 9-2-16,17 9 1 15,-7 9-7-15,8 5 6 16,-19 3-11-16,5 0 7 16,-25 0-21-16,-24 0 23 15,-10 0-1-15,-10 0-7 16,-1 8 8-16,15 4-46 16,3 2-12-16,-11 12-75 15,-20 11-140-15,-24 9-232 0</inkml:trace>
  <inkml:trace contextRef="#ctx0" brushRef="#br1" timeOffset="21953">14950 1799 595 0,'0'0'136'0,"0"0"-31"15,0 0 11-15,0 0-23 16,0 0-83-16,0 0-10 16,0 51-2-16,0 14 2 0,-6 13 23 15,-1 4-10-15,-4 5 1 16,5-4 17-16,6-3-30 15,0-12 6-15,0-13-2 16,0-12 2-16,0-18-4 16,0-11-3-16,-14-11-90 15,0-3-104-15,-10 0-123 16</inkml:trace>
  <inkml:trace contextRef="#ctx0" brushRef="#br1" timeOffset="22473">14208 1927 330 0,'0'0'221'15,"0"0"-143"-15,0 0 19 16,0 0-42-16,0 0-38 15,0 0-5-15,172-46-9 16,-134 46 10-16,-11 6-4 16,-3 11-6-16,-17 0-3 15,-7 6-8-15,0 4 7 0,0 0-2 16,0 5 3-16,-31-9 3 16,10-3 3-16,8-12-4 15,-5-3 14-15,18-5-15 16,0 0 5-16,0 0 13 15,0 0-10-15,0 0 18 16,25 0-12-16,-5-7-14 16,4 1 19-16,-10 6-19 15,-7 0 3-15,7 0-4 16,3 0-9-16,-3 17 4 16,-1 7 5-16,-2-2 0 15,-5 4 4-15,-6-3-4 16,0-1 0-16,0-4-1 0,0-8 15 15,-24-4-14-15,-13-6 2 16,-5 0 8-16,-2 0 15 16,-8 0-20-16,14-11 0 15,7-3-5-15,11-6-55 16,20-12-125-16,13-16-405 16</inkml:trace>
  <inkml:trace contextRef="#ctx0" brushRef="#br1" timeOffset="23274">16316 1252 593 0,'0'0'123'0,"0"0"-43"15,0 0 18-15,0 0 3 16,0 0-52-16,0 0 14 0,-83-136-24 15,83 101-36-15,0 1 19 16,0-7-18-16,0 8-4 16,0-5 0-16,0 6 14 15,0 7-16-15,0 8 2 16,14 5 0-16,-14 7 3 16,7 1 0-16,-7 4-3 15,0 0 0-15,17 0-20 16,17 0 17-16,28 0-6 15,17 21 9-15,35 1 4 16,3 7-1-16,17 6-3 16,7 4 0-16,6 10 8 15,1 0-10-15,-7-9 2 0,-7-6 0 16,-30-11 3 0,-22-11 0-16,-17-10-3 0,-3-2 0 15,-10 0 9-15,-7 0-9 16,-4-11 6-16,-3-12 3 15,-14-3 38-15,-11-3-26 16,-6-5 5-16,-7-1-13 16,0 2-7-16,-37 2-8 15,-8-1 2-15,10 9 0 16,-9 6-9-16,20 8 14 16,10 4-5-16,14 5 0 15,0 0 8-15,0 0-17 16,0 0 6-16,0 0-12 15,0 0 13-15,0 5-9 0,14 15 5 16,23 3 5-16,22 3 2 16,10 4-1-16,10 0 0 15,-10 2 0-15,-11-7-2 16,-20-2 9-16,-18-6-7 16,-9 0 0-16,-4-6-6 15,-7 4 6-15,0 2 0 16,0 0-8-16,-45 6-1 15,-24 6-7-15,-10 0-116 16,-10-1-164-16</inkml:trace>
  <inkml:trace contextRef="#ctx0" brushRef="#br1" timeOffset="23777">17048 1473 94 0,'0'0'544'16,"0"0"-498"-16,0 0-26 15,0 0 3-15,0 0 33 16,0 0-56-16,155-12 20 15,17 12 51-15,34 0-20 16,48 0 6-16,11 0-26 16,17 0-19-16,-7 0 11 15,-10 0-19-15,-18 0 3 0,-40 0-4 16,-29 0 5 0,-47 0-6-16,-35 0-2 0,-34-3 2 15,-34-2 2-15,-18 2 0 16,-10 0-6-16,-10 3 2 15,-49 0-131-15,-51 0-69 16,-17 0-192-16</inkml:trace>
  <inkml:trace contextRef="#ctx0" brushRef="#br1" timeOffset="24805">17106 1566 170 0,'0'0'172'16,"0"0"-41"-16,0 0 31 15,0 0-34-15,0 0-47 16,0 0-14-16,0-4-43 16,0 20-17-16,0 21 13 15,0 12 12-15,0 8 25 16,0 3-29-16,-7 6-5 16,-6 0 17-16,-11 3-33 0,3 2 6 15,-3 0-6 1,-4 6-2-16,-3-8 7 15,18-12-12-15,6-13 3 0,0-19 0 16,7-8 1-16,0-8-4 16,0-9 6-16,0 0 1 15,0 0 6-15,58 0-8 16,59 0 6-16,48-3 17 16,35-14-25-16,13 2 0 15,4 4-3-15,-18 6 9 16,-6-1-11-16,-8 1 2 15,-6 1 0-15,7-1-10 16,-25-4 9-16,-6 6-3 16,-14-4 2-16,-21 5-13 15,-16 2 13-15,-15 0 2 0,0 0 0 16,-16 0-5 0,-12 0 5-16,-16 0 0 0,-4 0-1 15,-17 0 9-15,-3 0-12 16,-4 0 4-16,-10 0 0 15,-7 0 1-15,0 0 1 16,0 0-2-16,0 0 0 16,7 0 6-16,0 0-6 15,7 0 0-15,3 0 0 16,-3 0 1-16,-8-3 3 16,12-8-4-16,-5-3 0 15,1-6 10-15,0-3-6 0,10-9-4 16,-3-2 0-16,-4-3 3 15,3-12 5-15,-2-2-7 16,-5-12 6-16,-6-15-2 16,0-4 16-16,-7-13-16 15,0-2-4-15,0 8 27 16,-20 10-27-16,-5 18 7 16,12 16-1-16,-1 14 0 15,-3 10-2-15,3 10-5 16,7 5-8-16,-24 6 1 15,4 0-4-15,-35 0 7 16,-17 9-1-16,-28 11-84 16,-24 2-27-16,-16 2-113 15,-12-1-85-15</inkml:trace>
  <inkml:trace contextRef="#ctx0" brushRef="#br1" timeOffset="25214">18220 1453 480 0,'0'0'148'0,"0"0"-69"16,0 0-25-16,0 0-28 16,0 0-5-16,0 0 23 15,-31 125 15-15,18-53 13 16,-11 5-34-16,17 3 5 15,-7-3-10-15,14-5-19 16,0-10 9-16,0-10-20 16,0-8 0-16,0-8 2 15,0-4-2-15,0-1-6 0,-7-3-60 16,-24-1-162 0,-7-11-273-16</inkml:trace>
  <inkml:trace contextRef="#ctx0" brushRef="#br1" timeOffset="25767">17729 1604 454 0,'0'0'206'0,"0"0"-150"15,0 0-7-15,0 0-22 16,0 0-25-16,0 0 13 16,-14 72-14-16,7-27 15 15,-7 1 12-15,-3 5-18 16,10-7 15-16,-7-2-15 16,8-7-9-16,-5-13 7 15,11-7-4-15,0-7-4 16,0-8 8-16,0 0-3 15,0 0 12-15,0 0-8 16,0 0-8-16,0 0 16 16,11 0-16-16,16-6 2 15,-3-1-3-15,-3-8 9 16,3 3-8-16,-3-2-1 0,3 2 0 16,-4 4-1-16,-6 2 3 15,3 2-2-15,-10 4 0 16,-7-4 8-16,0 4-7 15,0 0 0-15,0 0 14 16,0 0 27-16,0 0-25 16,0 0 11-16,0 0-4 15,0 0-22-15,0 0-4 16,0 14-1-16,-7 15 3 16,-10 5 6-16,10 6-1 0,0 0-5 15,0 6 0 1,0-1-1-16,7-4-159 0,-17-5-316 15</inkml:trace>
  <inkml:trace contextRef="#ctx0" brushRef="#br1" timeOffset="27472">18279 2093 156 0,'0'0'239'16,"0"0"-135"-16,0 0 6 0,0 0-19 15,0 0-8 1,0 0-3-16,0-43-32 0,0 35-8 16,0-1 17-16,0-6-41 15,0-1 5-15,14-4-11 16,3-3-3-16,3 3 5 15,1-4-12-15,-4 5 4 16,4 1-1-16,-4 7-1 16,-10 6-2-16,-7 5 0 15,0 0-7-15,7 0 0 16,-7 5-18-16,0 24 20 16,0 2-5-16,0 1 13 15,0-2-3-15,0 3 0 16,0-5 5-16,0-3 1 0,-7 4-6 15,-10-9 2-15,17-8-6 16,0-6 7-16,0-6-3 16,0 0 6-16,0 0-2 15,0 0 9-15,0-12-9 16,17-17-1-16,-3 3 4 16,17-2-3-16,-11-1-4 15,4 9 0-15,-10 10 3 16,0 4-6-16,-14 2 3 15,7 4-12-15,-7 0 12 16,17 4-20-16,-10 16 19 16,7 5-5-16,-8-2-8 15,1-3-2-15,-7 0-52 0,11-3-38 16,-11 0-28-16,0-5-50 16,0-4-290-16</inkml:trace>
  <inkml:trace contextRef="#ctx0" brushRef="#br1" timeOffset="27917">18767 1961 478 0,'0'0'140'0,"0"0"-41"15,0 0 30-15,0 0-76 0,0 0-36 16,0 0-17-16,0-5 2 16,0 16-2-16,0 10 0 15,0 1 2-15,0 4-5 16,0-6 7-16,0-1-4 16,0-1 3-16,0-7 2 15,0-1-4-15,0-8-1 16,0-2 0-16,0 0-2 15,7 0 11-15,0 0-9 16,10-6 23-16,-10-14-19 16,0 3 6-16,7 0-7 15,-14 0 0-15,10 5 22 16,-3 3-23-16,-7 6 19 0,0 3-10 16,0 0-9-16,0 0-4 15,0 3-29-15,0 23 29 16,0 5-11-16,0-2-8 15,0-1-41-15,7-3-36 16,6-3-47-16,11-8-72 16</inkml:trace>
  <inkml:trace contextRef="#ctx0" brushRef="#br1" timeOffset="28518">18977 2119 254 0,'0'0'188'15,"0"0"-84"-15,0 0 7 16,0 0-24-16,0 0-30 16,130-163-10-16,-92 132-13 15,-7-4 14-15,-10 3 12 16,3 4-34-16,-24 5 14 15,7 3-2-15,-7 12-21 16,0-2 18-16,0 8-18 16,0 2-12-16,0 0-5 15,0 0-12-15,0 0 4 0,0 14-1 16,-7 18 9-16,-10 11 10 16,3 5-10-16,7 1 0 15,-7 0-1-15,14-1 4 16,0-8-3-16,0-6 0 15,0-10-11-15,21-10 9 16,17-9-9-16,-11-5 11 16,18 0 1-16,7-3 4 15,16-31 0-15,-2-11 1 16,9-10-2-16,-9-2 2 16,-15-1-5-16,-13 1 2 15,-7-2 17-15,-17 1-20 16,-7 13 19-16,-7 10 6 0,0 18-19 15,0 8 34-15,0 7-31 16,0 2-4-16,0 0-10 16,0 0-14-16,-7 17 11 15,-24 25-1-15,3 17 18 16,-3 6-6-16,4 0-3 16,17-5 0-16,10-5-10 15,10-12-4-15,41-7-6 16,29-12-3-16,9-16-50 15,7-8-72-15,-27 0-195 16</inkml:trace>
  <inkml:trace contextRef="#ctx0" brushRef="#br1" timeOffset="30527">6805 1830 651 0,'0'0'117'0,"0"0"12"16,0 0-40-16,0 0 19 15,0 0-33-15,0 0-50 16,0 0 15-16,-31-134-22 0,-7 108-15 16,-13 3 20-16,-8 0-20 15,1 6-3-15,-11 5 0 16,4 4 0-16,6 5-1 15,8 3 1-15,20 0 0 16,10 0-8-16,4 0 5 16,17 0-7-16,0 0-8 15,0 0-40-15,0 0 27 16,0 0-25-16,0 0-6 16,0 0 32-16,0-6-13 15,0-8 43-15,0-3-8 16,17-6 13-16,-17-2-9 0,0 1 4 15,0-1 0-15,0-1 4 16,0 3 6-16,0 0 1 16,0-1 22-16,0 9-15 15,0-3 16-15,0 6-11 16,0 4-13-16,0 5 26 16,0 3-36-16,0 0 15 15,0 0-14-15,0 0 10 16,0 0-13-16,0 0 2 15,0 0-18-15,0 0 14 16,0 11-29-16,-17 19 33 16,-18 6 0-16,-2 5 9 15,-1-4-9-15,0-6 0 0,10-8 0 16,18-6-5 0,10-3 14-16,0 3-9 0,10 0 0 15,11 1 9-15,17-1-28 16,0 2 17-16,13-1-71 15,1-4-25-15,13-2-101 16,-6-6-108-16</inkml:trace>
  <inkml:trace contextRef="#ctx0" brushRef="#br1" timeOffset="32341">3566 1753 525 0,'0'0'64'15,"0"0"-28"-15,0 0 93 16,0 0-36-16,0 0-16 0,0 0 4 16,45-35-41-16,-32 14 17 15,1-4-16-15,10-3-2 16,4-9 10-16,10-8-42 15,6-13 10-15,15-5-16 16,-8-5 9-16,-6-1-7 16,0 6-3-16,-21 9 0 15,-17 13 15-15,-7 16-12 16,0 8 19-16,0 8 3 16,0 6-24-16,-14 3-2 15,-3 0-7-15,-4 24 8 16,-17 18-8-16,0 15 18 0,4 4-10 15,10 2 0 1,10-1 6-16,-3 1-10 0,10 0 4 16,7-12-9-16,0-14-18 15,0-17-33-15,0-14 3 16,0-6 48-16,0 0 9 16,24-17 5-16,28-23-5 15,-1-3 0-15,15-3 2 16,-22 15 5-16,1 11-7 15,-21 17 0-15,-10 3-4 16,0 0-2-16,10 12-6 16,-10 10 10-16,10 4-9 15,-4-3 13-15,1-6-3 16,-4-6 1-16,-3-5-11 16,-7-6 3-16,10 0 5 0,-3 0 3 15,-1-14 9-15,1-12-6 16,-4-3-2-16,-3 1-1 15,-7-3 8-15,0-1 1 16,0 3-9-16,0 9 0 16,0 10 24-16,0 4-15 15,0 6 14-15,-17 0-23 16,3 0-2-16,1 8-8 16,6 20 10-16,0 4 0 15,7 5-5-15,0 0 6 0,0-5-1 16,7-10 0-1,27-10-25-15,4-6 23 0,7-6-1 16,-8 0 3-16,8 0-2 16,0-23 14-16,-7 0-12 15,-4-3 0-15,4 4 4 16,-7-1-3-16,-4 3-1 16,-3 8 0-16,-10 6-6 15,3 6 6-15,-10 0-3 16,0 0-20-16,0 9-12 15,0 8 33-15,0-2-39 16,-7-4-11-16,0-5 42 16,0-3-17-16,0-3 27 0,0 0 10 15,0 0-10 1,0-6 21-16,0-11-20 0,-21-1 1 16,7 4 10-16,-3 6-8 15,-3 2 9-15,-5 6-13 16,-2 0-3-16,3 0-4 15,3 23 7-15,4 11 0 16,3 0-6-16,14 4 12 16,0-7-10-16,0-5 4 15,7-9-16-15,24-6 15 16,0-11-15-16,-10 0 14 16,10 0-7-16,-11 0 13 15,4-16-4-15,-10 0 1 16,0 2 10-16,-7 6-12 15,0 5 1-15,3 0 0 0,-10 3-1 16,0 0 3-16,0 0-4 16,7 0-3-16,7 0-2 15,-1 9 1-15,18 6 6 16,-17-7 0-16,17-2-1 16,-10 0 12-16,3-6-11 15,7 0 0-15,-4 0 2 16,11-24 6-16,7-5-8 15,6 1 0-15,1-3-2 16,-14 8 11-16,-1 6-9 16,-16 5 0-16,-7 10 5 15,3 2-15-15,-3 0 10 16,0 0-4-16,3 2-5 16,-4 13 4-16,-6-1 5 0,0-6 0 15,0-2 5-15,-7-6-8 16,0 0 7-16,10 0-4 15,-10 0 19-15,0-17-10 16,0-1-9-16,0 4 0 16,0 3 9-16,-10 2-2 15,-17 9-7-15,-4 0 0 16,3 0-5-16,-3 15 10 16,7 14-5-16,10 5 0 15,1 0 3-15,13 0-14 0,0-2 11 16,0-9-4-1,6-6 3-15,8-14-33 0,10-3 31 16,-3 0-5-16,3-23 16 16,-3-17 0-16,10-11-8 15,6-12 1-15,5-9 20 16,-5-2-21-16,1 2 20 16,-14 4 0-16,-3 13-4 15,-14 15 18-15,-7 17-22 16,0 15 38-16,0 8-10 15,0 0-40-15,0 23-22 16,0 31 17-16,-28 18 5 16,4 2 6-16,24-6-6 0,0-10 0 15,24-10-3 1,35-14-49-16,13-14-41 0,17-14-38 16,1-6-188-16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40.2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14 104 230 0,'0'0'125'16,"0"0"16"-16,0 0 8 15,0 0-27-15,0 0-6 16,0 0-35-16,-10 0-6 16,10 0 13-16,0 0-33 15,0 0 18-15,0 0-3 16,0 0-38-16,0-9 11 15,0 1-33-15,0-7-9 16,24 0 9-16,-3-1-1 0,10 1-5 16,-18 4-4-1,5 2 8-15,-11 7-1 0,-7-2-7 16,0 4 0-16,0 0-1 16,0 0 6-16,0 0-5 15,0 0 0-15,0 0-4 16,0 0-4-16,0 0 4 15,6 0 4-15,1 13-12 16,0 5 9-16,-7 4 3 16,7 6 0-16,3 1 10 15,-3 5-13-15,-7-3 3 16,7-3 0-16,7 1-4 0,-7-2 15 16,0-9-12-16,-7 0 1 15,0-3 0-15,0-4-4 16,0-2 4-16,0-4 0 15,0-2-6-15,0-3-3 16,0 0 9-16,-7 3 3 16,-21 0-2-16,-10 0 16 15,1 3-17-15,9-3 0 16,4-1 0-16,10 1 9 16,7-3-9-16,7 0 0 15,0 0 3-15,0 0-7 16,0 0 4-16,0 0-19 15,21 0 8-15,24 0 11 16,13 0 15-16,18 0-15 0,3-8-1 16,10-10-11-16,-6-5-150 15,-18 1-152-15,-27-4-315 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39.1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526 246 315 0,'0'0'225'15,"0"0"-53"-15,0 0-28 16,0 0 8-16,0 0-18 16,0 0-30-16,17-60-1 15,-10 51-49-15,0 1-4 16,-7 2-11-16,0 2-22 15,0 2 24-15,0 2-37 0,0 0 9 16,0 0-7-16,0 0-6 16,0 0-7-16,0 23-8 15,0 9 15-15,-31 10-4 16,3 7 7-16,-10 5-3 16,1 3 0-16,2 5 16 15,-20 2-16-15,4-3 0 16,6-8 3-16,0-10-7 15,25-8 4-15,-1-12 0 16,-3-10 2-16,17-4 2 16,0-3-4-16,0-3 0 15,-3-3 2-15,3 0 7 16,-7 0-8-16,0 0 6 16,8-23 2-16,-12-5 1 0,12-4-7 15,-1-2-3-15,0 5 7 16,0 9-5-16,-3 3-2 15,10 11 0-15,0 4 3 16,0 2 6-16,0 0-9 16,0 0 0-16,0 0-8 15,0 0-1-15,0 0-4 16,0 8 13-16,10 18-10 16,17 3 23-16,4-4-16 15,-3-5 3-15,10-3 0 16,0-2-6-16,-1-7 6 15,8-5 0-15,7-3 1 0,-1 0 13 16,8-11-13-16,-1-18-1 16,-6-5-1-16,-8 2-5 15,-20 7-39-15,-24 5-19 16,0 8-27-16,0 12-129 16,-37 0-76-16,-8 20-42 15</inkml:trace>
  <inkml:trace contextRef="#ctx0" brushRef="#br0" timeOffset="2075">1090 71 470 0,'0'0'241'16,"0"0"-78"-16,0 0-12 15,0 0-22-15,0 0-19 16,0 0-30-16,-21-71-47 0,21 71 23 16,0 0-55-16,0 0 1 15,21 11-4-15,23 23 9 16,15 21-6-16,16 8-1 15,-9 8 11-15,9 3-17 16,-9-4 6-16,-11-8 0 31,-14-5 5-31,-3-11 3 0,0-9-8 0,-18-8 0 16,-3-13 1-16,-10-6 0 16,0-5-1-16,-7-2 0 15,0-3 3-15,0 0 8 16,0 0-10-16,0 0 11 15,0 0-11-15,0 0 45 16,0-18-28-16,-14-1-17 0,-17-7 2 16,-6 0 5-16,2 4-8 15,-3-1 0-15,1 5 2 16,6 7-15-16,3 2 13 16,11 7-1-16,3 2-4 15,14 0-13-15,-7 0 17 16,0 0 0-16,7 0 1 15,0 6-14-15,0 8 14 16,0 3 0-16,28-3-5 16,10 4 12-16,6-4-7 15,-6-3 0-15,0-5 6 16,0-3-8-16,-17-3 2 16,-1 0 0-16,11 0 7 0,0-6 5 15,-3-14-7-15,-4-4-5 16,-11 2 4-16,-6-2-3 15,-7 8-1-15,0 5-32 16,0 2-21-16,0 9-115 16,-27 0-155-16,-4 11-296 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42.1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365 86 520 0,'0'0'298'0,"0"0"-171"16,0 0-26-16,0 0 42 0,0 0-31 15,0 0-67 1,-89-34 5-16,82 34-26 0,-11 0-17 16,12 0 20-16,6 0-21 15,0 0-2-15,0 0-4 16,0 0 11-16,0 0-24 16,0 0 13-16,0 0-10 15,24-3 7-15,3 1 6 16,11-4 7-16,14-3-6 15,-1 3 8-15,-6-3-6 16,-7 4-6-16,-14 2 0 16,-24-3-3-16,7 6 8 15,-7-3-5-15,0 3 0 0,0 0 4 16,0 0-12 0,0 0 4-16,0 0-7 0,0 0 5 15,0 0-2-15,-24 17 8 16,-4 3 4-16,-10 0 4 15,0 4 4-15,7-5-12 16,-3-1 0-16,10-1-1 16,3-6 3-16,4-5-2 15,17 0 0-15,0-1 9 16,0-1-10-16,0 1 1 16,0 1 0-16,0-3-15 15,0 3 14-15,17-1 1 16,4-2 1-16,10 3 4 15,14 2 4-15,-8 0-9 0,5 7 0 16,2-2-10 0,-13 2 16-16,0 0-6 0,-3 2 0 15,-21 3-1 1,3 1-5-16,-10-2-1 0,0 1 1 16,-45-2 2-16,-23-4 0 15,-29-3-2-15,-20-6 1 16,-24-5-142-16,-31 0-236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44.4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592 54 667 0,'0'0'179'0,"0"0"-33"15,0 0-8-15,0 0-33 16,0 0-13-16,0 0-50 16,24-54-24-16,-24 54 24 15,0 0-40-15,0 0 7 16,0 0-9-16,0 9-16 16,-7 31 16-16,-38 17 2 15,-6 8 1-15,-18 10 25 16,4 0-26-16,-4-2 5 15,11-6 5-15,6-10-2 16,14-9-8-16,11-13-2 16,9-13 0-16,12-7 2 15,6-7 10-15,0-5-12 16,-7 0 0-16,7 0 11 16,0 0-10-16,0-3-1 0,0 0 0 15,0 0 25-15,0 0-25 16,0 0 23-16,0 0 5 15,0-3-22-15,-14-23 14 16,7 0-20-16,-3 1 0 16,3 2 5-16,0 8 5 15,7 4-10-15,-7 0 0 16,7 5 9-16,-7-3-11 16,7 7 2-16,0 2 0 15,0-3-4-15,0 3 8 16,-7 0-4-16,7 0 0 15,-10 0-13-15,10 0 6 0,-7 3-6 16,0 20 13-16,-6 2-10 16,13 4 18-16,0-6-8 15,0 2 0-15,0-5-8 16,0 0 4-16,37-2-6 16,8-4 10-16,-4-8-5 15,14-4 9-15,-3-2-4 16,-1 0 0-16,-6-2-56 15,-10-22-61-15,-18-7-163 16,-17-15-477-16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46.4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20 674 0,'0'0'172'0,"0"0"-33"16,0 0-18-16,0 0-46 15,0 0-34-15,0 0-32 16,18-9 12-16,9 6-21 16,4 0 4-16,7 3-8 15,-4 0 4-15,-3 0 0 16,0 0-5-16,-10 0 5 15,3 12-2-15,-17 8 0 16,-7 8-3-16,0 4-2 16,0 2 0-16,-38 1 7 15,0-9 5-15,7-4 1 0,10-8-2 16,21-8 1 0,0 0-1-16,0-6 9 0,0 0 8 15,0 0 8 1,7 0 8-16,31 0-20 0,21 0 1 15,9-6-15-15,-2 0 4 16,-1 1-14-16,-13-1-43 16,-8-1-188-16,-6 2-202 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48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11 680 0,'0'0'186'16,"0"0"-34"-16,0 0-2 15,0 0-53-15,0 0-29 16,0 0-12-16,-21-26-40 15,21 26 6-15,0 0-22 16,0 0-11-16,0 6 7 16,21 19-5-16,17 18 9 15,13 11 10-15,18 4-2 16,-4-2-8-16,-6 4 0 16,17-3 5-16,-11-2-7 15,-7-3 2-15,4-9 0 0,-17-9 1 16,-11-8 6-16,-10-3-7 15,-10-12 1-15,-7-6 2 16,-7 1-1-16,0-6-2 16,0 0 0-16,0 0 6 15,0 0-1-15,0 0 3 16,0 0-7-16,-14 0 2 16,-17-16 14-16,-13-2-14 15,2-5 0-15,-13 3-3 16,4 0 5-16,16 0-4 15,-20 3-1-15,28 5 0 0,-4 4-2 16,10 2-2 0,4 6 4-16,3 0-1 0,7 0-6 15,1 0 0-15,6 0 5 16,0 0-9-16,-7 3 11 16,7 12-18-16,0 4 12 15,0 1 0-15,27 0 0 16,25 3 6-16,10-5 0 15,3-7 1-15,11-2-9 16,-4-9 15-16,-14 0-7 16,4 0 3-16,-17 0 3 15,-18-9 1-15,4-8-3 16,-10-3 8-16,-4-6 35 0,-3-6-36 16,-14 1 11-16,7 2-22 15,-7 4 12-15,0 6-11 16,0 10-1-16,0 5-29 15,0 2-52-15,0 2-104 16,0 0-82-16,-7 0-326 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49.2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 69 695 0,'0'0'178'16,"0"0"-17"-16,0 0-20 15,0 0-15-15,0 0-34 16,0 0-52-16,0-69 6 15,0 69-13-15,0 0-31 16,0 0 5-16,0 0-7 16,0 0-13-16,0 8 10 15,0 13-3-15,0 7 6 16,0-2 0-16,0-1 3 0,0-1 2 16,0-7-5-16,0 0 0 15,6-6-3-15,15-2 8 16,10 0-12-16,0-4 7 15,3-2-2-15,4-3-3 16,7 0 1-16,-7 0 4 16,0 0 1-16,-18 0 6 15,4-3-8-15,-17-2 2 16,0-4-1-16,0-2 9 16,0-7-8-16,0 4 0 15,-7-1 10-15,0 1-9 16,0 3 23-16,0 2-6 0,0 1-10 15,0 5 28-15,0 3-31 16,0 0-1-16,0 0-5 16,0 0 0-16,0 0-6 15,0 0 2-15,0 8-7 16,0 21 6-16,0 11 5 16,10 9 0-16,4 2 0 15,-7 1-4-15,-7-4-72 16,0 1-147-16,0-9-379 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50.9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 2 650 0,'0'0'221'16,"0"0"-120"-16,0 0 47 16,0 0-3-16,0 0-68 15,0 0-45-15,-24 0-21 16,55 0-6-16,7 0 8 16,13 0 0-16,8 0-2 15,-15 0 2-15,1 0-9 16,-7 0 11-16,-4 0-15 0,4 6 0 15,-7 0 0-15,-3-1 5 16,-11 0-5-16,-3 1 0 16,-14 1-3-16,0-2 1 15,0 3 2-15,0 1-7 16,0 3 0-16,-7 2 0 16,-31 0 7-16,-7 3 4 15,1 1 2-15,-1-4 2 16,7 0-8-16,17-6 4 15,8 1-7-15,6-6 9 16,7-3-6-16,0 2 0 16,0-2-4-16,0 4 2 15,20-2-3-15,18 1 5 16,0 3 8-16,7 0-5 0,-4 1-3 16,14 3 1-16,-21-2 6 15,-3 4-11-15,0 2 4 16,-10-2 0-16,-7 3-3 15,-7-4 2-15,-7 3 0 16,0 3 1-16,0-3-9 16,-14 1 8-16,-38-1-9 15,-13-5 10-15,-18-4 0 16,1-5-9-16,3 0-9 16,17 0-50-16,17 0-43 15,25-11-129-15,20-24-487 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52.7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188 98 801 0,'0'0'173'16,"0"0"-4"-16,0 0-19 16,0 0-26-16,0 0-64 15,0 0-1-15,-21-69-8 16,21 66-30-16,0 3 17 16,-7 0-24-16,7 0-13 15,0 0 8-15,-10 0-7 16,10 0-2-16,-7 0 0 15,7 0-10-15,0 9 10 0,0 2 0 16,0 1 6-16,0 5-12 16,0 0 6-16,0 6 0 15,31 3 0-15,0 3 5 16,10 2-4-16,4-6-1 16,10 4 1-16,-21-3-4 15,-3-1 8-15,-17-1-5 16,3-1 0-16,-17-8 9 15,0 4-9-15,0-2 0 16,0-3 0-16,0 0-3 16,-24 1 5-16,-14-4-2 15,-6 1 1-15,-1-7 7 16,-14-2-8-16,8-3 0 0,-1 0-10 16,1 0 0-16,13 0-50 15,17-8-33-15,4-15-61 16,17-9-98-16,0-7-22 15</inkml:trace>
  <inkml:trace contextRef="#ctx0" brushRef="#br0" timeOffset="72">188 98 520 0</inkml:trace>
  <inkml:trace contextRef="#ctx0" brushRef="#br0" timeOffset="149">188 98 520 0,'-14'-43'230'0,"45"34"-120"0,20-2 27 0,8 5-19 16,13-3-78-16,11 7-15 0,6 2-24 15,-13 0-1-15,-25 0-107 16,-16 0-310-16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50.2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618 0 622 0,'0'0'234'0,"0"0"-76"15,0 0-23-15,0 0-72 16,0 0-9-16,0 0-24 16,0-9-21-16,0 9 18 15,0 7-26-15,-17 21-1 16,-17 16 31-16,-11 1-23 16,-17 9 21-16,4 0-14 15,-8 3-7-15,-3-3 22 16,11-1-19-16,6-7-7 0,21-7-4 15,4-5 13 1,10-8-11-16,10-12-2 0,0-2 3 16,7-4-6-16,-7-2 6 15,7-3-3-15,0 0 7 16,0-3 2-16,0 0-1 16,0 0 15-16,-7-3 7 15,7-18-5-15,-7-7-24 16,7 0 1-16,0-7-2 15,0 1 10-15,0 3-10 16,0-4 0-16,0 6 5 16,0 7-11-16,0 2 7 15,0 11-1-15,0 4 0 0,0 5 1 16,0 0-2 0,0 0 0-16,-7 0-17 0,-3 0 17 15,-4 14-14-15,8 15 15 16,-1-4 0-16,7 1 1 15,0 6-1-15,0-1 0 16,7-3 0-16,23 4-4 16,5-9 4-16,3-6 0 15,6-3 0-15,15-9-6 16,10-5 6-16,10 0-46 16,-4 0-59-16,-16 0-42 15,-35 0-93-15,-24 0-131 0</inkml:trace>
  <inkml:trace contextRef="#ctx0" brushRef="#br0" timeOffset="1728">928 120 450 0,'0'0'282'0,"0"0"-106"16,0 0-15-16,0 0-42 15,0 0-14-15,0 0-14 16,0-48-43-16,0 48 1 16,0 0-35-16,0 0-6 15,0 0-7-15,0 0-1 16,6 14-2-16,19 20-1 15,2 9 3-15,4 13 4 16,7 0-4-16,-11 1 0 16,4 0 0-16,0-8 9 15,-3-4-9-15,3-8 0 0,0-8 5 16,-11-9-8 0,4-6 4-16,-10-5-1 0,-7-3 6 15,-7-1-1-15,0-5-5 16,0 0 3-16,0 0 5 15,0 0 5-15,0 0-7 16,-21 0 2-16,-17-11-7 16,-6-6 7-16,6 2-9 15,-7 1 1-15,7 3 0 16,11 0 3-16,3 5-3 16,17 0 0-16,0 3 4 15,7 3 3-15,0 0-10 16,0 0 3-16,0 0-12 15,0 0 4-15,0 0-1 0,0 0 3 16,21 15-1-16,17-1 14 16,6 0-7-16,8 0 0 15,6-2 0-15,4-1 2 16,4-2-2-16,-8-4 0 16,-6-5 7-16,-15 0-5 15,-6 0 1-15,-3-2 3 16,-11-19-2-16,-3-1 31 15,-7-4-15-15,0-2-2 16,-7 0-8-16,0 1-2 16,0 7-6-16,0 0-2 15,0 9-12-15,0 7-11 16,-14 4-101-16,-17 0-230 16,10 21-406-16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2:32.9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0 446 678 0,'0'0'111'0,"0"0"3"16,0 0 12-16,0 0-57 15,0 0 3-15,0 0-45 16,0-17-22-16,0 17-10 16,0 0 4-16,0 26-5 15,0 4-6-15,17 11 24 16,-10-6-12-16,6-1 0 16,1-6 5-16,-4-8-2 15,-3-6-3-15,0-8 0 0,0-3-3 16,-7-3 16-16,7 0-13 15,10 0 0-15,-3-14 0 16,0-12 24-16,10-3-23 16,-11 6 3-16,1 12-3 15,-14 6 13-15,0 0-14 16,0 5 0-16,0 0-14 16,7 0 11-16,3 0-18 15,4 5 21-15,0 9-12 16,10 3 21-16,-10 3-11 15,6-3 2-15,-2 0-13 16,-5-5 9-16,1-7-24 16,-14-5-6-16,10 0 34 0,-3-17 0 15,14-23 10-15,3-10-5 16,3 3-5-16,-9 1 15 16,-5 12-13-16,-6 11 2 15,-7 3-2-15,0 11 8 16,0 4-12-16,0 1 2 15,0 4-32-15,0 0-40 16,0 0-109-16,0 15 11 16,7-1-76-16</inkml:trace>
  <inkml:trace contextRef="#ctx0" brushRef="#br0" timeOffset="913">608 189 347 0,'0'0'98'0,"0"0"31"16,0 0-7-16,0 0-2 16,0 0-44-16,0 0-7 15,0-138-37-15,0 138-32 16,0 26-7-16,0 23 1 16,-7 14 6-16,-6 6 3 15,6 2 7-15,-17-2-7 16,17-1-3-16,-7-5 2 15,-3-9-4-15,17-14 7 16,-7-11-5-16,7-21 0 16,0-5-14-16,0-3 13 15,0 0-17-15,7-28 18 0,31-15-1 16,13-6 3-16,8 6-2 16,-15 12 0-16,-6 11 6 15,-14 14-12-15,-3 6 6 16,-1 0-7-16,18 14-3 15,0 14 7-15,7 1 3 16,-7 3-4-16,-1-6-5 16,-2-6 5-16,-11-6-27 15,-3-11-23-15,3-3 52 16,-18 0 4-16,8-9-2 0,-7-17 7 16,-7-8 0-1,0 0 4-15,0-6 6 0,0 0-5 16,0 2 28-16,0 7-12 15,-21 9-16 1,-9 7 10-16,9 6-7 0,-3 9-5 16,3 0-10-16,14 12 0 15,-17 22-8-15,17 7 10 16,0 1-2-16,7 0 0 16,0-4 0-16,0-6 0 15,0-7-28-15,21-10-27 16,3-4 22-16,-3-11-33 15,3 0 45-15,-3 0 14 16,-4 0 4-16,-4 0 3 16,-6-11 0-16,0 2 1 0,-7 0 6 15,0 7-7-15,7 2 0 16,3 0-4-16,11 0-6 16,0 0 8-16,3 2 2 15,14 7 0-15,-11-6-5 16,11-3 0-16,0 0 5 15,0-23 0-15,-4-11 3 16,-3-10 23-16,7-1 4 16,-11-9-8-16,-10-3 27 15,-3-4-13-15,-14-2 5 16,0 1 12-16,0 5-24 16,0 11 8-16,0 17-8 0,0 18 11 15,0 11 4-15,-7 0-44 16,7 17-23-1,-7 37 22-15,0 18 1 0,7 11 8 16,0 0-8-16,0-12 1 16,0-5-12-16,0-15 1 15,28-13-109-15,3-20-19 16,-10-8-47-16,-4-10-65 16,-10 0-210-16</inkml:trace>
  <inkml:trace contextRef="#ctx0" brushRef="#br0" timeOffset="1094">1385 260 374 0,'0'0'162'0,"0"0"-53"16,0 0-53-16,0 0-35 16,0 0-19-16,351-112 27 15,-210 98-27-15,7 8-2 16,-21 0-114-16,-17 6-501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54.4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781 32 496 0,'0'0'332'0,"0"0"-168"15,0 0 17-15,0 0-19 16,0 0-68-16,0 0-17 15,0 0-31-15,24-32-10 0,-24 32 2 16,0 0-33-16,0 0 16 16,0 0-21-16,0 0 5 15,0 9-15-15,0 20 3 16,-38 16 7-16,-13 13-1 16,-11 5 8-16,3-4-7 15,-6 2 0-15,-4-7 4 16,4-3 1-16,6-8-5 15,15-2 0-15,6-13 2 16,17-6 9-16,-3-7-14 16,17-9 3-16,7-1 0 15,-13 2-3-15,2-5 4 0,4 4-1 16,-6 0 0 0,13-4 8-16,0-2-8 0,0 0 0 15,0 0 3-15,0 0 3 16,0 0-2-16,0 0-4 15,0 0 8-15,0 0 0 16,0-11 2-16,0-9-3 16,0-12 1-16,13-2-7 15,5-3-1-15,2 1 0 16,-6 3-2-16,3 11 9 16,-10 7-7-16,-7 10 0 15,0 5 1-15,0 0-11 16,0 0 10-16,0 0-7 15,0 0 3-15,0 0-8 16,0 0 11-16,0 5 1 16,0 16 0-16,-24 4-5 15,-10 9 5-15,-11 9 0 0,0 1-4 16,0 4 5-16,14-9-1 16,11-1 0-16,20-7 4 15,0-8-9-15,38-5 5 16,34-4 0-16,24-5 1 15,14-6 8-15,17-3-12 16,-17 0 3-16,-13-10-13 16,-15-10-36-16,-37 3-96 15,-21 3-160-15,-24 8-220 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55.3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18 748 0,'0'0'220'0,"0"0"-95"0,0 0 40 15,0 0-56-15,0 0-61 16,0 0-10-16,0-18-29 15,0 18-8-15,0 0 6 16,0 0-7-16,0 3 0 16,0 8-5-16,0 4 9 15,0 2-4-15,0-3 0 16,0 1 3-16,0-1-2 16,0-2 0-16,0 2-1 15,0-3 0-15,0 1-8 16,0-4 6-16,0 4 1 15,0-1-21-15,21 0 22 16,24 1-28-16,0-4 23 0,6-4 0 16,-6-4 5-1,6 0 0-15,-13 0 0 0,-7 0 1 16,-10 0 4-16,-4-6-3 16,-10-6 11-16,0 1 26 15,-7 2-20-15,7-2 19 16,-7-1-7-16,0 4-18 15,0-1 21-15,0 4-22 16,0-1 8-16,0 2 4 16,0 2-23-16,0 2 21 15,0 0-11-15,0 0-9 16,0 0 13-16,0 0-14 0,0 0-1 16,0 0 0-1,0 0-11-15,0 0 9 0,0 23-11 16,0 14 13-16,13 3-3 15,-13 6 5-15,7 0-4 16,-7-1-5-16,0-4-118 16,0-7-105-16,0-9-267 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56.2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31 681 0,'0'0'201'0,"0"0"-63"16,0 0 25-16,0 0-43 15,0 0-38-15,0 0-11 16,-14-38-45-16,14 38-8 15,0 0-18-15,0 9-6 16,21 28 5-16,30 12-2 0,25 8 3 16,7 4 14-1,6-5-11-15,-3 1 5 0,-4-3-3 16,-16 1 1-16,3-4 8 16,-18-5-14-16,1-9 0 15,-21-8 0-15,-4-8 6 16,-20-5-6-16,3-7 0 15,-3-4 4-15,-7-2-3 16,0 0 1-16,0-3-2 16,0 0 20-16,0 0-18 15,-7 0 35-15,-30-6-4 16,-15-14-32-16,-6-3 8 0,-11 1-9 16,10 4 0-1,8 0 2-15,13 5 4 0,7 1-6 16,10 4 0-16,14 2 7 15,7 6-12-15,0 0 5 16,0 0-2-16,0 0-3 16,0 0-12-16,0 0 13 15,0 3 0-15,21 17 4 16,17 6-4-16,20 0 4 16,25-6 0-16,-1-5-4 15,8-5 10-15,-4-7-6 16,-11-3 0-16,1 0 6 15,-18-3 6-15,-13-20-12 16,-10-2 3-16,-4-9 22 16,-7-4-25-16,-18-2 15 0,-6 0-15 15,0 8 1-15,0 10-5 16,-17 10-46-16,-17 12-82 16,-11 0-151-16,7 24-309 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4:56.9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7 421 670 0,'0'0'210'0,"0"0"-70"15,0 0 16-15,0 0-71 16,0 0-6-16,0 0-28 16,-7-118-25-16,7 107 10 15,0 4-32-15,7 0-3 16,0 7-1-16,17 0-2 0,-17 0 0 16,14 0-3-16,3 14-3 15,-10 12 1-15,10 0 3 16,-17 3-2-16,6-2 1 15,-13 0-9-15,0-4 2 16,0-9-6-16,0-7-2 16,0-3 18-16,7-4-3 15,-7 0 5-15,11 0 20 16,2 0-14-16,1-20 7 16,10-5-2-16,10-7-3 15,-3 1 7-15,7 2-15 16,-10 9 0-16,-11 5-1 15,-10 12 5-15,7 3-8 16,-8 0-1-16,19 10-14 16,-12 18 14-16,-6 12 0 0,0 0-2 15,3 0 7-15,-3-3-38 16,0-5-44-16,7-10-71 16,-7-5-51-16,10-5-162 15</inkml:trace>
  <inkml:trace contextRef="#ctx0" brushRef="#br0" timeOffset="793">705 363 601 0,'0'0'138'16,"0"0"-59"-16,0 0 73 0,0 0-62 15,0 0-62 1,0 0-28-16,0-11-3 0,0 26 3 15,0 10 2-15,0 7 5 16,0-1-5-16,0-2-2 16,14-6 0-16,10-6-1 15,-3-8-15-15,3-7 8 16,-4-2 4-16,5 0 4 16,-12-6 22-16,8-14-4 15,-14-2 26-15,10-7 25 16,-10 3-21-16,-7 3-7 15,7 6-11-15,-7 3-10 16,0 9 12-16,0 1-18 0,0 4-2 16,0 0-12-16,0 0-27 15,0 9 12-15,7 20 14 16,10 2 2-16,3-3-9 16,-6-5 1-16,10-5-22 15,4-8 9-15,-4-3-14 16,7-7 22-16,-4 0 6 15,4 0 6-15,-3-25 6 16,3-8-4-16,-11-1-2 16,-2-9 11-16,-5-2-10 15,-6-7 34-15,-7-3-2 16,0 4-9-16,0 5 9 0,0 16-19 16,-14 9 3-1,1 13-1-15,13 8-16 0,-18 0-2 16,18 20-20-16,-6 25 22 15,-1 12-6-15,7 3 6 16,0 1 0-16,7-11 0 16,30-6-53-16,15-9 13 15,6-17 3-15,11-11-1 16,3-7 33-16,4 0 0 16,-17-25 5-16,-1-13 8 15,4-10-6-15,-21-7 26 16,-24-2 16-16,-3 0-10 15,-14-1 16-15,0 10-27 16,-14 8 1-16,-17 12 11 16,4 10-25-16,3 12 3 0,10 6-13 15,-10 20-10-15,10 35 7 16,7 20-1-16,7 4 4 16,7 2-1-16,52-8 6 15,9-11-5-15,5-8 0 16,9-15-25-16,14-16-51 15,1-18-113-15,-8-5-280 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12.53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12 320 0,'0'0'235'0,"0"0"-147"16,0 0 6-16,0 0-2 15,0 0-44-15,0 0 26 16,-65-11-44-16,65 11 2 16,0 0 15-16,0 0-42 15,0 0 32-15,0 0 5 16,0 0-26-16,24 0 22 16,48 0-32-16,48 0 9 15,63 11 45-15,54-3-49 16,38 1 21-16,38-6-21 0,-4 3-1 15,11-4-2 1,-17 4-8-16,-4 6 0 0,-35-4 2 16,-13 1 13-16,-34-1-12 15,-17-2-3-15,-1-3 6 16,4 5-7-16,3 1 1 16,0-3 0-16,4 0-7 15,-10-4 17-15,6-2-10 16,-7 0 0-16,-13 0 3 15,-7 0-10-15,-24 0 7 16,10 0 0-16,-11 0 4 16,18 0 9-16,4 0-13 0,16 0 0 15,25 0 1-15,-4 0-4 16,10 0 3-16,1 0 0 16,-32 0 0-16,-13 0 6 15,-31 0-6-15,-14 0 0 16,-17 0 2-16,-7-6-10 15,4 1 8-15,-4-1 0 16,0 3-1-16,-4 3 17 16,-3 0-14-16,-6 0-2 15,-18 0 1-15,-4 0-5 16,-23 0 5-16,0-3-1 16,-22 1 7-16,-2-1 1 15,3 0 1-15,-24 0-9 16,0 3 2-16,-7-6-7 15,0-2 5-15,0-3-65 0,-35-7-170 16,-47-13-297-16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19.8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44 781 0,'0'0'154'0,"0"0"-57"0,0 0 18 16,0 0-7-16,0 0-41 16,0 0-58-16,0-44-5 15,0 44-4-15,0 18-2 16,0 10-2-16,0 10 8 16,0 2-1-16,0 6-1 15,17-6 7-15,3-6-14 16,1-6 5-16,10-7 0 15,0-15-2-15,-4-6 13 16,18 0-9-16,-14-4 3 16,7-22-1-16,-4-5 14 15,-10-3-3-15,-10 2 9 16,-7-2 31-16,-7 11-19 0,0 9 12 16,0 8-11-16,0 6-28 15,0 0 5-15,0 0-14 16,0 0-9-16,0 29 4 15,0 17 4-15,0 5 1 16,0 9 0-16,0-5 2 16,0-7-2-16,0 1 0 15,0-12-9-15,0-3-77 16,17-11-102-16,11-3-163 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16.9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761 0 660 0,'0'0'193'0,"0"0"-129"0,0 0 36 16,0 0 14-1,0 0-46-15,0 0 8 0,0 0-23 16,0-5-15-16,0 5 1 16,0 0-27-16,0 0 9 15,0 5-6-15,-24 24-10 16,-14 1 28-16,4 6-23 16,-4 4 2-16,-13 5 10 15,-8 1-22-15,-3 9 14 16,-10-6-9-16,-10 5-1 15,6-6 3-15,4-8-7 16,13-8 0-16,21-13 2 16,8-7 7-16,16-6-9 15,7-4 0-15,7-2 3 16,0 0 6-16,0 0-6 0,0 0-1 16,0-11-2-1,0-23-4-15,0-4 4 0,0-1 0 16,0 7 4-16,0 7 3 15,0 10-7-15,0 6 0 16,0 7 8-16,0 2-2 16,0 0-6-16,0 0 0 15,0 0-17-15,0 0 17 16,0 8-17-16,0 15 17 16,0 9 1-16,0-3 10 15,0-1-12-15,0-6 1 16,0 2 0-16,0-13-7 0,0 3 7 15,21-11 0 1,-4 3-2-16,10-6-5 0,11 0 3 16,7 0 4-16,-1-3-3 15,1-20-12-15,7 3-69 16,-14 6-56-16,-18 2-87 16,-13 12-180-16</inkml:trace>
  <inkml:trace contextRef="#ctx0" brushRef="#br0" timeOffset="2324">1229 49 801 0,'0'0'177'0,"0"0"-56"16,0 0 16-16,0 0-26 15,0 0-54-15,0 0-13 16,-17-49-41-16,17 49-2 16,0 0-2-16,31 34-1 15,7 15 2-15,13 0 0 16,1 11 11-16,-1 0-12 0,8-3 1 16,-8-7 0-1,-13-8-2-15,-17-11 5 0,3-7-3 16,-17-10 0-16,0-6 8 15,-7-8-11-15,0 0 6 16,0 0-3-16,0 0 26 16,0-12-24-16,-14-8 7 15,-24-5-9-15,-7-4 0 16,1 6 1-16,-1 3-1 16,0 2 0-16,18 7 0 15,3 9-3-15,10 2 1 16,14 0 0-16,0 0-16 0,0 26 11 15,0-1 7 1,14 3 0-16,23-4-6 0,1-4 7 16,0-9-1-16,-4-3 0 15,4-4 2-15,14-4-4 16,10 0 2-16,-11 0 0 16,1-18 3-16,-7-2 0 15,-18 1-3-15,-10-1 1 16,-3 2 4-16,-14 4-10 15,0 3-52-15,0 11-117 16,-31 0-99-16,4 8-417 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17.6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0 499 402 0,'0'0'305'0,"0"0"-212"0,0 0 47 16,0 0-26-16,0 0-33 16,0 0-6-16,24-134-42 15,-3 91 7-15,10 3 0 16,3 0-34-16,4 11 11 16,-14 15-6-16,-10 2-11 15,-7 12 13-15,-7 0-13 16,7 0-8-16,17 12 8 15,-10 19-7-15,-1 3 7 16,-13 10 0-16,0-7 1 16,0 0-3-16,0-3 4 15,0-8-2-15,0-6 1 16,0-8 7-16,0-7-14 16,11-5 6-16,-4 0 0 0,6 0-6 15,1-17 16-15,17-17-9 16,14-12 4-16,-8-9 0 15,8 10-5-15,-10 5 0 16,-18 17 1-16,-3 15-4 16,-8 8 3-16,-6 0-11 15,7 2 6-15,10 24-8 16,-10 5 8-16,0 7 4 16,0-7-8-16,0-5 2 15,0-3-49-15,3-6-20 16,4-6-46-16,0 1-30 0,3-12-41 15,-3 0-38 1,-1 0-140-16</inkml:trace>
  <inkml:trace contextRef="#ctx0" brushRef="#br0" timeOffset="762">808 288 294 0,'0'0'161'15,"0"0"-13"-15,0 0-4 16,0 0-48-16,0 0-31 15,0 0-33-15,-7-32-23 16,-6 46 10-16,-4 9-17 16,3 3 5-16,14 0-7 15,0-12 8-15,0 0-8 0,0-5 0 16,0-6-1 0,7 0-2-16,17-3-5 0,-11 0 8 15,18 0 11-15,-10 0-9 16,3-15 9-16,-10-2-5 15,0 6-6-15,-8-7 21 16,1 4-5-16,-7 9 6 16,0-1 9-16,0 6-13 15,0 0 7-15,0 0-25 16,0 0-13-16,0 0 12 16,0 11-12-16,0 9 13 15,0 6 3-15,11-6 4 16,-4-4-11-16,6-6 4 15,11-7-15-15,-10-3-1 0,7 0 12 16,3 0 4-16,-10-13 6 16,-1-11-2-16,-2-2 6 15,2-3-5-15,-13-5 4 16,0-9 19-16,0 3-19 16,0-6 9-16,0 12 0 15,0 11-14-15,0 17 20 16,0 6-6-16,0 0-18 15,-6 0-6-15,-1 9-10 16,-4 26 16-16,11 4 0 16,0 7 5-16,0-3-11 15,11-6-2-15,30-9-32 16,4-10-2-16,10-13-7 0,-4-5 34 16,1 0 4-16,-8-11 11 15,1-20 1-15,-10-3-1 16,-11-4 0-16,-11 1 23 15,-13-9-3-15,0 3 20 16,0 0-12-16,0 8-10 16,-6 16 29-16,-19 8-15 15,5 11-21-15,6 0-6 16,-10 5-3-16,-4 33-2 16,18 13 0-16,3 10 8 15,7-2-14-15,0 1 6 16,24-9 0-16,28-7-4 0,6-20-30 15,25-9-81 1,13-15-19-16,7 0-232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0.6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481 0 786 0,'0'0'187'15,"0"0"-75"-15,0 0 12 0,0 0-27 16,0 0-64-16,0 0-18 16,14 2-5-16,-14 30-4 15,-7 13 19-15,-31 10-11 16,-13 8 10-16,-15 3 15 16,-2-2-30-16,-5-3 3 15,5-3-1-15,16-7-7 16,7-20 4-16,25-4-8 15,13-20 0-15,7-3 0 16,0-4 7-16,0 0-6 16,0 0 19-16,0-11-5 15,0-30 10-15,20-2-25 16,4 3 1-16,-10 9 4 0,-7 14-1 16,-7 5-4-16,0 9 19 15,0 3-18-15,0 0 10 16,0 0-11-16,0 0 0 15,0 0-8-15,0 0-5 16,0 9 8-16,0 16 0 16,0 7 10-16,14 8-2 15,3-3-3-15,4 0 0 16,3-12-6-16,-4-4 7 16,4-9-1-16,-3-10 0 15,17-2-6-15,0 0-1 16,6 0 5-16,-9 0-55 0,-11-2-46 15,-24 2-142-15,-7 0-378 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1.8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55 22 787 0,'0'0'164'0,"0"0"-2"15,0 0-15-15,0 0-42 16,0 0-40-16,0 0-34 15,-17-18 8-15,23 18-32 16,12 0-4-16,2 25 2 16,11 17 3-16,-3 12-8 15,3 3 2-15,-7 6 7 16,3 0-3-16,-3-9-6 16,-3-8 0-16,-7-12 0 0,3-11 10 15,-10-12-10-15,0-8 0 16,-7-3 3-16,0 0 9 15,0 0-2-15,0-20-5 16,0-11 3-16,-14-4 5 16,-24-1-13-16,0 4 0 15,-6 7 6-15,-8 4-11 16,7 10 5-16,7 5-2 16,18 6-2-16,6 0-8 15,4 0 11-15,10 13 1 16,0 20-10-16,17-5 6 15,21-2 4-15,20-3-2 0,-6-6-7 16,13-8 15-16,11-9-6 16,-11 0 0-16,4 0 5 15,-11-20 3-15,-20-4-6 16,-10 2-2-16,-22-1 6 16,-6 9-5-16,0 0-2 15,-51 14-85-15,-8 0-201 16,1 16-193-16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2:34.8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17 151 833 0,'0'0'93'0,"0"0"-33"16,0 0 49-16,0 0-33 15,0 0-23-15,0 0-53 16,-17-45-5-16,17 76 0 15,0 11 3-15,0 7 2 16,17 3-5-16,3-3 12 16,5-1-7-16,-5-11 0 0,1-6 8 15,10-11-19-15,-7-11 8 16,3-9-25-16,4 0 26 16,-10-5 4-16,17-27 12 15,-7-8-1-15,-11-6-6 16,11 4 5-16,-24 1-12 15,0 13 3-15,0 8 11 16,-7 12-12-16,0 8 9 16,0 0-11-16,7 0-18 15,3 5 15-15,4 24-8 16,0 2 11-16,17 3-9 16,-4-6 9-16,4-8-4 0,0-5 1 15,3-9-29 1,-3-6 11-16,7 0-2 15,-10 0 13-15,-4-3 5 0,7-20 8 16,-11-6-3-16,1-8 2 16,-4-5 8-16,-10-5-4 15,-7 5-2-15,0 5-2 16,0 11 34-16,0 12-27 16,0 8 11-16,-7 6-20 15,7 0-4-15,-7 3 3 16,7 33-6-16,0 10 7 15,0 7-7-15,14-9 7 16,31-9-9-16,13-12-14 0,1-12-18 16,2-11 29-1,-9 0 4-15,0-2 8 0,-8-24 2 16,-6-5 3-16,-10-5-3 16,-15 0 13-16,-2-4-14 15,-11-3 29-15,0 6-10 16,0 0-9-16,0 14 23 15,-24 9-30-15,17 14 1 16,-7 0-5-16,-10 25-9 16,10 27 9-16,7 8 0 15,7-3 2-15,0-9-13 16,7-7 11-16,38-10 0 16,6-6-1-16,1-7-24 15,6-7-45-15,11-8-152 16,-17-3-167-16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2.3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24 892 0,'0'0'71'0,"0"0"-10"16,0 0 35-16,0 0-41 16,0 0-17-16,230-20-5 15,-199 20-21-15,-4 3 8 16,4 12-15-16,-17 1-3 0,10 2 8 15,-17-4-8 1,-7 2-2-16,0-1 0 0,0-1-3 16,0 10 3-16,-24-5 5 15,3-1 0-15,4 2 3 16,10-13-5-16,7 6-1 16,0 0-2-16,0-3 1 15,24 4-2-15,14-2 1 16,-3 2 0-16,-4 3 4 15,13 0 0-15,-6 6-4 16,7 3 2-16,-18-7 3 16,-3 7-7-16,-24-2 2 15,0-6 0-15,0-3 1 16,-31-4 2-16,-13-4 18 16,-28-7-2-16,-11 0-18 0,-13 0 8 15,-1 0-9-15,8 0-67 16,31 0-240-16,40-25-316 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3.1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438 0 710 0,'0'0'241'0,"0"0"-67"0,0 0 11 16,0 0-69-16,0 0-50 15,0 0-1-15,10-5-42 16,-10 5 1-16,0 5-24 15,0 30 3-15,-31 11 4 16,-6 13-6-16,-15 10 13 16,-6 0 3-16,13-4-15 15,-7-2 11-15,15-8-13 16,6-15 0-16,10-9 4 16,14-21-1-16,0-6-3 15,0-4 4-15,7 0 4 16,-17-2 5-16,3-21-13 0,8-10 4 15,6 0 3 1,0 2-6-16,-7-6-1 0,7 11 2 16,0 8 7-16,-11 8-6 15,4 6-3-15,7 4 1 16,0 0-11-16,0 0 8 16,0 4-7-16,0 24 2 15,0 10 7-15,0 1 2 16,25-2-2-16,2-5 0 15,4-7-2-15,7-11 2 16,6-4 0-16,1-8 3 16,7-2 4-16,-1 0-6 15,1-2-1-15,-14-16-7 16,-11 4-14-16,-27-1-91 16,0 13-77-16,-20 2-222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1.1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 72 1026 0,'0'0'101'0,"0"0"36"15,0 0-4-15,0 0-65 16,0 0-20-16,0 0-35 15,14-7 2-15,-14 7-15 16,0 0-6-16,0 15 5 16,0 8 1-16,0 9 0 15,0-1 4-15,6 3 5 16,12 9-9-16,2-9 0 16,1 3 5-16,10 1-3 15,0-8-2-15,-4 3 0 16,4-8 0-16,-10 1 4 15,3-6-4-15,-17 1 0 0,0-5 5 16,-7 2-5-16,0-2 0 16,-14 2 0-16,-31-10-8 15,-6-5 12-15,-18-3-8 16,4 0-32-16,6 0-79 16,1-5-58-16,3-15-152 15,41-9-300-15</inkml:trace>
  <inkml:trace contextRef="#ctx0" brushRef="#br0" timeOffset="191">313 40 563 0,'0'0'193'16,"0"0"-109"-1,0 0 15-15,0 0-35 0,0 0-53 16,289-14 1-16,-210 14-12 15,3-7-12-15,-13 0-169 16,-11-5-426-16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3.7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94 839 0,'0'0'93'0,"0"0"66"16,0 0-10-16,0 0-26 0,0 0-12 15,0 0-53 1,0-94 3-16,0 91-20 0,0 3-25 16,0 0 8-16,0 0-24 15,0 0-2-15,0 6-4 16,0 22 0-16,18 12 6 15,-11 9 0-15,-1-4 7 16,8-2-5-16,3-5-2 16,4-10 1-16,3-11-5 15,4-11-8-15,3-6 12 16,-4 0 0-16,4 0 6 16,7-6 2-16,0-25-8 15,-11-6 4-15,-3-1-3 16,-10 4 6-16,-7 9 1 15,-7 8 3-15,0 8-4 16,0 9 11-16,0 0-18 0,0 0 0 16,0 0 0-16,0 9-15 15,0 33 12-15,0 1-1 16,0 9 8-16,0-7-1 16,0-2-3-16,0-4-13 15,0-4-32-15,0-3-79 16,0-9-147-16,0-9-259 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4.4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72 565 0,'0'0'200'0,"0"0"-54"0,0 0 2 15,0 0-9-15,0 0-44 16,0 0-11-16,-14-72-69 16,14 72-7-16,0 0-6 15,20 19 3-15,25 13 48 16,7 7-18-16,-1 8-3 16,18 7 4-16,-11 3-32 15,1 1 6-15,-1-4-5 16,-13-7 2-16,-7-3 1 15,-24-20-8-15,3-10 0 16,-17-9-1-16,0-5 5 16,0 0-4-16,0 0 11 15,0 0-8-15,-7-9 19 16,-38-19-19-16,1-3-3 0,-1-1 3 16,0 2 2-1,0 9-5-15,15-2 0 0,2 13 4 16,11 0-10-16,-4 10 6 15,14 0-8-15,0 0-1 16,7 6 1-16,0 17 8 16,0 5 0-16,0 1-1 15,28-8-8-15,10 0 9 16,6-6 0-16,1-7-5 16,14-6 15-16,-1-2-10 15,-13 0 0-15,-1 0 7 16,-6-7 4-16,-7-13-10 0,-17-9 4 15,-7-4 4-15,0-2-2 16,-7 3-14-16,0 12-8 16,0 11-73-16,-21 9-108 15,7 0-250-15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4.8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38 939 0,'0'0'94'16,"0"0"10"-16,0 0 19 15,0 0-56-15,0 0-21 16,0 0-39-16,110-46 5 16,-72 59 0-16,-7 12-10 15,-11 14 12-15,-2 5-12 16,-18 4 1-16,0 4 8 15,0-7-6-15,-11-2 2 0,-23-4-4 16,-4-6 0-16,7-8 21 16,24-11-7-16,7-2-4 15,0-6 10-15,31 0-10 16,59-6 35-16,27 0-15 16,30-6-28-16,1-26-5 15,-27 0-90-15,-25 6-144 16,-38 8-278-16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5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629 45 837 0,'0'0'129'0,"0"0"35"16,0 0-12-16,0 0-53 15,0 0-15-15,0 0-40 0,-45-45-32 16,18 67 4 0,-35 27-15-16,-4 16 7 0,-9 12 22 15,9 1-25-15,8-4 11 16,13-5-16-16,1-4 5 15,6-16-1-15,7-11-4 16,17-16 0-16,0-13 4 16,7-9 7-16,7 0-8 15,0 0 7-15,-7-17-6 16,-3-17 4-16,3-9-6 16,7-13-2-16,0 5 5 15,0 3 2-15,0 14 2 16,0 8-4-16,0 18-5 15,-7-1 17-15,7 9-17 0,0 0 0 16,-6 0-2-16,6 9-9 16,0 23 11-16,0 7 0 15,6 6 2-15,32-1-13 16,14-7 9-16,6-9 2 16,1-5 0-16,16-11 1 15,1-6-6-15,-4-6 5 16,4 0 0-16,-18 0 2 15,-6-24-2-15,-21 5-17 16,-31 7-32-16,0 9-86 16,-45 3-116-16,-6 3-251 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6.2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65 736 0,'0'0'209'0,"0"0"-149"16,0 0 87-16,0 0-86 0,0 0-16 15,0 0-32-15,0 0-9 16,127-67 4-16,-85 67-8 16,2 18 0-16,-6-1-3 15,-14 5 3-15,-17 2 0 16,-7 1-1-16,0-7 4 16,0 2-3-16,-17-1 0 15,-10-4 5-15,-4-1 4 16,17-5-9-16,7-7 0 15,7-2 0-15,0 0 5 16,0 4-12-16,7-4 3 16,24 8 4-16,10-2 5 15,4-6-1-15,17 8-2 0,-4-2-2 16,-6 5 9-16,6-2-9 16,-13 2 0-16,-7 3 1 15,-7 4-5-15,-18-4 10 16,-6 2-6-16,-7-3 3 15,0 7 0-15,-31-12 4 16,-27 9 0-16,-8-11-5 16,-2-3 4-16,2-3-6 15,15 0-51-15,20 0-134 16,31-20-107-16,0-23-418 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6.9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89 788 0,'0'0'128'16,"0"0"-9"-16,0 0 34 16,0 0-43-16,0 0-16 15,0 0-16-15,-38-86-45 16,38 83 25-16,0 3-22 0,0 0-22 16,7 0-3-16,17 12-3 15,4 28-8-15,3 15 0 16,6 4 3-16,1 7 1 15,-3 3-4-15,9-6 2 16,-6-6-8-16,0-18 16 16,0-10-10-16,-18-12 0 15,4-8 3-15,-17-9 4 16,-7 0-7-16,0 0 0 16,0 0 24-16,0-26-17 15,0-3 7-15,-7 1-14 16,-37-3 8-16,-1 5-12 0,-7 6 4 15,1 3 0 1,-4 3-8-16,14 8 8 0,3 6 0 16,7 0-2-16,3 0-2 15,28 20-4-15,0 6 8 16,0 2-15-16,7 1 12 16,45-4-10-16,-8-5 13 15,15-8 0-15,6-6 6 16,4-6-3-16,-11 0-3 15,1 0 0-15,-8-14 15 16,-6-4-13-16,-14-2 11 16,-17-5 0-16,3-1-13 15,-17-3 22-15,0 1-22 16,0-1 0-16,0 6-1 16,0 6 5-16,0 9-4 0,0 4 0 15,0 4-12-15,0 0 10 16,0 0-20-16,0 0-6 15,0 0 23-15,0 0-26 16,0 0 31-16,0 0 0 16,0 0 2-16,0 0-12 15,0 6-6-15,0 0-30 16,0 2 7-16,0 10-94 16,0-4-91-16,0 9-128 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7.6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11 295 1003 0,'0'0'103'0,"0"0"78"16,0 0-13-16,0 0-82 15,0 0-23-15,-20-158-22 16,40 121-40-16,4 6 22 16,-17 11-9-16,0 0 8 15,0 8 9-15,0 3-24 16,-7 4 12-16,10 2-18 16,-10 3 9-16,7 0-14 15,0 0 4-15,0 0-6 16,6 26-1-16,5 8 3 0,-5 13 4 15,-13-3 0 1,14 5 3-16,-7 0 0 0,3-3-3 16,-3-4 0-16,0-5 2 15,0 1 5-15,0-13-7 16,-7-1 0-16,7-4 2 16,-7-6-8-16,0-6 6 15,0-2-2-15,0-3-4 16,0-3 6-16,-7 0 0 15,-21 0 9-15,-3 0-5 16,0 0 5-16,18 0-9 16,13 0 0-16,0 0-4 15,0 0 4-15,0 0-1 16,31-6-9-16,27-11-25 16,14-4 4-16,18-1-63 0,-15 0-64 15,-2-2-93-15,-12 2-201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2:35.5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69 984 634 0,'0'0'168'0,"0"0"-49"16,0 0-15-16,0 0-6 16,0 0-34-16,0 0-10 15,-66-74-51-15,66 74-3 16,0 17-6-16,0 20-6 16,0 11 12-16,7 7 0 0,24-3 1 15,-10-7-4-15,-1-8 10 16,-2-11-7-16,-5-12 0 15,-6-8-4-15,-7-6-1 16,7 0-1-16,10 0 6 16,-10-26 34-16,14-8-28 15,-4-3-4-15,4 2-2 16,-14 9 11-16,10 7-10 16,-10 7-1-16,-1 12-2 15,1 0-6-15,7 0-13 16,3 22 14-16,-3 11 3 15,7 4 8-15,-4-5-4 16,-3-9 0-16,-1-9 0 0,5-10-7 16,-12-4-2-16,-6 0 5 15,7 0 3-15,7 0 1 16,3-10 9-16,11-19-5 16,-4-5-4-16,-4-7 10 15,11 5-9-15,-17-5-1 16,10 7 2-16,-3 9 9 15,-7 7-15-15,10 12 4 16,-4 6-37-16,4 0-84 16,4 12-60-16,10 18-29 15,-7 1-108-15</inkml:trace>
  <inkml:trace contextRef="#ctx0" brushRef="#br0" timeOffset="1040">1076 1080 286 0,'0'0'274'0,"0"0"-140"16,0 0 27-16,0 0-37 15,0 0-42-15,-58-147-14 16,37 129-35-16,-10 10-8 16,10 5-4-16,-9 3-21 15,5 0 0-15,-2 31-3 16,3 15 4-16,-4 8-5 15,11-2 4-15,10-4 0 16,7-6-9-16,0-12 1 16,0-10-22-16,7-12-14 0,10-4 5 15,-3-4 38 1,10 0 1-16,-3-9 0 0,-7-11 15 16,3-3-8-16,-3-5 4 15,-8 2 15-15,1 2-25 16,-7 8 19-16,0 10-15 15,0 3 4-15,0 3 1 16,0 0-10-16,0 0-3 16,7 0 0-16,3 11-18 15,-10 13 18-15,7 4 3 16,0 1 0-16,0-4 0 16,0-3 5-16,7-4-5 0,-4-6 0 15,-3-6 7-15,0-6-7 16,0 0 0-16,0 0 1 15,10 0 30-15,3-18 16 16,11-10 4-16,-3 2-24 16,-11 6-14-16,-3 5 14 15,-7 7-14-15,0 2-11 16,-7 3 4-16,17 3-5 16,-10 0-1-16,6 0 0 15,1 0-14-15,3 17 9 16,-3 3 1-16,-7 4 4 15,7-7-11-15,-4 0 12 16,4-6-1-16,-7-5 0 0,-1-4 1 16,-6-2-7-16,0 0 6 15,7 0 0-15,11 0 8 16,-5-8-4-16,8-10-4 16,-4 2 0-16,-3 1 11 15,-7-1-13-15,17 2 2 16,-10 2 0-16,-1 0-7 15,5 9 8-15,-12 3-1 16,8 0 0-16,0 0-11 16,-4 9 1-16,-3 11 7 15,7-2-16-15,-7-4 18 16,-7 0-18-16,7-5 19 16,10-1 0-16,-10-5-8 15,0 0-1-15,6-1 6 0,5-2 3 16,-5 0-4-16,1 0 8 15,3 0-4-15,-3 0 0 16,7 0 10-16,10-20-3 16,-1-5-4-16,-9-6 1 15,10-9 25-15,-17-6-19 16,0-3 21-16,-8-8-8 16,-6-3-13-16,0-3 22 15,-6 6-13-15,-22 11-7 16,4 15 13-16,10 13-22 15,0 13 10-15,14 5-13 16,0 0-10-16,-10 23 7 16,-4 30-16-16,1 26 19 0,-5 3-2 15,12 1 8-15,6-6-8 16,0-11 2-16,0-9-89 16,0-11-63-16,0-15-128 15,24-17-283-15</inkml:trace>
  <inkml:trace contextRef="#ctx0" brushRef="#br0" timeOffset="1214">1568 1050 656 0,'0'0'130'0,"265"-63"-95"15,-80 17 68 1,15-3-66-16,-22 9-26 0,-43 12-11 15,-63 8-111-15,-72 9-670 16</inkml:trace>
  <inkml:trace contextRef="#ctx0" brushRef="#br1" timeOffset="3363">3466 2033 479 0,'0'0'118'0,"0"0"-52"0,0 0 2 16,0 0-8 0,0 0-24-16,0 0-25 0,0 0-9 15,65 29 14-15,25-23 29 16,33-4 13-16,49-2 17 16,28 0-42-16,23 0 11 15,1 0-34-15,-18-2-6 16,-44-4-1-16,-28 2-3 15,-45 4 0-15,-51 0 0 16,-18 0-54-16,-20 0-83 16,-13 0-108-16,-32 0-206 15</inkml:trace>
  <inkml:trace contextRef="#ctx0" brushRef="#br1" timeOffset="4507">3455 2091 401 0,'0'0'164'0,"0"0"-72"16,0 0 19-16,0 0 5 15,0 0-60-15,0 0-27 16,18-5-11-16,-11 6-11 15,-1 28-7-15,8 12 13 0,3 6-3 16,-3 14 21 0,-7 4-28-16,0 10 11 0,0 2-7 15,-7-2 1-15,0-7 0 16,0-11-8 0,0-14 8-16,0-8-10 0,10-13 4 15,-3-10-2-15,0-4 2 16,7-5 7-16,-1-3-7 15,18 0-2-15,21 0 0 16,30 0 11-16,46-13-10 16,40-14-1-16,38 1 1 15,25-2 11-15,-1 8-17 16,-13 6 5-16,-25 8-12 16,-30 6 11-16,-21 0-27 15,-14 0 20-15,-10 0 7 0,-14 0-7 16,-7-3 7-16,-6 0 1 15,-15-1 0-15,-9-1-3 16,-22 0 3-16,-13 5 0 16,-17-3 0-16,-7 3 11 15,-7-3-11-15,0 1 4 16,0-6 4-16,0 1 25 16,0-7-30-16,0-4 7 15,0-1 12-15,0-1-16 16,0-4 15-16,0 5-7 15,0-2-13-15,0 3 26 16,0-10-26-16,0 3 8 0,0-6-4 16,0-6 7-1,0-3-5-15,0-3-4 0,0 0-2 16,0-6 25-16,0-3-21 16,-14-2 1-16,-6-3-2 15,-4 2 6-15,3 7-4 16,-10 14-6-16,-7 11 0 15,0 12-11-15,4 6 11 16,-18 5 0-16,-9 0-4 16,-29 0-18-16,-6 25-23 15,-14 4-121-15,-17-4-137 16,3-5-235-16</inkml:trace>
  <inkml:trace contextRef="#ctx0" brushRef="#br1" timeOffset="4862">4710 1982 436 0,'0'0'193'0,"0"0"-136"16,0 0 1-16,0 0-14 16,0 0 27-16,0 0 12 15,0 183-23-15,0-132-21 16,0 4 4-16,0-4-41 15,0-2 10-15,0-7-9 16,0-8 5-16,0-5-16 16,0-6-161-16,-6-3-264 15</inkml:trace>
  <inkml:trace contextRef="#ctx0" brushRef="#br1" timeOffset="5278">4257 2199 460 0,'0'0'139'15,"0"0"-30"-15,0 0 18 16,0 0-53-16,0 0-17 15,0 0-13-15,-14-46-44 16,14 46 0-16,14 0-9 0,23 0 9 16,1 0 7-16,-10 12-3 15,3 5-4-15,-18 9 0 16,-13 5-16-16,0 12 13 16,-13 5 4-16,-25 1-1 15,-7-9 8-15,18-8-5 16,-4-13-3-16,24-13 0 15,0 0 13-15,7-6-15 16,0 0 2-16,0 0 0 16,0 0-7-16,14 0 7 15,37 0 0-15,32 0 5 16,-1 0 1-16,15-6-12 16,6-5-147-16,0 2-243 15</inkml:trace>
  <inkml:trace contextRef="#ctx0" brushRef="#br1" timeOffset="6096">6199 1753 636 0,'0'0'151'0,"0"0"-44"15,0 0-3-15,-20-145-12 16,20 98-57-16,0 2 18 15,0 1-34-15,0 2-14 16,20 7 19-16,-6 7-22 16,10 2 2-16,-3 1-3 15,-4 5 12-15,-3 8-16 16,-1 6 3-16,1 6-8 16,17 0 4-16,7 9-13 15,27 22 17-15,25 12-3 0,13 3 14 16,17 0-7-16,4-6-4 15,-4-8 2 1,-17-7-5-16,-6-9 10 0,-22-3-7 16,-23-8 0-16,-25 1 8 15,-9-6-7-15,-18 0 0 16,0 0 2-16,0-6 13 16,0-17-11-16,-31-5-5 15,-7-4 0-15,4-2 12 16,-11 3-13-16,0 2 1 15,0 3 0-15,14 6-9 16,1 6 15-16,23 8-6 16,0 6 0-16,7 0 5 0,0 0-14 15,0 0-4-15,44 18 3 16,8 13-4-16,17-2 16 16,3 5-2-16,17 0 0 15,-6 4 9-15,-11 3-11 16,-20 3 2-16,-8-4 0 15,-26 0-13-15,-18-3-4 16,0-2 4-16,-62-1-34 16,-24-5-77-16,-4-4-4 15,1-2-218-15</inkml:trace>
  <inkml:trace contextRef="#ctx0" brushRef="#br1" timeOffset="6456">7245 2054 575 0,'0'0'67'0,"0"0"0"15,0 0 19-15,0 0-21 16,0 0 2-16,0 0-46 15,-83-26 9-15,100 22-30 16,62 2 14-16,79-10-3 16,69-5 6-16,55-5-12 15,38-4 13-15,7 0-15 16,-32 3-3-16,-26 9 0 16,-42 8 11-16,-62 6-10 15,-48 0-1-15,-49 0 0 0,-40 0-6 16,-28 0 1-1,0 0-26-15,-35 0-93 16,-61 0-140-16</inkml:trace>
  <inkml:trace contextRef="#ctx0" brushRef="#br1" timeOffset="7281">7090 2087 160 0,'0'0'389'16,"0"0"-257"-16,0 0 8 16,0 0-5-16,0 0-52 15,0 0 1-15,51-45-9 16,-51 45-53-16,0 0-7 16,0 0-15-16,0 0-13 15,0 12 7-15,-17 25 12 16,-3 5-2-16,6 13-4 0,-10 4 14 15,10 4-16-15,0 15 2 16,4-4 0-16,3 1-2 16,7-7 7-16,0-14-5 15,7-10 0-15,55-16 2 16,34-14-2-16,52-14 3 16,45 0-2-16,44-14 16 15,14-14-11-15,-7-1-6 16,-21 0 0-16,-23 6 5 15,-28 9-8-15,-18 0 3 16,-13 5 0-16,-6 1-6 16,-12-1 13-16,-2 3-7 0,-4 1 0 15,-4-4 7-15,-24-2-7 16,-10 5 0-16,-17 0 0 16,-27 3-10-16,-11 3 14 15,-17 0-4-15,-7 0 0 16,0 0 9-16,0 0-7 15,7-3-1-15,-1-2 1 16,1-7 36-16,4-5-20 16,-4-12-4-16,6 1-14 15,-13-7 8-15,0-4 3 16,0-5-6-16,0-4 5 16,-7-4 10-16,-24-1-10 15,-6 0-8-15,9-1-2 16,-3 6 8-16,11 7-3 15,-5 8-5-15,5 9 0 0,-18 4-6 16,-7 6-3-16,-6 2 9 16,-32 4 0-16,-6 5-20 15,-21 3 17-15,14 0-48 16,6 0-33-16,18 0-27 16,20 6-114-16,8 8-65 15</inkml:trace>
  <inkml:trace contextRef="#ctx0" brushRef="#br1" timeOffset="7599">8355 1904 409 0,'0'0'244'15,"0"0"-87"-15,0 0-49 16,0 0 12-16,0 0-67 16,0 0-46-16,-14 25-8 15,8 42 4-15,-1 10 3 16,7 0 32-16,-7-2-31 16,7 0 12-16,0-10-17 15,0-2 14-15,0-11-12 16,0-13-4-16,7-10-6 0,0-15-42 15,-7-4-150-15,0-5-62 16,0-5-273-16</inkml:trace>
  <inkml:trace contextRef="#ctx0" brushRef="#br1" timeOffset="8060">7822 2231 408 0,'0'0'152'16,"0"0"-34"-16,0 0-4 0,0 0-27 15,0 0-24-15,0 0-62 16,31-101 4-16,4 98 5 16,2 3-1-16,8 0-1 15,-14 0-8-15,-10 9 0 16,3 8-6-16,-11-2 6 15,-6 1 0-15,-7 1-1 16,0 1 5-16,0-4-6 16,-7 0 2-16,-13-2 0 15,-4-6 7-15,17-4 0 16,0-2-4-16,0 0-3 16,-3 0 9-16,10 0-10 15,0 0 1-15,0 0 0 0,0 0-6 16,10 0-19-16,25 4 3 15,20 4 16-15,3 1 12 16,-6 5 4-16,-8 2-10 16,-16 5 0-16,-11 2-5 15,-10-6 3-15,-7 1-2 16,0-2 2-16,-31-4 2 16,-34-1 10-16,-11-8 0 15,-13-3-9-15,23 0-2 16,15 0-161-16,6-6-150 15</inkml:trace>
  <inkml:trace contextRef="#ctx0" brushRef="#br1" timeOffset="8805">9363 1596 589 0,'0'0'191'0,"0"0"-97"16,0 0-8-16,0 0 27 16,0 0-33-16,-110-166-48 15,103 137 16-15,7-5-33 16,0-3 16-16,0-3-14 0,0-3-11 15,0 3 12-15,13 5-18 16,5 10 0-16,-11 8 2 16,-7 11 7-16,0 6-9 15,6 0 0-15,-6 0-3 16,0 0-9-16,0 0 7 16,14 0-15-16,3 0 20 15,4 6-2-15,10 14 2 16,14 6 0-16,-4 3 6 15,21 7-13-15,3 7 7 16,18-3 0-16,-1 3-2 16,-3-9 13-16,-3-5-12 15,-18-8 1-15,-13-8-1 16,-7-5-2-16,-24-2 3 0,-8-2 0 16,1-4-4-16,4 0 17 15,-4 0-9-15,6 0-4 16,1 0 7-16,17-5-8 15,-10-8 1-15,3 2 0 16,-17 5-5-16,-1 6 8 16,19 0-6-16,-5 0 1 15,11 0-4-15,-3 4 0 16,3 3 6-16,-11 2 0 16,-3-4-3-16,-10 0 7 15,0-4-4-15,-7 3 0 0,0-2 1 16,0-2-9-1,0 0 8-15,0 0 0 0,0 0 0 16,0 0 8-16,0 0-11 16,0 0 3-16,0 0-22 15,0 3 14-15,0 3-64 16,-14 2-20-16,-17-2-75 16,11-3-141-16,3-3-244 15</inkml:trace>
  <inkml:trace contextRef="#ctx0" brushRef="#br1" timeOffset="9201">10329 1373 306 0,'0'0'98'0,"0"0"-32"16,0 0 32-16,0 0 3 16,0 0-48-16,0 0 22 15,0-35-30-15,0 33-13 16,0 2 26-16,0 0-30 16,0 0-1-16,0 0-27 0,0 0 6 15,7 0-6 1,13 0 2-16,18 14 0 0,0 9 2 15,0 8 5-15,-4 3-6 16,11 5-3-16,0-3 8 16,-1-1 0-16,-6-4-8 15,0-8 0-15,-17-6-1 16,3-6 13-16,-18-2-17 16,-6-4 5-16,0 4-15 15,-6-1 3-15,-39 4 12 16,14-4-55-16,3 4-55 15,11 0-67-15,3 2-112 16</inkml:trace>
  <inkml:trace contextRef="#ctx0" brushRef="#br1" timeOffset="9524">10253 1812 529 0,'0'0'120'16,"0"0"-39"-16,0 0-13 16,0 0-37-16,0 0 9 15,275-33-12-15,-127 24-3 0,7 1 5 16,10-1-28-16,3 0 17 15,4 1-19-15,-10-1 7 16,3-3-12-16,-24 2 7 16,-10 2-2-16,-25-2 0 15,-34 8-29-15,-27-2-41 16,-21 2-53-16,-24 2-131 16</inkml:trace>
  <inkml:trace contextRef="#ctx0" brushRef="#br1" timeOffset="10446">10566 1896 406 0,'0'0'155'0,"0"0"-34"16,0 0-26-16,0 0-18 0,0 0-2 15,0 0-31 1,-7-100 7-16,7 100-7 0,0 0-25 15,0 0-3-15,0 0-16 16,0 23-6-16,0 14-6 16,0 9 23-16,0 5-11 15,0-2 0-15,0 3 2 16,0-2-4-16,7-4 3 16,7 0-1-16,-7-6 0 15,0-9 5-15,10 2-5 16,-10-11 0-16,6-2-8 15,11-3-1-15,18-5 11 16,26-4-2-16,29-8 16 16,37 0-8-16,21 0 2 0,16-3-10 15,-9-8 5-15,-7 2-10 16,-14-3 5-16,7 4 0 16,-1 0-1-16,32 5 4 15,14 0-3-15,6 3 0 16,11 0 7-16,-17 0-9 15,-15 0 2-15,-23 0 0 16,-14 0 14-16,-31 0-10 16,-34 8 4-16,-4-2-8 15,-41 0 3-15,-17-6-2 16,3 0 6-16,-17 0-7 16,0 0 18-16,0 0-14 15,0 0 71-15,0 0-16 16,0-20-43-16,0-11 0 15,0-6-16-15,-17-4 0 0,3-4 3 16,-17 2 5-16,3-3-4 16,4 3-4-16,4 3 3 15,13-1-4-15,-3 5 1 16,10 1 0-16,0 4 5 16,0-1 10-16,0-2-15 15,0 0 0-15,-14-4 5 16,0-1-1-16,-10 5-1 15,3 8-3-15,8 6 0 16,-5 11-1-16,11 4 0 16,1 5 1-16,6 0-16 15,-7 0 13-15,-10 0-21 0,-18 0 24 16,-34 0 0-16,-27 0-21 16,-28 16 0-16,-27 8-17 15,14 4-43-15,2 3-26 16,32-5-73-16,14-6-87 15,20-8-232-15</inkml:trace>
  <inkml:trace contextRef="#ctx0" brushRef="#br1" timeOffset="10805">11907 1622 542 0,'0'0'129'15,"0"0"-55"-15,0 0-26 16,0 0-8-16,0 0-17 15,0 0-18-15,0 91 33 0,-7-28 23 16,0 2-25 0,7 5 30-16,0-8-54 0,0-5 0 15,0-5 1-15,0-9-6 16,0-9 0-16,7-5-7 16,-7-7-56-16,0-4-163 15,0-10-368-15</inkml:trace>
  <inkml:trace contextRef="#ctx0" brushRef="#br1" timeOffset="11292">10934 1870 442 0,'0'0'155'16,"0"0"-30"-16,0 0-31 16,0 0-39-16,0 0-55 15,0 0 0-15,-7 12-11 16,0 17 21-16,7-3-10 15,0-4 0-15,0 1 3 16,0-3-5-16,7-3 2 0,10-6 0 16,11-2 0-1,3-9 7-15,-4 0 5 0,11 0-8 16,14-11 2-16,-8-9 10 16,-6-6-1-16,0-3 22 15,-17 0 25-15,-4 4-41 16,-3 5 15-16,-14 11 7 15,0 6 3-15,0 3-11 16,0 0-35-16,0 3-18 16,0 29 16-16,0 8 4 15,0 5 8-15,0 1-10 16,0-3 0-16,0 0-10 16,0-3-63-16,30-5-140 15,5-7-111-15</inkml:trace>
  <inkml:trace contextRef="#ctx0" brushRef="#br1" timeOffset="11807">12113 1991 270 0,'0'0'311'0,"0"0"-197"15,0 0 7-15,0 0-53 0,0 0 10 16,0 0-51-16,45-89-11 16,-21 85-6-16,-17 4-1 15,14 0-16-15,-15 0 7 16,12 10 0-16,-11 10-13 15,-1 5 4-15,-6-2 7 16,0 0-9-16,0-3 22 16,0-3-8-16,0-5-3 15,0-6 2-15,0-6 7 16,0 0-4-16,0 0-4 16,0 0 15-16,0 0-15 15,0-4 12-15,14-10-6 0,3-6-5 16,11 0 4-16,3-3-2 15,-11 3-4-15,4 6 3 16,-10 8 4-16,-7 2-8 16,-7 4 1-16,7 0-24 15,3 16 23-15,-10 10-11 16,0-1 11-16,0 1-5 16,0-4-11-16,0-2-47 15,0-2-111-15,0-4-60 16,7-8-131-16</inkml:trace>
  <inkml:trace contextRef="#ctx0" brushRef="#br1" timeOffset="12576">12536 1993 343 0,'0'0'169'0,"0"0"-47"15,0 0-35-15,0 0-3 16,0 0-34-16,0 0-9 15,0-38-41-15,0 38-35 16,0 16 35-16,0 4 4 16,0 5 0-16,0-5-7 15,0 0 3-15,7 0-16 16,0-5 10-16,10-7-25 16,-3-5 19-16,0-3 2 15,3 0 10-15,-3 0 6 16,-1-6-2-16,5-8 9 0,-12 0 28 15,1-4-14-15,0 4 31 16,0 0-26-16,-7 2-13 16,0 7 27-16,0 5-39 15,7 0-6-15,-7 0-1 16,0 0-27-16,10 5 18 16,4 18 8-16,0 2 2 15,10-1-8-15,3-7 1 16,-3-5-10-16,-3-7 5 15,3-2-19-15,-3-3 29 16,10 0 1-16,-11 0 0 16,11-17 0-16,7-9 7 0,-10 0-7 15,3-2 14-15,-4-7-6 16,-3 1 26 0,-17 0-13-16,-7 3 3 0,0 8 14 15,0 5-25-15,0 11 6 16,0 3-8-16,0 4-1 15,0 0-20-15,0 4 5 16,-7 26 5-16,-17 11-7 16,17 1 8-16,-7-2-1 15,14-9 0-15,0-1-33 16,21-11 12-16,34-6-2 16,-10-12 22-16,13-1-6 15,1 0 14-15,-8 0-7 0,8-23 12 16,-8-8-11-16,-13-11 37 15,0-4-2-15,-17-9 0 16,-11 5 18-16,-10 6-2 16,0 10-7-16,-24 11-15 15,3 11-30-15,-3 12 13 16,10 0-13-16,1 21 0 16,-11 27-11-16,17 14 11 15,0 4 0-15,7-3-3 16,0-2-47-16,7-16-75 15,24-8-130-15,3-14-450 16</inkml:trace>
  <inkml:trace contextRef="#ctx0" brushRef="#br1" timeOffset="14027">4442 1913 493 0,'0'0'208'0,"0"0"-128"16,0 0 27-16,0 0 8 16,0 0-15-16,0 0-42 15,-134-145-14-15,96 96 10 16,-3-5-43-16,3-7 18 16,0-3-27-16,8 1 2 15,-15-4 1-15,10 9-3 16,4 10-2-16,11 14 0 15,3 11 8-15,10 11-10 16,0 7 2-16,7 2 0 16,0 3-7-16,0 0-9 0,0 0 8 15,0 0 1-15,0 6-20 16,-7 25 21-16,-10 12 6 16,-4 2 0-16,1 4-9 15,-4-6 12-15,10-10-3 16,7-9 0-16,7-12 10 15,-10-6-8-15,10-3-2 16,0-3 0-16,0 0 18 16,0 0-17-16,0-12 14 15,0-20-15-15,0-13-5 16,0-7-2-16,10-2 7 16,4 3 0-16,-1 2 5 15,-6 14 0-15,4 13-5 0,-11 14 0 16,0 5-7-1,13 3 6-15,-6 0-21 0,24 3 15 16,-3 17-5-16,9-1 17 16,8-1-5-16,0-4 0 15,13-6 5-15,11-2-11 16,3-4-96-16,11-2-106 16,-38 0-114-16</inkml:trace>
  <inkml:trace contextRef="#ctx0" brushRef="#br1" timeOffset="15800">3204 927 232 0,'0'0'215'16,"0"0"-168"-16,0 0 95 16,0 0 34-16,0 0-72 15,0 0-16-15,0 0-44 16,238-160 24-16,-187 88-48 0,-6-11-7 15,-7-8 23-15,-18-6-35 16,-2 8 12-16,-11 11 13 16,-7 16-25-16,0 19 27 15,-7 14-20-15,-11 12-4 16,12 14-8-16,-1 3-5 16,-7 15 3-16,-10 39-7 15,3 23 26-15,4 17-14 16,3-2 1-16,14 0 0 15,0-4-6-15,0-11 13 16,0-11-7-16,0-20 0 16,0-23-12-16,0-12 10 0,0-11-16 15,24 0 18 1,11-25 6-16,9-18-1 0,8-3-3 16,0 3-2-16,-15 11 10 15,-6 10-8-15,-10 13-2 16,-4 9-12-16,4 0 10 15,3 0-18-15,3 20 18 16,-3 0-6-16,4-3-1 16,-4-3 3-16,14-8 1 15,-4-6 5-15,-3 0-12 16,0 0 18-16,-10-8-6 16,3-18 6-16,3-8 1 15,-3-7 1-15,-3-1-8 0,-7-7 1 16,-14-1 3-16,0 9 8 15,0 4-8-15,0 11 19 16,0 9-20-16,-7 13 2 16,-14 4-5-16,-3 0-9 15,-3 27-6-15,3 13 18 16,10 11-3-16,14 0 0 16,0 1 8-16,0-3-17 15,31-15 9-15,3-9-10 16,11-13 1-16,0-10 0 15,6-2 9-15,11 0 6 16,-10-22 7-16,6-9-14 0,-13-7 1 16,0 4 0-1,-11-3-3-15,-3 7 9 0,0 12-6 16,-17 5 0-16,-8 13-3 16,12 0-3-16,-5 5-1 15,-6 21-15-15,7 4 21 16,-7-7-23-16,3-6 19 15,-10-9-2-15,0-8 5 16,0 0 2-16,0 0 7 16,0 0-2-16,0-11 1 15,0-18 4-15,-10-2-10 16,-18-2 7-16,4 3-2 16,-3 4 17-16,-4 10-16 15,17 6-6-15,-10 10 6 16,3 0-6-16,8 0-5 0,-11 29 5 15,10 9 0 1,-3 3-4-16,17 3 4 0,0-4 0 16,0 3-8-16,0-6 8 15,10-5 0-15,11-15-4 16,3-9-40-16,3-5 40 16,4-3-8-16,-3 0 12 15,9-3 6-15,-6-20 3 16,-3-2-9-16,-4 1 0 15,-10 6 9-15,3 2-6 16,-17 11-3-16,0 5 0 16,7 0-5-16,-7 0-4 0,14 5-2 15,6 19 10-15,11 4 2 16,0-5-3-16,3-3 2 16,4-9 0-16,-7-5 1 15,-10-6 5-15,3 0-6 16,3 0 3-16,4-9 8 15,0-11-7-15,4 0-4 16,-4 0 0-16,-7 3-3 16,3 7 7-16,-3-2-4 15,-3 8 0-15,-7 4-5 16,17 0 0-16,-7 0-3 16,-4 20-11-16,-6-2 18 15,3-1-35-15,-10-3 14 0,0-11 15 16,-7 0 5-1,0-3-1-15,0 0 3 0,0 0 0 16,-7 0 20-16,-24-15-17 16,4-2 10-16,-11 0-6 15,7 7 1-15,3 3-1 16,-3 4-7-16,0 3 0 16,11 0-9-16,3 14 6 15,10 21 3-15,7 2 0 16,0-3 4-16,0-5-6 15,0-9 2-15,0-11-14 16,0-9 2-16,24 0 24 16,-4 0-7-16,11-34 23 15,0-15-20-15,-3-9 37 0,-4-10-25 16,-10-12-13 0,-1-9 54-16,-13-3-42 0,0 4 7 15,0 11 3-15,0 19-27 16,-6 19 38-16,-1 15-21 15,0 10-17-15,-10 14-2 16,3 0-9-16,-7 49 1 16,-3 30-2-16,-3 22 20 15,27-4-8-15,0-11-2 16,34-14 0-16,49-18-12 16,27-14 8-16,3-20-40 15,4-14-67-15,-21-6-139 16,-37 0-215-16</inkml:trace>
  <inkml:trace contextRef="#ctx0" brushRef="#br0" timeOffset="18370">2338 746 415 0,'0'0'167'0,"0"0"-87"16,0 0 2-16,0 0-9 15,0 0-17-15,0 0-52 16,-14-10 0-16,4 10-4 15,3 16 0-15,0 7-3 16,7-3 3-16,0-2 0 16,0-7-5-16,0-6 1 0,0-5 4 15,0 0 5-15,14 0 13 16,3 0 73-16,-3-8-28 16,0-4-5-16,-7-2 25 15,-7 3-40-15,0-3-5 16,0 2-36-16,0 6 9 15,0 4-21-15,0 2 10 16,-21 0-33-16,0 13-79 16,-17 28-109-16,7 7-182 15</inkml:trace>
  <inkml:trace contextRef="#ctx0" brushRef="#br0" timeOffset="18717">2307 1367 559 0,'0'0'97'16,"0"0"-28"-16,0 0 31 15,0 0-20-15,0 0-50 16,0 0-30-16,7 0-6 15,-7 0 6-15,-14 0 16 16,7 8-11-16,0-2 2 0,7 0-7 16,0-3 0-1,0 0 4-15,0-3-4 0,0 0 17 16,0 0 23-16,0 0 28 16,0 0-15-16,7-3-10 15,-7-7-12-15,0-6-27 16,0 2-4-16,0-4-21 15,0 4-73-15,-7 3-25 16,1 6-111-16,6-4-217 16</inkml:trace>
  <inkml:trace contextRef="#ctx0" brushRef="#br0" timeOffset="18925">2819 1004 585 0,'0'0'203'16,"0"0"-194"-16,0 0 24 15,0 0 20-15,0 0 23 16,0 0-38-16,141 0-17 16,-68-11-1-16,16-9-20 15,18-4-37-15,-35 2-342 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8.4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378 37 559 0,'0'0'279'0,"0"0"-148"16,0 0 25-16,0 0-26 15,0 0-29-15,0 0-17 16,28-37-37-16,-28 37-19 16,0 0-13-16,0 6-15 15,0 22 0-15,-21 15 15 16,-17 12-15-16,-13 8 22 0,-1 3-16 15,7-1-5 1,1-8 4-16,16-2 9 0,-3-14-15 16,7-16 1-16,10-8 0 15,8-11-2-15,6-6 3 16,0 0-1-16,0 0 23 16,-7-5-22-16,0-20 27 15,-10-12-23-15,10-2-1 16,0-2 7-16,7 7-11 15,0 2 0-15,0 10 2 16,0 8 8-16,0 5-9 16,-7 6-1-16,7 3 4 15,0 0-12-15,0 0 8 16,0 0-9-16,0 20 8 16,0 6-1-16,0 5-4 0,38 1 6 15,-4-4 0-15,21-6-2 16,4-3 2-16,-1-12 0 15,25 0-2-15,6-7 11 16,7 0-8-16,7-12-1 16,-13-13 3-16,-18-4-7 15,-34 4 4-15,-38 1-17 16,0-1-27-16,-59 13-90 16,-16 10-101-16,3 2-98 15,10 2-543-15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9.0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0 142 682 0,'0'0'160'0,"0"0"-16"15,0 0-3-15,0 0-26 16,0 0-19-16,0 0-42 0,24-138 1 15,-10 135-32 1,17 3-16-16,13 0 4 0,8 3-4 16,0 23-6-16,-1 11-1 15,-13 0 4-15,-17 6-7 16,-15 3 3-16,-6-9-7 16,0 9 5-16,-34-9 4 15,-17-6-1-15,6-8 3 16,7-8 1-16,24-8 0 15,14-3-5-15,0-4 0 16,0 0-4-16,7 0 3 16,45 0 1-16,30 0 7 15,35-17-4-15,24-15-3 0,7-5-57 16,-7-2-136-16,-14-5-173 16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29.9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74 706 0,'0'0'182'0,"0"0"-22"0,0 0-13 15,0 0-16-15,0 0-48 16,0 0-51-16,-38-69-14 15,38 73-18-15,24 27 0 16,4 17 7-16,23 9-1 16,-6 12 6-16,6 0-11 15,8 2 0-15,3-11 10 16,-11-3-7-16,1-9 0 16,-14-13-4-16,-11-9 6 15,-10-11-2-15,-3-7-4 16,-14-8 0-16,0 0 6 0,0 0-3 15,0 0 10-15,0 0 20 16,-38-14-14-16,-13-6-5 16,-1 3-14-16,-6-7 0 15,-4 8 0-15,10 1 6 16,8 4-6-16,16 5 0 16,-3 6 1-16,24 0-9 15,0 0 7-15,7 0-8 16,0 0 3-16,14 17-5 15,24 0 11-15,20-5-2 16,11-6 0-16,-4-4-2 16,11-2 5-16,-17 0-1 0,-1 0 16 15,-20-2-14-15,7-16 20 16,-8-7 2 0,-2-1-14-16,-11-6 18 0,-4-2-18 15,-13 5 0-15,-7 1-4 16,0 8-6-16,0 9-2 15,-27 5-12-15,-4 6-84 16,10 14-86-16,14 23-210 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32.3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0 618 650 0,'0'0'170'0,"0"0"-23"16,0 0 31-16,0 0-75 15,0 0-7-15,0 0-31 16,0-106-14-16,0 86-3 16,0 4-30-16,0 1 5 15,0 9-11-15,0 6-6 0,0 0-4 16,0 0-2-16,0 0-14 16,18 8 11-16,-5 21-13 15,-6 11 11-15,0-3 3 16,0 9-22-16,-7-15 19 15,0-2-16-15,0-6-7 16,0-17 19-16,0-4-26 16,7-2 35-16,-7 0-2 15,10 0 7-15,-3-2 7 16,7-24-10-16,17-6 1 16,-11-7 6-16,18 1-6 15,-7 1 0-15,-3 6 6 16,-11 6-4-16,3 7 7 15,-13 8-12-15,0 10 0 0,0 0 0 16,-7 0-8-16,10 10 0 16,-3 15 4-16,0 4 3 15,0-1-1-15,0 1 2 16,0-7-10-16,3 2 6 16,-3-16-25-16,0-2 12 15,0-6 10-15,6 0-9 16,-6 0 16-16,17-14 4 15,-3-17-3-15,3-1 19 16,-3 4-17-16,-14-2 18 0,10 12 2 16,-10-3-13-1,-7 14 10-15,0 7-9 0,0 0-6 16,0 0-5-16,0 0-20 16,0 10 11-16,0 15 5 15,0 7 8-15,0-3-5 16,0-4 1-16,13-5-17 15,5-6 6-15,-5-2-10 16,8-9 17-16,3-3 2 16,14 0 2-16,-11 0 1 15,11-11-1-15,-17-7 0 16,3-7 9-16,-3-1-8 16,-4 0 7-16,-17 3 8 15,7 10-6-15,-7 0 17 16,0 8-14-16,0 5-10 0,0 0 6 15,0 0-6-15,0 0-3 16,0 0 0-16,0 0-13 16,0 0 13-16,6 25-4 15,1 4 4-15,17-1-6 16,-3-3 4-16,10-6-11 16,-4-5 9-16,11-11-13 15,-7-3 10-15,7 0 7 16,-4-6 0-16,4-24 5 15,0-3 0-15,-7-10-5 16,-10-5 8-16,-1-1-6 16,-2-8 25-16,-18 2-20 0,0-5 5 15,0 3 4 1,0 12-10-16,0 14 2 0,0 10-2 16,-18 15 3-16,18 6-14 15,-7 0 5-15,1 34-20 16,-1 21 11-16,0 11 12 15,0-1-3-15,7-2 0 16,0-2-19-16,0-7 13 16,27-11-28-16,18-18 7 15,7-11 24-15,-1-14-22 16,18 0 25-16,-10-8 1 16,-1-32 3-16,4-4 2 15,-11 0-4-15,-16-11 0 16,-11 1 34-16,-24-6-26 15,0-3 18-15,0 5 4 0,-14 10-24 16,-31 11 16-16,8 14-17 16,6 17-7-16,-7 6 0 15,3 29-18-15,5 29 18 16,-1 18 0-16,24 7 11 16,7-6-15-16,7-8 4 15,54-18-13-15,12-7-13 16,9-19-42-16,14-11-71 15,-20-8-216-15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47.14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592 1075 615 0,'0'0'91'0,"0"0"-18"0,0 0 18 15,0 0-22-15,0 0 4 16,0 0-34-16,13 0 4 16,5 0 9-16,-5 0-9 15,1 0-13-15,3 0-5 16,-10 0-24-16,14-6 16 16,23 6-17-16,32-2 0 15,41-2 0-15,62-1 7 16,27 0-7-16,55-4 0 15,14 3 3-15,21 0-5 16,0 3 2-16,-21 3 0 16,-38 0 3-16,-31 0 4 15,-34 0-7-15,-55 0 0 0,-34 0 5 16,-38 0-7-16,-15 3 2 16,-9-3 0-16,0 0-2 15,-4 0 9-15,-3 0-7 16,10 0 0-16,3 0 4 15,-3 0-5-15,4 0 1 16,-4 0 0-16,-3 0-4 16,-15 0 9-16,-6 0-5 15,0 0 0-15,0 0 2 16,0 0-11-16,-58 0-10 16,-31 0 19-16,-52 0-7 15,-45 0 4-15,-41 6 0 0,-27-3 1 16,-35-3 2-16,-14 0-9 15,-10 0 9-15,4 3 0 16,13 2-6-16,28-1 12 16,44-2-6-16,46-2 0 15,54 0 6-15,41 0-12 16,25 0 6-16,20 0 0 16,7 0 0-16,17 0 3 15,7 0-3-15,7 0 0 16,0 0-1-16,0 0-8 15,59 0 0-15,44 0 9 16,62 0-1-16,86 0 9 16,69-2-8-16,58-10 0 0,21-2 1 15,-21 5-4-15,-31 3 3 16,-54 4 0 0,-49-2 5-16,-52-1 2 0,-30-1-7 15,-21 0 0-15,-31 1 10 16,-14-1-12-16,-6 0 7 15,-22 0-5-15,-9 1 3 16,-14 2 6-16,-32-3-8 16,5 6-1-16,-12-3 5 15,-6 1 14-15,0-4-2 16,0-8-15-16,-44 0-2 16,-25-7-7-16,-10 1 3 15,-28-2 0-15,-10 2-6 16,-3-4 7-16,-11 5-27 0,-3-1 30 15,-7 0-3-15,14-1-2 16,-7 5 3-16,24-2-3 16,27 1 5-16,25 3-2 15,37 2 4-15,14 6-2 16,7 4 12-16,0-7-6 16,35 0-6-16,78-5 0 15,42 0-4-15,51 3-4 16,4-1 9-16,-10 4-1 15,-32-4 0-15,-27 0 10 16,-21 1-10-16,-23-3 0 16,-25 5 2-16,-17-1 4 15,-41 6-1-15,-14 4 14 0,0-9 14 16,-52-3-28-16,-75-4-5 16,-59-1-3-16,-65 3-5 15,-51 2-14-15,-18 7 22 16,-7-2 0-16,31 2-4 15,21 2-4-15,52 0 8 16,54 0 6-16,66 0-5 16,52 3-1-16,40-2 0 15,11 2-9-15,31-3 2 16,66 0-4-16,74-11 6 16,74-4 5-16,57-4 0 15,39-1 2-15,-29 3-2 16,-61 8 0-16,-65 0-2 0,-59 4 14 15,-48 2-10-15,-41 1-2 16,-14 2 0-16,-17 0 16 16,-7 3-13-16,0 0 10 15,0 0 10-15,0 0-21 16,-17-9-2-16,-62 4-1 16,-48-4-8-16,-59 6 5 15,-44 1 0-15,-21-2 0 16,13 2 4-16,39-7-12 15,58 4 12-15,65-1 0 16,56 3-6-16,20 0 6 16,0 3-30-16,58-3 10 15,45 0 12-15,45-3 16 16,45-2-9-16,23-3 1 0,8-1 0 16,-25 0-7-16,-30 4 10 15,-18 2-3-15,-48 6 0 16,-31 0 8-16,-27 0-9 15,-21 0 1-15,-17 0 0 16,-7 0-4-16,0 0 8 16,0 0-4-16,-7 0 0 15,-55 0 4-15,-24 0-14 16,-34 0 10-16,-35 6 0 16,-24 11-3-16,1-8 3 0,-15-1 0 15,31 1 0-15,42-3 8 16,48-4-11-16,58 2 3 15,14-2 0-15,35-2-4 16,68 3 1-16,62-3 3 16,34 0 0-16,25 0 9 15,-25-11-7-15,-20-1-2 16,-38 9 0-16,-38 3-4 16,-20 0 9-16,-25 0-5 15,-6 0 0-15,-32 0-3 16,-3 15-5-16,-17 7 7 15,0 10 1-15,-44 8-14 16,-59 9 17-16,-49 2-3 16,-30 0 0-16,-41-5 7 15,-22-3-11-15,-30-6 4 0,-7-5 0 16,7-6-5-16,48-10 11 16,62-7 0-16,83-6-6 15,54-3 4-15,28 0-5 16,45 0 1-16,96 0 0 15,86 0 18-15,86-3-14 16,51-26 4-16,-23-1-8 16,-25-2 6-16,-48 1-1 15,-31 2-5-15,-37 9 0 16,-35 6-3-16,-31 8 1 0,-55 2 2 16,-27 4 0-1,-21 0-3-15,-31 0 2 0,0 15-15 16,-59 17 13-16,-61 3 3 15,-59 7 0-15,-58-2 24 16,-35 0-6-16,-17 3-16 16,7-4 13-16,-6-4-14 15,19 0 1-15,25-7-1 16,28 0 8-16,54-4-9 16,42-7 0-16,54-9 12 15,53 1-27-15,13-6 13 16,96 2 2-16,72 1-7 15,87-6 14-15,54 0-2 16,32 0-5-16,-15-20 8 16,-58 0-4-16,-54 6-4 0,-56 0 0 15,-34 5-9-15,-35 2 12 16,-20 5-3-16,-28 2 0 16,-17 0 5-16,-17 0-16 15,-7 0 11-15,0 0-13 16,-45 0 13-16,-78 20-10 15,-73 9 10-15,-62 2 1 16,-62 0 8-16,-48-2-13 16,-27 0 4-16,-35-6 0 15,24 2-5-15,28 1 15 16,37 0-10-16,80-3 0 16,82-9 2-16,93-6-3 0,62-4 1 15,24-4 0 1,31 1-6-16,79-1 15 0,76 0-9 15,96-5 0-15,96-23 6 16,59-7-5-16,51 1-1 16,-20 3 0-16,-52 11-1 15,-83 8 9-15,-82 12-8 16,-79 0 0-16,-62 0-3 16,-27 0-3-16,-49 0 3 15,-10 6 3-15,-24 0-6 16,0 0 1-16,0-1 2 15,-96 12-7-15,-83 6 10 16,-79 8 8-16,-75 1-8 16,-70 6 0-16,-40-1-1 15,-39-1 11-15,15 2-10 0,16-3 5 16,56-5-5-16,79-1 7 16,85-9-7-16,104-6 0 15,89-8-1-15,38 0-5 16,83-6 6-16,102 0 7 15,90 0-5-15,87 0 17 16,78-26-19-16,-4 1 3 16,-6-1-3-16,-45 6 10 15,-51 8-10-15,-52 1 0 16,-38 2 9-16,-45 1-5 0,-44 5-4 16,-28 0 0-1,-37 3-4-15,-39 0 10 0,-20 0-6 16,-17 0 0-16,-14 0 0 15,0 0-15-15,0 0 15 16,-59 0-6-16,-68 0 3 16,-65 9 3-16,-66 0 13 15,-35-1-13-15,-23 0 3 16,-17 4-9-16,-8 0 7 16,-9 2-1-16,23 0 0 15,24 1 9-15,14-2-18 16,52 2 9-16,45-4 0 15,58-2 4-15,75-3-4 16,35-4-1-16,24-2-3 16,24 6-11-16,86 0 15 0,100-3 0 15,123-3 0 1,111 0 4-16,89 0-4 0,0-9 0 16,-59-2 1-16,-95 2 1 15,-104 1-2-15,-83 2 0 16,-44 0 5-16,-45 0-9 15,-20 6 6-15,-39 0-2 16,-23 0 14-16,-21 0-4 16,0 0-8-16,0 0-2 15,-34 0-8-15,-87 0 8 16,-78 12 4-16,-69 8 4 16,-56 3-8-16,-40-1 5 0,-38 4-5 15,-18 3 0-15,11-3 1 16,10 5-1-16,35-2 2 15,82-11-2-15,96 1 0 16,90-14 7-16,82-1-16 16,28-2 9-16,89-2-4 15,100 0 3-15,93 0 1 16,102 0 0-16,63 0-1 16,27-11 7-16,-34 2-6 15,-86 4 0-15,-69-1 4 16,-85 0-12-16,-43 0 14 15,-30-2-6-15,-24 2 0 16,-20 0 13-16,-22 4-8 16,-30 2 19-16,-24-4-13 15,-8 4 14-15,-13 0-24 0,0 0 5 16,-13 0-6-16,-84 0 12 16,-71 0-12-16,-80 0 0 15,-47 4 5-15,-46 16-10 16,14 5 5-16,8 9 0 15,40-2-4-15,63-4 4 16,68-5-13-16,58-9-2 16,70-5-1-16,20 0 5 15,110-3-23-15,62-1 34 16,65-5 6-16,41 0-3 0,-3 0 2 16,-13-2-5-1,-49-7 0-15,-34 0 3 0,-18 0-3 16,-13 1 0-16,-14 0 0 15,-13-4 7-15,-11 6-7 16,-21-2 0-16,-30 5 8 16,-15 3-1-16,-30-3-3 15,-4 3-4-15,-10 0 8 16,0 0-6-16,0-3 16 16,-37 0-18-16,-39 3 9 15,-41 0-13-15,-41 0 5 16,-11 0-1-16,4 0 0 15,48 9 2-15,35-3-2 16,54 3 0-16,28 1-30 16,28-4 8-16,85-2 7 0,18-4 15 15,27 0 9-15,-10-10-4 16,-24-7-5-16,-35 6 2 16,-27 3 6-16,-21-1 20 15,-17 3-14-15,-24 6 7 16,0-2 11-16,0 2-21 15,0-4 15-15,-44-2-26 16,-46 2 8-16,-44 0-12 16,-14 2 11-16,0-2-7 15,32 4 0-15,40 0 9 16,38 0-11-16,24 0 2 16,14 0 0-16,0 0-10 15,0 0 5-15,31 0-16 16,35 0 21-16,54-2-8 0,18-12 3 15,-11-1 5-15,-24 2 0 16,-58 6-4-16,-21 5 6 16,-24 2-2-16,-7-6 10 15,-83 0-5-15,-44 2-10 16,-51 4 3-16,-22 0 2 16,-30 0-5-16,-11 0 5 15,-3 0 0-15,7 0-4 16,14 0 11-16,10 0 0 15,-10 0-7-15,-8 0 2 16,1 10-7-16,0 1 12 16,13 0-7-16,56 1 1 15,54-9 11-15,63-1-14 0,51-2 2 16,0 0-5-16,51 0 2 16,25-8 1-16,20-12 2 15,-6-3 0-15,13 3 9 16,7 0-11-16,17 5 2 15,21 5 0-15,31 4-7 16,-4 3 10-16,4 0-3 16,-14 3 0-16,-34 0 6 15,-49 0-4-15,-44 0-2 16,-24 0 0-16,-14 0-10 16,-52-3 10-16,-65 0-2 15,-68 1-7-15,-46 2 16 0,-30 0-15 16,3 0 8-16,0 5 0 15,4 13-7-15,10 0 9 16,20-2-2-16,31-2 0 16,70-6 1-16,54-2-10 15,48-4 13-15,21 2-4 16,0-4 9-16,28 3-6 16,27-3-3-16,24 0 0 15,17 0 13-15,18 0-13 16,16 0 0-16,4 0 0 15,7 0-1-15,-13 0 1 16,-18 0 0-16,-21 0 0 16,-31 0 5-16,-27 0-9 0,-24 0 4 15,-7 0 0 1,0 0-2-16,-38 0 1 0,-51 5 1 16,-52 8-3-16,-27 6 6 15,-18 1-8-15,31-3 5 16,28-3 0-16,38 1-4 15,37-7 4-15,31-2 0 16,11-1 0-16,10-2-20 16,0 3 16-16,62-3-14 15,72-3 18-15,79 0-5 16,55 0 14-16,14 0-9 16,-24 0 0-16,-58 0 1 0,-73 0-4 15,-62 0 3-15,-48 0 0 16,-17 0-3-16,-10 0 3 15,-62 0 0-15,-48 5-1 16,-35 15 8-16,-38 4 0 16,-20 1-7-16,-10 1 0 15,-1-3-4-15,11 0 6 16,34 0-2-16,31 0 0 16,28-1 0-16,48-4-5 15,27-4 5-15,38-8 0 16,7-1-4-16,72-2 7 15,76-3-3-15,100 0 5 16,92-11-1-16,59-15 11 16,38 3-15-16,-7-1 0 15,-35 3-2-15,-62 3 11 0,-68 7-9 16,-48-1 0 0,-49 7 10-16,-20-7-10 0,-27 3 2 15,-11 1-2-15,-14-4 13 16,-7 1-6-16,-20 0 0 15,-11 2-7-15,-13 3 7 16,-10 4-7-16,-11-2 0 16,-11 4 0-16,11 0-8 15,-3 0 11-15,17 0-5 16,0 0 2-16,6 0-8 0,1 0 1 16,-11 0-18-1,4 0-11-15,-24 0-17 0,-14 4-120 16,0-4-104-16,-7 0-503 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5:50.03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601 85 149 0,'0'0'73'16,"0"0"14"-16,0 0 83 15,0 0-29-15,0 0-27 16,0 0 31-16,0 0-40 16,38 0-55-16,7 0 15 15,27 0-35-15,48 0 5 16,49 2 30-16,34-2-38 15,10 3 11-15,17-3-11 16,-13 3-22-16,-35-3 27 16,-10 2-27-16,-31 2 0 15,-51-1 23-15,-39 0-25 0,-37-1 9 16,-14-2-5-16,0 3-3 16,0-3-8-16,-28 3-1 15,-47 5 5-15,-35 1 2 16,-55 9 9-16,-11-2-11 15,-27 5 0-15,-17 1 7 16,-17 2-9-16,7-2 2 16,13-5 0-16,49-5-6 15,54-3 13-15,63-4-7 16,51-2 0-16,0 2-18 16,68 4 8-16,73-3 6 15,73-6 4-15,54 0 2 0,27 0 5 16,1-11-7-1,-35-6 0-15,-47 5 2 0,-49 3-4 16,-35 3 2-16,-33 4 0 16,-22 2 1-16,-30 0 6 15,-24 0-7-15,-21 0 0 16,0 0-15-16,-28 0 12 16,-85 14-26-16,-49 12 29 15,-68 5 11-15,-35-7-2 16,-41 1-9-16,3 3 0 15,14 1 4-15,35-2 3 16,61-9-4-16,63-3 1 16,61-4-3-16,48-8 8 0,21 1-12 15,0 1 3-15,52 4-4 16,89-1 4-16,89-5 1 16,73-3 2-16,37 0-3 15,1 0 10-15,-28-11-10 16,-56-13 0-16,-40 10 8 15,-48 5-11-15,-49 4 3 16,-48 5 0-16,-34 0 0 16,-21 0 8-16,-17 0-19 15,0 0 11-15,-89 14-19 16,-52 12 18-16,-76 3 2 16,-48-7 0-16,-41 4 1 15,-27-3 5-15,-1 0-2 0,18 6-5 16,17-4 4-16,41 9-5 15,48-2 2 1,73-3-1-16,68-9 11 0,62 0-9 16,38-6-2-16,131-3 4 15,113 1 3-15,117-12 12 16,62 0-19-16,10 0 0 16,-24-8 4-16,-79-1 2 15,-86 6-2-15,-76-3-1 16,-51 3-1-16,-34 3 22 15,-35 0-23-15,-17 0 13 16,-42 0-14-16,-13 0 11 16,-7 0-24-16,-38 12-5 15,-65 10 18-15,-65 4 4 0,-70-6-2 16,-74 0-2-16,-53 0 1 16,-34 6 11-16,-7 0-12 15,18 4 0-15,27 12 2 16,55-3 10-16,62 1-11 15,75-12-1-15,80-13 0 16,58-12 11-16,31-3-6 16,0 0-2-16,103 0 0 15,114 0 18-15,109-20-18 16,87-6 6-16,41 4-9 16,-17 4 9-16,-21-1-9 15,-38 1 0-15,-38 4 4 0,-20 2-3 16,-38 1 7-16,-45 4-8 15,-55 2 0-15,-68 5 0 16,-56 0 0-16,-37 0 0 16,-21 0-1-16,0 0-10 15,-41 0-15-15,-87 15 26 16,-78 13 6-16,-76 10 2 16,-75-7-4-16,-59 9-4 15,-35 9 0-15,-37 8-8 16,27 6 20-16,45 0-12 15,107-12 4-15,130-17 4 16,114-10-3-16,65-8-5 16,85 2 0-16,56 1-3 0,52-13 14 15,44-6-11 1,45 0 2-16,45-20 10 0,37-11-12 16,15-1 0-16,-1 7 0 15,-45-1 3-15,-44 12 7 16,-59 4-10-16,-61 10 0 15,-49 0 7-15,-54 0-11 16,-35 0 4-16,-25 0 0 16,-6 0-11-16,0 0 2 15,-58 0 3-15,-69 4 1 16,-66 16 10-16,-65 11 4 16,-75 3-9-16,-76 10 0 15,-52-5-7-15,-48 2 10 16,4 1-3-16,37-5 6 0,90-5 3 15,134-6-9-15,110-13 0 16,96-3 0-16,38-10-9 16,0 2-3-16,75-2 12 15,97 0 6-15,72 0 3 16,73 0-3-16,61-5-6 16,31-15 0-16,14 0-7 15,-17-11 19-15,-42 5-12 16,-82-1 0-16,-76 5 8 15,-71 8-10-15,-60 2 2 16,-47 10 0-16,-28 2-5 16,0 0 8-16,0 0-3 15,-35 0 0-15,-78 0 2 0,-73 0-12 16,-96 8 10-16,-65 8 0 16,-69-6-1-16,10-1 10 15,73-2-9-15,109-7 0 16,135 7 10-16,113 7-23 15,168 0-69-15,111-5-126 16,55-9-594-16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6:02.6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1797 1006 712 0,'0'0'182'16,"0"0"-85"-16,0 0 51 15,0 0-55-15,0 0-10 16,0 0-14-16,0 0-42 16,44-115 12-16,-44 115-39 0,0 0 18 15,-14 0-36-15,-10 0 15 16,-3 18 3-16,-11 13 1 16,17 2 13-16,-3 2-14 15,24 1 0-15,0 3 0 16,14 1-12-16,24 0 12 15,14 2 0-15,6-2 0 16,-3-3 17-16,-3-3-17 16,-18-5 0-16,-3-3 1 15,-17-5-12-15,-4-5 11 16,-10-4 0-16,0-4 0 16,0-3 2-16,-31-1-10 15,-27-4 8-15,-4 0-32 0,10 0-20 16,7-4-57-16,25-9 57 15,20-10 46-15,0-3-59 16,58-10 15-16,32-11-102 16,20 2 19-16,-21 1 131 15,-20 10 0-15,-24 9 2 16,-18 5 49-16,-20 6 15 16,3 8 22-16,-10 0-33 15,0 6-13-15,0 0 22 16,0 0-56-16,0 0-2 15,0 0-4-15,0 0-6 16,0 20 6-16,-10 7 0 16,10 9 3-16,0-8 3 15,0 4-4-15,0-7-2 0,31-5 0 16,7-5 12-16,6-6-4 16,1-9-8-16,0 0 0 15,-11 0 8-15,-3-6-2 16,-17-12 10-16,3-2 40 15,-17 1-16-15,7-7 5 16,-7 4-24-16,0 7-20 16,0 6 32-16,0 7-26 15,0 2-10-15,0 0 3 16,14 11-32-16,10 14 25 16,10 7 6-16,11-3-22 0,6-7 21 15,1-4-22 1,-7-13 24-16,6-5 0 0,-20 0 15 15,0 0-15-15,-10-25 3 16,-14-9 7-16,-7-7 44 16,0-1-43-16,0-1 8 15,-14 8-19-15,-7 13 14 16,-3 7-30-16,4 15-17 16,2 0-133-16,-2 5-49 15,13 22-166-15</inkml:trace>
  <inkml:trace contextRef="#ctx0" brushRef="#br0" timeOffset="1929">3316 1106 362 0,'0'0'447'0,"0"0"-313"16,0 0 7-16,0 0-32 15,0 0-37-15,0 0-20 16,-103-118-49-16,72 118-1 15,4 9-2-15,3 25 0 16,3 5-12-16,14 3 13 16,7-6-1-16,0-7 0 15,7-9-33-15,14-6 18 16,10-8-29-16,-1-6 37 16,-9 0-8-16,0 0 22 15,-4 0-7-15,-3-8 0 0,-1-2 9 16,-2 2 5-1,-4 2-14-15,0 4 0 0,6 2-3 16,11 0 3-16,4 0 0 16,3 0-3-16,7 0 12 15,-11 0-13-15,4 0 4 16,-10 0 0-16,-4 0 19 16,-3 0-9-16,6 0 35 15,-3 0 14-15,-10-6-32 16,0 3 43-16,-7 0-36 15,0 3-10-15,0 0 21 16,0 0-37-16,0 0-8 0,0 9 0 16,0 25-13-16,0 20 7 15,7 13 6-15,-7 6 0 16,7 2-2 0,3-4 9-16,4-4-7 0,-7-14 0 15,-7-15 12-15,7-10-16 16,0-10 4-16,0-13 0 15,-7-5 2-15,0 0 10 16,0 0 1-16,10-20 45 16,-10-23-48-16,0-14 14 15,0-9-24-15,0-2 0 16,0-8-5-16,-24 3 8 16,10-5-3-16,7 5 0 15,7 10-9-15,0 15-4 0,0 13 7 16,21 16-10-16,17 12 5 15,-1 7-22-15,8 0 21 16,7 0 10-16,-1 12-4 16,-23 8-8-16,-11 2 14 15,-10-1-9-15,-7 1-4 16,0 1-24-16,-7-6 1 16,-24 0 2-16,17-5-21 15,1-6 43-15,13-1-29 16,0-2 7-16,0-3 32 15,34 0-12-15,11 0 14 0,6 0 0 16,-6-18 15 0,0 4-7-16,-14 0-1 0,-18 3 7 15,1 5 45-15,-4 3-45 16,-10 3 21-16,0 0-25 16,0 0 6-16,0 3-31 15,7 32 15-15,0 16 0 16,0 12-8-16,-7 3 19 15,0-2-11-15,0 3 0 16,0-9 12-16,0-8-17 16,0-9 5-16,0-16 0 15,0-10 0-15,0-10 9 16,-7-5-9-16,0 0 29 16,0-8 19-16,-3-29 24 15,-4-12-66-15,14-14-2 0,-7-5 4 16,7-13 2-16,0-1-10 15,-6-5 0-15,-1 8 8 16,0 9-15-16,7 17 7 16,0 9 0-16,0 22-16 15,0 5 10-15,0 6 3 16,14 2-1-16,23 6-29 16,-2 3 28-16,9 0-7 15,-6 0 6-15,-7 6-9 16,-10 14-6-16,-7 3 17 15,-14 3-1-15,0-1-29 16,0 1 32-16,0 0-25 0,0-3-5 16,0-6 29-16,0-4-33 15,0-1 22-15,0-8 3 16,0-2 0-16,0-2-1 16,0 0 12-16,0 0 0 15,24 0-10-15,20-6 19 16,15-19-9-16,-1-4 0 15,4-2 7-15,-17-4-9 16,-11 4 3-16,-3-1-1 16,-17 6 47-16,-7-2-32 15,-7 8 30-15,0 3-21 16,0 5-13-16,-21 10-19 16,-10 2 8-16,4 0 0 0,-11 14-18 15,7 23 25-15,10 9-7 16,14-1 0-16,7 2 5 15,0-7-17-15,7-6 12 16,38-11 0-16,-7-9-7 16,7-8 20-16,6-6-13 15,8 0 0-15,6-12 13 16,4-16-11-16,-4-8-1 16,-7 0-1-16,4-1 12 15,-20 8-3-15,-5 9-9 16,-12 9 0-16,-12 11-1 15,-6 0-11-15,7 6 0 16,-4 24 12-16,-10 5-10 16,7-3 11-16,0-9-1 0,0-12 0 15,0-8 6-15,-7-3-14 16,0 0 10-16,7 0-2 16,-7 0 23-16,10-8-13 15,-3-17-3-15,-7 4-7 16,0-5 12-16,0 6-19 15,-24 3 7-15,-4 8-3 16,-3 9-7-16,-7 0-10 16,-6 21 20-16,9 18 0 15,4 9-18-15,25-1 13 16,6-12-12-16,0-5 4 16,0-12 4-16,20-10-3 15,11-8 12-15,7 0 0 0,-4-6 8 16,11-31 12-1,7-9-9-15,-8-10 20 0,-6-8 17 16,-7-7-31-16,-24-6 28 16,0 0-25-16,-7 5-12 15,0 12 11-15,0 23-15 16,0 17-4-16,0 17 0 16,0 3-2-16,-14 20 2 15,-3 43-24-15,3 26 24 16,14 8-13-16,0-6 13 15,38-8-71-15,27-20-63 16,18-17-140-16,-1-28-316 0</inkml:trace>
  <inkml:trace contextRef="#ctx0" brushRef="#br0" timeOffset="3207">775 2998 563 0,'0'0'233'0,"0"0"-126"16,0 0 31-16,0 0-40 16,0 0-22-16,0 0-27 15,0 0-40-15,14-14 0 16,-14 28-9-16,0 18-1 16,0 12-15-16,0 3 21 15,0 8-5-15,0-7 0 16,0-5 15-16,0-8-16 15,0-16 1-15,0-7 0 16,0-12-13-16,0 0 14 0,7 0-1 16,17-12 5-16,4-22 10 15,2-3-15-15,-9 3 0 16,10 5 0-16,-17 8-5 16,10 11 8-16,-17 4-3 15,0 6 0-15,6 0-4 16,5 0-3-16,9 0 7 15,-3 0 0-15,4 11-14 16,3-1 14-16,6-3-13 16,-9-4 7-16,-4 0-5 15,-3-3 5-15,-4 0 6 16,-3 0 0-16,-1-6-3 16,11-20 5-16,4-5-2 0,3-3 0 15,-17 0 12-15,-4 2-4 16,-3 7 5-16,-7 7-1 15,0 4 28-15,0 8-36 16,0 3 8-16,-7 3-12 16,-10 0-3-16,3 12-2 15,7 19 5-15,7 9 0 16,0 1-16-16,14-2 14 16,37-5 2-16,1-5 0 15,6-6 14-15,-3-8-15 16,-3-10 1-16,-18-5 0 15,-3 0-3-15,0 0 17 16,-3-23-14-16,-4-6 0 16,-3 2 13-16,-4-5 11 0,-17 0-3 15,0 12-9-15,0 9 32 16,0 2-39-16,0 9 10 16,0 0-15-16,0 0-17 15,0 14 15-15,0 18-1 16,0 2 3-16,13 1-14 15,15-10 1-15,10-5-15 16,-7-8-22-16,0-6-53 16,-11-6 6-16,-6 0-33 15,10-15-95-15,-24-17-284 16</inkml:trace>
  <inkml:trace contextRef="#ctx0" brushRef="#br0" timeOffset="3515">1649 2667 521 0,'0'0'163'16,"0"0"-59"-16,0 0-22 15,0 0-14-15,0 0-68 16,0 0 0-16,-14-12-8 16,14 42 20-16,21 3-14 15,16-1 2-15,15-4 0 16,0-11-8-16,6-9 7 15,-3-8 1-15,-10 0 19 16,-11 0-17-16,-3-20 65 0,-24-5-21 16,-7-1 3-16,0 0 5 15,0 7-54-15,-14 4 0 16,-10 6 0-16,10 9-32 16,-6 0-4-16,20 32-72 15,0 17-58-15,7 10-116 16</inkml:trace>
  <inkml:trace contextRef="#ctx0" brushRef="#br0" timeOffset="6045">2605 3152 507 0,'0'0'207'0,"0"0"-69"0,0 0-33 15,0 0-21 1,0 0-54-16,-97-154 6 0,70 143 1 15,3 2-30-15,10 9 5 16,-3 0-12-16,-4 12-1 16,7 19-16-16,-10 6 20 15,24-3-3-15,0-2 0 16,0-11-27-16,0-8 19 16,31-8-26-16,-3-5 34 15,3 0 7-15,7 0 5 16,-8-5-6-16,-9-8 48 15,-7 0-21-15,-7 5 41 0,3 2-22 16,-10 3-14-16,0 3 2 16,0 0-40-16,0 0-3 15,0 37-7-15,0 18 10 16,0 11-2-16,-10 11 2 16,3 0 0-16,0 2 2 15,0-1 6-15,0-9-8 16,0-9 0-16,0-9 10 15,-3-14-15-15,10-8 5 16,-7-12 0-16,7-11-11 16,-13-3 19-16,6-3-8 15,-17 0 24-15,-4 0-7 16,-17-26 18-16,-6-8-34 16,-11-4-1-16,10-4 0 0,1-1-1 15,13 1-10 1,24 1-2-16,14-2-28 0,14-3 25 15,55-3-22-15,20-4 18 16,14-10 8-16,-6 0 9 16,-1 3 3-16,-24 3 0 15,-10 5 11-15,-28 3 3 16,-10 0 26-16,-17 7-10 16,-7-1 32-16,0 8-48 15,0 5 27-15,0 3-6 16,0 7-30-16,0 9 26 15,-7 2-26-15,7 7-3 16,0 2 4-16,-7 0-6 0,7 0-2 16,-17 16-4-16,10 31-5 15,1 16 5-15,-8 8 6 16,14-2 0-16,0-4-13 16,14-7 27-16,16-15-14 15,-9-15 0-15,-4-11-4 16,-10-14-8-16,0-3 10 15,0 0 2-15,0 0 0 16,17-14 12-16,-10-18-12 16,-1-2 0-16,5 5 9 15,-18 9-16-15,13 9 7 16,-13 5 0-16,0 6-7 16,7 0 1-16,7 0-5 15,10 0-11-15,-3 17-17 0,10 1 35 16,0-3-26-16,-11-5 0 15,11 2 30-15,-17-7-22 16,17 1 22-16,-11-6 0 16,11 0 6-16,-3 0-11 15,10-3 5-15,-7-26 0 16,3-5 8-16,-3-3 4 16,-7-9 6-16,-10 1 7 15,-14-10-25-15,0 1 39 16,0-3-33-16,0 0-1 15,-24 5 16-15,3 6-12 0,7 15-1 16,-3 11-7 0,10 11 9-16,0 7-6 0,7 2-4 15,0 0-1-15,0 11-7 16,0 36-12-16,-6 14 20 16,-1 14 0-16,7 3 7 15,0-10-17-15,0-5 10 16,0-12 0-16,7-11-3 15,6-11 14-15,-6-13-11 16,0-10 0-16,-7-2 3 16,0-4-12-16,10 0 9 15,-3 0 0-15,0 0-6 16,24-13 8-16,-3-9-3 16,3 2 1-16,-4 6-11 15,-3 5-1-15,-3 6-3 0,3 3-7 16,-4 0 9-16,4 0-42 15,-3 18 49-15,-4 1-12 16,-17 5-34-16,0-8 36 16,0 5-38-16,0-7 10 15,-10-5 24-15,-11-4-18 16,14-2 35-16,1-3 1 16,-5 0 4-16,11 0 9 15,0 0-11-15,0-3 0 16,24-17-4-16,28-3 17 15,-1-3-13-15,-6 4 0 16,7-1 3-16,-14 3-4 16,-7 2 8-16,-4 4-4 0,-13 0 32 15,3 3-33-15,-10 5 32 16,-7 3-5-16,0 3-18 16,0 0 13-16,0 0-24 15,0 14-15-15,0 18 9 16,0 8 12-16,0 9-6 15,0-7 0-15,0-1 0 16,7-10 0-16,7-9 0 16,16-7 0-16,-9-12-7 15,17-3 14-15,-7 0-5 16,7-6-1-16,-4-22 5 16,-3-6 34-16,-17-10-18 0,3-7 13 15,-17-9 17 1,0-3-44-16,0 3 18 0,-31 9-26 15,-7 9 6-15,4 21-10 16,3 12 4-16,-7 9-3 16,7 0-2-16,4 29 3 15,3 18 2-15,24 11 0 16,0-3 0-16,24-1-14 16,34-14 18-16,11-8-4 15,3-16 0-15,-7-10 12 16,-3-6-7-16,-3 0-5 15,-8 0 3-15,-6-26-3 16,-7-2 9-16,-18-7-9 16,4-1 19-16,-10-7-10 0,-14 0 13 15,0 9-22-15,0 8 8 16,0 14-10-16,0 7 2 16,0 5 0-16,0 0 0 15,0 14-19-15,0 21 19 16,0 7 0-16,0-2 1 15,0-6-16-15,0-2 21 16,14-12-6-16,10-3 0 16,-10-5-3-16,10-7-3 15,3-5 6-15,4 0 0 16,-3 0 0-16,-4-17 7 16,-10-6-7-16,3-4 5 15,-10-3 9-15,-7 2 4 0,0-1-18 16,0 9 4-16,0 8-4 15,0 6 6-15,0 6-6 16,0 0 0-16,0 0-14 16,0 15 9-16,0 11 5 15,0 8 0-15,0-5-13 16,0-7 20-16,0-2-7 16,7-11 0-16,-7 0 5 15,13-9-16-15,1 0 11 16,3 0 0-16,11 0-4 15,3-15 8-15,0-14-4 16,-4 1 0-16,4-1 16 0,0 1-18 16,-10 5 2-1,-1 5 0-15,-2 10-12 0,-5 8 13 16,1 0-1-16,3 0 0 16,4 6-7-16,10 14-8 15,-11 3 14-15,-2-3-4 16,9-6-14-16,-3-2 11 15,4-7 8-15,3-5 0 16,6 0 7-16,8 0-11 16,0-17 4-16,6-14 0 15,-16-9-5-15,-11-6 15 16,-3-2-10-16,-11-2 14 16,-10 3-2-16,0 1 13 0,0 8-25 15,0 13 0 1,-10 10 0-16,-4 10 1 0,14 5-1 15,-7 0 0-15,7 0-18 16,0 34 11-16,0 8 7 16,0 11-5-16,7-6-9 15,24 6-9-15,-4-8 23 16,11-3 0-16,-14-4-1 16,-3-9-9-16,-14-9 10 15,-7-9-17-15,0-6 14 16,-14-1-118-16,-55-4 27 15,-27 0-65-15,0-6-166 16,-14-22-392-16</inkml:trace>
  <inkml:trace contextRef="#ctx0" brushRef="#br0" timeOffset="11218">5207 122 522 0,'0'0'210'0,"0"0"-71"15,0 0-20-15,0 0 8 16,0 0-61-16,0 0 3 15,7-48-27-15,-58 45-41 16,-39 3 15-16,-37 0-16 16,-35 0 0-16,-37 17 1 0,-38-3 14 15,-45-2-15-15,-21-4 0 16,-23-2 9-16,-1 0-4 16,31 2-5-16,35 3 1 15,37 1-6-15,49 5 15 16,17 6-10-16,17 0 0 15,10 3 7-15,11-1-10 16,-4-2 3-16,11-5 0 16,10-5-12-16,-1-4 17 15,15 0-5-15,6-1 0 16,11 4 11-16,10-1-18 16,4 3 7-16,-1 4 0 15,8 2-7-15,6 3 13 0,14-1-6 16,11 7 0-1,6 2 1-15,4 7-13 0,10 4 12 16,0 7 0-16,0 5-10 16,0 1 17-16,0 4-7 15,0 7 0-15,-14 14 8 16,-17 18-11-16,-4 17 3 16,-2 10 0-16,-8 6-7 15,14 12 15-15,-14 3-8 16,11 6 0-16,-11-1 9 15,1-11-7-15,-8 12-1 16,7-4-1-16,1 1 4 0,13 0 4 16,17-21-8-1,0-5 0-15,14-10 6 0,0-8-9 16,0-5 3-16,0-12 0 16,7-1-3-16,7-14 12 15,0-4-9-15,3-12 0 16,-4-5 6-16,1-9-9 15,-7-6 3-15,17-9 0 16,-17-5-8-16,17-3 16 16,-10-6-8-16,6 4 0 15,11-4 5-15,7 3-5 16,14 1 0-16,20 2 0 16,17 0 4-16,25-1 8 15,17-1-12-15,10-4 0 16,17-6 6-16,17-4-7 0,35-2 1 15,34-2 0 1,21 0-1-16,-4 3 5 0,-3-3-4 16,-21 0 0-16,-20 0 4 15,3 0-11-15,3 0 7 16,-13 0 0-16,-4-11-4 16,-20 2 16-16,-7 4-12 15,-18-1 0-15,-6 3 5 16,0 0-8-16,-4-3 3 15,-3 3 0-15,-14-5-4 16,-10-1 14-16,-14-6-10 16,-21 1 0-16,-13-2 5 0,-24-2-14 15,-8-2 9 1,-13-2 0-16,4-1 17 0,-5-4-12 16,1 2 10-16,-3 3-10 15,3-2 5-15,-4 2 4 16,11-3-13-16,-7-3-1 15,-10 3 24-15,10-9-21 16,0-10 19-16,-18-7-2 16,1-13-19-16,-7-12 26 15,-7-9-26-15,0-7-1 16,0-5 13-16,-7-3-1 16,-13-3-8-16,13-2-4 0,7 2 9 15,0-7 6 1,0-1-14-16,20-1-1 15,18-5 18-15,0-3-3 0,-4-2-15 16,11-10 0-16,0-2 13 16,-1-2-14-16,1 5 1 15,0 0 0-15,-14 8-4 16,-11 3 17-16,-6 9-13 16,-4 5 0-16,-10 11 7 15,0 7-19-15,0 10 12 16,-17 13 0-16,-3 8-7 15,-11 11 19-15,3 3-12 16,4 3 0-16,4 3 6 16,-5 0-14-16,5-7 8 15,3 5 0-15,-4 1-3 0,7 7 15 16,4 3-12-16,-11 5 0 16,14 5 1-16,-17 4-21 15,17 0 20-15,-13-3 0 16,-11 0-7-16,3-3 16 15,-16 3-15-15,-18-1 6 16,-28 6-15-16,-27 10-6 16,-44 2 7-16,-35 0-46 15,-24 18-22-15,10 16-131 16,42 3-242-16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6:19.00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441 258 491 0,'0'0'174'15,"0"0"-84"-15,0 0 20 16,0 0 11-16,0 0-16 16,0 0-54-16,59-12 0 15,23-5-33-15,35-3-17 16,62-9 37-16,45-2-25 16,34-1 10-16,-1-1 8 0,-19 7-20 15,-53 5-6-15,-37 9-4 16,-34 1 14-16,-42 6-7 15,-21 1-8-15,-26-1 0 16,-25 2 6-16,0 3 1 16,0 0-7-16,-59 0 0 15,-61 8-2-15,-59 24-2 16,-41 2 4-16,-4 1 0 16,1-4 7-16,23-2 1 15,32 2-8-15,17 5 0 16,27-9 1-16,28-1-11 15,44-8 10-15,28-7-24 0,17-5 24 16,7-1-34-16,7-2 32 16,51 3-12-16,42-4 14 15,55-2-1-15,44 0 1 16,45-16 0-16,-6-5 3 16,-15 4 1-16,-61 2-4 15,-49 10 0-15,-34 0 4 16,-34 1-8-16,-14 4 4 15,-17 0-1-15,-14 0-10 16,0 0-6-16,-21 18 5 16,-75 21-9-16,-83 16 21 15,-65 2-3-15,-45 9 3 16,-24-1-4-16,17-2 0 0,21 0-40 16,52-8 22-1,54-15 1-15,66-12 21 0,52-11-9 16,40-5 9-16,11-4-16 15,31 4 6-15,72-3 10 16,76-7 7-16,59-2 0 16,50 0-3-16,32-28 10 15,-4-7-9-15,-10 2-5 16,-48 1 0-16,-41 8 13 16,-62 11-13-16,-59 8 0 15,-44 5 1-15,-35 0-12 16,-17 0 1-16,-69 11-5 15,-65 26 15-15,-59 8 3 0,-44 7 14 16,-21-7-16 0,-3-2 6-16,10-3-8 0,20-2 1 15,18-4 0-15,14-5-2 16,20-7 11-16,45-2-8 16,45-5-1-16,51-4 3 15,38 0-19-15,38 4-6 16,109-5 22-16,91-6 10 15,81-4 0-15,60 0-1 16,-1-26-9-16,-45-5 0 16,-75 5 15-16,-79 6-15 15,-83 9 47-15,-44 4-3 0,-38 5-42 16,-14-1 7-16,0 3-9 16,-28 0-32-16,-68 0 31 15,-59 26 1-15,-68 8 16 16,-45 6-8-16,-14-2 1 15,0-7-7-15,17 1-2 16,41-7 0-16,39-5 0 16,61-3 1-16,48-8-1 15,45-6 0-15,31 2-13 16,24 1 11-16,73-3-7 16,57 0 9-16,63-3 30 15,34 0-27-15,24-12 4 16,-31-11 3-16,-13 3 4 15,-46 4-10-15,-44 4 7 0,-24 0-8 16,-34 7 8-16,-18-1 0 16,-20 0-11-16,-21 4 0 15,-10 2 14-15,-14-3-18 16,0 3 4-16,-59 0-26 16,-82 0 26-16,-89 14 0 15,-66 14 1-15,-38 4-1 16,-9-2-7-16,33-5 7 15,49-6-2-15,68 1 2 16,63-8-8-16,68-4 16 16,41-4-8-16,21-3 0 15,0 6-1-15,0 4-10 16,45 9 11-16,79 0 0 0,85-7 8 16,80-5 1-1,65-8-8-15,11 0 2 0,-32 0 7 16,-51-9-13-16,-69-5 3 15,-54 2 0-15,-56 1 0 16,-52 4 7-16,-30 5-7 16,-21-1 0-16,0 0-7 15,-28 3-1-15,-92 0-12 16,-72 3 20-16,-80 17 3 16,-72 0 11-16,-10 0-14 15,-11-5 0-15,49-4 8 16,55-3-11-16,75-2 3 0,83-2 0 15,45-2-5 1,40 0 5-16,18 8 0 16,0 1-1-16,62 6-3 0,62 0 4 15,69 3 0-15,68-8 1 16,41-6 10-16,25-6 2 16,-14 0-10-16,-48 0-3 15,-66 0 10-15,-58 0-18 16,-51 0 8-16,-39 0 0 15,-27 0-1-15,-17 0 11 16,-7 0-10-16,0 0 0 16,-14 0-5-16,-61 0-3 15,-73 0 8-15,-76 0 0 16,-47 4 4-16,-18 14-1 16,-3-1-3-16,34 1 0 0,51 2 6 15,60-4-13-15,64-4 7 16,66 2-11-16,17 3 0 15,55 1-19-15,76-1 30 16,61-9 0-16,69-8 10 16,42 0-9-16,-7-12-1 15,-28-13 0-15,-69 8 2 16,-78 0 11-16,-63 2 1 16,-34 9-8-16,-24 4 4 15,0-4-20-15,-62 6-22 16,-72 0-193-16,-48 0-272 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6:21.70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482 200 764 0,'0'0'81'0,"0"0"31"15,0 0-10-15,0 0-24 16,0 0 13-16,0 0-61 16,334-103-7-16,-142 81-16 15,11 1 1-15,-10 4-1 16,-18 2-6-16,-10 4-1 0,-24 4 23 16,-24 3-19-1,-28 4 8-15,-37 0-12 0,-35 0 7 16,-17 0-21-16,0 4 7 15,-69 12 7-15,-48 10 1 16,-68 6 12-16,-46-1-2 16,-30 3-11-16,-11 3 1 15,4-3 4-15,24 4-5 16,38-4 0-16,55-5-5 16,54-5 15-16,56-14-10 15,24-5 0-15,17 1-3 16,24-1-8-16,86 2 16 0,76-7-5 15,82 0 13-15,48-7-1 16,-10-9-9-16,-34 6-3 16,-56 0-3-16,-68 7-5 15,-45 3 8-15,-44 0 0 16,-28 0 2-16,-24 0 4 16,-7 0-6-16,0 0 0 15,0 0-11-15,-66 0 9 16,-54 13-10-16,-49 13 12 15,-54 7 1-15,-21 4 12 16,-31 0-10-16,10 5-3 16,35-4 1-16,51-7-11 15,83-8 9-15,51-9 1 0,38 1-2 16,7-6 1 0,7 1-2-16,75-7 3 0,73-3 0 15,82 0 9-15,52-22-8 16,14-10-1-16,-21-2 0 15,-52 8-5-15,-51 6 5 16,-38 3 0-16,-31 5 3 16,-34 4-7-16,-25 4 7 15,-30 4-3-15,-11 0 0 16,-10 0-4-16,0 0 0 16,-62 0-11-16,-55 18 15 15,-41 11 10-15,-34-1-7 16,-1 1-3-16,-13 0 0 15,-1 2 12-15,-2 6-12 0,-5 3 0 16,29-2 0 0,37-7-8-16,59-11 10 0,44-7-2 15,31 0 0-15,14-2-6 16,21-7 0-16,75-2 4 16,97-2 2-16,51 0 15 15,45-31-15-15,-14-1 0 16,-45 1-1-16,-37-2 3 15,-22 3-2-15,-23 4 0 16,-14 0 1-16,-24 3-6 16,-6 3 11-16,-39 6-6 15,-10 2 0-15,-48 10 7 16,-7 2-20-16,-24 0 8 0,-79 0-4 16,-66 28 0-16,-68 13 13 15,-38 4-4-15,0 3 0 16,24 1 10-16,27-3-9 15,52-3-1-15,31-9 0 16,45-5-3-16,31-7 12 16,20-4-9-16,24-7 0 15,14-8 5-15,7 3-11 16,0 3 6-16,35-1 0 16,68-2 3-16,55-6 0 15,55 0 6-15,25-18-9 16,23-16 9-16,-31 0-20 0,-23 5 7 15,-46 6-5-15,-40 9-2 16,-49 6 16-16,-28 8-5 16,-19 0 0-16,-19 0 3 15,-6 0-15-15,0 0 11 16,0 0-17-16,-37 8 11 16,-67 18 0-16,-50 11 7 15,-56 3 2-15,-20 3 9 16,-21 6-9-16,-7-3-2 15,20-7 0-15,29-1-5 16,61-13 16-16,69-13-11 16,48 2 0-16,31-6-5 15,7 4-6-15,96-6 8 0,76-6 3 16,79 0 24-16,41-12-21 16,3-26-3-16,-20 5 0 15,-38-7 4-15,-44 11-8 16,-42 16 4-16,-55 0 0 15,-31 13-5-15,-34 0 6 16,-24 0-2-16,-14 0 1 16,0 13-25-16,-28 0 24 15,-54 7 1-15,-35 3 0 16,-41-3 12-16,-18 3-1 16,-40 3-11-16,-21 2 2 15,-14 4 9-15,-25-1-8 16,8 6-3-16,41-5 0 15,55-6-1-15,76-7 1 0,65 1-1 16,31 0 1 0,24-2-15-16,86-7 9 0,90-8 12 15,68-3-5-15,52 0 5 16,-4-20 6-16,-17-6-14 16,-48 5 2-16,-51 5 0 15,-59 8 3-15,-38 2-3 16,-41 0 0-16,-42 6-4 15,-13 0 9-15,-7 0-11 16,-7 0 1-16,-68 0 5 16,-42 12 9-16,-45 7-9 15,-17 1 1-15,7 4 4 16,11-2 3-16,20 1-8 0,20 3 0 16,42-9 4-16,35-3-8 15,26-2 4-15,18 2-3 16,31-8-3-16,73 0 7 15,50-6-1-15,49 0 2 16,17 0 5-16,4-20-2 16,-25-3-5-16,-34 3 0 15,-41 8-4-15,-48 5 11 16,-39 6-7-16,-30 1 0 16,-7 0 3-16,0 0-11 15,-24 0 8-15,-41 0 0 16,-31 0 10-16,-14 0-2 0,3 1-1 15,11 12-7-15,6-2 4 16,11 1-6-16,-3-2 2 16,16 8 0-16,-9-4-4 15,16 4-23-15,15-10-203 16,6 1-494-16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6:30.83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535 298 384 0,'0'0'266'16,"0"0"-230"-16,0 0 31 15,0 0 13-15,0 0-5 16,0 0 38-16,14-12-45 16,13-8-35-16,4-1 8 15,14-3-21-15,-1 0 30 16,8 2-39-16,24-1-4 15,34 6 2-15,58-4-2 0,62 3-7 16,46-8 0-16,19 3 11 16,-20 2-11-16,-44 7 0 15,-63 8 0-15,-54 3-8 16,-63 0 9-16,-37 3-1 16,-14 0 0-16,0 0-10 15,-52 0 8-15,-51 6-5 16,-58 20 7-16,-42 3 14 15,-10-7-13-15,13 1-1 16,8-5 2-16,-1-1 16 16,28-6-23-16,17 4 5 0,28-7 0 15,41 4-8 1,34-7 15-16,31 0-7 0,14-1 0 16,0-2-10-16,0-2 4 15,0 6 0-15,0 0 4 16,7 2-15-16,38 1 20 15,13-3-3-15,39-6 0 16,37 0 12-16,51 0-10 16,22 0-2-16,6-12 0 15,-10-5-7-15,-28 3 9 16,-34 6-2-16,-34 4 0 16,-42 4 11-16,-44 0-19 15,-11 0 8-15,-10 0-7 16,0 0-3-16,-83 26-3 15,-51 11 12-15,-44 6 1 0,-43 1 0 16,-26-2 11-16,-4-4-11 16,-7-2 1-16,-3 4-12 15,10 1 17-15,20-1-6 16,46-6 0-16,75-9 8 16,58-7-10-16,52-4 2 15,21-3-12-15,99-6 6 16,66-5 12-16,72 0 0 15,48-5-2-15,10-24 8 16,-20 1-17-16,-42 3 5 0,-55-4 0 16,-27 6-5-1,-48 6 8-15,-34 5-3 0,-32 5 1 16,-34 3 10-16,-17 1-12 16,-7-3 1-16,0 6-3 15,0 0-10-15,-24 0 5 16,-48 9 8-16,-38 25 11 15,-55 9-7-15,-14 6 12 16,-21-1-16-16,1 1 0 16,13-6-3-16,18-5 3 15,34-10 0-15,37-6-9 16,46-7 24-16,27-9-17 16,17-4 2-16,7-2 0 15,31 0-9-15,86 0 1 16,75-19 8-16,83-25 0 0,45-13 10 15,-3-2-22-15,-42 4 12 16,-69 12 0-16,-72 17-3 16,-65 10 6-16,-49 10-3 15,-20 0 0-15,0 6-6 16,-44 0 4-16,-59 0-10 16,-45 28 12-16,-45 9-3 15,-6 1 12-15,-25 5-9 16,1 2 1-16,-15 1 13 15,-6 3-12-15,7 2-2 16,24-3 0-16,34-1-10 16,38-13 18-16,65-9-8 15,49-5 0-15,20-2-2 16,7-4-10-16,0 0 10 0,21-3 2 16,30-2-12-16,32-6 25 15,20-3-13-15,59-3 0 16,61-34 10-16,59-12-4 15,14 1-6-15,-7 2 0 16,-28 12-7-16,-38 2 14 16,-30 9-7-16,-45 12 0 15,-38 0 3-15,-52 8-3 16,-34 3 0-16,-17 0 0 16,-7 0-9-16,-14 0-11 15,-82 20 20-15,-55 17 4 16,-55 6 5-16,-39 2 0 15,-23-1-9-15,-3-5 0 0,-22 4-3 16,15-5 4-16,23-1-1 16,49-5 0-16,34-4 8 15,62-3-15-15,28-1 7 16,30-8 0-16,31-2-7 16,15-5 10-16,6 0-5 15,6 1 2-15,74-5-1 16,60-3-3-16,70-2 7 15,65 0-3-15,59-26 14 16,13-8-3-16,-27 3-11 16,-76 5 0-16,-69 5 7 15,-54 11-3-15,-39 1 0 0,-37 6-3 16,-18-3 11-16,-3 3-6 16,-17 1-1-16,-7-4-5 15,0 3 10-15,0 1-16 16,0 2 6-16,-58 0 0 15,-69 13-3-15,-90 24 11 16,-48 10-5-16,-41-5-3 16,11-1 13-16,44-7-13 15,65-6 0-15,66-7 0 16,47-5-13-16,36-5 12 16,16 4 0-16,14-3-8 15,-3 5-26-15,3-3 30 16,7-2-35-16,0-1 8 0,7 0 30 15,37-2-31 1,39-7 31-16,37-2-3 0,28 0 10 16,45-2-13-16,13-21 8 15,11-2 0-15,-35-1-2 16,-24 6 17-16,-24 2-15 16,-38 7 17-16,-30 2-12 15,-15 3 18-15,-27 6-23 16,-10 0 1-16,-7 0-11 15,-7 0 8-15,0 0 2 16,0 0-3-16,-45 0 11 16,-20 10 0-16,-42 12-6 0,-23 4-2 15,-42 8 8-15,-34 0 1 16,-18-2-9-16,-6 2 0 16,10-5-14-16,34-3 14 15,45-4-15-15,58-8 15 16,39-2-9-16,37-7-2 15,7 5-16-15,0-2 13 16,45 0-1-16,37-5 5 16,35-3 10-16,45 0 0 15,54-19 5-15,28-13 8 16,18-3-2-16,-25 1 4 16,-24 0-13-16,-20-1 46 15,-21 2-21-15,-11 1-12 16,-27 6 33-16,-31 6-39 15,-37 9 37-15,-35 3-31 0,-18 2-9 16,-13 6 3-16,0-4-9 16,0 4-1-16,-6-2-7 15,-32 2 16-15,-28 0 8 16,-6 0-16-16,-24 0 8 16,-24 0-10-16,-21 8 2 15,-14 6 0-15,0 3 0 16,-3 1 13-16,24-6-14 15,24-1 1-15,38-7-5 16,17 1-6-16,34-5 7 16,21 0 0-16,0 0 3 15,0 0-5-15,0 0-5 0,0 0 11 16,0 0-15-16,0 0 12 16,0 0 6-16,0 0-3 15,0 0 0-15,0 0 6 16,0 0-9-16,0 0 3 15,-14-6 0-15,-17 0-15 16,-13 0 15-16,-29 1 0 16,-47 5-12-16,-42 0-5 15,-16 0 12-15,6 0-5 16,31 14 10-16,38-2-7 16,37-1 7-16,15 0 0 15,6 3-16-15,7-2-29 16,18 0 39-16,-5-1 6 15,25-6 0-15,0-5-6 0,0 4 6 16,38-4-1-16,34 0-10 16,35 0 22-16,41-30 11 15,38-13-22-15,34-8 8 16,24-2-1-16,-14 3-3 16,-20 7-4-16,-48 12 0 15,-35 6 9-15,-24 7-4 16,-31 7-5-16,-34 5 5 15,-24 3-12-15,-14 0 7 16,0 3-4-16,-14 0-9 16,-69 0 13-16,-34 15-3 0,-68 13 3 15,-28 0-14 1,-42 4-1-16,11-6 0 0,14-6 14 16,54 0-1-16,49-9-2 15,69 1 4-15,34-9 0 16,24 3 9-16,0-4-21 15,24 2 9-15,48-4 3 16,55 0-9-16,59 0 21 16,51-35-2-16,52-11-10 15,7-9 1-15,-15 4 4 16,-30 0 0-16,-41 5-5 16,-34 9 18-16,-49 9-11 15,-17 2 20-15,-35 6-13 0,-23 5-12 16,-21 7 40-1,-10 2-39-15,-21 3 13 0,0 3-10 16,0 0 5-16,0 0-22 16,-31 0-10-16,-66 0 21 15,-44 21-5-15,-34 10 5 16,-17 3 0-16,13-2-1 16,38-1-11-16,31-3 2 15,27-5 9-15,32 0-8 16,27-8 1-16,24-4-38 15,0-3 26-15,10 1 13 16,31-6-12-16,21-3 11 16,10 0 8-16,25-3 0 0,-1-20 15 15,0 0-11-15,-27 7-1 16,-31 6 29-16,-31 5-28 16,-7-2 38-16,0 2-19 15,0 0-11-15,6-3 12 16,1 1-18-16,0-1-5 15,17-5-1-15,4 3 6 16,10-5-12-16,-18 1 6 16,4 6 0-16,-17 5-2 15,-7 0 9-15,0 3-7 16,0 0 0-16,0-5-11 16,0-5 11-16,0 0 2 15,0-2 0-15,0 0 5 16,0-5 2-16,0 0-9 0,0-3 0 15,0 0 10-15,0-3-12 16,0-2 2-16,0-1 0 16,14-3-8-16,3 1 12 15,-10 2-4-15,14 3 0 16,3-3 5-16,-4 6-11 16,4-3 6-16,-3 3 0 15,-4-2-6-15,-3-1 14 16,0 3-8-16,-1-3 0 15,-2-1 8-15,-11 2-12 16,0-1 4-16,0 0 0 16,0 6-4-16,0-1 11 0,0 5-7 15,0-2 0-15,0 4 4 16,0 3-18-16,0 2 14 16,0 0 0-16,0 3-12 15,0-2 20-15,0 1-8 16,0-1 0-16,0-1 10 15,0-2-13-15,0-1 3 16,0-6 0-16,0 4-10 16,27-7 1-16,11 5 9 15,14 4-5-15,-15 3 13 16,-6 6-19-16,-31 0 11 16,0 0-2-16,0 0-13 15,0 0 3-15,0 0 2 16,-17 0 9-16,-41 0 1 15,-25 3 8-15,-13 11-8 0,-7 4 0 16,0-1-3-16,0-6 13 16,6 4-10-16,8-1 0 15,-1 1 7-15,8-4-13 16,23-4 6-16,22 0 0 16,23-4-6-16,7-3 17 15,7 0-11-15,0 0 0 16,0 0 10-16,0 0-14 15,0 0 4-15,0 0 0 16,0 0-1-16,-7 0 12 16,-10 0-11-16,3 0 0 15,0-6 9-15,-3 1-12 0,4-1 3 16,-1 0 0-16,-17 1-13 16,-7 2 14-16,-34 3-1 15,-31 0 0-15,-18 0 1 16,-13 3-16-16,17 2 15 15,4 1-6-15,34-4-14 16,10-2 28-16,24 4-8 16,25-4 0-16,6 1 7 15,-10-1-13-15,17 4 6 16,-14-4 0-16,-3 3-5 16,4-3 11-16,-4 0-6 15,10 0 0-15,-3 0 8 16,-4 0-14-16,0 0 6 0,-3 0 0 15,4 0-6-15,-11 0 15 16,0 0-9-16,3 0 0 16,11 0 5-16,-10 0-9 15,2 0 4-15,-19 0 0 16,-8 0-9-16,7 0 15 16,1 6-6-16,16-4 0 15,21 1 10-15,7 0-15 16,0-3 5-16,0 0-2 15,0 0-9-15,7 0 9 16,21 0 2-16,16-3 0 16,-6-15 15-16,7-7-17 0,7-6 2 15,6-3 0 1,11-3 7-16,-4 3 3 0,4-1-10 16,-11-3 0-16,1 4 7 15,-14 6-13-15,-21 5 6 16,-24 11 0-16,0 8-3 15,0 4 6-15,0-4-6 16,-31 4 1-16,-21 0 2 16,-30 0-4-16,-1 17 4 15,-13 0 0-15,10-5-7 16,3-4 15-16,1 4-8 16,10-3 0-16,-4-1 13 15,11 0-21-15,10-4 8 16,20-4 0-16,4 0-1 0,31 0 12 15,0 0-11-15,0 2 0 16,0-2-18-16,0 0 13 16,24 0-25-16,11 0 30 15,2 0 6-15,1 0 3 16,-10 0-9-16,-4 0 0 16,-10 0 2-16,-7 0-15 15,-7 0 13-15,0 8-6 16,0 7-4-16,0 2 5 15,-7 3 5-15,-14 6 0 16,-10 0 7-16,4 2-16 16,-11 3 9-16,7-2 0 15,3 6-3-15,4-4 12 0,4-2-9 16,9-4 0-16,11-4 4 16,0-7-16-16,0-2 12 15,38-2-1-15,21 2-14 16,2 0 25-16,-2-4-10 15,-8 0 0-15,-6 1 6 16,-7 0-13-16,-24 0 7 16,-1-4 0-16,-2 4-5 15,-11-1 4-15,0 4-1 16,0 5 2-16,0 4 0 16,-24 6-13-16,-21 5 15 15,0-2-2-15,8 6 0 16,-8-5 8-16,4 1-8 0,-4-4 0 15,7-2 4 1,7-9-11-16,24-5 7 0,7-10 0 16,0 4-3-16,0-3-10 15,24 0 12-15,18-3 1 16,2 0 0-16,-6 0 1 16,7 0-1-16,-7 0 0 15,-18 0-2-15,4 0 17 16,-17 2-15-16,0 1 0 15,-7 0 1-15,0 0-11 16,0-3 10-16,0 3 0 16,-7 5-7-16,-13 2 18 0,-25 3-11 15,7 7 0 1,0-2 4-16,7-1-7 0,4 0 3 16,10-5 0-16,17-1-1 15,0 1 9-15,0-2-14 16,0 3 6-16,17-5-2 15,3 2-12-15,4 0 20 16,-3-4-6-16,3 0 0 16,-17 2 16-16,7 0-20 15,-7 4 4-15,0-1 0 16,3 3-11-16,-10 4 13 16,7-4-2-16,-7 3 0 15,0-3 12-15,0 5-12 0,0-6 0 16,0 4 1-1,0 3-14-15,0 1 15 0,-17-3-2 16,-4 3 0-16,7-7 9 16,-3-5-10-16,10-6 1 15,7-3 0-15,0 0-4 16,0 3 4-16,0-3 0 16,0 3-4-16,0 0 8 15,24-1-10-15,-3 7 6 16,3-5 0-16,3 4 3 15,-9-1-3-15,-5-3 0 16,-6-2-1-16,0 2 11 16,-7-3-15-16,0 3 5 15,0 2-2-15,-14 5-11 0,-24 4 18 16,-13 2-5-16,-8 0 0 16,22-6 8-16,-1-5-8 15,24-3 0-15,14-3 1 16,0 0-10-16,0 3 9 15,14-3-11-15,44 2 9 16,39-2 2-16,30 0 12 16,7 0-12-16,0-5 0 15,-17-7-5-15,-21 1-105 16,-20-3-202-16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4:03.6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0 389 531 0,'0'0'94'16,"0"0"-49"-16,0 0-31 15,0 0 6-15,251-49 21 16,-41 19-34-16,62-3 30 15,61-5-34-15,52-1 2 16,31 4 35-16,-7 4-31 0,-10 11 14 16,-34 9-20-16,-56 5 16 15,-27 3-12-15,-58 1-7 16,-18-2 3-16,-27-2-2 16,-31-4-1-16,-14-2 0 15,-31-5-1-15,-14 3 7 16,-30 2 2-16,-28 6-8 15,-18 0 1-15,-13 4-11 16,-7 2-76-16,-58 0-40 16,-31 0-44-16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6:36.46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480 143 565 0,'0'0'84'16,"0"0"-52"-16,0 0 50 16,0 0-6-16,0 0-4 15,227-20-27-15,-121 18-20 16,25-4 25-16,27 0-39 15,10 3-2-15,-2-4 14 16,-19 5-14-16,-13-6-5 16,-30 2-4-16,-22 0 10 0,-30 2-9 15,-32 3-1-15,-13 1 0 16,-7 0 13-16,0 0-5 16,0 0-11-16,-7 0 3 15,-30 0 0-15,9 0 28 16,-10 0-28-16,0 0 0 15,-6 0 1-15,-8 1 6 16,-13 12-7-16,-25 4 0 16,-30 3 5-16,-21 6-13 15,-14-1 8-15,1 1-6 16,13-6-2-16,31-3 2 16,27-6 6-16,25-2 0 15,27 0 0-15,17-4-4 0,14-5 4 16,0 3-4-16,0 0-2 15,52-3-18 1,37 0 24-16,52 0 0 0,58-16 8 16,39-13-7-16,-1 0-1 15,-24 9 0-15,-48 3-1 16,-24 8 3-16,-31 7-2 16,-14-4 0-16,-30 6 11 15,-35 0-16-15,-18 0 5 16,-13 0 0-16,0 0-7 15,0 0-9-15,-20 6 16 16,-32 5 7-16,-24 6 1 16,-27 3-2-16,-14 3-6 0,-24 3 0 15,-30-1 7-15,-22 4-2 16,-13-1-5-16,3 1 0 16,34-3 5-16,35 0-9 15,45-4 4-15,44 1 0 16,25-17-5-16,20 2 5 15,0-4-2-15,6-2-15 16,46 2 17-16,30-4 6 16,42 0-6-16,48-14 0 15,28-19 4-15,23 2 9 16,-23 3-13-16,-22 2 0 16,-30-3 5-16,-21 12-10 15,-17 6 5-15,-20-1 0 16,-32 10 0-16,-27 2 10 15,-31 0-10-15,0 0 0 0,0 0-18 16,-44 14 18-16,-46 10 2 16,-44 9 3-16,-28-2 4 15,-16 2 2-15,-22 0-11 16,-16 4 0-16,-8 3 9 16,-3 9-19-16,4 8 10 15,-1 3 0-15,32-6 0 16,51-13 12-16,51-13-12 15,63-14 0-15,27-5-15 16,7 0 14-16,82-1-1 16,59-8 2-16,58 0 17 0,69-26-10 15,38-14 2-15,-10-3-9 16,-35 4 9-16,-62 4-14 16,-58 7 6-16,-59 10-1 15,-30 7 22-15,-28 2-19 16,-17 3 22-16,-8 1-3 15,-6-1-11-15,7 3 23 16,-7 0-32-16,0 3 1 16,0 0-2-16,0 0 8 15,0 0-18-15,-27 0-12 16,-63 17 21-16,-37 15 15 16,-48 14-11-16,-42 5-4 15,-13-2 0-15,0 2 10 16,23 1-10-16,22-9 0 15,16 2-3-15,42-13-7 0,44-7 10 16,39-13 0-16,30-6-3 16,14-4 10-16,0-2-17 15,0 0 10-15,58 0-26 16,63 0 23-16,47-31 3 16,87-15 0-16,33-11 1 15,15 3 12-15,-28 8-13 16,-62 9 0-16,-65 5 1 15,-28 10-8-15,-47 4 8 16,-18 5-1-16,-35 6 0 16,-20 7 9-16,0-5-10 15,0 5 1-15,-20 0-19 0,-70 5 19 16,-37 20 4-16,-52 16 2 16,-27 2-5-16,-18 3 12 15,11-1-7-15,4 2-6 16,9-2 3-16,8 6-16 15,6-5 13-15,17-3 0 16,11-3-2-16,55-17 15 16,51-9-14-16,39-14 1 15,13 2-13-15,27 2 10 16,49-4-18-16,51 0 21 16,66-6 9-16,51-43 2 15,65-10-3-15,18-4-8 16,-31 11 0-16,-49 3-4 0,-54 10 6 15,-39 7-2-15,-19 6 0 16,-25 1 7-16,-28 5-9 16,-30 8 2-16,-39 7 0 15,-13 2-7-15,0 0 7 16,0 3-5-16,-37 0-13 16,-67 3 18-16,-50 28 21 15,-46 9-21-15,-44 6 4 16,-24 9-5-16,-28 4 5 15,7 3-4-15,7 5 0 16,38-7 7-16,52-12-10 16,51-16 3-16,65-15 0 0,38-9-8 15,38-4 8 1,0-4-6-16,59 0-15 0,54 0 21 16,66 0 18-16,48-35-17 15,48-13 2-15,21-1-2 16,-21 3 4-16,-45 16-5 15,-44 2 0-15,-52 6 7 16,-24 8-11-16,-14 0 4 16,-20 2 0-16,-11 1-5 15,-20 2 10-15,-7 4-5 16,-24-5 0-16,-8 8 9 16,-6 2-14-16,0 0 5 15,0 0 0-15,-20 0-7 16,-63 12 12-16,-34 19-5 15,-61 20 2-15,-22 7 8 0,-23-7-6 16,-1-2-4-16,11-1 0 16,20-7-10-16,46-2-1 15,26-5 3-15,46-8-3 16,33-11-56-16,18-4-1 16,24-5 0-16,0-6 20 15,52 0 40-15,61 0-2 16,56-20 10-16,54-12 0 15,15-8 5-15,-1 9 5 16,-38-3-10-16,-20 11 0 0,-31 3 25 16,-14 0-20-1,-24 3 24-15,-7 2-1 0,-27 4-16 16,-25 5 35-16,-13-2-25 16,-10 4-17-16,-4 4 10 15,-17 0-7-15,-7 0-8 16,0 0 0-16,0 0-1 15,0 0-3-15,-59 12 5 16,-47 20-1-16,-56 7 19 16,-31 4-11-16,-30 0-8 15,10-3 0-15,-18 0 11 16,8-3-8-16,17 1-3 16,13-7 0-16,38 1-17 15,21-7 20-15,21 1-3 16,10-12 0-16,30 4 4 0,22-16-6 15,20 4 2-15,17-6 0 16,14 3-8-16,0 0 5 16,34 0-31-16,56-3 30 15,51 0 8-15,51 0 11 16,39-12-14-16,13-13-1 16,0-4 4-16,-14-3 3 15,-30 10-7-15,-35 5 0 16,-24-1 9-16,-24 10-7 15,-14 8-2-15,-21-6 0 16,-23 6 1-16,-14 0 5 16,-21 0-6-16,-11 0 0 15,-6 0 9-15,0 0-14 16,3 0 5-16,-10 0 0 0,0 0-5 16,0 0 12-16,0 0-8 15,0 0 1-15,-37 0 0 16,-32 6 1-16,-10-1-1 15,-11 7 0-15,15-6-4 16,23 2 14-16,25-8-10 16,27 0 0-16,0 0 6 15,0 0-10-15,0 0 4 16,0 0 0-16,0 0-9 16,13 0-7-16,32 0 16 15,38 0 1-15,20 0 10 16,7-8-11-16,0-4 0 15,-14 1 0-15,-6-1-6 0,-8 4 15 16,-23-4-9-16,-22 4 0 16,-16 5 7-16,-11 3 0 15,-10 0-6-15,0 0-1 16,0 0 11-16,0 0-3 16,0 0-3-16,0 0-5 15,0 0 12-15,0 0-9 16,0 0-3-16,0 0 0 15,0 0-5-15,0 0 15 16,0 0-10-16,0 0 0 0,0 0-11 16,0 0 8-1,7 0 4-15,14-2-1 0,10-6 5 16,20-2 4-16,15-4-9 16,9-4 0-16,-23 4 4 15,-14 8-2-15,-31 4-2 16,-7 2 0-16,-14 0-5 15,-55 0 2-15,-27 0 3 16,-21 8 0-16,-10 3 8 16,-7-2-8-16,17 3 0 15,-11-6 0-15,18-1-3 16,21-2 10-16,24 0-7 16,20-3 0-16,28 0 4 15,10 0-18-15,7 0 13 16,0 0-35-16,31 0 18 0,27 0 15 15,18-3 3-15,3-11 0 16,17-12 9-16,-6-3-12 16,-8 1 3-16,1 2 0 15,-25-3-1-15,-6 3 12 16,-14 4-11-16,-11-4 11 16,-10 9-6-16,-10-9 19 15,0 3-21-15,0 1-2 16,0 4 3-16,0 4 3 15,3 7-7-15,-10 7 0 16,0 0 7-16,0 0-14 16,0 0 7-16,-24-5-10 0,-28 3-10 15,-37 2 17-15,-7 0-6 16,-8 0-31-16,29 0 4 16,23 0 35-16,39 0-5 15,13 0 5-15,0-3-2 16,0-3-37-16,37-3 39 15,22-10-5-15,6-8 12 16,11-1-9-16,-11 0 3 16,-3-4 0-16,-17 7 2 15,-4-4 9-15,-3 0-8 16,6 0 15-16,-13 4-14 16,-17 11 12-16,0 2-15 15,-14 9 18-15,0 0-14 16,-28 3 10-16,-30-2-15 15,-25 2 0-15,-13 0-10 0,-7 0 9 16,-4 0-26-16,28 0 18 16,11 0-2-16,23 0 5 15,17 0 6-15,21 0 0 16,7 0 5-16,0-5-13 16,0-14 8-16,0 5 0 15,7-11-8-15,21-13 18 16,17 4-10-16,-8-3 0 15,-6 6 5-15,-10-1-8 16,-4 6 5-16,-3 6-2 0,-14 3 17 16,0 3-11-1,0 3 1-15,-14-1-7 0,-24 4 0 16,-6-4-10-16,-8 4 10 16,-10 2 0-16,4 6 0 15,6-12 11-15,7 6-11 16,18-1 0-16,3-1 6 15,17 1-9-15,7 4 4 16,0-3-1-16,0-2 0 16,21-13 8-16,41-5-8 15,10-2 0-15,-4 2 3 16,-2 1-7-16,-15-1 4 16,-6 6 0-16,-21 3 0 15,-3 3 14-15,-14 3-11 16,-7-2 1-16,0 3 1 0,0-5-10 15,-45 0 5-15,-13 7 0 16,-25 2 0-16,-13 6 11 16,-14 0-11-16,-11 0 0 15,-2 9 2-15,-12 8-6 16,8 1 4-16,3 1 0 16,4 1-3-16,3-2 15 15,4-2-12-15,16-1 0 16,18-1 1-16,28-5-13 15,13 2 12-15,7-8 0 16,0 3 0-16,4-1 11 16,-4 1-11-16,-21 2 0 0,7 2 0 15,-13 2-13-15,-1 1 13 16,-2 1 0-16,9-2-3 16,0-4 12-16,8-2-9 15,-8 0 0-15,18 0 2 16,3-6-8-16,0 0 6 15,17 0 0-15,-10 0 0 16,10 2 10-16,-13 2-12 16,-4 4 2-16,0-2 0 15,10 2-11-15,8-2 11 16,2-3 0-16,11 3 0 16,0 1-2-16,0 2-7 15,0 0 3-15,17 1-22 16,35-3 19-16,6-4 18 15,8-3-9-15,9 0 0 0,1 0 10 16,-17 0-9-16,-22 0-1 16,-9 0 1-16,-28 0-7 15,0 0 9-15,0 0-3 16,0 0 0-16,-38 0 6 16,-20 15-1-16,-25 10-5 15,-13 7 4-15,-1-1-5 16,12 1 1-16,16-7 0 15,24-5 0-15,18-2 10 16,9 1-12-16,11-7 2 0,7 2 0 16,0 4-12-1,0-2-1-15,45-1 13 0,7 0 6 16,6-2 5-16,11 1-8 16,3 1-3-16,4 2 0 15,-11-2-1-15,-13 1 1 16,-21-4 0-16,-24 1 0 15,-7 11-6-15,0 2 6 16,-38 2 1-16,-21 7 0 16,-13 1 3-16,-4-3-1 15,1 1-3-15,9-4 0 16,1-2 10-16,3-3-9 16,18-8-1-16,16 0 0 15,21-5-7-15,7-1 7 16,0-4-1-16,0 3 1 0,35-1-5 15,20-2 5-15,17 0 0 16,10-2 4-16,8 1-3 16,-11 0 2-16,-17 2-3 15,-28 4 0-15,-10 2 8 16,-17-2-13-16,-7 2 5 16,0 9-8-16,0 3 2 15,-7 5 12-15,-24 1-6 16,-3-8 1-16,-11 2 10 15,7 1-13-15,7-8 2 16,4 1 0-16,3 4-3 16,10-13 5-16,-3 3-2 0,17-5 0 15,0 0-1 1,10-1-4-16,42-8-4 0,20 6 9 16,4-6 11-16,-4 0 0 15,-10 2-11-15,-35 2 0 16,-10-2 7-16,-10-2-16 15,-7 0 9-15,0 3 0 16,0-3-8-16,0 3 7 16,0-3 1-16,0 6-2 15,0-6-7-15,-7 8 1 16,-10-2-166-16,-3-3-178 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6:43.295"/>
    </inkml:context>
    <inkml:brush xml:id="br0">
      <inkml:brushProperty name="width" value="0.2" units="cm"/>
      <inkml:brushProperty name="height" value="0.4" units="cm"/>
      <inkml:brushProperty name="color" value="#ECC0B6"/>
      <inkml:brushProperty name="tip" value="rectangle"/>
      <inkml:brushProperty name="rasterOp" value="maskPen"/>
      <inkml:brushProperty name="fitToCurve" value="1"/>
    </inkml:brush>
  </inkml:definitions>
  <inkml:trace contextRef="#ctx0" brushRef="#br0">1155 57 350 0,'0'0'109'0,"0"0"-49"15,0 0-6-15,-282 34 42 16,217-17-15-16,27-8-34 16,25 0 36-16,13-9-52 15,0 0 6-15,0 0 10 16,0 0-37-16,0 0 53 0,27 0-1 15,31 0-34 1,49-6 28-16,41-8-50 0,27-3 14 16,28-1-16-16,3 1 17 15,1-4-21-15,-4 8 0 16,-21 1 1-16,-31 6 2 16,-41 4 0-16,-51 2-3 15,-35 0 0-15,-24 0-3 16,0 0-8-16,-24 8 8 15,-66 25 3-15,-44 6 13 16,-41-2-8-16,-18 0-5 16,8-1 0-16,6-9 18 15,24 5-21-15,-10-3 3 0,17-2 0 16,0 2-8-16,24-3 16 16,25-6-8-16,40-3 0 15,21-5 0-15,32-7-14 16,6-1-1-16,0-2-18 15,0-2 21-15,62 0-16 16,48 0 28-16,75-2 0 16,28-22-3-16,25-1-5 15,-15 5 8-15,-44 5 0 16,-48 7-9-16,-42 5 13 16,-27 3-4-16,-28 0 0 15,-17 0 10-15,-17 0-23 16,0 0 13-16,-6 3-4 15,-70 22-16-15,-58 15 27 0,-59 7-7 16,-37-2 1-16,-21 1 15 16,7-3-13-16,20-3-3 15,32-2 0-15,44-8-9 16,38-4 15-16,34-6-6 16,38-7 0-16,38-5 7 15,0-3-26-15,24-2 15 16,59-3 4-16,55 0-3 15,58-3 11-15,41-25-8 16,34-4 1-16,-2 1 17 16,-18 5-23-16,-35 6 5 15,-47 8 0-15,-28 3-10 16,-45 3 15-16,-27 1-5 0,-35 2 0 16,-17 3 13-16,-17 0-19 15,0 0 6-15,0 0 0 16,-38 0-12-16,-72 14 13 15,-61 21-1-15,-67 2 8 16,-20 0 1-16,-17-6-2 16,7 0-7-16,31-1 0 15,51-7-3-15,62-3 4 16,35-4-1-16,44-4 0 16,32-4 9-16,13 1-20 15,0-3 11-15,0 1-4 16,27 0-10-16,49-7 17 0,58 0-3 15,58 0 3 1,59-25 12-16,24-10-15 0,7 1 0 16,0 2 0-16,-17 7-8 15,-28 11 12-15,-58 8-4 16,-52 6 0-16,-54 0 12 16,-43 0-21-16,-30 0 9 15,0 0-1-15,-51 11-14 16,-76 11 30-16,-66 10-15 15,-44 0 6-15,-14-3 3 16,-17-4-3-16,10 4-6 16,-3-4 0-16,23 5-3 0,15-2 10 15,23-3-7 1,39 1 0-16,27-6-1 0,37 1-15 16,22-5 12-16,33-4 4 15,12-4-14-15,30-3 5 16,0-1 1-16,0-1-12 15,0-3-27-15,44 0 26 16,59 0 9-16,52 0 12 16,75 0-9-16,52-9 15 15,31-20-6-15,-10 1 1 16,-35 2 14-16,-62 3-10 16,-51 9 7-16,-41 0-1 15,-49 5 28-15,-20 1-35 0,-39 5 11 16,-6 0-14-1,0 3 14-15,0 0-28 0,-82 0 13 16,-59 20 0-16,-65 11 4 16,-45 4 10-16,-18-3-11 15,25-1-3-15,14-5 14 16,51-1-17-16,55-2 3 16,28-3 0-16,27-3-8 15,11 1 14-15,20-4-6 16,-7 3 0-16,11-3 5 15,3-3-7-15,17-2 2 16,4-3 0-16,10-4-9 16,24 2-14-16,93-2 23 15,69-2-8-15,89 0 21 16,38-6-6-16,10-14-7 0,-17-2 0 16,-62 1-8-16,-58 5 23 15,-59 2-15-15,-48 5 10 16,-34 6-1-16,-28 0 7 15,-17 3-16-15,0 0 0 16,-17 0-12-16,-56 0 15 16,-47 17-3-16,-59 11 0 15,-27 7 11-15,-38-3 1 16,-31 0-12-16,-14-5 0 16,7-3-11-16,31-1 20 15,45-8-9-15,41-2 0 16,68-5-13-16,46-3 13 0,37-1 0 15,14-1 1 1,0 0-3-16,0 0 16 0,0 0-14 16,0-1 0-16,34 1-27 15,73 0 27-15,79 1 0 16,78-4 3-16,84 0 0 16,40 0 13-16,-3-12-16 15,-37 0 0-15,-66-3 2 16,-52 8-4-16,-62-2 2 15,-33 3 0-15,-53 3 22 16,-30 3-19-16,-32-3 20 16,-20 3-20-16,0 0 10 0,-20 0-26 15,-90 0 12-15,-76 0 1 16,-82 13 18-16,-35 6-9 16,-37-5-9-16,-18 3 0 15,18 1 10-15,44-4-11 16,66 1 1-16,96 1 0 15,58-2-12-15,48 0 15 16,28 0-3-16,0 1 0 16,0-1-12-16,52 1-1 15,44-6 13-15,52-7 0 16,45-2 4-16,51 0 12 16,24-2-16-16,-10-13 0 15,-14 1 8-15,-34 5-17 16,-49 4 9-16,-40 5 0 15,-56 0-5-15,-51 0 5 0,-14 0-23 16,-35 0-167-16,-78 14-293 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6:47.953"/>
    </inkml:context>
    <inkml:brush xml:id="br0">
      <inkml:brushProperty name="width" value="0.2" units="cm"/>
      <inkml:brushProperty name="height" value="0.4" units="cm"/>
      <inkml:brushProperty name="color" value="#ECC0B6"/>
      <inkml:brushProperty name="tip" value="rectangle"/>
      <inkml:brushProperty name="rasterOp" value="maskPen"/>
      <inkml:brushProperty name="fitToCurve" value="1"/>
    </inkml:brush>
  </inkml:definitions>
  <inkml:trace contextRef="#ctx0" brushRef="#br0">791 323 465 0,'0'0'223'15,"0"0"-155"-15,268-10 47 0,-127-11-32 16,14-2-28-16,10-5 9 16,-3 1-32-16,-1 5 28 15,-2 2-23-15,-25 2-34 16,-17 4 34-16,-28 0-33 16,-24 2 3-16,-20 4 19 15,-28 5-20-15,-17 0 16 16,0 3-2-16,-10 0-13 15,-62 0-7-15,-62 0 0 16,-59 23 0-16,-30 17 0 16,-8 6 9-16,25 4-9 15,37-6 0-15,49-4 6 0,24-3-19 16,30-5 13-16,22-10 0 16,27-7-6-16,3-4 1 15,14-5-2-15,0-3 7 16,45 0-24-16,44-3 17 15,59 0 9-15,44-9-2 16,52-22 5-16,18-1 11 16,-18-5-13-16,-52 12-3 15,-68 7 1-15,-48 11-9 16,-56 0 8-16,-20 4 0 16,0 3-6-16,0 0 4 15,-41 0-8-15,-55 23 3 16,-55 14 7-16,-42 2 10 0,-20 5-7 15,-4 2-3-15,-10-3 0 16,11 2 6-16,-15 5-6 16,25-8 0-16,34-2 3 15,69-8-10-15,58-7 7 16,45-7 0-16,24-4-3 16,62-3 3-16,73-8 0 15,40-3 0-15,45 0 3 16,17-26 4-16,-3-5-5 15,-34 5-2-15,-39 0 0 16,-61 12 12-16,-55 8-12 16,-42 3 0-16,-20 3 1 15,-7 0-7-15,0 0 6 16,0 0 0-16,-13 0 0 0,-63 3-3 16,-27 15 3-16,-31 7 0 15,3-2 6-15,-17 6-10 16,-3-1 9-16,3 7-5 15,-14-1 0-15,28-3 9 16,31-5-16-16,45-12 7 16,34 3 0-16,24-8-11 15,0 2-1-15,51-6-3 16,63-5 9-16,40 0 12 16,46-30 2-16,30-13-8 15,-17 3-2-15,-27 0-12 16,-38 14 14-16,-41 9 0 15,-42 11 0-15,-27 0 13 0,-11 4-15 16,-10 2 2-16,-17 0 0 16,0 0-10-16,0 0 10 15,-17 0-13-15,-34 22 11 16,-35 10 2-16,-28 5 8 16,-34 0-8-16,-6 6 0 15,-18 6-3-15,10-1 6 16,-3 4-3-16,17-9 0 15,14-9 8-15,31-5-11 16,31-13 3-16,34-6 0 0,31-2-10 16,7-8 10-1,0 0 0-15,38 0-21 16,48 0 21-16,55-8-2 0,38-24 2 16,37-8 0-16,4-3-1 15,-10 6 6-15,-41 5-5 16,-29 13 0-16,-36-1 12 15,-15 5-8-15,-13 4-2 16,-18 2-1-16,-27 6 27 16,-24 3-23-16,-7 0-5 15,0 0 0-15,-69 9 7 16,-48 29-7-16,-55 6 0 16,-34 11 8-16,-17 2-10 15,-8 1 8-15,4-5-6 16,4-1 0-16,6-3 7 0,35-15-12 15,31-5 5-15,65-9 0 16,48-11-9-16,31-4 9 16,7-2-3-16,27 0-3 15,49-3 6-15,41 0 6 16,62 0-6-16,37-26 4 16,42-12 1-16,11-1 2 15,-12-1-7-15,-40 2 0 16,-42 10 10-16,-41 2-16 15,-37 6 6-15,-15 6 0 16,-23 8-7-16,-21-2 13 16,-8 5-6-16,-9 3 0 0,-21 0 10 15,0 0-20-15,0 0 10 16,-58 23 0 0,-56 11-11-16,-34 9 18 0,-51-6-7 15,-25 9 0-15,-3-7 14 16,-3 5-19-16,31-7 5 15,34-6 0-15,55-8-14 16,41-6 18-16,48-5-4 16,21-4 0-16,21-2-24 15,68-6 24-15,59 0-1 16,62-12 2-16,34-25 10 16,14-3-2-16,-21-3-9 15,-27 9 0-15,-35-3 12 0,-24 11-10 16,-34 5-2-1,-27 8 0-15,-39 8 22 0,-20 5-15 16,-24 0-1-16,-7 0-6 16,0 0 14-16,-31 0-19 15,-72 5 15-15,-45 16-9 16,-44 6 8-16,-39 5-4 16,-13 3-5-16,-17 4 0 15,24-7 9-15,30-4-11 16,29 1 2-16,54-3 0 15,41-12-17-15,45-8 11 16,32-1-8-16,6 1-9 16,44-6-28-16,39 0 47 15,41-6 4-15,16-25 0 0,32-9 0 16,7-11 2-16,-3-6-2 16,2-10 0-16,-16-4 9 15,-11-6-13-15,-34 6 4 16,-27 13 0-16,-46 21-9 15,-44 11 22-15,-13 14-14 16,-108 10 1-16,-65 2-4 16,-65 2-6-16,-30 39 10 15,12 2 0-15,11 6-5 16,52-4 1-16,41-13 4 16,31-12 0-16,45-9 7 15,47-8-4-15,25-3-3 16,10 0 0-16,7 0-2 0,0 0 3 15,52 0-2 1,75-23-9-16,73-26 10 0,68-19 13 16,41-10-13-16,4 1-4 15,-41 6-3-15,-49 16-11 16,-58 16 18-16,-62 5 0 16,-30 10 8-16,-36 1-11 15,-13 10 3-15,-24 1 0 16,-10 9 8-16,-69 3 1 15,-62 0-9-15,-69 6 0 16,-54 31 2-16,-32 3 1 16,-10 0-3-16,3 3 0 0,35-12-9 15,38-5 20-15,75-9-11 16,59-3 0-16,51-8 11 16,38 0-23-16,7 2 12 15,45 1-5-15,65-6-11 16,69-3 32-16,58-20-13 15,21-23-3-15,24-8 9 16,-14-7-6-16,-17 5-3 16,-34-2 0-16,-25 0-10 15,-37 1 16-15,-28 9-6 16,-38 2 0-16,-30 5 8 16,-32 13-6-16,-27-1 2 15,0 8-4-15,-58 4 0 16,-52 9 6-16,-55 5-6 0,-41 0 0 15,-32 0 9-15,8 0-11 16,17 5 2-16,41-3 0 16,45 2-11-16,30-4 20 15,39 0-9-15,20 4 0 16,38-4 9-16,0 0-29 16,24 0 11-16,66 0 9 15,51-30-21-15,44-7 28 16,15-3-7-16,-15 6 0 15,-30 8 2-15,-45 4-11 16,-34 7 9-16,-32 4 0 0,-16 2-7 16,-28 3 19-1,0 3-12-15,0-4 2 0,-21 0 19 16,-37 2-22-16,-45 1 1 16,-31 4 0-16,-14 0-10 15,-17 0 16-15,17 0-6 16,7 4 0-16,31-2 11 15,34-2-18-15,25 0 7 16,30 0 0-16,21 0-9 16,0 0 8-16,52 0-9 15,58 0-2-15,37 0 24 16,32-8-19-16,-7-6 7 16,-34 2 0-16,-32-2-7 0,-40 5 14 15,-35 1-7 1,-25-1 0-16,-6-2 11 0,-6 2-27 15,-63-2 16-15,-48 11 0 16,-31 0-8-16,-31 0 11 16,-13 16-3-16,20 8 0 15,17-7 8-15,21-3-17 16,17-6 9-16,28 1 0 16,13-6-4-16,31 3 12 15,25-6-8-15,6 0 0 16,14 0 6-16,0 0-21 15,79 0 0-15,62-14 15 16,52-10-10-16,30-1-3 16,7-1-11-16,-44 6 2 0,-24 0 12 15,-59 9 3 1,-41 2 7-16,-42 6 0 0,-20 3-5 16,0 0 5-16,-96 0 0 15,-52 29-13-15,-58 19 27 16,-31 7-19-16,-1 5 5 15,15-6 0-15,17-2-7 16,27-7 20-16,24-2-13 16,21-5 0-16,38-10 6 15,27-3-7-15,41-1 1 16,28-2-3-16,7-2-7 16,83 3 8-16,34-3 2 15,54-3 2-15,29-8 8 16,23-3-5-16,-7-1-5 15,-16-5 0-15,-28 0 1 0,-45 7 6 16,-52 0-7-16,-37 3 0 16,-31-1 4-16,-14 4-16 15,0 7 0-15,-76 18 12 16,-41 8-4-16,-38 4 12 16,-23 5-8-16,-8 2 0 15,7-1 9-15,18-3-16 16,26-4 7-16,53-10 0 15,30-5-3-15,45-8 7 16,7-3-7-16,0-11 3 16,38-4-2-16,52-8 2 15,33 0 0-15,49 0 1 0,14-26 9 16,0 1-4-16,-18-1-6 16,-27 2 0-16,-31 17 6 15,-34 4-12-15,-31 3 6 16,-25 0 0-16,-10 0-4 15,-10 3 1-15,-10 20-10 16,-62 11 11-16,-24 0 2 16,-45 3 4-16,-7 0-4 15,-7-5 0-15,4-2-3 16,10-4 15-16,38-5-12 16,31-4 0-16,34 3 2 15,14-12-15-15,24 4 13 16,0 0-3-16,68-12 2 0,36 0 2 15,43 0 21-15,8-6-21 16,17-20 12-16,-24 0-11 16,-21 1-2-16,-24 5 0 15,-13 7 6-15,-39 3 4 16,-20 7-2-16,-24 0-7 16,-7 3 12-16,0 0-26 15,-52 0 8-15,-44 16 5 16,-45 10 1-16,-17 1 9 15,3-1-10-15,21-3 0 16,24-4 5-16,28 1-13 16,30-6 8-16,25 4 0 0,9-7-2 15,18 4 1 1,0-10-3-16,76-2-11 0,41-3 15 16,41 0 12-16,24-28-7 15,21-10-5-15,4-1 0 16,-22-5 15-16,1-4-15 15,0-7 0-15,-11-5 2 16,-3 3-12-16,-17 6 10 16,-35 17 0-16,-48 8-4 15,-20 12 13-15,-28 5-9 16,-24 3 0-16,0 6-14 16,-31 0 9-16,-79 9-39 15,-31 20 44-15,-45 2 9 16,0 0 1-16,-13-8-10 15,0 3 0-15,6 0 5 0,14-4-15 16,31 1 10-16,14-3 0 16,45-3 0-16,30-2 10 15,35-3-19-15,24-1 9 16,24-4-18-16,86-7 18 16,62 0 4-16,52-24 2 15,20-20 1-15,-24 5 5 16,-27-7-10-16,-59 9-2 15,-45 7 1-15,-44 8-4 16,-31 11 6-16,-14-3-3 0,0 2 0 16,-35-2-81-1,-27 2-87-15,4 7-83 0,-1-9-170 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6:54.253"/>
    </inkml:context>
    <inkml:brush xml:id="br0">
      <inkml:brushProperty name="width" value="0.2" units="cm"/>
      <inkml:brushProperty name="height" value="0.4" units="cm"/>
      <inkml:brushProperty name="color" value="#D8D8D8"/>
      <inkml:brushProperty name="tip" value="rectangle"/>
      <inkml:brushProperty name="rasterOp" value="maskPen"/>
      <inkml:brushProperty name="fitToCurve" value="1"/>
    </inkml:brush>
  </inkml:definitions>
  <inkml:trace contextRef="#ctx0" brushRef="#br0">824 355 442 0,'0'0'109'15,"0"0"-63"-15,0 0 41 0,0 0-19 16,0 0-36-16,0 0 50 16,-38-54-60-16,62 43 7 15,35-4-24-15,44 5 16 16,55 0-16-16,41-1-5 15,59 0 5-15,24-4 0 16,7-5-2-16,0 0-3 16,-41 0 9-16,-42 1 10 15,-45 4-7-15,-64 4-5 16,-46 2 0-16,-40 4 17 16,-11 1-24-16,-83 4 0 15,-65 0 3-15,-68 0 21 16,-42 0-24-16,-10 9 0 0,10 0 0 15,27-1-4-15,25-5 9 16,34 0-5-16,31-3 0 16,31 0 4-16,28 0-4 15,16 0 0-15,28 0 3 16,32 0-16-16,6 0 13 16,0 0-1-16,13 0-5 15,77 0-6-15,58 0 9 16,65-8 3-16,41-2 0 15,11 0-11-15,10 2 14 16,-31-2-3-16,-44 5 0 16,-35-1 15-16,-69 1-13 15,-38 1-2-15,-34 1 6 0,-24 3-10 16,-31 0 9-16,-89 0-5 16,-55 12 1-16,-63 1 14 15,-43-1-14-15,-8 0-1 16,-7-6 0-16,4-6-2 15,34 0 5-15,27 0-3 16,63 0 0-16,55 0 13 16,54-6-14-16,52 0 1 15,7 4 0-15,0-4-5 16,96-9 12-16,73 2-7 16,79-5 0-16,47 1 14 15,25 8-21-15,-24 7 7 16,-21 2 0-16,-31 0-13 15,-38 5 19-15,-51 8-6 0,-52 8 0 16,-48-6 9-16,-41-1-21 16,-14 3 12-16,-52 9 0 15,-75 2-17-15,-72 4 24 16,-52-1-7-16,-38-2 0 16,-17 2 16-16,-14-1-16 15,17 3 0-15,15-1 0 16,19 2-12-16,56-3 16 15,58-4-4-15,66-5 0 16,44-5 9-16,45 1-30 16,45-4 21-16,96 0 0 15,117-11-10-15,113-3 24 0,90 0-14 16,41-17 0-16,-14-12 11 16,-41 3-17-16,-75 4 6 15,-77 1 0-15,-88 13-1 16,-80 0 9-16,-69 4-8 15,-44 4 7-15,-14 0 7 16,-21 0-10-16,-82 0-4 16,-96 5 0-16,-93 19-2 15,-63 2 6-15,-61 8-4 16,-13 3 0-16,-8 6 17 16,31 0-18-16,55 0 1 15,87-3 0-15,85-3-12 16,76-1 18-16,51 0-6 0,21-8 0 15,31-5 9-15,0-6-25 16,31-8 16-16,100-1 0 16,99-8-1-16,104 0 13 15,82 0-12-15,45-28 0 16,-18-7 12-16,-27-2-17 16,-62 3 5-16,-72 11 0 15,-75 9-4-15,-80 5 24 16,-52 6-20-16,-40 3 15 15,-18 0-3-15,-17 0 4 16,0 0-16-16,-38 0 0 16,-96 3 14-16,-96 20-6 0,-97 6-8 15,-79-1 0 1,-17 1 16-16,14-3-15 0,48-1-1 16,86-5 0-16,83-6-4 15,82-2 10-15,58 0-6 16,28-4 0-16,10 3 12 15,7-2-25-15,7 2 13 16,35-2-5-16,99 0-12 16,75-7 19-16,87-2-2 15,89 0 0-15,59-2 14 16,17-24-15-16,-18 0 1 16,-65 6 0-16,-96 3-22 15,-117 11 25-15,-99 4-3 16,-66 2 0-16,-45 0-17 15,-117 0 13-15,-99 20 4 0,-66-2 0 16,-44 3-2-16,-35 8 10 16,-10 3-8-16,0 4 0 15,17-1 12-15,59-2-12 16,72-3 0-16,82-4 0 16,76-4-19-16,52 2 27 15,44 1-8-15,4-5 0 16,10 0 2-16,24 0-22 15,79-11 20-15,89-9 0 16,90 0-2-16,90 0 10 0,57-23-8 16,15-5 0-1,-14-1 15-15,-38 3-24 0,-66 4 9 16,-64 0 0-16,-87 12-5 16,-61 2 13-16,-56 8-8 15,-51-4 0-15,-7 4 18 16,-28 0-28-16,-113 0 10 15,-96 0 0-15,-114 0-6 16,-61 6 18-16,-49 5-12 16,24 1 0-16,35 5 13 15,75 3-15-15,83 0 2 16,83 0 0-16,71-5-12 16,59-1 16-16,25-3-4 15,6 0 0-15,82 1-5 16,90-6-2-16,79-6 7 0,96 0 0 15,62-3-2-15,42-20 6 16,23 0-4-16,-13 0 0 16,-45 6 19-16,-62 3-21 15,-92 5 2-15,-63 9 0 16,-82 0 5-16,-48 0 11 16,-49 0-11-16,-20 0-5 15,0 0 13-15,-89 0-13 16,-59 20 4-16,-82 3-2 15,-66 2 5-15,-51-1 8 16,-38 0-15-16,-25-3 0 16,-12 2 9-16,36-3-9 15,46-2 0-15,44-2 0 16,93-4-1-16,73 0 7 0,68-7-6 16,55-2 0-16,7 0-23 15,89-3 20-15,83 0-4 16,100 0 7-16,92 0-2 15,59-9 12-15,28-8-10 16,-11-2 0-16,-55 2 11 16,-51 5-11-16,-70 3 0 15,-33 3 0-15,-59 3-14 16,-38 1 26-16,-55-2-12 16,-41 4 12-16,-32 0 0 15,-6 0 16-15,-13 0-28 0,-108 0 3 16,-71 0 15-16,-73 0 0 15,-48 18-18-15,-34 2 0 16,-18 5 12-16,-13 10-17 16,24 2 5-16,65 0 0 15,73-2-6-15,99-10 14 16,58-5-8-16,49-2 0 16,10-4-37-16,96-3 37 15,90-8-19-15,82-3 19 16,72 0 6-16,8 0 4 15,-15-3-10-15,-34-12 0 16,-48 1 20-16,-58 0-26 16,-38 3 6-16,-59 5 0 15,-44 3-7-15,-28 0 15 0,-24 1-8 16,-38-3 0-16,-89 4-8 16,-56 1-7-16,-78 0 15 15,-48 0 0 1,-25 8-9-16,-10 4 19 0,21-1-10 15,31-2 0-15,41 2 14 16,51-3-22-16,46-2 8 16,64-2 0-16,45-4-5 15,45 0 11-15,14 0-10 16,107 0 4-16,78 0 0 16,104-10-4-16,92-9 4 15,35 2 0-15,-24 2-5 16,-35 4 19-16,-96 6-14 0,-69-4 0 15,-65 6 12-15,-51-1-25 16,-46 2 13-16,-44 2 0 16,0 0-14-16,-38 0 9 15,-96 0 5-15,-72 0-11 16,-83 0 25-16,-61 0-19 16,-11 0 5-16,-11 0 0 15,32 0-14-15,58 0-68 16,58 14-171-16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7:01.002"/>
    </inkml:context>
    <inkml:brush xml:id="br0">
      <inkml:brushProperty name="width" value="0.2" units="cm"/>
      <inkml:brushProperty name="height" value="0.4" units="cm"/>
      <inkml:brushProperty name="color" value="#D8D8D8"/>
      <inkml:brushProperty name="tip" value="rectangle"/>
      <inkml:brushProperty name="rasterOp" value="maskPen"/>
      <inkml:brushProperty name="fitToCurve" value="1"/>
    </inkml:brush>
  </inkml:definitions>
  <inkml:trace contextRef="#ctx0" brushRef="#br0">2565 234 433 0,'0'0'147'16,"0"0"-57"-16,-247 60-18 16,195-51 26-16,18-4 34 0,3-5-44 15,24 0-27-15,7 0-2 16,0 0-46-16,0 0 39 16,27 0-36-16,63 0-5 15,58-27 29-15,55-11-36 16,17 1 15-16,-21 8-7 15,-41 9 2-15,-41 11-10 16,-41 9-4-16,-32 0 0 16,-16 0-6-16,-11 0 8 15,-17 0-2-15,7 0 0 16,-7 0 12-16,0 0-18 16,0 0 6-16,0 0 0 15,-58 12 5-15,-32 16 5 0,-58 18-6 16,-37 8-4-1,-25 10 17-15,-10-7-20 0,3-6 3 16,18-14 0-16,37-11 0 16,21-6 4-16,45-18-4 15,27-2 0-15,49 0 13 16,13 0-12-16,7 0-1 16,7 0-21-16,51 0 11 15,69 0-12-15,49-20 22 16,61-17 0-16,31-14 12 15,7-8-12-15,-10-5 0 16,-21 13 0-16,-41 11-8 16,-55 17 12-16,-59 14-4 15,-44 9 0-15,-31 0 5 16,-14 0-6-16,0 0 1 0,0 0-1 16,0 0-17-16,0 0 25 15,0 0-7-15,0 0 3 16,0 0 12-16,0 0-23 15,-31 3 8-15,-42 23 0 16,-68 17 6-16,-31 6 0 16,-13 5-6-16,-1-3 0 15,-6-2 8-15,16-2-13 16,-3-3 5-16,32-7 0 16,43-17-4-16,43-8 13 15,33-10-9-15,28-2 0 16,0 0 10-16,0 0-22 15,34 0 1-15,49-8 11 0,37-18-2 16,28-8 7-16,7-5-5 16,17-5 0-16,-4 1 12 15,4-2-8-15,-10 8-4 16,-28 5 0-16,-38 11-7 16,-44 16 19-16,-28 2-12 15,-24 3 0-15,0 0 12 16,0 0-22-16,0 0 10 15,-55 6 0-15,-31 25 9 16,-48 11-4-16,-31 5 0 16,-21 2-5-16,-27 8 11 0,-24 6-18 15,-32 5 7-15,-26 4 0 16,-15-1-6-16,-3-8 12 16,25-5-6-16,30-7 0 15,48-5 13-15,62-12-13 16,66-11 0-16,47-18 0 15,35-5-8-15,0 0-1 16,72-5 0-16,62-29-4 16,73-21 26-16,75-8-14 15,31-8 1-15,13 5 0 16,-16 6-2-16,-28 7 7 16,-31 3-5-16,-35 4 0 15,-23 7 12-15,-38 10-19 0,-52 9 7 16,-35 8 0-1,-40 10-7-15,-18 2 9 0,-10 0-2 16,0 0 0-16,0 0-3 16,-38 0-10-16,-44 31 18 15,-52 15-5-15,-59 19 4 16,-44 9 7-16,-45 10-11 16,-14-5 0-16,-6 7 9 15,-18-3-16-15,38-8 7 16,31-7 0-16,41-12 1 15,63-14 9-15,50-17-10 16,39-11 0-16,37-11 7 0,21-3-6 16,0 0-1-1,21-3-22-15,89-40 7 0,62-13 8 16,72-14 7-16,52 2 0 16,16 5 7-16,-16 9-17 15,-28 8 10-15,-37 9 0 16,-49 3-15-16,-41 11 17 15,-45 9-2-15,-51 2 0 16,-35 12 12-16,-10 0-32 16,0 0 19-16,-55 14 1 15,-62 23-12-15,-62 16 19 16,-34 3-7-16,-31 4 0 16,-17 6 10-16,-14-1-14 15,-7 8 4-15,17-2 0 16,21-8-2-16,27-12 9 0,49-14-7 15,54-16 0-15,49-13 9 16,41-8-5-16,24 0-4 16,31-3-13-16,79-34 9 15,69-15 8-15,58-11 0 16,45-5-4-16,0 8 7 16,-17 9-15-16,-28 10 8 15,-51 13 0-15,-45 2-4 16,-28 5 14-16,-55 13-10 15,-27 2 0-15,-24 6 7 16,-7 0-8-16,0 0 1 16,-62 0 0-16,-48 6-4 0,-44 23 11 15,-32 5-7-15,-20 1 0 16,-11 1 8-16,4-4-9 16,3 3 1-16,-3 2 0 15,-4 0-4-15,11-6 10 16,41-8-6-16,62-11 0 15,58-10 6-15,45 2-20 16,24-4 14-16,73 0-12 16,57 0-3-16,39-12 24 15,23-17-9-15,-9 1 0 16,-8-4 7-16,-6 1-7 16,6-9 0-16,-6-1 0 15,-28 12-7-15,-31 4 15 16,-45 8-8-16,-48 11 0 15,-23 6 7-15,-18 0-23 0,0 0 12 16,-24 6 0-16,-56 26-4 16,-26 17 16-16,-42 2-5 15,-7 2-3-15,-6 5 9 16,-18-1-13-16,7 6 4 16,-14-2 0-16,11-8-7 15,3-7 16-15,24-11-9 16,21-9 0-16,38-12 6 15,30-6-14-15,32-5 8 16,16-3 0-16,11 0-1 0,0 0 1 16,24 0-1-1,66 0-24-15,65-17 25 0,68-11 2 16,42-10-2-16,17-4 0 16,13-11-7-16,-13 3 17 15,-13 1-10-15,-12 9 0 16,-26 8 8-16,-21 15-15 15,-49 9 7-15,-27 8 0 16,-37 0 2-16,-15 0 5 16,-24 0-7-16,-20 0 0 15,-17 0 5-15,-14 5-9 16,-7-5 4-16,0 0 0 16,0 0-6-16,0 0 14 15,0 0-8-15,0 0 0 16,0 3 6-16,0-3-16 0,0 3 10 15,-28 0 0-15,-34 6 6 16,-17 2 4-16,-17 12-10 16,-11-6 0-16,4 3 8 15,24-6-18-15,24-2 10 16,28-10 0-16,27-2 2 16,0 0-2-16,0 0-4 15,44 0-9-15,22 0 13 16,37 0 6-16,17-14-6 15,14-6 0-15,-3-5 1 16,-4-1 6-16,-6 0-7 16,-25 1 0-16,7-1 8 0,-14 6-11 15,-10 3 3-15,-17 11 0 16,-17-2-4-16,-24 5 12 16,-14 3-8-16,-1 0 0 15,1 0 5-15,4 0-16 16,-4 0 11-16,-7 0 0 15,6 0-6-15,8 0 13 16,-7 11-7-16,3-5 0 16,4 3 6-16,-14-4-19 15,7 6 13-15,-7-2-3 16,0 2-8-16,0 9 9 16,0 6 2-16,-14 3 0 15,-24 5 10-15,1-5-12 0,16-7 2 16,4-4 0-1,10-10 0-15,7-8 6 0,0 0-6 16,0 0 0-16,0 0-6 16,0 0-1-16,7 0 6 15,24 0 1-15,0-6 8 16,13-2 1-16,15-10-9 16,-8 4 0-16,8 5 7 15,-21 1-14-15,6 5 7 16,-30-2 0-16,0 5-8 15,-14 0 5-15,0 0 3 16,0 5-18-16,-41 27 11 16,-35 8 2-16,-13 9 5 15,-1 2 0-15,-6-16 4 0,31-5 5 16,20-10-9-16,14-8 0 16,24-6 4-16,7 0-11 15,0-4 7-15,0 4 0 16,0-3-5-16,0 0 0 15,24-3 2-15,21 0-1 16,13 0 4-16,8-3-1 16,16-23 1-16,1-3 0 15,-18 4 3-15,-7 5 5 16,-20 6-8-16,-17 8 0 16,-11 6 6-16,-3 0-19 15,-7 0 13-15,0 0-8 16,-7 7 6-16,-44 23 2 0,-18 10 5 15,-27 0-5-15,-14 9 7 16,-11-12-6-16,-3 3-1 16,11-9 0-16,17-6 5 15,23-10 6-15,42-6-7 16,25-7-4-16,6-2 2 16,6 0-15-16,70-8-5 15,34-26 18-15,24-14 4 16,7-5 3-16,-17 5-10 15,-35 5 3-15,-20 12 0 16,-24 6-2-16,-18 4 2 16,-9 7 0-16,-12 0 7 0,1 2 4 15,-7 6 0-15,0 6-8 16,0-5 8-16,-31-7-22 16,-20 10 7-16,-21-2 4 15,-35 4-1-15,-10 0 15 16,-10 0-14-16,-14 0 0 15,0 0 4-15,38 0-8 16,37 0 4-16,42-2 0 16,24-27-2-16,31-14 1 15,72-23-2-15,32-13-5 16,6-1 8-16,-25 14-8 16,-33 17 8-16,-31 12 0 15,-28 8 10-15,-11 9-2 16,-13 3 3-16,0 0 6 15,0 6-14-15,0 2 28 0,-6 3-31 16,-25 0 0-16,-21 6-5 16,-13 0 14-16,-32 0-8 15,-23 3-1-15,10 12 1 16,0-1-2-16,34-5 1 16,18-3 0-16,27-4-4 15,24-2 22-15,7 0-22 16,0 0 4-16,52-12-42 15,51-22 41-15,38-14-1 16,24-10 2-16,-17 1 0 0,-25 0 12 16,-16 11-17-1,-35 15 5-15,-34 11 0 0,-24 14 0 16,-14 6 4-16,0 0-4 16,0 0 0-16,-28 0 4 15,-34 0-4-15,-27 14 0 16,-14 9 4-16,-7-4-10 15,-17-1 8-15,3 3-2 16,3-10 0-16,18-2 16 16,7 3-19-16,20-10 3 15,42-2 0-15,17 0-8 16,17 0 8-16,17 0-17 16,79-29-11-16,59-19 6 15,31-12 16-15,-18 5-3 16,-27 10 8-16,-58 11-6 15,-45 8 10-15,-18 9-3 0,-20-3 15 16,0 2-13-16,0-3 31 16,-38 3-33-16,-27-2 8 15,-7 2-6-15,-24 7 2 16,-18 7-4-16,-20 4 0 16,-14 0 3-16,0 0-3 15,-6 9 0-15,-1 15 2 16,-24-2-10-16,7-2 11 15,24-9-3-15,24-5 0 16,49-6 13-16,37 0-7 16,38 0-6-16,0-6 2 15,0-19-10-15,31-10 0 16,20 1 8-16,-13 2 4 0,-10 10 15 16,-21 5-15-16,-7 3-4 15,0-1 3-15,0-2 21 16,-28 3-19-16,-10 2 4 15,-6 4-6-15,-8 8 15 16,-6 0-17-16,-1 0-1 16,14 3 0-16,8 11-10 15,6-9 13-15,24 1-3 16,0-6 0-16,7 0 12 16,0 0-16-16,0 0 4 15,0 0 0-15,0 0-12 0,0 0 12 16,0 0-5-1,7 0-3-15,38-11-33 0,44-22 35 16,21 0 6-16,10-7 0 16,-23 11-12-16,-39 14 15 15,-37 8-3-15,-21 7 0 16,-7 0-8-16,-96 7 8 16,-45 26 0-16,-45 10 5 15,-37 6-8-15,0-4 6 16,9 1-3-16,12-6 0 15,9 0 16-15,28-6-21 16,18-1 5-16,20 0 0 16,24-5-8-16,20-2 11 15,39-9-3-15,30-5 0 0,21-12-8 16,14 0 0-16,75 0-36 16,45-12 44-16,59-22 1 15,27-3-1-15,10 4 0 16,-30 11-2-16,-53 20 15 15,-50 2-21-15,-35 0 8 16,-35 0-13-16,-3 11 1 16,-24 10-3-16,0 6 15 15,-14 17-4-15,-54 10 11 16,-29 12-7-16,-13-3 0 16,-10 5 0-16,-4-1-6 15,18-8 12-15,33-11-6 16,29-13 0-16,37-10 9 0,7-7-18 15,0-7 9 1,65-3-9-16,31-8 1 0,39 0 11 16,19 0-3-16,25-2 0 15,14-15 10-15,-8-3-11 16,-13 2 1-16,-55 10 0 16,-41 8-6-16,-56 0 6 15,-20 0-1-15,-7 0-3 16,-82 17-1-16,-52 23 4 15,-45 12 1-15,-20-1 0 16,-24 4-4-16,-1 4 11 16,1 4-7-16,10 3 0 0,17-6 10 15,55-14-10-15,59-26 0 16,54-12 0-16,35-8-10 16,28 0 2-16,85 0 8 15,56-8-3-15,54-26 14 16,35-4-3-16,17 1-8 15,-13 11 0-15,-25 1-5 16,-45 13 10-16,-30 4-5 16,-59 8 0-16,-44 0 2 15,-42 0-15-15,-17 0 8 16,-7 17-19-16,-76 29 22 16,-44 19 4-16,-34 10 2 15,-25-7-4-15,-7-2 10 16,1-9-11-16,-1-3 1 15,15-2 0-15,16-3-1 0,14-6 8 16,35-3-7-16,30-15 0 16,49-4 8-16,34-10-20 15,34-11 4-15,93 0 8 16,66-11-4-16,58-30 10 16,31-15-6-16,0 0 0 15,-21 5 7-15,-31 11-8 16,-30 9 1-16,-39 5 0 15,-26 14-5-15,-53 7 16 16,-30 5-11-16,-32 0 0 16,-20 0-14-16,0 17 7 15,-79 17 3-15,-41 21 4 0,-52-4 10 16,-27-2-2 0,-8-1-8-16,-16 1 0 0,10-9 11 15,-4 3-14-15,18-9 3 16,20 1 0-16,31-1-2 15,38-3 8-15,41-13-6 16,42-4 0-16,27-14-10 16,65 0 8-16,107 0-18 15,72-46 20-15,65-17 9 16,25-16-2-16,-21 7-7 16,-31 8 0-16,-38 19 7 15,-21 12-3-15,-30 5-4 16,-1 18 0-16,-13 4-3 0,-31 0 10 15,-38 6-7 1,-34 0 0-16,-49 0 2 0,-27 0-5 16,0 0 3-16,-58 0 0 15,-62 8 30-15,-49 21-23 16,-24 5-7-16,-6 4 0 16,-4 0 7-16,28-2-14 15,10-4 7-15,48-11 0 16,34-3-6-16,46-12 14 15,30-6-8-15,7 0 0 16,0 0-6-16,31 0-1 16,65-31-33-16,52-21 40 0,37-11 10 15,15-5-2-15,-8 2-8 16,-20 11 0-16,-24 10 6 16,-31 11-3-1,-28 14-3-15,-37 8 0 0,-38 6-10 16,-14 1 24-16,0-15-14 15,-14-13 0-15,-31-3 14 16,-6-7-12-16,-1-3 0 16,1 1-2-16,-1-7 5 15,0 1 4-15,1 0-9 16,6-4 0-16,0-2 8 16,1-1-15-16,13-1 7 15,17-4-8-15,14-12 6 0,0 12-27 16,0 12 26-1,31 19 2-15,-17 18 1 0,-14 12-5 16,7 2 5-16,-7 0-14 16,0 2 11-16,0 26-21 15,-14 13 4-15,-55 2 6 16,-20-1-26-16,-14-1 27 16,6-15-17-16,18-6 30 15,17-12-12-15,35-5 16 16,10 0-4-16,17-3 0 15,0 0-6-15,17-9-7 16,41-28-19-16,32-12 32 0,20-5-10 16,0 5 11-1,-14 12-1-15,-13 6 10 0,-25 11-7 16,-27 6 34-16,-17 5-33 16,-4 6-3-16,-10-3 27 15,0-2-25-15,0-4 12 16,0 2-15-16,0 2 9 15,0 6-6-15,0-6-3 16,0 8 0-16,0-3-11 16,0 0 18-16,7-3-7 15,0-5 0-15,20-7-7 16,4-2-3-16,21-8 1 16,-8-1-7-16,8-2 8 15,-14 5 1-15,-24 6 7 16,-14 9 0-16,0 5-24 0,-21 3 23 15,-31 3-2 1,-6 0 3-16,-4 0-4 0,-3 0 13 16,6 0-9-16,-3 0 0 15,28 6 8-15,10-1-18 16,17 4 10-16,7-3-6 16,0 8 3-16,14 4-57 15,48-1-82-15,24-6-100 16,3-2-278-16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7:05.15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1265 365 0,'0'0'615'16,"0"0"-494"-16,0 0 16 16,0 0-9-16,0 0-31 15,0 0-55-15,0-43-1 16,0 43-1-16,0 0-32 16,0 0 9-16,0 0-17 15,7 0 3-15,10 6 10 0,-4 6-8 16,-6 0 10-16,11-2 7 15,-12 7-18-15,1 3 6 16,0 6-5-16,7 9 0 16,3 4 2-16,-10 7-2 15,7 3-5-15,10-6 8 16,-4-6-1-16,-6-6-4 16,10-8-3-16,-10-9 2 15,0-2 2-15,-4-7 0 16,4-2-4-16,-14-3 12 15,7 0-11-15,0 0 28 16,-1 0-1-16,19-14 15 16,12-31 13-16,29-33-31 0,44-27-7 15,31-22-4-15,31-18-9 16,51-25 4-16,21-12-9 16,14-15-11-16,3-3-15 15,-34 31-61-15,-48 43 7 16,-59 48 16-16,-61 52-53 15,-38 26-97-15,-4 0-297 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33.2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0 684 0,'0'0'206'0,"0"0"-91"16,0 0 13-16,0 0-30 16,0 0-17-16,0 0-53 15,0 0-9-15,0-3 3 16,0 34-5-16,0 7 22 16,0 5-11-16,0-1-17 15,0 0 9-15,0 2-13 16,0-1-3-16,0-3-4 0,7 0 7 15,-1-6 0-15,12-5-7 16,-18-4-11-16,0-8-7 16,0-4-68-16,0-11-87 15,0 1-108-15,0-3-262 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33.7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98 223 0,'0'0'384'0,"0"0"-297"16,0 0-37-16,0 0 26 15,0 0-18-15,0 0-30 16,141-6-1-16,-96 6-13 16,6 0 3-16,1 0 10 15,0 0-5-15,-8 0 11 16,1 0-12-16,-17 0-10 16,-4 0 6-16,-11 0-17 15,-13 0 5-15,0 0 9 16,0-4-7-16,0-1 22 0,0-6-17 15,0 0-5-15,-20-1 13 16,-4 0-20-16,-4 4 10 16,-3-1 2-16,0 1-12 15,4 2 15-15,3 3-15 16,10 0 0-16,7 3 6 16,7 0-1-16,0 0-5 15,0 0 0-15,0 0 6 16,14 0-1-16,17 0-5 15,13 6 3-15,-9 8 1 16,20 3-1-16,-10 1-3 16,-4 4 0-16,-3-1 5 15,-1 1-7-15,-6-4 2 16,-10-1 0-16,-14-3-3 16,-7 4 4-16,0-4-2 0,-7 0-7 15,-38 3-61-15,-6-3-96 16,6 0-57-16,18-2-187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35.2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42 409 0,'0'0'269'16,"0"0"-184"-16,0 0 20 15,0 0-16-15,0 0-32 16,0 0-46-16,45-42 7 15,0 42-14-15,-1 0 3 16,-6 0-3-16,0 0 0 16,0 12 2-16,-11 2-5 15,-13 2 2-15,3 5-1 16,-17 4-2-16,0-1 0 16,-7 2 0-16,-31-5 6 15,1-3-3-15,6-3-3 16,17-10 2-16,7-5 1 0,7 0-1 15,0 0 2-15,0 0 8 16,0 0-2-16,0 0 23 16,7 0-6-16,17 0-16 15,-3-2 1-15,16 2-9 16,-16 0-2-16,17 0-1 16,0 0 5-16,-11 14-5 15,11 7 0-15,-7 1 0 16,-10-2-2-16,-4 0 2 15,-17-3 0-15,0 3 0 16,-7-3 0-16,-48 0 0 16,-4-5 1-16,-6-6 0 15,-11-6-2-15,18 0 1 0,13 0-40 16,25 0-32-16,9 0-71 16,11-6-15-16,24-14-133 15</inkml:trace>
  <inkml:trace contextRef="#ctx0" brushRef="#br0" timeOffset="469">536 206 472 0,'0'0'224'16,"0"0"-126"-16,0 0-17 15,0 0-38-15,0 0-8 0,0 0 7 16,176-3 10-16,-107 3-19 15,3 0-20-15,3 0 8 16,-2 0-16-16,-11 0-1 16,-28 0 11-16,-17 0-14 15,-17 0 9-15,0-8 1 16,0-4-5-16,0-2 9 16,-31-1-15-16,4 2 0 15,-11 1-5-15,14 0 4 16,3 7 1-16,4 2 0 15,10 0 2-15,0 3-6 16,0 0 4-16,7 0 0 16,0 0-5-16,0 0 2 15,14 3 3-15,24 11 4 16,0-3 1-16,-7 1-7 0,3-4 2 16,4 5 0-16,-14-3 11 15,-3 2-10-15,-1 2 13 16,-9-2-6-16,-11-1-5 15,0 1 4-15,0-1-7 16,-31 3-3-16,-14-3 1 16,-7 1-70-16,1 0-76 15,13-7-87-15,7 4-353 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34.1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47 700 0,'0'0'137'0,"0"0"-29"15,0 0 2-15,0 0-30 16,0 0-61-16,0 0-8 16,96-45-7-16,-58 45 2 15,-7 2-3-15,-3 16-3 16,-4 7 0-16,-11 3-3 15,-6 4 11-15,-7 3-8 16,0-4 0-16,0-3 6 16,-13-2-4-16,-1-6 4 0,-10-3-4 15,10-5 16 1,7-4-15-16,7-5 5 0,0 0-7 16,0 0 7-16,0 0-5 15,0-1-2-15,0 2-1 16,14-4 5-16,17 0 0 15,-4 0-5-15,11 0 0 16,0 0-31-16,14 0-61 16,-1 0-90-16,-6 0-136 15</inkml:trace>
  <inkml:trace contextRef="#ctx0" brushRef="#br0" timeOffset="519">646 179 275 0,'0'0'294'0,"0"0"-215"0,0 0 26 16,0 0-1-16,0 0-58 16,0 0-29-16,-6-14-13 15,57 14 4-15,15 0 12 16,16 0-15-16,7 0 16 15,-9 0 2-15,-12 0-2 16,-16 0 5-16,-25 0-7 16,-9 0-1-16,-12 0 10 15,-6 0-13-15,0 0 23 0,0-9-6 16,0 1-22-16,-13-4 11 16,-18 0-14-16,10 4-7 15,-10 2 4-15,7-3 2 16,17 7 0-16,0-1-6 15,7 1 4-15,0 2 1 16,0 0-3-16,0 0-2 16,0 0 0-16,0 0-6 15,31 0 6-15,7 0 0 16,3 7 5-16,-3 8-3 16,0 2-2-16,0 3 0 15,0-3-1-15,-11 3 2 0,-13-3-1 16,10 1 0-16,-24-4 4 15,0-3-5-15,0 3 1 16,0-2-5-16,-31-1 4 16,-14 0-24-16,1-1-63 15,9-4-57-15,4-1-81 16,18-2-307-16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4:04.04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0 119 268 0,'0'0'70'0,"0"0"-27"16,320 0-11-16,-165-8 2 15,10-6 12-15,-11-1-26 0,-6 7 15 16,-21 0 5-16,-10-2-15 16,-3 5 32-16,-18 0-17 15,7-1-6-15,0-3 24 16,18 3-46-16,16-3 12 16,4 1-7-16,10 5-11 15,-27 1 6-15,-10 2-12 16,-42 0 2-16,-34 0-9 15,-31 0-16-15,-7 0-157 16,-83 0-52-16,-58 8-112 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1519 126 738 0,'0'0'208'15,"0"0"-81"-15,0 0 27 16,0 0-46-16,0 0-27 15,0 0-30-15,-37-48-32 16,37 48-3-16,0 0-11 16,0 0-5-16,24 17 3 15,-4 5-1-15,11-2 11 16,-10 3-13-16,10 4 0 16,7-1 6-16,-11-4 4 15,4 4-10-15,-10-3 0 0,3-6 6 16,-17 2-6-16,6-5 0 15,-6 1 0-15,-7 0 1 16,0-4 3-16,0-3-4 16,0-5 0-16,0 0 3 15,-34-3-7-15,-18 0 4 16,-16 0-24-16,2 0-38 16,8 0-92-16,3 0-77 15,20 0-53-15,11-14-152 16</inkml:trace>
  <inkml:trace contextRef="#ctx0" brushRef="#br0" timeOffset="74">1519 126 602 0</inkml:trace>
  <inkml:trace contextRef="#ctx0" brushRef="#br0" timeOffset="178">1519 126 602 0,'21'-68'179'0,"-4"54"-42"0,4 2-4 15,10 6-37-15,14 0-50 0,13 3-10 16,0 3-24-16,4 0-11 15,-3 0-2-15,-21 0-8 16,-18 17-111-16,-13 3-170 16</inkml:trace>
  <inkml:trace contextRef="#ctx0" brushRef="#br0" timeOffset="723">1949 302 739 0,'0'0'118'15,"0"0"-42"-15,0 0 30 0,0 0-33 16,0 0-53-16,0 0-2 15,31-7-12-15,14 7 5 16,20 0 6-16,1 0-14 16,-5 3 17-16,5-3-17 15,-15 0 3-15,-6 0 19 0,-7 0-11 16,-18 0 17 0,-2 0 1-16,-18 0-2 0,0-9 8 15,0-5-34-15,-18 0 3 16,-16 2-14-16,-11 1 14 15,8 2-7-15,6 6 0 16,10 3 5-16,4-3-7 16,17 3 2-16,0 0 0 15,0 0-4-15,0 0 2 16,0 0 2-16,0 0 0 16,24 0 0-16,-3 8 6 15,16 7-6-15,1 0 0 0,0 0 7 16,7 10 0-1,-11-6-7-15,-10 5 1 0,-3-8 3 16,-4 2-3-16,-17-4-1 16,0-3 0-16,0 3-1 15,-24-2-20-15,-14 0-59 16,11-4-60-16,2 1-82 16,19-3-174-16</inkml:trace>
  <inkml:trace contextRef="#ctx0" brushRef="#br0" timeOffset="-845">0 0 812 0,'0'0'113'0,"0"0"18"16,0 0 9-16,0 0-72 15,0 0-23-15,0 0-38 16,0-3 2-16,0 40 1 15,0 7-3-15,0-1-5 16,0-4 10-16,0 1-10 16,7-5-2-16,17-9 2 15,-4-6 1-15,4-9 0 0,-3-8-3 16,10-3 3-16,-4 0 1 16,11-3-1-16,-7-14-3 15,-3-3 6-15,-4 3-5 16,-11 2 14-16,-13 1-6 15,7 3 26-15,-7 2 5 16,0 4-31-16,0 5 7 16,0 0-12-16,0 0 2 15,0 0-12-15,0 25 3 16,0 7 3-16,0 2-4 16,0 0 9-16,0-3-5 15,0-2 0-15,0-6-14 0,0-6-31 16,0-5-76-1,0 0-119-15,0-10-146 0</inkml:trace>
  <inkml:trace contextRef="#ctx0" brushRef="#br0" timeOffset="-384">488 255 336 0,'0'0'396'15,"0"0"-273"-15,0 0-20 16,0 0-19-16,0 0-56 16,0 0-19-16,158-17 13 0,-93 17-6 15,1 0-12 1,-4 0 15-16,-11 0-12 0,-13 0 24 16,-17 0 2-16,-14 0-14 15,-7 0 12-15,0 0-6 16,0-3-5-16,0-9 4 15,-7 2-19-15,-14-5 2 16,-10 4-7-16,17 2 6 16,-10 3-3-16,4 3-3 15,13 3 0-15,-4 0-3 16,11 0 4-16,0 0-6 16,0 0 5-16,11 0 0 0,16 9-6 15,11 7 9 1,7-1-3-16,-18 2 0 0,11 0 10 15,-7 1-10-15,-10-3 0 16,3 4 1-16,-10-5 3 16,-14 1-4-16,0-5 0 15,0 5 0-15,-21-4-10 16,-24 1-36-16,-17-1-101 16,11-5-64-16,23 2-138 15</inkml:trace>
  <inkml:trace contextRef="#ctx0" brushRef="#br0" timeOffset="6934">2737 369 149 0,'0'0'132'0,"0"0"-53"15,0 0 14-15,0 0 8 0,0 0-96 16,0 0 32-16,0 0 5 15,154-108-39-15,-140 102 4 16,0 6-10-16,-4 0 3 16,-3 6-15-16,-7 19 8 15,0 1 4-15,0 6 3 16,0 2-5-16,0-6 15 16,0 1-10-16,0-13 2 15,-7-3 7-15,7-11-7 16,0-2-2-16,0 0 0 15,0 0 18-15,0 0-16 16,0 0 33-16,7-20-27 16,14-9 1-16,10-2-5 0,-4 0-3 15,4 0-1-15,-7 5 0 16,-10 9 8-16,-7 5-8 16,0 6 0-16,-7 6 8 15,0 0-14-15,0 0 6 16,0 9-18-16,0 17 14 15,0 6 4-15,0-2 0 16,0-1 0-16,0-6 4 16,7-8-5-16,10-4 1 15,3-6 0-15,4-5 0 16,4 0 6-16,10 0-2 16,-7-8-4-16,-4-15 2 15,4-3 3-15,-3 0-5 16,-11-2 0-16,-10 5 6 0,0 6 2 15,-7 6-6 1,0 6 17-16,0 4-10 0,0 1-4 16,0 0-5-16,0 0-1 15,0 14-10-15,-7 15 22 16,0 2-10-16,0-5-1 16,-3 0 3-16,10-10-14 15,0 0 3-15,0-8-10 16,0-6 6-16,0-2-17 15,0 0 29-15,24 0 0 16,-4-14 7-16,4-9-11 0,-3 0 4 16,3 4 0-1,-17 1 0-15,7 4 8 0,-7 8-8 16,-7 4 3-16,10 2 1 16,-10 0-1-16,0 0-3 15,0 0-7-15,0 2 4 16,0 21 5-16,7 0-5 15,7 0 3-15,6-6 0 16,11-2-6-16,14-13 6 16,0-2-2-16,-1 0-4 15,-13 0 8-15,4-12-3 16,-4-16 1-16,-11-3 0 16,4-3-1-16,-17-4 10 15,0 4 8-15,-7 0 16 0,0 3-28 16,0 4 30-16,0 8-23 15,-7 7-10-15,-7 9-4 16,-10 3-1-16,4 0 3 16,-18 29 0-16,-7 14 5 15,7 8-5-15,18 2 0 16,13 0 4-16,7-7-14 16,0-9-1-16,27-11-7 15,35-13-5-15,17-13-29 16,11 0 36-16,-1-5-14 15,-13-24 28-15,-11-2-11 16,-13-6 15-16,-21-4-2 16,-18-7 13-16,-6 3 0 15,-7-2 63-15,0 8-24 16,0 13-24-16,-7 9 47 0,-6 14-50 16,-5 3-1-16,-9 8-24 15,-11 38 3-15,-7 20-3 16,8 3 0-16,23 2 0 15,14-5 3-15,20-11-3 16,63-13-3-16,13-13-49 16,14-23-100-16,-20-6-156 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48.1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0 157 376 0,'0'0'106'0,"0"0"-43"0,0 0 14 15,0 0-3-15,0 0-61 16,0 0 0-16,220 15-1 15,-182 16-6-15,-7 1 4 16,-11-4-10-16,-20-3 0 16,0-1 29-16,0-2-28 15,-7-2 19-15,-20 4 5 16,-11-6-22-16,0 0 16 16,7-6-13-16,11-4-5 15,13-4 20-15,7-2-16 0,0-2 5 16,0 0-3-16,0 0-2 15,0 3 11-15,38-3-13 16,34 0 4-16,17 0 6 16,14 0-13-16,7-9-75 15,-13-8-143-15</inkml:trace>
  <inkml:trace contextRef="#ctx0" brushRef="#br0" timeOffset="482">777 243 225 0,'0'0'202'0,"0"0"-161"16,0 0 10-16,0 0-10 0,0 0-1 16,0 0 9-16,134 2-20 15,-89-2-1-15,-1 0 0 16,-16 0-16-16,-4 0 35 15,-17-5-15-15,-7-4 9 16,0 1 15-16,0-7-33 16,0 1 0-16,-7-3-23 15,-17 2 7-15,-4 1 3 16,-2 6-10-16,9 2 0 16,14 4-4-16,-3 2 14 15,10 0-10-15,0 0 0 16,0 0 0-16,0 0-10 0,0 2 10 15,10 16 0-15,24-2 2 16,11 2 7-16,0-4-4 16,6 0-5-16,-6 1 10 15,-7-4-13-15,0 3 3 16,-11 1 0-16,-3-5 0 16,-17-1 12-16,0 1-4 15,-7-6 3-15,0 2-7 16,0 0-5-16,0 0 6 15,-21 6-5-15,-23-4 0 0,-8 3-2 16,7-2-76 0,8-9-204-16,16 0-371 15</inkml:trace>
  <inkml:trace contextRef="#ctx0" brushRef="#br0" timeOffset="743">1423 0 573 0,'0'0'169'15,"0"0"-40"-15,0 0-11 16,0 0 6-16,0 0-89 16,0 0-23-16,14 6-12 15,-14 28 0-15,7 9 18 0,-7 2-18 16,7 4 11-16,-7 9-3 15,7-5 8-15,10-1-17 16,-10-1 1-16,7-8-13 16,-8-10-100-16,5-11-240 15</inkml:trace>
  <inkml:trace contextRef="#ctx0" brushRef="#br0" timeOffset="1270">1681 191 538 0,'0'0'121'0,"0"0"-44"0,0 0-28 15,0 0 17-15,0 0-52 16,0 0-11-16,155 6 30 16,-86 0-27-16,-4-3 8 15,-13-3 3-15,-8 2-8 16,-13 4 3-16,-10-6-12 16,-14 0 1-16,-7 0 21 0,0 0-17 15,0 0 33 1,0-3-12-16,0-11-26 0,0-3 10 15,-14-1-10-15,-7 2 0 16,-10 4-7-16,1 1 12 16,16 5-5-16,7 6 0 15,7 0 11-15,0 0-19 16,0 0 8-16,0 0-2 16,0 3-7-16,38 17 13 15,13 6-4-15,1-4 0 16,-7 7 9-16,-1-3-7 15,-6 2-2-15,-10-11 0 16,3 2-9-16,-11-12 16 16,-13 4-7-16,-7-2 0 15,0 3-13-15,-27-1 0 0,-18 1-84 16,-7 2-75-16,8-2-69 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46.2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9 318 0,'0'0'209'0,"0"0"-57"16,0 0-21-16,0 0-35 16,0 0-12-16,0 0-84 15,0-16-3-15,0 41 2 16,0 14 1-16,0 5 0 15,0 1 0-15,7 1 1 16,7-6-2-16,17-6 12 16,-4-8-11-16,11-12 0 15,7-8 12-15,-7-6-7 16,-11 0-5-16,11-6 2 0,-7-15 6 16,-10-3-2-16,3 1-6 15,-17 3 3-15,-1 3 8 16,-6 5 16-16,0 4 6 15,0 5-4-15,0 3 5 16,0 0-33-16,0 0-2 16,0 3-1-16,0 25-6 15,0 12 5-15,0 3 3 16,0 3 0-16,0-6-6 16,7-2 6-16,0-10-104 0,17-5-85 15,-10-15-212 1</inkml:trace>
  <inkml:trace contextRef="#ctx0" brushRef="#br0" timeOffset="499">605 244 443 0,'0'0'143'0,"0"0"-35"16,0 0-21-16,0 0-11 15,0 0-25-15,0 0-46 16,83-6 7-16,-38 6-5 0,13 0 1 16,-6 0-1-1,-14 0-7-15,-8 0 0 0,-9 0 0 16,-14 0 12-16,-7 0-12 16,0 0 1-16,0-6 8 15,0-3 1-15,0-5-10 16,0 0 0-16,-14 3-2 15,0 5 10-15,8 3-8 16,-12 0 0-16,12 3 1 16,6 0-3-16,0 0 2 15,0 0 0-15,0 0-4 16,0 0 8-16,0 0-8 16,0 0 4-16,24 0 0 15,17 14-6-15,21 9 9 0,-4-3-3 16,1 3 1-16,-8-3 8 15,-13-6-9-15,-14-2 0 16,-10-4 3-16,-7-2-1 16,-7-3-1-16,0 3-1 15,0 2 0-15,-7 4 11 16,-45 5-11-16,-10-2 0 16,4 1-35-16,6-5-138 15,39-11-157-15</inkml:trace>
  <inkml:trace contextRef="#ctx0" brushRef="#br0" timeOffset="962">1355 82 26 0,'0'0'486'15,"0"0"-384"-15,0 0-27 16,0 0 13-16,0 0-31 16,0 0-41-16,162-33-12 15,-125 33 5-15,8 18-2 16,-7-3-7-16,-17 7 4 16,-4-5-10-16,-10 0 6 15,-7 0-3-15,0 3-1 16,0 3 5-16,-38 0-1 0,0-3 8 15,11-6-3-15,2-5 6 16,19-3-9-16,6-6-2 16,0 2 0-16,0-2 12 15,0 0-11-15,0 0-1 16,0 0 0-16,13 0 11 16,18 0-5-16,0 6-5 15,-3 6-1-15,-4 1 8 16,-4 5-10-16,4 4 2 15,-17-2 0-15,-7-1-12 16,0-3 11-16,0-2 1 16,-7-2-2-16,-37-1 4 15,-8-1-15-15,-10-5-55 0,4-5-138 16,13 0-385-16</inkml:trace>
  <inkml:trace contextRef="#ctx0" brushRef="#br0" timeOffset="1521">1919 215 103 0,'0'0'378'16,"0"0"-310"-16,0 0-18 15,0 0 14-15,0 0-16 16,0 0-48-16,141 6 21 16,-76-6 4-16,11 0-22 15,-11 0 29-15,-27 0-21 16,-7 0 0-16,-17 0 32 15,-7 0-37-15,-7-3 8 16,0-6 2-16,0-5-16 16,-7 3-7-16,-24 2 0 0,-7 0 1 15,-3 7 3-15,3-2-2 16,7 2 5-16,10 2 0 16,4 0 13-16,17 0-13 15,0 0 0-15,0 0 0 16,0 0-12-16,10 0 16 15,18 0-4-15,10 0 2 16,0 11 9-16,6 1-11 16,-9 2 0-16,2 6 0 15,-6 0 1-15,7-6 13 16,-17 1-14-16,-14-3 5 16,0-2 5-16,-7 5-10 0,0-1 0 15,-21 6 0 1,-24-2-10-16,1-2-132 0,6-3-257 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45.1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0 129 336 0,'0'0'137'16,"0"0"-47"-16,0 0 49 15,0 0-38-15,0 0-22 16,0 0-7-16,24-32-28 15,-17 27 37-15,-7 2-28 16,0 0-5-16,0 0 0 16,0 3-37-16,0 0 20 15,0 0-31-15,0 0 10 0,0 0-23 16,0 0 8-16,0 0-1 16,0 0 1-16,0 0-4 15,0 9 9-15,0 14 0 16,0-1 4-16,20 1-5 15,4 6 1-15,4-4 0 16,10 1-2-16,0 0 15 16,-7-1-13-16,-4 1 0 15,-3-5 2-15,-17-6-10 16,0-2 11-16,-7-1-3 16,0-1 0-16,0-5 2 15,0-1-7-15,0-2 5 16,-14 0-14-16,-17-3 10 15,-14 0-58-15,1 0-22 0,-1 0-39 16,18-14-73-16,2-7-17 16,12-10-262-16</inkml:trace>
  <inkml:trace contextRef="#ctx0" brushRef="#br0" timeOffset="80">0 129 258 0</inkml:trace>
  <inkml:trace contextRef="#ctx0" brushRef="#br0" timeOffset="157">0 129 258 0,'103'-118'184'0,"-86"113"-46"0,11 5-74 0,16 0-7 16,25 0-48-16,20 0-9 15,8 0 14-15,-11 0-14 16,-18 20-15-16,-23 2-178 0</inkml:trace>
  <inkml:trace contextRef="#ctx0" brushRef="#br0" timeOffset="645">691 306 454 0,'0'0'115'0,"0"0"-33"15,0 0-23-15,0 0 0 16,0 0-39-16,0 0-5 0,192-60 1 15,-133 48-9-15,-8 4 1 16,-13 2-1-16,-10 0-5 16,-18 4 18-16,-3-2-20 15,-7-1 26-15,0 0 16 16,0-7-18-16,0-2 21 16,0-1-45-16,-7 1 5 15,-24 0-9-15,11 2 8 16,-11 4-4-16,17-1 0 15,4 6 13-15,3 0-14 16,7 3 1-16,0 0 0 16,0 0-10-16,0 0 7 15,0 0 1-15,24 6-4 0,3 11 12 16,4 3-5-16,7 6-1 16,0-3 0-16,-4 3-6 15,-3 2 11-15,0-2-5 16,-17-3 0-16,-7 3 3 15,-7-3-11-15,0-3 8 16,0-4-7-16,-14 2 0 16,-24-1-80-16,0-5-92 15,0-7-184-15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1:50.7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0 384 481 0,'0'0'168'0,"0"0"-52"16,0 0-20-16,0 0 5 15,0 0-61-15,0 0-32 16,35-91 8-16,-11 88-9 16,7 3-7-16,-4 0 0 15,-3 0-2-15,4 23-4 16,-21 0 6-16,10 9-1 15,-10-2-9-15,-7 2 3 16,0-3 7-16,0-4 0 16,0-7 6-16,0-7-11 0,0-5 5 15,0-6 0-15,0 0 1 16,0 0 10-16,7 0-9 16,7-6 6-16,10-17 6 15,3-2-15-15,11-5 1 16,-7 5 0-16,7-1-3 15,-11 6 9-15,-3 0-6 16,-17 9 0-16,7 5 10 16,-7 6-13-16,-7 0 3 15,10 0-3-15,-10 9-4 16,7 13-4-16,0 4 11 16,0-3 0-16,0 0 1 0,-1 0-6 15,12-10 5 1,-5-3 0-16,1-5-6 0,10-5 12 15,-3 0-6-15,10 0 0 16,-11-11 5-16,5-9-3 16,-12-3-2-16,8-2 0 15,-11 0 8-15,-10 4 0 16,0 1 0-16,0 5 11 16,0 9-16-16,0 6 21 15,0 0-24-15,7 0 6 16,0 4-12-16,-7 18-5 15,7 5 11-15,0-2 0 16,0-2 4-16,3-6-17 16,4-2 12-16,-1-8-18 15,-6 3 19-15,17-10-26 0,-10 0 25 16,10 0-5-16,4 0 6 16,-4-10-3-16,3-6 3 15,-10-7 0-15,-3 0-1 16,-7 7 10-16,0 1-9 15,-7 2 0-15,7 11 5 16,-7 2-6-16,10 0 1 16,-10 0-4-16,0 0-3 15,7 15 2-15,0 5 5 16,7-4 0-16,-7-1 2 16,23-4-14-16,-9-5 12 15,10-6-3-15,0 0-5 0,-3 0 11 16,2-17-3-1,1-14 0-15,-3-7 2 0,-4-5 4 16,-10-8-3-16,-7-1 13 16,-7 1 28-16,0 2-34 15,0 10 28-15,-7 10 0 16,-17 12-20-16,10 8-1 16,-7 9-17-16,-3 0 0 15,-3 20-5-15,10 26 5 16,-4 8-2-16,21 12 2 15,0 2 0-15,0-2-14 16,14-13-3-16,30-11-10 16,15-20 10-16,3-8-24 0,-4-10 41 15,-6-4-6 1,-1 0 6-16,-6-26-13 0,-14-12 14 16,-4-8-1-16,-2-8 3 15,-19-3 10-15,-6 3 10 16,0 0-3-16,0 9-12 15,0 13 24-15,-6 14-23 16,-5 15 7-16,-9 3-16 16,-11 27-5-16,3 30 5 15,4 17 0-15,17 12 3 16,7-6-10-16,7-9 10 16,45-14-3-16,16-17 0 15,22-17-42-15,-11-23-126 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2:13.7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29 103 712 0,'0'0'160'0,"0"0"-26"16,0 0-17-16,0 0-16 16,0 0-34-16,0 0-44 15,-28-53-6-15,28 53-17 0,0 4-18 16,0 18 17-16,0 10-2 15,0 2 3-15,0 4 0 16,14-7 7-16,0-3-8 16,10-8 1-16,-4-5 0 15,5-4-2-15,-5-6-32 16,4-5 9-16,-3 0-4 16,-1 0 29-16,5-2 1 15,-5-22 1-15,11-1-1 16,-7-3 4-16,-10-1 6 15,0 1-9-15,-7 5-2 16,-7 5 6-16,0 10 15 16,0 2-21-16,0 6 12 0,0 0-12 15,0 0-23 1,0 0 16-16,0 23-4 0,0 6 11 16,17 2-9-16,-3-8 7 15,6-3-36-15,11-8 9 16,-10-10-26-16,10-2 8 15,0 0 38-15,-11-6 9 16,11-13 15-16,-10-7-14 16,3 0-1-16,-17-2 9 15,-7-1-3-15,0 3 7 16,0 3 2-16,0 9-14 16,0 8 48-16,0 6-49 0,0 0-2 15,-7 0 2 1,0 0-15-16,7 23 14 0,0 9 1 15,0-4-21-15,0-2 20 16,34-6-52-16,18-10 23 16,10-10-5-16,-11 0 6 15,1 0 29-15,-7-13 0 16,-7-7 4-16,-11-5-2 16,-3 1 7-16,-17-1-9 15,-7 5 21-15,0 0-14 16,0 6 58-16,0 2-19 15,0 10-22-15,-7 2-13 16,-10 0-11-16,10 2 0 16,0 26-13-16,7 10 26 15,0 2-16-15,0-3 3 0,31-6-14 16,14-8 0 0,6-8-76-16,15-10-7 0,9-5-175 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2:11.8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1 232 486 0,'0'0'255'16,"0"0"-130"-16,0 0-16 15,0 0 29-15,0 0-63 16,0 0-5-16,0-43-8 16,0 43-50-16,0 0 12 0,0 0-24 15,0 0-12 1,0 20 10-16,0 13-20 0,0 15 22 16,0 3 7-16,7 3 7 15,3-4-13-15,11-8-1 16,3-11 0-16,-3-7-8 15,-1-17 5-15,4-4-23 16,-10-3-8-16,10 0 34 16,4-23 6-16,3-11-6 15,-11-9 1-15,4-3 3 16,-10 7-2-16,-7 7-2 16,10 12 0-16,-17 11 10 15,0 9-17-15,0 0 7 0,0 0-22 16,0 0 21-16,14 14-32 15,0 12 33-15,3 3-2 16,4 0-21-16,3-3 22 16,-4-4-4-16,1-8-5 15,-4-8 1-15,-3-6-10 16,10 0 4-16,-3 0 11 16,9-27 8-16,-2-9 12 15,3-4-16-15,0-3 1 16,-17-5 10-16,6-1-8 15,-3 9-3-15,-10 9 0 16,0 17 12-16,-7 8-11 16,0 6-1-16,0 0-18 0,0 0 14 15,0 6-133-15,0 14-43 16,0 5-128-16</inkml:trace>
  <inkml:trace contextRef="#ctx0" brushRef="#br0" timeOffset="907">802 20 74 0,'0'0'528'0,"0"0"-413"16,0 0 20-16,0 0-30 0,0 0-48 15,0 0-40 1,0-22-17-16,0 59 0 0,7 15 3 15,10 5 1-15,-3 2 19 16,0 2-23-16,3-1 1 16,-3-6 5-16,0-8 5 15,-8-15-11-15,12-11 0 16,-11-11 7-16,-1-9 5 16,1 0-11-16,0 0 3 15,10-15 28-15,4-19-24 16,0-3-3-16,3 6-5 15,-11 2 4-15,-6 15-4 16,4 5 0-16,2 9-3 16,1 0-2-16,17 0-13 15,-3 20 11-15,3 6 3 0,0 2 0 16,3-2-2 0,-3-9 6-16,-7-4-16 0,-3-6 15 15,-15-7-35-15,1 0 36 16,0 0-1-16,10-7 3 15,-3-23 15-15,-7-7-17 16,0 2 0-16,-7 7 12 16,0 3-4-16,0 7 9 15,0 10-6-15,-7 5 0 16,7 3-22-16,-7 0 6 16,-7 3-17-16,-3 23 15 15,3 8 13-15,8 0-6 0,6-5 0 16,0-4-14-16,0-7 5 15,0-8-31-15,13-4-12 16,11-6 25-16,-3 0 4 16,3 0 23-16,-10 0 1 15,6-8 11-15,-9-4-3 16,3 3-9-16,-14 4 0 16,0 5-4-16,6 0 2 15,-6 0-4-15,14 12 0 16,10 9 6-16,-3 0-5 15,10 0 5-15,0-10-2 16,-11-8 0-16,4-3-6 16,-10 0 8-16,0-17 16 0,-7-15-8 15,10-8 41-15,-3-9-10 16,-7-8-4-16,0-7 15 16,-7 0-22-16,0 1 21 15,0 9-19-15,0 17-24 16,0 13 30-16,0 16-12 15,0 8-20-15,0 0-4 16,0 20-52-16,0 37 38 16,0 18 7-16,0 10 14 15,0-2-1-15,0-8-6 16,17-12-4-16,17-15-3 16,4-14-90-16,7-17 1 15,-1-17-21-15,-6 0-77 16,-17-11-145-16</inkml:trace>
  <inkml:trace contextRef="#ctx0" brushRef="#br0" timeOffset="1077">1438 295 142 0,'0'0'387'0,"0"0"-271"16,0 0 22-16,0 0-38 15,0 0-94-15,0 0 29 16,179-57-29-16,-65 51-5 15,9 3 1-15,12 3-2 16,-25 0-109-16,-4 3-227 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2:15.4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0 409 269 0,'0'0'442'0,"0"0"-381"16,0 0 5-16,0 0 7 16,0 0 35-16,0 0-55 15,158-128-20-15,-137 93 27 16,-14 1-29-16,0-3 18 16,-7-3 4-16,0 2-25 15,0 5 21-15,0 4-33 16,-14 9-13-16,0 8 20 15,7 9-18-15,-3 3-5 16,-4 0 0-16,7 3-22 16,1 34 20-16,-18 18 2 0,10 7 0 15,7 5 5 1,7-4 2-16,0-4-7 16,21-4 0-16,16-13 10 0,8-7-23 15,-14-15 13-15,7-8-39 16,-11-12 29-16,4 0-14 15,7-6 24-15,3-23 1 16,4-9 12-16,0 2-6 16,-1-5-7-16,-6 4 0 15,0 6-5-15,-17 11 10 16,-4 9-5-16,4 11 0 16,-8 0-6-16,11 0-6 15,-10 14 0-15,10 12-9 16,-10-1 15-16,0-1 0 0,3-4 6 15,-3-6 0-15,-1-6-34 16,1-5 31-16,10-3-18 16,-3 0 21-16,17 0-6 15,-1-23 13-15,1-9-7 16,0 1 0-16,3-3 8 16,-3-2-8-16,0 9 0 15,-7 4 0-15,-4 9-5 16,-9 7 8-16,-5 7-3 15,1 0 0-15,3 0-16 0,-10 10 13 16,7 16-34 0,-7-1 4-16,0 1 28 15,0-6-2-15,-7-8 7 0,0-7 0 16,0-2 3 0,0-3-1-16,0 0-2 0,0 0 0 15,0 0 10-15,-7-23 1 16,-21 0-11-16,4 0 0 15,4 1 10-15,-5 4 4 16,12 7-14-16,-8 4-12 16,-3 7 11-16,3 0-25 15,-3 18 26-15,-7 28 0 16,4 5 9-16,20 4-6 16,7-9-3-16,0-7 0 15,0-10-7-15,21-9 1 0,10-11 6 16,6-6-3-16,-9-3 9 15,17 0 10-15,-1-15-14 16,-6-12-1-16,7-6 11 16,-18-1-3-16,-9-1-2 15,-5 4 10-15,-6 3-6 16,-7 5 35-16,0 9-16 16,0 8-13-16,0 3-1 15,0 3-1-15,0 0-19 16,-7 0 4-16,0 28-4 15,1 16-2-15,6 7 6 16,0-3 0-16,0 1 4 16,44-12 8-16,1-9-12 0,6-7 0 15,-6-13-14-15,0-8 4 16,-4 0 12-16,-3 0-2 16,0-23 9-16,-18-8 2 15,-2-4-11-15,-12-2 0 16,-6-2 6-16,0 1 0 15,0 4-6-15,0 9 0 16,0 10 13-16,0 6-4 16,0 9-6-16,0 0-3 15,0 0-30-15,0 14 24 16,0 21-10-16,-6 5 16 16,6 0 7-16,0-9 1 15,0-5-9-15,13-9 1 16,18-2-22-16,7-12 10 0,-10-3 12 15,9 0 0-15,-6 0 3 16,-3-3 12-16,-4-15-15 16,-3-2 0-16,-15-5 5 15,1-1-7-15,-7-6 4 16,0 1-2-16,0-1 0 16,0 2 8-16,-13 2-8 15,-8 13 0-15,4 5 4 16,10 8-14-16,7 2-9 15,0 0 3-15,-7 17 8 16,7 23 5-16,0 8 3 16,0-1 0-16,31-10 6 15,3-9-19-15,11-8 8 0,0-9 5 16,-1-8 4-16,1-3 4 16,-7 0 1-16,0-8-9 15,-18-10 7-15,5-5-3 16,-12-2 5-16,-13-4-9 15,0 1 0-15,0-1 12 16,0 7-12-16,-24 8 0 16,10 5 0-16,1 9-7 15,6 0 7-15,-10 3-12 16,10 25 11-16,7 12 2 16,0 1 3-16,0-5-4 15,0 0 1-15,31-12-5 0,-4-4 4 16,28-2-9-1,-10-9-15-15,27-7-76 0,-7-2-44 16,-3 0-169-16</inkml:trace>
  <inkml:trace contextRef="#ctx0" brushRef="#br0" timeOffset="371">2916 112 653 0,'0'0'191'0,"0"0"-95"16,0 0-15-16,0 0 28 0,0 0-68 16,0 0-32-16,0 0-2 15,-158-69-7-15,158 79 0 16,0 21-5-16,0 3 7 15,0 3-6-15,17-3 4 16,17-9 0-16,4-7-14 16,-7-11 29-16,-10-7-15 15,-4 0 18-15,4 0-12 16,-15 0 16-16,1-13-19 16,4-7 1-16,-11 0 12 15,0 0-16-15,0 4-4 16,-31 3-17-16,-7 13-126 0,0 0-159 15,4 10-318-15</inkml:trace>
  <inkml:trace contextRef="#ctx0" brushRef="#br0" timeOffset="696">2916 584 611 0,'0'0'105'0,"0"0"-73"15,0 0 23-15,0 0-55 16,0 0 0-16,0 0 18 16,0 68-15-16,7-54 11 15,0-5 1-15,6-3-13 16,5-6 27-16,-5 0-4 15,8 0 14-15,-4 0 39 16,4-3-42-16,-7-9 20 16,3-2-12-16,-17 0-38 15,0 0 29-15,0 0-35 16,0-1-15-16,0 1 13 16,-24 6-85-16,24-4-67 15,0 0-262-15</inkml:trace>
  <inkml:trace contextRef="#ctx0" brushRef="#br0" timeOffset="819">2916 584 662 0</inkml:trace>
  <inkml:trace contextRef="#ctx0" brushRef="#br0" timeOffset="906">2916 584 662 0,'258'-166'201'0,"-244"166"-154"0,54 0 1 15,42 0 61-15,31-9-42 16,45-5-11-16,13-6-37 0,8-3-12 16,-22 3-14-1,-44-3-66-15,-58 3-218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19.4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86 360 0,'0'0'497'0,"0"0"-365"15,0 0-7-15,0 0 0 16,0 0-61-16,0 0-8 15,-14-86-24-15,14 86-30 16,21 0 1-16,44 0-3 16,11 8 0-16,13 13 1 15,-7 5 12-15,-9 2-13 16,-5-3 0-16,-26 1 2 16,-18-3-16-16,-17 3 13 0,-7 0-1 15,-14 6-6-15,-55 1 12 16,-17-1-4-16,-10-3 0 15,13-9 3 1,32-6 9-16,20-6-12 0,17 1 0 16,14-6-1-16,0 0 5 15,0 5-6-15,38 1 3 16,27 5-1-16,25 0 18 16,13 1-18-16,14 2-53 15,3 3-110-15,-17 2-294 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2.6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0 117 375 0,'0'0'280'0,"0"0"-150"15,0 0-25-15,0 0-24 16,0 0-39-16,0 0-20 16,179-114-2-16,-148 114-15 15,-11 0-5-15,1 9 0 16,3 16-7-16,-10 6 6 16,-7-5 1-16,3 3-11 15,-10-6 11-15,0 2-16 16,0-2 8-16,-31-3 5 15,0 0-26-15,11-8 19 16,6-9 5-16,3-3 5 16,11 0 12-16,0 0-9 15,0 2 2-15,0 2-5 0,0-4 6 16,0 2-9-16,18 1 3 16,2 6 0-16,11-1-6 15,-10 6 12-15,3 1-6 16,3 1 0-16,-2 0 4 15,-5-6-4-15,-20 2 0 16,0 0 0-16,0 2-2 16,0 3-1-16,-45 1 3 15,-6-4 0-15,-1-6 5 16,-6-5-15-16,13 0-21 16,14-1-92-16,17 2-69 15,14 4-340-15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4:13.73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719 1121 174 0,'0'0'101'0,"0"0"-38"16,0 0-12-16,0 0 22 16,0 0-62-16,354-12 45 15,42-11 49-15,99-3-77 16,38-5-2-16,-14 6-5 16,-72 4-16-16,-100 7 33 15,-109 8-10-15,-91 6-4 16,-81 0 3-16,-49 0-21 15,-17 0-6-15,-83 0 18 0,-44 0 10 16,-65 0 4-16,-22 12-32 16,-30 2 0-1,-17 1 0-15,-35 1 4 0,-30 10-4 16,-28 3 1-16,-4 8 10 16,11 0-10-16,41-2-1 15,55-7 0-15,51-2 4 16,66-9 3-16,62-5-7 15,41-7 0-15,31-5-12 16,38 0 6-16,86 0-13 16,113 0 19-16,89 0 0 15,84-17 2-15,33-9 1 16,4 3 4-16,-41 1-4 0,-73 1 5 16,-95 4-8-16,-90 8 0 15,-80 7 7-15,-68 2 2 16,-24 0-9-16,-117 0 4 15,-82 2 6-15,-80 24 8 16,-51 5-18-16,-41 4 0 16,10-1 1-16,13 4 3 15,25 1-4-15,44-4 0 16,66-7 7-16,72-8-10 16,86-11 3-16,55-6 0 15,24 0-4-15,89-3-28 16,118 0 32-16,119-9 7 15,121-31-6-15,86-5 24 0,14 2-25 16,-49 5 2-16,-82 7-2 16,-106 11 9-16,-111 8-9 15,-96 6 1-15,-65 6 12 16,-38 0-13-16,-65 0 6 16,-90 0-6-16,-92 15 7 15,-77 19 3-15,-54 9-10 16,-17 6 0-16,-4 1 6 15,14 3-1-15,20-2-5 16,32-5 0-16,75-12-8 16,72-14 12-16,97-11-4 15,58-9 0-15,31 0-10 16,107 0-16-16,99 0 21 0,114-12 5 16,116-25 18-16,46-3-15 15,-1 3-3-15,-44 6 0 16,-104 7 14-16,-95 14-16 15,-118 4 2-15,-75 3 0 16,-45 3-6-16,-62 0 26 16,-100 0-17-16,-89 0 0 15,-76 13 4-15,-44 14-7 16,-14 4 0-16,27-2 1 16,35 2-3-16,24-2 7 15,41-4-5-15,42-2 0 16,54-3 8-16,52-2-12 0,48-5 4 15,35 2 0 1,27-6-6-16,0-1-11 0,110-5-16 16,113-3 30-16,138 0 6 15,131-35 13-15,54-7-16 16,11-1 2-16,-61 9 0 16,-87 8 10-16,-134 12-12 15,-120 11 0-15,-90 3 3 16,-65 0-8-16,-28 0-2 15,-113 11 7-15,-89 15 15 16,-83 9-8-16,-48-1-7 16,-24-5 0-16,-10 5 12 15,16-3-14-15,-6 6 2 16,24 7 0-16,21-2 7 0,51 3 3 16,66-5-10-16,88-11 3 15,70-9 11-15,55-8-28 16,34-9-1-16,148-3 15 15,137-15 3-15,159-34 1 16,116-16 17-16,39 11-7 16,-35 11-5-16,-93 15-10 15,-86 13 1-15,-100 6 0 16,-71 1 0-16,-53 5 10 16,-57 0-10-16,-56 0 0 15,-34 3 9-15,-25 0-18 16,-13 0 9-16,-6 0-25 15,-91 0-18-15,-64 6 13 0,-63 14 3 16,-34 0 2-16,-17-3 24 16,7 4-5-16,38-5 6 15,54 2 0-15,63-10 0 16,85 0 0-16,35 4-5 16,127-9-17-16,73-3 22 15,81 0 2-15,53-26-1 16,30-8 3-16,14 0 3 15,14 8 3-15,3 6 26 16,-10 5-9-16,-20 10-20 16,-25 5-4-16,-7 0 1 15,-20 0 1-15,-45 0 9 0,-68 0 0 16,-80 3-14 0,-76-3 0-16,-37 0-5 0,-14 0 4 15,0 0 2-15,0 0 6 16,0 0 25-16,0 0-30 15,0 0 14-15,0 0-16 16,0 0 7-16,0 0-18 16,0 0 11-16,0 0 0 15,0 0-6-15,0 0 6 16,-7 0-14-16,-31 0 2 16,-34 0 12-16,-41 0-1 15,-25 0 1-15,-27 2 0 16,-7 7-11-16,11-6 16 0,26 3-5 15,46-6 0 1,44 3 3-16,39-1-12 0,6 1 3 16,44 0-18-16,59-3 22 15,49 0 4-15,54 0 13 16,45-8-10-16,62-15 7 16,72-2-10-16,59-1 7 15,44 5 0-15,10 12 16 16,-37 7-19-16,-69 2 3 15,-65 0-9-15,-69 0 7 16,-66 0-10-16,-82 5 3 16,-55-2 0-16,-48-3-8 0,-7 0-1 15,0 0 9 1,-7 0 15-16,-38 0-12 0,-16 0 29 16,-5 0-32-16,-9 0 0 15,-11 0 4-15,-4 0 2 16,-6 0-6-16,7 0 0 15,6 0 2-15,18 0-13 16,34 0 11-16,0 0 0 16,24 0-8-16,-14 0 8 15,8 3 0-15,-12 0 0 16,12-3 6-16,-4 3-13 16,3 0 7-16,14 0 0 15,0-1-5-15,-7-2 11 16,7 3-7-16,0 1 1 15,-7-2 0-15,0 4-11 0,-10-1 11 16,-11 4 0-16,-9 2-2 16,-15-2 11-16,-6 2-9 15,-11 4 0-15,10-4-5 16,8 4-9-16,13-4 2 16,17-2-12-16,4-4 14 15,10 4-15-15,-6-1 22 16,-1-1 3-16,-3 1-2 15,3 0-6-15,0-2-2 16,-3-3 10-16,17-3-1 16,0 3-1-16,0-3-3 15,7 2-11-15,31 2 16 0,37-2 6 16,28-2-6 0,31 0 0-16,14-6 3 15,-7-16 4-15,-31 5-1 0,-34 5-6 16,-31 9 5-16,-32-1-7 15,-13 4 2-15,0 0 0 16,0 0 7-16,0 0-7 16,0 0 0-16,-6-1 14 15,-32 1-10-15,-14 0 4 16,-6 0-8-16,-32 0 0 16,-30 1-2-16,-4 15 13 15,-10 1-11-15,31-6 0 16,27-2 6-16,63-4-23 0,13 1 8 15,0 0-36 1,58-3 43-16,38-3 2 0,31 0 10 16,21-3-10-16,-7-23 6 15,-7-5-3-15,-10 0-3 16,3-4 0-16,-10 4 7 16,-20 2 3-16,-22 6-10 15,-30 9 3-15,-31 8-2 16,-14-3 22-16,-14 4-23 15,-62 5 0-15,-41 0-7 16,-48 0 21-16,4 11-12 16,-1 9-2-16,21 0 0 15,14-3-3-15,24-3 3 16,13-2 0-16,25-3-5 0,27-6-20 16,14-1 12-16,24-2-15 15,0 0 7-15,83 0 1 16,44-20-6-16,28-13 26 15,17-13 0-15,-18 3 4 16,-37 3-4-16,-34 8 5 16,-39 15-5-16,-30 5 32 15,-14 6-21-15,0-2-6 16,0-3 19-16,-14-2-24 16,1 3 25-16,-5 2-16 15,-2-1-5-15,13 0 13 16,-10 4-16-16,17 1 0 15,-7 4 4-15,7 0 3 0,0 0-16 16,0-2 3-16,7-1-24 16,31-6 29-16,13-3 7 15,25-6 2-15,3-3 0 16,-3-8 3-16,13 1-9 16,-17 2-3-16,-10 5 0 15,-17 10-3-15,-25 6 3 16,-20 5 0-16,0 0-3 15,0-2-2-15,0-2-1 16,-27-2 10-16,-28 0-4 16,-17 4 15-16,-18-2-13 15,1 2-2-15,-14-1 0 0,0 3 13 16,-1 0-20-16,36 0 7 16,23 0 0-16,31 0-10 15,14 0 5 1,0 0-23-16,7 0 14 0,69-3-5 15,34-5 19-15,24-7 4 16,7-2 2-16,-38 3-1 16,-31 5-1-16,-48 1-4 15,-24 5 7-15,0 0-5 16,0-3 25-16,-44-2-27 16,-32-2 2-16,-20 0 20 15,10 2-19-15,-4 5-3 16,15-2 3-16,23 5 9 0,7 0-9 15,7 0-3-15,18 0 0 16,6 0-4-16,4 0 4 16,10 0 0-16,0 0-2 15,0 0-17-15,31 0 15 16,44 0-7-16,29-15 11 16,-1-6 12-16,0-1-9 15,-28 4-3-15,-30 2 0 16,-31 6 14-16,-14-1-12 15,0-3-2-15,0 2-2 16,0-2-10-16,-59 0 5 16,-16 8 7-16,-35 0 0 15,-24 4 16-15,6 2-18 16,12 0 2-16,26 0 0 0,15 0-1 16,40 0 1-16,18 0 0 15,17 0 0-15,0 0-10 16,24 0-2-16,48 0 2 15,42-12 10-15,9-2-10 16,12-3 10-16,-15-6 0 16,-24 3-5-16,-17-3 16 15,-17 6-9-15,-17-1-2 16,-18 1 0-16,-13 3 8 16,-4 2-2-16,-10 7 2 15,0-3 4-15,0 1-5 16,-37-1-9-16,-39 5 2 0,-27 3 0 15,-7 0 10-15,-11 0-10 16,11 0 0 0,21 3-1-16,17 3 8 0,27 0-10 15,28 0 3-15,17-1-13 16,0 0 9-16,31-1-60 16,34-4 57-16,38 0 1 15,4 0 9-15,-11-4-5 16,-17-6 2-16,-27-2 0 15,-14 0-1-15,-7 4 3 16,-24-1-2-16,-7 6 1 16,0-2 14-16,-31-4-5 15,-66 9-10-15,-51 0 4 0,-65 0-8 16,-31 0 9-16,-31 2-5 16,-7 5 2-16,-7-5 11 15,0-2-10-15,14 0 4 16,38 0-3-16,45 0 18 15,75 0-15-15,55 0-7 16,48 0 0-16,14 0-9 16,38 0 6-16,103-9-10 15,65-13 13-15,83-7 4 16,31 4 0-16,6 7-4 16,-23 4 0-16,-52 12 9 15,-28 2-12-15,-61 0 3 16,-48 0 0-16,-56 0-6 15,-44 0 6-15,-14 0-1 16,-66 0-24-16,-61 2 25 0,-58 4 18 16,-60 2-18-16,-19 1 0 15,-11-6 2-15,-7-1 8 16,0-2-10-16,-14 4 5 16,0 1 6-16,-3-2-1 15,10 3-10-15,18 3 5 16,23-4 1-16,42 1-2 15,44-3-4-15,49-3 0 16,41 3 14-16,41 0-18 16,24-3 4-16,7 2-16 15,0 3 15-15,13-1-29 16,39-1 30-16,17-1 2 0,10-2 14 16,-10 0-16-16,-25 0 0 15,-23 0 1-15,-21 0-2 16,0 0-6-16,-38 0 4 15,-65 0-5-15,-72 6 16 16,-56 14 1-16,-51 6-9 16,-13 5 0-16,-25 4-1 15,17 2 5-15,28 0-4 16,45-6 0-16,58-5 10 16,62-8-11-16,51-10 1 15,35-5 0-15,18-3-9 16,6 0 1-16,0 0 8 15,0 0-2-15,37 0 5 0,29 0 2 16,30-20-5-16,24-3 0 16,28 3-5-16,24 3 7 15,21 3-2-15,27 0 0 16,24 2 11-16,24 0-16 16,-10 0 5-16,-21 8 0 15,-44-2-5-15,-59 3 10 16,-59 3-5-16,-37 0 0 15,-38 0-11-15,0 0 4 16,-44 17-6-16,-70 11 13 16,-27 1 10-16,-27-1-6 15,-11-2-4-15,-7-3 0 0,-6-4 11 16,-22-1-13 0,-23 3 2-16,-7-2 0 0,-4 1-9 15,35 0 19-15,14-5-10 16,20 2 0-16,38-5 6 15,31-1-5-15,28-5-1 16,37-5 0-16,31 4-10 16,14-5 4-16,0 0-2 15,28 0-11-15,85 0 0 16,62-12 13-16,42-20 6 16,41 4 0-16,-4 3-12 15,-3 4 21-15,-44 13-9 0,-59 5 0 16,-66 3 6-1,-68 0-19-15,-28 7-1 16,-127 26 14-16,-72 12-5 0,-69 2 13 16,-24-5-8-16,-4-2 0 15,22-5 3-15,19-3-14 16,18 4 11-16,7 4 0 16,-10 3-2-16,34-1 6 15,48-10-4-15,69-11 3 16,79-13 2-16,34-8-10 15,114 0 10-15,99-8-5 16,87-30 12-16,123-8-2 16,76-5-10-16,79 3 0 0,17 7 12 15,-27 13-17 1,-66 13 5-16,-96 10 0 0,-127 5 3 16,-117 0-3-16,-100 0-2 15,-72 0-2-15,-45 8-36 16,-109 18 40-16,-91 8 1 15,-74 3 14-15,-36-5-26 16,-30-3 18-16,-17-4-7 16,3 1 0-16,14 0 7 15,0 3-5-15,41-3-2 16,48-2 0-16,66 0 7 16,99-7 0-16,63-6-7 15,68-2 0-15,89-9-26 16,162 0 26-16,151-23 14 15,152-25-12-15,123-13 0 0,42 1 10 16,6 9-12-16,-58 10 1 16,-96 16 9-16,-110 11-13 15,-138 12 3-15,-113-2-1 16,-107 1-12-16,-82 3 13 16,-28 0-14-16,-117 0-17 15,-99 9 31-15,-90 16 0 16,-86 4-31-16,-45 0 25 15,-37 1-9-15,-25 5 17 16,-6 2-2-16,0 6 2 16,48-5 7-16,61-1 9 15,94-6-14-15,116-11-2 16,87-8 8-16,99-4-10 0,58-2-28 16,166-6 28-16,161 0 3 15,186-40 14-15,124-17-13 16,120-6-4-16,0 6 10 15,-72 16-10-15,-100 19-10 16,-141 10-17-16,-151 12 25 16,-138-2-2-16,-117 2 4 15,-89 0-12-15,-51 0-8 16,-107 11 18-16,-55 9 2 16,-56 0 0-16,-19-3 3 15,-22-2-7-15,-3-7 4 0,4 4 0 16,3-4 3-16,24 0 6 15,38 4-9-15,30-1 2 16,56 1 9-16,55 0-12 16,52-2 1-16,37-4-1 15,21 0-10-15,110-6-19 16,106 0 30-16,111-14 4 16,75-23-4-16,27-1 0 15,-30 1-42-15,-41 15 18 16,-76 8 11-16,-59 4 15 15,-58 8-2-15,-62 2 0 16,-45-3 13-16,-48 3-26 16,-17 0 13-16,-44 0-2 0,-63 0-7 15,-34 5 18 1,-21 6-4-16,1 2-5 0,-4-8 6 16,10 6 17-16,7-2-18 15,28 3-2-15,24-1 3 16,44 0 0-16,45-2-12 15,7 2-5-15,83-4 7 16,71-7 4-16,77 0 2 16,44 0 0-16,-10-23 17 15,-35 5-16-15,-75 4-3 16,-66 5 0-16,-51 7 10 16,-31-3-9-16,-7-2 15 15,0-5 4-15,0 2 21 16,0 0-40-16,0 5 24 0,0 2-24 15,0 3 11-15,0 0-14 16,0 0 2-16,0 0-3 16,0 0-10-16,0 0 20 15,7 0-7-15,-7 0 0 16,17 0-6-16,10 0-1 16,32-3 0-16,23-2 7 15,22 2 0-15,2 3-24 16,-27 0 14-16,-17 0 8 15,-28 0-3-15,-9 8-4 16,-19 13 0-16,-6 4-12 16,-44 7 5-16,-39-2 16 15,-20 5 4-15,-7-3-4 0,-3-7 7 16,16-5-2-16,11-8-5 16,11-6 0-16,16-4 10 15,21 1-5-15,32-3 5 16,6 3-10-16,27-3-27 15,56 0 27-15,37 0 14 16,11-20-3-16,3-9 0 16,0-5 3-16,-38 3-8 15,-20-1-6-15,-32 7 6 16,-30 5-1-16,-14 0-5 16,-7 0-15-16,-62-3 15 15,-41 3 0-15,-24 2 0 0,-34 4 0 16,-11-1 4-16,0 4-2 15,11-3-1 1,17-1-1-16,27 5 9 0,27-2 2 16,46 9-9-16,27 0-2 15,24 3-11-15,38-3 4 16,72-2-17-16,55-7 24 16,34-5 0-16,1-3-14 15,-22-6 9-15,-30 1-7 16,-38 5 12-16,-41 0-1 15,-24 8 2-15,-38 2-1 16,-7-3 18-16,-25 1-13 16,-47-2-5-16,-41 3 5 0,-28 5 2 15,-14 1-6 1,-13 5-1-16,9 0 0 0,5 0 2 16,-1 0 11-16,-10 0-13 15,-10 3 0-15,-35 8 5 16,4 1-7-16,-1-3 3 15,22-4-1-15,44-3 1 16,37-2 13-16,36 0-13 16,30 0-1-16,17-6 2 15,14-4-16-15,1 1 8 16,-5-1 6-16,-9 3-3 16,-25 1 1-16,-58 6-10 15,-52 0-7-15,-62 0-5 16,-34 9 22-16,-17 14-27 15,-21 2 29-15,7 1-3 0,18 0 16 16,33-10-9-16,52-1-4 16,63-9 1-16,54-1 15 15,48-5-13-15,14 0-6 16,103 0-4-16,90 0 7 16,95-16 14-16,91-16-11 15,68-12 2-15,41 2 6 16,7-4-11-16,4 6 0 15,-49 11 0-15,-79 10 6 16,-89 13-11-16,-103 6 5 16,-83 0 0-16,-68 0-6 15,-28 0 5-15,-7 0-19 0,-75 0 20 16,-35 6 3-16,-55 8 11 16,-28 1-14-16,-23-4 6 15,-14 3-1-15,-14 3 1 16,0-1-6-16,13-1 5 15,46 0 3-15,27-4 4 16,79-5-12-16,55 0-5 16,51-3-1-16,159-3-17 15,110 0 23-15,113 0 7 16,62-15 9-16,-10-2-24 16,-48 0 8-16,-100 3-9 15,-93 2-11-15,-92 7 22 16,-70 5-2-16,-51 0 0 0,0 0-9 15,-89 0 9 1,-52 5 13-16,-65 19-4 0,-49 7-8 16,-34 1 3-16,-27 4-4 15,-18 2 3-15,8-1 9 16,-1 2-4-16,0-1-8 16,18 5 4-16,3 0-4 15,31-1 2-15,55 1-2 16,48-5 0-16,69-10 9 15,65-3-22-15,38-7 2 16,113-5-27-16,94-5 37 16,88-8 2-16,84 0 6 15,30-8-7-15,3-8-12 16,-33 5 6-16,-36 2 6 0,-64 6 0 16,-49 3-8-16,-51 0 11 15,-38 0-3-15,-24 8 0 16,-34 5 9-16,-25-5-4 15,-20-2-5-15,-31-2-5 16,-7 6-5-16,-52 10-19 16,-72 8 29-16,-61 7 16 15,-53 8-10-15,-16-4-1 16,17 2-5-16,44-11 4 16,69 0-3-16,56-13-1 15,54-3-3-15,14-3-2 16,38-1-25-16,65-10 28 15,52 0 2-15,37 0 2 0,18 0-2 16,-35-12-10-16,-10-2 10 16,-48 2-3-16,-21 1 8 15,-20 4 3-15,-31 2-3 16,-25 5-5-16,-13-2 18 16,-7 2-14-16,0 0 2 15,0 0-6-15,0 0 5 16,-7 0 13-16,-6 0-18 15,13 7 0-15,0 5-10 16,0-3 19-16,0-3-9 16,0 2 0-16,-21 1-5 15,-17 0 2-15,-13 2-8 0,-18 3 9 16,-3 0-3-16,10-5 10 16,34-1-3-16,15-4-2 15,13-2-1-15,0-2-3 16,0 0-4-16,0 0-6 15,0 0 5-15,0 0 17 16,0 0-8-16,0 0 11 16,0 0-5-16,0 0-2 15,6 4-4-15,8-2 0 16,7 4 2-16,3-4 4 16,-3 2-6-16,3-4 0 15,-11 0 10-15,-6 0-7 16,-7 0-3-16,0 0 0 15,-7 0-1-15,-44 0 6 0,-15 0 0 16,-30-4-4-16,-10-1 11 16,-4 2-2-16,-7-3-10 15,3 4 0-15,-3 2 7 16,14 0-4-16,-3 0 8 16,20 0-3-16,10 0 0 15,-7 0 2-15,25 0-10 16,6 2 0-16,15 2 2 15,-1-4 3-15,-14 2-5 16,-13-2 0-16,-25 3 10 16,-13-3-8-16,-7 0-2 15,-17 0 0-15,-7 0 1 16,-7 0-1-16,17 0 0 0,4 0-1 16,10-3 10-1,-11-5-12-15,-2 2 3 0,-29 6 0 16,-9 0-6-16,-18 0 7 15,-7 0-1-15,11 0 0 16,-4 0 8-16,7 0-8 16,24 0 0-16,14 0 0 15,17 0-4-15,7 0 7 16,14 0-3-16,7 2 0 16,-18 10 2-16,21-4-5 15,-10-2 3-15,-18 0 0 16,4 2-9-16,-24-2 12 15,7 0-3-15,-10 3 0 0,2-4 7 16,-6 6-11-16,-6 5 4 16,-1-6 0-16,14 2-9 15,20-4 12-15,18-5-3 16,24 0 0-16,-11-3 3 16,25 0-3-16,-1 0 0 15,21 0 0-15,1 0-4 16,16 0 11-16,-3 0-7 15,3 0 0-15,4 0 4 16,-10 0-11-16,3 3 7 16,-4 0 0-16,4-1-11 15,3 5-2-15,4-5 13 0,3-2-1 16,1 0 1 0,-5 0-6-16,-2 0 6 0,-18 0 0 15,0 0-2-15,4 0 2 16,-4-2 0-16,-7-5 0 15,1 5 8-15,-15-1-14 16,8 3 6-16,-18 0 0 16,17 0-7-16,1 0 10 15,-1 0-3-15,0 0 0 16,-6-3 3-16,-4 3-6 16,-17 0 3-16,3 0-1 15,4 0-12-15,3 0 17 16,11 0-4-16,6 0 0 0,1 3 7 15,13 0-14 1,0-1 7-16,18-2 0 0,-11 0-5 16,0 0 9-16,-4 0-4 15,-9 0 0-15,-1 0 2 16,-24 0-15-16,-3 0 13 16,-4 0-14-16,-3 7 8 15,17 1-16-15,4-2 7 16,27 1 15-16,10-7-17 15,14 0 13-15,7 0 4 16,-13 0 0-16,-18 4-8 16,-14 2 10-16,0-1-2 0,1 7 0 15,-1-6 6 1,17-1-14-16,4 0 8 0,11-5 0 16,13 4 0-16,-7-4 12 15,-4 0-12-15,4 0 0 16,1 0 10-16,-15 0-24 15,-10 0 14-15,-7 0-7 16,-7 0 5-16,11 0-27 16,3 3 29-16,7-3 0 15,10 0 4-15,7 0 4 16,1 0-8-16,6 0 1 16,0 0 1-16,0 0 10 15,0 0-12-15,0 0 2 16,0 3 6-16,0-3-3 15,0 0-5-15,0 0 0 16,0 0-11-16,0 0 18 0,0 0-7 16,0 0 2-16,0 0 4 15,0 0-3-15,0-6-3 16,0-8-16-16,0-1 2 16,0-2 7-16,13 3 7 15,11-1-7-15,-10 1 21 16,17-3-15-16,-10 0 1 15,10-3 0-15,-11 6-3 16,-6 3 15-16,-4 5-12 16,-10 3 0-16,0 3 8 15,0-3-3-15,0 0-5 0,0 3 0 16,0-5 2-16,0 1 6 16,0-1-8-16,0 0 0 15,0-1-13-15,0-3 6 16,-10 6-10-16,-4-3 17 15,1 3-2 1,-12 3 4-16,12-2-2 0,-8-1 0 16,11 0 10-16,3-3-11 15,-7-1 1-15,7 2 0 16,0 3 2-16,-3-1 3 16,3 0-5-16,0 3 0 15,7-2 5-15,0-1-16 16,0 0 10-16,0-9-21 15,31-2 16-15,21-10 6 0,6 2 14 16,1-7-12-16,3-2 8 16,-18 5-7-16,-16 6-3 15,-11 9 0-15,-17 5 2 16,0 3-2-16,0 3 0 16,-17 0 0-16,-11 0 7 15,-9 0 0-15,-1 0-7 16,7 0 0-16,3 3-2 15,-3 3 8-15,4 2-6 16,-4-2 0-16,0 0 8 16,17-1-11-16,14-5 3 15,0 0-11-15,0 0 7 16,45 0-14-16,20-14 18 16,18-9 3-16,-1-5 11 0,-3 2-12 15,-17 6-2-15,-10-1 0 16,-25 11 1-16,-3-6 11 15,-17 9-12-15,-7-2 20 16,0 0-18-16,0 3 24 16,0 1-26-16,0-4 0 15,0 4-9-15,0-1 5 16,0 1 4-16,-7-1 0 16,-17 0 13-16,11-3-14 15,-1 3 1-15,7-5 0 16,-3 2-4-16,3-5 8 0,7 3-4 15,-7 0 0-15,7-1 0 16,-14 7-18-16,0-5 18 16,-3 2-32-16,-3 2 28 15,-5 0 5-15,12 6-1 16,-1 0 0-16,14 0-58 16,0 0-94-16,0 3-17 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3.9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63 784 0,'0'0'144'16,"0"0"11"-16,0 0-18 15,0 0-48-15,0 0 0 16,0 0-49-16,38-63-34 16,-38 63-6-16,0 2-5 0,0 30-15 15,0 13 17 1,-7 10 6-16,7 1 0 0,0-1-3 15,0-11 9-15,31-8-17 16,14-10 8-16,7-14-3 16,-1-7-3-16,1-5 0 15,-8 0 6-15,-16 0 3 16,-4-11 0-16,-24-15 14 16,7-3-16-16,-7 1 13 15,0 2 21-15,0 12-33 16,0 5 30-16,0 9-24 15,0 0 0-15,0 0-16 16,0 11-6-16,0 21 9 0,0 15-5 16,0 9 20-1,0 9-9-15,14 4-1 0,23 5 0 16,15 7-3-16,-7 2-39 16,-14-9-244-16,-11-11-482 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5.2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245 273 287 0,'0'0'575'15,"0"0"-422"-15,0 0-15 16,0 0 26-16,0 0-61 16,0 0-43-16,44-37 0 15,-44 34-40-15,0 3 5 16,0 0-18-16,0 0 9 15,0 0-18-15,0 0 2 16,0 0 0-16,0 0-10 16,0 0 4-16,14 11 6 0,-7 18 0 15,17 9 2 1,-3 4-2-16,3 4 0 0,13 0 1 16,-9-6-6-16,3-6 8 15,-10-2-3-15,9-4 0 16,-16-8 12-16,-7-3-16 15,-7-4 4-15,0-12 0 16,0 2-7-16,0-3 2 16,-14 0-2-16,-44 0-25 15,-25 0 32-15,-6-8 0 16,6-6-14-16,11 4-39 16,7 2-2-16,27 0-71 0,7-1-2 15,17-5-32-15,14-3-107 16,0-6-339-16</inkml:trace>
  <inkml:trace contextRef="#ctx0" brushRef="#br0" timeOffset="66">245 273 434 0</inkml:trace>
  <inkml:trace contextRef="#ctx0" brushRef="#br0" timeOffset="142">245 273 434 0,'96'-175'195'0,"-76"147"-22"0,11 2-70 0,7 6 0 15,0 6-43-15,20 9-46 16,15 5-3-16,2 0-11 15,-9 7-86-15,-22 22-168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3:27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0 686 886 0,'0'0'176'16,"0"0"-2"-16,0 0-61 16,0 0-13-16,0 0-46 15,0 0-38-15,45-151 3 16,-38 145-14-16,7 6-5 16,3 0 0-16,4 0-11 0,9 0 4 15,-2 28-1 1,10 9-5-16,-7 6 7 0,-17 6 0 15,-8-1 4-15,1-2-1 16,4-9-18-16,-11-2 18 16,0-15-19-16,0-9-15 15,0-8 35-15,6-3-11 16,1 0 13-16,7-8 20 16,0-21-18-16,3-5 10 15,11-3-12-15,2-1 3 16,1-2 0-16,-3 9 1 15,-4 2-4-15,-10 9 0 16,0 8 8-16,-14 7-11 16,0 5 3-16,6 0-5 15,-6 0 1-15,18 0-27 0,-5 15-17 16,1 10 34-16,3 3-30 16,4 1 2-16,3 0-5 15,-3-4-21-15,3-5 33 16,-11-8-4-16,1-9 36 15,3-3-1-15,-3 0 8 16,-7-3 7-16,7-20 6 16,3-2 13-16,-3-10 18 15,-1 1-32-15,5-1 11 16,-11 4 8-16,-7 2-27 16,0 10 29-16,0 7-25 15,0 6-10-15,0 4 2 0,0 2-4 16,0 0-12-1,0 10-1-15,0 23 11 0,0 3-11 16,13 6 2-16,18-7-45 16,-3 3 51-16,3-7-34 15,7-8 6-15,-11-3 19 16,11-11-10-16,0-6 23 16,-1-3-2-16,-2 0 3 15,3-6 12-15,-7-20-9 16,6-5 18-16,-16-6 24 15,3-1 4-15,-17 4-5 16,0-1-11-16,-7 5-9 16,0 4 9-16,0 5-30 15,0 10 4-15,0 6 0 0,0 2-2 16,0 3-4-16,0 0-1 16,0 0-25-16,0 0 24 15,0 19-24-15,0 7 24 16,0 6 1-16,21-1-34 15,16 1 18-15,8-7-7 16,0-5 16-16,6-5-1 16,1-12 2-16,-7-3 6 15,-1 0 5-15,1-9 2 16,-7-20 4-16,7-11 4 16,-11-5 10-16,-3-10 30 15,-7-8-33-15,-17-6 23 16,-7-2-8-16,0 2-33 0,0 7 23 15,-17 11-19-15,-18 8-1 16,-3 11 8-16,7 12-11 16,4 9-4-16,10 7 0 15,-4 4-9-15,-3 0 8 16,-3 26-3-16,-4 29 4 16,17 16-10-16,-3 15 13 15,17 5-3-15,0 1 0 16,0-10 8-16,31 1-12 15,20-11 4-15,1-9-13 16,-1-9 10-16,11-14-25 0,-3-11 12 16,6-11 8-1,4-13-5-15,-4-5 9 0,11 0 4 16,-11-21 0-16,0-18 7 16,-3-18-2-16,-3-12-5 15,-15-17 17-15,-16-10-13 16,-4-8 31-16,-17 1-24 15,-7 6-9-15,0 14 16 16,0 14-13-16,-21 23-2 16,4 19-3-16,3 15 11 15,7 12-17-15,-6 0 6 16,-11 22-24-16,-21 41 22 16,-7 24-3-16,15 10 5 15,16 3 0-15,21-1 9 16,0-7-8-16,58-9-1 0,18-11-23 15,10-18-51-15,3-20-120 16,1-20-181-16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09:40.2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244 143 801 0,'0'0'237'0,"0"0"-41"16,0 0-30-16,0 0-60 15,0 0-12-15,0 0-48 0,0-111-19 16,0 105 2-1,14-6-26-15,6 7 4 0,4 0-7 16,7 5 5-16,4 0-13 16,-4 0 8-16,0 5 0 15,-11 15-6-15,4 3 1 16,-17 2 3-16,-7 7 1 16,0-1 1-16,0 3-4 15,0-2 4-15,-17-1 0 16,3-2-1-16,1-6 10 15,6-3-9-15,7-3 0 16,-11-5 4-16,11-7-7 16,0 1 3-16,0-3 0 15,24-3-4-15,7 0 11 0,4 0-5 16,16 0-2-16,-6 0 6 16,7 0-6-16,-15 0 3 15,-13 0-1-15,-17 0 1 16,-7 0 4-16,0 0 3 15,0 0-4-15,0 0-2 16,0 0 22-16,0 0-25 16,0 0 3-16,0 11-4 15,-7 9 5-15,-17 12-5 16,11 11 3-16,-1-3 4 16,14 2-10-16,0 3 3 15,0 13 0-15,0 0-2 16,0 7 11-16,14 4-9 0,-7 2 0 15,-1-8 8-15,-6-5-11 16,0-21 7-16,0-12-1 16,0-5 6-16,0-14-5 15,-27-6 12-15,-11 0 1 16,-20 0-7-16,-11 0 5 16,-14-20-15-16,-13-4-3 15,-14-2-53-15,-7 2-84 16,21-5-165-16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12:18.81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12739 11702 688 0,'0'0'213'16,"0"0"-109"-16,0 0-13 0,0 0-1 16,0 0-71-16,0 0-11 15,141-15 8-15,-27 15-16 16,3-2 12-16,-21 2-12 15,-7 0-6-15,-30 0-26 16,-28 0-133-16,-24 11-11 16,-7 3-61-16,-28 7-370 15</inkml:trace>
  <inkml:trace contextRef="#ctx0" brushRef="#br0" timeOffset="136">12784 11924 470 0,'0'0'75'15,"0"0"9"-15,0 0 23 16,230 18-48-16,-89-18-28 16,14 0-31-16,-21 0-29 15,-13 0-476-15</inkml:trace>
  <inkml:trace contextRef="#ctx0" brushRef="#br0" timeOffset="-485">8524 11867 583 0,'0'0'254'15,"0"0"-100"-15,0 0-6 16,0 0-49-16,0 0-4 0,0 0-59 16,0-134 22-16,0 128-19 15,0 6-19-15,0 0-6 16,0 0-14-16,-14 0 0 15,-10 6-3-15,-7 22 6 16,4 10 3-16,3 5-6 16,24 8 2-16,0 5-10 15,0 2 7-15,31-6-3 16,27-12 2-16,18-9-18 16,-4-8 19-16,17-14-4 15,-6-9 1-15,-18 0-3 16,-3-6 6-16,-4-22 1 15,-13-10 3-15,-10-7 5 0,2-12-5 16,-13-4 5-16,-17 1-2 16,-7 9 21-16,0 14-21 15,0 11 14-15,0 12 1 16,0 8-20-16,0 6 10 16,-7 0-11-16,7 0-20 15,0 23 15-15,0 17-7 16,0 11 12-16,0 7 0 15,0-4 8-15,28-6-9 16,10-4 1-16,6-13-5 16,-6-9-1-16,0-7-1 15,7-10 0-15,-18-5 6 0,11 0-2 16,-7 0 3 0,-10-8 0-16,10-16 5 0,-18-2-2 15,1-4 2-15,3-4-4 16,-17-6 10-16,7 5-7 15,-7 4 6-15,0 8-1 16,0 6-7-16,0 5 12 16,0 6-13-16,0 6-1 15,0 0 0-15,0 0-11 16,0 4 2-16,0 24-3 16,0 12 12-16,0 9-4 15,7-6 4-15,7-4 0 0,3-6-2 16,-3-11-8-16,0-8 10 15,-8-8-6 1,1-6 4-16,-7 0-5 0,0 0 10 16,17 0-3-16,-10-8 9 15,14-18-2-15,-4-11-4 16,4-1-3-16,3-1 2 16,-17 1 0-16,-7 4-2 15,7 8 0-15,-7 12 5 16,0 5 0-16,0 6-7 15,7 3 2-15,6 0-10 16,11 0 8-16,14 0-14 16,-3 3 14-16,9 17-2 15,-6 6-5-15,-7 5 6 16,-3 7 3-16,-11 7-10 0,-10-4 9 16,-7 1-15-16,0-10 15 15,0-7 1-15,0-10-9 16,6-10 5-16,-6-5-1 15,7 0 5-15,-7 0-1 16,18 0 8-16,-12 0-3 16,15-31 5-16,-7-6 0 15,10-9-1-15,-4 0-2 16,-9 1-4-16,-4 2 19 16,0-6-20-16,-7 15 8 15,0 8-6-15,0 3 2 16,0 15-5-16,0 8 0 15,0 0 0-15,0 0-10 0,13 0 1 16,-6 0-11-16,17 8 15 16,-3 9-9-16,3 3 12 15,-10-2-6-15,10 2-1 16,-10-6 9-16,6 3-12 16,-3 3 5-16,-3 0 7 15,-7 3-5-15,7-1 1 16,-4 2 4-16,-3-1-2 15,7-7-4-15,-7 2 6 16,6-11 0-16,11 3-3 16,-10-4 6-16,17-6-3 15,-10 0 0-15,3 0 1 0,3-23 9 16,-3-15-5-16,-3 1 0 16,-4-8 10-16,4-1-6 15,-21 0 14-15,0 3-12 16,0 9-10-16,0 11 20 15,0 7-21-15,0 12 0 16,0 4 0-16,-7 0-10 16,0 0-2-16,-7 26-1 15,-3 14 13-15,3 14 3 16,14 4-3-16,0-1 0 16,0-6-6-16,0-11 0 15,31-14 3-15,-3-6-8 16,10-11 5-16,6-9-1 15,1 0 10-15,13 0-3 0,-6-16 6 16,-7-6-1-16,-7-3-2 16,-11-4-1-16,-10-3-1 15,-3 7 18-15,-7 5-16 16,-7 11 5-16,0 6 3 16,0 3-11-16,7 0-1 15,-7 6-9-15,17 23-8 16,-10 2 13-16,13 3 5 15,-13-8 0-15,17-5 0 16,-17-5 7-16,17-10-8 16,-3-3 1-16,10-3 0 15,3 0-2-15,4 0 5 16,0-17 2-16,7-6-2 0,-14-11 1 16,-4 2 3-1,4 1-7-15,-17 8 3 0,0 8-1 16,-4 15-2-16,-10 0 0 15,0 0 0-15,7 15-34 16,7 23 34-16,-8-2 0 16,12 2 2-16,-5-10-12 15,8-5 10-15,-4-9 0 16,4-8-4-16,10-6 8 16,3 0-4-16,4-3 0 0,7-26 3 15,-8-13 15 1,8-13-11-16,-14-11 20 0,-10-5 11 15,-7-6-11-15,-14-12 15 16,0 4-15-16,0 4-16 16,-21 12 13-16,-10 24-22 15,17 19 2-15,0 18 0 16,4 8-2-16,10 2-4 16,0 41-17-16,0 20 19 15,0 17-1-15,0 6 2 16,0 0-1-16,0 0 0 15,0-9-12-15,24-12-17 16,7-13-43-16,-3-15-25 16,9-16-30-16,-6-13-99 15,-3-8-59-15,-4 0-292 16</inkml:trace>
  <inkml:trace contextRef="#ctx0" brushRef="#br0" timeOffset="-340">11801 11799 398 0,'0'0'182'16,"0"0"-73"-16,0 0 49 16,0 0-56-16,0 0-97 15,0 0 2-15,0 0-14 16,244-32-9-16,-134 32-260 16</inkml:trace>
  <inkml:trace contextRef="#ctx0" brushRef="#br0" timeOffset="2291">17588 11484 488 0,'0'0'242'0,"0"0"-82"16,0 0-58-16,0 0-30 16,0 0-67-16,0 0 5 15,0-9-10-15,0 21 2 16,0-1 2-16,0-2-4 0,0-6 5 16,0 0-5-16,0-3 1 15,17 0 26-15,-4 0 68 16,8 0-20-16,-4 0 3 15,-10-9-10-15,0-2-28 16,-7-3 4-16,0 2-27 16,0 4-12-16,0 2-5 15,0 3-2-15,0 3-17 16,-21 0-118-16,-3 5-96 16,11 29-111-16</inkml:trace>
  <inkml:trace contextRef="#ctx0" brushRef="#br0" timeOffset="2481">17849 12092 747 0,'0'0'161'0,"0"0"-86"15,0 0 32-15,0 0 28 16,0 0-56-16,0 0-42 15,-289 184-35-15,213-144-4 16,-6 0-87-16,3 0-390 16</inkml:trace>
  <inkml:trace contextRef="#ctx0" brushRef="#br0" timeOffset="1108">14091 11856 662 0,'0'0'259'16,"0"0"-91"-16,0 0-16 15,0 0-54-15,0 0-27 16,58-160-32-16,-27 149-28 16,-3 4 1-16,3 7-4 15,6 0-14-15,-2 18 6 16,3 13-1-16,-7 15-12 15,-18 9 11-15,1-2-2 16,-4 5 2-16,-10-13-21 0,0-10 12 16,0-15-20-16,0-8 11 15,0-10 16-15,0-2 0 16,0 0 4-16,7 0 21 16,0-20 1-16,7-23 5 15,10-3-15-15,3-5-8 16,4-4 22-16,0 7-25 15,-3 11 10-15,-11 11-9 16,-10 12 11-16,0 11-13 16,7 3 0-16,10 0-18 15,3 26 13-15,4 11-10 16,-3 8 8-16,2 7 1 0,-5-3-22 16,2-6 3-16,4-10-2 15,-3-9 2-15,2-10 25 16,1-11-19-16,-3-3 13 15,3 0 3-15,0-20 6 16,-11-12 3-16,1-8 13 16,-4-5 3-16,-10-12 17 15,-7-1-13-15,0 7-2 16,-14 5 7-16,-23 9-30 16,6 11 19-16,3 16-11 15,18 2-8-15,3 8 0 16,0 0-1-16,0 18-8 0,0 20 2 15,7 3 10-15,0 9-4 16,0-4 0 0,0-1-12-16,28-2 6 0,27-6-23 15,-4-17 18-15,15-8 10 16,-8-12-14-16,4 0 15 16,-10-3 0-16,-18-23 6 15,-3-8 7-15,-17-3 6 16,3-9 17-16,-10 3-2 15,-7 3-20-15,0 3 13 16,0 17-10-16,0 6-12 16,0 11 18-16,0 3-23 15,0 0-3-15,0 9-2 0,0 25-12 16,0 3 17 0,20 9 0-16,11-1 2 0,0-2-7 15,4-3 5-15,16-5-6 16,-6-9-21-16,0-4-51 15,-8-5-47-15,-16-11-85 16,-11-3-103-16,-10-3-415 16</inkml:trace>
  <inkml:trace contextRef="#ctx0" brushRef="#br0" timeOffset="1307">15662 11687 628 0,'0'0'176'0,"0"0"11"0,0 0-20 15,0 0-68 1,0 0-54-16,0 0-28 0,-45-46-17 16,32 75-6-16,-5 11 2 15,-2 11 8-15,-11 10 0 16,10 2-4-16,-3-4-2 16,10-1-8-16,7-15-239 15,7-9-260-15</inkml:trace>
  <inkml:trace contextRef="#ctx0" brushRef="#br0" timeOffset="1595">16054 11324 737 0,'0'0'202'0,"0"0"-11"0,0 0-21 15,0 0-70-15,0 0-45 16,0 0-55-16,0-20-8 16,0 66 6-16,0 20 4 15,0-1 4-15,0 10-5 16,0 8-1-16,0-6 6 16,0 3-2-16,0-9-4 15,0-14 2-15,0-13 1 16,7-17-6-16,10-9-88 0,4-12-84 15,-8-6-38-15,5 0-88 16</inkml:trace>
  <inkml:trace contextRef="#ctx0" brushRef="#br0" timeOffset="1784">15817 11621 462 0,'0'0'179'16,"0"0"-8"-16,0 0-62 15,0 0-53-15,0 0-53 16,0 0 0-16,237-15-1 16,-148 15-2-16,1 0-66 15,-18 8-302-15</inkml:trace>
  <inkml:trace contextRef="#ctx0" brushRef="#br0" timeOffset="62712">9153 10818 744 0,'0'0'313'15,"0"0"-202"-15,0 0 55 16,0 0-28-16,0 0-68 15,0 0-18-15,0-51-42 16,0 51-10-16,0 16 0 16,0 19 13-16,0 11-13 15,0 11 1-15,0 1 9 16,0 1 4-16,0 1-7 16,0-5-5-16,0-13 13 15,0-10-6-15,0-9-7 0,0-17-2 16,-7-4 0-1,7-2 14-15,0 0-12 0,0 0 31 16,0-15 25-16,-7-21-42 16,1-16-1-16,-12-13-13 15,18-12 7-15,0-12-11 16,0-9 2-16,0-1 0 16,18 13-4-16,9 26 2 15,-10 23 2-15,4 17 0 16,0 16-11-16,9 4 7 15,15 0-22-15,7 4 3 16,6 18 22-16,-6 13-25 0,-14 2 18 16,-1 0-2-1,-16 6-10-15,-4-6 16 0,-17 0-13 16,0-3-5-16,0-5 16 16,-44 3-33-16,-25-10-31 15,-3 1-30-15,3-9-34 16,17-2-61-16,25-12-86 15,27 0-149-15</inkml:trace>
  <inkml:trace contextRef="#ctx0" brushRef="#br0" timeOffset="63520">9693 10670 551 0,'0'0'201'0,"0"0"-27"15,0 0-53 1,0 0 16-16,0 0-57 0,0 0-37 15,38-29-8-15,-21 29-28 16,4 0-6-16,10 14-1 16,3 15 7-16,4 2-6 15,0 9-1-15,6 3 0 16,1-3 1-16,-17-3 8 16,2-12-8-16,-23-4-1 15,0-4-4-15,-7-11-4 16,0 3 3-16,-14-6-1 15,-23-3 2-15,-15 0-2 0,25 0-4 16,2 0 10 0,19-12 0-16,6-14 11 0,0-9-11 15,58-4 0-15,25-7-10 16,6-5 15-16,-17 5-5 16,-10 9 0-16,-28 9 8 15,-16 7 4-15,-18 1 14 16,0 3-8-16,0 0 15 15,0 2-21-15,-7 6 17 16,-10 4-20-16,10 2-4 16,0 3-10-16,0 0 4 15,-10 3-3-15,-4 26-6 16,7 11 15-16,-3 9-5 16,17 2 0-16,0-5 2 15,7-10-8-15,17-13 6 0,7-11 0 16,-10-6-4-16,3-6 12 15,3 0-8-15,4 0 6 16,-17-23-3-16,10-3 14 16,-10 0-11-16,0 0 17 15,-8 4 12-15,-6 2-25 16,7 9 20-16,4 5-10 16,-11 6-16-16,0 0 4 15,0 0-8-15,7 0-11 16,-7 20 7-16,6 11 4 15,8 6 0-15,3-3 0 16,4 1 6-16,-7-7-9 0,-7-8 3 16,10-11 0-1,-17-4-5-15,14-5 14 0,-14 0-9 16,13-1 8-16,11-27-3 16,-3-8 21-16,-4-4-11 15,4-3 7-15,-14 9 4 16,0 3-24-16,3 11 8 15,-10 8-10-15,0 6 7 16,0 6-14-16,0 0-3 16,0 0-50-16,7 0-33 15,13 0-146-15,25 12-15 16,0 5-213-16</inkml:trace>
  <inkml:trace contextRef="#ctx0" brushRef="#br0" timeOffset="63730">11065 10626 674 0,'0'0'127'0,"0"0"-2"16,0 0-54-16,0 0-59 15,0 0 4-15,0 0-9 16,237-5-14-16,-154 5 6 15,-25 0-179-15,-20 0-70 16,-17 0-316-16</inkml:trace>
  <inkml:trace contextRef="#ctx0" brushRef="#br0" timeOffset="63887">11065 10761 391 0,'0'0'158'16,"0"0"-42"-16,0 0-21 15,0 0-30-15,0 0 19 16,0 0-13-16,261 3-16 16,-171-3-46-16,-11-3-9 15,-4-3-7-15,-23 6-242 16</inkml:trace>
  <inkml:trace contextRef="#ctx0" brushRef="#br0" timeOffset="66100">13032 10646 681 0,'0'0'190'0,"0"0"-45"16,0 0 11-16,0 0-57 0,0 0-12 15,0 0-9-15,-45-142-52 16,35 138 20-16,3 4-41 16,0 0-2-16,-14 15-6 15,-10 16 1-15,0 10 2 16,4 4 0-16,3 4 6 16,17-1-9-16,7 1 3 15,0-12-7-15,52-5 2 16,6-15-9-16,11-12 7 15,13-5 0-15,15 0 12 16,-18-15-5-16,3-18 1 16,-23-2 2-16,-15-4 21 0,-13-4-10 15,-10 0 11-15,-14 3 14 16,3 2-33-16,-10 13 26 16,0 11-14-16,0 7-12 15,0 7 12-15,0 0-18 16,0 0-13-16,-17 15 3 15,3 20 10-15,0 10 2 16,14 1-2-16,0-3-6 16,0-3-2-16,28-9-4 15,10-8 10-15,6-12-3 16,1-5 2-16,7-6 3 16,-15 0 1-16,1-6 0 15,-10-19 10-15,-4-4-8 0,-10-8 10 16,-8 0 9-1,-6-3-20-15,0 6 19 0,0 2-11 16,0 15-7-16,0 3 16 16,0 11-19-16,0 3 0 15,0 0-4-15,0 0-7 16,0 25 6-16,0 16 5 16,0 5 0-16,0-1-9 15,0-3 2-15,0-1 3 16,7-13 2-16,17-5-10 15,4-8 12-15,-4-6 0 16,-10-9 1-16,17 0-4 0,-11 0 11 16,11-19-8-16,0-9 2 15,-3 0 11-15,-4-13-13 16,-17 2 0-16,6-4 4 16,-6 0 0-16,11 6-4 15,-12 9 0-15,1 10 0 16,-7 10 5-16,7 8-5 15,-7 0 0-15,14 0-20 16,10 8 19-16,3 18-13 16,4 6 8-16,14 2-1 15,-14 3-22-15,-3 3 20 16,3-6-2-16,-18-3 3 16,11-4 1-16,-17-11 5 15,7-1 2-15,-14-9-1 0,7-4 6 16,0-2-5-16,3 0 0 15,4 0 2-15,6-2 14 16,11-21-13-16,0 0 3 16,-3-6 15-16,-4-2-20 15,-3-1 12-15,3 1-5 16,-4-1-6-16,-6 4 7 16,3 5-7-16,-10 3-2 15,-7 6 6-15,7 5 2 16,-7 6-10-16,7 3 2 15,-7 0 0-15,0 0-9 16,0 0 0-16,7 0-5 16,0 9 3-16,10 14-7 0,-4 4 18 15,18 6-12-15,-10-4-4 16,10-1 14-16,-10-5-9 16,-4-3 11-16,-10-6-6 15,6-2 9-15,-6-4-3 16,-7-2 0-16,7-4 1 15,-7 1-7-15,11-3 10 16,-5 0-4-16,1 0 0 16,7 0 6-16,10 0-5 15,10-17 4-15,4-9-3 16,0-2 20-16,-17-3-7 16,10-7 5-16,-18-1 10 15,5-4-26-15,-18-1 13 0,0 10-8 16,0 9-9-16,0 7 11 15,-7 12-11-15,-4 6 0 16,5 0-2-16,-1 6-11 16,-7 26 13-16,7 12-9 15,-3 1 16-15,3-1-15 16,7 0 8-16,0-7-9 16,7-5 6-16,17-12-2 15,-4-6 4-15,5-8 1 16,2-6 0-16,4 0-4 15,7 0 10-15,0-12-6 16,-4-10 3-16,-3-1 6 0,0-3-3 16,-10 0-6-16,3 0 0 15,-4 8 4-15,-6 5-4 16,-4 8 0-16,4 5-1 16,-7 0-7-16,7 0 3 15,3 0 0-15,-3 18-4 16,-7 0 9-16,6 0-12 15,-2-7 12-15,2-2-5 16,-6-7 3-16,7 2-3 16,-7-4 5-16,10 0 0 15,11 0 1-15,2-6 1 16,1-14-1-16,-3-6 3 16,10 3 4-16,-14 3-6 0,-4 6-2 15,-13 2 0 1,-7 9 8-16,0 3-8 0,0 0 0 15,0 0-1-15,7 0-14 16,0 0 12-16,10 15 1 16,4-1 2-16,3-6-8 15,-3-4 8-15,3-1 0 16,3-3-1-16,4 0 12 16,0 0-11-16,-3-15 2 15,-4-16 1-15,-4-7 24 16,4-7-15-16,-10-12 5 15,-7-1 2-15,-7-1-16 0,0 4 9 16,0 12-12 0,-7 15 5-16,-17 8-11 0,10 14 3 15,1 6-3-15,-12 8 5 16,-2 32-10-16,-4 17 11 16,10 6 0-16,4 0-21 15,17-6 5-15,0-8-58 16,0-6-7-16,31-12-25 15,14-10-84-15,0-10-64 16,-18-8-114-16</inkml:trace>
  <inkml:trace contextRef="#ctx0" brushRef="#br0" timeOffset="66258">15927 10432 580 0,'0'0'174'0,"0"0"36"16,0 0-77-16,0 0-111 15,230-80-4-15,-116 72-12 16,-18 2-5-16,-17 6-2 16,-17 0-70-16,-21 0-274 15</inkml:trace>
  <inkml:trace contextRef="#ctx0" brushRef="#br0" timeOffset="66611">16831 10303 730 0,'0'0'219'0,"0"0"-41"16,0 0-52-16,0 0-50 16,0 0-36-16,0 0-40 15,-21-20 0-15,-3 20-2 16,4 14 6-16,6 4-4 15,7-1 0-15,-3 0-2 16,10-2-5-16,0-1-1 16,0-8-6-16,31-6 14 15,13 0 11-15,-13 0 33 16,4 0 11-16,-11-6-15 16,-17-6 5-16,0 4-31 15,-7 2 4-15,0 3-7 16,0 3-11-16,0 0-17 0,0 0-7 15,-38 0-50-15,3 23-53 16,-9 11-182-16,13 9-399 16</inkml:trace>
  <inkml:trace contextRef="#ctx0" brushRef="#br0" timeOffset="66827">16745 10761 797 0,'0'0'118'0,"0"0"12"0,0 0 35 15,0 0-76-15,0 0-24 16,0 0-15-16,-113 132-33 16,23-95-1-16,1-3-16 15,17-3-141-15,13-7-528 16</inkml:trace>
  <inkml:trace contextRef="#ctx0" brushRef="#br1" timeOffset="-228345">23319 2943 810 0,'0'0'180'0,"0"0"-15"16,0 0-50-16,0 0 17 15,0 0-55-15,0 0-36 16,0 0 35-16,-89-131-64 16,89 131 16-16,0 0-19 15,0 0 7-15,0 12-24 0,0 25 8 16,0 18 0-1,0 11 1-15,0 2 4 0,0 0-5 16,0-1 0 0,0-10 17-16,0-6-26 0,0-12 9 15,0-11 0-15,0-14-1 16,0-12 4-16,0-2-3 16,0 0 3-16,0 0 12 15,0-34-5-15,0-15-8 16,7-14 5-16,0-14 4 15,6-3-5-15,5-4-6 16,-5 22 0-16,1 14 12 16,-14 22-10-16,7 12-2 15,-7 8 0-15,0 6-10 16,0 0 10-16,10 0 0 0,4 0-2 16,7 28-6-16,10 12 5 15,6 12 3-15,8 5 0 16,0 1-10-16,6-4 11 15,-6-9-1-15,-10-7 0 16,-5-13 5-16,1-11-12 16,-10-10 7-16,3-4 0 15,-10 0-6-15,6-4 15 16,-2-27-9-16,-5-9 0 16,-6-9 18-16,0-13-18 15,3-7 0-15,-10 3 0 16,0 6-2-16,0 11 6 15,0 18-4-15,0 11 0 0,0 12 17 16,0 6-29-16,0 2 12 16,0 0-37-16,0 10-17 15,0 31-101-15,0 18 3 16,0 4-99-16,0-4-157 16</inkml:trace>
  <inkml:trace contextRef="#ctx0" brushRef="#br1" timeOffset="-227964">24014 3127 456 0,'0'0'270'0,"0"0"-105"16,0 0-39-16,0 0 31 16,0 0-66-16,0 0-42 15,-52-106 10-15,45 106-47 16,-13 0 1-16,3 15-13 15,-4 19 6-15,4 9-10 16,10 3 4-16,0 2 0 16,7-5-9-16,0-5 9 15,7-10-6-15,24-8 2 16,0-9 0-16,-4-11-2 16,-3 0 7-16,-3 0-1 15,3-15 26-15,-3-12-16 16,-14-8-10-16,10-1 18 15,-10-5-7-15,-7 4 10 0,0 5-21 16,0 6 0-16,0 12-11 16,0 9-3-16,0 5-52 15,0 0-22-15,-7 31-173 16,7 6 65-16,0 6-205 16</inkml:trace>
  <inkml:trace contextRef="#ctx0" brushRef="#br1" timeOffset="-227889">24014 3127 467 0</inkml:trace>
  <inkml:trace contextRef="#ctx0" brushRef="#br1" timeOffset="-227316">24014 3127 467 0,'275'103'207'0,"-275"-126"-20"0,0 3-57 16,0 0 7-16,0 3-65 0,-21 6-17 16,4 2 10-1,-4 3-56-15,-3 6 15 0,11 0-22 16,-8 0 16-16,-10 23-26 15,7 11 8-15,10 2 0 16,7 3-18-16,7-2 18 16,0-5-4-16,0-7 4 15,14-10-27-15,24-6 16 16,-7-9 6-16,14 0 5 16,-11-4 16-16,4-24-5 0,-7-3-10 15,-4-7 17 1,-10-11-18-16,-3-4 43 0,0-16-23 15,3-6-10-15,-3 4 29 16,-7 11-35-16,-7 17 16 16,0 20 14-16,0 9-33 15,0 8 37-15,0 6-38 16,0 0 14-16,0 2-29 16,-7 42 10-16,7 18 5 15,0 17 0-15,0-3 16 16,0-2-27-16,31-14 11 15,20-8 0-15,-6-15-20 16,14-14 11-16,-8-10 3 16,-13-9 0-16,0-4-9 15,-11 0 15-15,4 0 0 0,-10-22 0 16,-14-10 2 0,10-2 11-16,-17-4-13 0,0 4 5 15,0 8 9-15,-17 9 7 16,3 6-16-16,0 7 2 15,-3 4-11-15,3 0 4 16,1 24 0-16,-1 13-4 16,14 6 14-16,0-1-24 15,14 1 14-15,44-5 0 16,11-5-25-16,3-8 17 16,10-6-20-16,8-10-49 15,-18-9-176-15,-3 0-173 16</inkml:trace>
  <inkml:trace contextRef="#ctx0" brushRef="#br1" timeOffset="-226717">25950 3190 840 0,'0'0'197'16,"0"0"-68"-16,0 0 7 0,0 0-2 16,0 0-98-16,0 0 19 15,-52-66-55-15,45 95 3 16,0 23 3-16,-10 13 6 15,10 1-12-15,0 0 0 16,0-1 18-16,7-2-17 16,0-2-1-16,0-16 0 15,0-11-8-15,0-14 20 16,0-11-12-16,0-5 0 16,0-4 16-16,0 0 4 15,-6-23-3-15,-5-26-13 16,4-14 23-16,-6-9-17 0,13-11-9 15,0-9-1-15,0-5 11 16,0 0-15-16,0 9 4 16,0 11 0-16,0 19-6 15,7 21 16-15,-1 16-15 16,18 14 5-16,-3 7-35 16,24 0 31-16,6 11 4 15,1 24 0-15,-7 7-17 16,-7 4 11-16,-14 2 6 15,-18-5-3-15,-6-5-10 16,0-4 3-16,-17-3-10 16,-27-2-5-16,-8-6 22 15,0-3-70-15,8-3-38 0,16-3-51 16,28-8-109 0,0-6-96-16</inkml:trace>
  <inkml:trace contextRef="#ctx0" brushRef="#br1" timeOffset="-225810">26373 3001 469 0,'0'0'223'0,"0"0"-45"16,0 0-67-16,0 0 41 16,0 0-75-16,0 0-28 15,-31-108 18-15,31 108-63 0,0 0 9 16,0 0-13-16,0 23-23 15,13 14 21-15,25 9 2 16,7 0 0-16,6 2-11 16,1-5 23-16,10-6-12 15,-28-3 0-15,11-7 9 16,-28-8-11-16,-3-2 2 16,-14-8 0-16,0 0-9 15,0-4-26-15,-31-5 19 16,-3 0-11-16,-4 0-48 15,14 0 66-15,17-17 0 16,7-3 9-16,0-1-10 16,0-7-10-16,45-8 20 15,13-5 3-15,-6-1 9 16,3-4 1-16,-14 3-12 0,-3 0 17 16,-14 5 30-16,-17 7-20 15,0 3 33-15,-7 8-8 16,0 3-40-16,0 3 35 15,0 2-28-15,-7 3-20 16,0 4 10-16,-17 2 1 16,17 3-11-16,-7 0 0 15,-10 0-11-15,3 22-3 16,8 13 14-16,2 10 0 16,11 7-13-16,0 2 22 15,0-2-9-15,31-7 0 16,21-5-3-16,-7-8-9 0,-1-12 12 15,1-6 0-15,-14-8-8 16,-11-3 21-16,1-3-13 16,-11 0 0-16,-10 0 10 15,7-20 3-15,0-13-13 16,-7-15 1-16,0 0 21 16,0-3-13-16,0 5 8 15,0 6 10-15,0 12-27 16,0 10 42-16,0 10-36 15,0 8-1-15,0 0-5 16,0 0-14-16,14 26 14 16,3 16 0-16,-3 10 9 15,-7 8-18-15,7-1 9 16,-8 4 0-16,12-5-7 0,-12-4 21 16,1-13-14-16,7-10 0 15,-4-14 7-15,-3-9-23 16,0-8 16-16,7 0 0 15,0-10 20-15,10-31-11 16,-4-17 6-16,11-1-14 16,0-10 17-16,-10 4-11 15,3 7-7-15,-10 15 0 16,-7 12-5-16,-1 17 17 16,-6 10-20-16,0 4 8 15,0 9-123-15,0 26-199 16,0 4-98-16</inkml:trace>
  <inkml:trace contextRef="#ctx0" brushRef="#br1" timeOffset="-222097">26283 4380 687 0,'0'0'182'0,"0"0"-21"15,0 0-2-15,0 0-57 0,0 0-1 16,0 0-47-16,-51-66-27 16,51 66 15-16,0 0-33 15,-7 0-9-15,7 0 0 16,-7 29 3-16,-3 5-11 16,3 5 8-16,0 5 0 15,0 1-7-15,7-4 13 16,0-4-6-16,0-6 0 15,0-14 13-15,0-5-17 16,7-10 4-16,17-2 0 16,-4 0-12-16,1-6 24 15,10-16-8-15,-7-4-4 16,4 1 13-16,-4 1-8 0,-11 4-5 16,1 9 0-1,-14 5-5-15,7 4 10 0,10 2-5 16,-3 0 0-16,10 0-7 15,4 11-3-15,9 12 10 16,1 0 0-16,-3-3-14 16,2-3 8-16,-6-9-4 15,-3-2 5-15,-4-6-17 16,-10 0 22-16,10 0 0 16,-4-9 2-16,-13-17 8 15,4-2 5-15,-11-3-15 16,0-3 0-16,0 2 14 0,0 7-5 15,-18 5-9 1,5 5 1-16,-1 7 14 0,4 2-9 16,3 6-6-16,0 0 0 15,0 6-13-15,0 22 5 16,7 1 8-16,0 2 0 16,0-4-15-16,21 1 13 15,10-12 2-15,0-4 0 16,3-10-19-16,-3-2 9 15,7 0 8-15,-11 0 2 16,-10 0-1-16,-3-8 11 16,-7 0-10-16,0-4 0 15,-7 1 16-15,0 2-13 0,0 4-3 16,0 0 0 0,0 5 6-16,7 0-3 0,3 0-6 15,-3 0 1-15,21 0-14 16,2 16 9-16,8 4 7 15,7 0 0-15,0 0-6 16,-1 0 12-16,-9-3-6 16,9-5 0-16,-6-1 9 15,-7-2-23-15,-10-4-130 16,-14-2-112-16,-7-3-86 16</inkml:trace>
  <inkml:trace contextRef="#ctx0" brushRef="#br1" timeOffset="-221896">27253 4437 577 0,'0'0'199'15,"0"0"-65"-15,0 0-32 16,0 0 2-16,0 0-103 16,0 0-1-16,-35 20 0 15,18 20 5-15,-3 5-7 16,-4 1 2-16,10 0-11 15,7-7-53-15,7-4-206 16,0-9-321-16</inkml:trace>
  <inkml:trace contextRef="#ctx0" brushRef="#br1" timeOffset="-221475">27552 4248 214 0,'0'0'485'0,"0"0"-324"0,0 0-31 16,0 0 24-16,0 0-51 15,0 0-36-15,-24-85-22 16,24 85-40-16,0 16-5 16,-7 22 0-16,7 7 8 15,0 7-3-15,-7 2-5 16,7-2 0-16,0-3 0 0,0-7 17 15,0-7-17-15,0-7 0 16,14-8 8-16,0-9-25 16,3-5-5-16,-3-6-49 15,-1 0 36-15,-13 0-14 16,0-14 36-16,0-12 6 16,0 1-5-16,0-4-1 15,-27-3 11-15,-4 10 2 16,0-1-13-16,10 9 20 15,8 2-7-15,6 7 28 16,7 5-27-16,0 0 4 16,0 0-5-16,7 0-12 15,51 0-7-15,7 0-3 0,11-8-129 16,-18 1-131 0</inkml:trace>
  <inkml:trace contextRef="#ctx0" brushRef="#br1" timeOffset="-224057">23340 4394 706 0,'0'0'214'16,"0"0"-89"-16,0 0 23 15,0 0-22-15,0 0-47 16,0 0-2-16,0-31-60 15,0 31 7-15,0 2-17 16,0 33 14-16,0 13-10 16,-7 9-5-16,7 6-5 15,0-2 17-15,0-2-17 0,0-7-1 16,0-7 2-16,7-10 16 16,7-12-19-16,-4-14 1 15,-3-7 0-15,-7-2 5 16,0 0 4-16,7-2 0 15,-7-34 24-15,13-11-26 16,-6-14 23-16,-7-8-30 16,18-4 7-16,-12 1 2 15,1 15-7-15,-7 14-2 16,0 17 2-16,0 14 18 16,0 10-17-16,0 2-3 15,0 0 0-15,7 0-18 0,7 2 7 16,10 30 11-1,14 7-3-15,-4 7 19 0,11 1-18 16,0-1 2-16,6-3 0 16,4-9-18-16,-3-9 17 15,-18-7 1-15,4-10-2 16,-14-8 13-16,-10 0-15 16,0 0 4-16,3-8 0 15,-3-21 6-15,-1-11 1 16,-13-9-7-16,0-2 0 15,0-1 17-15,0 3-11 16,-7 10-6-16,-13 5 0 16,-4 14-9-16,10 9 12 15,7 4-3-15,-3 4 0 16,10 3-42-16,0 0-13 0,0 3-85 16,0 21-31-16,17 3 59 15,10 3-129-15,-2-7-6 16,5-1-165-16</inkml:trace>
  <inkml:trace contextRef="#ctx0" brushRef="#br1" timeOffset="-223663">24148 4574 319 0,'0'0'304'0,"0"0"-105"15,0 0-57-15,0 0 19 16,0 0-44-16,0 0-57 15,-14-60 19-15,14 57-38 16,0 3-29-16,-7 0 1 0,-3 0-13 16,3 11 0-16,0 19-8 15,7 1 20-15,-7 3-18 16,7-6 6-16,0-5 0 16,0-5-15-16,14-7 10 15,17-6 5-15,-10-5 0 16,10 0 7-16,-18 0 1 15,5-5-7-15,-5-15 4 16,-13-6 25-16,7-2-23 16,-7-4 38-16,0 7 3 15,0 1-48-15,-14 8 34 16,-10 7-34-16,-3 3 0 16,-4 6-11-16,0 0-2 0,17 3-54 15,-6 23-50-15,20 2-108 16,0 1-77-16,27-9-210 15</inkml:trace>
  <inkml:trace contextRef="#ctx0" brushRef="#br1" timeOffset="-223007">24681 4591 575 0,'0'0'213'0,"0"0"-38"16,0 0-23-1,0 0-40-15,0 0-2 0,0 0-80 16,-103-97 19-16,89 97-14 16,-3 0-24-16,3 0 4 15,7 0-15-15,0 0-7 16,-6 26-9-16,2 2 13 16,11 0 3-16,0 5 0 15,0-5-2-15,24-5-12 16,4-6 13-16,3-8-8 15,0-9-2-15,-11 0 10 16,4 0 1-16,-3-20 7 16,3-7 9-16,-10-3-2 15,0-5-14-15,-8-2 1 16,5-2 14-16,-11 6-4 0,0-1 7 16,0 3 4-16,0 2-15 15,0 9 21-15,0 6-28 16,-11 7 3-16,11 6-3 15,-6 1 6-15,6 0-6 16,-14 1 0-16,7 32-8 16,7 10 3-16,0 6 5 15,0-1 0-15,7-3-18 16,38-8 15-16,-1-8 3 16,8-9-1-16,6-11-17 15,-13-9 10-15,0 0 8 16,-14 0 0-16,-4-6 0 0,-3-14 10 15,-17-3-10-15,-7 0 2 16,0 0 17-16,0 3-14 16,-7 3-5-16,-17 0 0 15,-3 12 7-15,3-1 3 16,3 6-10-16,-3 0 0 16,10 0 3-16,0 25-13 15,14 4 10-15,0 2 0 16,21 1-15-16,44-3 13 15,25-7 2-15,30-10 0 16,-10-9-53-16,0-3-70 16,-21 0-157-16,-20 0-138 15</inkml:trace>
  <inkml:trace contextRef="#ctx0" brushRef="#br1" timeOffset="-225221">28078 3059 166 0,'0'0'368'0,"0"0"-277"16,0 0 18-16,0 0-22 15,0 0 13-15,0 0-40 16,-89-20-27-16,89 17 32 16,0 3-61-16,37 0 8 15,29-3 19-15,16 3-30 16,8-3 27-16,6-6 9 16,-17 3-25-16,-21-4 49 15,-2-6-37-15,-22 6 4 16,-17-5 20-16,-10 4-41 0,-7 0 41 15,0-6-9-15,0-1-32 16,-14-2 20-16,-17 0-27 16,-7 6 0-16,-6 0 2 15,6 3 16-15,4 5-18 16,9 0 0-16,12 0 4 16,13 6-7-16,0 0 3 15,0 0-4-15,13 0 0 16,32 6-3-16,14 17 7 15,3-3 0-15,-4 0 3 16,-6 1-8-16,-15 1 5 16,-2-2 0-16,-11 2-1 15,-17 3 13-15,-7 13-27 0,-21 5-119 16,-68 9-279-16</inkml:trace>
  <inkml:trace contextRef="#ctx0" brushRef="#br1" timeOffset="-182263">29041 2918 558 0,'0'0'184'0,"0"0"-62"15,0 0 1-15,0 0-19 16,0 0 5-16,0 0-25 15,0 0-3-15,-14-2 12 16,14-24-74-16,0-3 9 16,7 4-1-16,14-3-24 0,-8 7 21 15,11 4-23-15,-10 8 2 16,-7 5-2-16,3 4 4 16,-3 0-5-16,7 0 0 15,10 0-3-15,-3 4-11 16,-1 19 12-16,-3 5 2 15,-3 4-10-15,-7 3 10 16,0 2-1-16,3-5-2 16,-10-4-6-16,0-11-2 15,0-9 11-15,0-8 0 16,0 0-1-16,0 0 15 16,7 0-14-16,-7 0 17 0,14-8-15 15,0-21 12-15,10-2-14 16,3-2 0-16,11-2 1 15,-7 3 5-15,-4 7-7 16,-2 10 1-16,-12 6 0 16,4 7-4-16,-10 2 4 15,0 0-9-15,7 0-1 16,-7 19-7-16,10 13 17 16,-10 5-1-16,0 3-14 15,-7-2 10-15,0-4-45 16,0-9-38-16,7-7-6 15,-7-13-47-15,7-5-9 16,-1 0-31-16,19 0 3 0,-5-25-187 16</inkml:trace>
  <inkml:trace contextRef="#ctx0" brushRef="#br1" timeOffset="-181410">29790 2833 76 0,'0'0'330'16,"0"0"-143"-16,0 0-31 15,0 0-23-15,0 0-34 16,0 0 5-16,7-74-36 15,-7 74 4-15,0 0-25 16,0 0-29-16,0 0 1 16,0 0-19-16,-7 0-9 0,-3 25 7 15,3 13-3 1,7 5 5-16,0-4 0 0,0 0 6 16,0-6-11-16,0-8 5 15,17-7-3-15,4-12-2 16,17-6 7-16,0 0-2 15,-4-6 12-15,-3-20-11 16,0-3 17-16,-10-8-11 16,-8 3 6-16,11 0 26 15,-17 5-14-15,-7 11 13 16,0 10-1-16,0 2-22 16,0 4 9-16,0 2-24 15,0 0-4-15,0 0 0 16,0 14-13-16,0 15 17 15,0 7 0-15,0 5 3 0,0 1-9 16,14-3 6-16,17-6 0 16,0-10-6-16,3-8 4 15,-3-10 2-15,7-5 0 16,0 0 0-16,-4 0 5 16,-3-26-3-16,0-11 0 15,-3-11 12-15,-4-10-9 16,-4-7 4-16,-6-7 8 15,3 4-13-15,-17 5 22 16,0 9-12-16,0 10 4 16,0 17 15-16,0 9-31 15,0 8 14-15,0 8-16 0,0-1 7 16,-7 3-16 0,-3 0 5-16,-11 18-5 0,1 30 0 15,3 16 12-15,3 10-3 16,7 5 0-16,7-1 0 15,0-4-10-15,14-11 5 16,30-12 5-16,1-14-7 16,7-17-2-16,6-11 9 15,-6-9 0-15,10 0 1 16,-4-25 9-16,-13-16-10 16,-1-13 1-16,-9-12 16 15,-11-13-15-15,-3-8 15 16,-4 4-10-16,-17 7-1 15,0 12 5-15,0 19-8 16,0 16-3-16,0 15 6 0,-7 14 0 16,-17 0-12-16,-7 25 6 15,-10 32 0-15,-4 18-4 16,14 5 4-16,17 10 0 16,14-3-3-16,0-6 8 15,45-5-5-15,34-18 0 16,34-19-21-16,18-13 7 15,3-20-119-15,-44-6-252 16</inkml:trace>
  <inkml:trace contextRef="#ctx0" brushRef="#br1" timeOffset="-220909">28387 4356 840 0,'0'0'122'0,"0"0"-75"16,0 0 57-16,0 0-46 15,0 0 11-15,0 0-44 16,-27-27-16-16,34 27-18 16,44 0-13-16,22 0 22 15,16 0 16-15,0-4-6 16,-13-7 2-16,3-1-12 15,-17-5 4-15,-4-2 22 16,-20 1-20-16,-10 1 20 16,-11 3 37-16,-10 0-46 15,-7-4 30-15,0-2-16 16,0 0-31-16,-24 0 30 0,-4 1-24 16,-10 1-6-16,8 7 4 15,9 5 14-15,4 3-18 16,10 3 0-16,7 0 5 15,0 0-26-15,0 0 19 16,7 3 2-16,31 17-17 16,-1 3 30-16,15 3-13 15,0-1 0-15,-1 1 5 16,-6-6-12-16,-7 3 7 16,-7-3 0-16,-18-3-4 15,-13 6 16-15,0 6-26 16,-75 7-64-16,-15 5-216 0,-6 4-663 15</inkml:trace>
  <inkml:trace contextRef="#ctx0" brushRef="#br1" timeOffset="-175066">29515 4280 445 0,'0'0'183'0,"0"0"-58"16,0 0 38-16,0 0-45 16,0 0-19-16,0 0 13 15,0 0-42-15,0-14 11 16,0 10-8-16,0 1-49 16,-14-2 32-16,-3 2-35 0,4-2-1 15,-1 0 23-15,14-5-35 16,-11-2 17-16,11-2-21 15,0 0 6-15,0 2-20 16,0 4 10-16,0 5 0 16,0 3-10-16,0 0 10 15,0 0-4-15,25 9-6 16,5 17-4-16,-2 8 7 16,3 0-4-16,-17 3 5 15,10-6-3-15,-17-2 1 0,0-9 3 16,-7-8-2-1,6-3-14-15,-6-7 12 0,0-2 9 16,7 0 0-16,0 0 4 16,0 0 4-16,10-14-5 15,4-18-3-15,17-8 7 16,-7 3-5-16,-4 3-2 16,-3 5 0-16,-10 9 3 15,0 12 3-15,-4 4-6 16,-10 4 0-16,0 0-18 15,7 4 16-15,7 16-11 16,-1 9 13-16,11 1-13 16,-17 6 5-16,7-5 4 0,3-6-18 15,-10-5-51 1,0-7-33-16,0-3-50 0,7-7-28 16,10-3-37-16,-4 0-3 15,18-8-220-15</inkml:trace>
  <inkml:trace contextRef="#ctx0" brushRef="#br1" timeOffset="-174238">30151 4259 401 0,'0'0'194'15,"0"0"-55"-15,0 0 29 16,0 0-55-16,0 0-38 16,0 0 10-16,-7-76-35 15,7 72 0-15,0 4-6 16,-6 0-42-16,6 0-4 0,0 0 0 15,0 4-8-15,0 16 0 16,0 5 13-16,0 3-3 16,0-2 0-16,0-6-2 15,6 1-1-15,19-10-17 16,2-2 18-16,-3-7 2 16,4-2 6-16,-4 0 8 15,-4 0 0-15,4-2-12 16,-10-16 35-16,0-2 4 15,3-3-15-15,-3 3 23 16,-14 4-26-16,7 1 6 16,-7 3 10-16,0 10-33 15,0-2 9-15,0 4-15 16,0 0-8-16,0 0 1 16,7 9-13-16,-1 15 20 0,19 4 0 15,-5-2 0-15,11-3-7 16,7-7 1-16,-4-1 6 15,4-10-9-15,7-5 19 16,-14 0-10-16,-4 0 0 16,4-11 7-16,-17-18 1 15,10-8-8-15,-10-8 0 16,-7-9 15-16,-7-4-10 16,0 4-4-16,0 8 3 15,0 15 9-15,0 11-2 16,-14 11-11-16,7 6-3 15,0 3-1-15,-10 0-14 0,3 14 18 16,0 27-8-16,8 8 17 16,6 5-13-16,0 0 4 15,6-3 0-15,22-5-8 16,10-9-3-16,7-11-2 16,-8-6 12-16,8-11 2 15,0-9-4-15,-1 0 3 16,-9 0 0-16,-4-15 8 15,7-14 0-15,-18-8-3 16,-13-11 3-16,-7-9-6 16,0-4 32-16,0 2-28 15,0 10-5-15,-7 15 16 16,-13 16-10-16,13 10 8 0,0 8-15 16,7 0-1-1,-10 8-3-15,3 32-8 0,7 15 12 16,0 0-7-16,0 2 18 15,0-7-11-15,37-4 0 16,8-8 3-16,14-10-11 16,9-8 8-16,11-14-45 15,11-6-61-15,-14 0-292 16</inkml:trace>
  <inkml:trace contextRef="#ctx0" brushRef="#br1" timeOffset="-218316">23398 5938 360 0,'0'0'299'0,"0"0"-136"0,0 0-10 16,0 0-22-16,0 0-33 15,0 0-4-15,0-40-50 16,0 40 21-16,0 0-15 15,0 0-47-15,0 0 25 16,-6 23-28-16,6 22 0 16,0 15 15-16,-7 6-5 15,7-3-8-15,0-3-2 16,0-11 19-16,0-7-22 16,0-13 3-16,0-9 0 15,0-8-2-15,0-6 12 16,0-6-10-16,0 0 10 0,0 0 0 15,0-29 16-15,0-15-26 16,0-13 1-16,0-11 30 16,0-6-24-16,0 8-7 15,0 12 0-15,0 14 21 16,0 20-20-16,0 10-1 16,0 8 0-16,0 2-12 15,0 0 6-15,13 14 3 16,25 27-4-16,0 7 14 15,14 7-15-15,-1-7 8 16,8 1 0-16,3-10-3 16,-4-4 10-16,0-9-7 0,-13-12 0 15,-7-2 6 1,-11-10-10-16,-9-2 4 0,2 0 0 16,-13 0 3-16,10-20 8 15,-10-14-11-15,0-15 0 16,0-5 12-16,-7-6-11 15,0-3-1-15,0 3 0 16,0 11-2-16,0 10 14 16,-14 10-12-16,7 15 0 15,0 11 3-15,7 3-19 16,0 0-14-16,0 11-87 16,0 29-3-16,14 6-82 15,7 3-50-15,3-3-123 16</inkml:trace>
  <inkml:trace contextRef="#ctx0" brushRef="#br1" timeOffset="-217938">24258 6144 346 0,'0'0'254'0,"0"0"-93"15,0 0-9-15,0 0-62 16,0 0 20-16,0 0-42 15,-86-71-17-15,76 71 3 16,-11 0-54-16,14 13 9 16,-10 19-9-16,10 2 15 15,7 0-21-15,0-2 6 16,7-7-4-16,24-4-10 0,7-7 19 16,6-6-5-16,-16-4 0 15,10-4 12-15,-14 0-2 16,-4 0-9-16,-6-9 1 15,3-8 44-15,-10-9-34 16,-7-2 26-16,0-4-14 16,0 0-15-16,0 1 2 15,-7 2-11-15,-17 12 0 16,4 6-10-16,6 8-1 16,-3 3-43-16,10 3-63 15,0 31-172-15,7 5-89 16</inkml:trace>
  <inkml:trace contextRef="#ctx0" brushRef="#br1" timeOffset="-217260">24822 6138 671 0,'0'0'143'0,"0"0"17"15,0 0-49-15,0 0 7 16,0 0-39-16,0 0-54 16,-213-112 33-16,195 112-54 15,5 0 0-15,-8 18-8 0,4 19 9 16,3 6-5-16,14 3 0 16,0-6-5-16,0-3-9 15,38-12 8-15,7-11 6 16,6-8-7-16,-6-6 24 15,0 0-17-15,-11-8 3 16,4-24 8-16,-7-7 6 16,-11-14-17-16,-2-6 0 15,-5-4 23-15,-13-9-14 16,0 4 18-16,0 5-15 16,0 11-3-16,0 15 15 15,-6 15-16-15,-8 10-5 0,3 9 27 16,5 3-18-1,-1 0-16-15,0 29 4 0,7 20-1 16,0 19-15-16,0 6 16 16,7 7 0-16,44-10-6 15,1-8 17-15,-1-15-15 16,11-17 4-16,4-11-26 16,-15-16 8-16,1-4 13 15,-8 0 5-15,-13-9-9 16,-3-14 22-16,-21-6-13 15,-7-5 0-15,0 0 14 16,0-1-12-16,-14 7-2 0,-13 5 0 16,2 9 11-16,5 8-2 15,3 6 4-15,10 0-13 16,0 20-8-16,7 21-9 16,0 7 17-16,0 1 0 15,14-4-4-15,23-8 12 16,1-8-10-16,14-12 2 15,-1-9-44-15,15-8-7 16,9 0-118-16,1-10-63 16,-4-22-137-16</inkml:trace>
  <inkml:trace contextRef="#ctx0" brushRef="#br1" timeOffset="-215694">26424 5909 604 0,'0'0'239'15,"0"0"-121"-15,0 0 27 16,0 0-10-16,0 0-63 16,0 0 12-16,-45-86-36 15,32 84-40-15,2 2 9 16,-9 0-13-16,-1 8-4 16,-17 27 0-16,7 7 0 15,11 13-1-15,13 4 1 0,7 2 0 16,0-7-10-16,20-5 10 15,18-15-5-15,14-9 1 16,6-12-14-16,11-13 18 16,-10 0 0-16,-1-4 1 15,-13-21 8-15,-7-1-5 16,-11-3-4-16,-3-3 10 16,-10-1 1-16,-7-5 3 15,-7 4 3-15,0 5-7 16,0 4 49-16,-14 10-41 15,0 7 2-15,14 5-6 16,0 3 2-16,0 0-28 16,0 0 12-16,0 23-3 15,0 9-11-15,0 4 15 16,14 1-1-16,0-5 0 0,10-1 10 16,3-7-16-16,4-10 6 15,0-6 0-15,4-5-7 16,2-3 14-16,1 0-7 15,-7-14 0-15,-3-10 19 16,-11-3-13-16,-3-8-6 16,-14-5 1-16,0 0 3 15,0 0 4-15,0 8-8 16,0 12 4-16,0 8 13 16,0 7-1-16,-7 5-16 15,7 0 5-15,0 0-17 16,0 0 8-16,-7 17 4 0,7 15-6 15,0 8 21 1,0 3-18-16,0-6 3 0,0-3 0 16,20-5-12-16,11-10 13 15,-10-1-1-15,10-9 0 16,-10-9 6-16,-8 0-6 16,11 0 0-16,-10-6 0 15,10-20 0-15,-3-5 4 16,-7-7-4-16,3 1 0 15,-10-3 14-15,0 9-18 16,-7 5 4-16,6 6 0 16,-6 9-7-16,0 4 13 15,0 7-6-15,0 0 0 0,7 0 0 16,4 0-13 0,9 0 13-16,-6 12 0 0,17 3-7 15,-10-1 12-15,10 3-5 16,-7 0 0-16,-11 3 8 15,8 0-13-15,-14 9 5 16,10-1 0-16,-17 2-18 16,0 1 17-16,0-5 1 15,7-1 0-15,-7-5 13 16,7-8-22-16,0-1 9 16,0-8 0-16,3-3-13 15,-3 0 22-15,7 0-9 16,17-18 0-16,-4-19 18 15,4-5-18-15,0-10 0 0,-10 2 0 16,-8 0-7-16,4 10 15 16,-17 6-8-16,0 11 0 15,0 6 11-15,0 8-12 16,0 4 1-16,0 5 0 16,0 0-16-16,0 0 13 15,0 0 3-15,0 11-4 16,0 12 5-16,7-3-9 15,0 0 8-15,14-3-14 16,-4-6 4-16,11-2-14 16,3 0 23-16,6-7-4 15,1 4 3-15,-10 0-6 16,-15 0 8-16,11 2 0 0,-10 0-16 16,3 7 14-1,-10 8 2-15,-7 2 0 0,0 7 10 16,0-1-19-16,7-5 9 15,0-3 0-15,0-3-7 16,7-8 12-16,3-4-5 16,4-5 0-16,9-3 12 15,-2 0-16-15,17 0 4 16,10-20 0-16,-4-9-11 16,1-5 10-16,-7-3-108 15,-25 2-189-15,-13 10-206 16</inkml:trace>
  <inkml:trace contextRef="#ctx0" brushRef="#br1" timeOffset="-215140">28714 5943 831 0,'0'0'117'0,"0"0"31"16,0 0-56-16,0 0 1 16,0 0-26-16,0 0-57 15,-31-14 14-15,31 14-24 16,31-2 0-16,21-2-1 15,6-4 13-15,11-4-10 16,3-2 3-16,-3 0 8 16,-18 3 4-16,-13-4-11 15,-17 4-4-15,-7 2 46 16,-4 1-42-16,-10-1 23 16,0-2 15-16,0-3-32 15,0-10 30-15,-31 4-42 0,-7 1 2 16,0 4 1-1,11 3 5-15,-4 7-8 0,10 5 0 16,21 0 13-16,0 0-26 16,0 0 13-16,0 0-8 15,21 0-6-15,31 8 10 16,6 6 4-16,4 4 0 16,-4-1 16-16,-6 2-21 15,-7 9 5-15,-14-3 0 16,-25 12-10-16,-6 8 24 15,-24 7-14-15,-48 11 0 16,-24-3-72-16,6-3-267 0</inkml:trace>
  <inkml:trace contextRef="#ctx0" brushRef="#br1" timeOffset="-192181">29773 6306 545 0,'0'0'335'0,"0"0"-202"15,0 0 0-15,0 0-9 16,0 0-27-16,0 0-50 16,0 0 8-16,31-16-19 15,7-2-9-15,7-11 35 0,13-7-39 16,0-14 17-16,11-12-11 15,-3-7-21-15,-15-10 20 16,-13-8-21-16,-10 2-3 16,-11 5 12-16,-17 6-9 15,0 17-4-15,0 15-1 16,0 24 6-16,-17 10-7 16,-11 8-1-16,-3 0 0 15,-14 24-10-15,1 28 6 16,-1 13 4-16,17 12 0 15,4 5 6-15,24 0-9 16,0-2 3-16,0-6 0 16,18-11-2-16,9-12 7 15,-3-11-5-15,4-13 0 16,-4-13 4-16,-11-8-6 16,1-6 2-16,10 0 0 0,-3 0 2 15,10-26 7-15,7-11-9 16,-4-9 0-16,11 5 7 15,-7 10-15-15,-7 17 8 16,-18 11 0-16,11 3-6 16,-3 0-7-16,10 20 11 15,-10 14-1-15,3 7-1 16,3-5-6-16,-10-4 10 16,11-7 0-16,-14-10-7 15,10-6 12-15,7-7-5 16,-18-2 0-16,8 0 3 0,10-2 4 15,0-27-7-15,-4-8 0 16,4-9 3-16,-3 0 3 16,-4-8-6-16,-10 3 0 15,-7 5 8-15,-7 9-9 16,0 11 1-16,0 11 0 16,0 10-1-16,0 5 0 15,-14 0-2-15,7 3 1 16,-17 32-6-16,17 13-1 15,0 9 9-15,7 5 0 16,0-1-6-16,0-10 11 16,38-10-5-16,0-11 0 15,6-15 6-15,1-9-7 0,0-6 1 16,-4 0 0 0,4-17 5-16,-1-12 3 0,8-5-8 15,3-6 0-15,-14-1 4 16,4 13-6-16,-14 5 2 15,-17 15 0-15,-7 6-1 16,3 2-2-16,-3 0 3 16,-7 0-5-16,7 13-1 15,6 7-4-15,-13-6 10 16,7-5 0-16,4-6-6 16,-4-3 8-16,-7 0-2 15,0 0 0-15,0 0 5 16,0-6 3-16,0-14-6 0,0-3-2 15,0-3 0-15,0 0 4 16,0 4-4-16,-18 10 0 16,5 1 8-16,-1 11-25 15,-3 0 17-15,3 0-3 16,-14 6-4-16,4 25-1 16,-7 6 8-16,18 9 0 15,-1 0 2-15,14 3-4 16,0-6 2-16,0-7 0 15,27-11-4-15,4-9 7 16,7-8-4-16,-10-8 1 16,9 0 0-16,-6 0 8 15,-10-14-8-15,3-14 0 16,-10-7 2-16,0-2 8 0,3-1-10 16,-10 5 0-16,-7 9 3 15,0 10 0-15,0 8-3 16,0 6 0-16,0 0-8 15,0 0-6-15,7 29 14 16,17 4 0-16,-4 8 0 16,11-6-4-16,-3-9 5 15,3-7-1-15,-4-7 0 16,-3-10 6-16,-3-2-6 16,10 0 0-16,0 0 3 15,3-14 2-15,4-10-4 16,0-3-1-16,0-4 0 0,-11-1 12 15,11 1-12-15,-14 7 0 16,-3 10 0-16,-8 12-10 16,-2 2 10-16,-4 0-7 15,-1 8 2-15,8 18-1 16,-14 3 6-16,0-4 0 16,0-2 0-16,0-6-4 15,0-9 4-15,0-4 0 16,7-4 0-16,-7 0 11 15,0 0-9-15,0 0 5 16,0-12-4-16,0-8-2 16,0-3-1-16,0 2 0 15,-7 5 4-15,-7 8 4 0,1 4-14 16,-11 4 6 0,3 0-3-16,-3 18-9 0,3 16 8 15,-3 9 4-15,10 2-7 16,8-4 11-16,6-10-4 15,0-5 0-15,0-12 2 16,20-6-8-16,11-8 6 16,-3 0 0-16,16-2-6 15,1-32 16-15,0-9-8 16,-1-8-2-16,-6-10 6 16,-7-8 7-16,-17-8-11 15,-14 0-1-15,0 6 10 16,0 14-4-16,-31 17 1 15,4 20 3-15,9 11-11 0,5 9 7 16,-1 0-7-16,-10 37-6 16,10 29-1-16,7 14 8 15,7 5-1-15,0-4 0 16,52-16 1-16,13-10-9 16,4-18 8-16,-4-11-18 15,-13-12-38-15,-21-14-116 16,-31 0-188-16</inkml:trace>
  <inkml:trace contextRef="#ctx0" brushRef="#br0" timeOffset="-159727">6299 6472 496 0,'0'0'285'15,"0"0"-100"-15,0 0-9 16,0 0-48-16,0 0-3 15,0 0-41-15,45-34-33 16,-45 28 10-16,0-2-29 16,0 2-7-16,0-2-1 15,-7 1-14-15,-17 5-10 16,-10-1 0-16,-4 3 3 16,0 0-14-16,-14 0 11 15,15 12 0-15,-1 4-4 16,10 2 9-16,4 5-5 0,17-3 0 15,7 0-1-15,0 2-8 16,7 4 2-16,38 3 5 16,7 4-8-16,9 3 13 15,-2-2-3-15,6-3 0 16,-13-1 4-16,-1-5-6 16,-20-8 2-16,-24-3 0 15,-7 1-2-15,0 1-5 16,0 2 6-16,-27 1 0 15,-18 0 1-15,-7-9 4 16,-10-4-3-16,18-4-1 16,9-2 4-16,4 0 6 0,25 0-10 15,6 0 0 1,0 0 7-16,0 0-15 0,0 0 3 16,0 0-3-16,6 0 1 15,15 0-7-15,10 7 10 16,0 7 3-16,-4 6 1 15,4 3-8-15,-10 10 8 16,-11 8 0-16,-10 7-8 16,0 7 3-16,0 5 5 15,-24 0 0-15,-14 6 1 16,18-1 2-16,-4-4-3 16,17-2 0-16,7-7-3 15,0-10 11-15,17-10-8 0,17-11 5 16,4-13 0-1,7-5 12-15,0-3-9 0,-7 0 9 16,-1 0 13-16,-9-8-29 16,-4-7 11-16,-17 6-12 15,-7 7-1-15,-31 2-69 16,-41 8-324-16</inkml:trace>
  <inkml:trace contextRef="#ctx0" brushRef="#br0" timeOffset="-141810">8510 8165 480 0,'0'0'241'15,"0"0"-97"-15,0 0 16 16,0 0-48-16,0 0 4 16,0 0-50-16,0 0 5 15,-10-14-3-15,3-6-52 16,7-4 29-16,0 0-14 15,0-5-18-15,0 3 21 0,0 0-32 16,17 10-1-16,-3 1-1 16,0 2 8-16,-1 12-8 15,18 1 0-15,0 0 2 16,-3 0-10-16,10 14 8 16,0 11 0-16,-11 4-2 15,-3 5-2-15,-3 6-1 16,-4 0 5-16,-17-3-4 15,7-5-4-15,-7-12-5 16,0-9 2-16,0-8 5 16,0-3 12-16,0 0-4 15,0-3 3-15,14-26 3 16,3-11-5-16,3-8-3 0,11-6 0 16,4 0-3-16,-4 2 10 15,0 9-7-15,-11 14 0 16,-13 15 4-16,-7 6-16 15,7 8 11-15,10 0-14 16,-3 26 14-16,7 19-2 16,3 3 3-16,-11 1 0 15,5 3 2-15,-12-7-12 16,1-2 1-16,7-5-42 16,3-7-14-16,-10-5-68 15,7-6-46-15,7-8-55 16,-4-12-156-16</inkml:trace>
  <inkml:trace contextRef="#ctx0" brushRef="#br0" timeOffset="-141215">9397 8079 407 0,'0'0'215'0,"0"0"-112"16,0 0-10-16,0 0-55 15,0 0-15-15,0 0 28 16,69-6-28-16,-35 6 21 16,11 0-1-16,-7 0-19 15,0-3 24-15,-11-8-16 16,-3-4 2-16,-17 1 23 16,0-5-28-16,-7 1 17 0,0-4-12 15,0 4-18-15,-14 4 17 16,-17 3-30-16,-3 8 5 15,-4 3 2-15,-6 0-3 16,6 0-7-16,7 14 0 16,3 12 4-16,14 0-9 15,14 5 5-15,0-3 0 16,0 5-5-16,14-3 0 16,31-1 5-16,7-6 0 15,6-9-3-15,0-8-7 16,4-6 7-16,-17 0 3 15,-4 0 5-15,-10-6 8 16,-7-14-10-16,-10 0 4 0,-7-2-6 16,0-2 24-1,-7 1-12-15,0-3 9 0,0 7 12 16,0 5-32-16,0 2 19 16,0 12-17-16,0 0 3 15,0 0-14-15,7 3-5 16,17 23 12-16,14 11-2 15,-4 5 12-15,18 2-10 16,-8-5 0-16,8-1 1 16,3-4-11-16,-4-11-7 15,-6-3-26-15,-11-5-55 16,-9-7-76-16,-12-8-65 0,-13 0-122 16</inkml:trace>
  <inkml:trace contextRef="#ctx0" brushRef="#br0" timeOffset="-140994">10288 8014 562 0,'0'0'184'0,"0"0"-14"0,0 0-43 16,0 0 6-16,0 0-43 16,0 0-54-16,-59-52-12 15,35 63-19-15,4 27 3 16,-11 5 18-16,0 8-23 15,3 0 6-15,-3 7-9 16,11-1-9-16,13-8-73 0,7-7-123 16,0-11-118-16</inkml:trace>
  <inkml:trace contextRef="#ctx0" brushRef="#br0" timeOffset="-140713">10642 7765 709 0,'0'0'193'0,"0"0"-23"15,0 0-28-15,0 0-2 16,0 0-65-16,0 0-39 16,-89-135-14-16,89 144-22 0,0 31 0 15,0 17 11-15,0 6-2 16,10 6 0-16,-10 5-9 15,7-2 3-15,7-3-5 16,-1-10 2-16,11-7 0 16,-10-13 0-16,3-10-62 15,4-9-99-15,-14-14-42 16,0-6-20-16,-7 0-10 16,0 0-136-16</inkml:trace>
  <inkml:trace contextRef="#ctx0" brushRef="#br0" timeOffset="-140552">10563 8174 67 0,'0'0'308'0,"0"0"-131"16,0 0-12-16,0 0-52 0,0 0-2 16,0 0-33-16,-127-95-18 15,158 86-25-15,27-4-13 16,31-5 20-16,1 1-26 16,13-1-11-16,7 10-5 15,-14-1-102-15,-6 8-271 16</inkml:trace>
  <inkml:trace contextRef="#ctx0" brushRef="#br0" timeOffset="-140183">11405 7879 562 0,'0'0'236'16,"0"0"-125"-16,0 0 31 15,0 0-45-15,0 0-23 16,0 0-9-16,-7-26-45 0,52 18 9 16,14-4-4-16,23 0-20 15,1 4 15-15,6-3-17 16,-17 8-1-16,-20 3-2 16,-21 0-24-16,-24 0-123 15,-7 6-16-15,-21 20-31 16,-41 4-344-16</inkml:trace>
  <inkml:trace contextRef="#ctx0" brushRef="#br0" timeOffset="-140020">11405 7879 513 0,'-20'186'160'16,"20"-181"-46"-16,13-2-17 0,56-1-51 15,21-2-8-15,13 0 10 16,14 0-18-16,10 0-7 15,-17 0-23-15,-28 0-86 16,-23 0-640-16</inkml:trace>
  <inkml:trace contextRef="#ctx0" brushRef="#br0" timeOffset="-137826">13083 7936 459 0,'0'0'402'16,"0"0"-250"-16,0 0-28 15,0 0 7-15,0 0-21 16,-113-157-66-16,85 148 5 16,-10 7-40-16,8 2 8 15,2 0-17-15,-3 14 6 16,10 20-6-16,-3 9 0 16,11 2 0-16,13 4-11 15,0 0 11-15,6 3-6 16,39-7 2-16,21-2-14 15,2-15 17-15,11-10-16 16,-3-16 17-16,-11-2-5 0,4 0 10 16,-17-25-2-16,-15-7 8 15,-9-2-7-15,-4-8 14 16,-17-1-1-16,0 0-10 16,-7 2 23-16,0 7-24 15,0 8 11-15,0 9 7 16,-7 9-20-16,0 2 10 15,0 6-14-15,-3 0-5 16,3 8-1-16,7 27 3 16,0 2 3-16,0 9 0 15,0 0-8-15,24 0 1 16,4-4 5-16,9-8-4 16,-6-5-3-16,-3-15-10 15,3-8 15-15,0-6 1 0,-11 0 6 16,1-14 7-16,3-18-10 15,-10-3 2-15,-7-4 19 16,3-4-19-16,-10 0 16 16,0 0-1-16,0 6-14 15,0 9 19-15,0 11-18 16,0 9-1-16,-10 8 3 16,3 0-6-16,7 0 0 15,-14 33-8-15,14 10 19 16,0 5-16-16,0-1 5 15,7-2-1-15,31-3-14 0,-7-4 12 16,3-12 2-16,4-3-4 16,-7-12-10-16,-4-8 9 15,4-3 5-15,-10 0 1 16,3-14 11-16,-10-9-5 16,0-9-1-16,-4-2 2 15,-10-6-1-15,0-5 7 16,0-2-13-16,0 2 0 15,0 5-2-15,7 3 6 16,13 11-4-16,4 6 0 16,4 9-23-16,17 11 21 15,-1 0-4-15,1 0 0 16,0 8-2-16,-14 15-1 0,-11 9 1 16,-13 4 6-1,10 2-17-15,-17-1 12 0,14 0-1 16,-7 3 7-16,0-6-10 15,10-2 0-15,-3-4 11 16,6-7-1-16,-9-10-3 16,3-8-7-16,-8-3 10 15,8 0 1-15,3-14 16 16,11-18-14-16,-4-7 24 16,3-8-3-16,-3-2-14 15,-10-5 26-15,10-3-33 16,-3 2 5-16,3 4-4 15,-10 11 3-15,0 15-6 16,-8 6 0-16,1 14 11 0,-7 3-27 16,11 2 16-1,-5 0-21-15,15 0 19 0,10 23-19 16,-10 5 15-16,10 4 2 16,-18-4-26-16,5 1 26 15,-5 3-17-15,8-4 11 16,-4 1 2-16,-3-7-8 15,0 1 12-15,-7-5 1 16,3 2 2-16,4-3-10 16,-1 0 11-16,11 0 0 15,-10-2-9-15,7-7 6 16,3 0-3-16,7-8-11 16,-4 0 17-16,4 0-1 0,-3-5 3 15,3-24 4-15,0-6 26 16,-11-4-20-16,-6-4 23 15,-4-6-3-15,-10 3-20 16,0-2 24-16,0 2-19 16,0 4-13-16,0-2 10 15,-17 10 0-15,-3 14-14 16,6 9 0-16,-3 11 5 16,10 0-16-16,-14 22 5 15,-3 24 6-15,10 11-5 16,-3 4 13-16,17-4-8 15,0-3 0-15,0-8-28 0,24-6 27 16,14-9-30 0,7-8 12-16,-11-12 19 0,11-7-4 15,-7-4 4-15,-1 0 0 16,-6-6 3-16,-3-20 7 16,3-3-9-16,-11-5 1 15,-2-3 23-15,2 3-22 16,4 2 13-16,-10 12-13 15,-7 6 7-15,7 5-20 16,-7 9 10-16,10 0-6 16,-3 6-8-16,-8 20 9 15,1 0 5-15,-7-1-1 16,0-2 8-16,0-3-8 16,11-3 1-16,-11-8 0 15,6-3-5-15,-6-4 4 0,7-2 1 16,7 0 1-16,0 0 4 15,10-23 7-15,7 1-12 16,-11-4 0-16,1 5 1 16,-4 5 5-16,-10 7-6 15,7 4 0-15,-7 5-6 16,10 0 0-16,-3 0-4 16,10 20 5-16,-4 5 0 15,11 1-19-15,-3 0 18 16,10-7-7-16,-7-8-1 15,-4-4 4-15,11-7 7 16,-14 0 3-16,4-18 18 0,3-21-15 16,-4-13 44-16,-3-11 1 15,-17-11-27-15,-7-9 29 16,0-12-27-16,0 4-4 16,0 10 14-16,-21 17-33 15,-3 20 21-15,11 22-14 16,6 13 1-16,-4 9-12 15,4 5 4-15,1 44-5 16,6 23-9-16,-7 8 23 16,7 3-9-16,0-5 0 15,0-10-33-15,0-5-8 16,0-6-66-16,13-9-37 16,32-11-86-16,-7-13-124 0,-7-16-448 15</inkml:trace>
  <inkml:trace contextRef="#ctx0" brushRef="#br0" timeOffset="-137664">16047 7681 583 0,'0'0'196'0,"0"0"-37"16,0 0-62-16,0 0-50 15,0 0-43-15,0 0-2 16,186-40-2-16,-97 40-48 15,-17 0-238-15</inkml:trace>
  <inkml:trace contextRef="#ctx0" brushRef="#br0" timeOffset="-137092">16965 7967 485 0,'0'0'291'0,"0"0"-96"16,0 0-20-16,0 0-44 15,0 0-9-15,0 0-65 16,7-63-19-16,-7 63-5 0,0 0-29 15,0 0-4 1,0 0 0-16,0 12 0 0,0 11-6 16,0-4 6-16,0 2 0 15,0-7-7-15,17-5 6 16,11-7 1-16,-4-2 4 16,3 0 1-16,-3-5 31 15,-3-18-6-15,-14-2 7 16,3-4 10-16,-10 3-44 15,0 6 23-15,0 3-25 16,0 3 7-16,-24 8-11 16,4 6 3-16,-11 0-5 15,0 0 2-15,3 29-74 16,-3 5-46-16,17 3-155 16,8 0-251-16</inkml:trace>
  <inkml:trace contextRef="#ctx0" brushRef="#br0" timeOffset="-136222">17374 7736 860 0,'0'0'200'15,"0"0"-21"-15,0 0-8 16,0 0-85-16,0 0-22 15,0 0-34-15,-17-117-25 0,17 117-10 16,0 22 2 0,0 16 3-16,0 2 2 0,0 6 7 15,0 2-9-15,0-5 0 16,0-3 5-16,0-8-8 16,0-13 3-16,0-8 0 15,0-7-7-15,0-4 17 16,10 0-10-16,-3-11 0 15,14-21 11-15,3-5-6 16,4-2-5-16,9-5 0 16,1 4 3-16,-10 11 9 15,-4 4-12-15,-10 11 0 16,10 8 0-16,-11 6-13 0,1 0 6 16,10 9 7-1,-3 16-7-15,3 4 1 0,-10-1 3 16,10-5-1-16,-4-3-16 15,1-3 16-15,-4-6-19 16,11-7 7-16,3-4 8 16,0 0 14-16,-11-6-6 15,4-20 2-15,-10-5 4 16,-7-7 22-16,-7-7-20 16,0-7 12-16,0-2 20 15,-21 2-40-15,-10 10 30 16,7 13-17-16,4 15-9 15,6 10 10-15,14 4-14 16,-17 18-7-16,10 27 4 0,-14 13 1 16,14-1 2-16,-3 1 0 15,10-10 6-15,0-5-22 16,38-9 14-16,31-10-19 16,20-8 21-16,7-16-23 15,7 0 23-15,-13 0 0 16,-18-28 3-16,-20-7-1 15,-8-5 4-15,-30-6-6 16,3-2 29-16,-17 1-25 16,0 5 21-16,0 8-14 15,-17 16-5-15,3 10 18 16,14 8-24-16,-7 0 1 16,7 3-7-16,0 20 4 15,0 11 2-15,0 1 0 16,0-2 6-16,0 5-12 0,21-1 6 15,10-3 0-15,21 4-4 16,6-7 0-16,11-5 0 16,13-6-26-16,-3-15-58 15,-10-2-27-15,-17-3-124 16,-32 0-53-16,-20 0-172 16</inkml:trace>
  <inkml:trace contextRef="#ctx0" brushRef="#br0" timeOffset="-136011">18708 7519 518 0,'0'0'213'0,"0"0"-60"0,0 0 9 15,0 0-59-15,0 0-47 16,0 0-4-16,-17-37-51 16,10 65 31-16,0 9 3 15,7 13-13-15,-13 0 22 16,-1 10-42-16,-24 3 3 15,-7 3-5-15,1 0-28 16,-1-1-147-16,14-7-201 16</inkml:trace>
  <inkml:trace contextRef="#ctx0" brushRef="#br0" timeOffset="-135510">19413 7059 753 0,'0'0'260'0,"0"0"-71"15,0 0 13-15,0 0-93 16,0 0-41-16,0 0-7 0,0-43-61 15,0 49 4 1,0 33-4-16,0 15 0 0,0 18 9 16,0 8-9-16,0 12 0 15,0-3 6-15,0-10-1 16,0-7-5-16,0-12 0 16,0-12 9-16,7-11-21 15,14-13 12-15,-4-10-40 16,4-14-11-16,-14 0-37 15,-1 0 39-15,1-26-5 16,-7-11-17-16,0-9 56 16,-27-3-16-16,-25-2 3 15,-23 5 7-15,-8 6-4 16,4 9 25-16,3 11 0 16,38 6 1-16,18 5 0 0,20 9-1 15,45 0-7-15,51 0-3 16,31 0 10-16,4 0 14 15,-11 0-14-15,-31 6-1 16,-30 2-9-16,-21 1-177 16,-25 5-156-16</inkml:trace>
  <inkml:trace contextRef="#ctx0" brushRef="#br0" timeOffset="-135069">20287 7427 581 0,'0'0'265'15,"0"0"-126"-15,0 0 10 16,0 0-53-16,0 0-45 16,0 0-32-16,-104-46-8 15,87 70-8-15,-3 1-3 16,13-2 4-16,7-3-11 16,0-6 7-16,0-5 0 15,0-7-5-15,0-2 12 0,20 0-7 16,18 0 47-16,0-5-9 15,0-12 24-15,-17-1-32 16,3 2 3-16,-18-4 18 16,1 5-37-16,-7 1 12 15,0 8-26-15,0 6-19 16,-37 0 12-16,-1 8-91 16,-7 33-67-16,17 5-56 15,4 11-165-15</inkml:trace>
  <inkml:trace contextRef="#ctx0" brushRef="#br0" timeOffset="-134864">20376 7977 873 0,'0'0'174'15,"0"0"-12"-15,0 0-19 16,0 0-73-16,0 0-9 15,0 0-36-15,-268 85 4 16,178-16 7-16,1 8-36 16,-7-3 18-16,-7 0-18 15,13-2-29-15,-6-6-245 16</inkml:trace>
  <inkml:trace contextRef="#ctx0" brushRef="#br0" timeOffset="-90811">8723 9435 500 0,'0'0'248'15,"0"0"-87"-15,0 0-36 0,0 0-3 16,0 0-36-16,0 0-24 15,0-69-20-15,0 69 2 16,0 0-22-16,-6 0-5 16,-8 0-16-16,-17 0 2 15,0 20-1-15,3 9-2 16,11 7 0-16,-3 5-4 16,20 1 4-16,0 7 0 15,0-4 0-15,30 1 0 16,29-9-4-16,13-5-9 15,4-18-21-15,6-8 18 16,-9-6 4-16,-5 0 12 0,-16-4 3 16,-18-21-2-16,-3-6 14 15,-7-10 4-15,-10-1 8 16,0-9 18-16,-14-1-23 16,0 7-1-16,0 8-5 15,0 11-6-15,0 17 13 16,0 9-11-16,0 0-9 15,0 0-3-15,0 0-10 16,0 6 0-16,0 28 3 16,0 6 7-16,0 6 1 15,24 3-1-15,3-7-9 16,25-5 3-16,-7-8-15 0,-1-11 10 16,1-8 5-16,-14-5 4 15,-4-5 0-15,4 0 4 16,-10-13 0-16,-4-16 13 15,-10-5-10-15,0-6 19 16,-7-3-1-16,0 3-13 16,0 9 7-16,0 8-13 15,0 14 7-15,0 4 7 16,-7 5-17-16,7 0 0 16,0 0-1-16,0 8-21 15,0 21 20-15,0 11 1 16,0 5 0-16,0-2-1 15,0 0-4-15,31-5 2 16,-3-10-4-16,2-5-11 0,-16-10 18 16,10-6-9-16,-3-7 9 15,-7 0 0-15,17-3 2 16,0-23 7-16,-4-8-5 16,4-7-4-16,-10 2 5 15,3-4-2-15,-17-3-1 16,-1 7-2-16,-6 4 3 15,0 10-3-15,0 14 0 16,0 3 4-16,0 8-6 16,0 0 2-16,0 0-14 15,7 0 5-15,17 19-32 16,-3 9 34-16,10 7-15 16,-3-4-6-16,2-3 18 0,1 1-10 15,-10-3 2-15,-7 0 10 16,3-7-7-16,-3-2 10 15,-7-5 0-15,-1-7 5 16,-6-1-3-16,0-4 3 16,11 0 0-16,-11 0 12 15,7 0-9-15,6-9 21 16,-6-15-11-16,7-4-8 16,3 0 11-16,-10-7-15 15,7 1 8-15,-7 0-3 16,3 3 0-16,-10 1-2 0,7 13-4 15,0 12 4 1,-7 1-3-16,0 4-1 0,0 0-4 16,0 0-3-16,7 0-10 15,0 0 10-15,17 13 6 16,-11 0-11-16,8 5 11 16,-4-4-16-16,4 0 2 15,-4-2 12-15,-3-4-7 16,0-3 8-16,-8 2 2 15,12 2 0-15,-11-4-5 16,-1 7 2-16,1 3 3 16,0 1-4-16,0 4 5 15,10-3-3-15,-10 1 2 16,7-6 0-16,0-8-1 0,-4 2 1 16,4-6 0-16,-1 0 8 15,-6 0-6-15,10-14 10 16,-3-9-2-16,-7-8 6 15,0 0 23-15,3-11-23 16,-10 1 3-16,0-2 1 16,0 5-19-16,0 4 12 15,0 11-2-15,0 12-10 16,-17 5 1-16,10 6-2 16,0 0-13-16,0 10 8 15,1 20-1-15,-5 13 6 16,11-3 0-16,0 0 2 15,0-8-8-15,11-7 2 16,9-1 1-16,4-10 1 16,4-6-13-16,-4-5 15 0,-3-3 0 15,-8 0 2-15,11 0 0 16,-10 0 1-16,0-3-3 16,3-11 3-16,-3-4 3 15,0-1-6-15,3 4 0 16,-10-2 1-16,-1 9-1 15,1 2 0-15,0 3 0 16,0 3-1-16,3 0-9 16,4 0 8-16,-7 12-8 15,7 6-3-15,-4 3 8 0,-3-4-1 16,0 1-7-16,7-10 4 16,-14-2-15-16,0-6 5 15,7 0 2-15,-7 0 17 16,0 0-1-16,10 0 2 15,4-14 2-15,-1-4-3 16,1 4 4-16,-4 6-4 16,-3 2 0-16,-7 3 1 15,14 3-7-15,-7 0 6 16,10 0-15-16,-3 3 12 16,6 15-24-16,-13-2 16 15,4-2-8-15,9-2-8 16,-13-4 9-16,17-4 1 15,-3-4 13-15,10 0 0 16,-4 0 8-16,4-24-1 0,-7-4 1 16,-3-7 23-16,-7-7 33 15,-7-9-11-15,3-10-2 16,-10-2 7-16,0 0-36 16,-10 5 19-16,-18 17-25 15,4 18-4-15,10 14 15 16,1 9-23-16,13 0-1 15,-7 23-10-15,-4 25 4 16,11 15 7-16,0-3 0 16,0-3 5-16,11-5-16 15,9-10 11-15,11-12-27 16,-10-7-13-16,10-12-51 0,-4-5-1 16,-3-6-31-16,-3 0-74 15,-14 0-83-15,-7 0-427 16</inkml:trace>
  <inkml:trace contextRef="#ctx0" brushRef="#br0" timeOffset="-90674">11237 9368 397 0,'0'0'161'0,"0"0"-99"16,0 0-32-16,0 0-14 15,0 0 13-15,0 0-28 16,244-16-1-16,-206 16-113 15</inkml:trace>
  <inkml:trace contextRef="#ctx0" brushRef="#br0" timeOffset="-90293">11873 9603 331 0,'0'0'305'0,"0"0"-253"0,0 0 35 16,0 0-3 0,0 0-51-16,0 0-12 0,-45-6-21 15,38 21 2-15,7-4 0 16,0 0 5-16,0-1-1 15,0-6-5-15,0-4 15 16,24 0 23-16,4 0 3 16,-4 0 6-16,-3 0 12 15,-8-10 0-15,5-8 0 16,-18 1-23-16,0 0-16 16,0 2 15-16,0 1-32 15,-7 3-4-15,-17 11-3 16,3 0-83-16,14 0-129 15,7 0-250-15</inkml:trace>
  <inkml:trace contextRef="#ctx0" brushRef="#br0" timeOffset="-89274">12392 9297 536 0,'0'0'244'0,"0"0"-111"15,0 0 15-15,0 0-27 16,0 0-15-16,0 0-45 16,-21-54-28-16,21 54-19 15,0 0-14-15,0 20-6 16,0 14 5-16,0 3 2 15,0 0 3-15,0-5 2 16,7-4-6-16,-7-2 0 0,14-6 9 16,-14-9-8-16,7-4-1 15,0-7 0-15,-7 0 10 16,0 0-10-16,17 0 9 16,-3-7 1-16,10-15-9 15,3-7 9-15,-3 1-10 16,4 5 0-16,-4 5 0 15,-10 7 0-15,0 6 0 16,3 5 0-16,-10 0-8 16,0 0 7-16,6 0-6 15,11 11 4-15,-3 9-7 0,10 3 10 16,-4 2 0 0,4-2-1-16,7-3-15 0,-17-6 10 15,3-4-1-15,-10-5 7 16,-1-5 0-16,11 0 3 15,-10-8-3-15,10-18 7 16,-10-6-3-16,-7-2 7 16,0-6 5-16,-7 0 2 15,0 0 7-15,0 6-10 16,0 8 5-16,-14 11 8 16,0 9-21-16,-3 6 7 15,17 0-14-15,-14 0-12 16,7 26 7-16,1 15 4 15,6 4 1-15,0-2 0 16,0-2-6-16,13-10 6 0,25-3-21 16,0-11 2-16,-11-5 12 15,4-6-13-15,-3-6 20 16,-4 0-6-16,-10 0 13 16,10-18-1-16,-17-5-2 15,0 1 8-15,-7-4 25 16,0 0-29-16,0 1 9 15,0 1 0-15,0 2-14 16,-7 10 12-16,7 7-8 16,0 1-5-16,0 4-2 15,0 0 0-15,0 4-10 16,7 21 5-16,30 13 10 0,8 1-7 16,7-1 2-16,-1-7 0 15,1-3-5-15,-1-8-5 16,-13-5-32-16,0-4-5 15,-17-2-100-15,-21-6-109 16,0-3-187-16</inkml:trace>
  <inkml:trace contextRef="#ctx0" brushRef="#br0" timeOffset="-89058">13355 9226 679 0,'0'0'139'0,"0"0"21"16,0 0-51-16,0 0-33 16,0 0-76-16,0 0 5 15,-21 45-6-15,-3 4 5 16,4 5 6-16,-5 1-10 16,5-1 2-16,6 0-5 15,14-11-116-15,0-9-250 16</inkml:trace>
  <inkml:trace contextRef="#ctx0" brushRef="#br0" timeOffset="-88749">13795 8989 100 0,'0'0'813'0,"0"0"-660"16,0 0 17-16,0 0-28 16,0 0-69-16,0 0-54 15,-10-63-19-15,10 88-1 16,0 18 1-16,0 11 0 16,0 4 10-16,0 2-5 15,0 0-4-15,0 3-1 16,17-7 8-16,3-3-6 0,5-14-2 15,-5-7-4-15,4-9-21 16,-10-12-120-16,0-2-42 16,0-8-67-16,-14-1-332 15</inkml:trace>
  <inkml:trace contextRef="#ctx0" brushRef="#br0" timeOffset="-88556">13719 9297 587 0,'0'0'235'0,"0"0"-159"0,0 0-26 15,0 0-37 1,0 0 0-16,0 0 22 0,186-8-23 16,-128 8-6-16,11 0-6 15,-10 0-61-15,-8 0-399 16</inkml:trace>
  <inkml:trace contextRef="#ctx0" brushRef="#br0" timeOffset="-88210">14349 9289 741 0,'0'0'128'0,"0"0"-65"16,0 0 20-16,0 0-3 15,0 0-71-15,0 0-1 16,75 0 32-16,15 0 3 16,20 0 5-16,17-4-32 15,-10-1-15-15,-7-1 1 0,-21 6-2 16,-27 0-60 0,-28 0-128-16,-34 0-108 0</inkml:trace>
  <inkml:trace contextRef="#ctx0" brushRef="#br0" timeOffset="-88021">14572 9415 615 0,'0'0'132'0,"0"0"-16"16,0 0-36-16,0 0-37 15,0 0-15-15,0 0 11 16,251 0 6-16,-131 0-36 0,11 0-9 15,10 0-85 1,-7 0-931-16</inkml:trace>
  <inkml:trace contextRef="#ctx0" brushRef="#br0" timeOffset="-87460">15978 9168 1111 0,'0'0'136'0,"0"0"23"16,0 0-49-16,0 0-69 0,0 0-23 16,0 0-18-16,-20 38 0 15,20 19 13-15,0 8-11 16,7 5 14-16,-7 6-6 15,0 5-9-15,0-2 15 16,0-4-16-16,0-12 8 16,0-18-5-16,0-16 0 15,0-14-3-15,0-15 2 16,0 0 4-16,0 0 6 16,0-3 36-16,0-32 7 15,0-10-16-15,0-17-33 16,-7-8 2-16,-7-1-2 15,-3-6-1-15,-4-1-1 0,-3 1-4 16,10 3 0-16,1 11-3 16,6 14 3-16,7 15 0 15,0 17 0-15,0 5-16 16,13 6 14-16,25 4-23 16,21 2 3-16,-8 0 20 15,1 0-19-15,-7 20 9 16,6 11 6-16,-20 6-14 15,-3 3 19-15,-18 0-11 16,-10 0-2-16,0-6 12 16,-10-2-7-16,-42-3 5 15,-13 2-3-15,-25-5-33 0,1 0-34 16,17-6-50 0,10 0-104-16,41-6-174 0</inkml:trace>
  <inkml:trace contextRef="#ctx0" brushRef="#br0" timeOffset="-86560">16401 9243 756 0,'0'0'186'0,"0"0"-33"15,0 0-18-15,0 0-15 16,0 0-51-16,0 0-5 0,0-77-29 15,0 77-28 1,0 0-7-16,0 0-7 0,0 12 7 16,31 18-5-16,7 5 12 15,14 2-2-15,6 3-5 16,1-6 2-16,-8-2 1 16,-13-3-1-16,-7-9-2 15,-24-6 0-15,-7-3-1 16,0-2 0-16,0-4-10 15,0-5-15-15,-14 0 21 16,-10 0-24-16,17 0 17 16,0 0 10-16,7-11-35 15,0-10 9-15,0-5-12 16,14-7 19-16,17-2 17 0,7-4 5 16,-11 1-1-16,4 1 7 15,-3 3 1-15,-4 2 39 16,-17 7-14-16,-1 2-8 15,-6 6 25-15,0 2-27 16,0 4 8-16,0 5-2 16,0 3-27-16,0 3-2 15,-6 0-4-15,-8 0-9 16,7 14 11-16,-3 18 2 16,10-1 0-16,0 2 2 15,0-3 6-15,17 2-7 16,10-7-1-16,4 1 1 15,0-8-5-15,4-4-2 16,-11-5 6-16,-4-7 0 16,-9-2 2-16,2 0-2 0,-6 0 5 15,0-14 0-15,0-12 7 16,0-5-11-16,3-4 15 16,-3-1 7-16,-7 4-4 15,0 9 4-15,7 11-4 16,-7 7-8-16,0 2 13 15,0 3-24-15,0 0 0 16,0 0 0-16,0 28-21 16,0 10 21-16,7 10 0 15,-7 1 0-15,7-1 1 0,10-2-1 16,-10-11 0-16,13-9-1 16,4-10 10-16,-10-10-11 15,0-3 2 1,-7-3 0-16,10 0 9 0,-3-14-9 15,10-17 13-15,-3-10 12 16,-1-5-21-16,-3-5 16 16,-3 0-16-16,0 8 0 15,3 12 0-15,-17 13-2 16,0 9-2-16,0 9 0 16,0 0-16-16,0 0-40 15,0 0-93-15,0 9-132 16,0 11-158-16</inkml:trace>
  <inkml:trace contextRef="#ctx0" brushRef="#br0" timeOffset="-86164">17907 9086 714 0,'0'0'201'0,"0"0"-42"16,0 0-17-16,0 0-8 15,0 0-66-15,0 0-24 16,0 0-28-16,0-44-11 0,-24 44-5 16,10 10 0-16,1 6 1 15,13 2-6-15,-7-7 10 16,7 1-5-16,0-10 0 15,0-2 3-15,0 0 5 16,0 0 1-16,7 0 19 16,13 0 29-16,11-14-19 15,-17-1 4-15,-7 4-6 16,3 0-28-16,-10 3 13 16,0 2-21-16,0 2-2 15,0 4 2-15,0 0-69 16,-17 6-83-16,10 27-144 15,-7 6-177-15</inkml:trace>
  <inkml:trace contextRef="#ctx0" brushRef="#br0" timeOffset="-85960">18151 9520 722 0,'0'0'240'15,"0"0"-102"-15,0 0-14 16,0 0-41-16,0 0 43 16,0 0-74-16,-127 177-10 15,62-115-12-15,-11 2-27 16,11-11 3-16,-18-3-6 16,11-16-196-16,-3-14-328 0</inkml:trace>
  <inkml:trace contextRef="#ctx0" brushRef="#br0" timeOffset="-84627">20434 8774 797 0,'0'0'178'15,"0"0"-51"-15,0 0 0 16,0 0-55-16,0 0-25 16,0 0-41-16,0 0 6 15,-13 123 31-15,-25-60-38 16,0 0 10-16,-7 5-13 15,1-2 0-15,16-6-4 0,4-6-3 16,10-8-104 0,14-11-152-16,0-13-320 0</inkml:trace>
  <inkml:trace contextRef="#ctx0" brushRef="#br0" timeOffset="-84348">20878 8863 607 0,'0'0'296'0,"0"0"-114"16,0 0-45-16,10-158 22 15,-10 145-48-15,0 6-43 0,0 7-7 16,0 0-56 0,0 12-5-16,-10 27 0 0,3 19 0 15,0 8 6-15,-6 2-6 16,13 3 4-16,-7 1-2 15,-11-6-2-15,12-7 0 16,-8-1-1-16,0-13 1 16,-10-7-4-16,10-12-80 15,-3-9-61-15,10-8-46 16,7-9-107-16,0 0-185 16</inkml:trace>
  <inkml:trace contextRef="#ctx0" brushRef="#br0" timeOffset="-83961">21538 8920 286 0,'0'0'511'0,"0"0"-304"16,0 0-64-16,0 0-26 15,0 0-40-15,0 0-56 16,-134-115 2-16,113 115-23 15,-9 0 0-15,9 24-5 16,7 7 11-16,-3 6-9 16,17 4 3-16,0-5-40 15,0-1 12-15,24-2-14 16,21 2 9-16,6-3 32 0,-6-4-7 16,0-2 8-16,-18-1 0 15,4-5 1-15,-17 0-2 16,-7-2 1-1,-7-1 0-15,0-3 8 0,0 0-8 16,-14-6 15-16,-31 2-4 16,-13-8-7-16,-1-2 11 15,-16 0-15-15,16 0-39 16,22-5-130-16,30-16-88 16,7-10-119-16</inkml:trace>
  <inkml:trace contextRef="#ctx0" brushRef="#br0" timeOffset="-83487">21800 8906 375 0,'0'0'240'0,"0"0"-88"15,0 0-31-15,0 0-34 16,0 0-46-16,0 0-16 16,0 0-15-16,6 25 1 15,-6 7 15-15,0 4-17 16,-6 2-1-16,-1-1 1 15,7-2-3-15,0-10-3 16,0-5-3-16,27-11 4 16,18-9 1-16,-7 0-4 15,0 0 3-15,-11-14 14 0,4-10 0 16,-17 2 48 0,3 0-5-16,-10-6-24 0,-7 9 8 15,0 5-23-15,0 5-19 16,0 7 5-16,0 2-8 15,0 0-26-15,0 19 13 16,0 15 1-16,14-5-38 16,-1-6-11-16,11-6 30 15,4-9 24-15,10-8-10 16,-7 0 17-16,6 0 4 16,-9-16 0-16,3-10 27 15,-10-5-9-15,-15-1 17 16,-6-5 5-16,0 3-33 0,0-1 9 15,-27 7-20 1,13 10-6-16,-3 10-23 0,10 8-80 16,7 8-101-16,0 24-45 15,31 2-405-15</inkml:trace>
  <inkml:trace contextRef="#ctx0" brushRef="#br0" timeOffset="-82719">22738 8960 590 0,'0'0'177'0,"0"0"-39"15,0 0-27 1,0 0-33-16,0 0-36 0,-220-63-15 16,189 63-27-16,4 23 0 15,10 8-3-15,3 3 6 16,14 1-10-16,0-9-21 15,14-4-38-15,23-9 43 16,8-12-9-16,0-1 32 16,-7 0 7-16,-4-8-6 15,-10-13 44-15,-3-1 15 16,-11 2-3-16,4 3 9 16,-14 2-25-16,0 10-8 15,0 2-19-15,0 3-14 16,0 0-11-16,0 20 6 15,0 9-20-15,7-3-5 0,24-4-9 16,3-2 15-16,11-9 15 16,-8-7-9-16,8-4 18 15,0 0 0-15,-7 0 4 16,-11-21 8-16,-3 1 21 16,-3-2 20-16,-4 2 9 15,-10-3-17-15,-7 5 45 16,0 4-27-16,0 9-23 15,0 1 5-15,0 4-34 16,0 0-11-16,0 7 0 16,0 29-14-16,0 17 14 15,-7 6 0-15,7 10 4 0,-7 0-14 16,-3-4 2 0,3-11-18-16,7-7 13 0,0-13-14 15,0-14 22-15,0-9-7 16,0-11 12-16,0 0 6 15,0 0-5-15,0-11 36 16,-7-27 16-16,0-13-44 16,0-9 15-16,-17-11-17 15,17-4-6-15,1-2 12 16,6 3-13-16,0 5 0 16,13 6-1-16,25 15 4 15,7 10-6-15,-1 14 3 16,8 19-13-16,-7 5 11 15,6 0-22-15,8 29 5 16,-8 9 18-16,-13 10-20 0,-7 1 7 16,-24-4-5-16,-7-4-3 15,0-7 18-15,-52-3-37 16,-51-2-89-16,-24-6-134 16</inkml:trace>
  <inkml:trace contextRef="#ctx0" brushRef="#br2" timeOffset="-258050">4068 506 991 0,'0'0'203'15,"0"0"-66"-15,0 0-16 16,0 0-5-16,0 0-54 15,0 0-8-15,0-55-16 16,0 55-24-16,0 0 6 16,0 3-18-16,0 25 5 15,0 13 5-15,0 7-10 16,0 4-1-16,0 0 9 16,0-7-6-16,0-5-8 15,0-6 4-15,0 1-84 0,0-4-60 16,0 1-226-1</inkml:trace>
  <inkml:trace contextRef="#ctx0" brushRef="#br2" timeOffset="-257010">2142 1727 599 0,'0'0'225'0,"0"0"-76"16,0 0-20-16,0 0-20 0,0 0-1 15,0 0-35-15,-68-81-5 16,40 61-19-16,-17-4-10 16,-13-1 2-16,-4 0-20 15,-3-3-5-15,-11-6 5 16,-3-7-11-16,-10-1 1 15,-8-5 0-15,8 7-10 16,13 9 2-16,18 11 3 16,27 6-6-16,24 11 1 15,-7 0 4-15,14 0-9 16,0 3 4-16,0-3-3 16,0 3-2-16,0 0 4 15,0 0-6-15,0 0 6 0,0 0-14 16,0 0 15-1,14 20-2-15,3 8 2 0,4 7-1 16,-14 8 3-16,10 5-2 16,-17 4 0-16,0-1 3 15,0-4-3-15,0-12 0 16,0-7 2-16,0-14-4 16,0-8 4-16,0-6-2 15,0 0 5-15,0 0 0 16,0 0 5-16,0-12 1 15,-31-17-11-15,0-11 9 16,10-11-9-16,-3-9 0 16,17-12-1-16,1-2 5 0,6 5-5 15,0 9 1-15,0 14 0 16,6 15 0-16,1 14 0 16,10 8-10-16,-3 9 4 15,7 0-12-15,10 0 18 16,13 0 0-16,1 9-4 15,-7 0-29-15,7 2-81 16,-1-5-84-16,-16-6-90 16,10 0-301-16</inkml:trace>
  <inkml:trace contextRef="#ctx0" brushRef="#br2" timeOffset="-255144">385 794 602 0,'0'0'222'0,"0"0"-51"16,0 0-9-16,0 0-45 15,0 0-36-15,0 0-10 16,52-140-31-16,-21 100 4 16,10-9-11-16,-3-9-21 15,7 2 5-15,-8 0-10 16,-16 3 3-16,-11 4 9 16,-10 13-14-16,0 10 7 15,0 9-3-15,0 9-3 0,0 8-6 16,0 0 0-1,-24 0-11-15,-3 22 11 0,-18 27 0 16,-10 13 0-16,21 4 0 16,-4 3 0-16,14-6-1 15,17-6 3-15,7-11-2 16,0-15 0-16,0-11-18 16,0-11 13-16,0-9-6 15,24 0 9-15,-3-5 2 16,16-21 0-16,-6-5 3 15,-3-1-3-15,3 3 8 16,0 7-8-16,-11 7 0 0,-6 10 1 16,3 5-5-1,4 0-3-15,-7 8 3 0,10 14 0 16,-4-2-11-16,5 1 6 16,-5-4-5-16,4-6 11 15,-3-5-2-15,3-6 2 16,-3 0 3-16,3 0 4 15,-4-14 1-15,-6-9-3 16,3-3-1-16,-10-11 1 16,0 0 2-16,7-3-4 15,-7 2 0-15,-7 10 4 16,0 8 0-16,0 11 7 16,0 9-11-16,0 0-5 15,-21 0 5-15,-10 15-16 16,4 20 16-16,-4 10 0 0,10-1-4 15,11 4 3-15,10-9 0 16,0-5 1-16,37-10-2 16,8-10-3-16,7-11 5 15,-1-3 8-15,1-6-5 16,10-23 3-16,-11-2-5 16,1-7 3-16,-7 4-1 15,-18 6-1-15,4 5-1 16,-17 11-1-16,-4 10 4 15,-3 2-5-15,-7 0 1 16,0 0-10-16,0 0 9 16,0 8-9-16,0 10 10 0,7-4 0 15,-7-3 1 1,0-8-5-16,7 0 4 0,-7-3 0 16,0 0 4-16,0 0-2 15,0 0 4-15,0 0 2 16,0-12-5-16,-14-2-1 15,7-1-2-15,-10 5 0 16,3 1 0-16,7 6 0 16,-10 3-7-16,10 0 0 15,-13 8-10-15,6 24 14 16,-3 11 3-16,10-1 0 16,7 5-2-16,0-4 2 15,0-8 0-15,7-13-3 0,17-8-1 16,-4-14 3-1,4 0 2-15,-3 0-1 0,3-26 12 16,-10-3-11-16,0-2 3 16,-7 5 1-16,-1 6-3 15,-6 6 6-15,0 8 3 16,0 6-3-16,0 0-4 16,0 0-4-16,11 3-10 15,2 18 9-15,8 7-1 16,3 1 2-16,7-9 0 15,-3-5 2-15,-15-10-3 16,5-5 3-16,-5 0-2 0,11 0 6 16,-3-18-3-1,0-10 2-15,3-1-5 0,-4-3 0 16,4 4 3-16,-10 5-3 16,0 6 0-16,3 12 3 15,-10 1-1-15,7 4-4 16,-7 0-6-16,10 0 1 15,-3 6 6-15,-1 6-2 16,-13-1 2-16,11-2 1 16,-5-4-2-16,-6-5 2 15,7 0 0-15,-7 0 0 16,0 0-2-16,0 0 5 16,0 0-3-16,0 0 10 15,0 0-2-15,-13-5-3 16,-5-4-3-16,5 6-2 0,-1 3 0 15,-3 0-4-15,-11 0-2 16,4 28 5-16,-3 10-8 16,9-1 8-16,5 0 0 15,13-2-6-15,0-7-5 16,0-7-2-16,0-10 8 16,20-11 3-16,11 0 3 15,0 0 3-15,-3-32-2 16,3-11 6-16,0-5 15 15,-11-13 3-15,-6-4-1 16,10-1 3-16,-24-1-9 16,0 17 7-16,0 12-13 0,0 16 6 15,0 15 19-15,0 7-27 16,0 0-2-16,0 0-8 16,0 18-12-16,-7 25 11 15,-10 17 2-15,17 6-1 16,0-3 2-16,17 0-2 15,55-6-6-15,32-10-8 16,16-11-94-16,-31-16-221 16</inkml:trace>
  <inkml:trace contextRef="#ctx0" brushRef="#br1" timeOffset="-167278">28 2907 220 0,'0'0'370'0,"0"0"-197"16,0 0-7-16,0 0-34 16,0 0-30-16,-35-148-29 15,35 130-21-15,0 7-30 16,7 6 7-16,14 5-29 16,3 0 7-16,21 0-15 15,-18 0 3-15,4 14 1 16,-17 8 2-16,0 13-2 15,-4-1 0-15,-10 6-15 16,0 0-3-16,0-7 0 16,0-9-42-16,0-12 38 15,0-12 23-15,0 0 3 0,0 0 17 16,0-26 15 0,0-14-12-16,14-8 20 0,-1-7-22 15,18 2 3-15,-3 3-5 16,-4 15-11-16,-10 19 10 15,3 7-15-15,-17 9 2 16,7 0-5-16,6 0-21 16,1 17 24-16,17 12-7 15,-17 5-2-15,3-2 7 16,-3-1-39-16,0-5-48 16,-7-6 9-16,3-6-36 15,-10-8-14-15,7-3-32 0,-7-3-56 16,0 0-5-1,7-15 170-15,-1-11 53 0,-6 4 88 16,7-4 33-16,0 1-11 16,-7 5-1-16,0 2 0 15,0 10-1-15,0 5-24 16,0 3-24-16,0 0 0 16,0 0-43-16,0 0 5 15,0 0-20-15,0 0 3 16,7 0-10-16,10 5-2 15,-3 19 7-15,-7 1-1 16,10 4 5-16,-3 0-4 16,6-7 0-16,5-6-10 15,2-9 8-15,-10-4-7 0,11-3 9 16,-4 0 8-16,3-23-4 16,-3-2 9-16,-3-8 27 15,-4 3 2-15,-10 1 23 16,7 0-23-16,-14 6-15 15,0 9 11-15,0 8-23 16,0 4 7-16,0 2-22 16,0 0 0-16,0 0-8 15,0 20-17-15,0 17 25 16,7 3 8-16,24 3-5 16,7-3-6-16,6-6 1 15,-9-9-32-15,2-6 17 16,8-15-10-16,-14-4 11 0,-3 0 12 15,-4 0 8 1,-11-19-3-16,1-16 0 0,3-3 5 16,-10-4 3-16,-7-7 6 15,0 0-8-15,0-2 21 16,0 5-22-16,0 7 13 16,-14 10 3-16,-10 12-21 15,11 8 19-15,6 6-20 16,0 3-17-16,-3 3 8 15,-4 32-8-15,14 10 17 16,0 4 0-16,0-1-14 16,24-2 13-16,17-9-28 0,14-11-6 15,4-14 17 1,-8-9-5-16,8-3 20 0,-15 0 2 16,1-21 2-16,-14-7 3 15,-10-4-4-15,3-7 1 16,-17-4 26-16,-1-1-16 15,-6 1 17-15,0 7 18 16,-6 10-28-16,-19 9 9 16,5 8-14-16,6 9-10 15,-3 0-3-15,3 11-8 16,7 30 7-16,0 7-3 16,7 12 8-16,0 0-3 15,35-3-1-15,9 1 0 0,8-7-5 16,0-6-32-1,3-7-70-15,-21-8-134 0,-10-2-232 16</inkml:trace>
  <inkml:trace contextRef="#ctx0" brushRef="#br1" timeOffset="-63510">2675 3296 663 0,'0'0'153'16,"0"0"-92"-16,0 0 41 16,0 0-2-16,0 0-6 15,0 0-33-15,0 0-13 16,0 0 23-16,7 0-37 16,-7 0 18-16,0 0-19 15,0 0-18-15,0 0 13 16,0 0-16-16,0 0-1 15,0 0 19-15,0 0-29 0,0 0 24 16,-7 0-12-16,-6-3-12 16,-5-2 23-16,-9-1-22 15,-4 0 4-15,0-6 8 16,-10 1-5-16,-4-3-3 16,-7-3 1-16,-3 2-3 15,-10-5 10-15,0-3-10 16,-18 5-4-16,-13-6 0 15,7 4 14-15,13 8-14 16,24-2 0-16,18 2 0 16,10 4-4-16,10-3 6 15,7 5-2-15,-3-3 0 0,-4 6 13 16,7 1-18 0,7-4 5-16,-7 6 0 0,1-4-2 15,6 2 2-15,-7 2 0 16,7 0-3-16,0 0 8 15,0 0-6-15,0 0 1 16,0 0-9-16,0 0-3 16,0 0 5-16,0 0 7 15,0 0-4-15,0 17 7 16,0 9-6-16,0 2 3 16,7 6 0-16,6 4-10 15,18 5 12-15,-3 2-2 16,3-1 0-16,7-1 7 0,-11-6-10 15,4-6 3 1,0-11 0-16,-17-6-5 0,-1-8 5 16,-13-3 0-16,0-3-1 15,0 0 12-15,0 0 1 16,0 0-12-16,0 0 3 16,0-3 35-16,0-23-30 15,-6-9 3-15,-15-4 0 16,-3-1 0-16,3-3-3 15,-10 0-8-15,0 9 2 16,11 2-4-16,6 12 2 16,4 6 0-16,3 5-2 15,7 7 17-15,0 2-22 16,0 0 7-16,0-4 0 0,0-4-12 16,0-3 7-16,24-15 5 15,14-6-2-15,20-10 6 16,21-10-6-16,11 4 2 15,-1-1-36-15,0 12-21 16,-6 8-90-16,-32 4-116 16,-20 5-304-16</inkml:trace>
  <inkml:trace contextRef="#ctx0" brushRef="#br1" timeOffset="91862">6017 2158 748 0,'0'0'179'16,"0"0"-48"-16,0 0 20 0,0 0-30 16,0 0-6-1,0 0-61-15,0 0 8 0,7 0-15 16,-41 0-40-16,-35 0 16 15,-3 0-18-15,-18 0-3 16,-13 0 18-16,-10 0-10 16,-11 6-6-16,-3-1-4 15,0 4 13-15,10 0-11 16,34-3-2-16,32-4 0 16,13-2 0-16,31 0 7 15,7 0-7-15,0 0 0 16,0 0 9-16,0 0-18 15,0 0 9-15,0 0-4 0,0 0-8 16,7-5-15 0,10-12 13-16,11 2 0 0,16-3-28 15,8-4 24-15,6-4-15 16,4-2 2-16,-10 5 23 16,-14 3 1-16,-11 2 7 15,-20 4 0-15,0 0 6 16,3 3-2-16,-10 2-3 15,0 4-1-15,0-1 25 16,0 2-20-16,7 4 14 16,-7 0-5-16,0 0-10 15,0 0 21-15,0 0-21 16,0 0-2-16,0 0 15 16,0 0-8-16,0 0-3 0,0 0-6 15,0 0 8-15,-17 0-17 16,-18 21 9-16,-9 7 0 15,-18 6 11-15,3 4-2 16,8-4-9-16,6 0 0 16,18-8 15-16,9-8-23 15,12-7 8-15,6-5 0 16,0-1-3-16,0-2 9 16,0-3-6-16,0 6 0 15,6 2-3-15,56 12 0 16,24 6 3-16,41 3 0 15,28 2 3-15,3 3-3 16,-34 6-7-16,-41 1-106 16,-76 1-329-16</inkml:trace>
  <inkml:trace contextRef="#ctx0" brushRef="#br1" timeOffset="107406">9703 2144 702 0,'0'0'166'16,"0"0"-72"-16,0 0-19 16,0 0 40-16,0 0-11 15,0 0-63-15,0 0 20 16,21-4-12-16,-21 4-17 16,0 0 17-16,0 0-46 15,-21 0 17-15,-54 0 12 16,-42 4-16-16,-41 1 22 0,-4 1-32 15,-3 0-5 1,3-1 21-16,-10 4-14 0,25 0-8 16,30-6 0-16,34 0 16 15,52-3-16-15,24 0 0 16,7 0 0-16,0 0-9 16,0 0 19-16,0 0-10 15,0 0 0-15,0 0 8 16,7 0-11-16,4-15 3 15,9-7 0-15,4-9-13 16,4-5 9-16,3-3-1 16,7-1 2-16,-11 2-7 0,11 7 5 15,-18 5 5 1,5 6 0-16,-19 6-7 0,1 3 12 16,0 2-5-16,-7-2 0 15,10 2 14-15,-10 1-16 16,0 1 2-16,0 5 0 15,0 2-8-15,0 0 8 16,0 0 0-16,0 0-2 16,0 0-26-16,-30 14 26 15,-22 24-7-15,-24 4 9 16,11 4-2-16,-4-4 7 16,18-1-5-16,6-1 0 15,11-2 10-15,9-5-16 16,19-1 6-16,6 0 0 15,0-4-12-15,6-2 14 0,46 0-2 16,24-4 0-16,20 1 15 16,14-5-14-16,10 1-1 15,-10 4-39-15,-27 6-75 16,-45-1-209-16,-31-6-348 16</inkml:trace>
  <inkml:trace contextRef="#ctx0" brushRef="#br1" timeOffset="121071">13977 2078 744 0,'0'0'235'0,"0"0"-123"16,0 0 24-16,0 0 9 0,0 0-25 16,0 0-61-16,0 0-33 15,-34-14 25-15,-28 14-51 16,-17 0 26-16,-24 17-4 16,-38 9-14-16,-38 5 12 15,-31 4-16-15,-3-7-2 16,14-3 19-16,34-10-12 15,55-4-9-15,58-8 3 16,21-3 12-16,24 0-9 16,7 0-6-16,0 0 0 15,0 0-14-15,0 0 22 16,0 0-8-16,0 0 0 16,0 0 13-16,0 0-18 0,7-3 5 15,17-17-21-15,4-2 15 16,3-4-53-16,13 0 38 15,1 3 9-15,-7 6-14 16,-11-3 23-16,-3 3 3 16,-3 0 0-16,-7 0 1 15,10-1 1-15,-17 2-2 16,0 1 0-16,10 4 16 16,-10 2-10-16,-1 1-5 15,-6 2-1-15,7 0 18 16,-7 6-6-16,0 0-9 15,0 0-3-15,0 0 12 16,0 0-14-16,0 0 2 0,-7 0-4 16,-30 12-6-16,-22 11 20 15,1 7-3-15,-11 2-1 16,4 5 2-16,-4 0 12 16,4 9-18-16,-18 5-2 15,-6 4 10-15,3 0 5 16,10-7-9-16,18-11-6 15,20-17 11-15,24-12-20 16,14-4 9-16,0-4 0 16,0 0-7-16,7 0 12 15,20 8-5-15,28 4 0 16,31 8 6-16,28-2-6 16,27-2 0-16,7-2 0 15,-25 4-5-15,-33 5-70 0,-59-1-112 16,-31-2-421-16</inkml:trace>
  <inkml:trace contextRef="#ctx0" brushRef="#br1" timeOffset="139978">21301 3239 620 0,'0'0'136'16,"0"0"-39"-16,0 0 14 0,0 0-17 16,0 0 5-16,0 0-69 15,-34-86 3-15,34 66-10 16,6 5-11-16,15 7 3 16,3 0-15-16,-17 8 0 15,-7 0-16-15,7 0 16 16,0 0-8-16,0 20-1 15,0 4-7-15,-7 1 7 16,0 3 9-16,0-3-21 16,0-1 13-16,0-8-24 15,0-7-5-15,0-6 34 0,0-3-11 16,10 0 11 0,-10 0 3-16,14 0 0 0,-1-26 12 15,18-7-6-15,14-11-6 16,-11-2 0-16,21 7 16 15,-20 7-16-15,-11 15 1 16,-17 8 2-16,-7 6 27 16,0 3-26-16,0 0-3 15,0 0-1-15,0 0-18 16,7 20 18-16,-1 3 0 16,12 0 0-16,-5 0-12 15,1-6 12-15,10-4 0 16,4-6-1-16,3-7-4 15,0 0 5-15,-4 0 0 0,4-17 0 16,-3-9-6-16,3-5 8 16,-18 2-2-16,5-2 2 15,-18 1 11-15,0 8 12 16,0 3 11-16,0 4-18 16,0 7 34-16,0 5-51 15,-7 3 2-15,-4 0-3 16,-2 0-18-16,-8 20 15 15,4 11 3-15,3 3 0 16,14-5-13-16,0-1 10 16,0-4-7-16,7-10 1 15,24-6-13-15,14-8 18 16,-11 0 4-16,-3 0 0 0,0-2 1 16,-17-18 5-1,-8 2-6-15,1-7 29 0,-7-1-12 16,0 0 32-16,0 4-31 15,0 7-4-15,0 7 33 16,0 8-44-16,0 0 7 16,0 0-10-16,0 0-27 15,7 23 25-15,17 11 2 16,-10 6 0-16,17-3-6 16,-10-6 6-16,3-2-3 15,3-10-7-15,-3-4-49 16,-10-6 14-16,10-7-24 0,-24-2-40 15,0 0-18 1,0 0-82-16,0 0-229 0</inkml:trace>
  <inkml:trace contextRef="#ctx0" brushRef="#br1" timeOffset="140130">22222 3050 371 0,'0'0'173'15,"0"0"-83"-15,0 0-18 16,0 0-68-16,0 0 8 15,0 0-11-15,-96 92 9 16,65-55-10-16,7-3 0 16,17-8-140-16,0-6-423 15</inkml:trace>
  <inkml:trace contextRef="#ctx0" brushRef="#br1" timeOffset="140548">22487 2859 560 0,'0'0'194'0,"0"0"-19"16,0 0-83-16,0 0-1 16,0 0-45-16,0 0-35 15,0-20-22-15,0 56 9 16,0 16 2-16,-14 8 1 15,-10-2 3-15,11-7-4 0,-1-5 0 16,7-9 13 0,-3-11-10-16,10-9-3 0,0-9 1 15,0-4-17-15,0-4 14 16,0 0-2-16,0 0 1 16,0 0 6-16,-7 0 4 15,7-10-7-15,-7-7 0 16,0 0-12-16,-7 3 19 15,7 5-7-15,7 3 0 16,0 6 12-16,0-2 0 16,0-1-12-16,7-3-20 15,52-5 7-15,16-6-3 16,-2-1-18-16,-8 2-22 0,-10 1-59 16,-3 1-61-16,-25 2-269 15</inkml:trace>
  <inkml:trace contextRef="#ctx0" brushRef="#br1" timeOffset="143841">17825 2095 468 0,'0'0'238'0,"0"0"-93"0,0 0 19 15,0 0-45-15,0 0 14 16,0 0-28-16,0 0-60 16,0 0 40-16,0 0-35 15,0 0-18-15,0 0 23 16,-7 0-46-16,-24 0-1 16,-10 0-8-16,-28 0 27 15,-34 6-35-15,-31 15 8 16,-45 10 0-16,-27 0-7 15,-1 1 14-15,4-4-7 16,35-7 0-16,41-11 18 0,54-4-25 16,29-6 7-16,37 0 0 15,7 0 1-15,0 0 7 16,0 0-8-16,0 0 0 16,0 0 11-16,0 2-25 15,0 2 14-15,0 2-11 16,0-4-1-16,0 2-29 15,0-4 24-15,0 0 15 16,0 0-16-16,0 0 8 16,0 0 10-16,0 0 0 15,21-9-13-15,-8-14 16 16,11-7-3-16,14-6 0 16,-3-7-24-16,9-3 9 0,8 0 15 15,3 3 0-15,-14 9-12 16,-3 12 20-16,-21 10-8 15,-3 7 0-15,-14 2 13 16,0 3-20-16,0 0 7 16,0 0 0-16,0 0-14 15,0 0 24-15,0 0-10 16,0 0 0-16,0 0-7 16,-14 8-5-16,-41 26 6 15,-24 12 6-15,-24 11-5 16,-11-2 9-16,11-9-4 0,21-7 0 15,23-6 14 1,15-5-20-16,6-6 6 0,10 4 0 16,11-3-7-16,10-1 12 15,7 7-5-15,0 0 0 16,69 0 14-16,20-4-9 16,42-1-5-16,27-10 0 15,35-3 11-15,6-8-1 16,-6 2-20-16,-45 7-13 15,-52 3-241-15,-72-4-339 16</inkml:trace>
  <inkml:trace contextRef="#ctx0" brushRef="#br1" timeOffset="150183">17508 3842 778 0,'0'0'190'0,"0"0"-21"16,0 0-43-16,0 0-26 15,0 0-25-15,0 0-65 16,0 0 15-16,0-32-25 15,0 58-13-15,0 17-8 16,0 12 31-16,0 7-10 16,0-1 0-16,14-4 15 0,-7-8-10 15,0-13-5 1,7-7 0-16,-4-11-6 0,-3-10 16 16,-7-8-10-16,0 0 6 15,0 0 9-15,0 0 31 16,0-3 38-16,0-29-46 15,0-16 3-15,0-21-41 16,0-8 0-16,0-3 0 16,-17 0 19-16,3 3-21 15,7 10 2-15,7 14 0 16,0 16-10-16,0 12 10 16,0 10-10-16,38 6 8 0,20 9-30 15,25 0 27-15,6 0 5 16,8 24-1-16,-25 3-21 15,-3 8 15-15,-42-4 3 16,-20 3-1-16,-7 1-19 16,0-1 13-16,-28 3 3 15,-47 1-32-15,-15-2 14 16,-13-4-76-16,14-10-17 16,23-4-46-16,15-9-99 15,44-9-45-15</inkml:trace>
  <inkml:trace contextRef="#ctx0" brushRef="#br1" timeOffset="151069">18292 3507 302 0,'0'0'354'0,"0"0"-249"0,0 0 22 15,0 0-33-15,0 0-57 16,0 0 8-16,0-31-40 15,0 31-1-15,7 0-4 16,17 17-8-16,11 18 5 16,3 8 3-16,13 3 0 15,1-4-3-15,-8 2 3 16,-13-10 0-16,-10-6-1 16,-11-5 9-16,-10-3-16 15,0-6 8-15,-10-2-6 0,-24-4-8 16,-4-8 5-16,0 0 9 15,17 0 19-15,4-6-15 16,10-16 25-16,7-10-29 16,0-13 0-16,38-10 8 15,21-5-8-15,9 0 0 16,-9 8-2-16,-1 9 15 16,-20 9-14-16,-17 9 2 15,-4 2 0-15,-17 3 83 16,0 2-53-16,0 2 13 15,0 1 11-15,0 4-49 16,0 2 32-16,-17 3-33 16,10 4-2-16,7 2-6 0,-7 0-4 15,-7 0-17 1,-10 8 10-16,-3 27 14 0,-4 4 1 16,17 4-1-1,14-3-10-15,0-2-2 0,0-7-6 16,27-3 18-16,11-7-7 15,7-7 6-15,-7-6-2 16,-11-4 3-16,-10-2 0 16,-10-2 3-16,7 0 8 15,-7 0-7-15,10-11 28 16,-3-15-16-16,6-8 33 16,11-1-31-16,0 1-18 15,-10 3 42-15,-7 11-35 16,-4 8 24-16,-10 10 29 0,0-2-56 15,0 4 21-15,0 0-25 16,7 0-24-16,0 12 22 16,13 25-19-16,11 11 21 15,0 7 0-15,-10 5 14 16,10 0-20-16,-10-3 6 16,3-5 0-16,-4-9-7 15,-13-18 12-15,10-12-5 16,-10-11 4-16,-7-2 10 15,7 0 12-15,7-29 52 16,3-22-39-16,11-15-13 16,2-11-12-16,-9 2-10 15,10 0-4-15,0 10 22 0,-10 17-24 16,-8 12 2 0,5 23-27-16,-12 8 23 0,1 5-87 15,14 0-58-15,24 13-149 16,-1 10-128-16</inkml:trace>
  <inkml:trace contextRef="#ctx0" brushRef="#br1" timeOffset="153958">21212 638 664 0,'0'0'161'16,"0"0"-20"-16,0 0-7 16,0 0-56-16,0 0 5 15,0 0-13-15,10-89-48 16,-10 89 18-16,0 0-40 15,-10 0-15-15,-11 11 6 16,-17 20 7-16,11 12 2 16,-4 5 0-16,7 10 13 15,17 1-22-15,7 2 9 16,0-12-10-16,17-9 4 16,34-12-34-16,1-14 36 0,7-8-1 15,-8-6 3-15,1 0 2 16,-8-14 0-16,8-13 0 15,-7-9 24-15,-1-4-22 16,-13-5 36-16,7-7 11 16,-17 3-44-16,-1 4 45 15,-2 8-26-15,-18 11-20 16,6 11 43-16,-6 7-46 16,0 5 15-16,0 3-16 15,0 0 0-15,0 0-15 16,0 6-2-16,0 22 17 0,0 13-23 15,14-1 12-15,17-1-4 16,14-1 13-16,0-13-18 16,-1-7 8-16,-9-10 8 15,2-8 4-15,1 0-10 16,-7 0 20-16,-10-2-10 16,10-22 0-16,-4-7 14 15,-3-9 2-15,-10-6 2 16,10-8 1-16,-17-1 25 15,7 7-40-15,-7 5 12 16,-7 15-5-16,0 7-2 0,0 13 4 16,0 1-13-1,7 7 0-15,-7 0-13 0,0 0-5 16,0 0 17-16,17 7-2 16,-10 13 4-16,13 6-17 15,11-8 16-15,-10 4 0 16,3-8-10-16,-3-6 16 15,-4-4-6-15,-4-4 0 16,-13 0 8-16,21 0-12 16,-4-15 4-16,11-11 0 15,3-8 9-15,-11-3 8 16,4-1-17-16,-10-2 12 16,-7 1-4-16,3 6 15 15,-3 5-23-15,-7 13 0 0,0 5 6 16,0 4 5-16,0 6-11 15,0-3 0-15,7 3-17 16,14 0 8-16,10 6-5 16,7 25 14-16,20 9-2 15,7 6 13-15,4 3-11 16,-10-6 0-16,-22 0 8 16,-9-12-21-16,-4-6 13 15,-17-5 0-15,-7-8-12 16,0-4-7-16,0-4 19 15,-7-4-3-15,-24 0-21 16,3 0 24-16,-9 0 0 16,13-18 0-16,10-8 5 0,14-8 12 15,0-11-17-15,0-3 0 16,31-10 8-16,13 6-17 16,-9 3 9-16,3 10 0 15,-7 7-4-15,-18 10 16 16,1 10-12-16,-4 4 0 15,-3 8 7-15,-7 0-22 16,14 0 15-16,10 0-5 16,4 20-6-16,23 20 10 15,-6 8 1-15,7 6 0 16,-15 3 1-16,-6 3-14 16,-3-5 13-16,-4-6 0 15,-17-13-5-15,7-10 15 16,-14-11-10-16,0-10 0 0,0-2 9 15,0-3-14-15,0 0 8 16,0 0-3-16,0-20 24 16,0-19-18-16,0-16 4 15,-14-11-10-15,14-3 2 16,0-3-5-16,14 5 3 16,30 9 0-16,15 13-1 15,16 5 2-15,15 11-7 16,-1 6-21-16,-17 6-124 15,-41 3-189-15</inkml:trace>
  <inkml:trace contextRef="#ctx0" brushRef="#br0" timeOffset="168128">2765 5118 617 0,'0'0'296'0,"0"0"-164"16,0 0 23-16,0 0-42 16,0 0-32-16,0 0-5 15,7-29-66-15,-7 29 21 16,6 0-27-16,1 0 7 15,0 11-22-15,17 22 3 16,-3 20 8-16,3 7 9 16,-3-3-1-16,-4 3-8 15,3-11 0-15,-6-12 15 16,3-11-19-16,-10-12 4 0,-7-8 0 16,7-6 0-16,-7 0 14 15,7 0-14-15,-7 0 6 16,7-20 0-16,10-21 9 15,-10-18-15-15,14-4 0 16,-15 9 4-16,5 7 10 16,2 22-14-16,-13 11 0 15,0 8 6-15,0 6-15 16,0 0 9-16,0 0-1 16,7 8-7-16,17 29 4 15,-3 12 4-15,0 6 0 16,10-1 4-16,0-5-16 0,-4-12 12 15,4-9 0-15,-10-10-7 16,-11-10 7-16,4-8 0 16,-7 0 0-16,17-23 3 15,-11-23-5-15,1-11 2 16,0-9 0-16,3 1-1 16,-17-1 14-16,7 12-13 15,-7 13 0-15,0 15 5 16,0 12-14-16,0 12 9 15,0 2-15-15,0 0-71 16,0 13-137-16,0 22 0 16,-14 1-35-16,-3 3-352 15</inkml:trace>
  <inkml:trace contextRef="#ctx0" brushRef="#br0" timeOffset="169200">3459 4983 607 0,'0'0'171'0,"0"0"-16"0,0 0-37 16,0 0-22-16,0 0 5 15,0 0-42-15,-7-106 1 16,7 106-17-16,0 0-37 16,0 0-11-16,0 20 5 15,0 26 0-15,0 14 6 16,0 14-5-16,0 12 6 15,18 9 1-15,-5-2 6 16,8-10-10-16,3-16-4 0,-10-22 6 16,-1-19-6-16,-2-18 0 15,-11-8 0-15,7 0 10 16,-7 0-3-16,7-34 21 16,6-16-28-16,5-6 6 15,2-1-9-15,-6 15 4 16,-4 13-1-16,-3 17 0 15,-7 10 6-15,14 2-16 16,-7 0 10-16,17 19-8 16,-4 10-5-16,4 2 14 15,4 1-1-15,10-13 0 16,-7-1 1-16,-11-7-11 0,1-5 10 16,-11-6 0-1,-3 0-9-15,-7 0 16 0,7-3-7 16,0-25 0-16,-7-6 16 15,0-10-12-15,0 2-4 16,0 4 0-16,0 13-4 16,0 11 15-16,0 8-11 15,0 6 0-15,0 0 10 16,0 0-22-16,0 29 0 16,0 21 12-16,24 8-4 15,4 1 10-15,9-6-6 16,1-11 0-16,14-8 11 0,6-10-14 15,1-7 3 1,-8-14 0-16,11-3-12 0,-10 0 18 16,-1-30-6-16,-6-12 0 15,-7-12 12-15,-11-18-10 16,-3-8-2-16,-17-8 0 16,-7-1-3-16,0 6 6 15,-24 11-3-15,-10 9 0 16,-4 15 14-16,0 14-10 15,0 11-4-15,18 11 1 16,3 10-5-16,10 2 4 16,7 10-6-16,0 40 5 15,0 15 1-15,0 16-1 0,0 10 1 16,24 3 0 0,20 3-8-16,8-5 13 0,6-15-5 15,-13-23 0 1,7-17 11-16,-8-16-19 0,-6-16 8 15,0-5 0-15,-4 0-7 16,4-12 16-16,0-21-9 16,-7-13 0-16,-3-11 14 15,-15-9-12-15,-13-6-2 16,0 13 0-16,0 10-3 16,0 11 9-16,-13 22-6 15,-1 7 0-15,7 9 0 16,0 0-11-16,-17 25 1 15,17 36 10-15,-7 13-7 16,4 9 15-16,10-9-8 0,10-10 0 16,25-14 10-16,16-6-14 15,11-16 4-15,4-13 0 16,-1-13-6-16,10-2 6 16,-16-6-4-16,-7-22-15 15,-28-3-98-15,-24-7-29 16,0 7-114-16,-76-6-488 15</inkml:trace>
  <inkml:trace contextRef="#ctx0" brushRef="#br0" timeOffset="169620">3714 4874 529 0,'0'0'168'0,"0"0"-55"16,0 0-20-16,0 0-46 15,0 0-4-15,0 0-43 16,0 0 8-16,-7 20 9 0,7-3 2 15,0 1 3-15,0 0-19 16,7-5 5-16,20-1 12 16,11-6-10-16,-7-6 9 15,-10 0 35-15,3 0-29 16,-11-10 41-16,-13-9 1 16,0-7-33-16,0 3 17 15,0 0-49-15,-20 3 5 16,-11 9-14-16,0 8-14 15,10 3 18-15,-10 0-54 16,11 26-104-16,20 14 31 16,0 0-207-16</inkml:trace>
  <inkml:trace contextRef="#ctx0" brushRef="#br0" timeOffset="170092">6076 4312 721 0,'0'0'205'16,"0"0"-85"-16,0 0-15 15,0 0 25-15,0 0-49 16,0 0-3-16,0-121-22 15,-7 121-46-15,0 2 27 16,-7 42-37-16,-10 24 0 0,4 28 28 16,-4 25-24-1,10 17 17-15,-7 13 1 16,11 10-13-16,3 0 15 0,7-6-24 16,0-11 0-1,17-27 5-15,28-29 9 0,20-19-14 16,18-20 0-16,-4-17-90 15,-10-18-83-15,-25-14-432 16</inkml:trace>
  <inkml:trace contextRef="#ctx0" brushRef="#br0" timeOffset="177598">6729 5235 541 0,'0'0'217'16,"0"0"-96"-16,0 0 14 0,0 0-30 15,0 0-11 1,0 0-16-16,0 0-19 0,0-149 13 16,-14 132-33-16,7 3-16 15,-10 2 25-15,4 9-45 16,-8-3 15-16,-3 6-18 15,-7 0 7-15,-3 0-17 16,3 12 10-16,0 25 0 16,3 8-6-16,21 10 7 15,7 2-2-15,0 1 1 16,0-7-30-16,28-6 29 16,16-11-20-16,1-11-19 15,0-8 39-15,0-9-23 16,-1-6 24-16,1 0 0 15,-14 0 8-15,-4-17 3 0,4-13-9 16,-3-6-1-16,-4-4 8 16,-10 3 1-16,-7 5 0 15,-7 10 6-15,0 4-13 16,0 7 23-16,0 8-23 16,0 3 0-16,0 0-6 15,0 0-8-15,0 0 3 16,0 23 5-16,0 11 3 15,24 0-1-15,-4-2 1 16,11-10 0-16,0-1-15 16,-3-10 11-16,-4-7 4 15,3-4 0-15,-10 0 0 0,-3 0 4 16,0 0-4 0,0-27 0-16,3 1 4 0,-3-11 4 15,-8-2-8-15,1 1 5 16,-7 3-2-16,0 7 15 15,0 12-15-15,0 9 4 16,0 5 6-16,0 2-9 16,0 0-8-16,0 0 3 15,0 20-6-15,18 13-2 16,-5 11 9-16,18-5 0 16,-3 2-11-16,10-13 18 15,-1-8-7-15,-9-5 0 16,3-9 0-16,0-6-8 0,-4 0 8 15,11-6 0 1,-7-20 7-16,7-14 1 0,-11-3-8 16,-3-3 0-16,-10-2 9 15,-14-1 5-15,0 9-13 16,0 9 2-16,0 8 7 16,0 11 0-16,0 9-8 15,0 3-2-15,0 0 5 16,0 0-16-16,0 3-1 15,14 25 12-15,17 7-5 16,-4 8 12-16,11 0-7 16,7 6 0-16,0-7 6 0,-8-4-11 15,1-9 5-15,-24-4 0 16,7-5-11-16,-11-6 5 16,-10-2 6-16,0-6 0 15,0 0-27-15,0-5 27 16,0-1-41-16,0 0 29 15,-31 0-3-15,17 0 25 16,-10-11-10-16,10-17 0 16,14-4 5-16,0-7-13 15,0-4 10-15,21 0-2 16,3 5 1-16,4 8 8 16,-4 2-9-16,-17 10 0 15,6 3 6-15,5 4-10 16,-18 5 4-16,6 3 0 15,-6 3-5-15,7 0 1 0,7 0 0 16,17 9 4-16,0 20 0 16,3 10-11-16,4 5 11 15,0 4 0-15,0-5-4 16,-4-6 13-16,-3-9-9 16,7-10 0-16,-17-4 3 15,10-9-9-15,-25-1 6 16,1-4 0-16,-7 0 0 15,0 0-8-15,0 0 5 16,-20 0-34-16,-11 0 37 0,3-9 22 16,4-11-21-1,17-3-1-15,7-8 0 0,0-10-4 16,31-10 4-16,10-3 2 16,15 0 10-16,2-1-15 15,0 7 3-15,-13 1 0 16,-7 11 0-16,-24 4 13 15,-7 12-13-15,-7 6 0 16,0 5 4-16,0 7 7 16,0-2-11-16,0 2 0 15,0 2 0-15,-7-3 8 16,0 3-8-16,0 0 0 16,-10 0-2-16,10 0-9 15,-7 0 8-15,7 0 3 16,0 14-4-16,7 3 9 15,0 6-5-15,0 5 0 16,0 1 3-16,0 5-6 0,0 4 3 16,0-7 0-16,0 1-4 15,21-3 12-15,-7-9-8 16,3-4 0-16,-3-1 3 16,-1-10-13-16,-2-2 10 15,-4-1 0-15,0-2-1 16,-7 0-9-16,0 0-20 15,0 0-104-15,-7 0-56 16,-17 0-219-16</inkml:trace>
  <inkml:trace contextRef="#ctx0" brushRef="#br0" timeOffset="180949">8576 5106 137 0,'0'0'138'16,"0"0"-109"-16,0 0-29 15,0 0 0-15,0 0-3 16,0 0-27-16,0 0 23 15,0-9 5-15,0 9 4 16,0 0 3-16,0-3-4 16,0 0-1-16,0 3 18 15,0 0-12-15,0-2 26 16,0-1 14-16,0 0 2 16,0-3-5-16,0 4-7 15,0-4-17-15,6-1 16 16,-6 2-34-16,0-1 20 15,0 1 19-15,0 2-2 0,0 0 16 16,0-1-23-16,0 2 3 16,0-1 24-16,0 3-29 15,0-2 8-15,0 2-6 16,0 0-22-16,0 0 48 16,0 0-34-16,0-3 6 15,0 0 22-15,0 0-41 16,0 3 18-16,0 0-16 15,0 0-7-15,7 0 0 16,-7 0-5-16,7 0 0 16,3 11-6-16,4 13 16 15,7 1-9-15,3 1-1 0,-3 0 6 16,10-6 5-16,-18 0-6 16,18-6-4-16,-10-3 17 15,3-3-5-15,-10-4-6 16,-1-2-5-16,-2-2 7 15,-4 0 10-15,6 0-18 16,18 0 14-16,4-25 48 16,3-9-48-16,6 0 17 15,-13 2 1-15,-17 6-31 16,0 9 41-16,-7 5-34 16,3 7 7-16,-10 2-1 15,0 3-5-15,0 0-10 16,0 0 0-16,7 0-16 0,0 0 10 15,6 20-3 1,11 6 9-16,-17 5-10 0,7 1 12 16,-7-3-2-16,3-4 0 15,4-10 7-15,-14-7-11 16,7-6 4-16,0-2 0 16,0 0 13-16,0 0-3 15,10-16 0-15,3-16-10 16,18-8 11-16,7 0-13 15,-7 6 2-15,-11 5 0 16,-3 12-1-16,-10 5 8 16,-7 7-7-16,0 5 0 15,-7 0 3-15,10 0-17 0,11 0 7 16,-8 11 7-16,18 10-7 16,0 4 11-16,-10-3-4 15,10 2 0-15,-4-5 5 16,4-4-11-16,-10-10 6 15,-4-1 0-15,4-4-2 16,3 0 18-16,10-26-15 16,11-15-1-16,0-10 5 15,-8-6-4-15,8 0 6 16,-14-9-7-16,-17-3 22 16,0 5-14-16,-7 0 9 15,-7 15-3-15,0 17-13 16,0 16 36-16,0 13-33 15,0 3-4-15,0 0 0 0,0 0-11 16,-7 43 5 0,-14 20 1-16,-3 13 5 0,10 5 2 15,7-10-2-15,7-8 0 16,0-3-3-16,28-11-6 16,27-9-5-16,3-11-51 15,14-18-76-15,-3-11-69 16,-17 0-69-16,-38-23-96 15</inkml:trace>
  <inkml:trace contextRef="#ctx0" brushRef="#br0" timeOffset="181105">9872 4880 436 0,'0'0'206'16,"0"0"-55"-16,0 0 4 16,0 0-35-16,0 0-50 15,0 0-59-15,110-54-10 16,17 54 2-16,0 0-3 15,-17 0-24-15,-27 0-196 16,-18 0-244-16</inkml:trace>
  <inkml:trace contextRef="#ctx0" brushRef="#br0" timeOffset="181391">11065 4451 916 0,'0'0'128'0,"0"0"-15"16,0 0 47-16,0 0-57 16,0 0-70-16,0 0-17 15,0-54-16-15,0 84 0 16,-7 20-14-16,-7 10 33 15,14 8-19-15,-7 9 0 16,7 1 3-16,0-1-6 16,0-3 3-16,0-7-5 15,0-5-135-15,0-13-192 16,0-6-296-16</inkml:trace>
  <inkml:trace contextRef="#ctx0" brushRef="#br0" timeOffset="181725">11089 5223 675 0,'0'0'158'0,"0"0"-88"16,0 0 29-16,0 0-36 15,0 0-23-15,0 0-40 0,-45-18 4 16,45 42-10-1,0-1 6-15,0-6 0 0,0-3-5 16,14-5 16-16,0-3-11 16,17-6 29-16,-11 0-25 15,4 0 30-15,-10-12 14 16,3-8-3-16,-17-3 7 16,0 0-48-16,0-6 2 15,-24 10-6-15,-14 1-39 16,-6 7 18-16,23 11-99 15,21 0-61-15,0 0-148 16</inkml:trace>
  <inkml:trace contextRef="#ctx0" brushRef="#br0" timeOffset="181956">11546 4811 902 0,'0'0'81'0,"0"0"45"15,0 0-1-15,0 0-102 16,0 0-10-16,0 0-5 16,231-48-6-16,-118 36-2 15,-27 10-96-15,-24 2-64 16,-28 0-3-16,-23 0-66 0,-11 2-148 15</inkml:trace>
  <inkml:trace contextRef="#ctx0" brushRef="#br0" timeOffset="182113">11539 4983 570 0,'0'0'124'0,"0"0"-62"15,0 0 72-15,0 0-87 16,0 0-41-16,0 0 20 15,217 3-24-15,-100-3-2 16,-4 0-8-16,-3-14-342 16</inkml:trace>
  <inkml:trace contextRef="#ctx0" brushRef="#br0" timeOffset="183431">12519 4911 423 0,'0'0'467'0,"0"0"-364"16,0 0-10-16,0 0 57 15,0 0-70-15,0 0-47 16,7-117-12-16,14 108-14 15,10 4-7-15,7 2 0 0,-11 3 8 16,11 0-20-16,-7 6 12 16,-10 19-2-16,-4 10-9 15,-10 5-5-15,-7 2 16 16,0 1-2-16,0-3 2 16,0-2 5-16,0-13-5 15,0-7 0-15,0-13-1 16,0-5 14-16,0 0-12 15,0 0 20-15,6-23-17 16,25-17 21-16,-3-5-25 16,17 2 0-16,-14 3 6 15,-4 8 7-15,4 7-13 0,0 7 0 16,-10 6 10-16,-8 7-20 16,11 5 10-16,-10 0 0 15,0 0-14-15,17 5 4 16,-17 19 10-16,3 7-7 15,-10 1-17-15,0-1 18 16,-1-5-4-16,8-6-5 16,3-6 11-16,-3-8-33 15,-7-6 31-15,17 0 5 16,-3 0 2-16,17-20 14 16,-8-9-14-16,-2-2-1 15,-4-3 38-15,-10 2-25 16,-14 4 22-16,0 8-8 15,0 4-22-15,0 11 33 16,0 3-38-16,0 2 10 0,0 0-21 16,0 6-19-16,0 21 30 15,0 11-1-15,0-1 13 16,0-3-21-16,0-8 9 16,14-5-15-16,3-5 7 15,3-7-9-15,4-6 17 16,-3-3 0-16,10 0 5 15,-3-9 1-15,2-14-6 16,-9-2 0-16,3-1 7 16,-10-5 9-16,0 5-13 0,-4 3 12 15,-10 6-12 1,0 11 29-16,0 6-32 0,0 0 0 16,0 0-7-16,0 0-15 15,0 29 12-15,0 5 4 16,0 0 12-16,0-5-11 15,14-6 5-15,17-6-1 16,-4-6-20-16,18-8 28 16,0-3-7-16,6 0 0 15,1-11 11-15,-8-18-9 16,-6-2-2-16,-7-9 0 16,-10-3 22-16,-1-12-18 15,-9-7 26-15,-11-4 12 0,0-3-40 16,-17 12 39-1,-18 9-40-15,4 13 6 0,7 14 14 16,17 14-8-16,0 7-13 16,7 0 0-16,-6 7-19 15,-1 39 14-15,-10 21 1 16,10 10 4-16,0 0-4 16,7-2 15-16,0-7-11 15,0-11 0-15,7-8-26 16,24-9 25-16,6-11-28 15,8-12 22-15,7-12-12 16,-1-5 31-16,1 0-12 16,-1-28 0-16,-6-13 11 15,-7-7 0-15,-11-9-10 16,-2-9 3-16,-25-5 45 0,0-4-47 16,0 7 25-16,-25 14-20 15,5 13 6-15,6 21 12 16,4 15-25-16,10 5 0 15,-7 0-10-15,0 34-9 16,-7 24 19-16,0 15 0 16,4 8 8-16,10-7-11 15,0-6 3-15,0-5-6 16,45-11-2-16,31-12-38 16,13-14-11-16,7-15-67 15,-6-11-160-15,-25-4-80 16</inkml:trace>
  <inkml:trace contextRef="#ctx0" brushRef="#br0" timeOffset="183688">14490 4154 151 0,'0'0'742'0,"0"0"-603"16,0 0-5-16,0 0 21 15,0 0-100-15,0 0-24 16,68 3-31-16,11 77 3 16,35 26 34-16,3 11 1 15,-14 8-7-15,-21-2 18 16,-30-3-44-16,-38-5 10 0,-14-9-15 16,-45-1 10-16,-58 1-25 15,-59-12-110-15,-44-5-283 16</inkml:trace>
  <inkml:trace contextRef="#ctx0" brushRef="#br2" timeOffset="222471">30791 2232 314 0,'0'0'151'15,"0"0"-56"-15,0 0 19 16,0 0-11-16,0 0-16 16,0 0-45-16,-45-20-8 15,0 20 13-15,-6-2 5 16,-11 2 5-16,-3 0-7 16,-11 0-29-16,-3 0 23 0,-17-3-14 15,-1 3-1-15,-6-3 11 16,-10 3-23-1,10 0 0-15,-7 0 7 0,3 0-20 16,-3 0 9-16,-7 0-8 16,-3 0-3-16,-21 0 4 15,0 0-4-15,7 0-1 16,3 0 0-16,4 0 7 16,0 0-8-16,17-3 0 15,13-3 1-15,1 1-3 16,7 5 5-16,6-3-3 15,4 3 0-15,-3 0-1 16,6 0 1-16,4-3 0 16,13 0 3-16,-10 3-6 15,11-3 3-15,-7 3 0 0,-11 0-1 16,11 0 5-16,-11 0-8 16,11 0 4-16,-4 6 0 15,-3 0 1-15,3-3-1 16,-3 2 0-16,-11-2 2 15,18-3 3-15,-18 0-5 16,8 0 0-16,3 3 1 16,-11 0-3-16,18 0 2 15,-4-1 0-15,10 2 0 16,8-4 5-16,-1 3-5 16,8-1 0-16,-8 1 0 15,0-3-2-15,8 2 2 16,-8-2 0-16,1 0 0 0,-11 4 5 15,10-2-7-15,1 2 2 16,-8-3 0-16,1 6-5 16,-4 1 4-16,-4 5 1 15,1-3-1-15,-4 2 3 16,4-4-5-16,-4 1 3 16,18-4-3-16,6 1-1 15,11-3 1-15,-4 0 3 16,-7 3-1-16,7 0-1 15,-13-1 1-15,-8 4 0 16,-10-4-3-16,4 1 0 16,7-2-2-16,6-2 6 0,14 1-3 15,-6-3 9 1,6 3-11-16,-14-1 5 0,1 4-13 16,-8 6 11-16,8-4-6 15,-11 4 8-15,17-3 0 16,4-1 0-16,-4 4 0 15,0-2 0-15,-6-1 4 16,6 6-8-16,-7-7 4 16,-3 4 0-16,21-3-2 15,-11-4 8-15,21 0-6 16,4-1 0-16,2 2 0 16,5-4-6-16,-1 3 6 0,0 2 0 15,-3-5 0 1,3 1 6-16,7 0-8 0,-10 0 2 15,3 0 0-15,1 0-3 16,-1-3 5-16,-3 0-2 16,10 0 0-16,-14 0 4 15,-10 2-7-15,-6 2 3 16,-1-2 0-16,3 1-4 16,4-3 1-16,18 3-12 15,-5-3-13-15,12 3 1 16,6-3 18-16,0 0-2 15,0 0 5-15,0 0 1 16,-7 0 4-16,7 0 1 16,-14 0-1-16,-3 0 2 15,3 0-9-15,0 0 7 0,-10 0-3 16,17 0-1-16,-13 0 2 16,2 0 3-16,5 0 0 15,-8 0 2-15,4 0-4 16,-11 0 2-16,4 0-1 15,4 0-3-15,2 3 1 16,12-1 2-16,-1 2-1 16,7 2-9-16,0-4 9 15,-7 4 0-15,7 1 2 16,-7-3-3-16,0 2 2 16,7-1 1-16,0 1 0 15,-7 9 0-15,-3-1-5 16,10 3 5-16,-7 3 0 0,-7-3 5 15,7 9 1-15,0 5-5 16,-10 4 9-16,10 2 7 16,-6-5 6-16,6-1-22 15,0 9 0-15,-3 3 3 16,-4 3 1-16,7 2-4 16,7-8 1-16,0 6 4 15,0-3 0-15,0 5-2 16,0 1 7-16,14-1 9 15,3-1-16-15,4-5 1 16,-15 1-5-16,8-3 5 16,-4-3 0-16,4 0-5 15,0 3 0-15,-7 1 4 16,17 1 1-16,-17-1-5 0,7-2 0 16,-8 1 3-16,12 1-2 15,-11-7-1-15,-1 3 0 16,-6 0-2-16,7 0 7 15,-7 0-5-15,0 0 0 16,0 1 2-16,7-1-3 16,-7-3 1-16,10 2 0 15,-3-9-1-15,0 2 7 16,-7-3-6-16,7 2 0 16,0-2 1-16,0 3-2 15,-7 2 1-15,0 5 0 16,0-1 0-16,0 3 7 15,0-1-7-15,0-1 0 0,-14 5 1 16,7 0 4 0,7-2-5-16,-7 4 0 0,-10-6 5 15,17 0-1-15,-7-3-2 16,7 0-2-16,-7 4 4 16,1-4-3-16,-1 5-1 15,0 2 0-15,-4 5 3 16,-2 0 3-16,6 0-6 15,-14 2 0-15,11 1 3 16,3-7 0-16,0 2-3 16,0-8 0-16,7-1 2 15,0 0 4-15,0-7-6 0,0 4 0 16,0 2 3-16,0 0-3 16,-7 3 0-16,0 0 0 15,-10 3 0-15,10 1 6 16,7-2-6-16,-6 2 7 15,6-5-5-15,0-1 5 16,0-1-7-16,0-2 0 16,0-4 3-16,0 0 2 15,0-2-2-15,0 3-3 16,-7 0 1-16,0 2 2 16,0 7-1-16,-17 1-2 15,10 5 4-15,-3 1 2 16,3-5-4-16,-6 0-2 0,9-6 2 15,-3 0-2-15,14-8 3 16,-6 0-3-16,6-6 0 16,0-3 3-16,0-4-3 15,0 6 0-15,0-5 2 16,6 3-4-16,8 1 2 16,10 1 0-16,-3-2 0 15,10-2 1-15,7-4-3 16,13 4 0-16,32-3 2 15,13-2-2-15,7 2 2 16,0-1 0-16,1-2-11 16,-15 2 9-16,-13-5 2 0,3 2 0 15,10-2 4-15,7-3-7 16,18 0 8-16,10 0-5 16,23-3 0-16,39 5 4 15,13 4-10-15,25 3 6 16,-7-1-20-16,-25-2 15 15,-16-7-20-15,-11-2 18 16,-4 0 0-16,4 0 11 16,4 0-6-16,-4-2 2 15,3-2 0-15,4 2-2 16,-17-1 2-16,-7-3 0 16,0 3 0-16,-7-2-19 0,-1 2 19 15,-12 3-1 1,-18-3 1-16,-7 3-5 0,10-3 5 15,-3 3 0-15,18-3 0 16,19 0 5-16,1 0-8 16,7 1 3-16,-14 2-2 15,0-6-7-15,-14 3 2 16,-10 0 7-16,3 1-3 16,-16 2 5-16,6 0-2 15,3-4 0-15,-10 2 3 16,7-4-5-16,11 0 3 15,-4 4-1-15,3 2 0 16,-10 0 4-16,-7 0-8 16,-7 0 4-16,-13 0 0 15,-11 0-1-15,-10 0 3 0,-17 0-2 16,6 0 0-16,15 0 2 16,16-4-2-16,7-1 0 15,15-1-2-15,6 6-30 16,3 0-38-16,-3 0 32 15,0 0 30-15,-7 6-7 16,-6 5 11-16,-22-3 0 16,-9 4 4-16,-22-9-6 15,1 0 7-15,7-3-1 16,9 0 0-16,-9 0 4 16,6 0-9-16,-6 0 5 15,0 0 0-15,-15 0 4 0,-16 0-4 16,-4 0 0-1,-10 0-3-15,0-3 9 0,-7 0-6 16,14 3 0-16,24-6 4 16,20 4-8-16,18-4 5 15,13 3-1-15,0 0 0 16,-23 1 0-16,-8-2-1 16,-13-1 2-16,-14-1-1 15,-17 0 8-15,-7 1-8 16,-7-4 32-16,0-3 7 15,0-4-29-15,0-2 6 16,0-2 2-16,0-3-14 16,17 3 4-16,3-2-6 15,11-4-1-15,-10 3 3 16,-7-3-1-16,3-3 14 0,-3 2-1 16,-7-5 8-16,-1 3 0 15,5-2-14-15,-4 4 4 16,13-3-4-16,-6 1-9 15,10 1 10-15,-10-7-9 16,3 1-1-16,-3-1 8 16,-7-7-8-16,-1-1 3 15,-6-4 8-15,0 5-11 16,7-1 6-16,-7 6-5 16,11 0-1-16,-4 3 3 0,-7-4-2 15,6-4-2-15,-6-5 2 16,0-7 5-16,0 0 1 15,0-10-1-15,0 0-4 16,0-6 8-16,-6 2-11 16,-1 0 6-16,-11 5-6 15,12 5 7-15,-8 7-6 16,-10 2-1-16,3 3 0 16,-17 1-2-16,7-1 6 15,4 0-4-15,-4 4 6 16,17 1-5-16,7 7 8 15,7 0-2-15,0 5-1 16,0-3 4-16,0-2-6 16,0-3-4-16,0-6 4 15,0-8 0-15,0-6-2 0,-7-2-2 16,-17 1 4-16,4-3-5 16,-11 4 5-16,17 3-4 15,-10 3 0-15,10-3 8 16,7 1-7-16,-10 2-1 15,3-3 0-15,8 0-3 16,-8 2 5-16,-3-2-2 16,10-4 0-16,-14 1 8 15,4 0-9-15,3-3 1 16,-7 3 0-16,4-6-5 16,4-1 5-16,6 5 0 15,0-7-2-15,-10 5 8 0,10-1-9 16,0-1 3-16,-7 6 0 15,-3 3-1-15,3 3 1 16,0 2 0-16,-10-2 0 16,17 2 8-16,1-3-15 15,-1 4 7-15,7 2 0 16,-7 0 1-16,7 6-1 16,-7 6 0-16,-3 0-3 15,3 5 9-15,-7-2-10 16,0-1 4-16,-3 4 0 15,3-1-5-15,7 5 8 16,-6 3-3-16,2 0 0 16,11 7 2-16,-7-1-2 15,7 10 0-15,-6 2-1 16,6 3-6-16,-7 0-8 0,0 0 6 16,0 0 0-16,-3 0 9 15,-4 0-6-15,0 0 8 16,0 0-2-16,-3-3 0 15,-3-3 7-15,-11 1-7 16,-7-4 0-16,-14 1 3 16,-6-1-6-16,-25 1 3 15,-6 2 0-15,3 3-1 16,3 0 1-16,8 3 0 16,9 0-3-16,8 0 1 15,-4 0-3-15,-3 0 5 16,-1 0 0-16,-2 0-6 0,9 0 0 15,-6 0 5-15,3 0 0 16,10 0-17-16,-6 0 17 16,6 0-5-16,8 0-7 15,-15 0 13-15,8 0-18 16,-4 0 18-16,13 0-3 16,5 0-15-16,-1 3 13 15,17 0-15-15,-3 0-10 16,10 0-15-16,7-1-21 15,-3 1-9-15,-4 4-52 16,7-7-211-16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16:19.41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0 720 20 0,'0'0'866'16,"0"0"-789"-16,0 0-36 15,0 0 24-15,0 0 14 16,0 0-8-16,0 0-29 16,172-108 12-16,-93 57-16 15,-10 1-10-15,-24-1 32 16,-11 0-23-16,-10-7-7 16,-10 1 7-16,-14-1-24 15,0 2 16-15,0 4-17 16,0 7-8-16,-14 13 22 0,0 3-11 15,-3 15-8-15,17 8 1 16,0 4-2 0,0 2-4-16,0 0-2 0,0 0-15 15,0 22 8-15,0 36-12 16,0 16 19-16,0 8 0 16,0-3 6-16,0-11-6 15,0-11 0-15,0-6 2 16,0-7-5-16,0-10 3 15,17-9 0-15,-10-2-1 16,0-8 0-16,0-10-1 16,0 1 1-16,0-6-7 15,-7 0 5-15,0 0 2 16,0 0 1-16,10 0-1 0,4 0-2 16,24-18 3-16,6 0 6 15,8-3-5-15,-1 9-1 16,-6 7 0-16,0 5 0 15,0 0-6-15,-11 0-10 16,-3 0 15-16,-11 17-9 16,5-3-1-16,-5-2 6 15,-3-4 4-15,-3-3 1 16,7 2 1-16,3-7 5 16,7 0-6-16,3 0 1 15,18-20-1-15,-1-13 9 16,-6-3-9-16,-7 4 7 15,-21-2 9-15,-17 5-6 0,0 4 14 16,0 5-12-16,0 6-7 16,-10 8 10-16,3 6-15 15,0 0 0-15,7 0-1 16,-7 6-9-16,-7 25 3 16,4 15 0-16,-11-1 7 15,14-2-1-15,7-9-4 16,0 3-6-16,0-16 9 15,0 2-17-15,14-14 17 16,0-4-3-16,-4-5-2 16,11 0 6-16,3 0 1 15,10 0 5-15,4-26-1 0,14 1 1 16,-8-7-2-16,8 11-3 16,-21-4 3-1,7 2-2-15,-11 9-1 0,-3 0 0 16,-3 11-1-16,-14 3-4 15,0 0 3-15,3 0-5 16,-3 0-11-16,7 3 5 16,-14 5-5-16,13 4 17 15,-13-12-1-15,0 6 3 16,0-6-2-16,0 0 1 16,0 0 0-16,0 0 11 15,0 0-4-15,0 0 14 16,0-18-6-16,0-2-12 15,0 6 2-15,0 3 1 16,0 5-5-16,0 6 6 0,0 0-7 16,0 0 0-16,0 0-4 15,-6 0-6-15,-8 12 1 16,0 16 3-16,-10 7 6 16,10-1-6-16,1-3 1 15,13-11-1-15,0 0 2 16,0-9-14-16,0 1 14 15,0-6-3-15,6-6 2 16,8 0 0-16,7 0 7 16,10-18-2-16,0-1 22 15,-4-13-15-15,-3 6 15 16,-17 6 1-16,7 1-11 0,-14 7 7 16,0 6-8-16,0 6-2 15,0 0 1-15,0 0-10 16,0 0-5-16,7 0-10 15,3 20 14-15,4 12-7 16,0-1 10-16,3 1-2 16,-10-7 0-16,6 1 2 15,1-5-6-15,3-5 4 16,-3-10-4-16,0 0 2 16,3-6-2-16,4 0 4 15,17-3 5-15,6-30-2 16,8-6-1-16,-1 7-2 15,-13 1 3-15,7 11-3 0,-31 0 3 16,6 9-3 0,-9 5 0-16,-5 6-5 0,8 0 3 15,-7 0-3-15,17 0-7 16,-10 17 2-16,0-8-4 16,-7 2 6-16,3 1 0 15,-3-12-7-15,-7 2 12 16,7-2 3-16,-7 0-1 15,0 0 1-15,0 0 2 16,0 0 3-16,0-9 7 16,0-9-8-16,0 0-2 15,0 4-1-15,-7 2 0 16,-17 1-1-16,3 11-3 0,4 0 3 16,-18 0-1-16,-2 25-8 15,-8 18 9-15,7 3-5 16,17-3 5-16,4-6 0 15,17-8-16-15,0-6-4 16,0-15-4-16,17 4 9 16,4-12 15-16,10 0-6 15,7-12 6-15,7-19 7 16,6-15-5-16,-6 0 3 16,-11-5 13-16,4-4-4 15,-14-4 12-15,-10-4-8 16,0 0 0-16,-14 0 3 0,0 11-12 15,0 12 9-15,-14 17-1 16,14 15-13-16,-7 8 7 16,7 0-11-16,0 12-13 15,0 27 3-15,-7 24 10 16,7 9 0-16,0-4 0 16,0-5 1-16,0-5-3 15,0-14-23-15,28-9-33 16,9-9-10-16,15-9-73 15,13-11-9-15,18-6-77 16,6 0-249-16</inkml:trace>
  <inkml:trace contextRef="#ctx0" brushRef="#br0" timeOffset="234">3181 340 984 0,'0'0'78'0,"0"0"2"15,0 0-23-15,0 0-40 16,0 0 4-16,0 0-19 16,230-20 0-16,-113 2-2 15,10 5-1-15,-10-8-67 0,-34 10-117 16,-46 5-17-1,-30 6-61-15</inkml:trace>
  <inkml:trace contextRef="#ctx0" brushRef="#br0" timeOffset="409">3304 497 503 0,'0'0'245'0,"0"0"-163"16,0 0 3-16,0 0-22 15,0 0-15-15,0 0 1 16,76 20-15-16,27-26 1 16,24-31-17-16,1 3-18 15,-18-3-92-15,-21 11-255 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3:16:20.45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51 450 1009 0,'0'0'233'16,"0"0"-173"-16,0 0 43 0,0 0-30 16,0 0-15-16,0 0-28 15,7 34-21-15,7 17 36 16,-4 12-18-16,-10 6-18 16,0 2 13-16,0 0-20 15,0 4 14-15,-10-11-14 16,-4-14 5-16,7-4-1 15,0-20-6-15,1-15 0 16,6-5-1-16,0-6 6 16,0 0-5-16,0 0 15 15,0-17 8-15,0-23 6 0,0-24-17 16,0-12-12-16,0-13 6 16,0-5-3-16,-7-3-3 15,-10 14 0-15,3-6 5 16,14 14-14-16,0 16 7 15,0 15 2-15,0 18 0 16,0 15-2-16,0 9 1 16,0-1-5-16,20 1-10 15,18 2 14-15,14 0-14 16,10 0 8-16,3 13 3 16,-7 18-17-16,11 7 21 15,-17 8-10-15,-18-1-15 16,-10 4 22-16,-24-9-19 15,0 3 11-15,-31-9 7 0,-27-3-29 16,-18-5-2-16,4-3-22 16,20-14-46-16,15 2-37 15,30-5-82-15,7-6-76 16,38 0-318-16</inkml:trace>
  <inkml:trace contextRef="#ctx0" brushRef="#br0" timeOffset="894">653 318 594 0,'0'0'283'0,"0"0"-127"16,0 0-38-16,0 0 1 15,0 0-12-15,0 0-50 16,-38-102-19-16,38 102-26 0,0 0-4 16,0 0-8-16,0 5-10 15,38 21 10-15,14 2 4 16,13 1-2-16,11-2 7 15,-11 3-3-15,-7-2-6 16,-13 1 1-16,-21-1 0 16,-24 1-1-16,0 5 0 15,-7-8 0-15,-37-2 0 16,-18-6-1-16,17-5-7 16,11-5-5-16,10-8 2 15,10 0 6-15,14 0 5 16,0-8-1-16,0-15-12 0,0-15-24 15,31 4 28 1,10-3-6-16,21-6 14 0,-4 3 1 16,1-6 0-16,-1 4 1 15,-3-3 9-15,-20-2-7 16,-4 10 22-16,-18 0-4 16,-6-1-6-16,-7 10 16 15,0 5-14-15,0 3-1 16,-7 14 8-16,0 0-21 15,7 6 9-15,-6 0-12 16,-8 18-4-16,-3 27-2 16,-4 4 6-16,21 2 0 15,0-5-2-15,0-8-4 16,38-4 4-16,7-11-5 16,-4-3-5-16,4-13 7 0,-21-3-5 15,7-1 10-15,-18-3-2 16,1 0 8-16,0 0 0 15,-4-9 3-15,-3-10-5 16,0-4 21-16,0-4-11 16,0-4-4-16,10 6 13 15,-10 5-23-15,-7-1 18 16,0 10-5-16,0 5-5 16,0 6 14-16,7 0-22 15,-7 0 0-15,13 0-2 16,-6 6-9-16,17 26 11 15,-3 7 0-15,3 10 4 0,-10-3-8 16,-7-1 4 0,-1-1 0-16,12-10-4 0,-11-5 4 15,-1-15 0-15,-6-9 0 16,0-5 1-16,7 0 3 16,-7 0-3-16,7-14 15 15,0-20 9-15,3-15-24 16,4-5 17-16,0 3-12 15,3-7-4-15,-3 7 2 16,6 8-4-16,11 11 0 16,-17 10-1-16,3 16-3 15,-3 0 1-15,7 6-31 0,-4 0-55 16,10 12-77 0,-9 22-194-16,-5 9-325 0</inkml:trace>
  <inkml:trace contextRef="#ctx0" brushRef="#br0" timeOffset="1349">2733 146 554 0,'0'0'239'0,"0"0"-185"15,0 0 2 1,0 0 3-16,0 0-11 0,0 0-37 16,-27-39 3-16,27 39-14 15,0 0 4-15,0 0-4 16,0 0 0-16,-7 8 0 16,-3 12 2-16,3 5 0 15,0-1 7-15,7-4-9 16,0-6 3-16,0-3 9 15,0 2-11-15,24-12 1 16,-3-1 22-16,-8 0 2 16,11 0 28-16,-17 0 7 15,0 0 7-15,0-9 14 16,-7-9-31-16,0 0-20 16,0 4 13-16,0-4-40 0,0 10 2 15,-21 2-6-15,14 6-14 16,-10 0 6-16,10 0-39 15,1 0-51-15,6 26-48 16,-7 5-47-16,7 2-78 16,0 3-168-16</inkml:trace>
  <inkml:trace contextRef="#ctx0" brushRef="#br0" timeOffset="1563">2706 630 706 0,'0'0'178'0,"0"0"-89"0,0 0 94 15,0 0-21-15,-193 165-58 16,111-82-30-16,-8 12-42 16,-6 7-14-16,-38 7-18 15,-14 0-140-15,-38 6-524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2:55.5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1077 592 0,'0'0'108'0,"0"0"-17"16,0 0 28-16,0 0-67 16,0 0-28-16,378-193 16 0,-127 139-39 15,10 3 12-15,-10 8-10 16,-44 6 4-1,-42 8-14-15,-62 12-30 0,-58 6-123 16,-39 11-19-16,-6 0-29 16,-24 0-110-16</inkml:trace>
  <inkml:trace contextRef="#ctx0" brushRef="#br0" timeOffset="905">1179 759 201 0,'0'0'213'16,"0"0"-88"-16,0 0 9 15,0 0-9-15,0 0-30 16,0 0-10-16,-134-71-49 16,117 68 18-16,17 3-25 0,0 0-29 15,-7 5 0-15,-14 43-1 16,-10 27 1-16,-20 25 2 16,6 6 13-16,-6 6-13 15,13-12-1 1,10-12 5-16,11-10-2 0,17-25-4 15,0-15 0-15,0-18-3 16,0-15 13-16,0-5-10 16,0 0 14-16,-7-2-8 15,-13-33 11-15,-18-16-17 16,7 5 0-16,-4 3-4 16,5 15 8-16,5 15-10 15,5 6 6-15,13 7-9 16,0 0 4-16,7 0-6 0,0 0 2 15,0 0 2-15,7 0-60 16,31 0-7-16,20 0 30 16,14 0 44-16,4-29 25 15,7-3-22-15,-11-5 2 16,-3 3 7-16,-25 5-9 16,-9 4 16-16,-11 8 2 15,-11 2-12-15,-13 10 23 16,0 5-30-16,0 0 8 15,0 0-10-15,0 5-20 16,0 24 20-16,7 8 2 16,0 3 7-16,10 0-5 0,-3-3 0 15,-7-2-4-15,10-7 0 16,-10-5 11-16,7-6-11 16,-7-6 0-16,0-7 1 15,10-4-10-15,3 0-7 16,18-30 16-16,7-18 10 15,7-3-4-15,-1-7-1 16,-6 10-5-16,-14 17 3 16,-11 17-8-16,-6 14 5 15,3 0-12-15,-3 6 8 16,7 24-21-16,3 11 24 16,-10-1-2-16,3-3 2 15,3-12-16-15,-13-10 17 16,7-10-32-16,-4-5 25 0,-3 0-12 15,7-8 19-15,10-27 10 16,-3-10-2-16,16-12-2 16,-9-6-3-16,10-9-3 15,-7 1 0-15,-11 5 14 16,-13 18-6-16,-7 16 4 16,0 21-3-16,0 11 16 15,0 0-25-15,0 23 0 16,0 36 3-16,-14 19 3 15,-13 11-1-15,17-7-5 16,-4-11 0-16,14-10-1 0,0-16 1 16,0-12-4-1,31-17-49-15,-4-10-89 0,4-6-88 16,7-11-42-16</inkml:trace>
  <inkml:trace contextRef="#ctx0" brushRef="#br0" timeOffset="2726">1654 1087 104 0,'0'0'77'16,"0"0"-77"-16,0 0 36 16,0 0 92-16,0 0-19 15,258-31-34-15,-169-1-10 16,7-5-28-16,-13 1 4 0,-11 4-14 15,-20 9-2-15,-28 11 36 16,-17 7 8-16,-7 5 13 16,0 0-6-16,0 0-60 15,-14 0 12-15,-17 0-27 16,-7 0 4-16,0 11-2 16,11 26-3-16,-11 12 0 15,7 9-8-15,3-1 19 16,11-3-11-16,17-6 0 15,0-8 5-15,0-8-20 16,11-9 15-16,9-9-1 16,11-8-13-16,3-6 28 0,4 0-6 15,7-29 5 1,0-11-11-16,-1-1 17 0,-6 2-19 16,-17 11 10-16,-4 10 0 15,-10 16-6-15,0 2-1 16,0 0-3-16,6 0-15 15,11 5 5-15,-3 21 6 16,-4 2 4-16,-3-2-9 16,-7 0 14-16,0-6-5 15,-7-10 0-15,7-3 1 16,-7-7 3-16,17 0-4 16,-10 0 0-16,13 0-3 15,18-12 10-15,7-19 3 0,20-9 1 16,4-5-9-16,-11 5 28 15,-13 5-27-15,-24 13 15 16,-11 7 14-16,-3 9-30 16,-7 6 23-16,0 0-25 15,0 0-28-15,0 21 15 16,7 13-8-16,0 3 21 16,-7 0 15-16,13-5-11 15,-2-8 6-15,-4-6-10 16,6-7 0-16,1-7-6 15,3-4 1-15,4 0 5 16,10-4 30-16,-4-21-27 16,4-7 18-16,0 1-4 15,-3 3-11-15,3 8-1 0,-11 6-5 16,-2 7 0-16,-5 7-2 16,-6 0-10-16,7 0 11 15,3 7-17-15,4 15 15 16,3 1-4-16,-10-3 7 15,-1-6 0-15,-6-8 0 16,10-4 8-16,-3-2-8 16,0 0 0-16,3-2 0 15,4-21 25-15,10-3-24 16,-17 4 3-16,10 1 1 16,-11 4 8-16,1 8-15 15,10 4 2-15,-3 5-18 0,3 0 17 16,3 10-22-16,11 14 18 15,0 0-2-15,0-2 3 16,3-8-2-16,-3-5 6 16,0-9-3-16,-7 0 0 15,-4-9 6-15,11-19 1 16,-7-9 1-16,-4 0 4 16,-9-4-3-16,-5-2-6 15,-6 0 0-15,-7 3 3 16,0 6-2-16,0 9-1 15,0 10 0-15,-13 12-19 16,-12 3 18-16,5 18-5 16,-4 24 6-16,17 10-3 0,7 0 3 15,0-10 0-15,0-7-1 16,38-10-6-16,-7-13 2 16,3-7 5-16,11-5 0 15,-7 0 22-15,13-11-20 16,8-12 5-16,-4-3-4 15,-4 6 4-15,1 3-7 16,-25 9 0-16,4 3 1 16,-24 5-11-16,7 0 6 15,3 0-10-15,-3 18 14 16,-7 9-27-16,0-4 21 16,-7-7-4-16,10-4-7 15,-10-6 10-15,0-6 8 0,0 0-1 16,0 0 20-16,0 0-19 15,0-18 11-15,0-2-12 16,-17 4 3-16,-4 1-7 16,4 7 4-16,-4 5-6 15,-10 3 2-15,4 0-14 16,-11 20 18-16,-7 22 0 16,14 7 1-16,18 0-6 15,6-3 5-15,7-12-2 16,0-11-1-16,13-9-41 15,25-14 44-15,-7 0-2 16,14-22 6-16,-11-22 15 0,11-7-17 16,0-6 8-1,-1-9 18-15,-6-2-14 0,-7-7 30 16,-3-5-17-16,-15 3-10 16,-2 8 17-16,-4 15-29 15,-7 17 18-15,0 19 3 16,0 12-21-16,0 6-10 15,0 10-17-15,0 41 10 16,-25 26-2-16,-2 23 14 16,-4 3 0-16,0-1 10 15,10-3-3-15,15-17-6 16,6-17-1-16,0-22-19 16,13-20 3-16,25-18-13 15,0-5 29-15,7-10 12 0,6-33-6 16,1-9 6-16,-14 1-12 15,-4 3 3-15,-10 10 9 16,-10 13-11-16,-14 10 4 16,7 12 6-16,-7 3-11 15,0 0-6-15,0 32-23 16,0 17 18-16,0 5 2 16,0-1 17-16,0-6-8 15,0-13 0-15,0-11-1 16,0-9-19-16,0-14-65 15,0 0-48-15,7 0-62 16,17-21-339-16</inkml:trace>
  <inkml:trace contextRef="#ctx0" brushRef="#br0" timeOffset="2948">5041 807 508 0,'0'0'52'15,"0"0"-36"-15,0 0-13 16,0 0-6-16,0 0-4 16,0 0-158-16</inkml:trace>
  <inkml:trace contextRef="#ctx0" brushRef="#br0" timeOffset="3796">5567 1180 446 0,'0'0'316'0,"0"0"-160"16,0 0-30-16,-7-167-25 16,-17 130-20-16,3 12-44 15,-10 8 0-15,17 10-37 16,-10 7 0-16,4 0-13 15,2 25 12-15,5 16 1 16,13 8-4-16,0-4-19 0,0 1-1 16,13-9-29-1,18-11-34-15,7-9 17 0,-7-14-18 16,4-3 63-16,-5 0 18 16,-9 0 14-16,3-3-8 15,-17-2 1-15,0 5 0 16,-7 0-2-16,7 0 2 15,0 0 0-15,10 0-7 16,-3 0 10-16,10 2-5 16,-4 1 2-16,11-3 0 15,-3 0 3-15,16-5 0 16,-6-23 15-16,14-13 26 16,-7-7-18-16,-1-9 22 15,1-10 6-15,-7-10-18 0,-18-6 14 16,-6-2-23-16,-4 2 9 15,-10 17 21-15,0 18-57 16,0 22 47-16,0 17-13 16,0 9-25-16,0 15-9 15,-10 42-41-15,3 26 41 16,-6 16-1-16,-1 4 7 16,7-5-1-16,7-12-5 15,0-18-14-15,0-17-9 16,0-13-63-16,0-18-6 15,21-12-17-15,-8-8-18 16,4 0 15-16,-17-20 12 16,0-17 1-16,0-6 64 0,0 0-8 15,0 6 14 1,-30 11-6-16,-1 6 35 0,3 3 55 16,11 9-17-16,3 3 2 15,14 1 2-15,0 0-24 16,0-1 33-16,31-6-33 15,21 0 15-15,13-4-10 16,-13 1-13-16,-15 2-7 16,1-2 31-16,-10-3-9 15,10-6 24-15,-1-2 2 16,-6-4-12-16,-10 3 47 16,-14 6-33-16,-7 6-5 15,0 8 16-15,0 2-44 0,0 4-13 16,-14 0-7-1,-24 30 14-15,-6 19-12 0,-1 8-2 16,24-3 5-16,14-11-16 16,7-6 9-16,0-5 2 15,7-9-1-15,31-6-22 16,7-3-30-16,13-11-140 16,8-3-238-16</inkml:trace>
  <inkml:trace contextRef="#ctx0" brushRef="#br0" timeOffset="4299">8121 467 649 0,'0'0'116'16,"0"0"-15"-16,0 0-43 15,55-171 47-15,-55 147-21 16,0 13-22-16,0 4-22 0,-17 3-40 15,-4 4 1-15,-9 0-4 16,-22 11 7-16,-6 24-2 16,-11 7-2-16,17 10 11 15,25 2-13-15,27 3 2 16,0 6-13-16,20-3 7 16,32 1-4-16,24-4 10 15,-11-9 0-15,4-3-7 16,-18-1 5-16,-13-10 2 15,-24 0 0-15,-14-8-9 16,0-6 2-16,-7-3-15 16,-38-5 10-16,-17-3 12 0,-10-9-14 15,-10 0-23-15,9 0-81 16,22 0-14-16,34-26-59 16,17-19-9-16,75-19-236 15</inkml:trace>
  <inkml:trace contextRef="#ctx0" brushRef="#br0" timeOffset="5663">8493 424 101 0,'0'0'381'0,"0"0"-261"15,0 0-25-15,0 0-8 16,0 0-3-16,0 0-69 16,75-23-15-16,-75 84 20 15,0 12 26-15,0 9 8 0,0 3-17 16,-13 0-25-16,-5-8 22 15,11-2-32-15,1-15 4 16,6-15-4-16,0-19 5 16,0-14-11-16,0-9 4 15,0-3-11-15,0 0 1 16,0-17 8-16,-14-17-30 16,-10-4 23-16,-14-2-36 15,-7-3-6-15,1 3 29 16,9 6 22-16,4 8 10 15,24 12-8-15,7 5 6 16,0 6-8-16,0 3-4 16,0 0-1-16,21 0-2 0,31 0 7 15,23 12 16-15,15-10-16 16,6-2 11-16,-7 0 9 16,-23 0-16-16,-15-14 26 15,-13-3 3-15,-14-5-7 16,-10-2 10-16,-7 4-18 15,-7 1 7-15,0 1-5 16,0 7-10-16,0 2-9 16,-14 9-1-16,-3 0 0 15,-18 3 3-15,-2 28 0 16,-1 10-2-16,17 1-1 16,4 4 4-16,17 3-11 15,0-6 7-15,31-11-3 0,14-6-12 16,20-15 16-16,4-11-1 15,-4 0 0-15,-7-4 12 16,-6-16-8-16,-14 3-4 16,-14 0 0-16,-17 6 13 15,-7 2-7-15,0 6 6 16,0 3 19-16,0 0-27 16,0 0 4-16,0 0-8 15,-17 32 0-15,-11 17-1 16,-10 11 4-16,0 8 4 15,11 7 22-15,-11 10-19 16,14 1 22-16,3-6-25 16,15-20-4-16,6-23 12 0,0-20-15 15,0-14 0-15,0-3 17 16,0 0 6-16,0-14 53 16,0-38-29-16,0-19-38 15,0-20 1-15,27-10-3 16,-3-1-7-16,4-4 0 15,-11 3 5-15,3 14-14 16,4 14 9-16,-10 18 0 16,10 21-17-16,-3 9 7 15,10 13-8-15,-4 12 2 16,11 2-30-16,0 0 38 16,7 15-18-16,-25 21 2 15,-13 7 22-15,-7 11-19 0,0 3 2 16,-20 0 14-16,-18-8-4 15,0-6-2-15,10-12 11 16,11-10-8-16,10-10 2 16,7-8-33-16,0-3-7 15,0 0 31-15,31-9 11 16,21-26 4-16,13-13 0 16,-3-12 1-16,-3-5 7 15,-1-8-5-15,-6 6-3 16,-8 4 4-16,-20 14 4 15,-10 11 6-15,-14 22-14 16,0 9 5-16,0 7-5 0,0 0-9 16,-45 26 9-1,1 12-15-15,-1-1 33 0,14-3-23 16,31-8 5-16,0-6-15 16,0 0 10-16,38 1-9 15,13-5 12-15,11 2-2 16,-17-2-5-16,-4 5 8 15,-17-5 1-15,-10 4 0 16,-14 1-13-16,0 5 8 16,-51-1-15-16,-22 4 16 15,-16-6 4-15,-14-7-13 16,-4-1 13-16,18-4-179 16,-14-2-287-16</inkml:trace>
  <inkml:trace contextRef="#ctx0" brushRef="#br1" timeOffset="59567">19554 1068 609 0,'0'0'147'15,"0"0"-98"-15,0 0 48 16,0 0 10-16,0 0-28 15,0 0-25-15,14-34-42 16,17 5 15-16,10-11 1 16,14-9-12-16,10-11 15 15,1-11-29-15,2-12 17 0,-9-6 1 16,-15-9-14-16,-13 4 25 16,-17 14-25-16,0 20 1 15,-14 23 26-15,0 22-22 16,0 11 23-16,0 0-21 15,0 4-1-15,-14 0-24 16,-17 29 12-16,-7 20 0 16,4 11 6-16,-11 11-2 15,14 4-4-15,4 2 0 16,10-3 10-16,3-6-17 16,7-10 7-16,7-15 0 15,0-18-10-15,0-11-2 16,7-10 12-16,24-4-5 15,10 0 10-15,14-18-8 16,4-16 3-16,-1 0 0 0,-6 8 5 16,-21 12-3-1,-11 8-2-15,-3 6 0 0,-3 0-2 16,7 8-9-16,-4 21 7 16,4 5 1-16,3 4-11 15,-11-7 8-15,8-3-12 16,3-7 12-16,-3-7-22 15,3-8 28-15,-10-6-20 16,10 0 20-16,3-15-3 16,11-25 7-16,0-15-4 0,6-4 0 15,-9 2 12 1,-18-1-7-16,-3 14-5 0,-14 9 1 16,0 9 26-16,0 15-25 15,-7 7 12-15,-7 4-14 16,4 0 6-16,-11 0-14 15,-3 26 8-15,17 9 0 16,-6 8-8-16,13 0 13 16,0-3-5-16,0-1 0 15,20-5-7-15,4-10 0 16,14-7-3-16,-10-9-6 16,9-8 11-16,8 0-1 15,7-3 6-15,-8-25 0 16,8-4 9-16,0-2-7 15,-8-3-2-15,-6 2 0 0,0 10 0 16,-24 8 8-16,-1 8-8 16,-2 6 0-16,-4 3-6 15,6 0 1-15,1 8 0 16,10 18 5-16,-10 1-14 16,0-5 16-16,-4-2-2 15,-10-12 0-15,7-2 7 16,-7-6-12-16,0 0 5 15,0 0 0-15,0 0 22 16,0-14-17-16,0-6-2 16,0-5-3-16,0 5 4 15,0 2-4-15,-17 6 0 0,10 12-1 16,-14 0-5-16,-3 0-13 16,-3 15 19-16,-4 16 0 15,0 10 5-15,3-1-11 16,21-1 6-16,7-1 0 15,0-4-11-15,0-5 7 16,0-9 3-16,21-6-4 16,-7-5-28-16,17-9 29 15,0 0-12-15,-11 0 16 16,4-15 3-16,-10-5 1 16,-14 3-4-16,0 0 3 15,0 0 8-15,0 3-7 16,0 4-4-16,7 8 0 15,0 2-3-15,0 0-4 16,10 0 6-16,3 2-3 0,5 19 8 16,2 2-13-16,4-3 9 15,-10-3 0-15,3-3-3 16,-4-8 8-16,11-3-5 16,0-3 0-16,10 0 8 15,4-9-5-15,10-19-3 16,4-10 3-16,6-5 1 15,-7-2 5-15,4 1-9 16,-3 11 0-16,-15 13 3 16,-16 14-11-16,-11 6 5 0,-3 2-4 15,-7 29-5 1,-7 11 5-16,0-5 7 0,0-3 0 16,0-11 8-16,0-12-15 15,0-8 7-15,0-3 0 16,0 0 10-16,0 0-7 15,0-9 17-15,0-17-6 16,0-5-10-16,-7 0 21 16,-7 2-24-16,-3 5 2 15,-11 11 26-15,4 5-27 16,-3 8-1-16,3 0-1 16,-4 8-2-16,-3 27-6 15,0 10 6-15,4 1 2 16,10-2 0-16,10-8 3 15,7-8-3-15,0-8 0 0,0-7-16 16,0-8 12-16,17-5-12 16,11 0 16-16,9-9 4 15,15-25 8-15,6-20-10 16,11-7 1-16,-10-8 3 16,-8-8 8-16,-6-2-10 15,-7-4 5-15,-25 0 32 16,-13 8-34-16,0 18 22 15,0 19-11-15,0 21-17 16,0 17 21-16,-6 0-22 16,-18 49-7-16,-4 26-10 15,-10 22 25-15,18 6-8 16,9-6 0-16,11-9 5 0,0-7-16 16,0-16-13-16,24-7-84 15,14-18-47-15,14-20-229 16</inkml:trace>
  <inkml:trace contextRef="#ctx0" brushRef="#br1" timeOffset="59810">22532 645 717 0,'0'0'102'0,"0"0"27"16,0 0-30-16,0 0-49 0,0 0-33 16,254-78-8-16,-123 73-9 15,3 5 0-15,-7 0-5 16,-31 0-60-16,-24 2-110 16,-41 22-23-16,-24 5-81 15</inkml:trace>
  <inkml:trace contextRef="#ctx0" brushRef="#br1" timeOffset="59956">22635 890 476 0,'0'0'139'16,"0"0"-54"-16,0 0 4 0,0 0-40 16,0 0 3-16,0 0-49 15,216-89 11-15,-119 73-14 16,13-2-6-16,10-1-232 15</inkml:trace>
  <inkml:trace contextRef="#ctx0" brushRef="#br1" timeOffset="61854">24179 919 320 0,'0'0'199'0,"0"0"-138"16,0 0 21-16,0 0 45 15,0 0 0-15,0 0-33 16,13-20-30-16,32-16-10 0,20-14-40 16,25-15 16-16,6-13 2 15,11-3-25-15,-28-3 34 16,-21 0-15-16,-27 10 2 15,-17 11 19-15,-14 14-35 16,0 18 16-16,0 14-13 16,-21 11-11-16,-10 6 1 15,-3 0-5-15,-11 32 0 16,-6 16-6-16,-11 16 13 16,17 1-7-16,17 1 0 15,4-4 5-15,11-4-7 16,13-4 2-16,0-5 0 15,0-9-3-15,0-9-1 16,0-8 0-16,7-9-13 0,17-5-13 16,3-9 29-16,25 0-12 15,16 0 13-15,-2-26 0 16,9 0 9-16,-16 4-9 16,-14 6 0-16,-25 12 2 15,-3 1-6-15,-3 3 4 16,-7 0-7-16,7 0 6 15,3 5-17-15,4 5 17 16,-8 0 1-16,5-2 0 16,2-4-7-16,4-4 7 15,-3 0 0-15,3 0-1 16,3 0 10-16,4-20-7 0,-3-8 0 16,-4-1 6-16,-3-6-3 15,-4 4-3-15,-10-3-1 16,-7 8 10-16,0 3-4 15,0 12-3-15,0 4-4 16,0 7-4-16,-31 0-3 16,3 4 0-16,-10 27 7 15,7 9-2-15,11 3 7 16,13-3-5-16,7-5 0 16,0-4 4-16,7-5-17 15,20-9 12-15,4-6 0 16,14-5-10-16,-7-6 16 15,13 0-5-15,-6 0 4 0,14-26 2 16,6-2 0-16,4-9-6 16,-11 5 0-16,-13 6-1 15,-14 9 15-15,-11 9-14 16,-13 8 0-16,0 0-9 16,3 0 5-16,-3 11-20 15,0 18 18-15,-7-1-10 16,0-2-8-16,0-12 24 15,0-8-13-15,0-3 7 16,0-3 1-16,0 0 10 16,0 0 0-16,0-5 7 15,0-21-3-15,0-3-3 0,-7 0-6 16,0 1 0-16,-10 8 7 16,10 5-7-16,-6 10 0 15,-5 5 0-15,-2 0-28 16,-18 2 28-16,0 32-9 15,-3 13 9-15,3-2 5 16,14-3-5-16,17-4-1 16,7-9 0-16,0-9-6 15,0-6 1-15,24-8 4 16,-3-6 2-16,3 0 0 16,3 0 4-16,4-4-4 15,-3-15 8-15,3-4 1 16,0-3-2-16,-11 1-7 0,4-3 4 15,-17 7 10 1,0 7-13-16,-7 10 7 0,0 4-8 16,0 0-2-16,7 6-10 15,0 23 1-15,0 9 11 16,17-4 3-16,-10 0 2 16,10-8-5-16,-4-5 0 15,11-14 11-15,-10-4-7 16,10-3-3-16,7 0 2 15,3-20 13-15,14-14-13 16,3-6-3-16,1-3 2 16,-1 0 7-16,4 3-13 15,-10 11 4-15,-18 12 0 16,-3 8-3-16,0 9 2 0,-17 0-2 16,0 0 2-16,3 20-25 15,-17 7 17-15,0 1 4 16,0-8 5-16,0-3-4 15,0-11 4-15,0-6 0 16,0 0 7-16,0 0 0 16,7 0 20-16,-7-12-24 15,0-13 2-15,0-4-1 16,0 3 2-16,0 4-6 16,-31 4 0-16,3 7-6 15,-3 5 2-15,-13 6 4 16,-1 6-9-16,-7 31 2 15,1 14 3-15,13 7 4 0,7-7-1 16,24-2 3-16,7-12-9 16,0-9 3-16,0-10-1 15,17-13-5-15,11-5 10 16,10 0 0-16,13-17 13 16,1-23-3-16,16-14 2 15,-2-14-2-15,-8-10-10 16,1 1 35-16,-15-4-25 15,-20 5 23-15,-17 7-4 16,-7 12-27-16,0 17 25 0,0 18-27 16,0 15 2-1,-20 7-12-15,-4 20-5 0,-21 31 15 16,0 22-4-16,7 0 15 16,11 4-9-16,27-3-2 15,0-2-15-15,0-5 13 16,27-10-51-16,4-7-47 15,21-12-39-15,0-9-159 16,16-15-130-16</inkml:trace>
  <inkml:trace contextRef="#ctx0" brushRef="#br1" timeOffset="62187">27008 748 535 0,'0'0'145'0,"0"0"-62"0,0 0-10 16,0 0-11-16,0 0-52 15,0 0-9-15,-58-16-2 16,58 34 3-16,0-1-9 16,0-2 7-16,0-4 0 15,20-5 6-15,-2-4-2 16,-5-2-1-16,12 0 43 15,-12 0 6-15,1 0 18 16,-7-14-16-16,-7-6-21 16,0 3 21-16,0 3-51 15,0 0 2-15,0 2-5 16,0 6-14-16,-7 6-21 0,-7 0-111 16,14 0-91-16,0 18-359 15</inkml:trace>
  <inkml:trace contextRef="#ctx0" brushRef="#br1" timeOffset="63272">27655 450 651 0,'0'0'186'0,"0"0"-49"15,0 0-18-15,0 0 12 16,0 0-72-16,0 0-30 16,0 0-7-16,20-128-22 15,-2 142-7-15,2 20 6 16,-13 9-14-16,-7 6 5 15,0-1 11-15,0 1-1 16,0-6 11-16,-7-10-4 16,0-7-7-16,0-8 0 15,7-12 10-15,0-3-11 0,0-3 1 16,0 0 0-16,14-3 14 16,24-23-10-16,20-11 5 15,1-9-9-15,10-3 12 16,-11-2-9-16,-6 11-3 15,-21 11 0-15,-11 15-1 16,-13 14 1-16,-7 0 0 16,0 0-8-16,0 31-27 15,0 7 34-15,0 5 0 16,0-7 1-16,17-7 0 16,-3-3 5-16,7-5-5 15,3-11 1-15,7-4 11 16,-4-6-6-16,4 0-2 0,-3 0-2 15,10-15 4 1,-8-14 1-16,-9 2-5 0,3-8 0 16,-17-5 6-16,0 0 10 15,-7-3-17-15,0 4 13 16,-7 4 9-16,-24 9-18 16,17 9 1-16,1 14-6 15,2 3 3-15,4 0-12 16,1 18-2-16,6 18 11 15,-7 13 1-15,7-3 2 16,0-1-3-16,0-5 0 16,13-5-38-16,25-12 20 15,0-6-7-15,0-8 11 16,-4-9 6-16,4 0 8 0,7 0 0 16,-14-26 3-16,-4-5 5 15,-3-7 3-15,-17 1-6 16,-7 3 3-16,0 5 24 15,0 12-22-15,0 8 9 16,0 7-12-16,0 2-4 16,0 0-6-16,7 11-11 15,7 17 14-15,3 6 2 16,11 1 1-16,9-4-3 16,8 1 0-16,0-9-29 15,-1-3 17-15,1-9-30 16,-7 2-21-16,-24-8-46 15,-1-3-68-15,-13-2 0 0,0 0 2 16,0 0-108 0,-6-22 38-16,-15-7 245 0,-3-5 160 15,17 0 49-15,-7 3-18 16,14 4-33-16,-7 4-46 16,7 3-28-16,-10 9 34 15,3 2-43-15,0 6-17 16,0 3-19-16,1 3-39 15,-25 34 0-15,-7 16-8 16,3 6 17-16,-2 1-5 16,-1 0-4-16,7-9-9 15,3-2-96-15,-3-6-137 0,18-18-109 16</inkml:trace>
  <inkml:trace contextRef="#ctx0" brushRef="#br1" timeOffset="63584">29573 0 622 0,'0'0'166'16,"0"0"-11"-16,0 0 9 15,0 0-56-15,0 0-34 16,0 0-72-16,-72 16-2 0,62 43 10 15,10 16-6 1,-21 10 16-16,7 5-20 0,-10-2 0 16,4-5 7-16,-11-6-4 15,17-11-3-15,-3-17 0 16,17-15-18-16,0-18-53 16,0-6-59-16,0-10-4 15,0 0 52-15,24-20-17 16,-3-23-163-16</inkml:trace>
  <inkml:trace contextRef="#ctx0" brushRef="#br1" timeOffset="63748">29247 343 295 0,'0'0'172'0,"0"0"-28"0,0 0-17 16,0 0-48-16,0 0-26 15,0 0-42-15,158-36 17 16,-93 33-12-16,11 3-9 15,-11-2-13-15,-13 2 6 16,-14 0-214-16,-32 0-372 16</inkml:trace>
  <inkml:trace contextRef="#ctx0" brushRef="#br1" timeOffset="64114">30079 261 810 0,'0'0'78'15,"0"0"15"-15,0 0 13 16,0 0-55-16,0 0-14 15,0 0-37-15,0-33-13 16,0 34 7-16,0 16 8 16,0 4-2-16,14-4 0 15,10-2 10-15,-4-4-11 0,1-9 1 16,3-2 0 0,-10 0 19-16,3 0-18 0,-3 0 12 15,-7-16-8-15,-7 1 5 16,0 4-11-16,0 2 1 15,0 9-29-15,-38 0-80 16,-7 0-121-16,11 23-158 16</inkml:trace>
  <inkml:trace contextRef="#ctx0" brushRef="#br1" timeOffset="64338">30227 667 150 0,'0'0'531'16,"0"0"-474"-16,0 0 48 15,0 0 32-15,0 0-35 16,0 0-20-16,-262 149-57 16,166-95 15-16,-14 6-27 15,0 3-5-15,-10 9-16 16,3-4-135-16,-10-5-454 15</inkml:trace>
  <inkml:trace contextRef="#ctx0" brushRef="#br1" timeOffset="85488">13186 1579 388 0,'0'0'312'15,"0"0"-210"-15,0 0-12 16,0 0 4-16,0 0 6 16,141-148-52-16,-76 76-22 0,-6-5 1 15,-4-3-15-15,-14 5 45 16,-10 4-33-16,-17 5-8 15,-4 12 26-15,-10 14-25 16,0 14 10-16,0 15 2 16,0 8-27-16,0 3 7 15,0 0-9-15,-10 0-19 16,-18 25 11-16,-3 30 8 16,-13 17 6-16,16 13-6 15,-3 10 8-15,17 5-13 16,-3-6 5-16,17-20 0 15,0-25-8-15,0-26-2 0,0-20 7 16,0-3 2 0,0 0 2-16,0 0 8 0,0-23-9 15,24-11 3-15,14-12 1 16,7 0 3-16,-11 5-7 16,-3 16 0-16,-10 14 5 15,-4 11-15-15,-3 0 10 16,-1 0-10-16,18 14 0 15,0 12-2-15,-3 6 7 16,3-4-13-16,-4-8 2 16,4-7 6-16,0-3 10 15,-3-8-5-15,-4-2-3 16,3 0 7-16,-10 0 1 16,4-28 0-16,-4-3 9 15,-3-10-10-15,0-1 1 0,-7-1 0 16,-7 0 12-16,0 11-10 15,0 10 12-15,0 10 0 16,-7 9-10-16,-7 3-8 16,0 0 3-16,-10 9-14 15,4 27 3-15,2 18 17 16,5 4-5-16,13 5 0 16,0-11 4-16,0-12-13 15,13-11 9-15,18-18 0 16,14-5-3-16,0-6 9 0,-1 0-6 15,8-9 4 1,6-25 3-16,1 0 0 0,3-9-7 16,-4-3 0-16,-13 9 2 15,-11 8 7-15,-10 15-9 16,-17 8 0-16,0 6-1 16,-7 0-6-16,7 3-5 15,10 23 2-15,-10 2 1 16,0-3-5-16,0-4 5 15,0-6-6-15,-7-10-3 16,0-5 14-16,0 0 6 16,0 0-2-16,0 0 24 15,0-11-23-15,0-15 7 16,0 4-4-16,-7-2 1 16,-7 1 7-16,7 6-12 0,-10 5 0 15,10 10-3-15,0 2 5 16,0 0-4-16,-6 0-11 15,-5 25-4-15,-2 21 11 16,-11 9 6-16,17-1 0 16,7-9-3-16,7-10 8 15,0-12-5-15,7-12 0 16,24-8 3-16,3-3-4 16,4 0 3-16,-7 0-2 15,7-20 12-15,-10-11-6 16,-4 2 1-16,-4-2 0 15,-6 7-4-15,-4 8 24 0,-10 7-24 16,0 6-1-16,0 3-4 16,0 0-5-16,0 18-6 15,14 16 10-15,7 5 3 16,3-1-5-16,14-9 5 16,-4-7 0-16,-3-5-1 15,7-6 14-15,-11-7-13 16,4-4 0-16,0 0 0 15,-3-12 8-15,9-22-7 16,8-12-1-16,7-8 12 16,-1-4-10-16,-6 10 5 15,-7 17-7-15,-18 13 2 16,-13 18-10-16,-7 0 1 16,11 33-11-16,-4 15 13 15,-7 12-2-15,0-9 5 0,0-11 2 16,0-15 0-16,0-13-7 15,0-9 11-15,0-3-4 16,0 0 12-16,0 0-8 16,0-20 20-16,0-6-20 15,0-8-1-15,0 0 14 16,0 2-11-16,-7 1-5 16,-11 8 17-16,5 11-17 15,-1 7 6-15,-10 5-7 16,3 0-10-16,4 8 6 15,-4 30-4-15,-3 7 8 16,11 1-5-16,6 0 12 0,0-9-7 16,7-8 0-16,0-7-12 15,21-8 7-15,9-8-3 16,1-6 8-16,-3 0 4 16,3-2 2-16,7-30 3 15,-11-13 8-15,18-18-1 16,-14-11 28-16,-4-12-32 15,4-1 5-15,-24 2 0 16,0 5-12-16,-7 20 5 16,0 16-10-16,0 18 7 15,-7 19-3-15,-7 7-4 16,1 0-8-16,-5 26 7 16,-2 34-12-16,-4 20 13 0,24 11 0 15,0 2 0-15,44-1-6 16,39-14 6-16,20-18-6 15,0-23-17-15,11-17-71 16,-25-17-62-16,-37-3-230 16</inkml:trace>
  <inkml:trace contextRef="#ctx0" brushRef="#br1" timeOffset="9263">7633 3698 426 0,'0'0'108'0,"0"0"-20"16,0 0-40-16,0 0 12 16,0 0-33-16,0 0-9 15,334-83 21-15,-142 69-26 16,32-12 6-16,6 6-2 16,-10 3-9-16,4-3 7 15,-32 8-15-15,-13 6 0 16,-18 4 2-16,-20-1 3 15,-37 3-5-15,-36 0 0 16,-30 0-10-16,-24 0 9 16,-14 0-100-16,-7 5-88 15,-75 9-250-15</inkml:trace>
  <inkml:trace contextRef="#ctx0" brushRef="#br1" timeOffset="10368">7588 3646 368 0,'0'0'173'0,"0"0"-40"0,0 0-9 15,0 0-52-15,0 0-2 16,0 0-32-16,0-18-36 15,7 59 16-15,4 17 5 16,-5 13-9-16,1 0 22 16,14 12-34-16,3 6 8 15,-10 8 0-15,10 2-8 16,-10 2 12-16,-8-9-14 16,-6-13 0-16,0-13 4 15,0-17 6-15,7-15-10 16,11-16 0-16,-5-10 4 15,1-8-11-15,24 0 14 0,20-8 0 16,32-24 36-16,30-4-43 16,4-8 10-16,-4 10-10 15,4 8 9-15,-4 5-14 16,14 11 5-16,-3 4 0 16,10-6-6-16,24 6 6 15,21-2-8-15,27 2 1 16,4 1-24-16,13 2 21 15,-17 3-18-15,-7 0 7 16,-27 0 9-16,-14 14 11 16,-48 0 1-16,-34-2 0 15,-32-6 6-15,-30-4-10 16,-4-2 4-16,-17 0 0 0,0 0 2 16,0 0 8-1,7 0-10-15,-7 0 16 0,0 0-15 16,0 0 26-16,0 0-24 15,0-2-1-15,0-10 14 16,0-2-7-16,0-6-4 16,0 3-5-16,7-9 12 15,-7 0-11-15,7-3-1 16,6-5 0-16,5-11 11 16,-5-1-1-16,-6-10-8 15,0-6 12-15,-7-3-11 16,0-11 24-16,0 0-16 0,0-13-3 15,0-5 18 1,-27-8-22-16,-4 3 6 0,3 12-9 16,-10 9 13-16,7 21-15 15,-6 0 1-15,-8 11 0 16,10 10-3-16,-2 4 11 16,-8 6-8-16,0 0 0 15,-6 11-12-15,-8 10 11 16,-16 5-6-16,2 0-6 15,-16 14 1-15,0 18-78 16,-15 11-62-16,-16 8-142 16,17 1-409-16</inkml:trace>
  <inkml:trace contextRef="#ctx0" brushRef="#br1" timeOffset="10795">9043 3301 440 0,'0'0'176'0,"0"0"-81"16,0 0 22-16,0 0-29 16,0 0-72-16,0 0-7 15,0 122 2-15,0-7 35 16,0 7 16-16,-7-5-40 15,-3-11 8-15,-4-16-17 16,14-16-12-16,0-11 8 16,0-12-9-16,0-11 0 15,0-15 8-15,0-6-8 16,0-9-13-16,0-10-121 0,-14 0-246 16</inkml:trace>
  <inkml:trace contextRef="#ctx0" brushRef="#br1" timeOffset="11342">8235 3973 406 0,'0'0'121'16,"0"0"-42"-16,0 0-10 0,0 0-6 16,0 0-3-16,0 0-38 15,72-132 1-15,-20 103-9 16,-8 9-6-16,1-6 20 16,-14 9-20-16,-17 9 1 15,-7 2 23-15,3 6-24 16,-10 0 22-16,0 0-13 15,0 0-9-15,0 0-16 16,0 6-3-16,0 25 11 16,0 9 6-16,0 6 5 15,0 2-11-15,0-2 0 16,0-3 7-16,0 3-12 16,0-6 5-16,0-1 0 0,-10-4 1 15,10-3 7 1,-7-12-8-16,-7-1 0 0,7-8 5 15,0-2-11-15,-3-5 6 16,-4-4 0-16,-7 0 17 16,-10 0-10-16,11 0-2 15,-4 0-5-15,10-5 6 16,7-3-6-16,7 1 0 16,0-2-2-16,21 0 0 15,54-8-7-15,42-3 9 16,31 6 0-16,17-3-27 15,-17 8-122-15,-21 3-368 0</inkml:trace>
  <inkml:trace contextRef="#ctx0" brushRef="#br1" timeOffset="12588">11192 3003 274 0,'0'0'221'16,"0"0"-110"-16,0 0 21 15,0 0-61-15,0-178 14 0,0 131-32 16,7-2-28-16,0 2 50 16,10 7-52-16,-4 6-10 15,8 6 10-15,3 5-15 16,14-3 0-16,14-3-8 16,13 7 5-16,4-1-10 15,3 9 5-15,-14 11 0 16,4 3-6-16,-3 0 9 15,13 17-3-15,17 26 0 16,25 8 7-16,10 12-15 16,16-6 8-16,15 1 0 15,10-13 1-15,14-7 11 16,3-7-12-16,-17-5 0 0,-24-12 6 16,-44-3-15-16,-46-1 9 15,-30-6 0-15,-11-4-3 16,-10 0 14-16,0 0-3 15,0 0-2-15,-31-12 4 16,-7-6-8-16,1-5-2 16,-8 0 0-16,-14-6-4 15,15 5 18-15,-8 2-14 16,7 5 0-16,25 6 3 16,-4 5-13-16,24 6 10 15,0 0-1-15,0 0-6 16,0 0-22-16,38 8 29 0,13 14-1 15,25 4 2 1,-4 7-12-16,4-5 11 0,-18 3 0 16,-13 4-12-16,-7-4 23 15,-18 3-11-15,-3 4 0 16,-10-13 3-16,-7 7-11 16,0-6 8-16,-7-9 0 15,-30 9-6-15,-8-4-20 16,-7 4-82-16,-6 0-123 15,3-1-493-15</inkml:trace>
  <inkml:trace contextRef="#ctx0" brushRef="#br1" timeOffset="12930">12309 3414 258 0,'0'0'179'0,"0"0"-101"16,0 0-4-16,0 0-28 16,0 0 3-16,299-60 35 15,-99 44-38-15,44-2-7 16,14 1-14-16,24 3-24 15,-14-6 11-15,-31 8-12 0,-20-7 0 16,-42 4 6 0,-17 6 3-16,-27 4-7 0,-24 2-2 15,-42 3 3-15,-34 0-12 16,-31 0 9-16,0 0-102 16,-55 8-52-16,-31 12-483 15</inkml:trace>
  <inkml:trace contextRef="#ctx0" brushRef="#br1" timeOffset="13878">12584 3326 276 0,'0'0'169'16,"0"0"-35"-16,0 0-41 16,0 0 2-16,0 0-40 15,0 0-37-15,-13-23 15 16,13 60-26-16,0 15 29 15,0 16 21-15,0 15-32 16,31 2 33-16,-4 8-24 16,-3-5-22-16,-10-2 28 15,-7-3-36-15,-7-6 4 16,0-3 8-16,0-16-5 16,0-19-9-16,0-7-2 0,0-15 7 15,0-14-12 1,7-3 5-16,17 0 0 0,20 0 13 15,29-8-12-15,30-10 20 16,10-2-21-16,11 9 7 16,17 2-12-16,7 1 5 15,10 5 0-15,10 0 0 16,11 3-2-16,14 0-2 16,-1 0 4-16,8 0-9 15,-21 0 1-15,-14 0-6 16,-11 0 13-16,-20 0-7 15,-24 0 16-15,-6 6-7 0,-15-3-1 16,-13-3 3 0,-11 0-7-16,-13 0 4 0,-22 0 0 15,-2 0 1-15,-11 0 10 16,-3-12-8-16,0-2-3 16,10-6 4-16,-10-6 1 15,-1-5-4-15,11-7-1 16,-10 1 1-16,0-8 14 15,3-7-15-15,-3-11 0 16,-7-8 5-16,0-12-6 16,-7-6 1-16,0-6 0 15,0 7 6-15,-7 9 3 16,-21 18-1-16,-10 21-8 0,1 9 2 16,-1 8 9-1,-7 6-11-15,-7 8 0 0,-6 9 0 16,-25 0 0-16,-6 0 0 15,-7 26 0-15,-1 11-22 16,18 6 5-16,4 3-122 16,23-1-67-16,7 4-153 15</inkml:trace>
  <inkml:trace contextRef="#ctx0" brushRef="#br1" timeOffset="14159">14795 3234 392 0,'0'0'178'0,"0"0"-86"16,0 0-27-16,0 0 28 15,-165 226-13-15,145-134-41 16,-5 2 13-16,25 1-19 15,0-6-25-15,0-13 14 16,0-7-19-16,25-17-3 16,-12-13 4-16,1-13 4 15,-4-8-16-15,-10-10-67 16,0-8-180-16,-17 0-276 16</inkml:trace>
  <inkml:trace contextRef="#ctx0" brushRef="#br1" timeOffset="14505">13808 3549 319 0,'0'0'169'15,"0"0"-75"-15,0 0-2 16,0 0-35-16,0 0-41 15,0 0 0-15,90-18-8 0,-70 62-8 16,4 7 0-16,-17 1 14 16,-7-1-6-16,0 0-8 15,0-7 3-15,-31-7 6 16,11-11-5-16,-4-7-4 16,17-13 1-16,7-3 8 15,0-3-9-15,0 0 0 16,0 0 0-16,45 0 6 15,37 0 12-15,35-6-8 16,17-2-10-16,0-10 0 16,-17 9-108-16,-10-2-273 15</inkml:trace>
  <inkml:trace contextRef="#ctx0" brushRef="#br1" timeOffset="15288">15314 2986 51 0,'0'0'415'0,"0"0"-308"16,0 0 8-16,0 0-32 16,0 0-17-16,0 0 0 15,-17-151-48-15,48 116 42 16,-3-2-54-16,16-9-2 15,1 0-3-15,0 1 11 16,-7 2-9-16,-7 3-3 16,-11 14 2-16,-6 9 2 15,3 9-4-15,-10 8-3 16,7 0 2-16,10 0-4 16,27 14 5-16,8 11 0 0,30 7 2 15,21 5-6 1,24 0 9-16,21 3-5 0,10 0 0 15,-17 0 11-15,-14-3-11 16,-31-2 0-16,-13-9 0 16,-32-7-9-16,-6-7 10 15,-28-4-1-15,-11-8 6 16,-6 0 5-16,-7 0 8 16,0 0 35-16,0-20-8 15,0-11-16-15,-13 0-30 16,-32-9 0-16,-7-1 0 15,-16 7 14-15,9 3-14 0,8 5 0 16,13 6 1-16,24 14-4 16,7 0 3-16,7 6 0 15,0 0 0-15,0 0-32 16,34 9 30-16,28 20-2 16,11 5 4-16,23 3-10 15,0 3 12-15,0 0-2 16,-13 0 0-16,-7 1 8 15,-25-1-8-15,-23-4 0 16,-22-4 3-16,-6-3-16 16,-13-1 16-16,-46-3-3 15,-23 4 0-15,-1-2-16 16,11-1-60-16,14-1-97 0,20 0-345 16</inkml:trace>
  <inkml:trace contextRef="#ctx0" brushRef="#br1" timeOffset="15708">16772 3239 178 0,'0'0'190'0,"0"0"-106"16,0 0-29-16,0 0 28 15,0 0-17-15,0 0-58 16,52-33 15-16,44 33-13 15,45 0 11-15,38 0 33 16,37 0-38-16,11 0 6 16,11 0 1-16,-15 0-19 15,-17-8 18-15,-27-1-11 16,-31 6-9-16,-45-3 22 16,-41 6-23-16,-41 0 4 0,-14 0-5 15,-7 0-13-15,-21 12 6 16,-61 17-73-16,-22 2-202 15</inkml:trace>
  <inkml:trace contextRef="#ctx0" brushRef="#br1" timeOffset="16488">16899 3388 363 0,'0'0'146'0,"0"0"5"0,0 0-46 15,0 0-27-15,0 0 10 16,0 0-48-16,14-65-9 16,-7 65-18-16,10 35-4 15,-3 16 13-15,-7 12-4 16,0 14-6-16,0 2 26 15,-7 5-27-15,10 2 0 16,-10-3 5-16,0 0-6 16,0 0-4-16,0-12-6 15,-10 0 3-15,-4-5-4 16,7-13 8-16,7-9-7 0,0-18 0 16,0-8 4-1,38-10-4-15,41-8 3 0,48 0-1 16,45-3 8-16,34-20-6 15,1 7-4-15,-22 1 0 16,-13 6-6-16,-24 5-1 16,-14 4 4-16,-10 0-3 15,10 0-4-15,0 0 2 16,-7 0 3-16,-3-7 3 16,-3 1 1-16,-18-7-1 15,-7 9 2-15,-13 1 0 16,-25 3-7-16,-13 0 7 15,-25 0 0-15,-3 0-3 16,-10 0 11-16,-7 0-8 0,0 0 3 16,7 0-3-16,-7-6 40 15,0-5-21-15,0-3 3 16,7-10 2-16,7 2-19 16,3-4 14-16,-3-6-19 15,-7-5 0-15,0-2 13 16,3-10-9-16,4-14-4 15,-1-6 1-15,5-10 13 16,-12-10-13-16,8-17-1 16,-14 0 0-16,0-2-2 15,0 10 2-15,-38 13 0 16,-20 13-4-16,-18 12 16 16,-3 8-12-16,-10 9 0 0,-1 18-3 15,-6 16-10-15,14 9 13 16,9 6-6-16,-2 28-24 15,9 7-109-15,15 1-37 16,6 0-74-16,14-1-307 16</inkml:trace>
  <inkml:trace contextRef="#ctx0" brushRef="#br1" timeOffset="16797">18106 3232 575 0,'0'0'117'16,"0"0"-71"-16,0 0 8 15,0 0 11-15,-20 166 20 16,20-69-17-16,0 10-35 15,0 0 13-15,0-7-33 16,0-14-12-16,0-12 14 16,0-11-7-16,0-5-8 15,0-13 1-15,13-11 11 16,-6-11-24-16,0-8-24 0,-7-10-150 16,0-5-83-16</inkml:trace>
  <inkml:trace contextRef="#ctx0" brushRef="#br1" timeOffset="17260">17181 3555 247 0,'0'0'118'0,"0"0"-40"16,0 0-35-16,0 0 12 0,0 0-23 15,0 0-13 1,207-49 20-16,-176 49-21 0,-11 18 10 16,-2 7-15-16,-5 7-7 15,-13-1 2-15,0 3-4 16,0-2-3-16,-7-7 17 16,-10-5-16-16,-3-2-2 15,13-13 0-15,0-2 0 16,7 0 0-16,0-3 0 15,0 0 4-15,0 0-16 16,0 0 5-16,20 0 7 16,25 0 9-16,14 0-3 15,16 14-3-15,15 0-2 16,-1 15-1-16,-10 5 40 16,-17 4-20-16,-10-4 12 0,-25-5 5 15,-20-4-24-15,-7-5 29 16,0-11-17-16,0 2-13 15,-28-5 40-15,-40-6-25 16,-11 0-8-16,-11 0-13 16,-6-6-6-16,13-8-138 15,32-8-215-15</inkml:trace>
  <inkml:trace contextRef="#ctx0" brushRef="#br1" timeOffset="17981">19145 2957 601 0,'0'0'137'16,"0"0"-16"-16,0 0-13 16,0 0-9-16,-7-171-48 15,27 120-25-15,5-4 7 16,2 1-29-16,4-3 0 0,-7-1-4 16,-3 4 14-1,-1 0-9-15,4-1-5 0,-3 7 0 16,10 5 3-16,0 11 0 15,-4 13-3-15,4 7 0 16,7 12 6-16,-3 0-9 16,20 8 3-16,24 27 0 15,17 11-3-15,38 8 10 16,21 9-7-16,24 11 0 16,13-8 10-16,-6-3-12 15,-25-12 2-15,-9-8 0 16,-35-17-9-16,-28-9 9 15,-17-8 0-15,-27-9 0 0,-14 0 11 16,-17 0 2-16,-14-6-4 16,0-17-5-16,0-2 25 15,-28-6-26-15,-23-5-3 16,-25 2 0-16,-7 3 12 16,-3 1-12-16,11 4 0 15,23 13 0-15,28 5-5 16,10 4 7-16,14 4-2 15,0 0 0-15,0 0-29 16,31 10 25-16,21 15 4 16,13 3 0-16,11 7-10 15,-4-1 13-15,11 4-3 16,-18-4 0-16,-3 0 9 16,-11-1-11-16,-13-7 2 0,-17 7 0 15,-7-13-7-15,-14 5 9 16,0 1-2-16,-35 3 0 15,-34 2-40-15,-3-3-120 16,-3 1-209-16</inkml:trace>
  <inkml:trace contextRef="#ctx0" brushRef="#br1" timeOffset="18444">20902 3429 368 0,'0'0'187'15,"0"0"-93"-15,0 0-9 16,0 0 49-16,0 0-51 0,0 0-42 16,82-77-8-1,59 51-20-15,72-3-8 0,63 9 19 16,43 0-19-16,15 6 9 15,13-3-14-15,-7-3 1 16,-20-3 2-16,-38 8 1 16,-38 4-4-16,-65 5 0 15,-48 6 9-15,-49 0-12 16,-37 0 3-16,-31 0-4 16,-14 0-5-16,-14 0-13 15,-69 12-8-15,-33 5-103 16,-32-2-215-16</inkml:trace>
  <inkml:trace contextRef="#ctx0" brushRef="#br1" timeOffset="19525">20620 3495 481 0,'0'0'162'0,"0"0"-41"0,0 0 31 15,0 0-40-15,0 0-38 16,0 0 2-16,38-52-56 16,-31 52 4-16,-7 0-24 15,13 32 19-15,-6 24-18 16,3 19 7-16,-3 14-4 15,-7 8 21-15,0 6-20 0,0 0-1 16,0 3 0 0,-17-9 8-16,3-8-7 0,8-15-5 15,-1-14 0-15,7-17-3 16,0-12 8-16,0-20-5 16,0-2 0-16,0-9 11 15,0 0-8-15,0 0-3 16,0 0 0-16,44 0 3 15,53 0 5-15,44 0-8 16,51-6 0-16,21 6 7 16,42 0-15-16,-11 0 8 15,0 0-7-15,-21 0-1 16,-23 0-12-16,-14 0 20 16,-25 0-6-16,11-5 10 15,-17-4-12-15,-7 4 8 0,0-1-2 16,-7 2-14-16,-1 4 16 15,-12 0 0-15,-5 0 0 16,-2 0 10-16,-25 0-13 16,-13 4 3-16,-25-4 0 15,-13 0-2-15,-18 0 4 16,-10 0-2-16,-3 0 0 16,-14 0 11-16,0 0-1 15,0 0-10-15,0 0 0 16,7 0-2-16,-7 0 6 0,0 0-4 15,7 0 3 1,-7 0 7-16,24-12 2 0,-17-10-12 16,14-4 0-16,-11-11 9 15,11-12-5-15,-8-8-4 16,4-15 4-16,11-5 4 16,-4-9 3-16,4 1-11 15,-4-5 0-15,-4 8 4 16,-3 2 4-16,-10 6-8 15,0-1 1-15,-7 1 12 16,0 6-7-16,0 5-6 16,0 14 0-16,0 12 15 15,0 11-9-15,0 6-6 16,0 8 0-16,0 4 11 16,0 2-12-16,0 4 1 0,0-4 0 15,0 3-12-15,-7 3 19 16,-10-6-7-16,-4 6 0 15,-9 0-4-15,-29 0 1 16,-6 0 3-16,-18 0 0 16,-20 9-14-16,-17 5-14 15,-11 6-100-15,-20-3-134 16,-11-3-205-16</inkml:trace>
  <inkml:trace contextRef="#ctx0" brushRef="#br1" timeOffset="19990">22160 3243 580 0,'0'0'124'0,"0"0"5"16,0 0-14-16,0 0-91 16,0 0-13-16,0 0 30 15,0 160-8-15,0-65 32 16,0 9-33-16,-14 3-13 16,-6 2 15-16,-4-12-32 15,10 3 6-15,0-11-8 16,4-6 14-16,10-18-11 0,0-13-3 15,0-18-26 1,0-10-75-16,0-14-147 16,-7-4-138-16</inkml:trace>
  <inkml:trace contextRef="#ctx0" brushRef="#br1" timeOffset="20522">21191 3698 86 0,'0'0'440'16,"0"0"-320"-16,0 0-28 0,0 0 6 15,0 0-61-15,0 0-4 16,20-72-32-16,-9 98 2 15,-11 5 9-15,0 13-5 16,0 1-7-16,0 1 9 16,-11-1-2-16,-9-2 4 15,6-11-11-15,7-1 0 16,-3-5-7-16,10-6-1 16,0-12-18-16,0-2 3 15,24-3-24-15,14-3 46 16,-4 0 1-16,21 0 0 15,-4-11 6-15,-16-7 4 0,10-1-10 16,-14 1 17 0,-18 2-14-16,4-2 42 0,-10 1-16 15,-7 3 2-15,0 2 19 16,0 4-19-16,0 1 15 16,0 7-1-16,0 0-30 15,0 0 17-15,0 0-32 16,0 7-6-16,0 24-5 15,0 15 14-15,-17 11-3 16,17 0 0-16,0 6 4 16,0-3-1-16,0-3-3 15,0-2-55-15,31-10-152 16,0-13-194-16</inkml:trace>
  <inkml:trace contextRef="#ctx0" brushRef="#br1" timeOffset="21828">22621 4047 222 0,'0'0'264'16,"0"0"-171"-16,0 0 34 15,0 0-37-15,0 0-7 16,0 0-25-16,0-81-33 16,0 73 4-16,24-5-15 15,-3 6-11-15,-8 1 20 16,5 6-21-16,-12 0-2 15,8 0 0-15,-7 0-9 16,-7 32 1-16,0 2 5 16,0 9 3-16,0 2 14 15,-14 4-11-15,1-21-3 0,2-4 0 16,4-19 14 0,7-2-13-16,0-3-1 0,0 0 0 15,0 0 29-15,0-8-27 16,0-18 2-16,0 0-4 15,7-5 11-15,10-1-14 16,11 7 3-16,-4 1 0 16,-3 10-9-16,3 3 9 15,-4 4 0-15,-13 7-1 16,10 0-11-16,-10 0 2 16,7 18 7-16,-7 5 3 15,3 6-11-15,-3-4 9 16,7 1 0-16,-14-9 1 15,7-5-19-15,0-5 17 0,10-6-5 16,-10-1-12 0,0 0 18-16,6-8 4 0,5-13 2 15,-5-1 8-15,8 2-5 16,3-9 12-16,-10 7-12 16,-1-4-4-16,12 6 11 15,-19 8-9-15,1 7-5 16,-7-1 0-16,0 6-11 15,0 0 8-15,0 6-25 16,0 19 28-16,0 1-2 16,0 6 6-16,0-1-4 15,0-5 0-15,7-6-8 16,-7-9 0-16,11-2 1 0,-5-9-13 16,8 0 17-1,-7 0-2-15,17-9 5 0,-3-14 3 16,-8 3 10-16,12 0-10 15,-12 6-3-15,1 3 0 16,-4-7 7-16,-3 10 4 16,-7 8-10-16,7-6-1 15,-7 6 1-15,7 0-8 16,-7 0-9-16,7 20 15 16,0 9-10-16,10-3 18 15,-10-4-7-15,13-5 0 16,-2-8-4-16,2-6-2 15,11-3-7-15,7 0 13 16,3-6 4-16,-3-23 0 0,14-5-4 16,-8-6 5-16,1-3 7 15,-14-8-14-15,-10 0 3 16,-14-1-1-16,-7 3 24 16,0 9-18-16,0 11 1 15,0 15 10-15,-7 14-16 16,-14 0 5-16,-10 12-6 15,-14 34 0-15,8 11-9 16,9 6 12-16,-3 0-3 16,31-6 0-16,0-6-7 15,0-5 5-15,31-20-27 16,21-6-13-16,-8-9 39 16,15-11-45-16,10 0 38 0,-11-26 7 15,-6-11 3 1,-1-3 9-16,-13-5-9 0,-11-4 0 15,-2-3 13-15,-25-6-6 16,0 8 4-16,0 4 16 16,0 15-22-16,-7 19 37 15,-17 12-35-15,-4 0-2 16,-3 32-7-16,-7 27 6 16,11 10-4-16,17 2 0 15,10 4 4-15,10-6-19 16,31-5 1-16,14-14-191 15</inkml:trace>
  <inkml:trace contextRef="#ctx0" brushRef="#br1" timeOffset="83483">14135 2200 643 0,'0'0'161'0,"0"0"-54"0,0 0 1 15,0 0-22 1,0 0-33-16,0 0-2 0,0 0-27 16,0-20-9-16,0 20 12 15,0 0-24-15,0 20 1 16,0 20 1-16,0 17-4 16,0 11 24-16,0 3-17 15,0 4-7-15,0 3 13 16,0-15-8-16,-17-10-5 15,10-12-1-15,7-15 9 16,0-12-7-16,0-14-2 16,0 0 0-16,0 0 23 15,0-8-9-15,0-33 76 16,0-16-69-16,0-17-12 16,24-9-4-16,-10-9-5 0,10-2 0 15,-10 2 0-15,-8 12 5 16,1 15-5-16,-7 16 0 15,0 23 9-15,0 15-11 16,0 8 2-16,0 3-5 16,0 0-1-16,0 0-25 15,-27 11 18-15,-18 29 5 16,-24 9 16-16,4 8-10 16,7-5 2-16,13-7-13 15,14-10 9-15,24-9-24 16,0-15 16-16,7-8 0 15,0-3 2-15,0 0 2 16,45-6 10-16,27-37-2 0,31-14 12 16,24-9-7-16,1 1-5 15,-25 13 0-15,-31 15 6 16,-17 17-8-16,-41 17 2 16,-14 3-2-16,7 20-4 15,-7 29-15-15,0 14 21 16,0 2 0-16,0-10 6 15,13-10-17-15,12-11-28 16,2-8-168-16,11-12-180 16</inkml:trace>
  <inkml:trace contextRef="#ctx0" brushRef="#br0" timeOffset="93019">12295 3155 216 0,'0'0'152'0,"0"0"-45"16,0 0 10-16,0 0-52 15,0 0 26-15,0 0-18 16,45-81-30-16,-38 65 23 0,0 1-13 16,3 1 7-1,4-4 4-15,-14 7-33 0,7-3 20 16,0-3-31-16,0 0-8 15,0-3 23-15,-7-6-14 16,0-2-3-16,10-1 4 16,-10 0-19-16,0-3 30 15,0 1-24-15,0 3 2 16,0-4 11-16,0 1-19 16,-10-1 5-16,-11-5 7 15,-10-3-5-15,3 3-3 16,-3-3-4-16,-6 0 2 0,2 3-2 15,-3 2 6 1,8 7-9-16,2 5 0 0,-3 3 8 16,-14 0-12-16,1 0 4 15,-15 0 0-15,8 0-4 16,-8 5 9-16,4-1-5 16,-3-2 0-16,6 4 6 15,-6-1-6-15,-1 2 0 16,-10-2 0-16,-3-2-4 15,4 0 5-15,-12 0-1 16,-9-1 0-16,7 1 8 16,-1 3-11-16,4 2 3 15,10 4 0-15,-3 2-7 16,10 6 10-16,-3 0-3 16,6 0 0-16,-16 0 6 0,2 0-8 15,-9 0 2 1,-1 0 0-16,11 0-5 0,-10 0 7 15,13 0-2-15,4 0 0 16,-1 0 10-16,-3 0-13 16,4 6 3-16,-17 2 0 15,9 4-8-15,-16-1 8 16,-14 7 0-16,-4-3-1 16,4-2 5-16,14 1-7 15,-1 1 3-15,25-1 0 16,7-2-5-16,-11 4 6 15,10-1-1-15,-6 5 0 0,-18 3 7 16,-6 2-8-16,0 4 1 16,-15 3 0-16,1-1-5 15,0-3 6-15,14 1-1 16,-1-3 0-16,15 0 10 16,9-1-16-16,1 1 6 15,3 0 0-15,-3 7-7 16,-18 3 9-16,11 3-2 15,-10 1 0-15,-1 1 8 16,11 1-11-16,-4 1 3 16,11 0 0-16,-4 3-8 15,11 3 12-15,-1 2-4 16,-10 3 0-16,11 3 7 0,-7 0-12 16,-4-2 5-1,10-2 0-15,8 0-5 0,6 1 7 16,1-2-2-1,6 5 0-15,3 1 6 0,4-2-11 16,-6 7 5-16,16-3 0 16,-10 3-7-16,10-9 11 15,-10 0-4-15,0-2 0 16,11-3 5-16,-1 8-9 16,-3-12 4-16,3 4 0 15,11-1-6-15,-4 1 6 16,14-6 0-16,-6 3-1 0,6-3 12 15,-7-3-16 1,7-3 5-16,0-3 0 0,0-2-3 16,0-7 3-16,0 1 0 15,0 0-1-15,0-3 10 16,0 3-15-16,0-1 6 16,0 1 0-16,0 6-4 15,0-7 8-15,7 7-4 16,-7-4 0-16,6 3 8 15,-6-5-12-15,7 0 4 16,0 3 0-16,3-9-6 16,4 0 12-16,0 0-6 15,-7-4 0-15,17 2 3 16,-17-1-7-16,7 1 4 16,3-1 0-16,3 3-4 0,4 0 9 15,-3-6-5-15,0 9 0 16,10-9 3-16,0 3-8 15,-4 3 5-15,4-8 0 16,-10 2-8-16,10-6 12 16,-7 4-4-16,-4-1 0 15,11 1 10-15,-3 2-15 16,10-3 5-16,-1 4 0 16,8-1-6-16,0 3 12 15,6-3-6-15,1 5 0 16,-7-12 7-16,6 10-11 15,-13-8 4-15,14 8 0 0,-8-9-4 16,15 5 5-16,-1-2-1 16,1-4 0-16,9 11 4 15,-16-8-11-15,7 0 7 16,-1 2 0-16,-6-4-5 16,3-2 3-16,-11 6 2 15,-2-7 0-15,-5 4 8 16,1-4-13-16,7 7 5 15,0-4 0-15,-1 4-5 16,15 0 7-16,-1-4-2 16,4-2 0-16,3-1-1 15,-6 1-5-15,10-6 6 16,3 0 0-16,-3 0-6 0,-11 0 12 16,7 0-6-16,-6 0 0 15,3 0 4-15,10 0-7 16,-3 0 3-16,-4 0 0 15,11 0-1-15,-18 0 2 16,-6 0-1-16,-8 0 0 16,-13 0-7-16,-3 0 4 15,-4 0-4-15,3 0 7 16,4 0-6-16,-10 0 6 16,17 0 0-16,0 0 0 15,13-6 7-15,8 1-10 16,9-7 3-16,-2 10 0 15,-8-4-7-15,-6 6 8 16,-14-6-1-16,-7 0 0 0,-4 0 2 16,4-2-7-16,7 2 5 15,7-5 0-15,6-3-4 16,1 2 7-16,-1-2-3 16,8-4 0-16,-8 10 4 15,-6-9-11-15,-7 8 7 16,-7 4 0-16,-11-6-4 15,4 2 3-15,-3 3 1 16,3-11 0-16,11 2 4 16,2 1-12-16,15 4 7 15,-7-9-5-15,6 12-1 16,-6-11-5-16,0 4 12 16,-1 0-4-16,1 2 9 0,-14 0-11 15,-4-2 6-15,-3 3 0 16,-3-1 2-16,3 4 3 15,-3-4-5-15,3 4 0 16,-3-4 6-16,-8 1-11 16,11 2 5-16,-3-2 0 15,3-1-5-15,-3-2 12 16,3 2-7-16,-4-2 0 16,11-6 5-16,-3 3-11 15,3-3 6-15,0 3 0 16,-4-3-3-16,4 6 7 15,7-9-4-15,-10 8 0 0,2-4 6 16,8-5-11-16,-10 4 5 16,16 1 0-16,-6-7-4 15,0 6 10-15,-10-6-6 16,9 6 0-16,-6 3 4 16,-10-7-7-16,3 2 3 15,-10 0 0-15,0 1-4 16,3-4 10-16,-3 0-6 15,6-3 0-15,-3-2 3 16,-3-2-7-16,0-3 4 16,10 5 0-16,-3 1-4 15,-15-3 10-15,19-2-6 16,-19 3 0-16,1-1 3 0,17-2-7 16,-17 5 4-1,7-2 0-15,0 5-5 0,3-5 15 16,-3 2-10-16,-1 4 0 15,5-1 2-15,-5 3-7 16,1 3 5-16,10-3 0 16,-17 3-4-16,14 0 7 15,3 0-3-15,-17-3 0 16,17 0 6-16,-11 5-11 16,1-8 5-16,0 8 0 15,10-6-5-15,-3 2 10 16,-4 4-5-16,-3-5 0 15,-1 3 3-15,5 0-9 16,-5 0 6-16,1-3 0 0,-7 3-5 16,10-5 8-1,-3 5-3-15,-7-6 0 0,17 0 3 16,-17 1-11-16,6 2 8 16,-6 6 0-16,0-1-5 15,10-1 9-15,-10-1-4 16,0 2 0-16,7-2 7 15,-4 1-13-15,4-5 6 16,-7 4 0-16,0-5-5 16,6-1 8-16,-2-5-3 15,-4-1 0-15,6 1 3 16,-6-7-4-16,11 1 1 16,-5-3 0-16,8 3-4 0,-4 3 6 15,4 2-2-15,-14 3 0 16,10 1 4-16,-10-1-10 15,-7-2 6-15,0-2 0 16,0-6-1-16,0 2 3 16,0-3-10-16,-38-3-7 15,0 1-103-15,-14 1-155 16</inkml:trace>
  <inkml:trace contextRef="#ctx0" brushRef="#br0" timeOffset="100536">6137 3049 500 0,'0'0'159'16,"0"0"-43"-16,0 0-8 15,0 0-12-15,0 0-16 16,0 0-22-16,79-34 10 16,-68 34-16-16,-11 0 5 15,0 0 8-15,0-4-33 16,0 4 16-16,0 0-12 15,0 0-32-15,0 0 5 16,-17 0-7-16,-28 0-2 16,-14 0 0-16,-6 0 9 15,-17 0-14-15,6 0 5 16,4 6 0-16,13 2-4 0,21 1 4 16,7 0 0-16,11-3-3 15,13-2 4-15,7-3-3 16,0-1-6-16,0 0 8 15,0 0-10-15,0 0 10 16,0 0 0-16,0 0-2 16,0 0-1-16,0 0-1 15,0-8-7-15,0-13-5 16,0-1 7-16,7-10-2 16,20 1 3-16,4-1 8 0,0 10-7 15,-17 10 7 1,-14 7 0-16,0-1 4 0,0 6-11 15,0 0 7-15,0 0-15 16,0 0 13-16,0 0 2 16,0 0 2-16,0 0-2 15,0 0-3-15,0 0-5 16,0 0-2-16,-21 0 10 16,-10 6 3-16,-13 19 1 15,-8 1-4-15,1 8 0 16,6-2 3-16,0-3-5 15,14-4 2-15,24 1 0 16,0-12-2-16,7-2-3 16,0-1 5-16,0 3-5 15,31-2-7-15,28 0 0 0,30 2 12 16,14-1-105-16,-20-4-256 16</inkml:trace>
  <inkml:trace contextRef="#ctx0" brushRef="#br0" timeOffset="101543">1860 2640 672 0,'0'0'175'0,"0"0"-60"15,0 0 20-15,0 0-42 16,0 0-45-16,0 0-1 16,0 0-43-16,7-26-4 0,-7 26 0 15,-7 23-9 1,-24 20 9-16,-3 12 12 0,-11 4-7 15,14 4 1-15,17-2-6 16,4-8 1-16,10-1-4 16,0-9 3-16,24-15-9 15,21-5 5 1,13-11 3-16,1-10 1 0,9-2 3 16,-2 0 0-16,-15-7 11 15,-13-17-12-15,-7 4 2 16,-17-2 9-16,-7-2-9 15,-7 1 25-15,0 3-12 16,0 6-16-16,-14-6-2 16,-10 15 0-16,3-7 1 15,8 6 0-15,-5 4 5 0,18-2-5 16,-7 4 0-16,7-2 0 16,0 2-7-16,0 0-4 15,0-6-3-15,0 0 12 16,14-2-4-16,3 2 6 15,4 0 0-15,-4 1 4 16,4 2 0-16,-14 0-2 16,6 3-2-16,5 0 0 15,-5 0 5-15,1 0-5 16,3 29 1-16,-3 11 3 16,-7 17 6-16,-7 2-5 15,0 14 10-15,0-5-7 0,0 6-3 16,0-5 1-16,-7 0-6 15,-7-12 0-15,7-9 2 16,-3-17 1-16,10-16-5 16,0-10 2-16,0-5-26 15,0 0-41-15,0 0-45 16,0 0-49-16,0 0-24 16,24-20-370-16</inkml:trace>
  <inkml:trace contextRef="#ctx0" brushRef="#br0" timeOffset="102652">2520 3053 377 0,'0'0'286'0,"0"0"-245"16,0-147 83-16,0 104 33 15,0 5-81-15,0 13 2 16,0 11 4-16,-7 6-36 15,-17 4-17-15,10 4-21 16,-10 0-6-16,-3 0-2 16,3 18-3-16,-4 13 3 15,11 9 0-15,3 3 4 16,1 3-12-16,13-3 8 16,-7-1 0-16,7-11-8 15,0-7-23-15,0-10 11 16,7-11-6-16,20-3 15 0,4 0 10 15,7-3 2-15,-11-20 7 16,4-2 1-16,-10-8-4 16,3-3 21-16,-3 1-3 15,-4 7-17-15,-10-2 28 16,-7 14-18-16,0 7 5 16,0 9-13-16,0 0-6 15,0 0-4-15,0 7-21 16,0 21 19-16,0 6 1 15,0 3 6-15,0-3-3 0,0-8 0 16,14-9 5 0,-8-5-9-16,12-12 4 0,-5 0 0 15,1 0 6-15,17 0-2 16,14-17-3 0,-7-7 9-16,-4 2-5 0,-3-1 0 15,0 3-5-15,3-3 0 16,4 4 0-16,-7 7 1 15,-10 6-1-15,-4 6 0 16,-3 0-11-16,-8 8 11 16,8 21-7-16,-3 3 1 15,-5 8 1-15,1-12 5 16,0 1 0-16,7-15 1 16,3-2 6-16,-3-10-8 15,0-2 1-15,3 0 0 16,-3 0 14-16,13-16-11 15,11-22 3-15,0-5 5 0,-7-8-10 16,-11-6 27-16,-6 0-9 16,-4-3 1-16,-10-1 13 15,0 10-27-15,0 5 6 16,0 21 9-16,0 5-19 16,-10 14 18-16,3 6-20 15,7 0-7-15,0 6 4 16,-14 31-33-16,8 17 36 15,-19 15 0-15,12 2 6 16,-8 0-5-16,11-2-1 0,3-12 4 16,7-17-8-16,0-11-4 15,0-17-8-15,0-10 2 16,0-2 13-16,0 0-2 16,7-12 3-16,10-22 0 15,10-3 4-15,18-3-4 16,-7 3 0-16,0 6 0 15,0 11 3-15,-4 1-11 16,-17 14 6-16,4 5-19 16,3 0 13-16,-10 24-16 15,-1 7 8-15,-6 9 0 16,-7 0-11-16,0 0 17 16,0-6-8-16,-27-8-8 15,-4-6 21-15,-7-3 0 16,4-8-2-16,-11-6 9 0,7-3-4 15,7 0 0-15,4 0-8 16,9-5-40-16,18-19-39 16,0-10-38-16,38 2-27 15,38-7-45-15,13 7 10 16,-3 15-152-16</inkml:trace>
  <inkml:trace contextRef="#ctx0" brushRef="#br0" timeOffset="103783">3810 2940 112 0,'0'0'206'16,"0"0"-25"-16,0 0 8 16,0 0-35-16,0 0-21 15,0 0-9-15,0-91-53 0,0 71 18 16,0 3-42-16,0 5-21 16,-14 6-12-16,-3 4-14 15,-4 2-10-15,-3 0 6 16,-4 5 4-16,-9 23 16 15,6 10-16-15,10 5 1 16,4 3-10-16,10-3 2 16,7-4-13-16,0-15-12 15,0-11-12-15,24-6 36 16,4-7-7-16,-4 0 15 16,7 0 17-16,-4-20-12 15,-13-1 29-15,3 1 21 16,-10 3-39-16,-7 3 23 15,0 8-18-15,0 3-8 0,0 3 2 16,0 0-15-16,0 0-9 16,0 0-13-16,0 9 15 15,0 14 7-15,14 2 0 16,10-13-7-16,10-4 1 16,4-8-3-16,13 0 9 15,-6 0 2-15,0-8 2 16,-7-15 6-16,-7-3-8 15,-11-2 4-15,-13-4 14 16,-7 1-12-16,0 3 3 0,0 0 8 16,-7 7-17-1,-13 6 4-15,-11 8-6 16,10 7-14-16,-3 0 13 0,3 0 1 16,4 22 0-16,10 6 0 15,7 4-18-15,0-3-2 16,7-4-23-16,24-8 0 15,14-6 10-15,-7-5-23 16,-4-6 34-16,-3 0 21 16,-10 0 1-16,-11 0 4 15,4-17 13-15,-14 3 18 16,0 5 22-16,0 0-14 16,0 9-9-16,0 0 0 15,0 0-33-15,0 0-1 16,-14 18-3-16,-3 22 3 0,-11 14 14 15,-3 12-14-15,-7 5 14 16,4 9-9-16,10 12-4 16,10 14 4-16,-10 8-5 15,10 0 0-15,1-5-2 16,-11-20 5-16,10-12-3 16,-10-14 1-16,17-20 1 15,0-21-1-15,-7-10-1 16,7-12-5-16,-24 0 5 15,1-14 17-15,-22-21 5 16,0-11-22-16,8-5 2 16,6-12-10-16,17-8 8 15,14-12-17-15,7-17 10 0,38-4-17 16,58 2-4-16,21-4 12 16,24 17-23-16,0 6 33 15,-14 15 0-15,-23 8 6 16,-22 3-3-16,-23 17 9 15,-15-3 3-15,-16 10 20 16,-18 8-6-16,-10 3 13 16,0 5-16-16,0-3 0 15,0 3-5-15,-10 5-13 16,-11 4-2-16,-3-1 0 16,-10 9-15-16,-4 0 15 15,-14 0 0-15,1 26 2 0,6 7-2 16,14 11 0-1,24 4-3-15,7 7-3 0,52-12 1 16,37-3 5-16,1-15 4 16,-8-16-2-16,-17-6-4 15,-20-3-1-15,-45 0-15 16,0-9-99-16,-75-13-290 16</inkml:trace>
  <inkml:trace contextRef="#ctx0" brushRef="#br0" timeOffset="125476">15497 418 447 0,'0'0'85'0,"0"0"-8"15,0 0-19-15,0 0 4 16,0 0 11-16,0 0-45 16,0 0 6-16,-124-8-30 15,41-1 8-15,-13 1 1 16,-14 2-13-16,-24 3 0 16,0 0 1-16,-7 1 10 0,0-2-11 15,7-1 0 1,17 2 10-16,7 1-18 0,3-2 8 15,11 4 0-15,7 0-4 16,10 0 14-16,-11 0-10 16,14 0 0-16,4 4-4 15,-10 1-6-15,23-2 10 16,-9-1 0-16,9 2-6 16,7-2 15-16,1 4-9 15,-1 0 0-15,8 2 5 16,-8 1-15-16,0 5 10 15,8-2 0-15,6 2-11 16,-7 3 23-16,18 0-12 16,-4 0 0-16,0 3 3 15,10 4-14-15,-3-5 11 0,4 5 0 16,-5-2-9 0,12 7 20-16,-8 2-11 0,-10 3 0 15,11 6 6-15,-5 1-20 16,5 1 14-16,3 7 0 15,-4 2-5-15,-3 4 20 16,10 7-15-16,0 1 0 16,-10 10 4-16,17-6-14 15,-13 5 10-15,3-4 0 16,3 5-4-16,-7-2 18 16,11 6-14-16,-4 3 0 15,7 0 1-15,7 6-12 0,0 0 11 16,0 8 0-1,21 6-7-15,-4 0 19 0,-3 0-12 16,-7-11 0-16,0-6 6 16,0 0-13-16,-7-12 7 15,0 9 0-15,0 0-6 16,0 4 21-16,0-5-15 16,0-4 0-16,10-9 4 15,-3 2-12-15,13 3 8 16,-13-8 0-16,4 9-7 15,-11 2 19-15,0 0-12 16,0 6 0-16,0-14 7 16,0 3-18-16,0-12 11 0,0-1 0 15,0-3-2 1,6-5 14-16,-6-2-14 0,14-9 2 16,-7 3 0-16,0-3-1 15,3 3 1-15,-10 4 0 16,0-5-4-16,0 7 10 15,0 2-6-15,0-2 0 16,0 0 4-16,-10-7-10 16,10 2 6-16,0-7 0 15,0-3-4-15,0-5 2 16,0-3 1-16,0-9 0 16,0 4 1-16,10-4 5 15,-3-1-5-15,7 0 0 16,-7-2-2-16,0 3 13 0,10 4-11 15,-10-7 0-15,13 6 5 16,4 6-18-16,11-3 13 16,3-6 0-16,-1 4-13 15,-6-10 29-15,14-2-20 16,-17-1 4-16,9 1 0 16,-6 0 8-16,-10 0-8 15,10-6 0-15,-4 5-1 16,4 1 10-16,14 9-9 15,7-9 0-15,13 2 3 16,24 2-13-16,25-2 10 16,3-3 0-16,10 3-2 15,-3-3 14-15,-4 4-12 0,-17 3 0 16,-20-1 0-16,-11 1-2 16,-10 2 2-16,-4-1 0 15,-6 6-1-15,13-14 11 16,11 10-10-16,13-4 0 15,8-3 2-15,6 10-11 16,7 2 9-16,3-3 0 16,-10 3-1-16,-6-6 13 15,-1 4-12-15,-14-4 0 16,4 3 3-16,-3 3-8 16,13-6 5-16,0 6 0 15,18 4-2-15,10-6 4 0,24 3-2 16,10-1 0-16,10 5 5 15,11-1-8-15,0 1 3 16,-4-5 0-16,4-2-4 16,0-4 11-16,6-3-7 15,1 3 0-15,7-2 2 16,-8 0-4-16,8 2 6 16,-18-6-4-16,4 4 0 15,-7-1 12-15,-4 3-12 16,4-8 0-16,7 6 1 15,-4-10-7-15,25 4 10 16,10 6-4-16,-4-4 0 16,4 4 7-16,-4-2-11 15,0-1 4-15,-6 3 0 16,3-5-4-16,-4-2 4 0,0 8 0 16,-13-1-2-1,-14 8 13-15,-10 1-10 0,-8-4-1 16,-20-3 0-16,-6-3-6 15,-5-5 6-15,5 2 0 16,6-2-1-16,27 0 9 16,4 2-8-16,-10-2 0 15,0 0 1-15,-35 0-4 16,-17-6 3-16,-20 0 0 16,-18 0-2-16,-13 0 6 0,-1 0-4 15,8 0 0 1,3-18 2-16,3 4-6 0,18-12 6 15,-11 8-2-15,3 5 0 16,-9-1 8-16,-4 2-7 16,-11 1-1-16,-6 2 0 15,-11-3-5-15,4 1 5 16,0 4 0-16,7-6 0 16,-1 5 7-16,15 1-7 15,-1-3 0-15,11-5 1 16,3 4-7-16,4-9 6 15,-11 3 0-15,4 2 0 16,-24-2 8-16,-4 9-8 16,-3-12 0-16,-7 8 0 15,-4-5-3-15,4 3 3 0,-7-6 0 16,4-2 0-16,3-2 9 16,-4-1-9-16,4-7 0 15,7-3 2-15,-11-4 0 16,4-13 3-16,0 1 0 15,-3-1 31-15,-4-11-34 16,-10 6 24-16,10-6-14 16,3 3-10-16,4 3 39 15,7 3-37-15,-4 2 9 16,11 1-6-16,-7 2 9 16,0-5-14-16,0 3-2 15,-4-7 9-15,4-5-8 0,6 0 2 16,-6-8-3-16,-7 9 2 15,-10 4 13-15,-1 3-12 16,-9 10-3-16,-4-1 6 16,-7 4-8-16,0 1 6 15,0-8-4-15,0 7 3 16,0-7 14-16,0-2-16 16,0-7-1-16,0-4 0 15,0-4-3-15,0 6 5 16,0 0-2-16,0 5 0 15,0 7 1-15,0-3-7 16,-24 4 6-16,-4 8 0 16,4 1-14-16,3 5 16 0,-10-5-2 15,4 1 0-15,-4 3 13 16,0-4-12-16,4 7-1 16,-4-1 0-16,10 1-8 15,-10 5 8-15,0-2 0 16,-3-1-5-16,-11 7-5 15,0-3 10-15,-17 3 0 16,-3 2 0-16,0 9-9 16,-4-3 9-16,4 2 0 15,-4-2 0-15,4 0 14 16,-1-4-14-16,-9-2 0 16,-8 3 0-16,4-5-5 15,-17-2 9-15,6 5-4 16,-6-1 0-16,0 3 11 0,6 2-16 15,-6 1 5-15,14 2 0 16,-1 4-8-16,11-1 9 16,3 1-1-16,-3-4 0 15,3-2 13-15,-3 0-15 16,-24-7 2-16,-1 1 0 16,-30-3-7-16,-14 7 8 15,-14-4-1-15,-6 6 0 16,3-1 8-16,10 1-11 15,24 2 3-15,4 1 0 16,23-4-9-16,1 1 12 16,-7 0-3-16,0 0 0 15,-4 2 10-15,-10-5-12 0,-3 0 2 16,-21 3 0-16,10-4-10 16,-17 7 14-16,-10 0-4 15,10-2 0-15,14 6 11 16,17-2-12-16,14 3 1 15,28 1 0-15,2-1-10 16,12 0 11-16,9-3-1 16,-6 4 0-16,-18-1 12 15,-3 1-15-15,-17 5 3 16,-25-4 0-16,4 4-12 16,-3-3 13-16,-4-2-1 15,4-1 0-15,17 0-7 0,13-2 7 16,18-1 0-1,-4 4 2-15,1-4-11 0,-11 3 12 16,-28 0-3-16,-27 6 0 16,-6-2 9-16,-1-4-10 15,7-2 1-15,7-4 0 16,17-5-8-16,3 0 14 16,18-4-6-16,17 2 0 15,10 2 12-15,11-4-14 16,-18 0 2-16,-3 0 0 15,-24-1-8-15,-4-7 10 16,-3 0-2-16,14 0 0 16,13-2 13-16,4-4-15 0,17 1 2 15,-3-3 0-15,13 5-9 16,8 1 9-16,-1 3 0 16,0 2 0-16,1-4 14 15,-15 5-16-15,8-6 2 16,-1-2 0-16,1-3-8 15,-1 0 8-15,7-2 0 16,7 3 0-16,1 7 10 16,23 5-14-16,-3 3 4 15,10 3 0-15,0-3-7 16,-7 3 9-16,7-4-2 16,-3 5 0-16,3-2 12 0,0 1-15 15,-7 3 3 1,1-1 0-16,-5-3-15 0,-2-3 22 15,-4-2-7-15,-4-6 0 16,-3 3 8-16,-6-2-9 16,9-4 1-16,-3 7 0 15,10 2-6-15,-10 2 6 16,-6 3 0-16,-15 3-2 16,-13 1 5-16,-25 4-10 15,-23 5 7-15,-4-1 0 16,-17 1-8-16,-7-1 10 15,0 6-2-15,-21 0 0 16,-54 0-252-16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5:25.12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7960 399 179 0,'0'0'147'0,"0"0"-41"16,0 0-16-16,0 0-33 15,0 0 15-15,0 0-58 16,-103-57 0-16,27 51 22 16,-6 4-24-16,-15 2 10 15,8 0 7-15,10 0-20 0,20 2 13 16,22 16-22-16,13-1-3 15,10-3-3-15,7-2 12 16,7-4-4-16,0-8-2 16,0 3 6-16,0 2-11 15,27 1 10-15,63 0-5 16,30-3 16-16,28 0-10 16,7-3-12-16,-14 0 6 15,-31 2-37-15,-35 2 33 16,-30-2 3-16,-24-2 1 15,-21 3-1-15,0-3-2 16,-52 0-18-16,-58 3 19 0,-69-1 1 16,-34-2 1-16,-17 0 0 15,37 0 3-15,28-8 3 16,62-3 1-16,31 2 9 16,27 3-13-16,28 6 5 15,17-2-16-15,0 2-15 16,38 0 23-16,65 0 24 15,62 0-23-15,41 0-1 16,18 0-3-16,-18 0-37 16,-48 0 25-16,-41-3-1 15,-34-3 16-15,-32 1 2 16,-30-4 5-16,-14 3-7 16,-7-2 15-16,-14-6-15 0,-51-2-5 15,-39 3-10-15,-23 0 15 16,-7 6 14-16,17 1-8 15,11 1-4-15,40 5-2 16,29 0 8-16,23 0-17 16,14 0 9-16,0 0-9 15,14 0 2-15,54 0 14 16,42-3 6-16,24-3-13 16,28 0 6-16,3-6-8 15,10 1 2-15,-3-4 0 16,-17 2-1-16,0 1 6 15,-21 0-5-15,-21 7 0 16,-23 0 5-16,-32-1-10 0,-30 0 5 16,-11 3 0-16,-10 0 2 15,-7 0 5-15,0 0-7 16,0-2 0-16,-31 2-14 16,-21-6 12-16,-20 3 2 15,3 0 0-15,11 1 7 16,13 5-3-16,14 0-4 15,17 0 0-15,14 0-14 16,0 0 5-16,0 0 6 16,7 0 3-16,38 0 9 15,31 5-3-15,13 1 5 16,-3-2-10-16,-3-4 9 0,6 0-4 16,-24 0-6-1,11 0 0-15,-11 0 0 0,4 2 6 16,10 4-5-16,4 0-1 15,13 2 5-15,0 1-10 16,0-1 5-16,1 4 0 16,-1-4-2-16,-7-2 9 15,-13 1-7-15,-18-7 0 16,-13 0 3-16,-14 0-2 16,-10 0 0-16,-8 0 6 15,5 0 36-15,-5 0-34 16,18 0 5-16,4 0-14 15,9 0 9-15,25 0-7 0,3 0-2 16,-3-4 0-16,-3 4 1 16,-15 0 12-16,-20 0-13 15,-10 0 0-15,-4 0 5 16,-3 0 10-16,6 0-15 16,4 0 1-16,4 0-1 15,3 0 10-15,7 0-10 16,-1 0 0-16,-9 0 4 15,3 0-9-15,-10 0 5 16,-4 0 0-16,-10 0-1 16,-7 0 9-16,0 0-8 15,0 0 0-15,0 0 6 16,0 0-18-16,0 0 11 16,0 0 1-16,0 0 7 0,0 0-4 15,0 0 8 1,0 0-11-16,0 0 4 0,0 0-6 15,0 0 2-15,0 0 0 16,0 0 5-16,0 0 7 16,0 0-12-16,0 0 0 15,-18-3 0-15,-16-3-7 16,-18 0 7-16,-23 1 0 16,-15-4-2-16,-27-2 4 15,-17-3-2-15,-7 0 0 16,-13-6 0-16,6-4-2 15,7 7 2-15,7 3 0 16,0 2-7-16,0 4 15 16,-1 0-8-16,-12 2 0 0,-8 0 0 15,-7 0-5-15,4 1 5 16,3-1 0-16,14 3-2 16,7 3 11-16,0 0-15 15,10 0 6-15,-3 0-11 16,3 0 1-16,4 0-6 15,17 0-5-15,-11 0 18 16,4 0-7-16,7-3 10 16,-17 3 0-16,3 0-3 15,7 0 0-15,-3 0 3 16,9 0 0-16,22 6-2 0,10 0 13 16,3-4-11-1,4 4 0-15,-18 0 5 0,-6-1-13 16,-8-1 8-16,1 1 0 15,-7 0-3-15,14 5 14 16,3-2-11-16,17-2 0 16,24 2 0-16,18-2-8 15,16-6 8-15,4 2 0 16,1 2 0-16,-8-1 5 16,-10 2-5-16,-4 4 0 15,-10-1 3-15,7 1-12 16,4 0 9-16,10-1 0 15,-4-2-2-15,7 0 11 0,4-4-9 16,3 1 0 0,7-3 1-16,0 0-1 0,0 0 3 15,0 0-3-15,0 0 0 16,0 0-2-16,0 0 2 16,0 0 2-16,7 0 5 15,48-11-1-15,31-7-6 16,41 8 0-16,21 0-1 15,24 10 1-15,-17 0 0 16,-21 0 0-16,-38 12-11 16,-31 0 9-16,-27-1-15 15,-24-2 8-15,-7-7 8 16,-7 1-24-16,0 0 23 16,0 0-14-16,-21 0 3 0,-23 2 12 15,-22 5 1-15,-23-2 0 16,-1 4 1-16,-20-3 9 15,-3-4-8-15,10 0-1 16,-14-2 5-16,3 0 12 16,4-1-17-16,-10 2 5 15,17-1-5-15,-7 2 8 16,14-2-3-16,13 0-2 16,18-3 0-16,-11 3 7 15,11 0-9-15,6-1-2 16,15-2 0-16,6 4 11 15,14-4-13-15,3 2 2 16,-10-2 0-16,-3 3-3 0,-4 2 3 16,0-1 0-16,-7-2 0 15,-6 5 9-15,-32 1-11 16,-13 2 2-16,-7 0 0 16,0 2 3-16,0-4-3 15,13-2 0-15,1 2-1 16,-1 1 9-16,8-1-8 15,3 1 0-15,3-3 4 16,4 2-11-16,-4 3 8 16,11 4-1-16,-24-1 0 15,-1 1 10-15,-6 3-12 16,7-5 2-16,-8 1 0 0,1 0 1 16,20-5-1-1,-3 3 0-15,-3-7-1 0,13 4 12 16,-10-3-13-16,3 0 2 15,-13 2 0-15,-14-6-1 16,-14 4 3-16,-17 0-2 16,0-3 0-16,0 3 7 15,10-3-8-15,10-1 1 16,18-2 0-16,24 0-2 16,10 0 5-16,21 0-3 15,3 0 0-15,-7 0 6 16,0 0-8-16,-6 0 2 15,-8 6 0-15,-23 0-10 16,-8 0 11-16,-13-1-1 16,0-2 0-16,21 0 10 0,6 0-10 15,24 0 0-15,1-3 0 16,13 2-6-16,4 5 6 16,3-4 0-16,10-1 0 15,-3-2 8-15,3 3-11 16,-10 0 3-16,0 3 0 15,-3-1-7-15,3 1 11 16,0-3-4-16,11 0 0 16,6 0 6-16,-3-3-6 15,10 0 0-15,0 0 2 16,0 0-9-16,0 0 7 16,7 0 0-16,0 0-6 0,0 0 19 15,0 0-13-15,0 0 0 16,0 2-4-16,0 1-2 15,0-3-3-15,0 0 5 16,0 0 0-16,34 0 8 16,18 0 2-16,10 0-6 15,3 0 7-15,11-5-6 16,-11-1-1-16,18-3 0 16,6 4 0-16,-10-1 10 15,11 6-11-15,-1 0 1 16,-13 0 0-16,-4 0-6 15,-3 0 6-15,-11-3 0 16,1 3 0-16,-8 0 8 0,8-3-9 16,3 3 1-16,-11-2 0 15,1 2-1-15,-8 0 1 16,-16 0 0-16,-4 0-3 16,-17 0 11-16,-7 0-11 15,0 0 3-15,7 0 0 16,-7 0-6-16,0 0 7 15,7 0-1-15,17 0 0 16,27-3 11-16,21 0-12 16,49-6 1-16,40-5 0 15,25 2-2-15,44 1 3 16,32 0-1-16,9 1 0 0,11 1 7 16,-14 8-7-1,-10-3 0-15,-14 4 3 0,-20-2-4 16,-7-1 1-16,-18-5 0 15,-6-4-1-15,-1 0 9 16,1 0-12-16,-1 2 4 16,-6 1 0-16,-24 0-4 15,-22 3 4-15,-19 5 0 16,-49-3 0-16,-34 4 5 16,-24 0-8-16,-14 0 3 15,0 0-3-15,0 0-7 16,0 0 0-16,-45 0 10 15,-34 0-18-15,-35 0 39 16,-40 0-20-16,-32 4-1 16,-27-3 3-16,-18 3-6 0,-6-4 3 15,-7 0 0-15,7 0 3 16,13 0 5-16,18 0-11 16,58 5 3-16,59 1 0 15,44-1-7-15,31-1 4 16,14 1-21-16,28 0 20 15,61 4-1-15,52-3 5 16,65-6 0-16,56 0 5 16,33 0-6-16,25 0 1 15,-10-17 0-15,-11 2-1 16,-34-3-4-16,-28 2-1 16,-38 4 6-16,-13 2 0 0,-21 4-7 15,-10 0 11-15,-14 6-4 16,-24 0 0-16,-21 0 3 15,-45 0-5-15,-13 0 2 16,-31 0 0-16,3 0-11 16,-10 0 9-16,0 0-2 15,0 0 2-15,0 0-7 16,0 0-1-16,0 3 10 16,14 8 0-16,31 3-8 15,37 4 14-15,28-7-6 16,25 0 0-16,6-4 11 15,6-5-14-15,-13-2 3 16,-30 0 0-16,-25 0 0 0,-17 0 0 16,-18-2 0-1,-16-7 0-15,3 6 12 0,-17 0-6 16,-14 0-6-16,6 3 0 16,-6 0-3-16,0 0 3 15,0 0-8-15,-44 0-7 16,-35 0 15-16,-55 6 5 15,-14 6-5-15,-38-4 0 16,-20 0-5-16,3-8 10 16,17 0-5-16,45 0 0 15,69 0 12-15,48 3-25 16,24 3 5-16,45 3 8 0,68 3 11 16,56-4-11-1,30 2-20-15,-13-3-39 0,-39-7-137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9:27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0 228 67 0,'0'0'599'0,"0"0"-540"16,0 0 10-16,0 0 67 15,0 0-72-15,0 0-21 16,66-32-23-16,99 14-2 16,72 0 35-16,59-9-26 15,30 1-24-15,-3 9 8 16,-3 3-3-16,-38 3-8 15,-31 7 0-15,-41-1 13 16,-49 5-14-16,-33 0 1 16,-46 0 0-16,-23 0-11 15,-32 0 11-15,-10 0-21 0,-17 5-62 16,-17 16-105-16,-69 2-73 16</inkml:trace>
  <inkml:trace contextRef="#ctx0" brushRef="#br0" timeOffset="317">317 339 279 0,'0'0'237'16,"0"0"-179"-16,0 0 21 0,0 0 25 15,0 0-48 1,0 0-16-16,-59 0-13 0,59 0-25 15,59 0-2-15,37 0 45 16,69 0 53-16,48 0 2 16,55-4-68-16,21-18-13 15,14 8 5-15,-4 0-21 16,-28 0 20-16,-23 5-8 16,-55 1-13-16,-46 5 20 15,-50 0-16-15,-39 3 0 16,-13 0-4-16,-31 0-2 15,-14 0-1-15,-7 0-244 0,-59 11-139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0:12.0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40 413 0,'0'0'216'0,"0"0"-96"16,0 0 24-16,0 0-17 16,0 0-34-16,0 0-21 15,10-36-36-15,-10 36-2 16,0 0-24-16,0 0-8 16,7 0-4-16,0 31-25 15,-7 9 27-15,0 11-5 16,0 4 8-16,0 0-3 15,0-1 6-15,0-9-5 16,0-8 7-16,0-14-8 0,0-7 2 16,0-3 1-1,13-7 0-15,11-4-3 0,4-2 6 16,23 0-5-16,18 0 8 16,10-14-9-16,18-9-44 15,-15 0-68-15,-23 8-129 16,-42 10-198-16</inkml:trace>
  <inkml:trace contextRef="#ctx0" brushRef="#br0" timeOffset="368">832 67 292 0,'0'0'310'0,"0"0"-170"16,0 0-11-16,0 0 18 15,0 0-51-15,0 0-46 16,6-67-6-16,-6 67-27 16,0 0-9-16,0 0-8 15,0 0-5-15,0 9-12 16,0 25 15-16,0 12 2 15,-6 9-3-15,-18 4 6 16,-4 4-2-16,4-3 5 16,17-5-6-1,7-12 0-15,0-12 0 0,14-8 5 0,31-9-5 16,37-11 4-16,28-3-3 16,17 0-2-16,-6-20-10 15,-42-3-155-15,-62 3-437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9:24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0 314 54 0,'0'0'213'15,"0"0"-59"-15,0 0-34 16,0 0 24-16,0 0-28 16,0 0-45-16,0-28 41 15,0 26-23-15,0 2-22 16,0-4 22-16,0 1-29 15,0 3 5-15,0-2-9 0,0 2-47 16,0 0 38 0,0 0-44-16,0 0 1 0,0 0-8 15,0 0 3-15,0 5-3 16,0 27-1-16,0 11 5 16,0 3-4-16,0 2 4 15,0-5 0-15,0-4-5 16,0-7 19-16,0-9-14 15,0-5 0-15,0-13 5 16,0-5-13-16,0 0 12 16,0 0-4-16,0 0 16 15,7-5-7-15,-7-25 10 16,7-13-19-16,0-11 12 16,3-12-12-16,-3-5 0 0,7-9 0 15,-7 3-1-15,0 11 13 16,3 15-12-16,-3 17 0 15,-7 14 8-15,0 11-16 16,0 6 8-16,0 3 0 16,7 0-12-16,-7 8-1 15,13 36-1-15,11 13 12 16,4 12 4-16,-4-4-12 16,-10-2 10-16,-1-6 0 15,-2-17-2-15,3-12 8 16,-8-13-6-16,-6-9 0 15,7-6 10-15,-7 0-14 16,7 0 4-16,10-12 0 0,4-19 12 16,3-9-4-16,-3-3-4 15,-1 9-4-15,-9 7 7 16,-11 17-12-16,0 10 5 16,0 0-24-16,0 10 24 15,0 31-21-15,0 5 20 16,0 3 1-16,13-10 0 15,1-5-2-15,10-2 2 16,-3-3-48-16,-7-7-61 16,10-5-100-16,-4-5-46 15,-9-9-132-15</inkml:trace>
  <inkml:trace contextRef="#ctx0" brushRef="#br0" timeOffset="591">578 459 321 0,'0'0'221'16,"0"0"-92"-16,0 0-20 15,0 0-30-15,0 0-21 16,0 0-51-16,24-39-2 16,-3 34 23-16,3-5-25 15,-4 2 23-15,1-6-17 16,10-6-3-16,-7 0 18 15,-3-5-24-15,-8 4 7 0,-13 4 30 16,0 0-34 0,0 9 34-16,0 2-26 0,0 6 0 15,-7 0-22-15,-13 0 0 16,-4 0 11-16,-14 14 13 16,10 12-2-16,-3 8-10 15,11 0-1-15,3 4 5 16,17-2-9-16,0 1 4 15,0-5 0-15,24-2-9 16,7-12-1-16,3-6 7 16,4-9-22-16,13-3 25 15,1 0 1-15,10-22 0 0,-21-7 5 16,14-6 9 0,-27-2-8-16,-4-8 6 0,-11-7 19 15,1-5-22-15,-7-9 39 16,-7 5-39-16,0 11 15 15,0 15 9-15,0 21-25 16,0 11 33-16,0 3-42 16,0 3-36-16,0 42 23 15,0 22 9-15,0 16 8 16,0 5 0-16,0-2 12 16,0-3-16-16,17-12 0 15,21-22-91-15,-10-18-2 16,9-22-34-16,8-9-13 0,-7-15-22 15,-4-24-93 1,-16-10-174-16</inkml:trace>
  <inkml:trace contextRef="#ctx0" brushRef="#br0" timeOffset="1439">1207 369 49 0,'0'0'159'16,"0"0"-63"-16,0 0 9 16,0 0 1-16,0 0-15 15,0 0-2-15,-213-72-48 16,213 72-25-16,0 0-16 15,0 0-6-15,14 0 6 16,17 5 17-16,6-1-11 16,15-4 35-16,0 0-27 15,-1 0 9-15,1-20 11 16,6-6-29-16,-13 1 30 16,-14-4 5-16,-17 1-4 15,-8 2 56-15,-6-1-30 16,0 7-18-16,-6 3 8 0,-1 6-41 15,-7 4 21-15,-3 3-32 16,17 4 13-16,-7 0-28 16,-7 0 14-16,7 25 1 15,-10 15 1-15,3 12 12 16,7 0-10-16,7-3-3 16,0-1 5-16,0-8-8 15,0-7 3-15,0-7 0 16,7-8-5-16,7-7-2 15,3-8 5-15,-3-3-3 0,-7 0 5 16,7 0 2 0,3 0 2-16,-3-3 0 0,10-17 2 15,3-5 8-15,-3 5-14 16,-10 6 0-16,0 5 4 16,-14 6-9-16,0 3 5 15,0 0-9-15,0 0 9 16,0 0-36-16,17 20 36 15,-10 0 0-15,7 0 1 16,-8-3-11-16,8-3 10 16,3-2 0-16,4-7-5 15,-14-2 4-15,10-3-1 16,-3 0 2-16,0 0 0 16,-8 0 5-16,19-8-5 15,-19-10 0-15,8 1 4 0,-4 0 5 16,-3 0-9-16,-7 5 0 15,0 10 3-15,0-1-13 16,0 3 10-16,0 0-7 16,0 0 5-16,0 0-32 15,0 23 34-15,21 5 0 16,10 1 5-16,7-3-21 16,6-9 12-16,8-6 3 15,0-11-6-15,-1 0 14 16,-13 0-7-16,-4-5 0 15,-3-16 4-15,-10-5 10 16,-11-2-14-16,-10-1 5 0,0 1 12 16,-24 2-7-1,-21 7-20-15,1 7 8 0,-8 4 2 16,1 8-11-16,13 0 11 16,10 0-23-16,4 20-47 15,17 11-110-15,7 3-8 16,0-8-200-16</inkml:trace>
  <inkml:trace contextRef="#ctx0" brushRef="#br0" timeOffset="1933">2541 449 515 0,'0'0'152'0,"0"0"-13"15,0 0-40-15,0 0-19 16,0 0-5-16,0 0-37 16,-103-100-6-16,75 100-32 15,4 0 3-15,-3 3-11 16,-11 28 8-16,7 6 0 16,17 3-4-16,-3-6 19 15,17-2-20-15,0-12 5 16,0-3-27-16,31-11 20 15,-7-6-10-15,4 0 17 16,3 0 17-16,6-12-12 16,-9-15 13-16,3-9-4 0,-10-4-14 15,3-3 50-15,-17-8-25 16,-1-3 12-16,-6-3 10 16,0 5-34-1,0 9 25-15,0 9-24 0,-6 14-12 16,-1 11 36-16,7 6-38 15,0 3-6-15,-7 0-1 16,-4 21-10-16,11 24 17 16,0 15 0-16,0 1 7 15,0-2-4-15,25-2-2 0,12-8-2 16,-2-9-7 0,3-8-89-16,-1-9 0 15,15-10-81-15,-7-10-96 0,-1-3-294 16</inkml:trace>
  <inkml:trace contextRef="#ctx0" brushRef="#br0" timeOffset="2868">3624 212 588 0,'0'0'169'0,"0"0"-37"16,0 0 7-16,0 0-22 15,0 0-66-15,0 0 0 0,-20-75-51 16,20 75 15-16,0 0-30 16,0 0 1-1,0 12 14-15,0 11 9 0,0-3-3 16,0 2-1-16,0-7-5 15,0-1 1-15,0-8-5 16,0-4 4-16,6-2 0 16,8 0 8-16,0 0-2 15,3 0 13-15,4-13-14 16,-14-5-3-16,-7 1 13 16,0-3-9-16,0 0-5 15,0 9 0-15,0 2 9 16,-7 3-20-16,-7 6 8 15,0 0-37-15,-10 0 34 16,-3 31-119-16,10 10-83 0,3-1-88 16</inkml:trace>
  <inkml:trace contextRef="#ctx0" brushRef="#br0" timeOffset="3195">3669 500 201 0,'0'0'364'0,"0"0"-232"15,0 0-8-15,0 0-47 16,0 0-35-16,0 0-28 16,-14 6-2-16,-3 11-10 0,3 1 13 15,14-2-18-15,0 4 3 16,0-5 0-16,0-3 9 15,24-10-5-15,4-2 7 16,-4 0 47-16,-3 0-3 16,3-8 34-16,-11-16-35 15,-6 5-11-15,-7-1 21 16,0 0-53-16,0 3-9 16,-14 2-2-16,-23 9-43 15,-1 6 19-15,0 0-144 16,-3 0-93-16,-4 17-302 15</inkml:trace>
  <inkml:trace contextRef="#ctx0" brushRef="#br0" timeOffset="12691">3033 217 172 0,'0'0'116'0,"0"0"-49"16,0 0-12-16,0 0 17 15,0 0 0-15,0 0-17 16,-17 0 14-16,17 0-26 16,0-5-9-16,10-7 0 15,-3 0 12-15,7-2-2 16,-1-1-29-16,5 2 0 16,-12-2 14-16,15 1-16 15,-14 0 11-15,10 6 9 16,-10-1-19-16,0 3 7 15,0 6-18-15,-7 0-3 16,0 0 0-16,0 0-1 0,0 0 1 16,0 0 0-16,0 0-12 15,0 0 10-15,0 3-9 16,7 17 11-16,-1 0-2 16,5 6 4-16,-11 3-2 15,0 2 0-15,0 6 1 16,7 1 7-16,-7-2-8 15,0-4 0-15,0-7-3 16,0-1 5-16,0-10-2 16,0-3 0-16,0-2 2 15,0-1-8-15,0-2 6 16,0-1 0-16,0 0-11 0,0-4 18 16,0-1-7-1,0 0 2-15,0 0 4 0,0 0-1 16,0 0-5-16,0 0 0 15,0 0 12-15,0 0-10 16,0 0-4-16,-7 0 1 16,-4 0-34-16,-2 0 35 15,-1 0 0-15,-10 3 23 16,10-3-13-16,7 0-1 16,0 0-8-16,7 0-1 15,0 0 9-15,0 0-4 16,0 0-5-16,-6 0 0 15,-5 0-5-15,4 0 6 0,0 0-1 16,7 0 0 0,0 0 8-16,0 0-8 15,0 0 0-15,0 0 0 0,0 0-4 16,0 0 9-16,0 0-5 16,0 0 0-16,0 0 1 15,0 0-12-15,0 0 11 16,0 0 0-16,0 0-3 15,14 0 2-15,10 0 1 16,7 0 1-16,-3 0 6 16,3 0-6-16,-4 0-1 15,-3 0 0-15,-3 0-1 0,-4 0 5 16,-3 0-4 0,-14 0 0-16,0 0 4 0,0 0-11 15,0 0 7-15,0 0-118 16,-7 0-129-16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9:40.9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359 617 461 0,'0'0'178'16,"0"0"-50"-16,0 0 37 15,0 0-6-15,0 0-52 16,0 0 6-16,0 0-56 15,31-22-36-15,-11-1 34 0,4 6-39 16,-10 0 10-16,-7 5-3 16,0 6-19-16,-7 4 17 15,0-2-21-15,0 4 0 16,0 0-2-16,0 0 8 16,0 0-6-16,0 0 0 15,0 0 2-15,0 0-14 16,0 0 10-16,10 0-14 15,-10 27 11-15,14 7-1 16,-7 3 6-16,0 0-2 16,10 0 13-16,-10 0-7 15,0 0-4-15,-7-2 0 16,6-1-4-16,1-8 9 16,-7-9-5-16,0-2 0 0,0-7-9 15,0-5 1-15,0 0 6 16,0-3 1-16,-7 0-12 15,-13 0 26-15,-4 0-9 16,-7 0 6-16,10 0-6 16,14 1-2-16,7-1-2 15,0 4 0-15,0-4-7 16,0 0 1-16,0 0 6 16,0 0-1-16,7 0 3 15,24 0 4-15,14 0-5 16,6-8 2-16,15-6 0 15,-15-1-3-15,-6 4-53 16,-31-1-87-16,-4 1-129 0,-10 0-142 16</inkml:trace>
  <inkml:trace contextRef="#ctx0" brushRef="#br0" timeOffset="493">654 68 684 0,'0'0'166'0,"0"0"-65"16,0 0 10-16,0 0-19 16,0 0-43-16,0 0-8 0,-251-86-34 15,200 121-6-15,-1 14 9 16,1 10-1-16,-1 10-7 15,7 3 8-15,1 5-6 16,13 6 13-16,3 3-17 16,4 3 0-16,10-2 7 15,14 0-7-15,0-4 0 16,38-1 0-16,28-4-4 16,23-19-5-16,7-15 8 15,7-18 1-15,18-26 17 16,-4 0-4-16,3-20-13 15,-3-26 19-15,-14-12-16 0,-14-5 58 16,-13-5-10 0,-38-9-6-16,-24-11 16 0,-14-18-46 15,0-9 6-15,-38 4-8 16,-28 13-2-16,-2 24-12 16,-11 17 1-16,-4 20-1 15,7 15-12-15,18 9 1 16,6 13 12-16,1 0 0 15,20 5-79-15,3 39-30 16,18 16-86-16,10 6-112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9:41.9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132 446 796 0,'0'0'175'16,"0"0"-37"-16,0 0 4 15,0 0-13-15,0 0-68 16,0 0-28-16,-31-63-7 0,31 63-17 16,0 3-18-16,0 31 3 15,0 12 6-15,0 13-1 16,0-2 1-16,0-2 0 16,0-1-1-16,0-11 13 15,0-6-12-15,10-13 0 16,-3-10 5-16,0-12-10 15,-7-2 5-15,0 0 0 16,0 0 30-16,0-16-28 16,-7-19 14-16,-24-5-1 15,11-9-13-15,-4-2 16 16,10-7-18-16,-3-7 0 0,10 0-4 16,7-8 10-1,0 8-6-15,0 8 0 16,24 5-5-16,3 18-4 0,4 11 4 15,7 9-17-15,0 11 6 16,20 3-60-16,1 0-18 16,17 11-16-16,-11 12-77 15,0 0-6-15,-10 3-96 16,-27-4-185-16</inkml:trace>
  <inkml:trace contextRef="#ctx0" brushRef="#br0" timeOffset="1171">242 514 267 0,'0'0'146'0,"0"0"-41"0,0 0 26 15,0 0-47-15,0 0-26 16,0 0-7-16,-27 17-41 16,27-17-8-16,27 0 9 15,11 0 10-15,13 0 13 16,1 0-27-16,10 0-4 15,-10 0 18-15,-1 0-19 16,-6-6 8-16,-18-2 0 16,-10 2-5-16,-3-2 57 15,-14 2-2-15,0 3 13 0,0 0 9 16,0 2-32 0,0-4 18-16,0 5-27 0,0 0-35 15,0 0 11-15,0 0-17 16,0 0-4-16,0 0 1 15,0 5-21-15,7 10 24 16,0 13 0-16,10 0 4 16,-3-7-6-16,7 0 2 15,3-7 0-15,-11-6-4 16,11-4 2-16,-17-4 2 16,7 0 0-16,0 0 3 15,3 0 8-15,-3-15-11 16,17-11 0-16,-11-1 6 0,1-5 5 15,10-3-10 1,-17 7-1-16,3 10 5 0,-10 6-8 16,-7 12 3-16,0 0 0 15,7 0-2-15,0 0-19 16,-1 26 19-16,12 6 1 16,2-1 2-16,4-8-7 15,-10-3 6-15,7-9 0 16,-4-2-1-16,-3-9 8 15,-7 0-7-15,6 0 0 16,4 0 1-16,-3 0 5 16,0-11-6-16,10-9 0 15,4-4 3-15,-4 5 7 16,-11-4-10-16,11 6 0 16,-10 5 1-16,-7 7-8 0,0 5 7 15,3 0-7-15,4 0 6 16,0 3-14-16,10 14 14 15,-4 3 1-15,-6-3-9 16,10 0 2-16,-3-2-15 16,-4-7 14-16,-3-1 1 15,-7-6 0-15,6-1 7 16,5 0 0-16,-5-5 2 16,1-15 8-16,3-9-10 15,-10 1 0-15,-7-6 25 16,0-4-25-16,0 4 31 15,-14 5-18-15,-23 9-3 0,13 10-20 16,-4 6-6 0,-3 4 16-16,0 0 1 0,-3 34 5 15,3 12-3-15,0 11-3 16,17-2 1-16,14-4-15 16,0-11-2-16,7-5-13 15,31-19 15-15,-7-11 9 16,3-5 5-16,11 0 0 15,0-15 0-15,6-23 11 16,-13-2-7-16,7-6-4 16,-14-5 18-16,-11-9-14 15,-6-9 30-15,-14-5-7 16,0-3-18-16,0 11 26 16,0 11-26-16,-14 21 4 0,1 14 3 15,6 15-14-15,0 5 16 16,-4 0-18-16,5 28-27 15,-8 35 20-15,0 18 9 16,4 4-2-16,10-2 0 16,0-15 11-16,10-10-24 15,18-13 1-15,16-10-56 16,-6-15 2-16,7-9-22 16,-1-11-7-16,-16 0-23 15,3 0-51-15,-17-15-86 16,-14-10-369-16</inkml:trace>
  <inkml:trace contextRef="#ctx0" brushRef="#br0" timeOffset="1775">902 85 261 0,'0'0'111'15,"0"0"-25"-15,0 0 8 16,0 0-16-16,0 0-11 0,0 0-55 16,-96-12-10-16,75 12 6 15,-10 0-6-15,25 0 0 16,-1 4 12-16,0 4-13 15,7-2-1-15,0 0 0 16,0-6-2-16,0 4 2 16,0-4 1-16,0 0 0 15,0 0 21-15,0 0-13 16,0 0 27-16,0 0 14 16,14 0-13-16,-8 0 18 15,8 0-15-15,-14-4-7 16,0-2 26-16,0 3-24 15,0-2 9-15,0 1-2 16,0 2-31-16,0-2-1 16,0 2-10-16,0 2-25 0,0 0 23 15,-14 0-2-15,8 12 4 16,-1 7 0-16,7 1 2 16,0-6-6-16,0-2 0 15,0-4 4-15,13-4 5 16,11-4-2-16,-3 0 5 15,-7 0 5-15,-7 0-7 16,3-4 9-16,-10-10-13 16,0-6 0-16,0 0 11 15,0 3-13-15,-24 0-9 0,-14 6-3 16,11 11-76 0,-4 0-136-16,10 2-140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9:45.9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2 522 470 0,'0'0'204'0,"0"0"-49"0,0 0-67 16,0 0 9-16,110-163-31 15,-83 112-27-15,-3 3 6 16,-17 2-21-16,-7 2 29 15,0 2-15-15,0 1 6 16,0 7 2-16,-21 9-32 16,4 7 12-16,-3 12-21 15,13 1 0-15,0 5-10 16,-3 0-2-16,-4 0-4 16,-7 14 5-16,-3 23 11 15,10 14-5-15,1 7 0 16,13 2 7-16,0-3-13 15,0-2 6-15,27-9-4 16,32-10-11-16,9-7 2 0,5-15 13 16,2-8-2-16,8-6 5 15,-11 0-3-15,-3-23 0 16,-4-9 2-16,-20-2 2 16,-25 0 6-16,-2-3-10 15,-18-3 12-15,0 5-5 16,0 4 7-16,-18 11-13 15,-2 5 0-15,-11 10 5 16,10 5-6-16,-10 0 0 16,11 0-6-16,-5 26 9 15,5 8-8-15,13 6 5 0,7 6 0 16,0-3-9 0,0-1 10-16,45-7-1 0,-1-9 0 15,8-6-13-15,0-12 2 16,-8-6 3-16,-9-2 8 15,2 0-8-15,-6-10 22 16,-3-14-14-16,-4-4 1 16,-10-3 12-16,3-3-7 15,-3 5-6-15,-1 3 0 16,-6 12 6-16,-7 8 0 16,7 3-6-16,-7 3 0 15,10 0-29-15,-3 26 22 16,7 6 2-16,0-1 5 15,3-2-9-15,-3-7 13 16,0-5-4-16,3-5 0 0,-4-10 6 16,8 2-10-16,3-4 4 15,-10 0 0-15,17 0-1 16,-4-18 8-16,4-5-7 16,-7-5 0-16,4 0 9 15,-14 2-7-15,3 9-2 16,-17 5 0-16,0 10-3 15,0 2 3-15,7 0-1 16,6 0-4-16,5 20-20 16,2 8 18-16,4 3 7 15,4 1-7-15,-14-9 5 16,17-3-30-16,-7-9 26 0,-4-5 3 16,11-6-5-16,4 0 4 15,-4 0 4-15,13-17 0 16,-13-6 4-16,-10-6 3 15,3-2-7-15,-17-6 11 16,-7 3-5-16,0 8 31 16,0 3-6-16,-7 10-10 15,-17 6-13-15,3 7-8 16,-3 0-1-16,3 0-7 16,-3 26 12-16,11 11-14 15,-1-3-9-15,14 3-10 16,0-9 10-16,0-10-52 15,27-7 51-15,18-8-4 16,-14-3 16-16,-10 0 4 0,3 0 4 16,-10-17 0-16,-1-4 22 15,-13 2-11-15,0-1 26 16,0 6 14-16,0 2-28 16,0 6 21-16,0 6-26 15,0 0-16-15,0 0-4 16,-7 12-12-16,-6 28 14 15,-18 14 0-15,10 18 8 16,-10 17-6-16,10 13-2 16,4 7 0-16,10 3 0 15,7-10 5-15,-6-13-5 0,-1-12 0 16,7-17 6 0,-14-14-9-16,4-14 3 0,3-18 0 15,0-8-1-15,-7-6 1 16,-10 0 0-16,-3 0 11 15,-18-20-7-15,-7-12 16 16,8-3-20-16,-8-4 3 16,7-2-6-16,7-1 2 15,14-1-4-15,18 6-10 16,6 0-9-16,6-4 17 16,49-5-23-16,24-5 6 15,18-8 20-15,6-8-7 16,10-4 11-16,-3-4 0 15,0 7 7-15,-20-1-8 16,-21 9 1-16,-25 9 0 0,-23 3 30 16,-7 5-6-1,-14-1 10-15,0 5 8 0,0 4-36 16,-21 7 33-16,0 8-29 16,4 8 4-16,3 10 9 15,14 2-23-15,-6 0-1 16,-12 0-8-16,-2 36-2 15,-11 13 7-15,3 14 4 16,4 3 0-16,24-3-5 16,0-4 11-16,0-1-6 15,38-10 0-15,14-5 6 16,6-11-18-16,4-15 12 0,-4-8 0 16,1-9-8-16,-8 0 20 15,-6-29-12-15,0-14 7 16,-14-11 2-16,-4-6 4 15,-20-9-10-15,-7-2-3 16,0 2 19-16,0 6-13 16,-7 12-3-16,-13 13 8 15,-4 18-3-15,10 9 3 16,14 8-11-16,0 3-1 16,-14 0-7-16,7 43-9 15,-3 20 17-15,-11 12 0 16,21 5 2-16,0-7-7 15,0-10 5-15,0-11 0 16,0-15-1-16,0-11-8 16,7-9 6-16,7-9 2 0,10-4-3 15,-3-4 4-15,23 0 0 16,-6-12 0-16,14-11 1 16,-8 3 12-16,1 3-13 15,-14 8 0-15,-17 7 0 16,0 2-7-16,3 0 6 15,3 0-11-15,4 26 8 16,-10-1-51-16,0 1-32 16,0-4-99-16,-14-7-168 15,0-15-375-15</inkml:trace>
  <inkml:trace contextRef="#ctx0" brushRef="#br0" timeOffset="201">1721 176 680 0,'0'0'174'15,"0"0"-71"-15,0 0 21 16,0 0-77-16,0 0-36 16,0 0 1-16,220-28-8 15,-124 28 3-15,0 6-14 16,-6 4-210-16,-21-6-300 15</inkml:trace>
  <inkml:trace contextRef="#ctx0" brushRef="#br0" timeOffset="869">3254 442 665 0,'0'0'120'0,"0"0"-42"15,0 0 55-15,0 0-39 16,0 0-24-16,0 0-53 16,-38-31-17-16,38 31-4 15,31 0 4-15,35 0 13 16,16 0-2-16,8-4-1 15,-1-1-8-15,-17-1 0 0,-3-3 8 16,-28 3-5 0,-17-2-2-16,-10 2 3 0,-14-2 40 15,0-6-10-15,-7-6-7 16,-44-1-29-16,6 2 9 16,-13-1-7-16,6 6 1 15,14-1-2-15,0 1 8 16,11 6 2-16,10 1-5 15,10 2-6-15,7 5 7 16,0 0-14-16,0 0 7 16,44 0-8-16,32 3 1 15,20 19 14-15,1-2-2 0,6 3-5 16,-14 1 3-16,-30-2-3 16,-15-2 0-16,-16 1 0 15,-4-1-5-15,-17-4 14 16,-7 4-13-16,-14 2 4 15,-55-1-27-15,-27 5 22 16,0-2-63-16,-1-3-122 16,25 2-55-16,28-5-577 15</inkml:trace>
  <inkml:trace contextRef="#ctx0" brushRef="#br0" timeOffset="1387">4203 381 754 0,'0'0'157'15,"0"0"-41"-15,0 0 47 16,0 0-43-16,0 0-66 15,0 0 12-15,-31-103-49 16,31 93-6-16,0-5-4 16,24 3 6-16,-10 7-17 15,7 0 4-15,10 5 0 16,0 0-14-16,3 1 9 0,11 32 5 16,-7 4 0-16,-7 6 0 15,-18 5-4-15,-6-2 4 16,-7-3-9-16,0-6-4 15,0-14 13-15,0-9 0 16,0-5 0-16,0-9 8 16,0 0 2-16,0 0-2 15,0 0 0-15,7-20 35 16,3-8-37-16,11-11 5 16,-7 3-5-16,17-4 5 15,-11 3-8-15,11 5-3 16,0 9 1-16,-10 9-11 15,3 12 10-15,3 2-8 0,4 2 6 16,7 27-12 0,-3 13 8-16,-4 4-4 0,6 6-73 15,-16 2-46-15,3-8-226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9:48.4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192 371 734 0,'0'0'160'0,"0"0"-14"15,0 0-30-15,0 0-14 0,0 0-44 16,0 0-33 0,-6-79 5-16,36 65-27 0,8 2-3 15,4 3 0-15,-5 9 12 16,8 0-16-16,-7 0 4 15,-7 9 0-15,-17 17-10 16,-8 13 2-16,-6 10 6 16,-6 3-4-16,-32 1 12 15,-14-3-2-15,14-11-4 16,11-7 0-16,3-15 7 16,17-8-3-16,7-6-4 15,0-1 0-15,0-2 6 16,0 0-6-16,21 0 0 15,40-8 2-15,19-18 13 0,16 3-13 16,-7 1-2-16,1-1 0 16,-32 8-71-16,-20 6-122 15,-38 9-170-15</inkml:trace>
  <inkml:trace contextRef="#ctx0" brushRef="#br0" timeOffset="503">691 50 496 0,'0'0'241'0,"0"0"-125"15,0 0 3-15,0 0-30 16,0 0-30-16,0 0-15 15,-158-50-40-15,123 50 18 16,-2 0 2-16,-8 17-18 16,-14 12 22-16,-2 11-16 15,2 6-10-15,1 8 18 16,6 6-14-16,7 6-6 16,8 8 0-16,9 3 9 15,11 9-12-15,17 2 3 16,0-5 0-16,31-6-6 15,27-14 0-15,18-14 6 0,13-17 13 16,8-18-10 0,6-14 8-16,7 0-7 0,0-23-1 15,3-17 45-15,-10-12 0 16,-20-7 17-16,-18-9-4 16,-13-16-37-16,-21-10 28 15,-24-3-26-15,-7-6-19 16,-31 11 22-16,-41 12-28 15,-25 17-1-15,-16 23 0 16,-4 17-29-16,7 23 18 16,10 0-76-16,28 28-88 15,20 19-106-15,15 7-423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9:57.5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0 160 706 0,'0'0'92'0,"0"0"-16"15,0 0 25-15,0 0-35 16,0 0-20-16,0 0-46 15,35-3 0-15,16 3 3 0,25 0 0 16,0 0-1 0,-11 0 24-16,-7-3-21 0,-13 0 20 15,-14-1-25-15,-10 2 1 16,-15 2 22-16,-6-3-20 16,0-2 39-16,0-3 28 15,0-7-31-15,0-2-14 16,-34-4-25-16,-4 5 0 15,-6-2 3-15,-1 7 0 16,7 2-3-16,0 1 0 16,24-1 7-16,1 6-4 15,6 1-3-15,7 2 0 16,0 0-5-16,0 0-2 0,0 0 1 16,34 8 0-1,28 18 6-15,10 2-8 0,4 1 8 16,-4-1 0-16,-10-5-6 15,-28 1 6-15,-3-2 0 16,-24 1 0-16,-7 3-17 16,-7 2 8-16,-44 9-6 15,-32 7-46-15,-13 1-44 16,7-2-140-16,10-3-631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01.8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177 145 185 0,'0'0'196'16,"0"0"-86"-16,0 0 20 16,0 0-13-16,0 0-38 15,0 0 0-15,0-17 0 16,0 13 3-16,0 2 11 15,0-4-26-15,0 1-1 16,0 0 2-16,0 1-42 16,0-1 19-16,0 1-29 15,-14 4-14-15,14-2 12 16,-7 2-13-16,0 0-1 16,0 0 0-16,-10 0 6 15,10 0-10-15,-7 0 4 16,7 6 0-16,-3 13-13 0,10 1 11 15,0 6 2-15,0 0-1 16,10 2 2-16,25 1-1 16,10 2 0-16,6-2 0 15,4 2-4-15,4-5 5 16,-15 0-1-16,-9-1 0 16,-4-4 13-16,-7-4-16 15,-17-3 3-15,-7 1 0 16,0-4-12-16,0 0 10 15,-7-5 2-15,-38-6-3 0,-24 0 11 16,-10 0-4 0,-10 0-4-16,13 0-14 0,18-14 10 15,13-4-121-15,31-7-31 16,14-13-56-16,0-5-470 16</inkml:trace>
  <inkml:trace contextRef="#ctx0" brushRef="#br0" timeOffset="74">177 145 285 0</inkml:trace>
  <inkml:trace contextRef="#ctx0" brushRef="#br0" timeOffset="158">177 145 285 0,'147'-129'296'0,"-136"123"-130"0,-11 3-33 0,14 1-18 16,6 2-39-16,18 0-75 16,20 0 6-16,18 0-7 15,7 14-18-15,-18 9-101 0,-7-3-317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9:58.0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80 684 0,'0'0'146'0,"0"0"-30"16,0 0 12-16,0 0 2 15,0 0-66-15,0 0 10 16,-38-48-34-16,38 48-38 16,0 0 14-16,0 22-16 15,0 18 0-15,0 12-8 16,0 8 17-16,0 0-9 15,0 3 0-15,0-3 10 16,0-3-13-16,0-4 3 0,0-3-17 16,0-4-85-16,0-6-135 15,0-9-167-15</inkml:trace>
  <inkml:trace contextRef="#ctx0" brushRef="#br0" timeOffset="487">474 300 476 0,'0'0'151'0,"0"0"-59"16,0 0-19-16,0 0 1 16,0 0-62-16,0 0-2 15,-13-5-19-15,33 5 18 0,25 0-5 16,0 0 15-16,-7 0-15 15,-1-4 31-15,-16 2-25 16,0-1-10-16,-21 3 29 16,0-3-20-16,0-3 34 15,0 0 14-15,0-5-39 16,0 0 0-16,-28-1-18 16,-3-2 0-16,11 3 5 15,-11 2 5-15,17 0-10 16,0 7 0-16,4 2 11 15,10 0-9-15,0 0-2 16,0 0 0-16,0 0-15 0,0 0 10 16,0 0 0-16,38 8-2 15,6 10 14-15,8-1-7 16,-7 0 0-16,-8 2 0 16,-6 1 0-16,-3 4 1 15,-14-5-1-15,-4 1 0 16,-10-2 5-16,0-1-11 15,0-4 6-15,-24 2-28 16,-21-4-1-16,7 2-126 16,18-5-108-16</inkml:trace>
  <inkml:trace contextRef="#ctx0" brushRef="#br0" timeOffset="807">1052 111 725 0,'0'0'125'0,"0"0"-57"16,0 0-22-16,0 0-3 16,0 0-38-16,0 0 9 15,224 6 1-15,-204 23-12 16,-3 5 9-16,-17 6-12 15,0 6 0-15,-30-3 20 0,-15 0-20 16,0-6 9 0,14-3-5-16,11-11 8 0,6-3-13 15,14-8 1-15,0-6 0 16,0-1-5-16,51-2 19 16,28-3-14-16,18 0 0 15,16-18-82-15,-10-4-184 16</inkml:trace>
  <inkml:trace contextRef="#ctx0" brushRef="#br0" timeOffset="1280">1771 309 535 0,'0'0'174'0,"0"0"-48"16,0 0-26-16,0 0-57 16,0 0-15-16,0 0-27 15,199-32 6-15,-109 24 16 16,6-1-18-16,-14-5 8 16,-23 0 2-16,-14 2-13 15,-21 4 25-15,-18-1-1 16,-6-2 22-16,0-7 17 0,0 0-53 15,-13 2 2 1,-25-1-14-16,-14 5 5 0,8 1-15 16,-8 5 15-16,7 4-5 15,14 2 6-15,11 0 1 16,3 0-7-16,17 0 0 16,0 0-6-16,0 0-1 15,6 14-2-15,39 6 9 16,0-6-1-16,17 2 9 15,-4 2-8-15,-6 0 0 16,-1-1 5-16,-13-3-10 16,-17 0 5-16,-4 1 0 15,-17-1-5-15,0 1-6 16,-10 7 6-16,-49 4-56 16,-13-1-182-16,-4 10-238 0</inkml:trace>
  <inkml:trace contextRef="#ctx0" brushRef="#br0" timeOffset="1814">2648 32 522 0,'0'0'247'0,"0"0"-170"16,0 0 16-16,0 0 3 0,0 0-55 15,0 0-10-15,34-32-31 16,18 32 6-16,-8 0-4 16,8 0-2-16,-8 0 0 15,-6 5-10-15,-7 16 8 16,-17 1 2-16,-7 2 0 15,-7 4-5-15,0-2 4 16,-21 3 1-16,-17-4 0 16,1 1 6-16,9-9 5 15,11-5-11-15,17-4 0 16,0-5 1-16,0 3-14 16,0-3 13-16,0-1-4 15,38 1 2-15,0 0 4 0,6 0 2 16,8 2-4-16,-7 5 7 15,-8 0-13-15,8 8 6 16,-17 4 0-16,-4 4-5 16,-11 3 14-16,-13 0-9 15,0-7 0-15,0 4 4 16,-7-5-13-16,-37-6 12 16,-15 0-3-16,-3-2 0 15,4-8-6-15,6-2-36 16,15-3-155-16,23 0-233 15</inkml:trace>
  <inkml:trace contextRef="#ctx0" brushRef="#br0" timeOffset="2285">3342 291 694 0,'0'0'101'0,"0"0"-15"16,0 0-1-16,0 0-68 16,0 0-17-16,0 0 11 15,165 0-8-15,-106 6 15 16,-1-3-18-16,0-3 0 16,-20 0 4-16,0 0 5 15,-24 0 3-15,-7-3 6 16,-7-13 5-16,0 1 17 0,-7-5-32 15,-21 3-6-15,-16 2-3 16,13 4 11-16,0 6-4 16,17 1 3-16,14 4-9 15,0 0 0-15,0 0-5 16,0 4 5-16,0 12-11 16,14 5 11-16,17-1 0 15,13-4 0-15,-6 2 1 16,0-1 4-16,7-3-3 15,-18 4-2-15,4-2 0 0,-10 2 4 16,-14-1-4-16,-7 0 0 16,0 0 0-16,-7 3-14 15,-38 0 14-15,-6 1-3 16,6-6-90-16,0 0-136 16,31-11-212-16</inkml:trace>
  <inkml:trace contextRef="#ctx0" brushRef="#br0" timeOffset="2688">4061 68 665 0,'0'0'152'15,"0"0"-40"-15,0 0 18 0,0 0-49 16,0 0-32-16,0 0-49 15,0-1 1-15,-7 34-1 16,0 10 0-16,7 3 3 16,0 0-5-16,0-6 7 15,0-6-5-15,7-5 0 16,24-15-8-16,13-6-2 16,-6-8 7-16,-3 0 3 15,-4 0 8-15,-11-16-1 16,4-5-7-16,-17-2 25 15,-7 6-13-15,7 3 36 16,-7 5 7-16,0 6-30 0,0 3 14 16,0 0-37-16,0 0-2 15,0 0 0-15,0 18-32 16,0 20 32-16,0 9 0 16,0 5 8-16,0 2-21 15,0-2 7-15,0-7-162 16,0-5-187-16</inkml:trace>
  <inkml:trace contextRef="#ctx0" brushRef="#br0" timeOffset="3195">4446 363 755 0,'0'0'108'16,"0"0"-2"-16,0 0-10 16,0 0-33-16,0 0-48 15,0 0-15-15,-21-19-11 16,66 19 11-16,13 0 1 16,25 2 32-16,-18-2-29 15,4 0 14-15,-24 0 7 16,-18 0-24-16,-3-2 32 15,-17-8-7-15,-7-1 18 0,0 1 23 16,0-8-61 0,0 4-1-16,-7-4-5 0,-17 7 11 15,-3-1-11-15,3 7 0 16,10-1 6-16,7 6-9 16,0 0 3-16,7 0 0 15,0 0-2-15,0 0-24 16,0 0 26-16,14 17-4 15,13 3 4-15,11-5-4 16,0-1 4-16,7 0 0 16,-7 3-2-16,-11 1 11 15,4-2-9-15,0 4 0 16,-24-3 1-16,0 1-13 16,-7 2 12-16,-7-3-21 15,-45 3-35-15,-23 0-82 0,-8-3-81 16,18-3-395-16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9:55.9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376 318 455 0,'0'0'303'0,"0"0"-141"15,0 0-23 1,0 0-29-16,0 0-1 0,0 0-44 15,0 0-21-15,0 0 24 16,0-67-43-16,0 56 3 16,0 3 2-16,-18 2-24 15,5-3 9-15,-15 7-15 16,-3-1 1-16,-7 3-14 16,1 0 11-16,2 0 2 15,-3 5-8-15,7 15 13 16,4 12-10-16,-4 8 5 15,0 9-11-15,17 4-2 0,14 2-9 16,0-1-9 0,31-5 9-16,28-6-13 0,13-9 32 15,10-17-16-15,1-14 19 16,-1-3-6-16,-16-5 11 16,-15-22-5-16,-20-3 0 15,-10-8 14-15,-7-8 3 16,-14-5-2-16,0-3-11 15,0-1 12-15,0 6-8 16,-7 13-6-16,-21 4-2 16,-3 12 9-16,-7 12-17 15,11 2 8-15,-4 6-27 16,-7 0-5-16,11 0-105 16,-11 23-19-16,24 0-30 15,-3 5-54-15,17 0-154 0</inkml:trace>
  <inkml:trace contextRef="#ctx0" brushRef="#br0" timeOffset="1103">967 494 345 0,'0'0'294'16,"0"0"-136"-16,0 0-29 15,0 0-28-15,0 0-12 16,0 0-27-16,-110-142-31 0,79 139 10 16,10 3-41-1,-10 0 6-15,-6 0-9 0,9 28 4 16,-3 10-1-16,11 8 0 16,13 2 8-16,7 4-12 15,0-7 4-15,0-5-4 16,34-11-6-16,28-12 1 15,-4-12 9-15,1-5 2 16,6-5 6-16,-3-33 2 16,-10-7-5-16,-8-15 12 15,-9-3 56-15,-11-2-46 16,-17-2 20-16,-7 8 2 16,0 1-33-16,-7 10 23 0,-24 11-20 15,-4 5-17 1,11 15 16-16,11 11-12 0,-5 4-6 15,12 2 0-15,-1 0-23 16,0 16 21-16,-7 22 1 16,7 13 1-16,7 10-7 15,0 2 10-15,21 2-3 16,44-2 0-16,11-3 4 16,6-11-7-16,-3-10 3 15,-3-10 0-15,-11-14-10 16,-13-10 12-16,-14-5-2 15,0 0 0-15,-1-9 10 16,-9-22-10-16,3-9 0 16,-11-6 0-16,11 1 0 0,-7-1 4 15,-10 0-4-15,0 12 0 16,-7 11 12-16,10 12-19 16,-10 7 7-16,0 4-8 15,7 0 6-15,10 18-25 16,-4 14 19-16,4-4 3 15,4-3-26-15,-11-2 25 16,-3-9-5-16,-7-4-1 16,-7-8 1-16,0 1 10 15,0-3 1-15,0 0 6 16,0 0 5-16,0-20-6 16,-21-3-5-16,-10-2 0 15,-7 1-5-15,0 5 9 0,11 4-4 16,-11 6 0-16,17 7-1 15,-9 2-11-15,-1 2 2 16,10 30 10-16,7 17-11 16,-10 10 20-16,17 8-9 15,7 1 0-15,0-5 2 16,0-14-14-16,14-15 12 16,24-15 0-16,0-13-11 15,-11-6 15-15,4 0-4 16,0-6 0-16,-10-24 10 15,3-17-5-15,-4-16-5 16,11-14 0-16,-10-14 21 0,10-3-17 16,-17 2 14-16,-14 6 8 15,0 15-23-15,0 11 28 16,-7 23-13-16,-17 17-12 16,17 14 11-16,0 6-14 15,-7 3-6-15,14 42-9 16,0 22 11-16,0 16-4 15,0 2 5-15,21-2 0 16,24-3-6-16,23-3 9 16,-9-8-3-16,6-7 0 15,-3-9-80-15,3-16-12 16,7-15-105-16,-3-10-147 16,-3-12-345-16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09.7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0 312 432 0,'0'0'153'15,"0"0"-56"-15,0 0-1 16,0 0-34-16,0 0-6 15,0 0-43-15,58-63-10 16,-37 61 3-16,10 2-6 16,7 0 0-16,-11 17-6 0,11 15-3 15,-24 10 5 1,-4 7 4-16,-10 2 0 0,0 4-5 16,-17-6 5-16,-11-10 0 15,4-13-2-15,17-12-4 16,0-8 2-16,7-6 4 15,0 0 12-15,0-9 37 16,0-25-34-16,21-12 10 16,31-8 5-16,-1-4-25 15,11 7 3-15,-17 3-8 16,-11 7 8-16,-3 16-7 16,-17 6 1-16,3 15-2 15,-10 4 0-15,0 0-8 16,7 9 3-16,3 30-2 0,3 7 7 15,-20 3-15-15,0 0 15 16,0-7 0-16,0-1 0 16,0-10-11-16,7-3-11 15,0-2-86-15,-7-9-98 16,10-5-295-16</inkml:trace>
  <inkml:trace contextRef="#ctx0" brushRef="#br0" timeOffset="221">859 264 280 0,'0'0'176'0,"0"0"-80"0,0 0-18 16,0 0-31-16,0 0-45 15,0 0 11-15,296-55-13 16,-186 53 2-16,-7-4-8 15,-27 6 6-15,-31 0-45 16,-39 0-39-16,-6 0-80 16,-20 14-218-16</inkml:trace>
  <inkml:trace contextRef="#ctx0" brushRef="#br0" timeOffset="368">1007 381 350 0,'0'0'119'0,"0"0"-40"15,0 0 22-15,0 0-21 16,0 0-60-16,289-6 11 16,-193-6-28-16,1 4 2 15,-8 2-10-15,-17 1-39 16,-20 2-199-16</inkml:trace>
  <inkml:trace contextRef="#ctx0" brushRef="#br0" timeOffset="819">2066 109 568 0,'0'0'144'15,"0"0"-36"-15,0 0 9 16,0 0-74-16,0 0-8 15,0 0-18-15,0-22-12 16,0 22-10-16,0 0-9 16,-7 0 14-16,-6 16 9 15,2 5-6-15,4-1-3 16,7 0 0-16,0 3 8 16,0-1-8-16,7-4 0 0,17-3 0 15,14 1-4-15,-4-2 9 16,18 0-5-16,-14 0 3 15,7 1 8-15,-14-1-10 16,-18 1-1-16,-6 2 0 16,0 3-10-16,-7 0 10 15,0 0 0-15,0 0-1 16,0-3 5-16,-21-3-8 16,-10-2 4-16,4-7 0 15,-4-1-6-15,-7-4 6 16,-7 0-23-16,11 0-61 15,3 0-84-15,11-23-26 16,20-15-227-16</inkml:trace>
  <inkml:trace contextRef="#ctx0" brushRef="#br0" timeOffset="1010">2104 24 413 0,'0'0'126'0,"0"0"-75"16,0 0-2-16,0 0 11 16,0 0-50-16,220-24 3 15,-151 24-11-15,3 0 7 16,-20 0-18-16,-21 0-97 0,-18 0-512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0:15.7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0 383 560 0,'0'0'106'15,"0"0"7"-15,0 0-9 16,0 0-9-16,0 0-20 16,0 0-44-16,0-29 20 0,0 29-17 15,0 0-13-15,0 0-4 16,7 0-17-16,0 19 0 16,10 13-7-16,10 14 14 15,-3 0 3-15,-3 2-10 16,3-2 0-16,-3-6-1 15,-8-12 9-15,5-7-8 16,-18-16 0-16,13-2 8 16,-13-3 1-16,14 0-4 15,17-25-3-15,14-19 13 16,-1-7-8-16,1 8-7 16,-17 12 0-16,-11 11 9 15,-3 8-8-15,-14 10-1 0,0 2 0 16,0 0-9-1,0 0-8-15,0 11 4 0,6 23 9 16,12 12 5-16,-5-1-3 16,-6 2 2-16,7-10 0 15,3-6-8-15,4-14 10 16,-7-8-2-16,3-9 0 16,3 0 4-16,11-5 3 15,7-30-7-15,-3-11 1 16,9-3 10-16,-13 1-1 15,-17 5-10-15,3 6 3 16,-17 9 9-16,0 4-11 0,0 10-1 16,0 6-14-1,0 8-26-15,0 0-110 0,0 0-63 16,0 11-59-16,0 6-168 16</inkml:trace>
  <inkml:trace contextRef="#ctx0" brushRef="#br0" timeOffset="894">1052 308 327 0,'0'0'221'15,"0"0"-74"-15,0 0 4 16,0 0-37-16,0 0-33 16,0 0-11-16,-14-91-70 15,14 91-7-15,0 31 7 16,-7 12 0-16,7 9 7 0,0-1-7 15,0 3 9-15,0-3-6 16,0 1-3-16,0-10 0 16,0-7-2-16,0-17 9 15,7-10-7-15,-7-8 0 16,21 0 4-16,3 0 0 16,14-29 0-16,3-10 0 15,4-2 4-15,-1 13-7 16,-13 8-1-16,-17 11 0 15,-7 9 5-15,3 0-16 16,4 0-2-16,0 21 12 16,10 10-11-16,-4-3 0 0,11-3 10 15,-3-7-14-15,3-6-11 16,0-10 25-16,-4-2-8 16,-3 0 10-16,-10 0 0 15,10-17 14-15,-10-11-14 16,-7-4 0-16,0-2 6 15,-7 0 3-15,0 5-9 16,0 4 0-16,-14 4 21 16,-10 10-17-16,10 8 9 15,0 3-13-15,-10 0-4 16,11 26-4-16,-1 8 8 16,3 3-9-16,11 0 4 15,0-8-37-15,0-8 29 16,11-8 12-16,9-5-17 15,5-3 9-15,-12-5 8 0,-6 0 1 16,7 0-2-16,-14 0 8 16,10 0-6-16,4 0 0 15,-7 0 6-15,7 0-13 16,3 5 7-16,3 3 0 16,4-3-9-16,4 4 9 15,3 0-8-15,14-3-2 16,-18-3-11-16,11-3 16 15,0 0 5-15,-7 0 0 16,-4-23 3-16,-3-9 9 0,4-8-8 16,-4-12 21-1,-17-5 5-15,0-6 35 0,-7-5-33 16,0 8 18-16,0 8 10 16,-7 21-25-16,0 11 15 15,0 18-17-15,-3 2-29 16,10 0-8-16,0 2-13 15,0 38 11-15,0 17-8 16,0 12 28-16,0 0-13 16,0-4-1-16,24-8-23 15,-4-8-9-15,11-12-79 16,7-14-3-16,-10-12-9 16,9-11-62-16,-12 0-2 15,-19 0-180-15</inkml:trace>
  <inkml:trace contextRef="#ctx0" brushRef="#br0" timeOffset="1040">1898 456 251 0,'0'0'163'15,"0"0"-51"-15,0 0 7 16,0 0-34-16,0 0-76 16,0 0 7-16,192-42-16 15,-89 39-7-15,8 3 4 16,-22-3-242-16</inkml:trace>
  <inkml:trace contextRef="#ctx0" brushRef="#br0" timeOffset="1960">2964 383 538 0,'0'0'172'0,"0"0"-107"0,0 0 8 15,0 0 6-15,0 0-54 16,0 0-25-16,0-14-2 16,0 36 2-16,0 7-2 15,7-1 2-15,3 0 0 16,4 0 2-16,-1-7 9 15,5-6-9-15,9-7-2 16,-13-8 0-16,17 0-9 0,-7 0 11 16,3-8-2-1,11-18 11-15,-17 6-6 0,-4 0 3 16,-10 6-8-16,-7 5 3 16,0 4 20-16,0 1-20 15,0 2 6-15,0 2-9 16,0 0-8-16,21 0 6 15,3 0-9-15,3 0-6 16,11 2 14-16,-7 2-23 16,0-2 13-16,-17-2 11 15,-8 0-7-15,1 0 9 16,0 0 0-16,0-12 1 16,3-10 4-16,-10-7-5 15,0 1 0-15,0-4 2 16,0 8 8-16,0 9 1 0,0 5 14 15,0 8-9 1,0 2-11-16,0 0-5 0,-10 0-8 16,-4 20-11-16,14 8 24 15,0 4-10-15,0-7-16 16,7 1 9-16,38-9 3 16,0-3 9-16,6-10 0 15,1-4 0-15,-8 0 7 16,1-4-5-16,0-21-2 15,-7-7 5-15,-1 0 4 16,-23 1-5-16,-7 3-3 16,-7 2 24-16,0 7-1 0,0 4 17 15,0 6-7-15,0 9-17 16,-7 0-17-16,-7 0-2 16,-10 14 2-16,11 18 0 15,-1-3 11-15,14-1-11 16,0 1 0-16,0-1 0 15,21 1-8-15,23-3 8 16,15-4-41-16,23-10-63 16,1-12-168-16</inkml:trace>
  <inkml:trace contextRef="#ctx0" brushRef="#br0" timeOffset="3594">4387 471 434 0,'0'0'135'0,"0"0"-22"16,0 0 8-16,0 0-9 16,0 0-38-16,0 0-55 15,134-132 26-15,-103 89-9 16,-24-2 1-16,0-2 17 15,-7 2-28-15,0 5 13 16,-7 4 19-16,-24 7-38 0,11 6 16 16,2 8-36-1,5 7 8-15,6 5-13 0,7 3 5 16,-7 6-15-16,7 31 8 16,-7 20 7-16,7 6 6 15,0 6-6-15,0 0 0 16,0-4-8-16,14-10 8 15,17-10-4-15,-11-12 4 16,11-18-24-16,-10-9 20 16,10-6-2-16,13-3 6 15,1-25 14-15,7-10-5 16,-1-1-9-16,-13-1 0 16,-3 2 11-16,-5 7-9 15,-9 6-2-15,-4 10 2 16,-10 12-14-16,7 3 12 0,3 0-1 15,-3 0-4 1,0 15-14-16,10 11 17 0,-11 2-4 16,8-3 6-16,-4-1-15 15,-3-10 2-15,-7-6 3 16,7-2 7-16,3-6-4 16,3 0 3-16,11 0 4 15,7-23 0-15,-3-6 9 16,2 1-5-16,1-3-4 15,-17 5 0-15,3 3 8 16,-10 11-13-16,10 3 5 16,-17 9-3-16,13 0-8 0,-13 3-12 15,10 23-6-15,-10 1-1 16,-7-2-6-16,0-5 32 16,0-6-1-16,0-8 3 15,0-3-11-15,0-3 16 16,0 0-3-16,0 0 21 15,0-20-18-15,0-13 9 16,0 3-12-16,0 4 0 16,-24 9 2-16,4 2 2 15,6 13-8-15,-17 2 2 16,0 0-11-16,3 17 9 16,-3 23 4-16,11 8 0 15,-4-1-12-15,17-5 12 0,7-1 0 16,0-11 0-16,0-7-11 15,38-5 5-15,20-13 6 16,1-5 0-16,16 0 5 16,-16-8 5-16,-15-15-10 15,-13-6 14-15,-3 1-11 16,-4-4 32-16,-17 7-7 16,-7 2 7-16,0 12 9 15,0 5-31-15,0 6 4 16,0 0-17-16,0 0-34 15,0 6 29-15,0 20-1 16,-7 2 6-16,7 1 3 16,0-7-2-16,0-5-1 15,0-2 0-15,7-10-1 0,24-2-1 16,13-3 2-16,-2 0 0 16,2 0 5-16,1-17 2 15,-14-3-7-15,0 0 2 16,-10 0 9-16,-14 3-3 15,-1 0-8-15,5 9 1 16,-11 2 3-16,0 2 1 16,0 4-5-16,0 0 0 15,7 0-25-15,-1 10 20 16,1 12-1-16,0 1 6 16,0-3-13-16,10-3 18 15,-3 0-5-15,7-2 0 16,16-4 4-16,-6-6-11 0,14-5 7 15,-7 0 0-15,-4 0-5 16,4-11 19-16,-7-12-14 16,-10-6 0-16,-8 1 9 15,-2-7-6-15,-11 5-3 16,0-2 0-16,0 1 12 16,0 8-5-16,0 5-1 15,-17 9-6-15,10 7-4 16,0 2-1-16,-7 0-8 15,-3 9 7-15,-4 19-10 16,8 8 16-16,-5-3-1 16,18 2-3-16,0-7-21 0,0-8 23 15,24-6-28 1,14-9 13-16,21-5 5 0,6 0 11 16,11-5 1-16,-11-21 0 15,-7 4 6-15,-13-7-9 16,-7 0 3-16,-14-2 0 15,-10-4 8-15,-14 4 1 16,0 2 4-16,0 6 21 16,0 9-18-16,0 6 20 15,0 5-36-15,0 3 5 16,-7 0-11-16,-10 14-14 16,-11 20 20-16,4 10 0 15,10-4 10-15,8 2-12 16,6-8 2-16,0-5 0 15,13-3-11-15,46-9 0 0,9-8-4 16,15-3-30-16,3-6-51 16,3 0-103-16,-13-4-222 15</inkml:trace>
  <inkml:trace contextRef="#ctx0" brushRef="#br0" timeOffset="3966">7485 0 456 0,'0'0'95'0,"0"0"-26"16,0 0 13-16,0 0-44 15,0 0-29-15,0 0-5 16,-89 31 3-16,75-5 4 16,7 0-11-16,7-1 0 15,0-8 14-15,0-2-7 16,0-7-3-16,21-5 3 16,3-3-7-16,7 0 24 15,3 0-16-15,-3-15-5 16,0-6 10-16,-17-3-7 0,-14 4-6 15,0 3 0 1,0 8-21-16,0 9-81 0,-31 0-79 16,17 0-228-16</inkml:trace>
  <inkml:trace contextRef="#ctx0" brushRef="#br0" timeOffset="4321">7722 537 413 0,'0'0'148'16,"0"0"-28"-16,0 0-14 0,0 0-21 15,0 0-15-15,0 0-64 16,-13-52-6-16,-1 52-9 15,-10 19 9-15,3 2-1 16,14-1 1-16,7 1 0 16,0-5-5-16,0-5 10 15,0-3-6-15,7-7 1 16,14-1 0-16,3 0 11 16,3 0-3-16,4-14-2 15,-17-6 39-15,3 0-8 0,-17 0 34 16,0-3-60-16,-31 6-11 15,-20 5-48-15,-18 1-138 16,11 0-263-16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02.8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51 555 302 0,'0'0'234'0,"0"0"-89"16,0 0-23-16,0 0-29 15,0 0-14-15,0 0-57 16,-10-26 18-16,-4 23-33 16,0 0-6-16,8 1 18 0,6-1-17 15,-7 0 3-15,7 3 20 16,0 0-19-16,0 0 30 15,0 0-36-15,0 0 11 16,0 0-14-16,13 0 6 16,15-3 0-16,17 0-1 15,-8 0 7-15,22 0-10 16,-7-2 1-16,9 2 0 16,-9-3 3-16,-7 1 3 15,-18-1-6-15,-10-3 3 16,-10 4 4-16,-7 1 32 15,0 2-7-15,0-4-10 16,0-3-22-16,-31 4 6 16,-7-3-6-16,4 4 0 0,10 0 9 15,3 3-5-15,4 1-4 16,10-4 0-16,7 4 6 16,0-2-3-16,0 2-3 15,0 0 0-15,0 0 11 16,0 0-19-16,0 0 8 15,0 0-5-15,0 0-7 16,18 0 7-16,2 0 5 16,11 0 0-16,-3 0 5 15,-4 6-11-15,3 3 6 16,-3 7 0-16,-17-2-14 0,0 6 12 16,0 1 2-1,-7-1 0-15,0 0-3 0,0 2-1 16,-7-4 4-16,-20 5-15 15,-4-4 9-15,0 2-163 16,17-7-146-16,14-11-439 16</inkml:trace>
  <inkml:trace contextRef="#ctx0" brushRef="#br0" timeOffset="4096">708 389 266 0,'0'0'158'0,"0"0"-61"16,0 0 31-16,0 0-20 16,0 0-23-16,0 0-5 15,0 0-49-15,-58-49-2 16,58 33-7-16,0-5-12 16,6-2-8-16,25 4-2 15,0 4 11-15,-10 10-17 16,-7 5 6-16,17 0-7 15,-11 25 1-15,-9 21-13 16,-11 11 13-16,0 6 0 0,0 0-20 16,-38 5 26-1,0-11-34-15,0-11-8 0,24-15-21 16,8-19-23-16,6-12 77 16,0 0 7-16,0-12 2 15,0-24 37-15,13-5-11 16,32-7-15-16,0-1 1 15,6 1-2-15,1-1-4 16,-14 9-2-16,-1 5 1 16,-9 10 6-16,-11 13-9 15,-10 7-1-15,-7 5-1 16,7 0-9-16,7 17 5 16,-7 15 4-16,-7 5-3 15,0 0-4-15,0-5 8 16,0-4-1-16,10-8 1 0,4-6 7 15,-14-8-6-15,6-3-2 16,-6-3 2-16,7 0-5 16,11 0 6-16,-5-14-3 15,15-15 2-15,-4-3 9 16,7-2-9-16,-11 0-2 16,-6 2 0-16,3 6 7 15,-17 16-4-15,0 4-2 16,0 6-1-16,0 0-1 15,0 0 0-15,0 22-8 16,0 15 9-16,-6 3-2 16,-12 1 2-16,18-10 0 0,0-2-1 15,0-12-16-15,0-5-8 16,0-10-7-16,0-2 2 16,0 0 29-16,7 0 1 15,17-20 0-15,4-3 3 16,-4-5 8-16,-4-2-7 15,-2 4-4-15,2 1 2 16,-13 9 20-16,0 4-15 16,-7 6 9-16,0 3 7 15,10 3-18-15,-3 0-10 16,-7 3-8-16,7 23 10 16,0 7-6-16,7 0 11 15,3-4-2-15,4-7 0 0,3-7-10 16,3-10 9-16,11-5-8 15,0 0 9-15,13-17-5 16,1-17 10-16,-7-3-5 16,6-4 5-16,-13-5 3 15,-10 0 12-15,-11-2 19 16,-17-1-37-16,0 4 46 16,0 3-33-16,0 4 7 15,-24 9 10-15,3 16-21 16,7 5 19-16,-10 8-30 15,-7 10-3-15,-3 42-12 16,-11 22 16-16,7 14-1 0,14 4 0 16,24-1 12-16,18-8-19 15,47-9 7-15,31-16-36 16,7-30 20-16,11-19-9 16,-4-9 25-16,0-17-9 15,-14-26 18-15,-7-8-9 16,-13-7 0-16,-11-5 2 15,-20-8 8-15,-14-6 1 16,-17-6 19-16,-14 6 18 16,0 8-46-16,-21 19 39 15,-17 26-9-15,1 21-6 16,-22 3-15-16,-23 60-6 16,-1 34-5-16,4 26 0 15,34 6 12-15,38-6-14 16,7-14 2-16,59-23-58 0,37-26-45 15,21-28-71-15,-4-21-281 16</inkml:trace>
  <inkml:trace contextRef="#ctx0" brushRef="#br0" timeOffset="6414">2823 484 462 0,'0'0'112'0,"0"0"-7"15,0 0 20-15,0 0-65 16,0 0-40-16,0 0-8 15,0 0-7-15,185-41 0 16,-82 33-5-16,1-1 5 16,-1-2-6-16,-28 2 1 15,-16 4 0-15,-21 1 3 16,-25-1 6-16,-6 2-9 16,-7-3 0-16,0-2 8 15,0-4 0-15,0 0-4 16,-13-1-4-16,-8 1 15 15,-3-2-8-15,-7 0-3 16,17 5-4-16,0 3 6 0,8 3 0 16,6 3-6-16,0-3 0 15,0 3-5-15,0 0 10 16,0 0-6-16,0 0 1 16,6 0-2-16,22 0-7 15,3 6 9-15,20 9 0 16,-13-1 0-16,0 7 11 15,-17-3-16-15,3 3 5 16,-17 2 0-16,-7-1-10 16,0 1 10-16,0 1 0 15,0-4-1-15,-31-1-2 16,-7-1-54-16,10-4-129 16,4-8-311-16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12.0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51 241 312 0,'0'0'179'0,"0"0"-70"16,0 0-28-16,0 0 21 16,0 0-45-16,0 0-23 0,-51-32 17 15,51 32-49 1,0 0 6-16,20-3-8 0,25 0 7 16,7 0 1-16,23-4-8 15,1 3 0-15,-4-1 0 16,-7-1 10-16,-10-4-10 15,-20 6 0-15,-4-6 9 16,-11-1-4-16,-20 3-2 16,0-6 2-16,0-3 35 15,0 2-38-15,0-2 20 16,-7 3-22-16,-13-1 12 16,-11 1 0-16,3 3-12 0,-3 2 1 15,7 3-1-15,18 6 8 16,-1-3-8-16,7 3 0 15,0 0 6-15,0 0-16 16,0 0 10-16,13 0-11 16,25 7 0-16,14 11 19 15,10 6-8-15,-4-1 0 16,-6 0 9-16,-14 3-18 16,-18-4 9-16,-13 3 0 15,-7 5-5-15,0-2-3 16,-45 3-18-16,-27 1-66 15,-24-1-83-15,6-8-69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23.4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625 0 53 0,'0'0'47'0,"0"0"-23"0,0 0-11 15,0 0 5-15,0 0 11 16,0 0-12-16,-20-1 43 15,-32 9-22-15,0 4-31 16,-6-3 21-16,-11 2 9 16,18 0-17-16,-8-3 17 0,-10 4-22 15,4 3-12-15,7-4 11 16,13-5-9-16,14-4-5 16,17-2 2-16,14 0-2 15,0 0-19-15,0 0 3 16,21 0 16-16,31 0 23 15,3 0-16-15,3-2-4 16,-6-4-3-16,-8 6 8 16,-6 0-9-16,-17 0 1 15,-8 0 0-15,-2 0-9 16,-4 3 2-16,-7 9 7 16,0-2-3-16,0 2 10 15,0 2-13-15,0-2 6 0,0-3 0 16,0-2-1-16,0 0 8 15,0-1-4-15,0-4-3 16,0 2 5-16,0 1-12 16,13-1-11-16,25-4 18 15,0 1 3-15,3-1 6 16,4 0-9-16,-21 0 3 16,-10 0 5-16,-7 0-9 15,-7 4 1-15,0-4-15 16,0 5 14-16,0 1 1 15,0 0 0-15,-7-1 25 16,-7 1-25-16,7-3 17 0,7 0-15 16,0 0 0-16,0-3-2 15,0 0 3-15,0 0-3 16,0 0 0-16,0 0 2 16,0 0 1-16,14 0 2 15,17 0-4-15,3-6 8 16,4-5 0-16,-14 2-9 15,-3 3 0-15,-14 6 9 16,-7 0-19-16,0 0 4 16,0 0-12-16,-28 15 18 15,-23 8 4-15,-11 0 11 16,-4-5-8-16,1 0-1 16,3-3 13-16,4-4-16 0,6 3 0 15,7-5 0-15,14 0 4 16,18-6-7-16,6 2 0 15,7-5-8-15,0 6 7 16,0-3-19-16,14-3 20 16,30 0 8-16,15 0-4 15,10 0 10-15,3-3-14 16,-4-6 7-16,-16 7-13 16,-14 2 6-16,-31 0 0 15,-7 0 0-15,0 0-18 16,0 0 16-16,0 5 0 15,-24 15 4-15,-4-3 3 16,-3 1-2-16,0 0-2 16,11-5 12-16,6-1-9 0,7 2 3 15,7-3-7-15,0 4 1 16,0-1-6-16,0-4 5 16,0 0 0-16,0-1 6 15,0-7 1-15,0-2-2 16,0 0-5-16,7 3 2 15,0-1-17-15,7 5 15 16,-14 1-87-16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26.0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0 107 244 0,'0'0'259'0,"0"0"-142"0,0 0-18 15,0 0 6-15,0 0-64 16,0 0-5-16,44-97 1 16,-37 91-35-16,-7 2 16 15,7 4-18-15,-7 0 0 16,0 0-6-16,14 0-4 15,-14 20 4-15,7 15-13 16,-7 7 19-16,0 1-1 16,0 1 1-16,0-7 0 15,0-6 3-15,-7-11 2 16,0-6-5-16,7-8 0 16,0-6 7-16,0 0 1 15,0 0 1-15,0 0 9 0,0-6 47 16,7-23-55-16,7-5 15 15,23-3 4-15,-6 3-29 16,-3 3 24-16,-4 7-21 16,-3 8-3-16,-11 7 21 15,-3 6-15-15,-7 3-6 16,0 0 0-16,7 0-23 16,0 0 22-16,6 23-5 15,5 3 6-15,-12 0-5 16,8 5-2-16,-7-3 7 15,-7 4 0-15,7-3-43 16,-7-1-14-16,0 0-71 16,0-4-114-16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26.2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77 443 0,'0'0'84'0,"0"0"-12"16,0 0-32-16,0 0 25 16,0 0-27-16,289-37-5 0,-165 23-6 15,17 2-23-15,-7 0-1 16,-24 10-3-16,-27 2-21 15,-52 0-95-15,-31 0-114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26.7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 32 346 0,'0'0'159'0,"0"0"-68"15,0 0-21-15,0 0-9 16,0 0-46-16,0 0 8 15,117-29-23-15,-100 29 0 16,-3 17-3-16,-7 9 4 16,-7 6-1-16,0 5 1 15,0 5 4-15,-45 9 10 16,-7-2-14-16,-13-3 8 0,13-3 8 16,8-17-10-1,27-7-4-15,10-7-3 0,7-9 8 16,0-3 6-16,0 0-3 15,44 0 13-15,15 0 30 16,30-15-41-16,14-13 0 16,4-9-13-16,3-3-26 15,-7-3-158-15,-20-2-423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26.9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0 289 516 0,'0'0'137'16,"0"0"-76"-16,0 0 17 15,0 0 8-15,0 0-71 16,0 0-6-16,31-14-6 16,4 14 1-16,33-4 2 15,5 2-4-15,2 2-2 16,-9-2 0-16,-22 2-42 0,-13 0-65 16,-31 0-22-16,0 0-43 15,0 4-120-15</inkml:trace>
  <inkml:trace contextRef="#ctx0" brushRef="#br0" timeOffset="136">7 464 126 0,'0'0'75'0,"0"0"19"16,0 0-12-16,0 0 17 16,0 0-22-16,0 0-40 15,193 20-5-15,-90-20-31 16,10 0-1-16,-10 0-85 15</inkml:trace>
  <inkml:trace contextRef="#ctx0" brushRef="#br0" timeOffset="560">815 52 582 0,'0'0'129'0,"0"0"-4"0,0 0-55 16,0 0-1-1,0 0-60-15,0 0-2 0,83-49-7 16,-39 49 5-16,-9 0-6 15,9 20 1-15,-13 9-1 16,-6 2-13-16,-19 3 9 16,-6 6 2-16,-6 1 1 15,-50-1 4-15,5 3 3 16,6-9-5-16,11-5 4 16,10-7-2-16,10-5 2 15,14-8-4-15,0-1 6 16,0 1 7-16,38-3-2 15,34-4-1-15,42-2-8 0,9 0 8 16,18 0-10 0,-31-2-113-16,-41-6-226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29.1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0 643 525 0,'0'0'140'16,"0"0"-80"-16,0 0 41 15,0 0-14-15,0 0 10 16,0 0-41-16,0 0-33 16,0 0 9-16,0 4-27 15,0 13-3-15,0 9 1 16,0 11 1-16,7 5 10 15,-7 1-14-15,0-3 0 16,0-6 3-16,0-7 3 16,0-11-6-16,6-10 0 0,5-6 10 15,-4 0 7-15,6 0 70 16,18-17 23-16,21-32-13 16,37-22-86-16,15-17 8 15,12-13-16-15,12-2 12 16,6-5-15-16,-17-7 0 15,3 9-12-15,-41 18-20 16,-27 28-93-16,-35 31-12 16,-17 29-78-16,-17 0-162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32.2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0 206 141 0,'0'0'386'15,"0"0"-358"-15,0 0-3 16,0 0 26-16,0 0 15 16,0 0-23-16,258-60-11 15,-189 57 10-15,-4 0-28 16,-7-6 4-16,-20 4 8 15,-7-1-20-15,-10 3 53 0,-14-2-5 16,-7-1 2-16,0-5 40 16,0-1-58-16,0-5-17 15,0 3 9-15,-7 2-29 16,-14 0-1-16,-10 4 6 16,17 0-4-16,8-2 10 15,-1 8-12-15,7 2 0 16,0 0-3-16,0 0 3 15,20 0-6-15,39 0 2 16,23 6 4-16,8 8 3 16,-18-2-3-16,-10 2 0 15,-11 0-5-15,-23 1 10 16,-4 1-5-16,-17-1 0 16,7-1-1-16,-14 1-8 0,0 4 3 15,0-1 6-15,0 2-7 16,-38 3-8-16,3-3-88 15,-16-3-84-15,13-3-215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33.5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0 207 539 0,'0'0'147'0,"0"0"-53"15,0 0-39-15,0 0-2 16,0 0-22-16,0 0-17 16,206 16 24-16,-182 17-24 15,-17 4 3-15,-7 6 15 16,0 5-27-16,0 7 31 16,-51 1-13-16,-1 2-19 15,-6-6 27-15,20-10-30 16,14-16-1-16,24-8 3 15,0-7 10-15,0-6-13 0,24-5 0 16,41 0 2 0,32-14-10-16,16-26-54 0,-3-6-239 15</inkml:trace>
  <inkml:trace contextRef="#ctx0" brushRef="#br0" timeOffset="426">629 356 581 0,'0'0'98'16,"0"0"-5"-16,0 0-8 16,0 0-74-16,0 0 30 0,0 0-31 15,262-57 23-15,-190 39-3 16,-3 1-27-16,-18 2 19 15,-13 4-5-15,-24 5-11 16,-7 1 24-16,-7 0-12 16,0-7 26-16,0 3 7 15,-21-2-49-15,-34 2-4 16,3 6-3-16,1 0 5 16,16 3 3-16,11 0-2 15,18 0-1-15,6 0 0 16,0 3 2-16,0 12-4 15,0-3 2-15,20 1 0 16,18-1-4-16,7 0 9 0,6-2-5 16,-6 2 0-16,-7 3 11 15,-7 1-15-15,-18 4 4 16,-6 4-2-16,-7 3-8 16,0 3 5-16,-31 7-2 15,-20-3-142-15,13-2-135 16</inkml:trace>
  <inkml:trace contextRef="#ctx0" brushRef="#br0" timeOffset="926">1558 81 721 0,'0'0'104'16,"0"0"-67"-16,0 0 32 15,0 0-8-15,0 0-31 16,0 0-2-16,230-74-26 16,-171 74 4-16,-8 0-3 15,-6 0 7-15,-25 14-12 16,4 4 2-16,-24 4-7 15,0 7 0-15,0-1 4 16,-17 4 3-16,-24-1 8 16,-14-2 1-16,3-7-5 0,32-2-4 15,6-8 1-15,14-3-7 16,0-6 5-16,0 0 1 16,14-3 3-16,6 0 8 15,18 0-6-15,0 2-5 16,0 4 0-16,-11 2-1 15,4 7 3-15,0 2-2 16,-10 4 0-16,-7 1-2 16,-4 0-3-16,-10 5 5 15,0-1 0-15,-10 5 3 0,-25-3-3 16,-20 4 0-16,-10-6 5 16,7-1-5-16,6-7-51 15,14-3-112-15,17-8-142 16</inkml:trace>
  <inkml:trace contextRef="#ctx0" brushRef="#br0" timeOffset="1376">2225 350 680 0,'0'0'114'15,"0"0"-10"-15,0 0 11 16,0 0-76-16,0 0-10 0,0 0-29 16,192-26 1-16,-133 17 12 15,-1-1-7-15,-13 0-4 16,-7 2-2-16,-25 2 9 16,-2 1 0-16,-11-1 5 15,0-6 0-15,0-2-9 16,-31 0-5-16,-14 2 0 15,7 4-1-15,0 5 5 16,18 1-7-16,-4-2 3 16,24 4 0-16,0 0-3 15,0 0 3-15,0 0 0 16,0 0-1-16,10 12 3 0,18 5-4 16,9 0 2-16,1-3 0 15,0 1 5-15,-4-1-3 16,-3 3-2-16,-10 3 0 15,-11 3 7-15,-3 5-8 16,-7 7 1-16,0 5-1 16,-31 0-4-16,-13 0-106 15,-8-3-111-15,7-11-298 16</inkml:trace>
  <inkml:trace contextRef="#ctx0" brushRef="#br0" timeOffset="1808">2816 159 653 0,'0'0'222'0,"0"0"-79"16,0 0-9-16,0 0-21 15,0 0-67-15,0 0-25 16,0-47-21-16,0 69-1 15,0 8-3-15,0 11 4 16,0-4 0-16,0 0-1 16,17-3 6-16,4-8-5 15,10-7 0-15,-4-4-8 0,11-10 2 16,7-5-4 0,-14 0 10-16,3 0 5 0,-3-22 8 15,0-4-13-15,-10 1 5 16,-14 1 4-16,0 7 15 15,-7 9-14-15,0 1 7 16,0 7 15-16,0 0-32 16,0 0-4-16,0 9-1 15,0 23 5-15,0 11-2 16,0 6 2-16,0 2 0 16,0 0-7-16,0 1-19 15,0-7-112-15,0-6-118 16,0-12-255-16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0:23.4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17 274 539 0,'0'0'106'0,"0"0"-33"16,0 0 10-16,0 0 2 15,0 0-73-15,0 0 1 16,117-71-13-16,-79 71 6 16,-7 11-8-16,-4 14 2 15,-20 7 0-15,-7 8 2 16,0 3 0-16,-14 6 15 16,-24-1 9-16,-13-3-19 0,6-4 22 15,7-4-24 1,11-5 1-16,13-10-3 0,4-4 9 15,10-7-12 1,0 0 0-16,0-5 0 0,44-3 0 16,39-3 6-16,27 0-12 15,24-9-17-15,7-17-181 16,-21 1-362-16</inkml:trace>
  <inkml:trace contextRef="#ctx0" brushRef="#br0" timeOffset="466">742 454 482 0,'0'0'117'0,"0"0"-20"16,0 0 61-16,0 0-77 15,0 0-47-15,0 0-9 16,21-51-18-16,48 44-3 15,13 5-4-15,-3-1 3 16,-10 0-1-16,-17 0-2 16,-25 3 0-16,-10 0 2 15,-17 0 7-15,0 0-4 16,0-3 1-16,0-8 1 16,-17 0 8-16,-10-3-15 15,-11 2 0-15,-7 6 0 16,14 0 6-16,24 4 2 15,1 2-8-15,6 0 0 0,0 0 0 16,0 0 0-16,0 0-7 16,6 0 6-16,25 0-3 15,7 0 4-15,7 11 0 16,-11 6 2-16,-3 6-9 16,0 0 7-16,-3 2 0 15,-11 1 0-15,-10-4 3 16,-7 2-9-16,0-4 6 15,0-3-29-15,0 4-79 16,-31-11-85-16,0 2-72 0</inkml:trace>
  <inkml:trace contextRef="#ctx0" brushRef="#br0" timeOffset="998">1588 254 597 0,'0'0'103'15,"0"0"-28"-15,0 0 22 16,0 0-31-16,0 0-43 0,0 0-3 15,52-69-18-15,-25 69-2 16,4 0 0-16,0 6-3 16,-3 24-4-16,3 12 4 15,-24 3-9-15,-7 7 3 16,0-3 3-16,-7-7 6 16,-31-7 0-16,17-10 7 15,-3-8-7-15,4-6 2 16,20-4 0-16,-7-4 10 15,7-3-11-15,0 0 4 16,0 0 0-16,0 2 4 16,0-2-4-16,0 3-5 0,20 2-1 15,11 0-6-15,4 2 13 16,2 5-6-16,1-1 0 16,-7 3 6-16,-10 6-7 15,3 0 1-15,-17 0-9 16,-7-3 3-16,0 3 0 15,0-6 6-15,-24-2 6 16,-14-4-2-16,-3-4 25 16,-28-4-25-16,4 0-3 15,-11 0-2-15,11-12-147 16,13-8-148-16</inkml:trace>
  <inkml:trace contextRef="#ctx0" brushRef="#br0" timeOffset="1520">2025 476 447 0,'0'0'201'0,"0"0"-110"16,0 0-1-16,0 0-14 15,0 0-53-15,0 0-18 16,72 0 4-16,-27 0-9 0,0 0 0 16,-1 0 1-1,-6 0 5-15,-7 0-6 0,-24 0 0 16,-7 0 11-16,0-2-4 16,0-5 8-16,0 0 22 15,0-2-21-15,-38-5-10 16,0 2-6-16,-6 4 0 15,9 2 0-15,11 0 13 16,17 4-13-16,7 2 0 16,0 0 3-16,0 0 0 15,0 0-3-15,0 0 0 16,0 0-15-16,31 0 15 16,4 0 0-16,-5 0 3 15,15 2-7-15,-17 10 10 16,3-1-6-16,-7 0 0 0,-4 7 5 15,4-1-10-15,-17 2 5 16,7-1 0-16,-14 2-5 16,0 0 7-16,0 0-2 15,-14 3 0-15,-24-3-60 16,-13-6-167-16,13-6-470 16</inkml:trace>
  <inkml:trace contextRef="#ctx0" brushRef="#br0" timeOffset="2940">2750 531 143 0,'0'0'320'0,"0"0"-237"16,0 0 31-1,0 0-3-15,0 0-23 0,0 0-5 16,-72-43-54-16,72 35 9 16,0-5-14-16,7 3-19 15,14-2 9-15,3 1-14 16,-4-1 3-16,5 7-2 16,2 5-1-16,-10 0 0 15,4 0-1-15,-1 22-9 16,5 10 5-16,-19 3 5 15,1 2 0-15,-7-3-10 16,0-3 15-16,0-3-5 16,0-4 0-16,0-10-4 15,0-8-3-15,0-3 7 0,0-3 0 16,0 0 24-16,0 0-19 16,7-15 7-16,10-11-10 15,4-2 6-15,10-3 4 16,-10-1-12-16,10 3 0 15,-11 7-1-15,-3 8 3 16,-10 8-2-16,-7 6 0 16,7 0-3-16,7 0 0 15,3 0-12-15,-3 16 15 16,17 8-10-16,-18 2 11 16,8-1-1-16,3-2 0 15,-10-3 10-15,10-6-19 16,-3-8 9-16,-14-4 0 0,17-2-1 15,-11 0 11-15,8-4-10 16,3-18 0-16,-10-3 10 16,3-3-10-16,-3-4 5 15,-14 0-5-15,7 6 21 16,-7 10-14-16,0 8 22 16,6 2-11-16,-6 6-14 15,0 0-8-15,0 0-5 16,7 12-2-16,-7 10-1 15,18 7 15-15,-12-1-3 16,8-5 0-16,0-5-25 16,3-4 22-16,-3-9-9 0,-7 1 12 15,-7-6-8 1,0 0 13-16,7 0-5 0,0 0 1 16,10-15 9-16,-4-7-9 15,1-4-1-15,10 1 0 16,-17 5-1-16,0 8 9 15,10 4-8-15,-17 4 0 16,0 4 6-16,0 0-18 16,7 0 9-16,0 0-6 15,7 12-2-15,-1 7 15 16,12-1-4-16,-5-1 0 16,11-6 5-16,7-1-11 15,0-10 6-15,-11 0 0 16,11 0-8-16,-7-15 17 0,-10-13-9 15,3-7 0-15,-10-8 5 16,-1-3 4-16,-13-5-3 16,0-1 7-16,0 4 20 15,-13 5-19-15,-12 14 16 16,-2 12-7-16,10 12-22 16,3 5-2-16,14 0 1 15,-14 22-4-15,14 19-10 16,0 10 21-16,0 0-13 15,0-2 6-15,0-1-8 16,28-8 1-16,3-5-11 16,0-9-7-16,13-9 23 15,-9-9-25-15,9-8 27 0,8 0 0 16,3-23 4-16,-3-17-1 16,-8-8-3-16,-16-4 0 15,-4-8 9-15,-17-3-3 16,-7 0 14-16,0 4 16 15,0 7-27-15,-24 18 34 16,-4 14-34-16,4 14 20 16,-3 6-29-16,-11 14-2 15,0 38 2-15,7 10 0 16,17 10 4-16,14 0-11 16,0-3 7-16,45-12 0 15,31-6-3-15,3-14-3 16,17-17-14-16,-7-9-74 0,-37-11-150 15,-52-5-533-15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32.7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0 566 0,'0'0'130'16,"0"0"-6"-16,0 0 1 16,0 0-77-16,0 0-43 15,0 0 9-15,14 89-14 16,-14-21 50-16,0 7-33 16,10 4-10-16,-10 1 6 15,0 0 1-15,7-8-28 16,0-9-64-16,7-18-279 15</inkml:trace>
  <inkml:trace contextRef="#ctx0" brushRef="#br0" timeOffset="493">379 400 555 0,'0'0'149'0,"0"0"-91"16,0 0 54-16,0 0-58 16,0 0-23-16,0 0-19 15,96-21-11-15,-27 16 21 0,3-1-20 16,3-2-1 0,-9-1 12-16,-15-3-5 0,-13 2-5 15,-17 1 1-15,-4-6 0 16,-17 1 13-16,0-3 20 15,0 0-13-15,0 0 8 16,0 0-29-16,-7-2 13 16,-10 4-16-16,3 0 2 15,0 4-13-15,-3 8 11 16,17 0-12-16,-7 3 11 16,7 0-23-16,0 0 21 15,0 8 3-15,0 13-16 16,14-3 11-16,24-2-7 15,7-2 12-15,6-2-2 16,-6-1 16-16,-7 0-14 0,-18 7 0 16,-2-1 1-1,-12 3-12-15,-6 2 8 0,0 1 3 16,-24 3-5-16,-10 0 11 16,-4 0-13-16,7-1-23 15,11-2-148-15,2-8-120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31.1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35 434 529 0,'0'0'122'0,"0"0"-66"0,0 0 32 15,0 0-3-15,0 0-41 16,0 0-2-16,172-114 20 16,-107 66-32-16,-3 7 24 15,-18 5-28-15,-23 12-3 16,-21 7 33-16,0 6-20 15,0 0 2-15,-7 5-33 16,-31 0 3-16,-6 6-16 16,-1 0 6-16,-7 0 2 15,1 31-1-15,6 9-2 0,0 12 3 16,8 5 0 0,9-2-28-16,21-13-7 15,7-7-39-15,0-18-6 0,45-9 52 16,6-8 12-16,8 0 16 15,-7 0 1-15,6-25 8 16,-6-10-6-16,-1-2-1 16,-6-3-1-16,-7 3 28 15,-14-3-17-15,-4 5 33 16,-6 7 6-16,-4 5-28 16,-10 6 26-16,0 9-10 15,0 2-27-15,0 6 3 16,0 0-15-16,14 0-21 15,-7 28 4-15,0 13 17 16,17 10 7-16,-3-3-7 0,-8 1 1 16,11-9-1-16,-3-9 0 15,-11-13 0-15,4-10-7 16,-7-8-2-16,0 0 9 16,0 0 8-16,17-37 1 15,3-17 19-15,11-12-24 16,-7-3 11-16,7 1 14 15,-4 5-27-15,-17 13 21 16,4 23-23-16,-14 18 1 16,-7 9-5-16,0 0 4 15,17 3-23-15,-10 28-15 16,14 15-34-16,-14-1-88 0,10 4-64 16,-3-12-96-16</inkml:trace>
  <inkml:trace contextRef="#ctx0" brushRef="#br0" timeOffset="658">1097 214 437 0,'0'0'179'0,"0"0"-71"16,0 0 7-16,0 0-54 16,0 0-21-16,0 0 15 15,52-149-32-15,-39 127-3 16,-6 4 6-16,0 4-11 15,-7 9 36-15,0 2-14 0,0 0-14 16,0 3-23-16,0 0-8 16,-14 0 8-16,-17 0-7 15,11 31 16-15,-18 9-5 16,17 6-4-16,4 6 0 16,10-1-6-16,7-8 6 15,0-9-11-15,0-8-3 16,17-12-10-16,18-14 22 15,10 0-7-15,-1 0 9 16,8-32 11-16,10-5-2 16,-18-2-9-16,-2 1 6 15,-11 7-2-15,-7 3 10 0,-17 2 2 16,-7 8 1 0,0 7 23-16,0 8-24 0,0 3 14 15,0 0-30-15,0 0-28 16,0 17 11-16,0 20 16 15,0 6 1-15,0 3 8 16,0-2-7-16,0-8-1 16,0-1 0-16,0-12-4 15,0-12 0-15,0-6-21 16,0-5 7-16,20 0 12 16,-3 0 12-16,4-21 0 15,10-9 1-15,-4-3-3 16,-2-2 6-16,2 6-10 15,-3 9 1-15,-10 8-9 16,-7 12 16-16,-7 0-8 0,7 0 0 16,10 0-8-16,3 0-3 15,5 14 4-15,-5 12 4 16,4 0-5-16,-10 0 8 16,0-6-1-16,10-6-23 15,-17 1-79-15,13-7-7 16,-13-5-118-16,10-3-453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35.9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59 398 732 0,'0'0'137'16,"0"0"-73"-16,0 0 45 16,0 0-39-16,0 0-63 15,0 0 20-15,-59-37-27 16,59 34 4-16,0 3-9 0,0 0 4 16,21 0 1-1,23 0 0-15,15 0 11 0,3 0-2 16,-11-3-9-16,1-9 0 15,-14 1 6-15,-18 2 6 16,-13 1-12-16,0 0 4 16,-7-4 1-16,0-2 12 15,0-3-9-15,0 0-4 16,-14 2-8-16,-6 1 12 16,-4 5-8-16,10 6 0 15,0-2 7-15,4 5-13 16,-4 0 6-16,7 0 0 15,7 0-13-15,0 0 21 16,0 0-8-16,0 0 0 0,0 0-13 16,31 0 13-16,14 8 0 15,-4 4 3-15,14 2 0 16,-20 1 5-16,-5 0-8 16,-9 4 0-16,-11-5 5 15,-3 3-12-15,-7 0 7 16,0-2 0-16,0 7-2 15,-7 1 16-15,-24 3-14 16,-13 3 0-16,13-3-124 16,3-10-135-16,28-7-467 15</inkml:trace>
  <inkml:trace contextRef="#ctx0" brushRef="#br0" timeOffset="361">770 104 235 0,'0'0'536'0,"0"0"-426"15,0 0 27-15,0 0-36 16,0 0-5-16,0 0-37 16,-75-43-47-16,75 43-2 15,0 0-10-15,0 0 0 16,0 19-14-16,0 7 22 15,10 0-8-15,17-3 0 0,4 5 8 16,7-5-6-16,-10 0-2 16,10 3 0-16,-7 0 4 15,-11-6 6-15,4 2-10 16,-10-2 0-16,-7-2 3 16,0 2-5-16,-7-3 2 15,0 0 0-15,0 0 0 16,0-5 10-16,0 5-10 15,-38-5 0-15,-3-4-10 16,-21 0-35-16,3-8-111 16,8 0-110-16,27-6-324 15</inkml:trace>
  <inkml:trace contextRef="#ctx0" brushRef="#br0" timeOffset="534">860 29 514 0,'0'0'125'0,"0"0"-61"16,0 0 9-16,0 0-39 15,0 0-11-15,230-26-23 16,-192 26-2-16,-11 9-95 16,-13 2-633-16</inkml:trace>
  <inkml:trace contextRef="#ctx0" brushRef="#br0" timeOffset="1158">1341 372 160 0,'0'0'366'0,"0"0"-235"15,0 0 13-15,0 0-39 16,0 0-28-16,0 0-6 15,14-3-59-15,31 0 6 16,16-5-7-16,25 2-3 16,21-5 3-16,3-1 2 15,-14 4-13-15,-24-4 23 16,-17 4-22-16,-27 0 8 16,-21 1 9-16,-7-1-11 15,0-5 30-15,0 3-28 16,-7-5-3-16,-21 4-12 15,-9 3 7-15,-8-4-1 0,7 4 0 16,7-1 10-16,17 4-5 16,1-1-5-16,13 6 4 15,0 0-1-15,0 0-1 16,0 0-2-16,0 0 0 16,7 0-4-16,13 0 4 15,18 0 0-15,7 0 2 16,-7 13-4-16,-1 5 2 15,1 8 0-15,-10 0 0 16,-4-1-4-16,-10 4 4 16,-8 0 0-16,-6 2 0 15,0 1-8-15,0-4 5 16,-20 2-66-16,-11-9-122 0,0-6-94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37.4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155 12 757 0,'0'0'156'0,"0"0"-49"15,0 0 18-15,0 0-3 16,0 0-77-16,0 0-26 15,-7-30-19-15,-13 60 5 0,3 13-5 16,-11 11 0 0,4 9 2-16,3 8-8 0,14 6 9 15,7 0-3-15,0-4 0 16,0-15 12-16,21-28-20 16,17-13 8-16,13-17 0 15,8 0 24-15,-8-26-19 16,5-8 24-16,-22 0 25 15,-17-1-40-15,-10 7 33 16,-7-1-31-16,0 3-9 16,-45 4-14-16,-13 5-1 15,-18 11-1-15,11 6-43 16,13 0-112-16,8 23-127 0,19 3-161 16</inkml:trace>
  <inkml:trace contextRef="#ctx0" brushRef="#br0" timeOffset="596">365 312 481 0,'0'0'255'15,"0"0"-121"-15,0 0-33 16,0 0 9-16,0 0-4 0,0 0-58 16,21-12 13-1,-21 12-9-15,0 0-37 0,6 0 12 16,19 0-27-16,5 0 2 16,22 0-8-16,13 0 12 15,1 0-6-15,16 0 0 16,1 0 12-16,-25 0-13 15,1 0 1-15,-8 0 0 16,-13 0-7-16,-7 0 11 16,-17 0-4-16,-14 0 4 15,0 0 8-15,0-2-5 16,0-7-7-16,-31-2-18 0,-10-6 13 16,-4 5-4-16,0-2 9 15,14 2 1-15,17 4 13 16,-3-1-9-16,10 3-5 15,7 1 0-15,0-1 1 16,0 6 3-16,0 0-4 16,0 0 0-16,0 0-1 15,0 0-9-15,0 0 10 16,18 0 0-16,9 0-18 16,4 6 21-16,7 17-3 15,7 0 0-15,-11 2 4 16,-3 1-9-16,-10-6 5 0,-4 3-6 15,-10-3 0 1,-7 8-35-16,0 1-28 16,-24 5-71-16,-21 1-108 0,10-9-204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39.4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42 432 518 0,'0'0'112'0,"0"0"-8"16,0 0 16-16,0 0 6 15,0 0-49-15,0 0-3 16,-45-132-18-16,52 110-34 0,17 4 26 16,-10 1-26-16,10 6-8 15,-10 5 6-15,7 3-18 16,3 3-2-16,7 0 0 16,-4 9-15-16,11 19 10 15,-7 9-3-15,-17 6 8 16,-7 3-6-16,-7-4 0 15,0-1 6-15,0-14 0 16,0-3 2-16,0-15-4 16,0-6 2-16,0-3 0 15,0 0-6-15,0 0 11 16,13 0-5-16,18-3 5 0,7-20 2 16,0-2 5-16,3-7-12 15,-10 3 0-15,-7 1 1 16,-10 5 7-16,0 5-8 15,-7 12 0-15,-7 4 8 16,0 2-22-16,10 0 14 16,-3 14-20-16,6 18 9 15,1 11 8-15,3 0 3 16,-3-1 0-16,-7-10-24 16,0-9 16-16,0-12-23 15,3-11 18-15,4 0 7 16,-7-5 12-16,13-31-4 15,4-10 10-15,-3-1-8 16,10 1 27-16,-7 6-23 0,-10 5 8 16,0 13 16-16,-8 8-31 15,-6 8 16-15,0 6-15 16,0 0 0-16,0 0-4 16,7 14-25-16,4 17 27 15,-11 12-14-15,0 3 21 16,7-9-7-16,-1-3 0 15,8-8 0-15,10-11-9 16,-3-9 3-16,10-6 6 16,-4 0-10-16,4 0 19 15,0-18-9-15,-3-6 0 0,-4-3 11 16,-4-5-9 0,-13 1-2-16,17 2 0 0,-17 12 7 15,-7 6 1-15,7 5-6 16,-7 6-2-16,0 0 2 15,0 0-4-15,14 8-22 16,-4 22 24-16,-3 1-10 16,7 0 16-16,0-5-6 15,3-6 0-15,3-9 2 16,-6-5-8-16,17-6-1 16,0 0 7-16,3-3 0 15,11-25 4-15,-7-7-4 16,-7-6 2-16,-17-4 9 15,-8 1-8-15,-6-9 3 0,0 5-1 16,0 0 36-16,0 7-38 16,-13 12 26-16,-1 12-9 15,7 12-17-15,-3 5-3 16,3 0-3-16,7 11-23 16,-14 31 26-16,0 19 0 15,4 4 2-15,3 2-2 16,7-13-2-16,0-5-7 15,31-15-19-15,14-11 10 16,6-12 10-16,1-11-3 16,0 0 11-16,-1-11 0 15,1-24 7-15,-14-2-7 16,-7-9 0-16,-11 0 0 0,-6-5 18 16,-14-9-14-16,0 0 20 15,0 6 12-15,-7 11-29 16,-7 14 22-16,1 15-21 15,6 11 0-15,-11 3-8 16,5 11-16-16,-11 38 16 16,-4 16-3-16,14 10 11 15,4 0-12-15,10-4 4 16,0-8-2-16,0-6-2 16,24-8-71-16,14-7-6 15,20-13-79-15,1-12-202 16</inkml:trace>
  <inkml:trace contextRef="#ctx0" brushRef="#br0" timeOffset="213">2229 443 777 0,'0'0'73'0,"0"0"-59"15,0 0 47-15,0 0 17 16,0 0-20-16,0 0-26 16,-110 186-30-16,65-129 7 15,-6-5-9-15,13-7-182 16,7-10-357-16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44.4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0 116 569 0,'0'0'310'0,"0"0"-252"0,0 0 48 15,0 0-26-15,0 0-32 16,0 0-20-16,69-83-21 16,-17 72-6-16,-8-2-1 15,8 8 13-15,-14 5-12 16,0 0-1-16,-11 0-10 16,-3 26 1-16,-3 14-3 0,-14 8 11 15,0 5 0-15,-7-2-2 16,0-3-2-16,0-8 5 15,-7-6 0-15,-7-14-10 16,7-8 14-16,7-10-4 16,0-2 12-16,0 0-12 15,0 0 31-15,0-16-29 16,21-10 4-16,10-5 4 16,6-1-4-16,-2-3-5 15,10 4-1-15,-1-1 6 16,-6 7-8-16,0 2 2 15,0 9 0-15,-11 11-8 16,4 3 6-16,-10 0-5 0,10 17 4 16,-11 20-15-16,-2 9 14 15,-12 5-35-15,-6 3-59 16,0 1-15-16,0-6-156 16,0-9-416-16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44.7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34 558 0,'0'0'195'0,"0"0"-105"15,0 0-3-15,0 0-8 0,0 0-49 16,0 0-13-16,313-23 31 15,-165 21-38-15,7-1-5 16,-14 3-1-16,-7 0-4 16,-38 0 0-16,-37 0-217 15,-46 22-157-15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45.0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26 522 0,'0'0'109'0,"0"0"-36"0,0 0 58 16,0 0-64-16,0 0-3 15,230-11-47-15,-209 36-16 16,-14 4 10-16,-7 11 1 15,0 6-12-15,-28 3 31 16,-17-1-4-16,8-5 9 16,6-6-35-16,24-8 3 15,0-9 2-15,7-6 2 16,0-8-8-16,14-6 0 0,54 0 7 16,29 0 14-16,20-18-21 15,17-13-1-15,7-12-165 16,-21-17-532-16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45.4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0 398 816 0,'0'0'63'0,"0"0"-29"15,0 0 36-15,0 0 9 16,0 0-67-16,0 0 2 16,148-44-14-16,-59 42 0 15,7 2 9-15,8-3-4 16,-15-3 2-16,-20-2 9 15,-35-1-12-15,-10 0 35 16,-24 7 1-16,0-7-1 16,0 0 16-16,-14-2-51 15,-30 0 7-15,6-1-2 16,7 6 2-16,10 1-7 0,14 5-4 16,7 0 0-1,0 0 8-15,0 0-1 0,0 0-11 16,0 0 4-16,14 17-8 15,31 9 2-15,0 8 6 16,6 0 0-16,1 1-1 16,-8-4 12-16,-16-3-11 15,-11-2 0-15,-10 0 6 16,-7-1-21-16,0 4 14 16,-52 3-19-16,-23-1-39 15,-4 1-238-15</inkml:trace>
  <inkml:trace contextRef="#ctx0" brushRef="#br0" timeOffset="692">1014 80 686 0,'0'0'148'16,"0"0"-91"-16,0 0 13 15,0 0 27-15,0 0-44 16,0 0-33-16,69-71-2 16,-24 65-10-16,6 3 0 15,1 3-8-15,-1 0 8 16,-6 0-16-16,-7 15 8 15,-11 7 0-15,-2 1-7 0,-19 3 7 16,-6 2-1-16,0 2 1 16,-6 1-5-16,-46 0-7 15,-17 4 16-15,-3-10-4 16,14-5 3-16,27-9 6 16,17-7-7-16,14-4-2 15,0 0 3-15,0 0 18 16,0 0-17-16,34 0 5 15,4 0-2-15,14 5 3 16,-1 6-8-16,1 4-2 16,3 5 1-16,-14 6-7 15,-3 2 6-15,0 7 0 16,-7 1-2-16,-11 1 7 0,4-2-5 16,-17-3 0-1,-7-7-5-15,0-5-5 0,-38-6 4 16,-37-8 6-16,-22-6 2 15,-6 0 4-15,-7 0-12 16,0 0-62-16,4-2-111 16,27-2-269-16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42.9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0 600 429 0,'0'0'163'0,"0"0"-31"15,0 0-9-15,0 0-6 16,0 0-37-16,0 0-21 15,24-172-16-15,4 138-39 16,3 5 17-16,-4 4-21 16,-2 10 3-16,-12 10 3 15,4 5-6-15,4 0-5 16,0 15-3-16,-4 24-5 16,-3 1 2-16,-14 3 11 0,0-3 0 15,0-9 0-15,0-5 2 16,0-9-2-16,0-11 0 15,0-3 9-15,0-3 0 16,0 0-3-16,0 0 13 16,7-18 7-16,10-16-15 15,17-9-8-15,4-2-3 16,7-1 4-16,-8 9-8 16,-9 11 4-16,-11 9 0 15,-3 11-4-15,-7 6 5 0,10 0-2 16,-10 0-17-1,13 23 7-15,-6 9 2 0,3 1 4 16,-10 3 5-16,0-3-5 16,0-7-23-16,10 3-83 15,4-12-35-15,-7-9-173 16</inkml:trace>
  <inkml:trace contextRef="#ctx0" brushRef="#br0" timeOffset="226">912 243 644 0,'0'0'119'16,"0"0"-57"-16,0 0 18 0,0 0 8 16,0 0-51-16,0 0-36 15,61-12 14-15,5 9-4 16,16 0-4-16,-16 1-2 15,-15 2-5-15,-27 0-21 16,-17 0-155-16,-7 14-52 16,-24 6-37-16</inkml:trace>
  <inkml:trace contextRef="#ctx0" brushRef="#br0" timeOffset="350">736 460 194 0,'0'0'228'0,"0"0"-98"16,0 0-55-16,0 0 1 15,0 0-14-15,244 0-7 0,-96-11-38 16,-24-6-17-16,-4-3-64 16,-23-6-377-16</inkml:trace>
  <inkml:trace contextRef="#ctx0" brushRef="#br0" timeOffset="729">1861 45 674 0,'0'0'160'0,"0"0"-42"0,0 0 25 16,0 0-34 0,0 0-51-16,0 0-27 0,0-45-31 15,-28 68-9-15,-3 17 5 16,-14 14 7-16,14 9-3 15,18 8 1-15,-8 7 10 16,21 5-9-16,0-10-2 16,0-10-10-16,28-23 4 15,30-19-15-15,11-15 21 16,-4-6 12-16,4 0-5 16,-35-6 8-16,4-17-2 15,-21-1 16-15,-17-4 47 16,0 3-55-16,-24-4-19 15,-34 6-2-15,-11 12-39 0,-10 11-27 16,10 0-151-16,18 5-154 16</inkml:trace>
  <inkml:trace contextRef="#ctx0" brushRef="#br0" timeOffset="1006">2552 609 772 0,'0'0'179'0,"0"0"-104"15,0 0-20-15,0 0 31 16,0 0-25-16,0 0-39 15,-38 42 14-15,7-5-29 16,-14 7-7-16,11 1 11 16,-4 4-8-16,-7 2-6 15,14 1-41-15,18-9-156 16,13-15-108-16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0:22.5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2225 710 574 0,'0'0'101'15,"0"0"-5"-15,0 0 11 16,0 0-11-16,0 0-54 16,0 0 6-16,0 0-19 15,0-6-9-15,13-6 15 0,11-5-30 16,4-6 17-1,17-5-13-15,-1-4-1 0,-6 4 7 16,-7-1-6-16,-10 12 4 16,-4 6 22-16,-10 2-32 15,-7 9 28-15,0 0-17 16,0 0-8-16,0 0-12 16,0 3-19-16,0 28 24 15,7 7-13-15,-7 7 21 16,7 1-7-16,-1-1 0 15,1 1 12-15,-7 1-15 16,7-8 3-16,-7-7 0 16,0-7-6-16,0-7 10 15,0-7-4-15,0-2 0 0,0-3-4 16,-20-1-3-16,-11-2 7 16,3-1 0-16,-3-2 10 15,17 0 2-15,1 0-11 16,13 0 2-16,0 0 9 15,0 0-12-15,0 0 0 16,0 0-3-16,0 0-7 16,13 0-4-16,32 0 11 15,27 0 3-15,49 0-83 16,27-10-69-16,13-14-158 16,4 2-300-16</inkml:trace>
  <inkml:trace contextRef="#ctx0" brushRef="#br0" timeOffset="512">3239 836 396 0,'0'0'129'0,"0"0"-60"15,0 0 39-15,0 0-38 16,0 0-62-16,0 0 10 15,31-9-13-15,0 4-4 16,14-8 26-16,-1 3-18 16,8-2 25-16,-7 1 1 0,-4 2-22 15,-17-3 24 1,-10 4-21-16,-8-3 11 0,5-4 15 16,-4 4-26-16,-7-7 23 15,0 1-36-15,0 3 12 16,-18-3-26-16,-9-1 11 15,-4 7 0-15,4 4-1 16,9 0 13-16,-2 4-12 16,20 0 0-16,0 3 4 15,0 0-16-15,0 0 10 16,0 0-29-16,38 0 30 16,3 17-1-16,21 4 2 15,-11-2 0-15,1-2 7 0,-7 4-8 16,-18-1 1-1,4 0 0-15,-7 0-6 0,-17 3 13 16,0-3-7-16,-7 2 0 16,0 3 1-16,-45 1-12 15,-13 1 1-15,6-5-107 16,-10-4-32-16,35-7-215 16</inkml:trace>
  <inkml:trace contextRef="#ctx0" brushRef="#br0" timeOffset="5585">1833 878 230 0,'0'0'136'0,"0"0"-50"16,0 0 17-16,0 0 6 16,0 0-65-16,0 0-10 15,37 0 3-15,-37 0-13 16,0 0 16-16,0 0-20 15,0 0 11-15,0 0 24 16,0 0-45-16,0 0 11 16,-24 0-8-16,-20 0 1 15,-1 0 5-15,-7 0-19 16,8 0 0-16,-8 0 5 16,1 0 1-16,6 0-6 15,0 0 0-15,18 0-7 0,9 0-3 16,5 0-27-16,13 0-4 15,0-12-7-15,0-2-29 16,0-2 10-16,13-2 23 16,5 1 15-16,-5 3 27 15,-6 0 2-15,-7 5 0 16,7 0 6-16,-7 4-2 16,0 2 12-16,0 0 19 15,0 3-14-15,7-3 22 16,-7 3-21-16,0 0-9 15,0 0 16-15,0 0-24 16,0 0 12-16,0 0-17 16,0 3 10-16,-34 20 0 0,-4 4-5 15,0 6 8-15,-7-4 8 16,14-1-17-16,4-2 5 16,3-7-7-16,10-1 8 15,7-7-8-15,7-5-2 16,0-1 0-16,0 4-8 15,31 0-9-15,41 1-1 16,38-3-48-16,24-7-119 16,-6 0-257-16</inkml:trace>
  <inkml:trace contextRef="#ctx0" brushRef="#br0" timeOffset="7658">0 864 268 0,'0'0'152'0,"0"0"-54"16,0 0 6-16,0 0-20 15,0 0 1-15,0 0-45 16,107-143-24-16,-66 89 27 16,-3-5-25-16,-1-11-13 15,-6 1 19-15,-10-2-23 16,3 11 29-16,-24 12-13 15,0 16-17-15,0 18 53 16,0 7-13-16,0 5-19 16,0 2-6-16,0 0-15 0,0 6 0 15,-24 31-9-15,3 14 24 16,4 9-20-16,3 12 5 16,14-3 0-16,0-4-3 15,0-8 9-15,0-12-6 16,0-12 0-16,14-13-2 15,-7-9-8-15,3-8 4 16,-10-3 0-16,14 0-4 16,0 0 20-16,10-17-9 15,4-12-1-15,2 3 7 16,1 7-8-16,-10 7 1 16,-7 3 0-16,3 9-6 0,-10 0 4 15,13 0 0 1,-2 0 1-16,2 9-10 15,4 3 1-15,-10 2 9 0,7-5 1 16,-4-8-12-16,-3 3 14 16,-1-4-2-16,5 0 0 15,9-11 1-15,-3-15 2 16,4-5-3-16,-11-7 0 16,4-2 2-16,-15-2 5 15,-6 1-3-15,0 2 0 16,0 4 2-16,0 12 13 15,0 6-14-15,0 12-5 16,0 5 0-16,0 0 0 0,-6 0-10 16,-8 22 8-1,-3 15 2-15,3 6-2 0,7 0 2 16,0 0 0-16,7-6-2 16,0-7 6-16,0-12-12 15,0-5 8-15,0-11-15 16,28-2 6-16,9 0 10 15,8-12-1-15,7-19 8 16,-1-6 1-16,11-6-9 16,-10 2 0-16,-18 8 3 15,-3 7-7-15,-17 9 6 16,3 11-2-16,-17 6 0 16,14 0-11-16,-7 0 9 15,-7 26-3-15,7 3-13 16,10-7 17-16,-17 1-14 0,7-11 4 15,-1-4 8-15,-6-8-24 16,0 0 27-16,0 0 4 16,0 0-3-16,0-11 8 15,0-9-9-15,0-3 0 16,0 0-2-16,-6 3 11 16,-18 0-13-16,17 11 4 15,-14 4-24-15,4 5 18 16,3 0-14-16,0 0 20 15,-3 26-4-15,3 8 12 16,1-3-8-16,6 3 0 16,7-8 5-16,0-6-14 0,0-5 9 15,0-7-2-15,0-8 0 16,7 0-9-16,6 0 11 16,1 0 0-16,3-14 3 15,-10-3-2-15,0 0 0 16,7 8-1-16,-4 3 0 15,-10 4 10-15,0 2-10 16,0 0 0-16,0 0-13 16,0 0 13-16,0 2-17 15,7 13 17-15,-7 2 0 16,14-3 9-16,0 1-9 16,3-5 0-16,-4-4 1 15,1-6 1-15,10 0 3 16,4 0-5-16,10-16 2 15,-1-19 7-15,15 1-6 0,-14-6-3 16,0-1 1-16,-4 10-3 16,-3 5 4-16,-10 12-2 15,-4 8 0-15,-3 6-4 16,-1 0 2-16,5 14-5 16,-12 18-8-16,-6-1 10 15,7 2-17-15,-7-15 14 16,0-2 7-16,7-11-17 15,-7-5 18-15,0 0-3 16,0 0 3-16,0 0 9 0,0-17-7 16,0-5-2-1,0-2 0-15,0 4 10 0,-14 3-9 16,1 6-1-16,-5 4-3 16,5 7-3-16,-1 0-18 15,-3 0 24-15,-4 12 0 16,7 14 9-16,4 0-10 15,3 2 1-15,7-5 0 16,0-5-8-16,0-7 8 16,0-5 0-16,17-4-4 15,-3-2 10-15,0 0-4 16,0-2 4-16,3-27-3 16,3-8 11-16,5-6-12 15,-5-11 13-15,4-4 13 16,-10-2-8-16,0 0 10 0,-14 3-4 15,0 6-9 1,0 11 30-16,0 14-40 0,0 11 21 16,0 15 4-16,0 0-32 15,-21 35-22-15,14 25 14 16,-10 14 8-16,10 1 6 16,7-13-3-16,24-5-6 15,48-16-15-15,56-21-122 16,33-20-227-16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47.2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7 623 722 0,'0'0'166'16,"0"0"-76"-16,0 0 11 0,0 0 2 15,0 0-55-15,0 0-1 16,-7-45-47-16,7 45-8 16,7 24 7-16,17 10 0 15,7 6 1-15,-3-6 2 16,-4-2 6-16,-11-10-8 16,8-4 0-16,-4-7 10 15,-3-2-12-15,0-9 2 16,10 0 0-16,27-4 21 15,15-35 21-15,23-18 28 16,14-14-6-16,18-13-50 16,-4-10 18-16,10-6-32 15,-10-3 6-15,-11 9-9 16,-10 19 3-16,-37 21-13 0,-28 28-47 16,-24 23-117-16,-7 3-137 15,-45 3-542-15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54.5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69 98 430 0,'0'0'234'15,"0"0"-153"-15,0 0 2 16,0 0 20-16,0 0-48 16,0 0-11-16,58-40-1 15,-6 28-36-15,6 1 8 0,25 0-5 16,6 2 1 0,-17 0 2-16,4 3-13 0,-31 6 0 15,-18 0-6-15,-10 0 8 16,-17 0-2-16,0 0 0 15,0 0-26-15,-17 6 24 16,-41 20-4-16,-14 5 6 16,-25 4 20-16,-9-4-14 15,20-5-6-15,-4 0 1 16,29-3 15-16,26-4-19 16,11-1 3-16,24-7 0 15,0-2-9-15,0-1 2 16,31-2 7-16,34-6 0 15,39 0 11-15,16 0-10 0,7-3-1 16,-24-11 0-16,-31 5 0 16,-41 7 10-16,-24 2-10 15,-7 0 0-15,0 0-4 16,0 0-4-16,-38 0-17 16,-27 18 25-16,-24 9-5 15,-14 5 13-15,6 2-8 16,15-3 0-16,23 1 15 15,28-3-21-15,18-13 6 16,13-1 0-16,0-6-13 16,0-4 10-16,0 1 3 15,13-3 0-15,11 0 7 16,4-3-1-16,10 0-6 0,-7 0 0 16,-4 0-2-16,4 0 11 15,-10 0-9-15,-4 0 0 16,-17 0 1-16,0 6-14 15,0 8 8-15,-7 9-9 16,-38 3 7-16,-16 4 8 16,2-1-1-16,14-5 0 15,25-8 6-15,13-7-17 16,7-4 10-16,0-1 1 16,27-4-1-16,25 0 11 15,24 0-4-15,27-21-6 16,-7-7 10-16,0 5-14 15,-37 8 4-15,-35 10-6 0,-17 5 3 16,-7 0-104-16,0 0-86 16,-7 3-40-16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0:56.0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75 59 458 0,'0'0'62'15,"0"0"28"-15,0 0-27 16,0 0 12-16,0 0-10 0,0 0 12 15,59 37 3-15,-15-37-22 16,15-5 21-16,30-15-49 16,14-3-4-16,25 5-11 15,-11 4-7-15,3 3 1 16,-31 8-9-16,-30 1 0 16,-28 2-8-16,-31 0 8 15,0 0-16-15,-62 16 0 16,-48 16-27-16,-24 2 31 15,0-5-38-15,24-4 38 16,20-2-2-16,25 0-8 16,-4 5-2-16,11-5 23 15,-1 1-18-15,14-5 15 16,14-7-10-16,25-6 14 16,6-4-11-16,0-2 11 0,44 0 0 15,25 0 8-15,3 0-2 16,18-17 30-16,6-3-5 15,0-1-2-15,-13 11 20 16,-18 2-33-16,-20 1 1 16,-21 7 16-16,-4 0-30 15,-20 0 21-15,0 0-24 16,0 0-1-16,0 0-10 16,0 0 4-16,-30 18 7 15,-15 15 4-15,-7 5 5 16,8 2-1-16,9 3-8 15,11-9 5-15,17-2-5 0,0-9 0 16,7-12 0-16,0-5-1 16,0-6 9-16,28 0-8 15,34 0 2-15,10-17 5 16,4-9 0-16,-18 6-6 16,-27 11-1-16,-17 7 0 15,-14 2 5-15,0 0-11 16,0 0 6-16,0 0-16 15,-7 0 12-15,-38 17-6 16,-13 9 10-16,-18 8 0 16,-6 3 12-16,2 6-8 15,-2 3-4-15,-1 5 0 16,25-3-4-16,20-5 4 0,18-14 0 16,20-15-1-16,0-8 8 15,27-6-7-15,42 0 6 16,20-14-3-16,14-15 8 15,-20 6-4-15,-32 9-7 16,-16 2 0-16,-25 10 7 16,-10 2-9-16,0 0 2 15,0 0 0-15,0 0-5 16,0 0 5-16,0 0 0 16,-10 2 8-16,-25 24-5 15,-9 11 31-15,-18 6-34 16,3 3 7-16,8 5 9 0,13-3-15 15,17-10-1 1,21-12 0-16,7-18 8 0,76-8-8 16,51-8 8-16,27-35-2 15,1-8-12-15,-48 10-19 16,-70 7-118-16,-51 14-248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03.0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 91 738 0,'0'0'132'0,"0"0"-46"16,0 0 28-16,0 0-21 15,0 0-46-15,0 0 11 16,-89-11-58-16,106 11-4 16,35 0-2-16,27 0 6 0,34 0 20 15,35 0 3-15,14-12-22 16,-4-11 22-16,-34 4-23 16,-42 4 0-16,-37 7-5 15,-38 8-10-15,-7 0-123 16,-21 0-84-16,-48 5-89 15</inkml:trace>
  <inkml:trace contextRef="#ctx0" brushRef="#br0" timeOffset="223">588 88 327 0,'0'0'243'0,"0"0"-109"15,0 0-10-15,0 0-28 0,0 0-30 16,0 0-34-16,7-8 10 15,-7 8-35-15,0 0-2 16,7 11-10-16,0 23 4 16,0 15 1-16,-7 8 6 15,6 9 0-15,-6 3 10 16,0 5-16-16,0 0 1 16,0-2-3-16,0-10-101 15,11-13-118-15,9-17-297 16</inkml:trace>
  <inkml:trace contextRef="#ctx0" brushRef="#br0" timeOffset="599">966 423 526 0,'0'0'188'0,"0"0"-57"0,0 0 2 15,0 0-21-15,0 0-56 16,0 0-6-16,0-49-50 15,0 49 8-15,21 0-18 16,30 23 13-16,18 11-3 16,-3 7 0-16,-8 1 11 15,18 2-11-15,-25-5 0 16,-6-4 0-16,-7-7-8 16,-24-11 17-16,-14-5-9 15,0-10 0-15,0-2-22 0,-14 0 12 16,-31 0 10-16,0-8 9 15,8-12 7-15,12-9-10 16,25-5-6-16,0-8 5 16,25-13 3-16,40-5 2 15,24-3-10-15,8 6-14 16,-1 11 7-16,-27 18-68 16,-25 20 14-16,-16 8-42 15,-4 8-73-15,-4 32-58 16</inkml:trace>
  <inkml:trace contextRef="#ctx0" brushRef="#br0" timeOffset="2353">1987 576 482 0,'0'0'145'0,"0"0"7"0,0 0-35 16,0 0-44-16,0 0 6 15,-30-151-29-15,9 137-2 16,7 6 8-16,-10-1-53 16,3 9-1-16,-10 0-2 15,1 0 0-15,2 3-7 16,4 20 11-16,3 3-4 16,14 2 0-16,7 3-17 0,0-4 17 15,0-4-16-15,14-7 2 16,17-4 11-16,-10-6-24 15,3-6 27-15,-4 0-4 16,5 0 9-16,2-6 4 16,4-19-7-16,7-4 2 15,-4-6 21-15,4 4-17 16,-14 8 20-16,-10 6 5 16,-7 9-13-16,-7 4 19 15,0 4-15-15,0 0-18 16,0 0-6-16,0 4-25 15,7 27 21-15,10 9-5 16,3 3 18-16,4-1-12 16,-3-1 3-16,10-7 0 15,-10-8-1-15,3-9 6 16,-10-5-7-16,-8-10 2 0,8-2 0 16,-7 0 1-16,17 0 3 15,-10-23-2-15,17-11 7 16,-4-3-1-16,4-3-8 15,-7 0 0-15,-3 8 6 16,-14 7-3-16,0 10-3 16,-7 15 0-16,0 0-8 15,0 0-1-15,17 0-1 16,-3 17-9-16,6 12 19 16,4 5-9-16,7-6 9 15,-17-2 0-15,14-8-5 0,-4-7 1 16,-4-5 4-1,-3-3 0-15,4-3-1 0,-7 0-6 16,3 0 7-16,-3-23 0 16,0-8 7-16,3-4-3 15,-4-2 1-15,-6-3-5 16,-7 2 1-16,0 10 4 16,0 5-3-16,0 9 8 15,0 6 8-15,0 8-18 16,0 0-3-16,-7 0-2 15,7 0-24-15,0 25 28 16,0 13 0-16,0 1 1 0,0-1 0 16,25-7 7-1,2-8-18-15,4-9 11 0,-4-5-12 16,-2-7 4-16,-5-2 3 16,4 0 5-16,-10 0 9 15,10-13-3-15,-10-13-3 16,0-3-3-16,-8-6 6 15,5 1-1-15,-11 3-5 16,0 5 0-16,0 9 22 16,0 11-20-16,0 4 17 15,0 2-19-15,0 0-3 16,0 0-2-16,0 16-21 16,-11 27 26-16,5 12-1 0,6 2 13 15,0-5-14 1,0-13 2-16,0-7 0 0,17-9-8 15,-3-12 8-15,6-5-1 16,11-6-3-16,0 0 8 16,-3-17 2-16,9-14-2 15,-6-3-2-15,4-5 7 16,-11 3-6-16,-4 1 0 16,4 7 3-16,-17 8-2 15,0 8 1-15,0 9-5 16,10 3-10-16,-10 0 6 15,21 3-13-15,-4 20 12 16,3 8 1-16,-3 1 4 0,-10 3-6 16,-7-4 4-16,0-3 2 15,10-2-10-15,-10-6 9 16,14-8 1-16,-4-4-1 16,3-8 2-16,4 0-1 15,4 0 0-15,17-11 0 16,-8-18 13-16,15-7-9 15,-14-3-4-15,-18 3 8 16,-2-5-4-16,-11 7 19 16,-7 5-14-16,0 4-7 15,0 11 15-15,0 5-13 16,0 6-1-16,0 3-3 16,0 0-17-16,0 3 1 15,0 31-9-15,0 9 25 0,13 0-5 16,11 3 5-16,4-9 0 15,3-5-2-15,-4-1 6 16,-3-8-10-16,-3 0 6 16,-4-3 0-16,-10-4-10 15,-7 2 5-15,0-3-5 16,0-1 4-16,0-3-46 16,-24 0 16-16,-3-5-51 15,2-6 6-15,12 0 53 16,13 0 14-16,0 0 13 15,0-20 1-15,13-14 0 16,49-6-2-16,11-12 2 0,16-5 0 16,-7 3-2-16,-23 3 4 15,-14 2-2-15,-1 3 7 16,-23 6-5-16,-14 6 22 16,3 5 7-16,-10 6 19 15,0 9 6-15,0 3-19 16,-24 6-13-16,3 5-24 15,-3 0 6-15,4 18-5 16,3 20-1-16,10 5 3 16,7 3 1-16,0-1-2 15,0-4-2-15,0-8 0 16,24-1 12-16,3-9-13 16,11-3 1-16,7-6-4 0,-1-8-14 15,8-6-116 1,-14 0-140-16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09.2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7 593 0,'0'0'133'15,"0"0"-43"-15,0 0 15 16,0 0-21-16,0 0-33 16,0 0-8-16,114-3-11 15,-73 3-1-15,4 0 6 0,-14 7-36 16,0 9 14-16,-11 7-13 15,-13 3 7-15,-7 2-10 16,0 6 1-16,0 1 0 16,-20-1 2-16,-18-5-2 15,7-3 23-15,17-6-12 16,0-12-10-16,14 1 16 16,0-7-17-16,0 2 3 15,28-2 12-15,27-2-11 16,10 0 21-16,25 0-21 15,13 0-4-15,-14-6-43 0,-24-2-166 16,-6-3-281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08.7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193 184 655 0,'0'0'191'0,"0"0"-60"0,0 0-17 15,0 0-17-15,0-149-50 16,0 132-21-16,13 6-10 16,1 7-11-16,10 4-2 15,4 0-3-15,10 4-15 16,-1 30 7-16,-9 11 1 16,-4 4 7-16,-10 3 0 15,-14-3 3-15,0-4-3 16,0-8 0-16,0-11 0 15,0-12-1-15,0-8 4 0,0-6-3 16,0 0 13 0,0 0-11-16,0-2 35 0,7-24 5 15,17-15-26-15,-11-1 10 16,18-4-19-16,7 0-7 16,-10 6 0-16,-4 3 8 15,-4 11-9-15,4 12 1 16,-17 8 0-16,7 6-8 15,0 0-9-15,10 14 6 16,3 18 4-16,-3 11-10 16,-10 0 17-16,-7 3-38 15,3-1-14-15,-3-2-33 16,0-3-85-16,-7-8-74 16,0-9-372-16</inkml:trace>
  <inkml:trace contextRef="#ctx0" brushRef="#br0" timeOffset="231">0 524 609 0,'0'0'100'0,"0"0"1"16,0 0 42-16,0 0 8 15,0 0-102-15,0 0-30 16,41-6 19-16,66-5-37 15,34-1 21-15,14-2-17 16,-1 3 2-16,-20 2-14 0,-30 6-10 16,-36 3-172-16,-47 0-67 15,-21 9-113-15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06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156 172 704 0,'0'0'229'16,"0"0"-96"-16,0 0-6 15,-38-152 0-15,38 138-55 16,-7 8-3-16,7 6-36 16,0 0-29-16,0 0-8 15,0 6-8-15,0 25 12 0,0 15-11 16,0 5 20-16,0 4-9 15,7 2 0-15,0-3 8 16,17 1-12-16,-10-7 4 16,10-5 0-16,-17-9-3 15,7-12-1-15,-8-7-53 16,1-6-56-16,10-9-38 16,-17 0 11-16,0 0 32 15,0-15 22-15,-17-7 33 16,-27-1-58-16,-1 5 110 15,0 4-17-15,4 3 9 16,10 5 9-16,17 3 20 0,14 2 9 16,0-3 25-16,0 1-18 15,0 0-10-15,0 3 15 16,0 0 7-16,0-3-3 16,7 0-34-16,21 0-8 15,23-2 11-15,18-1-7 16,-11-2-1-16,1 4 2 15,-14 2-7-15,-21 2 16 16,-11 0-17-16,-13 0 0 16,0 0 8-16,7 0-5 15,-7 0-3-15,7 16 0 16,10 13 5-16,-10 3-1 16,0 2-4-16,0 1 0 0,0-4 3 15,0-3 7 1,3-4-10-16,4-10 3 0,0-3 3 15,3-5-12-15,-10-6-62 16,-1 0-141-16,8-2 24 16,-7-33-115-16</inkml:trace>
  <inkml:trace contextRef="#ctx0" brushRef="#br0" timeOffset="303">483 231 207 0,'0'0'108'0,"0"0"-39"15,0 0-3-15,0 0-31 16,0 0-4-16,0 0-13 0,-121-14-18 16,121 17 0-16,0 8 11 15,0 1-2-15,7-4 9 16,17-3-8-16,-3-5 14 16,3 0 41-16,-3 0 0 15,-4 0 19-15,-4-5-18 16,8-11-12-16,-4 1 3 15,-3 1-28-15,-7-3-11 16,-7 5 0-16,0 2-14 16,0 0 0-16,0 7-4 15,0 3-38-15,0 0-67 16,-14 0-80-16,-10 23 61 16,10 9-208-16</inkml:trace>
  <inkml:trace contextRef="#ctx0" brushRef="#br0" timeOffset="844">727 592 408 0,'0'0'196'0,"0"0"-63"16,0 0-31-16,0 0-3 15,0 0-29-15,72-164-25 16,-34 125-4-16,0-4-39 15,13-1 21-15,-13 2-4 16,-11 2-18-16,-2 3 26 0,-19 2-4 16,-6 10-9-16,0 11 19 15,0 8-23-15,0 3 0 16,0 3-10-16,0 0-21 16,-13 6 15-16,-18 31 6 15,3 12 0-15,4 5 8 16,17-2-6-16,7-4-2 15,0-5 0-15,7-9 7 16,31-9-6-16,7-7-1 16,-8-10 0-16,15-8-2 15,7 0 8-15,6 0-6 16,17-28 5-16,-16-5 3 16,-4-11-3-16,-11 1-5 15,-30-3 3-15,-4-5 7 16,-17 5-6-16,0 9 3 0,0 11 5 15,0 17-3-15,0 7 29 16,-17 2-38-16,-4 0-19 16,-10 28 19-16,-13 18 0 15,16 6 0-15,-3 1 0 16,24-4 10-16,7-1-14 16,0-5 4-16,0-2 0 15,38-8-4-15,20 0-50 16,8-13-78-16,9-9-78 15,5-11-302-15</inkml:trace>
  <inkml:trace contextRef="#ctx0" brushRef="#br0" timeOffset="1315">1958 314 639 0,'0'0'95'0,"0"0"-3"16,0 0-36-16,0 0-8 16,0 0-38-16,0 0 11 15,213-65-3-15,-131 54-11 16,-23-2 24-16,-14 5-10 16,-32 6-7-16,-13-4 46 15,0-3-14-15,0 1-1 0,-7-4-45 16,-27-1 3-16,3 3-5 15,-7 1 2-15,7 4 0 16,11-1 12-16,6 6-4 16,-3-3-8-16,10 3 0 15,7 0 2-15,0 0-6 16,0 0 4-16,0 0-9 16,0 0 5-16,24 12-3 15,34 10 7-15,18 2 0 16,-4-1 11-16,4-3-9 15,-18 1-2-15,-20-3 1 16,-10 0-10-16,-21-4 12 0,3 0-3 16,-10 1 0-16,0 1 4 15,-17 4-10-15,-28-2 5 16,-14 2-6-16,8-3-28 16,6 0-100-16,25-3-94 15,20-5-242-15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20.6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31 170 580 0,'0'0'391'15,"0"0"-340"-15,0 0 73 16,0 0-6-16,0 0-34 16,0 0-21-16,-31-28-37 15,55 28-16-15,21 0 4 16,6 0-13-16,15 0 15 15,9 0-6-15,-9 0-4 16,9 0 10-16,-2 0-15 16,2 0 2-16,-3 0 1 15,-20-14 2-15,-7-1 0 16,-14 4-6-16,-18 0 4 0,-13-2 7 16,0 6-5-16,0-5 13 15,-6-2-14-15,-32 4 1 16,-7-3-4-16,-13 5-2 15,6 1 0-15,0 5 0 16,8-1-1-16,13 3 1 16,10 0 0-16,14-3 6 15,7 3-6-15,0 0 0 16,0-3 0-16,0 3-6 16,0 0-1-16,21 0 1 15,24 9 1-15,13 11 10 16,11-3-3-16,3 3-2 0,-3 0 0 15,-4 0-1 1,-6 6 2-16,-15 2-1 0,-13-2 0 16,-10 6 7-16,-11-7-12 15,-10 7 5-15,-38 8-8 16,-44-3-44-16,-28 3-104 16,-4 0-121-16,-3-2-276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19.4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442 145 811 0,'0'0'155'0,"0"0"-3"0,0 0-67 15,0 0 10-15,0 0-10 16,0 0-46-16,-45-140 6 15,14 135-32-15,-3 5 6 16,-4 0 2-16,-7 0-20 16,1 5 9-16,-1 27-10 15,7 14-1-15,-7 14-5 16,11 9 6-16,3 8 0 16,24 2-4-16,7 7 10 15,0-3-6-15,0-8 0 16,28-10 3-16,3-11-2 15,6-13-1-15,8-13 0 0,7-10 0 16,-1-10-13-16,8-5-1 16,-8-3-2-16,1 0-7 15,-14 0 12-15,-7-3-57 16,-18-3-103-16,-13 6-137 16,0 0-316-16</inkml:trace>
  <inkml:trace contextRef="#ctx0" brushRef="#br0" timeOffset="392">710 701 638 0,'0'0'145'0,"0"0"-50"15,0 0-28-15,0 0-45 16,0 0-11-16,0 0-5 16,0 34-4-16,0-17 14 15,0 5-14-15,0-7-2 16,0-4 8-16,14-2-4 16,-7-5-2-16,6-4 13 15,-6 0 26-15,10 0 36 16,-10 0-12-16,0 0-2 0,-7-7 2 15,0-1-28-15,0-1 6 16,0 0-1-16,0 1-24 16,0 2-2-16,-20 0-16 15,-4 6-9-15,3 0 8 16,-3 0-79-16,10 0-82 16,14 14-104-16,0 1-417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18.3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0 209 758 0,'0'0'203'0,"0"0"-142"16,0 0 36-16,0 0 8 15,0 0-29-15,0 0-33 16,0 0-31-16,65-57-7 15,62 39 16-15,28-5-17 0,13 1 12 16,-3-4-3-16,-10 6-12 16,-28 5 8-16,-17 4-6 15,-27 6 0-15,-25-4-6 16,-20 6-3-16,-31 3-57 16,-7 0-41-16,-7 0-55 15,-51 3-89-15,-18 11-186 16</inkml:trace>
  <inkml:trace contextRef="#ctx0" brushRef="#br0" timeOffset="272">790 74 495 0,'0'0'180'16,"0"0"-30"-16,0 0-21 16,0 0-13-16,0 0-32 0,0 0-2 15,-6 0-32-15,6 0-18 16,0 0 5-16,0 0-24 15,0 26-2-15,0 17 13 16,0 14 6-16,0 12 6 16,-21 14-20-16,4 8 0 15,3 7 4-15,7-4-10 16,7-6-6-16,-7-8-2 16,7-17 3-16,0-9-1 15,-10-16-4-15,10-13-5 16,0-13-27-16,0-4-93 15,0-8-88-15,0 0-155 0</inkml:trace>
  <inkml:trace contextRef="#ctx0" brushRef="#br0" timeOffset="677">1148 744 395 0,'0'0'287'0,"0"0"-194"15,0 0-11-15,0 0-3 16,0 0-37-16,0 0-37 0,-45 2 6 16,45 21-11-1,0 0 0-15,0 0 4 0,0-1 0 16,0-7 0-16,0-4-4 15,7-8 0-15,0-3 2 16,7 0 0-16,-14 0 6 16,10 0 24-16,-10 0 27 15,0-5-2-15,0 2-19 16,0 1-22-16,0 2 9 16,0 0-25-16,0 0 5 15,-24 0-11-15,10 0 6 16,-3 0-4-16,3 0-2 0,14 0-65 15,0 2-10-15,0 1-38 16,0-1-106-16,45-2-176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0:33.4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0 484 293 0,'0'0'318'16,"0"0"-184"-16,0 0-10 15,0 0-45-15,0 0 20 16,0 0-30-16,7-77-8 15,-7 73-21-15,0 4-21 16,13 0-11-16,-13 0-8 0,18 0-13 16,-5 20 6-16,11 21 5 15,-3 8 1-15,0 1 1 16,3 2 0-16,-17-3-2 16,6-12 3-16,-2-15-1 15,-4-7 0-15,-1-9 2 16,1-6-2-16,0 0 0 15,0 0 0-15,10-23 9 16,-3-17-5-16,7 0-2 16,-4 0-2-16,-3 6 6 15,-8 14-6-15,-6 12 0 16,0 4 1-16,0 4-8 16,0 0 1-16,7 6-15 15,4 26 15-15,2 5-7 16,1-1 2-16,0 2 7 0,17-7 4 15,-17-5-7-15,10-8 3 16,-11-10-1-16,-6-5 3 16,11-3 2-16,-5 0 0 15,1-20 3-15,3-17 1 16,4-4 9-16,-7-5-7 16,10 7-3-16,-17 5 3 15,-1 7 4-15,1 7-11 16,-7 4 1-16,0 7-8 15,0 6-32-15,0 3-120 16,0 0-79-16,0 0-169 16</inkml:trace>
  <inkml:trace contextRef="#ctx0" brushRef="#br0" timeOffset="1118">822 161 32 0,'0'0'408'16,"0"0"-276"-16,0 0 33 16,6-155-27-16,-6 149-16 15,0 6-52-15,0 0-70 16,0 49-9-16,0 23 9 0,0 19 11 16,0 4-8-1,0-7 6-15,0-8-9 0,0-6 6 16,0-11-9-16,0-11 5 15,0-12-2-15,0-12 0 16,11-10 7-16,-4-13-14 16,-1-5 7-16,-6 0-5 15,7 0 5-15,0 0 13 16,10-23-2-16,4-11-10 16,17-6 10-16,0 3-11 15,-11 5 0-15,-3 16 3 16,-10 6-7-16,-14 10 4 15,7 0-1-15,7 0-8 16,3 10-1-16,3 15 2 0,11 3 8 16,-3 1 0-16,3 0-1 15,0-4 3-15,-4-7-2 16,4-7 0-16,-17-8 1 16,3-3-4-16,4 0 3 15,-1-14 0-15,11-20 9 16,0-13-3-16,-3-1-6 15,3-3 1-15,-11 4 8 16,5 14-12-16,-12 9 3 16,-13 13 0-16,7 6-3 15,-7 5 2-15,10 0-5 16,4 0 4-16,0 15-5 16,10 10 0-16,-10 3 2 0,0 1-17 15,-8-4 12-15,12-11-5 16,-18-2-9-16,7-9 7 15,-7-3-7-15,0 0 24 16,0 0 5-16,0-5-4 16,0-15 12-16,-7-2-12 15,-17-3 3-15,3 5 14 16,14 1-16-16,-17 4 8 16,17 10-10-16,-7 5-8 15,-3 0 3-15,3 13-10 16,-6 25 15-16,-4 8 0 15,10-3 9-15,7-4-8 16,0-5-1-16,7-10-15 16,0-10 5-16,0-3-24 0,14-11 4 15,0 0 28-15,10 0 4 16,-10 0 6-16,-1-16-8 16,-6-5 0-16,3 1 9 15,4 3-6-15,-7 0 2 16,0 9-5-16,-7 2 4 15,7 6-6-15,0 0 2 16,-7 0-9-16,17 3 4 16,-3 14-1-16,17 0 6 15,-4-3 1-15,4-9 2 16,0-1 1-16,-3-4-4 0,-4 0 0 16,-4-9 5-1,4-22-3-15,4-9 1 0,-11-9 6 16,-3-8-4-16,-14-3 34 15,0 0 0-15,0 3-2 16,0 14 17-16,-24 11-26 16,10 16 31-16,0 6-32 15,14 10-20-15,0 0-14 16,-7 24-11-16,7 29 18 16,0 13 2-16,0 4 4 15,0-8-10-15,0-8 4 16,21-8-55-16,3-11-32 15,-3-13-57-15,-1-8-68 16,-3-8-51-16</inkml:trace>
  <inkml:trace contextRef="#ctx0" brushRef="#br0" timeOffset="1290">1712 531 197 0,'0'0'188'0,"0"0"-59"16,0 0 1-16,0 0-40 15,0 0-62-15,0 0-27 16,96-73 15-16,-13 64-7 16,13 3-9-16,-6 6-79 15,-4 0-139-15,-11 0-268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35.4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159 35 655 0,'0'0'133'15,"0"0"-5"-15,0 0 17 0,0 0-43 16,0 0-6-16,0 0-35 16,0 0-31-16,0 0 10 15,-31-26-36-15,31 26 7 16,0 0-8-16,0 0 4 15,-7 5-11-15,-14 21 4 16,-3 11 0-16,-3 9-1 16,10 6 1-16,-4-1 0 15,14 3 0-15,7-5 9 16,0-6-10-16,7-10 1 16,31-5 0-16,13-15-12 15,8-8 15-15,6-5-3 16,-6 0 4-16,9-8 0 0,-16-17 11 15,7-13-14 1,-15-5 0-16,1-2 20 0,-14-7-20 16,-11-2 12-16,-20 1 16 15,0 12-20-15,0 6 11 16,-6 15-16-16,-32 6 0 16,-7 5-8-16,-6 6-1 15,-15 1 5-15,-3 2 0 16,11 0-32-16,0 2-43 15,6 27-91-15,21 5-124 16,24 4-166-16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38.5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283 123 401 0,'0'0'261'15,"0"0"-112"-15,0 0 17 16,0 0-20-16,0 0-33 16,0 0-13-16,-7-119-32 15,7 115-10-15,-7 4 12 16,7 0-46-16,0 0-4 16,0 0-7-16,0 0-6 15,0 14-14-15,-17 27 3 16,-10 30 4-16,-18 35 14 15,-7 25-9-15,-3 21-5 16,14 14 3-16,17 25 8 16,17 10-8-16,7 5-3 15,7-7 0-15,31-18 2 16,13-19 1-16,1-18-3 0,6-22 0 16,11-21-1-16,-10-24-5 15,-8-26-4-15,8-17-28 16,-15-16-16-16,8-18-62 15,-1 0-112-15,-6 0-148 16</inkml:trace>
  <inkml:trace contextRef="#ctx0" brushRef="#br0" timeOffset="639">964 1084 556 0,'0'0'108'0,"0"0"-16"16,0 0 30-16,0 0-7 15,0 0-29-15,0 0-35 16,0-38-18-16,7 16-12 0,10-7-3 16,-3 1 16-1,6 5-24-15,-3 3 6 0,-3 11-5 16,0 0-9-16,3 9-3 16,-3 0 1-16,17 0-13 15,-4 32 13-15,-3 14-16 16,-3 11 16-16,-14 9 0 15,-7-1-2-15,0-7 2 16,0-9 0-16,0-21 0 16,0-12-10-16,0-7 9 15,0-9 1-15,0 0 8 16,0 0-8-16,0-22 29 16,0-24-5-16,7-10 1 15,17-8 25-15,-4-3-36 16,5 8 5-16,-5 8-14 0,11 11 3 15,-10 14-1-15,3 11-7 16,-10 7 2-16,10 6-10 16,3 2-3-16,4 0 11 15,7 28-3-15,-11 15-17 16,-2 16 16-16,-12 5-4 16,-6 7-11-16,-7-2 15 15,0-15-2-15,0-11 5 16,0-18-4-16,0-10-39 15,0-9-20-15,0-3-66 16,7-3-89-16,3 0-261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43.5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90 309 376 0,'0'0'190'0,"0"0"-56"16,0 0 27-16,0 0-40 15,0 0 11-15,0 0-26 16,0 0-39-16,-90 6 0 16,90-6-23-16,0 0-32 15,0 0 23-15,0 0-35 16,0 0 0-16,7 0-1 16,24 0-7-16,21 0 8 15,13 0 8-15,25 0-8 16,23 0 15-16,4 0-13 0,10-9-1 15,-17-8 4-15,-27 2-5 16,-46 10-38-16,-23 2-99 16,-14 3-81-16,0 0-32 15,-38 0-229-15</inkml:trace>
  <inkml:trace contextRef="#ctx0" brushRef="#br0" timeOffset="272">482 0 455 0,'0'0'200'15,"0"0"-68"-15,0 0-3 16,0 0-32-16,0 0 1 16,0 0-49-16,0-12-33 15,0 16-5-15,0 33-2 16,0 14 2-16,0 16 9 15,0 7-14-15,0-1 8 16,17-1-14-16,-3-6 9 16,-1-12-5-16,-6-8-4 15,-7-6-1-15,0-12-121 16,0-3-212-16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45.0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200 1075 467 0,'0'0'402'16,"0"0"-269"-16,0 0 2 15,0 0 7-15,0 0-54 0,0 0-24 16,-24-135-23-16,24 115-32 16,0 0 22-16,0-3-31 15,0 0 1-15,31-5 5 16,-1 5 2-16,-9 6-8 16,3 3 0-16,-10 8 8 15,0 6-16-15,-1 0 8 16,18 0-2-16,-7 11-10 15,4 20 4-15,-4 12 5 16,-10 9 3-16,-7 8-9 16,-7-1-1-16,0-1 5 15,0-12-3-15,0-9 7 0,0-11-26 16,0-11 24-16,-7-10 3 16,7-5 0-16,0 0 0 15,0 0 1-15,0 0 6 16,0-20 16-16,7-16-18 15,24-14 4-15,3-4-9 16,4-4 9-16,0 7-2 16,-1 5-7-16,-16 18 0 15,-4 11 3-15,-10 8 2 16,-7 6-5-16,7 3 0 16,0 0-16-16,17 0 15 15,-3 0-10-15,-1 14 5 16,4 21 0-16,-3 13-13 15,-4 4 8-15,-3 8 0 0,-7-3-26 16,7-2 0-16,-4-9-38 16,4-7-6-16,-1-7-18 15,-6-6-43-15,10-9-58 16,-17-3-73-16</inkml:trace>
  <inkml:trace contextRef="#ctx0" brushRef="#br0" timeOffset="304">0 1486 375 0,'0'0'275'16,"0"0"-176"-16,0 0 20 15,0 0-42-15,0 0-21 16,0 0-51-16,45 0 2 16,51-2 31-16,35-4 14 15,27-8 5-15,4 2-35 16,-15 3-18-16,-26 4 0 16,-32 5-4-16,-23 0-4 15,-29 0-71-15,-30 0-174 0,-7 17-207 16</inkml:trace>
  <inkml:trace contextRef="#ctx0" brushRef="#br0" timeOffset="667">317 1712 489 0,'0'0'212'0,"0"0"-167"15,0 0 49-15,0 0-24 16,0 0-18-16,0 0 30 16,82 0-26-16,-37 0 2 15,-7 9-21-15,-4 5-24 0,-3 0 1 16,-17 9-12-16,3 3-2 16,-17 5 0-16,0 9 9 15,-7 9-9-15,-31-9 0 16,0 0 11-16,-6-6-4 15,23-8-7-15,4-6 0 16,17-3 3-16,0-2 4 16,0-8-10-16,31 3 4 15,13-8-1-15,29-2 15 16,16 0-9-16,31-14 7 16,-3-23-10-16,4 0-3 15,-11-1-51-15,-14 4-170 16,-13 9-278-16</inkml:trace>
  <inkml:trace contextRef="#ctx0" brushRef="#br0" timeOffset="1178">1527 0 644 0,'0'0'160'16,"0"0"-22"-16,0 0-37 16,0 0-14-16,0 0-81 15,0 0 10-15,45 148 14 0,13-47 18 16,31 16 10-1,1 11 4-15,6 11-35 0,-10 17 9 16,-10 6-24-16,-32 2-11 16,-6-4 11-16,-17-18-9 15,-4-16-3-15,-17-14 1 16,0-11 10-16,-24-10-12 16,-28-12 1-16,-13-7-19 15,-24-6-39-15,-14-6-127 16,-4-9-60-16,11-10-419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47.2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0 280 750 0,'0'0'101'0,"0"0"-62"15,0 0 48-15,0 0 16 0,0 0-48 16,0 0-14-16,7-6-1 16,52 6-31-16,16 0 12 15,15 0-13-15,6 0-6 16,0 4 14-16,0-4-10 16,1 0 2-16,-25 0 3 15,-3 0-9-15,-32 0 27 16,-16-8 5-16,-21-5 2 15,0-4 20-15,0-9-44 16,0-6-3-16,-21 3-9 0,-16 1 7 16,-15 0-13-1,-6 2 6-15,3 6 0 0,3 1 0 16,0 4 2-16,25 6-2 16,10 4 0-16,10 2 7 15,7 3-8-15,0 0 1 16,0 0-9-16,45 3 7 15,6 22-4-15,25 13 6 16,-11-1 0-16,11 3 13 16,-18 5-18-16,1 4 5 15,-22 3 0-15,-6-4-3 16,-24-5 3-16,-7 0-3 16,0 0 0-16,-68-3-38 15,-12 3-103-15,-26-4-124 16,3 5-350-16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48.9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44 900 401 0,'0'0'210'16,"0"0"-54"-16,0 0-12 15,0 0-47-15,0 0 15 16,0 0-16-16,0-48-18 16,0 48 5-16,0 0-47 15,0 0-2-15,0 0-22 16,0 0-11-16,-17 0-2 16,10 32-12-16,0 12 13 15,0 11 2-15,7 5 0 16,0 0-2-16,0-3 0 15,21-11 4-15,30-11-13 0,1-13 9 16,10-7 0-16,-4-15 6 16,0 0-4-16,-13 0-2 15,0-21 7-15,0-16 3 16,-1-14 0-16,-6-15-3 16,-10-10-1-16,-4-2 29 15,-17 9-33-15,-7 15 16 16,0 11-7-16,-52 13 1 15,0 12-21-15,-16 6 9 16,-5 12-9-16,-2 0-5 16,16 0-16-16,15 9-54 0,23 22-31 15,21 7-116 1,0 1-63-16</inkml:trace>
  <inkml:trace contextRef="#ctx0" brushRef="#br0" timeOffset="368">1378 3 672 0,'0'0'168'0,"0"0"-46"15,0 0-20-15,0 0-10 0,0 0-2 16,0 0-76-16,-83 5-10 16,59 64 22-16,-3 22-3 15,-11 12 42-15,0 15-37 16,11 10-19-16,-18 15 28 16,7 23-31-16,7 11 0 15,4 12-6-15,3-6 16 16,24-11-19-16,0-16 3 15,0-16 0-15,44-16-9 16,15-25 7-16,9-30-19 0,22-26-110 16,20-37-110-1,10-6 1-15,11-29-407 0</inkml:trace>
  <inkml:trace contextRef="#ctx0" brushRef="#br0" timeOffset="991">1949 588 452 0,'0'0'220'0,"0"0"-106"16,0 0 37-16,0 0-57 15,0 0-31-15,0 0 18 16,-11-54-50-16,35 45-15 16,7 1-7-16,4 2-2 15,3 4 0-15,-1-2-7 16,1 4 0-16,-3 0-6 15,-11 4 6-15,-11 18 0 16,-6 14-4-16,-7 5 1 16,0 6-5-16,-34-5 8 0,-4-4 0 15,-7-7-2 1,14-8 10-16,4-6-8 0,10-6 1 16,10-5 10-16,7-6-8 15,0 0-3-15,0 0 2 16,0 0 18-16,0 0-14 15,7 0 0-15,10 0 0 16,10 0 5-16,11-6-12 16,0 0 1-16,7 6 0 15,-1 0-10-15,1 0 12 16,-10 18-2-16,2 7 0 16,-19 7-5-16,-5 2-5 15,-13 3 10-15,0-2 0 16,-7-7-3-16,-17-5 13 15,-20-3-10-15,-1-8 0 0,-14-6 9 16,1-6-22-16,0 0 9 16,13 0-131-16,14-6-95 15,31-24-239-15</inkml:trace>
  <inkml:trace contextRef="#ctx0" brushRef="#br0" timeOffset="1553">2533 801 463 0,'0'0'243'16,"0"0"-116"-16,0 0 6 16,0 0-24-16,0 0-42 15,0 0 1-15,0-95-39 16,0 80 7-16,0 4 0 15,0-4-35-15,7-1 15 16,17 7-16-16,4 0 0 16,3 9-8-16,-4 0 1 15,4 9 4-15,-17 28 0 16,3 6-11-16,-10 9 9 16,-7 2 0-16,0-6 5 15,0-5-3-15,-14-9 12 16,4-11-9-16,3-8 2 15,7-12 4-15,0-3 0 16,0 0-2-16,0 0 2 0,0 0 43 16,0-21-6-16,0-9-22 15,0-9-7-15,7-3-9 16,31-1 11-16,6 0-13 16,-6 1-3-16,7 7 0 15,-18 13 11-15,-3 7-12 16,-10 10 1-16,3 5-12 15,-3 0 10-15,7 0-8 16,-4 27 2-16,3 14 2 16,-13 8-4-16,-7 5 10 0,0 4 0 15,0 1 5-15,0-5-11 16,7-2 6-16,4-6-7 16,-5-12-5-16,1-5-95 15,-7-13-43-15,0-1-137 16,-7-6-301-16</inkml:trace>
  <inkml:trace contextRef="#ctx0" brushRef="#br0" timeOffset="1812">1808 1309 670 0,'0'0'116'0,"0"0"-5"15,0 0 11-15,0 0-24 0,0 0-50 16,0 0-13-16,309-18 64 16,-123 0-36-16,30-6-48 15,-16-5 14-15,-21 7-27 16,-38 4 3-16,-55 12-5 16,-42 6-21-16,-37 0-32 15,-7 6-93-15,-14 26-65 16,-44 13-61-16</inkml:trace>
  <inkml:trace contextRef="#ctx0" brushRef="#br0" timeOffset="2146">2327 1689 337 0,'0'0'307'16,"0"0"-104"-16,0 0-29 15,0 0-46-15,0 0-19 16,0 0-52-16,45-26-8 15,-4 18 1-15,-3 5-45 16,6 3 26-16,-13 0-24 16,-3 0 4-16,-4 0-15 15,-4 15 6-15,-2 5-2 16,-11 2 0-16,-7 4-10 0,0 3 9 16,0 8 1-1,-45 3 0-15,-14 3 4 0,-3-3 2 16,28-6-6-1,3-9 0-15,24-4 9 0,7-10-9 16,0-3 0-16,28 1 0 16,16-9 0-16,46 0 6 15,30-14-7-15,21-25 1 16,7-14-116-16,-24-1-110 16,-35 5-156-16</inkml:trace>
  <inkml:trace contextRef="#ctx0" brushRef="#br0" timeOffset="2552">2949 117 706 0,'0'0'174'0,"0"0"-39"15,0 0 4-15,0 0-35 16,0 0-5-16,0 0-38 16,-165-117-23-16,165 117 3 15,0 0-39-15,0 0 2 16,0 0-4-16,38 11 3 15,20 29-3-15,25 26 19 0,27 28-4 16,3 29 39-16,11 29-40 16,-10 31 19-16,-11 32-1 15,-31 17-31-15,-41 7 19 16,-31-13-20-16,-14-30 0 16,-61-26-8-16,-42-8-31 15,-76 2-70-15,-61-2-65 16,-35 1-556-16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53.5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0 308 808 0,'0'0'120'0,"0"0"-40"15,0 0 50-15,0 0-60 16,0 0-27-16,0 0-23 16,238-49-12-16,-97 38-1 15,7 0-7-15,-28-4 8 16,-24 4 2-16,-37 2-9 0,-22 0 3 15,-23 4 27-15,-7-1-2 16,-7 0 11-16,0-8-16 16,-7-3-23-16,-38-6-2 15,-20 0-2-15,-4 0 3 16,4 1 8-16,7 4 3 16,13 0-8-16,14 11-3 15,24 1 5-15,0 3-5 16,7 1 0-16,0 2 0 15,0 0-1-15,14 0-15 16,44 0 15-16,25 14-3 16,13 6 8-16,0-4 4 0,-6-1-6 15,-15 2 4-15,-16-5 10 16,-32 2-8-16,-16 0-7 16,-11 3-1-16,0 3-5 15,0 1-3-15,-38 4 3 16,-31 4-5-16,4-4-20 15,6 6-95-15,22-1-60 16,30-4-200-16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1:53.9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220 1018 467 0,'0'0'438'0,"0"0"-292"16,0 0-16-16,0 0-4 15,0 0-41-15,0 0-61 16,-169-54 4-16,155 80-28 16,-10 15 1-16,11 9-4 15,13 4 3-15,0 0 0 16,7-2-2-16,30-8 9 15,8-17-7-15,0-9 0 16,-1-13 2-16,-2-5-3 0,2 0 15 16,8-25-7-1,10-15 32-15,-11-9-26 0,-13-5 25 16,-17-1-19-16,-21 4-11 16,0 5 11-16,-31 9-19 15,-34 11 0-15,-11 12-3 16,-3 8-17-16,3 6 16 15,11 0-49-15,13 20-57 16,35 14-58-16,17 4-126 16,10 1-194-16</inkml:trace>
  <inkml:trace contextRef="#ctx0" brushRef="#br0" timeOffset="292">983 461 639 0,'0'0'211'0,"0"0"-94"15,-137-161 50-15,106 130-22 16,6 16-45-16,19 10-12 16,6 5-65-16,0 0-12 15,0 17-11-15,-7 40-7 16,-14 26 7-16,11 26 0 15,-4 8 1-15,14 9 0 16,0 0 2-16,0-6-3 16,0-12 0-16,45-16 13 0,-1-19-27 15,32-20 12 1,20-24-101-16,14-27-105 0,7-2-164 16</inkml:trace>
  <inkml:trace contextRef="#ctx0" brushRef="#br0" timeOffset="718">1495 881 465 0,'0'0'264'0,"0"0"-154"16,0 0 5-16,0 0-4 15,0 0-41-15,0 0-9 0,83-132-42 16,-62 132-13-16,3 0 6 15,3 0-6-15,-3 18-6 16,-3 14 0-16,-4 7 4 16,-17 1-4-16,0 3 0 15,0-4 5-15,0-7-1 16,0-9 3-16,0-11-7 16,0-10 3-16,0-2 3 15,0 0 27-15,0-8 108 16,14-29-82-16,-1-15-22 15,18-5-37-15,0-3 14 16,14 0-12-16,-11 11 9 16,4 15-5-16,-7 12-6 0,-10 9 0 15,10 13-11-15,-4 0 2 16,4 13 3-16,7 21 6 16,-10 8-31-16,-4 7 17 15,-11 2-51-15,-6-5-97 16,-7-5-98-16,0-11-283 15</inkml:trace>
  <inkml:trace contextRef="#ctx0" brushRef="#br0" timeOffset="977">2169 0 521 0,'0'0'331'0,"0"0"-237"16,0 0 4-16,0 0-36 16,0 0-57-16,0 0 48 15,128 169 5-15,-18-74 17 16,10 7 13-16,-3 7-66 16,-21 5 10-16,-20 6-29 15,-38 1-1-15,-38-8 0 16,-7-1 1-16,-83-12-6 15,-44-8-46-15,-14-9-228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2:46.6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0 175 685 0,'0'0'186'15,"0"0"-24"-15,0 0-45 16,0 0-55-16,0 0-17 16,0 0-36-16,0-10-4 0,0 10-5 15,0 0 2-15,27 0 0 16,4 0 2-16,-3 5-4 15,3 0 2-15,0 1 4 16,-11-1-6-16,-6 5 0 16,3-2 2-16,-10 4-8 15,-7-1 6-15,0 4-6 16,0 0 6-16,0 1-12 16,-7-2 12-16,-17 0 1 15,3 0 2-15,-3 4 6 16,11-4-7-16,6-3-2 15,0-5 2-15,7 0 1 16,0-6-4-16,0 3 1 16,14-3 0-16,17 0 16 0,20 0-13 15,-6 0 4-15,6 0 0 16,-6-5-4-16,-10-2-1 16,2 2-2-16,-19-1-4 15,-5 3-5-15,-13 3-106 16,7 0-63-16,-7 0-54 15,0 0-131-15</inkml:trace>
  <inkml:trace contextRef="#ctx0" brushRef="#br0" timeOffset="343">464 299 66 0,'0'0'278'0,"0"0"-107"0,0 0-2 16,0 0-44-16,0 0-29 15,0 0-16-15,17-46 4 16,-17 46-24-16,0 0-40 15,0 0-6-15,0 0-14 16,0 0-20-16,0 9 16 16,0 14 4-16,0-1 3 15,0 4-3-15,0-1 0 16,0-1-13-16,0-2 4 16,21-5-2-16,10-6 7 15,20-7 3-15,-13-4 1 16,-4 0 18-16,4 0 26 15,-14-9 33-15,4-11 5 16,-11 1-34-16,-10-8 0 0,-7-1-3 16,0 0-25-16,0-1-16 15,-31 9-4-15,-7 6-12 16,-7 8-5-16,-6 6 3 16,-1 0-17-16,-6 0-85 15,13 17-79-15,14 3-117 16</inkml:trace>
  <inkml:trace contextRef="#ctx0" brushRef="#br0" timeOffset="1486">1028 89 618 0,'0'0'224'16,"0"0"-42"-16,0 0-14 0,0 0-33 15,0 0-56-15,0 0-13 16,7-89-46-16,-7 89-13 16,0 0-7-16,0 18-15 15,0 20 14-15,0 13-3 16,0 2 8-16,0 5-2 16,0 0-1-16,-14-4-1 15,0-8 0-15,-10-6 4 16,17-15-9-16,-7-5 2 15,8-11-24-15,-5-3-7 16,11-6-38-16,-7 0-11 16,7 0 27-16,-6-16-12 0,6-5 31 15,0-2 20-15,0 0 2 16,6 0 11-16,18 0-1 16,-3 3 5-16,3 3 3 15,-3 0 0-15,10 3 6 16,7-1-7-16,-4 4 3 15,11 0 7-15,-8 1-10 16,1 2-2-16,0 0 0 16,-17 5 5-16,-8 0-5 15,-2 3 0-15,-11 0-23 16,0 0-47-16,0 0-86 16,-38 8 6-16,-7 13 76 15,1-3-113-15,-8 1-63 0,21-2 141 16,4-5 109-16,16-2 30 15,4 0 17-15,0-5 15 16,7 4 38-16,0-4 5 16,0 4-13-16,0-1-10 15,0-1-19-15,0 1 0 16,14 4-9-16,3-4-18 16,4 0 9-16,10 1 2 15,-3-3 24-15,2-1-25 16,-5-2-21-16,-12 0 3 15,8-1-9-15,-4-2 1 16,-3 0 15-16,-7 0-13 16,0 0 10-16,-1 0-1 15,5 0-7-15,-4-2 28 0,6-9-16 16,-6-1 1-16,17-2-5 16,-17 5-7-16,0 3 15 15,0 1-28-15,-7 5-4 16,0 0 2-16,0 0-10 15,0 0-9-15,7 0 6 16,-7 0-13-16,7 9 15 16,3 7-1-16,-3 5 2 15,0-1-7-15,0 2 4 16,0-5 3-16,-7-5-1 16,17-3-2-16,-17-6 0 15,7-3-3-15,-7 0 6 16,7 0 11-16,6 0-7 0,1 0 4 15,10-15-6-15,-10-2 4 16,3 2-6-16,4 1 0 16,-14 5 0-16,-1 7 1 15,1 2-1-15,-7 0 0 16,11 0-1-16,-11 0-14 16,7 0 12-16,-7 6-5 15,0 8-1-15,0-3 6 16,6 4-12-16,-6-7 6 15,7 1 4-15,0-6-4 16,-7-3 8-16,7 0 1 16,3 0 0-16,11 0 14 0,0-3-12 15,10-12 0-15,-7 2-2 16,-4 3 6-16,-6 2-6 16,3 8 0-16,-10 0-5 15,0 0 2-15,0 0-65 16,-7 13-57-16,7 5-77 15,0 0-122-15</inkml:trace>
  <inkml:trace contextRef="#ctx0" brushRef="#br0" timeOffset="1796">2162 179 586 0,'0'0'206'0,"0"0"-93"16,0 0 63-16,0 0-30 16,0 0-60-16,0 0-18 15,31-106-19-15,-31 106-47 16,7 0-2-16,-7 16-9 16,0 25 6-16,0 10-5 15,0 7 15-15,-24 4-7 16,4 1 2-16,-4 0 6 15,3 0-3-15,7-4-5 16,-10-1-8-16,3-3 0 0,-10-11-75 16,11-5-37-16,-4-7-58 15,10-14-114-15,7 3-375 16</inkml:trace>
  <inkml:trace contextRef="#ctx0" brushRef="#br0" timeOffset="2599">2451 499 487 0,'0'0'263'0,"0"0"-88"16,0 0-32-16,0 0-15 0,45-164-8 15,-45 154-44-15,0 6-29 16,0 4-10-16,0 0-37 15,0 0 3-15,0 0-9 16,0 29-10-16,0 11 16 16,0 11 0-16,-21 7 10 15,4 0-8-15,-3-8-2 16,13-4 0-16,-11-6-4 16,12-17 4-16,6-8-5 15,0-10 1-15,0-5-1 16,0 0 5-16,0 0 5 15,0 0 2-15,13-20 1 16,5-6-6-16,9-5-2 16,-3 2 0-16,4 4 2 0,-4 1-2 15,-11 10 0-15,5 9-2 16,-5 2-2-16,1 3-5 16,0 0 6-16,10 8-1 15,-3 16-22-15,-11-2 1 16,4 1-22-16,-7-3-14 15,-1-8 33-15,-6-4-16 16,0-6 12-16,0-2 25 16,7 0 7-16,-7 0 4 15,17 0 2-15,-17-19-3 16,7-4 8-16,0 0-5 16,7 1 27-16,3-2-5 15,-10 6-12-15,0 5 19 0,-7 8-30 16,0 2-1-16,7 3 1 15,-7 0-5-15,14 0-8 16,3 3-2-16,-10 15 7 16,13 6-4-16,-13 2 5 15,10 0-5-15,-3 5 7 16,10 1-10-16,-3-4 10 16,-14-3 0-16,6-7 4 15,-2-4-9-15,-4-8 5 16,-7-6 0-16,0 0 3 15,0 0 2-15,0 0 6 16,0-6 16-16,-7-20-27 0,7-2 22 16,-11-7-17-16,11 1-4 15,0 0 11-15,18-3-9 16,26 0-4-16,8 8 1 16,6 6-12-16,1 11-9 15,-8 12-66-15,-20 0-127 16,-7 0-114-16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2:50.2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0 397 582 0,'0'0'256'0,"0"0"-67"15,0 0-8-15,0 0-22 16,0 0-62-16,0 0-37 16,0-113 3-16,0 113-44 15,0 0 12-15,0 0-8 16,0 0-22-16,0 0 3 0,0 0-4 15,0 0-12-15,0 26 7 16,7 13 2-16,0 7 3 16,0 2 0-16,0 1-8 15,-1-4-4-15,5 1-76 16,3-5-78-16,-8-5-39 16,-6-9-182-16</inkml:trace>
  <inkml:trace contextRef="#ctx0" brushRef="#br0" timeOffset="309">237 547 526 0,'0'0'203'0,"0"0"-24"16,0 0-37-16,0 0-54 16,0 0-9-16,0 0-34 15,0-63-33-15,0 63-5 16,0 0-7-16,0 0-6 15,0 14 5-15,-10 11 1 16,10 7 3-16,0-4-3 16,0-2 0-16,0-1-3 15,10-7 9-15,11-7-6 16,3-5 0-16,-3-6 7 0,-1 0 9 16,11 0 9-1,-7-9 26-15,-3-11 15 0,-7-8-35 16,-7-1 3-16,3-6-1 15,-10 5-27-15,0-2 10 16,0 6-16-16,-17 9-9 16,-4 5 7-16,-10 12-36 15,-7 0-1-15,4 4-66 16,-11 27-118-16,21 1-162 16</inkml:trace>
  <inkml:trace contextRef="#ctx0" brushRef="#br0" timeOffset="781">674 192 678 0,'0'0'240'16,"0"0"-53"-16,0 0-15 15,0 0-60-15,0 0-45 16,0 0-33-16,0-89-33 15,0 89 3-15,0 8-4 16,7 35-12-16,13 17 8 16,-9 18 8-16,9 5-3 15,-13-3-1-15,17-5 7 16,-17-10-7-16,7-15 0 16,0-8-6-16,3-17-23 0,-10-14-100 15,-7-8-16-15,0-3-13 16,0 0 96-16,0-25-53 15,0-10 25-15,-7-2 47 16,-10-6 31-16,10 5-17 16,-7 5 29-16,7-2 37 15,7 14 45-15,0-7 8 16,0 8-29-16,0 1-12 16,0-4 21-16,28 3-52 15,10-3 27-15,6 3-28 16,1 3-11-16,-7 8 1 15,-18 4-7-15,-2 5 1 16,-11 0-7-16,-7 0-9 16,0 2-20-16,0 21-52 0,0 5-69 15,-38 2-105-15,7-5-146 16</inkml:trace>
  <inkml:trace contextRef="#ctx0" brushRef="#br0" timeOffset="1426">842 452 91 0,'0'0'122'15,"0"0"-34"-15,0 0 48 16,0 0-35-16,0 0-1 16,0 0-38-16,166 96-21 15,-115-75-1-15,-13-1-25 16,-4-3-15-16,4-5 18 0,-7-6-18 16,-10-6 8-1,-4 0-1-15,-10 0-5 0,0 0 15 16,0-6-9-16,-7-14-3 15,0-6 32-15,0-3-15 16,0 4 42-16,0 1-5 16,0 4-18-16,0 6 8 15,0 3-9-15,0 5-19 16,0 6 21-16,0 0-36 16,0 0-5-16,0 0-1 15,0 0-23-15,0 16 13 16,0 5 6-16,0 8 4 15,0-1 1-15,0-2 5 16,6-3-6-16,1-6 0 0,-7-2 3 16,0-13 0-16,0 2-3 15,0-4 0-15,11 0 16 16,2 0-10-16,1-12 12 16,10-14-6-16,-3 1-10 15,-7 5 25-15,3 2-16 16,-10 4-8-16,-7 8 8 15,6 6-11-15,-6 0 0 16,7 0-9-16,0 0-12 16,10 20 16-16,-10 5 3 15,0-4 2-15,0 2-7 16,0-6-8-16,0-8-13 16,-7 0 9-16,10-9-1 0,-3 0 20 15,0 0 0 1,7 0 0-16,3-12 11 0,3-8-7 15,1 2 4-15,-4 4 11 16,4-1-19-16,-4 8 11 16,-3 3-11-16,6 4-12 15,-2 0 8-15,-11 6-112 16,-1 20-132-16,-6 3-200 16</inkml:trace>
  <inkml:trace contextRef="#ctx0" brushRef="#br0" timeOffset="1697">1867 213 549 0,'0'0'251'0,"0"0"-121"16,0-159 51-16,0 131-51 15,14 11-52-15,-7 8-13 16,0 9-53-16,3 0-12 15,-3 26-4-15,7 31-3 16,-14 17 6-16,0 15 1 16,0 5 0-16,0 1-1 15,-14 0 9-15,-17-10-8 16,-7 1 0-16,4-1-13 16,-4-5-67-16,7-14-89 15,10-15-68-15,21-18-124 0</inkml:trace>
  <inkml:trace contextRef="#ctx0" brushRef="#br0" timeOffset="2238">2208 652 472 0,'0'0'202'15,"0"0"-43"-15,0 0-31 16,0 0 9-16,0 0-36 15,-38-146-43-15,38 146-11 16,0 0-47-16,0 0 9 0,0 0-18 16,0 0 0-16,0 3 9 15,0 23-6-15,0 8 13 16,0 3-10-16,0 6 4 16,0 6-1-16,0-1 2 15,7-2-1-15,3-9-1 16,-10-9 0-16,7-10 8 15,-7-7-9-15,0-8 1 16,0-1 0-16,0-2 12 16,0 0-3-16,0 0 53 15,0 0 12-15,0 0-31 16,0-16-5-16,0-4-34 16,0 0-2-16,7 0 4 0,-7-1 5 15,13 2-11-15,-6-1 0 16,0 0 7-16,10 0-13 15,-3 6 6-15,10 0-2 16,-3 5-4-16,-7 6-2 16,3 3-3-16,-4 0-5 15,8 6-19-15,3 20 27 16,-10 11-11-16,3 3-5 16,-10 3 8-16,-7-7-22 15,7-1-4-15,0-7-20 16,0-5-40-16,0-9-15 15,-1-8-5-15,-6-3-61 0,0-3-83 16</inkml:trace>
  <inkml:trace contextRef="#ctx0" brushRef="#br0" timeOffset="2616">2562 815 313 0,'0'0'255'16,"0"0"-96"-16,0 0 0 15,0 0-35-15,0 0-12 16,0 0-45-16,10-128-11 16,-3 128-45-16,13 0-11 15,5 0-10-15,2 2 7 16,4 21 3-16,-10 6-8 0,10 0 8 16,-7-1 0-1,-11 1 0-15,-6-7 2 0,0-5-10 16,-7-2 4-16,0-7 4 15,0-6 0-15,0 2 7 16,0-4-5-16,0 0 6 16,0 0 2-16,0 0 38 15,0-20-28-15,0-8-8 16,0-4-2-16,0-5-3 16,0 0-2-16,24 3-5 15,21-7 3-15,6 4-10 16,15 3 7-16,-8 8-12 0,4 12-48 15,-27 6-96 1,-29 8-222-16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0:37.9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77 109 545 0,'0'0'118'0,"0"0"28"0,0 0-26 15,0 0-28-15,0 0-27 16,0 0-38-16,-38-106 4 15,32 103-27-15,-1 3 3 16,0 0-14-16,7 0 4 16,-10 18 3-16,3 13-6 15,7 3 13-15,0 1-9 16,0-13 2-16,0-1-24 16,0-13 20-16,0-2-8 15,7-6 6-15,3 0 6 16,4 0 4-16,-8-14 9 15,-6-12-10-15,7 0 2 0,0-3 0 16,-7 9-5-16,0 6-6 16,0 9 6-16,0 5-102 15,-14 0-98-15,1 5-48 16,-11 27-188-16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2:56.9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43 566 0,'0'0'245'16,"0"0"-109"-16,0 0 17 16,0 0-37-16,0 0-47 0,0 0-18 15,0-43-49-15,0 43-2 16,0 0 0-16,0 5-15 16,0 19 15-16,0 7 0 15,0 1 0-15,0-1-3 16,6 3 10-16,15-2-7 15,10-3 0-15,0-7-21 16,-4-2 19-16,4-8-9 16,-10-7 11-16,10-1-11 15,-17-4 23-15,3 0-11 16,-3 0 8-16,-14-21-2 16,0-1 8-16,0-11 2 0,0 3 6 15,0-2 5-15,0 1-21 16,0 7-7-16,-14 8 0 15,-10 2-30-15,3 8 22 16,-3 6-88-16,4 0-84 16,13 0 10-16,-4 20-144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2:55.7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 0 24 0,'0'0'26'0,"0"0"-26"15,0 0-50-15</inkml:trace>
  <inkml:trace contextRef="#ctx0" brushRef="#br0" timeOffset="357">0 184 511 0,'0'0'302'0,"0"0"-86"15,0 0-31-15,0 0-59 16,0 0-16-16,0 0-53 16,28-60-7-16,-28 57-2 15,6 0-36-15,-6 3 20 16,0 0-14-16,0 0-17 0,0 0 11 16,0 0-10-16,0 0-2 15,0 0 0-15,0 0-6 16,0 23 0-16,7 10 4 15,-7 8 2-15,0 8 3 16,0 0-3-16,0-4 0 16,0 1-1-16,0-4-7 15,0-4 3-15,0-6-62 16,0-3-45-16,0-7-33 16,-7-5-157-16,7-2-148 15</inkml:trace>
  <inkml:trace contextRef="#ctx0" brushRef="#br0" timeOffset="774">258 300 511 0,'0'0'238'0,"0"0"-74"15,0 0-27-15,0 0-17 16,0 0-47-16,0 0-34 15,0-37 1-15,0 37-40 16,0 0 0-16,0 0 0 16,0 11-11-16,0 15 11 15,0 6 0-15,0-1 2 0,0 7-3 16,0-5 1-16,0-1 0 16,14-7-1-16,3-10 0 15,10-6 1-15,-3-9 1 16,-3 0 5-16,3 0 14 15,-3-6-20-15,10-20 13 16,-11 1 16-16,-13-7-2 16,10-3 32-16,-10 1-31 15,-7-3-23-15,0 3 14 16,0 5-19-16,0 9 0 0,0 9-4 16,-24 8-26-1,10 3 26-15,-16 0-57 0,-15 12-63 16,10 19-57-16,-2 9-205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2:58.0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 71 489 0,'0'0'283'0,"0"0"-130"16,0 0 1-16,0 0-23 16,0 0-47-16,0 0-20 15,-17-71-58-15,17 71-6 16,0 8-1-16,0 29-2 15,0 15 3-15,0 8 0 16,0 3 0-16,10 0 0 16,-10-3 6-16,0-3-6 15,7-6 0-15,-7-5 8 16,0-14-9-16,0-13 1 16,0-6 0-16,0-8 6 15,0-3 0-15,0-2 3 0,0 0 12 16,0 0-18-16,0-28 21 15,0-6-24-15,7-3 3 16,7-4-4-16,-7 1 4 16,17 3-3-16,-3 9 0 15,-4 11 0-15,3 5-13 16,11 12 13-16,-3 0-11 16,3 0 7-16,0 17-20 15,-11 12 6-15,-6 0-2 16,-14 2-31-16,0 1 3 15,0-7-22-15,-7-2-15 16,-13-6 61-16,-11-6-18 16,17-5 33-16,0-6 6 0,14 0 6 15,-10 0 10-15,10 0 4 16,0 0 10-16,0 0 8 16,0 0-23-16,0 0-2 15,0 0-10-15,10-6 6 16,18 1-1-16,-4-1-5 15,3 0 0-15,11 0 1 16,7-2 7-16,-7 0-8 16,-1-4 14-16,-9-2-7 15,3 3 36-15,-17-3-8 16,10-4-2-16,-11 4 20 16,-13-1-27-16,7 1 17 0,-7 6 4 15,0 2-30-15,0 0 19 16,0 6-29-16,0 0-6 15,0 0-2-15,0 0-12 16,0 0 10-16,0 0 1 16,0 14 2-16,0 6-2 15,0 3 2-15,14-3 0 16,-7-2-7-16,10-4 5 16,-3-3 1-16,0-2-1 15,3-9-10-15,3 0 7 16,-2 0 5-16,9-11 0 15,4-16 4-15,-10-3 3 16,3 1-7-16,-4 5 0 16,-13 8 9-16,0 7-10 15,3 6 1-15,-10 3-2 0,0 0-4 16,14 0-17-16,0 26 23 16,10 0-6-16,-10-1 12 15,6-1-13-15,-2-5 7 16,-5-5-18-16,-6-8 17 15,0-3-19-15,10-3 20 16,-3 0 2-16,0-17 5 16,3-8 4-16,4-5-10 15,3 7-1-15,-4 3 14 16,-6 6-7-16,10 8-7 16,4 6 0-16,16 0-12 15,-6 0 5-15,7 24 7 0,-14 4-91 16,-17 3-201-16,-14 4-325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4:55.5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75 685 0,'0'0'373'0,"0"0"-168"15,0 0-22-15,0 0-47 16,0 0-53-16,0 0-42 16,0-26 14-16,0 26-41 15,0 0-5-15,0 6 2 16,0 23-2-16,0 5-6 16,0 11-3-16,0 4 9 0,0-1-10 15,0 7 1 1,0 2-5-16,0-3 1 0,0-3-83 15,0-8-64-15,0-11-154 16,0-9-236-16</inkml:trace>
  <inkml:trace contextRef="#ctx0" brushRef="#br0" timeOffset="380">165 272 430 0,'0'0'469'15,"0"0"-373"-15,0 0 58 0,0 0-35 16,0 0-5 0,0 0-36-16,0-109-37 0,0 109-40 15,0 0-1-15,0 12-10 16,0 16 9-16,0 9 2 16,7 3-3-16,0 6 2 15,17-3 0-15,-3-3 1 16,16-8 8-16,1-12-4 15,-3-12-5-15,-4-8 2 16,13 0 19-16,-13-12-19 16,4-22 20-16,-4-11 37 15,0-7-23-15,-4-8 13 16,-20 3-29-16,-7 3-9 0,0 7 8 16,0 14-19-1,-34 13-4-15,-4 6 1 16,-7 14-20-16,7 0 22 0,0 0-28 15,11 31-67-15,10 5-35 16,10 11-141-16,7 1-99 16</inkml:trace>
  <inkml:trace contextRef="#ctx0" brushRef="#br0" timeOffset="755">891 244 712 0,'0'0'282'16,"0"0"-130"-16,0 0 0 0,0 0-47 16,0 0-56-16,0 0-8 15,-83-64-41-15,76 73 2 16,-6 22-13-16,6 12 18 16,0 6-7-16,7 2 0 15,0-2 4-15,7-4-8 16,37-7 4-16,-16-15 0 15,10-11 0-15,-14-12 6 16,-4 0-1-16,1-4 5 16,-4-21-9-16,-10-7 36 15,0-5 9-15,-7-3-14 16,0-4 16-16,0 5-47 16,-7 2 5-16,-24 9-6 15,-3 7-18-15,-11 10 15 0,7 8-47 16,7 3-63-16,11 0-93 15,20 11-140-15,0 3-300 16</inkml:trace>
  <inkml:trace contextRef="#ctx0" brushRef="#br0" timeOffset="1752">1231 94 860 0,'0'0'242'15,"0"0"-59"-15,0 0-3 0,0 0-49 16,0 0-70 0,0 0-3-16,0-94-58 0,0 106-10 15,0 31 5-15,0 10 9 16,0 14-4-16,0 4 0 16,7 5 4-16,3 6 2 15,-10-9-6-15,14-12 0 16,-7-16-2-16,-7-19 9 15,0-18-7-15,0-8 0 16,7 0 4-16,-7 0 16 16,0-16-10-16,0-16-6 15,0-14 2-15,0-10 1 16,0-5-7-16,0-4 0 16,0 13 3-16,7 9-11 15,17 17 2-15,-4 11 2 0,-13 15 1 16,17 0-26-16,7 0 7 15,-3 18 1-15,-14 5-8 16,10 3 22-16,-18-1-21 16,-6 4 1-16,0 0 7 15,0-4-23-15,-30 4 40 16,2-6 1-16,-3-6-4 16,10 1 0-16,4-13-3 15,10 4 9-15,7-7-6 16,0-2-3-16,0 0 9 15,0 0 0-15,7 0 0 16,31 0-2-16,21 0 4 0,9-8 3 16,-2-12 7-16,2-3-10 15,-9-3 32-15,-8 6-1 16,-20-3-13-16,-3 1 27 16,-11 7-34-16,-3 4 9 15,-14 5 17-15,0 4-24 16,0-1 11-16,0 3-26 15,0 0-9-15,0 0 6 16,0 3-26-16,0 22 29 16,0 12-4-16,0 6 9 15,0 0-2-15,14-3-3 16,10-9 3-16,3-11-3 16,-3-8 2-16,4-10-2 0,3-2 8 15,0 0-2 1,-4 0 1-16,4-22-7 0,-3-4 3 15,9-5 3-15,-6-3-3 16,7 2-3-16,-17 9 0 16,-7 9 4-16,-4 11-2 15,-10 3-2-15,0 0-11 16,7 3 8-16,0 20-17 16,-1 8 20-16,8-6-4 15,-3 1 10-15,2-8-9 16,1-10 3-16,-14-5 0 15,14-3-2-15,-4 0 10 16,4 0-8-16,7-15 4 16,3-7 5-16,3-6-6 0,4 0-3 15,0 7 0 1,-10 7-3-16,-4 8 4 0,3 6-1 16,-6 0 0-16,10 8-6 15,4 18-2-15,-4 3 8 16,3 2-6-16,4 0 5 15,-7 4-67-15,4-4-26 16,-21 3-139-16,-7-2-245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3:44.5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134 425 343 0,'0'0'216'0,"0"0"-87"0,0 0 33 15,0 0-25-15,0 0-53 16,-76-159 56-16,63 137-46 16,-1 2-28-16,4 3 18 15,10 5-52-15,-7 6 24 16,7 4-19-16,0 2-33 16,0 0 15-16,0 0-19 15,0 0 0-15,0 0-3 16,0 22 3-16,0 21 0 15,0 14 0-15,0 12 5 16,0 5-17-16,0-4 12 16,-7-3-22-16,0-7-15 0,7-13-96 15,0-8-16-15,0-14-66 16,0-12-69-16,7-13-37 16</inkml:trace>
  <inkml:trace contextRef="#ctx0" brushRef="#br0" timeOffset="343">327 410 562 0,'0'0'133'0,"0"0"-16"16,0 0-11-16,0 0 3 0,0 0-71 16,0 0-35-1,0-41-3-15,0 76 1 0,0 8-1 16,0 8 0-16,0-5 7 15,13-6-16-15,-6-9 9 16,17-8-2-16,-3-12-8 16,10-5 20-16,-4-6-6 15,-3 0 8-15,7-14-10 16,-3-14 29-16,-4-13-13 16,-3-5 19-16,-15-12 22 15,1 8-30-15,-7 1 7 16,0 9-36-16,-27 15-12 15,-18 7-2-15,-6 14 6 16,13 4-13-16,7 0-10 0,10 25-89 16,21 11-39-16,0-1-138 15</inkml:trace>
  <inkml:trace contextRef="#ctx0" brushRef="#br0" timeOffset="1229">815 161 644 0,'0'0'185'0,"0"0"-75"15,0 0-5-15,0 0 5 16,0 0-83-16,0 0-19 16,-83 8 0-16,63 49 4 0,6 12-4 15,-10 11-8-15,3 6 9 16,4-3-6-16,10-12-3 15,0-14 0-15,7-19-2 16,-7-18 18-16,0-8-16 16,7-7 0-16,0-5 5 15,-6 0 6-15,6-12-9 16,0-19-2-16,0-9 0 16,0-9-16-16,13-11 16 15,32 1 0-15,0-2 5 16,-7 12-10-16,-4 18 5 15,-17 13 0-15,-3 14-2 0,-7 4 7 16,7 0-12 0,3 14 5-16,-10 29-6 0,-7 8-8 15,0 4 13-15,0-1-1 16,0-15 3-16,-24-10-18 16,17-9 14-16,7-11-5 15,0-7-13-15,0-2 17 16,0 0-11-16,0 0 17 15,0 0-7-15,24-26 15 16,20-8-1-16,8-9-7 16,6-5 0-16,-13 2 2 15,-7 6-1-15,-11 12-1 16,-9 10 1-16,-11 16 17 16,-7 2-10-16,0 0-8 15,0 0-15-15,0 11 5 0,0 29 4 16,0 12 6-16,0-1 0 15,0-8 15-15,0-9-17 16,0-8 2-16,0-12 0 16,0-2-18-16,0-12 17 15,6 0-5-15,8 0 0 16,17-4 6-16,-10-18 11 16,3-1-11-16,-10 0 2 15,-1 0-9-15,5 9 8 16,-5 2-1-16,-6 8 0 15,-7 0 11-15,0 4-17 16,7 0 6-16,3 0-3 0,4 12-21 16,-7 8 22-16,7-3 2 15,-14-3-1-15,7-2-14 16,-7-7 2-16,10-2-30 16,-10-3 7-16,14 0 24 15,-1-6 17-15,18-25-5 16,14-7 0-16,0-1 17 15,-7 7-20-15,-4 12 3 16,-10 11 0-16,-10 9-18 16,0 0-66-16,-4 24-45 15,-3 7-10-15,0 6-193 16</inkml:trace>
  <inkml:trace contextRef="#ctx0" brushRef="#br0" timeOffset="2048">1943 435 519 0,'0'0'212'16,"0"0"-57"-16,0 0-8 15,0 0-60-15,0 0-21 16,0 0-50-16,-52-35-15 16,21 87 22-16,10 10-18 15,11 13-3-15,10 7 22 16,0-11-16-16,0-9 9 15,0-9-17-15,0-11 1 0,0-14 0 16,0-17 5-16,0-5-6 16,0-6 6-16,0 0 3 15,0 0 40-15,0-29 44 16,0-16-91-16,0-18 10 16,10-12-5-16,-3-8-7 15,0-5 0-15,7-5 13 16,-7 9-17-16,10 12 4 15,-10 20 0-15,7 21-15 16,-7 17 6-16,17 14-5 16,13 0-13-16,-2 0-29 15,9 20 47-15,-6 9-7 16,-7 5-16-16,-17 3 24 16,-7 3-23-16,-7-3 14 15,0 1 1-15,-45-1-44 0,0-2 46 16,-6-7-34-16,23-14 24 15,11-3 14-15,17-11-45 16,0 0 7-16,7 0 22 16,31 0 26-16,20-23 5 15,11-17-5-15,-4-11 0 16,4-6 3-16,-10-4 4 16,-8 2-7-16,-13 1 34 15,-10 4-15-15,-11 7 54 16,-17 8-14-16,0 5-14 15,0 11 35-15,0 6-58 16,-7 5 16-16,-3 12-30 0,-4 0 9 16,7 0-34-16,-17 6 7 15,3 35 10-15,-3 10-5 16,-3 6 13-16,13 3-8 16,-3 0 0-16,17-6 11 15,0-5-16-15,0-15 5 16,0-8 0-16,0-12-12 15,0-8 9-15,17-6 3 16,4 0 0-16,-1 0 15 16,18 0-5-16,14-11-10 15,-8-4 0-15,8 1-8 16,-1 8 13-16,-6 6-5 16,0 0 0-16,-7 0-21 0,-7 26 18 15,-11 9-41 1,-13-1-133-16,-7-1-48 0,0-6-367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3:51.3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10 220 437 0,'0'0'118'0,"0"0"-9"16,0 0-19-16,0 0-20 0,0 0 6 15,0 0-70-15,72-72 15 16,-58 69-19-16,3 3 17 15,4 0-29-15,3 0 10 16,-3 17 0-16,-4 12-13 16,-17 3 7-16,0 4 6 15,0 5 0-15,-31-7-10 16,-7-3 9-16,-7-7 1 16,18-8 0-16,10-4 7 15,3-1 0-15,0 1-7 16,14 2 0-16,-10-2 13 15,10-1-21-15,0-6 8 16,0 1 0-16,10-6-5 0,24 0 20 16,28-2-11-16,4-18-4 15,9-1-21-15,-2 4-18 16,2 0-96-16,-16 3-93 16</inkml:trace>
  <inkml:trace contextRef="#ctx0" brushRef="#br0" timeOffset="382">632 259 210 0,'0'0'64'15,"0"0"-57"-15,0 0-5 16,0 0 47-16,0 0 45 15,0 0-58-15,-61 110 0 16,54-80-21-16,7-1 10 16,0-3-10-16,0 0-9 15,7-9 4-15,10-6-10 16,-4-3 0-16,1-8 24 16,10 0-16-16,-3 0 61 15,10-2-21-15,0-24-17 16,-17-2 39-16,6-7-41 15,-20-1 5-15,0-2 22 16,0 1-54-16,0 6 20 0,0 7-22 16,-20 14-13-16,-11 5 9 15,3 5-62-15,-17 0-40 16,1 21-8-16,6 2-234 16</inkml:trace>
  <inkml:trace contextRef="#ctx0" brushRef="#br0" timeOffset="674">1045 0 400 0,'0'0'132'16,"0"0"-21"-16,0 0-21 15,0 0-74-15,0 0-16 16,0 0-1-16,10 114 1 16,-10-46 10-16,0 2-7 15,-10-2-3-15,-4-3 11 16,7-5 1-16,7-5-12 16,-7-11 0-16,7-8 8 15,-17-10-22-15,10-12-61 16,1-6-219-16</inkml:trace>
  <inkml:trace contextRef="#ctx0" brushRef="#br0" timeOffset="852">966 448 67 0,'0'0'169'16,"0"0"-34"-16,0 0-20 15,0 0-66-15,0 0-29 16,0 0 5-16,296-165-20 15,-207 134 3-15,-6 2-8 16,-18 11 6-16,-27 10-10 16,-25 5 4-16,-13 3-25 15,0 0-138-15</inkml:trace>
  <inkml:trace contextRef="#ctx0" brushRef="#br0" timeOffset="1500">1090 434 91 0,'0'0'56'0,"0"0"5"16,0 0 17-16,0 0-6 16,0 0-23-16,0 0-42 15,120 110-4-15,-120-103 12 16,7-1-7-16,-7-6 0 15,7 0-1-15,-7 0 3 16,7 0 31-16,10-3-28 0,-3-7-1 16,-1-5 44-16,-6 2-40 15,4 2 27-15,-5 3 7 16,-6 2-22-16,0 1 39 16,0 5-44-16,0 0 16 15,0 0-29-15,7 0-4 16,0 0-12-16,-7 0-1 15,7 8 5-15,0 18-13 16,-7-2 15-16,17-3 0 16,-10 2 0-16,0-9 15 0,7-1-14 15,-14-8-1 1,7-5 0-16,3 0-4 16,10 0 4-16,-6 0 0 0,10-18 2 15,-10 4 8 1,-7 0-7-16,10 0-3 0,-10-1 0 15,0 7-1-15,-7 2 1 16,7 4 0-16,-7 2-1 16,0 0-9-16,0 0 8 15,7 0-29-15,-1 10 29 16,-6 8-11-16,11-7-9 16,-4-5-7-16,-7 0-14 15,7-6 1-15,-1 0 42 16,8 0 0-16,3 0 2 15,11-12 1-15,3-11-1 0,0 7-2 16,-11-2 0-16,-6 7-10 16,-7 8 6-16,10 3-34 15,-17 0-47-15,0 11 39 16,0 12-120-16,0-3-139 16</inkml:trace>
  <inkml:trace contextRef="#ctx0" brushRef="#br0" timeOffset="2003">1826 466 244 0,'0'0'225'0,"0"0"-141"0,0 0 27 15,0 0-63-15,0 0-48 16,0 0-1-16,0 57 1 15,-7-15 3-15,-4 10 0 16,4-4 10-16,1-4-9 16,6-5-4-16,0-7 3 15,-7-6 0-15,7-9-3 16,0-9 0-16,0-8 4 16,0 0 5-16,0 0 22 15,-7 0 69-15,7-25-73 16,0-7-1-16,0-2-21 15,0-3-1-15,0-7-3 16,0 0 12-16,0-6-1 0,14 8-12 16,-1 5 0-1,5 8 0-15,-12 14 2 0,-6 7-2 16,0 8 0-16,7 0-13 16,0 0 10-16,10 0-40 15,11 0 12-15,-4 20 19 16,-3-2-16-16,-8 1 4 15,4 1 14-15,-10 3-23 16,-7-3 24-16,0 3-15 16,0-3-10-16,-13 0 11 15,-18-6-95-15,7 1 40 16,-4-2 6-16,14-1-81 16,4-3-45-16</inkml:trace>
  <inkml:trace contextRef="#ctx0" brushRef="#br0" timeOffset="2504">1853 665 118 0,'0'0'77'0,"0"0"-44"15,0 0 21-15,0 0 16 16,0 0-22-16,0 0 21 16,193-77-12-16,-138 46-11 15,-4-3 42-15,-16-7-36 16,2-1 20-16,-13 1-1 15,-3 7-46-15,-14 3 45 0,-7-1-26 16,0 7-12-16,0 2 11 16,-7 6-39-16,-14 6-1 15,4 11-3-15,-3 0-22 16,-4 0 19-16,3 17 3 16,-3 23 0-16,3 8-6 15,1 6 12-15,2 1-6 16,18-7 0-16,0-7 13 15,0-10-17-15,0-5 4 16,0-12 0-16,0-6-9 16,18-4 11-16,2-4-2 15,11 0 0-15,-3 0 13 0,9 0-10 16,8-10-3 0,0-4 0-16,6-6-13 15,1 6 3-15,-7-1 10 0,-14 10-6 16,-4 5-2-16,-10 0-2 15,-3 10-4-15,17 14 1 16,-10 8-2-16,-1-4 16 16,11-2-1-16,7-9 0 15,0-11-46-15,20-6 21 16,8 0-45-16,9-31-48 16,8-13-167-16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4:44.0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0 241 617 0,'0'0'199'16,"0"0"-93"-16,0 0 17 15,0 0-56-15,0 0-47 16,0 0-19-16,0 0 10 15,17 99-11-15,-3-47 2 16,0-1 7-16,-1 0 0 16,11-4-9-16,-3-7 1 0,3-7-3 15,-10-6 5-15,10-7-3 16,-17-9 0-16,0-8-3 16,0-3 3-16,-1 0 4 15,12-3 3-15,-5-23 56 16,1-11-23-16,0 0 23 15,-4 0-11-15,4 1-49 16,-7 12 23-16,-7 7-20 16,0 5-6-16,0 9 10 15,0 3-5-15,0 0-10 16,7 0 5-16,0 0-35 16,17 28 33-16,13 13-5 15,-9-1-9-15,3 0 14 0,0-6-12 16,-4-8 12-1,-3-9 1-15,-3-8-5 0,-14-9 2 16,17 0 5-16,-10-6-1 16,0-32 18-16,10-10-12 15,-11-9-2-15,1-1 20 16,-4-1-19-16,-10 13 20 16,0 9-25-16,0 20 0 15,0 8-5-15,0 9 5 16,0 0-17-16,0 6-25 15,0 25-51-15,0 3-67 16,0 4-162-16</inkml:trace>
  <inkml:trace contextRef="#ctx0" brushRef="#br0" timeOffset="910">787 220 392 0,'0'0'235'15,"0"0"-70"-15,0 0 2 16,0 0-35-16,0 0-15 16,0 0-69-16,-31-89-15 15,31 89-33-15,0 23-5 16,0 21-2-16,0 13 7 16,7 12 0-16,10-4-2 0,-3 4 8 15,7-3-6-15,-4-9 0 16,-3-8 6-16,-1-18-7 15,5-11 1-15,-11-12 0 16,-1-8-13-16,-6 0 29 16,14-6-13-16,-7-28 4 15,17-14 1-15,-10-1 4 16,10 6-12-16,-10 9 0 16,-7 17 1-16,-7 11 1 15,6 6-2-15,1 0 0 16,11 6-24-16,9 16 18 15,4 10 6-15,0-2 0 16,10 0-8-16,-3-4 8 16,0-10 0-16,-7-4 0 0,-4-8-12 15,-10-4 7-15,-3 0-1 16,0-10 6-16,-7-22 7 16,3-7 0-16,-10-10-7 15,0-2 15-15,0 2-12 16,0 9 34-16,-17 6-21 15,-4 14 0-15,4 6 17 16,-3 11-33-16,13 3-3 16,0 0-4-16,-10 20-10 15,17 23 16-15,0 14 1 16,0 5 0-16,0-4-2 16,44-9 4-16,1-9-2 15,7-12 0-15,-15-11-16 0,8-11 15 16,-7-6-20-16,0 0 21 15,-11-14 2-15,-3-15 5 16,-3-1-5-16,-7-5 6 16,-4-2 1-16,-3 2 5 15,0 12-9-15,-7 9 2 16,0 11 22-16,0 3-28 16,0 0-2-16,7 0-8 15,6 20-9-15,5 10 16 16,-5 0 2-16,8 2 0 15,-4-7-8-15,-10-5 3 16,7-8-3-16,-7-4-2 0,3-8-25 16,4 0 30-1,-1 0-14-15,1-17 19 0,3-11 9 16,4-6 2-16,3 2-7 16,-10 6 8-16,0 8-8 15,-4 11 16-15,-3 7-20 16,0 0-13-16,6 0 13 15,11 25-25-15,4 7 25 16,-4 4-2-16,-3-5-38 16,17-5-89-16,-1-8-123 15,15-12-120-15</inkml:trace>
  <inkml:trace contextRef="#ctx0" brushRef="#br0" timeOffset="2453">2669 146 601 0,'0'0'203'0,"0"0"-60"15,0 0 78-15,0 0-59 16,0 0-67-16,-124-146-22 16,124 146-48-16,0 0-12 15,0 11-13-15,0 44-12 16,7 28-3-16,7 31 22 15,0 23-7-15,-14 18 0 16,0 7 8-16,0 8-11 16,0-11 3-16,0-9 0 0,17-28-3 15,-3-30-3-15,6-35-16 16,4-32-31-16,-10-19 0 16,10-6 35-16,-3 0 11 15,10-43 7-15,7-19 7 16,-4-22 0-16,-3-15-7 15,-17-7 0-15,-14 5 3 16,0 11 2-16,-59 6-5 16,-6 18-4-16,-11 12-6 15,4 9 3-15,3 13 3 16,11 6 4-16,13 8 0 16,14 5 0-16,10 5 4 0,21 2 1 15,0 2-9 1,0 2 4-16,0-1-15 15,52-7 15-15,13 0 0 0,32-5 7 16,-8-3-7-16,0-1 0 16,-6-1 3-16,-11 3 6 15,-10 1-9-15,-17 1 6 16,-11 3 0-16,-10 7 8 16,-17-1-4-16,0 6-8 15,-7 0 10-15,0 0-7 16,0 0-5-16,0 0 0 15,0 0 4-15,0 0-13 16,0 0 5-16,-7 0 4 0,-14 0-1 16,-9 0 1-1,-1 6 0-15,3 11-1 0,4 6 8 16,3 2-10-16,-3 4 3 16,24 3-5-16,0-4-7 15,0-5 1-15,0-7 3 16,24-6 6-16,4-10-11 15,3 0 5-15,0 0 12 16,-4-6-4-16,-10-14 10 16,-3-3 0-16,-14 0-7 15,7 1 17-15,-7 2-19 16,0 2 44-16,0 10-31 0,0 2-5 16,0 6-6-1,0 0-3-15,0 0 0 16,0 0 0-16,0 19-5 0,0 16 0 15,0 1 5-15,0 5 0 16,7-6-4-16,17-7 9 16,4-7-5-16,2-13 0 15,8-8-9-15,-3 0 7 16,9-20 3-16,-6-17-1 16,0-6 13-16,-24-3-4 15,3 3-8-15,-17 3 16 16,0 3-9-16,0 9 9 15,0 10-9-15,-10 13-3 16,10 5-7-16,0 0 2 16,0 0-1-16,0 31-15 15,0 18 15-15,17 7-5 0,10 7 6 16,11-6 0-16,0-4-12 16,7-8-5-16,-18-12 1 15,4-15 7-15,-24-6-20 16,-7-9 28-16,0-3-21 15,0 0 2-15,-27 0 11 16,-11 0-2-16,-14-3 11 16,21-2 0-16,11 1-4 15,9 4-8-15,11 0 12 16,0 0-30-16,0 0 1 16,0 0-35-16,17 0 29 0,11-6 20 15,3-13 14-15,14-13-1 16,6-8 4-16,1-9 2 15,-1-4 38-15,-13-5-2 16,-7-2 26-16,-24-6 5 16,-7 7-48-16,0-4 33 15,-7 5-28-15,-38 12 0 16,14 10 2-16,-6 10-30 16,16 11 14-16,4 9-3 15,17 6-1-15,-14 0-20 16,14 36 1-16,-7 28 9 15,0 25-6-15,7 6 13 16,0-4-7-16,14-8 0 0,24-14 8 16,7-15-21-1,6-14-8-15,-13-18-72 0,0-13-15 16,-11-9-49-16,-3 0 13 16,-17-9 24-16,-7-11-22 15,-7-2 78-15,-30-1 1 16,-22 1-16-16,-3-2 70 15,11 1 9-15,6 3 29 16,11 4 109-16,3 1-67 16,24 9 36-16,7-3-25 15,0 7-6-15,0-4-43 16,51-4-30-16,21-5 9 16,18-3-12-16,-1 7-118 15,-6 2-186-15</inkml:trace>
  <inkml:trace contextRef="#ctx0" brushRef="#br0" timeOffset="4712">4738 332 688 0,'0'0'198'0,"0"0"-89"16,0 0 36-16,0 0-32 0,0 0-29 15,0 0-65-15,-134-83 3 16,134 83-22-16,0 0-4 16,0 0-2-16,14 26-19 15,23 14 25-15,22 5 0 16,-1 4 10-16,18-3-10 15,-11 3 0-15,-3-4 8 16,-17-2-2-16,-11-11-6 16,-17-10-1-16,-3-10-7 15,-14-6-20 1,0-6 5-16,0 0 6 0,-44 0-8 16,6-12 25-16,10-16-9 15,4-8 7-15,24-3-5 0,0-11-43 16,0-6 22-16,0-1 20 15,31 0-15-15,-10 6 23 16,3 2 16-16,-10 9-16 16,-8 3 22-16,-6 8-22 15,0 7 22-15,0 7 17 16,0 1-18-16,-6 5 25 16,-8 6-29-16,-3 3-13 15,3 0-4-15,-7 0 0 16,-10 29 0-16,0 17 0 15,11 8 2-15,13 0-10 16,7-5 8-16,0-1-7 16,20-7 1-16,25-7-11 15,7-14 17-15,10-9 0 0,-11-11-5 16,8 0 0-16,-8-5 6 16,1-24-1-16,-8-5 10 15,-6-4-3-15,-10-2-2 16,3 6 4-16,-24 5-4 15,6 10 14-15,-2 10-16 16,-11 9-2-16,0 0-2 16,7 0-9-16,13 16-1 15,-3 14 8-15,4 7 1 16,3-5-6-16,-17-4 5 0,14-6 3 16,-15-7-13-1,1-7 16-15,4-8-3 0,-11 0 0 16,0 0 6-16,0-5 14 15,0-21-20-15,-18-6 1 16,-2 1 9-16,-11-3-7 16,3 6 9-16,-3 5-5 15,7 8-2-15,4 10 5 16,-1 5-10-16,4 0 0 16,-4 14-6-16,-3 26 3 15,10 8 3-15,1 4 0 16,13-4 0-16,0-7-8 15,13-4 4-15,25-11 0 16,7-9-6-16,0-9-2 16,-11-8 0-16,-3 0 11 0,-7 0 2 15,-3-20 12-15,-14-3-13 16,-1-5 1-16,-6-7 23 16,0-2-21-16,0 0 13 15,0 12-1-15,0 7-15 16,0 15 14-16,0 3-14 15,0 0 0-15,0 3-7 16,0 25-8-16,0 16 15 16,0-1 0-16,0 0 7 15,7-3-7-15,17-12 0 16,7-5 0-16,-10-11-10 16,10-9 14-16,-4-3-4 0,4 0 6 15,7-23 0 1,-10-15 5-16,3-5-10 0,0-6-1 15,-4-2 10-15,-3 5-2 16,-10 12-2-16,-7 14-6 16,0 15 5-16,0 5-19 15,17 0 11-15,-11 28-8 16,11 9-2-16,-3 0 6 16,3-3 2-16,-17-8 1 15,7-11-37-15,-7-7 30 16,0-8-14-16,-7 0 25 15,0 0-11-15,0-14 18 16,0-9-7-16,0-3 3 16,0 3 4-16,-21 1 10 0,-10 8-15 15,-7 2 10-15,4 9-9 16,-11 3 2-16,7 0-5 16,0 3 0-16,18 25-5 15,3 10 0-15,17 5-7 16,0 0 9-16,17-3-2 15,27-12-4-15,8-11 6 16,7-14 3-16,-1-3 0 16,11 0 1-16,-4-26-1 15,-6-11 0-15,-15-6 23 16,1-8-9-16,-14 0 30 16,-24-12-3-16,0 5-23 15,-7 1 25-15,0 8-14 0,0 18-12 16,-14 11 17-16,-3 14-25 15,3 6 6-15,7 0-15 16,-7 9-5-16,-10 33-4 16,10 19 6-16,1 13 3 15,2 6-6-15,11 1 15 16,0-8-9-16,0-4 0 16,31-9 3-16,0-17-7 15,-10-14 4-15,10-15-20 16,-11-12 12-16,5-2-23 15,2 0 31-15,4-28 1 16,0-9 9-16,-10-9-3 16,10 1-7-16,-18 4 0 0,-6 10-1 15,0 11 11 1,0 14-10-16,-7 4 0 0,10 2-7 16,-3 0 1-16,7 5-12 15,10 18 18-15,-3 2-11 16,-1 2 13-16,4-7-2 15,-3-9 0-15,-4-2-1 16,4-9-12-16,3 0 13 16,-4 0 0-16,-6-6 9 15,10-20-4-15,-3-4-5 16,-4-5 6-16,-10-2 3 16,-7-1 9-16,0 1-8 0,0 5-3 15,0 8 6-15,-14 14 1 16,-3 5-14-16,3 5 0 15,14 0-5-15,-14 2 1 16,4 33-7-16,3 10 11 16,0 9-11-16,7-5 13 15,0-9-5-15,7-11 3 16,17-9-29-16,4-12 21 16,3-8-13-16,0 0 21 15,3 0-5-15,4-25 16 16,0-9-11-16,-7-4 0 15,-11-1 11-15,-6-5-2 16,-14 7-1-16,0 3-4 0,0 11 12 16,0 9-3-16,0 10-13 15,0 4 0-15,0 0 0 16,0 0-8-16,0 0-6 16,0 24 14-16,10 13-17 15,11-3 11-15,10 3 6 16,3 1 0-16,4-4-6 15,7 0-4-15,-7-2 6 16,6-3 4-16,-6-3-4 16,-10-8 11-16,-4 0-7 15,-17-6 0-15,0-7 3 16,-7-2-15-16,0-3 10 16,-31 3-25-16,-28 3 21 15,-6-6-120-15,27 0-189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4:50.0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125 394 445 0,'0'0'163'0,"0"0"-35"0,0 0 13 15,0 0-33-15,0 0-38 16,0 0-8-16,28-12 25 16,-14 0-34-16,10-6-3 15,-4-3 23-15,-9-2-44 16,-4 0 30-16,0 3-36 15,-7-3-1-15,0 3 14 16,0 1-34-16,-14 1 11 16,-10 7-13-16,3 2 9 15,-3 9-22-15,3 0 9 16,-10 0 4-16,0 32-7 16,4 13 14-16,3 9-7 0,10 9 0 15,14 4 5-15,0-8-15 16,14-7 10-16,31-9-2 15,16-18-7-15,-2-7-6 16,6-13 15-16,-6-5-4 16,3 0 9-16,-4-12-4 15,-20-13 0-15,7-6-1 16,-18-6 12-16,-3-1-3 16,-10 2-5-16,-7 3 7 15,-7 13-7-15,0 12 17 16,0 5-21-16,0 3 1 15,0 0-8-15,14 6-15 16,-4 19 22-16,11 10-7 0,-8 2 9 16,11-2-13-1,-3-7 8-15,-4-8-7 0,-3-9 3 16,0-5-10-16,3-6 13 16,-3 0-1-16,-1 0 5 15,-6-14 3-15,17-15-2 16,-3-11-1-16,3-3 8 15,-3 4 1-15,-14 7-9 16,10 14 0-16,-10 10 8 16,-7 8-12-16,6 0 4 15,1 0-10-15,7 12 7 16,17 13-13-16,-7 4 16 16,-3 0 0-16,3-6 3 15,3-3-12-15,-3-6 9 0,-3-11 0 16,3-3-13-16,-10 0 17 15,6 0-4-15,5-3 0 16,-5-23 1-16,4-5 6 16,-3-3-7-16,10-7 0 15,-11 9 2-15,-2 7 3 16,-5 8-5-16,1 8 0 16,-14 6 2-16,7 3-8 15,10 0-3-15,-3 6 3 16,0 17-2-16,10 1-2 15,-10-6 7-15,-8 0-10 16,-6-10-28-16,7-2 40 16,-7-6-19-16,0 0 20 0,0 0 13 15,0 0-10-15,0 0 10 16,-7-17-10-16,-6 2 4 16,-11 2 5-16,3 1-11 15,7 10-1-15,-17 2 0 16,0 0-8-16,4 22 8 15,-18 18 0-15,14 9 2 16,11 2-8-16,13-2 6 16,7-7-10-16,0-10 5 15,7-15-26-15,30-8 6 16,-2-9 13-16,3 0 12 16,6-5-2-16,-13-28 4 0,4-12 18 15,-4-13 40-15,-7-14-27 16,-11-10 15-16,1-3 4 15,-14-1-40-15,0 12 25 16,-21 20-27-16,-9 16-3 16,9 21 23-16,11 12-23 15,3 5-2-15,7 10-5 16,-14 42-6-16,14 22-1 16,0 15 7-16,0 0 0 15,0-9-4-15,14-7 3 16,17-12 0-16,6-13-59 15,-9-16-109-15,10-15-112 16,0-14-495-16</inkml:trace>
  <inkml:trace contextRef="#ctx0" brushRef="#br0" timeOffset="513">1955 382 679 0,'0'0'129'0,"0"0"-30"16,0 0 34-16,0 0-64 16,0 0-26-16,268-29 12 15,-210 21-38-15,-6 2 18 0,-14 1-1 16,-18-1-28-16,-6 2 32 15,-14 2-19-15,0-1 2 16,0-2 33-16,0-1-30 16,0-8 11-16,-14 1-35 15,-13-3 6-15,-11 2-18 16,-14 0 12-16,-9-1 0 16,-12 6 1-16,-2 1-1 15,16 6 0-15,15 2 4 16,23 0-1-16,14 0 8 15,7 0-11-15,0 0 0 16,0 0-13-16,7 0 6 16,27 2 7-16,11 12 0 15,17-6 7-15,-4 2 4 0,8-2-9 16,-4 3 1-16,-4 4 20 16,1 8-10-16,-15-1-12 15,-6 1-1-15,-24 1 11 16,-14-2-26-16,0 4 15 15,-38 4-11-15,-58 8 7 16,-21 3-151-16,-17 1-255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4:52.8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31 807 561 0,'0'0'101'0,"0"0"-33"16,0 0 4-16,0 0-24 15,0 0 15-15,0 0-24 16,0 0 39-16,-38-29 12 16,38 0-62-16,10-11 17 15,25-14-9-15,26-17-24 16,5-12 28-16,-8-7-39 16,-6 11 30-16,-21 13-2 15,-18 23-21-15,-13 17 43 16,0 12-35-16,0 11-7 15,0 0-9-15,0 3-1 16,-6 0 1-16,-8 0-2 0,-17 23 11 16,10 6-16-16,-3 2 7 15,24 3-2-15,0 7-7 16,0 7-9-16,17 3 14 16,25 4 1-16,13-4-17 15,3-2 18-15,-6-9-6 16,-8-3 7-16,-16-5-9 15,-4-10 8-15,-10-2 2 16,-14-6 0-16,0-2-29 16,0-6 11-16,-38-3 18 15,-7-3 0-15,-6 0 11 16,-1 0-2-16,25 0-2 16,9 0-7-16,11 0 10 15,7-3-15-15,0 3 5 0,0 0-19 16,0-3 14-16,25 0-9 15,19-9 14-15,15-4 1 16,-1-7 8-16,11-11-6 16,-11-12-3-16,8-10 0 15,-15-8 12-15,1-11-4 16,-21 1 4-16,-24-3 5 16,-7 6-15-16,0 11 33 15,-28 8-24-15,-10 12 5 16,-6 11 25-16,13 6-39 15,10 12 28-15,4 8-30 16,3 3 10-16,0 22-24 16,7 33 14-16,7 20 0 0,0 9-3 15,0 9 10 1,28-4-7-16,24-10 0 0,9-13 6 16,5-20-16-16,-8-14 10 15,1-18 0-15,3-12-5 16,-4-2 0-16,-13 0 5 15,6-14 0-15,-13-17 10 16,-10-7-16-16,3-4 6 16,-11-4 0-16,4 3 1 15,-10 11 8-15,3 14-9 16,-17 11 0-16,7 7-3 16,14 0-5-16,3 14-6 0,10 18 10 15,-3 2-2-15,0-3-27 16,-17-5 22-16,6-9-18 15,-9-11 16-15,-11-3 3 16,7-3 13-16,-7 0-3 16,0 0 13-16,0-12-6 15,-7-10 1-15,-24-11-8 16,0 3 1-16,-3 1 3 16,-4 6-4-16,7 9 0 15,-7 5-4-15,10 9 6 16,4 0-2-16,4 12 0 15,6 22 5-15,4 15-18 16,10 8 13-16,0 6 0 0,0-4-1 16,24-10 1-1,14-9 0-15,6-11 0 0,-16-11-6 16,3-10-1-16,-11-8 1 16,4 0 6-16,-10-13 1 15,-7-20 7-15,-7-7 2 16,0-6-10-16,0-8 7 15,0-6-8-15,-14 3 1 16,-24 2 0-16,1 15 2 16,9 12 14-16,-3 8-15 15,11 14-1-15,2 6-13 16,5 0 7-16,6 18 0 16,7 21 6-16,-7 15-10 15,7 3 16-15,0 4-6 0,14-13 0 16,23-7 1-1,1-10-9-15,3-11 8 0,4-8 0 16,-14-10-4-16,0-2 4 16,-3 0 0-16,-11 0 0 15,-3-17 3-15,-8-6 6 16,1-2-6-16,-7-7-3 16,7 6 10-16,-7 2 0 15,0 8-5-15,0 11 4 16,0 5 1-16,0 0-20 15,0 0 3-15,0 3 1 16,0 22-2-16,0 9 9 16,24 1-1-16,-3-4 0 0,17-8-16 15,-7-6 14 1,-4-11-15-16,4-6 0 0,-10 0 12 16,-4 0-3-16,-3-12 8 15,-7-10 2-15,-7-10 5 16,6 1 14-16,-6-6-19 15,0 5 10-15,0 9 20 16,0 6-30-16,0 12 11 16,0 5-13-16,0 0 8 15,0 0-21-15,0 11-2 16,0 18 15-16,0 4-9 16,11 2 14-16,9-7-8 0,11-4 3 15,-3-10-22 1,3-9 18-16,-4-1-11 0,-3-4 12 15,-3 0-12-15,3-9 30 16,-10-20-15-16,3-2 0 16,-17-6 4-16,0-3 6 15,0-1-10-15,0 1 8 16,-17 9 17-16,-11 5-23 16,4 9 13-16,10 11-15 15,8 6 3-15,-12 0-12 16,12 9 2-16,6 25 7 15,0 12-9-15,0-3 13 16,6-3-4-16,32-6 0 16,14-14 2-16,-1-8-18 15,11-12 14-15,4 0-19 0,16 0 8 16,-10-23-52-16,-13-3-90 16,-28 1-61-16,-31 4-106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4:54.6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289 328 447 0,'0'0'254'0,"0"0"-116"16,0 0 18-16,0 0-16 16,0 0-36-16,0 0-16 15,-38-99-56-15,31 99-11 16,7 0-11-16,-7 20 5 16,0 14-15-16,7 9 0 15,0 8 7-15,0 4-12 16,0 3 5-16,7-2 0 15,7-4 1-15,10-4 7 16,-3-8-8-16,3-11 0 16,7-10 3-16,-11-9-11 15,1-8 8-15,3-2 0 0,7 0 10 16,3-24-2-16,11-12 3 16,-7-10-9-16,0-2 6 15,-18 2 2-15,-3 0-9 16,-10 4 3-16,-7 4 25 15,0 7-29-15,0 5 25 16,-24 9-23-16,10 3 5 16,8 8-8-16,-1 2 1 15,7 4-2-15,0 0-3 16,0 0-14-16,0 24 19 16,0 10 0-16,0 9 0 15,7-6-12-15,20-5 12 0,11-4 0 16,0-2-7-16,0-6 5 15,-1-3 2-15,-9 0 0 16,3-3 2-16,-11-2-10 16,-13-4 8-16,-7 4 0 15,0-3-5-15,0 2 1 16,0 6-1-16,-34 0-31 16,-35-2-22-16,-10-4-126 15,-3-5-76-15,13-6-103 16</inkml:trace>
  <inkml:trace contextRef="#ctx0" brushRef="#br0" timeOffset="367">69 23 522 0,'0'0'128'15,"0"0"-18"-15,0 0 5 16,0 0-51-16,0 0-62 16,0 0 6-16,-62 25-10 15,62 7 5-15,0-3-3 16,10-4 0-16,11-5-2 16,10-6 2-16,-4-8 6 0,4-6 1 15,7 0 27-15,-17 0-17 16,3-8 43-16,-4-15 18 15,-13-1-28-15,-7 0 31 16,0-5-49-16,0 4-12 16,0 7 3-16,-7 1-23 15,-7 11-15-15,-3 6-1 16,-3 0-56-16,20 6-114 16,0 25 5-16,7 3-296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1:50:38.3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 43 123 0,'0'0'359'0,"0"0"-232"15,0 0 6-15,0 0-37 0,0 0-6 16,0 0-36-16,10-20-18 15,-10 20-3-15,0 0-33 16,0 0 3-16,0 0 0 16,0 0 2-16,-10 3-5 15,10 14 0-15,0 1 0 16,0-4-2-16,0-3-6 16,0 0 8-16,17-7 1 15,3-4 0-15,11 0 18 16,0-4-5-16,-3-12-6 0,-4-2 36 15,-24 4-9 1,0 0 10-16,0-3-45 0,-38 5-6 16,-14 6-42-16,-9 6-103 15,2 0-259-15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4:55.7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92 637 424 0,'0'0'357'0,"0"0"-161"15,0 0-59-15,0 0 23 16,0 0-57-16,0 0-50 16,-83-109 1-16,76 109-52 15,7 0 9-15,0 0-11 16,0 18-12-16,0 17 5 15,0 7 7-15,0 7 0 16,14-7 1-16,10 2 10 16,-3-13-12-16,10-8 1 0,-7-8-5 15,-3-10-4-15,-8-5 1 16,11 0 8-16,-10 0 0 16,0-11 10-16,3-13-1 15,-3-4-9-15,0-3 7 16,3-4-5-16,3 4-2 15,-6 8 0-15,-4 9-1 16,-3 8 11-16,-7 6-12 16,7 0 2-16,0 0-20 15,0 6 16-15,17 16-9 16,-3-1 13-16,-8 1-5 16,5-4 14-16,-5-7-9 0,11-2 0 15,-10-7 2-15,0-2-10 16,10 0 8-16,-10 0 0 15,17-14 3-15,-11-6 13 16,1-6-13-16,3-2-3 16,-10 5 5-16,10 3-13 15,-17 10 8-15,0 10 0 16,6 0-5-16,5 0-2 16,2 10 2-16,4 16 1 15,4 2 0-15,3-2-12 16,-4-3 5-16,-10-9-59 15,-3-6-21-15,-7-4-47 16,-7-4-24-16,0 0-40 16,0-18-209-16</inkml:trace>
  <inkml:trace contextRef="#ctx0" brushRef="#br0" timeOffset="356">27 218 388 0,'0'0'179'0,"0"0"-49"16,0 0-72-16,0 0-28 16,0 0-26-16,0 0 1 15,-18 71 11-15,18-48-15 0,24-6 14 16,-3-9 28-16,24-5-19 15,6-3 44-15,1 0 15 16,10 0-12-16,-18-20 10 16,-23-2-19-16,-14-2 6 15,-7-1 5-15,0 1-59 16,-28 5-14-16,-16 5 0 16,-18 11-30-16,10 3 27 15,1 0-34-15,23 34-106 16,18 9-36-16,10 3-47 15,17-1-341-15</inkml:trace>
  <inkml:trace contextRef="#ctx0" brushRef="#br0" timeOffset="1324">1419 194 662 0,'0'0'212'16,"0"0"-36"-16,0 0-20 16,0 0-37-16,0 0-28 15,0 0-69-15,-58-73-3 16,58 84-19-16,0 29-11 16,0 17 2-16,13 8 9 0,8 4 0 15,-4 0 1-15,-3 2 13 16,0-5-12-16,3-10-2 15,-10-15 0-15,0-18-13 16,0-14 9-16,-1-7-23 16,-6-2-10-16,0 0-26 15,0-25 34-15,-6-15-11 16,-32-3 6-16,-7-6 17 16,-13 1-23-16,6 5 26 15,7 9 12-15,18 11 1 16,-4 11 1-16,17 9 0 15,4 3-11-15,10 0 2 16,0 0 3-16,0 20 6 16,0 6-5-16,38 0 17 15,6-6-11-15,8-6 1 0,17-8 2 16,-11-6 27-16,1 0-13 16,-15 0 16-16,8-17 24 15,-8-6-27-15,-6-3 19 16,-17-3 0-16,-4 3-18 15,-17-2 25-15,0 2-42 16,0 3 2-16,0 7 4 16,0 4-12-16,-7 10-4 15,-3-2-5-15,3 4-5 16,7 0-5-16,-7 4-3 0,0 26 13 16,7 13-6-1,-7 9 21-15,7 7-15 0,0-1 0 16,0 2 2-16,21-11-8 15,10-9 6-15,-3-12 0 16,-4-13-6-16,7-7-9 16,-11-8 15-16,11 0-7 15,-10 0 7-15,10-6-7 16,-11-16 7-16,11-1 0 16,-10 3 0-16,-4 2 9 15,-10 10-9-15,0 2 0 16,-7 6 4-16,0 0-18 15,7 0 14-15,17 0-21 16,-4 14 8-16,11 6-11 16,-3 0 23-16,10-2-19 0,-7-10-25 15,-4-2 44-15,4-6-11 16,0 0 12-16,-3 0 5 16,-15-20 4-16,4-6-1 15,-10-2 8-15,-7-3 0 16,0-4 25-16,0 3-27 15,-7 7-2-15,-23 5 5 16,9 8-10-16,4 4-6 16,3 8-1-16,7 0-1 15,0 0-12-15,7 20 11 16,0 19 2-16,0 4-8 16,7 1-18-16,38-1-64 0,6-9-93 15,8-11-122-15,16-15-371 16</inkml:trace>
  <inkml:trace contextRef="#ctx0" brushRef="#br0" timeOffset="2131">2984 448 888 0,'0'0'159'0,"0"0"-22"16,0 0 13-16,0 0-72 16,0 0-58-16,0 0 11 15,-25-45-31-15,25 45-7 0,0 3 4 16,0 20-9-16,18 11 7 16,2 0 5-16,4 4 0 15,-17-1-10-15,0-2 15 16,7-13-5-16,-7-5 0 15,-7-11 13-15,7-3-13 16,-7-3 0-16,17 0 3 16,-10 0 6-16,6 0-5 15,11-18-1-15,-3-10 9 16,3 0 0-16,4-7-3 0,-4 6-9 16,-10 9 1-1,-8 9-4-15,12 5 3 0,-18 6 0 16,6 0-6-16,8 0-9 15,0 2 9-15,3 17 3 16,-3 1 0 0,0-1-12-16,3 1 15 0,-10-2 0 15,6-10-5-15,-13-6-4 16,7-2 9-16,0 0-12 16,10 0 12-16,-3 0-8 15,0-14 13-15,3-6-5 16,4 3 3-16,-14-3 7 15,17 6-10-15,-17 0 0 16,-1 7 2-16,1 5-12 16,-7 2 10-16,14 0-8 0,3 0 6 15,-3 9-18-15,10 8 14 16,-3 3 0-16,10-3-18 16,-11-2 21-16,4-10-21 15,-3-5 20-15,10 0-6 16,-10 0 18-1,-8 0-8-15,11-11 3 0,-10-6 3 16,3-7 27-16,-17 2 3 16,0-1-5-16,0 3 15 15,0 12-38-15,0 2 30 16,0 6-26-16,0 0-1 16,0 0-22-16,0 0 7 0,0 0-13 15,14 20 14-15,7 3 0 16,17-3 3-16,6-4 0 15,8-1-26-15,17-13-4 16,-18-2-107-16,-6 0-114 16,-18 0-122-16</inkml:trace>
  <inkml:trace contextRef="#ctx0" brushRef="#br0" timeOffset="2448">3709 194 326 0,'0'0'363'0,"0"0"-234"0,0 0 16 16,0 0-56-16,0 0-14 15,0 0-54-15,-52-31-21 16,52 31-8-16,0 17-15 16,14 3 23-16,17 5 3 15,0-1 9-15,-3-9-18 16,3-5 6-16,-4-6 0 15,-10-4 14-15,4 0-12 16,-14 0 6-16,-7-6 35 16,0-12-9-16,0-1 33 15,0-5-51-15,-7 5-14 16,-21 4-4-16,4 3-15 16,11 12-17-16,-5 0-28 15,18 3-110-15,11 23-114 0</inkml:trace>
  <inkml:trace contextRef="#ctx0" brushRef="#br0" timeOffset="3929">4651 426 756 0,'0'0'157'0,"0"0"-4"16,0 0-3-16,0 0-67 16,0 0-7-16,0 0-30 0,-179-123-25 15,166 120 0-15,6 3-21 16,7 0-3-16,-11 17 3 16,-2 17-9-16,-1 10 9 15,0-1 0-15,14-1 2 16,0-1-7-16,0-10 5 15,0-9-9-15,14-8 6 16,7-4-37-16,3-10 34 16,-4 0 5-16,11-6 1 15,-3-26 25-15,-4-5-22 16,7-11 4-16,-18-7 25 16,-6-8-26-16,-7-8 27 0,0-4-10 15,0 10-10 1,-7 8 17-16,-17 19-24 0,4 9-1 15,6 15 12-15,4 8-8 16,3 6-9-16,7 0 0 16,0 0-14-16,-7 41 11 15,0 16-3-15,7 15 6 16,0-4 0-16,0 4 10 16,14-4-9-16,30-5-1 15,8-11-6-15,10-16-4 16,-4-9-14-16,8-16 8 15,3-8 5-15,-4-3 3 16,0 0 3-16,-3-23 5 0,-10-9 0 16,-15-3 6-16,-16-4-4 15,-7 2-2-15,3 6 2 16,-10 11 12-16,0 8-13 16,-7 9-1-16,0 3-2 15,7 0-10-15,0 0-6 16,-1 0-41-16,5 17 42 15,-4 1-21-15,-1-4 22 16,1-3-24-16,0-2-10 16,-7-4 40-16,0 1-18 15,0-6 28-15,0 0-6 16,0 0 10-16,0 0-4 16,0 0 0-16,-14-9 3 15,-10 1 9-15,-3 0-11 0,3 4 6 16,10 4-7-16,0 0 10 15,-3 0-11-15,-3 15 1 16,-5 17-3-16,12 7-8 16,-1 1 11-16,14-3 0 15,0-3-5-15,0-10-4 16,0-11 9-16,14-3-11 16,17-10-23-16,-11 0 34 15,4 0 0-15,21-20 1 16,-17-14 7-16,9-7-1 15,-6-7 0-15,-17-4 16 16,-7-3 8-16,-7-10 29 16,0-1-18-16,0 1 2 0,-28 8-2 15,-3 10-38-15,7 19 23 16,11 11-13-16,6 14-14 16,0 3 6-16,7 0-6 15,-7 34-15-15,-10 21 13 16,10 13 4-16,7 2-2 15,0-5 0-15,0-5 0 16,0-9-13-16,31-9 6 16,7-13-31-16,13-14 9 15,1-15-28-15,-7 0 36 0,-1-5 16 16,-9-24 5 0,-4-9-3-16,-18-5 3 15,5-2 0-15,-18-7 13 16,0-2-8-16,0 0 16 0,-7 0-3 15,-24 11-10-15,7 2 26 16,3 13-32-16,7 8 5 16,-3 6-2-16,10 8 7 15,7 6-18-15,-7 0 6 16,7 28-27-16,0 24 17 16,0 7 10-16,0 5 0 15,0-3-1-15,0-11 8 16,0-1-9-16,14-12 2 15,10-5-20-15,-3-10 10 16,3-4-31-16,-4-8 13 16,-2-3 6-16,2-7-27 15,1 0 41-15,-4 0 1 0,-3-14 7 16,10-13-1-16,-17-3 1 16,0-3 0-16,-7 3 6 15,0 1 1-15,0 6 2 16,0 9 6-16,0 5-13 15,0 9 15-15,0 0-17 16,0 12-16-16,-7 25 13 16,0 9 4-16,7-1-1 15,0-2 0-15,7-9 1 16,51-10-12-16,14-19-68 0,4-5-153 16,7 0-346-1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5:13.2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5 394 702 0,'0'0'176'0,"0"0"-80"16,0 0 45-16,0 0-23 16,0 0-54-16,0 0 9 15,0 0-52-15,0-6 2 16,0 6-14-16,0 24 6 16,0 15-15-16,0 12 8 15,0 4-5-15,0-3 18 16,0-2-18-16,0-7-1 15,0-4 3-15,0-14 9 0,0-5-13 16,0-14-1 0,0-4 4-16,0-2 2 0,0 0-3 15,0 0 18-15,0-28 36 16,0-18-54-16,0-11 22 16,0-11-13-16,0-13-11 15,0-7 23-15,0-9-24 16,7 2 0-16,0 12-1 15,6 24 17-15,-6 21-17 16,4 18 1-16,-5 17 0 16,-6 3-17-16,7 0 15 15,7 20-7-15,10 17-1 16,-3 14 10-16,10 4-2 0,-18 3 2 16,8-7 0-1,3-5-15-15,-10-12 15 0,3-14 0 16,-10-11-7-16,-7-9-2 15,7 0 6-15,0 0 3 16,6-9 0-16,18-26-3 16,0-10 3-16,-3-7 0 15,3 4 2-15,-4 8 11 16,-3 14-13-16,-17 14 0 16,-7 10 1-16,0 2-16 15,0 0 14-15,7 20-8 16,10 25 2-16,-10 13 8 15,7-1-1-15,0 0 0 0,10-8 1 16,-4-7-14-16,5-1-6 16,-5-10-50-16,-3-5-45 15,-10-4-98-15,7-8-111 16,0-8-246-16</inkml:trace>
  <inkml:trace contextRef="#ctx0" brushRef="#br0" timeOffset="614">871 412 595 0,'0'0'116'0,"0"0"23"16,0 0-22-16,0 0-32 16,0 0-22-16,0 0-58 0,-82-9 3 15,82 9-6 1,0 0 5-16,0 0-14 0,0 0 2 15,14-3 5-15,17-3 0 16,-1-3 9-16,-2-2 8 16,-11-4 9-16,11-1-20 15,-11-4 23-15,-10 2-8 16,0 1-9-16,-7 3 21 16,0 3-23-16,0 5 28 15,0 1-25-15,-7 5-2 16,-17 0 1-16,10 0-12 15,-17 0 7-15,10 22-19 0,-10 7 12 16,25 5 0-16,-8 7-4 16,14 1 3-16,0 1 0 15,14-4 1-15,30-3-12 16,15-14 3-16,16-10-2 16,-2-12 11-16,9 0-8 15,1-12 22-15,-11-28-10 16,10-5-4-16,-30-7 0 15,-7-3 15-15,-21-2-11 16,-18 3 4-16,-6-6 16 16,0 2-20-16,0 5 29 15,-17 9-14-15,-3 16-6 16,13 14 21-16,-10 10-31 16,17 4 7-16,0 0-10 15,0 35-19-15,0 22 19 0,0 18 0 16,31 2 2-16,20-3-9 15,-6-8 7-15,6-8-3 16,-6-12 1-16,-14-12-60 16,-3-12-42-16,-22-10-72 15,-6-12-60-15,0 0-94 16</inkml:trace>
  <inkml:trace contextRef="#ctx0" brushRef="#br0" timeOffset="1491">1404 341 254 0,'0'0'138'0,"0"0"-88"16,0 0 4-16,0 0-6 15,0 0 15-15,0 0 15 16,90 11 9-16,-32-11 21 16,1-3-38-16,9-17-3 15,-16-4-20-15,-7 2-20 16,-8-1 27-16,-23 0-21 15,0-2 16-15,-7-3 11 16,-7 4-38-16,0-5 22 16,0 4-20-16,-14 1-17 15,0 8 24-15,-3 4-22 16,3 9 8-16,14 3-5 16,0 0-11-16,-6 29-2 0,6 19-2 15,0 16 3-15,0 4-3 16,6-3 3-16,18-5 0 15,11-2-3-15,-4-12 11 16,0-9-8-16,-4-11 0 16,-3-15 0-16,-10-5-16 15,0-6 9-15,-7 0 7 16,10 0 1-16,-3-20 5 16,10-9 7-16,-11-5-13 15,8-1 4-15,3 7-7 16,-10 11 3-16,-7 8 0 15,0 9 0-15,-7 0-5 0,10 0 2 16,4 0-9-16,-1 9 5 16,12 11-4-16,-5-3-5 15,-6 0 11-15,10-2-4 16,-3-6 5-16,-4-4-1 16,3-2 4-16,-13-3-2 15,-7 0-4-15,0 0 7 16,0 0 0-16,0 0 18 15,0-8-11-15,0-13 3 16,0-2-5-16,0-3-2 16,0 4 2-16,0 4-4 15,0 7-1-15,0 5 5 16,0 6 8-16,0 0-20 16,0 0 7-16,0 0-24 15,0 26 18-15,0 8 0 0,24 4 6 16,-3-7-10-16,10-5 20 15,0-6-12-15,3-9 2 16,-3-5 0-16,0-6-9 16,-10 0 12-16,-1 0-3 15,5-17 20-15,-19-9-13 16,8-3 2-16,-14-5-3 16,0-3 4-16,0 3 10 15,-14 3-20-15,-6 4 8 16,-11 8 13-16,-7 7-18 15,0 9 2-15,4 3-5 0,3 0-10 16,10 3 1-16,11 19-22 16,10 10-76-16,0-3-73 15,17-1-115-15,11-5-117 16</inkml:trace>
  <inkml:trace contextRef="#ctx0" brushRef="#br0" timeOffset="1985">2879 397 729 0,'0'0'154'0,"0"0"4"0,0 0-25 15,0 0-29-15,0 0-65 16,0 0 12-16,-199-77-35 15,175 77-9-15,10 0-12 16,0 23 5-16,-3 19 0 16,3 8-9-16,14 4 10 15,0-3-9-15,0-5 6 16,24-9-27-16,11-11 27 16,-4-12-55-16,7-11 21 15,-11-3 36-15,-3 0 0 16,4-23 36-16,-11-17-22 15,-3-8-3-15,-1-13 40 0,-2-4-35 16,-11-5 8 0,0-1 14-16,0 6-31 15,-24 5 31-15,10 14-18 0,-17 17-15 16,17 15 36-16,14 12-33 16,-7 2-3-16,7 0-5 15,0 39-21-15,0 21 21 16,28 11 0-16,3 4 2 15,13-4-6-15,1-4 4 16,0-10-1-16,0-9-3 16,6-7-70-16,-6-16-60 15,0-11-142-15,-11-11-323 16</inkml:trace>
  <inkml:trace contextRef="#ctx0" brushRef="#br0" timeOffset="2451">3368 206 261 0,'0'0'623'0,"0"0"-538"15,0 0 77-15,0 0-47 16,0 0-55-16,0 0-10 0,-66-132-50 15,104 132 0 1,7 0-7-16,6 3 18 0,1 31-11 16,-7 12 0-16,-11 11 1 15,-3 6-9-15,-24 1 8 16,-7 1 0-16,0-6-1 16,-14-1-20-16,-24-6 20 15,-6-10-20-15,6-13-14 16,3-12 28-16,11-14-14 15,4-3 21-15,13 0 10 16,-10-20 0-16,10-9-6 16,7-7 8-16,0 1-11 15,0 3 23-15,0 12-18 16,0 12 12-16,0 8-18 16,7 0-18-16,24 0 18 0,6 16-7 15,8 10 15 1,0 1-11-16,6 1 3 0,1 0-7 15,-7-2-32-15,-1 0-188 16,-16 0-144-16</inkml:trace>
  <inkml:trace contextRef="#ctx0" brushRef="#br0" timeOffset="2840">129 1452 655 0,'0'0'162'0,"0"0"-55"15,0 0 6-15,0 0 4 16,0 0-28-16,0 0-43 16,-52-34-29-16,162 20 2 15,93-21-19-15,100-19 32 16,75-21-29-16,45-4 9 16,-18 4-12-16,-33 18 0 0,-52 14-1 15,-76 15 4-15,-52 14-3 16,-51 10 0-16,-38 4 6 15,-34 0-13-15,-17 0-41 16,-25 0-87-16,-27 4-72 16,-7 12-181-16</inkml:trace>
  <inkml:trace contextRef="#ctx0" brushRef="#br0" timeOffset="3141">796 1540 579 0,'0'0'120'16,"0"0"-57"-16,0 0 22 15,0 0-38-15,0 0 2 16,0 0-1-16,7 4-15 16,68-4 16-16,59-11 7 15,52-18 6-15,65-8 16 16,45-12-56-16,30-3 6 15,-13 1-28-15,-41 5 7 16,-42 9 0-16,-37 8-7 16,-39 3 0-16,-19 4 6 15,-32-1 4-15,-14 3-9 16,-20 12-1-16,-24-1-63 16,-39 9-160-16,-6 0-316 0</inkml:trace>
  <inkml:trace contextRef="#ctx0" brushRef="#br0" timeOffset="3738">3918 184 572 0,'0'0'95'16,"0"0"18"-16,0 0-23 0,0 0-25 16,0 0-10-16,0 0-51 15,0-21 8-15,-7 24-12 16,0 15 0-16,-3 6-9 15,10 2 9-15,0 0 0 16,0-6-3-16,31-3 2 16,6-9 1-16,15-4 0 15,-7-4 1-15,-7 0 23 16,-11 0 3-16,-13 0 16 16,3-18 32-16,-17-2-14 15,0-3 15-15,0 7-22 16,0-2-35-16,-24 7 16 15,-4 2-34-15,-9 9 4 16,-8 0-5-16,0 0-9 0,7 12-26 16,11 19-106-16,3 9-122 15,17 6-149-15</inkml:trace>
  <inkml:trace contextRef="#ctx0" brushRef="#br0" timeOffset="4146">4200 709 570 0,'0'0'174'0,"0"0"-57"0,0 0-27 15,0 0-17-15,0 0-53 16,0 0 4-16,-24-15-24 16,10 15 8-16,7 15-22 15,-10 7 14-15,10 4 0 16,7-3-4-16,0-2 4 16,0-8 0-16,7-4 0 15,24-5 1-15,0-4 25 16,-4 0 41-16,4-9 37 15,0-11 14-15,-10-4-44 0,-14 1 16 16,-1 2-41-16,-6 0-24 16,0 1 28-16,0 3-41 15,-34 5 0-15,-11 6-12 16,-17 6-7-16,4 0-45 16,6 29-100-16,22 8-246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5:20.8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303 207 657 0,'0'0'211'0,"0"0"-58"16,0 0-3-16,0 0-15 15,0 0-67-15,0 0 7 0,0 0-29 16,-13-58-12 0,6 53 15-16,-7 2-41 0,4-3 12 15,-18 6-15-15,-3 0 1 16,4 0-3-16,-18 0-3 16,7 26 0-16,0 11-5 15,7 9 8-15,11 9-3 16,20 4 0-16,0 4-25 15,0 0 25-15,58-6-18 16,11-8-6-16,10-15 16 16,4-16-30-16,-8-13 31 15,-3-5 6-15,-13-5 2 0,-8-27 2 16,-13-8-2 0,-7-8-1-16,-17-10 23 0,-14-10-19 15,0-8 14-15,0 3-11 16,-38 7 1-16,-13 15-9 15,6 17 1-15,-7 14 0 16,8 14-6-16,9 6-14 16,4 0 15-16,18 14-32 15,13 29-85-15,0 14-63 16,6 8-112-16,39 5-570 16</inkml:trace>
  <inkml:trace contextRef="#ctx0" brushRef="#br0" timeOffset="1036">943 473 587 0,'0'0'261'16,"0"0"-148"-16,0 0 46 15,0 0-25-15,-230-125-65 16,199 112-5-16,10 11-50 15,-3 2-3-15,3 0-11 16,7 17 2-16,-3 20-2 16,-3 6 0-16,13 2 1 15,-4 2-9-15,11-5 5 16,0-5-6-16,25-11 3 0,19-11-8 16,1-13 9-16,7-2 3 15,-1 0 2-15,-13-6 6 16,-11-20-1-16,-3-10-4 15,-10-13 25-15,0-11-20 16,-4-9 14-16,-10-9 3 16,0-1-19-16,0 2 22 15,-24 5-26-15,10 24 5 16,-10 19 13-16,4 15-12 16,6 14 9-16,-3 0-15 15,10 6-19-15,0 43 11 16,-7 16 8-16,4 19 0 15,10 1 3-15,0-5 9 0,31-5-16 16,7-16 4-16,20-10-24 16,1-17 23-16,-8-12-22 15,11-15 15-15,-3-5 2 16,-8 0-1-16,15-29 7 16,2-11 0-16,-9-6 8 15,-8 1-7-15,-6-1-1 16,-14 6 0-16,-10 11 1 15,-4 13 9-15,-17 6-10 16,7 10 0-16,0 0-7 16,6 0 1-16,11 0-10 15,-3 24 16-15,3-1-6 0,-3 3-2 16,-8-7 5 0,5-4-38-16,-5-7 25 0,-13-2 8 15,0-6 1-15,0 0 7 16,0 0 7-16,0 0-2 15,-6 0 7-15,-25-17-8 16,3 0 1-16,-3-1 17 16,-7 4-15-16,11 6-1 15,-4 2-3-15,0 6 1 16,3 0-4-16,-3 14 0 16,18 20-1-16,6 13-10 15,7 3 7-15,0-4-3 16,0-2 4-16,20-17-36 15,18-6 14-15,0-12 5 16,-4-9-12-16,-3 0 31 0,0-9-3 16,-10-19 4-16,3-16 31 15,-3-10-8-15,-1-8 12 16,-2-10-2-16,-12-2-17 16,-6-4 23-16,0 6-33 15,0 19 4-15,-13 15 24 16,-18 21-29-16,17 14 21 15,7 3-26-15,7 0 5 16,0 32-15-16,0 13 10 16,0 15 0-16,0 3 4 0,34 1 5 15,28-10-9 1,-10-3 0-16,-1-5-5 0,-6-9 0 16,-10-9-74-16,2-5-94 15,8-11-95-15,0-7-189 16</inkml:trace>
  <inkml:trace contextRef="#ctx0" brushRef="#br0" timeOffset="1487">2225 433 462 0,'0'0'219'0,"0"0"-125"16,0 0 19-16,0 0-54 15,0 0-58-15,0 0 25 0,155-14-6 16,-83 5 11-16,11 0 27 16,-1-5-26-16,8 0 10 15,-18 2-11-15,-3-1-22 16,-35 3 24-16,-10 5-15 16,-17-1 16-16,-7-2 37 15,0-4-35-15,0-2-10 16,-21-6-23-16,-16 3 5 15,-8-1 6-15,0 3-14 16,7 8 0-16,11 3 5 16,10 4 3-16,10 0-8 15,7 0 0-15,0 0-7 0,45 11 5 16,6 10 3-16,18-4-1 16,-11 0 14-16,1-5-4 15,-1 0-9-15,-13-1-1 16,-7 3 8-16,-18-3-12 15,-2 7 4-15,-18 2 0 16,0 5-9-16,-38 9-10 16,-45 6-75-16,-20 3-252 15,-14 3-659-15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5:23.7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179 316 455 0,'0'0'323'0,"0"0"-169"15,0 0 2-15,0 0-30 16,0 0-18-16,0 0-34 16,0 0-47-16,-52-62 15 0,52 62-42 15,0 0 6-15,0 8-13 16,0 24-10-16,0 16 17 15,0 9 3-15,0 4 8 16,0 3-5-16,21-8-6 16,3-5 1-16,3-8-2 15,11-12 3-15,0-10-2 16,7-10 4-16,6-11 2 16,8 0-12-16,23-9-4 15,8-27-36-15,-8-8-44 16,-10-2-124-16,-41 7-42 15,-31 7-53-15</inkml:trace>
  <inkml:trace contextRef="#ctx0" brushRef="#br0" timeOffset="215">282 314 378 0,'0'0'142'0,"0"0"-4"16,0 0-1-16,-251-81-35 15,227 65-21-15,17-2-29 16,7-2-17-16,0-8-32 15,69-6 3-15,20-6 18 16,21 2-22-16,-14 13 0 16,-13 11-4-16,-25 14-23 15,-20 0-86-15,-10 10 35 16,-22 22-98-16,5 3-68 16,-11 7-225-16</inkml:trace>
  <inkml:trace contextRef="#ctx0" brushRef="#br0" timeOffset="1246">282 314 135 0,'141'111'128'0,"-148"-105"30"16,7-3-81-16,0-3-15 15,0 0 31-15,0 0-65 16,38 0 30-16,-1 0-12 16,15-9-12-16,0-5 11 15,-8 6-8-15,1-4 1 16,-24 4 19-16,-8-1-28 15,-2 0 37-15,-11 3-5 16,0 1-16-16,7 0 19 0,-1 1-44 16,-6 4 12-16,0 0-14 15,14 0-18-15,10 0 0 16,4 18-19-16,17 10 19 16,-1 1-6-16,-6 2 6 15,7-5 0-15,-7-3 4 16,-4-9 8-16,-10-4-11 15,-10-10-1-15,0 0 3 16,-4 0 19-16,10-30-17 16,5-13 20-16,-12-5 46 15,8-4-64-15,3 1 21 16,-10 1-13-16,-1 14-13 16,-2 7 3-16,-4 12-5 0,-7 11 0 15,0 6 0 1,0 0-64-16,0 0-39 0,13 20-53 15,1 12 12-15,17 8 14 16,-10-3 1-16,-4-3 37 16,4-2 68-16,-4-15 24 15,-3-6-4-15,6-8 4 16,-13-3 0-16,10 0 79 16,-10 0 41-16,7-17-2 15,-7-5-13-15,3-2-33 16,-10 2 16-16,7-4-24 15,-7 3-30-15,7-3 16 0,-7 6-41 16,0 0 16-16,0 8 12 16,0 4-33-16,0 5 22 15,0 3-26-15,0 0 1 16,0 0-12-16,-7 9-4 16,0 25 15-16,-10 8-4 15,17 8 15-15,0-5-9 16,0-2-2-16,7-9-10 15,24-5 1-15,0-9-7 16,-4-11-4-16,4-9 19 16,7 0-5-16,-11 0 6 15,-3-24 1-15,14-4 6 16,-17-6-4-16,10-1-1 16,-4 1-2-16,-9 5 6 15,-5 7 4-15,-13 5-5 0,0 8-5 16,0 9 4-16,0 0-8 15,7 0 2-15,0 9-8 16,7 14 5-16,-4 5 10 16,11-2-6-16,3-3 1 15,-10-6 0-15,6-8-4 16,-9-7 4-16,-5 1 0 16,8-3-1-16,-7 0 12 15,17 0-11-15,-10-9 0 16,0-7 6-16,3-5-4 15,3-5 0-15,1-2-2 16,10 2 0-16,0 7 8 0,-17 13-11 16,-1 6 3-16,5 0-11 15,2 17 0-15,4 11 3 16,-10 6 8-16,7 1-1 16,10 2-6-16,0-5-4 15,-11-4-122-15,18-5 11 16,-10-6-157-16,9-9-195 15</inkml:trace>
  <inkml:trace contextRef="#ctx0" brushRef="#br0" timeOffset="1704">2826 296 692 0,'0'0'133'0,"0"0"-6"15,0 0 33-15,0 0-74 16,0 0-23-16,0 0-39 16,28-53-13-16,61 34 19 15,0 6-23-15,8 1 10 16,-15 4 12-16,-16 2-29 16,-22 6 22-16,-13-3-16 15,-10 3-4-15,-14 0 11 16,-7-3-5-16,0 0 4 15,0-3 22-15,0-4-29 0,-38-5-1 16,-3 1-4-16,-14 0 0 16,13-1 6-16,-2 4-4 15,13 2 2-15,24 4 23 16,7 5-25-16,0 0 22 16,0 0-24-16,0 0-10 15,38 0 10-15,13 0 0 16,15 8 3-16,9 6-2 15,-9 4 7-15,-8 1-6 16,-13 5-2-16,-14 4 3 16,-18 3-14-16,-13 4 11 15,-20 7-10-15,-70 11 0 16,-30 1-146-16,-4-3-142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7:11.8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25 492 498 0,'0'0'109'0,"0"0"-50"15,0 0 81-15,0 0-27 16,0 0-22-16,0 0 1 16,-45-14-77-16,76-9 24 15,3-12-22-15,18-4-14 16,10-7 50-16,-4-4-37 16,1 0-5-16,-8-2 20 15,-6 3-24-15,-21 10 1 16,-3 5 4-16,-21 8 2 15,0 5 8-15,0 13-22 16,0 2 0-16,0 6-2 16,-21 0-17-16,-10 0 19 15,0 18 0-15,4 3 13 0,20 5-24 16,-3-2 11 0,10 2 0-16,0 2-15 0,0-3 12 15,37 4 3-15,1-3 0 16,14 3-2-16,-7-6-12 15,-1 2 14-15,1 1 0 16,-14 0-12-16,-17 3 18 16,-8 2-6-16,-6 3 0 15,0-5 7-15,0-3-23 16,-30-10 16-16,-5-4-2 16,-16-6-11-16,-11-6 26 15,10 0-6-15,7 0-7 16,1-20 4-16,9-9-8 0,18-8-137 15,17-6-266-15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7:19.37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0 791 727 0,'0'0'151'0,"0"0"-54"15,0 0 33-15,0 0-53 16,0 0-33-16,0 0 20 0,0 0-40 15,0 0 0-15,96-117 19 16,-51 82-31-16,17-10 5 16,-4-4-14-16,8-2 6 15,-5 2 0-15,-26 12-9 16,-11 11 0-16,-24 8 7 16,0 5-6-16,0 1-1 15,-24 4 0-15,-4 2-7 16,-9 6 1-16,-8 0 6 15,0 0 0-15,14 3-6 16,4 22 0-16,3 10 5 16,17 5-4-16,7-3-5 15,0 6 5-15,0-3-7 0,14 0 12 16,23-3-7-16,1 1-4 16,14-4 9-16,-8-5 1 15,-6-4 1-15,0-5 1 16,-31 0-1-16,0-8-6 15,-7-4 4-15,0 4-26 16,-14-7 28-16,-31 4 6 16,-17-9 0-16,-3 0 0 15,7 0-6-15,-1-9-10 16,15-13 10-16,13-10-32 16,24-11 0-16,7-9-13 15,27-7-134-15,49-4-16 0,0 9-85 16</inkml:trace>
  <inkml:trace contextRef="#ctx0" brushRef="#br0" timeOffset="1342">818 79 281 0,'0'0'466'0,"0"0"-301"15,0 0-37-15,0 0 3 16,0 0-11-16,0 0-57 16,-17-79-9-16,17 79-24 0,0 0-14 15,0 0-7 1,0 0-9-16,0 10-3 0,7 31-4 16,10 24 7-16,4 16-4 15,-4 10 4-15,-10 6 0 16,-7 0-1-16,7-3 7 15,0-16-6-15,-7-21 0 16,7-20 0-16,-1-20-6 16,-6-8-23-16,0-9-15 15,0 0 43-15,0 0 1 16,0-21 3-16,0-12-3 16,-6-8 0-16,-15-7-3 15,-10 3 3-15,0 1 0 16,3 5 1-16,-2 7 1 0,2 6-2 15,4 12 0-15,10 5-16 16,7 7 14-16,-3 2-4 16,10 0 6-16,0 0-7 15,0 0 4-15,0 0 0 16,17-3-10-16,35 3 5 16,30-6 8-16,21-3 0 15,7-3 0-15,-13 4 0 16,-15 3 10-16,-30 0-10 15,-21 5 0-15,-24 0 2 16,0 0 11-16,-7 0-5 16,0 0 2-16,0 0 24 15,0 0-32-15,0 0 9 0,-7 0-11 16,-11 1 5-16,5 25-6 16,-1 6 1-16,14 8 0 15,0-3-1-15,0 0 1 16,7-6 0-16,13-7-2 15,11-10 1-15,7-6-5 16,-10-8 6-16,10 0 0 16,-7-5 10-16,-4-26-10 15,-10-10 7-15,-3-5-4 16,-14-5 6-16,0 0-7 16,-7 2 1-16,-31 9-3 15,-6 8 11-15,-1 15-11 0,7 5 0 16,11 12-1-16,-4 0-5 15,-7 10-1-15,10 23 4 16,4 14 3-16,17-2-4 16,7 4-5-16,0-9-2 15,7-6-3-15,38-11-24 16,6-9 37-16,18-11-4 16,-3-3 5-16,-8 0 1 15,-3-6 4-15,-14-16-5 16,-3 2 10-16,-7 0-3 15,-17 3 36-15,-7 0-8 16,-7 5-12-16,0 9 25 16,0-3-27-16,0 6 4 15,0 0-21-15,0 0-3 16,0 14-2-16,7 27-5 0,10 16 6 16,-10 5-1-16,0 10 4 15,-1 6-3-15,1 0 0 16,-7 4 0-16,0 0-9 15,0-10 9-15,0-12 0 16,0-20 2-16,0-20 0 16,0-14-2-16,0-6 6 15,0 0-3-15,0 0 21 16,-13-19-14-16,-1-17 0 16,-3-15 6-16,-4-12-10 0,7-11 0 15,-10-9-6 1,10-9 10-16,-10-2-12 0,11 2 2 15,-8 9 0-15,4 15 0 16,3 14 1-16,0 16-1 16,14 13 0-16,0 11-1 15,0 2-3-15,0 0 3 16,7 1-11-16,38 5 9 16,6 4-19-16,8 2 18 15,-1 0 2-15,4 8-11 16,-27 17 12-16,2 1-12 15,-19 6 3-15,-12-1 6 16,-6 4-31-16,0 2-7 16,-37-3 36-16,-15 0-51 15,-6-8 6-15,13-3-42 0,7-5-49 16,31-8-68-16,7-10-140 16</inkml:trace>
  <inkml:trace contextRef="#ctx0" brushRef="#br0" timeOffset="1878">2262 339 701 0,'0'0'101'0,"0"0"-17"16,0 0 14-16,0 0 0 15,0 0-73-15,0 0-1 16,-75-2-24-16,85 2 0 16,24 0 0-16,28 0 14 15,11 0-5-15,-5 0 24 16,11 0-27-16,-20-6 9 16,3 3-12-16,-24-3 10 15,-11 0-4-15,-13 1 11 16,-4-4 22-16,-3 0 26 15,-7-4-36-15,0-2 4 16,0-5-4-16,0 3-32 16,-38-3 0-16,0 3-1 0,-6 2 1 15,6 7-9-15,3 0 14 16,5 2-5-16,16 6 0 16,7-4 8-16,7 4-5 15,0 0-3-15,0 0-21 16,14 0-2-16,37 18 10 15,1 2 13-15,17-3 0 16,-18 0 7-16,1 0-7 16,-18 1 0-16,4 0 7 15,-7 0-8-15,-17 3 1 16,-7-1 0-16,-7 5-5 16,-14 10-21-16,-62 7-58 15,-34 11-126-15,-7-5-107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7:29.58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289 630 797 0,'0'0'189'0,"0"0"3"15,0 0-34-15,0 0-50 16,0 0-45-16,0 0-16 16,0 0-5-16,21-132-28 15,-15 132 19-15,-6 0-15 16,0 0-11-16,0 0-14 16,0 11 3-16,11 29 4 15,-4 21-15-15,-7 18 29 16,7 16-14-16,-1 13 0 15,1 7 6-15,10 3-13 16,-3-3 7-16,0-13 0 16,3-5-10-16,-10-22-19 0,7-10 9 15,-7-26-8 1,0-15-15-16,-1-13 21 0,12-11-7 16,-5 0 29-16,18-11-6 15,4-32 13-15,9-20-3 16,1-9-4-16,-14-11 2 15,-31 0-2-15,0 9 1 16,-31 8-1-16,-41 15 0 16,-17 8-9-16,-8 15 5 15,-13 4 3-15,14 13-4 16,13 3-9-16,32 2 14 16,20 3 0-16,17-3 4 15,14 6-4-15,0-2 0 16,0-5 0-16,7-1-3 0,38-12-9 15,20 2 6-15,24 0 4 16,15-3-8-16,9 4-15 16,4 2-26-16,-7 10-33 15,-3 2-90-15,-28 3-61 16,-4 0-240-16</inkml:trace>
  <inkml:trace contextRef="#ctx0" brushRef="#br0" timeOffset="301">1276 698 101 0,'0'0'502'0,"0"0"-401"0,0 0 30 15,0 0-17-15,0 0-43 16,0 0-9-16,-38-23-32 15,38 23-15-15,0 0-6 16,0 0-9-16,0 0-7 16,38 0 6-16,13-2 1 15,15-4 23-15,23-2-23 16,0-2-6-16,-6 2 3 16,-18 5-99-16,-27 3-5 15,-17 0-53-15,-21 0-66 0,0 13-192 16</inkml:trace>
  <inkml:trace contextRef="#ctx0" brushRef="#br0" timeOffset="455">1334 770 337 0,'0'0'159'0,"0"0"-53"0,0 0-19 16,0 0-7-16,0 0-24 15,0 0-51-15,52 31 45 16,20-19-32-16,17-4-14 15,1 4 2-15,13-4-6 16,-7 3-200-16,-13 1-452 16</inkml:trace>
  <inkml:trace contextRef="#ctx0" brushRef="#br0" timeOffset="1737">2084 741 700 0,'0'0'146'16,"0"0"-31"-16,0 0 4 16,0 0-25-16,0 0-42 15,0 0 4-15,-11-129-37 16,36 112-16-16,2 9 9 0,4 1-6 15,0 7-6-15,-4 0 0 16,4 0 4-16,7 4-11 16,-10 17 7-16,10 9-1 15,-14 4-8-15,-11 4 2 16,-6-1 7-16,-7-1 0 16,0-3 3-16,0-8-5 15,0-8 2-15,0-8 0 16,0-9-3-16,0 0 14 15,0 0-10-15,0 0 16 16,0-20-11-16,0-11-3 16,14-10-3-16,17-1 0 15,0-7 1-15,3 3 6 0,-3 3-7 16,-7 13 0-16,-3 11 7 16,-14 14-16-16,0 5 9 15,0 0-14-15,10 11 14 16,-4 18-24-16,-6 5 24 15,0 1 0-15,10-9 0 16,-3-4-2-16,0-8 2 16,3-8-6-16,-3-3 1 15,-7-3-8-15,7 0 10 16,10 0-1-16,-4 0 4 16,11-20 13-16,0-9-12 15,-3 1 1-15,3-8 22 0,-18 6-12 16,1-4 15-16,-14 2 2 15,0 1-24-15,0 11 26 16,0 6-24-16,0 11-4 16,0 3-6-16,0 0-14 15,-7 29 16-15,0 13-7 16,0 8 16-16,7-8-9 16,0-8 1-16,21-8-10 15,24-9 6-15,-1-9-15 16,-6-8 17-16,0 0-4 15,0 0 12-15,-11-20 3 16,4-8-9-16,-10-8 1 16,-4 3 22-16,-3-5-19 0,-7 2 14 15,-7 4 4-15,0 7-21 16,0 13 26-16,0 7-27 16,0 5 5-16,0 0-10 15,0 0-14-15,0 26 18 16,0 10-12-16,0 1 26 15,7-2-24-15,17-3 11 16,-4-12-32-16,4-6 17 16,11-5-20-16,3-9 26 15,6 0 7-15,1-15 4 16,0-16 4-16,-14-7-5 16,-4-2-1-16,4-9 26 15,-10-8-15-15,-11-11 11 16,-3-5 8-16,-7 10-28 0,0 7 22 15,-17 16-18-15,-11 14-2 16,4 9 3-16,17 12-7 16,-13 5-2-16,13 8-6 15,-17 46 2-15,10 18 6 16,7 14 0-16,7-3 2 16,0-9-10-16,14-14 2 15,24-14-20-15,13-15 6 16,1-10-18-16,13-19 37 15,4-2-5-15,-4-8 6 0,1-33 10 16,-4-4-6 0,-4-9 1-16,-20-9 30 0,-11-12-14 15,-3-2 18-15,-24 3-24 16,0 6-6-16,0 19 22 16,-24 20-29-16,4 20 0 15,-11 9-2-15,-7 38-17 16,4 36 14-16,-4 29 3 15,14 2 0-15,24-6-1 16,0-17-1-16,17-21 2 16,34-19-19-16,22-16-70 15,9-15-34-15,1-11-232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5:35.0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89 2509 694 0,'0'0'268'0,"0"0"-115"15,0 0 0-15,0 0-26 16,0 0-50-16,0 0 9 16,0 0-81-16,0-101 26 15,0 101-31-15,0 17 10 16,0 29-10-16,0 21 0 15,0 20 0-15,0 12 9 16,0 6 0-16,7-2-9 0,7 0 0 16,3-12-6-1,-3-16 6-15,-7-21-139 0,6-23-135 16,11-16-144-16</inkml:trace>
  <inkml:trace contextRef="#ctx0" brushRef="#br0" timeOffset="470">557 3052 423 0,'0'0'259'15,"0"0"-113"-15,0 0-24 16,0 0-8-16,0 0-38 0,0 0-17 16,34-63-29-16,18 54-19 15,23 1 6 1,29 0-12-16,9-7-4 0,-10 1 21 15,-7-4-9-15,-23 4-13 16,-36 3 18-16,-12 2-18 16,-19 3 46-16,-6-4-7 15,0-5 0-15,0-3-30 16,-37 2 1-16,-15-2-10 16,7 1 0-16,-6 2 4 15,-1 2 3-15,21 0-7 16,0 8 0-16,18 0 3 15,13 2 5-15,0 3-8 16,0 0 0-16,0 0 0 16,13 0-11-16,42 0 10 0,11 12 1 15,9 4 5 1,-3 4 7-16,-13 3-12 0,3 3 0 16,-28-3 10-16,-3 0-18 15,-17-6 8-15,-7 3-8 16,-7 3 0-16,0 5-7 15,-35 4 0-15,-16-3-114 16,6-3-112-16,0-4-84 16,14-8-233-16</inkml:trace>
  <inkml:trace contextRef="#ctx0" brushRef="#br0" timeOffset="824">1712 2563 721 0,'0'0'167'0,"0"0"-68"16,0 0-3-16,0 0-39 16,0 0 6-16,0 0-49 15,224-77-9-15,-180 100 21 16,-9 17-16-16,3 2 0 15,-25 16-9-15,-13 8 17 16,0 8-10-16,-20 6 2 16,-32-6-5-16,0-8 12 15,8-12-14-15,13-11-3 0,17-18 0 16,7-7 16-16,7-12-12 16,0-4-4-16,0-2 1 15,35 0 15-15,9 0-9 16,32 0 8-16,27-8-15 15,38-15-45-15,31-3-93 16,3 7-225-16</inkml:trace>
  <inkml:trace contextRef="#ctx0" brushRef="#br0" timeOffset="1343">2713 2986 318 0,'0'0'603'16,"0"0"-493"-16,0 0 22 15,0 0-6-15,0 0-78 16,0 0-11-16,7-69-37 16,68 67 0-16,21 2-1 15,15 0 8-15,5 0-7 16,5 0 0-16,-11-3 14 15,-21 0-18-15,-20-5 4 16,-24 2 0-16,-25 0 4 16,-13-6 4-16,-7 2-8 0,0-11 3 15,0-7 18-15,-27-1-29 16,-35-3 8-16,-4 1 0 16,-9 2-1-16,3 6 10 15,20 9-9-15,14 8 3 16,24 6 10-16,14 0-1 15,0 0-12-15,0 0-2 16,14 0-12-16,45 6 7 16,16 14 7-16,15 3 0 15,-4-2 13-15,-4 1-17 16,-23-2 4-16,-8 0 0 16,-13 3-7-16,-14 0 11 0,-24 0-4 15,0 3 0-15,-17 2 4 16,-42 6-10-16,-13 3 6 15,-10 1-70-15,16-7-82 16,4 1-154-16,35-9-384 16</inkml:trace>
  <inkml:trace contextRef="#ctx0" brushRef="#br0" timeOffset="1965">4260 2703 149 0,'0'0'613'0,"0"0"-491"16,0 0-29-16,0 0 5 16,0 0-54-16,0 0 13 15,62-78-44-15,-11 76-12 16,15 2 14-16,23 0-5 16,21 0-10-16,-14 14 9 15,-13 12 1-15,-25 3-8 0,-20 3-2 16,-31 5-20-16,-7 0 12 15,0 4-7-15,-65 3 15 16,-11-4 12-16,-3-3-6 16,3-8 11-16,18-12-17 15,13-2 0-15,21-10 4 16,24 1 2-16,0-6-6 16,0 0 4-16,0 0 6 15,0 0 9-15,31 0-11 16,21 0-3-16,-1-3 1 15,11 3 6-15,-10 0-12 0,-1 0 0 16,-6 0 12 0,-11 14-21-16,-3 9 9 0,-10 0 0 15,-4 2-10-15,-17 1 2 16,0 0 8-16,0-3-3 16,-38-2 8-16,-20-8 2 15,-18-1-2-15,-3-7-5 16,4-5 13-16,-1 0-13 15,24 0-12-15,18 0-48 16,10-12-44-16,24-14 5 16,31-7-138-16</inkml:trace>
  <inkml:trace contextRef="#ctx0" brushRef="#br0" timeOffset="2462">5188 2986 669 0,'0'0'178'0,"0"0"-73"15,0 0-2-15,0 0 8 16,0 0-58-16,0 0-44 16,90-26 21-16,-1 12-30 15,1 0 1-15,6-1 4 16,-24 7 8-16,-14 2-13 15,-27 4 0-15,-24 2 12 16,-7-4-9-16,0 2-1 0,0-4 0 16,-27 0 33-16,-28-5-27 15,-4 2-8-15,-6 1 0 16,-4 2 14-16,18 3-15 16,6 0 1-16,11-1 0 15,9 3-10-15,12-3 18 16,13 2-8-16,0 2 0 15,0-3 13-15,0 0-25 16,13 3 12-16,25 0 0 16,14 0-1-16,13 3 6 15,18 14-5-15,13 6 0 16,7-3 12-16,-7-3-14 16,-20 0 2-16,-17-5 0 0,-29-1-1 15,-23-5 12-15,-7 8-13 16,-7 4 2-16,-68 4 0 15,-35 9-13-15,-24 1-54 16,17-3-161-16,34-7-208 16</inkml:trace>
  <inkml:trace contextRef="#ctx0" brushRef="#br0" timeOffset="2933">6605 2552 953 0,'0'0'136'0,"0"0"31"16,0 0-44-16,0 0-44 16,0 0 7-16,0 0-70 15,-31-34 9-15,31 34-25 16,0 10 10-16,0 25-10 15,0 11 0-15,0 14 0 16,0 3-7-16,0 0 19 16,0-6-12-16,0-12 0 15,0-10 7-15,0-9-10 16,31-15 3-16,3-6-8 16,11-5-11-16,17 0 28 0,-11-5-9 15,1-21 0-15,-24 0 15 16,-4-2-11-16,-4-3-4 15,-9-1 0-15,-5 6 4 16,-6 9 9-16,0 6-13 16,0 7 0-16,0 4 15 15,0 0-27-15,0 0 12 16,0 12 0-16,0 20-21 16,0 8 31-16,0 5-10 15,0-2 0-15,0 3-18 16,0-3-26-16,0 0-139 15,0-5-207-15</inkml:trace>
  <inkml:trace contextRef="#ctx0" brushRef="#br0" timeOffset="3481">7324 2775 383 0,'0'0'566'16,"0"0"-422"-16,0 0-15 16,0 0-25-16,0 0 3 15,0 0-79-15,-69-75-27 16,69 75-1-16,24 0 4 0,41 0-4 16,18 0 0-16,13 0 15 15,7 3-12-15,-13 3-3 16,-15-6 0-16,-23 0-5 15,-25 0 15-15,-10 0-10 16,-17 0 0-16,0 0 13 16,0 0-4-16,-17-17-9 15,-27-6 0-15,-1 0-13 16,4 2 20-16,-4 2-7 16,0 4 0-16,14-1 13 15,0 4-17-15,24 6 4 16,1 3 0-16,6 3-10 15,0 0 12-15,0 0-4 16,6 0 1-16,32 0 0 16,14 9-6-16,-1 5 7 0,-6-2 0 15,7-1-7-15,-1 6 15 16,1 1-8-16,-1 1 0 16,-6 1 10-16,-7-2-18 15,-14-4 8-15,-10 0 0 16,-7-2-9-16,-7 2 7 15,0 6 2-15,-45 6 0 16,-27 6-27-16,-11-1-38 16,18-1-123-16,10 2-176 15</inkml:trace>
  <inkml:trace contextRef="#ctx0" brushRef="#br0" timeOffset="4018">8465 2603 625 0,'0'0'160'0,"0"0"-29"16,0 0-19-16,0 0-8 15,0 0-22-15,0 0-57 16,-24-54 17-16,31 51-33 0,-7 0-1 16,10 0 38-16,-10 3-39 15,0 0 33-15,0 0 2 16,0 0-36-16,0 0 29 16,0 0-33-16,0 0 1 15,0 0-2-15,0 0 6 16,0 0-7-16,0 0 0 15,0 9 5-15,0 8-5 16,0 3 0-16,7 3 0 16,7 5-8-16,17 6 18 15,3 4-10-15,11 4 0 16,10 5 10-16,-4-2-9 16,8 1-1-16,-8-6 0 0,-6-3-10 15,-17-8 16-15,-11-6-6 16,-3-6 0-16,-14-5 11 15,0-7-29-15,0 0 18 16,-7 1 0-16,-38 0-9 16,-7-3 19-16,-6 0-4 15,13-3-6-15,-6 0-27 16,6 0-27-16,0 0-87 16,8-9-80-16,16-20-115 15</inkml:trace>
  <inkml:trace contextRef="#ctx0" brushRef="#br0" timeOffset="4206">8678 2591 131 0,'0'0'654'0,"0"0"-473"16,0 0-47-16,0 0-10 16,0 0 0-16,0 0-99 15,45-136-4-15,-38 136-21 16,10 0 4-16,11 0-11 15,23 16-64-15,18 9-161 16,20-1-228-16</inkml:trace>
  <inkml:trace contextRef="#ctx0" brushRef="#br0" timeOffset="4882">9235 2984 594 0,'0'0'259'0,"0"0"-170"0,0 0 8 16,0 0 32-16,0 0-59 16,0 0 3-16,-58-61-33 15,58 61-31-15,7 0-2 16,44-2-7-16,32-2 0 15,13 2-2-15,0-4 13 16,-6 0-11-16,-11 0 0 16,-34 1 15-16,-15-4-15 15,-16 1 0-15,-14 0 0 16,0-7 9-16,0-3 9 0,0-4-18 16,-14-1 0-1,-16 0 8-15,-8 3-2 0,3 0-6 16,-9 3 0-16,-8 2 1 15,14 7 5-15,0 0-6 16,18 4 0-16,9 4 18 16,11 0-21-16,0 0 3 15,0 0-7-15,18 0-4 16,33 18 10-16,21 5 1 16,11-1 0-16,-1 2 10 15,-23-8-10-15,-1 5 0 16,-13-5 0-16,-14-1-10 15,-10-1 15-15,-11-2-5 0,-3 0 0 16,-7 4 8 0,0 2-19-16,-45 2 11 0,-6 2-23 15,-1-5-66-15,7 3-101 16,21-2-33-16,24-7-129 16</inkml:trace>
  <inkml:trace contextRef="#ctx0" brushRef="#br0" timeOffset="5301">10243 2446 758 0,'0'0'204'0,"0"0"-88"15,0 0 31-15,0 0-9 16,0 0-77-16,0 0-12 15,-59-74-22-15,59 74-12 16,0 6-25-16,-13 30 10 16,-5 19 0-16,5 16 3 15,-1 9 7-15,-3 12-10 16,17-1 0-16,0-5 13 16,24-15-16-16,27-19 3 15,8-17 0-15,16-19-9 16,15-10 18-16,-4-6-9 15,3 0 3-15,-27-12 13 16,-21-10-6-16,-24-1-10 0,-17-3 0 16,0-2 3-1,-44-4 2-15,-32 7-5 0,4 1 0 16,-11 10 8-16,18 9-20 16,13 5 12-16,22 0-31 15,5 19-13-15,19 13-116 16,6-1-82-16,31-7-148 15</inkml:trace>
  <inkml:trace contextRef="#ctx0" brushRef="#br0" timeOffset="5856">10961 2783 604 0,'0'0'350'0,"0"0"-218"16,0 0-49-16,0 0 10 15,0 0-11-15,0 0-51 16,-79-59-23-16,107 59-8 16,30 0 0-16,32 0 12 15,6 0-4-15,0 0-8 16,-13 0 0-16,-18 0 15 15,-34 0-12-15,-17 0-3 16,-4 0 0-16,-10-9 30 16,0-3-30-16,0-3 26 0,-38-2-26 15,-6 0 11-15,-8 0-16 16,0 3 5-16,15 0 0 16,6 5 1-16,17 0 11 15,7 4-12-15,0-1 0 16,7 3 16-16,0 1-3 15,0 2-13-15,0 0 0 16,0 0-13-16,0 0 14 16,28 0-1-16,9 0 0 15,15 8 15-15,0 15-18 16,16 0 3-16,-16 2 0 16,-1-5-8-16,-13 0 17 0,-17-2-9 15,-7-4 0-15,-14 1 6 16,0-1-20-16,0 8 14 15,-7 4 0-15,-38 9-15 16,0 4-52-16,1 1-129 16,16-2-160-16</inkml:trace>
  <inkml:trace contextRef="#ctx0" brushRef="#br0" timeOffset="7125">11828 2692 810 0,'0'0'142'16,"0"0"4"-16,0 0-42 16,0 0-13-16,0 0-24 15,10-152-50-15,-3 140 33 16,0 6-42-16,-7 6-5 15,7 0-3-15,0 0 7 16,10 0-7-16,3 16 0 16,1 12-10-16,-4 6-6 15,4 6 15-15,-14 3 1 16,3-6-5-16,-3-2 11 16,0-7-6-16,0-11 0 15,0-3 14-15,-1-7-15 0,5-4 1 16,-4-3 0-16,0 0 12 15,13 0 3-15,4-12-12 16,4-17-3-16,3-3 16 16,0 1-13-16,-11-1-3 15,4 4 0-15,-3 8-3 16,-7 9 10-16,3 2-7 16,-10 9 0-16,13 0 6 15,-2 0-20-15,2 0 14 16,4 5 0-16,-3 16-17 15,10 2 17-15,-17 0 0 16,6-3 0-16,-3-3 10 16,-3-4-16-16,7-6 6 0,-4-5 0 15,4-2-6-15,3 0 18 16,-10 0-12-16,10-22 0 16,-4-4 15-16,-13 1-18 15,0-4 3-15,-7 0 0 16,0 4-1-16,0 5 13 15,0 8-12-15,0 3 1 16,0 7 17-16,0 2-22 16,0 0 4-16,0 0-2 15,0 23-14-15,0 11 12 16,17 3 4-16,4 0 0 16,3-5 14-16,3-10-23 0,-3-8 9 15,-3-8 0-15,-7-6-15 16,3 0 26-16,4 0-11 15,3-20 0-15,-4-11 19 16,-13-4-20-16,-7 1 1 16,0 6 0-16,0 2-1 15,0 9 7-15,0 5-6 16,0 10 0-16,0 2 16 16,0 0-32-16,0 0 16 15,17 20-3-15,-3 11-15 16,7 9 27-16,3-3-9 15,3-5 0-15,4-7 9 16,7-5-20-16,0-9 11 16,-4-4 0-16,11-7-16 15,0 0 20-15,-1-20-4 0,-6-20 0 16,0-12 14-16,-17-8-20 16,-14-9 6-16,-7-2 0 15,0-6 12-15,-14 2 3 16,-24 12-15-16,11 18 11 15,-4 11 3-15,10 19 0 16,11 12-14-16,3 3 0 16,7 0-15-16,-7 24-5 15,7 24 20-15,-7 18 0 16,7 2 17-16,0 7-22 16,0-1 5-16,45-3 0 15,6-5-11-15,8-15-6 0,9-19 6 16,5-17-12-16,-5-15 7 15,12-4 5-15,-12-36 11 16,-2-14 0-16,-15-12 4 16,-6-5 8-16,-21-6-12 15,-17-3 9-15,-7-5 0 16,0 4 23-16,0 10-23 16,-31 16-1-16,10 18 22 15,-3 20-18-15,10 17-12 16,-10 0 0-16,-3 54-8 15,-4 22 4-15,10 25 4 16,21 2 0-16,7 0 1 16,65-5 9-16,25-16-10 0,23-14 0 15,14-19-53-15,-17-14-17 16,-21-24-280-16</inkml:trace>
  <inkml:trace contextRef="#ctx0" brushRef="#br1" timeOffset="94878">12918 1185 645 0,'0'0'185'16,"0"0"-61"-16,0 0 51 16,0 0-89-16,0 0 5 15,0 0 4-15,0-100-65 16,0 100 32-16,0 0-61 16,0 0 18-16,0 3-38 15,0 34 15-15,24 15 4 16,-4 11 0-16,5 9 18 0,2 4-18 15,-3 4 0 1,-17 0 5-16,14 6-11 0,-11 3 6 16,4 2 0-16,-14-5-1 15,7-15 19-15,-7-19-19 16,13-24 1-16,-2-13 0 16,-4-10-15-16,-1-5 15 15,1 0 0-15,7 0-3 16,17-14 13-16,0-32-10 15,3-11 0-15,-10-6 1 16,-10-2-21-16,-14 4 20 16,0 10-21-16,-14 8 14 15,-37 3-42-15,6 8 44 0,-6 9-1 16,-1 5-24-16,7 5 22 16,1 4-4-16,6 7 12 15,7-4-16-15,24 4 30 16,7-2-14-16,0 2 0 15,0-4-2-15,24-8-15 16,41-6 5-16,25-9 1 16,13 1-1-16,0 1-25 15,0 11-16-15,-20 7-106 16,-15 6-97-16,-40 3-328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8:30.46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103 262 602 0,'0'0'192'16,"0"0"-103"-16,0 0-2 15,0 0 33-15,0 0-63 16,0 0-33-16,-103-20-4 15,103 20-18-15,0 0-4 16,7 0-18-16,31-5 20 16,7 5 17-16,6-9-13 15,1 3 1-15,-8 1 9 16,-6-7-12-16,7-5 11 16,-18-3 7-16,-9 0 12 15,2 0 30-15,-13 0-17 16,-7 3-1-16,0 3 3 0,0-10-31 15,-7 10 5-15,-20 0-14 16,-4 3 0-16,0 2-2 16,3 6-5-16,4 1 0 15,11 2-3-15,13 0-2 16,0 0 1-16,0 14 3 16,0 3-4-16,37 0 0 15,22 0 5-15,-1-3 0 16,1 3-2-16,10-5 8 15,-18 8-6-15,1 0 0 0,-14 0 6 16,-11 5-12 0,-17 7 6-16,-10 11 0 0,-10 8-3 15,-76 7-173-15,-55 7-327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3T12:08:26.83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66 485 88 0,'0'0'701'0,"0"0"-559"16,0 0 13-16,0 0-9 15,0 0-46-15,0 0-24 16,0 0-11-16,-66-64-47 16,66 57 7-16,0 7-22 15,0 0 5-15,7 0-16 16,31 15-1-16,3 16 9 15,4 7 3-15,7 5 3 16,-15 2-6-16,8-5 0 16,-7-6 7-16,-7-2-8 15,-4-11 1-15,-9-13 0 16,-5-3-1-16,-6-5-2 16,7 0 3-16,-7-11 3 15,17-21 5-15,-10-7 10 16,3-19-16-16,-10 1 1 0,-7 0 7 15,0 6-1 1,0 13-6-16,0 23-1 0,0 10 5 16,0 5-3-16,0 0-4 15,0 0-9-15,20 0 9 16,11 26-17-16,7 11 9 16,-4 9 8-16,18-7-45 15,3-1 13-15,-14-1-31 16,14-17-40-16,-20-2-17 15,-4-7-19-15,0-2 33 16,-18-9 26-16,-6 0 10 16,0 0 70-16,-7 0 6 0,0-20 9 15,0-4 16-15,0 5 3 16,0-7 25-16,0 6-7 16,0-6-6-16,0 6-4 15,-7 3-23-15,7 5-6 16,-7 4-7-16,7 8-1 15,0-6-10-15,0 6-1 16,0 0-68-16,0-6-7 16,0 6 3-16,0 0-26 15,7 0-43-15,14 0-60 16,-11 0-180-16</inkml:trace>
  <inkml:trace contextRef="#ctx0" brushRef="#br0" timeOffset="1246">1259 493 144 0,'0'0'371'0,"0"0"-214"15,0 0-8-15,0 0-29 16,0 0-1-16,0 0-39 0,-66-84-22 16,56 81 9-16,-4 3-34 15,14 0 2-15,-7 0-18 16,7 0-14-16,-6 0-6 16,-1 23-6-16,0 20 9 15,7 0-2-15,0 3 2 16,0-3-2-16,41-3-6 15,4-3-21-15,10-11 20 16,-14-12-14-16,4-9 6 16,-7-5 14-16,-7 0 3 15,-11-13 8-15,-3-17 8 16,-10-1-9-16,-7-9 25 16,0-6-5-16,0-2 5 15,0-6 20-15,-38 2-28 16,-6 3-2-16,6 12-11 15,0 11-10-15,4 18 16 0,10 5-9 16,3 3-6-16,-3 0-2 16,3 23-10-16,14 20 6 15,7 11 0-15,0 4-5 16,0-4 9-16,28-9-27 16,23-7-5-16,11-13 20 15,-17-5-7-15,-4-17 11 16,-3-3 5-16,0 0 3 15,-7-3 2-15,3-20-2 16,-3 1 0-16,-7 4 6 16,-3-2 1-16,0 3-5 0,-11 3-1 15,-3 8 4 1,7-2-1-16,-8 8-4 0,18 0-7 16,4 0 6-16,10 20-10 15,6 17 9-15,-6 9 0 16,0-10 4-16,-3-1-2 15,-5-9 0-15,-9-8 0 16,3-18-3-16,-17 0 5 16,0 0-2-16,10-8 11 15,-3-28-10-15,0-10 18 16,-7-5-12-16,-1-12 7 16,-6-8 22-16,0 3-22 15,-6-14 11-15,-29 9-4 0,-10 10-13 16,14 7 14-1,11 26-17-15,3 13 9 0,10 8 11 16,7 9-24-16,0 0-2 16,0 3-1-16,0 37-16 15,0 23 11-15,31 14 7 16,-11 12 0-16,4-1 1 16,-3-11 2-16,3-5-3 15,-3-15 0-15,-1-14-3 16,-2-17-3-16,-5-14 1 15,1-10 4-15,-4-2-4 16,-10 0 10-16,7-8 1 0,0-30-5 16,7-7 8-16,-14-7-7 15,7 1-2-15,3 2 0 16,-3-9 0-16,0 7 6 16,7 14-6-16,-1 17 0 15,11 9-15-15,7 11 12 16,-3 0-7-16,3 17 4 15,-4 14 5-15,-9 3-33 16,-18 10 10-16,0-1-4 16,0 2-9-16,0-5 26 15,-18 3-13-15,5-6 3 16,-1-6 20-16,7-5-7 16,7-5 8-16,0-10 0 15,0-3-4-15,0-8 3 16,14 0 1-16,6 5 0 0,18 3-1 15,0-8 4 1,7 0-3-16,-1 2 0 0,8-2-3 16,13 3-32-16,11-3-159 15,-4 0-113-15,4 0-450 16</inkml:trace>
  <inkml:trace contextRef="#ctx0" brushRef="#br0" timeOffset="1955">3274 206 784 0,'0'0'124'16,"0"0"26"-16,0 0-42 15,0 0-20-15,0 0-26 16,0 0-35-16,0 0-5 16,-21-60-22-16,21 92 7 15,7 22-9-15,7 20 5 16,10 1 6-16,-4 11 5 16,-2-4-9-16,-5-2 3 15,1-8-8-15,10-16 1 0,-10-15 1 16,0-16 0-1,3-15-2-15,-10-10 0 0,-7 0 3 16,0 0 3-16,0-30-6 16,0-9 8-16,0-4-18 15,-24 3 10-15,-28-6-1 16,-6 3 1-16,-8 3-11 16,-3 17 7-16,18 3 2 15,13 14 0-15,17 6-5 16,21 0 7-16,0 0-10 15,0 0 0-15,21 0-3 16,31 8 11-16,23-4-2 0,8-4 1 16,13 0-5-16,0-12 13 15,-17-6-5-15,4 5 1 16,-14-1 5-16,-25 2-2 16,-9 6-4-16,-11 4 3 15,-10 2 11-15,-7 0-13 16,-1 2 2-16,5 30 1 15,-11 11 2-15,7 8 2 16,-7 1 1-16,0-1-8 16,0-7 11-16,0-5-12 15,0-7 0-15,0-6 0 16,6-15 5-16,8 1-8 16,-7-4 3-16,-7-8-41 15,7 0 5-15,-7 0-47 16,0-20-59-16,0-12-11 0,0-11-71 15,-14 4-20 1,-13-13-187-16</inkml:trace>
  <inkml:trace contextRef="#ctx0" brushRef="#br0" timeOffset="2255">3703 280 66 0,'0'0'299'0,"0"0"-169"15,0 0 3-15,0 0-23 16,0 0-2-16,0 0-52 15,-34-88-18-15,24 88-38 16,3 6-34-16,7 14 34 16,0 11 18-16,0 0-10 0,0 3 2 15,24-5-6-15,3-4 4 16,4-16-5-16,0-3 1 16,4-6 27-16,-4 0-13 15,-7-11 33-15,-17-15 34 16,-7-2-19-16,0-4 10 15,0 7-30-15,-24 1-32 16,-14 10 16-16,3 3-30 16,-9 11 0-16,6 0-3 15,0 6-86-15,24 31-126 16,14 3-169-16</inkml:trace>
  <inkml:trace contextRef="#ctx0" brushRef="#br0" timeOffset="3009">4401 572 529 0,'0'0'151'0,"0"0"-10"0,0 0-21 0,0 0-24 16,0 0-10-16,0 0-33 16,0-74-2-16,0 65 17 15,0-2-29-15,0-3-5 16,0-4-10-16,14-7-20 15,10-7 21-15,-3-2-11 16,-4-7-2-16,-3 2 12 16,-14-4-17-16,0 0 22 15,0 4-18-15,-31 4-4 16,-4 9 17-16,5 0-12 16,-8 12-9-16,17 8 5 15,14 6-3-15,-10 0-10 16,3 20 3-16,-10 32-5 0,10 11-1 15,8 14 8-15,6 6 0 16,0-9-4-16,30-1-1 16,22-11 1-16,0-11 4 15,-8-17-7-15,15-11-3 16,-8-9-1-16,1-14 6 16,6 0-1-16,4-9 12 15,-10-27-5-15,-7-10 2 16,-1-3 3-16,-23-16 4 15,-7-3-8-15,-14-10-2 16,0-3 9-16,-28 4 0 16,-17 13-6-16,1 14-3 15,13 18 4-15,3 18 7 0,11 14-11 16,17 0-2-16,-7 14 0 16,7 35-5-16,0 10 7 15,0 17 0-15,0-5 3 16,24 3-14-16,4-8 11 15,3-3 0-15,-4-6 0 16,4-14 3-16,7-3-6 16,-10-14 3-16,2-1-28 15,8-5-21-15,14-2-167 16,-1-12-109-16,8-6-526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9.xml"/><Relationship Id="rId21" Type="http://schemas.openxmlformats.org/officeDocument/2006/relationships/image" Target="../media/image118.emf"/><Relationship Id="rId42" Type="http://schemas.openxmlformats.org/officeDocument/2006/relationships/customXml" Target="../ink/ink127.xml"/><Relationship Id="rId47" Type="http://schemas.openxmlformats.org/officeDocument/2006/relationships/image" Target="../media/image131.emf"/><Relationship Id="rId63" Type="http://schemas.openxmlformats.org/officeDocument/2006/relationships/customXml" Target="../ink/ink138.xml"/><Relationship Id="rId68" Type="http://schemas.openxmlformats.org/officeDocument/2006/relationships/customXml" Target="../ink/ink143.xml"/><Relationship Id="rId16" Type="http://schemas.openxmlformats.org/officeDocument/2006/relationships/customXml" Target="../ink/ink114.xml"/><Relationship Id="rId11" Type="http://schemas.openxmlformats.org/officeDocument/2006/relationships/image" Target="../media/image113.emf"/><Relationship Id="rId24" Type="http://schemas.openxmlformats.org/officeDocument/2006/relationships/customXml" Target="../ink/ink118.xml"/><Relationship Id="rId32" Type="http://schemas.openxmlformats.org/officeDocument/2006/relationships/customXml" Target="../ink/ink122.xml"/><Relationship Id="rId37" Type="http://schemas.openxmlformats.org/officeDocument/2006/relationships/image" Target="../media/image126.emf"/><Relationship Id="rId40" Type="http://schemas.openxmlformats.org/officeDocument/2006/relationships/customXml" Target="../ink/ink126.xml"/><Relationship Id="rId45" Type="http://schemas.openxmlformats.org/officeDocument/2006/relationships/image" Target="../media/image130.emf"/><Relationship Id="rId53" Type="http://schemas.openxmlformats.org/officeDocument/2006/relationships/image" Target="../media/image134.emf"/><Relationship Id="rId58" Type="http://schemas.openxmlformats.org/officeDocument/2006/relationships/customXml" Target="../ink/ink135.xml"/><Relationship Id="rId66" Type="http://schemas.openxmlformats.org/officeDocument/2006/relationships/customXml" Target="../ink/ink141.xml"/><Relationship Id="rId74" Type="http://schemas.openxmlformats.org/officeDocument/2006/relationships/image" Target="../media/image139.emf"/><Relationship Id="rId79" Type="http://schemas.openxmlformats.org/officeDocument/2006/relationships/customXml" Target="../ink/ink151.xml"/><Relationship Id="rId5" Type="http://schemas.openxmlformats.org/officeDocument/2006/relationships/image" Target="../media/image87.emf"/><Relationship Id="rId61" Type="http://schemas.openxmlformats.org/officeDocument/2006/relationships/image" Target="../media/image138.emf"/><Relationship Id="rId19" Type="http://schemas.openxmlformats.org/officeDocument/2006/relationships/image" Target="../media/image117.emf"/><Relationship Id="rId14" Type="http://schemas.openxmlformats.org/officeDocument/2006/relationships/customXml" Target="../ink/ink113.xml"/><Relationship Id="rId22" Type="http://schemas.openxmlformats.org/officeDocument/2006/relationships/customXml" Target="../ink/ink117.xml"/><Relationship Id="rId27" Type="http://schemas.openxmlformats.org/officeDocument/2006/relationships/image" Target="../media/image121.emf"/><Relationship Id="rId30" Type="http://schemas.openxmlformats.org/officeDocument/2006/relationships/customXml" Target="../ink/ink121.xml"/><Relationship Id="rId35" Type="http://schemas.openxmlformats.org/officeDocument/2006/relationships/image" Target="../media/image125.emf"/><Relationship Id="rId43" Type="http://schemas.openxmlformats.org/officeDocument/2006/relationships/image" Target="../media/image129.emf"/><Relationship Id="rId48" Type="http://schemas.openxmlformats.org/officeDocument/2006/relationships/customXml" Target="../ink/ink130.xml"/><Relationship Id="rId56" Type="http://schemas.openxmlformats.org/officeDocument/2006/relationships/customXml" Target="../ink/ink134.xml"/><Relationship Id="rId64" Type="http://schemas.openxmlformats.org/officeDocument/2006/relationships/customXml" Target="../ink/ink139.xml"/><Relationship Id="rId69" Type="http://schemas.openxmlformats.org/officeDocument/2006/relationships/customXml" Target="../ink/ink144.xml"/><Relationship Id="rId77" Type="http://schemas.openxmlformats.org/officeDocument/2006/relationships/customXml" Target="../ink/ink150.xml"/><Relationship Id="rId8" Type="http://schemas.openxmlformats.org/officeDocument/2006/relationships/customXml" Target="../ink/ink110.xml"/><Relationship Id="rId51" Type="http://schemas.openxmlformats.org/officeDocument/2006/relationships/image" Target="../media/image133.emf"/><Relationship Id="rId72" Type="http://schemas.openxmlformats.org/officeDocument/2006/relationships/customXml" Target="../ink/ink147.xml"/><Relationship Id="rId80" Type="http://schemas.openxmlformats.org/officeDocument/2006/relationships/image" Target="../media/image142.emf"/><Relationship Id="rId3" Type="http://schemas.openxmlformats.org/officeDocument/2006/relationships/image" Target="../media/image81.emf"/><Relationship Id="rId12" Type="http://schemas.openxmlformats.org/officeDocument/2006/relationships/customXml" Target="../ink/ink112.xml"/><Relationship Id="rId17" Type="http://schemas.openxmlformats.org/officeDocument/2006/relationships/image" Target="../media/image116.emf"/><Relationship Id="rId25" Type="http://schemas.openxmlformats.org/officeDocument/2006/relationships/image" Target="../media/image120.emf"/><Relationship Id="rId33" Type="http://schemas.openxmlformats.org/officeDocument/2006/relationships/image" Target="../media/image124.emf"/><Relationship Id="rId38" Type="http://schemas.openxmlformats.org/officeDocument/2006/relationships/customXml" Target="../ink/ink125.xml"/><Relationship Id="rId46" Type="http://schemas.openxmlformats.org/officeDocument/2006/relationships/customXml" Target="../ink/ink129.xml"/><Relationship Id="rId59" Type="http://schemas.openxmlformats.org/officeDocument/2006/relationships/image" Target="../media/image137.emf"/><Relationship Id="rId67" Type="http://schemas.openxmlformats.org/officeDocument/2006/relationships/customXml" Target="../ink/ink142.xml"/><Relationship Id="rId20" Type="http://schemas.openxmlformats.org/officeDocument/2006/relationships/customXml" Target="../ink/ink116.xml"/><Relationship Id="rId41" Type="http://schemas.openxmlformats.org/officeDocument/2006/relationships/image" Target="../media/image128.emf"/><Relationship Id="rId54" Type="http://schemas.openxmlformats.org/officeDocument/2006/relationships/customXml" Target="../ink/ink133.xml"/><Relationship Id="rId62" Type="http://schemas.openxmlformats.org/officeDocument/2006/relationships/customXml" Target="../ink/ink137.xml"/><Relationship Id="rId70" Type="http://schemas.openxmlformats.org/officeDocument/2006/relationships/customXml" Target="../ink/ink145.xml"/><Relationship Id="rId75" Type="http://schemas.openxmlformats.org/officeDocument/2006/relationships/customXml" Target="../ink/ink1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15" Type="http://schemas.openxmlformats.org/officeDocument/2006/relationships/image" Target="../media/image115.emf"/><Relationship Id="rId23" Type="http://schemas.openxmlformats.org/officeDocument/2006/relationships/image" Target="../media/image119.emf"/><Relationship Id="rId28" Type="http://schemas.openxmlformats.org/officeDocument/2006/relationships/customXml" Target="../ink/ink120.xml"/><Relationship Id="rId36" Type="http://schemas.openxmlformats.org/officeDocument/2006/relationships/customXml" Target="../ink/ink124.xml"/><Relationship Id="rId49" Type="http://schemas.openxmlformats.org/officeDocument/2006/relationships/image" Target="../media/image132.emf"/><Relationship Id="rId57" Type="http://schemas.openxmlformats.org/officeDocument/2006/relationships/image" Target="../media/image136.emf"/><Relationship Id="rId10" Type="http://schemas.openxmlformats.org/officeDocument/2006/relationships/customXml" Target="../ink/ink111.xml"/><Relationship Id="rId31" Type="http://schemas.openxmlformats.org/officeDocument/2006/relationships/image" Target="../media/image123.emf"/><Relationship Id="rId44" Type="http://schemas.openxmlformats.org/officeDocument/2006/relationships/customXml" Target="../ink/ink128.xml"/><Relationship Id="rId52" Type="http://schemas.openxmlformats.org/officeDocument/2006/relationships/customXml" Target="../ink/ink132.xml"/><Relationship Id="rId60" Type="http://schemas.openxmlformats.org/officeDocument/2006/relationships/customXml" Target="../ink/ink136.xml"/><Relationship Id="rId65" Type="http://schemas.openxmlformats.org/officeDocument/2006/relationships/customXml" Target="../ink/ink140.xml"/><Relationship Id="rId73" Type="http://schemas.openxmlformats.org/officeDocument/2006/relationships/customXml" Target="../ink/ink148.xml"/><Relationship Id="rId78" Type="http://schemas.openxmlformats.org/officeDocument/2006/relationships/image" Target="../media/image141.emf"/><Relationship Id="rId4" Type="http://schemas.openxmlformats.org/officeDocument/2006/relationships/customXml" Target="../ink/ink108.xml"/><Relationship Id="rId9" Type="http://schemas.openxmlformats.org/officeDocument/2006/relationships/image" Target="../media/image112.emf"/><Relationship Id="rId13" Type="http://schemas.openxmlformats.org/officeDocument/2006/relationships/image" Target="../media/image114.emf"/><Relationship Id="rId18" Type="http://schemas.openxmlformats.org/officeDocument/2006/relationships/customXml" Target="../ink/ink115.xml"/><Relationship Id="rId39" Type="http://schemas.openxmlformats.org/officeDocument/2006/relationships/image" Target="../media/image127.emf"/><Relationship Id="rId34" Type="http://schemas.openxmlformats.org/officeDocument/2006/relationships/customXml" Target="../ink/ink123.xml"/><Relationship Id="rId50" Type="http://schemas.openxmlformats.org/officeDocument/2006/relationships/customXml" Target="../ink/ink131.xml"/><Relationship Id="rId55" Type="http://schemas.openxmlformats.org/officeDocument/2006/relationships/image" Target="../media/image135.emf"/><Relationship Id="rId76" Type="http://schemas.openxmlformats.org/officeDocument/2006/relationships/image" Target="../media/image140.emf"/><Relationship Id="rId7" Type="http://schemas.openxmlformats.org/officeDocument/2006/relationships/image" Target="../media/image111.emf"/><Relationship Id="rId71" Type="http://schemas.openxmlformats.org/officeDocument/2006/relationships/customXml" Target="../ink/ink146.xml"/><Relationship Id="rId2" Type="http://schemas.openxmlformats.org/officeDocument/2006/relationships/customXml" Target="../ink/ink107.xml"/><Relationship Id="rId29" Type="http://schemas.openxmlformats.org/officeDocument/2006/relationships/image" Target="../media/image1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4.xml"/><Relationship Id="rId13" Type="http://schemas.openxmlformats.org/officeDocument/2006/relationships/image" Target="../media/image147.emf"/><Relationship Id="rId3" Type="http://schemas.openxmlformats.org/officeDocument/2006/relationships/hyperlink" Target="https://www.javatpoint.com/ds-array-vs-linked-list" TargetMode="External"/><Relationship Id="rId7" Type="http://schemas.openxmlformats.org/officeDocument/2006/relationships/image" Target="../media/image144.emf"/><Relationship Id="rId12" Type="http://schemas.openxmlformats.org/officeDocument/2006/relationships/customXml" Target="../ink/ink156.xml"/><Relationship Id="rId2" Type="http://schemas.openxmlformats.org/officeDocument/2006/relationships/hyperlink" Target="https://www.geeksforgeeks.org/linked-list-vs-array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3.xml"/><Relationship Id="rId11" Type="http://schemas.openxmlformats.org/officeDocument/2006/relationships/image" Target="../media/image146.emf"/><Relationship Id="rId5" Type="http://schemas.openxmlformats.org/officeDocument/2006/relationships/image" Target="../media/image143.emf"/><Relationship Id="rId15" Type="http://schemas.openxmlformats.org/officeDocument/2006/relationships/image" Target="../media/image148.emf"/><Relationship Id="rId10" Type="http://schemas.openxmlformats.org/officeDocument/2006/relationships/customXml" Target="../ink/ink155.xml"/><Relationship Id="rId4" Type="http://schemas.openxmlformats.org/officeDocument/2006/relationships/customXml" Target="../ink/ink152.xml"/><Relationship Id="rId9" Type="http://schemas.openxmlformats.org/officeDocument/2006/relationships/image" Target="../media/image145.emf"/><Relationship Id="rId14" Type="http://schemas.openxmlformats.org/officeDocument/2006/relationships/customXml" Target="../ink/ink15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5.xml"/><Relationship Id="rId21" Type="http://schemas.openxmlformats.org/officeDocument/2006/relationships/customXml" Target="../ink/ink167.xml"/><Relationship Id="rId42" Type="http://schemas.openxmlformats.org/officeDocument/2006/relationships/image" Target="../media/image169.emf"/><Relationship Id="rId63" Type="http://schemas.openxmlformats.org/officeDocument/2006/relationships/customXml" Target="../ink/ink188.xml"/><Relationship Id="rId84" Type="http://schemas.openxmlformats.org/officeDocument/2006/relationships/image" Target="../media/image190.emf"/><Relationship Id="rId138" Type="http://schemas.openxmlformats.org/officeDocument/2006/relationships/image" Target="../media/image217.emf"/><Relationship Id="rId159" Type="http://schemas.openxmlformats.org/officeDocument/2006/relationships/customXml" Target="../ink/ink236.xml"/><Relationship Id="rId170" Type="http://schemas.openxmlformats.org/officeDocument/2006/relationships/image" Target="../media/image233.emf"/><Relationship Id="rId107" Type="http://schemas.openxmlformats.org/officeDocument/2006/relationships/customXml" Target="../ink/ink210.xml"/><Relationship Id="rId11" Type="http://schemas.openxmlformats.org/officeDocument/2006/relationships/customXml" Target="../ink/ink162.xml"/><Relationship Id="rId32" Type="http://schemas.openxmlformats.org/officeDocument/2006/relationships/image" Target="../media/image164.emf"/><Relationship Id="rId53" Type="http://schemas.openxmlformats.org/officeDocument/2006/relationships/customXml" Target="../ink/ink183.xml"/><Relationship Id="rId74" Type="http://schemas.openxmlformats.org/officeDocument/2006/relationships/image" Target="../media/image185.emf"/><Relationship Id="rId128" Type="http://schemas.openxmlformats.org/officeDocument/2006/relationships/image" Target="../media/image212.emf"/><Relationship Id="rId149" Type="http://schemas.openxmlformats.org/officeDocument/2006/relationships/customXml" Target="../ink/ink231.xml"/><Relationship Id="rId5" Type="http://schemas.openxmlformats.org/officeDocument/2006/relationships/customXml" Target="../ink/ink159.xml"/><Relationship Id="rId95" Type="http://schemas.openxmlformats.org/officeDocument/2006/relationships/customXml" Target="../ink/ink204.xml"/><Relationship Id="rId160" Type="http://schemas.openxmlformats.org/officeDocument/2006/relationships/image" Target="../media/image228.emf"/><Relationship Id="rId22" Type="http://schemas.openxmlformats.org/officeDocument/2006/relationships/image" Target="../media/image159.emf"/><Relationship Id="rId43" Type="http://schemas.openxmlformats.org/officeDocument/2006/relationships/customXml" Target="../ink/ink178.xml"/><Relationship Id="rId64" Type="http://schemas.openxmlformats.org/officeDocument/2006/relationships/image" Target="../media/image180.emf"/><Relationship Id="rId118" Type="http://schemas.openxmlformats.org/officeDocument/2006/relationships/image" Target="../media/image207.emf"/><Relationship Id="rId139" Type="http://schemas.openxmlformats.org/officeDocument/2006/relationships/customXml" Target="../ink/ink226.xml"/><Relationship Id="rId85" Type="http://schemas.openxmlformats.org/officeDocument/2006/relationships/customXml" Target="../ink/ink199.xml"/><Relationship Id="rId150" Type="http://schemas.openxmlformats.org/officeDocument/2006/relationships/image" Target="../media/image223.emf"/><Relationship Id="rId171" Type="http://schemas.openxmlformats.org/officeDocument/2006/relationships/customXml" Target="../ink/ink242.xml"/><Relationship Id="rId12" Type="http://schemas.openxmlformats.org/officeDocument/2006/relationships/image" Target="../media/image154.emf"/><Relationship Id="rId33" Type="http://schemas.openxmlformats.org/officeDocument/2006/relationships/customXml" Target="../ink/ink173.xml"/><Relationship Id="rId108" Type="http://schemas.openxmlformats.org/officeDocument/2006/relationships/image" Target="../media/image202.emf"/><Relationship Id="rId129" Type="http://schemas.openxmlformats.org/officeDocument/2006/relationships/customXml" Target="../ink/ink221.xml"/><Relationship Id="rId54" Type="http://schemas.openxmlformats.org/officeDocument/2006/relationships/image" Target="../media/image175.emf"/><Relationship Id="rId75" Type="http://schemas.openxmlformats.org/officeDocument/2006/relationships/customXml" Target="../ink/ink194.xml"/><Relationship Id="rId96" Type="http://schemas.openxmlformats.org/officeDocument/2006/relationships/image" Target="../media/image196.emf"/><Relationship Id="rId140" Type="http://schemas.openxmlformats.org/officeDocument/2006/relationships/image" Target="../media/image218.emf"/><Relationship Id="rId161" Type="http://schemas.openxmlformats.org/officeDocument/2006/relationships/customXml" Target="../ink/ink237.xml"/><Relationship Id="rId6" Type="http://schemas.openxmlformats.org/officeDocument/2006/relationships/image" Target="../media/image151.emf"/><Relationship Id="rId23" Type="http://schemas.openxmlformats.org/officeDocument/2006/relationships/customXml" Target="../ink/ink168.xml"/><Relationship Id="rId28" Type="http://schemas.openxmlformats.org/officeDocument/2006/relationships/image" Target="../media/image162.emf"/><Relationship Id="rId49" Type="http://schemas.openxmlformats.org/officeDocument/2006/relationships/customXml" Target="../ink/ink181.xml"/><Relationship Id="rId114" Type="http://schemas.openxmlformats.org/officeDocument/2006/relationships/image" Target="../media/image205.emf"/><Relationship Id="rId119" Type="http://schemas.openxmlformats.org/officeDocument/2006/relationships/customXml" Target="../ink/ink216.xml"/><Relationship Id="rId44" Type="http://schemas.openxmlformats.org/officeDocument/2006/relationships/image" Target="../media/image170.emf"/><Relationship Id="rId60" Type="http://schemas.openxmlformats.org/officeDocument/2006/relationships/image" Target="../media/image178.emf"/><Relationship Id="rId65" Type="http://schemas.openxmlformats.org/officeDocument/2006/relationships/customXml" Target="../ink/ink189.xml"/><Relationship Id="rId81" Type="http://schemas.openxmlformats.org/officeDocument/2006/relationships/customXml" Target="../ink/ink197.xml"/><Relationship Id="rId86" Type="http://schemas.openxmlformats.org/officeDocument/2006/relationships/image" Target="../media/image191.emf"/><Relationship Id="rId130" Type="http://schemas.openxmlformats.org/officeDocument/2006/relationships/image" Target="../media/image213.emf"/><Relationship Id="rId135" Type="http://schemas.openxmlformats.org/officeDocument/2006/relationships/customXml" Target="../ink/ink224.xml"/><Relationship Id="rId151" Type="http://schemas.openxmlformats.org/officeDocument/2006/relationships/customXml" Target="../ink/ink232.xml"/><Relationship Id="rId156" Type="http://schemas.openxmlformats.org/officeDocument/2006/relationships/image" Target="../media/image226.emf"/><Relationship Id="rId177" Type="http://schemas.openxmlformats.org/officeDocument/2006/relationships/customXml" Target="../ink/ink245.xml"/><Relationship Id="rId172" Type="http://schemas.openxmlformats.org/officeDocument/2006/relationships/image" Target="../media/image234.emf"/><Relationship Id="rId13" Type="http://schemas.openxmlformats.org/officeDocument/2006/relationships/customXml" Target="../ink/ink163.xml"/><Relationship Id="rId18" Type="http://schemas.openxmlformats.org/officeDocument/2006/relationships/image" Target="../media/image157.emf"/><Relationship Id="rId39" Type="http://schemas.openxmlformats.org/officeDocument/2006/relationships/customXml" Target="../ink/ink176.xml"/><Relationship Id="rId109" Type="http://schemas.openxmlformats.org/officeDocument/2006/relationships/customXml" Target="../ink/ink211.xml"/><Relationship Id="rId34" Type="http://schemas.openxmlformats.org/officeDocument/2006/relationships/image" Target="../media/image165.emf"/><Relationship Id="rId50" Type="http://schemas.openxmlformats.org/officeDocument/2006/relationships/image" Target="../media/image173.emf"/><Relationship Id="rId55" Type="http://schemas.openxmlformats.org/officeDocument/2006/relationships/customXml" Target="../ink/ink184.xml"/><Relationship Id="rId76" Type="http://schemas.openxmlformats.org/officeDocument/2006/relationships/image" Target="../media/image186.emf"/><Relationship Id="rId97" Type="http://schemas.openxmlformats.org/officeDocument/2006/relationships/customXml" Target="../ink/ink205.xml"/><Relationship Id="rId104" Type="http://schemas.openxmlformats.org/officeDocument/2006/relationships/image" Target="../media/image200.emf"/><Relationship Id="rId120" Type="http://schemas.openxmlformats.org/officeDocument/2006/relationships/image" Target="../media/image208.emf"/><Relationship Id="rId125" Type="http://schemas.openxmlformats.org/officeDocument/2006/relationships/customXml" Target="../ink/ink219.xml"/><Relationship Id="rId141" Type="http://schemas.openxmlformats.org/officeDocument/2006/relationships/customXml" Target="../ink/ink227.xml"/><Relationship Id="rId146" Type="http://schemas.openxmlformats.org/officeDocument/2006/relationships/image" Target="../media/image221.emf"/><Relationship Id="rId167" Type="http://schemas.openxmlformats.org/officeDocument/2006/relationships/customXml" Target="../ink/ink240.xml"/><Relationship Id="rId7" Type="http://schemas.openxmlformats.org/officeDocument/2006/relationships/customXml" Target="../ink/ink160.xml"/><Relationship Id="rId71" Type="http://schemas.openxmlformats.org/officeDocument/2006/relationships/customXml" Target="../ink/ink192.xml"/><Relationship Id="rId92" Type="http://schemas.openxmlformats.org/officeDocument/2006/relationships/image" Target="../media/image194.emf"/><Relationship Id="rId162" Type="http://schemas.openxmlformats.org/officeDocument/2006/relationships/image" Target="../media/image229.emf"/><Relationship Id="rId2" Type="http://schemas.openxmlformats.org/officeDocument/2006/relationships/image" Target="../media/image149.png"/><Relationship Id="rId29" Type="http://schemas.openxmlformats.org/officeDocument/2006/relationships/customXml" Target="../ink/ink171.xml"/><Relationship Id="rId24" Type="http://schemas.openxmlformats.org/officeDocument/2006/relationships/image" Target="../media/image160.emf"/><Relationship Id="rId40" Type="http://schemas.openxmlformats.org/officeDocument/2006/relationships/image" Target="../media/image168.emf"/><Relationship Id="rId45" Type="http://schemas.openxmlformats.org/officeDocument/2006/relationships/customXml" Target="../ink/ink179.xml"/><Relationship Id="rId66" Type="http://schemas.openxmlformats.org/officeDocument/2006/relationships/image" Target="../media/image181.emf"/><Relationship Id="rId87" Type="http://schemas.openxmlformats.org/officeDocument/2006/relationships/customXml" Target="../ink/ink200.xml"/><Relationship Id="rId110" Type="http://schemas.openxmlformats.org/officeDocument/2006/relationships/image" Target="../media/image203.emf"/><Relationship Id="rId115" Type="http://schemas.openxmlformats.org/officeDocument/2006/relationships/customXml" Target="../ink/ink214.xml"/><Relationship Id="rId131" Type="http://schemas.openxmlformats.org/officeDocument/2006/relationships/customXml" Target="../ink/ink222.xml"/><Relationship Id="rId136" Type="http://schemas.openxmlformats.org/officeDocument/2006/relationships/image" Target="../media/image216.emf"/><Relationship Id="rId157" Type="http://schemas.openxmlformats.org/officeDocument/2006/relationships/customXml" Target="../ink/ink235.xml"/><Relationship Id="rId178" Type="http://schemas.openxmlformats.org/officeDocument/2006/relationships/image" Target="../media/image237.emf"/><Relationship Id="rId61" Type="http://schemas.openxmlformats.org/officeDocument/2006/relationships/customXml" Target="../ink/ink187.xml"/><Relationship Id="rId82" Type="http://schemas.openxmlformats.org/officeDocument/2006/relationships/image" Target="../media/image189.emf"/><Relationship Id="rId152" Type="http://schemas.openxmlformats.org/officeDocument/2006/relationships/image" Target="../media/image224.emf"/><Relationship Id="rId173" Type="http://schemas.openxmlformats.org/officeDocument/2006/relationships/customXml" Target="../ink/ink243.xml"/><Relationship Id="rId19" Type="http://schemas.openxmlformats.org/officeDocument/2006/relationships/customXml" Target="../ink/ink166.xml"/><Relationship Id="rId14" Type="http://schemas.openxmlformats.org/officeDocument/2006/relationships/image" Target="../media/image155.emf"/><Relationship Id="rId30" Type="http://schemas.openxmlformats.org/officeDocument/2006/relationships/image" Target="../media/image163.emf"/><Relationship Id="rId35" Type="http://schemas.openxmlformats.org/officeDocument/2006/relationships/customXml" Target="../ink/ink174.xml"/><Relationship Id="rId56" Type="http://schemas.openxmlformats.org/officeDocument/2006/relationships/image" Target="../media/image176.emf"/><Relationship Id="rId77" Type="http://schemas.openxmlformats.org/officeDocument/2006/relationships/customXml" Target="../ink/ink195.xml"/><Relationship Id="rId100" Type="http://schemas.openxmlformats.org/officeDocument/2006/relationships/image" Target="../media/image198.emf"/><Relationship Id="rId105" Type="http://schemas.openxmlformats.org/officeDocument/2006/relationships/customXml" Target="../ink/ink209.xml"/><Relationship Id="rId126" Type="http://schemas.openxmlformats.org/officeDocument/2006/relationships/image" Target="../media/image211.emf"/><Relationship Id="rId147" Type="http://schemas.openxmlformats.org/officeDocument/2006/relationships/customXml" Target="../ink/ink230.xml"/><Relationship Id="rId168" Type="http://schemas.openxmlformats.org/officeDocument/2006/relationships/image" Target="../media/image232.emf"/><Relationship Id="rId8" Type="http://schemas.openxmlformats.org/officeDocument/2006/relationships/image" Target="../media/image152.emf"/><Relationship Id="rId51" Type="http://schemas.openxmlformats.org/officeDocument/2006/relationships/customXml" Target="../ink/ink182.xml"/><Relationship Id="rId72" Type="http://schemas.openxmlformats.org/officeDocument/2006/relationships/image" Target="../media/image184.emf"/><Relationship Id="rId93" Type="http://schemas.openxmlformats.org/officeDocument/2006/relationships/customXml" Target="../ink/ink203.xml"/><Relationship Id="rId98" Type="http://schemas.openxmlformats.org/officeDocument/2006/relationships/image" Target="../media/image197.emf"/><Relationship Id="rId121" Type="http://schemas.openxmlformats.org/officeDocument/2006/relationships/customXml" Target="../ink/ink217.xml"/><Relationship Id="rId142" Type="http://schemas.openxmlformats.org/officeDocument/2006/relationships/image" Target="../media/image219.emf"/><Relationship Id="rId163" Type="http://schemas.openxmlformats.org/officeDocument/2006/relationships/customXml" Target="../ink/ink238.xml"/><Relationship Id="rId3" Type="http://schemas.openxmlformats.org/officeDocument/2006/relationships/customXml" Target="../ink/ink158.xml"/><Relationship Id="rId25" Type="http://schemas.openxmlformats.org/officeDocument/2006/relationships/customXml" Target="../ink/ink169.xml"/><Relationship Id="rId46" Type="http://schemas.openxmlformats.org/officeDocument/2006/relationships/image" Target="../media/image171.emf"/><Relationship Id="rId67" Type="http://schemas.openxmlformats.org/officeDocument/2006/relationships/customXml" Target="../ink/ink190.xml"/><Relationship Id="rId116" Type="http://schemas.openxmlformats.org/officeDocument/2006/relationships/image" Target="../media/image206.emf"/><Relationship Id="rId137" Type="http://schemas.openxmlformats.org/officeDocument/2006/relationships/customXml" Target="../ink/ink225.xml"/><Relationship Id="rId158" Type="http://schemas.openxmlformats.org/officeDocument/2006/relationships/image" Target="../media/image227.emf"/><Relationship Id="rId20" Type="http://schemas.openxmlformats.org/officeDocument/2006/relationships/image" Target="../media/image158.emf"/><Relationship Id="rId41" Type="http://schemas.openxmlformats.org/officeDocument/2006/relationships/customXml" Target="../ink/ink177.xml"/><Relationship Id="rId62" Type="http://schemas.openxmlformats.org/officeDocument/2006/relationships/image" Target="../media/image179.emf"/><Relationship Id="rId83" Type="http://schemas.openxmlformats.org/officeDocument/2006/relationships/customXml" Target="../ink/ink198.xml"/><Relationship Id="rId88" Type="http://schemas.openxmlformats.org/officeDocument/2006/relationships/image" Target="../media/image192.emf"/><Relationship Id="rId111" Type="http://schemas.openxmlformats.org/officeDocument/2006/relationships/customXml" Target="../ink/ink212.xml"/><Relationship Id="rId132" Type="http://schemas.openxmlformats.org/officeDocument/2006/relationships/image" Target="../media/image214.emf"/><Relationship Id="rId153" Type="http://schemas.openxmlformats.org/officeDocument/2006/relationships/customXml" Target="../ink/ink233.xml"/><Relationship Id="rId174" Type="http://schemas.openxmlformats.org/officeDocument/2006/relationships/image" Target="../media/image235.emf"/><Relationship Id="rId15" Type="http://schemas.openxmlformats.org/officeDocument/2006/relationships/customXml" Target="../ink/ink164.xml"/><Relationship Id="rId36" Type="http://schemas.openxmlformats.org/officeDocument/2006/relationships/image" Target="../media/image166.emf"/><Relationship Id="rId57" Type="http://schemas.openxmlformats.org/officeDocument/2006/relationships/customXml" Target="../ink/ink185.xml"/><Relationship Id="rId106" Type="http://schemas.openxmlformats.org/officeDocument/2006/relationships/image" Target="../media/image201.emf"/><Relationship Id="rId127" Type="http://schemas.openxmlformats.org/officeDocument/2006/relationships/customXml" Target="../ink/ink220.xml"/><Relationship Id="rId10" Type="http://schemas.openxmlformats.org/officeDocument/2006/relationships/image" Target="../media/image153.emf"/><Relationship Id="rId31" Type="http://schemas.openxmlformats.org/officeDocument/2006/relationships/customXml" Target="../ink/ink172.xml"/><Relationship Id="rId52" Type="http://schemas.openxmlformats.org/officeDocument/2006/relationships/image" Target="../media/image174.emf"/><Relationship Id="rId73" Type="http://schemas.openxmlformats.org/officeDocument/2006/relationships/customXml" Target="../ink/ink193.xml"/><Relationship Id="rId78" Type="http://schemas.openxmlformats.org/officeDocument/2006/relationships/image" Target="../media/image187.emf"/><Relationship Id="rId94" Type="http://schemas.openxmlformats.org/officeDocument/2006/relationships/image" Target="../media/image195.emf"/><Relationship Id="rId99" Type="http://schemas.openxmlformats.org/officeDocument/2006/relationships/customXml" Target="../ink/ink206.xml"/><Relationship Id="rId101" Type="http://schemas.openxmlformats.org/officeDocument/2006/relationships/customXml" Target="../ink/ink207.xml"/><Relationship Id="rId122" Type="http://schemas.openxmlformats.org/officeDocument/2006/relationships/image" Target="../media/image209.emf"/><Relationship Id="rId143" Type="http://schemas.openxmlformats.org/officeDocument/2006/relationships/customXml" Target="../ink/ink228.xml"/><Relationship Id="rId148" Type="http://schemas.openxmlformats.org/officeDocument/2006/relationships/image" Target="../media/image222.emf"/><Relationship Id="rId164" Type="http://schemas.openxmlformats.org/officeDocument/2006/relationships/image" Target="../media/image230.emf"/><Relationship Id="rId169" Type="http://schemas.openxmlformats.org/officeDocument/2006/relationships/customXml" Target="../ink/ink241.xml"/><Relationship Id="rId4" Type="http://schemas.openxmlformats.org/officeDocument/2006/relationships/image" Target="../media/image150.emf"/><Relationship Id="rId9" Type="http://schemas.openxmlformats.org/officeDocument/2006/relationships/customXml" Target="../ink/ink161.xml"/><Relationship Id="rId26" Type="http://schemas.openxmlformats.org/officeDocument/2006/relationships/image" Target="../media/image161.emf"/><Relationship Id="rId47" Type="http://schemas.openxmlformats.org/officeDocument/2006/relationships/customXml" Target="../ink/ink180.xml"/><Relationship Id="rId68" Type="http://schemas.openxmlformats.org/officeDocument/2006/relationships/image" Target="../media/image182.emf"/><Relationship Id="rId89" Type="http://schemas.openxmlformats.org/officeDocument/2006/relationships/customXml" Target="../ink/ink201.xml"/><Relationship Id="rId112" Type="http://schemas.openxmlformats.org/officeDocument/2006/relationships/image" Target="../media/image204.emf"/><Relationship Id="rId133" Type="http://schemas.openxmlformats.org/officeDocument/2006/relationships/customXml" Target="../ink/ink223.xml"/><Relationship Id="rId154" Type="http://schemas.openxmlformats.org/officeDocument/2006/relationships/image" Target="../media/image225.emf"/><Relationship Id="rId175" Type="http://schemas.openxmlformats.org/officeDocument/2006/relationships/customXml" Target="../ink/ink244.xml"/><Relationship Id="rId16" Type="http://schemas.openxmlformats.org/officeDocument/2006/relationships/image" Target="../media/image156.emf"/><Relationship Id="rId37" Type="http://schemas.openxmlformats.org/officeDocument/2006/relationships/customXml" Target="../ink/ink175.xml"/><Relationship Id="rId58" Type="http://schemas.openxmlformats.org/officeDocument/2006/relationships/image" Target="../media/image177.emf"/><Relationship Id="rId79" Type="http://schemas.openxmlformats.org/officeDocument/2006/relationships/customXml" Target="../ink/ink196.xml"/><Relationship Id="rId102" Type="http://schemas.openxmlformats.org/officeDocument/2006/relationships/image" Target="../media/image199.emf"/><Relationship Id="rId123" Type="http://schemas.openxmlformats.org/officeDocument/2006/relationships/customXml" Target="../ink/ink218.xml"/><Relationship Id="rId144" Type="http://schemas.openxmlformats.org/officeDocument/2006/relationships/image" Target="../media/image220.emf"/><Relationship Id="rId90" Type="http://schemas.openxmlformats.org/officeDocument/2006/relationships/image" Target="../media/image193.emf"/><Relationship Id="rId165" Type="http://schemas.openxmlformats.org/officeDocument/2006/relationships/customXml" Target="../ink/ink239.xml"/><Relationship Id="rId27" Type="http://schemas.openxmlformats.org/officeDocument/2006/relationships/customXml" Target="../ink/ink170.xml"/><Relationship Id="rId48" Type="http://schemas.openxmlformats.org/officeDocument/2006/relationships/image" Target="../media/image172.emf"/><Relationship Id="rId69" Type="http://schemas.openxmlformats.org/officeDocument/2006/relationships/customXml" Target="../ink/ink191.xml"/><Relationship Id="rId113" Type="http://schemas.openxmlformats.org/officeDocument/2006/relationships/customXml" Target="../ink/ink213.xml"/><Relationship Id="rId134" Type="http://schemas.openxmlformats.org/officeDocument/2006/relationships/image" Target="../media/image215.emf"/><Relationship Id="rId80" Type="http://schemas.openxmlformats.org/officeDocument/2006/relationships/image" Target="../media/image188.emf"/><Relationship Id="rId155" Type="http://schemas.openxmlformats.org/officeDocument/2006/relationships/customXml" Target="../ink/ink234.xml"/><Relationship Id="rId176" Type="http://schemas.openxmlformats.org/officeDocument/2006/relationships/image" Target="../media/image236.emf"/><Relationship Id="rId17" Type="http://schemas.openxmlformats.org/officeDocument/2006/relationships/customXml" Target="../ink/ink165.xml"/><Relationship Id="rId38" Type="http://schemas.openxmlformats.org/officeDocument/2006/relationships/image" Target="../media/image167.emf"/><Relationship Id="rId59" Type="http://schemas.openxmlformats.org/officeDocument/2006/relationships/customXml" Target="../ink/ink186.xml"/><Relationship Id="rId103" Type="http://schemas.openxmlformats.org/officeDocument/2006/relationships/customXml" Target="../ink/ink208.xml"/><Relationship Id="rId124" Type="http://schemas.openxmlformats.org/officeDocument/2006/relationships/image" Target="../media/image210.emf"/><Relationship Id="rId70" Type="http://schemas.openxmlformats.org/officeDocument/2006/relationships/image" Target="../media/image183.emf"/><Relationship Id="rId91" Type="http://schemas.openxmlformats.org/officeDocument/2006/relationships/customXml" Target="../ink/ink202.xml"/><Relationship Id="rId145" Type="http://schemas.openxmlformats.org/officeDocument/2006/relationships/customXml" Target="../ink/ink229.xml"/><Relationship Id="rId166" Type="http://schemas.openxmlformats.org/officeDocument/2006/relationships/image" Target="../media/image23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1.xml"/><Relationship Id="rId18" Type="http://schemas.openxmlformats.org/officeDocument/2006/relationships/image" Target="../media/image157.emf"/><Relationship Id="rId26" Type="http://schemas.openxmlformats.org/officeDocument/2006/relationships/image" Target="../media/image161.emf"/><Relationship Id="rId39" Type="http://schemas.openxmlformats.org/officeDocument/2006/relationships/customXml" Target="../ink/ink264.xml"/><Relationship Id="rId21" Type="http://schemas.openxmlformats.org/officeDocument/2006/relationships/customXml" Target="../ink/ink255.xml"/><Relationship Id="rId34" Type="http://schemas.openxmlformats.org/officeDocument/2006/relationships/image" Target="../media/image173.emf"/><Relationship Id="rId42" Type="http://schemas.openxmlformats.org/officeDocument/2006/relationships/image" Target="../media/image240.emf"/><Relationship Id="rId7" Type="http://schemas.openxmlformats.org/officeDocument/2006/relationships/customXml" Target="../ink/ink248.xml"/><Relationship Id="rId2" Type="http://schemas.openxmlformats.org/officeDocument/2006/relationships/image" Target="../media/image149.png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29" Type="http://schemas.openxmlformats.org/officeDocument/2006/relationships/customXml" Target="../ink/ink259.xml"/><Relationship Id="rId41" Type="http://schemas.openxmlformats.org/officeDocument/2006/relationships/customXml" Target="../ink/ink2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emf"/><Relationship Id="rId11" Type="http://schemas.openxmlformats.org/officeDocument/2006/relationships/customXml" Target="../ink/ink250.xml"/><Relationship Id="rId24" Type="http://schemas.openxmlformats.org/officeDocument/2006/relationships/image" Target="../media/image160.emf"/><Relationship Id="rId32" Type="http://schemas.openxmlformats.org/officeDocument/2006/relationships/image" Target="../media/image171.emf"/><Relationship Id="rId37" Type="http://schemas.openxmlformats.org/officeDocument/2006/relationships/customXml" Target="../ink/ink263.xml"/><Relationship Id="rId40" Type="http://schemas.openxmlformats.org/officeDocument/2006/relationships/image" Target="../media/image239.emf"/><Relationship Id="rId5" Type="http://schemas.openxmlformats.org/officeDocument/2006/relationships/customXml" Target="../ink/ink247.xml"/><Relationship Id="rId15" Type="http://schemas.openxmlformats.org/officeDocument/2006/relationships/customXml" Target="../ink/ink252.xml"/><Relationship Id="rId23" Type="http://schemas.openxmlformats.org/officeDocument/2006/relationships/customXml" Target="../ink/ink256.xml"/><Relationship Id="rId28" Type="http://schemas.openxmlformats.org/officeDocument/2006/relationships/image" Target="../media/image166.emf"/><Relationship Id="rId36" Type="http://schemas.openxmlformats.org/officeDocument/2006/relationships/image" Target="../media/image175.emf"/><Relationship Id="rId10" Type="http://schemas.openxmlformats.org/officeDocument/2006/relationships/image" Target="../media/image153.emf"/><Relationship Id="rId19" Type="http://schemas.openxmlformats.org/officeDocument/2006/relationships/customXml" Target="../ink/ink254.xml"/><Relationship Id="rId31" Type="http://schemas.openxmlformats.org/officeDocument/2006/relationships/customXml" Target="../ink/ink260.xml"/><Relationship Id="rId44" Type="http://schemas.openxmlformats.org/officeDocument/2006/relationships/image" Target="../media/image241.emf"/><Relationship Id="rId4" Type="http://schemas.openxmlformats.org/officeDocument/2006/relationships/image" Target="../media/image150.emf"/><Relationship Id="rId9" Type="http://schemas.openxmlformats.org/officeDocument/2006/relationships/customXml" Target="../ink/ink249.xml"/><Relationship Id="rId14" Type="http://schemas.openxmlformats.org/officeDocument/2006/relationships/image" Target="../media/image155.emf"/><Relationship Id="rId22" Type="http://schemas.openxmlformats.org/officeDocument/2006/relationships/image" Target="../media/image159.emf"/><Relationship Id="rId27" Type="http://schemas.openxmlformats.org/officeDocument/2006/relationships/customXml" Target="../ink/ink258.xml"/><Relationship Id="rId30" Type="http://schemas.openxmlformats.org/officeDocument/2006/relationships/image" Target="../media/image169.emf"/><Relationship Id="rId35" Type="http://schemas.openxmlformats.org/officeDocument/2006/relationships/customXml" Target="../ink/ink262.xml"/><Relationship Id="rId43" Type="http://schemas.openxmlformats.org/officeDocument/2006/relationships/customXml" Target="../ink/ink266.xml"/><Relationship Id="rId8" Type="http://schemas.openxmlformats.org/officeDocument/2006/relationships/image" Target="../media/image152.emf"/><Relationship Id="rId3" Type="http://schemas.openxmlformats.org/officeDocument/2006/relationships/customXml" Target="../ink/ink246.xml"/><Relationship Id="rId12" Type="http://schemas.openxmlformats.org/officeDocument/2006/relationships/image" Target="../media/image154.emf"/><Relationship Id="rId17" Type="http://schemas.openxmlformats.org/officeDocument/2006/relationships/customXml" Target="../ink/ink253.xml"/><Relationship Id="rId25" Type="http://schemas.openxmlformats.org/officeDocument/2006/relationships/customXml" Target="../ink/ink257.xml"/><Relationship Id="rId33" Type="http://schemas.openxmlformats.org/officeDocument/2006/relationships/customXml" Target="../ink/ink261.xml"/><Relationship Id="rId38" Type="http://schemas.openxmlformats.org/officeDocument/2006/relationships/image" Target="../media/image23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must-do-coding-questions-for-companies-like-amazon-microsoft-adobe/" TargetMode="Externa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5.emf"/><Relationship Id="rId18" Type="http://schemas.openxmlformats.org/officeDocument/2006/relationships/customXml" Target="../ink/ink25.xml"/><Relationship Id="rId3" Type="http://schemas.openxmlformats.org/officeDocument/2006/relationships/image" Target="../media/image20.emf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customXml" Target="../ink/ink22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4.emf"/><Relationship Id="rId24" Type="http://schemas.openxmlformats.org/officeDocument/2006/relationships/customXml" Target="../ink/ink28.xml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10" Type="http://schemas.openxmlformats.org/officeDocument/2006/relationships/customXml" Target="../ink/ink21.xml"/><Relationship Id="rId19" Type="http://schemas.openxmlformats.org/officeDocument/2006/relationships/image" Target="../media/image28.emf"/><Relationship Id="rId4" Type="http://schemas.openxmlformats.org/officeDocument/2006/relationships/customXml" Target="../ink/ink18.xml"/><Relationship Id="rId9" Type="http://schemas.openxmlformats.org/officeDocument/2006/relationships/image" Target="../media/image23.emf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.xml"/><Relationship Id="rId21" Type="http://schemas.openxmlformats.org/officeDocument/2006/relationships/image" Target="../media/image41.emf"/><Relationship Id="rId42" Type="http://schemas.openxmlformats.org/officeDocument/2006/relationships/customXml" Target="../ink/ink49.xml"/><Relationship Id="rId47" Type="http://schemas.openxmlformats.org/officeDocument/2006/relationships/image" Target="../media/image54.emf"/><Relationship Id="rId63" Type="http://schemas.openxmlformats.org/officeDocument/2006/relationships/image" Target="../media/image62.emf"/><Relationship Id="rId68" Type="http://schemas.openxmlformats.org/officeDocument/2006/relationships/customXml" Target="../ink/ink62.xml"/><Relationship Id="rId84" Type="http://schemas.openxmlformats.org/officeDocument/2006/relationships/customXml" Target="../ink/ink70.xml"/><Relationship Id="rId89" Type="http://schemas.openxmlformats.org/officeDocument/2006/relationships/image" Target="../media/image75.emf"/><Relationship Id="rId16" Type="http://schemas.openxmlformats.org/officeDocument/2006/relationships/customXml" Target="../ink/ink36.xml"/><Relationship Id="rId11" Type="http://schemas.openxmlformats.org/officeDocument/2006/relationships/image" Target="../media/image36.emf"/><Relationship Id="rId32" Type="http://schemas.openxmlformats.org/officeDocument/2006/relationships/customXml" Target="../ink/ink44.xml"/><Relationship Id="rId37" Type="http://schemas.openxmlformats.org/officeDocument/2006/relationships/image" Target="../media/image49.emf"/><Relationship Id="rId53" Type="http://schemas.openxmlformats.org/officeDocument/2006/relationships/image" Target="../media/image57.emf"/><Relationship Id="rId58" Type="http://schemas.openxmlformats.org/officeDocument/2006/relationships/customXml" Target="../ink/ink57.xml"/><Relationship Id="rId74" Type="http://schemas.openxmlformats.org/officeDocument/2006/relationships/customXml" Target="../ink/ink65.xml"/><Relationship Id="rId79" Type="http://schemas.openxmlformats.org/officeDocument/2006/relationships/image" Target="../media/image70.emf"/><Relationship Id="rId5" Type="http://schemas.openxmlformats.org/officeDocument/2006/relationships/image" Target="../media/image33.emf"/><Relationship Id="rId90" Type="http://schemas.openxmlformats.org/officeDocument/2006/relationships/customXml" Target="../ink/ink73.xml"/><Relationship Id="rId95" Type="http://schemas.openxmlformats.org/officeDocument/2006/relationships/image" Target="../media/image78.emf"/><Relationship Id="rId22" Type="http://schemas.openxmlformats.org/officeDocument/2006/relationships/customXml" Target="../ink/ink39.xml"/><Relationship Id="rId27" Type="http://schemas.openxmlformats.org/officeDocument/2006/relationships/image" Target="../media/image44.emf"/><Relationship Id="rId43" Type="http://schemas.openxmlformats.org/officeDocument/2006/relationships/image" Target="../media/image52.emf"/><Relationship Id="rId48" Type="http://schemas.openxmlformats.org/officeDocument/2006/relationships/customXml" Target="../ink/ink52.xml"/><Relationship Id="rId64" Type="http://schemas.openxmlformats.org/officeDocument/2006/relationships/customXml" Target="../ink/ink60.xml"/><Relationship Id="rId69" Type="http://schemas.openxmlformats.org/officeDocument/2006/relationships/image" Target="../media/image65.emf"/><Relationship Id="rId80" Type="http://schemas.openxmlformats.org/officeDocument/2006/relationships/customXml" Target="../ink/ink68.xml"/><Relationship Id="rId85" Type="http://schemas.openxmlformats.org/officeDocument/2006/relationships/image" Target="../media/image73.emf"/><Relationship Id="rId3" Type="http://schemas.openxmlformats.org/officeDocument/2006/relationships/image" Target="../media/image32.emf"/><Relationship Id="rId12" Type="http://schemas.openxmlformats.org/officeDocument/2006/relationships/customXml" Target="../ink/ink34.xml"/><Relationship Id="rId17" Type="http://schemas.openxmlformats.org/officeDocument/2006/relationships/image" Target="../media/image39.emf"/><Relationship Id="rId25" Type="http://schemas.openxmlformats.org/officeDocument/2006/relationships/image" Target="../media/image43.emf"/><Relationship Id="rId33" Type="http://schemas.openxmlformats.org/officeDocument/2006/relationships/image" Target="../media/image47.emf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59" Type="http://schemas.openxmlformats.org/officeDocument/2006/relationships/image" Target="../media/image60.emf"/><Relationship Id="rId67" Type="http://schemas.openxmlformats.org/officeDocument/2006/relationships/image" Target="../media/image64.emf"/><Relationship Id="rId20" Type="http://schemas.openxmlformats.org/officeDocument/2006/relationships/customXml" Target="../ink/ink38.xml"/><Relationship Id="rId41" Type="http://schemas.openxmlformats.org/officeDocument/2006/relationships/image" Target="../media/image51.emf"/><Relationship Id="rId54" Type="http://schemas.openxmlformats.org/officeDocument/2006/relationships/customXml" Target="../ink/ink55.xml"/><Relationship Id="rId62" Type="http://schemas.openxmlformats.org/officeDocument/2006/relationships/customXml" Target="../ink/ink59.xml"/><Relationship Id="rId70" Type="http://schemas.openxmlformats.org/officeDocument/2006/relationships/customXml" Target="../ink/ink63.xml"/><Relationship Id="rId75" Type="http://schemas.openxmlformats.org/officeDocument/2006/relationships/image" Target="../media/image68.emf"/><Relationship Id="rId83" Type="http://schemas.openxmlformats.org/officeDocument/2006/relationships/image" Target="../media/image72.emf"/><Relationship Id="rId88" Type="http://schemas.openxmlformats.org/officeDocument/2006/relationships/customXml" Target="../ink/ink72.xml"/><Relationship Id="rId91" Type="http://schemas.openxmlformats.org/officeDocument/2006/relationships/image" Target="../media/image76.emf"/><Relationship Id="rId96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5" Type="http://schemas.openxmlformats.org/officeDocument/2006/relationships/image" Target="../media/image38.emf"/><Relationship Id="rId23" Type="http://schemas.openxmlformats.org/officeDocument/2006/relationships/image" Target="../media/image42.emf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55.emf"/><Relationship Id="rId57" Type="http://schemas.openxmlformats.org/officeDocument/2006/relationships/image" Target="../media/image59.emf"/><Relationship Id="rId10" Type="http://schemas.openxmlformats.org/officeDocument/2006/relationships/customXml" Target="../ink/ink33.xml"/><Relationship Id="rId31" Type="http://schemas.openxmlformats.org/officeDocument/2006/relationships/image" Target="../media/image46.emf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60" Type="http://schemas.openxmlformats.org/officeDocument/2006/relationships/customXml" Target="../ink/ink58.xml"/><Relationship Id="rId65" Type="http://schemas.openxmlformats.org/officeDocument/2006/relationships/image" Target="../media/image63.emf"/><Relationship Id="rId73" Type="http://schemas.openxmlformats.org/officeDocument/2006/relationships/image" Target="../media/image67.emf"/><Relationship Id="rId78" Type="http://schemas.openxmlformats.org/officeDocument/2006/relationships/customXml" Target="../ink/ink67.xml"/><Relationship Id="rId81" Type="http://schemas.openxmlformats.org/officeDocument/2006/relationships/image" Target="../media/image71.emf"/><Relationship Id="rId86" Type="http://schemas.openxmlformats.org/officeDocument/2006/relationships/customXml" Target="../ink/ink71.xml"/><Relationship Id="rId94" Type="http://schemas.openxmlformats.org/officeDocument/2006/relationships/customXml" Target="../ink/ink75.xml"/><Relationship Id="rId99" Type="http://schemas.openxmlformats.org/officeDocument/2006/relationships/image" Target="../media/image80.emf"/><Relationship Id="rId4" Type="http://schemas.openxmlformats.org/officeDocument/2006/relationships/customXml" Target="../ink/ink30.xml"/><Relationship Id="rId9" Type="http://schemas.openxmlformats.org/officeDocument/2006/relationships/image" Target="../media/image35.emf"/><Relationship Id="rId13" Type="http://schemas.openxmlformats.org/officeDocument/2006/relationships/image" Target="../media/image37.emf"/><Relationship Id="rId18" Type="http://schemas.openxmlformats.org/officeDocument/2006/relationships/customXml" Target="../ink/ink37.xml"/><Relationship Id="rId39" Type="http://schemas.openxmlformats.org/officeDocument/2006/relationships/image" Target="../media/image50.emf"/><Relationship Id="rId34" Type="http://schemas.openxmlformats.org/officeDocument/2006/relationships/customXml" Target="../ink/ink45.xml"/><Relationship Id="rId50" Type="http://schemas.openxmlformats.org/officeDocument/2006/relationships/customXml" Target="../ink/ink53.xml"/><Relationship Id="rId55" Type="http://schemas.openxmlformats.org/officeDocument/2006/relationships/image" Target="../media/image58.emf"/><Relationship Id="rId76" Type="http://schemas.openxmlformats.org/officeDocument/2006/relationships/customXml" Target="../ink/ink66.xml"/><Relationship Id="rId97" Type="http://schemas.openxmlformats.org/officeDocument/2006/relationships/image" Target="../media/image79.emf"/><Relationship Id="rId7" Type="http://schemas.openxmlformats.org/officeDocument/2006/relationships/image" Target="../media/image34.emf"/><Relationship Id="rId71" Type="http://schemas.openxmlformats.org/officeDocument/2006/relationships/image" Target="../media/image66.emf"/><Relationship Id="rId92" Type="http://schemas.openxmlformats.org/officeDocument/2006/relationships/customXml" Target="../ink/ink74.xml"/><Relationship Id="rId2" Type="http://schemas.openxmlformats.org/officeDocument/2006/relationships/customXml" Target="../ink/ink29.xml"/><Relationship Id="rId29" Type="http://schemas.openxmlformats.org/officeDocument/2006/relationships/image" Target="../media/image45.emf"/><Relationship Id="rId24" Type="http://schemas.openxmlformats.org/officeDocument/2006/relationships/customXml" Target="../ink/ink40.xml"/><Relationship Id="rId40" Type="http://schemas.openxmlformats.org/officeDocument/2006/relationships/customXml" Target="../ink/ink48.xml"/><Relationship Id="rId45" Type="http://schemas.openxmlformats.org/officeDocument/2006/relationships/image" Target="../media/image53.emf"/><Relationship Id="rId66" Type="http://schemas.openxmlformats.org/officeDocument/2006/relationships/customXml" Target="../ink/ink61.xml"/><Relationship Id="rId87" Type="http://schemas.openxmlformats.org/officeDocument/2006/relationships/image" Target="../media/image74.emf"/><Relationship Id="rId61" Type="http://schemas.openxmlformats.org/officeDocument/2006/relationships/image" Target="../media/image61.emf"/><Relationship Id="rId82" Type="http://schemas.openxmlformats.org/officeDocument/2006/relationships/customXml" Target="../ink/ink69.xml"/><Relationship Id="rId19" Type="http://schemas.openxmlformats.org/officeDocument/2006/relationships/image" Target="../media/image40.emf"/><Relationship Id="rId14" Type="http://schemas.openxmlformats.org/officeDocument/2006/relationships/customXml" Target="../ink/ink35.xml"/><Relationship Id="rId30" Type="http://schemas.openxmlformats.org/officeDocument/2006/relationships/customXml" Target="../ink/ink43.xml"/><Relationship Id="rId35" Type="http://schemas.openxmlformats.org/officeDocument/2006/relationships/image" Target="../media/image48.emf"/><Relationship Id="rId56" Type="http://schemas.openxmlformats.org/officeDocument/2006/relationships/customXml" Target="../ink/ink56.xml"/><Relationship Id="rId77" Type="http://schemas.openxmlformats.org/officeDocument/2006/relationships/image" Target="../media/image69.emf"/><Relationship Id="rId8" Type="http://schemas.openxmlformats.org/officeDocument/2006/relationships/customXml" Target="../ink/ink32.xml"/><Relationship Id="rId51" Type="http://schemas.openxmlformats.org/officeDocument/2006/relationships/image" Target="../media/image56.emf"/><Relationship Id="rId72" Type="http://schemas.openxmlformats.org/officeDocument/2006/relationships/customXml" Target="../ink/ink64.xml"/><Relationship Id="rId93" Type="http://schemas.openxmlformats.org/officeDocument/2006/relationships/image" Target="../media/image77.emf"/><Relationship Id="rId98" Type="http://schemas.openxmlformats.org/officeDocument/2006/relationships/customXml" Target="../ink/ink7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customXml" Target="../ink/ink78.xml"/><Relationship Id="rId7" Type="http://schemas.openxmlformats.org/officeDocument/2006/relationships/customXml" Target="../ink/ink80.xml"/><Relationship Id="rId12" Type="http://schemas.openxmlformats.org/officeDocument/2006/relationships/image" Target="../media/image8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11" Type="http://schemas.openxmlformats.org/officeDocument/2006/relationships/customXml" Target="../ink/ink82.xml"/><Relationship Id="rId5" Type="http://schemas.openxmlformats.org/officeDocument/2006/relationships/customXml" Target="../ink/ink79.xml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customXml" Target="../ink/ink8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91.emf"/><Relationship Id="rId18" Type="http://schemas.openxmlformats.org/officeDocument/2006/relationships/customXml" Target="../ink/ink90.xml"/><Relationship Id="rId3" Type="http://schemas.openxmlformats.org/officeDocument/2006/relationships/customXml" Target="../ink/ink83.xml"/><Relationship Id="rId7" Type="http://schemas.openxmlformats.org/officeDocument/2006/relationships/image" Target="../media/image88.emf"/><Relationship Id="rId12" Type="http://schemas.openxmlformats.org/officeDocument/2006/relationships/customXml" Target="../ink/ink87.xml"/><Relationship Id="rId17" Type="http://schemas.openxmlformats.org/officeDocument/2006/relationships/image" Target="../media/image93.emf"/><Relationship Id="rId2" Type="http://schemas.openxmlformats.org/officeDocument/2006/relationships/image" Target="../media/image4.png"/><Relationship Id="rId16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90.emf"/><Relationship Id="rId5" Type="http://schemas.openxmlformats.org/officeDocument/2006/relationships/image" Target="../media/image5.png"/><Relationship Id="rId15" Type="http://schemas.openxmlformats.org/officeDocument/2006/relationships/image" Target="../media/image92.emf"/><Relationship Id="rId10" Type="http://schemas.openxmlformats.org/officeDocument/2006/relationships/customXml" Target="../ink/ink86.xml"/><Relationship Id="rId19" Type="http://schemas.openxmlformats.org/officeDocument/2006/relationships/image" Target="../media/image94.emf"/><Relationship Id="rId4" Type="http://schemas.openxmlformats.org/officeDocument/2006/relationships/image" Target="../media/image510.emf"/><Relationship Id="rId9" Type="http://schemas.openxmlformats.org/officeDocument/2006/relationships/image" Target="../media/image89.emf"/><Relationship Id="rId14" Type="http://schemas.openxmlformats.org/officeDocument/2006/relationships/customXml" Target="../ink/ink8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emf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3" Type="http://schemas.openxmlformats.org/officeDocument/2006/relationships/image" Target="../media/image95.emf"/><Relationship Id="rId21" Type="http://schemas.openxmlformats.org/officeDocument/2006/relationships/image" Target="../media/image104.emf"/><Relationship Id="rId7" Type="http://schemas.openxmlformats.org/officeDocument/2006/relationships/image" Target="../media/image97.emf"/><Relationship Id="rId12" Type="http://schemas.openxmlformats.org/officeDocument/2006/relationships/customXml" Target="../ink/ink96.xml"/><Relationship Id="rId17" Type="http://schemas.openxmlformats.org/officeDocument/2006/relationships/image" Target="../media/image102.emf"/><Relationship Id="rId25" Type="http://schemas.openxmlformats.org/officeDocument/2006/relationships/image" Target="../media/image106.emf"/><Relationship Id="rId33" Type="http://schemas.openxmlformats.org/officeDocument/2006/relationships/image" Target="../media/image110.emf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0" Type="http://schemas.openxmlformats.org/officeDocument/2006/relationships/customXml" Target="../ink/ink100.xml"/><Relationship Id="rId29" Type="http://schemas.openxmlformats.org/officeDocument/2006/relationships/image" Target="../media/image10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99.emf"/><Relationship Id="rId24" Type="http://schemas.openxmlformats.org/officeDocument/2006/relationships/customXml" Target="../ink/ink102.xml"/><Relationship Id="rId32" Type="http://schemas.openxmlformats.org/officeDocument/2006/relationships/customXml" Target="../ink/ink106.xml"/><Relationship Id="rId5" Type="http://schemas.openxmlformats.org/officeDocument/2006/relationships/image" Target="../media/image96.emf"/><Relationship Id="rId15" Type="http://schemas.openxmlformats.org/officeDocument/2006/relationships/image" Target="../media/image101.emf"/><Relationship Id="rId23" Type="http://schemas.openxmlformats.org/officeDocument/2006/relationships/image" Target="../media/image105.emf"/><Relationship Id="rId28" Type="http://schemas.openxmlformats.org/officeDocument/2006/relationships/customXml" Target="../ink/ink104.xml"/><Relationship Id="rId10" Type="http://schemas.openxmlformats.org/officeDocument/2006/relationships/customXml" Target="../ink/ink95.xml"/><Relationship Id="rId19" Type="http://schemas.openxmlformats.org/officeDocument/2006/relationships/image" Target="../media/image103.emf"/><Relationship Id="rId31" Type="http://schemas.openxmlformats.org/officeDocument/2006/relationships/image" Target="../media/image109.emf"/><Relationship Id="rId4" Type="http://schemas.openxmlformats.org/officeDocument/2006/relationships/customXml" Target="../ink/ink92.xml"/><Relationship Id="rId9" Type="http://schemas.openxmlformats.org/officeDocument/2006/relationships/image" Target="../media/image98.emf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107.emf"/><Relationship Id="rId30" Type="http://schemas.openxmlformats.org/officeDocument/2006/relationships/customXml" Target="../ink/ink105.xml"/><Relationship Id="rId8" Type="http://schemas.openxmlformats.org/officeDocument/2006/relationships/customXml" Target="../ink/ink9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e.geeksforgeeks.org/problems/nth-node-from-end-of-linked-list/1" TargetMode="External"/><Relationship Id="rId2" Type="http://schemas.openxmlformats.org/officeDocument/2006/relationships/hyperlink" Target="https://practice.geeksforgeeks.org/problems/finding-middle-element-in-a-linked-list/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Merge Two Sorted 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C2CA9A-EC5C-4E65-BCED-47948F314F21}"/>
                  </a:ext>
                </a:extLst>
              </p14:cNvPr>
              <p14:cNvContentPartPr/>
              <p14:nvPr/>
            </p14:nvContentPartPr>
            <p14:xfrm>
              <a:off x="1838470" y="1245411"/>
              <a:ext cx="34920" cy="145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C2CA9A-EC5C-4E65-BCED-47948F314F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9470" y="1236411"/>
                <a:ext cx="525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ABC4B2-AD16-40BC-9C70-7E68577D0682}"/>
                  </a:ext>
                </a:extLst>
              </p14:cNvPr>
              <p14:cNvContentPartPr/>
              <p14:nvPr/>
            </p14:nvContentPartPr>
            <p14:xfrm>
              <a:off x="1988950" y="1234611"/>
              <a:ext cx="128160" cy="14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ABC4B2-AD16-40BC-9C70-7E68577D06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9950" y="1225611"/>
                <a:ext cx="145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7AF7D6-44F2-4171-8054-852544D2A8AA}"/>
                  </a:ext>
                </a:extLst>
              </p14:cNvPr>
              <p14:cNvContentPartPr/>
              <p14:nvPr/>
            </p14:nvContentPartPr>
            <p14:xfrm>
              <a:off x="2238430" y="1225971"/>
              <a:ext cx="178200" cy="12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7AF7D6-44F2-4171-8054-852544D2A8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9430" y="1216971"/>
                <a:ext cx="1958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E7168F-528B-40F2-9798-FBBA1709453B}"/>
                  </a:ext>
                </a:extLst>
              </p14:cNvPr>
              <p14:cNvContentPartPr/>
              <p14:nvPr/>
            </p14:nvContentPartPr>
            <p14:xfrm>
              <a:off x="2529310" y="1243971"/>
              <a:ext cx="360" cy="138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E7168F-528B-40F2-9798-FBBA170945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0310" y="1234971"/>
                <a:ext cx="180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9AAEAB-5FFE-4E2A-B1F3-2518EA80C6ED}"/>
                  </a:ext>
                </a:extLst>
              </p14:cNvPr>
              <p14:cNvContentPartPr/>
              <p14:nvPr/>
            </p14:nvContentPartPr>
            <p14:xfrm>
              <a:off x="2838550" y="1252611"/>
              <a:ext cx="229680" cy="118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9AAEAB-5FFE-4E2A-B1F3-2518EA80C6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9550" y="1243611"/>
                <a:ext cx="247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7CD5CF-E94B-4652-93B6-6A2F62BC7EE7}"/>
                  </a:ext>
                </a:extLst>
              </p14:cNvPr>
              <p14:cNvContentPartPr/>
              <p14:nvPr/>
            </p14:nvContentPartPr>
            <p14:xfrm>
              <a:off x="2609590" y="1202211"/>
              <a:ext cx="118080" cy="168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7CD5CF-E94B-4652-93B6-6A2F62BC7E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0590" y="1193211"/>
                <a:ext cx="1357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F6C8DF-5069-4D1F-A622-728EC9EB381F}"/>
                  </a:ext>
                </a:extLst>
              </p14:cNvPr>
              <p14:cNvContentPartPr/>
              <p14:nvPr/>
            </p14:nvContentPartPr>
            <p14:xfrm>
              <a:off x="1284070" y="1227771"/>
              <a:ext cx="456120" cy="171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F6C8DF-5069-4D1F-A622-728EC9EB38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75070" y="1218771"/>
                <a:ext cx="473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1C8AD1-1224-440A-8F78-D450E64646BD}"/>
                  </a:ext>
                </a:extLst>
              </p14:cNvPr>
              <p14:cNvContentPartPr/>
              <p14:nvPr/>
            </p14:nvContentPartPr>
            <p14:xfrm>
              <a:off x="3567910" y="1224531"/>
              <a:ext cx="161640" cy="142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1C8AD1-1224-440A-8F78-D450E64646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8910" y="1215531"/>
                <a:ext cx="1792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9EFB9B-0FF7-473D-A65A-8163FECC003A}"/>
                  </a:ext>
                </a:extLst>
              </p14:cNvPr>
              <p14:cNvContentPartPr/>
              <p14:nvPr/>
            </p14:nvContentPartPr>
            <p14:xfrm>
              <a:off x="3188470" y="1170171"/>
              <a:ext cx="260640" cy="195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9EFB9B-0FF7-473D-A65A-8163FECC00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79470" y="1161171"/>
                <a:ext cx="2782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7481732-7D54-467B-BA06-FB5EE6A63EA4}"/>
                  </a:ext>
                </a:extLst>
              </p14:cNvPr>
              <p14:cNvContentPartPr/>
              <p14:nvPr/>
            </p14:nvContentPartPr>
            <p14:xfrm>
              <a:off x="3833950" y="1140291"/>
              <a:ext cx="639000" cy="213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7481732-7D54-467B-BA06-FB5EE6A63E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24950" y="1131291"/>
                <a:ext cx="6566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EF4D447-C549-4145-9B11-9CAE9209FF34}"/>
                  </a:ext>
                </a:extLst>
              </p14:cNvPr>
              <p14:cNvContentPartPr/>
              <p14:nvPr/>
            </p14:nvContentPartPr>
            <p14:xfrm>
              <a:off x="1538950" y="1826451"/>
              <a:ext cx="1242000" cy="195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EF4D447-C549-4145-9B11-9CAE9209FF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29950" y="1817451"/>
                <a:ext cx="12596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22FA894-5AE6-4A67-B590-8D834B0495C6}"/>
                  </a:ext>
                </a:extLst>
              </p14:cNvPr>
              <p14:cNvContentPartPr/>
              <p14:nvPr/>
            </p14:nvContentPartPr>
            <p14:xfrm>
              <a:off x="2905510" y="1793691"/>
              <a:ext cx="1094760" cy="226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22FA894-5AE6-4A67-B590-8D834B0495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96510" y="1784691"/>
                <a:ext cx="1112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48924C-C052-40FF-9689-A638A85BC9A1}"/>
                  </a:ext>
                </a:extLst>
              </p14:cNvPr>
              <p14:cNvContentPartPr/>
              <p14:nvPr/>
            </p14:nvContentPartPr>
            <p14:xfrm>
              <a:off x="767470" y="1287531"/>
              <a:ext cx="238320" cy="119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48924C-C052-40FF-9689-A638A85BC9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8470" y="1278531"/>
                <a:ext cx="2559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6C3B1E5-AC31-4E65-B64C-96B5A025535B}"/>
                  </a:ext>
                </a:extLst>
              </p14:cNvPr>
              <p14:cNvContentPartPr/>
              <p14:nvPr/>
            </p14:nvContentPartPr>
            <p14:xfrm>
              <a:off x="314590" y="1078371"/>
              <a:ext cx="307440" cy="239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6C3B1E5-AC31-4E65-B64C-96B5A02553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5590" y="1069371"/>
                <a:ext cx="3250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2858361-DC18-4199-A7CA-FC241697F347}"/>
                  </a:ext>
                </a:extLst>
              </p14:cNvPr>
              <p14:cNvContentPartPr/>
              <p14:nvPr/>
            </p14:nvContentPartPr>
            <p14:xfrm>
              <a:off x="413950" y="1861731"/>
              <a:ext cx="901440" cy="224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2858361-DC18-4199-A7CA-FC241697F3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4950" y="1852731"/>
                <a:ext cx="9190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17C9FDD-8B5D-49FC-B67D-7CE6A168A378}"/>
                  </a:ext>
                </a:extLst>
              </p14:cNvPr>
              <p14:cNvContentPartPr/>
              <p14:nvPr/>
            </p14:nvContentPartPr>
            <p14:xfrm>
              <a:off x="10284070" y="2659491"/>
              <a:ext cx="164880" cy="2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17C9FDD-8B5D-49FC-B67D-7CE6A168A3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75070" y="2650491"/>
                <a:ext cx="1825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E5F9C4B-C698-4611-87B4-F691C0457E8E}"/>
                  </a:ext>
                </a:extLst>
              </p14:cNvPr>
              <p14:cNvContentPartPr/>
              <p14:nvPr/>
            </p14:nvContentPartPr>
            <p14:xfrm>
              <a:off x="5680750" y="712971"/>
              <a:ext cx="9000" cy="302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E5F9C4B-C698-4611-87B4-F691C0457E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71750" y="703971"/>
                <a:ext cx="266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4702ECE-1BEE-4E20-BDE5-9E4D51FE1910}"/>
                  </a:ext>
                </a:extLst>
              </p14:cNvPr>
              <p14:cNvContentPartPr/>
              <p14:nvPr/>
            </p14:nvContentPartPr>
            <p14:xfrm>
              <a:off x="5705590" y="1413891"/>
              <a:ext cx="360" cy="66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4702ECE-1BEE-4E20-BDE5-9E4D51FE19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96590" y="1404891"/>
                <a:ext cx="180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90315D-5CB9-4C48-B06D-F09B16E85FE1}"/>
                  </a:ext>
                </a:extLst>
              </p14:cNvPr>
              <p14:cNvContentPartPr/>
              <p14:nvPr/>
            </p14:nvContentPartPr>
            <p14:xfrm>
              <a:off x="5710270" y="1874331"/>
              <a:ext cx="360" cy="228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90315D-5CB9-4C48-B06D-F09B16E85F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01270" y="1865331"/>
                <a:ext cx="180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17E4BA8-586F-4F0C-A37B-5F2179B22A71}"/>
                  </a:ext>
                </a:extLst>
              </p14:cNvPr>
              <p14:cNvContentPartPr/>
              <p14:nvPr/>
            </p14:nvContentPartPr>
            <p14:xfrm>
              <a:off x="5756350" y="2413251"/>
              <a:ext cx="2520" cy="129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17E4BA8-586F-4F0C-A37B-5F2179B22A7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47350" y="2404251"/>
                <a:ext cx="201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E014A91-3EDA-4E8D-8C5A-645A545D7449}"/>
                  </a:ext>
                </a:extLst>
              </p14:cNvPr>
              <p14:cNvContentPartPr/>
              <p14:nvPr/>
            </p14:nvContentPartPr>
            <p14:xfrm>
              <a:off x="5659510" y="104931"/>
              <a:ext cx="864360" cy="425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E014A91-3EDA-4E8D-8C5A-645A545D74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50510" y="95931"/>
                <a:ext cx="8820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976FBB3-2485-46FD-AD87-B8DA02F6B4C6}"/>
                  </a:ext>
                </a:extLst>
              </p14:cNvPr>
              <p14:cNvContentPartPr/>
              <p14:nvPr/>
            </p14:nvContentPartPr>
            <p14:xfrm>
              <a:off x="6699190" y="270531"/>
              <a:ext cx="1354680" cy="257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976FBB3-2485-46FD-AD87-B8DA02F6B4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90190" y="261531"/>
                <a:ext cx="13723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8BE1D0-18EE-4BB3-A617-E06BF77B843F}"/>
                  </a:ext>
                </a:extLst>
              </p14:cNvPr>
              <p14:cNvContentPartPr/>
              <p14:nvPr/>
            </p14:nvContentPartPr>
            <p14:xfrm>
              <a:off x="6987910" y="1277091"/>
              <a:ext cx="501120" cy="202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8BE1D0-18EE-4BB3-A617-E06BF77B84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78910" y="1268091"/>
                <a:ext cx="5187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6E1478-D8FA-4DD5-BC6B-9E35A6410F12}"/>
                  </a:ext>
                </a:extLst>
              </p14:cNvPr>
              <p14:cNvContentPartPr/>
              <p14:nvPr/>
            </p14:nvContentPartPr>
            <p14:xfrm>
              <a:off x="9526630" y="1290411"/>
              <a:ext cx="211320" cy="137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6E1478-D8FA-4DD5-BC6B-9E35A6410F1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17630" y="1281411"/>
                <a:ext cx="2289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40B6B62-979E-4AE3-950F-3238598E0040}"/>
                  </a:ext>
                </a:extLst>
              </p14:cNvPr>
              <p14:cNvContentPartPr/>
              <p14:nvPr/>
            </p14:nvContentPartPr>
            <p14:xfrm>
              <a:off x="8786470" y="1291491"/>
              <a:ext cx="526320" cy="187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40B6B62-979E-4AE3-950F-3238598E00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77470" y="1282491"/>
                <a:ext cx="5439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6071965-8520-4E6F-8D0C-B16D861F482E}"/>
                  </a:ext>
                </a:extLst>
              </p14:cNvPr>
              <p14:cNvContentPartPr/>
              <p14:nvPr/>
            </p14:nvContentPartPr>
            <p14:xfrm>
              <a:off x="7814470" y="1297971"/>
              <a:ext cx="777600" cy="176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6071965-8520-4E6F-8D0C-B16D861F482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05470" y="1288971"/>
                <a:ext cx="795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4033083-A146-4DE2-AF6D-5E1CD25CDFFD}"/>
                  </a:ext>
                </a:extLst>
              </p14:cNvPr>
              <p14:cNvContentPartPr/>
              <p14:nvPr/>
            </p14:nvContentPartPr>
            <p14:xfrm>
              <a:off x="9917590" y="1209051"/>
              <a:ext cx="1537920" cy="214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4033083-A146-4DE2-AF6D-5E1CD25CDF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08590" y="1200051"/>
                <a:ext cx="15555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5AD6122-9D2D-4AED-96C2-8D6EC5188304}"/>
                  </a:ext>
                </a:extLst>
              </p14:cNvPr>
              <p14:cNvContentPartPr/>
              <p14:nvPr/>
            </p14:nvContentPartPr>
            <p14:xfrm>
              <a:off x="6265030" y="985131"/>
              <a:ext cx="237960" cy="208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5AD6122-9D2D-4AED-96C2-8D6EC518830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56030" y="976131"/>
                <a:ext cx="255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E03BA21-653A-49A0-A90E-F31E51F8BB44}"/>
                  </a:ext>
                </a:extLst>
              </p14:cNvPr>
              <p14:cNvContentPartPr/>
              <p14:nvPr/>
            </p14:nvContentPartPr>
            <p14:xfrm>
              <a:off x="6396070" y="1276011"/>
              <a:ext cx="433440" cy="164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E03BA21-653A-49A0-A90E-F31E51F8BB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7070" y="1267011"/>
                <a:ext cx="451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907F5B1-8EB1-4F34-8EFE-0C962291E6B5}"/>
                  </a:ext>
                </a:extLst>
              </p14:cNvPr>
              <p14:cNvContentPartPr/>
              <p14:nvPr/>
            </p14:nvContentPartPr>
            <p14:xfrm>
              <a:off x="6096190" y="711171"/>
              <a:ext cx="1164240" cy="232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907F5B1-8EB1-4F34-8EFE-0C962291E6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87190" y="702171"/>
                <a:ext cx="11818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DB10DD2-B8E0-45FC-8CAA-187C98C5F398}"/>
                  </a:ext>
                </a:extLst>
              </p14:cNvPr>
              <p14:cNvContentPartPr/>
              <p14:nvPr/>
            </p14:nvContentPartPr>
            <p14:xfrm>
              <a:off x="2039710" y="3686938"/>
              <a:ext cx="34920" cy="145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DB10DD2-B8E0-45FC-8CAA-187C98C5F3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0710" y="3677938"/>
                <a:ext cx="525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06B47DB-39A4-4076-8582-BDF521C9699A}"/>
                  </a:ext>
                </a:extLst>
              </p14:cNvPr>
              <p14:cNvContentPartPr/>
              <p14:nvPr/>
            </p14:nvContentPartPr>
            <p14:xfrm>
              <a:off x="2190190" y="3676138"/>
              <a:ext cx="128160" cy="141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06B47DB-39A4-4076-8582-BDF521C969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1190" y="3667138"/>
                <a:ext cx="145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01D3F77-CAB8-4B2C-B2EF-E48BE452081F}"/>
                  </a:ext>
                </a:extLst>
              </p14:cNvPr>
              <p14:cNvContentPartPr/>
              <p14:nvPr/>
            </p14:nvContentPartPr>
            <p14:xfrm>
              <a:off x="2439670" y="3667498"/>
              <a:ext cx="178200" cy="123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01D3F77-CAB8-4B2C-B2EF-E48BE45208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0670" y="3658498"/>
                <a:ext cx="1958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E2AFEB2-4EA4-40DA-8192-798DB4CB127A}"/>
                  </a:ext>
                </a:extLst>
              </p14:cNvPr>
              <p14:cNvContentPartPr/>
              <p14:nvPr/>
            </p14:nvContentPartPr>
            <p14:xfrm>
              <a:off x="2730550" y="3685498"/>
              <a:ext cx="360" cy="138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E2AFEB2-4EA4-40DA-8192-798DB4CB12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1550" y="3676498"/>
                <a:ext cx="180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2B44916-F1D0-450C-B27A-95FD48E85420}"/>
                  </a:ext>
                </a:extLst>
              </p14:cNvPr>
              <p14:cNvContentPartPr/>
              <p14:nvPr/>
            </p14:nvContentPartPr>
            <p14:xfrm>
              <a:off x="3039790" y="3694138"/>
              <a:ext cx="229680" cy="118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2B44916-F1D0-450C-B27A-95FD48E854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30790" y="3685138"/>
                <a:ext cx="247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C8D9340-4423-4E4B-8E20-360E81F9F74B}"/>
                  </a:ext>
                </a:extLst>
              </p14:cNvPr>
              <p14:cNvContentPartPr/>
              <p14:nvPr/>
            </p14:nvContentPartPr>
            <p14:xfrm>
              <a:off x="2810830" y="3643738"/>
              <a:ext cx="118080" cy="168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C8D9340-4423-4E4B-8E20-360E81F9F7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1830" y="3634738"/>
                <a:ext cx="1357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E00D314-2397-4A34-8D45-4EC3BB1ADF6C}"/>
                  </a:ext>
                </a:extLst>
              </p14:cNvPr>
              <p14:cNvContentPartPr/>
              <p14:nvPr/>
            </p14:nvContentPartPr>
            <p14:xfrm>
              <a:off x="1485310" y="3669298"/>
              <a:ext cx="456120" cy="171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E00D314-2397-4A34-8D45-4EC3BB1ADF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6310" y="3660298"/>
                <a:ext cx="473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B76788C-0D9A-4A82-81D0-6A1FF7647283}"/>
                  </a:ext>
                </a:extLst>
              </p14:cNvPr>
              <p14:cNvContentPartPr/>
              <p14:nvPr/>
            </p14:nvContentPartPr>
            <p14:xfrm>
              <a:off x="3769150" y="3666058"/>
              <a:ext cx="161640" cy="142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B76788C-0D9A-4A82-81D0-6A1FF76472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60150" y="3657058"/>
                <a:ext cx="1792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EA8AB88-543B-4F63-B083-6CCB0CD2EB95}"/>
                  </a:ext>
                </a:extLst>
              </p14:cNvPr>
              <p14:cNvContentPartPr/>
              <p14:nvPr/>
            </p14:nvContentPartPr>
            <p14:xfrm>
              <a:off x="3389710" y="3611698"/>
              <a:ext cx="260640" cy="195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EA8AB88-543B-4F63-B083-6CCB0CD2EB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0710" y="3602698"/>
                <a:ext cx="2782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A2D0F2-DB7C-4F6A-BA24-015B260F6892}"/>
                  </a:ext>
                </a:extLst>
              </p14:cNvPr>
              <p14:cNvContentPartPr/>
              <p14:nvPr/>
            </p14:nvContentPartPr>
            <p14:xfrm>
              <a:off x="1740190" y="4267978"/>
              <a:ext cx="1242000" cy="195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A2D0F2-DB7C-4F6A-BA24-015B260F68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31190" y="4258978"/>
                <a:ext cx="12596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4D2D82A-82A4-421A-AE4E-7EE143AC8D00}"/>
                  </a:ext>
                </a:extLst>
              </p14:cNvPr>
              <p14:cNvContentPartPr/>
              <p14:nvPr/>
            </p14:nvContentPartPr>
            <p14:xfrm>
              <a:off x="3106750" y="4235218"/>
              <a:ext cx="1094760" cy="226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4D2D82A-82A4-421A-AE4E-7EE143AC8D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97750" y="4226218"/>
                <a:ext cx="1112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C3347D3-63A4-43C4-8414-FBCCE4B7F594}"/>
                  </a:ext>
                </a:extLst>
              </p14:cNvPr>
              <p14:cNvContentPartPr/>
              <p14:nvPr/>
            </p14:nvContentPartPr>
            <p14:xfrm>
              <a:off x="10271830" y="2996451"/>
              <a:ext cx="1208520" cy="347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C3347D3-63A4-43C4-8414-FBCCE4B7F59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262830" y="2987451"/>
                <a:ext cx="12261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CE7926C-2D7D-4829-9B16-C096FA617BF8}"/>
                  </a:ext>
                </a:extLst>
              </p14:cNvPr>
              <p14:cNvContentPartPr/>
              <p14:nvPr/>
            </p14:nvContentPartPr>
            <p14:xfrm>
              <a:off x="5875510" y="6051411"/>
              <a:ext cx="1435680" cy="3999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CE7926C-2D7D-4829-9B16-C096FA617BF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66510" y="6042411"/>
                <a:ext cx="14533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4936C11-269F-4169-B320-F397BE0801AD}"/>
                  </a:ext>
                </a:extLst>
              </p14:cNvPr>
              <p14:cNvContentPartPr/>
              <p14:nvPr/>
            </p14:nvContentPartPr>
            <p14:xfrm>
              <a:off x="5373670" y="6089211"/>
              <a:ext cx="244800" cy="5248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4936C11-269F-4169-B320-F397BE0801A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364670" y="6080211"/>
                <a:ext cx="2624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06AD8A1-9826-49A1-A130-CEA5B4E6070F}"/>
                  </a:ext>
                </a:extLst>
              </p14:cNvPr>
              <p14:cNvContentPartPr/>
              <p14:nvPr/>
            </p14:nvContentPartPr>
            <p14:xfrm>
              <a:off x="141430" y="2652291"/>
              <a:ext cx="9780480" cy="32115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06AD8A1-9826-49A1-A130-CEA5B4E6070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32430" y="2643291"/>
                <a:ext cx="9798120" cy="3229200"/>
              </a:xfrm>
              <a:prstGeom prst="rect">
                <a:avLst/>
              </a:prstGeom>
            </p:spPr>
          </p:pic>
        </mc:Fallback>
      </mc:AlternateContent>
      <p:sp>
        <p:nvSpPr>
          <p:cNvPr id="249" name="TextBox 248">
            <a:extLst>
              <a:ext uri="{FF2B5EF4-FFF2-40B4-BE49-F238E27FC236}">
                <a16:creationId xmlns:a16="http://schemas.microsoft.com/office/drawing/2014/main" id="{2DB73802-F653-4C4F-8E53-E15AFADBBA55}"/>
              </a:ext>
            </a:extLst>
          </p:cNvPr>
          <p:cNvSpPr txBox="1"/>
          <p:nvPr/>
        </p:nvSpPr>
        <p:spPr>
          <a:xfrm>
            <a:off x="9349189" y="448783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Try this with recursion</a:t>
            </a:r>
          </a:p>
        </p:txBody>
      </p:sp>
    </p:spTree>
    <p:extLst>
      <p:ext uri="{BB962C8B-B14F-4D97-AF65-F5344CB8AC3E}">
        <p14:creationId xmlns:p14="http://schemas.microsoft.com/office/powerpoint/2010/main" val="100924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Array vs Linked 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BDDEFA-A846-4DAF-A2BA-4939C1FFFFEB}"/>
              </a:ext>
            </a:extLst>
          </p:cNvPr>
          <p:cNvSpPr/>
          <p:nvPr/>
        </p:nvSpPr>
        <p:spPr>
          <a:xfrm>
            <a:off x="322907" y="1177447"/>
            <a:ext cx="661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https://www.geeksforgeeks.org/linked-list-vs-array/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https://www.javatpoint.com/ds-array-vs-linked-list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5E7EA3-5228-41AD-866C-5FF4303D4FFC}"/>
                  </a:ext>
                </a:extLst>
              </p14:cNvPr>
              <p14:cNvContentPartPr/>
              <p14:nvPr/>
            </p14:nvContentPartPr>
            <p14:xfrm>
              <a:off x="1968790" y="1942011"/>
              <a:ext cx="694440" cy="73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5E7EA3-5228-41AD-866C-5FF4303D4F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9790" y="1933011"/>
                <a:ext cx="71208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EC01BF-F429-4F79-B6DC-9B4691B383F6}"/>
                  </a:ext>
                </a:extLst>
              </p14:cNvPr>
              <p14:cNvContentPartPr/>
              <p14:nvPr/>
            </p14:nvContentPartPr>
            <p14:xfrm>
              <a:off x="3332470" y="2809611"/>
              <a:ext cx="1482120" cy="25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EC01BF-F429-4F79-B6DC-9B4691B383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3470" y="2800611"/>
                <a:ext cx="14997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2BEBC71-4BC3-4B87-A7A5-95CE617BBEB0}"/>
                  </a:ext>
                </a:extLst>
              </p14:cNvPr>
              <p14:cNvContentPartPr/>
              <p14:nvPr/>
            </p14:nvContentPartPr>
            <p14:xfrm>
              <a:off x="3435070" y="2951811"/>
              <a:ext cx="1410840" cy="36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2BEBC71-4BC3-4B87-A7A5-95CE617BBE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6070" y="2942811"/>
                <a:ext cx="1428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6E9A5C-41B3-45CC-B515-964E002CCF4F}"/>
                  </a:ext>
                </a:extLst>
              </p14:cNvPr>
              <p14:cNvContentPartPr/>
              <p14:nvPr/>
            </p14:nvContentPartPr>
            <p14:xfrm>
              <a:off x="3223750" y="2313531"/>
              <a:ext cx="1411200" cy="432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6E9A5C-41B3-45CC-B515-964E002CCF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4750" y="2304531"/>
                <a:ext cx="14288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7EA16F-55E6-4FB5-8C93-983102E35105}"/>
                  </a:ext>
                </a:extLst>
              </p14:cNvPr>
              <p14:cNvContentPartPr/>
              <p14:nvPr/>
            </p14:nvContentPartPr>
            <p14:xfrm>
              <a:off x="2586190" y="2200851"/>
              <a:ext cx="2461680" cy="932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7EA16F-55E6-4FB5-8C93-983102E351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0190" y="2128851"/>
                <a:ext cx="2533320" cy="10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D844DF-3D77-48B2-8499-852A0E9DC913}"/>
                  </a:ext>
                </a:extLst>
              </p14:cNvPr>
              <p14:cNvContentPartPr/>
              <p14:nvPr/>
            </p14:nvContentPartPr>
            <p14:xfrm>
              <a:off x="2580070" y="2159091"/>
              <a:ext cx="2514240" cy="1003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D844DF-3D77-48B2-8499-852A0E9DC9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4070" y="2087091"/>
                <a:ext cx="2585880" cy="11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11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Reverse a LL / k Groups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CEAE08-EBA3-40E1-84D3-CCF7DB5D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10" y="1478826"/>
            <a:ext cx="733527" cy="695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87B59-5307-4131-9897-66F22994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66" y="1478826"/>
            <a:ext cx="733527" cy="695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D6A89F-A951-403A-A553-70E548B8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30" y="1478826"/>
            <a:ext cx="733527" cy="695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CF8C6-CE9D-4AFB-BB06-6C93FAD9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94" y="1478826"/>
            <a:ext cx="733527" cy="695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1786D8-7D57-40F9-85B3-4FE6159F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15" y="1478826"/>
            <a:ext cx="733527" cy="695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918A8C-2404-4E41-90E3-28E50A367986}"/>
                  </a:ext>
                </a:extLst>
              </p14:cNvPr>
              <p14:cNvContentPartPr/>
              <p14:nvPr/>
            </p14:nvContentPartPr>
            <p14:xfrm>
              <a:off x="6947950" y="111051"/>
              <a:ext cx="11880" cy="17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918A8C-2404-4E41-90E3-28E50A3679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8950" y="102051"/>
                <a:ext cx="295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5801CB-E534-4AFD-A7F4-4C636C57BBD4}"/>
                  </a:ext>
                </a:extLst>
              </p14:cNvPr>
              <p14:cNvContentPartPr/>
              <p14:nvPr/>
            </p14:nvContentPartPr>
            <p14:xfrm>
              <a:off x="7079350" y="158211"/>
              <a:ext cx="248040" cy="9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5801CB-E534-4AFD-A7F4-4C636C57B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0350" y="149211"/>
                <a:ext cx="2656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A9DCEED-0AA1-4180-B744-F560F0AC1BDC}"/>
                  </a:ext>
                </a:extLst>
              </p14:cNvPr>
              <p14:cNvContentPartPr/>
              <p14:nvPr/>
            </p14:nvContentPartPr>
            <p14:xfrm>
              <a:off x="8185990" y="123291"/>
              <a:ext cx="433800" cy="137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A9DCEED-0AA1-4180-B744-F560F0AC1B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76990" y="114291"/>
                <a:ext cx="451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8D9854-5893-4FFB-A84D-7C25A08B4CD3}"/>
                  </a:ext>
                </a:extLst>
              </p14:cNvPr>
              <p14:cNvContentPartPr/>
              <p14:nvPr/>
            </p14:nvContentPartPr>
            <p14:xfrm>
              <a:off x="7513870" y="149571"/>
              <a:ext cx="495720" cy="116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8D9854-5893-4FFB-A84D-7C25A08B4C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04870" y="140571"/>
                <a:ext cx="513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F53012-3B20-49F4-A368-89668724D352}"/>
                  </a:ext>
                </a:extLst>
              </p14:cNvPr>
              <p14:cNvContentPartPr/>
              <p14:nvPr/>
            </p14:nvContentPartPr>
            <p14:xfrm>
              <a:off x="8797630" y="106731"/>
              <a:ext cx="1598400" cy="204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F53012-3B20-49F4-A368-89668724D3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88630" y="97731"/>
                <a:ext cx="1616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63A58CA-7CAE-4D1E-8F95-D5F9328E8BB0}"/>
                  </a:ext>
                </a:extLst>
              </p14:cNvPr>
              <p14:cNvContentPartPr/>
              <p14:nvPr/>
            </p14:nvContentPartPr>
            <p14:xfrm>
              <a:off x="8501710" y="432171"/>
              <a:ext cx="850680" cy="176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63A58CA-7CAE-4D1E-8F95-D5F9328E8B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92710" y="423171"/>
                <a:ext cx="8683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EF28F9C-7B81-424A-B3F0-1F0F871E5500}"/>
                  </a:ext>
                </a:extLst>
              </p14:cNvPr>
              <p14:cNvContentPartPr/>
              <p14:nvPr/>
            </p14:nvContentPartPr>
            <p14:xfrm>
              <a:off x="7469230" y="440091"/>
              <a:ext cx="888120" cy="171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EF28F9C-7B81-424A-B3F0-1F0F871E55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60230" y="431091"/>
                <a:ext cx="9057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3C7B008-6F4A-4764-9C2C-E3FA4CDF15B6}"/>
                  </a:ext>
                </a:extLst>
              </p14:cNvPr>
              <p14:cNvContentPartPr/>
              <p14:nvPr/>
            </p14:nvContentPartPr>
            <p14:xfrm>
              <a:off x="6897550" y="415611"/>
              <a:ext cx="443520" cy="153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3C7B008-6F4A-4764-9C2C-E3FA4CDF15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88550" y="406611"/>
                <a:ext cx="461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AE8211E-9E72-414A-9440-228A460AE8B6}"/>
                  </a:ext>
                </a:extLst>
              </p14:cNvPr>
              <p14:cNvContentPartPr/>
              <p14:nvPr/>
            </p14:nvContentPartPr>
            <p14:xfrm>
              <a:off x="9494230" y="406971"/>
              <a:ext cx="645480" cy="197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AE8211E-9E72-414A-9440-228A460AE8B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85230" y="397971"/>
                <a:ext cx="663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C432E66-05E0-4B0C-BB65-3EAB078797BF}"/>
                  </a:ext>
                </a:extLst>
              </p14:cNvPr>
              <p14:cNvContentPartPr/>
              <p14:nvPr/>
            </p14:nvContentPartPr>
            <p14:xfrm>
              <a:off x="1352830" y="873891"/>
              <a:ext cx="430200" cy="105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C432E66-05E0-4B0C-BB65-3EAB078797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43830" y="864891"/>
                <a:ext cx="4478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27767A-A3A8-4C3C-AE69-CD000BACFF37}"/>
                  </a:ext>
                </a:extLst>
              </p14:cNvPr>
              <p14:cNvContentPartPr/>
              <p14:nvPr/>
            </p14:nvContentPartPr>
            <p14:xfrm>
              <a:off x="370030" y="776691"/>
              <a:ext cx="794160" cy="200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27767A-A3A8-4C3C-AE69-CD000BACFF3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1030" y="767691"/>
                <a:ext cx="81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99489A2-9E66-4612-A3CB-CC925B3A59AB}"/>
                  </a:ext>
                </a:extLst>
              </p14:cNvPr>
              <p14:cNvContentPartPr/>
              <p14:nvPr/>
            </p14:nvContentPartPr>
            <p14:xfrm>
              <a:off x="2016670" y="777771"/>
              <a:ext cx="1623240" cy="246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99489A2-9E66-4612-A3CB-CC925B3A59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07670" y="768771"/>
                <a:ext cx="16408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573611A-75A5-4A7D-ACCE-E867992BF2D4}"/>
                  </a:ext>
                </a:extLst>
              </p14:cNvPr>
              <p14:cNvContentPartPr/>
              <p14:nvPr/>
            </p14:nvContentPartPr>
            <p14:xfrm>
              <a:off x="218110" y="3054411"/>
              <a:ext cx="956160" cy="275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573611A-75A5-4A7D-ACCE-E867992BF2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9110" y="3045411"/>
                <a:ext cx="9738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FFE4EB4-CC29-454C-A97E-BDD2F8472E38}"/>
                  </a:ext>
                </a:extLst>
              </p14:cNvPr>
              <p14:cNvContentPartPr/>
              <p14:nvPr/>
            </p14:nvContentPartPr>
            <p14:xfrm>
              <a:off x="1577110" y="3196971"/>
              <a:ext cx="594720" cy="136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FFE4EB4-CC29-454C-A97E-BDD2F8472E3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68110" y="3187971"/>
                <a:ext cx="612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BA3C503-0900-4E40-9A3A-F3BD4604988A}"/>
                  </a:ext>
                </a:extLst>
              </p14:cNvPr>
              <p14:cNvContentPartPr/>
              <p14:nvPr/>
            </p14:nvContentPartPr>
            <p14:xfrm>
              <a:off x="2433910" y="3017331"/>
              <a:ext cx="1579680" cy="282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BA3C503-0900-4E40-9A3A-F3BD4604988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24910" y="3008331"/>
                <a:ext cx="1597320" cy="300240"/>
              </a:xfrm>
              <a:prstGeom prst="rect">
                <a:avLst/>
              </a:prstGeom>
            </p:spPr>
          </p:pic>
        </mc:Fallback>
      </mc:AlternateContent>
      <p:pic>
        <p:nvPicPr>
          <p:cNvPr id="65" name="Picture 64">
            <a:extLst>
              <a:ext uri="{FF2B5EF4-FFF2-40B4-BE49-F238E27FC236}">
                <a16:creationId xmlns:a16="http://schemas.microsoft.com/office/drawing/2014/main" id="{DC1F4E5A-3FA4-4830-B2BC-6598FD2A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54" y="4322654"/>
            <a:ext cx="733527" cy="69542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14196BD-A8C3-4D07-8736-9AA16B9F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10" y="4322654"/>
            <a:ext cx="733527" cy="69542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E5EDA6E-536C-415B-9002-2CCD24F1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874" y="4322654"/>
            <a:ext cx="733527" cy="69542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8F197A7-F95C-4C86-810B-E97A46707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38" y="4322654"/>
            <a:ext cx="733527" cy="69542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CFE716B-C21F-437F-9235-80C9FB18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59" y="4322654"/>
            <a:ext cx="733527" cy="695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7D51DED-D7E9-4C17-A2F5-7A7EFF75F0CB}"/>
                  </a:ext>
                </a:extLst>
              </p14:cNvPr>
              <p14:cNvContentPartPr/>
              <p14:nvPr/>
            </p14:nvContentPartPr>
            <p14:xfrm>
              <a:off x="1878070" y="1835811"/>
              <a:ext cx="401400" cy="86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7D51DED-D7E9-4C17-A2F5-7A7EFF75F0C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69070" y="1826811"/>
                <a:ext cx="4190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5EE456F-A172-4624-8A48-C6B10A5690FE}"/>
                  </a:ext>
                </a:extLst>
              </p14:cNvPr>
              <p14:cNvContentPartPr/>
              <p14:nvPr/>
            </p14:nvContentPartPr>
            <p14:xfrm>
              <a:off x="2775550" y="1358451"/>
              <a:ext cx="266400" cy="184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5EE456F-A172-4624-8A48-C6B10A5690F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66550" y="1349451"/>
                <a:ext cx="2840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C88465-85AA-4827-959C-6B10FD64A504}"/>
                  </a:ext>
                </a:extLst>
              </p14:cNvPr>
              <p14:cNvContentPartPr/>
              <p14:nvPr/>
            </p14:nvContentPartPr>
            <p14:xfrm>
              <a:off x="587110" y="1031211"/>
              <a:ext cx="947160" cy="542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C88465-85AA-4827-959C-6B10FD64A50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8110" y="1022211"/>
                <a:ext cx="9648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2EAD142-FF6F-4A58-9E77-0A3715005AA7}"/>
                  </a:ext>
                </a:extLst>
              </p14:cNvPr>
              <p14:cNvContentPartPr/>
              <p14:nvPr/>
            </p14:nvContentPartPr>
            <p14:xfrm>
              <a:off x="3207550" y="1837611"/>
              <a:ext cx="298440" cy="78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2EAD142-FF6F-4A58-9E77-0A3715005AA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98550" y="1828611"/>
                <a:ext cx="3160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C9384F4-CDFB-4E73-AB0D-48A80AF8E787}"/>
                  </a:ext>
                </a:extLst>
              </p14:cNvPr>
              <p14:cNvContentPartPr/>
              <p14:nvPr/>
            </p14:nvContentPartPr>
            <p14:xfrm>
              <a:off x="3778150" y="1247211"/>
              <a:ext cx="141120" cy="167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C9384F4-CDFB-4E73-AB0D-48A80AF8E78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69150" y="1238211"/>
                <a:ext cx="15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9844692-BF4C-49F3-9D02-CA05048B8678}"/>
                  </a:ext>
                </a:extLst>
              </p14:cNvPr>
              <p14:cNvContentPartPr/>
              <p14:nvPr/>
            </p14:nvContentPartPr>
            <p14:xfrm>
              <a:off x="4325350" y="1763811"/>
              <a:ext cx="512640" cy="110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9844692-BF4C-49F3-9D02-CA05048B867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16350" y="1754811"/>
                <a:ext cx="5302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06CA44F-5AE9-444D-91A3-303F59A10AB4}"/>
                  </a:ext>
                </a:extLst>
              </p14:cNvPr>
              <p14:cNvContentPartPr/>
              <p14:nvPr/>
            </p14:nvContentPartPr>
            <p14:xfrm>
              <a:off x="5357470" y="1252611"/>
              <a:ext cx="203400" cy="317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6CA44F-5AE9-444D-91A3-303F59A10AB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48470" y="1243611"/>
                <a:ext cx="2210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CD51AE6-1D62-4D2F-BE97-8A779D9334EF}"/>
                  </a:ext>
                </a:extLst>
              </p14:cNvPr>
              <p14:cNvContentPartPr/>
              <p14:nvPr/>
            </p14:nvContentPartPr>
            <p14:xfrm>
              <a:off x="5883790" y="1787571"/>
              <a:ext cx="450720" cy="129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CD51AE6-1D62-4D2F-BE97-8A779D9334E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74790" y="1778571"/>
                <a:ext cx="468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989B7C6-F17B-4399-95AE-9C1947D81807}"/>
                  </a:ext>
                </a:extLst>
              </p14:cNvPr>
              <p14:cNvContentPartPr/>
              <p14:nvPr/>
            </p14:nvContentPartPr>
            <p14:xfrm>
              <a:off x="6582910" y="1193211"/>
              <a:ext cx="282600" cy="228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989B7C6-F17B-4399-95AE-9C1947D818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73910" y="1184211"/>
                <a:ext cx="3002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6687F3B-9AAE-4AAE-A66A-6BD0ED1BB426}"/>
                  </a:ext>
                </a:extLst>
              </p14:cNvPr>
              <p14:cNvContentPartPr/>
              <p14:nvPr/>
            </p14:nvContentPartPr>
            <p14:xfrm>
              <a:off x="7156030" y="1780371"/>
              <a:ext cx="408960" cy="123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6687F3B-9AAE-4AAE-A66A-6BD0ED1BB42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47030" y="1771371"/>
                <a:ext cx="4266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721423E-7DD7-47CE-99E2-1B2922E20E32}"/>
                  </a:ext>
                </a:extLst>
              </p14:cNvPr>
              <p14:cNvContentPartPr/>
              <p14:nvPr/>
            </p14:nvContentPartPr>
            <p14:xfrm>
              <a:off x="7698190" y="1577691"/>
              <a:ext cx="947520" cy="330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721423E-7DD7-47CE-99E2-1B2922E20E3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89190" y="1568691"/>
                <a:ext cx="9651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452A777-BB25-4A56-9266-A5BAAE8CDA1C}"/>
                  </a:ext>
                </a:extLst>
              </p14:cNvPr>
              <p14:cNvContentPartPr/>
              <p14:nvPr/>
            </p14:nvContentPartPr>
            <p14:xfrm>
              <a:off x="824710" y="4113891"/>
              <a:ext cx="266400" cy="258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452A777-BB25-4A56-9266-A5BAAE8CDA1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5710" y="4104891"/>
                <a:ext cx="2840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690AE8F-1147-411F-9E17-BA7C1858203F}"/>
                  </a:ext>
                </a:extLst>
              </p14:cNvPr>
              <p14:cNvContentPartPr/>
              <p14:nvPr/>
            </p14:nvContentPartPr>
            <p14:xfrm>
              <a:off x="557230" y="3603051"/>
              <a:ext cx="808920" cy="269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690AE8F-1147-411F-9E17-BA7C1858203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8230" y="3594051"/>
                <a:ext cx="8265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BA5A080-5E4A-4E32-9D59-051A4128DB3E}"/>
                  </a:ext>
                </a:extLst>
              </p14:cNvPr>
              <p14:cNvContentPartPr/>
              <p14:nvPr/>
            </p14:nvContentPartPr>
            <p14:xfrm>
              <a:off x="1528510" y="4008051"/>
              <a:ext cx="312840" cy="219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BA5A080-5E4A-4E32-9D59-051A4128DB3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19510" y="3999051"/>
                <a:ext cx="3304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68DC02F-ED91-419A-9D32-D7F75B8FC1EC}"/>
                  </a:ext>
                </a:extLst>
              </p14:cNvPr>
              <p14:cNvContentPartPr/>
              <p14:nvPr/>
            </p14:nvContentPartPr>
            <p14:xfrm>
              <a:off x="2796430" y="4022091"/>
              <a:ext cx="120600" cy="2462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68DC02F-ED91-419A-9D32-D7F75B8FC1E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787430" y="4013091"/>
                <a:ext cx="1382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7322B8F-F6CE-4F36-9002-FDFD7F9A809C}"/>
                  </a:ext>
                </a:extLst>
              </p14:cNvPr>
              <p14:cNvContentPartPr/>
              <p14:nvPr/>
            </p14:nvContentPartPr>
            <p14:xfrm>
              <a:off x="4004590" y="4102011"/>
              <a:ext cx="150120" cy="155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7322B8F-F6CE-4F36-9002-FDFD7F9A809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95590" y="4093011"/>
                <a:ext cx="1677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13E1482-060D-4D30-95AF-0F51241B0284}"/>
                  </a:ext>
                </a:extLst>
              </p14:cNvPr>
              <p14:cNvContentPartPr/>
              <p14:nvPr/>
            </p14:nvContentPartPr>
            <p14:xfrm>
              <a:off x="5352790" y="4110651"/>
              <a:ext cx="320760" cy="138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13E1482-060D-4D30-95AF-0F51241B028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43790" y="4101651"/>
                <a:ext cx="338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64BA3C4-E7A3-44DA-8007-857556B53E36}"/>
                  </a:ext>
                </a:extLst>
              </p14:cNvPr>
              <p14:cNvContentPartPr/>
              <p14:nvPr/>
            </p14:nvContentPartPr>
            <p14:xfrm>
              <a:off x="6857950" y="4015971"/>
              <a:ext cx="256320" cy="150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64BA3C4-E7A3-44DA-8007-857556B53E3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848950" y="4006971"/>
                <a:ext cx="2739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8DFE279-4D66-4B11-8ABB-0CFB6399D742}"/>
                  </a:ext>
                </a:extLst>
              </p14:cNvPr>
              <p14:cNvContentPartPr/>
              <p14:nvPr/>
            </p14:nvContentPartPr>
            <p14:xfrm>
              <a:off x="7679830" y="4341051"/>
              <a:ext cx="1334520" cy="429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8DFE279-4D66-4B11-8ABB-0CFB6399D74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670830" y="4332051"/>
                <a:ext cx="13521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5F90FC2-C0BD-4A18-B095-5316F9441CDB}"/>
                  </a:ext>
                </a:extLst>
              </p14:cNvPr>
              <p14:cNvContentPartPr/>
              <p14:nvPr/>
            </p14:nvContentPartPr>
            <p14:xfrm>
              <a:off x="1824790" y="4586211"/>
              <a:ext cx="577440" cy="170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5F90FC2-C0BD-4A18-B095-5316F9441CD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815790" y="4577211"/>
                <a:ext cx="5950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E63E5B6-8056-461F-B8C8-F2AFE6338001}"/>
                  </a:ext>
                </a:extLst>
              </p14:cNvPr>
              <p14:cNvContentPartPr/>
              <p14:nvPr/>
            </p14:nvContentPartPr>
            <p14:xfrm>
              <a:off x="3300430" y="4610691"/>
              <a:ext cx="515160" cy="174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E63E5B6-8056-461F-B8C8-F2AFE633800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91430" y="4601691"/>
                <a:ext cx="532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1F5E81C-188B-4CC6-ACBD-710344A56B27}"/>
                  </a:ext>
                </a:extLst>
              </p14:cNvPr>
              <p14:cNvContentPartPr/>
              <p14:nvPr/>
            </p14:nvContentPartPr>
            <p14:xfrm>
              <a:off x="4771030" y="4602771"/>
              <a:ext cx="432360" cy="147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1F5E81C-188B-4CC6-ACBD-710344A56B2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762030" y="4593771"/>
                <a:ext cx="4500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528EA46-BE19-4584-98B3-218D3ACF591C}"/>
                  </a:ext>
                </a:extLst>
              </p14:cNvPr>
              <p14:cNvContentPartPr/>
              <p14:nvPr/>
            </p14:nvContentPartPr>
            <p14:xfrm>
              <a:off x="5945710" y="4579731"/>
              <a:ext cx="488160" cy="149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528EA46-BE19-4584-98B3-218D3ACF591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36710" y="4570731"/>
                <a:ext cx="5058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359F586-8A97-4297-AAD3-9DD6C5C28234}"/>
                  </a:ext>
                </a:extLst>
              </p14:cNvPr>
              <p14:cNvContentPartPr/>
              <p14:nvPr/>
            </p14:nvContentPartPr>
            <p14:xfrm>
              <a:off x="960790" y="2160891"/>
              <a:ext cx="303840" cy="204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359F586-8A97-4297-AAD3-9DD6C5C2823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51790" y="2151891"/>
                <a:ext cx="3214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4050C85-C031-4C46-888D-D70FFECAABAB}"/>
                  </a:ext>
                </a:extLst>
              </p14:cNvPr>
              <p14:cNvContentPartPr/>
              <p14:nvPr/>
            </p14:nvContentPartPr>
            <p14:xfrm>
              <a:off x="1552630" y="2163051"/>
              <a:ext cx="363600" cy="269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4050C85-C031-4C46-888D-D70FFECAABA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543630" y="2154051"/>
                <a:ext cx="3812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8C519F4-2CE5-4159-8097-A65543F2BE3C}"/>
                  </a:ext>
                </a:extLst>
              </p14:cNvPr>
              <p14:cNvContentPartPr/>
              <p14:nvPr/>
            </p14:nvContentPartPr>
            <p14:xfrm>
              <a:off x="258430" y="2455011"/>
              <a:ext cx="523080" cy="208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8C519F4-2CE5-4159-8097-A65543F2BE3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49430" y="2446011"/>
                <a:ext cx="540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EEF3FD9-13E1-4C95-8118-3E8896772F4B}"/>
                  </a:ext>
                </a:extLst>
              </p14:cNvPr>
              <p14:cNvContentPartPr/>
              <p14:nvPr/>
            </p14:nvContentPartPr>
            <p14:xfrm>
              <a:off x="1654150" y="2616651"/>
              <a:ext cx="283680" cy="154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EEF3FD9-13E1-4C95-8118-3E8896772F4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645150" y="2607651"/>
                <a:ext cx="3013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31BAB8C-9CDC-4228-A14A-139895BE5FA2}"/>
                  </a:ext>
                </a:extLst>
              </p14:cNvPr>
              <p14:cNvContentPartPr/>
              <p14:nvPr/>
            </p14:nvContentPartPr>
            <p14:xfrm>
              <a:off x="2410150" y="2534571"/>
              <a:ext cx="204840" cy="130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31BAB8C-9CDC-4228-A14A-139895BE5FA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401150" y="2525571"/>
                <a:ext cx="222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CAA9E48-F892-48FE-B2FB-A8AC0E57978E}"/>
                  </a:ext>
                </a:extLst>
              </p14:cNvPr>
              <p14:cNvContentPartPr/>
              <p14:nvPr/>
            </p14:nvContentPartPr>
            <p14:xfrm>
              <a:off x="2531830" y="2103651"/>
              <a:ext cx="650880" cy="284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CAA9E48-F892-48FE-B2FB-A8AC0E57978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522830" y="2094651"/>
                <a:ext cx="6685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97CF7EE-94C9-47BA-9AA1-13A1B2F5A458}"/>
                  </a:ext>
                </a:extLst>
              </p14:cNvPr>
              <p14:cNvContentPartPr/>
              <p14:nvPr/>
            </p14:nvContentPartPr>
            <p14:xfrm>
              <a:off x="3076150" y="2514051"/>
              <a:ext cx="231480" cy="153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97CF7EE-94C9-47BA-9AA1-13A1B2F5A45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067150" y="2505051"/>
                <a:ext cx="249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80B36C5-904A-4FDF-9D1E-7491EA9B87CE}"/>
                  </a:ext>
                </a:extLst>
              </p14:cNvPr>
              <p14:cNvContentPartPr/>
              <p14:nvPr/>
            </p14:nvContentPartPr>
            <p14:xfrm>
              <a:off x="3858430" y="2078811"/>
              <a:ext cx="222120" cy="2581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80B36C5-904A-4FDF-9D1E-7491EA9B87C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849430" y="2069811"/>
                <a:ext cx="239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878D717-7065-4223-A1DF-0630FB297D7A}"/>
                  </a:ext>
                </a:extLst>
              </p14:cNvPr>
              <p14:cNvContentPartPr/>
              <p14:nvPr/>
            </p14:nvContentPartPr>
            <p14:xfrm>
              <a:off x="3761950" y="2593611"/>
              <a:ext cx="205920" cy="86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878D717-7065-4223-A1DF-0630FB297D7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752950" y="2584611"/>
                <a:ext cx="2235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705B4DE-92D5-4BF3-979D-9F5D8B3DE8E9}"/>
                  </a:ext>
                </a:extLst>
              </p14:cNvPr>
              <p14:cNvContentPartPr/>
              <p14:nvPr/>
            </p14:nvContentPartPr>
            <p14:xfrm>
              <a:off x="4308070" y="2167731"/>
              <a:ext cx="308520" cy="216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705B4DE-92D5-4BF3-979D-9F5D8B3DE8E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299070" y="2158731"/>
                <a:ext cx="3261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2EBE185-F2D8-4804-94BD-5F39E1D4A6A8}"/>
                  </a:ext>
                </a:extLst>
              </p14:cNvPr>
              <p14:cNvContentPartPr/>
              <p14:nvPr/>
            </p14:nvContentPartPr>
            <p14:xfrm>
              <a:off x="4438030" y="2511171"/>
              <a:ext cx="144360" cy="162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2EBE185-F2D8-4804-94BD-5F39E1D4A6A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429030" y="2502171"/>
                <a:ext cx="162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23EE828-BCAC-4AD6-9AAF-28474BCA0510}"/>
                  </a:ext>
                </a:extLst>
              </p14:cNvPr>
              <p14:cNvContentPartPr/>
              <p14:nvPr/>
            </p14:nvContentPartPr>
            <p14:xfrm>
              <a:off x="4946710" y="2525931"/>
              <a:ext cx="209160" cy="138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23EE828-BCAC-4AD6-9AAF-28474BCA051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937710" y="2516931"/>
                <a:ext cx="226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2F87FD8-8B37-4215-A894-9D74D7935EBD}"/>
                  </a:ext>
                </a:extLst>
              </p14:cNvPr>
              <p14:cNvContentPartPr/>
              <p14:nvPr/>
            </p14:nvContentPartPr>
            <p14:xfrm>
              <a:off x="5717110" y="2527371"/>
              <a:ext cx="259920" cy="175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2F87FD8-8B37-4215-A894-9D74D7935EB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08110" y="2518371"/>
                <a:ext cx="2775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CB8F0E4-DF4D-4A17-8359-419494545C10}"/>
                  </a:ext>
                </a:extLst>
              </p14:cNvPr>
              <p14:cNvContentPartPr/>
              <p14:nvPr/>
            </p14:nvContentPartPr>
            <p14:xfrm>
              <a:off x="5261350" y="2129211"/>
              <a:ext cx="577800" cy="217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CB8F0E4-DF4D-4A17-8359-419494545C1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252350" y="2120211"/>
                <a:ext cx="5954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A79BD20-5C08-480D-AB2E-B8B386D2710F}"/>
                  </a:ext>
                </a:extLst>
              </p14:cNvPr>
              <p14:cNvContentPartPr/>
              <p14:nvPr/>
            </p14:nvContentPartPr>
            <p14:xfrm>
              <a:off x="6512350" y="2125971"/>
              <a:ext cx="290160" cy="2775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A79BD20-5C08-480D-AB2E-B8B386D2710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503350" y="2116971"/>
                <a:ext cx="3078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7A6C815-61C7-4663-BE49-F897D406A74E}"/>
                  </a:ext>
                </a:extLst>
              </p14:cNvPr>
              <p14:cNvContentPartPr/>
              <p14:nvPr/>
            </p14:nvContentPartPr>
            <p14:xfrm>
              <a:off x="6428830" y="2515131"/>
              <a:ext cx="148320" cy="160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7A6C815-61C7-4663-BE49-F897D406A74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419830" y="2506131"/>
                <a:ext cx="165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A49A15B-31BF-4CD1-950B-F141A76EAA0C}"/>
                  </a:ext>
                </a:extLst>
              </p14:cNvPr>
              <p14:cNvContentPartPr/>
              <p14:nvPr/>
            </p14:nvContentPartPr>
            <p14:xfrm>
              <a:off x="7030750" y="2080251"/>
              <a:ext cx="428760" cy="233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A49A15B-31BF-4CD1-950B-F141A76EAA0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021750" y="2071251"/>
                <a:ext cx="4464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2188B4-6242-4B82-A3F7-2CBE36DA390C}"/>
                  </a:ext>
                </a:extLst>
              </p14:cNvPr>
              <p14:cNvContentPartPr/>
              <p14:nvPr/>
            </p14:nvContentPartPr>
            <p14:xfrm>
              <a:off x="7204270" y="2499651"/>
              <a:ext cx="801360" cy="2084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2188B4-6242-4B82-A3F7-2CBE36DA390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195270" y="2490651"/>
                <a:ext cx="819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FE2A10E-C102-437B-9736-C5B9A3D60201}"/>
                  </a:ext>
                </a:extLst>
              </p14:cNvPr>
              <p14:cNvContentPartPr/>
              <p14:nvPr/>
            </p14:nvContentPartPr>
            <p14:xfrm>
              <a:off x="372910" y="3449691"/>
              <a:ext cx="3272400" cy="446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FE2A10E-C102-437B-9736-C5B9A3D6020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63910" y="3440691"/>
                <a:ext cx="32900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C6F7BA3-F7EB-4C75-B706-D924165D6B0D}"/>
                  </a:ext>
                </a:extLst>
              </p14:cNvPr>
              <p14:cNvContentPartPr/>
              <p14:nvPr/>
            </p14:nvContentPartPr>
            <p14:xfrm>
              <a:off x="1808230" y="5393691"/>
              <a:ext cx="139680" cy="197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C6F7BA3-F7EB-4C75-B706-D924165D6B0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799230" y="5384691"/>
                <a:ext cx="1573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A26D00D-5B97-4506-913C-B747DEF8536D}"/>
                  </a:ext>
                </a:extLst>
              </p14:cNvPr>
              <p14:cNvContentPartPr/>
              <p14:nvPr/>
            </p14:nvContentPartPr>
            <p14:xfrm>
              <a:off x="1217830" y="5003811"/>
              <a:ext cx="672480" cy="1958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A26D00D-5B97-4506-913C-B747DEF8536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208830" y="4994811"/>
                <a:ext cx="6901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860AC3C-A206-45A2-B919-74DEFB0B3187}"/>
                  </a:ext>
                </a:extLst>
              </p14:cNvPr>
              <p14:cNvContentPartPr/>
              <p14:nvPr/>
            </p14:nvContentPartPr>
            <p14:xfrm>
              <a:off x="367870" y="5365611"/>
              <a:ext cx="632880" cy="1800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860AC3C-A206-45A2-B919-74DEFB0B318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58870" y="5356611"/>
                <a:ext cx="6505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4118401-DEDB-4DDD-9E97-42445D90C200}"/>
                  </a:ext>
                </a:extLst>
              </p14:cNvPr>
              <p14:cNvContentPartPr/>
              <p14:nvPr/>
            </p14:nvContentPartPr>
            <p14:xfrm>
              <a:off x="2588710" y="5047371"/>
              <a:ext cx="176040" cy="2206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4118401-DEDB-4DDD-9E97-42445D90C20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579710" y="5038371"/>
                <a:ext cx="193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3B0279-F23B-430F-9857-D794007648F1}"/>
                  </a:ext>
                </a:extLst>
              </p14:cNvPr>
              <p14:cNvContentPartPr/>
              <p14:nvPr/>
            </p14:nvContentPartPr>
            <p14:xfrm>
              <a:off x="2961310" y="5014611"/>
              <a:ext cx="205560" cy="172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3B0279-F23B-430F-9857-D794007648F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952310" y="5005611"/>
                <a:ext cx="2232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E16F568-666B-4DE8-8806-DEFBDE72CBE0}"/>
                  </a:ext>
                </a:extLst>
              </p14:cNvPr>
              <p14:cNvContentPartPr/>
              <p14:nvPr/>
            </p14:nvContentPartPr>
            <p14:xfrm>
              <a:off x="3023230" y="5346171"/>
              <a:ext cx="218880" cy="1782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E16F568-666B-4DE8-8806-DEFBDE72CBE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014230" y="5337171"/>
                <a:ext cx="236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0C0CAC9-2AA2-4F85-8DC0-81623DD83E10}"/>
                  </a:ext>
                </a:extLst>
              </p14:cNvPr>
              <p14:cNvContentPartPr/>
              <p14:nvPr/>
            </p14:nvContentPartPr>
            <p14:xfrm>
              <a:off x="3900190" y="4972851"/>
              <a:ext cx="160920" cy="203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0C0CAC9-2AA2-4F85-8DC0-81623DD83E1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891190" y="4963851"/>
                <a:ext cx="1785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5A54E2B-FFCF-486C-A864-039187FC172F}"/>
                  </a:ext>
                </a:extLst>
              </p14:cNvPr>
              <p14:cNvContentPartPr/>
              <p14:nvPr/>
            </p14:nvContentPartPr>
            <p14:xfrm>
              <a:off x="2476030" y="5370291"/>
              <a:ext cx="320760" cy="2142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5A54E2B-FFCF-486C-A864-039187FC172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467030" y="5361291"/>
                <a:ext cx="338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3CD78F4-C857-40D9-AB5B-D44521EC8749}"/>
                  </a:ext>
                </a:extLst>
              </p14:cNvPr>
              <p14:cNvContentPartPr/>
              <p14:nvPr/>
            </p14:nvContentPartPr>
            <p14:xfrm>
              <a:off x="3799030" y="5373531"/>
              <a:ext cx="134280" cy="172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3CD78F4-C857-40D9-AB5B-D44521EC874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790030" y="5364531"/>
                <a:ext cx="1519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2DD496C-6FAC-41B4-8A0B-34968416C723}"/>
                  </a:ext>
                </a:extLst>
              </p14:cNvPr>
              <p14:cNvContentPartPr/>
              <p14:nvPr/>
            </p14:nvContentPartPr>
            <p14:xfrm>
              <a:off x="4285750" y="5002011"/>
              <a:ext cx="231840" cy="1764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2DD496C-6FAC-41B4-8A0B-34968416C72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276750" y="4993011"/>
                <a:ext cx="249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A679F2E-5490-4B39-BC7F-9B84DC4DD598}"/>
                  </a:ext>
                </a:extLst>
              </p14:cNvPr>
              <p14:cNvContentPartPr/>
              <p14:nvPr/>
            </p14:nvContentPartPr>
            <p14:xfrm>
              <a:off x="4461430" y="5385411"/>
              <a:ext cx="325800" cy="1573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A679F2E-5490-4B39-BC7F-9B84DC4DD59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52430" y="5376411"/>
                <a:ext cx="34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74A52C-A523-438F-BEBD-EB82DA855A57}"/>
                  </a:ext>
                </a:extLst>
              </p14:cNvPr>
              <p14:cNvContentPartPr/>
              <p14:nvPr/>
            </p14:nvContentPartPr>
            <p14:xfrm>
              <a:off x="5264950" y="4996971"/>
              <a:ext cx="235800" cy="2224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74A52C-A523-438F-BEBD-EB82DA855A5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255950" y="4987971"/>
                <a:ext cx="2534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9C5FC97-0FCB-4D22-BD7B-738E46C38426}"/>
                  </a:ext>
                </a:extLst>
              </p14:cNvPr>
              <p14:cNvContentPartPr/>
              <p14:nvPr/>
            </p14:nvContentPartPr>
            <p14:xfrm>
              <a:off x="5230030" y="5390451"/>
              <a:ext cx="243000" cy="1440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9C5FC97-0FCB-4D22-BD7B-738E46C3842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221030" y="5381451"/>
                <a:ext cx="2606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85F3B30-8F5B-4979-B059-DF137DBB325C}"/>
                  </a:ext>
                </a:extLst>
              </p14:cNvPr>
              <p14:cNvContentPartPr/>
              <p14:nvPr/>
            </p14:nvContentPartPr>
            <p14:xfrm>
              <a:off x="5715310" y="5003811"/>
              <a:ext cx="213840" cy="185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85F3B30-8F5B-4979-B059-DF137DBB325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706310" y="4994811"/>
                <a:ext cx="2314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554ACB6-9BF3-4265-9DC7-CD99BE9B92F1}"/>
                  </a:ext>
                </a:extLst>
              </p14:cNvPr>
              <p14:cNvContentPartPr/>
              <p14:nvPr/>
            </p14:nvContentPartPr>
            <p14:xfrm>
              <a:off x="5900710" y="5348691"/>
              <a:ext cx="199800" cy="186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554ACB6-9BF3-4265-9DC7-CD99BE9B92F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891710" y="5339691"/>
                <a:ext cx="2174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E94C3C0-148A-4E07-970D-7BF1599EED53}"/>
                  </a:ext>
                </a:extLst>
              </p14:cNvPr>
              <p14:cNvContentPartPr/>
              <p14:nvPr/>
            </p14:nvContentPartPr>
            <p14:xfrm>
              <a:off x="6652390" y="4960611"/>
              <a:ext cx="293760" cy="1900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E94C3C0-148A-4E07-970D-7BF1599EED5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643390" y="4951611"/>
                <a:ext cx="311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0A4D1DA-FD72-4924-B4AF-A3DF12EEB40E}"/>
                  </a:ext>
                </a:extLst>
              </p14:cNvPr>
              <p14:cNvContentPartPr/>
              <p14:nvPr/>
            </p14:nvContentPartPr>
            <p14:xfrm>
              <a:off x="6542230" y="5367771"/>
              <a:ext cx="348120" cy="1418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0A4D1DA-FD72-4924-B4AF-A3DF12EEB40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533230" y="5358771"/>
                <a:ext cx="3657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6387863-B034-46EF-94E7-65461D0E5FDF}"/>
                  </a:ext>
                </a:extLst>
              </p14:cNvPr>
              <p14:cNvContentPartPr/>
              <p14:nvPr/>
            </p14:nvContentPartPr>
            <p14:xfrm>
              <a:off x="7135150" y="4936131"/>
              <a:ext cx="266040" cy="217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6387863-B034-46EF-94E7-65461D0E5FD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126150" y="4927131"/>
                <a:ext cx="283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61C2194-EDF8-4ED1-ACF1-BC5A6A4A9907}"/>
                  </a:ext>
                </a:extLst>
              </p14:cNvPr>
              <p14:cNvContentPartPr/>
              <p14:nvPr/>
            </p14:nvContentPartPr>
            <p14:xfrm>
              <a:off x="7257550" y="5215851"/>
              <a:ext cx="657720" cy="254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61C2194-EDF8-4ED1-ACF1-BC5A6A4A990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248550" y="5206851"/>
                <a:ext cx="675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C7014B3-5C24-4AA0-AC12-ABF322B45C9F}"/>
                  </a:ext>
                </a:extLst>
              </p14:cNvPr>
              <p14:cNvContentPartPr/>
              <p14:nvPr/>
            </p14:nvContentPartPr>
            <p14:xfrm>
              <a:off x="189670" y="2122011"/>
              <a:ext cx="1769400" cy="708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C7014B3-5C24-4AA0-AC12-ABF322B45C9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53670" y="2050011"/>
                <a:ext cx="184104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F4AB569-8E3F-48A7-9EF8-0303CA625FE4}"/>
                  </a:ext>
                </a:extLst>
              </p14:cNvPr>
              <p14:cNvContentPartPr/>
              <p14:nvPr/>
            </p14:nvContentPartPr>
            <p14:xfrm>
              <a:off x="6456910" y="4913811"/>
              <a:ext cx="1542600" cy="656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F4AB569-8E3F-48A7-9EF8-0303CA625FE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420910" y="4841811"/>
                <a:ext cx="161424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10AC49C-E0C9-41A4-95AC-A8FE0F4E906D}"/>
                  </a:ext>
                </a:extLst>
              </p14:cNvPr>
              <p14:cNvContentPartPr/>
              <p14:nvPr/>
            </p14:nvContentPartPr>
            <p14:xfrm>
              <a:off x="9610150" y="2284011"/>
              <a:ext cx="2267640" cy="14857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10AC49C-E0C9-41A4-95AC-A8FE0F4E906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601150" y="2275011"/>
                <a:ext cx="228528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50C2F6A-D299-4182-AE62-5101B8F59F1D}"/>
                  </a:ext>
                </a:extLst>
              </p14:cNvPr>
              <p14:cNvContentPartPr/>
              <p14:nvPr/>
            </p14:nvContentPartPr>
            <p14:xfrm>
              <a:off x="2395030" y="2124171"/>
              <a:ext cx="943560" cy="6588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50C2F6A-D299-4182-AE62-5101B8F59F1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359030" y="2052171"/>
                <a:ext cx="101520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E266963-5D4A-49D6-A582-E070AC048585}"/>
                  </a:ext>
                </a:extLst>
              </p14:cNvPr>
              <p14:cNvContentPartPr/>
              <p14:nvPr/>
            </p14:nvContentPartPr>
            <p14:xfrm>
              <a:off x="5098630" y="4991571"/>
              <a:ext cx="1066320" cy="5922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E266963-5D4A-49D6-A582-E070AC04858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062630" y="4919571"/>
                <a:ext cx="113796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F9BA616-FB41-4288-B942-2A7809BF3A22}"/>
                  </a:ext>
                </a:extLst>
              </p14:cNvPr>
              <p14:cNvContentPartPr/>
              <p14:nvPr/>
            </p14:nvContentPartPr>
            <p14:xfrm>
              <a:off x="3661150" y="2119851"/>
              <a:ext cx="1119600" cy="6300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F9BA616-FB41-4288-B942-2A7809BF3A2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625150" y="2047851"/>
                <a:ext cx="11912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8C7D775-5CCB-4533-B557-3A389E8DE4E4}"/>
                  </a:ext>
                </a:extLst>
              </p14:cNvPr>
              <p14:cNvContentPartPr/>
              <p14:nvPr/>
            </p14:nvContentPartPr>
            <p14:xfrm>
              <a:off x="3683470" y="4998771"/>
              <a:ext cx="1237680" cy="5893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8C7D775-5CCB-4533-B557-3A389E8DE4E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647470" y="4926771"/>
                <a:ext cx="130932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116587B-B381-4985-93A8-02A9FCDC1649}"/>
                  </a:ext>
                </a:extLst>
              </p14:cNvPr>
              <p14:cNvContentPartPr/>
              <p14:nvPr/>
            </p14:nvContentPartPr>
            <p14:xfrm>
              <a:off x="4952830" y="2139651"/>
              <a:ext cx="1090800" cy="6001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116587B-B381-4985-93A8-02A9FCDC164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916830" y="2067651"/>
                <a:ext cx="116244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E8AEA46-74CE-4072-AE3F-EEDEC4D3E994}"/>
                  </a:ext>
                </a:extLst>
              </p14:cNvPr>
              <p14:cNvContentPartPr/>
              <p14:nvPr/>
            </p14:nvContentPartPr>
            <p14:xfrm>
              <a:off x="2262910" y="5020371"/>
              <a:ext cx="1098360" cy="5940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E8AEA46-74CE-4072-AE3F-EEDEC4D3E99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226910" y="4948371"/>
                <a:ext cx="117000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4D5DD8C-DAFA-4BE2-88F1-D187CE0E957C}"/>
                  </a:ext>
                </a:extLst>
              </p14:cNvPr>
              <p14:cNvContentPartPr/>
              <p14:nvPr/>
            </p14:nvContentPartPr>
            <p14:xfrm>
              <a:off x="6293830" y="2121651"/>
              <a:ext cx="1700280" cy="6098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4D5DD8C-DAFA-4BE2-88F1-D187CE0E957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257830" y="2049651"/>
                <a:ext cx="177192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6575563-4E27-4C5B-9B1C-E279D3DB6C7B}"/>
                  </a:ext>
                </a:extLst>
              </p14:cNvPr>
              <p14:cNvContentPartPr/>
              <p14:nvPr/>
            </p14:nvContentPartPr>
            <p14:xfrm>
              <a:off x="429790" y="4980411"/>
              <a:ext cx="1559520" cy="7804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6575563-4E27-4C5B-9B1C-E279D3DB6C7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93790" y="4908411"/>
                <a:ext cx="163116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E9A8194-2527-4A2C-AACA-460281104873}"/>
                  </a:ext>
                </a:extLst>
              </p14:cNvPr>
              <p14:cNvContentPartPr/>
              <p14:nvPr/>
            </p14:nvContentPartPr>
            <p14:xfrm>
              <a:off x="10686550" y="1617291"/>
              <a:ext cx="881640" cy="5972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E9A8194-2527-4A2C-AACA-46028110487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677550" y="1608291"/>
                <a:ext cx="899280" cy="6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Reverse a LL / k Groups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CEAE08-EBA3-40E1-84D3-CCF7DB5D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10" y="1478826"/>
            <a:ext cx="733527" cy="695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87B59-5307-4131-9897-66F22994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66" y="1478826"/>
            <a:ext cx="733527" cy="695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D6A89F-A951-403A-A553-70E548B8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30" y="1478826"/>
            <a:ext cx="733527" cy="695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CF8C6-CE9D-4AFB-BB06-6C93FAD9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94" y="1478826"/>
            <a:ext cx="733527" cy="695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1786D8-7D57-40F9-85B3-4FE6159F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15" y="1478826"/>
            <a:ext cx="733527" cy="695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918A8C-2404-4E41-90E3-28E50A367986}"/>
                  </a:ext>
                </a:extLst>
              </p14:cNvPr>
              <p14:cNvContentPartPr/>
              <p14:nvPr/>
            </p14:nvContentPartPr>
            <p14:xfrm>
              <a:off x="6947950" y="111051"/>
              <a:ext cx="11880" cy="17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918A8C-2404-4E41-90E3-28E50A3679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8950" y="102051"/>
                <a:ext cx="295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5801CB-E534-4AFD-A7F4-4C636C57BBD4}"/>
                  </a:ext>
                </a:extLst>
              </p14:cNvPr>
              <p14:cNvContentPartPr/>
              <p14:nvPr/>
            </p14:nvContentPartPr>
            <p14:xfrm>
              <a:off x="7079350" y="158211"/>
              <a:ext cx="248040" cy="9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5801CB-E534-4AFD-A7F4-4C636C57B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0350" y="149211"/>
                <a:ext cx="2656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A9DCEED-0AA1-4180-B744-F560F0AC1BDC}"/>
                  </a:ext>
                </a:extLst>
              </p14:cNvPr>
              <p14:cNvContentPartPr/>
              <p14:nvPr/>
            </p14:nvContentPartPr>
            <p14:xfrm>
              <a:off x="8185990" y="123291"/>
              <a:ext cx="433800" cy="137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A9DCEED-0AA1-4180-B744-F560F0AC1B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76990" y="114291"/>
                <a:ext cx="451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8D9854-5893-4FFB-A84D-7C25A08B4CD3}"/>
                  </a:ext>
                </a:extLst>
              </p14:cNvPr>
              <p14:cNvContentPartPr/>
              <p14:nvPr/>
            </p14:nvContentPartPr>
            <p14:xfrm>
              <a:off x="7513870" y="149571"/>
              <a:ext cx="495720" cy="116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8D9854-5893-4FFB-A84D-7C25A08B4C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04870" y="140571"/>
                <a:ext cx="513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F53012-3B20-49F4-A368-89668724D352}"/>
                  </a:ext>
                </a:extLst>
              </p14:cNvPr>
              <p14:cNvContentPartPr/>
              <p14:nvPr/>
            </p14:nvContentPartPr>
            <p14:xfrm>
              <a:off x="8797630" y="106731"/>
              <a:ext cx="1598400" cy="204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F53012-3B20-49F4-A368-89668724D3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88630" y="97731"/>
                <a:ext cx="1616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63A58CA-7CAE-4D1E-8F95-D5F9328E8BB0}"/>
                  </a:ext>
                </a:extLst>
              </p14:cNvPr>
              <p14:cNvContentPartPr/>
              <p14:nvPr/>
            </p14:nvContentPartPr>
            <p14:xfrm>
              <a:off x="8501710" y="432171"/>
              <a:ext cx="850680" cy="176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63A58CA-7CAE-4D1E-8F95-D5F9328E8B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92710" y="423171"/>
                <a:ext cx="8683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EF28F9C-7B81-424A-B3F0-1F0F871E5500}"/>
                  </a:ext>
                </a:extLst>
              </p14:cNvPr>
              <p14:cNvContentPartPr/>
              <p14:nvPr/>
            </p14:nvContentPartPr>
            <p14:xfrm>
              <a:off x="7469230" y="440091"/>
              <a:ext cx="888120" cy="171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EF28F9C-7B81-424A-B3F0-1F0F871E55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60230" y="431091"/>
                <a:ext cx="9057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3C7B008-6F4A-4764-9C2C-E3FA4CDF15B6}"/>
                  </a:ext>
                </a:extLst>
              </p14:cNvPr>
              <p14:cNvContentPartPr/>
              <p14:nvPr/>
            </p14:nvContentPartPr>
            <p14:xfrm>
              <a:off x="6897550" y="415611"/>
              <a:ext cx="443520" cy="153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3C7B008-6F4A-4764-9C2C-E3FA4CDF15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88550" y="406611"/>
                <a:ext cx="461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AE8211E-9E72-414A-9440-228A460AE8B6}"/>
                  </a:ext>
                </a:extLst>
              </p14:cNvPr>
              <p14:cNvContentPartPr/>
              <p14:nvPr/>
            </p14:nvContentPartPr>
            <p14:xfrm>
              <a:off x="9494230" y="406971"/>
              <a:ext cx="645480" cy="197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AE8211E-9E72-414A-9440-228A460AE8B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85230" y="397971"/>
                <a:ext cx="663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C432E66-05E0-4B0C-BB65-3EAB078797BF}"/>
                  </a:ext>
                </a:extLst>
              </p14:cNvPr>
              <p14:cNvContentPartPr/>
              <p14:nvPr/>
            </p14:nvContentPartPr>
            <p14:xfrm>
              <a:off x="1352830" y="873891"/>
              <a:ext cx="430200" cy="105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C432E66-05E0-4B0C-BB65-3EAB078797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43830" y="864891"/>
                <a:ext cx="4478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27767A-A3A8-4C3C-AE69-CD000BACFF37}"/>
                  </a:ext>
                </a:extLst>
              </p14:cNvPr>
              <p14:cNvContentPartPr/>
              <p14:nvPr/>
            </p14:nvContentPartPr>
            <p14:xfrm>
              <a:off x="370030" y="776691"/>
              <a:ext cx="794160" cy="200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27767A-A3A8-4C3C-AE69-CD000BACFF3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1030" y="767691"/>
                <a:ext cx="81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99489A2-9E66-4612-A3CB-CC925B3A59AB}"/>
                  </a:ext>
                </a:extLst>
              </p14:cNvPr>
              <p14:cNvContentPartPr/>
              <p14:nvPr/>
            </p14:nvContentPartPr>
            <p14:xfrm>
              <a:off x="2016670" y="777771"/>
              <a:ext cx="1623240" cy="246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99489A2-9E66-4612-A3CB-CC925B3A59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07670" y="768771"/>
                <a:ext cx="16408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5EE456F-A172-4624-8A48-C6B10A5690FE}"/>
                  </a:ext>
                </a:extLst>
              </p14:cNvPr>
              <p14:cNvContentPartPr/>
              <p14:nvPr/>
            </p14:nvContentPartPr>
            <p14:xfrm>
              <a:off x="2775550" y="1358451"/>
              <a:ext cx="266400" cy="184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5EE456F-A172-4624-8A48-C6B10A5690F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66550" y="1349451"/>
                <a:ext cx="2840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C9384F4-CDFB-4E73-AB0D-48A80AF8E787}"/>
                  </a:ext>
                </a:extLst>
              </p14:cNvPr>
              <p14:cNvContentPartPr/>
              <p14:nvPr/>
            </p14:nvContentPartPr>
            <p14:xfrm>
              <a:off x="3778150" y="1247211"/>
              <a:ext cx="141120" cy="167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C9384F4-CDFB-4E73-AB0D-48A80AF8E78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69150" y="1238211"/>
                <a:ext cx="15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06CA44F-5AE9-444D-91A3-303F59A10AB4}"/>
                  </a:ext>
                </a:extLst>
              </p14:cNvPr>
              <p14:cNvContentPartPr/>
              <p14:nvPr/>
            </p14:nvContentPartPr>
            <p14:xfrm>
              <a:off x="5357470" y="1252611"/>
              <a:ext cx="203400" cy="317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6CA44F-5AE9-444D-91A3-303F59A10A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48470" y="1243611"/>
                <a:ext cx="2210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989B7C6-F17B-4399-95AE-9C1947D81807}"/>
                  </a:ext>
                </a:extLst>
              </p14:cNvPr>
              <p14:cNvContentPartPr/>
              <p14:nvPr/>
            </p14:nvContentPartPr>
            <p14:xfrm>
              <a:off x="6582910" y="1193211"/>
              <a:ext cx="282600" cy="228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989B7C6-F17B-4399-95AE-9C1947D8180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73910" y="1184211"/>
                <a:ext cx="3002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721423E-7DD7-47CE-99E2-1B2922E20E32}"/>
                  </a:ext>
                </a:extLst>
              </p14:cNvPr>
              <p14:cNvContentPartPr/>
              <p14:nvPr/>
            </p14:nvContentPartPr>
            <p14:xfrm>
              <a:off x="7698190" y="1577691"/>
              <a:ext cx="947520" cy="330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721423E-7DD7-47CE-99E2-1B2922E20E3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89190" y="1568691"/>
                <a:ext cx="9651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772806C-F3CC-46D9-A84B-8C533CF30042}"/>
                  </a:ext>
                </a:extLst>
              </p14:cNvPr>
              <p14:cNvContentPartPr/>
              <p14:nvPr/>
            </p14:nvContentPartPr>
            <p14:xfrm>
              <a:off x="2295310" y="5691411"/>
              <a:ext cx="261360" cy="401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772806C-F3CC-46D9-A84B-8C533CF3004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86310" y="5682411"/>
                <a:ext cx="2790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2FF2B3D-8518-493C-9F37-7FB9390D531E}"/>
                  </a:ext>
                </a:extLst>
              </p14:cNvPr>
              <p14:cNvContentPartPr/>
              <p14:nvPr/>
            </p14:nvContentPartPr>
            <p14:xfrm>
              <a:off x="138910" y="1075491"/>
              <a:ext cx="11928600" cy="44629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2FF2B3D-8518-493C-9F37-7FB9390D531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9910" y="1066491"/>
                <a:ext cx="11946240" cy="44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EE94E572-6596-43D4-9652-BD06705F2BCD}"/>
                  </a:ext>
                </a:extLst>
              </p14:cNvPr>
              <p14:cNvContentPartPr/>
              <p14:nvPr/>
            </p14:nvContentPartPr>
            <p14:xfrm>
              <a:off x="3193870" y="5957091"/>
              <a:ext cx="1417680" cy="27684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EE94E572-6596-43D4-9652-BD06705F2BC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84870" y="5948091"/>
                <a:ext cx="14353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5B7EC7A9-29A4-46F7-B53C-AE33E999565D}"/>
                  </a:ext>
                </a:extLst>
              </p14:cNvPr>
              <p14:cNvContentPartPr/>
              <p14:nvPr/>
            </p14:nvContentPartPr>
            <p14:xfrm>
              <a:off x="5008630" y="5957811"/>
              <a:ext cx="1001520" cy="50724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5B7EC7A9-29A4-46F7-B53C-AE33E999565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99630" y="5948811"/>
                <a:ext cx="1019160" cy="524880"/>
              </a:xfrm>
              <a:prstGeom prst="rect">
                <a:avLst/>
              </a:prstGeom>
            </p:spPr>
          </p:pic>
        </mc:Fallback>
      </mc:AlternateContent>
      <p:sp>
        <p:nvSpPr>
          <p:cNvPr id="330" name="TextBox 329">
            <a:extLst>
              <a:ext uri="{FF2B5EF4-FFF2-40B4-BE49-F238E27FC236}">
                <a16:creationId xmlns:a16="http://schemas.microsoft.com/office/drawing/2014/main" id="{E89ABA47-1339-444D-8EA8-939F1539432F}"/>
              </a:ext>
            </a:extLst>
          </p:cNvPr>
          <p:cNvSpPr txBox="1"/>
          <p:nvPr/>
        </p:nvSpPr>
        <p:spPr>
          <a:xfrm>
            <a:off x="8030424" y="5508531"/>
            <a:ext cx="382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H.W: Try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354549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Deletion in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Find the Middle Element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Merge Two Sorted LL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Array vs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Reverse a LL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AA09B1-5163-4C4E-B479-B36FB1569030}"/>
              </a:ext>
            </a:extLst>
          </p:cNvPr>
          <p:cNvSpPr/>
          <p:nvPr/>
        </p:nvSpPr>
        <p:spPr>
          <a:xfrm>
            <a:off x="313853" y="4633172"/>
            <a:ext cx="108762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For practice: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https://www.geeksforgeeks.org/</a:t>
            </a:r>
            <a:r>
              <a:rPr lang="en-IN">
                <a:hlinkClick r:id="rId6"/>
              </a:rPr>
              <a:t>must-do-coding-questions-for-companies-like-amazon-microsoft-adobe/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Deletion in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5E255-F7DD-41D9-8B20-0D7A3237D7AF}"/>
              </a:ext>
            </a:extLst>
          </p:cNvPr>
          <p:cNvSpPr txBox="1"/>
          <p:nvPr/>
        </p:nvSpPr>
        <p:spPr>
          <a:xfrm>
            <a:off x="199175" y="905346"/>
            <a:ext cx="7342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Deletion: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Delete the complete Linked List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Deletion from Head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Deletion from End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Deletion from nth position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D3A140-C7BA-492E-9A82-E53D74F099C2}"/>
                  </a:ext>
                </a:extLst>
              </p14:cNvPr>
              <p14:cNvContentPartPr/>
              <p14:nvPr/>
            </p14:nvContentPartPr>
            <p14:xfrm>
              <a:off x="228910" y="2599371"/>
              <a:ext cx="488520" cy="472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D3A140-C7BA-492E-9A82-E53D74F099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910" y="2590371"/>
                <a:ext cx="5061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C1BA4F-03F6-4C83-A7F7-25305CEFA774}"/>
                  </a:ext>
                </a:extLst>
              </p14:cNvPr>
              <p14:cNvContentPartPr/>
              <p14:nvPr/>
            </p14:nvContentPartPr>
            <p14:xfrm>
              <a:off x="1009030" y="2599731"/>
              <a:ext cx="2572560" cy="420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C1BA4F-03F6-4C83-A7F7-25305CEFA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030" y="2590731"/>
                <a:ext cx="25902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CFF7D5-4A60-4D14-A30A-F9436A73BB32}"/>
                  </a:ext>
                </a:extLst>
              </p14:cNvPr>
              <p14:cNvContentPartPr/>
              <p14:nvPr/>
            </p14:nvContentPartPr>
            <p14:xfrm>
              <a:off x="4090270" y="2609811"/>
              <a:ext cx="484200" cy="179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CFF7D5-4A60-4D14-A30A-F9436A73BB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1270" y="2600811"/>
                <a:ext cx="5018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8561D2-4C30-4C78-95AD-02A1C68690B8}"/>
                  </a:ext>
                </a:extLst>
              </p14:cNvPr>
              <p14:cNvContentPartPr/>
              <p14:nvPr/>
            </p14:nvContentPartPr>
            <p14:xfrm>
              <a:off x="880510" y="3209211"/>
              <a:ext cx="2802600" cy="266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8561D2-4C30-4C78-95AD-02A1C68690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1510" y="3200211"/>
                <a:ext cx="2820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D0B84E0-FA14-47AA-9462-5487108AF009}"/>
                  </a:ext>
                </a:extLst>
              </p14:cNvPr>
              <p14:cNvContentPartPr/>
              <p14:nvPr/>
            </p14:nvContentPartPr>
            <p14:xfrm>
              <a:off x="5632510" y="3114531"/>
              <a:ext cx="1644120" cy="270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D0B84E0-FA14-47AA-9462-5487108AF0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3510" y="3105531"/>
                <a:ext cx="1661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9D0411A-3F28-4061-BE39-31DE260CACF7}"/>
                  </a:ext>
                </a:extLst>
              </p14:cNvPr>
              <p14:cNvContentPartPr/>
              <p14:nvPr/>
            </p14:nvContentPartPr>
            <p14:xfrm>
              <a:off x="3970030" y="3031731"/>
              <a:ext cx="1380600" cy="361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9D0411A-3F28-4061-BE39-31DE260CAC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61030" y="3022731"/>
                <a:ext cx="13982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6A236D6-AEB8-4C56-B1F6-6A78A33B256A}"/>
                  </a:ext>
                </a:extLst>
              </p14:cNvPr>
              <p14:cNvContentPartPr/>
              <p14:nvPr/>
            </p14:nvContentPartPr>
            <p14:xfrm>
              <a:off x="931270" y="3791331"/>
              <a:ext cx="806040" cy="278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6A236D6-AEB8-4C56-B1F6-6A78A33B25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2270" y="3782331"/>
                <a:ext cx="8236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4882110-B0DE-49E6-970C-C7AA6D3D43D4}"/>
                  </a:ext>
                </a:extLst>
              </p14:cNvPr>
              <p14:cNvContentPartPr/>
              <p14:nvPr/>
            </p14:nvContentPartPr>
            <p14:xfrm>
              <a:off x="3403750" y="3829491"/>
              <a:ext cx="28080" cy="63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4882110-B0DE-49E6-970C-C7AA6D3D43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94750" y="3820491"/>
                <a:ext cx="457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59433BB-D30C-4BFF-AFEA-798A0F143030}"/>
                  </a:ext>
                </a:extLst>
              </p14:cNvPr>
              <p14:cNvContentPartPr/>
              <p14:nvPr/>
            </p14:nvContentPartPr>
            <p14:xfrm>
              <a:off x="3385750" y="3996171"/>
              <a:ext cx="75960" cy="37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59433BB-D30C-4BFF-AFEA-798A0F1430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76750" y="3987171"/>
                <a:ext cx="936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4918DDD-36EC-40A7-92BA-87CC84F0B510}"/>
                  </a:ext>
                </a:extLst>
              </p14:cNvPr>
              <p14:cNvContentPartPr/>
              <p14:nvPr/>
            </p14:nvContentPartPr>
            <p14:xfrm>
              <a:off x="1931350" y="3798891"/>
              <a:ext cx="1276560" cy="275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4918DDD-36EC-40A7-92BA-87CC84F0B5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22350" y="3789891"/>
                <a:ext cx="1294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43CE010-C596-47CC-9467-B14306F4061D}"/>
                  </a:ext>
                </a:extLst>
              </p14:cNvPr>
              <p14:cNvContentPartPr/>
              <p14:nvPr/>
            </p14:nvContentPartPr>
            <p14:xfrm>
              <a:off x="3909550" y="3802851"/>
              <a:ext cx="2089440" cy="365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43CE010-C596-47CC-9467-B14306F4061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00550" y="3793851"/>
                <a:ext cx="21070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A8ADB7A-FECC-48C9-9E40-8EF3F4D07E93}"/>
                  </a:ext>
                </a:extLst>
              </p14:cNvPr>
              <p14:cNvContentPartPr/>
              <p14:nvPr/>
            </p14:nvContentPartPr>
            <p14:xfrm>
              <a:off x="2775190" y="4939371"/>
              <a:ext cx="2180520" cy="336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A8ADB7A-FECC-48C9-9E40-8EF3F4D07E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66190" y="4930371"/>
                <a:ext cx="21981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43569CB-4931-40EB-AF25-771108C77749}"/>
                  </a:ext>
                </a:extLst>
              </p14:cNvPr>
              <p14:cNvContentPartPr/>
              <p14:nvPr/>
            </p14:nvContentPartPr>
            <p14:xfrm>
              <a:off x="2697430" y="4810851"/>
              <a:ext cx="2423880" cy="137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43569CB-4931-40EB-AF25-771108C777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61430" y="4738851"/>
                <a:ext cx="24955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4457007-11CA-40F8-8730-C92CF22AB202}"/>
                  </a:ext>
                </a:extLst>
              </p14:cNvPr>
              <p14:cNvContentPartPr/>
              <p14:nvPr/>
            </p14:nvContentPartPr>
            <p14:xfrm>
              <a:off x="2616070" y="4877091"/>
              <a:ext cx="2589840" cy="543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4457007-11CA-40F8-8730-C92CF22AB2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0070" y="4805091"/>
                <a:ext cx="266148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3A4E65-87B3-476A-8B91-92950D99CC7E}"/>
                  </a:ext>
                </a:extLst>
              </p14:cNvPr>
              <p14:cNvContentPartPr/>
              <p14:nvPr/>
            </p14:nvContentPartPr>
            <p14:xfrm>
              <a:off x="472270" y="1700091"/>
              <a:ext cx="2244960" cy="369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3A4E65-87B3-476A-8B91-92950D99CC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3270" y="1691091"/>
                <a:ext cx="22626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C8A4A2-EA69-4B78-8B77-F192DD8DEBB5}"/>
                  </a:ext>
                </a:extLst>
              </p14:cNvPr>
              <p14:cNvContentPartPr/>
              <p14:nvPr/>
            </p14:nvContentPartPr>
            <p14:xfrm>
              <a:off x="3789310" y="1901691"/>
              <a:ext cx="1358280" cy="312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C8A4A2-EA69-4B78-8B77-F192DD8DEB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80310" y="1892691"/>
                <a:ext cx="1375920" cy="3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09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Deletion in Linked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93E037-EE25-449E-B0DC-56D6B24195C1}"/>
                  </a:ext>
                </a:extLst>
              </p14:cNvPr>
              <p14:cNvContentPartPr/>
              <p14:nvPr/>
            </p14:nvContentPartPr>
            <p14:xfrm>
              <a:off x="110830" y="912771"/>
              <a:ext cx="462960" cy="46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93E037-EE25-449E-B0DC-56D6B24195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30" y="903771"/>
                <a:ext cx="48060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F465314-3B04-4B28-8DA2-1E0592F27B83}"/>
                  </a:ext>
                </a:extLst>
              </p14:cNvPr>
              <p14:cNvContentPartPr/>
              <p14:nvPr/>
            </p14:nvContentPartPr>
            <p14:xfrm>
              <a:off x="923710" y="940491"/>
              <a:ext cx="2337480" cy="473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F465314-3B04-4B28-8DA2-1E0592F27B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710" y="931491"/>
                <a:ext cx="23551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35F5F7-B227-4593-8E20-B8745D3CDC8C}"/>
                  </a:ext>
                </a:extLst>
              </p14:cNvPr>
              <p14:cNvContentPartPr/>
              <p14:nvPr/>
            </p14:nvContentPartPr>
            <p14:xfrm>
              <a:off x="3609670" y="907371"/>
              <a:ext cx="990720" cy="261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35F5F7-B227-4593-8E20-B8745D3CDC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0670" y="898371"/>
                <a:ext cx="1008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2A4C73A-FE3C-4573-A9C8-DF3B92E1FB8F}"/>
                  </a:ext>
                </a:extLst>
              </p14:cNvPr>
              <p14:cNvContentPartPr/>
              <p14:nvPr/>
            </p14:nvContentPartPr>
            <p14:xfrm>
              <a:off x="757750" y="1524051"/>
              <a:ext cx="7288920" cy="990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2A4C73A-FE3C-4573-A9C8-DF3B92E1FB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8750" y="1515051"/>
                <a:ext cx="7306560" cy="10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0E78999-F29E-48C6-B0B0-2731C737CEC3}"/>
                  </a:ext>
                </a:extLst>
              </p14:cNvPr>
              <p14:cNvContentPartPr/>
              <p14:nvPr/>
            </p14:nvContentPartPr>
            <p14:xfrm>
              <a:off x="594670" y="3249171"/>
              <a:ext cx="814680" cy="240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0E78999-F29E-48C6-B0B0-2731C737CE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5670" y="3240171"/>
                <a:ext cx="8323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15EA9D1-D066-428F-98F1-DF251B3931B4}"/>
                  </a:ext>
                </a:extLst>
              </p14:cNvPr>
              <p14:cNvContentPartPr/>
              <p14:nvPr/>
            </p14:nvContentPartPr>
            <p14:xfrm>
              <a:off x="1707430" y="3251331"/>
              <a:ext cx="540000" cy="172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15EA9D1-D066-428F-98F1-DF251B3931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8430" y="3242331"/>
                <a:ext cx="5576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4018ACD-69BD-4468-B540-17F84A15BE81}"/>
                  </a:ext>
                </a:extLst>
              </p14:cNvPr>
              <p14:cNvContentPartPr/>
              <p14:nvPr/>
            </p14:nvContentPartPr>
            <p14:xfrm>
              <a:off x="2605990" y="2893851"/>
              <a:ext cx="4983840" cy="1017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4018ACD-69BD-4468-B540-17F84A15BE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96990" y="2884851"/>
                <a:ext cx="500148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E96927E-E566-41F3-AA47-8310C5845D77}"/>
                  </a:ext>
                </a:extLst>
              </p14:cNvPr>
              <p14:cNvContentPartPr/>
              <p14:nvPr/>
            </p14:nvContentPartPr>
            <p14:xfrm>
              <a:off x="7562110" y="4125051"/>
              <a:ext cx="1737000" cy="1404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E96927E-E566-41F3-AA47-8310C5845D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6110" y="4053051"/>
                <a:ext cx="18086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D0DE629-22B1-47D5-87BB-B241A2461842}"/>
                  </a:ext>
                </a:extLst>
              </p14:cNvPr>
              <p14:cNvContentPartPr/>
              <p14:nvPr/>
            </p14:nvContentPartPr>
            <p14:xfrm>
              <a:off x="7945870" y="4214691"/>
              <a:ext cx="886320" cy="432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D0DE629-22B1-47D5-87BB-B241A24618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09870" y="4142691"/>
                <a:ext cx="957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F223A45-153F-4CED-9F33-9C65402C0F14}"/>
                  </a:ext>
                </a:extLst>
              </p14:cNvPr>
              <p14:cNvContentPartPr/>
              <p14:nvPr/>
            </p14:nvContentPartPr>
            <p14:xfrm>
              <a:off x="7543390" y="3878091"/>
              <a:ext cx="4091400" cy="71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F223A45-153F-4CED-9F33-9C65402C0F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07390" y="3806091"/>
                <a:ext cx="416304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D46D142-7919-4DA8-9955-9DC659467AE1}"/>
                  </a:ext>
                </a:extLst>
              </p14:cNvPr>
              <p14:cNvContentPartPr/>
              <p14:nvPr/>
            </p14:nvContentPartPr>
            <p14:xfrm>
              <a:off x="688630" y="4122531"/>
              <a:ext cx="10884960" cy="21132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D46D142-7919-4DA8-9955-9DC659467A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9630" y="4113531"/>
                <a:ext cx="10902600" cy="21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46890B1-3600-4EB4-8A1A-E1F738D3CDE0}"/>
                  </a:ext>
                </a:extLst>
              </p14:cNvPr>
              <p14:cNvContentPartPr/>
              <p14:nvPr/>
            </p14:nvContentPartPr>
            <p14:xfrm>
              <a:off x="7573270" y="3868011"/>
              <a:ext cx="4098960" cy="2469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46890B1-3600-4EB4-8A1A-E1F738D3CD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37270" y="3796011"/>
                <a:ext cx="4170600" cy="3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62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Find the Middle Element </a:t>
            </a:r>
            <a:r>
              <a:rPr lang="en-IN" sz="2800" dirty="0"/>
              <a:t>(second in case of even)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FC4FC05-6D0C-475A-886E-61533B5EBF62}"/>
                  </a:ext>
                </a:extLst>
              </p14:cNvPr>
              <p14:cNvContentPartPr/>
              <p14:nvPr/>
            </p14:nvContentPartPr>
            <p14:xfrm>
              <a:off x="379030" y="1299051"/>
              <a:ext cx="1094040" cy="122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FC4FC05-6D0C-475A-886E-61533B5EBF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030" y="1290051"/>
                <a:ext cx="11116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11FC41-4E19-4728-B43F-CAF747881B4C}"/>
                  </a:ext>
                </a:extLst>
              </p14:cNvPr>
              <p14:cNvContentPartPr/>
              <p14:nvPr/>
            </p14:nvContentPartPr>
            <p14:xfrm>
              <a:off x="280030" y="1000251"/>
              <a:ext cx="1355760" cy="243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11FC41-4E19-4728-B43F-CAF747881B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030" y="991251"/>
                <a:ext cx="13734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F0F1D6-56D5-4F49-9DC3-D57B1AFB6B36}"/>
                  </a:ext>
                </a:extLst>
              </p14:cNvPr>
              <p14:cNvContentPartPr/>
              <p14:nvPr/>
            </p14:nvContentPartPr>
            <p14:xfrm>
              <a:off x="2159950" y="933291"/>
              <a:ext cx="435600" cy="416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F0F1D6-56D5-4F49-9DC3-D57B1AFB6B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0950" y="924291"/>
                <a:ext cx="4532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313561-EE54-49F7-A180-19FBCC5AA500}"/>
                  </a:ext>
                </a:extLst>
              </p14:cNvPr>
              <p14:cNvContentPartPr/>
              <p14:nvPr/>
            </p14:nvContentPartPr>
            <p14:xfrm>
              <a:off x="2956990" y="989091"/>
              <a:ext cx="687960" cy="292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313561-EE54-49F7-A180-19FBCC5AA5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7990" y="980091"/>
                <a:ext cx="7056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0C95F9-ECB9-446E-B432-BBB4D912D366}"/>
                  </a:ext>
                </a:extLst>
              </p14:cNvPr>
              <p14:cNvContentPartPr/>
              <p14:nvPr/>
            </p14:nvContentPartPr>
            <p14:xfrm>
              <a:off x="4007830" y="1008891"/>
              <a:ext cx="1769760" cy="477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0C95F9-ECB9-446E-B432-BBB4D912D3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98830" y="999891"/>
                <a:ext cx="17874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9E0883-B8EF-42C9-922B-6068D702F8E0}"/>
                  </a:ext>
                </a:extLst>
              </p14:cNvPr>
              <p14:cNvContentPartPr/>
              <p14:nvPr/>
            </p14:nvContentPartPr>
            <p14:xfrm>
              <a:off x="2134390" y="1722771"/>
              <a:ext cx="408960" cy="346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9E0883-B8EF-42C9-922B-6068D702F8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25390" y="1713771"/>
                <a:ext cx="4266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3394E7-5CC5-400C-BA2F-FC504B0B3C29}"/>
                  </a:ext>
                </a:extLst>
              </p14:cNvPr>
              <p14:cNvContentPartPr/>
              <p14:nvPr/>
            </p14:nvContentPartPr>
            <p14:xfrm>
              <a:off x="1694830" y="2835531"/>
              <a:ext cx="233640" cy="171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3394E7-5CC5-400C-BA2F-FC504B0B3C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5830" y="2826531"/>
                <a:ext cx="251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35FB81B-294D-4D8B-932F-C65210C8B123}"/>
                  </a:ext>
                </a:extLst>
              </p14:cNvPr>
              <p14:cNvContentPartPr/>
              <p14:nvPr/>
            </p14:nvContentPartPr>
            <p14:xfrm>
              <a:off x="4557550" y="2729691"/>
              <a:ext cx="269280" cy="185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35FB81B-294D-4D8B-932F-C65210C8B1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48550" y="2720691"/>
                <a:ext cx="286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4ABC62B-FAA5-44D5-95CF-4DA03B45CB77}"/>
                  </a:ext>
                </a:extLst>
              </p14:cNvPr>
              <p14:cNvContentPartPr/>
              <p14:nvPr/>
            </p14:nvContentPartPr>
            <p14:xfrm>
              <a:off x="2473510" y="2743731"/>
              <a:ext cx="1815480" cy="240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4ABC62B-FAA5-44D5-95CF-4DA03B45CB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4510" y="2734731"/>
                <a:ext cx="18331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C5D29A-4F0F-4A77-B4AB-F9E08D3C6E7A}"/>
                  </a:ext>
                </a:extLst>
              </p14:cNvPr>
              <p14:cNvContentPartPr/>
              <p14:nvPr/>
            </p14:nvContentPartPr>
            <p14:xfrm>
              <a:off x="569470" y="2750931"/>
              <a:ext cx="898200" cy="282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C5D29A-4F0F-4A77-B4AB-F9E08D3C6E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470" y="2741931"/>
                <a:ext cx="9158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DFE41F2-D054-4E2E-9C77-1CD082BB3F61}"/>
                  </a:ext>
                </a:extLst>
              </p14:cNvPr>
              <p14:cNvContentPartPr/>
              <p14:nvPr/>
            </p14:nvContentPartPr>
            <p14:xfrm>
              <a:off x="6527470" y="2607651"/>
              <a:ext cx="922320" cy="226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DFE41F2-D054-4E2E-9C77-1CD082BB3F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8470" y="2598651"/>
                <a:ext cx="9399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FC2417E-732B-4FEF-9491-99AA66A8604B}"/>
                  </a:ext>
                </a:extLst>
              </p14:cNvPr>
              <p14:cNvContentPartPr/>
              <p14:nvPr/>
            </p14:nvContentPartPr>
            <p14:xfrm>
              <a:off x="5070550" y="2647971"/>
              <a:ext cx="1308240" cy="291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C2417E-732B-4FEF-9491-99AA66A860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61550" y="2638971"/>
                <a:ext cx="13258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E5EE7F5-4F1E-4E01-8BFF-EC4AAECFD452}"/>
                  </a:ext>
                </a:extLst>
              </p14:cNvPr>
              <p14:cNvContentPartPr/>
              <p14:nvPr/>
            </p14:nvContentPartPr>
            <p14:xfrm>
              <a:off x="7733110" y="2625291"/>
              <a:ext cx="264600" cy="123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E5EE7F5-4F1E-4E01-8BFF-EC4AAECFD4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4110" y="2616291"/>
                <a:ext cx="2822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7E7B4BE-7337-4012-BE3C-2AC145BC49EF}"/>
                  </a:ext>
                </a:extLst>
              </p14:cNvPr>
              <p14:cNvContentPartPr/>
              <p14:nvPr/>
            </p14:nvContentPartPr>
            <p14:xfrm>
              <a:off x="3437950" y="2694771"/>
              <a:ext cx="255240" cy="208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7E7B4BE-7337-4012-BE3C-2AC145BC49E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01950" y="2622771"/>
                <a:ext cx="3268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22852C2-6260-4FAD-94C9-C1B60975E084}"/>
                  </a:ext>
                </a:extLst>
              </p14:cNvPr>
              <p14:cNvContentPartPr/>
              <p14:nvPr/>
            </p14:nvContentPartPr>
            <p14:xfrm>
              <a:off x="8224510" y="2630331"/>
              <a:ext cx="117000" cy="124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22852C2-6260-4FAD-94C9-C1B60975E0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15510" y="2621331"/>
                <a:ext cx="134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B45DCBD-EDF9-4910-B522-7FB6C09771A3}"/>
                  </a:ext>
                </a:extLst>
              </p14:cNvPr>
              <p14:cNvContentPartPr/>
              <p14:nvPr/>
            </p14:nvContentPartPr>
            <p14:xfrm>
              <a:off x="8138830" y="2790171"/>
              <a:ext cx="328680" cy="28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B45DCBD-EDF9-4910-B522-7FB6C09771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29830" y="2781171"/>
                <a:ext cx="3463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CE5DE15-00CF-48EA-B914-470C16B1287B}"/>
                  </a:ext>
                </a:extLst>
              </p14:cNvPr>
              <p14:cNvContentPartPr/>
              <p14:nvPr/>
            </p14:nvContentPartPr>
            <p14:xfrm>
              <a:off x="8215870" y="2853891"/>
              <a:ext cx="251640" cy="146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CE5DE15-00CF-48EA-B914-470C16B128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06870" y="2844891"/>
                <a:ext cx="2692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849736F-ACA1-4663-95DB-AE07EBDC35EB}"/>
                  </a:ext>
                </a:extLst>
              </p14:cNvPr>
              <p14:cNvContentPartPr/>
              <p14:nvPr/>
            </p14:nvContentPartPr>
            <p14:xfrm>
              <a:off x="8624110" y="2588211"/>
              <a:ext cx="547560" cy="174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849736F-ACA1-4663-95DB-AE07EBDC35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15110" y="2579211"/>
                <a:ext cx="565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6FD3B9B-2532-4164-A8A3-7C954C3AC90A}"/>
                  </a:ext>
                </a:extLst>
              </p14:cNvPr>
              <p14:cNvContentPartPr/>
              <p14:nvPr/>
            </p14:nvContentPartPr>
            <p14:xfrm>
              <a:off x="9328630" y="2413251"/>
              <a:ext cx="390240" cy="337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6FD3B9B-2532-4164-A8A3-7C954C3AC9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19630" y="2404251"/>
                <a:ext cx="4078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DD3A9C3-E915-4A80-BFAA-65264B637E16}"/>
                  </a:ext>
                </a:extLst>
              </p14:cNvPr>
              <p14:cNvContentPartPr/>
              <p14:nvPr/>
            </p14:nvContentPartPr>
            <p14:xfrm>
              <a:off x="1408990" y="3727611"/>
              <a:ext cx="351360" cy="96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DD3A9C3-E915-4A80-BFAA-65264B637E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99990" y="3718611"/>
                <a:ext cx="3690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2783AF4-6E73-4A6B-91CE-61A3ABA4A253}"/>
                  </a:ext>
                </a:extLst>
              </p14:cNvPr>
              <p14:cNvContentPartPr/>
              <p14:nvPr/>
            </p14:nvContentPartPr>
            <p14:xfrm>
              <a:off x="2902990" y="3596571"/>
              <a:ext cx="1136880" cy="256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2783AF4-6E73-4A6B-91CE-61A3ABA4A2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93990" y="3587571"/>
                <a:ext cx="11545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CC39DD3-EE49-436B-8C7E-D2B9C5424353}"/>
                  </a:ext>
                </a:extLst>
              </p14:cNvPr>
              <p14:cNvContentPartPr/>
              <p14:nvPr/>
            </p14:nvContentPartPr>
            <p14:xfrm>
              <a:off x="2355790" y="3638331"/>
              <a:ext cx="392040" cy="234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CC39DD3-EE49-436B-8C7E-D2B9C54243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46790" y="3629331"/>
                <a:ext cx="409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B7202E8-86D5-4315-A0D3-00C469FB8D7B}"/>
                  </a:ext>
                </a:extLst>
              </p14:cNvPr>
              <p14:cNvContentPartPr/>
              <p14:nvPr/>
            </p14:nvContentPartPr>
            <p14:xfrm>
              <a:off x="480550" y="3716451"/>
              <a:ext cx="669960" cy="167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B7202E8-86D5-4315-A0D3-00C469FB8D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1550" y="3707451"/>
                <a:ext cx="6876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5E1B197-E634-418D-B388-2CD7FC299CD0}"/>
                  </a:ext>
                </a:extLst>
              </p14:cNvPr>
              <p14:cNvContentPartPr/>
              <p14:nvPr/>
            </p14:nvContentPartPr>
            <p14:xfrm>
              <a:off x="4218790" y="3616371"/>
              <a:ext cx="757800" cy="181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5E1B197-E634-418D-B388-2CD7FC299CD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09790" y="3607371"/>
                <a:ext cx="7754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49FF3FB-24EB-4697-BE70-3E6D5E3B5039}"/>
                  </a:ext>
                </a:extLst>
              </p14:cNvPr>
              <p14:cNvContentPartPr/>
              <p14:nvPr/>
            </p14:nvContentPartPr>
            <p14:xfrm>
              <a:off x="5114830" y="3594771"/>
              <a:ext cx="390600" cy="209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49FF3FB-24EB-4697-BE70-3E6D5E3B503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05830" y="3585771"/>
                <a:ext cx="408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7C6287-E30C-45C9-9AE7-27AF0F46CFC5}"/>
                  </a:ext>
                </a:extLst>
              </p14:cNvPr>
              <p14:cNvContentPartPr/>
              <p14:nvPr/>
            </p14:nvContentPartPr>
            <p14:xfrm>
              <a:off x="5649430" y="3533211"/>
              <a:ext cx="802800" cy="294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7C6287-E30C-45C9-9AE7-27AF0F46CFC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0430" y="3524211"/>
                <a:ext cx="8204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E46386B-08D2-47C1-B52E-6C34BE86589A}"/>
                  </a:ext>
                </a:extLst>
              </p14:cNvPr>
              <p14:cNvContentPartPr/>
              <p14:nvPr/>
            </p14:nvContentPartPr>
            <p14:xfrm>
              <a:off x="7929670" y="3443211"/>
              <a:ext cx="300960" cy="165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E46386B-08D2-47C1-B52E-6C34BE8658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20670" y="3434211"/>
                <a:ext cx="318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7AEFB76-ACFC-4766-8772-BA82BC9A977E}"/>
                  </a:ext>
                </a:extLst>
              </p14:cNvPr>
              <p14:cNvContentPartPr/>
              <p14:nvPr/>
            </p14:nvContentPartPr>
            <p14:xfrm>
              <a:off x="7940830" y="3647331"/>
              <a:ext cx="381600" cy="12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7AEFB76-ACFC-4766-8772-BA82BC9A9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31830" y="3638331"/>
                <a:ext cx="3992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DDAEBB4-9012-464F-BD90-6AF3B39B7C8F}"/>
                  </a:ext>
                </a:extLst>
              </p14:cNvPr>
              <p14:cNvContentPartPr/>
              <p14:nvPr/>
            </p14:nvContentPartPr>
            <p14:xfrm>
              <a:off x="8074750" y="3748131"/>
              <a:ext cx="286200" cy="1450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DDAEBB4-9012-464F-BD90-6AF3B39B7C8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65750" y="3739131"/>
                <a:ext cx="303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9038F37-9AD1-4DA0-B125-5A942418F51E}"/>
                  </a:ext>
                </a:extLst>
              </p14:cNvPr>
              <p14:cNvContentPartPr/>
              <p14:nvPr/>
            </p14:nvContentPartPr>
            <p14:xfrm>
              <a:off x="8541310" y="3364371"/>
              <a:ext cx="577440" cy="237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9038F37-9AD1-4DA0-B125-5A942418F51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32310" y="3355371"/>
                <a:ext cx="5950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EFF6791-ACFF-4BA4-BA99-58C9F1D113A8}"/>
                  </a:ext>
                </a:extLst>
              </p14:cNvPr>
              <p14:cNvContentPartPr/>
              <p14:nvPr/>
            </p14:nvContentPartPr>
            <p14:xfrm>
              <a:off x="6673270" y="3455091"/>
              <a:ext cx="919080" cy="360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EFF6791-ACFF-4BA4-BA99-58C9F1D113A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64270" y="3446091"/>
                <a:ext cx="936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09DB3D3-11EF-4DF0-B167-1D2A5205BC14}"/>
                  </a:ext>
                </a:extLst>
              </p14:cNvPr>
              <p14:cNvContentPartPr/>
              <p14:nvPr/>
            </p14:nvContentPartPr>
            <p14:xfrm>
              <a:off x="9349510" y="3223971"/>
              <a:ext cx="469800" cy="290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09DB3D3-11EF-4DF0-B167-1D2A5205BC1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40510" y="3214971"/>
                <a:ext cx="4874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9A2BB58-3B3D-43D5-9D6F-D42C6675797F}"/>
                  </a:ext>
                </a:extLst>
              </p14:cNvPr>
              <p14:cNvContentPartPr/>
              <p14:nvPr/>
            </p14:nvContentPartPr>
            <p14:xfrm>
              <a:off x="3385750" y="2761011"/>
              <a:ext cx="237960" cy="2498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9A2BB58-3B3D-43D5-9D6F-D42C6675797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49750" y="2689011"/>
                <a:ext cx="309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EBF131D-D249-44E3-8204-0C7439C07C82}"/>
                  </a:ext>
                </a:extLst>
              </p14:cNvPr>
              <p14:cNvContentPartPr/>
              <p14:nvPr/>
            </p14:nvContentPartPr>
            <p14:xfrm>
              <a:off x="3847630" y="3591171"/>
              <a:ext cx="366480" cy="3729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EBF131D-D249-44E3-8204-0C7439C07C8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11630" y="3519171"/>
                <a:ext cx="4381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2D1D38A-6D55-463B-AA79-2189DFAF66AB}"/>
                  </a:ext>
                </a:extLst>
              </p14:cNvPr>
              <p14:cNvContentPartPr/>
              <p14:nvPr/>
            </p14:nvContentPartPr>
            <p14:xfrm>
              <a:off x="2753230" y="1673451"/>
              <a:ext cx="1671480" cy="2887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2D1D38A-6D55-463B-AA79-2189DFAF66A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44230" y="1664451"/>
                <a:ext cx="16891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E7C2B9C-AE43-4F97-B140-075A99D1CD34}"/>
                  </a:ext>
                </a:extLst>
              </p14:cNvPr>
              <p14:cNvContentPartPr/>
              <p14:nvPr/>
            </p14:nvContentPartPr>
            <p14:xfrm>
              <a:off x="5749870" y="1886931"/>
              <a:ext cx="261720" cy="110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E7C2B9C-AE43-4F97-B140-075A99D1CD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40870" y="1877931"/>
                <a:ext cx="2793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DEFBC66-E712-49FF-BF90-98A8C394B1F8}"/>
                  </a:ext>
                </a:extLst>
              </p14:cNvPr>
              <p14:cNvContentPartPr/>
              <p14:nvPr/>
            </p14:nvContentPartPr>
            <p14:xfrm>
              <a:off x="5636110" y="1642131"/>
              <a:ext cx="333720" cy="189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DEFBC66-E712-49FF-BF90-98A8C394B1F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27110" y="1633131"/>
                <a:ext cx="3513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44135E9-9855-495C-8552-587186396CAD}"/>
                  </a:ext>
                </a:extLst>
              </p14:cNvPr>
              <p14:cNvContentPartPr/>
              <p14:nvPr/>
            </p14:nvContentPartPr>
            <p14:xfrm>
              <a:off x="4557550" y="1665171"/>
              <a:ext cx="943560" cy="227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44135E9-9855-495C-8552-587186396CA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48550" y="1656171"/>
                <a:ext cx="9612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6D4A5DB-3A18-473D-B2D7-7BBFEA54A29E}"/>
                  </a:ext>
                </a:extLst>
              </p14:cNvPr>
              <p14:cNvContentPartPr/>
              <p14:nvPr/>
            </p14:nvContentPartPr>
            <p14:xfrm>
              <a:off x="2168950" y="4560651"/>
              <a:ext cx="351000" cy="1681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6D4A5DB-3A18-473D-B2D7-7BBFEA54A29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59950" y="4551651"/>
                <a:ext cx="3686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FC6CF3E-988F-48F7-87C7-28FFD725101B}"/>
                  </a:ext>
                </a:extLst>
              </p14:cNvPr>
              <p14:cNvContentPartPr/>
              <p14:nvPr/>
            </p14:nvContentPartPr>
            <p14:xfrm>
              <a:off x="1644790" y="4446171"/>
              <a:ext cx="282600" cy="301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FC6CF3E-988F-48F7-87C7-28FFD725101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35790" y="4437171"/>
                <a:ext cx="3002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8126453-6E32-4067-8E3F-FBF2DCE3E5EC}"/>
                  </a:ext>
                </a:extLst>
              </p14:cNvPr>
              <p14:cNvContentPartPr/>
              <p14:nvPr/>
            </p14:nvContentPartPr>
            <p14:xfrm>
              <a:off x="1043950" y="4430691"/>
              <a:ext cx="450720" cy="3614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8126453-6E32-4067-8E3F-FBF2DCE3E5E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4950" y="4421691"/>
                <a:ext cx="4683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55CE1EB-F5D9-4F0C-80BA-C23F1B5B471C}"/>
                  </a:ext>
                </a:extLst>
              </p14:cNvPr>
              <p14:cNvContentPartPr/>
              <p14:nvPr/>
            </p14:nvContentPartPr>
            <p14:xfrm>
              <a:off x="2859430" y="4582971"/>
              <a:ext cx="217080" cy="1656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55CE1EB-F5D9-4F0C-80BA-C23F1B5B471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50430" y="4573971"/>
                <a:ext cx="2347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CEF876E-DD4F-467A-BB84-C0DF3181D159}"/>
                  </a:ext>
                </a:extLst>
              </p14:cNvPr>
              <p14:cNvContentPartPr/>
              <p14:nvPr/>
            </p14:nvContentPartPr>
            <p14:xfrm>
              <a:off x="3345790" y="4252491"/>
              <a:ext cx="577440" cy="8528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CEF876E-DD4F-467A-BB84-C0DF3181D15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36790" y="4243491"/>
                <a:ext cx="59508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B6C4138-5F6A-4B18-9C8B-80790AD1BC59}"/>
                  </a:ext>
                </a:extLst>
              </p14:cNvPr>
              <p14:cNvContentPartPr/>
              <p14:nvPr/>
            </p14:nvContentPartPr>
            <p14:xfrm>
              <a:off x="4292950" y="4545891"/>
              <a:ext cx="311040" cy="225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B6C4138-5F6A-4B18-9C8B-80790AD1BC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83950" y="4536891"/>
                <a:ext cx="3286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32DE095-A8AA-430C-9900-259CA910DD65}"/>
                  </a:ext>
                </a:extLst>
              </p14:cNvPr>
              <p14:cNvContentPartPr/>
              <p14:nvPr/>
            </p14:nvContentPartPr>
            <p14:xfrm>
              <a:off x="4848790" y="4272291"/>
              <a:ext cx="787680" cy="7981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32DE095-A8AA-430C-9900-259CA910DD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839790" y="4263291"/>
                <a:ext cx="80532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4491117-38C6-468A-BCB1-23DDBBA57504}"/>
                  </a:ext>
                </a:extLst>
              </p14:cNvPr>
              <p14:cNvContentPartPr/>
              <p14:nvPr/>
            </p14:nvContentPartPr>
            <p14:xfrm>
              <a:off x="5814310" y="4533651"/>
              <a:ext cx="343440" cy="227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4491117-38C6-468A-BCB1-23DDBBA575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05310" y="4524651"/>
                <a:ext cx="3610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17510DB-17D9-45A4-A72F-58F5292F91DA}"/>
                  </a:ext>
                </a:extLst>
              </p14:cNvPr>
              <p14:cNvContentPartPr/>
              <p14:nvPr/>
            </p14:nvContentPartPr>
            <p14:xfrm>
              <a:off x="6410110" y="4229091"/>
              <a:ext cx="1312200" cy="935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17510DB-17D9-45A4-A72F-58F5292F91D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01110" y="4220091"/>
                <a:ext cx="132984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AB62057-FFE9-434A-88F5-C09E0FA5494B}"/>
                  </a:ext>
                </a:extLst>
              </p14:cNvPr>
              <p14:cNvContentPartPr/>
              <p14:nvPr/>
            </p14:nvContentPartPr>
            <p14:xfrm>
              <a:off x="8028670" y="4370211"/>
              <a:ext cx="385560" cy="12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AB62057-FFE9-434A-88F5-C09E0FA5494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19670" y="4361211"/>
                <a:ext cx="403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D12CC99-3184-4E35-85D7-BDEE5AA6DA35}"/>
                  </a:ext>
                </a:extLst>
              </p14:cNvPr>
              <p14:cNvContentPartPr/>
              <p14:nvPr/>
            </p14:nvContentPartPr>
            <p14:xfrm>
              <a:off x="8707270" y="4005531"/>
              <a:ext cx="1027800" cy="4910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D12CC99-3184-4E35-85D7-BDEE5AA6DA3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98270" y="3996531"/>
                <a:ext cx="1045440" cy="5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72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Find the Middle Element </a:t>
            </a:r>
            <a:r>
              <a:rPr lang="en-IN" sz="2800" dirty="0"/>
              <a:t>(second in case of even)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BC6C63-1B3C-433E-B794-83E1679E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79" y="830956"/>
            <a:ext cx="5005781" cy="17327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958B30-907C-4778-8C36-C185714E0CE2}"/>
                  </a:ext>
                </a:extLst>
              </p14:cNvPr>
              <p14:cNvContentPartPr/>
              <p14:nvPr/>
            </p14:nvContentPartPr>
            <p14:xfrm>
              <a:off x="3322750" y="771291"/>
              <a:ext cx="1182240" cy="294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958B30-907C-4778-8C36-C185714E0C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3750" y="762291"/>
                <a:ext cx="11998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7BF4AB-F6A5-47CB-844B-AD0E180E6AB0}"/>
                  </a:ext>
                </a:extLst>
              </p14:cNvPr>
              <p14:cNvContentPartPr/>
              <p14:nvPr/>
            </p14:nvContentPartPr>
            <p14:xfrm>
              <a:off x="3546670" y="2042811"/>
              <a:ext cx="1127880" cy="366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7BF4AB-F6A5-47CB-844B-AD0E180E6A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7670" y="2033811"/>
                <a:ext cx="11455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66FBC-8FC9-47E1-B5A0-450E2322E260}"/>
                  </a:ext>
                </a:extLst>
              </p14:cNvPr>
              <p14:cNvContentPartPr/>
              <p14:nvPr/>
            </p14:nvContentPartPr>
            <p14:xfrm>
              <a:off x="5605150" y="1247211"/>
              <a:ext cx="92160" cy="101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66FBC-8FC9-47E1-B5A0-450E2322E2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6150" y="1238211"/>
                <a:ext cx="1098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FF8A99-4969-4FFE-99E4-07CFAFF4B2CE}"/>
                  </a:ext>
                </a:extLst>
              </p14:cNvPr>
              <p14:cNvContentPartPr/>
              <p14:nvPr/>
            </p14:nvContentPartPr>
            <p14:xfrm>
              <a:off x="5345230" y="1160811"/>
              <a:ext cx="176040" cy="216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FF8A99-4969-4FFE-99E4-07CFAFF4B2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36230" y="1151811"/>
                <a:ext cx="1936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79E5478-7D45-4ABE-9469-046A049FDB44}"/>
                  </a:ext>
                </a:extLst>
              </p14:cNvPr>
              <p14:cNvContentPartPr/>
              <p14:nvPr/>
            </p14:nvContentPartPr>
            <p14:xfrm>
              <a:off x="5805670" y="1154691"/>
              <a:ext cx="473400" cy="197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79E5478-7D45-4ABE-9469-046A049FDB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6670" y="1145691"/>
                <a:ext cx="49104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73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Find the Middle Element </a:t>
            </a:r>
            <a:r>
              <a:rPr lang="en-IN" sz="2800" dirty="0"/>
              <a:t>(second in case of even)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BC6C63-1B3C-433E-B794-83E1679E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79" y="830956"/>
            <a:ext cx="5005781" cy="17327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9F658F-EF77-4EBB-9958-BFC4B438CEC9}"/>
                  </a:ext>
                </a:extLst>
              </p14:cNvPr>
              <p14:cNvContentPartPr/>
              <p14:nvPr/>
            </p14:nvContentPartPr>
            <p14:xfrm>
              <a:off x="5253869" y="1107171"/>
              <a:ext cx="993240" cy="228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9F658F-EF77-4EBB-9958-BFC4B438C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4869" y="1098171"/>
                <a:ext cx="1010880" cy="24660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68EE2F1E-B91A-4EBC-B6A8-764BBC576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554" y="2722258"/>
            <a:ext cx="5315692" cy="19338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CFA01D-F678-493B-8E93-C89BEE01060F}"/>
                  </a:ext>
                </a:extLst>
              </p14:cNvPr>
              <p14:cNvContentPartPr/>
              <p14:nvPr/>
            </p14:nvContentPartPr>
            <p14:xfrm>
              <a:off x="3741070" y="1966491"/>
              <a:ext cx="1000440" cy="338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CFA01D-F678-493B-8E93-C89BEE0106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2070" y="1957491"/>
                <a:ext cx="10180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CA1A44-5A86-4D35-84FA-563DECB622D0}"/>
                  </a:ext>
                </a:extLst>
              </p14:cNvPr>
              <p14:cNvContentPartPr/>
              <p14:nvPr/>
            </p14:nvContentPartPr>
            <p14:xfrm>
              <a:off x="3252190" y="741051"/>
              <a:ext cx="1082160" cy="29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CA1A44-5A86-4D35-84FA-563DECB622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3190" y="732051"/>
                <a:ext cx="10998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84AADB-6F8E-43A9-904B-14A01851E954}"/>
                  </a:ext>
                </a:extLst>
              </p14:cNvPr>
              <p14:cNvContentPartPr/>
              <p14:nvPr/>
            </p14:nvContentPartPr>
            <p14:xfrm>
              <a:off x="7668670" y="1545651"/>
              <a:ext cx="2687760" cy="539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84AADB-6F8E-43A9-904B-14A01851E9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9670" y="1536651"/>
                <a:ext cx="27054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4BFE90B-4B33-4599-98AC-D2D7EB0E150E}"/>
                  </a:ext>
                </a:extLst>
              </p14:cNvPr>
              <p14:cNvContentPartPr/>
              <p14:nvPr/>
            </p14:nvContentPartPr>
            <p14:xfrm>
              <a:off x="10714270" y="1458531"/>
              <a:ext cx="893880" cy="237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4BFE90B-4B33-4599-98AC-D2D7EB0E15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05270" y="1449531"/>
                <a:ext cx="911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DF813C8-0131-4F41-9050-C6530761B3B9}"/>
                  </a:ext>
                </a:extLst>
              </p14:cNvPr>
              <p14:cNvContentPartPr/>
              <p14:nvPr/>
            </p14:nvContentPartPr>
            <p14:xfrm>
              <a:off x="8153950" y="2320731"/>
              <a:ext cx="884160" cy="290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DF813C8-0131-4F41-9050-C6530761B3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44950" y="2311731"/>
                <a:ext cx="901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B29C244-BF49-49FE-9AD0-66F2373D13F8}"/>
                  </a:ext>
                </a:extLst>
              </p14:cNvPr>
              <p14:cNvContentPartPr/>
              <p14:nvPr/>
            </p14:nvContentPartPr>
            <p14:xfrm>
              <a:off x="9416470" y="2285811"/>
              <a:ext cx="312480" cy="269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B29C244-BF49-49FE-9AD0-66F2373D13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07470" y="2276811"/>
                <a:ext cx="3301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EC24D98-F337-4980-812A-90BC55547238}"/>
                  </a:ext>
                </a:extLst>
              </p14:cNvPr>
              <p14:cNvContentPartPr/>
              <p14:nvPr/>
            </p14:nvContentPartPr>
            <p14:xfrm>
              <a:off x="10066630" y="2190051"/>
              <a:ext cx="2136600" cy="30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EC24D98-F337-4980-812A-90BC555472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57630" y="2181051"/>
                <a:ext cx="2154240" cy="3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68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Find the Middle Element </a:t>
            </a:r>
            <a:r>
              <a:rPr lang="en-IN" sz="2800" dirty="0"/>
              <a:t>(second in case of even)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67A642-FAB6-4062-B81F-1699382E3658}"/>
                  </a:ext>
                </a:extLst>
              </p14:cNvPr>
              <p14:cNvContentPartPr/>
              <p14:nvPr/>
            </p14:nvContentPartPr>
            <p14:xfrm>
              <a:off x="254830" y="928251"/>
              <a:ext cx="1556640" cy="554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67A642-FAB6-4062-B81F-1699382E3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830" y="919251"/>
                <a:ext cx="157428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F3BE3B6-B640-432F-AB24-E0EAB0187C28}"/>
                  </a:ext>
                </a:extLst>
              </p14:cNvPr>
              <p14:cNvContentPartPr/>
              <p14:nvPr/>
            </p14:nvContentPartPr>
            <p14:xfrm>
              <a:off x="1272550" y="1765611"/>
              <a:ext cx="1129680" cy="233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F3BE3B6-B640-432F-AB24-E0EAB0187C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3550" y="1756611"/>
                <a:ext cx="1147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78D214-72BE-4F1D-8F27-BBD6D17A63DC}"/>
                  </a:ext>
                </a:extLst>
              </p14:cNvPr>
              <p14:cNvContentPartPr/>
              <p14:nvPr/>
            </p14:nvContentPartPr>
            <p14:xfrm>
              <a:off x="1312510" y="3990411"/>
              <a:ext cx="1285560" cy="267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78D214-72BE-4F1D-8F27-BBD6D17A6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3510" y="3981411"/>
                <a:ext cx="13032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DBC8CFA-9DA1-4CE8-8695-2BD8F6A0A1B2}"/>
                  </a:ext>
                </a:extLst>
              </p14:cNvPr>
              <p14:cNvContentPartPr/>
              <p14:nvPr/>
            </p14:nvContentPartPr>
            <p14:xfrm>
              <a:off x="5581390" y="4362651"/>
              <a:ext cx="217440" cy="194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DBC8CFA-9DA1-4CE8-8695-2BD8F6A0A1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2390" y="4353651"/>
                <a:ext cx="2350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4FA7D09-DFC7-4A05-B763-6650ED8FB5DD}"/>
                  </a:ext>
                </a:extLst>
              </p14:cNvPr>
              <p14:cNvContentPartPr/>
              <p14:nvPr/>
            </p14:nvContentPartPr>
            <p14:xfrm>
              <a:off x="6833110" y="4728411"/>
              <a:ext cx="1044360" cy="427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4FA7D09-DFC7-4A05-B763-6650ED8FB5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4110" y="4719411"/>
                <a:ext cx="10620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A4D4213-C84C-472F-9FF7-53AC815071D2}"/>
                  </a:ext>
                </a:extLst>
              </p14:cNvPr>
              <p14:cNvContentPartPr/>
              <p14:nvPr/>
            </p14:nvContentPartPr>
            <p14:xfrm>
              <a:off x="8296150" y="4536531"/>
              <a:ext cx="1526760" cy="595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A4D4213-C84C-472F-9FF7-53AC815071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87150" y="4527531"/>
                <a:ext cx="154440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F879B67-D80C-4887-95C4-7122AD50A7DD}"/>
                  </a:ext>
                </a:extLst>
              </p14:cNvPr>
              <p14:cNvContentPartPr/>
              <p14:nvPr/>
            </p14:nvContentPartPr>
            <p14:xfrm>
              <a:off x="3291790" y="3474531"/>
              <a:ext cx="5132160" cy="798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F879B67-D80C-4887-95C4-7122AD50A7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2790" y="3465531"/>
                <a:ext cx="514980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7851C94-64D5-4E38-BF35-98B5DC6FE630}"/>
                  </a:ext>
                </a:extLst>
              </p14:cNvPr>
              <p14:cNvContentPartPr/>
              <p14:nvPr/>
            </p14:nvContentPartPr>
            <p14:xfrm>
              <a:off x="3674110" y="5705091"/>
              <a:ext cx="249840" cy="159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7851C94-64D5-4E38-BF35-98B5DC6FE6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5110" y="5696091"/>
                <a:ext cx="2674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DB03FCB-65B5-4A6A-AA7A-23A2FFF2385A}"/>
                  </a:ext>
                </a:extLst>
              </p14:cNvPr>
              <p14:cNvContentPartPr/>
              <p14:nvPr/>
            </p14:nvContentPartPr>
            <p14:xfrm>
              <a:off x="1644070" y="5638851"/>
              <a:ext cx="1846080" cy="303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DB03FCB-65B5-4A6A-AA7A-23A2FFF238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35070" y="5629851"/>
                <a:ext cx="1863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9B82DF5-88E1-49C3-969D-60A0CBE4024B}"/>
                  </a:ext>
                </a:extLst>
              </p14:cNvPr>
              <p14:cNvContentPartPr/>
              <p14:nvPr/>
            </p14:nvContentPartPr>
            <p14:xfrm>
              <a:off x="4450270" y="5561811"/>
              <a:ext cx="369360" cy="421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9B82DF5-88E1-49C3-969D-60A0CBE402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1270" y="5552811"/>
                <a:ext cx="3870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8FAA62-8040-40CE-8045-8649225DDD5D}"/>
                  </a:ext>
                </a:extLst>
              </p14:cNvPr>
              <p14:cNvContentPartPr/>
              <p14:nvPr/>
            </p14:nvContentPartPr>
            <p14:xfrm>
              <a:off x="4987390" y="5552811"/>
              <a:ext cx="277920" cy="2728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8FAA62-8040-40CE-8045-8649225DDD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78390" y="5543811"/>
                <a:ext cx="2955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48E0EA-FFA4-442B-9EE9-97FAC46573BA}"/>
                  </a:ext>
                </a:extLst>
              </p14:cNvPr>
              <p14:cNvContentPartPr/>
              <p14:nvPr/>
            </p14:nvContentPartPr>
            <p14:xfrm>
              <a:off x="5486350" y="5454891"/>
              <a:ext cx="2447640" cy="5558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48E0EA-FFA4-442B-9EE9-97FAC46573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77350" y="5445891"/>
                <a:ext cx="246528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C3B9E62-8543-48D3-B2AD-1CD1FA211DC4}"/>
                  </a:ext>
                </a:extLst>
              </p14:cNvPr>
              <p14:cNvContentPartPr/>
              <p14:nvPr/>
            </p14:nvContentPartPr>
            <p14:xfrm>
              <a:off x="8180950" y="5425011"/>
              <a:ext cx="1919160" cy="3387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C3B9E62-8543-48D3-B2AD-1CD1FA211D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1950" y="5416011"/>
                <a:ext cx="19368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41981A3-2AF3-4123-A25C-8B641990576B}"/>
                  </a:ext>
                </a:extLst>
              </p14:cNvPr>
              <p14:cNvContentPartPr/>
              <p14:nvPr/>
            </p14:nvContentPartPr>
            <p14:xfrm>
              <a:off x="10401790" y="5427891"/>
              <a:ext cx="280080" cy="1886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41981A3-2AF3-4123-A25C-8B64199057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92790" y="5418891"/>
                <a:ext cx="297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EF8F816-E25D-4E3A-B507-ACBF5758BE30}"/>
                  </a:ext>
                </a:extLst>
              </p14:cNvPr>
              <p14:cNvContentPartPr/>
              <p14:nvPr/>
            </p14:nvContentPartPr>
            <p14:xfrm>
              <a:off x="10986070" y="5273811"/>
              <a:ext cx="698400" cy="289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EF8F816-E25D-4E3A-B507-ACBF5758BE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77070" y="5264811"/>
                <a:ext cx="7160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30374CE-6C37-4E25-9230-13900A67F0F1}"/>
                  </a:ext>
                </a:extLst>
              </p14:cNvPr>
              <p14:cNvContentPartPr/>
              <p14:nvPr/>
            </p14:nvContentPartPr>
            <p14:xfrm>
              <a:off x="3439030" y="1256571"/>
              <a:ext cx="8648280" cy="2064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30374CE-6C37-4E25-9230-13900A67F0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30030" y="1247571"/>
                <a:ext cx="8665920" cy="20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33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Problems: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994674-E760-457C-99F5-F2A2A222715B}"/>
              </a:ext>
            </a:extLst>
          </p:cNvPr>
          <p:cNvSpPr/>
          <p:nvPr/>
        </p:nvSpPr>
        <p:spPr>
          <a:xfrm>
            <a:off x="289711" y="942057"/>
            <a:ext cx="89931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https://practice.geeksforgeeks.org/problems/finding-middle-element-in-a-linked-list/1/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https://practice.geeksforgeeks.org/problems/nth-node-from-end-of-linked-list/1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127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1827</TotalTime>
  <Words>185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Deletion in Linked List</vt:lpstr>
      <vt:lpstr>Deletion in Linked List</vt:lpstr>
      <vt:lpstr>Find the Middle Element (second in case of even)</vt:lpstr>
      <vt:lpstr>Find the Middle Element (second in case of even)</vt:lpstr>
      <vt:lpstr>Find the Middle Element (second in case of even)</vt:lpstr>
      <vt:lpstr>Find the Middle Element (second in case of even)</vt:lpstr>
      <vt:lpstr>Problems:</vt:lpstr>
      <vt:lpstr>Merge Two Sorted LL</vt:lpstr>
      <vt:lpstr>Array vs Linked List</vt:lpstr>
      <vt:lpstr>Reverse a LL / k Groups</vt:lpstr>
      <vt:lpstr>Reverse a LL / k Groups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323</cp:revision>
  <dcterms:created xsi:type="dcterms:W3CDTF">2020-04-22T15:02:33Z</dcterms:created>
  <dcterms:modified xsi:type="dcterms:W3CDTF">2022-05-03T13:22:53Z</dcterms:modified>
</cp:coreProperties>
</file>