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handoutMasterIdLst>
    <p:handoutMasterId r:id="rId21"/>
  </p:handoutMasterIdLst>
  <p:sldIdLst>
    <p:sldId id="344" r:id="rId2"/>
    <p:sldId id="346" r:id="rId3"/>
    <p:sldId id="367" r:id="rId4"/>
    <p:sldId id="360" r:id="rId5"/>
    <p:sldId id="369" r:id="rId6"/>
    <p:sldId id="368" r:id="rId7"/>
    <p:sldId id="362" r:id="rId8"/>
    <p:sldId id="370" r:id="rId9"/>
    <p:sldId id="363" r:id="rId10"/>
    <p:sldId id="361" r:id="rId11"/>
    <p:sldId id="371" r:id="rId12"/>
    <p:sldId id="372" r:id="rId13"/>
    <p:sldId id="364" r:id="rId14"/>
    <p:sldId id="373" r:id="rId15"/>
    <p:sldId id="366" r:id="rId16"/>
    <p:sldId id="375" r:id="rId17"/>
    <p:sldId id="365" r:id="rId18"/>
    <p:sldId id="34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16.0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 62 0,'0'0'565'0,"0"0"-416"15,0 0 10 1,0 0-20-16,0 0-33 0,0 0-36 16,-14 8-37-16,14-4 3 15,0-4-33 1,0 0 5-16,41 0-10 0,-14 0 9 16,22 0-4-1,1 0-3-15,8 0 2 0,0 0 6 16,0 0-7-1,-22 0 0-15,5 0 13 0,-23 0-10 16,-5 0 11-16,-13 0 16 0,0 0 5 16,0 0 15 15,0-4-18-31,-22-4-5 0,4 2-8 0,-23-5-18 0,6 2 1 16,3 4 6-16,5-1-8 31,18 3 25-31,-4 0-17 0,13 3-8 0,0 0 9 15,0 0-10-15,0 0 0 16,0 0-7-16,31 0-13 16,-4 3 17-16,22 11 2 15,10 4 1-15,-19-2-2 0,5 4 7 16,-5 0-5 0,-8 2 0-16,-14-6 3 0,-9 1-5 15,-9 0 2-15,0 4-22 16,-59 4-47-16,-35 3-109 15,-5 1-130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33.5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46 590 0,'0'0'244'16,"0"0"-83"-16,0 0 22 15,0 0-43-15,0 0-71 0,0 0-3 16,0-46-40-16,0 46-11 16,0 0 2-16,0 0-13 15,0 0-4-15,0 18 1 16,0 10 1-16,0 9 15 15,0 0-17-15,0 1 0 16,0-1 1-16,0 0 7 16,0-5-8-16,0-2 0 15,0-3 6-15,0-7-17 16,0-4 6-16,9-1-53 16,0-1-35-16,0-5-120 15,13-7-148-15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6.2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0 182 353 0,'0'0'189'0,"0"0"-121"31,0 0 3-31,0 0-55 0,0 0-4 0,0 0 0 16,261-14 0-16,-176 14 40 16,-4 0-13-16,-14 0 10 15,-22 0 9-15,-5 0 0 16,-22 0 24-16,-18-11-14 16,0-6-5-16,0 0-8 15,-18-6-48-15,-22 3-2 0,4 0 12 16,-14-3-12-1,10 8-5-15,-5 4 0 0,14 3 9 16,13 5-16-16,9 3 7 16,9 0 0-16,0 0-9 15,0 0 3-15,0 0 6 16,0 0 0-16,0 0-3 16,27 8-4-16,22 6 7 15,1 3 0-15,17 4 2 16,0-1 3-16,-9 0-5 15,1 5 0-15,-23 4 8 16,-5 6-18-16,-13-1 10 16,-9 0 0-16,-9-2-6 15,0-3-1-15,-9-1 6 0,-40-5-1 16,-5-3-23-16,-4-4-87 16,-1-1-126-1,28-1-175-15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7.0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226 168 567 0,'0'0'261'0,"0"0"-126"16,0 0 19-16,0 0-29 0,0 0-85 15,0 0 13 1,-103-75-37-16,89 75-14 0,-4 12-4 16,18 25-2-16,0 9 4 15,0 5 0-15,0 4 7 16,18-7-9-16,23-11 2 16,-1-9 0-16,-4-13-5 15,4-9 10-15,-4-6-5 16,-4 0 6-16,-15-3 0 15,-8-20 11-15,5-14-17 16,-5-4 3-16,-9-7 12 16,0-3-11-16,-32-1 9 0,-17 3 12 15,4 5-22-15,-4 8 18 16,-9 10-21 0,17 17 4-16,14 4-11 0,-4 5 4 31,4 5 0-31,18 25 1 0,0 18-4 0,9 7 4 15,0 8 2 1,18-3 0-16,31-9-12 0,1-8 13 16,17-17-1-1,-9-12 0-15,-4-8 7 0,4-6-7 16,-8 0 0-16,-1-6 2 16,-8-20-7-16,-6-3 11 15,-3-1-6-15,-14-5 1 0,0 1 9 16,-18-1-8-1,9 9-2-15,4 10 8 16,-13 10-11 0,0 6 3-16,9 0-6 0,-9 0 5 0,18 22-21 31,0 16 22-31,4 5 0 0,-13-4 2 0,0-4-11 16,9-9 9-16,-9-6 0 15,14-8-4 1,-14-7 10-16,9-5-6 15,4 0 0-15,-4 0 1 0,9-20 1 16,-5-6-2-16,5 0 0 16,-9-2 2-1,5-1 8-15,4 4-10 0,-5 10 0 0,-4 9-2 16,0 6-8-16,0 0 3 16,4 21 1-16,-4 13-2 15,14 8-63-15,-14 4-111 16,9-5-95-16,13-11-225 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7.8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200 179 618 0,'0'0'159'0,"0"0"-19"16,0 0-5-16,0 0-44 16,0 0-27-16,0 0-52 15,-31-29-4-15,13 47-8 16,0 22 2-16,-5 4-7 15,14-3 5-15,9 0 0 16,0-12-5-16,0-6 7 16,0-9-2-16,18-8 0 0,14-6 4 15,-5 0 7-15,4 0-4 16,-4-6-5-16,4-20 35 16,-22-2-7-16,0-7 13 15,0-5-6-15,-9-9-25 16,0-2 32-16,-9-4-28 15,-31 10-9 1,4 8 21-16,-4 14-27 0,-10 15 3 16,14 8-4-16,5 0-5 15,13 11-5 1,0 32 9-16,9 11 1 0,9 3-11 16,0 3 13-16,9-8-2 15,27-12 0 1,13-11 8-16,-8-14-8 0,17-5 0 31,-13-10 0-31,13 0 3 0,-8 0 1 0,-1-20-4 0,0-9 5 16,-22-3 4-16,14 5-3 31,-14-2-6-31,4 6 0 0,-13 12-4 16,0 7 4-1,13 4-1-15,-13 0 1 0,5 26-14 0,4 11 8 16,-18 6 5-16,9 1 1 31,-5-5-7 16,-4-1 7-31,0-4-2-1,0-3-16 16,9-2-137-15,4-10-94 15,5-10-194-15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20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435 22 793 0,'0'0'168'16,"0"0"-38"0,0 0 35-16,0 0-71 0,0 0-64 0,0 0-14 15,-86-22-16-15,69 70 0 0,3 18 3 16,-4 11 2-1,0 6 2-15,-4 6-7 0,4-3 6 16,9-6-8-16,0-12 2 16,9-11 0-16,0-16 0 15,0-16 8-15,0-17-8 16,9-8 0-16,0 0 3 16,0-19 23-16,-9-22-24 15,0-10 2-15,0-2 11 16,-45 6-12-16,5 10 9 15,-19 9-10-15,19 10 6 16,13 9-5-16,9 6-3 16,5 3-3-16,4 0-6 15,9 18 0-15,0 17 9 0,49-1 0 16,27-4 6 0,23-5-10-16,-5-9 4 0,5-8 0 15,-14-8 0-15,-4 0 12 16,-14 0-12-16,-9-5 0 15,-22-14 5-15,-4 9-19 16,-32 2 10-16,0 8-82 16,-32 0-89-16,-35 8-326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9.2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237 303 404 0,'0'0'152'0,"0"0"-24"16,0 0 19-16,0 0-42 15,0 0-21-15,0 0 18 16,-18-85-37-16,-4 65-16 15,13 5 15-15,-18 5-49 16,9 0 8-16,-13 10-23 16,13 0 12-16,-14 0-25 15,14 18 13-15,0 13 0 16,-4 9-9-16,22 6 8 16,0 2 1-16,0 1 0 15,40-12 0-15,19-8-5 16,8-15 5-16,-9-14 0 15,1 0 7-15,-10 0 0 32,-13-22-7-32,-14-10 1 0,-13-3 10 0,-9-2 1 0,0-5-12 15,-31 1 1-15,-18 7 10 32,-5 3-7-17,4 7-4-15,-8 14 0 0,27 6 5 0,-5 4-13 0,27 0 6 31,-5 24 0-31,14 7-14 0,0 9 16 0,14-3 0 16,22-3-3-16,31-11 0 16,14-9 2-16,-5-10 1 15,9-4 0 1,-17-4 1-16,-1-24 6 0,-27-8-4 0,1-5 22 16,-23-5 1-16,-18-2 53 15,0 2-42 1,0 3-13-1,-9 8 20-15,-14 13-27 0,-4 4 13 0,18 16 3 16,0 2-29-16,0 0 19 16,9 0-23-1,0 11-11-15,0 26 10 0,0 20-13 16,0 26 14-16,0 30 0 16,0 23 11-1,0 21-11 1,0 15 0-16,0 5 0 0,18 1-11 0,-9-7 10 15,18-23-2-15,5-36 3 16,-5-38-21 0,4-28 15-1,5-20 4-15,4-15 2 0,10-11 3 0,17 0-1 0,0-37-2 16,-9-11 5-16,1-15 4 31,-32-9-5-31,-14-8-4 0,-13-11-1 16,0-4-9-1,-58 4-1-15,-9 8-7 0,-23 17 8 16,14 15-26-16,17 17 25 0,19 14-10 16,22 11-14-16,18 9 33 0,0 0-26 15,0 0 3-15,0 0 7 16,40 0-12-16,28-20 30 16,17-14 0-1,14-15 6-15,-14-11-4 16,0-3 1-1,-27-6-3-15,-17 6 41 0,-23-2-30 0,-18 4 28 16,0 7 3-16,0 6-40 16,-18 10 26-1,0 10-22 1,-5 8 4-16,14 11 13 0,0 3-16 0,9 6-2 16,0 0-5-16,-9 20-16 15,9 32 8-15,-9 28 8 16,9 29 0-16,0 22-3 0,0 15 9 15,0 12-6 1,0-2 0 0,0-1 7-16,0-15-14 0,0-26 7 0,0-34 0 15,0-31-9-15,27-26 9 16,14-14 0 0,17-9 0-16,9 0 9 0,10-32-2 15,12-13-7-15,-3-10 0 16,-28-8 4-1,-18-6 3-15,-31-8-7 0,-9-6 0 16,-31 0 4-16,-45 6-14 16,-41 11 10-1,-9 20-17 1,1 24-16-16,26 22-121 0,23 6-97 0,17 38-225 16</inkml:trace>
  <inkml:trace contextRef="#ctx0" brushRef="#br0" timeOffset="3069">565 1548 472 0,'0'0'259'0,"0"0"-100"0,0 0 9 16,0 0-34-1,0 0-17 1,0 0-41 0,0 0-51-16,-117-107-10 15,117 107-15-15,23 35 0 0,4 11-12 0,13 14 25 0,0 8-13 0,-13 4 0 0,0-1 7 0,5 1-10 94,-23-12 3-94,9-11 0 0,-18-13-3 0,0-10 14 0,0-5-11 0,0-11 0 0,0-6 9 16,0-2-9-16,0-2 0 0,0 0 0 0,0 0 28 0,0-6-1 0,-45-22-2 0,-5-7-24 0,-17 1 10 0,0-3-7 0,17 9-4 15,1 6 0 17,22 9 1-32,5 11 4 0,22 2-5 0,0 0 0 0,0 5-18 15,0 23 8-15,0 13 8 16,22-1 2-1,23-3-7 1,4-3 10-16,19-5-3 0,-1-6 0 0,0-12 4 16,5-6-4-16,-5-5 0 15,1 0 0 1,-33 0 6-16,6-16 3 0,-14-7-9 16,-14 3 1-16,-4 0 10 0,-9 6-14 15,0 5 3 1,0 6-26-16,0 3-21 0,-9 6-116 15,-13 29-63 1,-5 11-103 0</inkml:trace>
  <inkml:trace contextRef="#ctx0" brushRef="#br0" timeOffset="3823">704 2774 145 0,'0'0'651'0,"0"0"-531"16,0 0 22-16,0 0-20 16,-99-157-5-16,90 151-59 15,9 6-29-15,0 0-6 16,0 0-23-16,0 8-4 15,0 24-2-15,-9 11 9 16,9 5-3-16,0 1 0 16,0-3 1-16,0-9-6 0,9-8 5 15,18-13 0-15,5-11-2 16,4-5 9-16,4 0-5 16,0-13 1-16,-4-17 1 15,-4 0 5-15,-5-1-6 16,-5 2-3-16,-13 6 4 15,0 6 6-15,-9 8-6 16,0 7-4-16,0 2 1 16,0 0-11-16,0 0 1 15,9 5-2-15,0 15 4 16,9 12 10-16,13-2-3 16,-13-1 0-16,14-4 2 15,-15-12-11-15,10-4 9 16,-4-6 0-16,-5-3 1 0,0 0 7 15,4-15-2-15,5-10-6 16,-18-4 6-16,0 3 3 16,-9 4-8-16,0 7 0 15,0 6 17-15,0 7-13 16,0 2 2-16,0 0-7 16,0 0-24-16,14 14 24 15,12 14-5-15,15-2 5 16,8-6-8-16,18-5 15 15,1-15-7-15,-10 0 1 16,0 0 8-16,-22-4-3 16,-18-12-6-16,-4-10 0 15,-14-3 15 1,0-6-9-16,0 1 4 16,-59-3-10-16,-8 5 7 0,-32 10-17 0,23 5 9 15,18 10-7 1,17 7 4-1,23 0-95-15,18 21-75 0,9 2-110 0,68-9-225 16</inkml:trace>
  <inkml:trace contextRef="#ctx0" brushRef="#br0" timeOffset="4226">2068 2365 669 0,'0'0'213'0,"0"0"-108"0,0 0 72 0,0 0-29 15,-49-147-94-15,40 146 15 16,9 1-58-16,0 8-3 16,0 41-16-16,0 16 10 15,0 12-2-15,9-1 0 16,9-2 8-16,0-3-9 16,4-11 1-16,5-12 0 15,-9-14-6-15,4-14 6 16,-13-10-13-16,0-10-19 15,-9 0-23-15,0-4 44 16,0-24-5-16,0-4-3 16,-27-7 5-16,-40-2-35 0,-5 7 30 15,5 3 7 1,22 5 12-16,5 12 3 0,22 2-3 16,18 6 0-16,0 4-1 15,0 2 1-15,27 0-2 16,31 0-4-16,9 0 12 15,10 0-17-15,12 5 3 16,5 6-144-16,-4 4-39 16,-14 5-178-16</inkml:trace>
  <inkml:trace contextRef="#ctx0" brushRef="#br0" timeOffset="5047">2732 2779 541 0,'0'0'209'0,"0"0"-89"16,0 0-13-16,0 0-3 15,0 0-39-15,148-165 19 16,-103 122-29-16,-14 0-28 16,-4 0 28-16,-18 0-32 15,5 12 1-15,-14 8 24 16,0 8-38-16,0 9 8 15,0 6-18-15,0 0-14 16,0 12 10-16,-14 31-7 16,5 9 11-16,9 5-2 15,0 1 9-15,23-10-7 16,22-3 0-16,-5-7 1 0,0-10-8 16,-13-11 7-1,-18-5 0 1,-9-10-5-1,0-2 6-15,0 0-7 0,-18 0-3 0,-22 0-29 0,-5 0 25 16,5-8-13 0,22 5 26-1,4 0-9-15,14 3 8 0,0 0 0 0,0 0-11 16,32-2 1-16,17-5 2 16,-4-1 9-16,4-9 0 15,10-6 2 1,8-3 11-16,-9 1-12 15,-17-4 16-15,-6 1-3 0,-3-1 29 16,-14-6-15 0,-9 2-1-16,-9 1 15 0,0 3-35 0,-9 7 14 31,-18 10-21-31,4 9 10 0,6 3-19 0,-1 3 9 16,9 31 0-16,0 16-12 15,9-2 18-15,0 1-6 31,0-4 0-31,9-11 4 0,18-2-10 0,13-12 6 16,-4-12 0 0,22-8 1-16,9 0 12 0,23-14-13 0,-14-20 0 31,-8-7 8-31,-10-4 2 16,-18-13-10-16,-13-10 7 15,-27-9 35-15,0-3-38 0,0 11 18 16,0 12-2-16,-18 19-20 0,0 19 29 15,5 10-29-15,4 9 4 16,0 0-8-16,0 17-15 16,-9 32 19-1,-4 20 0-15,13 8 8 16,9 3-15 0,0-8 7-16,40-7-6 0,18-11 1 0,10-13-43 15,-10-16-19-15,0-8-32 0,-22-11-52 16,-13-6-69-1,-23 0-79-15,0 0-127 0</inkml:trace>
  <inkml:trace contextRef="#ctx0" brushRef="#br0" timeOffset="5211">3894 2456 556 0,'0'0'113'0,"0"0"66"0,0 0-36 0,0 0-46 15,0 0-71-15,0 0-19 16,184-91-1-16,-58 79-6 15,-1 7-44-15,-17 5-97 16,-41 0-166-16,-49 0-222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26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0 243 636 0,'0'0'262'0,"0"0"-135"0,0 0 30 16,0 0-45-16,0 0-57 15,0 0 0-15,99-146-20 16,-81 123-7-16,4 4 7 16,-4 1-26-16,-9 4 22 15,0 2-17-15,-9 7-14 16,0-1 28-16,0 6-28 15,0 0 0-15,0 0-1 16,0 0-4-16,0 0 5 16,9 6-11-16,5 19 9 0,4 9-11 15,0 9 13-15,-9 6 0 16,13-1 3-16,-13-1 5 16,9-2-8-1,-9-11 0-15,-9-2 3 0,9-12-8 16,-9-6 5-16,13-8 0 47,-13-3 0-32,0-1 5-15,0-2-5 0,0 4 0 0,-22-2 5 0,-14-2-1 63,-4 4-4-48,-1-2 0 1,5-2 0 0,14 3 8-16,4 0-8 0,18-3 0 15,0 0 4 17,0 0-15-32,0 0 11 15,0 0-2-15,40 0-8 16,-4 0-5 15,45-3 3-15,4-23-37 15,23-5-97-15,-14 2-143-1,-4 6-368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21.0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0 907 658 0,'0'0'137'0,"0"0"3"16,0 0-11-16,0 0-63 15,40-156 18-15,5 100-51 16,4-1-26-16,-8 8 38 16,-14 7-33-16,-5 5 16 0,-13 11 15 15,-9 3-27 1,0 9 22-16,0 5-38 0,0 6 2 16,0 1 1-16,0 2-2 15,0 0-1-15,0 0 0 16,9 0-22-16,-9 10 17 15,18 16 3-15,0 6 2 16,4 2-5-16,-4-2 12 16,0-1-7-16,-4-2 0 15,-5-6 5-15,-9 0-10 16,0-9 5-16,0-6 0 16,0-2-6-16,0-3 10 15,0-3-4-15,0 0 0 16,0 0 7-16,-23 0-9 15,-4 0 2-15,-4 0 0 16,22 0-2-16,0-9 3 16,9-2-1-16,0 0 0 0,0-1-2 15,0-2-2 1,18-1 4-16,22 1 0 16,1-2-7-16,17-5 8 15,0-2-1 1,10 0 0-16,-1-2 9 0,-9 2-9 0,1 0 0 15,-23 2 0-15,-14 2 21 16,-13 1-8-16,-9 4 13 16,0 0 9-1,0 2-34-15,0 4 19 16,-9 2-20 0,-22 6 6-16,13 0-21 0,-14 0 15 15,5 0-4-15,18 23 0 0,0 11 1 16,9 6 3-16,0 1 0 0,0-1 4 15,9-6-16 1,41-4 12-16,-14-6 0 0,13-10-2 16,0-5 9 15,-4-9-7-31,4 0 0 16,1 0 5-16,8-26-4 15,-8-2 1 1,-1-12-2-16,-4-15 11 15,-14-8-1-15,-13-8-7 16,-9-10 21-16,-9 5-24 0,0 4 28 0,0 15-25 16,0 17-2-16,-9 17 19 0,0 15-14 0,0 8-1 0,9 0-5 15,-9 8-24-15,-4 35 20 16,4 23-1 0,0 11 5-16,9 0-5 0,0 1 15 15,0-13-10-15,18-8 0 16,31-8-7-1,0-15 0-15,10-10-17 0,17-14-55 16,0-10-36-16,-17 0-114 16,-10-5-35-16,-31-18-89 15</inkml:trace>
  <inkml:trace contextRef="#ctx0" brushRef="#br0" timeOffset="194">1198 364 164 0,'0'0'412'0,"0"0"-264"0,0 0 22 15,0 0 7-15,0 0-20 16,0 0-126-16,-77-63-5 16,185 55 14-16,27-1-33 15,8-3 24-15,-17 1-31 16,-18 5 0-16,-32 3-7 16,-36 3-150-16,-22 0-231 15,-18 0-420-15</inkml:trace>
  <inkml:trace contextRef="#ctx0" brushRef="#br0" timeOffset="4182">794 1179 495 0,'0'0'230'0,"0"0"-57"16,0 0-39-16,0 0 21 15,0 0-40-15,0 0-63 16,0-121 8-16,-9 121-42 15,-4 18-18-15,-5 33 10 16,-18 18 0-16,4 2-5 16,14 3-1-16,-13 1 4 15,22-6 4-15,-9-4-12 16,9-14 0-16,9-10 1 16,0-15 4-16,0-16-5 15,0-6 0-15,0-4 9 16,0 0 8-16,0-11-6 15,-13-27-8-15,4-4 7 0,-9-2-3 16,0 7-7-16,-14 8 0 16,23 13 5-16,-9 7-3 15,18 9-2-15,0 0-7 16,0 0 0-16,0 11-15 16,0 21 22-16,0 2 0 15,0 3 8-15,36-6-14 16,23-5 6-16,-1-5 0 15,9-10 2-15,-8-8 2 16,-1-3-4-16,-9 0 5 16,-8-3 4-16,-14-14-3 15,-19 2-6-15,-8 1 0 0,0 6-7 16,-26 8-45-16,-33 0-77 16,-8 6-146-16,18 33-156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27.0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252 134 675 0,'0'0'289'0,"0"0"-167"16,0 0 39-16,0 0-45 15,0 0-24-15,0 0-35 16,-40-134-41-16,40 134 9 0,0 0-25 16,0 0-4-1,0 37 0-15,0 17 1 0,0 24 3 16,0 11 0-16,9 5 10 16,4-2-12-16,5-6 2 15,-9-21 0 1,-9-19-1-16,9-18 8 0,-9-16-7 15,0-7 1-15,0-5 6 16,0 0 14-16,0-5-21 16,-36-21 5-16,-13-6-5 15,-1 4 5-15,1-1-5 16,13 6 0 0,14 10 8-16,4 0-16 0,9 7 8 15,9 6 0 1,0 0-8-16,0 0-1 0,0 11 9 0,0 22-8 15,0 7 16 1,36-6-17-16,13-6 9 31,18-6 0-31,1-15 2 0,-10-7 9 16,9 0-10-16,-17-7 12 0,-1-23-6 0,-9 2 33 16,-22 2-20-1,-18 3-12 1,0 3-4-16,0 6-4 0,0 6 0 15,-9 8-34-15,-22 0-67 16,-5 36-49-16,5 19-154 0,13 7-324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27.5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73 933 0,'0'0'196'15,"0"0"0"-15,0 0-70 0,0 0-52 16,0 0-18-16,0 0-30 16,-67-72 1-16,49 72-13 15,9 25-5-15,-23 18-3 16,6 9-6-16,17 5 0 16,-14 3-1-16,23-2 8 15,0 2-7-15,0-9 0 16,32-8 6-16,3-9-4 15,15-17-2-15,8-11 0 16,0-6 16-16,-8 0-15 16,8-29 10-16,-13-13 33 15,13-15-12-15,1-6 14 0,-28-4-24 16,-22 8-12-16,-9 4 20 16,-18 7-29-16,-31 10 3 15,-10 13-4-15,10 16-12 16,-9 9 8-16,22 6-66 15,-13 37-120-15,17 0-170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3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72 363 0,'0'0'385'15,"0"0"-208"-15,0 0-29 16,0 0-35-16,0 0-11 15,0 0-46-15,-50-72-40 16,50 78-5-16,0 35 0 16,0 10-3-16,-9 11 34 15,9 5-41-15,0 1 26 16,0 4-23-16,0-4 6 0,0 2-7 16,0-5-3-16,0-15 0 15,0-6-4 1,0-16 16-16,9-13-12 0,-9-6 0 15,0-4 6-15,0-5-4 16,0 0 3-16,0 0-4 16,0-2 52-16,0-25-40 15,-18-12-3-15,18-10-10 16,0-6 12-16,0-10-17 16,0 5 5-1,0 8 0 1,0 13-5-16,18 15 9 0,-9 10-4 0,23 11 0 0,4 3-26 15,4 0 22 1,-13 29-12 0,4 6-2-16,-13-4 13 0,-9 0-25 0,-9 1 19 15,0 2 6-15,0-5-10 32,-27-4 8-32,-4-5 7 0,-5-6 0 15,5-2-9-15,13-4 16 31,9-5-7-31,9-3 0 0,0 0 6 0,0 0-7 0,0 3 1 16,0 0 0-16,9 0-11 16,18 3 22-16,13 2-11 15,0 1 0-15,-4-1 11 16,5 1-13-16,8 0 2 16,-22-1 0-1,13 4-10-15,-22 2 9 0,-9-3-33 0,0 3-105 16,-9 1-52-16,0-1-123 15,23-5-281-15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34.2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171 111 551 0,'0'0'224'15,"0"0"-128"1,0 0 54-16,0 0-34 16,0 0-26-16,0 0-37 0,0-25-35 15,0 25 15-15,0 0-23 0,0 0-9 16,0 0-1-16,0 0 5 15,0 11-5 1,-9 12 2-16,0-1 6 0,0 7-2 16,0-1-6-1,9 4 0 1,0-1 1 0,0-2 3-1,0-3-4 1,18-6 0-1,22-6 7-15,-13-5-6 16,13-6-1-16,-13-3 0 16,5 0 25-16,-5 0 6 15,-9-9 21 1,4-11-1-16,-13-5-25 0,0-7 23 0,-9-8-19 0,0-1-12 0,0-1 13 0,-18-1-30 31,-13 6 11-31,-5 8-10 16,4 7 8-1,5 7-15-15,-4 12 5 0,4 3-8 16,-22 0 5-16,-1 26-52 16,1 17-68-1,13-1-115 1,18 2-336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3.9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0 272 631 0,'0'0'149'16,"0"0"-47"0,0 0 29-16,0 0-55 0,0 0-28 15,0 0-9-15,-9-20-38 16,50 14 18-16,-5-2-7 15,31 2-10-15,0 0 31 16,5 3-26-16,-18 0 5 16,4 1-1-16,-17-4-2 15,-10 3 0-15,-13-4 0 16,-9 2 4-16,-9-6 50 0,0-6-20 16,0-6 3-16,-9-3-28 15,-40-5-12-15,-10 8 3 16,-17 3-9-16,18 3 0 15,-1 5 14-15,19 6-13 16,13 1-1-16,9-1 14 16,18 6-5-16,0 0-1 15,0 0-8-15,9 0-4 16,49 16-4-16,19 9 8 16,17 6 0-16,14 1-1 15,-10-5 12-15,-21 0-11 16,-1-1 0-16,-18-4 5 0,-17 1-13 15,-15-4 8-15,-17 2 0 16,-9 5-7-16,0 0-41 16,-35 11-54-16,-33-1-99 15,-13 2-263-15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2.3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63 574 0,'0'0'193'0,"0"0"-68"0,0 0 1 0,0 0-15 0,0 0-58 0,0 0-10 0,0 0-43 0,-41-63 1 15,41 63-2 1,0 0-7-16,0 0 8 16,0 16 0-16,23 5 8 0,-5-4 5 15,0 3-10 1,13-1 3-1,-13 5 6-15,22 0-8 0,10-3 4 0,17 5 5 16,18-2 2 0,1-3 37-16,12 6-37 0,-12-4 0 15,-28-6 2-15,-9 3-11 16,-17-6-3 0,-14 0-3-1,-9-3 7-15,-9 3-13 0,0 4 6 0,0 5 0 16,-27-3 18-16,-14 4-10 15,-17-2 3 1,0-2-11-16,-1-1 11 0,1-4-14 0,0-4 3 16,13-5-9-1,13 0 1-15,14-3-101 16,18-3-34-16,0 0-39 16,9 0-53-16,59-6-116 0</inkml:trace>
  <inkml:trace contextRef="#ctx0" brushRef="#br0" timeOffset="349">920 203 243 0,'0'0'387'16,"0"0"-230"-16,0 0-35 0,0 0-9 15,0 0-16-15,0 0-67 16,-36-47 10-16,36 47-24 15,0 0-12-15,27 0-4 16,32 6 0-16,17 12 0 16,-9-1 25-16,14 3-21 15,-14-4 6-15,-22 7-10 0,4-2 11 16,-17 2-10 0,-23-1-1-16,9 1 0 0,-9-3 0 15,-9 3 9-15,0 0-9 16,0 0 12-16,-18-3-6 15,-32 2 6 1,1 2-12-16,-5-1 0 0,-18-1-2 16,36-1 2-1,-4-1-8-15,22-4-112 16,18 1-129-16,0-8-131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1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199 114 475 0,'0'0'182'0,"0"0"11"0,0 0-64 0,0 0-21 15,0 0-9-15,0 0-24 16,0-59-14-16,0 53 4 15,0 3-43-15,0 3 14 16,0 0-22-16,0 0-8 16,0 0-6-16,0 0 0 15,0 0 0-15,0 0-8 16,0 0 2-16,0 5 5 0,0 22-1 16,0 4 2-1,0 0 0-15,0 4 0 0,18-1 0 16,9-2-4-16,22-1 11 15,-9 0-7-15,10-3 0 16,-5 4 9 0,-14 0-15-16,-13-1 6 0,-9 1 0 15,0-1-8 1,-9 1 13-16,0-7-5 0,-27 1 0 16,-31-6 8-1,8-5 0-15,-17-7-8 16,9-5 0-16,-1-3 1 0,14 0 3 31,-4 0-8 16,9-15-3-47,13-4-63 47,18-13-11-32,9-17-66 1,0-13-44 0,18-10-66 15,18 1-118-15,-5 11 152-1</inkml:trace>
  <inkml:trace contextRef="#ctx0" brushRef="#br0" timeOffset="106">199 114 97 0</inkml:trace>
  <inkml:trace contextRef="#ctx0" brushRef="#br0" timeOffset="109">199 114 97 0,'-59'-15'188'0,"59"2"-12"0,9 2-31 0,0 2-5 0,0-2-23 0,14-1-54 0,-5 1 16 0,18 0-41 0,4-1-21 0,9 6 3 0,19 6-17 0,-1 0-5 0,0 3 2 0,1 28-135 0,-10 10-179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8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266 96 382 0,'0'0'271'0,"0"0"-106"0,0 0-33 16,0 0-6-16,0 0-20 16,0 0-13-16,-50-59-43 15,41 59-27-15,9 0-1 16,-17 0-19-16,-1 31-3 15,-23 11 26-15,1 16-26 16,4 2 14-16,5 5-14 16,13 1 0-16,18 0-6 0,0-9 8 15,9-8-2 1,31-15 0-16,27-11 7 16,1-12-5-16,-1-11-2 15,9 0 0-15,5-20 12 16,-14-14-10-16,-8-6 3 15,-24-6 11-15,-3-13-1 0,-23-10 32 16,-9-6-30 0,0 4 0-16,-9 8 10 15,-41 14-25-15,-8 15 9 0,9 12-11 16,-1 10 4-16,15 12-10 16,3 0 6-1,14 0-18-15,0 22-23 0,18 16-96 0,0 5-104 16,0 0-163-1</inkml:trace>
  <inkml:trace contextRef="#ctx0" brushRef="#br0" timeOffset="390">1011 151 293 0,'0'0'494'0,"0"0"-365"15,0 0 37-15,0 0-34 16,0 0-66-16,0 0-11 16,-108-47-44-16,108 59-6 15,0 25-1-15,0 15 3 0,0 3-3 16,0 2-4-16,40 0 0 16,1-10-2-16,8-5 2 15,5-14 0-15,4-11 2 16,1-14 5-16,8-3-2 15,-18 0 12-15,-8-6 19 16,-14-22 20-16,-5-7-12 16,-13-13-14-16,-9-9 7 15,0-4-26-15,-31-4 17 16,-28 7-18-16,-17 13-1 16,0 10-9-16,-14 15 0 15,45 9 0-15,5 11-7 16,13 0-23-16,13 0-38 15,14 29-50-15,0 8-71 16,32-9-129-16,53-5-257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37.08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11 223 0,'0'0'134'0,"0"0"-87"16,0 0 18-16,0 0-20 15,0 0 7-15,0 0 28 16,0-9-57-16,58 9 0 0,19 0 8 15,3 0 29 1,-3 0-15-16,-19 0-20 0,0 0-24 16,-13 0 15-16,-4 0-13 15,8 0 3-15,0 0 18 16,-4 0-8-16,-4 0 21 16,-23-2-25-16,-18 2-6 15,0 0-6-15,0 0 0 16,0 0-10-16,0 0 9 15,0 0 2-15,-9 0 5 16,-18 11-3-16,-5 6 7 16,-4 0 2-16,-22 3-12 0,9 4 0 15,-19-5-1-15,10 5 8 16,0-8-7-16,8-1 4 16,14-7 1-16,23-5-5 15,13 0 0-15,0 3-4 16,22 0 2-16,23 0 4 15,14-6 6-15,-1 0-6 16,9 0 10-16,-17 0-10 16,-10 0-2-16,-13 0 0 15,-5 0 22-15,5 0-20 16,5 0 17-16,4-6 8 16,13-6-24-16,0 6 20 15,10 0-23-15,-15 1 2 0,-12 5-2 16,-14 0 2-1,-18 0-2-15,0 0 0 0,0 0-23 16,-36 3 23-16,-31 23 14 16,-41 3-8-16,9 1 2 15,-4 2-6 1,4-1-2-16,1 3 0 0,12-5 7 16,10-3-8-16,18-6 1 15,8-2 0 1,32-8-7-16,9-4 11 0,9-3-4 15,0 3 0-15,0-3-14 16,45 2 14-16,23-1 0 16,30-4 3-16,10 0 3 15,9 0-4-15,-5 0-2 16,-13 0 0 0,-32 0 10-16,-18 0-13 15,-31 0 3-15,-18 0 0 0,0 0-4 0,0 0 2 16,-18 0-6-16,-31 14 7 15,-18 8 2 1,-1-1 9-16,10-1-10 0,0 9 0 16,17 2-10-1,14 12-17-15,18 0-147 0,0 2-246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38.69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192 71 131 0,'0'0'403'0,"0"0"-255"16,0 0-50-16,0 0-5 0,0 0-10 0,0 0-53 0,-67-31 30 0,67 28-13 0,0 3-3 0,0-6-12 31,27 1-27-31,31-1-5 15,19-3 0 17,3 9 11-17,-3-2-12-15,-1-1 1 0,0 0 0 16,5 0-3 15,-5 3 7-31,-8 0-4 16,-28 0 0-16,-13 0 7 0,-18 0-11 15,-9 0 4 1,0 0-12-16,0 0 12 0,-58 14 1 0,-19 15 16 0,-39 5-13 0,-19 3 8 0,0-3-8 0,10-2-1 16,26-10 0-16,14-4 16 15,35-9-16 1,33-7-3 0,17-2 1-1,0 0 11 1,9 0-20-1,58 0 8-15,18 0 0 0,32-14 3 16,17-3-1-16,14 3-2 0,-4-1 0 16,-9 4 7-16,-28 3-7 0,-39 4 0 15,-19 2 8-15,-22-1-12 0,-14 3 4 16,-13 0 0-16,0 0 11 0,0 0-4 0,-40 0 8 0,-36 0-2 0,-41 20-6 0,-31 8-2 16,-5 7-5-16,-4-1 0 15,14 3 0-15,35-3 10 16,32-10-10-1,40-7 0-15,13-9-2 0,23-2-11 0,9 0 8 16,50 2 5-16,39-2 2 31,19-6 1-31,18 0 0 0,17 0-3 16,-4-8 9-16,-13-1-10 0,-41 3 1 16,-22 3 0-16,-36 3-5 15,-27 0 12 1,4 0-7-16,-13 0 0 0,0 0 6 15,0 0-14-15,-13 0 8 16,-46 9 0 0,-26 16-6-1,-31 7 17-15,-19 3-11 0,0-1 0 0,10-6 7 16,35-3-11-16,32-10 4 16,40-7 0-16,9-2-6 0,9 3 2 15,0 0 1-15,18 2 3 16,49-2 0-16,23-8-1 15,13-1 1-15,5 0 0 16,-19 0 1-16,-12 0 7 31,-19 0-8-31,-31-5 2 0,-5 3 9 0,-22 2-13 16,0 0 2-16,0 0 0 16,-40 0-6-16,-18 12 8 15,-19 13-2 1,1 3 0-16,18-2 3 0,17 0-7 15,32-3 4 1,9 3-1-16,0 2-12 0,0-2-9 0,59-6-102 16,-1-6-251-16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29.4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2 152 750 0,'0'0'185'0,"0"0"-13"16,0 0-6-16,0 0-71 15,0 0-21-15,0 0-38 0,-9-115-23 16,36 101 19-16,14 6-17 16,-5-1-7-16,-5 6 4 15,5 0-4-15,4 3-8 16,-22 0 0-16,14 0 10 15,-23 0-7-15,0 0-3 16,0 0 0-16,-9 0-3 16,0 21 16-16,0 13-13 15,0 8 22-15,-9 13-18 16,-9 5 21-16,9 3-25 16,-5 3 6-16,14-9-4 15,0-6 3-15,0-8-5 16,0-9 0-16,0-8 10 0,0-9-10 15,0-5 0 1,0-4 3 0,0-5-4-1,0-3 6-15,0 0-5 0,0 3 1 0,-9-3 4 16,-9 2 8-16,9 2-10 0,-13-4 2 16,13 0 1-16,9 0-2 15,0 0-4-15,0 0 0 16,0 0-6-16,40 0 4 15,19 0-9-15,17 0 11 16,23-17-5-16,-23 2-19 16,-27 9-52-16,-31 0-50 15,-18 4-184-15,0-1-424 0</inkml:trace>
  <inkml:trace contextRef="#ctx0" brushRef="#br1" timeOffset="12813">438 812 837 0,'0'0'187'0,"0"0"-98"0,0 0 31 47,0 0-34-32,0 0-52 17,0 0-16-32,-9-11-18 0,9 56 0 0,9 16-4 0,27 5 15 0,13 2-11 0,9 1 0 0,10-4 6 15,8-4-3-15,-9-13-3 16,5-11 0 15,-5-5-2-31,-22-13 14 0,13-7-12 0,-17-4 0 0,-14-8 6 16,-5 0 0-1,5 0-3 17,-4-5-3-17,-6-20 18-15,-8-3-13 0,-9 3 17 0,0-3 9 0,0 3-27 16,-9-1 28-1,-22 5-28 1,4 4-3 0,-4 6 0-1,4 5 6 17,18 4-7-32,0-2 0 0,9 4 0 0,0 0-10 0,0 0 10 0,0 0-13 0,18 6 10 0,31 23-6 15,18 4 9 1,19 0 0-16,3-2 5 15,-3-5-4-15,-19-4-1 16,-9-1 0-16,-17-4-6 0,-23 2 10 0,0-4-4 0,-18 2 0 0,0 0-5 16,-18-3-3-16,-41 1 8 0,-8-1-29 15,-9 1-25 48,8-4-77-63,19 2-65 0,18-6-134 31,31 1-231-15</inkml:trace>
  <inkml:trace contextRef="#ctx0" brushRef="#br1" timeOffset="13235">2013 1053 700 0,'0'0'229'0,"0"0"-87"0,0 0 9 0,0 0-23 0,0 0-64 0,-9-112 12 0,9 112-61 0,0 0 6 0,0 9-21 0,0 31 9 0,0 14-6 0,0 14 0 0,0 1 0 16,0-4 16-16,0-2-17 16,0-8-1-16,0-7 2 15,0-7 8-15,0-13-11 16,0-8 0-16,9-12 2 16,-9-4-4-16,0-4 7 15,0 0-5-15,0 0 13 16,0 0-8-16,0-18 20 0,-9-16-25 15,-23-9 2-15,23-3-8 16,0-2 6-16,9-4 0 16,0 7-1-16,0 5-11 15,0 11 10-15,41 12-10 16,-6 14-18-16,6 3 25 16,-1 0-17-16,-4 17 7 15,-13 17 14-15,-14 4-21 16,-9 5 18-16,0 0-5 15,0-3-7-15,-32-3 9 16,5-9 7-16,5-5 0 16,4-9-4-16,18-5 11 0,0-6-7 15,0 3 0-15,0 0 0 16,0-1-7-16,40 0 7 16,-4-1 0-16,13-4-1 15,1 0 1-15,-1 0-8 16,18-4-45-16,-8-6-83 15,-10-5-53-15,-4 4-129 16,-5-4-364-16</inkml:trace>
  <inkml:trace contextRef="#ctx0" brushRef="#br1" timeOffset="13996">2650 874 551 0,'0'0'175'0,"0"0"-46"0,-27-147 17 16,-14 109 5-16,23 13-49 16,0 10-2-16,-4 10-27 15,22 5-38-15,0 0 11 16,0 0-46-16,0 11 0 16,0 35-5-16,0 14 10 15,9 11-4-15,4 0 0 16,5-8 9-16,-9 4-6 15,0-13-4-15,14-6 0 16,-14-10-6-16,-9-16 11 16,9-10-5-16,-9-12 0 15,0 0 7-15,0 0-8 0,0-9 1 16,0-23 0-16,-9-8-8 16,-32-2-3-16,1 5-6 15,4 5 9-15,5 7-10 16,4 10 16-16,9 6-4 15,4 7-6-15,14 2 4 16,0 0-5-16,0 0-8 16,0 6-3-16,0 10 17 15,41 2 1-15,-10-7 6 16,23-5 0-16,-5-6-2 16,10 0 7-16,-1 0-5 15,-18-17 7-15,-13-3-2 16,-4-3 15-16,-14-3 3 0,-9-6-9 15,0 1 30-15,-9-3-40 16,-32-1 14-16,1 9 4 16,13 10-16-16,5 10 12 15,13 6-18-15,9 0 4 16,0 4-11-16,-18 32-8 16,9 15 15-16,0 6 2 15,0 1 7-15,9-7-9 16,0-8 0-16,18-8 2 15,9-13-12-15,13-10 10 16,0-6 0-16,-4-6 4 16,14 0 3-16,-10 0 3 0,-4-24-10 15,4-1 7-15,-13-1-8 16,5-2 1-16,-5 10 0 16,-18 8 2-16,4 6 6 15,-13 4-9-15,9 0 1 16,9 0-13-16,13 9 6 15,-4 14 7-15,0-1-8 16,5-1-11-16,-5-4-90 16,4 2-45-16,-4-4-141 15,4-6-377-15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44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0 101 870 0,'0'0'134'0,"0"0"11"0,0 0-33 16,0 0-2-16,0 0-42 15,0 0-39-15,0-100 2 16,0 100-31-16,0 14-12 15,0 29 7-15,9 20 6 16,9 11-1-16,0 0 0 16,-5 4 8-16,5-4-5 15,-9-8-3-15,-9-15 0 16,9-13-6-16,-9-20 12 16,0-5-6-16,0-11 0 15,0 2 8-15,0-4 1 16,0 0-4-16,0 0-5 0,9 0 18 15,-9-12-15 1,23-8-3-16,-14 0 0 0,18 3 6 16,-5 5-10-16,-4 6 4 15,9 3-5-15,4 3-4 16,-13 0-1-16,14 21 7 16,-14 14 2-16,-9 4-11 15,-9 1 6-15,0 0 1 16,0-9-8-16,-9-5 9 15,-9-12-20-15,-5-5 10 16,-4-6 3-16,9-3 7 16,-22 0 4-16,9 0 0 0,4-14 2 15,0-6 1-15,4 0-1 16,14 3-2-16,0 2 1 16,9 10 10-16,0 2-12 15,0 3 1-15,0 0-6 16,0 0-1-16,0 0-8 15,27 8 15-15,14 7-2 16,8-6 10-16,-13-4-8 16,22-5 0-16,1 0 4 15,21 0-6-15,-12 0 2 16,8-14 0-16,-27-9 16 16,-4 0-14-16,-22-3 23 15,-5-5 0-15,-9 0-12 0,-9-1 22 16,0 4-23-1,0 2 3-15,0 5 14 0,-9 10-28 16,0 5 16-16,0 6-17 16,9 0 7-16,0 0-16 15,0 6 2-15,0 26 7 16,0 10-9-16,0 5 16 16,0-2-7-16,0-7 0 15,9-7 1-15,17-5-9 16,15-10 8-16,8-7 0 15,1-9 2-15,3 0 7 16,6-9-9-16,8-25 0 0,-18-5 10 16,1-10-4-1,-10-9-6-15,-22-5 0 0,-9-8 28 16,-9-6-27-16,0 0 15 16,0 11-5-16,-27 14-5 15,-4 24 12-15,22 11-11 16,0 14-6-16,0 3-1 15,0 0-10-15,-5 28 2 16,5 23 7-16,0 19 1 16,9 7-3-16,0-3 3 15,0-6-2-15,32-11-3 16,4-10-32-16,13-16 3 16,0-13 7-16,1-13-47 15,-5-5 3-15,-5 0-29 16,-13-5-67-16,-14-23-8 0,-13 3-38 15,0-3 14-15,-31-3-4 16,-18 0 64-16,4-1 139 16,-5 3 42-16,10 3 100 15,13 4 26-15,-4 4-18 16,22 7-23-16,0 5-37 16,9 1-11-16,0 5 3 15,0 0-54-15,0 0-28 16,27 0 0-16,31 0 3 15,9 0-3-15,14-3 4 16,-14-6 2-16,-8 0-12 16,-32 7-44-16,-18 2-105 0,-9 0-78 15,0-3-254-15</inkml:trace>
  <inkml:trace contextRef="#ctx0" brushRef="#br0" timeOffset="359">628 112 385 0,'0'0'168'16,"0"0"-33"-16,0 0-6 16,0 0-16-16,0 0-4 15,0 0-15-15,0-20-13 0,-22 20-32 16,13 0-25-1,-9 0 4-15,9 6-27 0,0 14 6 16,9 0 3-16,0 0-5 16,0 0 11-16,9-3-14 15,27-2 15-15,4-7 35 16,10-5-14-16,-15-3 9 16,-3 0 16-16,-14-23-13 15,-9-12 12-15,-9-4-38 16,-18-5-16-16,-40 8-8 15,-19 7-7-15,-8 21-36 16,-5 8-87-16,14 14-219 0,18 26-797 16</inkml:trace>
  <inkml:trace contextRef="#ctx0" brushRef="#br0" timeOffset="1599">1951 235 269 0,'0'0'127'0,"0"0"12"16,0 0-3-16,0 0-36 15,0 0-11-15,0 0-43 16,-166 58 1-16,166-56-20 16,0 1-4-16,0 3 7 15,49-3-29-15,19 3 61 16,12-4 6-16,14-2-25 16,23 0 6-16,-9 0-34 15,-14 0-8-15,-13-2 13 16,-36-7-16-16,-14 3 9 0,-22 3 9 15,-9-3-6-15,0-2 41 16,0-4-28-16,0-6-24 16,-9 0-3-16,-31-3 1 15,4 4-3-15,-5 2 0 16,-8 2 6-16,22 1-7 16,-4 4 1-16,13-1 0 15,18 3-4-15,0 3 11 16,0 1-7-16,0 2 0 15,0-3 0-15,0 3-9 16,18-3 7-16,13 3 2 16,-4 0-6-16,13 0 8 0,-4 0-2 15,5 8 0 1,-14 12 2-16,13 6-10 0,-9 5 8 16,-13 1 0-16,9-3-5 15,-27 2 8-15,0 1-3 16,0-1 0-16,0 6-20 15,-45 0-24-15,-13 1-118 16,0-1-101-16,17-6-33 16</inkml:trace>
  <inkml:trace contextRef="#ctx0" brushRef="#br0" timeOffset="1927">3091 175 634 0,'0'0'203'0,"0"0"-55"0,0 0 39 15,0 0-71-15,0 0-25 16,0 0-33-16,32-54-35 16,-32 54-11-16,0 6-12 15,0 34 0-15,0 11 5 16,0 12-4-16,0 6 18 15,-9 2-11-15,0 0-5 16,9 1 3-16,0-12-6 0,0-8 0 16,18-15-1-1,31-11 13-15,1-7-9 0,17-10-3 16,9-7 2-16,-9-2-12 16,10 0-3-16,-19-20-77 15,-9-5-123-15,-22-6-336 16</inkml:trace>
  <inkml:trace contextRef="#ctx0" brushRef="#br0" timeOffset="2361">4101 162 485 0,'0'0'387'0,"0"0"-243"0,0 0 3 15,0 0 18 1,0 0-80-16,0 0-45 0,-22-135 5 16,-23 131-45-16,-5 4 10 15,1 0-10-15,0 12 9 16,13 14-12-16,4 8 3 16,14 5 0-16,0 7-4 15,18 0 6-15,0 3-2 16,0-3 0-16,18-3 5 15,32 1-10-15,8-5 5 16,-4-2 0-16,18 0-2 16,-14-6 6-16,-13-4-4 0,4-5 0 15,-17-5 4 1,-23-3-4-16,0-6 0 0,-9-1 0 16,0-2-7-16,0 5 6 15,-18-2 1-15,-54 0 11 16,5-2-4-16,-10-3-3 15,1 0-4-15,18-3-46 16,17 3-32-16,23-1-116 16,18-2-104-16,18 0-185 15</inkml:trace>
  <inkml:trace contextRef="#ctx0" brushRef="#br0" timeOffset="3022">4536 318 756 0,'0'0'179'0,"0"0"26"16,0 0-34-16,0 0-105 15,0 0-22-15,0 0-25 16,-9 74 1-16,9-25 11 16,0 6-23-16,0-1 14 15,0-3 1-15,0-2-23 16,9-9 20-16,0-9-20 15,9-13 4-15,-18-8 1 16,0-6 0-16,0-4-5 16,0 0 32-16,9-12-1 15,-9-25 20-15,0-17-51 0,0-12 7 16,0-8-2-16,0-12-4 16,0 0-1-16,0-1 0 15,0 14 10-15,0 13-12 16,23 17 2-16,-5 12-4 15,-1 14-6-15,15 11-3 16,4 6-15-16,4 0 15 16,1 23-19-16,-15 11 24 15,-8 12-1-15,-18 5-3 16,0 9 6-16,-18 6 0 16,-31 3 6-16,-9-4-6 15,-1-4-3-15,33-19 8 16,8-16-3-16,4-11-9 0,14-13 4 15,0-2 4-15,0 0 5 16,14 0 13-16,12 0-6 16,24-14-7-16,-1 2 0 15,-4 12 6-15,4 0-14 16,1 0 8-16,-1 21 0 16,0 12-8-16,-4 8 12 15,-4-1-4-15,-14 3 0 16,-5-3 3-16,-22-6-11 15,0-5 8-15,-22-10 0 16,-55-6 9-16,-48-8-6 16,-19-5 7-16,-13 0-10 0,5 0 5 15,4-14-19 1,22-4-43-16,14-5-188 0,13-8-535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59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18 143 884 0,'0'0'159'0,"0"0"-19"16,0 0-16-16,0 0-23 16,0 0-49-16,0 0-11 15,0 0-36-15,0-79 4 16,0 141-9-16,0 23 11 15,0 13-6-15,0 5 18 16,0 5-19-16,0 1-1 16,18-9 2-16,32-14 5 0,8-18-10 15,0-16 0 1,10-18 4-16,-1-14-9 0,9-11 5 16,10-9 0-16,3 0-13 15,5-18-116-15,-26-16-82 16,4-9-111-16,-37-8-282 15</inkml:trace>
  <inkml:trace contextRef="#ctx0" brushRef="#br0" timeOffset="376">1140 452 500 0,'0'0'146'0,"0"0"5"0,0 0-18 15,0 0-28 1,0 0-7-16,-90-160-14 0,72 142 0 15,9 6-24-15,0 7-15 16,1 0 4-16,-6 5-39 16,5 0 10-16,-18 0-20 15,18 25 7-15,-13 21-15 16,22 5 8-16,0 3 0 16,9-2-7-16,40-3 9 15,9-4-2-15,1-2 0 16,-1-3 8-16,0-3-9 15,1 1 1-15,-1-4 0 16,-31-3-7-16,4-8 13 0,-22 1-6 16,-9-9 0-1,0-2 4-15,-9-2-9 0,-40-2 5 16,-9-6 0-16,-10-3 4 16,-8 0-4-16,27 0-27 15,8 0-72-15,32 0-97 16,9-6-53-16,41-25-182 15</inkml:trace>
  <inkml:trace contextRef="#ctx0" brushRef="#br0" timeOffset="1028">1611 498 541 0,'0'0'221'0,"0"0"-74"15,0 0 14-15,0 0-11 0,0 0-24 16,0 0-57-16,32-61-43 15,-32 73 10-15,-9 28-31 16,-14 13 32-16,14 5-11 16,0-1-25-16,9-2 21 15,0-10-22-15,0-5 1 16,0-14 2-16,0-11 1 16,0-7-4-16,0-8 0 15,0 0 8-15,0-8 3 16,9-35-3-16,9-20-1 15,-4-14-7-15,-14-4 2 16,0-4-2-16,0 2 0 16,0 0 8-16,-14 6-8 0,14 5 0 15,0 7 0 1,0 12-6-16,0 17 6 0,0 16 0 16,14 20-3-16,13 0-16 15,22 34 18-15,-9 29-7 16,5 11-7-16,-13 7 7 15,-5-8 1-15,-5-4 4 16,-22-14 0-16,0-6-14 16,0-13 15-16,0-7-6 15,0-12 2-15,-31-5-2 16,22-7 5-16,-9-5 3 16,18 0-1-16,-14 0 10 0,14 0-7 15,0 0-2 1,0 0 6-16,0 0-13 0,41 0 4 15,-1 3 3-15,5 3-10 16,4 5 19-16,-17 7-9 16,-6 2 0-16,-8 11 0 15,-4 3-8-15,4 7 8 16,-18-5 0-16,0-4 0 16,-9-3 6-16,-40-12-6 15,-19-5 6-15,-17-7 0 16,-14-5 0-16,14 0-6 15,4 0-38-15,5 0-106 16,18 0-197-16,8 0-391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4:58.5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923 156 575 0,'0'0'173'0,"0"0"-23"16,0 0-2-16,0 0-12 16,0 0-35-16,0 0-35 15,0 0 1-15,0 0-24 16,-95-109-7-16,86 109-6 16,0 0-28-16,-22 31 5 15,-27 23-7-15,-1 13 0 16,10 10-2-16,13 0 2 15,27 2 0-15,9-2-4 16,9-2 11-16,49-14-7 16,19-16 0-16,-1-19-27 15,0-18 24-15,23-8-14 16,0-6 17-16,-5-33 8 16,5-13-2-1,-23-13-1-15,-27-7-5 0,-13-8 10 16,-13-5-4-1,-23 1-6-15,-14 7 2 0,-40 11 7 0,-4 21-1 16,0 19 3 0,8 17 3-16,10 9-12 0,4 12 3 15,5 33-5-15,13 21 0 16,0 11-8-16,18 4 12 16,0 4-4-1,0 1 0-15,27-6 5 0,13-9-9 0,-13-13 4 16,13-13 0-16,-13-13-8 31,-4-15 5-31,-5-9-2 16,-9-8-3-16,17 0 8 0,6-11 3 0,-5-21-3 15,13-8 0 1,-22 6 2 0,14 5 2-16,-6 10-4 0,-17 13 0 15,14 6-8-15,4 0 6 0,4 0-8 16,5 20 10-16,4 3-11 15,-13 5 3-15,14 1 2 16,-14-9 4 0,4-3-10-16,9-8 5 0,-22-9 5 15,18 0 2-15,-4 0-2 32,8-9 9-32,-13-20-7 0,13-8 1 0,-22-9 6 0,0-5-1 15,-18-3-6-15,0-1 3 31,0 10 3 16,-27 11-1-47,9 13 0 32,-4 16 1-17,4 5 0 1,9 0-12-1,-22 42 5 1,13 13 1 15,0 8-6-31,18-4 6 32,0-3 0-1,0-11-2-16,9-8 2 1,40-14-7 0,9-12 3 15,-4-11 4 0,18 0-5-15,4-8 6-1,10-23-1 1,-10-10 3 15,-18-1 3-15,1 1-4 0,-28 5-2-16,-13 4 5 0,0 9-4 0,-5 11 1 0,-13 7-2 0,9 5 0 0,9 0-16 0,0 11 13 15,14 15 2-15,-15 5 2 0,1-5-13 0,-4-12 12 0,4-2-5 0,-18-6 3 0,0-6 2 0,0 0 0 0,0 0 5 0,0 0-3 0,-32-20 2 0,14 6-4 16,1 2 0-16,-6 0 1 0,-4 12 8 15,0 0-9-15,-4 0 0 0,-10 5-2 0,15 21-8 16,17 4 10-16,9 4 0 0,0 1-5 0,9-10 1 0,40-2 1 16,9-15 3-16,10-5 0 0,8-3-2 15,0 0 2-15,-9-17 0 0,-8-17 0 0,-1-7 10 0,-27-10-9 0,-4-6 4 0,-18-11-1 16,-9-10 18 0,0-6-13-16,0-9-1 0,-18 13 23 0,0 23-30 0,-4 23 17 0,13 25 10 0,9 9-25 0,-18 9-3 0,0 48-2 0,-22 26 2 0,-1 20-10 0,5 8 19 0,28-9-9 0,8-4 0 0,0-17 4 15,0-16-9-15,8-19 5 0,10-12 0 16,0-14-5-1,5-10-5-15,-14-10 6 0,9 0-4 16,0 0 8-16,4-24-1 16,5-5 1-1,4-11 0-15,-4 0-4 0,5 0 4 16,-5-3-3-16,4 12 2 16,-13 4-20-16,-9 20 20 0,0 7-16 15,0 0-16-15,-9 0 16 16,13 14-10-16,-13 14 24 31,0 3-3-31,0 7-6 16,0-4 5-16,0-2 7 0,0-4 0 0,0-8-5 15,0-3 5-15,18-2 0 16,9-1 0 0,-4-3 2-16,13 1-6 0,-5-10 4 15,5 1 0-15,-5-3-8 16,19 0-1-16,8 0-125 0,-4-11-219 15,18-9-265 1</inkml:trace>
  <inkml:trace contextRef="#ctx0" brushRef="#br0" timeOffset="989">4027 312 795 0,'0'0'158'0,"0"0"31"16,0 0-44-16,-27-160-38 16,19 152-10-1,-1 8-48 1,9 0-19-16,0 0-30 0,0 37 7 0,9 17-7 0,17 23 2 16,-3 18 0-16,-5 19 15 15,0 18-12-15,-9 8-3 16,13 2 4-1,-13-6 5-15,0-11-12 0,18-8 1 16,-5-25-1-16,5-29-7 16,5-26-3-1,-5-31 10-15,4-6-3 16,5-23 8-16,13-29 7 16,1-11-11-16,-14-15 4 0,-23 2-2 15,-13-13-2-15,0 1 0 16,-49-4 0-16,-19-2 1 0,-21 5-4 15,3 12-8 1,-12 17-19 0,12 19 28-16,28 15-16 0,18 19 3 0,22 7 13 15,18 2-44-15,0 29 30 16,0 4 7 0,31-4-4-16,23-5 6 0,18-11 1 15,4-9 6 1,18-6 5-16,5 0 1 0,-5-21-6 15,5-5 0-15,-41 1 5 16,-17 5 5-16,-23 3-9 16,-18-4 16-16,0 2 25 31,0-1-42-31,0 0 19 0,-18 6-8 0,4 5-6 0,-4 6 2 16,9 3-7-1,-9 0-4 1,-4 22-3-16,4 22 4 0,0 10 3 0,-4 6 0 15,22 0 3 1,0-2-8-16,0-10 5 0,22-8 0 16,14-14-8-16,4-9 7 15,1-12 1 1,-5-5 0 0,4 0 5-16,-4-31 4 0,-5-17-9 0,-13-9 0 0,-9-6 2 15,-9-6 5 1,0 3-7-1,-27 9 0 1,-13 11 7-16,-5 14-9 0,5 16 2 0,8 12 0 0,-4 4-6 31,5 12-2-31,-14 31 8 0,14 8-1 0,13 12-3 16,18-5 1 0,0-4 3-1,18-11 0-15,22-14-9 16,5-19 7-1,13-10 2-15,23 0 3 0,-5-8 4 0,10-23-2 0,-6-1-5 16,-12-2 0-16,-10 3 0 16,-22 7 4-1,-5 8-4-15,-22 10 0 0,9 6 4 0,14 0-14 16,-6 11 7-16,6 18 3 31,4 8-7-31,-5 0 8 16,-4 3-5-16,-18 0-45 0,22 0-123 0,-4-6-154 15,23-5-262 1</inkml:trace>
  <inkml:trace contextRef="#ctx0" brushRef="#br0" timeOffset="3069">3834 1545 763 0,'0'0'364'0,"0"0"-204"16,0 0-33-16,0 0-21 16,0 0-32-16,0 0-47 15,0-54 7-15,0 88-29 16,0 20 1-16,0 15 43 15,9 2-43-15,14 1 14 16,-5-4-4-16,0 3-15 16,-5-7 19-16,-4-7-20 0,-9-17 0 15,0-13 3-15,9-17 1 16,-9-10-4-16,0 0 4 16,0 0 1-16,0-2 13 15,0-27-13-15,0-12-1 16,-31 5-2-16,-5 7 1 15,4 6-3-15,15 13 1 16,8 3 6-16,0 7-5 16,-5 0-2-16,14 0-2 15,0 0-7-15,0 0 0 16,0 11-2-16,0 21 9 16,32 8 3-16,17-6-4 0,9-9 3 15,10-13 0 1,8-12 2-16,9 0 0 0,5-17-2 15,-5-20 5-15,-18 0 2 16,-26-1-9-16,-32 7 2 16,-9 5-55-16,-27 6-45 15,-63 15-51-15,-27 5-138 16,-26 14-665-16</inkml:trace>
  <inkml:trace contextRef="#ctx0" brushRef="#br0" timeOffset="3939">2170 3780 678 0,'0'0'178'15,"0"0"-53"-15,0 0 41 16,-211 20-52-16,144-20-39 15,-10 0-35-15,10 0-30 16,-14-2 33-16,14-22-25 16,0-4-10-16,-1-3 22 15,28-7-29-15,4-1 14 16,5-13-15-16,22-11 9 16,9-8-19-16,0-4 8 0,22 18-4 15,14 20 1 1,13 15-14-16,-8 16 13 15,4 6 6-15,4 0-4 32,0 22-1-32,-8 21 5 0,-14 3 0 0,-18 11-11 0,-9 12 11 15,-27 14 0-15,-54 0-2 32,-4 2 11-32,17-13-10 0,10-21 1 0,18-22 0 15,40-18-10-15,0-11 9 16,13 0-1-16,81-20-7 15,50-31 9 1,53-18 16-16,14-8-13 0,-9 12 2 16,-27 16-5-16,-49 12 0 15,-50 22-12 1,-27 12-54 0,-31 3-162-16,-4 0-108 0,-5 0-472 0</inkml:trace>
  <inkml:trace contextRef="#ctx0" brushRef="#br0" timeOffset="4238">3274 3020 693 0,'0'0'263'15,"0"0"-79"-15,0 0-42 16,0 0-31-16,0 0-81 0,0 0-1 15,0 69-5-15,-9 5 27 16,0 6-7-16,9 0-41 16,0 3 2-16,0 3 10 15,0-12-10-15,18-2 0 16,4-13-5-16,-4-4-28 16,0-9-47-16,-9-12-145 15,-9-10-252-15</inkml:trace>
  <inkml:trace contextRef="#ctx0" brushRef="#br0" timeOffset="4702">3817 2817 725 0,'0'0'114'15,"-158"-177"-10"-15,46 86-33 16,-54 2-7-16,-18 8-3 16,-40 10-27-16,-14 22 15 0,-44 21 12 15,-19 28-49-15,-18 3 12 16,-8 63-10-16,8 31-8 15,19 35-5-15,48 39-1 16,19 26 0-16,40 26-8 16,59 15 8-1,84-10-1-15,59-11-2 0,166-19-6 16,76-24 4-16,77-25-2 16,49-18 7-16,40-24-1 15,18-36 1-15,1-40 0 16,-28-31 0-1,-54-40 3-15,-35-46 14 0,-68-25-10 16,-27-21 17-16,-49-20 32 16,-31-18-16-1,-27-19-2-15,-59-18 13 0,-58 0-39 16,-40 0 8 0,-122 25-20-16,-112 38-20 0,-138 47-71 15,-140 39-297-15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1:37.0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50 23 312 0,'0'0'118'0,"0"0"-43"0,0 0 3 16,0 0 25-16,0 0-9 0,0 0-38 15,0 0 7-15,-41 0-42 16,41 0-16-16,14-3 11 15,13 1-11-15,13-1-3 16,9 1-2-16,-4-2 6 16,23 4-9-16,21-4 3 15,-12 2 0-15,8-1 12 16,-13 3-5-16,-27 0 4 16,-23 0-11-16,-13 0 6 15,-9 0-7-15,0 0 1 16,0 0 0-16,0 0 11 0,0 0-5 15,0 0-5 1,-40 0 2-16,-10 18-2 0,-17 1 11 16,0-1-12-16,-10 2 0 15,10 0 2-15,9-6 1 16,8-3-3-16,14-5 0 16,14-3 9-16,13 0-15 15,9-3 6-15,0 0 0 16,0 0-9-16,0 0 9 15,0 2-3-15,31 2 3 16,37-4 0-16,26 2 6 16,5-2-6-16,-14 4 0 15,-9-2 0-15,-9 1 2 16,-26 0-2-16,-10 0 0 0,-13-3 8 16,-18 0-7-16,0 3-1 15,0-3 0-15,0 4 9 16,0-4-5-16,0 1 12 15,0 5 3-15,-58 5-15 16,-9 4 11-16,-10 2-15 16,-21 4 0-16,-1-3-3 15,23 3 11-15,-10 2-8 16,19-3 0-16,18-3 6 16,17-8-13-16,23-7 7 15,9 2 0-15,0-4-9 16,0 0 5-16,41 0 4 15,26 0 3-15,18 0 4 16,23 0 1-16,9-4-8 0,-10-4 0 16,-12 0-7-16,-15 8 17 15,-35-4-10 1,-13 4 0-16,-14 0 6 0,-1 0-11 16,-17 0 5-1,0 0 0 1,0 0-6-16,0 0 6 0,0 0 0 0,-35 0-7 15,-42 9 7 1,-12 7 6-16,-6 5-6 0,-12-4 0 16,8 3-2-16,14-6 4 15,-1 4-2-15,37-7 0 16,9-5 10-16,31-3-17 16,9-3 7-16,0 0 0 0,0 0-8 15,58 0 9-15,18 0-1 16,41 0 5-16,9-14 7 15,-1-4-13-15,-17 2 1 16,-23 7 0 0,-35 0-2-16,-10 6 7 0,-31 3-5 15,0 0 0-15,-9 0 6 16,0 0-7-16,0 0 1 16,0 0 0-16,0 0-7 15,-18 0-12-15,-13 0-10 16,-10 21-159-16,-13-1-345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18.0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166 129 761 0,'0'0'188'0,"0"0"-25"16,0 0-21-16,0 0-58 16,0 0-21-16,0 0-29 15,-18-14-18-15,18 14 9 16,0 0-21-16,0 0 4 15,0 0-3-15,0 0 3 16,0 0 0-16,0 0-8 16,0 0 0-16,0 0-5 0,0 0 5 15,0 8 0-15,0 10-2 16,18 4 4-16,0 1-5 16,4 3 3-16,5 3 0 15,4-3-2-15,-13 2 2 16,-9 1 0-16,0-4 0 31,0 1 6-15,-9 0-6 109,0-4 0-125,0-1 1 0,0-1-1 0,-27 0 0 0,-4-4 0 15,-5-1 3 17,-4-4 4-1,13-5-9-16,-14-6 2-15,14 0-24 0,-4 0-24 0,4 0-79 0,18-14-117 16,-4-10-162 0</inkml:trace>
  <inkml:trace contextRef="#ctx0" brushRef="#br0" timeOffset="131">107 69 660 0,'0'0'194'0,"0"0"-19"0,0 0-4 31,0 0-104 0,0-46-39-31,32 38-19 0,26 3-9 0,-13-3 10 0,13 8-10 0,9 0-7 0,14 0 4 0,-4 0-125 0,8 15-132 0,-9 6-178 0</inkml:trace>
  <inkml:trace contextRef="#ctx0" brushRef="#br0" timeOffset="513">928 335 100 0,'0'0'649'0,"0"0"-463"0,0 0-22 0,0 0-20 0,0 0-76 0,0 0-40 0,-45-23-15 0,63 20-13 0,23 0 10 16,4 0-10-16,22-2 2 16,5-1 3-1,-5 3 0-15,0 3-3 0,-22-3 1 16,-4 3 3-16,-10 0 3 16,-13-3-2-16,-9 3-3 15,-9-2 23 1,0-2-18-16,0 1 28 0,0-8 9 15,-9 0-25-15,-22-6-4 32,-5-4-17-32,-14 7 0 15,1 3-2-15,13 2 4 0,14 4-2 0,4 2 0 0,18 0 5 16,0 3-3-16,0 0-2 16,0-3 0-16,0 3-1 15,0 0 1-15,0 0-2 16,18 0-2-16,13 0 3 15,18 0 1-15,-4 0 2 16,14 6 1-16,-10 8 4 16,-9 3-6-16,-4 6-1 15,-4-1 4-15,-14-1 3 16,-9-1-7 0,-9-3 0-16,0 1-3 0,-18 3-2 15,-41 7 5 1,-8-3-40-16,-9 6-113 0,8 4-241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0.6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12 308 0,'0'0'395'15,"0"0"-183"-15,0 0-45 16,0 0-30-16,0 0-21 16,0 0-78-16,0-18-7 15,0 18-16-15,0 21-3 16,0 11-3-16,0 10 5 15,0 4-10-15,0 3 18 16,0 5-19-16,0 3-3 16,0 4 0-16,0-2 14 0,-9-7-28 15,9-7 13 1,0-10-94-16,0-12-155 16,18-12-160-1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1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144 139 286 0,'0'0'288'0,"0"0"-123"0,0 0 1 0,0 0-43 16,0 0-31-16,0 0 9 15,-50-68-59-15,50 68 2 0,0 0-44 16,0 14-3-16,0 18-2 15,0 2 5-15,0 7 0 16,0-8-4-16,14-2 9 16,22-5-5-16,-5-11 0 15,5-6 10-15,4-9-4 16,-13 0-6-16,5-6 16 16,-5-22 56-16,-5-6-34 15,-13-4 17-15,-9-5-10 16,0 3-42-16,0 0 34 15,-31 8-37-15,-14 7 1 16,-14 11-4-16,1 8 4 16,0 6-1-16,8 0 0 15,10 8-34-15,22 24-20 0,9 5-106 16,9-1-117-16,18-3-129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1.2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32-519 154 0,'0'0'450'0,"0"0"-259"32,0 0-20-32,0 0 1 0,0 0-47 0,0 0-34 15,0-62-25-15,-8 62-54 16,8 0 8-1,-9 5-20-15,9 19 0 0,-9 9 29 16,9 5-28 0,0 3 17-16,0 4-8 15,0 2-1-15,0-4-4 0,0-5-5 16,9-9-12 0,8-8 9-16,6-7-110 0,-5-4-93 0,-18-1-96 15,0-9-227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1.7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561 1 430 0,'0'0'346'16,"0"0"-177"-16,0 0-24 15,0 0 19-15,0 0-101 16,0 0-43-16,-116-13 12 16,66 41-27-16,-8 6 0 15,0 12-5-15,-10 3 13 16,1 8-26-16,9 0-10 15,8 3-228 1,14 0-322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2.3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0 629 0,'0'0'187'0,"0"0"-47"0,0 0 36 16,0 0-75-1,0 0-69 1,0 0-29 0,-31 48 6-1,31 9 23-15,0 6-11 16,0 6-7-16,0 2 26 15,0 4-37-15,0-10 5 0,0-8-4 16,0-14 7 0,0-12-9-1,9-13-2-15,-9-12 0 32,0-4 1-32,0-2 6 0,0 0 3 0,0 0 59 0,0-19-21 0,0-19-15 0,-9-5-33 0,9-8 6 0,0-6-8 0,0 3 2 0,0 7 0 0,9 11-1 0,22 13 0 0,5 9-5 15,14 10 4 1,-1 4-20-16,0 0 18 0,1 12-16 15,-14 11 3-15,-5 3 16 16,-31 5-24-16,0 1 22 16,-9 8-7-16,-49-1 10 15,-10-1-7-15,-3-7 7 16,12-8 0-16,23-8 0 16,5-4 11-16,22-5-11 15,9-4 0-15,0-2 2 16,0 3-13-16,0 3 11 0,23 3 0 15,3-1-8-15,24 4 16 16,-1-4-8-16,18-2 0 16,10-1-10-16,17-5-60 15,5 0-188-15,-14 0-191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2.9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0 189 699 0,'0'0'114'16,"0"0"-22"-16,0 0 11 15,0 0-85-15,0 0-14 16,0 0 3-16,23-9-6 16,4 9 40-16,13 0 12 15,5 0 2-15,-5 0 18 16,9 0-52-16,-13 0 12 16,-4 0 4-16,-14 0-27 15,4 0 30-15,-22 0-12 16,9-6 1-16,-9-3 22 0,0 1-24 15,0-6 4-15,0-3-2 16,0-3-28-16,-9 2 22 16,-22-2-23-16,4 6 0 15,-5-1-2-15,6 5 7 16,3-2-5-16,-4 3 2 16,18 5 11-16,0 0-1 15,9 4-12-15,0 0 2 16,0 0 2-16,0 0-4 15,0 0-2-15,27 5-1 16,22 12 4-16,1 6-3 16,8-3 2-16,-13 3 0 15,4-3-3-15,-8-2 3 0,-5-1 0 16,-14 0 0-16,-13-5 7 16,-9-1-11-16,0 5 4 15,-9-1-29-15,-40 5 7 16,-10 6-93-16,1 0-100 15,18-1-132-15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4.2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65 542 0,'0'0'251'0,"0"0"-67"32,0 0-23-32,0 0-39 0,0 0-26 0,0 0-42 15,-49-57-22-15,49 54-18 16,31 3-9-16,14 0-5 15,5 0 0-15,8 0 12 16,-9 5-14-16,-13 13 2 16,-4 7 0-16,-15 4-9 15,-8 12 13-15,-9 6-4 16,0 11 0-16,-44-2 10 16,-28-1-4-16,18-15-6 15,5-11 3-15,8-9 13 16,23-7-10-16,18-9 6 15,0-1 15-15,0 3-25 0,0-4 12 16,50 4-14-16,35-6 0 16,40 0 10-1,19 0-10-15,-5-14-9 16,-45 14-121-16,-62 0-419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6.1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117 134 805 0,'0'0'216'15,"0"0"-12"-15,0 0-62 16,0 0-22-16,0 0-63 0,0 0-13 15,0 0 11 1,-80-134-47-16,80 134 15 0,0 0-23 16,0 0-2-16,0 17-8 15,0 23 2-15,13 19 8 16,-13 10 2-16,9 8 10 16,0-5-12-16,9-6 0 15,-9-15 4-15,13-17-9 16,-22-14 5-16,9-11 0 15,-9-6 1 32,0-3 10-31,9 0-11 0,-9 0 4-1,9 0 6-15,0-26-10 31,0-11 0 1,23-3 0-17,8 3-5 1,-13 9 7 0,0 13-2-1,4 9 0 1,-4 6-10 15,5 0 4 0,4 6-5-15,4 19 11 0,-9 4-9 15,-4 3 1-16,-18-4 4 1,0-2 2 0,-9-3-18 15,0-3 17-15,-18-3-6 15,-40-3 1-31,-18-5 5 0,-14-4-42 0,-4-5 13 0,4 0-12 0,36 0-32 0,14-8 5 15,31-6-97-15,9-15-125 0,85-17-443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6.5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0 264 786 0,'0'0'262'0,"0"0"-68"0,0 0-32 0,0 0-49 0,0 0-68 0,0 0 4 0,0-56-43 0,0 56-2 0,0 30-4 0,0 11 3 0,0 17-3 0,0 5 5 0,0 6 7 0,0 0-8 0,0-6-4 0,9-9 0 0,-9-17-1 0,0-17 1 0,9-11 0 0,-9-6 1 0,0-3 8 0,0 0 6 0,9-12 13 0,-9-32 9 0,9-18-19 15,4-12-13-15,14-6-4 16,-9-9-1-16,5 0 12 16,3 5-12-16,6 6 0 15,-14 21 0 1,0 22-6-16,-18 15 6 0,0 20 0 15,9 0-1-15,13 3-19 16,-4 35 14 0,23 12 5-16,-24 11-3 0,1 4-9 15,-9 1 13-15,14-8 0 16,-14-13-6-16,9-13 2 0,-9-18 3 16,4-8-4-1,-4-6 5-15,-9 0 0 16,9 0 2-16,9-12-2 0,13-20 6 15,5-4 5-15,-4-5-11 16,-5 3 0 0,-9 2 7-1,4 8-11-15,-13 10 4 0,0 11 0 0,-9 7-6 32,9 0 5-32,0 0-5 0,4 21 1 0,5 22 1 15,9 8-5-15,-13 10 9 16,-5-4 0-16,0-3-9 0,-9-8 0 31,0-11-47-31,0-4-7 0,9-5-28 16,0-6-32-16,22-3-119 15,-4-11-121-15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1:38.2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208 98 224 0,'0'0'202'15,"0"0"-122"-15,0 0 25 16,0 0 3-16,0 0-51 16,0 0-25-16,0 0-23 15,18-41-4-15,0 36 6 16,14-4-7-16,17-2-4 15,18 3 22-15,9-1-18 16,10 0 11-16,-6 3-3 16,-21 6-5-16,-14 0 1 15,-23 0-7-15,-13 0 1 0,-9 0 3 16,0 0 2 0,0 0-7-16,0 0 15 0,0 0-13 15,-31 4 9-15,-37 18 1 31,-26 4-5-31,-14 3 6 32,14-6-7-17,13-6-6 1,46-8 10-16,3-4-5 0,14-2 7 0,18-1-12 0,-9-2 1 0,9 0 0 0,0 0 3 31,0 0-4-15,0 0 0-16,0 0 11 0,0 0-16 0,45 0 9 0,13 0-4 15,41 0 11-15,18-2-6 16,-23-10-5-16,-4 10 0 0,-41 2 9 16,-22 0-13 15,-27 0 4-31,0 0 0 16,0 0-10-16,0 0 7 15,0 0-6 1,-49 16 3-16,-10 11 12 0,-17-1 5 0,0-2-11 0,-14 2 1 15,5 2-4 189,0-1 3-204,-14-1 0 0,14-3-3 0,35-7 17 0,19-7-18 0,31-9 4 0,0 0-2 0,22 0-3 0,46 0 10 0,26-3-2 0,22-17 5 0,1-2-2 0,-9 1 2 0,-23 7-8 0,-18 6 0 0,-17 2-1 0,-19 3 7 0,-13 3-6 0,-18 0 0 0,0 0 4 15,0 0-2-15,0 0-2 0,0 0 1 0,0 0-11 0,-31 3 22 0,-28 20-12 0,-17 3 1 0,-9 2 10 0,9 1-14 0,-14 0 3 0,31-11 0 16,33 1-2-16,-6-12 3 0,23 0-1 15,9-7 0-15,0 3-4 0,0-1 1 16,9 2-10-16,40-2 2 16,28-2 6-16,30 0-65 15,10 0-112-15,0 0-225 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7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0 126 677 0,'0'0'182'0,"0"0"0"31,0 0-25-31,0 0-70 0,0 0-49 0,0 0-25 16,152-11 43-16,-93 11-38 15,8 0-14-15,-18 0 19 16,1 0-20-16,-10 0 9 15,-13 0-1-15,-9 0-6 16,-5 0 12-16,-13 0-9 16,0-9 0-16,0-2 34 15,0-3-41-15,-31-4-1 0,-5 4 0 16,-4 3 6 0,-1-1-6-16,15 4 0 0,3 3 0 15,5-3-3-15,9 3 7 16,9-1-4-16,-9 2 0 15,9 4 9-15,0 0-12 16,0 0 3-16,0 0-17 16,27 2 17-16,22 27-16 15,19 5 16-15,8 0 1 16,5 1 11-16,-14-4-10 16,-9 1 3-16,-13-7-3 15,-4 1 13-15,-32-6-13 16,0-3-2-16,-9 3 0 0,-27 3 6 15,-50-3-6 1,-3 3 0-16,12-6-50 0,10-1-28 16,22 2-99-1,18-6-141-15,18-12-288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31.8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386 36 446 0,'0'0'200'0,"0"0"-49"16,0 0-15-16,0 0 6 15,0 0-64-15,0 0-24 16,89-26 12-16,-89 30-36 16,-9 16 25-16,-31 5 0 15,-9 3-30-15,-10 4 24 16,-8-1-49-16,-9 0 1 15,17-1 2-15,10-4 9 16,13-6-12-16,14-10 0 16,13 1 8-16,9 2-25 15,0-5 16-15,0 7 1 16,31-5-2-16,14 2 12 0,4-6-10 16,19 0 0-16,12 0 19 15,-3-1-34-15,-10 7 15 16,0-1-60-16,-17 4-23 15,-1-1-158-15,-13 2-158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33.0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0 369 582 0,'0'0'185'16,"0"0"-168"-1,0 0 99-15,0 0 8 0,0 0-72 16,274-3 40-16,-171-2-9 16,14-9-36-16,-9-1 22 15,-23-2-43-15,-36-4 25 0,-8 6 8 16,-32-3-42 0,-9-3 40-16,0-8-35 0,0-2-15 15,-41-6 13-15,-17 5-16 16,0 1-4-16,-10 6 0 15,1 5 20-15,9 2-17 16,22 7-3-16,-5 5 3 16,32 6 8-16,9 0-11 15,0 0 0-15,9 9-2 16,59 19 7-16,17 12-5 16,32 1 0-16,-1-1 8 15,-8 3 12-15,-32-4-19 0,-26 10-1 16,-50 9 0-16,-41 15-11 15,-111 22-69 1,-64 8-153-16,-22 3-554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32.2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592 122 731 0,'0'0'204'0,"0"0"-40"0,0 0-34 16,0 0-19-16,0 0-53 16,0 0-57-1,-31-36 16-15,4 44-17 0,-13 26 0 16,-37 7 23-16,10 1-16 15,0 1 1 1,-1 0 3-16,10 1 3 0,9-2-8 16,-1-4-6-16,23-7 0 31,5-6-3-31,13-7 3 0,9-4 0 0,0 0-2 0,0 1 9 16,49-1-7-1,1-3 0-15,17-2 0 16,9-7 2-16,1-2-2 15,21 0-31-15,-3 0-79 0,12 0-195 16,1 0-225-16</inkml:trace>
  <inkml:trace contextRef="#ctx0" brushRef="#br0" timeOffset="358">1014 154 506 0,'0'0'341'0,"0"0"-156"0,0 0-19 0,0 0-29 0,-9-148-74 15,9 142-24-15,9 6-19 16,31 0-8-16,10 0-12 16,17 17 0-16,0 9 6 15,1 11-11-15,-10 3 5 16,-9 11 0-16,-22 3-10 15,-18 1 24-15,-9 2-14 16,0-2 0-16,-27-1 9 16,-22-3-8-16,-18-8-1 15,17-11 0-15,14-12 19 16,14-12-5-16,13-5-10 0,9 0 14 31,0-3-6-31,0 3-2 0,31-3-10 0,46 0 0 31,39 0-2-31,28-12 2 0,13-11-56 0,5 1-125 16,30 2-374-16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30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180 85 197 0,'0'0'522'16,"0"0"-347"-16,0 0-67 0,0 0 8 16,0 0-66-16,0 0 13 15,0 0-35-15,-9 4-2 16,9 30 74-16,-9 11-69 16,-9 10 16-16,-4 8-8 15,-5-1-32-15,4-1 37 16,5-4-44-16,9-12 1 15,9-11-3-15,0-10 6 16,0-13-4-16,0-8 0 16,0-3 13-16,0 0-9 15,0 0-4-15,0 0 0 0,0-3 31 16,0-23-30 0,0-12-1-16,0-1 0 0,27-4 10 15,14 10-17-15,-1 3 7 16,-4 13 0-16,22 11-15 15,-9 6 13-15,1 0 1 16,-1 23-2-16,-22 11-25 16,-9 4 24-16,-9-4-7 15,-9 0-13-15,0-8 13 16,-9-1 0-16,-27-4 11 16,-22-4-6-16,-18-5-15 15,4-4 1-15,-4-8-28 0,26 0-23 16,5 0-7-1,23-3-58-15,22-11-63 0,0-12-79 16,67-16-363-16</inkml:trace>
  <inkml:trace contextRef="#ctx0" brushRef="#br0" timeOffset="615">772 182 440 0,'0'0'301'0,"0"0"-125"0,0 0 20 16,0 0-67 0,0 0-22-1,0 0-46-15,0-48-51 16,0 48 20-16,0 0-30 0,-13 28 0 0,4 15 15 0,0 6-6 16,9-3-1-16,-9 0-8 15,9-7 13-15,0-7-14 16,0-12 1-16,0-9 0 15,0-5-11-15,0-6 23 16,0 0-12-16,9-9 19 16,9-22-15-16,4-9 25 15,5-8-24-15,4-10-1 16,-4-11 6-16,5 1-1 16,-5 8-9-16,-9 17 0 15,-5 23 11-15,-4 12-16 16,-9 8 5-16,9 0-4 0,0 22-9 15,22 19 4-15,-13 13 9 32,0 2 0-32,0-3 10 0,-4-2-17 0,-14-5 7 31,18-12 0-31,-9-14-9 0,-9-8 14 0,9-12-5 16,0 0 0-1,4 0 13-15,5-9-1 0,9-25-12 16,4-10 0-16,-4 1-7 31,14 10 12-15,-15 10-5-16,-3 8 0 0,-5 13 6 0,0 2-19 0,4 0 13 15,5 25 0-15,-9 13-18 16,5-4 22-16,-5 3-4 16,-10-6 0-16,1-5-16 15,-9 0 14-15,0-1-69 16,0-1-32-16,0 1-58 0,-9-5-149 15,1-6-202-15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28.5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359 226 81 0,'0'0'522'0,"0"0"-317"16,0 0-62-16,0 0 18 15,0 0-59-15,0 0-12 16,0 0-13-16,-58-140-34 15,49 131 14-15,-14 6-32 16,-4 3-16-16,9 0 7 16,-13 0-10-16,4 18-6 15,5 16 0-15,13 5 9 0,9 10-13 16,0 6 4 0,22-4 0-16,23 1-8 15,13-10 15-15,10-5-7 0,3-7 0 16,-17-14 7-16,5-4-4 15,-10-9-3-15,-9-3 0 16,-22 0 8-16,14-18-2 31,-14-16-1-31,-9-9 36 0,9-6-32 0,-18-8 25 32,0-1-29-32,0 5 3 0,0 8-1 0,-27 10-6 15,-23 9-1-15,1 9 0 16,4 5-3-1,-13 4-1-15,8 8 4 0,1 0-43 16,9 6-7 0,22 25-66-16,18 9-50 0,0-3-109 15,58 0-174-15</inkml:trace>
  <inkml:trace contextRef="#ctx0" brushRef="#br0" timeOffset="435">1144 253 569 0,'0'0'273'0,"0"0"-99"15,0 0-14-15,0 0-46 16,0 0-54-16,0 0 7 0,-49-62-37 16,40 62-17-1,-14 0-8-15,15 0 1 0,-10 21-6 16,9 7 0-16,-5 9 4 15,14 6-13-15,0 0 9 16,14 0 0-16,21-6-5 16,15-5 10-16,8-15-5 15,0-10 7-15,1-7-1 16,-10 0 44-16,-4-18-11 16,-5-14-11-16,1-5 29 15,-23-1-50-15,-9-7 23 16,-9-5-2-16,0-1-25 0,0 3 21 15,-41 4-24-15,-4 8 0 16,-4 10-6-16,-9 9 2 16,-1 11 2-16,10 6-3 15,4 3-84-15,5 29 1 16,22 16-70-16,18 3-123 16,0 2-190-16</inkml:trace>
  <inkml:trace contextRef="#ctx0" brushRef="#br0" timeOffset="693">1750 100 674 0,'0'0'234'0,"0"0"-70"16,0 0 20-16,0 0-79 0,0 0-25 15,0 0 0-15,0-100-45 16,0 100 12-16,0 0-33 15,0 0-12-15,9 17 2 16,-9 23 11-16,13 11-11 16,-4 12 7-16,9 6-4 15,-9 6 9-15,14-2-16 16,4-4 4-16,-9-8-14 16,4-13-1-16,-13-5-76 15,-9-12-85-15,0-7-313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37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742 1214 184 0,'0'0'210'16,"0"0"-28"-16,0 0-34 16,0 0 17-16,0 0-41 15,0 0-11-15,-31-21 49 16,31 19-72-16,0-1 7 16,0 0-27-16,0 3-60 15,0 0 49-15,0 0-51 16,0 0-4-16,0 0 2 0,0 0 6 15,0 8-12 1,0 21 0-16,0 14 16 0,0 9 1 16,0 2-17-16,0 6 0 15,0 8 0-15,0-2 8 16,0 0-8-16,0-6 0 16,22-12-14-16,-13-8-1 15,-9-5-81-15,9-8-73 16,-9-6-110-16,0-3-326 15</inkml:trace>
  <inkml:trace contextRef="#ctx0" brushRef="#br0" timeOffset="1356">2869 1357 590 0,'0'0'206'0,"0"0"-63"16,0 0 32-16,0 0-54 16,0 0-76-16,0 0 32 15,0 0-60-15,-117-83-14 16,117 83 7-16,-9 5 4 15,-9 21-14-15,-4 11 0 16,13 12 16-16,9 8-8 16,0 6-8-16,0 0 0 15,0-6-1-15,9-7 13 0,31-11-12 16,9-14 0 0,10-11 9-16,17-14-5 0,9 0 19 15,14-20 10-15,-14-20 44 16,-4-8-64-16,-14-9 32 15,-31-6 8-15,-13-8-53 16,-23 5 60-16,0 0-58 16,-50 8 2-16,-26 16 0 15,-23 13 2-15,-8 18-6 16,3 11 0-16,6 0-67 16,21 48-12-16,19 21-80 15,9 17-131-15,22 8-360 16</inkml:trace>
  <inkml:trace contextRef="#ctx0" brushRef="#br0" timeOffset="442">1554 1773 293 0,'0'0'90'0,"0"0"-60"15,0 0-29 1,0 0 0 0,0 0-1-1,0 0-94 1,0-34-55-16,0 29-23 0</inkml:trace>
  <inkml:trace contextRef="#ctx0" brushRef="#br0" timeOffset="771">1554 1773 389 0,'0'-213'200'0,"0"187"-44"0,-9 9-55 0,9-7 38 0,-22 8-40 0,4-1-26 0,0 2 22 0,0 1-69 0,4 5 36 0,5 7-2 0,0-2-47 0,-9 4 44 0,18 0-56 0,-9 0 4 0,-4 4-10 0,-5 27 14 0,0 17-9 0,0 9 0 0,18 4 11 0,0 3-20 0,0-11 9 0,45-8 0 15,13-7-7-15,10-14 21 16,-1-9-14-16,5-15 0 16,-5 0 11-16,0-7 31 15,10-31-23-15,-10-16-7 16,0-9 37-16,-17-6-44 0,-24-6 27 15,-12 2 1-15,-14 1-26 16,0 12 24-16,-31 11-31 16,-28 15 0-16,1 6-4 15,0 10 12-15,-10 10-8 16,1 5 0-16,9 3 10 16,8 0-32-16,14 0 22 15,5 17-54-15,4 17 30 16,5 9-83-16,22 6 3 15,0 5-50-15,49 1-105 16,9-1-116-16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49.1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507 89 219 0,'0'0'69'16,"0"0"-69"-16,0 0-100 16</inkml:trace>
  <inkml:trace contextRef="#ctx0" brushRef="#br0" timeOffset="976">140 48 167 0,'0'0'172'16,"0"0"-24"-16,0 0-22 16,0 0-36-16,0 0 29 0,0 0-39 31,-18-48 28-31,9 45-39 0,9 3-8 0,0 0 2 16,0 0-46-16,0 0 1 15,-9 3-18-15,-14 31 4 16,5 15-4-16,-13 9 4 15,4-5 0-15,27-7 3 16,0-9 1-16,0-5-8 31,49-9 0-31,37-3 8 0,39-3-3 0,41-6-5 16,45-2 0-16,22-6 2 16,37-3 7-16,30 0-9 15,1 0 0 1,17 0 8-16,10 0-6 0,-19 0-2 15,-8 0 0 32,-27 0-5-31,-45 0 4 0,-32 0 1 30,-27 0 0-30,-21 0 7 15,-15 0-7-15,-8 5 0 0,-10 4 0-1,-30-3 41 1,-10-3-16 15,-36-3 22-15,-22 0-7-1,-18 0-23 17,0 0 38-32,0 0-13 31,0-9-1-16,0-19 21 1,-9-6-61 15,-18-7 6 1,-13 1-5-17,0 0 9 1,4 3-11-16,-14 0 0 0,10 11-9 0,4 9 7 15,5 11-82-15,-5 6-21 0,13 23-113 0,5 32-187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8:47.6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1641 594 0,'0'0'203'0,"0"0"-33"16,0 0 2-16,0 0-30 15,0 0-68-15,0 0-4 16,0 0-15-16,-67-25-16 16,67 3 5-16,0-6-40 15,0 0 21-15,9-7-17 0,18 1-2 16,4 6 6-16,-13 5-12 16,0 11 0-16,-9 9-6 15,13 3 11-15,5 0-10 16,5 0 5-16,12 29-2 15,6 11-8-15,-10 9 10 16,-22 2 0-16,-9 0-5 16,-9-7 10-16,0-13-5 15,0-11 0-15,0-8 3 16,0-11-9 0,0-1 6-16,0 0 0 0,0 0 16 15,0 0-11-15,0-16 4 16,22-18-9-16,-4-13 6 15,9-7-12-15,32-5 6 16,-10 2 0-16,0 5-8 0,1 17 11 16,-32 15-3-16,9 18 0 31,-14 2-13-31,5 2 10 0,9 27-2 0,-5 8 5 16,5 4-10-16,-18 2 8 15,14-7-2-15,-5 5-3 16,0-5-33-1,-9 4-10-15,13 1-41 0,-4-4-91 16,0-3-134 0,13-11-473-16</inkml:trace>
  <inkml:trace contextRef="#ctx0" brushRef="#br0" timeOffset="6624">8757 1289 632 0,'0'0'147'0,"0"0"-62"0,0 0 92 0,0 0-56 0,0 0-56 0,0 0-12 0,9 11-41 0,59-7 6 0,8-2 24 0,9-2-8 15,-4 0 13-15,-23 0-26 16,-13 0-4-16,-5 0 18 16,-13 0-32-16,-13-6 31 0,4-5-1 15,-18-3-14 1,0-4 17-16,0-2-28 0,0 0-8 16,0 0 7-16,-32 3-1 15,5 0-6-15,-13 0 0 16,4 3 7-16,5-1-14 15,-5 4 7-15,4 1 0 16,6 3-5-16,17 4 11 16,9 3-6-16,0 0 0 15,0 0 2-15,0 0-11 16,18 0-1-16,17 3 10 16,15 17 0-16,8 3 3 15,0 5-3-15,-8 7 0 0,-10 5 9 16,-22 8-15-1,-18 7 6-15,-58 13-20 0,-77 9-113 16,-71 6-363 0</inkml:trace>
  <inkml:trace contextRef="#ctx0" brushRef="#br0" timeOffset="537">2157 1586 488 0,'0'0'349'0,"0"0"-174"0,0 0-18 0,0 0-9 16,0 0-69-16,-229-142-28 15,158 110-2-15,3 1-43 16,-8-8 24-16,0 3-9 0,8-4-18 15,10-3 15-15,9-2-18 16,22-1 0-16,4 0 0 16,14 12 10-16,9 5-10 15,0 5 0-15,0 11-6 16,9 4-4-16,23 6 10 16,-5 3-4-16,13 0-3 15,-13 24-7-15,13 18 14 16,-13 13 0-16,-27 16-14 15,0 9 6-15,-9 9 6 16,-49 2 2-16,0-16-5 16,22-18 15-16,4-21-10 15,23-14 0-15,9-12 4 16,0-2-15 0,18-8 11-16,41 0 0 0,-1 0 11 31,23-16-1-31,4-13-7 15,14-5 10-15,4-9-8 0,5-2 7 0,8-2-12 0,-21 10 0 16,-15 11-3-16,-44 15-19 31,-13 7-63-31,-23 4-99 0,0 7-165 0,0 19-411 16</inkml:trace>
  <inkml:trace contextRef="#ctx0" brushRef="#br0" timeOffset="3107">2983 664 561 0,'0'0'156'16,"0"0"0"0,0 0-21-16,0 0-27 0,0 0 8 15,0 0-62-15,-14-139-1 16,5 139-2-16,9 0-40 15,-9 4-9-15,-18 39-2 16,-13 20 0-16,-27 24 29 0,8 11-14 16,1 5-15-1,18 6 26-15,22-1-22 16,18-2 0-16,0-14-4 16,0-12 11-16,49-15-10 0,1-16-1 31,8-12-23-31,0-12-44 15,-13-10-100 1,4-8-54-16,1-7-36 0,8 0-125 0</inkml:trace>
  <inkml:trace contextRef="#ctx0" brushRef="#br0" timeOffset="3584">3319 1257 455 0,'0'0'162'15,"0"0"5"-15,0 0 10 16,0 0-44-16,0-162-32 0,-9 150 4 15,9 7-41-15,-9 5-3 16,9 0-34-16,0 0-24 16,0 17-6-16,0 22-12 15,0 16 15-15,0-1 9 16,0 2-3-16,0-6-6 16,0-7 0-16,0-6 11 15,0-12-17-15,0-10 6 16,0-9 0-16,0-6-1 15,0 0 14-15,0 0-10 16,9 0 15-16,-9 0-11 16,9-3 52-16,0-17-48 0,0-9-4 15,14 3-11-15,-5 4 9 16,0 2-5 0,4 7 0-16,5 9 2 0,-9 4-15 15,13 0 12-15,-4 0-3 16,14 23-4-16,-14 4-2 15,-5 3 10-15,-13-2 0 16,-9-2-1-16,0-3-13 16,0-3 14-16,-18-3 0 15,-22-8-12 1,-19-7 2-16,1-2-1 0,0 0-35 16,8 0-30-16,23-2 0 15,27-13-69-15,0-10-87 31,36-9-266-31</inkml:trace>
  <inkml:trace contextRef="#ctx0" brushRef="#br0" timeOffset="4194">3930 1117 643 0,'0'0'218'15,"0"0"-59"-15,0 0 2 16,0 0-58-16,0 0-47 15,0 0-24-15,0-31-30 16,-9 60 2-16,-5 10 7 0,5 4-9 16,9-3 16-1,-9 3-14-15,9-6-3 16,0-5-1-16,0-6 10 0,0-9-10 16,0-6 0-1,0-8 0-15,0-3-1 0,0 0 8 16,0 0-7-16,0-5 28 15,32-21-3-15,-14-9-1 16,-1-11-11-16,15-2-12 16,-23-3 13-16,9-4-11 15,-9 4-3-15,4 11 3 16,-13 9 4-16,0 16-7 16,0 11 0-16,0 4-1 15,0 0-4-15,18 19-19 16,-9 20 19-16,9 10-7 15,5-1 16 1,-15-7-4-16,10-7 0 16,0-14 7-16,-4-6-11 15,4-8 4-15,0-4 0 0,13-2-6 0,-13 0 17 16,9 0-11-16,4-5 0 16,-4-12 10-1,-4-1-9 1,-5-1-1-16,-9 10 0 0,-9 3 0 0,0 6 4 15,0 0-5 1,9 0 1-16,-9 9-27 0,9 26 27 16,4 7-3-16,-4 1 3 0,0 1-7 31,-9-5 11-31,9-2-4 0,-9-5 0 0,0-7-31 16,0-5-55-1,0-5-126-15,0-4-153 0</inkml:trace>
  <inkml:trace contextRef="#ctx0" brushRef="#br0" timeOffset="4595">5235 1154 656 0,'0'0'172'15,"0"0"-29"-15,0 0-25 0,0 0-26 16,0 0-46-16,0 0-8 16,0 0 1-16,0 0-37 15,0 12 5-15,-31 11 5 16,-14 5 5-16,-27 1 14 16,5 3-25-16,8-4-3 15,-8 4 13-15,0 1-13 16,22-1-3-16,5-6 0 15,22-11 7-15,18-10-12 16,0 0 5-16,0 0 0 16,27 5 0-16,40-1 2 15,0-4 7-15,9-5-7 0,-4 2 8 16,-18 5-20 0,4 4 9-16,-17 3-107 0,-1 4-84 15,-13-4-198-15</inkml:trace>
  <inkml:trace contextRef="#ctx0" brushRef="#br0" timeOffset="4965">5913 1221 513 0,'0'0'264'0,"0"0"-113"0,0 0 7 16,0 0-35-16,0 0-43 15,0 0-27-15,0-61-53 0,0 61 0 16,0 0-1-16,-32 14 1 16,-4 7 15-16,-4 1-11 15,-9 2 7-15,-1 1 17 16,5 1-24-16,5 2 10 15,13-8-14 1,5-3 10-16,13 1-11 0,9-7 1 31,-9 0 0-31,9-2-5 0,0-1 7 0,27 4-2 16,22 0 6-16,27-1 0 16,23-2 7-16,-14 0-13 0,5-1-10 15,-5 0-43 1,-26 4-103-16,-1-4-146 0,-18-2-450 15</inkml:trace>
  <inkml:trace contextRef="#ctx0" brushRef="#br0" timeOffset="5652">6617 1081 645 0,'0'0'263'16,"0"0"-76"-16,0 0-8 0,-40-153-43 0,31 136-70 16,0 12-26-16,9 2 18 15,0 3-46-15,0 0-6 16,0 12-6-16,0 30-11 15,0 19 11-15,0 12 0 16,0 5 1-16,18-1-4 16,-5-6 5-16,-4-5-2 0,0-15 0 15,0-13 9 1,-9-15-10-16,9-15 1 16,-9-4 0-16,0-4 2 0,0 0 2 15,0 0 0-15,0-6 23 16,0-20-6-16,9-8-7 15,5-1-14-15,-6-4 2 16,-8 1-5 0,0 8 6-16,9 2-3 15,0 14 0-15,-9 9-8 16,18 2 4-16,14 3-18 0,-5 0-21 16,13 11 35-1,-13 15-19 1,4 0 2-16,-13 2 23 0,-9-5-22 0,0-3 22 0,-9-6-2 15,0-5-2 1,0-3-3-16,0-6 9 16,0 0 0-16,0 0-2 0,0 0 14 15,0 0-12-15,0 0 0 16,0 0 3-16,0 0-3 16,0 0 0-16,0 0 0 15,0 0 0-15,14 0 4 16,13 0-8-16,31 0 2 15,18 0 2-15,14 0-7 16,-14-6-20-16,1 1-56 16,-10 0-69-1,-9-3-120 1,-8 3-169-16</inkml:trace>
  <inkml:trace contextRef="#ctx0" brushRef="#br0" timeOffset="6213">7142 186 629 0,'0'0'217'0,"0"0"-57"0,0 0 25 0,0 0-58 16,-148-160-54-1,148 149 2-15,0 8-30 0,0 0-18 16,0 3-8 0,0 0-19-16,40 29-2 0,28 36-4 15,26 30 12-15,23 16 5 16,-1 21-4-16,1 8-3 16,-18 12 16 15,-14 10-16-31,-27 1 1 0,-17-5-1 0,-24-21 2 0,-17-22-3 31,0-16-3 16,-31-18-9-31,-27-10-18 15,-19-5-81-16,-17-12-107 32,5 0-431-47</inkml:trace>
  <inkml:trace contextRef="#ctx0" brushRef="#br0" timeOffset="11021">10583 1006 570 0,'0'0'230'15,"0"0"-57"-15,0 0-19 16,0 0 0-16,0 0-72 16,0 0 3-16,0 0-16 15,9-118-36-15,-9 118 10 16,0 0-41-16,9 0 0 16,0 15-4-16,-9 19 11 15,23 15-9-15,-14 2 0 16,0 7 9-16,-9 1-10 0,0-1 1 15,18 1-5 1,-9-1 4-16,13-6-74 0,-4-10-49 16,0-11-110-16,13-10-114 15,-13-11-395-15</inkml:trace>
  <inkml:trace contextRef="#ctx0" brushRef="#br0" timeOffset="11360">11086 1235 228 0,'0'0'332'0,"0"0"-147"16,0 0-36-16,0 0-35 0,0 0-4 15,0 0-65 1,-18-57-42-16,18 65-3 0,0 21-3 16,0 5 3-16,18 3 0 15,31 3 8-15,1-5-4 16,8-8-4-16,-13-6 0 15,-5-12 15-15,1-9-13 16,-14 0 17-16,-1 0 54 16,-3-21 0-16,-14-13 0 15,-9-3-24-15,0-6-25 16,0 1 16-16,-41-4-39 16,6 9 6-16,-15 5-7 15,-8 9-2-15,9 15-4 16,13 8 1-16,-5 0-86 15,23 25-39-15,18 15-88 0,0 3-116 16</inkml:trace>
  <inkml:trace contextRef="#ctx0" brushRef="#br0" timeOffset="11593">11772 1086 486 0,'0'0'299'15,"0"0"-81"-15,0 0-43 16,0 0-15-16,0 0-75 16,0 0-25-16,9-80-54 15,14 92-4-15,-14 25-4 0,18 11 1 16,-9 15 1-16,4 6 1 16,-4 5 4-16,-9 5-10 15,-9 2-114-15,0-7-214 16,0-1-441-16</inkml:trace>
  <inkml:trace contextRef="#ctx0" brushRef="#br0" timeOffset="12139">10624 2281 776 0,'0'0'211'0,"0"0"-43"0,0 0-25 16,0 0-38-16,0 0-60 16,0 0 13-16,-72-83-32 15,72 83-24-15,0 0-1 16,0 0-1-16,0 9-6 16,0 19 4-16,0 21 2 15,13 11 5-15,-4 8-5 16,-9 7 0-16,9 0-2 0,-9-13 2 15,9-11 0-15,0-10 0 16,0-13-110-16,5-5-52 16,-5-12-144-16,9-5-263 15</inkml:trace>
  <inkml:trace contextRef="#ctx0" brushRef="#br0" timeOffset="12510">11221 2344 573 0,'0'0'184'16,"0"0"-31"-16,0 0-55 16,0 0-45-16,0 0-53 15,0 0 6-15,0 31-11 16,9 1 5-16,13-2 0 15,5 5 3-15,4-6 4 16,14-6-7-16,-4-8 2 16,8-13 5-16,0-2 13 15,-13 0-7-15,-4-12 27 16,-23-10 37-16,8-4-43 16,-17-5 13-16,0-4-2 15,0 1-33-15,-26 0 8 16,-24 3-20-16,1 7-11 0,-1 10 11 15,6 9-16-15,3 5-12 16,10 0-92-16,22 25-97 16,9 15-120-16</inkml:trace>
  <inkml:trace contextRef="#ctx0" brushRef="#br0" timeOffset="12835">11849 2295 662 0,'0'0'156'0,"0"0"-2"16,0 0-46-16,0 0-67 0,0 0-41 16,0 0-2-16,0 52-1 15,0-12 3-15,22 0 0 16,14-6 2-16,13-17 7 15,10-12-5-15,-1-5 18 16,-9 0 36-16,-4-17 43 16,-13-12-34-16,-14-4-13 15,-9-2 12-15,-9-2-30 16,0 0-14-16,-27 6-19 16,-23 8 4-16,-8 9-14 15,-9 14-7-15,8 0-135 0,-8 26-99 16,9 22-357-1</inkml:trace>
  <inkml:trace contextRef="#ctx0" brushRef="#br0" timeOffset="13057">9848 3070 964 0,'0'0'161'0,"0"0"-84"16,0 0 21-16,435-26 5 16,-9-14-37-16,108-13-29 15,4-2-36-15,-44 18-1 0,-77 8 0 16,-125 12-203-16,-99 5-565 16</inkml:trace>
  <inkml:trace contextRef="#ctx0" brushRef="#br0" timeOffset="17676">12351 3230 609 0,'0'0'163'16,"0"0"-55"-16,0 0 26 16,0 0-39-16,0 0-53 15,0 0 20-15,-18-8-48 16,9 8-13-16,0 11-1 15,-22 24 7-15,4 4 0 16,9 7-7-16,-4-3 9 16,22-4-19-16,0 2 10 15,0-13 0-15,0-5-3 16,31-8 12-16,5-10-9 16,-5-5 11-16,5 0-11 0,-4 0 58 15,-14-20 9-15,13-14-18 16,-22-3 11-16,0-12-43 15,-9-5 20-15,0-3-25 16,0 8-1-16,-18 6 1 16,-4 12-12-16,-5 14 0 15,-5 5-8-15,14 9-22 16,-9 3-99-16,-4 3-88 16,4 26-220-16</inkml:trace>
  <inkml:trace contextRef="#ctx0" brushRef="#br0" timeOffset="18385">11588 3370 581 0,'0'0'159'0,"0"0"1"16,0 0-21-1,0 0-42-15,0 0 7 0,0 0-39 16,0-80-7-16,0 76-7 31,0 4-34-15,0 0 11 15,0 0-28-31,0 0-8 16,-9 0 4-16,1 21-18 15,-24 11 22-15,14 8 9 0,0-6 2 0,18 3-11 16,0-3 0-16,0-2 5 0,9-6-11 0,32-3 6 250,3-6 0-219,6-9 5-15,-1-8 8-1,1 0-11-15,8 0 14 0,-22-25 7 0,4-8 40 0,-13-9-38 0,-5-1-2 0,-13-3 28 0,-9 4-37 0,0-1 16 0,-49 6-24 0,-9 3 10 0,-10 4-23 0,-8 12 7 0,9-1-7 0,0 12-1 0,8 7-89 0,19 0-18 0,22 26-97 0,4 19-210 0</inkml:trace>
  <inkml:trace contextRef="#ctx0" brushRef="#br0" timeOffset="18846">10727 3393 663 0,'0'0'182'0,"0"0"-11"16,0 0-3-16,0 0-40 15,0 0-22-15,0 0-28 16,-36-83-64-16,36 83 19 16,0 0-33-16,0 6 0 15,0 22-2-15,9 13 14 16,0 4 4-16,9 7-16 16,4-2 5-16,-13 8-4 15,0-4-1-15,9 1-38 16,14 2-88-16,-5-7-210 15,-9-9-544-15</inkml:trace>
  <inkml:trace contextRef="#ctx0" brushRef="#br0" timeOffset="30443">10543 4142 89 0,'0'0'477'0,"0"0"-313"15,0 0-3-15,0 0-60 16,0 0-21-16,0 0 22 16,-202-54-69-1,193 54 14 1,0 0-16-16,9 0-30 0,0 0 51 0,76-3-52 15,99-8 3 1,104-13 51 15,89-4-48-31,40-3 18 0,-22 7-20 63,-36 11 14-48,-54-5-15-15,-45 10-3 16,-45-6 0 0,-44-1-13-1,-63 11-28 32,-50 0-57-47,-49 4-125 31,-58 0-253-15</inkml:trace>
  <inkml:trace contextRef="#ctx0" brushRef="#br1" timeOffset="33806">9363 4506 95 0,'0'0'482'15,"0"0"-302"-15,-229 34-28 16,171-11-7-16,26-12-53 16,32-6-22-16,0-5 4 0,0 0-41 15,0 0 15 1,41-2-25-16,35-24-22 0,41-5 39 15,17-1-39-15,10 1-1 16,-18 5 0-16,-28 9 6 16,-30 8-12-16,-28 9-18 15,-31 0-73-15,-9 0-2 16,0 0-34-16,0 0 13 16,-40 6 36-16,-19 8 41 15,14-5-35-15,-4-6 59 16,0-1 19-16,22-2 5 15,-14 0-4-15,23 0 14 16,-4 0 45-16,13 6-27 16,0 6 16-16,9 13-25 0,0 13-14 15,0 16 29-15,0 6-21 16,9 5 1-16,22-1 21 16,-13-7-16-16,-18-12-1 15,18-2-20-15,-18-11 4 16,9-12 0-16,5-3-7 15,-14-9 0-15,0-3-1 16,0-5 8-16,0 0-7 16,0 0 7-16,-41 0-1 15,1-18-1-15,4 6-5 16,5 3 0-16,4 0-3 16,4 7 3-16,14 2-2 15,0 0-6-15,9-6 7 0,0 6-13 16,18-8 9-16,63-10-18 15,36-19 13-15,8-14 17 16,1-1-7-16,-41-11 3 16,-26 13 1-16,-41-3 63 15,-18 2-6-15,0 6 25 16,-9 7 17-16,-32 9-73 16,-4 13 13-16,5 12-2 15,0 4-41-15,13 12 20 16,9 37-20-16,-5 30 0 15,14 24-3-15,9 23 7 16,0 14-4-16,0 12 0 0,0 8 12 16,18-3-12-16,14-2 0 15,-5-15 0-15,4-23-7 16,-4-31 13-16,-5-29-6 16,-4-31 0-16,-9-21-4 15,9-5 0-15,-4 0 4 16,4-11 0-16,-9-35 20 15,0-8-16-15,-9-12 0 16,0-9-3-16,-27-2 9 16,-32 0-15-16,1 9 5 15,0 22-36-15,17 20 2 16,23 12-54-16,18 14-33 16,0 0-130-16,68 0-230 0</inkml:trace>
  <inkml:trace contextRef="#ctx0" brushRef="#br1" timeOffset="34773">10893 5183 610 0,'0'0'221'15,"0"0"-50"-15,0 0-50 16,0 0 12-16,58-174-76 15,-22 131-26 1,5-15 16-16,-10 7-40 16,-4 8 15-1,-27 3-1 1,0 10-8-16,0 12 28 0,0 6-40 16,0 9-1-16,0 3 2 0,0 0-2 0,0 0-1 31,0 33-10-31,0 20 8 0,0 9-4 0,0 5 7 15,0-3 0 32,9-11-6-47,0-9 12 0,-9-5-13 16,0-8 7-16,0-14-31 0,0-2 20 0,-18-10-18 0,0-5 22 0,-13 0-3 31,13 0 20 0,0-5-10-31,4-19 0 0,14 4 7 32,0 6-12-1,0-2 5-31,23 1 0 31,13-5-6-15,4 2 9-1,18-1-3 1,1-13 0 15,-1 1 5-31,-9-7-8 0,-4 4 3 0,-13-3 0 0,-23 6 16 0,-9 11-12 0,0 2 29 0,0 10 6 0,0 0-31 0,0 4 17 0,-18 4-25 0,-14 0 0 0,14 0-12 0,-13 26 10 0,22 9 2 0,0 7 0 0,9 7 4 0,0-3-10 16,18-3 6-16,22-12 0 0,19-11-12 0,-10-14 18 0,18-6-6 0,-8 0 0 16,-1-32 8-16,-9-16-2 15,-13-10-6-15,4-1 0 16,-13-18 6-16,-18 2 2 15,5 4-5-15,-14 8 20 16,0 22-16-16,-23 15 25 16,5 21-20-16,9 5-9 15,-13 3-6-15,13 48-1 16,-9 30 4-16,0 22 0 16,9 11 12-16,9-1-15 0,9-9 3 15,36-7 0 1,13-22-11-16,10-18 10 0,-10-19-7 15,0-20-23-15,1-18-59 16,-10-7 15-16,-9-34-62 16,-22-7-70-16,-9-3 25 15,-9 2-11-15,-18-3 52 16,-31 3 105-16,-18 10 12 16,-10 7 24-16,-21 6 70 15,21 13 8-15,10 1 46 16,18 6-26-16,40 0-7 15,9 6 18-15,18 0-101 0,72 0-1 16,35-3-4 0,19-8 8-16,-1-6-22 0,-17 3-105 15,-27 5-239-15</inkml:trace>
  <inkml:trace contextRef="#ctx0" brushRef="#br1" timeOffset="38060">13388 880 594 0,'0'0'174'16,"0"0"-71"-16,-95-198-27 16,46 127 49-16,-18-3-61 15,-23 3-14-15,-4 2 10 16,-14 0-51-16,-9 16 39 16,-8 0-35-16,-10 14-4 0,-8 7 14 15,-14 9-11-15,-36 12-12 16,-9 11 0-16,-32 0 9 15,1 11-13-15,-18 29 4 16,9 11 0 0,13 16-8-16,22 4 13 0,32 9-5 15,23 0 0-15,26 3 2 16,10 3-3-16,8 3 1 16,23 10 0-16,-23 10-9 15,-9 17 15-15,-17 14-6 16,-10 12 0-16,-13 5 8 15,5 5-13-15,8 4 5 16,5-3 0-16,13 12-8 0,10 8 13 16,21 12-5-16,10 2 0 31,4-3 11-31,23-5-19 0,0-12 8 16,22 0 0-1,-5-8 0-15,15-3 5 0,3-15-5 0,23-2 0 16,0-3 8-16,0-6-16 31,23 0 8-31,3 7 0 0,6 12-3 16,-5 0 7-16,4-1-4 0,5-10 0 31,-13-2 8-31,12-6-7 0,-3-5-1 0,13-9 0 16,4-12-9-16,18-5 9 15,1-15 0-15,21-3 0 16,-12-8 6-16,8 0-8 0,5-8 2 15,-5-4 0-15,23-2-6 16,17-6 8-16,28-4-2 16,31-1 0-16,22-4 10 15,23-2-5-15,22-12-5 16,14-17 0-16,22-15-3 16,-4-8 9-16,8 0-6 15,-12-26 13-15,3-25-8 16,-13-6 4-16,-8-15-2 15,-1-16-5-15,-18-13 15 16,-9-15-17-16,1-16 0 16,-41-8 12-16,-9-18-4 0,-32-10 5 15,-17-18 14-15,-19-3-26 16,-17-9 25-16,-14-16-22 16,-8-9-1-16,-19-8 9 15,-9-9-2-15,-8-9-5 16,-14-14-2-16,-18-17 5 15,-9-6 11-15,0-11-19 16,-9 0 3-16,-27 22 5 16,-23 18 4-16,-21 28-12 15,-15 23 0-15,-30 12 11 16,-10 10-11-16,-31 13 0 16,0 22 0-16,-4 33-11 15,-14 38 9-15,0 44 1 0,-23 34-25 16,-3 37-104-16,-15 43-80 47,-26 23-309-32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3.4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52 602 0,'0'0'248'0,"0"0"-100"0,0 0 11 15,0 0-24-15,0 0-49 16,0 0 5-16,0 0-61 16,0 0 15-16,0-52-27 15,0 52-7-15,0 0-10 16,9 26-1-16,-9 11 0 16,13 12-4-16,-4 8 16 15,-9 4-12-15,9-1 0 16,0 2 10-16,9-2-17 15,-4-5 7-15,13-15-9 16,-19-9 4-16,1-8-95 16,-9-12-62-16,0 1-172 15,0-6-459-15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1:39.4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58 83 365 0,'0'0'209'0,"0"0"-113"16,0 0 15-16,0 0-27 16,0 0-16-16,0 0-15 15,0-38-31-15,0 38 15 16,0-2-31-16,9-1 1 0,27-2-5 16,45-5 0-16,-5 2-2 15,9 0 9-15,-8 2-2 16,-19 3 1-16,-27 3-8 15,-22 0 5-15,0 0 4 16,-9 0-6-16,0 0-3 16,0 0 13-16,0 0-8 15,0 0 7-15,-18 6-12 16,-40 13 6-16,-9 10 9 16,-9 0-14-16,-5-4-1 15,13-2 1-15,10-3 11 16,13-5-12-16,5-4 0 0,22-4 0 15,18-7-2-15,0 0 2 16,0 0 0-16,0 0-3 16,0 0 0-16,18 0 3 15,22 0 3-15,5 0 1 16,4 0 3-16,1 0-7 16,-1 0 0-16,-13-4 0 15,13-1 11-15,-8-1-11 16,-14 3 0-16,-9 3 3 15,-5 0-10-15,-4 0 7 16,-9 0 0-16,0 0-6 16,0 0 3-16,0 0-2 15,-9 0 4-15,-22 3 1 16,-19 19 2-16,-8 4 0 16,-9 0-2-16,8-6 0 0,24-6 8 15,12-3-8-15,14-7 0 16,9-2 3-1,0-2-13-15,0 0 10 0,0 3-1 16,41-3-1-16,17 0 4 16,27 0 13-1,14 0-13-15,-14-3 5 16,-18-5-5-16,-17 3-2 0,-32 1 0 31,4 4 2-31,-22 0 10 0,0 0-11 0,0 0-1 16,0 0 4-16,0 0 7 15,0 0-11-15,-22 0 0 16,-14 9 15-16,-32 14-2 0,-12-1-3 16,3 4-10-16,10-6 6 31,18-3-9-31,13-5 3 0,27-6 0 0,9-6-5 16,0 0 3-16,9 0 2 15,49 0 1-15,36 0-1 16,41-9 21-16,22-17-21 15,-22 1-4-15,-37 10-18 16,-53 7-133-16,-45 5-170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4.0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0 147 501 0,'0'0'218'15,"0"0"-47"-15,0 0-18 16,0 0-40-16,0 0-14 16,0 0-70-16,0-43-15 15,0 43-14-15,0 18 12 0,0 11-9 16,0 5-3-16,0 3 0 31,18 3 1-15,-9-3 4-1,13-6-5 17,5-6 0-32,4-10 10 0,-4-9-5 15,14-6-3-15,-5 0-1 0,4-8 55 16,0-21-16-16,-13-3 9 0,-9-5 6 0,-4-5-46 0,-14-1 25 15,0-1-20-15,0 5-13 32,-23 7 8-17,-26 6-9-15,-5 7 0 16,5 9-3-16,-1 5-12 16,10 5-4-16,13 0-63 15,9 26-62 1,18 8-43-16,0 0-150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4.3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16 171 508 0,'0'0'165'0,"0"0"-37"0,0 0 2 0,0 0-64 0,0 0-2 0,0 0-25 0,-41-28-34 0,50 24 19 16,50 2-23-16,21-4 18 0,6 3 28 0,21-2-30 0,-13-5 15 0,-4 5 1 0,-14-3-20 0,-17 3 32 0,-32-2-22 0,-27 1 3 0,0-2 26 0,0-6-45 0,-18-4 4 0,-23 5-11 0,-17 1 4 0,13 0-13 0,-13 10 9 15,17-1 0-15,24 3-6 16,-1 0 8-16,18 0-2 16,0 0 0-16,0 0 2 15,0 3-13-15,26 11 11 0,42 6 0 16,8 0 0 0,14 0 9-16,-23 3-9 15,-9 0 0-15,-8-1 9 0,-32-1-5 16,-9 5-4-1,-9-1 0-15,-27 12-9 0,-72 6 4 16,-36 9-79-16,-31-1-155 16,14 4-544-16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6.9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49 360 0,'0'0'288'0,"0"0"-112"16,0 0-16-16,0 0-24 15,0 0-28-15,0 0-25 0,0 0-71 16,-9-49 2-16,0 70-14 16,0 10 1-16,9 3 14 15,0 4-15-15,0 2 0 16,0 0 1-16,0 0-1 15,9-6-23-15,0-4-117 16,-9-9-145-16,0-1-252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7.3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82 455 0,'0'0'224'0,"0"0"-82"0,0 0-1 15,0 0-33-15,0 0-24 16,0 0-23-16,-9-48-54 16,9 48-3-1,0 6-4-15,0 19 0 0,0 7-2 16,0-1 6-16,18 2-4 15,0-3 0 1,13-4 12-16,9-3-12 16,5-6 0-16,14-6 1 0,-10-7 43 0,-9-4-3 15,-4 0 11 1,-13-12 8-16,-5-16-30 16,-18-1 27-16,0-8-26 15,0-1-21 1,-41 1 20-16,-4 3-27 0,-4 8-2 31,-9 9-1-31,-10 5 5 0,10 10-14 0,9 2-3 0,22 0-68 16,-14 6-5-16,41 19-76 15,0 3-64 1,18 4-85-16,59-3-299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7.5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301 0 712 0,'0'0'142'0,"0"0"30"16,0 0-53-16,0 0-29 15,0 0-58-15,0 0 36 16,-59 111-32-16,15-65-30 0,-15 0-4 15,10 2-2-15,8 1-75 16,15-6-103-16,3-9-259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36.3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0 139 407 0,'0'0'192'0,"0"0"-5"0,0 0-6 16,0 0-53-16,0 0 6 16,0 0-41-16,9-108-38 15,-9 93 16-15,0 6-25 16,0 3-14-16,0 4 17 15,0 2-43-15,0 0 13 16,0 0-19-16,0 0 13 16,0 2-27-16,0 18 14 15,9 9 0-15,9 5-2 16,-4 3 6-16,-5 1-4 0,-1 5 0 16,1-6 5-16,0 0-20 15,-9-2-14 1,0-10-78-16,0-2-35 0,0-6-150 15,9-9-136-15</inkml:trace>
  <inkml:trace contextRef="#ctx0" brushRef="#br0" timeOffset="392">319 202 508 0,'0'0'208'0,"0"0"-53"15,0 0-12-15,0 0-24 0,0 0-54 16,0 0 14-16,9-28-37 16,-9 28-26-16,0 0-14 15,0 0-2-15,0 5-1 16,0 21-12-16,0-1 24 16,18 4-11-16,22-3 0 15,0-4 3-15,5-4-6 16,5-7 8-16,-1-5-5 15,-9-6 4-15,-4 0 6 16,5 0-2-16,-23-17 11 16,-9-9 17-16,-9-5 34 15,0-7-41-15,0-2 2 0,0 1 2 16,-27 1-29 0,-14 9 11-16,14 9-15 0,-4 9 3 15,4 5-15-15,-4 6 9 16,4 0-32-16,-5 6-21 15,14 16-70-15,18 7-38 16,0-6-84-16,18-3-191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42.6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0 522 0,'0'0'224'0,"0"0"-52"15,0 0-34-15,0 0 19 16,0 0-81-16,0 0-6 16,0-23-26-16,0 23-38 15,0 28-12-15,0 19 5 16,0 13 1-16,0 11 17 15,0-3-9-15,0 4-8 16,0-1 0-16,0 1 15 16,0-6-11-16,0-8-4 15,0-8 0-15,0-14-8 16,0-11 11-16,0-11-3 0,0-9 0 31,0-2 17-31,0-3-9 0,0 0-1 0,0 0 1 16,0-22 43-16,0-16-41 31,9-7-10-31,13-10 0 0,-4 0 12 16,14 1-12-16,-5 6 0 0,0 14 0 15,4 14-12 1,-13 8 12 0,13 12 0-16,5 0-2 0,14 0-12 0,-10 28 6 15,-4 4-3-15,-14 5-24 16,-4 0 27-1,-18-3-37-15,0 1 21 0,-18-6 19 0,-40-1-24 32,-9-8 27-32,-1-2-22 0,-3-8 12 0,17 0 1 15,13-8 11-15,23-2 0 32,18 0 3-32,0 0 10 0,0 0-9 0,0 0-4 15,0 0 8-15,36 0-8 16,14 0 0-16,17 0 0 15,9 3 0 1,5 3 13-16,-14 1-13 0,18 0 0 16,1 2-15-16,3-4-4 15,-12 1-173 1,-19-6-166-16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43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0 160 624 0,'0'0'149'0,"0"0"-11"0,0 0-17 0,0 0-75 15,0 0-1-15,0 0-36 16,116-26-9-16,-30 21 32 15,12 0-31-15,-4-4 24 0,14 3 4 16,-32-3-28-16,-17 3 43 16,-28 1-21-16,-22 2-6 15,-9 0 41-15,0-4-30 16,0-6 14-16,-18-2-42 16,-31 2 13-16,-9 1-22 15,-1 3 9-15,1 4 0 16,9 2-5-16,22 1 12 15,-5-2-7-15,23 4 0 16,9 0 10-16,0 0-14 16,0 0 4-16,9 0 0 15,32 0-18-15,26 12 23 16,0 11-5-16,9 3 0 0,-8-4 17 16,-10 4-24-16,-9-3 7 15,-17-3 0-15,-14-3-15 16,-18 3 16-16,0-6-1 15,0 4 0-15,-9-4-17 16,-50 0 15-16,1-5-76 16,-9 2-83-16,0-2-36 15,8-3-116-15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9:43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32 777 0,'0'0'160'0,"0"0"-33"15,0 0 8-15,0 0-61 16,0 0-40-16,0 0-30 15,99-49 5-15,-41 67-9 16,-8 20 0-16,8 6-3 16,-31 9-7-16,-9 3 10 15,-18 5 0-15,0-5 8 16,-36-1 4-16,-31-6-6 16,-10-10-1-16,19-5 6 0,18-10-1 15,22-7-10-15,18-6 0 16,0-2 4-16,18-1 10 15,58 1-14-15,41-9 7 16,26 0 6-16,14 0-9 16,-13 0-4-16,-28-11-101 15,-30-1-110-15,-37 3-370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0:04.8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11222 4755 717 0,'0'0'152'15,"0"0"9"-15,0 0-6 16,0 0-78-16,0 0-27 16,0 0-50-16,-90-16 8 0,81 52-14 15,9 11 6-15,0 1 0 16,0 3 3-16,0 0 7 16,22-4-10-16,14-13 0 15,14-8 7-15,8-18-5 16,9-8 0-16,-8 0 25 15,-1-20 67-15,0-17-46 16,-22-9 7-16,-4-5-2 16,-23-3-34-16,-9-7 23 15,0 4-41-15,-27 6 2 16,-32 8-6-16,1 12-1 16,18 14 0-16,4 11-53 15,-5 6-59-15,10 20-40 16,4 23-110-16,-4 2-180 0</inkml:trace>
  <inkml:trace contextRef="#ctx0" brushRef="#br1" timeOffset="-35599">0 0 402 0,'0'0'239'0,"0"0"-87"0,0 0-30 0,0 0-33 16,0 0-6-16,0 0-69 15,-49 52-2-15,98 45 30 16,19 29-30-16,12 37 20 16,6 43 14-16,-1 51-14 15,-4 69 0-15,-5 100-32 16,-18 86 5-1,-31 99 4-15,-27 90 25 0,0 51 3 16,-67 54-8-16,0 54-23 16,8 30 17-16,41 53-16 15,18 38-4-15,77 31 11 0,30 0-12 16,10-8-2 0,17 2 0-16,1 0-11 0,-18 135 9 15,-32-206 2-15,-63-251-39 31</inkml:trace>
  <inkml:trace contextRef="#ctx0" brushRef="#br0" timeOffset="-15809">5304 1005 409 0,'0'0'314'0,"0"0"-129"16,0 0-31-16,0 0-11 16,0 0-53-16,0 0-59 15,0 0 8-15,27-26-24 16,31 20 9-16,9 0 12 15,9 1-23-15,5-2 9 0,4 2-6 16,-17 2-14-16,-10-2 17 16,-18 2-14-16,-22 1 1 15,0-2 26-15,-18 1-28 16,0 0 22-16,0-5 7 16,-9-3-25-16,-31-9 6 15,-5-1-14-15,-13 4 0 16,-9 0 0-16,17 3 2 15,1 2-2-15,31 6 2 16,-5 4 10-16,23-1-12 16,0 3 0-16,0 0-5 15,23 0-2-15,35 0 5 16,18 20 2-16,10 2 2 0,3 2 8 16,-21-2-8-16,-1 3-2 15,-27-1 0-15,-13 2-6 16,-18 0 7-16,-9 2-1 15,0 1 0-15,-36 5-50 16,-44 3-48-16,-6 5-114 16,-30 4-308-16</inkml:trace>
  <inkml:trace contextRef="#ctx0" brushRef="#br0" timeOffset="-17240">3056 787 395 0,'0'0'265'0,"0"0"-89"16,0 0 13-16,0 0-47 15,0 0-36-15,0 0 12 16,0 0-65-16,0 0 15 16,-9-146-10-16,9 146-34 15,0 0 14-15,0 0-30 16,0 0-4-16,0 15-6 16,31 19 16-16,-4 9-14 15,13 8 0-15,-13 3 14 16,5 6-15-16,-14 9 1 15,0 6 0 1,4-1-2-16,-4-6 6 0,-18-1-4 16,9-20 0-16,0-9 10 15,0-18-9-15,-9-8-1 16,0-9 0-16,0-3-4 16,0 0 16-1,0 0-12-15,0-3 11 0,0-23-2 0,0-6-2 16,0-6-7-1,0-7 0-15,0-6-1 0,0 2 3 16,13 6-2-16,14 12 0 16,-9 8 7-1,14 15-20-15,8 8 13 0,5 0-1 16,22 8-12 0,-8 24 4-16,-1 8 4 0,-18 3 5 15,-13 0-9-15,-4-4-4 0,-23-7 13 31,0 0 0-15,0-4-10-16,-59-3 4 0,-8-1 5 0,-14-7-2 0,-13-5-25 16,18-7 15-1,4-2-43-15,27-3-32 16,23 0-1-16,4 0-99 0,18-8-74 16,0-18-163-16</inkml:trace>
  <inkml:trace contextRef="#ctx0" brushRef="#br0" timeOffset="-16293">3998 937 596 0,'0'0'223'16,"0"0"-56"-16,0 0-10 0,-49-170-36 15,40 141-53-15,-5 10 8 16,14 4-26-16,0 10-22 15,0 5 13-15,0 0-39 0,0 0 3 16,0 20-5-16,0 17 0 16,23 12-7-16,-5 2 7 15,0 1 0-15,-5 2-9 16,-4-6 17-16,0-8-8 16,9-6 0-16,-9-13 12 15,0-10-12 1,4-8 0-16,-13-3 0 0,0 0 25 15,0-8 3 1,18-21 21-16,-9-11-19 0,-9-6-28 16,9-8 34-16,-9 0-35 15,0-7 3-15,9 1 4 16,-9 9-3-16,0 14-5 16,0 11 0-16,0 18 14 15,0 8-22 1,0 0 8-16,14 0-20 0,-5 30 18 0,0 19-14 15,0 6 16-15,0 4 0 16,-1-1 7 15,15-4-10-31,-14-11 3 0,0-12 0 0,0-13-4 0,0-10 7 16,0-8-3-16,-9 0 1 31,13 0 10-31,5-6-1 0,0-22-10 0,14-12 8 16,-6-6-6-1,6-2-2 1,-5-4 0-16,4 6-1 0,-13 6 14 0,9 12-14 0,-18 13 1 16,5 9 0-1,-6 6-14-15,10 0 9 16,14 9 4-16,-5 25-10 31,4 7 13-31,-4 1-2 0,0 4 0 0,-5-4 3 0,-4 4-11 16,0-2 8-16,5-7 0 15,-5-3-4 1,-9-8 3 0,0-6 1-16,0-9-38 0,-9-5-48 0,0 0-1 15,0-3-76-15,13-3-129 16,14 0-81 0</inkml:trace>
  <inkml:trace contextRef="#ctx0" brushRef="#br0" timeOffset="-12119">7188 896 585 0,'0'0'254'0,"0"0"-62"15,0 0-47-15,0 0-1 16,0 0-73-16,0 0-25 16,0-66 19-16,0 63-60 15,-9 3 16-15,-13 0-12 0,4 0 3 16,-9 0-15-1,4 0 3-15,-4 20 0 0,-4 9-7 16,13 11 8-16,18 6-1 16,0 0 0-16,9 2 3 15,49-5-15-15,10-12 12 16,12-11-10 0,-3-8 0-16,-1-9 5 0,-9-3 5 15,-17 0 2 1,-1-12 8-16,-13-16-1 0,-5-10 1 15,-13-7 0-15,-9-4 24 16,-9-7-29 0,0 1 6-16,-27 6-11 0,-22 6 12 15,-9 15-19-15,17 10 7 32,-4 10 0-32,14 8-13 0,4 0 5 0,18 0-34 15,9 31-42-15,0 12-97 0,27 3-110 16,49-6-220-1</inkml:trace>
  <inkml:trace contextRef="#ctx0" brushRef="#br0" timeOffset="-11740">8144 847 435 0,'0'0'244'0,"0"0"-67"16,0 0-42-16,0 0-39 0,0 0-14 15,0 0-55-15,-77-48-16 16,60 54-11-16,-6 19 7 16,14 12-7-16,9 4 0 15,0-2 2-15,9-1 1 16,31-7 4-16,19-5-3 16,8-12 21-16,0-6-9 15,-17-8 35-15,-1 0 10 16,-13 0-15-16,-5-22 26 15,-22-4-35-15,0-5-2 16,-9-9 4-16,0-3-34 16,0-3 15-16,-36 2-20 15,-13 11 6-15,9 7-16 0,4 9 10 16,4 8-29 0,15 9-56-16,17 0-130 0,0 23-88 15,0 3-289-15</inkml:trace>
  <inkml:trace contextRef="#ctx0" brushRef="#br0" timeOffset="-11542">8911 553 771 0,'0'0'249'0,"0"0"-42"0,0 0-64 0,0 0-45 0,0 0-70 15,0 0-27-15,67 26 9 0,-49 28-6 16,0 14 12-16,5 1-14 16,-14 2 9-16,-9 7-6 31,0-7-5-15,0 3-80-16,0-5-114 0,0-1-332 0</inkml:trace>
  <inkml:trace contextRef="#ctx0" brushRef="#br0" timeOffset="-8705">7758 2928 731 0,'0'0'139'16,"0"0"-57"-16,0 0 75 16,0 0-74-16,0 0-56 15,0 0 6-15,143-22-29 16,-44 16 10-16,9-5-10 0,-5-1 5 15,-13 0-3-15,-23 2-6 16,-18-5 0-16,-13 4 30 16,-4-4-6-16,-14 1 7 15,-9-4 12-15,-9-1-20 16,0-4 13-16,0 0-30 16,-18 0-3-16,-32 0 5 15,1 6-4-15,13 2-4 16,5 10 1-16,4-1 9 15,18 4-6-15,9 2-4 16,0 0-2-16,0 0-7 16,0 0 1-16,18 0 8 15,22 20 1-15,5 0 5 0,-5-1-3 16,19 1-3-16,-10 6 6 16,0-3-1-16,-22 5-5 15,0 2 0-15,-13-5 3 16,-14 3 7-16,0 4-11 15,-41 2 1-15,-17 1-65 16,-9-4-124-16,-10 0-325 16</inkml:trace>
  <inkml:trace contextRef="#ctx0" brushRef="#br0" timeOffset="-9539">5362 2694 644 0,'0'0'190'16,"0"0"-56"-16,0 0 3 0,0 0-40 16,0 0-32-16,0 0-64 15,-13-14-1-15,-46 49 28 16,1 6-19-16,-18 6 22 16,17-1-21-16,1 2-10 15,0 1 15-15,31-6-13 16,-5-6-2-16,23-8 1 15,9-6 7-15,0-7-8 16,9-4 2-16,41-3 5 16,-1-4 4-16,9-2-10 15,1-3-1-15,26 0 0 0,14 0-60 16,26-6-96-16,-8-23-240 16</inkml:trace>
  <inkml:trace contextRef="#ctx0" brushRef="#br0" timeOffset="-9202">5864 2639 699 0,'0'0'229'16,"0"0"-73"-16,0 0-18 15,0 0-62-15,0 0-55 16,0 0 9-16,162-33-30 0,-113 66 22 15,1 11-18-15,-14 4 5 16,-14 7-7-16,-13 5-2 16,-9 3 0-16,-9 2 5 15,-58 1 3-15,-1-3 1 16,-12-11-6-16,35-15 0 16,13-15 10-16,32-2-13 15,0-8 0-15,9-3 7 16,41-7 3-16,35-2-9 15,32 0-1-15,31-25-3 16,22-15-40-16,-13 5-77 16,-4 5-125-16,-28 6-122 15</inkml:trace>
  <inkml:trace contextRef="#ctx0" brushRef="#br0" timeOffset="-10724">2392 2969 401 0,'0'0'586'0,"0"0"-388"0,0 0-54 16,0 0-24 15,0 0-37-31,0 0-43 16,0-106 18-16,0 106-34 0,0 0-5 0,0 0-16 0,0 14 0 15,0 22-3-15,0 8 0 0,0 14 5 0,0 0-5 0,0 4 1 32,0-3-1-17,0-1 0 32,0-9 12-47,0-12-12 0,0-11 0 0,0-12 4 31,0-12-8-31,0-2 4 16,0 0 0 0,0 0 15-1,18-22-8-15,0-19-3 16,22-7-4 15,9 3 6 0,1 4-17-15,-23 13 11 15,13 10-6-15,-13 12-4-16,13 6-14 0,-13 0 11 0,23 0 1 0,-10 14-23 0,-4 7 27 15,-5 5-21-15,-13 2 1 0,-18 4 18 0,0 2-21 0,0-3 26 0,-31-5 0 0,-14-5 1 0,-22-7-6 0,-23-6 10 0,14-5-22 0,-1-3 1 16,19 0-41-16,27 0 13 0,31-11-30 0,0-24-121 0,58-11-170 0</inkml:trace>
  <inkml:trace contextRef="#ctx0" brushRef="#br0" timeOffset="-10199">3020 2914 650 0,'0'0'171'0,"0"0"1"0,0 0-19 16,0 0-58-16,0 0-21 15,0 0-49-15,0-8-22 16,0 40 11-16,0 14-10 15,0 5 19-15,-9 2-2 16,9-4-15-16,0-6 13 16,0-11-19-16,0-10 0 15,0-8 4-15,0-7-3 16,0-7-1-16,0 0 16 16,0 0-15-16,0-7 34 15,9-21 14-15,9-15-45 16,13-7 12-16,-13-11-13 0,0-3-3 15,5 2 0-15,-6 7 10 16,1 19-10-16,-9 16 0 16,-9 14 1-16,0 6-15 15,9 0 8-15,14 20 0 16,-14 20-3-16,0 5 13 16,0-1-7-16,0-1 3 15,4-9 0-15,5-10-6 16,-9-3 6-16,0-12 0 15,0-9 1-15,13 0 9 16,-4 0-10-16,23-11 1 16,-5-18 8-16,13-6-8 15,0 4-1-15,-13 6 0 16,5 10-4-16,-32 10 11 16,0 5-8-16,0 0 1 0,13 2-10 15,-13 30-3-15,0 2 12 16,0 9 1-16,-9 0-7 15,0 0 3-15,0-9-32 16,0-3-65-16,0-5-90 16,0-9-93-16,0-8-203 15</inkml:trace>
  <inkml:trace contextRef="#ctx0" brushRef="#br0" timeOffset="-9867">4334 2871 442 0,'0'0'285'0,"0"0"-101"16,0 0-17-16,0 0-40 15,0 0-32-15,0 0-61 16,41-51 1-16,-41 51-20 16,0 0-6-16,-14 26-4 15,-21 11 8-15,-15 0 6 16,-8 3 17-16,-9-3-32 15,8-6 13-15,-8 4-10 16,18-10 2-16,22-4-5 16,4-3-4-16,23-8 0 0,0-4-6 15,0 0 9 1,0 0-3-16,32 5 0 0,26-2 6 16,18-4-16-1,32-2 3-15,-14-3-78 0,14 0-91 16,-32 0-244-16</inkml:trace>
  <inkml:trace contextRef="#ctx0" brushRef="#br0" timeOffset="-7303">9306 2494 29 0,'0'0'775'0,"0"0"-573"16,0 0-33-16,0 0-41 15,0 0-19-15,0 0-48 16,9-12-36-16,-9 12 18 16,0 0-40-16,0 0 3 15,9 6-6-15,-9 20 7 16,0 9-7-16,13 13 0 15,-13 7 1-15,9-2 0 16,0 5-1-16,9-7 0 16,-9-2-1-16,23-6-30 15,-24-3-78-15,-8-9-122 0,0-2-278 16</inkml:trace>
  <inkml:trace contextRef="#ctx0" brushRef="#br0" timeOffset="-6757">9642 2786 600 0,'0'0'172'16,"0"0"-38"-16,0 0-20 31,0 0-8-31,0 0-65 16,0 0-18-1,-9-32-23-15,9 32-5 16,0 24 2-16,0 10 3 0,0 0 0 0,0 0-2 0,23 0 11 16,13-5-9-16,-5-9 0 0,18-6 13 15,-4-7-10-15,-4-7-1 0,-1 0 7 0,-4-10 64 16,-5-18-15-16,-4-5 2 15,5-5-4-15,-23-8-39 16,-9 3 23-16,0-3-34 0,0 0-3 0,-41 9-4 0,14 6 4 141,-13 8-5-141,0 11 2 15,13 12-24-15,-5 0-6 32,14 22-96-32,9 19-52 15,9 2-110 16,0-2-301-31</inkml:trace>
  <inkml:trace contextRef="#ctx0" brushRef="#br0" timeOffset="-6499">10428 2731 549 0,'0'0'184'0,"0"0"-37"0,0 0-3 0,0 0-23 0,0 0-67 0,0 0 22 0,-95-85-34 0,82 85-28 0,-5 0-3 0,9 0-11 16,0 17 0-16,-13 17-1 16,4 7 12-16,18 3-13 15,0 0 2-15,0-7 0 16,9-6-3-16,31-7 11 16,9-8-8-16,-4-7 1 15,13-9 7-15,1 0 3 16,-19 0-3-16,10 0 15 15,-15-15 42-15,6-7-35 16,-14-7 5-16,-5-8-1 16,-13 0-31-16,-9-3 29 15,0-3-32-15,-40 3 13 0,-5 2-23 16,-36 13 10 0,14 8-7-16,9 17-34 0,-10 0-118 15,19 8-98-15,13 23-332 16</inkml:trace>
  <inkml:trace contextRef="#ctx0" brushRef="#br0" timeOffset="-4387">1212 5428 407 0,'0'0'364'0,"0"0"-224"16,0 0 20-16,0 0 6 15,0 0-80-15,0 0-1 16,0 0-26-16,0-141-49 0,27 125 39 16,4-2-44-1,-4 10-2-15,13-1 4 0,-4 9-3 16,5 0-4-16,-14 0 0 16,13 17-2-16,-9 14-9 15,-13 12 11-15,-9 3 0 16,-9 3-7-16,0-4 17 15,0-5-10 1,0-12 0-16,0-9 7 0,0-9-10 16,0-10 3-16,0 0 0 15,0 0 21-15,0-1-18 16,0-32 6-16,0-6-9 16,18-7 6-16,14 0-7 15,3 0 1-15,6 3 0 16,-1 9-5-16,-13 11 5 0,5 9 0 15,-6 8 0-15,6 6-4 16,4 0-4-16,4 23 7 16,-13 17-6-16,5 6-7 15,-24 2 6-15,1 4 2 16,-9-3-7-16,0-1-43 16,0-2-5-16,0-4-100 15,0-1-153-15,9-13-301 16</inkml:trace>
  <inkml:trace contextRef="#ctx0" brushRef="#br0" timeOffset="-3929">2728 5585 656 0,'0'0'198'0,"0"0"-32"16,0 0-3-16,0 0-35 15,-152-147-84-15,93 117 8 16,1-2-30-16,9 1-15 16,22 5 27-16,4-4-34 15,5 4 9-15,9-1-1 16,9-2 4-16,0 3-12 16,0 4 0-16,0 2 4 15,0 5-19-15,18 9 15 0,0 6-19 16,14 0 19-1,-5 18-36-15,13 16 30 0,-31 18 5 16,-9 13-15-16,0 13 8 16,-40 7 3-1,-28 0 5-15,1-3 0 0,9-17 6 16,22-19-6-16,13-18 0 16,14-17 2-16,9-11-5 15,0 0 3-15,32 0 0 16,35-11 22-16,18-29-22 15,32-8 24-15,9-7-23 16,-1-4 11-16,-17 4-16 16,0 3 4-16,-23 13-61 0,-18 13-82 15,-9 9-203-15,-17 11-320 16</inkml:trace>
  <inkml:trace contextRef="#ctx0" brushRef="#br0" timeOffset="-3072">3379 4818 465 0,'0'0'312'0,"0"0"-174"16,0 0 45-16,-50-151-46 15,41 140-40-15,9 11-13 16,-13 0-67-16,13 11-17 0,-9 43-2 15,-9 23 2-15,9 20 18 16,0 9-18-16,9 9 0 16,0-1 13-16,0-5-6 15,0-10-7-15,0-9 0 16,36-19-8-16,13-18-8 16,10-17-101-16,8-19-71 15,9-17-22-15,5 0-36 16,-5-6 1-16,-26-28-39 15,-14-6 174-15,-14-9 110 16,-22-2 111-16,0-3-3 16,0 3 88-16,0 1-13 15,-13 11 3-15,4 7-35 0,0 6-31 16,0 11 4 0,9 7-31-16,-9 8-33 0,9 0-2 15,0 0-54-15,0 0 3 16,0 18-7-16,0 21 5 15,0 16-2-15,0 7-3 16,-9 7 7-16,9-3-4 16,-14-8-2-16,5-13-1 15,9-17 0-15,0-13 14 16,0-12-14-16,0-3 0 16,0 0 3-16,0-3 28 15,0-20-31-15,0-8 0 0,23 2 3 16,-14 0 11-16,9 4-14 15,-9 7 0-15,22 3 2 16,-4 8-16-16,-5 7 14 16,5 0 0-16,0 0-11 15,5 16 9-15,8 13 2 16,-31 3 0-16,-9-1-5 16,0-5-6-16,0-4 11 15,-9-4 0-15,-22-1-11 16,-19-5 8-16,-8-7-31 47,-9-2-66-32,17-3-128 1,23 0-60 15,27-8-182-15</inkml:trace>
  <inkml:trace contextRef="#ctx0" brushRef="#br0" timeOffset="-2654">4160 5347 582 0,'0'0'189'0,"0"0"-22"0,0 0 16 0,0 0-42 0,0 0-22 16,0 0-52-1,22-71-36-15,-22 71-18 0,0 11-13 0,0 27 0 16,0 7 0-16,0 9 13 0,0-7-5 0,0-5-8 0,0-7 0 16,0-13-4-1,0-11 12 1,0-2-8 0,0-9 0-16,9 0 11 15,9 0 5-15,9-34-12 16,4-12 0-1,19-8 12 1,-24-3-8 0,15-3-8-1,-23 0 1-15,-9 8 13 0,0 12-10 110,-9 18-4-110,0 10 0 0,0 12 5 0,0 0-5 0,0 0-5 0,0 21-1 0,13 12 6 0,-4 10-3 0,-9-6 3 0,9-3 0 0,0-8-7 0,0-8 7 0,0-13 0 0,0-2 0 0,5-3-1 0,3 0 1 0,1-3 0 0,23-17 0 0,-1-5 3 0,-13 2 2 0,-9 3-5 0,-9 9 0 0,4 2 13 0,-13 5-18 0,9 4 5 0,0 0-14 0,0 15 5 0,0 17 2 0,0 8 7 0,5-1 0 15,-14 1-6-15,0-2-3 16,0-4-89-16,0-2-97 16,-23-6-113-16,14-10-377 15</inkml:trace>
  <inkml:trace contextRef="#ctx0" brushRef="#br0" timeOffset="-2317">5532 5205 600 0,'0'0'162'0,"0"0"-43"15,0 0 34-15,0 0-52 16,0 0-28-16,0 0-30 15,9 8-25-15,-53 27 66 16,-24-1-48-16,1 3-10 16,-23 3 16-16,5 3-32 15,4 0 20-15,27-9-30 16,14-8 12-16,31-6-17 0,9-6 5 16,0-3 0-1,18-2-3-15,13 0 13 0,14-4-10 16,14-5 0-16,8 0 14 15,14 0-28-15,22-5-20 16,13-19-99-16,10 2-55 16,-9-4-174-16,-10 3-345 15</inkml:trace>
  <inkml:trace contextRef="#ctx0" brushRef="#br0" timeOffset="-2009">6318 5253 536 0,'0'0'152'0,"0"0"3"16,0 0 5-16,0 0-45 16,0 0-44-16,0 0 5 15,27-61-43-15,-27 59 21 16,13 2-28-16,-13 0-9 16,0 0 9-16,0 0-26 15,0 10 0-15,0 12 9 16,-13 6 1-16,-23 6 26 15,-14-2-36-15,1-1 4 16,13 1-2-16,5-7 6 16,13-5-8-16,18-2 0 15,0-1 3-15,0-3-8 16,0 0 5-16,18-2-22 0,13-1-4 16,5-2-70-16,22-3-43 15,10-6-110-15,-1 0-315 16</inkml:trace>
  <inkml:trace contextRef="#ctx0" brushRef="#br0" timeOffset="-1702">6654 5282 420 0,'0'0'349'16,"0"0"-210"-16,0 0 18 15,0 0 3-15,0 0-92 16,0 0 1-16,-18-117-37 15,50 113-30-15,-5 4 12 0,13 0-14 16,-13 15 0-16,4 16 0 16,-22 12 8-16,-9 9-5 15,0 2-3-15,0 0 4 16,-9-5 6-16,-4-12-10 16,4-8 0-16,9-6-1 15,0-12 12-15,0 0-9 16,22-8-2-16,23-3 3 15,54 0-21-15,26-23 11 16,28-17-102-16,-5-11-35 16,-13-12-226-16,-28-6-418 15</inkml:trace>
  <inkml:trace contextRef="#ctx0" brushRef="#br0" timeOffset="-1444">7556 4781 775 0,'0'0'189'0,"0"0"-31"16,0 0-21-16,0 0-53 15,0 0-61-15,0 0 16 16,49-6-34-16,10 43 12 16,8 18 36-16,18 14-51 15,-8 11 13-15,-19 12-15 16,-27 5 15-16,-31 0-19 0,0-3 4 15,-49 1 0-15,-18-10-7 16,-10-5-4-16,-3-11-92 16,12-13-164-16,1-12-500 15</inkml:trace>
  <inkml:trace contextRef="#ctx0" brushRef="#br0" timeOffset="-1014">9230 4641 952 0,'0'0'160'16,"0"0"5"-16,0 0-59 15,0 0-35-15,0 0-68 0,0 0-3 16,152 91 31-16,-112-38-27 16,1-2 14-16,-23 6-18 15,0 0 5-15,-9 0-10 16,0 0 5-16,-9-8-92 16,13-6-84-16,-4-12-222 15</inkml:trace>
  <inkml:trace contextRef="#ctx0" brushRef="#br0" timeOffset="-660">9849 4864 797 0,'0'0'154'0,"0"0"37"15,0 0-33-15,0 0-90 16,0 0-11-16,0 0-57 15,-32-62-2-15,23 82-6 16,0 11 13-16,9 3-5 16,0 3 0-16,0 3 7 15,27-5-15-15,23-4 8 16,-1-8 0-16,18-9-3 16,-8-11 18-16,-1-3-15 15,0 0 9-15,-17-23 0 16,-14-8 35-16,-18-7 4 0,-9-4-24 15,0-7 19-15,-27 0-34 16,-32 7-7-16,-8 4-2 16,-23 15-21-1,23 12 18-15,18 11-50 0,13 6-81 16,13 37-52-16,23 6-130 16,14-1-284-16</inkml:trace>
  <inkml:trace contextRef="#ctx0" brushRef="#br0" timeOffset="-367">10535 4803 670 0,'0'0'207'16,"0"0"-19"-16,0 0-33 15,0 0-12-15,0 0-77 16,0 0-22-16,0-85 13 15,0 85-47-15,0 0 11 16,0 0-15-16,0 0 4 16,0 6-20-16,0 23 6 15,0 11 4-15,0 11-3 16,0 5 6-16,0 6-3 16,9-8 0-16,9-3 12 15,5-8-30-15,-14-9-4 0,0-4-114 16,-9-12-116-1,0-5-275-15</inkml:trace>
  <inkml:trace contextRef="#ctx0" brushRef="#br0" timeOffset="679">9566 6111 509 0,'0'0'244'0,"0"0"-103"16,0 0 23-16,0 0-33 16,0 0-38-16,0 0-6 15,0-74-53-15,-9 74-3 16,9 0-11-16,0 0-11 16,-9 0-18-16,-9 16 9 15,5 19 0-15,-14 11-3 16,18-1 5-16,0 4-2 15,9-3 0-15,0-7 2 16,0-4-2-16,36-9 0 16,13-12 3-16,0-11-4 15,1-3 3-15,8 0-2 0,-22-33 15 16,4 0-4-16,-13-7-4 16,-18-8 32-16,14-4-28 15,-23-8 15-15,0 2-25 16,0 7-1-16,0 9 0 15,-41 7-8-15,5 15-13 16,-4 12-48-16,0 8-88 16,22 6-171-16,18 22-230 15</inkml:trace>
  <inkml:trace contextRef="#ctx0" brushRef="#br0" timeOffset="1166">10226 5898 706 0,'0'0'190'0,"0"0"-36"0,0 0 1 0,0 0-47 0,0 0-79 31,0 0 3-15,0-16-32-16,0 25 0 0,0 22-3 0,0 3 13 15,0 9-10 17,0-1 0-17,9 5 12 16,9 1-26-15,-9-2 9 15,4-6-116 1,-13-6-111-1,9-8-243 0</inkml:trace>
  <inkml:trace contextRef="#ctx0" brushRef="#br0" timeOffset="1315">10755 5913 722 0,'0'0'181'0,"0"0"-22"0,0 0-26 0,0 0-6 0,0 0-83 0,0 0-43 0,0-45-2 0,0 57-9 0,0 15 10 0,0 14 0 0,0 1 15 0,0 1-17 0,14 3 2 0,3-9 0 0,10-11-3 0,-4-9 3 0,4-11 0 0,4-6 7 16,-4 0 3-16,4-11-1 16,-13-21-9-16,0 1 6 15,-18-12 16-15,0-3-1 16,0-2 1-16,0-4-10 15,0 0 0-15,-18 11-11 16,-22 5-1-16,-9 16-23 16,13 12-6-16,-5 8-94 15,15 8-105-15,3 26-105 0</inkml:trace>
  <inkml:trace contextRef="#ctx0" brushRef="#br0" timeOffset="1710">11513 5791 812 0,'0'0'124'15,"0"0"4"-15,0 0-28 16,0 0-5-16,0 0-94 0,0 0 1 15,0 8-2-15,0 29 0 16,0 3 0-16,0 1 0 16,9-7 0-16,9-8 3 15,9-9 11-15,23-12-14 16,-1-5 49-16,9 0 0 16,-8-14 39-16,-1-17-38 15,-13-4-18-15,-5-2 20 16,-22-1-34-16,-9 3 5 15,0-3-10-15,-22 0-1 16,-5 10-9-16,0 5-3 16,-4 9-5-16,4 8-8 0,-14 6-44 15,1 0-41 1,-5 22-74-16,-4 25-143 0,-10 7-134 16</inkml:trace>
  <inkml:trace contextRef="#ctx0" brushRef="#br0" timeOffset="2109">8494 7160 909 0,'0'0'81'0,"0"0"-41"16,0 0 78-16,0 0-9 16,0 0-75-16,300 3 22 15,-48-20 29-15,66-18-54 16,59-4 17-16,40-5-29 16,10-1-15-16,17 1 17 15,9 9-15-15,-18-1-6 16,-27 8 12-16,-62 5-3 15,-86 6 0-15,-76 6-5 16,-76 5-3-16,-50 2 13 16,-26 2-14-16,-15-2 0 15,-17 4 0-15,0-2-2 0,0 2 2 16,0 0-53-16,-40 0-75 16,-18 0-52-16,8 0-171 15,-3 12-319-15</inkml:trace>
  <inkml:trace contextRef="#ctx0" brushRef="#br0" timeOffset="2885">9499 7852 421 0,'0'0'285'16,"0"0"-126"-16,0 0 5 15,0 0-23-15,0 0-19 0,0 0-8 16,0-46-69-1,0 46 10-15,0 0-40 0,0 0-13 16,0 0-2-16,0 0 0 16,0 20 0-16,-9 12-5 15,0 10 19-15,9 4-18 16,0 0 4-16,0-6 0 16,18-6-9-16,22-13 6 15,10-11 3-15,-15-10-4 16,15 0 16-16,-10 0-4 15,-4-27-8-15,-5-8 6 16,-4-11 11-16,5-8-8 0,-14-3 7 16,-18-6-3-1,0 2-1-15,0 7-12 0,-41 5 0 16,14 15-3-16,-13 17-11 16,13 17 5-16,5 0-39 15,4 26-49-15,-9 25-71 16,13 10-55-16,5 2-155 15</inkml:trace>
  <inkml:trace contextRef="#ctx0" brushRef="#br0" timeOffset="3241">10253 7809 366 0,'0'0'343'0,"0"0"-187"15,0 0-25-15,0 0 29 0,0 0-81 16,0 0-21-16,-77-84-35 16,50 84-22-16,5 9-1 15,-5 17 0-15,27 3 6 16,0 6-10-16,0-4 4 16,0 0 0-16,49-5-9 15,10-9 19-15,26-9-10 16,-9-8 10-16,0 0-5 15,5-14 16-15,-22-14 8 16,-24-7 7-16,-3-8 31 16,-23-3-46-16,-9-1 9 0,0 0-29 15,0 7 14 1,-41 13-22-16,15 9 7 16,-15 12-49-16,23 6-48 0,9 12-158 15,9 25-64-15,0 9-362 16</inkml:trace>
  <inkml:trace contextRef="#ctx0" brushRef="#br0" timeOffset="3575">10988 7651 57 0,'0'0'644'15,"0"0"-479"-15,0 0 20 0,0 0-70 16,0 0-25-1,0 0-56-15,-107-59-30 0,89 70 3 16,9 21-2-16,9 4-5 16,0 2 0-16,9 2 10 15,31-3-8-15,9-8-2 16,19-12 1-16,-23-11 8 16,13-6-8-16,-9 0 11 15,1-12 30-15,-14-13-14 16,-5-7 29-16,-22-5-31 15,-9 0-13-15,0-9 17 16,-18 3-30-16,-40 3-2 16,-10 14-3-16,10 21-93 15,9 5-19-15,31 14-209 0,18 25-320 16</inkml:trace>
  <inkml:trace contextRef="#ctx0" brushRef="#br0" timeOffset="3937">11800 7594 831 0,'0'0'185'0,"0"0"9"15,0 0-86-15,0 0-41 16,0 0-60-16,0 0-2 0,0 4-10 15,0 26 3 1,9 5 2-16,23 5 2 0,-14-5 6 16,22-4-8-16,10-5 0 15,17-12 5-15,18-8 3 16,0-6-1-16,5 0 40 16,-14-20 25-16,-17-15-43 15,-19-1 21-15,-13-7 1 16,-18-6-37-16,-9-3 36 15,0 4-39-15,-58 2-11 16,-19 8 0-16,-17 16-5 16,-14 19-8-16,1 3-67 0,-10 30-129 15,14 28-223 1</inkml:trace>
  <inkml:trace contextRef="#ctx0" brushRef="#br0" timeOffset="4167">9153 8809 956 0,'0'0'224'0,"0"0"-191"15,0 0 89-15,436-22-7 0,8-27-13 16,152-11-64-1,91 3-29-15,-1 17-9 0,-66 20-4 16,-113 17-155-16,-153 3-522 16</inkml:trace>
  <inkml:trace contextRef="#ctx0" brushRef="#br1" timeOffset="11846">10822 9330 771 0,'0'0'160'0,"0"0"12"16,0 0-33-16,0 0-17 15,0 0-40-15,0 0-62 16,0 0 14-16,0-14-34 16,0 48 1-16,0 15 25 0,0 14-11 15,0 5 7 1,-18 0 0-16,0 1-17 0,1-6 17 15,-6-3-22-15,14-9 4 16,-9-10-5-16,18-19 7 16,-9-4-6-16,9-16 0 15,0-2 9-15,0 0-3 16,0 0 0-16,0 0-3 16,0-27 43-16,0-17-33 15,0-16-5-15,0-14-7 16,0-7 13-16,0-10-14 15,0-1 0-15,0 13 1 16,0 13-5-16,0 23 6 16,0 23-2-16,0 12 0 0,-13 8 5 15,4 0-16-15,0 0 11 16,-9 11-25-16,-23 23 22 16,6 12-3-16,-24 3 6 15,10-1 0-15,-18-2 6 16,17-3-12-16,-8-4 6 15,31-10-36-15,5-11 26 16,13-10-26-16,9-8 36 16,0 0-12-16,9-12 23 15,49-27-11-15,9-19 0 16,32-7 10-16,-5-7-15 16,-22 9 5-16,-5 15 0 15,-22 11-1-15,-14 13 8 16,-4 14-7-16,5 10 0 0,-14 0-11 15,13 5 5-15,5 32 2 16,-5 6 4-16,-4 0-9 16,5 3 18-16,-5-1-9 15,-9 1 0-15,13 5-25 16,-4 5-26-16,4 3-71 16,-13 4-72-16,0-3-129 15</inkml:trace>
  <inkml:trace contextRef="#ctx0" brushRef="#br1" timeOffset="12395">7421 11297 755 0,'0'0'117'0,"0"0"35"16,0 0-46-16,0 0-23 15,0 0-10-15,0 0-45 16,45-63 1-16,27 51-22 15,22-2-7-15,23 3 16 0,27-3-11 16,13-10-5-16,-5 4 4 16,-26 1 8-16,-28 8-12 15,-39 4 0-15,-50 7 0 16,-9 0-11-16,0 0-35 16,-18 0-60-16,-41 9-44 15,-21 14 1-15,3 0-57 16,10-3-14-16,9 3-113 15</inkml:trace>
  <inkml:trace contextRef="#ctx0" brushRef="#br1" timeOffset="13283">7991 11240 68 0,'0'0'243'0,"0"0"-30"15,0 0-8-15,0 0-52 16,0 0-45-16,0 0 4 16,-49-6-26-16,49 6-10 15,0 0-68-15,0 0 14 0,0 17-22 16,0 23 10-16,0 12 47 15,0 4-32-15,0 8-10 16,0-4 20-16,9 2-34 16,-9-2 11-16,9-5-12 15,4-6 8-15,-4-12-13 16,-9-8 5-16,0-11 0 16,0-8 0-16,0-7 9 15,0-3-9-15,0 0 2 16,-31-3 8-16,-27-20-5 0,-1-3-5 15,1 1 0 1,4 5-3-16,14 8 8 0,22 0-5 16,-5 12 0-16,23 0-7 15,0 0-2-15,0 0-11 16,9 0-23-16,41 19 40 16,17-12-37-16,32-7 28 15,8 0 6-15,5-7 12 16,-4-26-8-16,-9-4 2 47,-14-9 0 15,-27 1 16-62,-8-1-10 16,-32 7 25 15,-9 4 13-15,-9 3-12 15,0 7 5-31,0 1-17 0,0 15 2 31,0-2 23-15,-9 9-40-1,9 2 18 17,0 0-23-17,-9 0 5 1,9 0-13-16,-18 34-4 0,-14 29 12 31,5 17-7-15,-13 20 10 15,22 12-3 0,-4 16 0-15,22 18 5 15,0 6-5 0,0 8 0-31,0-9 3 0,0-14-14 0,0-22 3 0,0-29-10 0,0-32 8 0,31-29-28 0,9-25 37 0,5 0 1 0,14-28 0 16,-1-23 8-16,0-12-4 0,-8-12-4 0,-23 4 11 0,-5-12-8 0,-22 1 10 0,-22-2-13 0,-46 1 4 0,-17 20-13 0,-23 12 8 0,14 19-13 0,27 15-20 16,35 17-66-16,23 0-52 0,9 6-149 0,18 11-170 0</inkml:trace>
  <inkml:trace contextRef="#ctx0" brushRef="#br1" timeOffset="15258">9799 11551 745 0,'0'0'135'16,"0"0"-22"-16,0 0 23 15,0 0-70-15,0 0-9 0,0 0-23 16,-18-17-29 0,18 17 6-16,0 12-11 0,0 13 0 15,0 13 19-15,0-4-18 16,0 3-1-16,0-1 4 16,0-3 7-16,9-2-11 15,9-8 0-15,0-6 3 16,5-5-6-16,4-12 4 15,13 0-1-15,9 0 19 16,-4-17-15-16,-4-4 12 16,-1-11 4-16,-22 7-4 15,-9-9 34-15,0-1-23 16,-9 4-6-16,0 5 9 16,0 6-26-16,0 12 13 15,0 8-14-15,0 0 6 0,0 0-18 16,0 0 3-16,0 0-8 15,0 8 9-15,0 24-1 16,0 5 6-16,0 3 0 16,0-3 8-16,0-5-20 15,0-7 12-15,0-11-16 16,0-2 11-16,9-6-36 16,13-6 35-16,5 0 6 15,5 0 0-15,13-14 6 16,-5-12-6-16,0-3 0 0,-13-3 5 15,5 7 4 1,-14-3-3-16,-9 4 0 0,0 10 1 16,-9 8 5-16,0 6-12 15,0 0-1-15,0 0-4 16,8 0-25-16,-8 26 26 16,14 6-6-16,-5-2 9 15,0 3-4-15,-9-13-2 16,0-12-17-16,9-2 23 15,0-6-27-15,-9 0 28 16,9 0-6-16,13 0 6 16,-4 0-2-16,9-14 2 15,5-11 0-15,-6-8 8 16,-3 8-1-16,4-1-7 16,-18 3 17-16,0 14-13 0,4 0 15 15,-13 9-19-15,0 0-2 16,9 0-9-16,0 0-9 15,0 15 15 1,0 11 4-16,14-6 1 0,-6-2-6 16,-8-5 6-16,0-8 0 15,0-5-7-15,0 0 2 16,23 0 5-16,-5 0 9 16,13-25-3-16,0-4-2 15,-13 1-4-15,5-9 2 16,-5 6 14-16,-18-1-10 15,0 4 3-15,4 2 22 16,-13 9-31-16,0-2 23 16,0 15-18-16,0 1 2 0,0 3-9 15,0 0 2-15,0 0-15 16,0 6 8-16,0 25-8 16,9 9 14-16,0 3 1 15,9-3-6-15,-9-3 3 16,13-3-13-16,-13-8-5 15,0-4 18-15,-9-15-9 16,9-1 12-16,-9-6 0 16,0 2 1-16,0-2-12 15,-27 6 3-15,-31 1 5 16,0-2-13-16,-1-3-1 0,19 4 5 16,31-6 4-1,9 0-22-15,0 0 18 0,0 0-32 16,9 0-2-16,31 0 17 15,10 0 20-15,17-20 9 16,-22-1 7-16,13-4-6 16,-8-6 45-16,-10 5-14 15,9 1-5-15,-22-1 19 16,14 0-33-16,-23 1 27 16,0 1 2-16,-18 4-31 15,9-3 32-15,-9 10-33 16,0-2 4-16,0 1 8 15,0 5-13-15,-9 6-7 16,-9-2-2-16,18 5 7 0,-9 0-20 16,9 0 13-16,-9 11-15 15,9 21 7-15,-9 7 10 16,9-4-2-16,0-1 0 16,0-2 4-16,18-7-15 15,9-2 11-15,13-6-16 16,-13-5 10-16,-5-6-15 15,5-6 21-15,-9 0-6 16,14-4 14-16,-5-21 6 16,-5-7-5-16,5-13 14 15,-5-7 22-15,5-18-33 16,-9-8 12-16,5-8 2 16,-14-6-19-16,-9 9 22 0,0 15-25 15,0 15-1-15,0 23 28 16,0 15-28-16,0 15 15 15,0 0-18-15,0 0-9 16,0 45 2-16,-9 19-4 16,-5 22 11-16,14 6-1 15,0 5 3-15,0-14-2 16,14-6 0-16,13-9 0 16,4-16-4-16,5-18-39 15,4-9-41-15,-4-7-2 16,13-12-108-16,1-6-46 15,-1 0-171-15</inkml:trace>
  <inkml:trace contextRef="#ctx0" brushRef="#br1" timeOffset="15458">11657 11397 318 0,'0'0'319'0,"0"0"-164"16,0 0-5-16,0 0-36 15,0 0-69-15,0 0-27 16,211-66-10-16,-77 52 0 16,23-6-16-16,-4 7-38 15,-27 3-134-15,-10 1-50 16,-17 9-105-16</inkml:trace>
  <inkml:trace contextRef="#ctx0" brushRef="#br1" timeOffset="15959">12877 10516 413 0,'0'0'146'16,"-350"-188"-18"-16,108 96-19 15,-50 1-51-15,-44 8-13 16,-32 2 8-16,-27 15-32 15,-4 24 39-15,13 16-6 16,-9 23-32-16,-4 3 22 0,-5 32-24 16,-4 42-1-16,22 26 17 15,27 32-24-15,31 40 3 16,28 24-10-16,31 25 5 16,53 11-10-16,73-1 0 15,75-8 0-15,59-6-12 16,36-2 16-16,108-12-4 15,89-3 0-15,77-3 6 16,76-6-3-16,35-14-3 16,15-25 0-16,-10-29-2 15,-31-34 11-15,-27-46-9 16,9-43 8-16,27-18-7 16,31-72 49-16,40-57 15 0,-12-23-23 15,-10-28 13-15,-36-25-38 16,-62-6 23-16,-64-8-1 15,-80 1-23-15,-76 0 38 16,-77-2-26-16,-58 6-19 16,-157 2-7-16,-112 7-2 15,-148 16-3-15,-135 36-64 16,-117 24-152-16,-89 23-289 16</inkml:trace>
  <inkml:trace contextRef="#ctx0" brushRef="#br1" timeOffset="21320">10378 5771 14 0,'0'0'440'0,"0"0"-276"31,0 0-11-31,0 0-17 0,0 0-30 16,0 0-24-16,0 0 20 0,23-66-19 15,-23 55-29-15,0-1-5 0,0 0-26 47,0 2 9-47,-14-3-23 0,-13 2-5 0,0 2-4 16,-13 1 0 0,0 6 0-16,13-2-4 0,-14 4 4 0,5 0-5 0,-4 6 5 15,0 20 0 1,4 5-7-1,-5 9 7 1,1 3 0-16,13 12-3 0,0 7 12 0,-4 16-9 188,22 13 0-188,0 6 0 0,9-2-2 15,0-4 2-15,0-11 0 0,0-11-5 0,9-15 11 0,18-14-6 0,13-9 0 0,-13-8 4 0,22-9-10 0,-8-4 6 0,17-8 0 0,-9-2 3 0,19 0 3 0,8 0-3 0,9-17-3 0,5-6 4 0,-14-2 5 0,-17-5-8 0,-10-9 8 0,-4-4 26 0,-14-9-27 0,-4-4 17 0,4-14-4 0,-13-13-20 0,-9-5 17 0,-9-6-18 0,0-1 0 0,0 12-2 16,0 9 6-16,-27 11-4 15,-13 15 0-15,-27 11 0 16,-1 11-10-16,1 11 4 16,-9 15-65-16,18 0-34 15,8 15-122-15,23 16-108 0,5 1-345 16</inkml:trace>
  <inkml:trace contextRef="#ctx0" brushRef="#br1" timeOffset="22762">10069 4747 184 0,'0'0'213'0,"0"0"-68"16,0 0-18-16,0 0-12 16,0 0-31-16,0 0 5 15,67-75-18-15,-67 56-8 16,13 2-6-16,-13-4-21 16,0 1 12-16,0 3-21 15,0-4-1-15,0 3 3 16,0 0-22-16,-13 1 13 15,-14 3-20-15,-13 5 2 16,4 3-7-16,-5 4 5 16,-8 2 0-16,13 0-3 15,-4 0 6-15,-1 0-3 0,5 22 0 16,5 10-1 0,-14 11-6-16,14 8 7 0,4 6 0 15,-5 6-1-15,32 3 9 16,-9 0-8-1,9 3 0-15,0 2 7 0,0 0-11 16,18 1 4-16,5-6 0 16,4-9 6-16,-9 0-1 15,13-11-5-15,-4-6 0 16,31-9 5-16,-8-11-4 16,17-6-1-16,0-10 0 15,1-4 7-15,-10 0 1 0,-9-4-2 16,10-16 24-1,-19-9-12-15,-13-7 39 0,13-16-26 16,-4-16-6-16,5-13 8 16,-15-16-29-16,-3-6 5 15,-23 2-9-15,0 8 10 16,-31 16-13-16,-28 17 3 16,-17 14-3-16,-18 12-3 15,-14 19-9-15,0 15-13 16,-8 3-92-16,12 38-149 15,-12 4-397-15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2:05.5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0 248 496 0,'0'0'138'15,"0"0"-14"-15,0 0-36 16,0 0-21-16,0 0-6 16,0 0-19-16,67-2 3 0,-9 2-21 15,18-4-3-15,10 4-2 16,3 0-15-16,-12 0-4 15,-10 0 0-15,-49 0-68 16,-18 0-142-16,0 0-74 16</inkml:trace>
  <inkml:trace contextRef="#ctx0" brushRef="#br0" timeOffset="441">219 48 454 0,'0'0'201'0,"0"0"-38"15,0 0-25 1,0 0-44-1,0 0-22 1,-9-48-8-16,9 48-57 31,0 0-2-15,0 31-1 15,0 12-2-31,9 9 21 16,14 1-9-16,-14 8-2 0,0-7-1 0,9 1-7 0,-18-1-8 0,0-8-75 0,9-10-195 0,4-1-464 0</inkml:trace>
  <inkml:trace contextRef="#ctx0" brushRef="#br0" timeOffset="450">821 443 703 0,'0'0'144'0,"0"0"-38"0,0 0 7 0,0 0-61 0,0 0-20 0,242-26-32 0,-148 26 0 0,5 0-5 0,0 0-128 0,-14-3-252 0</inkml:trace>
  <inkml:trace contextRef="#ctx0" brushRef="#br0" timeOffset="638">1857 386 298 0,'0'0'276'15,"0"0"-204"-15,0 0-2 16,0 0-26-16,0 0-44 16,278-23-8-16,-219 20-152 15,-10 3-300-15</inkml:trace>
  <inkml:trace contextRef="#ctx0" brushRef="#br0" timeOffset="822">2387 406 85 0,'0'0'245'16,"0"0"-117"-16,0 0-20 15,0 0-28-15,0 0-37 16,282 0-42-16,-188 0 5 16,14-3-6-16,-9-3-46 15,-23 6-95-15,0 0-184 16</inkml:trace>
  <inkml:trace contextRef="#ctx0" brushRef="#br0" timeOffset="1008">3517 431 139 0,'0'0'424'0,"0"0"-356"15,0 0-18-15,0 0-35 16,233-8-11-16,-156 8-4 16,4 0-100-16,-14 0-182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8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0 177 600 0,'0'0'235'0,"0"0"-83"15,0 0-5-15,0 0-16 16,0 0-48-16,0 0-68 0,0-43-1 16,0 43-14-1,40 0 6-15,18 0 8 0,28 0-12 16,12 0-2-16,19 0 11 16,9 0-7-16,-10-6 4 15,-22 1-7-15,-35-1 7 16,-28 3-5-16,-31 0-3 15,0 0 0-15,0-8 32 16,-22-3-2-16,-28-6-16 16,-8 2-14-16,-9 1 6 15,-1 4-3-15,10 4-3 16,22 5 0-16,-4 2 6 16,31 2-1-16,9 0-3 15,0 0-2-15,0 0-4 16,9 0-5-16,40 7 4 0,19 14 5 15,8 2 3-15,0-3 8 16,5 0-8-16,-5 3-3 16,-18 3 5-16,-8-4-2 15,-23-2-2-15,-9 1-1 16,-18 1 0-16,0 2-2 16,-18 1 1-16,-41 3-21 15,1 1-112-15,0 0-80 16,22 0-83-16,36-12-202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8.5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 81 682 0,'0'0'311'0,"0"0"-116"15,0 0-25-15,0 0-46 16,0 0-44-16,0 0-40 16,0-81 6-16,0 81-46 15,0 20 2-15,0 17-4 16,0 12 9-16,0 8-1 16,0 3-6-16,0 6 2 15,0 8-10-15,0 1-9 0,0-4-74 16,0-10-93-1,9-22-332-15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8.8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41 120 216 0,'0'0'501'16,"0"0"-307"-16,0 0-23 15,0 0-21-15,0 0-60 16,0 0-48-16,-36-60-12 16,36 74-28-16,0 19-2 15,0 11 7-15,0 8-3 0,9-7 7 16,27-2-8-16,13-9-2 16,0-10 12-16,1-13-10 15,-1-11 0-15,-13 0 19 16,4-3-3-16,-4-29 31 15,-13-5-7-15,-14-9-21 16,-9 1 26-16,0-4-39 16,-9 3 3-16,-32 4-12 15,-26 11 3-15,9 10-4 16,8 13 1-16,5 8-19 16,23 0-7-16,13 19-82 15,9 27-26-15,0 0-116 16,31-6-186-16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9.1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81 704 0,'0'0'259'0,"0"0"-48"15,0 0-4-15,0 0-96 16,0 0-22-16,0 0-33 15,0-81-28-15,0 81 3 16,0 0-31-16,0 28 0 16,0 15-2-16,0 12 10 0,-9 8-5 15,0 8-3 1,0-2-33-16,9-2-48 0,0-9-79 16,0-11-113-16,9-13-204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9.4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71 685 0,'0'0'244'0,"0"0"-58"0,0 0-30 15,0 0-38-15,0 0-73 16,0 0-37-1,-23-10-3-15,23 53 2 0,0 8-7 16,0 10 4-16,32-2 4 16,-6-4-2-16,15-9-6 15,8-15 0-15,-13-11 0 16,4-12 3-16,10-8-3 16,-23 0 10-16,13-2-9 15,-13-30 47-15,-5-13 2 16,-4-7-12-16,-18-11 11 15,0 3-28-15,0 6 4 16,-40 2-6-16,-18 15-15 16,-19 11-1-16,19 14-3 15,0 12-14-15,22 0-7 16,13 44-96-16,14 13-28 0,9 14-163 16,9-5-416-16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9.9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301 61 1061 0,'0'0'179'0,"0"0"-33"0,0 0-8 0,0 0-69 16,0 0-15-16,0 0-13 16,0-61-33-16,0 61 10 15,0 14-18-15,-17 21 0 0,-33 17 0 16,1 1 7-1,-10 8-7-15,10-1 0 0,13-3-47 16,5-3-64-16,22-5-113 16,9-12-254-16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0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66 1026 0,'0'0'185'0,"0"0"4"0,0 0-70 16,0 0-37-16,0 0-36 16,0 0-18-16,-36-66-8 15,36 90-17-15,0 15-3 16,0 15 5-16,0 7-2 15,9 2 20-15,-9 8-19 16,0 4 3-16,0-4 9 16,0-6-12-16,0-10-2 15,0-13-2-15,0-13 8 0,9-11-11 16,-9-10 3 0,0-8 0-16,0 0 0 0,0 0 10 15,0 0-6-15,0-16 18 16,0-17-18-16,0-13 16 15,0-11-20-15,0-8 0 16,9-6-4-16,22 8 5 16,-4 14-1-16,4 15 0 15,-13 16-4-15,0 12-7 16,14 6 5-16,3 0-17 16,6 6 21-16,-14 20-23 15,13 8 15-15,-31 3 4 16,-9 2-5-16,0 9 3 0,0-9 8 15,-9-1 0-15,-40-4-10 16,-10-5 14 0,15-7-4-16,3-7 0 0,14-4 8 15,5-5-10-15,22-6 2 16,0 3 0-16,0-1-9 16,9 4 10-16,22 0-1 15,19 0 0-15,8-4 1 16,18-2-4-16,9 4-62 15,5-4-73-15,-5 5-97 16,-17 0-278-16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1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0 206 687 0,'0'0'213'0,"0"0"-78"15,0 0-16-15,0 0-70 16,0 0 3-16,0 0-33 16,184-26 9-16,-117 38 5 15,-8-4-13-15,8-2 10 16,-22-6-1-16,-5 0-1 15,-22 0 16-15,5-2-35 0,-14-16 27 16,-9-5-3-16,0-2-21 16,-9-4 17-16,-50-2-27 15,10 2 0-15,-9 3 8 16,8 12-4-16,23 8 0 16,9 3 10-16,18 3-10 15,0 0 3-15,0 0-9 16,0 0 0-16,0 0-6 15,36 0 6-15,14 12 0 16,8 5 0-16,-9 3 11 16,-4 0-3-16,13 3-8 15,-8 2 0-15,-1 4 4 0,-8 0 4 16,-6 0-8-16,-3-1 0 16,-23-3 8-16,-9-1-15 15,0-2 7-15,-9 1 0 16,-49 3-7-16,-1-1-15 15,-8 5-36-15,9-7-37 16,17-1-105-16,23-8-115 16,18-14-157-16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1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9 854 0,'0'0'185'0,"0"0"4"15,0 0-47-15,0 0-44 16,0 0-54-16,0 0-42 16,157-19 23-16,-89 33-23 15,-1 12-1-15,-9 5 8 16,-8 4-2-16,-23 4-7 15,-18 7 0-15,-9 5 5 16,-27 10-3-16,-63-1 0 16,-13 0-2-16,-14-18 20 0,27-10-17 15,45-15 12 1,32-5 1-16,13-6-13 0,0 0 18 16,67-1-12-16,32-5-5 15,45 0 15-15,4 0-19 16,-5 0-16-16,-26 0-48 15,-50 9-89-15,-40 8-353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27.4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63 677 0,'0'0'250'0,"0"0"-78"15,0 0 9-15,0 0-79 0,0 0-9 16,0 0-28-16,22-63-31 16,-22 63 18-16,0 0-22 15,9 0-7-15,-9 0 2 16,0 0-21-16,0 9-1 15,0 16-3-15,0 9 1 16,0 13-6-16,0 4 5 16,9-2 0-16,0 2 1 15,-9 0 4-15,23-2-5 16,-14-7 0-16,0-1-25 16,0-12-46-16,0-13-43 15,13-3-58-15,5-11-75 16,0-2-66-16,-5 0-108 0</inkml:trace>
  <inkml:trace contextRef="#ctx0" brushRef="#br0" timeOffset="372">283 334 110 0,'0'0'388'0,"0"0"-236"16,0 0 9-16,0 0-18 16,0 0-37-16,0 0-23 15,-18-128-1-15,18 125-28 16,0 3-1-16,0 0-16 15,0 0-33-15,0 0-8 16,0 5-3-16,0 27 7 16,0 5 2-16,0 6 3 0,26 3-5 15,-8-4 0 1,23-4 6-16,-1-12-9 0,-4-9 3 16,4-12 0-16,1-5 6 15,-14 0-1-15,13-10 16 16,-13-22 32-16,-9-12-12 15,-5 0 14-15,-13-5-31 16,0-3-6-16,0 7 7 16,-40 4-24-16,-9 10 14 15,-1 11-15-15,6 9-3 16,-6 11-1-16,10 0-9 16,4 14-14-16,-4 23-66 15,31 12-60-15,9 5-140 16,0 3-202-16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1:56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2696 981 489 0,'0'0'211'0,"0"0"-63"0,0 0-53 16,0 0-10-16,0 0-51 15,0 0-22-15,14-86-1 16,4 86-9-16,9 0-2 15,-5 0 0-15,5 12 3 16,-9 10-8-16,4 10 5 16,-22 8 0-16,0 8-5 15,0 9-4-15,-31 1 9 16,4-1 0-16,-4-8 9 16,4-6-3-16,18-9-6 0,9-9 0 15,0-5-3-15,0-6 9 16,9-4-6-16,18-10 4 15,40 0 0-15,14 0 8 16,13-24-12-16,-13-6-8 16,-27-5-90-16,-14-2-122 15,-40 3-264-15</inkml:trace>
  <inkml:trace contextRef="#ctx0" brushRef="#br0" timeOffset="-764">1898 1072 670 0,'0'0'166'15,"0"0"-35"-15,0 0 9 16,0 0-60-16,0 0-12 16,0 0-33-16,-41-34-33 15,41 34-2-15,0 11-9 16,27 24 9-16,23 5 17 16,-1 5-14-16,0-1 8 0,10-1-11 15,-1-4 7-15,0-5-6 16,-13-8-1-16,-4-5-9 15,-14-10-41-15,-14-6-129 16,-4-5-58-16,-9 0-75 16</inkml:trace>
  <inkml:trace contextRef="#ctx0" brushRef="#br0" timeOffset="-522">2261 1029 398 0,'0'0'222'0,"0"0"-50"16,0 0-40-16,0 0-4 0,0 0-75 15,0 0-30-15,-27-34-12 16,18 34-11-16,0 22 0 16,-22 16 6-16,-5 11-3 15,-13 8 7-15,-19 3-10 16,1 0 0-16,0-2-7 15,17-7-7-15,28-11-120 16,13-9-73-16,9-8-225 16</inkml:trace>
  <inkml:trace contextRef="#ctx0" brushRef="#br0" timeOffset="-1919">0 1309 454 0,'0'0'174'0,"0"0"-107"16,0 0 29-16,0 0-36 15,0 0 30-15,0 0 6 16,0 0-28-16,0 32 25 16,0-32-5-16,0 0-26 15,0 0 13-15,0 0-46 16,0-7-18-16,9-8-11 16,9 0 7-16,4-2-11 15,5 2 4-15,14 4 0 0,-6 2-5 16,6 3 5-16,-1 6 0 15,-13 0-1-15,5 4 1 16,-15 22-6-16,1-1 4 16,-9 7-6-16,-9-3-1 15,0 1 5-15,0-4 4 16,0-3-4-16,-9-3-15 16,-9-8 17-16,9-6-12 15,9-4 14-15,0-2-1 16,0 0 3-16,0 0 6 15,0-22-8-15,0-10 4 0,9-5-11 16,41-6 7 0,-1-6 0-16,-4-5 2 0,4 2 1 15,1 1-3-15,-23 14 1 16,4 14 6-16,-22 9-2 16,-9 11-5-16,0 3 7 15,0 0-11-15,0 0 4 16,0 0-9-16,0 3 7 15,0 20-6-15,0 11 8 16,-9 6 0-16,9 3 3 16,0 0-10-16,0-1 8 15,0-1-1-15,9-10 0 16,31-3 2-16,-13-4-8 16,14-7-6-16,-14-6-60 15,13-8 0-15,-13-3-79 0,4 0-39 16,-13 0-9-1,-9 0-171-15</inkml:trace>
  <inkml:trace contextRef="#ctx0" brushRef="#br0" timeOffset="-1426">987 1298 496 0,'0'0'169'16,"0"0"-51"-16,0 0-26 0,0 0-54 16,0 0-22-16,0 0 4 15,108-22-20-15,-90 22 10 16,0 2-10-16,4 18 4 16,-13-2-5-16,-9 5 1 15,0-4 0-15,0 7-2 16,0-4 4-16,0 2-2 15,-23-7 9-15,6-5-6 16,-1-4 9-16,9-2-7 16,-5-4-5-16,14-2 17 15,0 0-17-15,0 0 47 16,0 0 2-16,0 0-32 16,0 0 16-16,14 0-32 0,13 0 1 15,4 0-2-15,-4 0 6 16,0 0-6-16,13 12 0 15,-8 5-1-15,-14 6-8 16,-1 2 9-16,-8-1 0 16,-9-1-3-16,0-7 6 15,0 3-3-15,-17-6 2 16,-33-2-1 0,14-2 11-16,-22-6-12 0,9-3-3 15,-1 0-25-15,23 0-84 16,18 0-56-16,9-3-31 15,0-17-64-15</inkml:trace>
  <inkml:trace contextRef="#ctx0" brushRef="#br0" timeOffset="-1148">1364 1467 381 0,'0'0'192'0,"0"0"-21"16,0 0-29-16,0 0-26 15,0 0-13-15,0 0-24 16,27-49 1-16,-27 49-5 16,0 0-49-16,0 0 4 15,0 0-21-15,0 0-1 16,0 0-14-16,0 20 6 16,0 11 0-16,0 7 0 15,0 2 9-15,0 0-9 0,0-1 0 16,0-7-9-16,0-6 1 15,13-5-112-15,5-8-98 16,-9-4-98-16,0-3-359 16</inkml:trace>
  <inkml:trace contextRef="#ctx0" brushRef="#br0" timeOffset="554">2880 384 491 0,'0'0'220'16,"0"0"-57"-16,0 0-66 15,0 0 4-15,0 0-72 16,0 0-27-16,59-81 16 16,-28 75-13-16,-13 6-2 15,0 0-2-15,4 0 7 16,-4 0-7-16,-9 0-1 16,14 12 0-16,-14 5-6 0,0 3 4 15,-9 9 2-15,0 5-2 16,-32-1-7-16,5-3 9 15,-13-7 3-15,22-12 1 16,9-4 4-16,0-7-7 16,9 2-1-16,0-2 2 15,0 0 8-15,0 0-9 16,0 0-1-16,18 5 0 16,9 5 0-16,22-2 4 15,-17 3-4-15,4 1 0 16,-14-1 4-16,-4-2-9 15,-9 5 5-15,0 1 0 16,0 1 1-16,-9 2-1 0,0-2 0 16,0-2-1-16,-45 4 4 15,-4-6-3-15,-10-4 0 16,10-8-10-16,9 0-46 16,22 0-90-16,9 0-16 15,9 0-66-15,0-20-268 16</inkml:trace>
  <inkml:trace contextRef="#ctx0" brushRef="#br0" timeOffset="805">3298 234 375 0,'0'0'269'0,"0"0"-95"0,0 0-26 16,0 0-11-16,0 0-51 15,0 0-16-15,0-42-62 16,0 42 3-16,0 0-11 16,0 20 4-16,0 12-4 15,0 4 0-15,0 7 2 16,9 6-7-16,0 5 5 16,4 9-79-16,-4 0-111 15,-9 6-239-15</inkml:trace>
  <inkml:trace contextRef="#ctx0" brushRef="#br0" timeOffset="4612">3751 1049 429 0,'0'0'234'0,"0"0"-121"15,0 0-33-15,0 0 36 16,0 0 0-16,0 0-69 16,0 0 5-16,-76-11-33 15,76 11-14-15,0 0 4 16,40 0-3-16,9 0-6 16,28 0 6-16,8 0 5 15,22 0-7-15,1 0-4 16,-14 0 4-16,-4-3-16 15,-45 1-10-15,-14-4-107 16,-31 3-29-16,0 3-43 16,-18 0-139-16</inkml:trace>
  <inkml:trace contextRef="#ctx0" brushRef="#br0" timeOffset="4860">3984 855 311 0,'0'0'205'0,"0"0"-50"0,0 0-49 16,0 0 7-16,0 0-11 16,0 0-8-16,-27-88-35 15,27 88-10-15,0 0-49 16,0 17 0-16,9 23 11 16,9 8-6-16,0 9 11 15,-4 9-7-15,-6 6-6 0,1-4 21 16,0-5-24-16,0-5 0 15,-9-10 0-15,0-5 0 16,0-14-88-16,0-7-235 16,0-4-409-16</inkml:trace>
  <inkml:trace contextRef="#ctx0" brushRef="#br0" timeOffset="5894">4962 1130 426 0,'0'0'155'0,"0"0"-35"16,0 0 32-16,0 0-65 16,0 0-8-16,0 0 5 15,-233-113-24-15,233 97 10 0,0-1-11 16,0 3-47 0,0-1 26-16,0 4-38 15,18 2 2-15,22 9-13 0,19 0 17 16,8 0-6-16,-9 26 0 15,-8 8 10-15,-15 4-21 16,-12 1 11-16,-5-1-9 16,-9 4 7-16,-9-5-43 15,0-5 30 1,0-7 4-16,-18-10-2 0,9-10 6 16,9-1-4-16,0-4 11 15,0 0 21-15,0 0-16 16,0-7-2-16,0-15-3 15,18-6 1-15,13-6 5 16,5-10-6-16,13-1 0 0,-8-4 10 16,-5-1 0-16,-5 5-9 15,-4 8-1-15,-18 15 9 16,0 7-2-16,-9 15-6 16,0 0 2-16,0 0-3 15,0 0-13-15,0 17 13 16,-18 14-6-16,0 7 19 15,9 5-14-15,-4 0 1 16,13 0 0-16,0-4-8 16,0-4 7-16,13-4 0 15,23-4-6-15,13-9-89 16,1-3-173-16,-23-6-255 16</inkml:trace>
  <inkml:trace contextRef="#ctx0" brushRef="#br0" timeOffset="6425">5658 1116 460 0,'0'0'197'16,"0"0"-89"-16,0 0 4 15,0 0-21-15,0 0-49 0,0 0-18 16,107-55-19-16,-89 55-5 16,0 0 0-16,5 14 2 15,-14 6-8-15,-9 6 6 16,0 1 0-16,0-2-9 16,0 3 3-16,0 1 6 15,-9-7-6-15,-23-2 12 16,5-2-9-16,-13-1 6 15,4-3-3-15,5-2 12 16,22-6-3-16,9-4-9 16,0-2 0-16,0 0 7 15,49 0 15-15,-4 0 2 16,27 0-6-16,-27 0 17 0,4 0-33 16,-31 0 0-1,13 0-2-15,-22 12 6 0,-9 7-11 16,9-1 5-16,-9 4 0 15,0 1-8 1,0 3 7-16,-9-6 1 0,-18-3-1 16,-13-2 3-16,13-7 0 15,-4 1-2-15,4-9-46 16,-5 0-7-16,14 0-69 16,18 0-3-16,0-9 49 15,0-19-82-15,50-10-101 16</inkml:trace>
  <inkml:trace contextRef="#ctx0" brushRef="#br0" timeOffset="6778">6102 1256 306 0,'0'0'190'0,"0"0"-44"16,0 0 3-16,0 0-57 15,0 0-19-15,0 0-43 16,0-10-29-16,-9 14 13 15,0 18-13-15,9 10-1 16,0 3 0-16,0-7 6 16,0 1-1-16,18-9-5 15,22-3 0-15,-13-9 14 16,14-5-8-16,-15-3 40 16,6 0 17-16,-5 0-10 0,-5-17 45 15,-13-8-34-15,0-10-21 16,-9 1 25-16,0-7-35 15,-9 1-10-15,-40 3-12 16,8 9 1-16,-12 5-21 16,3 11 9-16,10 12-32 15,13 0-43-15,14 0-158 16,13 12-87-16,0-1-352 16</inkml:trace>
  <inkml:trace contextRef="#ctx0" brushRef="#br0" timeOffset="7033">6645 869 772 0,'0'0'206'0,"0"0"-28"0,0 0-37 15,0 0-68-15,0 0-34 16,0 0-38-16,18-25-1 15,4 39 0-15,5 11 1 16,13 4 2-16,5 5-3 16,14 10 0-16,-19-1-1 15,18-1 2-15,-17 1-2 16,4-6-28-16,-14-8-110 16,-13-9-113-16,-18-9-213 0</inkml:trace>
  <inkml:trace contextRef="#ctx0" brushRef="#br0" timeOffset="7268">7013 810 559 0,'0'0'158'0,"0"0"22"16,0 0-23-16,0 0-43 15,0 0-21-15,0 0-60 16,-18-67-4-16,18 67-23 0,0 12 3 15,-14 25-9 1,-13 20 0-16,-4 6 2 0,-14 9-4 16,-4-3 2-16,-1-4-6 15,14-4-82-15,5-10-173 16,4-11-259-16</inkml:trace>
  <inkml:trace contextRef="#ctx0" brushRef="#br0" timeOffset="7709">7264 692 594 0,'0'0'191'0,"0"0"-85"16,0 0 46-16,0 0-50 16,0 0-37-16,0 0-14 15,-67-82-34-15,76 79 18 16,18 3-35-16,22 0 3 16,0 0-16-16,1 34 13 15,-14 6 0-15,-5 8-4 16,-22 7 9-16,-9 2-6 15,0 4 1-15,-27-2 0 0,-22 4-2 16,-10-6 2 0,1-3 0-16,9-14 1 0,22-6 8 15,18-11-9-15,9-9 0 16,0-2-19-16,18-7 17 16,40-5 4-16,27 0 3 15,23-5 2-15,9-26 1 16,-14-4-16-16,-14-5-51 15,-12-6-162-15,-19 1-123 16</inkml:trace>
  <inkml:trace contextRef="#ctx0" brushRef="#br0" timeOffset="8233">7565 71 351 0,'0'0'355'0,"0"0"-210"16,0 0-40-16,0 0-16 15,0 0-64-15,0 0-6 16,116-68-19-16,-89 68 11 15,14 0-10-15,-15 0-1 16,6 8 0-16,-14 7-3 0,-9 2 9 16,0-3-6-16,-9 3 0 15,0 6 3-15,0-2-7 16,0 1 4-16,-27 1 0 16,9-5-3-16,-5-7 12 15,23-3-9-15,-9-5 0 16,9 0 11-16,0 0-16 15,0-3 5-15,0 5 0 16,0 2-8-16,18 4 21 16,14 1-13-16,-5-2 0 15,13 11 5-15,-13-1-11 16,4 0 6-16,-22 3 0 16,9-3-4-16,-18 0 7 0,0-4-3 15,0 2 0 1,-27-4-24-16,-22-3 17 0,-9-1-16 15,8-8-64-15,15-2-42 16,12 0-32-16,14 0 5 16,9-6-89-16</inkml:trace>
  <inkml:trace contextRef="#ctx0" brushRef="#br0" timeOffset="8607">8161 103 426 0,'0'0'192'0,"0"0"-45"16,0 0-34-16,0 0-5 15,0 0-54-15,0 0-38 16,-36-43-5-16,27 67-3 16,-4 12-8-16,13 1 0 15,0 6 7-15,0-4-7 16,0-6 0-16,22-10 0 15,14-9-8-15,5-8 20 16,-1-6-9-16,-4 0 22 16,-5-8 6-16,-13-16 46 15,0-5-24-15,-4 1-5 16,-14-3 6-16,0-1-38 16,-32 6 3-16,-8 1-19 0,4 7 8 15,5 4-16-15,4 5 8 16,9 9-20-16,-5 0-38 15,14 7-122-15,0 21-83 16,9 8-387-16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2.6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58 146 671 0,'0'0'379'0,"0"0"-183"15,0 0-50-15,0 0-35 16,0 0-14-16,0 0-52 16,-58-146 5-16,58 146-1 15,0 0-42-15,0 0 17 16,0 0-24-16,0 11-3 16,0 32-8-16,0 17 14 0,0 17-3 15,0 11 0-15,0 11 12 16,0-6-16-1,0-11 4-15,0-29 0 0,0-24-7 16,0-23 7-16,0-6 0 16,0 0 0-16,22-24 11 15,-13-22 1-15,18-16-12 16,-4-1 1-16,4-3-5 16,4 9 7-16,-13 16-3 15,0 19 0-15,-9 15-2 16,13 7-5-16,5 0-3 15,5 7 0-15,13 27 0 0,-5 6 1 16,0 12 9-16,-13 5-1 16,-9-3 3-16,-18-5-8 15,0-9 6 1,0-12 0-16,-18-5-10 0,-31-5 3 16,-9-5-5-16,-10-6-19 15,10-7-33-15,22 0 25 16,5 0-40-16,31-26-34 15,0-23-70-15,80-14-94 16,24-3-389-16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3.2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0 243 741 0,'0'0'186'0,"0"0"6"15,0 0-28-15,0 0-47 16,0 0-55-16,0 0-30 16,9-12 12-16,-9 12-34 15,0 20-9-15,0 20 29 16,0 8-22-16,0 5 7 16,0 3 4-16,0-4-16 15,0-4 21-15,0-16-24 16,0-15 1-16,0-12 6 0,0-5 4 15,0 0-9-15,0 0 16 16,0-17-4-16,0-29 47 16,9-22-44-16,14-15-15 15,-5-5 2-15,-1 5 2 16,-17 12-6-16,9 10 0 16,-9 18 13-16,0 15-15 15,0 17 2-15,0 8 0 16,0 3-11-16,0 0 4 15,0 14-3-15,23 19 3 16,4 17 7-16,13 4-1 16,-4 3 1-16,-5-3 0 15,-4-8-7-15,5-11 9 16,-14-14-2-16,0-11 0 16,4-10-1-16,5 0-1 0,4-10 2 15,-4-17 0-15,5-10 5 16,-14 2 6-16,9 7-11 15,-18 8 0-15,-9 8 8 16,0 12 0-16,0 0-8 16,0 0-1-16,0 0-9 15,0 26-15-15,22 14 25 16,-13 11 0-16,0 4 9 16,9-4-14-16,-18 1 5 15,13-7-11-15,-13-2-31 16,0 0-86-16,0-5-37 15,0-10-156-15,27-11-296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3.8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0 215 791 0,'0'0'184'16,"0"0"-3"-16,0 0 13 15,0 0-121-15,0 0-11 16,0 0-53-16,90-34-6 16,-5 34 34-16,14 0-30 15,17 0 11-15,-22 0-11 16,5-6 4-16,-41-3-3 0,-31 3-8 16,-18 4 0-1,-9-7 15-15,0-4-12 0,0-11 31 16,-18 1-23-16,-31-2-5 15,4 4 9-15,-4 4-15 16,8 5 0-16,24 4 4 16,8 6 5-16,9 2-9 15,0-4 0-15,0 4 6 16,0 0-21-16,26 0 13 16,6 14 2-16,13 15-6 15,-5 3 15-15,9 5-9 16,-13 0 0-16,5 0 10 0,-14 0-15 31,4 1 5-31,-22-4 0 16,0-3-8-16,-9-1 11 15,-9 3-6-15,-40 2 0 63,-28-4-88-63,-8 0-69 15,-5 0-251-15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4.0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 1162 0,'0'0'161'0,"0"0"-14"0,0 0-29 0,0 0-48 16,0 0-10-16,0 0-59 16,0-15 10-16,0 56 4 15,18 10-13-15,5 3 23 16,-14 3-25 0,8 10 0-16,-8-4 1 0,-9-1-1 0,14-2-3 15,-14-8-79-15,0-3-75 0,0-13-48 16,18-9-256-1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4.4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471 45 589 0,'0'0'364'0,"0"0"-179"16,0 0 8-16,0 0-35 15,0 0-97-15,0 0-27 0,23-12 18 16,-23 12-51-16,0 0 19 16,0 0-20-1,-41 18 14-15,-17 10-10 0,-9 10-4 16,-10 2 2-16,-12 0 5 15,21 0-2-15,10-9-5 16,40-11 0-16,0-5 7 16,18-7-14-16,0 4 7 15,0-3 0-15,49 4-2 16,-4-3 13-16,14-5-10 16,8 4-1-16,14 0 8 15,-5-1-6-15,-9 2-2 16,10 6-28-16,-10-2-25 0,0-3-92 15,-9-2-131 1,10-6-481-16</inkml:trace>
  <inkml:trace contextRef="#ctx0" brushRef="#br0" timeOffset="396">1732 11 961 0,'0'0'123'0,"0"0"-20"15,0 0 62-15,0 0-70 0,0 0-51 16,0 0-3-16,18-14-39 16,-67 24 11-16,-19 23-9 15,-8 4 9-15,-32 6 18 16,14 1-30-16,13-5 14 15,5 1-15-15,18-6 11 16,17-8-15-16,14-6 4 16,18-11 0-16,0-4-1 15,9-5 9-15,0 0-8 16,0 6 0-16,27 1 2 16,23 6 13-16,17 2-15 15,0-4 4-15,10-4 2 16,21 5 5-16,1 0-22 15,4-4-13-15,-4 4-97 0,-14 0-89 16,-17 2-399-16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5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77 791 0,'0'0'201'0,"0"0"16"16,0 0-41-16,0 0-75 15,0 0-24-15,0 0-19 16,-58-77-24-16,58 77 17 15,0 0-45-15,0 0 9 16,0 9-1-16,0 19-8 16,0 9 28-16,0 9-11 15,0 5-21-15,0 4 28 16,0 5-26-16,0-6 0 0,9 0-1 16,0-8 12-1,4-9-13-15,-13-8-2 0,9-9 1 16,-9-8-3-16,0-7 3 15,0-3-1-15,0-2 0 16,0 0 14-16,0 0-10 16,0-2 0-16,0-18-1 15,0-8 8-15,-9-7-11 16,-4-5 0-16,13-3 0 16,0 3 4-16,0 9-13 15,13 11 6-15,14 7-25 16,14 12 26-16,17 1-30 15,-13 0 12-15,13 9 7 0,-17 13-26 16,-14 4 34-16,-14 2-14 16,-13 1-1-16,0-1 12 15,0-2-7-15,-13 0 15 16,-23 3-8-16,-23-1 17 16,10-6-11-16,0-1 2 15,22-7 0-15,18-8-3 16,9-1 3-16,0-1 0 15,0 1-1-15,9 1 7 16,40 3-6-16,-4-3 0 16,13-1 2-16,1-2-8 15,-1-3 6-15,0 0-23 16,1 0-37-16,-1 0-95 0,-18 0-174 16,-4 0-548-1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6.8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417 499 478 0,'0'0'622'15,"0"0"-511"-15,0 0 38 16,0 0-38-16,0 0-79 16,0 0 6-16,-40 26-5 15,-5 0-10-15,-5 2 14 16,-8 3-37-16,-9 1 16 16,17 3-9-16,1-2 4 15,22-3-6-15,5-5-5 16,13-1 0-16,9-11-4 15,0-4 8-15,0-1-4 16,22 1 0-16,23-3 7 16,22-1-5-16,23-2-2 15,4-3-26-15,-4 0-39 0,-14 0-78 16,-8 3-81-16,-19-3-179 16</inkml:trace>
  <inkml:trace contextRef="#ctx0" brushRef="#br0" timeOffset="308">1005 593 545 0,'0'0'308'0,"0"0"-109"16,0 0-26-16,0 0-16 15,0 0-70-15,0 0-32 16,40-131 6-16,-40 131-55 15,0 0 10-15,-27 0-14 0,-4 20 4 16,4 11 8-16,-13 5-14 16,13 3 0-16,-5-2 1 15,14-3 5-15,9 0-6 16,9-5 0-16,0-1 8 16,0-2-8-16,27-3 0 15,23-5 0-15,17-4-7 16,9-8-34-16,32-6-64 15,8 0-151-15,-21-6-280 16</inkml:trace>
  <inkml:trace contextRef="#ctx0" brushRef="#br0" timeOffset="638">1489 405 656 0,'0'0'292'0,"0"0"-127"15,0 0-13-15,0 0-37 16,0 0-88-16,0 0-20 16,126-54 19-16,-50 54-19 15,-4 16 0-15,-14 8 1 16,-13-2 0-16,-13 7-3 16,-5-7-5-16,-18 5 0 15,-9 1 7-15,0 2 4 16,0-3-9-16,-36-1 39 0,13-3-35 15,14-3 4 1,0-1-10-16,9 2 0 0,0-4-7 16,77-11 6-16,48-6 0 15,32 0-47-15,36-20-95 16,0-17-77-16,-27 0-185 16</inkml:trace>
  <inkml:trace contextRef="#ctx0" brushRef="#br0" timeOffset="1069">2494 16 746 0,'0'0'264'0,"0"0"-113"0,0 0 20 16,0 0-38-1,0 0-93-15,0 0-22 0,117-46 8 16,-9 87-6-16,-1 5 34 31,-12 7-23 0,-28 7-1-31,0 6 22 16,-26 8-48 15,-32 7 16-15,-9 13-20-1,-9 11 1-15,-68 10-7 16,-12 5-93 15,-15-14-79-31,-3-11-269 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6.3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257 139 95 0,'0'0'556'16,"0"0"-401"-16,0 0 34 0,0 0-32 15,0 0-3-15,0 0-39 16,-49-106-44-16,40 106-1 15,-9 0-35-15,-4 0-16 16,-5 31 21-16,-14 19-31 16,5 12 14-16,5 18 11 15,13 9-34-15,18 5 36 16,0 3-22 0,0 4-12-16,9-7 14 0,31-5-10 15,-4-4-6-15,5-16 0 16,-5-9-7-16,4-17-11 15,9-12-57-15,19-17-50 0,8-14-53 16,0 0-273-16</inkml:trace>
  <inkml:trace contextRef="#ctx0" brushRef="#br0" timeOffset="241">711 562 827 0,'0'0'183'15,"0"0"9"-15,0 0-7 16,0 0-96-16,0 0-25 16,0 0-28-16,-9-31-34 15,9 62 21-15,0 15-6 0,17 5-9 16,15 10 11-16,-14-2-12 16,0 2-7-16,4-2 0 15,-13-4-45-15,-9-13-56 16,0-4-154-16,9-21-355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9.3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35 123 837 0,'0'0'204'0,"0"0"-30"15,0 0-12-15,0 0-57 16,0 0-51-16,0 0 21 15,-35-123-42-15,35 123 3 16,0 0-12-16,0 0-16 16,0 14-7-16,0 20-1 15,0 19 0-15,0 6 20 16,0 7-17-16,0 3 3 16,9-3-4-16,-9-6 13 15,9-9-14-15,-9-2-1 16,8-9-29-16,-8-9-24 15,9-5-72-15,14-12-55 0,4-6-129 16,22-8-196-16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39.7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18 180 500 0,'0'0'268'0,"0"0"-91"15,0 0-11-15,0 0-26 16,0 0-33-16,0 0-12 16,-9-91-34-16,9 91-30 15,0 0 2-15,-9 0-32 0,9 0-1 16,0 22 0-16,0 18 0 16,0 5 9-16,31 1-9 15,5-3 0-15,4-8-3 16,10-9 6-16,8-10-3 15,-13-10 1-15,13-6 11 16,-8 0-6-16,-10-2-2 16,-13-24 3-16,-9-5 43 15,-5-9-30-15,-13-7 11 16,0-4-9-16,0 3-17 16,-22 1 4-16,-23 16-9 15,-13 5 0-15,-10 12-10 16,10 11-1-16,9 3 1 15,17 6-46-15,23 31-57 0,9 9-24 16,0 0-135-16,9-3-195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2:07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0 923 655 0,'0'0'145'15,"0"0"-21"-15,0 0 3 16,0 0-66-16,0 0-22 16,0 0-7-16,58-98-24 15,-18 84 20-15,-4 6-27 16,-4 8-1-16,3 0 0 15,6 0 2-15,-1 18-2 16,-4 7 0-16,-13 6 0 16,-6 3-13-16,-17-5 13 15,0 0 0-15,0-4-4 0,-8-7-18 16,-1-7 14 0,-14-6 2-16,14-5 6 0,9 0 18 15,0 0-13-15,0-16-4 16,0-14 30-16,0-3-29 15,18-5 23-15,13-5-2 16,19 0-18-16,-1-2 22 16,5 5-27-16,-14 11 0 15,-8 15 1-15,-23 7 6 16,0 7-10-16,-9 0 3 16,0 18-13-16,0 14 7 15,0 5 6-15,-18-3 0 16,4 3-5-16,14 1 16 15,0-1-12-15,0 4 1 16,0-5-83-16,41 1-47 0,-1-5-89 16,-13-6-97-16</inkml:trace>
  <inkml:trace contextRef="#ctx0" brushRef="#br0" timeOffset="314">812 1053 401 0,'0'0'229'16,"0"0"-46"-16,0 0-65 16,0 0-33-16,0 0-18 15,0 0-64-15,67-47 11 16,-45 47-10-16,-4 8 5 0,0 15 3 16,-9 3-12-1,-9 2 0-15,0 4 6 0,0-1-1 16,0 3-5-16,-27-5 0 15,0-5 6-15,-4-5-6 16,13-8 1-16,18-1 0 16,0-8-1-16,0 1 3 15,0 0-3-15,9 0 0 16,40-3 4-16,19 0 9 16,17 0-13-16,-9-9-37 15,23-11-60-15,-23-2-97 16,-8-5-160-16</inkml:trace>
  <inkml:trace contextRef="#ctx0" brushRef="#br0" timeOffset="569">1287 726 512 0,'0'0'191'16,"0"0"-24"-16,0 0-40 15,0 0-15-15,0 0-61 16,0 0-38-16,-9-23-6 16,27 40 2-16,23 9 7 15,3 5 3-15,6 6-14 16,8 3 7-16,0 0-12 0,-8-3 0 16,-1-4-5-16,-13-8 1 15,-4-6-75-15,-15-7-117 16,-8-9-86-16,-9-3-313 15</inkml:trace>
  <inkml:trace contextRef="#ctx0" brushRef="#br0" timeOffset="790">1579 760 32 0,'0'0'473'15,"0"0"-328"-15,0 0 15 16,0 0-42-16,0 0-29 0,0 0-59 15,-72-14-25 1,63 51 37-16,0 9-18 0,-9 7-2 16,0 1 9-16,-13-1-31 15,13-5 11-15,-5-8-11 16,15-6-47-16,-1-8-163 16,9-9-259-16</inkml:trace>
  <inkml:trace contextRef="#ctx0" brushRef="#br0" timeOffset="3553">1956 690 208 0,'0'0'218'15,"0"0"-55"-15,0 0-19 16,0 0-33-16,0 0-3 15,0 0-40-15,0 0-5 0,0 0-26 16,18-84-34 0,9 84 7-16,13 0-10 0,0 5 0 15,-4 12-10-15,-4 9 9 16,-14 3 1-16,-18 10-1 16,0 7-13-16,-27 3 12 15,-32-3 2-15,1-3 0 16,9-9-4-1,8-9 9-15,23-4-5 0,9-7 0 16,9-6 1-16,0-2-10 16,0 0 9-16,18-6 0 15,23 0-5-15,8 0 14 0,18 0-9 16,19-12 0 0,12-10-3-16,-12-9-32 0,-10-1-126 15,-18-3-103-15,-26-2-237 16</inkml:trace>
  <inkml:trace contextRef="#ctx0" brushRef="#br0" timeOffset="3922">2427 105 358 0,'0'0'210'0,"0"0"-53"16,0 0-31-16,0 0-50 0,0 0-40 16,0 0-7-16,67-94-25 15,-35 94-4-15,4 0 0 16,-5 3 1-16,-13 25-7 16,-9 9 6-16,-9 12-4 15,0 9-3-15,-36-1 9 16,-13-9-2-16,22-8 0 15,4-14 12-15,14-10-12 16,9-10 0-16,0-2 0 16,0-2 2-16,0 1 5 15,32 3-7-15,13 0 5 16,22 2 3-16,0-2-7 0,14 0-1 16,-14 2-85-16,-17 10-131 15,-6 10-185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0.0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58 191 746 0,'0'0'214'0,"0"0"-11"16,0 0-12-16,0 0-96 0,0 0-28 15,0 0-11 1,-49-74-44-16,49 74 7 0,0 6-19 16,-9 28 0-16,9 9-1 15,0 2 8-15,0 4-7 16,0-6 0-16,31-3 14 15,5-6-19-15,14-11 5 16,8-9 0-16,0-11 8 16,9-3 2-16,-17 0-1 15,-1-20 28-15,-4-11-22 16,-5-7 32-16,1-2-25 16,-32-5-2-16,0-7 29 15,-9 1-45-15,0 3 14 0,-32 2-18 16,-4 12 15-1,-4 8-20-15,4 11 5 16,-13 15-33-16,-10 0-40 0,-17 12-105 16,-14 22-101-16,-4 0-486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2.5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31 220 555 0,'0'0'124'0,"0"0"51"16,0 0-37-16,0 0-40 15,0 0-2-15,0 0-46 16,-31-46-14-16,31 46-10 15,0 0-23-15,40 0-3 16,9 0 0-16,28 0 5 16,-1 0 6-16,0 0-11 15,-8 0 0-15,-19 0 2 16,0 0 6-16,-22 0-7 16,-4 0-1-16,-14 0 4 15,9 0 6-15,-18-17-6 0,0 0-2 16,0-3 2-16,0 0 3 15,0 0-3-15,0 0-4 16,-27 2 0-16,-5 5-3 16,-4 1 5-16,5 3-2 15,22 3 0-15,0 4 9 16,9 2-10-16,0 0 1 16,0 0 0-16,0 0-11 15,0 0 8-15,0 0 1 16,18 11-6-16,31 12 16 15,1 0-7-15,17 3-1 16,-9 0 1-16,-8 2-5 0,-23-3 4 16,-9 1 0-1,-18 0-2-15,0 3 5 0,0-3-3 16,-45-7 0-16,-5 1 3 16,-8-6-11-16,0 1-9 15,17-4-63-15,5 1-37 16,27-3-81-16,-4-1-120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2.9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60 42 0,'0'0'680'0,"0"0"-548"15,0 0 17-15,0 0 30 16,0 0-80-16,0 0-28 16,-68-60-21-16,59 60-37 15,0 0 11-15,-4 5-24 16,13 26 0-16,-9 13 5 16,9 7-2-16,0-2-3 15,0-1 0-15,49 1 8 16,1-9-8-16,8-11 0 15,-9-12 0-15,5-14 8 16,5-3-8-16,-10-3 33 16,-9-28 30-16,-4-6-28 0,-13-7 20 15,-5 1-21-15,-18-2-8 16,0 5 17-16,-18 3-34 16,-32 5 6-16,1 9-15 15,-9 6 9-15,-1 8-19 16,1 9-24-16,13 0-71 15,5 21-52-15,22 16-209 16,18 3-535-16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7.4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81 381 688 0,'0'0'228'16,"0"0"-26"-16,0 0-27 15,0 0-60-15,0 0-23 16,-77-155-51-16,77 130-3 16,0-1-7-16,0 4-24 15,9 4 12-15,18 0-19 16,14 5 0-16,-1 4-4 0,5 9 5 15,-5 0-2-15,19 0 1 16,-10 18-5-16,-4 13-6 16,-5 6 11-16,-31 2 0 15,-9 2-12-15,0-4 11 16,0-5 1-16,0-10 0 16,0-4-6-16,0-10-3 15,0-8 9-15,0 0 0 16,0 0 11-16,0 0-7 15,0-20 12-15,0-14-9 16,0-15 4-16,18 4-10 16,13-10-1-16,10 1 0 0,-5 8-5 15,4 6 8 1,-4 14-3-16,4 19 0 0,1 7-12 16,-5 0 9-16,4 22-14 15,0 20 4 1,-4 7 10-16,-13 6-21 0,-5-1 14 15,-18 0-17-15,0-5-76 16,0-6-43-16,0-4-178 16,9-10-261-16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7.9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0 164 539 0,'0'0'146'0,"0"0"-9"16,0 0 0-16,0 0-43 15,0 0-35-15,0 0-45 16,-23-18-1-16,81 18-12 16,10 0 14-16,22 0 7 15,4 0 31-15,4 0-44 16,-12 0 8-16,-6 0-6 15,-35 0-10-15,-13 0 32 16,-14-2-3-16,-18-1 1 16,0-3 23-16,0-3-23 0,-9-7 16 15,-32-2-47-15,5-2 5 16,-4 3-9-16,4 3 4 16,-4-1 0-16,8 4 1 15,14 5 5-15,9 1-6 16,9 1 0-16,0 4 4 15,0 0-7-15,0 0 3 16,27 0-13-16,14 0 11 16,26 21 4-16,9 5-2 15,5 2 0-15,-5 7 2 16,-8 1-7-16,-19 1 5 16,-13-5 0-16,-14-1-2 15,-13-2-1-15,-9-3 3 16,0-3 0-16,-31 0-30 0,-27-1-8 15,-10-1-62-15,10-1-80 16,0-4-118-16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8.2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1002 0,'0'0'226'0,"0"0"-80"16,0 0-38-16,0 0-40 16,0 0-58-16,0 0-2 15,22 2-8-15,-13 41 0 16,0 11 1-16,0 9 1 15,-9 0-2-15,9 3 2 16,-9 0-2-16,0-6-37 16,0-2-135-16,0-10-257 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8.5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12 181 785 0,'0'0'195'0,"0"0"-27"16,0 0-29-16,0 0-74 16,0 0-44-16,0 0-21 15,0 20-5-15,0 22-1 16,0 4 11-16,18-8-5 15,13-4 1-15,-4-9 6 16,22-10-5-16,1-10-1 0,-1-5 2 16,-4 0 25-1,4-16 8-15,-8-16 16 0,-14-5 9 16,-19-3-35-16,-8-9 13 16,0 0-13-16,-26-2-22 15,-24 3 11 1,-17 11-15-16,0 11 0 0,8 11-3 15,1 15-10-15,22 0-22 16,5 15-48-16,22 27-78 16,9 7-89-16,9-3-193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8.8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92 210 0,'0'0'659'15,"0"0"-442"-15,0 0-34 16,0 0-23-16,0 0-55 16,0 0-60-16,0-92 9 15,0 92-48-15,0 0 1 16,0 15-7-16,0 25-6 15,0 13 2-15,0 8 4 16,0-4 0-16,0 3 1 16,0-5-1-16,0-10-16 0,0-2-52 15,0-9-94-15,8-5-132 16,1-9-302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49.1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99 392 0,'0'0'404'0,"0"0"-222"16,0 0-13-16,0 0-53 16,0 0-61-16,0 0-55 15,0 25 0-15,0 18 25 0,0-3-25 16,0 1 17-1,9-5-17-15,22-4 2 0,14-11 13 16,4-11-14-16,10-6 17 16,8-4 25-16,-9 0 1 15,10-20 13-15,-19-12-20 16,-18 1-9-16,-13-10 30 16,-18-4-38-16,0-1 14 15,-58 0-21-15,-18 7-4 16,8 10-7-16,-21 11-2 15,21 18-16-15,10 0 15 16,9 21-98-16,4 27-28 16,4 13-125-16,1 10-346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50.5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0 131 752 0,'0'0'166'15,"0"0"-23"-15,0 0-10 16,0 0-64-16,0 0-44 0,0 0-25 16,41-8 11-16,17 8-11 15,9 0 24-15,32 0-9 16,-5 0 16-16,-17 0-21 16,-19 0 5-16,-27-4 16 15,-22 4-21-15,-9-2 15 16,0 2 9-16,0-6-15 15,0-2 24-15,0-6-28 16,-18-6-10-16,-22-1-10 16,0 4 12-16,4 0-7 0,13 9 0 15,5 2 7 1,9 3-9-16,9 3 2 0,0 0 0 16,0 0-3-16,0 0 1 15,0 0 1-15,18 3-10 16,23 17 11-16,8 5-5 15,-13-1 5-15,4-4 0 16,1 2 0-16,-23 1 7 16,0-3-7-16,0 0 0 15,-18-4-4-15,0 5-4 16,0 2 0-16,-36 3-13 16,-32 3-44-16,-21-1-72 15,3 0-68-15,10-8-121 0,-5 1-361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57.2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4495 890 0,'0'0'186'16,"0"0"-17"-16,0 0-63 16,0 0-5-16,0 0-65 15,0 0-15-15,18-24-4 16,-18 24-8-16,9 15-13 15,-9 17 4-15,14 4 0 0,-14 11 7 16,0-2-7-16,0 1 0 16,0-9 4-16,0-9 5 15,0-10-9-15,0-10 0 16,0-4 3-16,0-4 7 16,0 0-9-16,0 0 33 15,0-18 12-15,0-28-45 16,9-14 14-16,0-11-14 15,0-7 7-15,-9 6-5 16,0 13-3-16,0 16 0 16,0 18-1-16,0 13 10 15,0 9-12-15,0 3 3 0,9 0-26 16,-1 11 26-16,15 21-11 16,4 8 11-16,4-3-3 15,-13-5 2-15,9-3-5 16,5-15 5-16,-6-3-3 15,-3-11-3-15,4 0 9 16,4 0-2-16,-4-3 5 16,-9-17 8-16,-9 3-13 15,13 0 0-15,-22 5 7 16,9 7-4-16,-9 5-2 16,0 0-1-16,0 0 0 15,0 0-11-15,0 14 8 16,0 17-2-16,0 4 10 15,9 1-13-15,0-1 8 0,0-1-3 16,5-5-1-16,-14-1-47 16,9-4-8-16,0-4-45 15,0-9-109-15,0-3-119 16,0-8-234-16</inkml:trace>
  <inkml:trace contextRef="#ctx0" brushRef="#br0" timeOffset="450">853 4518 553 0,'0'0'263'0,"0"0"-126"15,0 0 36-15,0 0-54 16,0 0-44-16,0 0-8 16,-41-120-40-16,23 114 9 15,9 3-31-15,-13 3 5 16,4 0-15-16,9 0 5 15,-13 3 0-15,13 13-6 16,-9 11 9-16,0 1-3 16,-5 4 0-16,14 2 2 15,9-4-10-15,0 0 7 16,9-2 1-16,32-2-9 16,17 0 21-16,-18-1-12 15,5 1 0-15,-13-3 2 16,-5-3-5-16,-18-2 3 0,4-1 0 15,-13 0-5-15,0-1 8 16,0-1-3 0,0-1 0-16,-31-5 8 0,-10-3-6 15,-4-4-2-15,-4 2-5 16,9-4-8-16,13 0-62 16,18 0-55-16,9-9-110 15,58-37-87-15</inkml:trace>
  <inkml:trace contextRef="#ctx0" brushRef="#br0" timeOffset="1071">1405 4466 741 0,'0'0'189'0,"0"0"28"0,0 0-39 0,0 0-114 0,0 0-7 0,0 0-38 15,0-20-10-15,0 26-9 32,0 23 9-32,0 8-9 15,-14 4 11-15,5 3-4 0,0-4 4 0,0-5-11 0,9-10 0 16,0-5 4 0,0-14 3-16,0-3-7 0,0-3 0 15,0 0 7-15,0 0 19 16,0-3 12-1,0-26-7-15,0-5-8 16,0-6-17 0,0-3 0-16,0-2-6 31,0-5 9-15,0 4-13-16,0 4 4 15,0 11 0-15,9 5-7 78,0 14 11-78,0 4-4 0,5 6 0 0,13 2-24 0,-1 0 24 0,6 0-23 0,8 8 14 0,-13 14 4 0,-9 10-12 0,-18 5 17 0,0 4 0 0,0 4-7 0,-36 8 0 0,-31-6 7 0,9-10 0 0,8-8-11 0,32-15 3 16,5-8 8-16,13-6 0 0,0 0 1 16,0 0-8-16,0 0 7 15,13 0 0-15,23 0-7 16,14 0 15-16,8-6-8 15,0 6 0-15,0 0 0 16,1 0-8-16,-14 17 8 16,-5 6 0-16,-9 3-9 15,-13-1 12-15,-9-2-3 16,-9 1 0-16,0-4 3 16,-27-6-8-16,-31-6 5 15,-32-5 0-15,5-3 1 16,-5 0-1-16,14 0-39 15,9-11-91-15,26-7-191 0,33-10-387 16</inkml:trace>
  <inkml:trace contextRef="#ctx0" brushRef="#br0" timeOffset="-16327">9180 743 505 0,'0'0'175'15,"0"0"-28"-15,0 0 5 16,0 0-32-16,0 0-26 16,0 0-8-16,-40 0-44 15,40 0 9-15,0 0-10 0,31 0-37 16,5 0 9-16,4-5-13 15,-4 5 0-15,-4 0-3 16,8 0 7-16,-22 3-4 16,-9 16 0-16,0 5-12 15,-9 6 12-15,-9 14-4 16,-49 4 4-16,-10 3 2 16,-8 2 4-16,9-13-6 15,18-9 0-15,17-11 8 16,14-7-9-16,9-12 1 15,9 2 0-15,0-3-4 16,0 0 12-16,0 0-8 16,18 0 0-16,14 0 6 15,26 0 6-15,9-3-9 16,9-11-3-16,10 3 7 16,-19-1-3-16,-9 0-4 0,-26 4 0 15,-23 0-89 1,-9 2-98-16,-18 0-174 0</inkml:trace>
  <inkml:trace contextRef="#ctx0" brushRef="#br0" timeOffset="-15835">9759 426 448 0,'0'0'320'0,"0"0"-166"0,0 0-16 15,0 0-31-15,0 0-15 16,0 0-68-16,0-29-3 16,0 29-19-16,0 0 12 15,0 6-13-15,-27 17 0 16,14 2 2-16,-5 4-1 15,9 6 3-15,9 0-5 16,0-4 0-16,0-2 6 16,0-4-8-16,27-5 2 15,13-6 0-15,0-5 20 0,-4-6-19 16,5-3 31-16,-14 0 17 16,4 0-16-16,-13-18 20 15,-9-6-20-15,-9-3-7 16,0-4 18-16,0 0-31 15,0-1 10-15,-27 6-14 16,-13 6-3-16,-10 6-5 16,5 5-1-16,-4 6-2 15,9 3-9-15,-10 0-38 16,23 9-37-16,0 25-75 16,5 6-171-16,13 14-372 15</inkml:trace>
  <inkml:trace contextRef="#ctx0" brushRef="#br0" timeOffset="-14149">7816 769 280 0,'0'0'180'0,"0"0"-89"15,0 0 50-15,0 0-39 16,0 0-41-16,0 0 24 16,0 0-10-16,0 0-19 15,0 0 15-15,0 0-40 16,0 0 7-16,0 0-19 16,27 0-14-16,13 0 15 15,-13 0-20-15,5 0 0 0,-23 0-8 16,0 3 6-16,-9 23 0 15,0 11 1-15,-9 6 2 16,-32 5-1-16,6 1 0 16,-6-6 0-16,1-5 2 15,22-8-2-15,0-7 0 16,9-3 0 0,9-8 6-16,0-6-10 0,0 0 4 15,0-6-5-15,27 0-3 16,13 0 11-16,27-15-3 31,-8-9 0-31,8-9-4 0,0-2-58 0,-17 7-93 16,-23 5-73-1,-18 3-58-15</inkml:trace>
  <inkml:trace contextRef="#ctx0" brushRef="#br0" timeOffset="-13815">8220 375 468 0,'0'0'212'0,"0"0"-55"0,0 0-22 15,0 0-47-15,0 0-2 16,0 0-22-16,0-57-33 15,0 57 16-15,0 0-21 16,0 0-13-16,0 0-2 16,0 0-11-16,0 6-3 15,0 22 1-15,0 12 4 16,0 3 3-16,0 6-5 16,0-4 0-16,0 4 1 15,0-3-1-15,0-3-2 16,0 2-74-16,0-5-197 15,-9 4-347-15</inkml:trace>
  <inkml:trace contextRef="#ctx0" brushRef="#br0" timeOffset="-19982">1405 1630 515 0,'0'0'182'16,"0"0"-127"-16,0 0-1 16,0 0-20-16,0 0 20 15,0 0-3-15,0 0-38 16,179-8 56-16,-130 8-26 16,10 0-22-16,-10 8 6 15,27 7-27-15,1-4 12 0,21-4-4 16,10 6-3-16,9-8 7 15,17 1-12-15,10-4 0 16,13-2 5-16,13 0-1 16,-4 0-4-16,0 0 0 15,-13 0 6-15,-5 0-4 16,-13 0-2-16,-1 0 0 16,1 0-3-1,22-2 7 1,13 2-4-16,23 0 0 0,50 0 8 0,30-3-9 15,28-5 1-15,26-5 0 16,10 0-3 0,4-1 7-16,-22 2-4 0,-10 6 0 0,-17 4 5 15,-32 2-6 1,-9 0 1-16,0-6 0 16,1-6-2-16,8 1 6 15,0-2-4-15,-9-6 0 16,-26 3 3-16,-32-5-7 0,-50 5 4 15,-26 1 0-15,-50 0-3 32,-26 10 8-17,-23-7-5-15,-9 6 4 0,-9-2 1 0,0 0-2 0,0 2-3 32,0 0-27-32,0 0-111 0,-18 6-110 0,-41 0-396 15</inkml:trace>
  <inkml:trace contextRef="#ctx0" brushRef="#br0" timeOffset="-17844">1458 1730 364 0,'0'0'196'0,"0"0"-44"0,0 0-10 0,0 0-56 32,0 0-2-32,0 0-26 15,0-17-23 1,0 17 17 0,0 0-11-16,0 0-4 0,0 0 7 0,0 0-36 0,0 0 4 0,0 14-11 0,0 26 5 0,14 13 39 0,-14 3-22 15,0 6-13-15,9 6 21 16,-9 4-28-16,0 5 7 0,0 7-9 15,0 4 10-15,0 4-5 32,0-3-6-32,0-6 0 0,9-5 9 0,-9-7-5 15,9-7-4-15,-9-1 0 16,0-8 8-16,0-1-8 16,0 0 0-16,0-1 0 15,0-2 3-15,0-3 1 16,0-4 5-16,0-2 2 15,0-7-6 1,0-4 9-16,0-8-14 16,0-5 1-16,0-11 0 0,0-1 3 15,0-3-4-15,0-3 0 0,0 0 11 16,0 0-5-16,0 0-6 16,0 0 2-16,0 0 1 15,0 0-3-15,0 0 0 16,0 0 0-16,0 0 8 15,0 0-8-15,18 0 0 16,13 0 0-16,5-5-5 16,13-1 8-1,19 1-3-15,21-8 0 0,15 2 5 16,21-1-11 0,23-5 6-16,5 0 0 0,13 3-10 15,0 2 9-15,-14 4 1 16,14 5-2-16,-22 3-6 15,13 0 1-15,-13 0 7 16,-1 0-1 0,14 0-11-16,18 0 12 0,5 6 0 0,17-4-1 15,14 7 8 1,13 0-6 0,-13 2-1-16,0-3 0 0,-13 1-9 0,3-6 8 15,-8-3 1-15,9 0 0 16,23 0 4-1,8 0-7-15,-4 0 3 16,4 0 0-16,9 0-5 0,-8-6 10 16,-14 0-5-16,-14 1 0 0,-27 0 5 15,-4 1-4 1,9-1-1 0,-9 2 0-16,-9-3-5 0,-13 0 5 0,-19-2 0 15,-17 2 0 1,-9-3 5-16,-23 3-7 0,5-2 2 31,-32 2 0-31,-13 1-5 0,-14 0 6 0,-22 1-1 16,23 2 0-1,22-4 8-15,26 0-12 0,37 0 4 16,18 1 0-16,26-4-4 16,5 3 7-1,0 3-3-15,-40-3 0 0,-41 4 5 16,-27-1-5-16,-26 0 0 15,-32 1 0 1,0 2 9-16,0 0-4 0,0 0 6 0,0-4 6 16,0 4-14-16,0-2 9 15,0-1-12-15,0-4 2 16,0 2-5-16,0-3 3 16,0-4 0-16,0 1-1 15,0 0 9-15,0-4-8 16,0-2 0-16,0-6 0 15,0-3-1-15,0-7 1 16,0-5 0-16,0-5 1 16,0-9 7-16,0-1-2 15,-23-5-6-15,5-2 0 16,9 0 5-16,-13-3-2 0,4 0-3 31,9 0 1-31,-9-2 11 0,-4-2-14 16,4 2 2-16,9-1 0 0,0-2-3 15,9 5 4 1,-9-3-1 0,-5 2 0-16,5 8 9 0,-9-1-10 0,10 8 1 15,-1 9 0 1,9 12-4 0,0 5 4-16,-14 9 0 0,14 4-1 0,0 0 9 15,0 4-8-15,0 0 0 0,0 0 0 16,0 0-5-16,0-5 5 15,0-1 0-15,0-2 0 32,0-3 7-32,0 3-8 0,0 2 1 0,0 4 0 15,0-4-4 1,0 1 4-16,0-1 0 0,0 1 0 16,0 2 7-16,0 3-8 15,0 6 1-15,0 0-2 16,0 0-7-16,-9 0 2 15,0 0-3 1,-9 0 9-16,-13 0 1 0,-28 12-1 16,-26-1 1-1,-22-5 0-15,-37 0-10 16,-31-6 4-16,-27 0-33 0,-9 0-20 0,-4 0-59 31,40 0-64-31,40-9-79 0,59 6-118 0</inkml:trace>
  <inkml:trace contextRef="#ctx0" brushRef="#br0" timeOffset="-17009">8745 1727 574 0,'0'0'193'16,"0"0"-61"-16,0 0 3 0,0 0-18 16,0 0-32-16,0 0 7 15,0 0-40-15,-40-120-10 16,40 120 9-16,0 0-39 15,0 0 11-15,-9 0-23 16,9 20 6-16,-18 20-4 16,-5 23-1-16,-4 11-1 15,18 9 20-15,-13 11-20 16,13 9 17-16,9 6-11 16,0 3-1-16,0 5 5 15,0-11-7-15,0-4-3 16,0-10 14-1,0-6-10-15,0-12 4 0,0 0-5 16,0-11 3-16,0-8 2 0,0-10-8 16,0-13 0-16,0-10 2 31,0-10 8-31,0-3-10 0,0-9 0 0,0 3 5 16,0-3 0-1,0 0-3-15,0 0 0 0,0 0 8 16,0 0-2-16,0 0-5 15,0 0-3-15,0 0 4 16,0 0-7-16,0 0 3 16,0 3 0-16,0 5-4 15,0 4 7-15,0 2-3 0,0 0 0 16,-9-2 3-16,9-4-5 16,0-5 2-16,0-3 0 15,0 0 1-15,0 0 8 16,0 0-8-16,0-6-1 15,0-28-17-15,40-15-55 16,5-11-78-16,-4 0-140 16,8-3-340-16</inkml:trace>
  <inkml:trace contextRef="#ctx0" brushRef="#br0" timeOffset="-14787">7623 1546 390 0,'0'0'249'0,"0"0"-76"16,0 0-52 0,0 0-10-16,0 0-28 0,0 0-43 31,-116-34 0-16,116 52-30 1,0 16 0 0,0 18 26-16,0 8 10 15,0 3 11 1,9 5-4-16,0 6-21 0,0 7 7 0,-9 9-26 16,0 8 1-16,0 8 24 78,0-3-30-78,0-6 8 0,0 0-4 0,0-11-9 0,0-6 10 0,0-9-11 0,0-8-1 0,0-1 5 0,0-9 3 0,0 1-9 0,0-5 2 0,-18-6 4 15,9-10 11-15,9-7-15 0,-9-8-1 0,-5-7 5 0,14-2 1 0,0-6-7 0,-9 3 0 0,9-4 8 0,0 2-8 16,0-4 0-16,0 2 0 16,0-2-4-16,0 0 7 15,0 0-3-15,0 0 0 0,0 0 9 16,0 0-14-1,0 0 5-15,0 0-5 0,0 0-1 16,0 3-10-16,0 0 8 16,0-1 6-16,0 4-6 15,0-6-3-15,0 3 11 16,0-3 0-16,0 0 2 16,0 0-2-16,0 0 0 15,0 3 0-15,0 3 5 16,0 0-10-16,0 5 5 15,0-3 0-15,0 1-6 16,0-3 10-16,0-3-4 16,0-3 0-16,0 0 7 15,0 0-3-15,0 0-4 16,0 0 0-16,0 0-3 0,0 0 2 16,0-3-10-16,0-15-23 15,0-4-59-15,9-6-38 16,5-1-155-16,4-11-132 15</inkml:trace>
  <inkml:trace contextRef="#ctx0" brushRef="#br0" timeOffset="-12766">6210 1650 524 0,'0'0'198'0,"0"0"-41"15,0 0-8-15,0 0-33 16,0 0-17-16,0 0-48 16,-31-89-28-16,31 89-18 0,0 14 7 15,0 24-7-15,0 10 15 16,0 7-6-16,-9 5 26 15,9 9-16-15,0 8-1 16,0 11-4-16,0 12-17 16,0 12 19-16,0 5-20 15,0 0 5-15,0-3 2 16,-9-8-7 0,0-14 4-16,0-21 1 15,9-11 4-15,0-14-6 0,0-12-4 16,0-5 2-16,0-9 3 15,0-6-2-15,0-5 1 16,0-3 13-16,0-6-15 16,0 0 18-16,0 0-15 15,0 0-1-15,0 0 3 0,0 2-6 16,0-2-1-16,0 3 2 16,0-3 7-16,0 3-9 15,0-3 0-15,0 0 2 16,0 3-9-16,0 0 7 15,0 6 0 1,0 5-1-16,0-3 12 0,0 0-12 16,0 2 1-16,0-8 0 15,0-2-4-15,0-1 4 16,0-2 0-16,0 0-2 16,0 0 12-16,0 0-15 15,0 0 5-15,0 0-28 0,0 0-4 16,0 0-47-16,0-2 5 15,-9 2-3-15,0 0-82 16,9 0-32 15,0 0-25-31,0 0 15 0,0 0-9 0,0 0-72 0</inkml:trace>
  <inkml:trace contextRef="#ctx0" brushRef="#br0" timeOffset="-12143">6345 1038 511 0,'0'0'212'0,"0"0"-107"16,0 0 42-16,0 0-31 0,0 0-41 15,0 0-8-15,-27-69-42 16,27 67-3-16,0-4-12 16,0 2-3-16,9-1-9 15,9 2 2-15,22 3 0 16,-4 0-5-16,13 0 7 15,-8 0-2-15,-6 15 0 16,-12 8-7-16,-23 5 4 16,0 3-2-16,0-2 5 15,0 3-7-15,-23-7 16 0,5-2-9 16,10-6 0-16,-1-3 5 16,9-2-9-16,0-4 4 15,0-2 0-15,0 0-5 16,0 0 10-16,17-3-5 15,1-3 0-15,23 0-6 16,8 0-23-16,18-29-123 16,1-8-79-16,-1 3-70 15</inkml:trace>
  <inkml:trace contextRef="#ctx0" brushRef="#br0" timeOffset="-11739">6887 489 388 0,'0'0'232'0,"0"0"-100"15,0 0-14-15,0 0-57 16,0 0-23-16,0 0-20 15,68-31-16-15,-41 31 28 16,-14 0-16-16,14 14-6 16,-18 9 20-16,0 5-28 0,0 4 16 15,-9 2-6 1,0 3-6-16,0-2 8 0,-18 1-12 16,-18-4 3-16,14-6 2 15,4-6 2-15,18-6-7 16,0-5 0-16,0-3 4 15,18-1-4-15,22-2 0 16,18-3 1-16,28 0-6 16,12 0-38-16,6-5-63 15,-15-1-121-15,-21 6-210 16</inkml:trace>
  <inkml:trace contextRef="#ctx0" brushRef="#br0" timeOffset="-10647">2719 1676 343 0,'0'0'224'15,"0"0"-75"1,0 0-9-16,0 0-42 0,0 0-4 16,0 0-15-16,-40-49-35 15,40 46 17-15,0 3-27 16,0 0-19-16,0 0 25 15,0 0-30-15,0 0 12 16,0 0-6-16,0 23-14 16,0 14 42-16,0 9-24 15,0 2-3-15,0 7 19 16,0 3-34-16,0 1 18 16,0 4 2-1,0 2-19-15,0 4 18 0,0 6-20 0,0 1 0 16,0 3 14-1,0 3-11 1,0-5 3-16,0 0 7 0,0-3-10 0,0 1 16 16,-18-6-18-1,18-1 2-15,-9-2 10 16,9-9-5-16,0-3-8 0,0-8-1 16,0-11 8-16,0-10-7 15,0-10-1-15,0-7 0 16,0-5 1-1,0-3 5-15,0 0-6 0,0 3 0 16,0-3 8-16,0 0-7 16,0 0-1-16,0 5 0 15,0 5-7-15,0 4 12 0,9 0-5 16,-9-3 0 0,9 0 6-16,-9-2-9 0,9-6 3 15,-9-3 0-15,0 0-3 16,0 0 3-16,0 0-1 15,0 0-23-15,9-28-61 16,31-38-74-16,27-40-242 16</inkml:trace>
  <inkml:trace contextRef="#ctx0" brushRef="#br0" timeOffset="-9911">1867 1041 189 0,'0'0'280'16,"0"0"-107"-16,0 0-11 0,0 0-73 15,0 0 7 1,0 0-18-16,-59-37-23 0,59 31 6 15,0-3-33-15,0 1-6 16,0-4-9-16,9 4-9 16,23-4-4-16,-5 4 0 15,13 2 6-15,9 3-7 16,-22 3 1-16,-9 0 0 16,-9 0-9-16,-9 29 7 15,0 14 0-15,0 17-1 16,-27 5 5-16,-22 7-5 15,0-4 3-15,4-10 0 0,13-10-3 16,14-16 3 0,9-12 0-1,0-9 0-15,9-8 3 16,0-3-8 0,0 0 5-16,0 0 0 0,0 0-6 0,27 0 11 0,5-12-5 15,4-2 2-15,-18 0 6 16,4-3-16-1,-4 0-6-15,-9 0-184 0,0-6-108 16,13 0-240 0</inkml:trace>
  <inkml:trace contextRef="#ctx0" brushRef="#br0" timeOffset="-9264">2369 338 23 0,'0'0'604'16,"0"0"-460"-16,0 0-64 0,0 0-26 16,0 0 0-16,0 0-42 15,9-66-9-15,0 57 13 16,5 4-14-16,-5 2-2 16,0-1 0-16,9 2 2 15,-1-1-6-15,6 3 4 16,-5 0 0-16,-9 0-9 15,13 0 5-15,-22 12 4 16,0 6-3-16,0 6-13 16,0 2 15-16,-13 0-3 15,-5-3 4-15,-9-3 6 16,13-8-2-16,6-4-4 16,-1-6 0-16,9-2 8 0,0 0-7 15,0 0-1 1,0 0 0-16,0 0 19 0,9 0-18 15,-1 0 9-15,6 0-5 16,-5 0 1-16,9 0-4 16,0 0-2-16,4 4 0 15,5 7-6-15,5 0 6 16,-14 4 0-16,-9 1 0 16,-1 2 5-16,-8-1-6 15,0-3 1-15,-8 4 0 16,-19-2-3-16,-23 3 8 15,1-1-5 1,0 0 0-16,4-6-24 0,22-7-38 16,14-5-42-16,9 0-68 0,0 0 33 15,0-11-262-15</inkml:trace>
  <inkml:trace contextRef="#ctx0" brushRef="#br0" timeOffset="-8944">2804 0 370 0,'0'0'178'0,"0"0"-97"16,0 0 22-16,0 0 5 15,0 0-57-15,0 0-6 16,0 0-22-16,0 23 8 16,-9 6 20-16,1 5-30 15,-1 3 1-15,9 6 3 16,0 3-19-16,0 5 10 16,0 4-16-16,0-1 1 15,0 0-1-15,-14 4 0 16,5-10-99-16,-18-4-210 15</inkml:trace>
  <inkml:trace contextRef="#ctx0" brushRef="#br0" timeOffset="-6508">3096 2922 521 0,'0'0'143'15,"0"0"-10"1,0 0-8-16,0 0-27 0,0 0-44 16,0 0-10-16,0 0-34 15,9-23 0-15,18 20-10 16,13 3 4-16,10 0-12 15,8 0 8-15,9 0-1 16,1 0-21-16,-1 0-123 16,0 0-72-16,-8 0-143 15</inkml:trace>
  <inkml:trace contextRef="#ctx0" brushRef="#br0" timeOffset="-6300">3926 2916 422 0,'0'0'110'0,"0"0"-24"0,0 0-24 16,0 0-43-16,0 0-7 15,0 0-9-15,117 0 0 16,-59 0 11-16,0 0-14 15,10 0 1-15,-1 0-1 16,0 0-208-16</inkml:trace>
  <inkml:trace contextRef="#ctx0" brushRef="#br0" timeOffset="-6064">4689 2956 179 0,'0'0'68'16,"0"0"-26"-16,0 0-23 16,0 0 22-16,256-28-34 15,-189 28-7-15,0 0-67 0,-22 0-79 16,-13 0 10-16</inkml:trace>
  <inkml:trace contextRef="#ctx0" brushRef="#br0" timeOffset="-5870">5339 2942 34 0,'0'0'88'0,"0"0"-4"16,0 0-7-16,0 0-7 0,0 0-16 15,0 0-20-15,77 0 1 16,-37 0-12-16,10 0-16 16,3 0-7-1,6 0-52 17,-10 0-107-32,-9-6-88 0</inkml:trace>
  <inkml:trace contextRef="#ctx0" brushRef="#br0" timeOffset="-1319">1162 3366 541 0,'0'0'205'0,"0"0"-78"15,0 0 6-15,0 0-71 16,0 0-41-16,0 0-21 16,0 0-10-16,9-32-82 15,-9 32-163-15,0 17-285 16</inkml:trace>
  <inkml:trace contextRef="#ctx0" brushRef="#br0" timeOffset="-685">1701 3260 587 0,'0'0'175'0,"0"0"11"15,0 0-33-15,0 0-39 32,0 0-27-32,0 0-50 15,0 0 13-15,0-24-21 0,0 24-20 0,0 0 12 16,0 0-20-16,0 26-1 15,-18 17 23-15,-32 12-16 16,-17 10 17-16,9 10-17 31,-10 10-5-31,1 4 7 0,0-6-4 0,18-9-5 0,-1-8 0 16,14-20 9 0,14-9-9-16,4-17 0 15,9-10 1 1,9-9 0-16,0-1 4 0,-9 0-3 0,9-5 12 15,-18-21-8-15,-4-8 4 32,4-12-10-32,0-8 1 0,-14-10 3 15,14 11 0-15,-13 10-4 0,13 14 0 16,0 18 8 0,18 8-8-16,-9 3 0 0,9 0-3 15,0 0-9-15,0 14 5 16,-13 15 7-16,13 16-11 15,0 4 19-15,0-1-8 0,0-2 0 16,0-9 1 0,22-8-14-1,14-9 12-15,22-12 1 0,1-8-4 0,17 0 13 16,14-8-7-16,4-26 7 16,5-7-7-16,-14 9 19 15,-36 7-18 1,-17 4-3-16,-32 8 0 0,-32-1-68 15,-44 14-94-15,-41 0-251 16</inkml:trace>
  <inkml:trace contextRef="#ctx0" brushRef="#br0" timeOffset="2207">10154 3313 545 0,'0'0'144'0,"0"0"-9"15,0 0 10-15,0 0-20 16,0 0-20-16,0 0 6 16,-112-140-59-16,112 135 7 15,0 5-16-15,0 0-35 0,0 0 3 16,0 0-11-1,9 26-8-15,49 22-3 0,18 15 17 16,9 3-6-16,5 0 0 16,-5-1 7-16,5-7-8 15,-5-4 1 1,-17-11 0-16,-1-12-6 0,-9-11 6 16,-8-8 0-1,-32-7 0-15,0-5 8 0,-18 0 2 16,0 0-7-16,0-15 2 15,0-15-1 1,-18-7 3 0,-9-3-7-16,-5 2 0 0,-4 1 6 0,5 3-8 15,4 4 2-15,-4 9 0 16,13 3-2 0,18 4 4-16,-9 8-2 0,9 1 0 0,0 5 9 31,0 0-16-31,0 0 7 0,0 0-12 0,0 0 8 15,36 25-9-15,13 9 13 16,9 9 0 0,1 1 8-1,-19 1-11-15,5 3 3 0,-14-1 0 0,-4 1-6 16,-4 0 8-16,-23-8-2 16,0-5 0-1,0-3 4-15,-23-10-12 0,-44 1 8 16,-9 0-13-16,-23-3-25 0,32 3-109 15,22 2-189 1,22 4-512 0</inkml:trace>
  <inkml:trace contextRef="#ctx0" brushRef="#br0" timeOffset="2577">11199 3980 524 0,'0'0'438'0,"0"0"-263"15,0 0 10-15,0 0-81 16,0 0-36-16,0 0-25 0,0-43-37 16,0 43 13-16,9 15-19 15,-9 24 0-15,0 13 10 16,0 8-5-16,0 8-5 15,0 3 0-15,0 2 10 16,0-8-12-16,14-10 2 16,-5-13 0-16,9-10-2 15,0-9 4-15,4-9-2 16,14-2 0-16,13-7 10 16,10-5-5-16,17 0-5 15,14-5 1-15,-14-27-8 16,-9-6-30-16,-18 2-61 15,-22 4-94-15,-18 4-197 0</inkml:trace>
  <inkml:trace contextRef="#ctx0" brushRef="#br0" timeOffset="3015">12101 4054 319 0,'0'0'336'0,"0"0"-163"16,0 0-52-16,0 0 5 16,0 0 25-16,0 0-78 15,67-160-25-15,-67 145 18 0,0 7-44 16,0 2 15-16,0 4-37 16,-31 2 4-16,-5 0-9 15,-4 0 5-15,-10 16 0 16,14 14-1-16,-4 1 7 15,0 3-10-15,22-2 4 16,9-1 0-16,9 3-11 16,0-2 12-16,0 2-1 15,40-2 0 1,5-1 2-16,13-2-8 0,1-4 6 16,8 1 0-16,-18-6-7 15,-8 1 12-15,-14-5-5 16,-5-4 0-16,-22-1 7 0,9 0-13 15,-9 1 6-15,0-1 0 16,0 1-6-16,-40-4 8 16,-10 1-2-16,5-6 0 15,-4-3-51-15,18 0-45 16,13 0-87-16,18 0-77 16,9-20-42-16</inkml:trace>
  <inkml:trace contextRef="#ctx0" brushRef="#br0" timeOffset="3698">12572 4049 424 0,'0'0'272'15,"0"0"-86"-15,0 0-6 0,0 0-21 16,0 0-67-16,0 0-18 16,0-72-43-16,0 72-19 15,0 17-3-15,0 20-1 16,0 3 31-16,0 1-20 15,0-1-15-15,0-1 13 16,0-1-13-16,0-7-4 16,0-5 0-16,0-9 11 15,0-5-12-15,0-10 1 16,0 2 0-16,0-4 13 16,0 0-1-16,0-18 36 15,0-25-14-15,0-8-29 16,0-15 6-16,0-6-11 15,0-5 0-15,-18 3-3 0,0 7 6 16,-4 11-3 0,22 19 0-16,0 11 5 0,0 12-16 15,0 11 9-15,13 3-28 16,23 0 24 15,23 0-16-31,-10 17 21 0,9 13-2 0,-8 0-6 0,-6 2 1 16,-12 3 8-1,-5-2-2-15,-14 1-10 16,-13 4 10-16,0-1 2 0,-31-3-1 16,-19-2 3-16,15-3-4 31,-6-13 2-31,23-7 0 0,9-7-5 0,9-2 6 0,0 0-1 16,0 0 0-16,0 0 0 15,18 0-6-15,18 0 6 16,13 0 0-16,1 0-4 15,8 3 5-15,-8 12-1 16,-1 5 0-16,-4 2 1 16,-5 10-4-16,0 5 3 15,-22 1 0-15,9 1-9 16,-18-1 9-16,-9-9 0 16,0-4-3-16,-9-13 9 15,-27-5-9-15,-31-7 3 16,-14 0-8-16,-13-2-35 15,-5-21-104-15,14-11-114 0,18-4-315 16</inkml:trace>
  <inkml:trace contextRef="#ctx0" brushRef="#br0" timeOffset="5071">9894 1038 383 0,'0'0'149'0,"0"0"-16"16,0 0-29 0,0 0-19 15,0 0-29-31,0 0-25 16,0 0 36 15,0-8-28-31,0 8-5 15,0 0 24-15,0 0-29 16,0 0 9-16,0 0 2 16,0-3-26-16,9-3 19 0,22 0-28 15,5 1-1-15,13 2 0 0,-8 0 3 0,-1 0-7 16,-13 0 0 0,13 0 7-1,-13-3-7 1,-9 4 0-1,-4-2 0-15,-5 2-3 16,-9 2 11 0,0 0-8-1,0-3 0-15,0-2 9 0,0-1-11 0,0-4 2 16,-9 0 0 0,-23 2-13-1,5-1 15-15,5-1-2 16,-5 5 0-16,9 0 9 15,-4-4-13 1,4 3 4-16,9 1 0 0,0 1-3 0,9 4 8 0,0-2-5 0,0 2 0 0,0 0 4 0,0 0-14 0,0 0 5 0,9 0 0 0,18 0-8 0,-5 0 16 0,5 0-3 0,0 0 0 0,-5 0 3 0,5 0-7 0,5 2 4 16,-14 7 0-16,-1-3-5 15,-8-1 6-15,5 4-1 16,-5 2 0-16,-9 2 3 16,0-3-11-16,0 2 8 15,0 2-1-15,-9 4-8 16,-31 1-39-16,13-1-75 15,-5-2-97-15,23-2-205 16</inkml:trace>
  <inkml:trace contextRef="#ctx0" brushRef="#br0" timeOffset="5465">10997 718 191 0,'0'0'223'15,"0"0"-68"-15,0 0-31 16,0 0 9-16,0 0-17 0,0 0-17 15,0-3-6-15,0 3-40 16,-9 0-12-16,0 6 14 16,0 14-37-16,-13 5 4 15,22 10-8-15,-9-1-10 16,9 3 14-16,0 1-18 16,0-1 0-16,0-1 3 15,0-1-1-15,0-7-2 16,0-4 0-16,9-10-6 15,-9-8-20-15,0-4-116 0,0-2-117 16,0 0-159 0</inkml:trace>
  <inkml:trace contextRef="#ctx0" brushRef="#br0" timeOffset="5986">10881 535 266 0,'0'0'306'16,"0"0"-178"-1,0 0-2-15,0 0-46 0,0 0 9 16,0 0-43-16,-135-55-29 16,104 55 15-16,-5 23-31 15,4 11 12 1,-4 10 16-1,-4 4-20-15,13 6 25 0,-13 4-21 0,22 5-10 16,9 5 15-16,9-1-13 0,0 1-4 16,9-3-1-1,40-5 11-15,-4-7-11 16,22-14 0-16,1-10 0 16,3-15-6-16,-3-14 13 15,-10 0 4-15,0 0 19 0,-4-29 20 16,-4-6 17-1,-1-1-28 1,0-4-14-16,-13-6 16 0,5-8-31 0,-1-6 1 16,-13-6 8-16,-18-8-18 0,-9-7 31 15,0-7-32 1,0-2 4-16,-36 6-4 16,-13 9 1-16,-1 18-1 0,-17 14 0 31,9 10 3-31,8 18-10 0,-8 9 7 0,13 6-13 15,-4 3 8-15,17 37-67 16,23 16-31-16,9 16-24 16,0 2-125-16,18-2-104 31</inkml:trace>
  <inkml:trace contextRef="#ctx0" brushRef="#br1" timeOffset="50236">12998 3485 528 0,'0'0'283'16,"0"0"-182"-1,0 0 78-15,0 0-14 0,0 0-77 31,0 0-22-31,0 0-13 16,23-42-21 0,-37 36 2-16,-30 3-22 0,-46 3-11 15,-27 0 3-15,-35 12 4 16,-14 10-8-16,-27 0 0 16,0-1 4-1,9-4-3 48,-9-5-1-63,36-4 0 0,31 4-4 0,23-7 6 0,36 1-2 15,8 3 0-15,10-4 3 0,0 4-12 0,8-4 9 0,14 1 0 0,9-2-1 0,-4-4 6 0,4 2-5 0,9 1 0 0,-9 0 3 0,-4 3-9 0,-5 2 4 0,-5 4 2 0,-4-1-7 0,5 3 10 16,13-2-3-16,0-4 0 16,5 1 1-16,4-1-7 15,0 7 4-15,0-1 2 16,0 1-5-16,0 1 14 0,0-1-9 15,-5-1 0 1,5 4 0 0,9-8-6-16,0-4 6 0,0 1 0 0,0-5-3 15,0 1 1-15,0 3 2 16,0-4 0-16,0-2 6 16,0 0-8-16,0 0 2 15,0 0 0-15,0 0 5 16,0 0 5-16,0 0-9 15,0 0-1-15,0 0 5 16,0 3-8-16,0-3 3 16,0 0 0-16,0 2-5 15,0-2 5-15,0 0 0 16,0 0 0-16,0 0-4 0,0 4-3 16,0 2 5-16,0 5 2 15,0 6-7-15,0 3 13 16,9 6-6-1,5 5 0-15,4 4 2 0,-9 5-2 16,0 3 0 0,9 3 0-16,4 0 0 0,-4-4 4 15,0 1-4-15,-5 0 0 16,-4 6 7-16,-9-1-8 16,0 6 2-16,0 1-1 15,0 2 9-15,0 6-2 16,0-3-7-16,9 5 0 15,-9-2 7-15,0 1-6 0,0-2-1 16,0-4 0-16,0-7 6 16,0-8-2-16,0-11-2 15,0-10-2-15,0-10 6 16,0 0-12-16,0-10 6 16,0 3 0-16,0-5 0 15,9 0 2-15,-9 0-2 16,0 0 2-16,9 0 2 15,0 0 2-15,23 0-6 16,17 0 1-16,-4-2 2 16,36-15 3-16,-5-3-6 15,0-1 0-15,23 4 4 0,-14 0-7 16,14 3 3-16,13 0 0 16,27 0-6-16,5-1 4 15,8 1-1-15,14 2 2 16,-22-2-9-16,4 6 5 15,-22 2 5-15,-19 2 0 16,-21 4-7-16,-10 0 10 16,-9 0-3-16,-9 0 0 15,1 0 4-15,-10 0-6 16,9 0 2-16,10 0 0 16,-1 0-4-16,9 0 8 15,-8 0-4-15,-10 0 0 16,0 0 5-16,-17 0-7 15,-14 0 2-15,-5 0 0 16,-22-2-3-16,0 2 7 0,0 0-4 16,0 0 4-16,0 0 0 15,9 0 0-15,-9 0-4 16,18-6 0-16,-9 0-4 16,13-6 8-16,-13 2-4 15,18-5 0-15,-18-1 4 16,14-5-4-16,-14 1 0 15,9-2 1-15,-9-4-2 16,0-9 3-16,4 1-2 16,-4-6 0-16,-9-3 9 0,0 0-10 15,0-5 1-15,0-1 0 16,0-6 1-16,0-2-1 16,0 3 0-16,0-3 0 15,0 3 5-15,0 0-5 16,0 2 0-16,0 1 0 15,0 2-3-15,9 0 3 16,-9 3 0 0,0 4-1-1,0 1 9-15,0 2-10 0,0-1 2 0,0 5 0 16,0-2-3-16,0 3 3 16,0 2 0-1,0 7-2-15,0 1 8 16,0 8-6-16,0 4 0 0,0 1 0 15,-9-3-4-15,0 2 6 16,9-2-2-16,-13 2 0 0,13 1 5 16,-9 2-7-16,9 4 2 15,0-1 0-15,0 1-3 16,-9 1 8 0,9 4-5-16,-9-4 0 0,0-1 1 15,0 0-4-15,-14-6 3 31,-4-4 0-31,-22 4-4 0,-36 2 4 0,-32 3-4 16,-67 6 3-16,-49 0-43 16,-45 15-56-16,-14 19-137 15,0 12-419 1</inkml:trace>
  <inkml:trace contextRef="#ctx0" brushRef="#br0" timeOffset="80736">1566 2654 89 0,'0'0'386'0,"0"0"-217"0,0 0-18 16,0 0-55-16,0 0-18 15,0 0-32-15,0-101-21 16,0 90 17-16,0 2-39 16,18 6 5-16,4 3-8 15,5 0 1-15,5 0-11 16,4 3 10-16,4 17-2 0,0 6-9 16,-22 3 6-16,-9-1-3 15,-9 0 6-15,0 2-9 16,0-7 9-16,0-7 2 15,0-7 0-15,0-3-5 16,0-6 6-16,0 0-1 16,0 0 20-16,0 0-18 15,0-17 42-15,18-12-44 16,5-9 9-16,-14 4 0 16,9-3-3-16,0-3-1 15,-5 9 10-15,5 3-7 16,-9 4 1-1,0 13-9-15,-9 3 2 16,0 8 2 15,0 0-4-31,0 0 0 0,0 0-2 16,0 0-20-16,0 15 21 0,9 18-6 0,-9 1 7 0,13 3-11 31,-4 4 16-31,0-7-5 0,0 0 0 0,9-5 6 16,5-4-17-16,-5-5 1 15,9-2-88 1,-5-10-48-16,-4-3-111 16,-9-5-166-16</inkml:trace>
  <inkml:trace contextRef="#ctx0" brushRef="#br0" timeOffset="81029">2136 2676 311 0,'0'0'129'15,"0"0"-1"-15,0 0-78 0,0 0 18 0,0 0-13 16,0 0-43-1,22-46 4-15,-13 46-16 16,9 0-1 0,14 0-7-1,-14 11 8-15,-9 7 0 16,0 2-6 0,-9 3 7-16,0 2-1 15,0 1 0-15,-18-3 0 16,-14-3 10-16,14-2-6 15,0-13 5-15,18-2 19 16,0-3-1-16,0 0 22 16,0 0-19-1,0 0-21 1,0 0 17-16,0 0-26 0,0 0 0 0,9 0 10 16,9 0-4-16,5 0-2 0,-5 11-4 0,0 1-1 0,-9 2-9 0,13 0 10 0,-22 0 0 0,9 1-5 0,-9-1 14 0,9 0-9 0,-9-2 0 0,0 0 0 0,0-1-12 0,-40-2 7 0,4-4-55 0,-14-2-89 0,10-3-78 0,4 0-166 0</inkml:trace>
  <inkml:trace contextRef="#ctx0" brushRef="#br0" timeOffset="81321">2526 2691 427 0,'0'0'154'0,"0"0"-19"15,0 0-3-15,0 0-65 0,0 0-12 16,0 0-28 0,9 0-17-16,-9 17 2 0,0 12 10 15,0 8-3-15,0 3 4 16,0-1-18-16,0 4 5 16,0 3-10-16,0 0 8 15,0-4-18-15,9-1-47 16,0-7-294-16</inkml:trace>
  <inkml:trace contextRef="#ctx0" brushRef="#br0" timeOffset="94292">9150 2407 392 0,'0'0'140'0,"0"0"-29"16,0 0 21-16,0 0-53 16,0 0-14-16,0 0-11 15,-94-126-41-15,94 118 11 16,0 2-24-16,26 6 0 0,6 0-4 15,4 0 7-15,4 6-3 16,-4 17 0-16,-14 3-2 16,-4 6-13-16,-9-2 12 15,-9 2 3-15,0 3-4 16,0-4 6-16,-9-5-2 16,0-6 0-16,0-12-8 15,9-2-3-15,0-6 10 16,0 0 1-16,0-3 11 15,0-26-4-15,18-11-7 16,23-8 0-16,8-5 6 16,-4 3 1-16,-5-2-7 15,1 3 0-15,-5 7 14 0,-5 7-6 16,-4 7-6 0,-9 8-2-16,-5 9 8 0,-13 5-12 15,9 6 4-15,-9 0-6 16,0 34-1-16,0 15 2 15,0 8 5-15,0-2 0 16,0-13 8-16,0-1-14 16,0-13 6-16,27-5 0 15,5-3-6-15,4-6-38 16,4-2-45-16,-22-10-33 16,-9-2-88-16,-9 0-104 15</inkml:trace>
  <inkml:trace contextRef="#ctx0" brushRef="#br0" timeOffset="94654">9867 2356 245 0,'0'0'189'0,"0"0"-48"0,0 0 7 0,0 0-50 15,0 0-40-15,0 0-16 16,0-17-37-16,0 17-5 15,0 9 0-15,0 12 2 16,0 5-3-16,0 1 1 16,0-1 0-16,0-4 0 15,0-2 8-15,9-2-8 16,9-7 0-16,13-6 11 0,-4-5-1 16,4 0-8-16,-4 0 6 15,-9-14 58-15,5-8-24 16,-14-1 21-16,0-6-8 15,-9-5-19-15,0 1 15 16,-27 6-47-16,-23 1 2 16,1 8-12-16,0 11 7 15,-1 7-5-15,14 0-60 16,5 0-142-16,22 22-104 16</inkml:trace>
  <inkml:trace contextRef="#ctx0" brushRef="#br0" timeOffset="95657">7709 2522 345 0,'0'0'173'16,"0"0"-35"-16,0 0-64 15,0 0 24-15,0 0-43 16,0 0-7-16,0-32 25 0,0 32-51 16,0-2 8-16,0-1 0 15,0 0-28-15,0 0 26 16,0-3-28-16,0 3 0 15,17-1-12-15,15 3 12 16,-5 1 0-16,4 0 0 16,-4 0 2-16,-18 0-12 15,14 23 3-15,-15-1-1 16,-8 4-5-16,0-6 1 16,0-3 12-16,0-3-4 0,0-2-2 15,0-6-1 1,0-3 7-16,0-3 0 15,0 0-10-15,0 0 16 0,0 0-6 16,0 0 0-16,0-21 15 16,0-4-19-16,9-7 4 15,9 4 0-15,-9-1-6 16,14 1 9-16,-14 8-3 16,-9 8 0-16,9 4 10 15,-9 8-15-15,0 0 5 16,0 0 0-16,0 0-13 15,0 0 10-15,0 0 3 16,0 0-2-16,0 11 7 16,0 9-10-16,0 0 5 15,0 3 0-15,9-3-2 16,0 0 2-16,-9-3-23 0,13 0-75 16,-4 0-117-16,0-5-64 15</inkml:trace>
  <inkml:trace contextRef="#ctx0" brushRef="#br0" timeOffset="95899">8135 2570 395 0,'0'0'132'0,"0"0"-44"15,0 0 3-15,0 0-33 0,0 0-53 16,0 0 18-16,0 32-2 16,0-4-7-16,0 4 15 15,-9 2-25-15,9-3-1 16,-9 4-3-16,9-1-1 16,0 4-2-16,-14-7-224 15</inkml:trace>
  <inkml:trace contextRef="#ctx0" brushRef="#br0" timeOffset="97005">6430 2708 136 0,'0'0'153'16,"0"0"-10"-16,0 0-34 0,0 0-21 16,0 0 13-16,0 0-36 15,-18-29-12-15,18 24-1 31,0-7-37-15,0 4 30 0,0-1-21-16,0-2-21 31,9-1 19-15,22 6-22-16,-13 3 0 0,23 3-1 0,-15 0 6 0,6 0-6 0,-5 0 1 15,-9 15-4 1,-5 5-9-1,-13 2 5 1,0 4-4-16,0 0 7 16,0 0 6-16,0-6-1 0,-13-6 0 15,4-6 0-15,0-2-5 16,9-2 5-16,0-4 0 16,0 0 3-16,0 0 7 15,0 0 4 1,0-6 6-16,0-17-17 31,0-3 20-31,9-2-20 47,0-4 9-47,13 3 3 0,-13 1-8 16,0-1 7-16,9 7-14 15,-4-4 7-15,3 5-10 16,-8 7 3-16,0 6 0 0,-9 4-3 0,0 4 6 0,0 0-8 0,0 0-1 0,0 20-1 15,0 7 0-15,0-1 7 16,0-1 0 0,0-2 0-1,0 2 13-15,0 1-13 16,0 3 0-16,9-1 4 0,23 1-18 0,-5-1-23 31,4-7-126-31,-13-10-31 0,9-5-131 0</inkml:trace>
  <inkml:trace contextRef="#ctx0" brushRef="#br0" timeOffset="97195">6914 2751 217 0,'0'0'192'0,"0"0"-63"0,0 0-29 0,0 0-24 0,0 0-46 0,0 0 6 0,9-43-36 0,14 43 0 0,-5 0-2 0,0 17 11 0,-5 3-9 0,-13 1 0 0,0 1 5 0,0 4 15 0,0-1-12 0,0 3 5 16,-31-2 34-16,13-4-28 16,9-9 18-16,-5-5-17 15,14-2-17-15,0-3 22 0,23 2-20 16,26-1 0 0,18-4 16-16,10 0-12 0,-10 0-18 15,-18 0-15-15,-40 0-186 16,-9 0-195-16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52.2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0 263 11 0,'0'0'669'0,"0"0"-480"0,0 0-49 16,0 0 9-16,0 0-21 15,0 0-59-15,18-52-16 16,-18 52-16-16,14 0-36 16,-14 6-1-16,9 29 0 15,0 10 0-15,0 15 26 16,0 3-21-16,-9 3-4 16,9-3 1-16,-9-3 6 15,0-11-7-15,0-13-1 16,0-15 0-16,0-10-4 15,0-8 12-15,0-3-8 0,0 0 9 16,0 0-8-16,0 0 23 16,9-9-20-16,4-13 2 15,-4-13-6-15,0 1 6 16,9 0-6-16,4 5 0 16,-4 12 6-16,-9 8-14 15,9 9 8-15,23 0-13 16,-14 0 10-16,22 17-10 15,0 6 10-15,-22 6 2 16,-4-7-21-16,-14-1 21 0,-9-2-20 16,0-2 4-1,0 4 12-15,-50-4-11 0,-17-6-2 16,0-2-28-16,8-6-13 16,10-3 1-16,22 0-35 15,-4 0-39-15,22 0-26 16,9-12-153-16</inkml:trace>
  <inkml:trace contextRef="#ctx0" brushRef="#br0" timeOffset="592">503 368 381 0,'0'0'277'0,"0"0"-123"15,0 0-17-15,0 0 11 16,0 0-61-16,0 0-11 0,40-45-33 15,-40 45-33 1,9 0-7-16,-9 17-3 0,9 21 0 16,9 7 50-16,-18-3-43 15,0 1 6-15,14-8-9 16,-14-7 2-16,0-10-2 16,0-10-4-16,0-5 0 15,9-3 12-15,-9 0-12 16,0 0 26-16,0-14 27 15,0-20-26-15,9-15-14 16,-9-9-13-16,17-6 0 16,1-12 5-16,23-1 1 0,-1 2-6 15,-13 11 0 1,4 15 7-16,-13 19-13 0,0 20 6 16,-18 10 0-16,9 0-6 15,23 43-21-15,-5 20 27 16,4 11 0-16,-4 0 0 15,-18-5-5-15,22-14 5 16,-22-16 0-16,9-11-7 16,5-13 12-16,-14-6-5 15,0-9 0-15,9 0 5 16,13-6 5-16,5-28-10 16,13-13 1-16,-8-1 5 15,-5 5 3-15,4 0-9 16,-9 15 0-16,-22 11 7 0,0 8-9 15,0 9 2-15,9 0-11 16,14 38 7-16,4 19-3 16,4 14 7-16,-22 6 0 15,4 0 1-15,-13-8-11 16,-9-9-29-16,0-9-133 16,0-10-245-16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54.8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68 247 430 0,'0'0'425'0,"0"0"-191"15,0 0-36-15,0 0-77 16,0 0-16-16,0 0-72 0,-67-100-1 15,67 100-18-15,0 0-8 16,0 3-12-16,0 28-2 16,0 9 8-16,0 7 0 15,31-5 3-15,14 1-3 16,27-11 0-16,4-9 5 16,-9-13-5-16,-17-6 0 15,-5-4 0-15,-14 0 23 16,-4-18-22-16,-13-16 43 15,-6-6 0-15,-8-12-28 16,0-1 25-16,-31-8-27 16,-18 10-6-16,4 5 1 0,4 12 0 15,1 14-10 1,13 11 1-16,9 9-23 0,-13 0-14 16,4 24-93-16,-5 29-46 15,15 16-120-15,-15 2-382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0:10.2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92 129 147 0,'0'0'344'16,"0"0"-235"-16,0 0 8 15,0 0 1-15,0 0-33 16,0 0 11-16,-58-57-41 16,58 57-17-16,0 0-19 15,0-6-15-15,27 4 24 16,13-7-13-16,10 0-15 0,8 1 20 15,27-1-20-15,14 1 0 16,4-2 3-16,-4 5 7 16,-23 2-7-16,-9 0-3 15,-17 3 0-15,-32 0-6 16,-5 0 6-16,-13 0 0 16,0 0-2-16,-22 0-10 15,-46 3 12-15,-17 15 23 16,-31 1-21-16,-10-3 4 15,27 0-2-15,5-6-4 16,27 2 0-16,17-3 11 16,1 0-16-16,22-7 5 15,14 2 0-15,13-2-12 0,0-2-2 16,0 3-2-16,0 3 7 16,22-3 2-16,14 0 4 15,4-1 3-15,1-2 0 16,4 0 2-16,4 0 1 15,9 0-3-15,-8 0 0 16,-23 0 10-16,4 0-13 16,-31 0 3-16,9 0 0 15,0 0-8-15,0 0 11 16,0 0-3-16,4 0 0 0,-4 0 4 16,-9 0-11-1,0 3 7-15,0 8 0 0,-9 7-4 16,-31 2 10-16,-18 4 0 31,-1-11-6-31,10-1 6 0,22-4-10 16,9-6 4-16,18-2 0 0,0 0-7 15,0 0 4 1,0 4 3 0,0-4-2-16,9 2-24 0,18-2 24 15,13 3 2-15,-4-3 0 0,-13 0 1 16,-5 0 1-16,0 0-2 15,-18 0 0-15,0 3 7 16,0-3-8-16,0 0 1 16,0 0 0-1,0 0 7-15,0 3-4 0,0-3-3 16,0 3 0-16,-27 5-2 0,-14 2 2 16,5 1 2-1,5 3 1 1,-5-6 0-1,14 1 1-15,13-4-4 16,9 4 0-16,0-3-26 16,0 3 26-1,31-4-13-15,36-2 13 16,10-3-2-16,8 0 9 0,-4 0-7 0,-28 0 0 0,-21 0 8 0,-23 0-10 16,-9 0 2-16,0 0 0 0,0 0-6 15,-41 0 10 1,-12 0-4-16,-28 0 3 15,-4 6 4-15,8 3-5 0,19-1-2 16,18 0 0-16,13 1-1 16,4 0 6-16,14 6-5 15,0-5 0-15,0 2 0 16,9-4-14-16,0-2 14 16,0 0-19-16,9 0 18 15,32 0 1-15,26-6 0 16,9 0 0-16,10 0 10 15,-19 0-8-15,-9 0-2 16,-26 0 0-16,-23 0-6 16,-9 0 13-16,0 0-7 15,0 0 0-15,-9 0-8 0,-41 0-4 16,-8 8-32-16,0 3-121 16,-1 4-28-16,1 4-349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0:38.3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0 274 498 0,'0'0'182'0,"0"0"-35"0,0 0-38 16,0 0-7-16,0 0-58 15,0 0-29-15,0 4 4 16,31 4 5-16,5 1 2 15,13-1-6-15,1-2-10 16,8 2 24-16,18-2-12 16,-8 0-11-16,-1-3-1 15,-9 0-8-15,-17-1 5 16,-15-2 4-16,-17 0-9 16,-9 0 10-16,0 0-12 0,0 0 0 15,0 4-2 1,-26-2 1-16,-33 7 1 0,1 2 14 15,-18 4-7-15,8-1-3 16,19-2-4-16,0 2 0 16,-1 0-1-16,14-3 5 15,5-2-4-15,4-3 0 16,18-3-9-16,9-3 8 16,0 5-10-16,0 4-2 15,36-1 10-15,13 1 0 16,28-6 3-16,3-3 0 15,-3 0 0-15,-19 0-1 16,-22 0-4-16,-23 0 5 16,-4 0 0-16,0 0 7 15,0 0-7-15,9 0 0 0,-4 0 3 16,4 0-2-16,-9 0-1 16,-9 0 0-16,0 0-1 15,0 0 4-15,0 0-3 16,0 0 0-16,-41 5-6 15,-26 10 6-15,-27 2 0 16,13-5 0-16,36-3 3 16,14-2 0-16,22-1-3 15,9-3 0-15,0-1-7 16,0 2 3-16,0 5-5 16,40-4 9-16,27 1 13 15,19-6-11-15,12 0 2 0,-12 0-4 16,-10 0-5-16,-27 2 1 15,-8 2 2-15,-32-2 0 16,-9-2-3-16,0 3 3 16,0-3 1-16,0 0 1 15,-9 3-12-15,-32 3 12 16,-17 0 3-16,8 0-1 16,15-1 3-16,3 0 1 15,23-1-4-15,0-3-2 16,9 4 1-16,0-5-4 15,0 0 3-15,0 5 0 16,9 1-1-16,41-1 2 16,26-2 1-16,14-3 4 0,-5 0-3 15,-18 0-5 1,-35 0 3-16,-6 0-1 0,-26 0 6 16,0 0-5-16,0-5 14 15,0-6 0-15,-18-4-14 16,-31-3 3-16,-18 2-4 31,0 1 0 0,-1 4 13-31,10 0-10 16,0 1 12 0,8 2-3-1,10 2-12 1,13 4 9-1,9-1-8-15,18 0-1 16,0 3 3-16,0 0 2 0,0-3 0 0,18-5-5 16,31-7-5-1,19-4-2-15,-1 1 7 16,-18 1 0-16,10-3 0 0,-24 0 7 16,6-3-6-1,-14 6-1 1,-5 0 0-1,-13 3 9 1,-9-2-9 0,0 6 5-1,0-2-2-15,-40 1 2 16,-19 2-6-16,-8 4 1 0,0 5 0 0,9 0-3 0,22 0 3 0,13 0 0 0,23 0 0 0,-9 0 2 0,9 0-4 0,0 0 2 16,0 0 0-16,0 0-4 0,0 0 6 0,0 0-2 0,32-9 0 0,12-6 5 0,6 1-7 0,-1-3 2 0,1 0 0 15,-15 2-7-15,6 5 7 16,-23 1 0-16,-18 6 0 15,0 3 3-15,0 0-2 16,0 0-1-16,0-3 0 16,-18-6-1-16,-32 1 1 15,-8-1 0-15,0 1-1 16,-1-1 3-16,24 4-2 16,-6-4 0-16,23 0 0 15,9 3 10-15,-4 5-8 0,13 1 4 16,0-4-6-16,0 4 6 15,0-3-6-15,22-3 0 16,14-3-11-16,5 1 8 16,-1 0 1-16,-13 4 2 15,-18 2 0-15,-9 2 2 16,0 0-6-16,0 0 4 16,0 0 0-16,0 0-2 15,0-6 7-15,-27 3-5 16,-13-6 0-16,-10 4 5 15,23 2-8-15,-4 0 3 16,13 0 0-16,9 1 0 16,9 2 2-16,0-3-4 0,0 3-2 15,0 0-80 1,0 0-102-16,0 0-81 0,0-12-286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1:03.0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113 185 663 0,'0'0'215'0,"0"0"-65"16,0 0-1-16,0 0-49 15,0 0-2-15,0 0-53 16,0-96-45-16,-9 96 0 16,-22 25-7-16,13 18 7 15,-13 17-3-15,13 5 7 16,18 6-4-16,0 2 0 0,18-5 3 16,31 1-8-16,27-14 5 15,14-16 0-15,-5-11 1 16,5-18 8-1,-14-10-8-15,-8 0 5 0,-10-29-6 16,-18-19 45-16,-4-13 1 16,-4-10-12-16,-32-15-1 15,0-2-26-15,-50-4 16 16,-26 9-22-16,-14 20 9 16,5 17-19-16,9 28 9 15,4 18-11-15,5 10 11 0,31 44-38 16,13 23-33-16,23 10-66 15,14 1-206-15,53-5-459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1:03.6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60 295 639 0,'0'0'346'16,"0"0"-147"-16,0 0-41 16,0 0-13-16,0 0-81 15,0 0-25-15,-40-77-38 16,40 122 9-16,0 24-8 0,0 19 4 16,9 7-2-16,0-4 3 15,13-2 1-15,-13-6-8 16,9-20 0-16,-9-18 0 15,-9-16 0-15,0-17 0 16,0-12 0-16,0 0 16 16,0-9-8-16,0-31 48 15,-27-17-53-15,-4-14-1 16,13-18 5-16,0-14-7 16,18-17 0-16,0-6-1 15,0 9 2-15,9 23-3 16,18 31 2-16,-14 34-6 0,-4 20 0 15,9 9-6-15,9 4-10 16,22 35 16-16,1 19 0 16,-23 15 1-16,-5 11 4 15,-22 4-5-15,0-2 1 16,-31-6 1-16,4-17 4 16,-5-16-3-16,14-17 9 15,9-7-7-15,9-9 1 16,0 1 0-16,0-1-7 15,9 4 7-15,50-2 0 16,8 4 5-16,23 3 1 16,4-5-1-16,5 2-5 15,-5-1 0-15,-4 1-4 16,-5 4 4-16,-18 7-38 16,0 9-73-16,-26 9-209 0,-32 8-546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53.9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30 373 396 0,'0'0'333'15,"0"0"-162"-15,0 0-16 16,0 0-34-16,0 0 5 16,0 0-53-16,9-57-16 15,-9 57 4-15,0 0-39 0,0 0 5 16,0 0-4-16,0 0-18 15,0 0-1-15,0 0-4 16,0 6-15-16,0 14 13 16,0 8-14-16,9 7 16 15,9 1 2-15,5-3 7 16,21-8-8-16,6 1-1 16,-1-11 0-16,9-8-4 15,-17-7 6-15,4 0-2 16,-14 0 10-16,-4-14-3 15,4-17 17 1,-22-9 4-16,-9-3-4 16,0-9 20-16,0-3-33 0,-49 8 6 15,0 7-17 1,-10 10 16-16,1 11-21 0,13 11 5 16,-4 8-1-16,-1 0-13 15,10 16 1-15,4 25-52 16,5 10-20-16,22 3-77 15,9 3-86-15,9-5-194 0</inkml:trace>
  <inkml:trace contextRef="#ctx0" brushRef="#br0" timeOffset="165">995 241 569 0,'0'0'387'0,"0"0"-194"0,0 0-14 0,0 0-39 0,0 0-71 16,0 0-8-16,0-90-31 0,0 90-13 0,0 0 1 0,0 0-16 0,9 5-4 15,4 27-5-15,5 10 7 16,0 13 1-16,5-1-1 15,-14 0 0-15,9-2-5 16,-9-7 5-16,0-4-47 16,-9-1-62-16,0-9-132 15,0-4-194-15</inkml:trace>
  <inkml:trace contextRef="#ctx0" brushRef="#br0" timeOffset="592">1596 261 949 0,'0'0'215'16,"0"0"-40"-16,0 0-48 0,0 0-66 15,0 0-14-15,0 0-40 16,0-39-3-1,0 39-8-15,0 11-14 0,0 21 18 16,0 7-4-16,0 7 13 16,0 0-9-16,27-6 0 15,13 0 0-15,1-8-4 16,-5-13 7-16,-5-5-3 16,-4-8 0-16,4-6 5 15,-4 0 4-15,-9 0-6 16,5-20 0-16,-14-11 33 15,-9-9-21-15,0-3 9 16,0-3-7-16,-9 1-14 16,-32 8 5-16,5 8-8 15,5 9-3-15,4 9-3 0,-4 8-34 16,13 3-28-16,-5 5-59 16,23 34-97-16,0 5-74 15,14 5-333-15</inkml:trace>
  <inkml:trace contextRef="#ctx0" brushRef="#br1" timeOffset="74972">1143 156 254 0,'0'0'242'0,"0"0"-103"15,0 0 10-15,0 0-16 0,0 0-38 16,0 0-33-16,0 0 26 16,0 0-51-16,45-17-8 15,-32 5 8-15,-13 0-5 16,0-2 6-16,0-2-22 15,0-2-3-15,-13 1 12 16,-5 0-22-16,0 8-1 16,-5 1 5-16,6-1 3 15,-1 6-15-15,0 1 5 16,-23 2 0-16,10 0-5 16,-5 0 9-16,5 8-4 15,-5 12 0-15,4 6 0 16,14 5-2-16,-13 9 2 15,4 9 0-15,0 8-7 16,-4 4 10-16,22 4-3 16,0-2 0-16,9-3 4 0,0-2-13 15,0-8 9 1,9-1 0-16,31-3-9 0,-4-9 7 16,22-3 2-16,1-8 0 15,-1-6 8-15,-9-5-8 16,1-10 0-1,-6-5 0-15,6 0 6 0,-1 0 3 16,-13-3 4-16,4-20 22 16,-22-5-16-16,14-10 29 15,-5-10-31-15,-5-12-3 16,-4-9 11-16,0-2-20 0,-9-6 4 16,-9 2-6-1,0 4 7-15,-9 7-4 0,-36 11-6 16,-13 9 0-16,0 8-6 15,-10 10 6-15,-4 8 0 16,5 7 0-16,9 8 3 16,4 3-15-16,5 0 12 15,17 0 0-15,-4 20-9 16,5 18-3-16,-5 19 11 16,5 12-22-16,13 13-44 15,-14 15-52-15,5 0-206 16,9-5-235-16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29:55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426 123 417 0,'0'0'252'15,"0"0"-133"-15,0 0 23 16,0 0-28-16,-224-9-26 15,192 6 1-15,14 3-40 16,9-2-12-16,0 2 23 0,9-3-29 16,0 3 11-1,0 0-5-15,0 0-23 0,0 0 14 16,0 0-21-16,18-3-5 16,50-3 12-16,57-5-12 15,100-1 28-15,93 0 3 16,108 2-20-16,59 6 13 15,26 4-22 1,-8 0 14-16,-41 0 4 0,-45 0-3 16,-58 0 19-16,-67 0-11 15,-81 0-7-15,-45 0 29 16,-50 0-27-16,-39-8 4 16,-28 2 11-16,-31 0-31 15,-18 1 22-15,0 2-26 16,0-3 4-16,-18 1-9 0,-40-1 3 15,-23 6-95 1,-13 0-93-16,-5 0-66 0,-18 6-304 16</inkml:trace>
  <inkml:trace contextRef="#ctx0" brushRef="#br1" timeOffset="69112">704 358 772 0,'0'0'255'0,"0"0"-5"16,0 0-108-16,0 0-25 15,0 0-47-15,0 0-27 16,0-73 12-16,0 73-43 16,0 0 0-16,0 29-12 15,0 20 5-15,0 14 1 16,9 11-5-16,9 9 0 16,5-1 5-16,-6-1 1 15,15-7-7-15,-14-5 0 16,-9-9-25-1,0-8-27-15,-9-10-56 0,9-7-76 16,4-6-241-16</inkml:trace>
  <inkml:trace contextRef="#ctx0" brushRef="#br1" timeOffset="69403">1566 500 553 0,'0'0'377'0,"0"0"-169"15,0 0-31-15,0 0-60 16,0 0-37-16,0 0-26 0,0-71-46 16,0 71 5-16,0 26-13 15,0 11 0-15,9 19 3 16,0 10-2-16,0 6-1 15,4 2 6-15,-13 3 0 16,0-8-6-16,0-3 0 16,0-6-54-16,0-8-64 15,0-11-151-15,0-5-381 16</inkml:trace>
  <inkml:trace contextRef="#ctx0" brushRef="#br1" timeOffset="70273">0 1970 889 0,'426'0'328'0,"328"-38"-72"15,300-27-93-15,229 2-124 16,72 23-39-16,-107 34-18 15,-203 3-406 1</inkml:trace>
  <inkml:trace contextRef="#ctx0" brushRef="#br1" timeOffset="69674">2310 411 809 0,'0'0'200'16,"0"0"-29"-16,0 0-23 16,0 0-52-16,0 0-49 15,0 0-32-15,18-22-15 16,14 76 0-16,-5 20 4 15,4 9-3-15,-4 6 15 16,4-6-16-16,5-9 6 16,-18-9-6-16,-4-10 0 15,-5-6-8-15,-9-6-76 0,0-12-143 16,0 1-214-16</inkml:trace>
  <inkml:trace contextRef="#ctx0" brushRef="#br1" timeOffset="70058">3105 718 884 0,'0'0'202'16,"0"0"-6"-16,0 0-69 15,0 0-38-15,0 0-24 16,0 0-20-16,-32-118-38 15,32 127-7-15,0 25-11 0,0 24 10 16,0 15-5-16,9 10 10 16,32-8-4-16,-1-10 0 15,18-13 4-15,19-17-9 16,26-19 5-16,4-16 0 16,10 0 11-16,-9-42-8 15,-32-13 20-15,-36-14 35 16,-22-10-2-16,-18-4-1 15,-18-6-34-15,-71 6-6 16,-37 12-5-16,-27 14-9 16,-4 16-1-16,5 13 0 15,26 17-15-15,28 11-9 16,30 0-81-16,19 54-59 0,4 32-94 16,-13 40-626-16</inkml:trace>
  <inkml:trace contextRef="#ctx0" brushRef="#br1" timeOffset="76718">1785 363 328 0,'0'0'150'0,"0"0"-55"16,0 0-20-16,0 0-13 15,0 0 41-15,0 0-26 16,0 0-17-16,0 0 14 15,23-72-1-15,-23 56-28 16,-9-1 28-16,-14-4 13 16,6 4-39-16,-10 2-20 15,-14 4-19-15,-8-3 12 16,0 3-19-16,13 1-1 16,-5 2 18-16,1 8-17 0,-5 0 16 15,5 0-17-15,-19 15 4 16,10 16-14-16,4 6 10 15,-4 0 0-15,-1 3-1 16,10 7 8-16,4 4-7 16,14 9 0-16,-5 8 0 15,18 12-6-15,9 9 6 16,0 3 0-16,0-1-2 16,0 1 10-1,9-7-8-15,9-2 0 0,13-3 1 16,-13-2-9-16,0-6 8 15,4-8 0-15,-4-3 0 16,0-10 8-16,5-5-10 16,-5-12 2-16,9-11 0 0,-5-6-5 15,14-11 5-15,-5-6 0 16,37 0 13-16,8-20-7 16,23-14 49-16,4-10-28 15,-13-1-24-15,-23-7 33 16,-9-7-21-16,1-15 3 15,-24-18 8-15,-3-20-20 16,-32-20 20-16,0-14-18 16,-18-4-6-16,-40 15 7 15,-10 23-5-15,-13 30-4 16,5 22 1-16,9 17 10 16,9 14-16-16,8 15 5 15,-8 14-40-15,-9 0-71 16,-10 12-158-16,-8 14-381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1:14.8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803 0 131 0,'0'0'116'0,"0"0"12"0,0 0 5 15,-220 77 1-15,162-59 10 16,-1 2-37-16,-8 2 24 16,-23 1-15-16,5 1-29 15,-5-8 20-15,23 1-33 16,18-8-22-16,31-7 14 16,18-2-46-16,0 0 12 15,67 0-21-15,108 0 8 16,126-5-15-16,102-18-4 15,64 3 2-15,-23 9-8 16,-76 6-22-16,-90-7-145 16,-121-11-316-16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6:12.0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0 383 0,'0'0'261'0,"0"0"-173"16,0 0-14-16,0 0-58 15,0 0-4-15,0 0 11 16,166 0 55-16,-63 0-9 15,22 0-17-15,-8 0-52 16,22 0 0-16,14 0-5 16,22 0-275-16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2:11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1249 508 0,'0'0'133'0,"0"0"-10"16,0 0 11-16,0 0-68 16,0 0-1-16,0 0-24 15,-40-21-39-15,98 17 16 0,28-3-18 16,21 4 1 0,10 1-3-16,0-4 2 0,-10 0-2 15,-21 3-25-15,-37 0-182 16,-31 1-47-16,-18 2-159 15</inkml:trace>
  <inkml:trace contextRef="#ctx0" brushRef="#br0" timeOffset="204">387 1077 404 0,'0'0'179'0,"0"0"-4"15,0 0-39-15,0 0-84 16,0 0-16-16,0 0-36 15,-9-11 0-15,9 36 3 16,0 9 2-16,0 4-5 0,0 5 25 16,0 0-16-16,0-1-1 15,0 4-8-15,9 0-3 16,0 0-2-16,0-3-203 16,0-9-268-16</inkml:trace>
  <inkml:trace contextRef="#ctx0" brushRef="#br0" timeOffset="751">832 1097 725 0,'0'0'161'0,"0"0"-1"15,0 0-71-15,0 0-37 16,0 0-11-16,0 0-35 16,-9-86 2-16,35 86-8 15,6 0-2-15,4 15-13 16,13 13 15-16,-17 6 0 16,-6 9-8-16,-8 0 2 15,-18-3 6-15,0-5 0 16,0-7-1-16,0-10-16 15,0-10 16-15,-9-2 0 16,9-6-10-16,-9 0 22 0,9 0 3 16,0 0 1-16,0-20-11 15,0-6 19-15,0-3-20 16,9-5-3-16,32-3 9 16,-5-3 0-16,13-1-9 15,-9 5 0-15,-4 7 5 16,-13 7-9-16,-14 7 4 15,0 13 0-15,-9 2-4 16,0 0 4-16,0 0-4 16,0 2-7-16,0 23 5 15,0 10-1-15,0 2 7 0,0 3 0 16,0-3-2 0,0 1 11-16,0-4-9 0,0-6 0 15,9 1-90-15,22-6-97 16,-13-6-113-16,22-8-231 15</inkml:trace>
  <inkml:trace contextRef="#ctx0" brushRef="#br0" timeOffset="974">1617 1291 172 0,'0'0'379'0,"0"0"-185"15,0 0-51-15,0 0-5 16,0 0-58-16,0 0-16 15,9-25 3-15,-9 25-59 16,0 0 8-16,0 0-16 0,0 17-6 16,0 14-2-16,9 1 8 15,0 2 0-15,0 1-3 16,-9-1 3-16,9-3-49 16,-9 1-156-16,0-12-261 15</inkml:trace>
  <inkml:trace contextRef="#ctx0" brushRef="#br0" timeOffset="24462">1837 831 532 0,'0'0'195'0,"0"0"-65"16,0 0-5-16,0 0-4 15,0 0-31-15,0 0-2 16,0 0-44-16,-9-59-30 16,9 59 1-16,0 0-14 15,0 25-1-15,0 12 19 16,0 3-19-16,27 0 19 15,13 6-19-15,0-1 5 16,-4 2-6-16,22-2 1 16,1-7 0-16,-1-4 0 0,0-9 4 15,1-7-8 1,-32-6-39-16,4-10-74 0,-22-2-16 16,-9 0-85-16,0 0-48 15</inkml:trace>
  <inkml:trace contextRef="#ctx0" brushRef="#br0" timeOffset="24708">2137 803 376 0,'0'0'178'0,"0"0"-9"16,0 0-48-16,0 0-19 15,0 0-20-15,0 0-72 16,-76-15-1-16,44 64 28 0,-3 11 1 15,3-3 2-15,14 0-27 16,0-1-2-16,5 0-5 16,4-8 4-16,9 1-20 15,0-9 6-15,0-5-150 16,0-10-111-16,0-13-417 16</inkml:trace>
  <inkml:trace contextRef="#ctx0" brushRef="#br0" timeOffset="25048">2438 857 515 0,'0'0'156'0,"0"0"-16"0,0 0-76 15,0 0-15-15,0 0-34 16,0 0-8-16,152-23 0 15,-129 52-7-15,-14 5 0 16,-9 6 24-16,0 3-11 16,-9 3 25-16,-32 3 10 15,-8-7-22-15,13-2 7 16,5-9-32-16,22-7 0 16,0-8 9-16,9-7-2 15,0-4-7-15,0 2-1 16,0-5 8-16,27-2 4 0,31 0-2 15,18 0-3-15,23-25-7 16,9-13-8-16,-14-1-152 16,-4-7-105-16,-45-5-454 15</inkml:trace>
  <inkml:trace contextRef="#ctx0" brushRef="#br0" timeOffset="25295">2851 176 540 0,'0'0'241'0,"0"0"-74"15,0 0-30-15,0 0-30 16,0 0-20-16,0 0-71 16,-36-51 0-16,36 59-16 15,0 27 1-15,9 16 5 16,9 12-4-16,-18 9-2 15,0 2 12-15,0 9-4 16,0 3-12-16,0 8 4 16,0 3-127-16,0-11-112 15,0-14-219-15</inkml:trace>
  <inkml:trace contextRef="#ctx0" brushRef="#br0" timeOffset="25595">3174 1082 611 0,'0'0'142'15,"0"0"-21"-15,0 0-28 16,0 0-34-16,0 0-26 15,0 0-28-15,76-15-1 16,-27 14 1-16,-13 1 5 0,22 0-6 16,-8 0-4-1,-1 0 0-15,-13-4-5 0,4 2-12 16,-22-6-131-16,-9 2-42 16,-9-3-35-16,0 0-223 15</inkml:trace>
  <inkml:trace contextRef="#ctx0" brushRef="#br0" timeOffset="26070">3393 857 295 0,'0'0'159'0,"0"0"-2"0,0 0-23 16,0 0-31-16,0 0-52 16,0 0-45-16,-26-12 9 15,26 44-4-15,0 8 9 31,0 8 25 32,0 4-29-47,0 3 6-1,0 4-11 1,0-2-5 15,0-5-1-15,0-1-5 15,0-10-53-31,-9-5-105 47,9-7-312-32</inkml:trace>
  <inkml:trace contextRef="#ctx0" brushRef="#br0" timeOffset="26382">3618 960 503 0,'0'0'178'0,"0"0"-28"16,0 0-42-1,0 0-44-15,0 0-9 0,36-146-40 0,-14 146-13 0,-4 0-4 0,9 9-5 16,4 22 7-16,-4 12-4 0,-4 8 1 0,-5 6 0 0,-18 0 3 0,0-5 0 0,0-6-10 0,0-12 16 0,-9-11-6 0,9-8 0 0,-9-13 5 0,9-2-5 0,0 0 5 0,0 0 7 0,0-20 11 0,0-11-20 0,0-13 8 0,9-2-10 0,18-10 10 0,13-3-8 0,9-7-3 0,-13 3 0 0,5 5 5 0,-23 10 1 0,4 9-6 0,-13 14 13 0,-9 8-11 0,9 9 28 16,-9 5-30-16,0 0 3 0,0 3-12 15,0 0-2-15,0 0 0 16,0 12 9-16,0 22 2 15,0 15 0-15,-18 5 0 16,-4 6 0-16,4-3 1 0,0-6 3 16,18-7-4-1,0-10 0-15,0-11 11 0,9-7-6 16,40-7-5-16,9-9 1 16,10 0 18-16,-1 0-17 15,0-14-4-15,-8-9-7 16,-1 3-122-16,-31 6-63 15,-18 5-59-15,-9 3-269 16</inkml:trace>
  <inkml:trace contextRef="#ctx0" brushRef="#br0" timeOffset="26815">4466 1080 296 0,'0'0'199'16,"0"0"-38"-16,0 0-20 15,0 0 9-15,0 0-44 16,0 0-37-16,13-31 7 16,-13 31-48-16,0 0-10 15,0 0-18-15,0 5 3 16,-13 21-5-16,13 3 2 15,-9-1 0-15,9-2-3 16,0-1 6-16,0-1-3 16,0-8 0-16,22-4 9 0,5-3-11 15,-9-7 3 1,14-2-1-16,-15 0 22 0,1 0-22 16,-4-9 18-16,-5-9 33 15,0-9-13-15,-9-1 9 16,0-4-36-16,0 1-10 15,-18 5-2-15,-22 8-2 16,-19 8-14-16,10 10-3 16,4 0-82-16,5 8-35 15,31 18-122-15,9-6-81 16</inkml:trace>
  <inkml:trace contextRef="#ctx0" brushRef="#br0" timeOffset="27124">4722 871 455 0,'0'-31'191'0,"0"11"-27"16,0 6-48-16,0 2 3 16,0 9-18-16,0-2-56 15,0 5 12-15,0 0-31 16,9 0-25-16,0 8-1 15,8 23-1-15,15 15 1 16,4 3 4-16,4 0 7 0,-4-4-7 16,22-7-4-1,-8-2 2-15,-1-10-1 0,0-5 2 16,-22-10-6-16,5-6-10 16,-14-5-109-16,-9 0-54 15,-9-2-64-15,0-27-204 16</inkml:trace>
  <inkml:trace contextRef="#ctx0" brushRef="#br0" timeOffset="27332">5184 782 391 0,'0'0'162'0,"0"0"-34"0,0 0 7 0,0 0-14 16,0 0-25-1,0 0-12-15,-50-85-74 0,32 102-2 16,9 23-9-16,-22 14 2 15,4 3 9-15,5 3 1 0,4 0-5 16,9-5 2-16,-9-7-8 16,9-1 1-16,-14-8-9 15,5-5-145-15,9-8-156 16,0-6-392-16</inkml:trace>
  <inkml:trace contextRef="#ctx0" brushRef="#br0" timeOffset="27777">5408 782 515 0,'0'0'167'16,"0"0"-49"-16,0 0-6 15,0 0-33-15,0 0 0 16,0 0-37-16,9-83-23 16,0 83 14-16,0 0-33 15,9 0 0-15,22 0-3 16,1 5 7-16,-14 19-5 16,4 2 1-16,-13 8-4 15,-9 3-8-15,-9 3 12 0,0 2 0 16,0-1-2-1,-40 6 5-15,-19 1-3 16,1 0 0-16,-9-2 8 16,8-6 1-16,32-9-9 0,18-13 0 15,0-7 3-15,9-8 6 16,0-3-4-16,0 0 9 16,18 0 0-16,32-6 64 15,26-14-50 1,9-6-25-16,14 1-2 0,0 1 1 15,-14 8-4-15,-36 4-98 16,-22 7-189 0,-27 2-254-16</inkml:trace>
  <inkml:trace contextRef="#ctx0" brushRef="#br0" timeOffset="28261">5762 105 522 0,'0'0'174'0,"0"0"-16"15,0 0-60 1,0 0 4-16,0 0-54 0,0 0-24 16,0-23-24-16,-17 23 16 15,-1 9-16-15,-5 13 0 16,5 7 7-16,18 5-11 16,0 6 4-16,0-3 0 15,18 0 1-15,32-5 6 16,8-14-7-16,0-7 3 15,1-11 5-15,-1 0 12 16,-18 0 21-16,-13-35 45 16,-9-8 12-16,-18-8-40 0,0-3-1 15,-9 3-14-15,-27 8-38 16,-22 5 21-16,0 16-26 16,-1 10 0-16,-8 12-8 15,0 0-35-15,-23 40-105 16,5 11-172-16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3:35.4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2419 1743 657 0,'0'0'243'0,"0"0"-64"0,0 0 3 0,0 0-72 16,0 0-47-16,0 0-48 16,0 0-9-16,0 17-6 15,0 37 8-15,0 1-2 16,0 3 8-16,0-5-10 0,13-2-4 15,-13-2 0-15,18-6-45 16,-9-9-88-16,9-2-126 16,14-9-208-16</inkml:trace>
  <inkml:trace contextRef="#ctx0" brushRef="#br0" timeOffset="373">2778 1989 381 0,'0'0'318'0,"0"0"-151"16,0 0 1 0,0 0-52-16,0 0-18 0,0 0-13 15,-77-143-50-15,77 143-14 16,0 0-21-16,0 23 1 16,0 14-4-16,0 5 3 15,9 1 0-15,23-5-5 0,-5-10 13 16,13-7-8-16,5-11 0 15,-5-6 5 1,1-4 8 0,-14 0 24-16,13-20 18 0,-22-12 19 0,0-2-36 15,-5-12-3-15,-13 0 9 16,0-3-33 0,-13 4 30-16,-23 5-35 0,-13 9-4 15,-1 13 4-15,1 18-6 16,4 0-2-16,14 29-13 15,4 28-84-15,18 15-21 0,9 5-137 32,0 3-345-32</inkml:trace>
  <inkml:trace contextRef="#ctx0" brushRef="#br0" timeOffset="-737">59 1983 645 0,'0'0'229'0,"0"0"-52"0,0 0-32 15,0 0-21-15,0 0-60 16,0 0-16-16,-59-86-20 16,82 75-19-16,13 2-9 15,4 6 0-15,9 3 0 16,1 0-10-16,-14 6 8 15,4 23 2-15,-4 10 0 16,-14 8 2-16,-13 4-10 16,0 6 7-16,-9-3-17 15,0-2 12-15,-9-15-28 16,0-14 1-16,-13-11 5 31,22-10 10-31,0-2 18 0,0 0 2 0,0-6 8 0,0-31 18 16,22-20-26-16,37-9 5 15,26-9-7 1,14 4 10-16,-23 9-8 0,-9 18-2 16,-26 22 1-16,-32 16 7 15,-9 6-7-15,0 0 10 16,0 0-11-16,0 3-17 16,0 22 16-16,0 7 0 15,0 5 1-15,0-2 0 16,0 2 4-16,0-6-4 15,0 4 0-15,0-1 6 0,9-3-6 16,18 1 0-16,4-1 0 16,5-5-6-1,4-6-92 1,10-8-105 0,-1-12-82-16,9 0-318 0</inkml:trace>
  <inkml:trace contextRef="#ctx0" brushRef="#br0" timeOffset="-248">1270 2011 580 0,'0'0'195'0,"0"0"-49"0,0 0-20 31,0 0-70-31,0 0-42 0,58-8 1 0,-8 8-13 0,17 0 11 16,18 0 13-16,1 0-15 15,-6 0 11-15,-12 0-17 16,-32 0 1-16,-5-2 15 16,-22-4-21-16,-9-3 25 15,0-3 26-15,0-5-22 16,-9-2 1-16,-31-5-30 16,-5 5 1-16,-5-2 4 15,1 4 2-15,9 0-3 16,4 5 6-16,4 4-7 15,23 2 9-15,0 6-9 0,9 0-2 16,0 0 7-16,0 0-6 16,0 0-4-16,18 6-3 15,23 20 5-15,17 5 2 16,0 4-2-16,10-2 1 16,-19 2-2-16,9 1 7 15,-22-3-6-15,-4-2 0 16,-14-5 4-16,-9-6-11 15,-9-3 7-15,0-3-4 16,-18 0-16-16,-14-2-71 16,-4 0-69-16,5-1-84 15,22-5-204-15</inkml:trace>
  <inkml:trace contextRef="#ctx0" brushRef="#br0" timeOffset="1433">391 2989 837 0,'0'0'195'16,"0"0"-31"-16,0 0-32 0,0 0-35 15,0 0-55-15,0 0-1 16,0-71-33-16,0 71-3 15,0 0-5-15,0 3-18 16,0 27 18-16,0 5 0 16,0 6 4-16,0-7-7 15,18-9 3-15,9-5 0 16,13-5-2-16,0-12 9 16,28-3-11-16,-10 0 4 15,0-5 0-15,-13-16 9 0,-22-2-4 16,-14-5 1-16,0-1 14 15,-9-3-6-15,0 1 17 16,0 5-6-16,0 6-14 16,-9 3 18-16,0 8-26 15,0 7 7-15,9 2-10 16,0 0-7-16,0 6 7 16,-14 30-12-16,5 22 12 15,0 13-2-15,0 18 7 16,9 11-5-16,-9 6 0 15,9 6 7-15,0-10-8 16,0-5 1-16,0-14 0 16,0-14-7-16,0-18 12 15,0-13-5-15,0-16 0 16,-9-13 7-16,0-6-10 0,-4-3 3 16,-5 0 0-1,-9 0 15 1,-13-9-13-16,-10-14 5 0,1-2-7 0,4-1 9 15,-13-6-9-15,17 7 0 16,1-4 0 0,13 9-8-16,18 4 5 15,9 4-3-15,0-6-5 0,0-2-35 16,67-5 3-16,10-4-49 16,21 0-33-16,6 1-136 15,-15 3-236 1</inkml:trace>
  <inkml:trace contextRef="#ctx0" brushRef="#br0" timeOffset="1977">1405 3258 188 0,'0'0'536'0,"0"0"-380"16,0 0 32-16,0 0-63 16,0 0-14-16,0 0-36 15,-126-75-43-15,117 73 20 0,9 2-28 16,0 0-16 0,0 0-8-16,0 0-6 0,27 0 6 15,31 0-1-15,10 6 5 16,12-6 1-16,-12 0-5 15,8 0 0-15,-18 0 6 16,-8 0 8-16,-14-9-14 16,-14-2 8-16,-4-1-4 15,-9 1 15-15,-9-1-8 16,0-1 4-16,0-5 8 16,-18-2-22-16,-22 0 11 15,4 6-12-15,-5 2 3 0,23 6-7 16,-4 4 4-1,13-2 0-15,0 3-2 0,9 1 9 16,0 0-7-16,0 0 0 16,0 0-6-16,0 0 1 15,27 0-8-15,4 5 13 16,10 11 0-16,-5 2 8 16,-5-1-8-16,-4 1 0 15,-9 5 2-15,-5-5-7 16,-13 9 5-16,0-1-8 15,0 2 2-15,-40 0-80 16,0 7-48-16,4-4-116 16,-5 1-240-16</inkml:trace>
  <inkml:trace contextRef="#ctx0" brushRef="#br0" timeOffset="3607">2796 3004 727 0,'0'0'133'0,"0"0"5"0,0 0 38 15,0 0-65-15,0 0-26 0,0 0-17 16,-77-63-35-1,77 63 14-15,0 0-22 0,-9 0-14 16,0 0 15-16,-9 0-21 16,-4 0-4-16,13 23-1 15,0 2 7-15,0 13-8 16,0-1 1-16,9 3 0 16,0 0-10-16,0-3 10 15,27-3 0-15,4-3 0 16,5-2 8-16,5-6-8 15,-5 3 0 1,4-3 0-16,-9-3 0 0,-13 0 7 16,0-1-7-1,-9-1 0-15,0-1 6 16,-9-4-12-16,0 6 6 0,0-2 0 0,-9-3-5 31,-18-2 13-31,-13-2-8 0,-9-4 2 0,-5 0 7 16,-18-2-15-16,18-4 6 15,-18 0-21 1,14 0-18-16,4-4-96 0,14-13-97 31,22-20-160-31</inkml:trace>
  <inkml:trace contextRef="#ctx0" brushRef="#br0" timeOffset="3835">2692 2981 614 0,'0'0'269'0,"0"0"-110"0,0 0 11 0,0 0-45 16,0 0-72-16,0 0-2 15,184-49-25-15,-125 49-14 16,8 0 0-16,0 0-5 16,10 0-7-16,-1 0 0 15,-18 3-34-15,-26 17-87 16,-23 6-216-16,-9 0-387 15</inkml:trace>
  <inkml:trace contextRef="#ctx0" brushRef="#br0" timeOffset="5258">3931 1860 547 0,'0'0'200'0,"0"0"-22"15,0 0-9 1,0 0-47-16,0 0-31 0,0 0-22 0,0 0-40 16,-41-4 12-16,41-1-33 15,18 0 1-15,14-4-2 16,26 0-6-16,9 4-1 16,10-1 3-16,12 3 6 15,6 3-9-15,-19-2 0 16,-9 2 1-16,-8-4-3 15,-28 4 4-15,-13 0-2 0,-9-2 2 16,-9 2 8-16,0 0-6 16,0-4 1-16,-9 0-3 15,-40-8 12-15,-10-2-14 16,-8 2 0-16,22 1-2 16,-13-3 12-16,26 2-7 15,-4 0-3-15,14 4 2 16,13 2-2-16,9 6 3 15,0 0-3-15,0 0 0 16,0 0 0-16,0 0-6 16,0 0 2-16,40 0 4 15,5 12-6-15,27 8 9 16,-18 3-3-16,18-3 0 16,-14 2 6-16,-22-2-6 0,-5-2 0 15,-22-4 1-15,0-3-9 16,-9-3 8-16,0 1-3 15,-40 0 0-15,-5 3-10 16,-4-4-18-16,-1 6-82 16,32 1-93-16,18 1-91 15,0-1-285-15</inkml:trace>
  <inkml:trace contextRef="#ctx0" brushRef="#br0" timeOffset="6348">6143 1757 155 0,'0'0'533'16,"0"0"-340"-16,0 0 1 0,0 0-11 16,0 0-82-16,0 0-23 15,0-63-32-15,0 63-13 16,0 0-12-16,0 0-15 16,0 9-2-16,0 23-3 15,0 11-1-15,0-1 11 16,0-2-8-16,0-1-3 31,0-4 0-15,0 0 0-16,0-1-14 15,0-6-110 1,0 1-149-16,13-6-176 16</inkml:trace>
  <inkml:trace contextRef="#ctx0" brushRef="#br0" timeOffset="6594">6475 1832 295 0,'0'0'408'0,"0"0"-228"0,0 0-3 0,0 0-45 0,0 0-39 0,0 0-60 0,-32-46-33 0,32 68-3 0,0 16 1 0,0-4 2 0,9 3 1 0,23-2 5 0,4-7-6 0,22-10 0 0,0-7 8 0,1-11 2 0,8 0-6 0,-9-6 14 0,-8-20 49 0,-19-3-24 0,-13-5 19 0,-9-3-12 0,-9-6-35 0,0-3 29 0,-49 1-31 0,-10 5-11 0,1 9 4 0,0 12-5 0,-1 12-1 0,23 7 0 0,-13 2-37 15,9 36-30-15,4 13-80 16,4 12-103-16,-4 2-281 16</inkml:trace>
  <inkml:trace contextRef="#ctx0" brushRef="#br0" timeOffset="5534">5053 1717 740 0,'0'0'205'15,"0"0"13"-15,0 0-70 0,0 0-37 0,0 0-28 16,0 0-42-16,0-74-2 16,0 74-36-16,0 5 3 15,8 24-12-15,10 11 11 16,-9 6-5-16,14-1 1 15,-5 3 10-15,-9-5-13 16,9 3 2-16,-18 4-42 16,22-8-88-16,-13-5-170 0,0-5-241 15</inkml:trace>
  <inkml:trace contextRef="#ctx0" brushRef="#br0" timeOffset="5906">5389 1865 631 0,'0'0'195'0,"0"0"-36"15,0 0 8-15,0 0-40 16,0 0-66-16,0 0-18 0,-9-42-43 16,9 42 2-1,0 11-8-15,0 12 7 0,0 0-1 16,0-4 0-16,18 5 7 15,13-7-7-15,-4 0 0 16,14-8 0-16,-1-4 15 16,-4-5-12-16,4 0 28 15,-13 0 12-15,-4-8-12 16,4-10 21 0,-18-7-33-16,0-4-5 0,-9 3 17 0,0-2-30 15,-9 3 13-15,-27 5-14 16,-14 6 3-16,1 8-14 31,0 6 5-31,-1 0-17 0,23 8-26 0,9 24-72 16,18 7-35-16,0 5-127 15,0-11-210 1</inkml:trace>
  <inkml:trace contextRef="#ctx0" brushRef="#br0" timeOffset="7558">3796 3066 462 0,'0'0'142'0,"0"0"-16"15,0 0 8-15,0 0-32 16,0 0-22-16,0 0-14 16,-157-51 5-16,157 49-61 15,9-2 1-15,32 4-11 16,26 0 4-16,0 0 2 15,0 0 0-15,10 0 3 16,12 0-2-16,-12 0 9 16,8 0-3-16,-18 0 16 0,-17 0-14 15,-19 0 3-15,-4 0 7 16,-18 0-23-16,-9 0 17 16,0 0-6-16,0 0 6 15,0-11 27-15,-36-6-44 16,-13-6-1-16,-1 3-1 15,-8 0 8-15,9 3-4 16,13-3-4-16,4 2 2 16,5 4 4-16,9 6-3 15,5-1-3-15,13 6 5 16,0 3 1-16,0 0-11 16,0 0 5-16,13 0-10 0,14 3 5 15,23 17 9-15,-1 3-4 16,9 3 0-16,-4 2 7 15,-4 3-9-15,-10 3 2 16,-13-1 0-16,-5-8-4 16,-13 4 8-16,-9-6-6 15,0 3 2-15,-31-3-21 16,-14-1-28-16,-13 1-83 16,17 0-103-16,1 0-214 15</inkml:trace>
  <inkml:trace contextRef="#ctx0" brushRef="#br0" timeOffset="8451">5053 3038 657 0,'0'0'203'0,"0"0"-50"0,0 0 4 16,0 0-40-16,0 0-36 15,0 0-7 1,-41-126-25-16,41 126-12 0,0 0-4 15,0 0-32-15,-9 0 1 16,-9 14-2-16,-4 20 0 16,-5 10 3-16,9 1-3 15,-5 4 0-15,15 0 0 16,8-3 3-16,0-3-5 16,31-9 2-16,5-9 0 15,13-8 1-15,-8-8 1 16,3-9-2-16,-12 0 1 15,4 0 7-15,-5-12 1 16,-4-16-9 0,-5-3 4-16,-13-7 11 0,0-7-12 15,-9 4 12-15,0 1-9 0,-9 9 2 16,-22 5-3 0,-14 12-5-1,5 6-4-15,-1 5-5 0,6 3-4 0,12 0-35 16,14 25-48-1,9 10-67 1,0 2-90-16,0-6-156 0</inkml:trace>
  <inkml:trace contextRef="#ctx0" brushRef="#br0" timeOffset="8708">5537 3013 577 0,'0'0'217'0,"0"0"-28"31,0 0-12-31,0 0-33 0,0 0-26 0,0 0-62 16,9-72-6-16,-9 72-20 15,0 0-26-15,0 3-3 16,0 25-1-16,0 9 0 16,0 6 8-16,0 3-5 15,0 3-3-15,0 2 0 16,-9-3-3-16,9 4 2 15,0-3-101-15,0-9-118 16,0-6-178-16</inkml:trace>
  <inkml:trace contextRef="#ctx0" brushRef="#br0" timeOffset="9173">5932 3126 714 0,'0'0'191'16,"0"0"-16"-16,0 0-27 15,0 0-28-15,0 0-60 16,0 0-18-16,0-57 0 16,0 57-41-16,0 0-1 0,0 0 0 15,0 9-6-15,0 14 2 16,0 8 4-16,0 1 0 15,0-1-3-15,0 1 8 16,9-3-5-16,22-1 0 16,5-8 7-16,5-5-11 15,17-10 4-15,-9-5 0 16,5 0 10-16,4 0-3 16,-17-23-3-16,-1-3 19 15,-22-3-1-15,-9-9 20 16,-9-1-25-16,0-4-8 15,0 3 14-15,-40 3-20 16,-5 6 1-16,-13 7-4 0,8 11 4 16,1 7-14-16,13 6 4 15,-4 0-35-15,8 0-29 16,14 32-79-16,9 4-65 16,9 7-130-16</inkml:trace>
  <inkml:trace contextRef="#ctx0" brushRef="#br0" timeOffset="9736">6820 2855 764 0,'0'0'171'16,"0"0"9"-16,0 0-10 15,0 0-72-15,0 0-11 0,0 0-44 16,-9-57-20 0,9 57-18-16,0 17 2 0,0 29-7 15,0 14 12-15,0 8-7 16,0 4 6-16,0 2-11 15,0-2 0-15,0-7-6 16,0-2-24-16,0-8-120 16,0-9-265-1</inkml:trace>
  <inkml:trace contextRef="#ctx0" brushRef="#br0" timeOffset="19419">16601 2166 651 0,'0'0'191'0,"0"0"-98"15,0 0 51-15,0 0-45 16,0 0-47-16,0 0-17 15,0 0-30-15,0 0-5 16,0 0 3-16,36-34-3 16,5 31 15-16,8 0-8 15,-4-3-1-15,4-1 20 16,1-3-24-16,-1 2 10 16,-13-4 8-16,-14 3-8 15,-13 1 35-15,-9-4-10 16,0 0-6-16,0-1 5 15,-9-5-35-15,-22 2 2 0,-5 1-3 16,5 4 9-16,4 2-14 16,4 3 5-16,14 6 0 15,9 0-2-15,0 0 6 16,0 0-4-16,0 0 0 16,0 0-17-16,0 12 14 15,32 5 3-15,-5 1 0 16,4-3-1-16,5 4 7 15,-5 0-6-15,-4-1 0 16,-4-2 4-16,-5 5-9 16,-18-4 5-16,0 0-7 15,0 6 7-15,-9-3-52 0,-32 3 4 16,14 2-21 0,-13-1-53-16,13-1-54 0,5-3-73 15,4 0-152-15</inkml:trace>
  <inkml:trace contextRef="#ctx0" brushRef="#br0" timeOffset="19836">17472 1983 607 0,'0'0'244'0,"0"0"-71"15,0 0 0-15,0 0-53 16,0 0-28-16,0 0-48 0,0-86-28 16,0 86-16-1,0 0-8-15,0 12 4 0,-9 22 1 16,9 6 6-16,0 3-4 16,0 0 1-16,27-6 0 15,22-2-1-15,1-13 8 16,-6-10-6-16,6-12 0 15,-1 0 3-15,-22 0 14 16,4-24 5-16,-13-7 29 16,0-6-9-16,-18-6-24 0,0 4 21 15,0-5-23 1,-36 10-16-16,-4 6 3 0,-9 4-4 16,13 16-3-1,-5 8 2-15,-8 0-68 0,13 2-23 16,-4 30-89-16,22 3-134 15,18-1-237-15</inkml:trace>
  <inkml:trace contextRef="#ctx0" brushRef="#br0" timeOffset="20071">18010 1834 902 0,'0'0'178'0,"0"0"17"0,0 0-61 0,0 0-75 16,0 0-22-16,0 0-37 15,32 40 1 1,-32 0 13-16,0 9-13 16,0 3 5-16,0-4-6 0,0 1-3 15,0 0-47-15,0-7-125 16,-9-7-216-16</inkml:trace>
  <inkml:trace contextRef="#ctx0" brushRef="#br0" timeOffset="20382">18311 1954 615 0,'0'0'205'0,"0"0"-71"15,0 0-23 1,0 0-41-16,0 0-27 0,0 0-22 0,-27 61 17 16,27-36-16-16,0-2-10 15,36-6 16-15,13-5-17 16,1-6 22-16,-1-6 11 16,0 0-4-16,-13 0 15 15,-4-18-23-15,-23-8 15 16,0-4-3-16,-9-5-32 15,0 0 11-15,-9 4-23 0,-32 5 1 16,-8 9-8-16,4 11-31 16,-4 6-66-16,8 0-55 15,23 17-144-15,18 4-228 16</inkml:trace>
  <inkml:trace contextRef="#ctx0" brushRef="#br0" timeOffset="20600">18953 1808 859 0,'0'0'244'0,"0"0"-11"0,0 0-114 0,0 0-49 0,0 0-55 15,0 0-12-15,0 0 9 0,26 95-9 16,-26-41 0-16,0 5-3 15,0 11-26-15,-9 1-87 32,-8 6-160-17,-6-5-385-15</inkml:trace>
  <inkml:trace contextRef="#ctx0" brushRef="#br0" timeOffset="18819">15605 2001 607 0,'0'0'319'0,"0"0"-140"16,0 0 7-1,0 0-66 1,0-47-25 0,0 47-51-1,0 0-16 1,9 0-5-16,-9 0-19 0,0 0-1 15,0 0-3 1,9 0-8 0,-9 20 1-1,18 7 7 1,5-2 0-16,-14 3 0 0,18 1 8 16,4 0-8-1,-4 2 0-15,13 1 0 0,10 2-2 16,-5 1 2-1,-5-2 0-15,-13-4 0 32,4-6 8-32,-22 0-9 15,-9-6 1 17,0 1-3 14,0-2-7-46,-18 2 11 0,-22-8-1 0,-9 0 6 0,-10-4 3 0,1-6-7 0,13 0-2 0,-4 0-20 0,17 0 7 0,14-10-51 0,9-14-10 0,9-15-40 0,0-12-160 0,18-9-179 0</inkml:trace>
  <inkml:trace contextRef="#ctx0" brushRef="#br0" timeOffset="18829">15605 2001 388 0</inkml:trace>
  <inkml:trace contextRef="#ctx0" brushRef="#br0" timeOffset="18843">15605 2001 388 0,'193'-89'219'0,"-184"76"-42"0,0 5-44 0,0 3-42 0,23 2-39 0,4 3-50 0,4 0 5 0,27 0-7 0,1 0-3 0,-1 6-1 0,0 4-193 0,-9 8-479 0</inkml:trace>
  <inkml:trace contextRef="#ctx0" brushRef="#br0" timeOffset="17769">13699 2254 363 0,'0'0'339'0,"0"0"-181"0,0 0 24 16,0 0-39-16,0 0-31 15,-86-159-17-15,86 136-55 16,0 3 5-16,9-1-30 16,18 6-11-16,5 10-5 15,-14 5 1-15,22 0 0 16,-13 5-3-16,13 28-3 15,-13 13 0-15,-9 8 6 16,5 3 0-16,-23 3-9 16,0-10-3-16,0-11-8 15,0-16 5-15,0-12-8 16,0-8 21 0,0-3 2-1,0 0 0-15,0 0 15 0,0-5-12 0,0-27 1 0,17-7-4 16,15-5 4 15,4 1-6-31,-5 0 2 0,-4 6 0 0,5 5 7 0,-24 7-3 16,1 7 4-1,0 7 10-15,-9 8-18 16,0 3 21-16,0 0-21 0,0 0-10 16,0 0 10-16,0 26-22 15,0 14 22 1,0 5 0 15,0 4 7-31,32-3-7 0,4-6 0 0,4-6 0 0,9-8-7 16,5-12 3-16,-4-2-26 0,17-12-58 0,14 0-61 15,4-5-99-15,-9-30-114 32</inkml:trace>
  <inkml:trace contextRef="#ctx0" brushRef="#br0" timeOffset="18395">14964 2166 206 0,'0'0'403'0,"0"0"-280"0,0 0 14 16,0 0-60-16,0 0 10 16,0 0-8-16,-251-78-17 15,224 78 14-15,9-2-33 16,18 2-15-16,0 0 1 16,0 0-26-16,0 0-5 0,9 0 2 15,27 0 0-15,22 0 5 16,-9 0-3-16,19 0 5 15,-10 0 21-15,0 0-24 16,-8 0 17-16,-1-8 5 16,-22-1-18-16,-9 0 27 15,-9 1-16-15,-9-2-2 16,0-1 19-16,0-4-35 16,-9 2 5-16,-9-1-6 15,-9 2 9-15,4 4-16 16,-3 2 7-16,17 3 0 15,-5 3-5-15,5 0 4 16,9 0 1-16,0 0 0 0,0 0 3 16,0 0-12-1,0 0 8-15,0 0 0 0,9 9-9 16,14 5 16-16,12 6-6 16,6 6 0-16,8-1 5 15,-13 4-11-15,-5 1 6 16,-13 0 0-16,5 2-4 15,-23-1 8 1,0 1-6 0,0-1 2-1,-50 1-28-15,-8-7-43 32,-9 1-49 14,18-6-94-46,17-12-98 0,23-1-296 47</inkml:trace>
  <inkml:trace contextRef="#ctx0" brushRef="#br0" timeOffset="21565">14066 3657 385 0,'0'0'275'0,"0"0"-80"0,0 0-7 16,0 0-11-16,0 0-69 15,-9-162-15 1,9 142-8-16,-8 4-41 0,-6 4 4 16,14 3-15-16,0 9-14 15,0 0 5-15,0 0-24 16,0 0-1-16,0 0 0 16,0 15-15-16,0 14 14 15,0 5 2-15,22 0 0 16,14-5-6-16,5-7-2 15,-1-8 6-15,18-8 0 16,-13-6 4-16,5 0-1 16,-1-8-1-16,-13-15 0 15,-5-3 4-15,-13-2 5 16,-18 2-7-16,0-2 17 0,0 5-15 16,0 2 22-16,0 7-18 15,0 8 1-15,0 4 5 16,0 2-11-16,0 0-5 15,-9 0 2-15,0 28-14 16,0 23 12-16,9 18 2 16,0 8 0-16,0 3-5 15,0 3 9-15,0-6-4 16,18 4 0-16,0-13 1 16,14-11-9-1,-32-14 7-15,9-17-7 0,-9-12 2 16,0-8-7-1,0-6 13-15,-27 0 5 0,-23 0-1 16,-17-9 12 0,0-16-16-16,-1-9 0 0,19-1 4 0,0 1 3 15,8-3-7 1,32 3 0 0,0-1-19-16,9 7 6 0,0-1-42 0,9 6-16 15,32 6-42 1,-5-1-150-1,13 4-121-15</inkml:trace>
  <inkml:trace contextRef="#ctx0" brushRef="#br0" timeOffset="16665">14677 1157 508 0,'0'0'271'0,"0"0"-101"16,0 0-5-16,0 0-21 16,0 0-76-16,0 0-4 15,-50-154-14-15,19 144-34 16,13 5 15-16,0 5-31 16,-13 0 0-16,4 0-6 15,-14 12 2-15,5 19 4 16,-4 6 0-16,13 3 3 15,14 3-13-15,13-1 5 0,0-4-37 16,22-9 21 0,23-10-11-16,4-4 16 15,10-10 16-15,-10-5 0 16,-22 0 2-16,13 0-2 16,-31-28 2-1,14-9 21 1,-14-6-9-16,0-9 11 0,0 1-1 0,-9 0-23 0,0 11 17 15,0 8-17-15,0 12 2 16,-18 11 5 0,-5 4-8-16,-4 5 0 0,-4 0-8 15,4 16 3 17,0 22-4-32,14 5-20 0,13 3-25 0,0-3 4 0,58-6 11 0,9-9 39 15,1-8 0 1,12-11 3-16,-3-9 0 0,-10 0-2 15,-18 0 4 1,1-18 25 0,-15-4-14-16,-12-6 26 0,-5-7-8 0,-18-2-17 15,9 3 18 1,-9 2-29-16,0 12 10 16,0 9 3-1,0 5-17-15,0 6 1 0,0 0-3 0,0 0-25 16,-9 23 22-16,0 9-1 15,9 5 4 1,0-3 0-16,0-3-16 0,9-2 12 16,27-9 0-1,4-3 2-15,0-6-7 0,10-7 12 0,-14-4-3 16,4 0 3 0,-4 0 6-16,-5-21-2 15,-13-5-4 1,0 1-1-16,-4-9 29 0,-14-4-18 0,0 1 2 15,0 3 10 1,0 5-23-16,0 12 14 0,0 6-16 31,0 8 5-31,0 3-11 0,0 0 1 16,0 0-3-16,0 14-4 0,0 18 12 0,0 2-7 16,9-3 7-1,27-5 0 1,4-8-11-1,0-10 15-15,5-6-4 0,-13-2 1 0,8 0 5 0,-4-20 6 16,-5-14-12-16,-4-8 0 31,-9-7 28-31,-4-5-28 0,-5-6 16 0,-9-6 0 16,0 3-14 15,0 5 22-31,0 19-18 0,-9 14-5 0,-5 10 10 0,5 11-3 16,9 4-11-16,0 0 3 15,-9 32-27-15,0 28 27 16,9 23 0-16,0 0 0 16,0 0-9-16,9-12-1 0,23-10-18 15,13-15-15 1,-5-13-36-16,0-13 19 0,-4-10-51 31,-13-10-18-31,-5 0-10 0,-9 0-30 0,-9-15-4 16,0-11 36-16,-27-2 55 31,-14-4 75-31,-8 1 7 0,0-1 7 0,13 7 70 16,-5 5 10-1,23 9-7-15,9 2 20 16,9 9-34-16,0 0 0 16,0 0-55-1,59 0-6-15,17 0 17 0,32 0-5 0,-5 0 17 16,5-4-2-16,-41-1-9 15,-27 2 34 1,-13-2-17-16,-27 5 1 0,0-3 38 0,0 3-16 16,0 0 7-16,0 0 0 15,0 0-36-15,0 0 4 16,0 0-38-16,0 0 1 16,0 3-2-16,0 34-27 15,0 11 28-15,0 15 7 16,0 3-1-16,0-3-5 15,0-1-1-15,9-10 0 16,-9-10-2-16,9-7 13 0,5-15-11 16,-14-11 0-16,0-4 4 15,0-5-4-15,0 0 0 16,0 0 9-16,0-8 37 16,0-26-29-1,0-11-6-15,0-4-11 0,0-9 5 16,0-4-6-16,0-11 1 15,0 0 0-15,0 4-2 16,0 11 4-16,0 16-5 16,0 13 3-16,9 15-28 15,17 14 27 1,6 0-35-16,4 9 6 0,4 28 26 16,-13 8-23-16,-5-1 9 15,-22-2-21-15,0-2-23 16,0-2 40-1,-31-4-18 1,-5-9 11-16,14-5 6 0,4-14-10 16,18 0 33-1,0-6 0-15,0 0 4 0,0 0 22 0,0-23-23 0,27-5 3 16,13-7 1-16,9 1 2 16,1 0-7-1,-14 2 12-15,-5 7-7 0,-13 4 27 16,0 10-20-1,-9 5 10-15,-9 6 3 0,0 0-23 0,0 0 8 16,0 0-12 0,0 0-15-16,13 6 13 0,-13 14-4 15,18 2 6-15,-9 2 0 16,0-1 8-16,0-3-8 16,14-6 0-16,-14-6 0 31,9-5-3-31,-9-3 7 0,4 0-4 0,5 0 8 15,0-14-2-15,0-9 3 16,4 3-6 0,-13-4-2-16,-9 3 25 31,0 3-14-31,0 4 4 0,0 8-2 0,0 3-8 0,0 3-12 16,0 0 6-16,9 0-20 0,0 18 17 15,14 5-4 1,4-4 7-16,-9-2 0 0,13-8-7 15,5-3 3 1,4-6 4-16,1 0 0 16,-5-3 3-16,13-24 2 0,-9-6-3 15,-4-10 6 1,-4-6-5 0,-14-8 29-16,-9-9-17 0,-9-3 1 0,0 1 23 15,0 5-35-15,-9 18 24 16,-9 13-12-1,9 17-12-15,-5 13 8 0,14 2-12 16,0 8-18-16,0 40 14 0,0 22 1 16,0 7 3-1,0 6 0-15,23-3-38 0,4-12 0 16,13-10-35-16,-4-15-49 31,13-12-41-31,-8-19-129 0,-15-12-111 0</inkml:trace>
  <inkml:trace contextRef="#ctx0" brushRef="#br0" timeOffset="16839">17257 640 407 0,'0'0'218'0,"0"0"-35"0,0 0-28 16,0 0-133-16,0 0-21 15,0 0 11-15,215-20-7 16,-121 22-10-16,5 12-30 15,-23 7-161-15,-35-1-186 16</inkml:trace>
  <inkml:trace contextRef="#ctx0" brushRef="#br0" timeOffset="22112">15246 3558 780 0,'0'0'128'0,"0"0"51"0,0 0-40 16,0 0-58-16,0 0-11 16,0 0-45-16,-76-34-7 15,76 34-18-15,9 0-8 16,27 0 8-16,13 0 4 16,10 0-4-16,-1 0 8 15,0 0-2-15,1 0-6 0,-19 0 1 16,-13 0 5-16,-18 0 4 15,0 0-8-15,-9-3 14 16,0-2 30-16,0-7-26 16,0-5 0-16,-9-1-20 15,-18-1 8-15,-4 2-13 16,-5 2 5-16,4 3 0 16,-4 2-2-16,5 4 13 15,22-1-11-15,0 2 0 16,0 3 2-16,9 2-2 15,0 0 0-15,0 0 0 16,27 0-1-16,22 0-5 16,1 2 6-16,-5 10 0 15,4 2 4-15,-9 0-8 16,-4 4 4-16,-4-1 0 0,-5-1-2 16,-14 2 6-16,-4-1-6 15,-9 0 2-15,0 4-8 16,-22-2 5-16,-23 4-51 15,-5-3-38-15,-17 0-69 16,9-3-154-16,17 0-336 16</inkml:trace>
  <inkml:trace contextRef="#ctx0" brushRef="#br0" timeOffset="22649">16099 3361 583 0,'0'0'202'0,"0"0"-25"0,0 0-7 16,0 0-9 15,0 0-44-15,0 0-34-16,-13-91-9 15,13 91-34-15,0 0-17 0,0 0-1 16,0 0-20 0,0 2-4-1,0 24 2 1,0 9 0 0,0 8 9-1,0-1-9 1,0-1 0-16,0-2 1 15,0-5 7-15,0-2-16 32,0-3-18 30,0-9-60-62,0-4-13 0,0-1-66 0,0-6-69 0,31-9-37 0,9 0-171 0</inkml:trace>
  <inkml:trace contextRef="#ctx0" brushRef="#br0" timeOffset="22887">16409 3421 493 0,'0'0'180'0,"0"0"-19"0,0 0 19 0,-23-71-43 0,23 65-34 0,-9 6-9 0,9 0-66 0,0 0-11 16,0 6-17-16,0 20-1 15,0 10 0-15,0 2 1 32,0 2 0-32,18-4-5 0,31-9 17 0,-17-7-12 15,13-12 0-15,-5-5 5 16,0-3 9-16,-13 0-7 0,5-5 20 16,-14-16 38-16,0-5-37 15,-18-8 13-15,0 0-6 16,0-6-33-16,-18 3 23 15,-14 5-25-15,-4 6 0 16,-4 9-6-16,13 9-7 16,-4 8-18-16,-5 0-53 15,13 3-77-15,-4 31-58 16,19 3-110-16</inkml:trace>
  <inkml:trace contextRef="#ctx0" brushRef="#br0" timeOffset="23437">17095 3433 594 0,'0'0'300'0,"0"0"-185"16,0 0 48-16,0 0-67 15,0 0-44-15,0 0-7 16,0 0-35-16,0 0 6 16,0 0-16-16,0 0-2 15,67-22-1-15,-8 22 6 16,-14 0-2-16,13 0 2 16,-18-5 5-16,-13-3-4 0,5 2-1 15,-23-5-2-15,0 0 37 16,-9-4-26-16,0-5 5 15,0 4-13-15,-27-5 1 16,-23 4-6-16,10 2 1 16,4 5 0-16,5 0-6 15,4 8 7-15,18-1-1 16,0 0 0-16,9 3 1 16,0 0-6-16,0 0 5 15,18 3-6-15,18 14-1 16,13 6 13-16,0-3-6 15,10 3 0-15,-10 0 6 16,-13 0-4-16,4-1-2 0,-13-2 1 16,-4-3-4-16,-14 1 5 15,-9-4-2-15,0 0 0 16,-18-2-6-16,-32 5 2 16,-8-3-57-16,9 4-86 15,8-4-122-15,32-3-220 16</inkml:trace>
  <inkml:trace contextRef="#ctx0" brushRef="#br0" timeOffset="23688">17840 3284 153 0,'0'0'642'0,"0"0"-478"15,0 0 48-15,0 0-45 0,0 0-46 16,0 0-36-16,36-54-49 15,-36 54 7-15,0 0-42 16,0 22 6-16,0 16-10 16,0 7 12-16,0 1-9 15,-9 0 0-15,9 0-4 16,0-6-3-16,-9-3-74 16,9-6-70-16,0-5-110 15,0-9-280-15</inkml:trace>
  <inkml:trace contextRef="#ctx0" brushRef="#br0" timeOffset="24038">18051 3416 631 0,'0'0'202'16,"0"0"-18"-1,0 0-9-15,0 0-64 0,0 0-42 0,0 0-30 16,0-33-36-16,9 42-6 15,13 17 1 1,5 6 2 0,-9 0 0-16,13-10 4 0,5-5-4 0,5-6 3 31,-1-11 5-31,-4 0 6 0,4 0 36 0,-13-19 7 16,5-12-3-16,-23-4-24 0,9-8 11 15,-18-3-10 1,0 3-27-1,0 0 22-15,-27 7-26 0,-32 1 2 0,1 12-5 16,0 12-4 0,-1 11-6-16,10 0-71 15,13 16-54-15,5 28-38 0,22 1-135 16,9-2-290-16</inkml:trace>
  <inkml:trace contextRef="#ctx0" brushRef="#br0" timeOffset="24261">18553 3256 694 0,'0'0'234'0,"0"0"-37"16,0 0-1-16,0 0-59 0,0 0-68 16,0 0-15-16,41-41-34 15,-41 41-19-15,0 6-2 16,0 19-7-16,0 10 8 15,0 5-1-15,0 6 0 16,-23-1-4-16,5 2-75 16,0-8-67-16,9-1-93 0,9-10-130 15</inkml:trace>
  <inkml:trace contextRef="#ctx0" brushRef="#br0" timeOffset="24657">18737 3298 581 0,'0'0'167'0,"0"0"18"0,0 0-25 0,0 0-46 16,0 0-18-16,0 0-62 16,0-54-29-16,0 60-5 0,0 14 0 15,0 3-6-15,9-1 10 16,-9-2-4-16,0 0 12 0,0-5-11 15,9-2 15 1,-9 0-8 0,14-5-7-16,-5-1 26 0,0-2-19 0,0-5 20 31,8 0 16-31,6 0-22 0,-5 0 24 0,0 0-25 16,13 0-6-16,-4-12 18 15,-4-9-24-15,-6 2 17 16,-17-1-2-16,0 0-18 15,0 0 21 1,0-3-22-16,0 0-5 0,-40 3 5 16,13 3-2-1,-4 8-3 1,-5 9 0-16,4 0-24 0,-3 0-6 0,-6 9-54 16,1 16-51-16,13 1-65 15,-4-3-164-15</inkml:trace>
  <inkml:trace contextRef="#ctx0" brushRef="#br0" timeOffset="28684">19204 202 223 0,'0'0'174'0,"0"0"-88"15,0 0 17-15,0 0-8 16,0 0-52-16,0 0 19 16,94-37 8-16,-94 37-9 15,0 0 17-15,0-3 3 16,0-3 1-16,0-3 13 16,-27-2-78-16,-22-4 4 15,-19 5-12-15,-30 4 2 16,-28 3-5-16,-35 3-6 15,-23 0 2-15,-32 0 5 16,-17-4 1-16,-36-1-8 16,-23 5 0-1,-17 0 10-15,-10 0-13 0,-9 9 3 16,10 16 0-16,17-1-2 16,32 1 5-16,45-2-3 31,31 1 0-31,27-6 6 0,22 0-10 0,19-1 4 0,26-2 0 15,5-1-5-15,4 0 9 16,-4-3-4-16,4-7 0 16,5-2 9-1,-10 1-11 1,-3-3 2-16,13 0 0 0,-5 0-6 0,13 0 12 16,28 0-6-16,13 0 0 15,23 0 4 1,4 0-11-1,0 0 7-15,0 0 0 0,9 0-10 16,-9 3 14-16,9-3-4 16,0 2 0-16,0-2 7 0,0 0-13 0,-9 0 6 15,-5 4 0 1,-3 2-9-16,-10 2 12 0,4 3-3 16,-13 4 0-16,5 2 4 15,4 0-10 1,-4 4 6-1,4-5 0-15,9 1-6 0,-5-3 12 0,5 1-6 16,9-1 0-16,0 4 5 16,-4 2-13-16,4 5 8 15,0 7 0-15,-9 2-3 16,9 6 8-16,-13 3-5 16,4 5 0-16,-9 7 5 15,-5 2-10 1,14 9 5-16,0 5 0 15,-4 3-2-15,13 6 10 0,0 3-6 32,-9 9-2-32,-4 18 7 0,-5 12-1 0,-14 6 2 15,5 1 19 1,-4-1-8-16,9 7-13 0,4 5 1 0,9 3-7 16,-5-6 2-16,14-11 7 15,0-3-9-15,9-4 0 16,0 2-3-16,0-4 15 31,0-6-12-31,0-4 0 0,0-7 8 0,0-7-13 16,0-4 12-16,-18-6-7 15,-4-2 2-15,4-7 7 0,0-3-6 16,-13-2-3 0,22-6 7-16,0-9-11 15,0-5 8-15,9-9-4 16,0 0 0-16,0 0 4 0,0-6-4 31,0 3 0-31,0-5 0 16,0-4-2-16,0-2 2 0,0-9 0 0,0-5 0 15,0-4 2-15,0-2-6 0,27-3 4 16,13-3 0-16,27 0 6 31,10 0 2-31,12 0-8 0,6 0 0 0,3 0 8 16,10 0-10-1,-14 4 2 1,14 3 0-16,9 4-5 0,8-2 9 0,37-6-4 16,22-3 0-16,31 0 1 31,5 0-9-31,-5 0 8 0,-4 0-7 0,-9 0-4 16,-18 0 8-16,-9 0 3 31,9 0 0-31,0-5 4 0,31-7-10 0,5-5 6 15,13 2 0 1,10-1-8-16,8-3 4 0,-18 6 4 0,-22 2 0 16,-27-1 0-1,-40 3-9 1,-10 1 4-16,-8 2 1 0,-9 1-8 16,-1-2 12-16,1 2 0 0,-9-1 0 15,-5 1 3 1,-4-1-9-1,-32 3 6-15,0-2 0 0,-18 5-6 0,-22-4 6 16,-4 4 0 0,-14 0 0-16,-9-2 6 0,0 2-3 15,0-6-3-15,0 6 0 16,9-6-4-16,0 0 9 16,13 1-5-1,-4-4 0 1,9-2 9-16,-5-1-13 0,5-2 4 0,-9-3 0 0,5-6 8 15,-5-3-3 1,-9-5 11-16,13-6 9 16,-13-9-21-1,-9-3 22-15,9-6-21 0,0-4 4 16,-9-3 7-16,9-8-11 0,-9-3-1 16,9-2 7-1,-9-8-7-15,0-8 15 0,9-12-19 16,4-1 2-1,-4-10 6-15,9 3 0 0,14-1-3 32,-5 3-3-32,13 4 5 0,-13 5 2 0,13 3-9 0,-13-4 0 15,5 4 6 1,-14-5 5 0,-9 4-11-16,0 3 0 0,0 7 11 0,4-4-11 31,-4 1 0-31,-9 5 0 0,9 3 2 0,9 12 5 15,4 2-7 1,-4 9 0 0,0 0 8-16,0-2-9 0,5-1 1 15,-5-6 0-15,0 0 6 0,-5-2 5 16,5 0-11-16,-9-5 0 16,-9 5 6-16,18-3-8 31,-9 3 2-31,4 4 0 0,5 10-3 0,-9 8 12 0,-9 7-9 15,0 2 0 1,0 3 5-16,0-3-10 0,0 3 5 16,0 2 0-1,0 4-7 1,0 8 16 0,0 3-9-1,0 3 0-15,0 9 2 0,0-2-12 0,0 6 10 0,0-6 0 0,0 1-1 16,0 1 10-16,0 0-9 15,0-1 0-15,-9 4 0 16,0-1-14-16,0 0 14 16,-4 0 0-16,-5 0-7 15,0 1 8-15,-22-4-4 0,-28 4 3 16,-39-1 0 0,-37 0-17-16,-31 3 13 15,-9 3-26-15,-9 0-13 0,-9 0-92 16,-22 0-68-16,-18 9-283 15</inkml:trace>
  <inkml:trace contextRef="#ctx0" brushRef="#br0" timeOffset="30633">12927 1589 117 0,'0'0'163'15,"0"0"-68"-15,0 0 12 16,0 0-22-16,0 0-6 15,0 0-4-15,-41 0-35 16,41 0 7-16,0 0-27 16,0 0-3-16,0-4 11 15,0 4-20-15,9 0 14 16,32-3-5-16,17 3-11 0,18 0 24 16,32 0-6-16,36 0 6 15,22-2 18-15,27-3-28 16,8-1 3-1,1 0-7-15,14-1-16 16,-32 5 20-16,0-1-19 0,-14 1-1 16,5-1 8-16,-31 0 0 15,13 0-8-15,-23 1 0 32,23-5 7-32,-4-2-5 0,4 1-2 0,-4 0 0 15,-19 2 9-15,-17-2-4 16,-1-1 0-16,-17 3 3 15,4-3-6 1,5 1 17 0,9-1-15-16,8 3 2 0,10-2 0 0,-9 2 0 0,-1 0 3 15,-8 4-9-15,0-1 3 16,-23 0-3-16,-5 0 0 16,-3 0 0-16,3 3 5 15,-12 0 2-15,-10 0-2 16,0 0-5-1,-8 0 2-15,-10 0-3 0,0 0 1 16,10 0 0 0,-14 0 2-16,13 0 7 0,0 0-9 15,-8 0 0-15,8 0 0 0,-9 0 1 16,10 0 5 0,-15 0-6-16,6 0 0 0,-10 0 7 15,-4 0-7 16,4 0 0-31,-22 0 0 0,14 0 0 0,-23 0 8 16,0 0-8-16,0 0 18 0,-9 0-14 16,0 0 30-16,0 0-14 15,0 0-12-15,0 0 11 16,9 0-14-16,4 0-4 16,5 0-1-16,-9 0 8 15,9 0-11 1,4 0 3-16,-4 0 0 15,0 0-6-15,5 0 7 0,4 0-1 0,4 0 0 16,-4 0 7 0,0 0-7-16,4 0 0 0,-4 0 0 15,14 0-4 1,-1 0 8-16,-4 0-4 0,-14 0 0 16,5 0 8-16,-9 0-12 31,5 0 4-31,-5 0 0 15,9 0-3 1,13 0 9 31,0 0-6-47,-4-2 0 47,5 2 6-32,-1 0-14 1,-22 0 8 15,0 0 0-31,-9 0-6 0,0 0 7 16,-9 0-1 0,0 0 0-16,0 0 5 15,0 0-14 1,0 0 9-16,0 0-2 31,0 0-5-15,0 0-88-16,-27 0-165 15,-22 0-343 1</inkml:trace>
  <inkml:trace contextRef="#ctx0" brushRef="#br1" timeOffset="38658">4317 6312 217 0,'0'0'480'0,"0"0"-317"15,0 0-15-15,0 0-41 16,0 0-27-16,0 0-8 15,9-20-44-15,-9 20-3 16,0 0-17-16,0 6 4 16,0 10-14-16,0 10 3 15,0 9-1-15,0-4 16 0,0 6-6 16,0-5-10 0,0-4 0-16,9-5 9 0,13-9-8 15,-4-8-1-15,9-3 0 16,-5-3 14-16,5 0-7 31,5-12 2 0,-5-10-9-31,4-4 10 0,-13 0 5 16,-9-3 4-16,0 1 7 0,-9 2 30 16,0 1-55-16,0 7 22 15,0 10-9-15,0 2-9 16,0 6 10-16,0 0-15 0,0 0 0 0,0 0-7 0,-9 14 1 31,0 20 6-31,0 15 0 16,-13 6 4-16,4 1-7 15,9 7 3-15,0-2 0 0,0-2-3 250,9-1 16-250,0 2-13 16,0-8 0 0,0-13 2-16,-14-10-9 15,5-12 7-15,0-9 0 0,0-2-1 0,-22-3 8 0,4-3-11 0,-13 0 4 0,4 0-23 0,-23 0 15 0,-8-11-70 0,0-1-38 0,-1 4-100 0,-3 5-121 0,26 3-357 0</inkml:trace>
  <inkml:trace contextRef="#ctx0" brushRef="#br1" timeOffset="37464">987 6553 525 0,'0'0'325'15,"0"0"-106"-15,0 0-38 16,0 0-39-16,0 0-43 16,0 0-47-16,-35-78 5 15,35 75-30-15,0 3 3 16,0 0-2-16,0 0-23 15,0 0 7-15,0 0-12 16,0 8-1-16,27 18-8 16,22 8 9-16,0 0 0 15,10 10-1-15,8 1 17 16,9 4-16-16,-9-1 0 16,10 1 0-16,-19-3-8 15,-9-7 8-15,-17-10-32 0,-23-9-36 16,-9-8-60-16,0-7-54 15,-9 4-155 1,-41-6-348 0</inkml:trace>
  <inkml:trace contextRef="#ctx0" brushRef="#br1" timeOffset="37748">1463 6404 357 0,'0'0'370'0,"0"0"-175"0,0 0-18 0,0 0-43 0,0 0-60 15,0 0-20-15,40-47-40 16,-40 81-6-16,-22 9 56 16,-14 6-40-16,-13 3 6 15,-10-1-13-15,-8 0-8 16,0 4 2-16,9 5-11 15,-1-1-8-15,19 2-1 16,22-4-106-16,18-11-127 16,0-8-167-16</inkml:trace>
  <inkml:trace contextRef="#ctx0" brushRef="#br1" timeOffset="42638">4317 7844 521 0,'0'0'164'15,"0"0"-38"-15,0 0-17 16,0 0-19-16,0 0-44 16,0 0-3-16,0 0-19 15,-108 32 9-15,90-6 5 16,0-1-35-16,5 1 20 15,13 2-5 1,0 4-10-16,0-1 4 16,0 6-12 15,22-3 1-31,5 1 8 0,13-6-5 16,-4-11-4-16,14-2 0 0,-1-11 10 0,9-5 4 15,1 0-12-15,-19 0 1 31,-4-16 62-31,-18-10-27 0,-5-3 17 16,-13-5-7-16,0-6-32 16,0-6 28-1,0 3-43 17,-31 0 2-32,-5 8-3 0,-4 9 6 0,-1 10-6 0,5 5 0 15,5 7-6 1,-5 4-2-1,-4 9-65 1,-1 31-94 0,-4 12-165-1,-4 7-599 1</inkml:trace>
  <inkml:trace contextRef="#ctx0" brushRef="#br1" timeOffset="43227">1221 8993 455 0,'0'0'216'0,"0"0"-27"15,0 0-42-15,0 0-43 16,0 0 6-16,0 0-52 15,0-45-15-15,0 45-21 16,0 0-14-16,0 0-14 16,0 19 6-16,-18 13 0 15,9 2 3-15,-5 3 0 16,14 4-3-16,0-5 0 0,0-1 11 16,32-7-11-16,17-8 0 15,-4-8 2-15,13-12 3 16,1 0 2-16,-10 0-7 15,-9-28 21-15,-13-7-3 16,5-7 29-16,-14-10-19 16,0-3 5-16,-18 4 8 15,0 1-39-15,0 11 10 16,0 10-8-16,-36 9 9 16,-14 10-15-16,1 10 2 15,0 0 0-15,4 0-13 16,4 25 3-16,1 15-50 0,31 12-66 15,9 5-162-15,0 6-240 16</inkml:trace>
  <inkml:trace contextRef="#ctx0" brushRef="#br1" timeOffset="43833">4200 8896 331 0,'0'0'283'0,"0"0"-99"16,0 0-42-16,0 0 3 15,0 0-22-15,0 0-36 16,9-51-6-16,-9 51-71 16,0 0 6-16,0 0-16 0,0 20 6 15,0 17 2 1,0 11 11-16,0 3-8 0,0 4 2 16,0 2 0-16,0 3-13 15,0 3 0-15,9-7-2 16,-9 0-12-16,0-8-164 15,0-5-303 1</inkml:trace>
  <inkml:trace contextRef="#ctx0" brushRef="#br1" timeOffset="44461">1454 10017 381 0,'0'0'180'0,"0"0"-79"0,0 0 30 16,0 0-12-16,0 0-37 15,-49-14 18-15,49 14-46 16,0 0 8-16,0 0-1 15,0 0-28-15,0 0 28 16,0 0-33-16,0 0-17 0,0 16 11 16,0 19-15-16,0 13 15 15,0 13 0-15,0 3-17 16,0-2 8-16,0 3-13 16,0-8 0-16,0-5-4 15,0-9 4 1,0-5-17-16,0-11-102 0,0-3-228 15,0-10-257-15</inkml:trace>
  <inkml:trace contextRef="#ctx0" brushRef="#br1" timeOffset="45193">4007 10149 454 0,'0'0'219'0,"0"0"-67"0,0 0-36 0,0 0 5 16,0 0-41-16,0 0-15 15,0 0 6-15,0-12-59 16,0 12 0-16,0 20-12 16,0 8 0-16,0 7 2 15,0-1-2-15,0 1 0 16,9-4 1-16,22 0 10 16,-4-2-11-16,23-6 0 15,-1-9 3-15,9-8 5 16,10-6-6-16,-1 0 9 15,0-10 49-15,-17-11-28 16,-14-9 13-16,-5 2-1 0,-13-8-28 16,-18-11 33-16,0-1-41 15,-9-1-3-15,-31 3-5 16,-19 6 10-16,-8 9-11 16,9 8 1-16,-10 15-12 15,10 8 7-15,0 3-94 16,-1 33-80-16,1 10-153 15,-9 6-539-15</inkml:trace>
  <inkml:trace contextRef="#ctx0" brushRef="#br1" timeOffset="46603">4483 11135 708 0,'0'0'205'0,"0"0"-18"0,0 0-77 0,0 0 0 47,0 0-38-47,0 0-65 15,0-29 11-15,0 29-18 0,0 12-9 0,0 22 7 0,0 17 4 16,0 6 1 15,0 6 3-31,0 7 2 0,0 1-1 0,0 3-7 0,0 0-15 109,0-8-168-93,0-9-496 0</inkml:trace>
  <inkml:trace contextRef="#ctx0" brushRef="#br1" timeOffset="49789">7179 6194 414 0,'0'0'279'16,"0"0"-127"-16,0 0-11 16,0 0-26-16,0 0-38 15,0 0-2-15,0 0-58 16,0 0 5-16,0 3-11 0,18 31-4 16,23 9 40-1,-1 8-14-15,5 4-3 0,13-1 18 16,0 1-48-16,10-7 25 15,-1-1-13-15,-9-7-5 16,23-3 1-16,-22-9-8 16,-6-5 0-16,-3-6-4 15,-19-7 3 1,-22-3-40-16,-9-4-67 0,0-3-109 16,0 0-43-16,-31 0-315 15</inkml:trace>
  <inkml:trace contextRef="#ctx0" brushRef="#br1" timeOffset="50080">7749 6257 507 0,'0'0'194'0,"0"0"-26"0,0 0-60 16,0 0-15-16,0 0-46 15,0 0-42-15,0 29 17 16,-27 2 12-16,-13 9 25 16,-10 7-6-16,-8-2-46 15,13 6 14-15,-13-5-14 16,18-3 3-16,-1-8-9 16,23-4-1-16,0-3-15 0,18-5-34 15,0-3-147-15,0-2-88 16,0-4-332-16</inkml:trace>
  <inkml:trace contextRef="#ctx0" brushRef="#br1" timeOffset="50637">8207 6351 470 0,'0'0'260'15,"0"0"-101"-15,0 0-30 0,0 0 0 16,0 0-78 15,0 0-12-31,0 0-18 31,-14 27-19-15,5 4 35 15,9 3-32-31,-9 0-5 16,9 4 12 15,0 2-1-15,0-1-11 15,18-4 0-15,23-9 10-1,-1-6-6 32,-4-14-4-31,-5-6 0 15,-4 0 21 0,5-6-21-15,-5-23 47-16,-9-3 6 0,4-2-34 0,-13 3 39 0,-9-1-37 0,0-2-7 0,0 3 5 0,-49-7-11 16,-1 7-4-16,5-1-4 0,-13 10 6 0,0 5-20 0,17 12 14 0,1 5-16 0,13 0-11 0,9 22-109 0,-4 20-21 0,22 9-141 0,0 2-182 0</inkml:trace>
  <inkml:trace contextRef="#ctx0" brushRef="#br1" timeOffset="51151">8503 6472 524 0,'0'0'225'0,"0"0"-67"0,0 0-9 0,0 0-45 0,0 0-18 0,0-50-15 0,0 50-52 0,0 0 7 0,0 0-26 15,0 21 1-15,13 11-6 16,-4 8 11-16,-9 5-4 15,9 4 7-15,-9-3-1 16,0 2 1-16,0-7-9 16,0-10 3-16,0-9-6 15,0-12 3-15,0-8 0 16,9-2 2-16,-9 0 9 16,0 0-4-16,0 0 4 15,0-12 19-15,0-13 41 16,0-8-69-16,0-6 1 0,0 0-3 15,0-8 14-15,0-1-17 16,0-3 3-16,0-1 0 16,0-2-5-16,0 2 7 15,0 3-2-15,9 15 0 16,0 14 10-16,0 11-16 16,-9 9 6-16,23 0-7 15,-5 0-7-15,13 0 1 16,14 18 9-16,-5 11 2 15,-13 4-9-15,5 5-2 16,-24 3 13-16,1-5-3 0,-9-1-10 16,0-1 8-1,-26-6 5-15,-15 4 0 0,1-9-7 16,4-3 2-16,4-8 5 16,6-4 0-16,26-8-6 15,0 0 10-15,0 0-4 16,0 0 0-16,0 0 3 15,26 0-3-15,24 0 0 16,8 0 3-16,9 0-5 16,1 3 10-16,-10 4-8 15,-9 3 0-15,1 1-13 16,-23 9-4-16,-27 3-112 16,0 3-114-16,0 5-199 15</inkml:trace>
  <inkml:trace contextRef="#ctx0" brushRef="#br1" timeOffset="52201">9279 6007 369 0,'0'0'185'0,"0"0"-57"0,0 0-17 16,0 0-22-16,0 0-15 16,-166-153-38-16,72 127 2 15,-23 3 10-15,-31 7-12 16,-4 1 34-16,-32 4-49 15,-9-1-2-15,-32 4 20 16,5-1-35-16,-4 1 6 16,22 2-2-16,27-2 1 15,32 2 6-15,35 0-14 16,32 0-1-16,8 2 4 16,10 4 5-1,18 0-9-15,-1 0 0 0,23 0 8 16,0 0-13-16,9 0 5 0,0 0 0 31,-4 0-4-31,4 0 13 0,-9 12-9 0,9 20 0 16,0 14 6-1,9 8 3-15,0 12-8 0,0 5 4 16,27 7 39-16,13 1-37 16,-4 4 21-1,-4 6 6 1,-5-3-19-16,-5 3 21 0,-22-1-32 15,0 6 2-15,0 3 11 0,0-2-5 16,0-9-5-16,-13-12-7 16,4-14 3-16,9-14-2 15,0-15-1 1,0-13 0 0,0-12-5-16,0-4 21 0,0-2-15 0,0 0-1 0,22 0 1 15,32 0 9-15,36 0-10 31,26-6 0-31,28 0-1 0,13 1 15 0,13 5-14 16,14 0 0 0,-9 0 2-16,-9 5-9 15,-4 9 8-15,-5 1-1 0,-22 0 0 16,-1-4-1-16,-8 3-4 16,-1-8 5-16,1 2 0 15,-9-4-11-15,-1-4 11 0,-8 0 0 16,-23 0-1-16,-8 0 7 15,-6 0-13-15,-35-4 7 16,-18-7 0-16,5-3 3 16,-5-6 2-16,-9 0-5 15,-9-9 3-15,9 3 12 16,-9 0-15-16,13 1 0 16,5-7 0-16,-9-4-2 15,22-8 5-15,-4-7-3 16,0-12 0-16,14-3 10 15,-10-5-14-15,-22-6 4 16,9 2 0-16,-18-10 2 16,0-1 9-16,-9-6-11 0,-40 1 0 15,-1 5 8 1,-17 2-3-16,-18 8-5 0,-14 10 0 16,-4 3-9-16,-27 9 11 15,-5 11-2-15,9 18 0 16,1 25-58-16,31 2-52 15,13 50-196-15,5 16-247 16</inkml:trace>
  <inkml:trace contextRef="#ctx0" brushRef="#br1" timeOffset="58323">7758 8882 475 0,'0'0'242'0,"0"0"-119"0,0 0 19 0,0 0-40 15,0 0-26-15,0 0-3 16,-103-12-33-16,103 12 10 15,0 0 8-15,0-5-29 16,9-9 21-16,9-5-29 16,13 1-20-16,-13-6 21 15,0 7-21-15,-9-6 10 16,5 3 9-16,-6 1-15 16,1 4 13-16,-9 9-18 15,9 6 5-15,-9 0-8 0,9 0 3 16,-9 6-9-16,9 19 9 15,0 13 0-15,5 2 0 16,-14 2 0-16,0 7 0 16,0 0-2-16,0-1 3 15,9 7-1-15,-9-7 0 16,9-1 11 0,0-8-18-16,-9-10 7 0,0-13 0 15,0-7-4 1,0-5 6-1,0-4-2-15,0 0 0 0,0 0 5 0,-27 0 3 16,-5 0-8-16,14 0 1 16,9 0 5-16,9 0 3 15,0 0-7-15,0 0-2 0,0 0 2 16,0-5-14-16,18-5 5 16,32-1-20-1,8-1 25-15,9 6-57 16,-8 4-52-16,-1 2-82 0,-31 0-169 31</inkml:trace>
  <inkml:trace contextRef="#ctx0" brushRef="#br1" timeOffset="59193">7673 10003 392 0,'0'0'152'16,"0"0"-27"-16,0 0 25 16,0 0-30-16,0 0-15 15,0 0-37-15,-50 21-7 16,50-21 30-16,0 0-55 16,0 0 16-16,9-5-12 15,14-20-28-15,4-4 14 16,4-2-21-16,-13 2 2 15,0 9 18-15,-9 6-21 16,5 6 12-16,-14 4-11 16,0 4 2-16,0 0-10 0,0 0 3 15,0 0-6 1,8 0 4-16,-8 29-9 0,9 9 11 16,-9 7 0-16,9 7 1 15,-9 2-5-15,0 3 6 16,0-3-2-16,0-2 0 15,0-12 13-15,0-4-13 16,0-6 0-16,0-10 0 16,0-9-3-1,0-6 5-15,0-1-2 0,-9-3 1 16,9-1 10-16,-9 0-4 16,1 0 1-16,-24 0-2 15,5 0 13-15,-13 0-15 16,8 0-4-16,32 0 0 15,0 0 8 1,0 0-4-16,0 0-4 16,0 0 0-16,0-1-13 0,14-5 4 0,31-2 9 15,13 2 1-15,23-6 8 16,-5 4-18 0,-9-1-16-16,1 6-73 15,-19 3-64-15,-22 0-177 0,-27 12-133 31</inkml:trace>
  <inkml:trace contextRef="#ctx0" brushRef="#br1" timeOffset="63681">8050 4962 469 0,'0'0'550'0,"0"0"-378"0,0 0-2 15,0 0-22-15,0 0-71 0,0 0-23 16,0-29-10-1,0 29-28-15,0 29 7 0,0 14 8 16,0 11-16-16,-18 3 12 16,-14 9-19-16,14 3 5 15,-22 2-3-15,13-5-5 16,9-6 3-16,-4-14-8 16,22-17 2-1,-9-10 1-15,9-14 2 0,0-5-5 16,0 0 12-16,0-13-9 15,18-36 21-15,22-14-24 16,9-11 0-16,-22-6 4 16,5-6-1-1,-14-3-3-15,0-2 0 0,4 11 7 16,-13 14-7-16,0 23 0 0,0 21 0 16,-9 13-7-1,0 9 6-15,9 0-2 16,13 0-3-16,5 34-7 0,-9 20 7 15,14 13 6-15,-23 12 0 16,-9-2-3-16,9-2 7 16,-9-10-4-16,0-4 0 15,0-10-5-15,0-8-6 16,9-9-30-16,-9-11-33 16,0-8-9-16,0-10-37 15,0-5-47-15,0 0-49 16,0 0-146-16,0 0-371 15</inkml:trace>
  <inkml:trace contextRef="#ctx0" brushRef="#br1" timeOffset="63887">7780 5301 795 0,'0'0'166'0,"0"0"27"15,0 0-46-15,0 0-73 16,0 0 0-16,0 0-15 15,252-36-20-15,-167 27-10 16,23-2-26-16,-14-4 6 16,14 2-9-16,-19-1-48 15,-35 2-54-15,-13 0-143 16,-41 4-346-16</inkml:trace>
  <inkml:trace contextRef="#ctx0" brushRef="#br0" timeOffset="67507">12236 6079 525 0,'0'0'212'0,"0"0"-21"15,0 0-25-15,0 0-24 0,0 0-15 16,0 0-54-16,0-30 8 16,0 30-42-16,0 0-22 15,0 0 16-15,0 0-25 16,0 8 7-16,0 21-6 16,-27 13-1-16,0 10 15 15,-13 3-23-15,8-4 2 16,14-5 8-16,0 0-3 15,9-12-7-15,0-8 0 16,-4-10 9-16,13-4-11 16,0-9 2-16,0 0 0 15,0-3-1-15,0 0 10 16,0 0-7-16,0 0 10 0,0-20-7 16,0-18 9-16,22-13-14 15,-4-9 0-15,9-3-3 16,5-3 9-16,-5 1-6 15,-5 5 0-15,-4 11 8 16,-9 14-14-16,0 19 6 16,0 7 0-16,-9 9-10 15,13 0-8-15,14 34 8 16,5 18 6-16,4 13 7 16,-5-2-11-16,-4-2 8 15,-9-7-2-15,4-11-7 16,-13-12-6-16,9-8 13 0,-9-9-1 15,-9-5-32-15,0-7 24 16,0 2-32-16,0-4-29 16,0 0-1-16,0 0-72 15,-27 0-61-15,-4 0-148 16,-14-4-269-16</inkml:trace>
  <inkml:trace contextRef="#ctx0" brushRef="#br0" timeOffset="67724">11850 6340 413 0,'0'0'187'15,"0"0"-51"-15,0 0-28 0,0 0-25 16,0 0-13-16,0 0-41 16,9-11-21-16,40 5 18 15,28 0-24-15,21 1 11 16,10-7-13-16,9 4 9 15,-14-5-20-15,-13 6 6 16,-23 4-171-16,-31 3-112 16</inkml:trace>
  <inkml:trace contextRef="#ctx0" brushRef="#br0" timeOffset="68318">13106 5809 688 0,'0'0'186'0,"0"0"-40"15,0 0-31-15,0 0 28 0,0 0-54 16,0 0-39-16,0-49-1 16,0 49-46-16,0 0 4 15,0 5-7-15,0 24-2 16,-9 8 2-16,-9 4 2 15,0-2 1-15,-13-1 7 16,22-4-3-16,0-10-5 16,0-3-2-16,9-9 1 15,0-9-5-15,0-3 7 16,0 0-3-16,0 0 13 16,0 0-9-16,9 0 19 15,9-26-10-15,4-8-9 16,5-4 3-16,-9 1 0 0,14 1-7 15,-14 1 4 1,0 9 5-16,-5 9-7 0,-4 8-2 16,-9 7 1-16,0 2-11 15,0 0 9-15,9 0-10 16,0 22 9-16,9 13 0 16,4 5 1-16,5-6 1 15,-18 3-33-15,0-2-37 16,-9-1-70-16,14 3-50 15,-14-5-137-15</inkml:trace>
  <inkml:trace contextRef="#ctx0" brushRef="#br0" timeOffset="68803">13690 6123 547 0,'0'0'177'16,"0"0"-11"-16,0 0-14 16,0 0-17-16,0 0-14 15,0 0-57-15,-77-86-20 16,77 86-34-16,0 0 5 15,18 28-13-15,9 10 1 16,14 2 7-16,8 8 17 16,9 4-23-16,10 3 12 15,-10 2-9-15,9-3-1 0,-9-5 0 16,-8-12-6 0,-14-9-9-16,-5-11-9 0,-22-11-106 15,0-3-46-15,-9-3-92 16,0 0-151-16</inkml:trace>
  <inkml:trace contextRef="#ctx0" brushRef="#br0" timeOffset="69062">14049 6117 315 0,'0'0'254'0,"0"0"-101"16,0 0-13-16,0 0-15 0,0 0-37 15,0 0-24 1,-23-38 6-16,14 38-34 0,0 0-4 16,-9 25 3-16,-22 17-8 15,-19 9 16-15,-8 3-38 16,0 3-1-16,-9 1-1 16,17-10-3-16,10-10-33 15,17-7-107-15,15-5-125 16,17-4-145-16</inkml:trace>
  <inkml:trace contextRef="#ctx0" brushRef="#br0" timeOffset="71828">14143 5468 701 0,'0'0'169'0,"0"0"-35"15,0 0 2-15,0 0-40 0,0 0-39 32,0 0-23-17,-166-32-9 1,80 24 18-16,-21 6-35 0,-19 2 15 0,-26 0-13 16,-23 0-1-1,-27 0 3-15,-32 14-12 16,-17 6 0 62,0 3-2-78,40-1 9 0,27-2-7 0,36-3 0 0,45-5 2 0,13-4-6 0,32 1 4 0,8-4 0 0,32 1-2 0,0 0 12 16,10-3-10-16,-6 3 0 0,14-3 3 0,0 2-10 0,0-2 7 0,-9 0 0 0,9 0-2 0,0 2 5 0,-9 4-8 0,0 12 5 0,-9 4 0 0,-4 3-11 0,4-2 11 15,0-3 0-15,-5-5-2 16,14-4 11-16,0-6-9 15,9-5 0-15,0 0 3 16,0-3-6-16,0 0 3 16,0 0 0-16,0 0 0 15,0 0 11-15,0 0-7 16,0 0-4-16,0 0 2 16,-9 0 10-16,1-8-12 15,-24-16 0-15,14 7-2 16,0 3 9-16,18 8-10 15,0 6 3-15,-9 0-2 0,9 0-9 16,0 0 3-16,0 0 4 16,0 0 2-16,0 0 2 15,0 0-2-15,0 3 2 16,0 0 0-16,0 3-8 16,0 0 10-16,0-1-2 15,0 4 0-15,0-4 8 16,0 1-8-16,0-3 0 15,0 0 0-15,0 3-1 16,0 5 6-16,0 4-5 16,0 4 1-16,0 10 10 15,0 2-5-15,0 10-6 16,0 4 1-16,0 7 3 0,0 5 6 16,0 6-8-16,0 2 16 15,0 3-14-15,0 2 17 16,0-2-18-16,0-2 0 15,9-6 3-15,-9-6 0 16,9-5-6-16,0 0 0 16,0-10 9-16,0-6-10 15,5-15 1-15,-14-6 0 16,9-6-6-16,-9-6 10 16,0 0-4-16,9 0 0 15,-9 0 4-15,17 4-13 16,24 0 9-16,-5 2 0 0,22 0 4 15,0 3 0-15,10-3-4 16,21-1 0-16,6 1 11 16,30 0-15-16,32-3 4 15,-4 3 0-15,13-6-1 16,9 2 7-16,-23 4-6 16,5 0 0-16,-13-4 3 15,-9 2-12-15,-1-4 9 16,14 0 0-16,-4 0-8 15,13-9 10-15,-22-2-2 16,-19 5 0-16,-13 0 6 16,-13 3-8-16,-14 0 2 0,-8 0 0 15,-19 3-5-15,-13 0 10 16,13 0-5 0,1-2 0-16,-1 2 6 0,-13-3-10 15,4 3 4-15,-8 0 0 16,-5 0-4-16,-18 0 9 15,0 0-5-15,13 0 0 16,-13 0 5-16,0 0-10 16,9 0 5-16,-18 0 0 15,9 0-5-15,4 0 12 16,-13 0-7-16,0 0 0 16,0 0 7-16,0 0-7 15,0 0 0-15,9-3 0 16,-9-6-2-16,0-6 10 15,9-4-8-15,-9-10 2 0,0-8 5 16,0-8 3-16,0-12-8 16,0-10 2-16,0-13 8 15,0-6-1-15,9-7-11 16,0-8 0-16,0 4 7 16,5-6-9-16,-5 3 2 15,0 2 0-15,0 11-4 16,-9 1 12-16,0 7-8 15,0 15 0-15,0 9 4 16,0 21-9-16,0 17 5 16,0 11 0-16,0 6-7 15,0 0 7-15,0-3-2 16,0 3 2-16,0 0-18 0,-18 0 12 16,-41 0-4-16,-39 17 10 15,-37 9-2-15,-40 5-46 16,-9 10-24-16,-36 5-54 15,-13-4-186-15,9-5-167 16</inkml:trace>
  <inkml:trace contextRef="#ctx0" brushRef="#br1" timeOffset="56862">7700 7792 353 0,'0'0'247'0,"0"0"-123"16,0 0-17-16,0 0 10 15,0 0-36-15,0 0-48 16,0 0 24-16,-9 0-29 16,9 0-3-16,0 0 17 15,0 0-36-15,0 0 15 0,0 0-1 16,0 3-20-16,0-3 30 15,0 3-26-15,0-3 7 16,0 0 19-16,0 0-29 16,0 0 17-16,0 0-13 15,0 0 3-15,0 0-1 16,0 0-6-16,0 0-1 16,0 0 10-16,0 0 1 15,0 0-7-15,0 0-3 16,0 0 6-16,0 0 1 15,0 0-8-15,0 0 0 16,0 0 0-16,0 0 3 16,0 0-9-16,0 6 5 0,0 14-5 15,0 5-3-15,0 13 10 16,0-4-1-16,9 0 0 16,22-2 12-16,-4-6-12 15,13-7 0-15,10-7 0 16,-1-9-9-16,-4-3 16 15,4 0-7-15,1 0 2 16,-14 0 9-16,-5-15 1 16,-13-13 20-16,4-3 1 15,-13-7 32-15,-9-5-45 16,-9 6 7-16,-40 1-9 16,-18 4-10-16,-14 6 1 0,-4 6-9 15,8 3 0 1,10 6-8-16,27 5 10 0,-1 6-4 15,23 0-11-15,0 0-100 16,18 34-30-16,0 12-167 16,0 8-342-16</inkml:trace>
  <inkml:trace contextRef="#ctx0" brushRef="#br1" timeOffset="39907">1162 8126 482 0,'0'0'262'0,"0"0"-73"31,0 0-32-31,0 0-37 0,0 0-21 0,0 0-47 0,-8-84-6 16,-1 79 0-16,0 0-35 15,0 5 25-15,9 0-32 0,0 0 6 16,0 0-20 0,-14 6 5-16,-4 23 5 0,9 8-3 15,0 6 14-15,9-3-13 16,0 0 2-16,0-6 0 15,18-5-9-15,14-9 13 16,12-6-4 0,-3-2 0-16,-1-10 11 0,-4-2-4 15,4 0-4-15,-4-5-3 16,5-27 20-16,-10-8-17 16,-13-5 9-16,0-7 17 15,-18-4-22-15,0 6 17 16,0 10-24-16,0 9 0 15,-36 13 0-15,-4 10 1 16,-10 6-1-16,10 2 0 0,4 0-20 16,5 20 0-16,4 14-80 15,18 8-45 17,9 4-130-32,0 0-185 0</inkml:trace>
  <inkml:trace contextRef="#ctx0" brushRef="#br0" timeOffset="81201">13138 7681 137 0,'0'0'357'0,"0"0"-219"15,0 0-5-15,0 0 13 16,0 0-45-16,0 0-2 16,-18-157-6-16,4 145-32 15,14 9 27-15,-9 1-52 16,9 2-22-16,-9 0 3 0,-9 0-8 15,0 2-9 1,-4 22 0-16,4 4 13 0,9 6-18 16,-13 9 5-16,13 6 0 15,9 1-8-15,0 3 14 16,22-9-6-16,14-2 0 16,13-14 13-16,19-8-15 15,-1-11 2-15,23-9 0 16,-14 0 9-16,9-15 3 15,-9-11-2-15,-17-8 32 16,-28-3-29-16,-13-8 42 16,-9-10-33-16,-9-8-2 0,-9-3 9 15,-49 3-16-15,0 9-13 16,-10 14 0-16,10 12 13 16,0 8-26-16,13 14 13 15,-5 6-22-15,-8 0-7 16,-9 17-88-16,8 35-38 15,-8 10-142-15,27 10-306 16</inkml:trace>
  <inkml:trace contextRef="#ctx0" brushRef="#br0" timeOffset="83460">12586 8713 553 0,'0'0'239'0,"0"0"-89"16,0 0 20-16,0 0-14 15,0 0-86-15,0 0 14 16,40-57-53-16,-13 43-25 15,22-6 6-15,19 2 3 16,-1-5-15-16,9 3 0 16,-26 6 11-16,-19 6-15 15,-22 5 4-15,0 3 0 16,-9 0 0-16,0 0 10 16,0 0-10-16,0 0 0 15,9 15-8-15,0 15-5 16,0 11 13-16,4-1 0 0,5 3 0 15,-18 2 13-15,9 1-13 16,0-3 0 0,-9 0 9-16,0-3-17 0,0-9 8 15,0-5 0-15,0-9-2 16,0-6 14-16,9-7-12 16,-9-2 0-16,0-2 6 15,0 0-10-15,0 0 4 16,0 0 0-16,0 0 4 15,-9 0 10-15,-27 0-14 16,-4 0 0-16,-9 0 8 16,-1-6-21-16,14 0 13 15,14-2 0-15,4 6-2 0,18-2 18 16,0 4-16-16,0 0 0 16,40-2-18-16,46-10 14 15,57-8-4-15,41-5 8 16,0 1-2-16,-18 2-43 15,-49 10-66-15,-50 7-129 16,-40 1-203-16</inkml:trace>
  <inkml:trace contextRef="#ctx0" brushRef="#br0" timeOffset="89883">13156 9974 479 0,'0'0'186'0,"0"0"-13"16,0 0-26-16,0 0-46 15,0 0-11-15,0 0-10 0,0-69-37 16,-9 69-1-16,0 0-42 16,-23 15 6-1,5 16-12-15,-13 12 13 0,13 3-7 16,18-4 0-16,9 1 6 15,0-5-10-15,0-4 4 16,27-11 0-16,31-6-4 16,10-12 12-16,-1-5-8 15,14 0 5-15,-14-2-2 16,0-27 26-16,-8-2 16 16,-23-6-1-16,-5-6 12 15,-22-3-31-15,-9-5 18 16,0-1-10-16,-58 1-28 15,-10 7 15-15,-8 8-20 16,9 16-3-16,-1 8-10 0,-3 12-25 16,3 0-39-16,23 17-65 15,-4 21-116-15,27 10-201 16</inkml:trace>
  <inkml:trace contextRef="#ctx0" brushRef="#br1" timeOffset="59771">7884 11266 581 0,'0'0'207'0,"0"0"-38"16,0 0-17-1,0 0-29-15,0 0-14 0,0 0-59 16,-59-46-10-16,50 46 2 16,-9 0-40-16,9 9 10 15,0 20-4-15,1 5-1 16,-6 3 4-16,5 9-11 15,9 5 0-15,0 4 2 16,0-4 7-16,0-5-9 16,9-15 0-16,31-5 3 0,10-12-6 15,-1-14 10 1,18 0-7-16,10-17 23 0,-10-23-20 16,0-8 32-1,-17-6 4-15,-23-7-17 0,-5-5 24 16,-22-3-19-16,0 13-7 15,-31 10 11-15,-37 11-23 16,1 16-6-16,-9 13-2 16,-5 6-25-1,14 0 7-15,-19 35-111 0,-12 10-76 32,3 1-458-32</inkml:trace>
  <inkml:trace contextRef="#ctx0" brushRef="#br1" timeOffset="45845">1297 11152 103 0,'0'0'598'0,"0"0"-401"16,0 0-50-16,0 0 20 16,0 0-46-16,0 0-55 15,0-54 1-15,0 54-49 16,0 0-13-16,0 0-5 16,0 20 8-16,0 17-8 15,0 11 5-15,9 9 6 16,13 6-5-16,-13 3-6 15,9 6 0-15,-9-7-4 16,23-2-104-16,-23-8-164 16,9-9-277-16</inkml:trace>
  <inkml:trace contextRef="#ctx0" brushRef="#br0" timeOffset="94790">13039 11223 390 0,'0'0'206'0,"0"0"-61"0,0 0-49 16,0 0-7-16,0 0-40 15,0 0 4-15,-9-20 33 16,31 6-45-16,14-3 10 31,14-6-30-15,-10 3-12-1,5 3 41 1,-5-3-24 0,-13 6-6-16,-4-1 30 15,-14 7-46-15,0-1 22 0,0 6-5 0,-9 3-17 16,0 0 17-16,0 0-21 0,0 0 0 0,0 0-8 15,0 0-6 1,0 32 14 0,0 12-2-1,9 14 15-15,4 5-15 0,5 6 2 16,0 6 0 62,0 2-3-78,-5-6 11 0,5 0-8 31,-9-8 0 1,-9-8 9-17,9-15-16 1,-9-17 7-16,0-9 0 0,0-8-8 0,0-6 27 0,0 0-19 0,-36 0 39 0,-13-6-11 0,-18-10-6 0,17-5-22 15,1 7 0 1,22 2 7 0,5 4 1 15,22 2-8-15,0 3 0-1,0 3-2 1,40 0-7-1,59 0-13 17,35 0 22 15,50-8-5-32,0 2-60-15,-22 6-29 0,-55 0-122 0,-48 2-248 16</inkml:trace>
  <inkml:trace contextRef="#ctx0" brushRef="#br1" timeOffset="124689">12577 4865 620 0,'0'0'182'0,"0"0"-21"16,0 0-27-16,0 0-41 15,0 0-9-15,0 0-58 16,0-35-7-16,0 35-16 15,0 0 9-15,0 0-19 16,0 0 7-16,0 24 0 0,0 7-8 16,0 1 14-16,0-4-6 15,9-5 0-15,9-7 9 16,13-9-6-16,-4-4-3 16,4-3 0-16,-4 0 13 15,14-12-11-15,-23-11 9 16,0-3 34-16,4-5-26 15,-13-1 29-15,-9 7-27 16,0 3-6-16,0 7 17 16,0 9-30-16,0 3 9 0,0 3-11 15,0 0 2 1,0 0-7-16,0 14-7 0,0 21 12 16,0 5-6-16,0 5 10 15,0 4-4-15,0 3 0 16,0-4 8-16,0-5-11 15,0-6 3-15,0-11 0 16,9-6-7-16,-9-5 12 16,0-10-5-16,0 0 0 15,-9-1 5-15,-31-2-8 16,-5-2 3-16,-13 0 0 16,-1 0-8-16,10 0-29 15,-1 0-43-15,24-6-28 16,3 1-97-16,14 0-110 15,9-10-456-15</inkml:trace>
  <inkml:trace contextRef="#ctx0" brushRef="#br1" timeOffset="125169">12895 4513 492 0,'0'0'189'16,"0"0"-24"-16,0 0-25 16,0 0-13-16,0 0-64 15,-260-109 6-15,211 109-37 0,-1 0-18 16,-8 10-6 0,0 26-5-16,-9 7-3 0,8 12 0 15,1 8 10-15,4 2-13 16,14 11 3-16,-10 2 0 15,32 3-3-15,0 4 8 16,18 1-5-16,0-3 0 16,18-3 7-16,32-11-5 15,17-12-2-15,0-17 0 16,10-15-2-16,-10-10 10 16,9-15-8-16,-9 0 17 15,14-3 30-15,-14-34 39 16,10-15-34-16,-19-13-12 15,9-10 10-15,-17-10-31 16,-14-1 11-16,-14-9 8 0,-22 1-26 16,0-3 16-16,-49 0-28 31,-37 2 0-31,-21 12-6 0,-10 20-1 0,-35 20-60 16,-23 32-93-16,-59 11-306 31</inkml:trace>
  <inkml:trace contextRef="#ctx0" brushRef="#br0" timeOffset="131643">18082 5262 22 0,'0'0'615'0,"0"0"-457"16,0 0-43-16,0 0 5 15,0 0-21-15,0 0-55 16,0 0 12-16,-40-32-29 16,49 27-5-16,58-3 6 15,32 3-23-15,53-2 3 16,50 5 7-16,63 2-2 0,22-4 11 15,23 2-24-15,8-1 0 16,-8 0 0 0,-28 0 6-16,-21-1-6 0,-19-1 0 31,-40 0 5-31,-27-4-10 0,-41 3 5 0,-17 3 0 16,-27 1-2-1,-23 2 12 1,-31 0-10-16,-5 0 0 0,-13 0 6 0,-9 0-19 15,-9 0 13-15,0 0-5 32,0 0 3-32,-18 0-96 0,-49 0-40 0,-50 0-103 0,-40 2-380 15</inkml:trace>
  <inkml:trace contextRef="#ctx0" brushRef="#br0" timeOffset="133046">18100 5317 385 0,'0'0'211'16,"0"0"-105"-16,0 0 11 15,0 0-55-15,0 0-22 16,0 0 3-16,-9 74 26 16,0-23 2-16,9 6-36 15,0 12 3-15,-13 7-3 16,4 8-18-16,0 5 19 16,0 2-14-16,0-2-21 15,9-3 15-15,0-7-15 16,0-4-1-16,9-5 8 0,31-6-1 15,-13-6-5-15,0-4-2 16,-5-8 8-16,-4-4-11 16,-9 1 3-16,-9-8 0 15,0-1-1-15,0-5 10 16,0-9-8-16,0-6-1 16,0-11 0-16,0 0 0 15,0-3 2-15,0 0-2 16,0 0 2-16,0 0 9 15,0 0-7-15,0 0-4 16,0 0 1-16,0 0-7 16,0 0 6-16,0 2 0 0,0 4-3 15,0-3 7-15,0 1-4 16,0-4 0-16,0 0 1 16,0 0-4-16,0 2 3 15,0-2 0-15,0 3-1 16,0-3 2-16,0 0-7 15,32 3 3-15,4 0 3 16,31-1 7-16,23 1-7 16,17-3 0-16,19 0 0 15,9 0 8-15,17-3-4 16,5-5-4-16,5-1 0 16,4 4-4-16,-14-4 6 15,14-1-2-15,0-3 0 0,18-7 1 16,0 0-3-1,0-5 2-15,9 4 0 0,-9 5-8 16,-31 4 10-16,-5 6-2 16,-23 6 0-16,-22 0 4 15,-4 0-6-15,-5 0 2 16,5 0 0-16,9 0-11 16,-14 0 12-16,-4 0-1 15,-14 0 0-15,-18 0 5 16,-31 0-8-16,-4 0 3 15,-23 0 0-15,0 0-3 16,0 0 10-16,0 0-7 0,0 0 12 16,0 0-7-1,0 0 1-15,0-9-6 0,0 4 0 16,0-3-2-16,0-5 4 16,0-1-2-16,0-3 4 15,0-2 3-15,0-7 12 16,0-9-4-16,-14-5-1 15,5-11 14-15,0-10-27 16,-9-10 11-16,-13-8-1 16,13-8-4-16,-9-4 9 15,5-3-12-15,13 5-4 16,9 6 20-16,0 6-18 16,0 0 4-16,0 2 2 0,0 1-1 31,0-6 8-16,0 5-15-15,0 3 2 0,0 16 4 0,0 15 2 16,-9 13-7-16,-9 17-1 0,4 5 9 16,-4 3-20-1,-9 3 11 1,-22 0 0-16,-27 0-13 0,-23 0 9 0,-27 0-26 16,1 9-40-16,-19 14-88 15,10 3-143 1,8 13-443-16</inkml:trace>
  <inkml:trace contextRef="#ctx0" brushRef="#br0" timeOffset="133913">18661 5903 217 0,'0'0'276'16,"0"0"-152"-16,0 0 22 16,0 0-41-16,0 0-4 15,0 0-27-15,49-118-3 0,-40 116-11 16,0-1-22-16,-9 3 25 16,0-3-29-16,0 3-16 15,0 0 14-15,0 0-29 16,0 0 4-16,0 0-7 15,0 22 5-15,0 13 2 16,0 5 3-16,-9 6-5 16,-13 3 10-16,4-1-4 15,0 0-10-15,-13-2 0 16,22-14 11-16,0-9-14 16,9-12 2-16,0-8 0 15,0-3 10-15,0 0-3 16,0 0 16-16,0 0 38 0,0-18-36 15,0-18 5 1,0-11-26-16,18-10-3 0,4-11 7 16,5-9-6-16,4-1-2 15,-4 13 0-15,-9 21 11 16,-4 22-14-16,-14 13 3 16,0 9 0-16,0 0-9 15,18 13-12-15,8 27 19 16,-3 11-6-16,4 3 15 15,-9 1-13-15,4-2 6 16,-4-4-1-16,0-6-11 16,5-14-26-16,-6-10-16 0,-8-9-21 15,0-8-57-15,-9-2 5 16,0 0 8-16,0 0-6 16,0-14-57-16,0-3-29 15,-9 3-86-15</inkml:trace>
  <inkml:trace contextRef="#ctx0" brushRef="#br0" timeOffset="134116">18517 5945 392 0,'0'0'184'16,"0"0"-15"-16,0 0-69 15,0 0-27-15,0 0-28 0,0 0-14 16,126-48 21-1,-50 33-29-15,1-5-14 0,30 1-4 16,-22 1-5-16,-8 10-73 16,-19 2-195-16,-36 6-344 15</inkml:trace>
  <inkml:trace contextRef="#ctx0" brushRef="#br0" timeOffset="135053">19841 5617 212 0,'0'0'432'0,"0"0"-283"16,0 0-14-16,0 0-18 16,0 0-58-16,0 0 0 15,0-23-55-15,0 23-1 16,0 17-6-16,-18 16 6 15,-4 13 0-15,-14 4-3 0,4-7 11 16,14-9-12-16,0-14 1 16,5-9 0-16,13-11 4 15,0 0 5-15,0 0 0 16,0-5 18-16,22-21-18 16,-4-11 8-16,9-6-9 15,5-6 0-15,-14-5 27 16,13 0-29-16,-4 3 1 15,4 10-7-15,-22 18 10 16,-9 18-6-16,9 5-4 16,-9 0-13-16,9 31 8 15,9 12-10-15,14 9 15 0,-14 1 0 16,13-2 9 0,-13-1-19-16,0-7 10 0,-9-7-43 15,-9-7-56-15,0-3-126 16,0-9-192-16</inkml:trace>
  <inkml:trace contextRef="#ctx0" brushRef="#br0" timeOffset="135640">20294 5525 526 0,'0'0'213'0,"0"0"-39"0,0 0-55 16,0 0-18-16,0 0-40 16,0 0-60-16,9-46 6 15,-9 46-7-15,23 0-4 16,-15 15-2-16,1 8 6 16,9 2 0-16,-9 4 13 15,5 2-5-15,4 1-8 16,9-1 0-16,4-2 4 15,-4-3-2-15,13-6-2 16,1-12 0-16,-5-8 13 16,-5 0-9-16,5 0 10 0,-14-17 2 15,-4-6 11-15,0-2 33 16,-9-4-26-16,-9 1 3 16,0 2 16-16,0-1-44 15,0 8 19-15,0 7-17 16,0 4-5-16,0 5-2 15,0 3-4-15,0 0-12 16,0 0 9-16,-9 26-12 16,9 17 15-16,-9 8 0 15,0 10 4-15,9-2-5 16,0 7 1-16,0 0 0 16,9-4-6-16,18-1 18 15,-4-8-10-15,-5-4-2 16,0-11 2-16,-18-13-13 15,0-1 11-15,0-10 0 0,0-3-2 16,-9 0 4-16,-50-5-2 16,-8-6 0-16,-27 0 1 15,-5 0-6-15,-18 0-91 16,23 0-89-16,4-3-168 16</inkml:trace>
  <inkml:trace contextRef="#ctx0" brushRef="#br0" timeOffset="149527">7462 8290 590 0,'0'0'120'0,"0"0"-24"15,0 0 3-15,0 0 5 16,0 0-27-16,0 0-12 16,0 0-5-16,0 0-32 0,-23 0-1 15,23 0-16 1,0 0-7-16,9 0-8 0,32 0-4 15,17 0 8-15,27 0 8 16,14 6-2-16,18-6-6 16,8 0 0-16,1 0 7 15,0 0-6-15,-10 0-1 16,-30 0 0-16,-19 0 8 16,-18-3-3-16,-31 3 1 15,-9 0-6-15,-9 0 4 16,0 0 8-16,0 0-8 15,0 0 5-15,-27-3 4 0,-13-3-12 16,-27-2-2-16,-1-1-10 16,1 1-53-16,-9-1-31 15,17 0-80-15,1 4-52 16,18 5-210 0</inkml:trace>
  <inkml:trace contextRef="#ctx0" brushRef="#br0" timeOffset="150166">12819 8196 193 0,'0'0'473'0,"0"0"-350"16,0 0-16-16,0 0-30 16,0 0-25-16,0 0-13 15,242-32-37-15,-116 32 5 16,27 0-7-16,31 0 0 16,8-6-7-16,-8-5-188 15,-27-2-344-15</inkml:trace>
  <inkml:trace contextRef="#ctx0" brushRef="#br0" timeOffset="151436">19985 7174 503 0,'0'0'235'16,"0"0"-104"-16,0 0 2 15,0 0-3-15,0 0-27 16,0 0-19-16,0-42-25 16,0 38-20-16,0 2 14 15,0 2-27-15,0-3-4 16,0 3 10-16,0 0-32 16,0 0 14-16,0 0-14 15,0 0-1-15,0 0-10 0,0 0 10 16,0 12 1-16,-18 17-3 15,0 5 12-15,4 3-9 16,5 9 0-16,9 5 0 16,0 0-9-16,32-2 9 15,17-3 0-15,18-9-5 16,10-8 13-16,8-12-4 16,13-8-4-16,-3-9 2 15,-6 0-2-15,-12 0 2 16,-19-9-2-16,-18-19 16 15,-13-10-7-15,-9-11 45 16,-18-14-14-16,0-8-27 0,0 6 16 16,0 4-26-1,-27 13 8-15,-22 11-2 0,-9 11 0 16,-19 12-13-16,-8 8 4 16,-14 6-15-16,1 0 12 15,12 2-66-15,19 28-35 16,18 9-74-16,22 9-270 15</inkml:trace>
  <inkml:trace contextRef="#ctx0" brushRef="#br0" timeOffset="152295">7179 9399 515 0,'0'0'117'0,"0"0"-8"16,0 0 11-16,0 0-72 16,0 0-15-16,0 0-30 15,193-20 11-15,-58 15 4 16,22 2-17-16,27 3-1 16,27 0 0-16,22-6-82 0,9 3-318 15</inkml:trace>
  <inkml:trace contextRef="#ctx0" brushRef="#br0" timeOffset="152804">12326 9322 170 0,'0'0'425'16,"0"0"-377"-16,0 0 10 16,269-14-17-16,-121 14-7 15,36 0-19-15,36 0-15 16,40 0-120-16</inkml:trace>
  <inkml:trace contextRef="#ctx0" brushRef="#br0" timeOffset="153707">20236 8427 50 0,'0'0'700'16,"0"0"-559"-16,0 0-5 15,0 0-17-15,0 0-31 0,0 0-7 16,0-48-36-16,0 48-22 15,0 0 2-15,-9 0-18 16,0 5-3-16,-9 21-4 16,-14 8 8-16,23 10-8 15,1 4 0-15,8 6 0 16,0 4-8-16,8-10 14 16,33-5-6-16,26-12 0 15,9-11 7-15,10-14 0 16,3-6-7-16,-3 0 0 0,12-14 24 15,-21-18 12 1,-10-5 8-16,-18-3-11 0,-22-3-15 16,-4-11 32-16,-23-7-36 15,0-4-4-15,-23-4 14 16,-35 6-17-16,-9 10-7 16,-1 9 0-16,1 19 10 15,-9 11-20-15,-14 14 10 16,-4 0-22-16,-14 15-29 15,0 27-85-15,23 6-107 16,9 9-384-16</inkml:trace>
  <inkml:trace contextRef="#ctx0" brushRef="#br0" timeOffset="154577">7574 10697 593 0,'0'0'185'0,"0"0"-129"16,0 0 103-1,0 0-35 1,0 0-8-16,0 0-30 0,-36 61-45 0,36-61 7 16,0 0-37-1,36 0-8-15,31 0 20 0,64 0-3 0,21 0-3 31,23-7-17-15,-13-4-13-16,-23 0-103 31,-45 2-285-31</inkml:trace>
  <inkml:trace contextRef="#ctx0" brushRef="#br0" timeOffset="155161">13331 10451 421 0,'0'0'149'0,"0"0"-22"16,0 0 6-1,-261 55-35-15,203-47-29 0,18 4 6 16,22-6-31-16,0 2-18 15,18 0-7-15,-9 1-13 16,9 0-2-16,0 0-3 16,-14-4 8-16,14-2-10 15,0-1 1-15,-9 1 0 16,0 0 5-16,-9 6 2 16,-13 0-1-16,-5-1 2 15,-13-2-4-15,17-3 11 16,14-3-12-16,18 0 29 15,0 0 15-15,0 0-35 16,0 0 13-16,59 0-25 0,39-11 7 16,37-9-7-16,18 5 0 15,4 1-13-15,-5 2-44 16,-17 4-171-16,-19-1-257 16</inkml:trace>
  <inkml:trace contextRef="#ctx0" brushRef="#br0" timeOffset="155764">20613 9582 706 0,'0'0'214'0,"0"0"-74"15,0 0 26-15,0 0-32 0,0 0-62 16,0 0-20-16,-27-48-52 15,27 78 12-15,0 26-7 16,0 23 6-16,0 10-5 16,0 14 0-16,0 9-3 15,0-1-6-15,-18-5-112 16,-5-10-257-16</inkml:trace>
  <inkml:trace contextRef="#ctx0" brushRef="#br0" timeOffset="158035">20227 11149 478 0,'0'0'262'0,"0"0"-166"15,0 0 21-15,0 0 36 16,0 0-25-16,0 0-51 16,-18 0-11-16,18 0-22 15,0 0-13-15,18 0 2 16,22-6-29-16,-13-11 11 16,5 3-6-16,-6 3-4 15,-8-4 12-15,14 4-15 16,-23-4 0-16,0 3 20 15,0 1-20-15,-9 5 15 0,13 1-4 16,-13 5-9 0,0 0 13-16,0 0-17 0,0 0 0 15,0 0-7-15,0 0 0 16,0 0 3-16,0 0 2 16,0 5 1-16,0 21 1 15,0 11 0-15,0 4 1 16,0 1-6-16,0 4 13 15,0-1-8-15,-13-1 0 16,13-4 3-16,-9-8-8 16,0-7 5-16,0-11 0 15,9-5-3-15,0-6 5 16,-9-1-2-16,9 2 0 0,-23 2 4 16,5-4-3-1,-8 4 1-15,-15-4-2 0,-8-2 10 16,13 0-8-16,-5 0-2 15,1 4 0-15,13-4 7 16,18 3-12-16,9-3 5 16,0 0 0-16,0 0-5 15,0 0-5-15,50 0 0 16,26 0 5-16,41-7-22 16,26-24-38-16,-17 3-145 15,-28-1-228-15</inkml:trace>
  <inkml:trace contextRef="#ctx0" brushRef="#br0" timeOffset="159176">20343 9622 488 0,'0'0'127'0,"0"0"-18"16,0 0-2-16,0 0-18 15,0 0-24-15,0 0-4 16,-40 0-14-16,40 0-33 16,0 0 10-16,0 0 2 15,31 0-15-15,-4-8 35 16,14-4-28-16,-14-2 0 16,-5-3 19-16,5-3-29 15,-9-3 15-15,4 0 8 0,-4-3-27 16,-18 9 21-1,9 4-23-15,-9 1-1 0,0 8 13 16,0-2-6-16,0 6-8 16,0 0 0-16,0 0-8 15,9 0-1-15,-9 0 8 16,0 0 1-16,0 0-9 16,0 0 5-16,0 0 4 15,14 0 0-15,-5 0-1 16,0 10-7-16,-9 4 8 0,0 6 0 15,0 5-9 1,0 1 20-16,0 3-11 0,0-1 0 16,0 3 4-16,0 4 1 15,0 5-5-15,0 9 0 16,-9 8 2-16,0 6 7 16,9 3-9-16,0-1 0 15,0-5 2-15,0-5 4 16,0-6-6-16,18-15 0 15,-9-6-1-15,0-11 7 16,-9-8-6-16,0-4 0 16,0-2 5-16,0 0-4 15,0 0 0-15,0-3-1 16,0 0 1-16,-9 0 11 16,-32 3-12-16,-4 0 1 0,-4 6 10 15,0-1-18 1,-1 3 7-16,23 2 0 0,-13-6-1 15,22 4-2-15,0-2 3 16,5-5 0-16,13-2 5 16,0-2-13-16,0 3 8 15,13 0-16-15,55-3 7 16,26 0 9-16,40 0-2 16,23 0-21-16,-22-6-79 15,-9 0-51-15,-41 5-113 16,-36 1-163-16</inkml:trace>
  <inkml:trace contextRef="#ctx0" brushRef="#br1" timeOffset="165852">19949 4264 312 0,'0'0'280'0,"0"0"-127"16,0 0-27-16,0 0-8 15,0 0 14-15,0 0-42 16,-32-88 9-16,32 88-47 15,0 0-24-15,0 0 16 16,0 0-42-16,0 0 13 16,18 15 19-16,14 13-23 15,8 6 31-15,14 6-33 16,-5 6-8-16,9 8 10 0,10-2-3 16,-1-1-8-1,-9-5 0-15,-17-11 8 16,-14-9-19-16,4-13 11 15,-22-4-38-15,-9-7-41 16,0-2-126-16,0-8-31 0,0-29-105 16</inkml:trace>
  <inkml:trace contextRef="#ctx0" brushRef="#br1" timeOffset="166092">20496 4108 473 0,'0'0'172'0,"0"0"-46"0,0 0 20 16,0 0-18-16,0 0-31 16,0 0 3-16,-9-12-28 15,-49 34-24-15,-10 21 25 16,-8 12-58-16,0-1 5 16,9 12-20-16,8-3 10 15,10-6-20-15,22-3 10 16,5-20-71-16,22-5-67 15,0-12-114-15,22-8-10 16,14-9-145-16</inkml:trace>
  <inkml:trace contextRef="#ctx0" brushRef="#br1" timeOffset="166621">20384 3670 756 0,'0'0'147'0,"0"0"-23"15,-274-89 25 1,207 72-62-1,9 11-8 1,-10 6-19-16,1 0-51 0,-9 21 27 16,-14 29-31-1,14 17-4-15,-10 16 6 16,28 14-2 0,9 17-5-1,31 13 0-15,18 9 12 219,0 10-11-219,9-1-1 0,40-15 0 0,18-25-7 0,10-28 5 0,8-28 2 0,5-27 0 0,4-12 7 0,14-10-14 0,8 0 9 0,19-35-2 0,-1-17 21 0,1-13-18 0,-9-18 50 0,-10-12-5 0,-26-5-33 0,-41-5 28 0,-31-4-20 0,-18 1-14 0,-67 2 8 0,-68 5-12 0,-49 16-5 0,-22 22 0 0,-14 23-49 0,27 25-12 0,9 15-106 0,27 4-220 0</inkml:trace>
  <inkml:trace contextRef="#ctx0" brushRef="#br0" timeOffset="221676">14704 5374 452 0,'0'0'204'16,"0"0"-104"-16,-18-197-22 16,-59 128-34-16,-21 3-19 15,-28 4 30-15,-27 7-38 16,-30 12 13-16,-51 20-5 15,-26 20-15-15,-41 3 18 16,-8 35-12-16,-1 27-6 16,19 24 33-16,21 20-33 0,46 23 1 15,22 23-11 1,18 16 8-16,32 15-11 0,21 11 3 16,37-3 0-16,36-2-5 15,40-11 5-15,18-7 0 16,58-19 0-16,68-9 4 15,35-15-5-15,55-13 1 16,35-12 0-16,59-17 1 16,26-18 8-16,23-22-9 15,9-23 0-15,-23-23 4 16,-12 0-8-16,-24-47 4 16,-40-24 0-16,-44-26 27 0,-23-37 14 15,-36-35 22 1,-14-25-6-16,-35-23-37 0,-19-4 14 15,-62 10-24-15,-27 8-9 16,-18 17 20-16,-85 16-17 16,-72 14-4-16,-58 16 0 15,-63 20-9-15,-63 26 2 16,-18 31 1-16,22 31-39 16,64 30 1-16,80 2-60 15,76 54-15-15,59 34-116 16,26 19-208-16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6:30.8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736 1410 339 0,'0'0'343'0,"0"0"-139"15,0 0-21-15,0 0-38 16,0 0-33-16,0 0-16 16,-32-54-42-16,32 54-3 15,0 0-19-15,0 0-25 16,0 0 3-16,0 0-10 0,0 20-1 16,32 5-7-16,3 9 16 15,15 7-8-15,8-1 0 16,-8 3 5-16,8 2-6 15,-13 1 1-15,4-6-1 16,0-3-4-16,-22-11-69 16,5-2-35-1,-14-11-78 1,-9-1-124-16,4-12-167 0</inkml:trace>
  <inkml:trace contextRef="#ctx0" brushRef="#br0" timeOffset="296">1216 1244 544 0,'0'0'193'0,"0"0"2"0,0 0-31 16,0 0-41-16,0 0-28 15,0 0-43-15,-18-17-41 16,0 31-11-16,-5 24 0 15,-4 13 0-15,-13 9 16 16,-5 9-9-16,-4 3-7 16,-18 1 0-16,-1-4 0 15,10-12-9-15,9-14-19 0,31-8-127 16,18-10-129-16,0-5-248 16</inkml:trace>
  <inkml:trace contextRef="#ctx0" brushRef="#br0" timeOffset="6177">888 2739 454 0,'0'0'234'0,"0"0"-43"16,0 0 5-16,0 0-44 0,0 0-47 15,0 0-6-15,0 0-50 16,0-71 2-16,0 65-14 16,0 6-24-16,0 0 16 15,0 0-29-15,0 0 1 16,0 0-2-16,0 0-10 16,0 23 11-16,0 6-5 15,32 2 12-15,-15-5-8 16,10-6 1-16,5-9 0 15,4-5-4-15,-5 0 8 16,10-6-4-16,-6 0 0 16,-3-6 6-16,-5-20 2 15,4 1-8-15,-13-1 0 16,0-11 10-16,-18 11-5 0,0-6 0 16,0 7 1-1,0 5-6-15,0 8 22 0,0 12-17 16,0 0 3-16,0 0-8 15,0 0-4-15,0 0 4 16,0 12-14-16,-9 33 8 16,0 13 0-16,0 7 6 15,9 4 0-15,0 0-1 16,0 2 10-16,0 0-9 16,0-2 0-16,-9-6 0 15,9-6-3 1,-13-14 3-16,4-3 0 0,0-14-3 15,0-6-2-15,-9-9 5 16,-5 1 0-16,-4-4 0 0,-4-2 1 16,-5-6 3-1,-4 0-4 1,-10 0 8-16,6-6 3 0,-6-8-22 0,10-12 3 16,13 1-54-1,27-7-9 1,0-11-76-16,49-8-129 0,54-6-165 0</inkml:trace>
  <inkml:trace contextRef="#ctx0" brushRef="#br1" timeOffset="30495">803 3700 528 0,'0'0'188'0,"0"0"-34"0,0 0-11 15,0 0-16 1,0 0-19-16,-99-146-34 0,81 132-3 16,18 8-14-16,0 0-9 15,0 6 7-15,0 0-39 16,0 0-13-16,0 0-3 15,0 0-6-15,36 32 6 16,22 25 3-16,14 21-1 16,5 10 14-16,-10 12-11 15,9 2-5-15,-9-3 14 16,1-6-11-16,-10-18 0 16,-9-10-3-16,-8-8 6 15,-5-13-6-15,-5-10 0 16,-4-14 0-1,-18-3-2-15,0-11-3 0,-9 0-27 0,0-6-52 16,0 0-38-16,0 0-47 16,0-12-149-16,0-25-532 15</inkml:trace>
  <inkml:trace contextRef="#ctx0" brushRef="#br1" timeOffset="30944">1575 3503 671 0,'0'0'181'0,"0"0"-85"0,0 0 26 16,0 0-9-16,0 0-46 16,0 0 1-16,-27-14-55 15,-23 53-7-15,-17 29 26 16,-32 22-22-16,5 24 12 15,4 3 6-15,5 4-15 16,18-13 11-16,-9-8-24 16,-5-16 0-16,5-13 2 15,17-20 7-15,23-8-9 16,14-17 0-16,13-15 1 16,0 3-9-16,9-8 5 31,0-6-38-31,0 6-11 0,0-6-40 0,27 0-48 0,31 0-143 47</inkml:trace>
  <inkml:trace contextRef="#ctx0" brushRef="#br1" timeOffset="31261">2194 3959 620 0,'0'0'191'0,"0"0"-92"0,0 0-26 47,0 0 11-47,0 0-25 15,0 0-40-15,31-18 3 16,28 18-5-1,17 0 19 1,0 0 1 0,9 0-27-1,5 0 1 1,-5 0-5-16,14 0 1 0,-23 0-14 0,-8 8 3 0,-28-3-128 0,-22 8-91 0,-18 0-197 0</inkml:trace>
  <inkml:trace contextRef="#ctx0" brushRef="#br1" timeOffset="31448">2086 4272 493 0,'0'0'152'0,"0"0"-83"16,0 0 63-16,0 0-33 15,242 14-26-15,-161-14 26 0,22 0-36 16,5 0-36-16,9 0-13 16,8 0-13-16,-30 0-2 15,-6 0-140 1,-30 0-239-16</inkml:trace>
  <inkml:trace contextRef="#ctx0" brushRef="#br1" timeOffset="-18319">8982 321 894 0,'0'0'87'15,"0"0"-30"-15,0 0 18 16,0 0-54-16,0 0 14 16,301 0-12-16,-108-3-23 15,40-29-5-15,9-5-241 16</inkml:trace>
  <inkml:trace contextRef="#ctx0" brushRef="#br0" timeOffset="594">2059 1425 779 0,'0'0'160'0,"0"0"-34"16,0 0 6-16,0 0-32 0,0 0-58 16,0 0 0-16,0-4-24 15,0 4-4-15,0 0 2 16,18 0-13-16,23 0 1 16,17-5 0-16,27-5 0 15,5-9 2-15,-5 2-6 16,14 3-33-16,-32 2-55 15,-22 10-60-15,-23 2-69 16,-22 0-119-16</inkml:trace>
  <inkml:trace contextRef="#ctx0" brushRef="#br0" timeOffset="763">2234 1656 587 0,'0'0'131'0,"0"0"-35"16,0 0 7-16,260-8-64 0,-125 2-20 15,13 6-19-15,-13 0 0 32,-59 14-246-32</inkml:trace>
  <inkml:trace contextRef="#ctx0" brushRef="#br0" timeOffset="-1546">4872 981 765 0,'0'0'207'0,"0"0"-7"16,0 0-46-16,0 0-85 15,0 0-29-15,0 0-36 16,0-6 5-16,0 18-9 15,0 14 0-15,-18 11-1 16,0-3 1-16,-4 1 0 0,4-10-1 16,9-10 3-16,0-4-2 15,9-8 0-15,0-3 5 16,0 0 3-16,0 0-8 16,0-13 6-16,9-17 32 15,9-11-33-15,5-1-2 16,-6 8 1-16,-8-4-1 15,9 7 15-15,-9 3-18 16,5 4 3-16,4 7 4 16,-9 6-2-16,-9 5-4 0,0 6-1 15,18 0-11 1,-5 0 9-16,14 17-13 0,0 15 15 16,-5 7-3-16,-4 4-3 15,-9 6 5-15,14-3-35 16,-14 3-79-16,0 6-68 15,9-7-145-15,13-3-64 16</inkml:trace>
  <inkml:trace contextRef="#ctx0" brushRef="#br0" timeOffset="-705">5474 1144 600 0,'0'0'252'0,"0"0"-47"16,0 0-57-16,0 0-28 16,0 0-41-16,0 0-47 15,0-81 12-15,0 81-44 16,0 0-2-16,9 0 0 16,9 21-9-16,13 5 11 15,-4 3 0-15,4-8 1 16,-13 3-3-16,14-12 2 15,-5-4 0-15,13-8-3 16,-13 0 5-16,4 0-2 16,-4-6 4-16,-9-14-1 15,5-5 10-15,-14-1-11 16,-9-5 9-16,0 6 27 16,0-1-21-16,0 8 9 0,0 9-3 15,0 4-16-15,0 5 18 16,0 0-25-16,0 0 1 31,0 0-4-15,0 0-13-1,0 2 7 1,-9 28 0-16,0 9 9 16,-5 7 8-16,14 2-8 0,0 12 0 0,0 6-2 0,0 6 7 0,0 2-5 46,0-2 0-30,0-7 3-16,0-4-7 31,0-16 4-31,0-8 0 16,0-8-2 15,0-9 3 0,0-9-2 1,0 1 1-32,0-12-17 31,-9 0 16-31,-18 0 2 16,-31 0 3 15,-9 0-4 0,-10-18-49-15,6-4-63 15,12 5-103-15,5-1-182 15</inkml:trace>
  <inkml:trace contextRef="#ctx0" brushRef="#br0" timeOffset="-2274">3791 1218 704 0,'0'0'278'15,"0"0"-62"1,0 0-57-16,0 0-55 0,0 0-27 15,0 0-53-15,0 0 4 16,-18-30-13-16,18 30-12 16,9 0-2-16,9 0-1 15,9 22 0-15,13 4 18 16,10 5-17-16,-1 9 3 0,-4 6-2 16,4 7 5-16,1 5-6 15,-1 1-1-15,-13-3-1 16,4-11-2-16,-13-13-40 15,-13-18-44-15,-5-8-47 16,0-6-68-16,-9 0-49 16,0 0-85-16</inkml:trace>
  <inkml:trace contextRef="#ctx0" brushRef="#br0" timeOffset="-1994">4294 1159 568 0,'0'0'203'0,"0"0"-32"0,0 0-23 15,0 0-44-15,0 0-46 16,0 0-58-16,-59 19 8 16,19 27 15-16,-18 11 3 15,22 4-6-15,-14 3 6 16,1 0-19-16,0 2 2 15,-5 2-9-15,-5-10 6 16,10-7-12-16,9-13-5 16,4-10-162-16,22-12-175 15,14-16-422-15</inkml:trace>
  <inkml:trace contextRef="#ctx0" brushRef="#br0" timeOffset="6533">2212 2859 637 0,'0'0'140'15,"0"0"-29"-15,0 0-6 16,0 0-23-16,0 0-38 16,0 0-1-16,-77-5-30 15,77 5-4-15,0 0-9 16,32 0 12-16,26 0-9 15,9 0 24-15,19 0-25 0,12-6 18 16,-3 0-20-16,-6 4 0 16,-12 2-3-16,-50 0-12 15,-5 0-140-15,-22 0-100 16,0 6-100-16</inkml:trace>
  <inkml:trace contextRef="#ctx0" brushRef="#br0" timeOffset="6687">2158 3037 343 0,'0'0'179'0,"0"0"-51"31,0 0-28-31,0 0-39 0,0 0-6 0,0 0 59 0,143 2-61 16,-75-2-24-16,8 0-11 31,23 0-16-16,4 0-4-15,-4 0-100 0,-23 0-459 0</inkml:trace>
  <inkml:trace contextRef="#ctx0" brushRef="#br0" timeOffset="8510">5599 2662 717 0,'0'0'323'0,"0"0"-148"15,0 0-44-15,0 0-27 16,0 0-65-16,0 0-3 16,27-62-30-16,-27 62 2 15,0 0-16-15,0 17 1 16,0 8 7-16,0 15-9 0,23 3 19 16,-5-11-10-16,-1-1 0 15,6-5 5-15,4-6-5 16,4-14 0-16,5 0 0 15,5-6 5-15,8 0 0 16,9-12 1-16,1-14-5 16,-15-5 2-16,-3 5 8 15,-23-11-10-15,4 8 2 16,-22-2 28-16,0 8-17 16,0 3 17-16,0 14-6 15,0-2-16-15,0 4 19 16,0 4-27-16,0 0 0 0,0 0-2 15,0 0-14 1,-13 24 6-16,4 13 6 0,0 14 3 16,-9 6 3-16,-5 6-3 15,5 2 0-15,-8 6-2 16,17 5 8-16,-5-5-6 16,5 3 0-16,9-8 4 15,0-3-8-15,0-11 4 16,0-15 0-16,0-11-4 15,0-15 7-15,0-3-7 16,-9-8-4-16,-31 0-26 16,-28 0 29-16,-17-11-44 15,-14-9-55-15,-13 6-27 0,-18 2-236 16,-22 4-547 0</inkml:trace>
  <inkml:trace contextRef="#ctx0" brushRef="#br0" timeOffset="7238">3715 2859 725 0,'0'0'185'0,"0"0"3"0,0 0-56 0,0 0 3 32,0 0-68-17,0 0-14 1,-23-45-7-16,23 45-33 15,0 0 12 1,9 0-25-16,23 26 0 31,17 8 17 1,-4 9-11-32,13-6 0 0,1 9-2 15,-10-9 5-15,9 3-5 0,-17 3-4 78,-14-12-2-78,-9-3-5 0,-5-4-60 0,5-4-53 0,-9-8-67 0,9-10-156 0,4-2-311 0</inkml:trace>
  <inkml:trace contextRef="#ctx0" brushRef="#br0" timeOffset="7440">4208 2733 674 0,'0'0'206'0,"0"0"-1"0,0 0-24 16,0 0-55-16,0 0-64 15,0 0-40-15,-22-28-11 16,22 31-11-16,-9 34 0 15,-9 9 5-15,-13 14-2 16,-5 0 18-16,-5 9-18 16,-8-12-2-16,0 3 6 15,13-6-7-15,-5-2-7 16,5-18-59-16,23-5-114 0,-5-10-145 16,18-19-368-16</inkml:trace>
  <inkml:trace contextRef="#ctx0" brushRef="#br0" timeOffset="7890">4653 2488 724 0,'0'0'243'15,"0"0"-54"-15,0 0-27 16,0 0-77-16,0 0-38 16,0 0-46-16,0-29-1 15,0 41-2-15,0 13 2 16,-9 13 7-16,-14-4-7 16,14 3 1-16,0 0 0 15,0-11 3-15,0 0-4 16,9-21 0-16,0-2 7 15,0-3-5-15,0 0 2 16,0 0 1-16,0-3 22 16,0-20-10-16,9-11 18 15,9-3-35-15,14-3 9 0,-6-3-6 16,-8 9-3-16,5 5 0 16,-14 15-4-16,0 8 8 15,-9 0-4-15,0 6 0 16,0 0-8-16,9 0 5 15,9 6-12-15,4 20 15 16,5 5-6-16,5 7 6 16,-15 1-2-16,10 10-47 15,-13 3-121-15,-5-1-156 16,-9 1-423-16</inkml:trace>
  <inkml:trace contextRef="#ctx0" brushRef="#br0" timeOffset="15431">7340 2840 311 0,'0'0'124'0,"0"0"8"16,0 0-49 0,0 0 21-1,0 0-21-15,-224-15-2 31,206 15 4-15,18 0-45 0,0 0 6-16,0 0-7 0,0 0-27 15,0-3 17-15,0 3-29 16,18-6 4 0,22 4-4-1,18-4 4 1,19 0 11-16,-1-5-8 0,5 2 2 15,-14 4 0-15,-18-1-9 0,-22 3 0 0,-18 3 2 0,-9 0 0 0,0 0-2 0,0 0 11 0,0 0-6 16,0-3 3-16,-18-3-5 16,-13-2-3-1,-5-4 0-15,-13 4-2 16,-1 2 2 0,15 0 0-1,-6-5 11-15,23 5-12 0,-4 3 1 0,22-2 0 0,0 5-3 0,0 0 3 16,0 0-1-1,13 0-6-15,14 0 0 32,22 0 3-17,-13 11 4-15,5 3 0 0,-1 4-2 16,-4 2 4 0,-5-6-2-16,-4 3 0 0,-18 3 4 0,14-6-10 0,-23 6 6 0,0 2-15 0,-9-1 10 0,-32 2-94 15,-8-3-90 1,22-5-134-1</inkml:trace>
  <inkml:trace contextRef="#ctx0" brushRef="#br0" timeOffset="15583">8386 2479 563 0,'0'0'243'0,"0"0"-123"0,0 0-14 0,0 0-20 16,0 0-67-16,0 0-11 16,0 29-7-16,35 10 11 15,6 5 21-15,8 1-32 16,1-5 9-16,-15 3-10 16,6-5 10-16,-14-7-7 15,-5-5-3-15,-4-6-9 16,0-6-86-16,-9-8-165 15,-9-1-143-15</inkml:trace>
  <inkml:trace contextRef="#ctx0" brushRef="#br0" timeOffset="15816">8771 2404 435 0,'0'0'200'0,"0"0"-31"0,0 0-52 16,0 0-31-16,0 0-58 16,0 0-28-16,-40 29-7 15,13 17 7-15,-13 14 24 16,4 1-1-16,-5-7-16 16,15 0 18-16,-6-5-25 15,14-4 5-15,-13-7-15 16,13-6-3-16,0-7-178 0,9-11-80 15</inkml:trace>
  <inkml:trace contextRef="#ctx0" brushRef="#br1" timeOffset="36036">6245 512 231 0,'0'0'492'16,"0"0"-420"-16,0 0-29 16,-161-197-15-16,71 140 36 15,-27-1-9-15,5 4-27 16,-36 11 12-16,-4 12-12 16,-23 17-16-16,-27 11 8 0,-5 3-20 15,5 20 6-15,1 23-6 16,8 11-4-1,18 0 4-15,9 6 0 0,13 11 0 16,18 13 0 0,10 13 2-16,8 9-2 15,10 8 0-15,12 12 1 16,6 5-1 0,12 7 0-16,28 4 0 0,31-2-3 0,18 4 5 15,27-10-6-15,81-11 3 16,35-17-5-16,41-21 3 15,31-10 3 1,14-24 0-16,14-13-1 0,39-27 4 0,5-11-3 16,23-26 6-1,13-31-2-15,-27-12-2 0,-22-13 0 16,-32-1-2-16,-40-20 10 16,-36-3-6-16,-40-9 26 15,-32-5 4-15,-27 6 4 16,-17-11 2-16,-32-6-28 15,-18-16 13-15,0 1 5 16,-68-3-25-16,-17 10 11 16,-32 13-16-16,-26 11 3 15,-64 21-8-15,-13 17 0 16,-31 25-26-16,-31 27-54 16,3 25-79-16,28 23-110 15,36 36-242-15</inkml:trace>
  <inkml:trace contextRef="#ctx0" brushRef="#br1" timeOffset="32011">3733 3972 828 0,'0'0'141'0,"0"0"8"15,0 0-32-15,0 0-51 16,0 0-56-16,0 0-4 16,67 0 8-16,9 40 7 15,14 11 12-15,-14 0-22 0,1 12-4 16,-10 0 1-1,-9 3-2-15,1-3-3 0,-1 0-3 16,-9-18 2-16,-22-1-5 16,5-19-50-16,-14-5-129 15,-9-8-221-15</inkml:trace>
  <inkml:trace contextRef="#ctx0" brushRef="#br1" timeOffset="32264">4410 4012 468 0,'0'0'411'0,"0"0"-292"0,0 0-41 16,0 0 23-16,0 0-27 15,0 0-34-15,-58 31-24 16,40 26 4-16,-31 20 8 15,-1 0-11-15,-17 1-13 16,0 2 5-16,-10-9-9 16,6-8-15-16,3 0-58 15,32-11-119-15,14-15-75 16,22-11-333-16</inkml:trace>
  <inkml:trace contextRef="#ctx0" brushRef="#br1" timeOffset="32736">4913 3852 669 0,'0'0'280'0,"0"0"-169"0,0 0-15 15,0 0-33-15,0 0-15 16,0 0-36-16,9-24-12 16,-9 62 1-16,0 10 3 0,-41 18 16 15,14-8-7-15,1-2-10 16,-6-10 12-16,14-9-15 16,-4-11 0-16,22-9-1 15,0-14 8-15,0-3-7 16,0 0 2-16,0 0 5 15,0-8 12-15,22-30-15 16,14-13-3-16,-5-6 3 16,-4-6 1-16,5 6-3 15,-5 5-2-15,-5 9 4 16,-22 21 6-16,0 16 5 16,0 6 3-16,0 0-8 15,9 0-10-15,-9 0-3 16,18 26-13-16,0 8 16 15,22 15 3-15,-13-4-3 0,5 13 0 16,-5-7-1-16,-5 6-90 16,-13-8-92-16,0 2-207 15</inkml:trace>
  <inkml:trace contextRef="#ctx0" brushRef="#br1" timeOffset="33290">5626 4049 900 0,'0'0'128'0,"0"0"8"15,0 0-41-15,0 0-65 16,0 0-30-16,0 0 0 15,-9 31 0-15,9 15 4 16,9-6 0-16,5 3-3 16,4-6 1-16,8-6 3 15,6-16-6-15,4-4 4 16,4-11-3-16,10 0 9 16,-15-11-7-16,-3-15 5 15,-14-5 0-15,-9 5-6 16,-9 0 16-16,0 0 14 0,0 1-1 15,0 7 15 1,0 10-26-16,0 2 8 0,-9 0-9 16,9 6-11-16,0 0-7 15,0 0-3-15,0 26-15 16,-9 26 17-16,0 11 2 16,-9 14 4-16,4 3-5 15,5 11 3-15,9 10 6 16,0 1-9-16,0 2 6 15,-9-16 0-15,1-5 0 16,-1-26-6-16,0-21 6 16,-14-15-6-16,14-16 12 15,-18-5-9-15,-13 0 13 0,-18 0 9 16,-28-18-25-16,-12-15-22 16,-19-15-73-16,14-12-153 15,-5-20-911-15</inkml:trace>
  <inkml:trace contextRef="#ctx0" brushRef="#br1" timeOffset="43529">4487 3668 546 0,'0'0'149'0,"0"0"-31"16,0 0-52-16,0 0 6 16,-270-171 6-16,203 151-23 15,-14 0-14 1,5 3-3-16,9 8-27 0,-1 9 17 0,10 0-18 0,0 0-1 0,-10 26 1 0,-8 31-1 0,-5 15-8 0,-4 22 0 0,9 20 4 15,0 1 0-15,17 7-4 16,19-1-1-16,-1-1 7 0,41-12-1 16,0 1-5-16,32-12-1 31,44-8 4-31,0-9-6 16,23-9 3-16,9-8-1 0,-5-11 5 0,-4-7-1 31,-5-7-4-31,-22-13 0 15,-5-12 2-15,0-12 4 0,-8-1 3 0,8 0 16 16,9-34 29-16,10-23-21 16,12-20 12-16,-13-17-12 0,14-16-18 15,-32-9 23-15,-26-8-22 16,-14-1 4-16,-18-17 6 16,-9-4-20-16,-18 3 12 15,-32 15-9-15,-17 22-6 16,-9 24 9-16,-14 16-12 15,-4 17 0-15,-23 15-9 16,10 17-4-16,-10 20-9 16,23 0-43-16,17 32-62 31,28 33-47-15,40 24-184-16</inkml:trace>
  <inkml:trace contextRef="#ctx0" brushRef="#br1" timeOffset="44491">7214 4560 236 0,'0'0'398'0,"0"0"-244"16,0 0-21-16,0 0-25 15,0 0-7-15,0 0-25 16,-8-20-22-16,8 20 11 16,0 0-33-16,0 0-12 15,0-8 1-15,35-3-19 0,55-1 5 16,18-2 34-16,4 2-15 16,5 1 9-16,-28 8-24 15,-30-3-4-15,-14 6 13 16,-23-5-18-16,-4 5 11 15,-9 0-1-15,-9 0 0 16,0 0 22-16,0 0-15 16,0-6 2-16,0 6 21 15,-9-14-23-15,-9-5 2 16,-22 1-21-16,-1-3 8 0,-13-3-7 16,-17 3-1-1,3 3 0-15,10 4 4 0,22 9-1 16,5-1-3-16,22 6 3 15,9 0 3-15,0 0 0 16,0 0-6-16,0 0-3 16,0 0-5-16,31 0-3 15,27 31 11-15,19 7 3 16,17 7 0-16,14 1 1 16,8 3-2-16,10-4-2 15,0-5 6-15,-28 3 3 16,-39-11-9-16,-32-7 0 15,-27 1-11-15,-27 6 10 16,-72 14-24-16,-58 2-56 16,-23 9-36-16,-17 0-128 0,13 3-306 15</inkml:trace>
  <inkml:trace contextRef="#ctx0" brushRef="#br1" timeOffset="47878">9238 4031 769 0,'0'0'188'16,"0"0"-32"-16,0 0-71 0,0 0-13 15,0 0-5 1,0 0-44-16,-13-8 20 0,13 8-22 16,13 0-12-16,5 20 17 15,0 17-5-15,13 9 24 16,-13 0-29-16,0-3-9 15,5-4 3-15,-5-1-10 16,9-18 1-16,-19-2-8 16,24-18 7-16,8 0 0 15,19 0 1-15,17-24 7 16,9-16 2-16,5-6-10 16,-36 3 5-16,-14-2 3 15,-22 2 0-15,-18 3-7 0,0 8 24 16,0 9-16-16,0 9 31 15,0 14-18-15,-9 0-15 16,9 0 7-16,0 0-14 16,-18 18-5-16,-13 39 5 15,-23 20 0-15,-4 14 9 16,-1 9-9-16,10 4 1 16,0 4-6-16,13 18 8 15,-14-4-3-15,10-1 0 16,13-21 11-16,13-29-15 15,-3-13 4-15,-1-16 0 16,-23-13-6-16,-17 2 10 16,-36-8-8-16,-14-9-10 0,-27-14-107 15,-22-14-58-15,-4-49-330 16</inkml:trace>
  <inkml:trace contextRef="#ctx0" brushRef="#br1" timeOffset="49404">1651 2419 404 0,'0'0'157'16,"0"0"-46"-16,0 0 11 0,0 0-50 16,-36-165-16-16,5 116 30 15,13 2-14-15,-9 8-2 16,-14 7 7-16,-8 14-42 15,-18 8 33-15,8 7-38 16,-17 3-29-16,9 0 21 16,-1 20-14-16,19 12-7 15,-9 2-1-15,8 15 5 16,-17 8-5-16,9 17 0 16,-9 12 5-16,-1 11-9 15,10 15 5-15,0 2-1 0,-1-3 0 16,23 3 10-1,5-7-13-15,31-16 3 32,0-10 0-32,31-25-6 0,46-18 10 0,39-17-4 0,28-21 5 31,31 0 1-31,18-39 6 16,0-24-7-16,0-8-2 0,-18-6 14 0,-41 2-2 15,-17-7 25-15,-41-15 6 16,-35-4-24-16,-33-22 9 15,-8-3-21-15,-40-14-9 16,-63 6 8-16,-32 8-8 0,-40 29-1 16,-18 26 0-1,18 39-18 1,27 32 13-16,36 9-78 0,31 56-83 0,46 21-115 16,3 16-264-1</inkml:trace>
  <inkml:trace contextRef="#ctx0" brushRef="#br1" timeOffset="50383">8812 2308 381 0,'0'0'180'0,"0"0"3"16,0 0-41-16,0 0 31 15,0 0-36-15,-50-180-64 16,10 146-9-16,4 5-10 15,-13 9-14-15,-1 6 6 16,-8 2-39-16,0 12 16 16,-10 0-23-16,1 0 9 15,-9 43-20-15,-32 28 11 0,-8 18 0 16,-1 11-4 0,23 11 11-16,26 3-9 0,46 1 2 15,22 0 0-15,13-2-7 16,55-9 7-16,35-10 0 15,5-22-1-15,26-21 10 16,14-22-9-16,14-27 0 16,13-2 2-16,9-39 7 15,0-30-5-15,-18-2 26 16,-32-12 16-16,-31-12-21 16,-22-2 22-16,-54-11-12 15,-27-10-17-15,-36-5 17 16,-71-3-29-16,-50 12-5 0,-5 23 0 15,-22 14 13-15,9 28-17 16,0 20 3-16,23 24-37 16,4 5-37-16,13 37-59 15,27 43-98-15,5 21-248 16</inkml:trace>
  <inkml:trace contextRef="#ctx0" brushRef="#br1" timeOffset="51371">1516 3605 73 0,'0'0'572'0,"0"0"-412"0,0 0-18 0,90-154-15 0,-90 123-14 0,0-1 0 16,-9-8-48-16,-40-2-21 31,-10-2 14-31,-8 5-30 16,-23-2 6-16,5 13-13 0,-14 14-17 0,-4 8 3 31,-13 6-5-31,-10 11-2 0,-9 41 0 0,19 17 4 16,-1 15-4-1,9 23 0 110,23 7 0-125,-5 15-6 0,23 11 6 0,18-8 0 0,22-4 2 0,27-8 6 0,0-8-8 0,67-6 0 0,50-18 3 0,35-16-7 0,32-27 4 0,9-19 0 0,14-14 10 0,-15-12-2 0,-26 0 0 0,-13-20 0 0,-18-23-8 0,-1-9 38 0,-17-19-13 16,-9-12 0-16,-23-12 16 16,-36-13-22-16,-17-21 11 15,-32-16-16-15,0-7-12 16,-68-2 27-16,-39 8-28 0,-41 13 0 16,-32 25 0-1,-17 20 3-15,-5 28-8 0,9 23 2 16,27 17-25-16,63 20 27 15,44 0-56-15,37 20-34 16,22 25-18 0,67 24-66-16,32 2-126 15,35 4-326 1</inkml:trace>
  <inkml:trace contextRef="#ctx0" brushRef="#br1" timeOffset="52219">10378 3717 55 0,'0'0'419'15,"0"0"-297"-15,0 0 27 16,0 0-37-16,-243-157-6 16,185 143-14-16,0-4-30 15,-10 7 10-15,1 2-24 16,-18-5 3-16,-5 9 4 15,-18 5-38-15,-4 0 9 16,-13 0-9-16,-1 25-15 16,-13 32 24-16,4 40-26 0,-8 32 0 15,-5 23 13 1,22 5-4-16,32-9-4 0,27-1-5 16,26-2 5-16,41 7-12 15,0-12 7-15,41-6 0 16,53-19-3-16,54-27 6 15,13-11-3-15,32-25 0 16,32-26 7-16,17-26-6 16,27-6 1-16,14-60 0 15,4-22 38-15,-31-13-20 16,-63-2 23-16,-59-5 4 16,-75-13-31-16,-50-18 32 0,-27-21-45 15,-99-12 3-15,-58-19-6 16,-58-1-15-16,-28 9-19 15,10 49-27-15,9 45-47 16,31 38-39-16,18 25-407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37.1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40 951 0,'0'0'160'0,"0"0"-26"0,0 0-4 15,0 0-56-15,0 0-39 16,0 0-14-16,0-40-19 15,0 60-2-15,0 23 0 16,-9 16 3-16,-14 14 16 16,14 0-19-16,0 2 2 15,9-4 2-15,0-14 2 0,0-8-6 16,0-9 0 0,0-11-13-16,0-4-63 0,0-8-130 15,0-5-167-15,0-12-434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37.8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67 186 755 0,'0'0'176'0,"0"0"-25"15,0 0-7-15,0 0-28 16,0 0-63-16,0 0-32 0,-58-57-21 16,58 94 0-1,-9 11-5-15,9 4 7 0,0 0-2 16,0-10 0-16,27-7 4 15,4-9 0-15,-4-12-4 16,13-8 0-16,-13-6 16 16,14 0-14-16,-10-9 42 15,-13-17 10-15,-9-6-31 16,-9-4 27-16,0-11-34 16,0-4-5-16,0 0 4 15,-27-7-10-15,-4 10-5 16,4 8 0-16,-14 12-10 47,15 13-13-32,-6 15-65-15,5 0-61 63,-4 29-53-32,22 25-165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36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182 107 767 0,'0'0'206'0,"0"0"-5"0,0 0-33 15,0 0-71-15,0 0-10 16,0 0-52-16,0-72-10 16,0 72-5-16,0 0-18 0,0 0-4 15,-9 3 1-15,-9 23 1 16,-4 6-3-16,4-1 3 15,18 1 0-15,0-4-3 16,0-3 6-16,0 1-3 16,0 0 0-16,31 0 6 15,5 3-1-15,4 5-5 16,10 3 0-16,-6 6-4 16,6 0 10-16,-19 0-6 15,-4-6 0-15,-18-6 7 16,0-2-11-16,-9-6 4 15,0-4 0 1,0-7-7-16,-18-3 6 0,-22-4 1 0,-28-5 2 16,1 0 6-1,-9 0-16-15,9-17 0 16,8-9-41-16,28-8-5 0,22-14-56 16,9-13-77-16,9-4-95 15,31 2-140-15</inkml:trace>
  <inkml:trace contextRef="#ctx0" brushRef="#br0" timeOffset="52">182 107 404 0</inkml:trace>
  <inkml:trace contextRef="#ctx0" brushRef="#br0" timeOffset="163">182 107 404 0,'0'-20'199'0,"0"-3"-24"0,9 3-18 0,22 3-41 16,5 8-39-16,31 0-23 16,32 4-41-16,9 5-1 0,8 0-12 15,-21 0 8-15,-6 11-16 0,-21 18 6 16,-32 4-199-16,4 11-356 15</inkml:trace>
  <inkml:trace contextRef="#ctx0" brushRef="#br0" timeOffset="2254">1025 333 212 0,'0'0'177'0,"0"0"-38"16,0 0-1-16,0 0-24 0,0 0-23 15,0 0-10-15,0 0-30 16,-58-14 6-16,58 14 29 16,0-4-36-16,0 2-14 15,18 2-34-15,40-3 1 16,19 3 31-16,12-3-25 15,6 1 6-15,3-2 7 16,-21-2-20-16,-1 6 17 16,-9-2-14-16,-26 2-2 15,-15-3 4-15,-3 0-4 16,-23 1-3-16,0-5 17 16,0-1-7-16,0-4 39 0,-9-5-45 15,-31-6 13-15,-10 3-25 16,1 0 11-16,4 3-3 15,5 0 2-15,-1 3 6 16,14 5-5-16,9 3-3 16,5 6 0-16,4 0-6 15,9 0 1-15,0 0 5 16,0 0-3-16,22 0-10 16,23 15 13-16,14 2 0 15,8-3 4-15,0-1-3 16,-9 3 0-16,-8 1-1 15,-19 0 4-15,-13 0 4 16,-9 3-6-16,-9-3-2 0,0 10 1 16,-27-2-7-16,-40 7 3 15,-14 1-39-15,5 5-93 16,18-1-120-16,8 1-192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35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0 212 608 0,'0'0'202'0,"0"0"-61"0,0 0-6 0,0 0-16 15,0 0-81-15,0 0-24 16,41-32-14-16,-5 32 7 16,4 0-10-16,0 0 3 15,-4 18 0-15,5 8-3 16,-15 5 5-16,-3 3-3 16,-23 3 1-16,0 0-14 15,0 3 8-15,-40-5 6 16,-19-7 0-16,19-7 2 15,4-13 11-15,27-8-13 0,9 0 13 16,0 0-9-16,0-19 16 16,0-15-20-16,0-10 0 15,18-2 18-15,9-2-12 16,13-3-1-16,1-2 2 16,8 2 0-16,5 3 1 15,-5 5-8-15,0 15 0 16,-22 10 10-16,-13 9-3 15,-5 6 0-15,-9 3 2 16,0 0-3-16,0 0-12 16,0 0-7-16,-32 32 13 15,14 11-6-15,-22 9 13 0,31 5-7 16,0 2 0-16,9 2 5 16,0-10-8-16,9-8 3 15,32-9 0-15,-6-11-7 16,6-2-8-16,-10-10-27 15,14-6-82-15,22-5-143 16,23 0-114-16</inkml:trace>
  <inkml:trace contextRef="#ctx0" brushRef="#br0" timeOffset="478">947 195 94 0,'0'0'559'0,"0"0"-431"0,0 0-25 16,0 0-1-16,0 0-53 15,0 0-17-15,58-23-6 16,1 21-10-16,8 2 30 16,14-4-29-16,4 4-3 15,0-2 15-15,-4 2-23 16,-23-3 19-16,-22 3-9 15,-13 0-13-15,-23 0 10 16,0 0-12-16,0-9 7 16,-23-2 39-16,-4-9-29 15,-22 0-15-15,0 2-1 16,-1 1 6-16,14 6-6 0,-4-4-2 16,13 7 0-16,5 3 9 15,13-2-2-15,9 7-5 16,0 0 4-16,0-2-1 15,0 2-7-15,31 0 2 16,5 0 0-16,31 0 2 16,5 17 7-16,4 3-9 15,1 6 7-15,-1 2-5 16,-9 5 21-16,-9 9-21 16,-8-2-1-16,-32-1 4 15,-5-1-3-15,-13-4-2 16,0-6 0-16,-40 4-13 15,-19-9 12-15,-8 3-70 16,18-4-157-16,22-1-104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0.2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23 480 0,'0'0'177'0,"0"0"-16"0,0 0-18 15,0 0-44-15,0 0-16 16,0 0-42-16,0-23-26 15,9 23 23-15,-9 0-32 16,0 6 4-16,0 25-4 16,0 13-3-16,0 10 24 15,0 3-27-15,0 9 3 16,-9 5 4-16,-18 0-7 16,-5 4-47-16,-4-6-221 15,-13-1-618-15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1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115 94 499 0,'0'0'234'15,"0"0"-95"-15,0 0-1 16,0 0-51-16,0 0-12 0,0 0-13 16,32-34-51-16,-32 34 0 15,0 0-11-15,0 20-17 16,0 14 17-16,0 6 0 16,0 0 3-16,0-6-2 15,9-2 6-15,18-9-7 16,13-12 2-16,9-5 2 15,10-6 10-15,-6 0-7 16,6-11-6-16,-10-18 17 16,-9-3-16-16,-13-2 33 15,5-1 7-15,-23 2-12 16,0-1 17-16,-9 0-19 16,0 8-11-16,0 5 18 0,0 13-32 15,0 5 10-15,-9 3-13 16,0 0-8-16,-14 29 3 15,5 24 5-15,-9 22 0 16,14 16 2-16,-5 10 0 16,18 7-2-16,0 1 0 15,0-7 5-15,0-4-8 16,0-9 3-16,0-18 0 16,-9-17-4-16,0-17-1 15,0-19-1 1,-13-12-8-16,-14-6 9 0,-14 0 5 15,-8 0 4-15,-9-18-3 16,9-8 10 0,-1-5-8-16,19-6-3 0,4-3 0 0,5-3-29 15,31-5-30 1,0-4-39-16,31 3-90 0,45 4-86 16,41 2-86-16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2.1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4 166 651 0,'0'0'126'0,"0"0"-12"16,0 0-10-16,0 0-24 47,0 0-12-47,0 0-38 31,-27-13-14-31,76 6 0 16,19-2-8-1,17 1 15-15,5-1-18 16,-14 0 9-16,-18 3 16 0,-31 1-15 0,-4 5 4 15,-23-3 1-15,0 1-9 0,0-4 28 0,0-3-1 0,-23-5-31 16,-22-3-7 0,-4 2-1 15,-9 1 1-15,8 3 0-1,10 6 8-15,31 1-5 16,0 4-3-16,9 0 0 15,0 0-9-15,0 0 7 16,0 0 0-16,31 0-3 0,28 20 5 31,-6 9 10-31,19 2-10 16,-18 4 2 0,-5-1-6 15,1 0 5-31,-19 3-1 0,-13-2 0 15,-9-4 7-15,-9 1-10 0,0-4 3 0,-58 1-16 94,-10-3 0-94,-30-7-106 0,21-1-89 0,28-7-145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2.4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0 828 0,'0'0'180'0,"0"0"-20"0,0 0-31 0,0 0-43 0,0 0-71 0,0 0-13 0,-18 29-2 0,0 25 1 0,-5 10 8 0,5-5-9 0,18-2 8 0,0-6-11 0,0-10 6 0,18-11-3 16,14-9 0-16,-5-9 16 0,13-12-14 0,-13 0 9 0,13 0-10 0,-13-20 22 0,-4-6-23 0,-5 0 31 0,-18-3 14 0,0 1-31 0,0 2 14 0,0 6-12 16,0 9-13-16,0 8 35 15,0 3-38-15,0 0 2 0,0 0-6 32,0 17-15-32,0 23 19 0,-9 11 0 0,-9 10 3 15,4 2-10-15,-4 2 5 16,18-5-51-16,0-3-57 15,0-11-116 1,0-12-141-16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15.2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0 119 135 0,'0'0'437'0,"0"0"-263"0,0 0-12 16,0 0 6-16,0 0-41 15,0 0-51-15,0 0-2 16,0-35-25-16,0 33-12 16,0-2 8-16,0 4-30 15,0 0 7-15,0 0-1 16,0 0-18-16,0 0 10 16,0 0-13-16,0 0 0 0,0 0-5 15,0 0 2 1,0 0 3-16,0 0-3 0,0 0-14 15,0 6 16-15,0 11-10 16,0 9 11-16,18 6-6 16,13 2 9-16,5 3-3 15,4 0 0-15,1 1 4 16,-14-1-6-16,13-3 2 16,-13 1 0-16,4-7 0 15,-13-5 3-15,-9-3-3 16,-9-3 0-16,0-3 5 15,0 1-6-15,0-5 1 0,-9 5 0 32,-9-4 14-32,-22-2-13 0,0 0 5 0,4-3 2 15,-14-6-6-15,10 0 0 32,-5 0-2-32,23 0-22 15,4 0-15-15,18-24-47 0,0-4-30 16,40-18-81 15,36-5-56-31,19-3-197 0</inkml:trace>
  <inkml:trace contextRef="#ctx0" brushRef="#br0" timeOffset="220">269 78 9 0,'0'0'492'15,"0"0"-352"-15,0 0 25 0,0 0-24 16,0 0-28-16,0 0-31 15,-103-48-20-15,103 46-4 16,0-2-33-16,0-1-10 16,0-4-15-16,27 4-3 15,0 0 0-15,4 5 0 16,9 0-7-16,5 0-79 16,-4 0-145-16,-1 16-106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2:43.90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107 24 184 0,'0'0'156'15,"0"0"-26"-15,0 0-20 16,0 0 4-16,0 0-32 16,0 0-31-16,-58-3 11 15,58 1-46-15,0-2 6 16,-9 2-9-16,-4 2-7 15,4-4-1-15,9 2-5 16,-9-1 0-16,9 0 5 16,-9 3 2-16,9 0-7 0,0 0 0 15,0 0 7-15,0-2-15 16,0 2 8-16,0 0 0 16,0 0-6-16,0 0-33 15,0 0-35-15,0 0-58 16,0 0-80-16,0 5-107 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5.4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0 345 756 0,'0'0'197'0,"0"0"-25"0,0 0-18 0,0 0-74 16,0 0-30-16,0 0-20 16,0 0-23-16,0-128-6 15,49 125-1-15,-4 3 0 16,4 0-10-16,1 3 10 15,-10 23 0-15,-22 0-3 16,0 8 4-16,-18 1-4 16,0-4 3-16,0-5-19 15,0-5 13-15,0-8-12 16,0-7-6-16,0-6 18 0,0 0 12 16,0 0 9-16,0-24 0 15,0-10-9-15,9-3 15 16,22-8-19-16,5-4 9 15,4 1 4-15,1-1-6 16,-5-1-4-16,-5 11-2 16,-22 7 3-16,0 13 10 15,0 10-7-15,-9 9 12 16,0 0-4-16,0 0-17 16,0 11-4-16,0 26-5 15,0 18 9 1,0-1 0-16,0-3 0 0,0-2 0 15,9-5-6-15,40-11 16 16,10-1-10-16,-1-9 0 16,9-11 5-1,1-7-9-15,-1-5 4 0,0 0-22 32,1-11-52-32,-28-12-148 0,-9-1-146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5.8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34 718 0,'0'0'176'0,"0"0"-17"15,0 0-41-15,0 0-51 16,0 0-34-16,0 0-13 15,242-5 24 17,-125-1-14-17,8 0-26 17,-17 6 10-32,-23-3-14 0,-26 3-13 0,-41 0-25 0,-9 0-120 0,-9 9-95 15,-27 8-112-15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6.1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0 390 0,'0'0'152'16,"0"0"3"-16,0 0-33 15,0 0-69 17,0 0 13-32,0 0-3 15,300 5-49 1,-192-2-9 15,4 0-10-15,-4 4-284-1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6.4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0 192 875 0,'0'0'142'0,"0"0"-6"0,0 0-25 0,0 0-69 0,98-72-5 0,-39 72-25 0,-1 0-2 0,9 0-10 0,-8 20 0 0,-10 9 0 0,-13 4-8 0,-14 5 9 16,-13 2-1-16,-9-3 0 15,0-3 4-15,-31 4-8 16,4-10 4-16,-4-8 0 16,13-9-1-16,9-8 8 0,9-3-7 15,0 0 13-15,0 0-11 16,0-8 39-16,9-20-6 16,18-13-30-16,22-4 9 15,9-9-6-15,1-1-7 16,-1 6-1-16,-9 4 10 15,-13 6-4-15,-4 6-6 16,-5 8 0-16,-5 7-2 16,-13 10 8-1,-9 5-6-15,0 3 0 0,0 0-9 16,0 3 4-16,0 34-4 16,-31 11 9-16,13 7 1 15,0-6 3-15,9-3-4 0,9-9 0 16,0-6 8-16,9-11-10 31,18-3 2-31,13-9-7 16,9-5 7-16,19-3-123 15,-1 0-110-15,0-25-313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6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157 197 695 0,'0'0'261'15,"0"0"-63"-15,0 0-24 0,0 0-38 0,0 0-55 16,0 0-32-16,0 0 7 16,0 0-52-16,-14-122 5 15,14 122-9-15,-9 9-7 16,-8 19 6-16,-1 10 1 15,-14-2 0-15,5-4-1 16,5-6 9-16,13-12-8 16,0-7 0-16,9-3 5 15,0-4-11-15,0 0 6 16,0 0 0-16,9-9 4 0,13-22 1 16,5-9-5-16,14 1 0 15,-6-5 9-15,6 7-13 16,-14 5 4-16,4 12 0 15,-13 6-7-15,-9 12 12 16,0 2-7-16,5 0 2 16,3 0-15-16,1 16 7 15,5 13-9-15,-14 9-46 16,0 10-34-16,9 1-117 16,-9-1-196-16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7.5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360 106 686 0,'0'0'252'15,"0"0"-110"-15,0 0 5 16,0 0-26-16,0 0-63 16,0 0-8-16,0-72-50 15,0 72 5-15,0 3-12 16,9 23 0-16,18 2 7 16,13 0 0-16,-4 0 8 0,5-10-7 15,8-6-1-15,9-9 1 16,1-3 12-16,-1 0-10 15,-13-8 1-15,-5-12 20 16,-13 0-2-16,-13-3 26 16,-5-3-15-16,-9 3-17 15,0-3 19-15,0 9-23 16,0 6 8-16,-9 5 2 16,-5 6-21-16,14 0 8 15,-9 6-9-15,-18 39-6 16,9 23-3-16,-13 16 9 15,4 7 0-15,-4 10-2 16,4 7 14-16,4 9-12 16,5 7 0-16,-9-8 0 0,5-8-4 15,4-15 4-15,0-19 0 32,-4-20-1-32,13-22 9 0,0-20-8 0,0-10 0 15,-9-2 1-15,-23 0 2 31,1-26-3-31,-27-8 5 16,-1-6 0-16,-8-6 3 0,0-2-8 0,17-7 0 16,19 4-16-1,22 0-6-15,18-7-46 16,49 4-38-16,46-3-91 0,30-1-192 16,10 4-443-16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56.3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249 140 741 0,'0'0'204'0,"0"0"-56"0,0 0-15 16,0 0-6-16,0 0-59 15,0 0-9-15,0 0-13 16,-22-69-43-16,22 69 13 16,0 0-16-16,0 0-10 15,0 0 2-15,0 23 2 16,0 6 6-16,0-3 0 0,22-1 13 15,5-7-16 1,22-4 3-16,1-8 0 16,3-6-4-16,19 0 8 0,-5-15-3 15,-8-10 6-15,-14 2 0 16,-14-1-1-16,-13 4-1 16,-9-2-2-16,-9 1 37 15,0-1-28-15,0 5-1 16,0 2 7-16,0 10-14 15,-9 2 13-15,9 3-13 16,-9 0 3-16,9 0-14 16,-9 8-6-16,-22 38 13 15,13 17-2-15,-9 12 13 0,-5 10-8 16,5 12-3 0,-4 15 0-16,4 14-7 0,5 2 7 15,4-4 0-15,0-28 0 16,9-25 9-1,9-24-9 1,0-22 0-16,0-11 1 16,0-10-7-16,-14-4 9 0,-4 0-3 15,-8 0 15-15,-24-9-9 0,-17-19 5 16,0-10-11-16,8-7 1 16,10-16-3-16,0-13 2 15,22 2-4-15,18 4 3 31,9 5-41-31,0 12 6 16,67 4-62-16,27 8-79 0,41 10-132 0,31 10-304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56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40 377 697 0,'0'0'218'0,"0"0"-95"31,0 0 51-31,0 0-53 0,0 0-87 0,0 0-17 0,86-28-17 16,-1 28 0-16,13 0 11 15,-12 0-6-15,3 0-10 16,-3 0-48-16,-19 12-100 15,-27 2-39-15,-31 6-67 16,-9 9-165-16</inkml:trace>
  <inkml:trace contextRef="#ctx0" brushRef="#br0" timeOffset="136">0 649 134 0,'0'0'501'0,"0"0"-332"0,0 0-33 15,0 0-36-15,0 0-98 16,0 0 1-16,260-6 3 0,-112 1-6 16,14-6-114 15,-14 5-278-31</inkml:trace>
  <inkml:trace contextRef="#ctx0" brushRef="#br0" timeOffset="655">1063 432 918 0,'0'0'161'0,"0"0"-5"16,0 0-21-16,0 0-84 0,0 0-24 15,0 0-24-15,50-75 6 16,-1 75-10-16,18 0 1 15,-17 4 0-15,-6 21-2 16,-3 6 1-16,-23 7 1 16,-9-1 0-16,-9 6 0 15,0-6-7-15,0 0 7 16,-27-8-3-16,9-15-9 16,4-5 7-16,14-9 5 15,0 0 6-15,0 0 1 16,0-9 16-16,0-16-11 15,32-17-10-15,-5-5 16 16,22-4-6-16,0 2-12 0,1 3 0 16,-23 11 8-16,4 10 11 15,-22 8-18-15,-9 11 5 16,0 6 11-16,0 0-14 16,0 0-3-16,0 0 0 15,0 6-19-15,0 20 16 16,0 8 3-16,9 0 0 15,-9 0-5-15,18-2 7 16,-9-6-4-16,22-6-2 16,-4 0-45-16,14-6 2 15,8-5-71-15,0-9-87 16,19 0-102-16</inkml:trace>
  <inkml:trace contextRef="#ctx0" brushRef="#br0" timeOffset="1109">2109 69 765 0,'0'0'209'16,"0"0"-39"-16,0 0-13 16,0 0-61-16,0 0-66 15,0 0 9-15,0 0-39 16,0-23 1-16,0 43-5 0,-18 9 8 15,-5 1 1 1,-4 3-4-16,9-8 10 16,5-7-8-16,4-7-3 0,9-8 0 15,0-3-3-15,0 0 8 16,0 0-5-16,0 0 5 16,31-18 3-16,5-8 7 15,5-7-15-15,-1-2 0 16,-13 1 1-16,0 5 6 15,-5 9-7-15,-4 10 0 16,-9 3 5-16,-9 4-14 16,9 3 9-16,14 0-6 15,-5 0-3-15,13 20 0 16,-4 12 6-16,0 8-9 0,-5 6-87 16,5 8-88-16,-4 6-127 15,-23 3-568-15</inkml:trace>
  <inkml:trace contextRef="#ctx0" brushRef="#br0" timeOffset="1652">2795 377 763 0,'0'0'257'0,"0"0"-110"31,0 0-19-15,0 0-52-16,0 0-52 16,0 0-24-16,0-22-12 31,18 48 11-16,5 5 1-15,3 0 5 0,15-4-5 0,17-10 3 0,0-7 2 0,-4-10 0 0,5 0-5 0,-10 0 13 16,0-10-11 15,-8-14 34-31,-14-1-1 16,-9-4 6 0,-5 1 3-1,-4-1-25-15,-9 3 13 16,0 4 8-1,0 4-28 17,0 12 14-32,-9 4-26 0,9 2 7 0,-13 0-17 15,4 31 4 1,-9 35 6 0,0 25-1-16,-14 27 13 15,14 16-14 16,0 9 2 48,-4 0 0-79,4-9-5 0,18-14 11 0,-9-15-6 0,9-16 0 0,0-20 5 0,0-20-8 0,0-23 3 0,-9-13-3 0,-13-9-3 0,-14-4 9 0,-14 0-3 0,-26 0 17 0,-14-26-10 0,5-8 1 0,-5-7-8 0,14-1 0 0,18 2-9 0,22-3 9 0,22 1-19 0,14-7-31 0,41-6-67 0,58-2-55 0,26-6-240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59.9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80 726 0,'0'0'211'0,"0"0"-32"16,0 0-47-16,0 0-29 15,0 0-97-15,0 0 7 0,125-65-12 16,-49 59 5 0,1 3-4-16,12 3-2 0,-3 0 0 15,-10 0-8-15,-9 0-76 16,-17 14-141-16,-28 7-136 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00.0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89 320 0,'0'0'329'0,"0"0"-249"15,0 0 48-15,0 0-10 0,251-43-65 16,-134 37-42 0,22-6-6-16,-4 1-5 15,-10 2-158-15,-21 1-447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02.51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20047 0 168 0,'0'0'170'16,"0"0"-84"-16,0 0 8 16,0 0-4-16,0 0-10 15,0 0-26-15,-229 23-7 16,171-17 4-16,0-3-26 16,-1 2 15-16,-8-5-5 15,-9 4-26-15,-14-4 29 16,-18 0-19-16,-4 0-5 0,-27 0 11 15,-4 0-20-15,-10 0 9 16,-31 0-7-16,-13 0 0 16,-5 0 1-16,0 0-8 15,9 0 0-15,0 0 0 16,9 0 8-16,18 0-8 16,13 0 0-16,-4 5 4 15,-9 4-9-15,-4-1 5 16,-23 4 0-16,-4-1-7 15,4-2 14-15,9-4-7 16,13-2 0-16,5-1 7 16,23-2-10-16,17 0 3 0,18 0 0 15,1 0-6-15,-1 0 12 16,5 0-6-16,-14 0 0 16,-18 0 6-16,-22-2-8 15,5-3 2-15,-14-1 0 16,13 0-6-16,-13 0 9 15,32 1-3-15,-14 1 0 16,22 2 5-16,0-1-11 16,-8 3 6-16,8-3 0 15,9 3-6-15,1-2 10 16,-10 2-4-16,14 0 0 16,-27 0 7-16,13 0-11 15,10 0 4-15,12 0 0 0,6 0-7 16,-10-4 12-16,5-4-5 15,-14 2 0-15,0 0 7 16,-17 3-9-16,-14 3 2 16,-5 0 0-16,10 0-6 15,-5 0 6-15,4 0 0 16,0 0-4-16,-4 0 12 16,14 0-12-16,-10 0 4 15,-13 0 0-15,14 0-7 16,-14 0 10-16,4 0-3 15,-13 0 0-15,-4 0-2 16,-14 0 1-16,-32 0 1 16,-17 3 0-16,-5 9-4 15,-18 2 9-15,-4-2-5 0,9-1 0 16,9 3 9-16,31-5-13 16,9 0 4-16,9-1 0 15,-14 0-8-15,15 1 15 16,-10-3-7-16,0 3 0 15,-14-4 7-15,5 1-10 16,-4 0 3-16,-5 2 0 16,5-2-6-16,4 0 11 15,9-4-5-15,5-2 0 16,26 4 7-16,5-1-11 16,23-1 4-16,17 4 0 15,9 4-9-15,-8 6 13 16,-10 6-4-16,9 2 0 0,-13 4 6 15,5 7-15 1,17-7 9-16,14 3 0 0,4-2-2 16,32-9 6-16,27-3-4 15,4-6 0-15,4-5 8 16,5 2-12-16,-4 2 4 16,-5-5 0-16,-13 6-4 15,-10 4 7-15,-8-3-3 16,9-2 0-16,-1 0 7 15,1-5-11-15,9-2 4 16,4-3 0-16,4 0-4 16,1 0 8-16,4 0-4 0,5 0 0 15,-5 0 10-15,-5 0-14 16,-17 0 4-16,0 0 0 16,-9 0-7-16,-10 0 8 15,-12 0-1-15,12 0 0 16,1 0 10-16,0 0-15 15,8 0 5-15,10 0 0 16,9 0-5-16,-1 0 9 16,23 0-4-16,5 0 0 15,4 0 2-15,9 0-8 16,9 0 6-16,0 0 0 16,-9 2-10-16,-4 4 12 15,13 3-2-15,-9 0 0 16,0-2 9-16,0 0-15 15,-9-2 6-15,9 5 0 0,-14-6-5 16,-4 8 9-16,5-3-4 16,4 2 0-16,0-2 5 15,0-1-8-15,-4 4 3 16,13 0 0-16,0-2-10 16,-9 5 13-16,-5 5-3 15,-4 8 0-15,-22 4 8 31,0 5-11 16,13-2 3-47,4-1 0 47,-3-3-9-31,21-2 11-1,5 0-2 1,0-1 0 0,9-5 0-1,0 1-5 32,0-2 5-31,0-5 0 15,0 3-3-31,0-3 7 31,0 3-4 1,0-3 0-32,0 6 7 31,9-3-10 16,-9 0 3-32,9 3 0 17,-9 5-6-17,0 3 10-15,0 10-4 16,0 7 9-16,0 4-1 0,0 11 2 0,0 0 10 0,-18-3-19 0,9-12 15 15,0-10-9-15,0-15-6 0,9-12-1 0,0-6 12 0,0-5-6 0,0 4-6 0,0-4 0 0,0 2 11 0,0 2-5 0,0-4-3 0,0 0 5 0,0 0 0 0,0 0 9 0,0-4-17 0,0-12 2 0,0 1-4 0,0 4 4 0,0 2-2 0,0 6 0 0,0 3 4 0,0 0-9 0,0 0 5 0,0 0-6 0,0 0-3 0,18 0 6 0,32 0 3 0,17 0 0 0,18-3 11 0,23-9-12 0,35-2 1 0,41-8 0 0,32-7-6 0,13-3 6 16,4-5 0-16,27-3 0 0,-9 0 10 0,14 6-14 0,-27 6 4 0,-32 10 0 0,-44 12-8 0,-37 6 12 0,-44 0-4 0,-36 0 0 0,-23 0 3 0,-13 10-9 16,-9-5 6-16,0-5 0 15,0 3-14-15,0 3 4 16,-40 5 10-16,-45 6-11 16,-32 9 11-16,-26-1-3 15,-41 2 3-15,0-5 0 0,-9-4-7 16,0-4 7-1,-5 0 0-15,14-2 0 0,32-1 9 16,44-4-11-16,23 0 2 16,36-1 0-16,22 0-6 15,13-6 6-15,14 2 0 16,0 5-2-16,0-5-9 16,14 6 4-16,13-4 6 15,31-4 1-15,0 0-11 16,18 0 11-16,1 0 0 15,4 0-1-15,-14 0 4 16,-9 0-3-16,-31-6 0 16,-9 0 1-16,-5 4-2 15,-13 2 2-15,0 0-1 0,-13 0 0 16,-32 0-39-16,-45 5 26 16,-26 18 4-16,-10 3-8 15,-17-1 9-15,17 1 8 16,18-4 0-16,14-2-1 15,18-2 8-15,26-3-7 16,19-10 0-16,13 0 0 16,18-5-12-16,0 0 10 15,0 0-7-15,27 0 6 16,31 0 6-16,23 0 0 16,-5 0-3-16,10 0 0 15,3 0-6-15,-12 0 6 16,-19 0 0-16,-31-2 0 0,-18 2 7 15,-9 0-8-15,0 0 1 16,0 0-2-16,0 0-10 16,-27 5 15-16,-31 24-3 15,-28 6 0-15,-12 4 6 16,3-1-4-16,-3-7-2 16,30-8 3-16,28-6-8 15,13-5 5-15,5-7 0 16,22-2-2-16,0-3 7 15,0 3-5-15,0-3 0 16,0 0 0-16,0 3-4 16,-9-3 4-16,9 0 0 0,-9 3 1 15,0-3 10 1,0 0-11-16,9 3 0 0,0-3 0 16,0 0-1-16,0 0 1 15,0 0 0-15,0 0-5 16,27 0 4-16,40 0 1 15,32 0 0-15,26 0 5 16,19 0-14-16,31-9 9 16,27-14 0-16,22-3-2 15,18 1 10-15,1 1-8 16,-23 5 0-16,-5 2 3 16,-31 8-6-16,-32 1 3 15,-35 3 0-15,-27-3-2 16,-45 6 10-16,-14 2-8 15,-22 0 0-15,-9 0 4 0,0 0 0 16,0 0-4-16,0-9 0 16,-58 4-1-16,-28-4 1 15,-53 7-1-15,-31-2 1 16,-37 2 0-16,-12-4-5 16,-6 0 5-16,-8-2 0 15,-5 2-5-15,5 0 15 16,9 0-10-16,40 3 0 15,31-2 3-15,45-4-11 16,41 1 8-16,27-4 0 16,22-5-2-16,18 0 3 15,0-6-1-15,0-3 0 0,18-3 3 16,31 3-15-16,18-1 12 16,23 1 0-16,13 0-6 15,36-5 12-15,5-3-6 16,40-1 0-16,0-5 0 15,18-5-7-15,-27 4 7 16,-14-1 0-16,-31 4 0 16,-44 16 7-16,-37 7-7 15,-40 7 0-15,-9 2 7 16,-18 3-19-16,-72 0 10 16,-17 3 2-16,-37 0-2 15,-22 0 7-15,4 0-5 16,-4 0 0-16,-9 0 6 0,14 3-12 15,-5 14 6-15,22 6 0 16,19 3-10-16,44-9 8 16,45-6 2-16,36-2 0 15,18-6-3-15,81-3-1 16,44 0 4-16,41-3 0 16,41-32-1-16,12-1 7 15,6-5-6-15,-19 4 0 16,-31 3 7-16,-18 5-12 15,-40 3 5-15,-28 6 0 16,-31 6-2-16,-26 5 9 16,-23 7-7-16,-27 0 0 15,0 2 7-15,-27 0-10 16,-90 0 3-16,-49 0 0 0,-54 16-9 16,-53 15 18-16,3-2-9 15,10 3 0-15,18-4 9 16,27-5-14-16,53-6 5 15,36-6 0-15,46-5-7 16,53-6 18-16,27 0-11 16,0 0 0-16,18 0 7 15,71-17-16-15,37-15 9 16,49-4 0-16,27-7-8 16,18-4 16-16,13 5-8 15,0 2 0-15,-22 3 5 16,-27 0-13-16,-18 8 8 15,-49 0 0-15,-32 12-1 0,-44 5 11 16,-41 8-10-16,0 0 0 16,-90 2-9-16,-45 2 5 15,-58 0 4-15,-18 0 0 16,-22 2-2-16,0 12 6 16,13-5-4-16,27 3 0 15,27-4 9-15,31 1-15 16,37-3 6-16,48-3 0 15,32-3-4-15,18 0 10 16,0 0-8-16,59 0 2 0,75-9 0 16,68-23-4-1,81-10 4-15,53-10 0 0,41 0-5 16,-9 4 9-16,-18 5-4 16,-40 9 0-16,-41 3 12 15,-45 8-15-15,-40 2 3 16,-40 10 0-16,-46 3-7 15,-62 4 14-15,-13 4-7 16,-23 0 0-16,0 0 8 16,0 0-12-16,-59 0 4 15,-66 0 0-15,-68 20-5 16,-49 17 9-16,-50 9-4 16,-18 0 0-16,-17 6 5 15,8-7-13-15,10 1 8 16,44-2 0-16,54-8-6 0,59-10 12 15,62-12-6-15,63-6 0 16,27-4 3-16,0-4-15 16,27 0 10-16,81 0 2 15,44-9 1-15,72-28 7 16,55-12-8-16,21-8 0 16,1 6 7-16,-10 2-14 15,-48 11 7-15,-59 12 0 16,-59 10-4-16,-66 7 11 15,-41 9-7-15,-18 0 0 16,-68 0-1-16,-66 23-6 16,-73 15 7-16,-21 10 0 0,-15-3-6 15,-8 4 10-15,9-6-4 16,8-3 0-16,10-2 11 16,31-1-17-16,23-3 6 15,31-3 0-15,35-5-6 16,37-9 11-16,27-5-5 15,22-4 0-15,4-5 8 16,-4 0-13-16,0 3 5 16,-13 2 0-16,-5-2-8 15,5 5 6-15,-14-2 2 16,4-1 0-16,10-1 6 16,13-5-12-16,9 1 6 15,9-3 0-15,0 0-8 16,0 0 16-16,0 0-8 15,0 0 0-15,0 0 6 0,-9 0-11 16,0 0 5-16,-22 0 0 16,4 0-7-16,-32 0 8 15,10 5-1-15,0-1 0 16,13 2 8-16,-5-4-14 16,32-2 6-16,1 0 0 15,8 0-7-15,0 0 8 16,0 0-1-16,0 0 0 15,0 0 9-15,-9 0-17 16,-14 6 8-16,-4-3 0 16,-4 2-9-16,22-2-5 15,9-3 14-15,0 0-1 0,0 0 4 16,0 0-17-16,0 0 12 16,0 0-9-16,18 0 2 15,22-3 10-15,18-13-1 16,-8-2 0-16,-1-2 9 15,-4 3-13-15,4 1 4 16,-8 0 0-16,-5 8-5 16,-27 2 12-16,-9 4-7 15,0 2 0-15,0 0 2 16,-36 0-5-16,-14 0 3 16,1 0 0-16,4 14-12 15,-4 4 16-15,8 9-4 16,-8 2 0-16,13 5 7 0,5-9-12 15,4-4 5 1,18-7 0-16,9-5-12 0,0 0 14 16,0-4-2-16,0 1 0 15,27-3 8-15,13 0-8 16,-4-3 0-16,22 0 0 16,-17 0-4-16,-1 0 9 15,-13 0-5-15,-18 0 0 16,0 0 7-16,0 0-14 15,-9 0 7-15,0 2 0 16,0 16-12-16,0 8 13 16,-9 8-1-16,-18 3 0 0,9 6 6 15,-13 1-7-15,4-5 1 16,13-5 0-16,5-3-6 16,0 1 9-16,9-3-3 15,0 2 0-15,0-3 8 16,0-2-9-16,0-3 1 15,0-6 0-15,0-2-4 16,0-1 6-16,0 3-2 16,-9 0 0-16,0 3 6 15,-8 1-12-15,3-2 6 16,5-2 0-16,0-2-6 16,9-4 12-16,0-5-6 15,0-1 0-15,0-1 1 16,0 1-7-16,0-3 6 15,0 6 0-15,0-8-12 0,0 1 11 16,0-1 1-16,0 0 0 16,0 0 9-16,0 0-4 15,0 0-5-15,0 0 0 16,0 0-4-16,0 0 7 16,0 0-3-16,0 0 0 15,0 0-5-15,0 0-4 16,18 0 6-16,22 0 3 15,10 0-1-15,17 0 5 16,9-1-4-16,23-9 0 0,18-1 7 16,-5 6-14-1,5-4 7-15,-1 0 0 0,1 6-4 16,0-3 7-16,-10 6-3 16,19 0 0-16,-14 0 7 15,27 0-12-15,-4 0 5 16,-1 0 0-16,1 0-4 15,0 0 9-15,4 0-5 16,-14 0 0-16,-22 0 8 16,14 0-15-16,-18 0 7 15,-5 0 0-15,-27 0-4 16,1 0 7-16,3 3-3 16,-3 3 0-16,-1-3 8 15,18-3-8-15,23 0 0 31,9 0 0 16,17 0-7-31,1 0 12 15,-1 0-5-15,-17 0 0-1,0 0 5 17,-1 0-12-32,-21 0 7 47,21 0 0-32,10 0-6 16,8-9 9-31,15-2-3 0,3-4 0 47,14 1 10-15,-13 2-16-17,13 1 6 1,-9 3 0 15,-14 2-3-15,-8-3 8 15,0 6-5-31,-1-3 0 0,5-2 4 16,5 2-6-16,8-2 2 0,14 2 0 0,27 0-3 0,-9 1 5 0,9-1-2 0,-9 3 0 0,-9-3 4 0,0 1-6 0,-9-1 2 0,14-6 0 0,4 4-9 15,22 2 16-15,-13-2-7 0,9 5 0 0,-9 0 5 0,0 3-9 0,-27 0 4 0,0 0 0 0,-14 0-2 0,5 0 5 0,-4 0-3 0,13 0 0 0,9 0 5 0,-5 0-8 0,5 0 3 0,-9-6 0 0,9-5-7 0,-4-3 10 0,-5-5-3 16,0 6 0-16,-14 1 7 0,-4 1-11 0,-13 5 4 0,0 4 0 0,-1-1-4 0,10 3 4 0,13 0 0 0,9 0 0 0,13 0 8 0,5 0-8 0,-9 0 0 0,-9 0 0 0,0 0-7 0,-31 0 8 15,-10 0-1-15,1 3 0 0,-9-3 8 0,-1 0-13 16,-3 0 5-16,12 0 0 16,14 0-7-16,-4 0 9 15,-9 0-2-15,8 0 0 0,-26-3 4 16,-5-3-4-16,-4 3 0 16,-23 1 0-16,0-2-4 15,-4 2 4-15,-18 2 0 16,18 0 0-16,-27 0 6 15,13 0-7-15,9 0 1 16,14 0 0-16,-14 0-4 16,1 0 4-16,-10 0 0 15,-9 0 0-15,-22 0 9 16,-9 0-11-16,-9 0 2 16,-9 0 0-16,14 0-7 15,-5 0 8-15,8 0-1 16,1 0 0-16,14 0 4 0,4 0-5 15,4 0 1 1,0 0 0-16,-4 2-4 0,-4-2 4 16,4 4 0-16,-5-2 0 15,-4 1 8-15,13 0-9 16,10 0 1-16,8 2 0 16,9-2-5-16,10 0 5 15,-1 0 0-15,5 0-1 16,-5 0 8-16,0-1-10 15,-8 2 3-15,-1-1 0 16,0 2-6-16,0 1 6 16,14 0 0-16,-5 2-3 0,1-2 10 15,-1 2-7-15,-9-5 0 16,-17 3 0-16,-10-3-10 16,-13 0 15-16,-5-3-5 15,-13 0 0-15,9 0 6 16,0 0-7-16,14 0 1 15,-5 0 0-15,4 0-4 16,5 0 4-16,-5 0 0 16,-4 0 0-16,-4 0 6 15,4 0-6-15,-9 0 0 16,13 0 0-16,-13 0-5 16,13 0 5-16,-4-3 0 15,14-2 0-15,8 1 4 16,9 1-4-16,10 1 0 15,-10-2 1-15,-4 4-8 0,4-2 7 16,-18 2 0-16,-13-3-1 16,5 3 8-16,-14 0-7 15,4-3 0-15,-13 3 0 16,18-2-6-16,13 2 6 16,19-5 0-16,-1 5 0 15,9 0 3-15,-8-1-3 16,-1-3 0-16,0 2 0 15,-22-1-1-15,-13 0 1 16,-5 3 0-16,-18 0-1 16,9-2 10-16,-9 2-9 15,0 0 1-15,9-6 4 0,0 2-5 16,13-1 0 0,-4-1 0-16,9 0 0 0,-5 4 4 15,-4-4-4-15,-9 0 0 16,-9 0 5-16,9 0 5 15,-9 1-8-15,0-6 11 16,0-2 5-16,0 6-14 16,9-2 12-16,-9 1-16 15,14-1 6-15,-14 0-5 16,0-5 1-16,0-1-2 16,0-1 11-16,9-2-7 15,0-4 12-15,0-4 0 0,0 0-14 16,13 1 23-16,-13-1-24 15,9-3 7 1,-9 3 2-16,0 1 0 0,4-4-3 16,-13 3-7-16,0-2 6 15,0 2 2-15,0 6-7 16,0-3-1-16,0 3 12 16,0 0-5-16,0 0 2 15,9 0-9-15,0 3 5 16,0-3-3-16,9 3-2 15,-9-1 0-15,-9 2 0 16,14-2 10-16,-5-2-10 16,0-3 0-16,-9-3 6 0,0-2-12 15,0-1 6-15,0-2 0 16,9-1-1-16,0 1 9 16,13-3-8-16,-13 0 0 15,9 0 7-15,-18-1-14 16,18 3 7-16,-9 0 0 15,4 6-5-15,-13 2 14 16,9 3-9-16,-9 4 0 16,9 0 4-16,-9 3-12 15,0 2 8-15,9 4 0 16,-9 2-5-16,0 0 15 16,0 0-10-16,0 1 0 15,0-1 4-15,0 3-9 16,0-2 5-16,0 2 0 15,0 0-1-15,-9 0 2 0,0 0-1 16,0-5 0-16,-13 2 7 16,4 0-14-16,-9 0 7 15,-4 1 0-15,-10-1-8 16,-13 6 6-16,-17 0 2 16,-6 0 0-16,-8 0 1 15,-5 0-7-15,-4 0 6 16,-5 0 0-16,5 3-2 15,4 3 11-15,-4-4-9 16,4 2 0-16,5-4 8 16,-14 0-16-16,-4 0 8 15,-13 0 0-15,-32 0-4 0,4 0 13 16,9 0-9 0,10 0 0-16,8 0 5 0,18 2-11 15,5 4 6-15,-5 0 0 16,5-3-5-16,-13 2 14 15,-1-2-9-15,-4 3 0 16,-18-3 3-16,-5-3-14 16,-18 3 11-16,-31-1 0 15,-17 7-7-15,-42 0 8 16,1-1-1-16,9 0 0 16,8-2 1-16,32 0-9 15,0 4 8-15,1-3 0 16,8 2-7-16,-9 0 16 0,18-3-9 15,-9-1 0-15,22 0 1 16,-4-2-6-16,14 3 5 16,4-3 0-16,13 5-6 15,0 2 13-15,-13-2-7 16,14 6 0-16,-10-3-12 16,-13 3 11-16,13-2-9 15,1 0 7-15,-14-4-8 16,-5 1-4-16,-4 0 15 15,14-4 0-15,4-2 3 16,22 0-10-16,9-3 7 16,23 0 0-16,-4 0-11 0,21 0 17 15,1 0-6 1,-5 0 0-16,5 0 6 0,-9-6-15 16,-5 4 9-16,-4-4 0 15,-5 2-8-15,-4-1 6 16,-5 5 2-16,0-3-6 15,23 3 17-15,9 0-17 16,4 0 6-16,14 0 0 16,4 0-7-16,5 0 16 15,-10 0-9-15,-8 0 0 16,0 0 6-16,-14 0-12 16,5 0 6-16,-1-3 0 15,-8-3-5-15,4-2 12 0,5 2-7 16,0-2 0-16,9-1 7 15,17-2-16-15,-8-2 9 16,17 3 0-16,-17 2-2 16,13-2 9-16,-22 2-7 15,-23-1 0-15,-17 1 4 16,3 3-13-16,-30-5 9 16,8 5 0-16,-13-1-7 15,13 0 14-15,1 4-7 16,8-4 0-16,-9 0 1 15,14-2-4-15,-13 2 3 16,-14 3 0-16,-14 3-10 16,-22 0 17-16,-9 0-7 15,-18 0 0-15,0 14 4 0,-4 1-8 16,31-1 4 0,22-3 0-16,10-2-5 0,4-4 5 15,4 1 0-15,0-6-1 16,19 0 14-16,-10 0-17 15,18 0 4-15,-17 0 0 16,-1 0-8-16,-26 0 15 16,-14 0-7-16,-9 0 0 15,4 0 5-15,14 9-15 16,23 8 10-16,17-6 0 16,41 1-5-16,17 0 8 15,19-5-3-15,4 2 0 0,-4 0 10 16,-1 0-19-16,5-4 9 15,-13 1 0 1,0 2-9-16,-10 2 13 0,-17 0-4 16,0 5 0-16,-14-1 5 15,14 1-12-15,8-1 7 16,19-5 0-16,13-3-9 16,5-2 15-16,22 0-6 15,0-2 0-15,-9 2 9 16,4-4-13-16,-12 2 4 15,-1 1 0-15,-23 0-10 16,19 0 16-16,4 0-6 16,18-3 0-16,9 0 8 0,0 0-13 15,0 0 5-15,0 3-13 16,58-3 8-16,28 0 5 16,39 0 0-16,19 0 0 15,31-15 9-15,0-7-13 16,-9 1 4-16,4-1 0 15,-4-2-1-15,9 4 5 16,27-2-4-16,0-4 0 16,31-3 8-16,19-2-15 15,30-6 7-15,19 3 0 16,-5 2-9-16,-4 4 16 16,-1 5-7-16,-22 3 0 15,-26 0 9-15,-32 4-15 16,-27 9 6-16,-27 1 0 15,-14 3-3-15,-8 3 6 0,4 0-3 16,-4 0 0-16,8 0 7 16,1 0-15-16,4-5 8 15,4-1 0-15,5 0-8 16,-4 0 12-16,-5 4-4 16,-22-4 0-16,-14 3 12 15,4 0-19-15,-8-3 7 16,0 3 0-16,-5-2-5 15,-13 1 8-15,4-1-3 16,-13-1 0-16,-5 4 9 16,0-2-14-16,-8 3 5 0,-1-3 0 15,0 4-8-15,14-5 13 16,-5 1-5-16,9-2 0 16,23 1 9-16,-9 1-11 15,4-1 2-15,-13 3 0 16,-14-1-9-16,-18 0 12 15,-8 3-3-15,-23 0 0 16,4 0 8-16,-4 0-19 16,13 0 11-16,-4 0 0 15,23 0-6-15,-1 0 12 16,9 0-6-16,14 0 0 16,-5 0 7-16,-8-3-14 15,-10-3 7-15,-9 0 0 0,-13 0-7 16,4 4 11-16,-4-4-4 15,14 4 0-15,17-2 10 16,0-2-14-16,14 6 4 16,-5-2 0-16,-8 2-5 15,8 0 5-15,-9 0 0 16,1 0 0-16,-19 0 10 16,-9 0-18-16,-4 0 8 15,5 0 0-15,17 2-7 16,0 2 9-16,18 2-2 15,1-4 0-15,13 1 10 16,-5 0-18-16,13 3 8 16,-12 2 0-16,-10 1-7 0,-18-1 9 15,-17-3-2 1,-23 4 0-16,-9-3-11 0,-9-2 6 16,0-2-13-16,-9 5-52 15,-50-2 58-15,-26 0 6 31,-32 7 6 16,-26-4 0-47,-41-2 8 32,-40 2-11-17,-46-2 3 16,-48 6-4-15,-50-1-9 0,-49 5 11-1,-28 8 2 32,-30 8-1-31,-5 2 3-16,31 3-5 15,23-7 3 17,80-12 0 15,95-5-1-47,76-11 6 31,90 1-5 31,44-3 0-30,32 3 6-32,9-1-11 0,27 1 5 0,72-3 0 15,76 0-2-15,76 0 9 0,95-3-7 0,53-11 0 0,36-3 5 0,19 0-5 0,-10-6 0 0,-36 0 0 16,-31-2-9-16,-68-1-8 0,-75 3 6 0,-73 3 6 0,-71 5 5 0,-63 4 1 0,-27 2-1 0,0 1 0 0,-76-4-4 0,-59 7 6 0,-71-1-2 0,-81 6 0 0,-72 0 7 0,-68 0-7 0,-84 6 0 0,-72 17 2 0,-32 4-12 0,-45 6 10 15,32 1 0-15,58 9 2 0,77 0 8 0,116 0-9 0,94-6-1 0,117-14 0 0,99-9-7 0,49-3 3 0,18 1 4 0,58 5-3 0,50 1 6 0,63-8 8 0,44-5-11 0,36-5 0 16,50 0-2-16,35 0 8 0,23-10-6 0,18-10 0 0,-18 3 4 0,-67 0-9 0,-63 3 5 0,-72 2 0 0,-81 5-2 0,-58 2 7 0,-18-3-5 16,-59-1 0-16,-57 3 3 15,-55 1-2-15,-53 2-1 16,-9 3 0-16,-37 0-2 16,1 0 4-16,-4 0-2 15,12 12 0-15,19 7 5 16,49 1-9-16,41 4 4 15,44-5 0-15,50-7-5 16,40 2 5-16,18-2 0 16,26-4-5-16,82-5 5 0,54-3 11 15,44 0-11-15,23-23 2 16,13-3-5-16,-26 3 7 16,-41 3-4-16,-50 5 0 15,-58 5 6-15,-31 4-8 16,-36 6 2-16,-36 0-11 15,-89 0 2-15,-50 0 13 16,-49 11-4-16,-28 9 0 16,19 4 2-16,-5 1-3 15,14-2 1-15,13 0 0 16,14-6-5-16,44-3 7 16,36-8-2-16,50-3 3 0,27 0 8 15,22-3-10-15,18 0-1 16,0 0 0-1,0 2-9-15,31 8 7 0,45-6 2 16,50 0 7-16,49-4 2 16,36-4-3-16,13-18-6 15,-13-7 0-15,-18 1-3 16,-27 5 7-16,-49 3-4 16,-59 12 0-16,-40-2 9 15,-18 5-4-15,-99 5 32 16,-71 0-33-16,-104 0-5 15,-62 0 1-15,-50 17 0 16,-32-8-6-16,10-1 19 16,-27 4-4-16,-9 8-6 15,0 20-2-15,-1 11 29 0,59 6-26 16,95-5 3-16,89-9-1 16,103-18 6-16,59-7-17 15,40-2 5-15,31 2 0 16,86-4 16-16,58-8-15 15,63-6 3-15,44 0 2 16,28-17 4-16,8-4-7 16,10 7-3-16,4 0 0 15,-22-3-6-15,-50 0 7 16,-40-3-1-16,-63 3 0 16,-59 8 13-16,-53-3-13 15,-36 10 0-15,-9 2-3 16,-54 0-8-16,-94 0 9 0,-71 20 2 15,-46 15 0-15,-31 4 12 16,-14 4-12-16,9-5 0 16,28-2 0-16,13 1-7 15,40 1 7-15,63-1 0 16,49-11-1-16,72-6 4 16,36-6-10-16,49-8 4 15,104-6 3-15,98 0 2 16,108-34 2-16,58-18-4 15,46 1 0-15,-10-1 2 16,-45 12-2-16,-58 12 0 16,-90 14 0-16,-85 8-3 0,-81 6 3 15,-76 0 0 1,-27 0 0-16,-134 20-13 0,-108 11 8 16,-117 9 5-16,-76 5 0 15,-59-1 1-15,9-1-1 16,10-1 0-16,40 1-2 15,35-1 6-15,50 2-6 16,63-7 2-16,63-6 0 16,98-8-11-16,95-5 11 15,49-10 0-15,148-8-3 16,94 0 14-16,117-2-7 16,94-40-4-16,99-8 1 0,49-8-4 15,36 5 3-15,-35 9 0 16,-68 17-1-1,-117 11 7-15,-117 14-6 0,-107 2 0 16,-94 0 3-16,-72 0-13 16,-36 0 9-16,-76 14-14 15,-108 15 2-15,-117 7 26 16,-112 5-12-16,-89 1-1 16,-73 5 1-16,-3-2-3 15,35 7 2-15,81-1 0 16,94-1-3-16,107-9 5 15,104-6-2-15,113-9 0 16,44-10-6-16,85-1-2 16,90-12 8-16,94-3 0 15,99-18 4-15,76-27 8 0,90-10-10 16,36 1-2-16,9 9-2 16,-36 7-4-16,-59 18 6 15,-89 10 0-15,-112 6 0 16,-81 4 8-16,-108 0-8 15,-72 0 0-15,-31 6-23 16,-98 14 19-16,-86 8 4 16,-68 1 0-16,-48-1 0 15,-50-2 7-15,-9-3-7 16,-18-3 0-16,-22 0 4 16,22 4-12-16,0-2 8 15,36 0 0-15,49-1-1 16,100-4 9-16,75-9-8 0,99-1 0 15,27-7-7-15,94 0 7 16,90 0 0-16,76-15 3 16,81-16 0-16,36-9 5 15,18-1-8-15,13 4 0 16,-13 6 2-16,-45 5-5 16,-49 9 3-16,-72 11 0 15,-81 4-2-15,-81 2 7 16,-67 0-10-16,-49 5-8 15,-117 21 13-15,-104 8-2 16,-71 0 2-16,-71-2 0 16,-15-3 0-16,19-7 10 15,72 2-10-15,75-8 0 16,77 1 1-16,77-5-5 0,57-4 4 16,50 2 0-16,32-2-9 15,84-6 18-15,77-2-8 16,108 0-1-16,85-20 5 15,76-14-10-15,32-3 5 16,-1 9 0-16,-17 2 3 16,-41 3 5-16,-31 6-8 15,-54 3 0-15,-72 2 0 16,-81 6-6-16,-93 0 6 16,-64 6 0-16,-40-2-6 0,0 2 2 15,-76 0 4 1,-50 0 1-16,-71 0 7 15,-55 24-11-15,-44 1 4 0,-36 9-1 16,-4 5 2-16,17 2 2 16,86-7-4-16,107-6 0 15,95-7-7-15,80-13 5 16,157-8-1-16,131-2 3 16,89-40 8-16,45-2-3 15,5-2-5-15,-41 6 0 16,-40 11 3-16,-54 12-7 15,-40 3 4-15,-41 11 0 16,-27 0 0-16,-40 0 8 16,-31 3-8-16,-55 0 0 15,-39 0 5-15,-46 0-12 0,-22 0 7 16,-31 0-7-16,-104 0-1 16,-89 20 8-16,-95 9 3 15,-85 0-3-15,-40-1 4 16,-31 1-14-16,48-9 10 15,68-3 0-15,117-8-1 16,107-4 9-16,100-5-8 16,35 0 0-16,134 0 1 15,77-2-3-15,108-19 2 16,57-1 0-16,42 2 1 16,-23 0 5-16,4 5-6 15,-31-5 0-15,9 3 7 0,-9-1-11 16,0 2 4-16,-14 4 0 15,-31 6-9-15,-45 6 16 16,-53 0-7-16,-73 0 0 16,-53 0 9-16,-63 0-17 15,-23 0 8-15,-13 0-3 16,-40 0 1-16,-59 0 1 16,-36 0 1-16,-17 0 0 15,4 0 6-15,13 3-10 16,28 3 4-16,12 3 0 15,19-4-3-15,9 1 9 16,17-1-6-16,19-5 0 16,22 0 9-16,9 0-19 0,0 3 10 15,76 3 0 1,63-2-3-16,54-4 11 0,59 0-8 16,26 0 0-16,4 0 8 15,-12 0-10-15,-1-4 2 16,5-2 0-16,-5 6-4 15,-27 0 10-15,-49 0-6 16,-36 0 0-16,-72 0 8 16,-17 0-16-16,-28 0 8 15,-22 0 0-15,-9 0-2 16,0-3 7-16,-9 3-5 16,0-2 0-16,0 2 12 15,0 0-17-15,0 0 5 16,0 0 0-16,0 0-11 0,0 0 15 15,22 0-4-15,28 0 0 16,35 0 5-16,23 0-5 16,26 0 0-16,1 0 0 15,8 0-7-15,-4 0 14 16,5 0-7-16,-9 0 0 16,-28 0 7-16,-12 0-12 15,-28 0 5-15,-27 2 0 16,-22 1-9-16,-18-3 14 15,0 0-5-15,0 0 0 16,0 0-6-16,0 0-1 0,-9 0 7 16,-18 0 0-1,5 0-7-15,4 0 10 0,18 0-3 16,0 0 0-16,0 0-15 16,18 0 11-16,40 0 4 15,23 0 0-15,4 0 0 16,0-5 5-16,5-7-5 15,4-2 0-15,14 0 8 16,9 2-13-16,8 4 5 16,1 2 0-16,9 3-4 15,8 3 8-15,-4 0-4 16,-4 0 0-16,-1 0 7 16,-17 0-17-16,-23 0 10 15,-13 0 0-15,-23 6-4 0,-22 3 10 16,-13-3-6-16,-5-4 0 15,0 6 5-15,22-2-9 16,9 3 4-16,19 0 0 16,-23-4-5-16,4-2 10 15,-18 3-5-15,-13-6 0 16,-9 2 5-16,-9-2-8 16,0 0 3-16,0 0 0 15,0 0 1-15,0 0 6 16,9 0-7-16,14 0 0 15,4 0 4-15,22 0-10 16,-9 0 6-16,-13 0 0 16,0-2-5-16,5-7 11 0,-6 2-6 15,24-6 0-15,-1 4 7 16,18-1-13-16,1-2 6 16,-1 6 0-16,-9 0-7 15,-8 1 12-15,-23 2-5 16,4 3 0-16,-13-3 7 15,0 0-11-15,4 0 4 16,5 0 0-16,-4-2-4 16,13 2 8-16,-5-3-4 15,-4 1 0-15,4 1 6 16,-13 2-9-16,0-1 3 16,-9 3 0-16,5 0 3 0,-14-3 6 15,0 0-8-15,0 0 8 16,0 1-4-16,0-4 8 15,0-4-13-15,0 0 0 16,9-2 2-16,0 1 6 16,0 0-8-16,9-1 0 15,-9 1 9-15,4-1-9 16,-4 1 0-16,-9-1 0 16,9-1 0-16,-9-6 11 15,9 3-11-15,-9-7 0 31,9 3 8 16,-9-1-3-47,9 2-5 16,4-2 0 0,-13-1 9-16,0-4-3 31,0 0-6-16,0-5 0 1,0 1 5 0,-40-1-12-1,9 3 7 1,13 3 0-16,0 7 2 16,18 5 5 15,-9 4-7-16,9 0 1 17,0 0 10-17,0-2-7-15,0 3-4 32,0-2 0-17,0 0 0-15,0 5 6 16,0-5-6-1,0 4 0 1,0 1 7-16,0-7-10 0,18 3 3 0,0-5 0 0,22 0-10 0,0 0 15 0,-13 2-5 0,-9 4 0 0,-9 2 7 0,5 3-9 0,-14-3 2 0,0 4 0 0,0-2 0 0,0-2 0 0,0-2 0 0,0-3 0 0,0-3 7 0,-23-4-8 0,14 2 1 0,-18 1 0 0,5 0-11 16,-14 4 1-16,-22 0 8 0,-10 2-1 0,10 3 6 0,9 6-6 0,8 0 3 0,23 0 0 0,9 0-10 0,9 0 15 0,0 0-5 0,0 0 0 0,0 0 8 0,0 0-15 0,0 0 7 15,0 0 0 1,27 0-4-16,32 0 10 0,30 0-6 16,-12 0 0-16,8 0 11 15,-27 0-13-15,-26 0 2 16,-14-2 0-16,-18 2-5 15,0 0 9-15,0 0-8 16,-27-4-4-16,-32 1-6 16,-30 1 11-16,-6-1 3 15,-12-3 0-15,-10 4-5 16,0-1 10-16,23 0-5 16,-14 0 0-16,1-1 9 0,31 4-12 15,17 0 3-15,32 0 0 16,18 0-9-16,9 0 5 15,0 0 4-15,27 0 0 16,32 0 7-16,8 0-3 16,0 7-4-16,-9-4 0 15,-8 0-4-15,-32-1 7 16,-9-2-3-16,-9 4 0 16,0-2 0-16,-9 10-10 15,-59 2-2-15,-57 9 12 16,-59 3-13-16,-40-4 22 15,-14-4-9-15,-14-11 0 16,19-7 9-16,18 0-9 16,53 0 0-16,46 0 0 15,57 0-2-15,50 0 4 0,9 0-2 16,0 0 0-16,77 7 3 16,66 4 0-16,82 3-3 15,35-5 3-15,22 0-10 16,-21-3 11-16,-28-1-4 15,-31-2 0-15,-41 3 7 16,-13-1-9-16,-40 4 2 16,-32 0 0-16,-26-3-7 15,-32-1 7-15,-18-2 0 16,0-1 0-16,0-2-2 16,0 6-7-16,-9 3 2 15,-50 3 7-15,-30-4-9 0,-37 5 14 16,-44-6-5-16,-46 1 0 15,-17 2 11-15,13-2-11 16,36-2 0-16,58-4 0 16,59-2-3-16,45 0 6 15,22 3-3-15,22-3 0 16,72 3 12-16,54-3-11 16,45 0-1-16,9 0 0 15,0 0-3-15,-36 0 5 16,-22 0-2-16,-10-8 0 15,-17 2 10-15,-18 3-16 16,-32 0 6-16,-18 1 0 16,-31 2-6-16,-9 0 7 0,-9 0-1 15,0 0 0-15,0 0-13 16,-67 0 5-16,-50 0 2 16,-58 19 6-16,-36-1-4 15,-22-2 8-15,-18 4-4 16,0-3 0-16,17-2 8 15,23-3-8-15,45-1 0 16,63-5 0-16,54 0-5 16,40-3 5-16,18 2 0 15,85 3-3-15,81-3 10 16,67 2-3-16,50-7-4 16,-5 0 0-16,-13 0-10 0,-72 0 4 15,-68 0 6 1,-66 0-5-16,-28 0 11 0,-22 0-8 15,-9 0 2-15,-9 0 0 16,0 0-5-16,0 0 5 16,0 0-1-16,-54 0-8 15,-54 0-8-15,-67 6 14 16,-58 8 3-16,-9 1 0 16,-9-4 0-16,40 0 3 15,45 1-3-15,63-4 0 16,44 1 7-16,46-1-14 15,13 1 7-15,13-6 0 16,72-3 7-16,50 0-4 0,58 0 1 16,31-6-4-1,28-6 10-15,-10 4-11 0,-22 5 1 16,-23 3 0-16,-44 0-7 16,-55 0 7-16,-39 0 0 15,-32 6-1-15,-18-1 3 16,-9-5-6-16,0 4 4 15,0-2-6-15,-9 4-5 16,-41 2 11-16,-35 4 0 16,-14 2 20-16,5-2-16 15,-5-1 13-15,5 0-17 16,-13 4 1-16,8-3 0 16,14-7 0-16,26 1-1 15,19-6 0-15,31 0 9 0,9 3-13 16,22 2 4-16,81 1 0 15,64 3 9-15,25-6-6 16,1-1-3-16,-49 1 0 16,-63-1 9-16,-45-2-9 15,-36 0 0-15,0 0 0 16,-45 0-6-16,-72 0-7 16,-76-5 13-16,-31-9-2 15,-10-3 13-15,-8-1-9 16,0 4-2-16,-9-6 0 15,-19 1-2-15,-21 1 5 16,-5 4-3-16,13 2 0 16,72 10 6-16,54 2-6 0,90 0 0 15,40 0-2 1,27 0-10-16,36 11 13 0,71-2-1 16,46-7 9-16,31-2 0 15,31 0 0-15,-4 0-9 16,14-14 2-16,-33-9-8 15,-26 3 6-15,-31 4 0 16,-32 1-1-16,-22 4 11 16,-23-1-13-16,-31 3 3 15,-9-2 0-15,-4 6 0 16,-14-1 2-16,0 0-2 16,0 6 0-16,-59 0-17 0,-80 0 15 15,-63 0-4 1,-76 7 6-16,-63 8 3 0,-36-6-3 15,0-7 0-15,41-2-5 16,53 0 14-16,81 0-9 16,86 0 0-16,66 0 1 15,50-5 0-15,18-6 1 16,139-6-2-16,86-6 0 16,75 0 14-16,32 4-14 15,-22-2 0-15,-50 4 2 16,-63 0-8-16,-62 2 6 15,-46 4 0-15,-48 9-4 16,-41-3 11-16,-9 5-7 0,-9 0 0 16,-27 0-13-1,-81 0 6-15,-76 0 4 0,-58 0 3 16,-45 0-2-16,-45 0 11 16,-14 0-9-16,-4 0 0 15,-9 0 2-15,5 0-10 16,4 0 9-16,22 0-1 15,68 0 1-15,94 0 8 16,90-5-9-16,76-3 0 16,103 0 6-16,121-9-11 15,135-3 5-15,103-4 0 16,63 2-5-16,-4 7 17 0,-68 1-12 16,-94 6 0-1,-108 2 4-15,-85 6-8 16,-81 0 4-16,-53 0 0 0,-32 0-4 15,-67 0-6-15,-117 0 10 16,-126 2-6-16,-139 8 12 16,-89-2-13-16,-81-2 7 15,-50-1 0-15,-17 4-1 16,-32 11 9-16,-54 11-9 16,-22 9 1-16,40 3 0 15,117-6-1-15,184-5 1 16,161-9 0-16,149-9-4 15,71-5 10-15,54-4-6 16,18-2 0-16,99-3 9 16,103 0-18-16,107-8 9 0,86-19 0 15,49 0 2 1,23 1 2-16,-14 8-4 0,-27 1 0 16,-31 5 1-16,-45 4-8 15,-49 1 7-15,-68-3 0 16,-63 1-1-16,-71 4 12 15,-49 1-11-15,-50 2 0 16,-9 2-15-16,-108 0 6 16,-58 0-6-16,-67 0 10 15,-68 0 1-15,-40 0-8 16,-45-3 12-16,-9-2 0 16,-4-5 0-16,-27 5-3 0,0 5 3 15,-10 0 0 1,28 3-11-16,72 14 22 0,89-12-11 15,112 2 0-15,68-5 2 16,45 1-6-16,22 0 4 16,9-3 0-16,0 0-4 15,0 3 4-15,90-3 0 16,80 0 4-16,104 0 5 16,71-18-6-16,63-10-3 15,-13 8 0-15,-45 3 0 16,-49 9 6-16,-99 8-6 15,-68-3 0-15,-75 0 5 16,-50-3-14-16,-9 0 9 16,-117 0 0-16,-62 4-10 15,-113-2 19-15,-67 4-9 0,-45 0 0 16,-53 0 0-16,-28 0-12 16,-27 0 7-16,1 0 5 15,26 4-3-15,41 13 14 16,76 6-11-16,50 6 0 15,93-1 6-15,100-8-14 16,66 0 8-16,59-3 0 16,59-3-2-16,80-2 9 15,81-12 3-15,80 0-10 16,68-9 9-16,67-22-13 16,28 2 4-16,-6 3 0 15,-44 15-2-15,-63 8 11 0,-90 3-9 16,-85 0 0-16,-67 0 5 15,-72 0-13-15,-27 0 8 16,-9 0-8-16,-103 0 5 16,-90 8 4-16,-99 7-1 15,-76 5 0-15,-67 3 0 16,-9 6-3-16,-9 3 3 16,26 4 0-16,59 4-6 15,68-1 15-15,107-3-9 16,76-8 0-16,86-2-7 15,44-3-2-15,122-9 13 16,116-10-4-16,126-4 12 16,108-16-6-16,93-15-6 0,33 5 0 15,-33 4 5-15,-84 7-8 16,-95 1 3-16,-121 2 0 16,-94 4-5-16,-98 3 13 15,-55 2-8-15,-31-2 0 16,-76 4-11-16,-72 1 1 15,-63 0 10-15,-58 0 0 16,-63 1-10-16,-45 18 13 16,-41 6-3-16,-17 1 0 15,22 3 6-15,63-3-8 16,108-6 2-16,116-12 0 16,118 4-10-16,66-10 24 0,144-2-14 15,157 0 0 1,134 0 14-16,86-8-14 0,72-10 0 15,-23 4 0-15,-67 0-3 16,-86 0 8-16,-111 5-5 16,-82 1 0-16,-80-2 10 15,-67 8-16-15,-63 0 6 16,-54 2 0-16,-27 0-8 16,-108 0-8-16,-116 0 16 15,-117 19 0-15,-113 7 9 16,-79 6-20-16,-55-4 11 15,-45 3 0-15,23-2-4 16,72 3 7-16,98-6-3 0,153-4 0 16,139-10 4-1,99-4-12-15,66-5 8 0,150-3 0 16,151 0 7-16,176-14 1 16,120-15-8-16,95 1 0 15,14-1 8-15,-28 3-7 16,-17 0-1-16,-59 9 0 15,-49 3-5-15,-50 6 12 16,-67-4-7-16,-85 0 0 16,-67 7 9-16,-99 2-19 15,-76 3 10-15,-72 0 0 16,-37 0-9-16,-25 0 4 16,-100 0 1-16,-85 6-12 15,-99 8 32-15,-67-2-20 0,-76 0 4 31,-31-2 0 1,-5 5-12-17,4-1 16 1,99 0-4 0,94 6 0-1,131-3 8 32,103 1-19-31,49 4 11-16,76 1 0 47,121-6-10-47,90-2 17 15,113-13-7 1,53-2 0 15,40 0 10 0,-8 0-10 1,-23-2 0-17,-36-10 0 16,-49 0-6 16,-67 4 10-47,-41-1-4 0,-72 8 4 16,-71-3 5-16,-59 4 6 0,-49 0-8 0,-18 0-2 0,-31 0 18 0,-63 0-19 0,-50 0 11 0,-62 4-13 0,-23 3 11 16,-36-4-11-16,-4 3-2 0,-23-4 1 0,23 5 0 0,58-5 1 15,72 4-2-15,94 0 0 0,45 11 1 0,36-2-1 0,90 2 0 0,80-6 1 0,81-11 9 0,63 0-6 0,18 0-4 0,-40 0 0 0,-46-10 5 0,-89 0-5 0,-58 2 0 0,-50-1 0 0,-35 3-4 0,-23 0 9 0,4 4-5 0,-31-4 0 16,9 6 9-16,-9 0-10 0,0 0 1 0,0-3 0 0,-27 0-7 0,-54 3-12 0,-44 0 19 0,-19 0 0 0,-22 0 9 0,13 0-12 0,28 0 3 0,49 0 0 0,44 0-8 0,32 3 7 0,58 2 1 15,68 1-4-15,49-3 15 16,0-3-10-16,-31 0-1 16,-37 0 0-16,-48 0-2 15,-32 0 9-15,-18 0-7 0,13 0 0 16,-22 0 10-16,9-5-7 16,-9-1-3-16,18-3 0 15,13 6-4-15,23-2 4 16,36-2 0-16,18 5-1 15,-14-1 8-15,-4 0-8 16,-23 3 1-16,-31 0 0 16,-5-3-8-16,-31 3 12 15,0 0-4-15,0-2 0 16,0 2 2-16,0-5-8 16,-49-2 6-16,-10-5 0 15,-8 1-6-15,0 0 10 0,0 2-4 16,17 6 0-16,1 0 7 15,-10 3-14-15,1 0 7 16,-9 0-21-16,-9 0 20 16,17 0-24-16,10 0 13 15,22 0 11-15,18 0-23 16,0 0 22-16,9 0-11 16,0 0-22-16,-22 3-86 15,4 9-129-15,-23-4-395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2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0 530 613 0,'0'0'233'0,"0"0"-115"15,0 0 21-15,0 0-47 0,0 0-47 0,0 0-42 16,135-23 39-16,-50 17-13 16,14-2-15-16,-1-2 21 15,-12 0-24-15,-10-2-6 16,-27 1 17-16,-22 2-18 15,-4-2 14-15,-23-1 3 16,0-2-4-16,0-6 21 16,0-6-23-16,-9 3-8 15,-23-3 9-15,-8 6-11 16,13 3 1-16,0 3-4 0,5 6 7 16,13 2-7-16,9 3-2 15,0 3 0-15,0 0-4 16,0 0 8-16,0 0-9 15,0 0 4-15,31 3-13 16,5 19 11-16,13 1 3 16,1 0 0-16,-1 3-2 15,-4-3 9-15,-5 2-7 16,1 1 0-16,-5-3 5 16,-5-3-11-16,-22 1 6 15,9-4 0-15,-18-3-4 16,0 3 4-16,-18-3-2 15,-40 4-33-15,-1-2-87 0,1-4-83 16,18-1-212-16</inkml:trace>
  <inkml:trace contextRef="#ctx0" brushRef="#br0" timeOffset="311">1683 89 270 0,'0'0'731'0,"0"0"-565"0,0 0-23 16,0 0-5-16,0 0-61 16,0 0-31-16,40-62 8 15,-40 62-48-15,0 0 10 16,0 16-16-16,0 21 6 15,-13 13-2-15,4 7-4 16,0 6 2-16,0-1-3 16,9 5 13-16,0-8-12 15,-9 1 0-15,9-2-26 16,0-13-45-16,-9-5-123 31,9-9-238-31</inkml:trace>
  <inkml:trace contextRef="#ctx0" brushRef="#br0" timeOffset="702">2244 367 594 0,'0'0'311'15,"0"0"-160"-15,0 0-5 16,0 0-38-16,0 0-23 15,0 0-70-15,0-52-8 16,0 60-14-16,0 21-5 16,0 9 12-16,0 4 1 15,0-1 9-15,26 1-10 16,24-1 0-16,8-13 0 0,18-8 10 16,-8-15-5-16,4-5 6 15,-5 0 21-15,-9-14-3 16,-22-20 32-16,13-5-30 15,-31-7 1-15,-9-7 15 16,-9-1-40-16,0-3 16 16,-27 3-14-16,-22 3-2 15,-18 8-2 1,8 9-5-16,10 8 0 16,-9 14-11-16,22 12 3 15,4 0-33-15,5 20-47 0,19 27-86 16,8 1-109-1,0 0-455-15</inkml:trace>
  <inkml:trace contextRef="#ctx0" brushRef="#br0" timeOffset="1108">3625 238 830 0,'0'0'174'0,"0"0"-31"0,0 0 8 16,0 0-59-16,0 0-27 15,-9-41-65-15,9 51 0 16,-8 21-5-16,8 11 10 16,-9 1-3-16,9 3-2 0,0-3 8 15,0-5-7-15,26-1-1 16,33-9 0-16,8-11 9 15,23-11-3-15,-5-6 13 16,0 0 33-16,-4-29-28 16,-14-11 34-16,-8-6-21 15,-23-5 0-15,-5-9 18 16,-31 0-34-16,0-5 2 16,-31 8-8-16,-37 5-8 15,-8 12-5-15,0 14-2 16,-1 18-12-16,19 8 2 0,9 5-102 31,-10 38-19-31,19 6-93 0,4 1-410 16</inkml:trace>
  <inkml:trace contextRef="#ctx0" brushRef="#br0" timeOffset="18175">1876 789 485 0,'0'0'135'0,"-292"-21"-19"16,157 21-14-16,41 0-38 15,36 0 9-15,17-4-23 0,41-1 0 16,0 1 23-16,86 4-70 16,62 0 26-16,63 0-15 15,80 0-12-15,28 0 32 16,40 0-31-16,0 0-2 16,-32 0 4-16,-26 0 3 15,-50 0-8 1,-67 0 0-16,-49 0 1 0,-68 0-5 15,-40-2 4-15,-27-1 0 16,0 0-4-16,-36-4-21 16,-72 7 24-16,-58 0-5 15,-63 0-32-15,-62 15 30 16,-10 3-9-16,1-2-3 0,12-1 14 16,37-7-15-16,45-4 21 15,44-4 0 1,55 0 5-16,57 0-8 15,32 0 8 1,18 0-5-16,0-4 0 0,27 2 4 0,90-1-4 16,67 0 0-16,67-3 11 15,81 1-13-15,23-4 2 16,13 0-7-16,-50 7-78 31,-76 2-105-31,-76 0-91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07.7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92 326 0,'0'0'297'16,"0"0"-133"-16,0 0-20 16,0 0-18-16,0 0-38 15,0 0 14-15,0-92-57 16,0 92-39-16,0 6-6 0,0 31 22 15,-9 15-13-15,-14 5 18 16,23 12-19-16,0 2 8 16,-9 4-16-16,9 2 0 15,0-6 0-15,0-5 10 16,0-6-10-16,0-12 0 16,0-7-11-16,0-13 0 15,0-14-77-15,-9-5-50 16,0-6-11-16,0-3-97 15,-31 0-266-15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08.2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184 46 631 0,'0'0'169'0,"0"0"-39"16,0 0-26-16,0 0-51 16,0 0 12-16,0 0-59 15,-59-18-1-15,32 52 15 0,-4 13-16 16,4 7 1-1,9 3 6-15,9-1-5 0,-4 5 9 16,13-4-15-16,0-2 0 16,40-4 2-16,18-11 7 15,10-11-9-15,17-9 9 16,5-12-3-16,4-8 17 16,-4 0-4-16,-14-14 25 15,-9-21 27-15,-8-9-43 16,-28-14 28-16,-13-11-8 15,-18-8-40-15,0 0 31 16,-18 5-39-16,-40 12 0 16,-32 15-8-16,14 13 12 15,-10 18-4-15,-3 14 0 0,21 0-89 16,1 28-23-16,18 27-91 16,13 7-157-16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08.7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0 209 785 0,'0'0'193'0,"0"0"5"0,0 0-79 0,22-174-14 15,-22 154-6-15,0 8-68 16,0 9 25-16,0 3-38 15,0 0-9-15,0 17-18 16,0 35 12-16,9 28-3 16,0 20 2-16,0 8 14 15,9-2-15-15,4 3-1 16,5-9-9-16,-4 5-7 16,-14-1-155-16,-9-7-222 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4.4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53 236 638 0,'0'0'197'0,"0"0"-34"16,0 0-7-16,0 0-58 16,0 0-13-16,0 0-8 15,0 0-62-15,-49-149 9 16,58 134-13-16,31 4-3 16,-4 2-10-16,23 3 2 15,-1 6 0-15,0 0-5 16,-8 0 11-16,-14 15-6 15,4 21 0-15,-13 7 1 16,4 6-9-16,-31 9 8 16,0-7-2-16,0-5-5 15,0-7-13-15,-9-13 7 0,-13-11-19 16,13-13-7 0,9-2 39-1,0 0 1-15,0 0 3 0,0-8 22 0,0-27-25 16,22-10 7-1,5-15-8 1,5 0 2-16,4 2 2 0,4 9-3 0,-13 7-1 16,-5 8 3-16,-4 11 7 15,-18 11-7 1,0 12 19-16,0 0-21 0,0 0 0 16,0 0-1-16,0 24-5 15,-9 15-3-15,-13 9 16 16,13-1-7-16,9 1-1 15,0-5 4-15,0-2-11 16,40-6 7 0,1-5 0-16,-6-4-4 0,6-9 1 0,-14-6-50 15,13 1-112-15,18-7-123 16,10-5-117-16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4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38 599 0,'0'0'226'0,"0"0"-81"16,0 0 2-1,0 0-89-15,0 0-14 0,0 0-32 16,125-26-11-16,-39 25 12 15,12-4-13-15,-3 5 0 16,3 0-1-16,-21 0-1 16,-28 0-69-16,-40 6-109 15,-9 20-73-15,-9 9-173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4.8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39 347 0,'0'0'189'0,"0"0"-36"0,0 0-40 15,300-26-50 1,-183 21-55 0,8-1-8-16,-8 4-147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6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327 77 843 0,'0'0'209'0,"0"0"-68"0,0 0-31 16,0 0-17-16,0 0-69 15,0 0-21-15,0-11-3 32,0 39-10-32,-9 12 6 0,0 10 4 0,9-6 0 15,0-9 1-15,18-9 6 0,14-16-2 16,13-10-5-16,13 0 3 31,0-4 13-15,1-25-15-16,-10-3 6 0,-9-5 30 0,-13 0-12 0,-9-3 16 15,5 3-10 1,-23 3-19-16,0 5 18 0,0 9-11 16,0 12-4-16,0 4 6 15,0 4-19-15,0 0-4 16,0 35-15-16,0 40-4 16,0 33 19-16,0 26 2 15,0 3 0 1,0-2 0-16,0-4 8 0,0-5-8 15,0-6 0-15,-9-11 2 32,-5-18-3-32,-4-19 1 0,9-24 0 0,-9-19-4 0,5-17 6 15,-14-12-2-15,-31 0 0 32,-10 0 1-17,-8-23 7-15,-23-12-7 0,14 1-1 0,-5-6 0 0,14-6-5 16,27 4-23-1,22-7-41 1,27-3-71-16,49-2-103 0,45-5-239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6.7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20 853 0,'0'0'182'0,"0"0"-95"16,0 0 38-16,0 0-37 16,0 0-49-16,0 0-39 15,-18-17-2-15,104 17 2 16,30 0 13-16,19 0-4 0,-1 8-13 15,-17 9 4-15,-36 3-64 16,-36 6-48-16,-23 8-104 16,-22 0-55-16,-40 9-280 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6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20 391 0,'0'0'246'0,"0"0"-82"0,0 0-29 0,0 0-34 16,0 0-44-16,220-4-48 16,-95-3 4-16,-8 1-13 15,-10 3-150-15,-21 3-331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12.9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95 106 579 0,'0'0'142'0,"0"0"-8"15,0 0-26-15,0 0 7 16,0 0-30-16,0 0-65 15,0 0-13-15,-27-34-7 16,85 34 0-16,18 0 12 16,14 0-7-16,13 0-3 15,5 0 4-15,17 0 4 16,1 0-3-16,9-6-7 16,-28-11 0-16,1 3 8 15,-32 2-3-15,-26 1-5 16,-14 6 19-16,-14 1-17 15,-13 2 19-15,-9 2-14 0,0 0-4 16,0 0 31 0,0 0-32-16,-31 0 2 0,-37 0-4 15,-26 0 9-15,-32 20-9 16,-13 11 0-16,-13 0 0 16,17 4-2-16,-13-1 6 15,36-3-4-15,13-5 0 16,32-5 7-16,27-7-10 15,22-8 3-15,18-1-3 16,0-5-5-16,9 3-7 16,40-3 15-16,27 0-11 15,59 0 24-15,22-14-12 0,27-12-1 16,0 6 1 0,-32 2-4-16,-26 5 6 0,-27 0-3 15,-14 6 0-15,-18-2 7 16,1 0-8-16,-19 4 1 15,-18 2 0 1,-31 3-6-16,0 0 6 0,0 0-2 16,-58 5-1-16,-50 30 3 15,-58 11-2-15,-27 8 2 16,-9-2 0-16,9-4-1 16,36-9 6-16,63-10-5 31,36-9 0-31,18-2 7 0,40-10-12 0,0 4 5 15,0-7-8-15,49 0-1 16,50-5 18-16,53 0-9 0,32-8 1 31,18-20 11-31,4-4-11 0,-35 7-1 0,-32 2 0 16,-45 6-3 0,-27 8 4-1,-26 4-1-15,-41 2 0 0,0 3-4 0,-23 0 0 16,-62 19-15-16,-40 21 19 15,-41 3 10 1,-18 3-6-16,13-3-4 0,-4 3 0 16,9-3 10-16,14 6-11 15,26-7 1-15,9-1 0 16,41-11-1-16,18-9 1 0,35-9 0 16,23-10 0-1,0-2-2-15,0 0-6 0,59 0 7 16,30 0 1-1,55-12 6 1,49-13-1-16,49-7-5 0,0 4 0 0,-22 2 6 16,-36 9-6-1,-45 9 0-15,-62 2 0 0,-42 6-4 16,-12 0 4 0,-23 0 0-1,0 0 0-15,-49 0-18 0,-68 20 18 16,-58 17-5-16,-36 3 10 15,-22 3-5-15,-1 0 2 0,32-3-2 16,19-6 0-16,48-4 11 16,50-11-11-16,35-8 0 15,50-5-5-15,0-6-1 0,68 0 3 16,66 0 3-16,68 0 5 16,40-21 7-1,10-1-10-15,-19 4-2 0,-31 5 2 16,-36 8-6-1,-67 0 4-15,-32 5 0 16,-40 0 0-16,-18 0 2 0,-9 0-6 16,0 0 4-16,-9 0-20 15,-67 21 20-15,-41 6 4 16,-49 12-2-16,-27 0-1 0,-9 4 11 31,9-3-12-31,27 2 0 16,31-15 2-16,68-7-8 0,36-14 6 15,31-6 0 1,0 0-1-16,49 0 4 0,50 0-3 0,44 0 0 16,41-20 8-16,18-6-10 15,32 3 3 1,-32 1-1-16,-45 4 0 16,-50 12 9-16,-62 4-9 0,-45 2 0 15,0 0-6-15,-36 0-1 16,-71 0 2-16,-68 14 5 15,-45 12 0 1,-14-1 10-16,1 4-6 0,22-3-4 0,27 0 4 16,50-6-5-1,35-9 1-15,59 0 0 16,31 1 0-16,9 2-12 16,49 6 11-16,59-4-2 0,76-9-31 15,44-7-69-15,46 0-335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15.4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0 600 376 0,'0'0'541'0,"0"0"-371"0,0 0-13 0,0 0-64 16,0 0-29-16,0 0-36 16,76-104-24-16,-36 104-4 15,-4 0 0-15,5 0 0 16,-14 21-8-16,4 11 3 16,-13 4 4-16,-18 8-1 15,0 2 0-15,0-1-4 16,-9-8 6-16,-9-8-5 0,-4-12 0 15,22-11-18-15,-9-6 22 16,9 0 1-16,0 0 2 16,0-6 29-16,0-22-27 15,9-12 3-15,22-6-8 16,-4-5 13-16,4-4-12 16,5 4 0-16,-4 8 9 15,3 8-3-15,-3 15-6 16,-5 10 0-16,-14 10-8 15,5 0-3-15,0 0 7 16,0 22 2-16,-18 9-8 16,14 3 6-16,-14 4 4 0,0-2 0 15,9-4-3-15,-1-3 8 16,1-6-10-16,9-6-2 16,-4-3-102-16,4-2-31 15,0-12-94-15,22 0-317 16</inkml:trace>
  <inkml:trace contextRef="#ctx0" brushRef="#br0" timeOffset="396">1081 148 119 0,'0'0'657'0,"0"0"-470"16,0 0-11-16,0 0-51 0,0 0-38 15,0 0-38-15,0-45-42 16,0 45-3-16,0 0-4 16,0 20-3-16,0 8-2 15,-18 7 10-15,0-6-3 16,-4-10-2-16,4-1 6 16,18-13-7-16,0-2 1 15,0-3 0-15,0 0 8 16,0 0-6-16,18-11 7 15,22-23-2-15,18-10 2 16,-8-2-5-16,-5 4-4 16,-14 4 2-16,-4 13 13 15,-18 11-14-15,4 8 12 0,-13 6-13 16,9 0 0-16,9 6-4 16,0 22-3-16,23 9 7 15,-1 9-8-15,-4 3-4 16,13 0-101-16,-8-4-170 15,-14-2-378-15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7:47.9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211 1520 577 0,'0'0'219'0,"0"0"-86"16,0 0 3-16,0 0-36 16,0 0-31-16,0 0 6 15,-117-69-40-15,117 69-15 16,0 0 8-16,0 0-28 15,0-2 15-15,0 2 8 16,0 0-18-16,0-4 35 16,0 4-26-16,0 0-4 15,0 0 21-15,0 0-31 0,0 0 23 16,0 0-23 0,0 0 13-16,0 0-11 0,0 0-2 15,0 0 0-15,0 0 1 16,0 0 8-16,0 0-9 15,0 0 0-15,0 0 7 16,0 0-16-16,0 0 9 16,-9-2-26-16,0 2-41 15,-9 0-82-15,5 0-95 16,13 0-132-16,0 0-299 16</inkml:trace>
  <inkml:trace contextRef="#ctx0" brushRef="#br0" timeOffset="86">211 1520 461 0</inkml:trace>
  <inkml:trace contextRef="#ctx0" brushRef="#br0" timeOffset="245">211 1520 461 0,'-175'-95'213'0,"166"90"-66"0,-9-4-11 0,9 3-14 16,9 6-38-16,0-2 8 16,0 2-44-16,0 0-34 15,0 0-14-15,27 0 11 16,40 0-11-16,32 0 18 15,18 0-17-15,-5 0 17 16,13 0-18-16,-26-3 0 16,-23 0-2-16,-17 3-2 0,-37 0-70 15,-22 0-155 1,0 3-191-16</inkml:trace>
  <inkml:trace contextRef="#ctx0" brushRef="#br0" timeOffset="528">144 1575 485 0,'0'0'121'0,"0"0"-41"0,0 0 25 16,0 0-33-16,0 0-4 15,0 0-43-15,0 13-4 16,0-10 40-16,0 0-51 15,17 3 27-15,33-1 33 32,8-1-20-32,27-4-8 0,5 0-42 0,4 0 10 0,5-6-10 15,-14-9 9 1,-4 2-18 0,-27 0-46-16,-14 5-209 0,-8 0-122 0</inkml:trace>
  <inkml:trace contextRef="#ctx0" brushRef="#br0" timeOffset="2723">4630 1102 793 0,'0'0'182'0,"0"0"-3"15,0 0-52-15,0 0-34 16,0 0-5-16,0 0-50 16,0-122 8-16,0 122-12 15,0 0-29-15,0 0 21 16,0 0-26-16,-9 11 1 16,0 21-3-16,-9 15 11 15,5 14-9-15,13 2 0 16,0 8 7-16,0 1-7 15,13-6 0-15,14-1 0 16,0-7-1-16,5-9 3 16,-23-13-4-16,0-7-22 0,-9-7-100 15,0-7-86-15,-9-1-195 16</inkml:trace>
  <inkml:trace contextRef="#ctx0" brushRef="#br0" timeOffset="3414">3518 1231 609 0,'0'0'194'0,"0"0"-45"16,0 0-30-16,0 0 5 15,0 0-58-15,0 0-16 16,-59-43-41-16,50 46 6 16,-9 32-14-16,-13 7-1 15,13 6 2-15,0 7-4 16,9-3 5-16,9-1-3 0,0-5 0 16,45-12 12-16,4-11-12 15,19-12 0-15,-1-11 0 16,-9 0 18-16,1-8-17 15,-1-21 19-15,-9-5 40 16,-8-9-41-16,-23 0 22 16,-1-8-23-16,-17-6-4 15,0-3 8-15,0 3-17 16,-35 10-3-16,-15 11-2 16,10 15 0-16,-18 7-8 15,-1 14 3-15,1 0-51 16,0 7-65-16,-1 32-146 0,14 7-238 15</inkml:trace>
  <inkml:trace contextRef="#ctx0" brushRef="#br0" timeOffset="3920">2530 1137 716 0,'0'0'177'0,"0"0"-31"15,0 0-11-15,0 0-43 16,0 0-30-16,0 0-8 15,-8-71-44-15,8 71 0 16,-9 0-10-16,0 25 0 16,-9 12-5-16,-5 8 5 15,5 4 0-15,9-1 4 16,0 5 4-16,9-7-8 16,0-7 0-16,0-10 2 15,36-9-3-15,5-11 4 16,26-9-2-16,0 0 11 15,-9-15-3-15,1-16 8 16,-10-7 25-16,-22-4-13 0,-18 0 21 16,-9-5-30-16,0 4 1 15,0 3 2-15,-9 6-14 16,-27 8-5-16,-13 9-4 16,-9 12-3-16,-10 5-12 15,1 0 9-15,-14 19-66 16,14 27-68-16,0 5-227 15</inkml:trace>
  <inkml:trace contextRef="#ctx0" brushRef="#br0" timeOffset="11258">5842 1311 430 0,'0'0'165'15,"0"0"-54"-15,0 0-13 16,0 0 0-16,0 0-41 16,0 0 32-16,0-46-14 15,0 46-31-15,0-2 16 16,0 2-34-16,9 0-12 16,0 0-13-16,18 0 0 15,4 2-1-15,9 16 0 16,-4 4-1-16,-18 4-7 0,5 3 4 15,-23-3 4-15,0-4-8 16,0-1 3-16,0-7 2 16,-23-6 3-16,14-5-28 15,0-3 25-15,9 0 3 16,0 0 3-16,0-17 25 16,0-9-26-16,9-5 27 15,23-3-6-15,17-1-22 16,-13 1 27-16,4 8-12 15,-4 3-8-15,-13 6 11 16,4 5-16-16,-18 7 5 16,-1 5-7-16,-8 0 7 15,0 0-16-15,0 0 8 16,0 3-21-16,0 16 17 16,0 1 4-16,0 7 2 0,0-5-2 15,-8-2 8-15,-1 3-8 16,9-5 0-16,0 2 0 15,0 1 7-15,9 0-2 16,31 2-5-16,27-3 1 16,32-5 12-16,-5-4-26 15,14-2-29-15,-32-7-68 16,-27 1-102-16,-40-3-235 16</inkml:trace>
  <inkml:trace contextRef="#ctx0" brushRef="#br0" timeOffset="32624">4496 808 443 0,'0'0'133'0,"0"0"-22"16,-184-189-3-16,98 108-35 16,-12-4 0-16,-19-9-25 15,-17 2-23-15,-10 10 14 16,-40 10-23-16,-31 21 2 15,-14 17 8-15,-13 16-17 16,8 18-4-16,1 6-5 16,13 51 2-16,23 35-9 0,26 28 7 15,14 28 0 1,31 21-2-16,10 11 12 16,31 6-10-16,26-1 0 15,32-7 6-15,27-9-13 16,36-10 7-16,72-12 0 0,44-7 0 15,32-8 6-15,32-15-6 16,26-15 0 0,27-21 1-16,23-27-5 0,17-20 4 15,1-23 0-15,-14-11-1 16,-22-16 8-16,-23-42-1 16,-18-24 3-16,-22-25 0 15,-9-24 45-15,-27-24-15 16,-18-19-2-16,-54-11 27 0,-22-7-61 15,-63 0 12-15,-18 13-15 16,-67 7 8-16,-81 19-20 16,-72 20 12-16,-81 24-18 15,-58 29 16-15,-35 39-124 16,-24 36-38-16,50 5-96 16,68 32-332-16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23.8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58 167 753 0,'0'0'155'0,"0"0"-32"15,0 0-10-15,0 0-32 16,0 0-37-16,0 0-9 16,0-21-33-16,0 42-2 15,0 18 6-15,-18 10 5 16,9 11-6-16,9 9-5 15,0 2 0-15,9-8 7 16,27-6 6-16,14-17-13 0,8-11 0 16,0-15 7-1,1-14 11-15,17 0 19 0,5-11 22 16,-5-26 12-16,-18-4-44 16,1-13 10-16,-24-6 0 15,-12-5-22-15,-23-7 24 16,0-6-34-16,-32 6 1 15,-17 10 5-15,-27 14-3 16,0 13-8-16,8 18 0 16,1 12-4-16,0 5-6 15,8 0-36-15,1 28-60 16,0 12-57-16,8 6-204 16,1 6-530-16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24.5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0 214 51 0,'0'0'695'16,"0"0"-514"-16,0 0-4 0,0 0-51 15,0 0-37 1,0 0-1-16,18-46-49 0,-18 46-7 15,0 0-12-15,0 0-10 16,0 0-18-16,0 0 8 16,0 23-5-16,0 13-5 15,0 13 17-15,9 0-7 16,13-1 0-16,5-5 8 16,22-9-6-16,19-6-2 15,8-15 1-15,14-11 19 16,-14-2-12-16,0 0 27 15,-8-22 5-15,-1-13-27 16,-9-8 30-16,-17-8-16 0,-15-9-6 16,-17-3 23-1,-9 5-39-15,0 5 15 0,-53 9-11 16,-37 13 0-16,-36 14-17 16,10 11 8-16,-1 6-17 15,23 0 15-15,17 20-75 16,28 17-21-16,18 9-38 15,13 6-151-15,18-1-208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24.8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4 741 0,'0'0'208'0,"0"0"-12"15,0 0-53-15,0 0-24 16,0 0-39-16,0 0-67 15,0-21-3-15,9 66-10 16,-9 18 0-16,9 20 21 16,0 8-21-16,13 1 12 0,-13-1-1 15,9-2 1 1,0-4-12-16,14-4 0 0,-14-7-96 16,13-8-150-1,5-9-538-15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30.9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457 197 134 0,'0'0'334'0,"0"0"-233"0,0 0 5 15,0 0-29 48,0 0-29-63,0 0 11 16,9-57-6-1,0 43-2 1,0-4-7-16,23 2-18 15,4-2 15-15,31 1-31 0,14 3 2 16,13 2 5-16,4 1-8 0,-3 2-9 0,-19 3 4 0,-18 4 3 0,-26-1 8 0,-23 3-15 16,-9 0 2-1,0 0 12 1,0 0-12-16,-9 0-4 16,-50 0-9-1,-26 0 11 1,-32 9 11-16,-8 16-11 0,-1 4 0 15,19 0-1-15,17-4 10 0,23-5-9 0,31-6 0 0,13-8 2 0,14 0-8 16,9-6 6-16,0 0 0 31,9 0-10-31,63 0 14 16,31 0-4 0,45-12 1-16,5-5 8 0,-10 3-7 0,-26 6-2 0,-36 4 0 0,-36 4-3 0,-23 0 7 0,-22 0-4 15,0 0 6-15,0 0-2 0,0 0 2 31,-49 4-6-31,-28 15 0 16,-39 7 4-16,-19 8 0 0,-13-2-1 16,14 5 0-16,-1-2 2 15,9-4-1 17,19-3-4-32,39-8 0 31,19-8-8-31,40-6 7 31,9-4 1-15,90-2-16 15,35 0 16-15,28 0 6 15,22-8-6 16,0-12 0-47,-23 6-4 0,-17 6 4 0,-27 0 0 0,-50 7-1 0,-31 1 8 0,-14 0-7 0,-13 0 0 0,0 0 0 15,0 0-7-15,-80 0-5 0,-37 23 12 0,-54 5 6 0,-12 9 2 0,-1 1-8 0,9-1 0 0,31-7 0 16,45-4-2-16,32-8 3 0,49-13-1 0,18 0 0 0,9 2-8 0,58-1 8 0,28-6 4 0,21 0 1 0,19 0-3 0,22-6 0 0,-5-8-2 0,-13-1 0 16,-13 9 6-16,-50 1-6 15,-26 5 0-15,-32 0 1 16,-18 0-11-1,0 0 10-15,-18 0-11 0,-63 15-5 16,-31 16 16-16,-45 12 6 16,-18 5-6-16,0 3 6 15,40-2-9-15,32-6 3 16,45-14 0-16,17-5-6 16,41-14 7-16,0-2-3 15,32-2 2-15,44-6 0 16,18 0-6-16,32-11 5 15,13-21 1 1,13-5-1-16,-8 6 8 0,-5 5-8 0,-27 12 1 16,-44 5 0-16,-37 9-5 31,-22 0 5-31,-9 0-6 0,-9 0 5 0,-76 17-23 0,-32 20 24 16,-49 9 0-1,-18 8 5-15,0 4-4 16,9-1-1-16,41-11 0 0,39-12-10 15,37-14 20 17,36-11-11-32,22-1 1 0,0-2-4 0,31 0 2 0,27-4 4 31,28-2 2-31,21 0 9 0,28-8-4 0,0-18-6 16,13 6-3-16,-14 3 3 31,-31 8-10-31,-31 6 7 0,-45 3 0 0,-27 0-4 15,0 0-10-15,-9 21 3 16,-67 13 10-16,-32 11 2 16,-17 4 1-16,-10-1-2 15,9 1 0-15,28-9-1 16,39-8 8 0,32-7-7-16,18-10 0 0,9-1 3 15,18-2-4-15,59-6 2 0,30-6 6 16,19 0-3-16,17 0-4 15,-17 0-71 1,-27 0-159-16,-32-9-438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33.2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325 331 48 0,'0'0'455'16,"0"0"-386"-16,0 0-7 0,-260-62 5 15,238 52 3-15,22 6-4 16,0-11 49-16,80 0-74 15,100-7-39-15,102-1 21 16,95-3 10-16,59-3 3 16,30 1-21-16,-44 2-10 15,-32 6 4-15,-62 10-9 16,-50-3 0-16,-54 5 14 16,-49-1-13-16,-49 6 10 15,-50 3 5-15,-35 0-16 16,-32 0 16-16,-9 0-13 15,0 0 2-15,-41-2 16 16,-75-1-13-16,-77 0 5 16,-86 3-13-16,-39 0 5 15,-32 11-5-15,-9 24 0 0,31 4 0 16,10 10-2-16,35 3 4 16,54-4-2-16,32-5 0 15,62-12-3-15,59-8 3 31,36-11 0-31,31-7 2 0,9 5-17 0,40-5 18 16,68 3-3-16,44 1 13 16,59-9-9-16,63 0 3 15,53 0-7-15,32 0 0 16,0-11-2-16,-40 2 2 0,-77 3 0 16,-58 3 0-1,-67 0 6-15,-63 1-6 0,-32 2 0 16,-22-3 0-16,0 3-11 15,0 0 11-15,-76 0-16 16,-72 3 6-16,-63 22 20 16,-63 4-7-16,-44 5-3 15,-19 0 6-15,-22 7-12 16,32-1 6-16,26 0 0 16,68-9-6-16,89-5 7 15,68-12-1-15,53-8 0 16,23-3 1-1,0-1-8-15,90-2-2 0,54 0 9 16,80 0 8 0,63-28 0-1,90-12-8-15,58-6 0 0,23 4-2 16,-23 10-1-16,-58 9-17 0,-99 9 18 16,-94 8-7-16,-76 3 13 0,-59 3-7 15,-49 0 3-15,-22 0-12 16,-113 0-6-16,-85 0 13 15,-89 9 5-15,-50 0 5 16,-27-4-4-16,9 3 12 16,9 1 3-16,0-3-15 15,27 5 20-15,32 1-5 16,48-3-5 0,86 2 7-16,81-2-9 0,85 5-11 15,36 3 2 1,130 3 0-16,81-3 11 15,103-12-9 1,94-5-2 0,27 0 7-16,5-2 1 0,-32-12-11 15,-98 5 3-15,-86-2-2 0,-85 5-4 0,-81 0 6 0,-53 3 0 16,-32 3 0-16,0 0 0 16,-86 0-2-16,-80 0-9 15,-94 17 11-15,-72 12-3 16,-54 2 4-16,0 1-1 15,1 2 2-15,26-2 3 16,89-6-5-16,64-4 0 0,103-11 0 16,62 1-7-1,41 0 7-15,0 2-3 0,68 6-5 16,89-7 16 0,72-6-4-1,121-7-4-15,67 0 10 0,36-23-24 0,-27 0 14 16,-89 6-17-16,-95 6 9 15,-98 5 8-15,-73 6 0 16,-53 0 0-16,-18 0-4 16,-58 0 1-16,-99 2-24 15,-72 19 27-15,-72 3 0 16,-48 6 12-16,-19-2-12 16,13 10 0-16,5-7-1 15,32 1 1-15,75-7 1 0,68-11 3 16,90-2 2-1,54-6-2 1,31-4-4-16,0 8 0 0,107-5 4 0,77-2-1 16,108-3-2-16,85-6 3 15,58-34-8-15,0-5 0 16,-22-1-10-16,-72 9 8 16,-81 11-2-16,-85 9 1 15,-80 8 7-15,-64 4 0 16,-31 5-3-16,-67 0-2 15,-108 0-11-15,-86 28 12 16,-80 7 8-16,-44-4 3 16,-19 3-7-16,13-2 0 0,15 1 9 15,57 2 4-15,77-7-9 16,98-10 6-16,77-4-2 16,67 0-16-1,58 1 11-15,95-4-3 0,98-8 26 16,108-3-22-16,58-18 1 15,9-15-5-15,-22-5-9 16,-85 7 4-16,-86 11-12 16,-98 8 6-16,-77 7 9 15,-49 1-19-15,-9 2-27 16,-94-1-80-16,-54 3-84 16,-45 0 18-16,-41 0-23 0,6 0-68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36.3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293 198 613 0,'0'0'141'0,"0"0"-35"0,0 0-30 0,0 0 10 15,0 0-4-15,0 0-19 16,-99-59 17-16,99 50-75 16,49-2 2-16,37-7 0 15,39-2 6-15,19 1-10 16,13-1-3-16,-5 3 7 16,5 2-12-16,-49 6 5 15,-41 9 0-15,-49 0-4 0,-9 0 6 16,-9 0-2-16,0 0 0 15,-9 0-12-15,-49 0 12 16,-36 12 4-16,-45 8 0 16,-14 3 0-16,-13 2 6 15,5 7-10-15,-5-5 0 16,31 3 4-16,27-10-5 16,50-6 1-16,40-5 0 15,18 0-7-15,49 2-10 16,64 0 17-16,53-11 0 15,36 0 12-15,49-14-14 16,13-23 2-16,-53 5 0 16,-45 10-1-16,-80 8 8 0,-55 11-7 15,-31 3 0-15,0 0 11 16,0 0-17-16,-58 0 6 16,-50 5 0-16,-49 27-9 15,-27 7 19-15,-9 4-10 16,23 3 0-16,13-3 3 15,40-6-1 1,50-11-2-16,31-9 0 0,22-8-6 16,14-1-5-1,23 5 9-15,35-6-7 16,45-7 18-16,54 0-3 0,36-20-6 16,9-17 0-16,-9 3-4 0,-58 11 13 15,-55 14-9 1,-44 7 0-16,-36 2 6 0,0 0-10 15,-18 0 4-15,-67 14-14 16,-54 23 4 0,-45 20 16-16,-27 3-6 0,18-5 0 15,50-15 10 1,53-12-12-16,72-5 2 0,18-6-45 16,58-3-67-16,68-5-83 15,40-9 21-15,27 0-302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37.7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561 11 456 0,'0'0'218'15,"-309"-11"-123"-15,183 11 25 16,50 0-48-16,26 0 19 16,50 0 38-16,0 0-65 0,50 0-34 15,93 0-26-15,82 6 8 16,71 2 36-16,63 1-30 15,9-5-1-15,9 0-6 16,-28-4-1-16,-30 0 0 16,-27 0-6-1,-32 9 2-15,-58 2 9 0,-45 7-13 16,-63-2-2-16,-36 5 0 16,-26-7 5-16,-23-6-9 15,-9 10 4-15,-32-1-9 16,-84 5 9-16,-68 10 8 15,-67-6-4-15,-59-3 1 16,-27-1 8-16,-4 4-12 16,-4-3-1-16,4 3 0 15,22-1-2-15,32-5 2 0,72-2 0 16,80-4-6-16,68-8 15 16,58-4-5-16,18 7-4 15,117-6 2-15,116-3-2 16,144 0 3-16,116-12 2 15,82-16-5-15,-46-4 8 16,-94 9-8-16,-121 10 0 16,-112 6 5-16,-85 7-7 15,-59 0 6-15,-36 0-4 16,-31 0 5-16,0 0 10 16,0 0-12-16,-71 0 8 15,-64 4-11-15,-85 12 30 0,-112 5-30 16,-72 1 0-1,-31 4 3-15,-9 0 8 0,9 3-10 16,58-4-1-16,76-5 1 16,117-2-10-16,86-10 9 15,71-2 0-15,27 5-4 16,76 9-1-16,81-1 5 16,103-9 0-16,86-10 8 15,62 0-4-15,27-10-4 16,-31-18 0-16,-45 3-11 15,-67 7 25-15,-91 4-14 16,-75 9 0-16,-68 5 6 16,-40 0-14-16,-18 0 8 0,-18 0-7 15,-107 0 6-15,-77 5-24 16,-90 18 18-16,-53-3-4 16,4 0 9-16,40 2-13 15,81 2 15-15,72 5-69 16,72 2-96-16,49 2-180 47,27-7-320-16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8:40.9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1691 2086 205 0,'0'0'707'0,"0"0"-587"15,0 0 36-15,0 0-55 16,0 0-37 0,0 0-37-16,-9-105-27 0,68 102 0 15,8 3-6-15,0 0 14 16,-17 0-11-16,-6 9 3 15,-12 11-6-15,-14 0 1 16,-9 3-17-16,-9 3-1 16,0 2 5-16,0-5-9 15,-18-3 21-15,0-8-14 16,9-7-28-16,9-5 47 16,0 0-2-16,0 0-1 15,36-5 4-15,22-21 6 16,9-15 8-16,1-4 12 15,-1-3-7-15,-9 1 26 0,-17 13-28 16,-23 15 22-16,-9 4 17 16,-9 12-36-16,0 3 3 15,0 0-23-15,0 0-12 16,0 0 11-16,0 3-22 16,0 29 22-16,0 8-10 15,0 3 21-15,0 0-10 16,0-3 0-16,0-6-1 15,22 0-7-15,5-3-29 16,31-8-70-16,28-5-27 16,30-18-180-16,23 0-472 15</inkml:trace>
  <inkml:trace contextRef="#ctx0" brushRef="#br0" timeOffset="427">3392 1984 383 0,'0'0'367'0,"0"0"-226"16,0 0 6-16,0 0-37 15,0 0-55-15,0 0 20 16,-184-103-40-16,175 89-6 16,-9-3 8-16,9-1-33 15,0-4 13-15,9-1-11 16,0-3-1-16,0 3 5 0,0 4-10 15,0 7 0-15,0 6-8 16,0 6 5-16,0 0 0 16,0 0 3-16,0 0-23 15,0 0 16-15,0 28-9 16,0 13 14-16,0 7-2 16,0 1 0-16,-49 5 4 15,-10 1 0-15,1-7 3 16,0-4-5-16,26-20 2 15,23-9 0-15,9-9-2 16,0-6-4-16,0 0 6 16,50 0 2-16,35 0 21 15,13-17 42-15,10-9-42 0,-5-2-17 16,-4 1-4 0,0 1-2-16,-23 9-7 0,0 6-86 15,-26 6-132 1,-23 5-166-16</inkml:trace>
  <inkml:trace contextRef="#ctx0" brushRef="#br0" timeOffset="1109">4042 1850 818 0,'0'0'189'0,"0"0"-14"16,0 0-68-1,0 0-20-15,0 0-54 0,0 0-8 16,0-52-25-16,0 52-17 16,18 20 8-16,23 12 8 15,17-1 2-15,-4-5-4 16,18-9 3-16,-5-9 0 16,9-8 0-16,-9 0 3 15,-8 0 8-15,-10-14-10 16,-22-5 0-16,4-8 36 15,-22-1 2 1,-9-4 14 0,0 4-11 15,0 5-20-15,0 9 19-16,0 8-24 0,0 6-2 15,0 0-15-15,-9 12-7 0,-13 36 1 16,-5 23 2-16,-4 18 8 0,13 10 1 0,9 5-5 0,9 5 0 250,0 3-3-250,0-1 4 0,9 0-1 0,22-11 0 15,-4-17 6-15,-9-17-15 32,-18-21 9-32,0-18-8 0,0-16 3 0,-9-11-14 0,-49 0 19 15,-19-6 11-15,-21-31-5 0,12-6 1 0,10-6-7 0,9-2-9 0,9-3 7 0,35-6-36 0,23-3-37 0,32-3-55 0,84 3-179 0,28 1-250 0</inkml:trace>
  <inkml:trace contextRef="#ctx0" brushRef="#br0" timeOffset="1428">5317 1938 587 0,'0'0'291'0,"0"0"-153"0,0 0-5 0,-18-6-17 0,27 6-81 0,40 0-16 16,36-8-6-16,32 0-12 16,8-4 13-16,-8 1-14 0,-32-1 2 15,-26 6 1-15,-37 0 3 16,-22 4 0-16,0-1 27 15,0-6-16-15,0-2 14 16,-40-5-31-16,-10-6-1 16,1 8-8-16,-5 3 9 15,14 2 0-15,-1 4 1 16,14-1 10-16,10 0-9 16,3 4-2-16,5 2 4 15,9 0 2-15,0 0-6 16,0 0-2-16,49 8-2 15,28 18 8-15,12 5 4 0,6-3-8 16,3 5 4-16,-30-5-10 16,-19-3 6-16,-22 1 0 15,-18 0-3-15,-9-6 2 16,-18 3-2-16,-49-3 3 16,-23-3-25-16,14-3-49 15,-1-2-143-15,19 2-135 16</inkml:trace>
  <inkml:trace contextRef="#ctx0" brushRef="#br0" timeOffset="1839">6721 1656 769 0,'0'0'236'0,"0"0"-1"16,0 0-102-16,0 0-24 15,0 0-35-15,0 0-53 16,0 0 11-16,0 0-32 16,0 0-2-16,9-124-5 15,-18 130 1-15,-23 17 6 16,15 11 0-16,8 1-19 16,0 5 16-16,9-1-14 15,0 2 17-15,0-1-10 16,18-2 12-16,13-5-3 0,-4 1 1 15,13 1 0 1,-13-7-3-16,5-2 3 0,-14-3 0 16,-10-6-5-16,-8-6 4 15,0-2 1-15,0-3 0 16,-17 0-6-16,-33-4 6 16,-8-2 0-16,-9 0 5 15,-1 0-10-15,10 0-52 16,18 0-41-16,22-5-76 15,18-6-103-15,9-10-23 16,58-7-308-16</inkml:trace>
  <inkml:trace contextRef="#ctx0" brushRef="#br0" timeOffset="2345">6972 1767 565 0,'0'0'213'0,"0"0"-32"0,0 0-1 15,0 0-46-15,0 0-17 16,0 0-37-16,50-86-38 15,-50 86-7-15,0 0-35 16,0 0-10-16,0 16 7 16,0 16-3-16,0 9 6 15,0-1 0-15,0 0 6 16,8-1-17-16,28-4 5 16,14-9-9-16,-1-9 14 15,0-12-13-15,1-5 14 16,-14 0 0-16,-5-8 6 15,5-20 6-15,-14-4-3 0,-13 0 8 16,0-2 24-16,-9 6-41 16,0 8 29-16,0 5-15 15,0 10-10-15,0 5-1 16,0 0-3-16,0 0-15 16,-9 28 15-16,0 4-7 15,9-3 6-15,0-7-7 16,18-2-5-16,9-3 3 15,23-5 10-15,-1-10 0 16,0-2 0-16,-13 0 7 16,14 0-7-16,-19-14 0 15,-4-11 7-15,-18-4 3 16,-9-7-9-16,0-11 0 0,-18 4 0 16,-31 2 0-16,-1 10-1 15,23 15 0-15,-4 12-35 16,13 4-45-16,18 12-70 15,0 27-35-15,0 5-73 16,18 2-405-16</inkml:trace>
  <inkml:trace contextRef="#ctx0" brushRef="#br0" timeOffset="4358">8143 1864 317 0,'0'0'451'16,"0"0"-255"-16,0 0-27 0,0 0-25 15,0 0-45-15,-67-157-45 16,44 147-7-16,-3 8-21 16,8 2-23-16,-5 0-6 15,-4 6 2-15,-4 22-4 16,13 7 4-16,9 2-24 16,9-3-17-16,0-2-5 15,0-10-16-15,0-4 30 16,27-9 1-16,13-7 28 15,-13-2-4-15,14 0 14 16,-15 0-6-16,-3-5 10 16,-5-9 7-16,-9 2 44 0,0 0-24 15,-9 6-17-15,0 6 14 16,13 0-34 0,-4 0-2-16,18 0-8 0,14 24 2 15,17-1 6-15,18-7 2 16,-9-5 0-16,10-11-3 15,-10 0 5-15,0 0-2 16,-17 0 8-16,-19-1-5 16,-4-14 29-16,-18-2 17 15,-9 0-11-15,0-4 9 16,0 8-30-16,0 0 10 16,0 13 9-16,0 0-20 15,0 0-7-15,0 7-9 0,0 35-14 16,0 24 10-1,0 20 4-15,0 8 0 16,-18 0-1-16,-22-2 7 0,4-6-7 16,4-9 1-16,14-15 0 15,18-18-1-15,-9-16 1 16,9-16 0-16,0-9 4 16,0-3 1-16,0 0 9 15,0-38 1-15,0-19-7 16,0-20-1-16,0 0-7 15,0-12 0-15,0-8-3 16,9-5 11-16,32-7-15 16,17 3 7-16,-22 17-8 15,4 20 2-15,-13 27 5 16,5 21 1-16,-14 11-4 16,13 7-16-16,-4 3 3 0,0 0-10 15,13 8-7-15,-22 18 15 16,-4 6-26-16,-14 7 9 15,0 4 9-15,0 2-19 16,-32-2 23-16,14-2-3 16,-4-13-7-16,22-8 33 15,0-5-20-15,0-12 20 16,13-3-10-16,32 0 21 16,-4-3-6-16,8-23 5 15,0 1 3-15,-13-4 20 16,5 0-13-16,-23 6 2 0,-10 3 25 15,1 9-24 1,-9 2 15-16,0 9-11 16,0 0-27-16,0 0 0 0,0 0-3 15,0 25-5-15,0 18-4 16,0 11 22-16,0 10-11 16,0 2 1-16,0 0 0 15,0-6-5-15,-17-3 5 16,-1-8 0-16,0-10-5 15,4-5 9-15,5-10-4 16,0-10 0-16,0-6 5 16,9-8-1-16,0 0 16 15,-9 0 23-15,0-26 27 0,-13-13-56 16,4-15-5 0,0-9-6-16,9-6 8 0,9-6-13 15,0-4 2-15,0-2 0 16,18 4-2-16,18 3 5 15,13 14-3-15,1 14 0 16,-1 21-6-16,0 13-1 16,-13 12-9-16,5 0-9 15,8 17 14-15,-22 17-23 16,-9 9 19-16,4 3 8 16,-22 0-16-16,0-7 22 15,0-4-18-15,-9-12 7 16,-13-7 5-16,4-7-10 0,0 0 15 15,-5-6-3-15,14 0 1 16,9-3 4-16,0 0 0 16,0 0 0-16,9 0 7 15,41-9 0-15,8-17-7 16,18-2 0-16,-17 3 5 16,-1-8-10-16,-9 3 5 15,1-2 0-15,-14 1 2 16,-27 5 9-16,4 3-4 15,-13 9 12-15,0 5-16 16,0-1 12-16,-13 10-15 16,-14 0-1-16,9 0-9 15,-14 5 5-15,5 26 5 16,-4 3 0-16,22 6 2 0,0 3-9 16,9-3 7-16,0-5 0 15,18-7-9-15,40-12 11 16,-8-7-2-16,8-9 0 15,9 0 10-15,-8 0-5 16,-1-16-5-16,0-10 0 16,1-3 4-16,-10-6 2 15,-13 7-6-15,-5 2 0 16,-4 9 9-16,-18 9-6 16,14 8-3-16,-14 0-3 15,0 0-1-15,9 5-9 16,-9 19 13-16,-1 1-2 0,-8 0 0 15,14-4-7 1,-14-4 9-16,0-12-7 0,9-1 0 16,-9-4 6-16,0 0 1 15,0 0 9-15,0 0-8 16,0-6 12-16,0-12-13 16,0-5 0-16,0 5 1 15,0-4 7-15,-23 6-8 16,-3 4 0-16,8 6-7 15,-14 6 6-15,5 0-6 16,-4 12 3-16,-5 20-6 16,-4 7 10-16,13 5 0 0,13-7-2 15,5-9-6-15,9-8 7 16,0-8-11-16,50-9 12 16,8-3 4-16,9 0 3 15,1-27-7-15,-10-9 13 16,0-5-3-16,-8-8 19 15,-15-5-8-15,-3-3-12 16,-14-7 21-16,-18 2-23 16,0 5 9-16,0 16-6 15,-9 11-5-15,0 21 1 16,-9 9-6-16,4 0-19 16,-12 20 18-16,8 26-8 15,-5 20 9-15,23 11 0 16,0 9-10-16,41-3 2 15,26-9-30-15,9-14-29 0,23-17-13 16,17-17-78-16,19-19-41 16,31-7-168-16</inkml:trace>
  <inkml:trace contextRef="#ctx0" brushRef="#br0" timeOffset="7507">10656 472 356 0,'0'0'60'16,"0"0"-60"-16,0 0 0 16,0 0 3-16,0 0 11 15,0 0 84-15,49 0 81 16,-40 0-54-16,0-9-15 16,-9-2 24-16,-9-7-49 15,-67 5-23-15,-59-8-62 16,-49 9 0-16,-58 1 5 15,-59 0 5-15,-26-7-10 16,-81-7 0-16,-46-3 12 16,-80 2-21-16,-76 3 9 15,-63 14 0-15,-63 9-5 0,-17 0 9 16,-15 32-4-16,46 11 0 16,62 3-21-16,100-4 19 15,97-5-26-15,82-5 27 16,85-9-21-16,54-12 27 15,58-1-5-15,49-9 0 16,27-1 13-16,10 0-16 16,12 0 3-16,10 0 0 15,18 0-10-15,9 0 13 16,8 0-3-16,23 9 0 0,-9 8 10 16,-4 12-21-1,4 4 11-15,5 3 0 0,4-2-7 16,9-3 13-16,0 1-6 15,9 5 0-15,0 9 12 16,0 13-15-16,0 11 3 16,9 15 0-16,18 15-9 15,13 9 18-15,0 14-9 16,-13 17 4-16,-9 22 8 16,-18 18 3-16,0 21 2 15,-9 33-10-15,-40 21 20 16,4 11-19-16,-13 8 0 15,-1-17-2-15,1-16 6 16,9-27-1-16,22-42-11 16,27-49 0-16,0-49-6 0,27-28 13 15,40-15-7-15,41-17 0 16,76-14 15-16,76 0-2 16,76-34-13-16,73-6 0 15,35 8-2-15,22 12 2 16,-3 9-19-16,-10 11-1 15,4 0-44-15,-3-4 42 16,30 0 8-16,19-8 14 16,48-5-5-16,19 2 9 15,41 10-4-15,35 5 0 16,-18 0 9-16,22 23-10 16,-53 0 1-16,-14-12 0 0,-31-11-8 15,-72 0 12 1,-53-14-4-16,-68-18 0 0,-90-5 8 15,-54 0-8-15,-49 0 0 16,-63 2 3-16,-13 3-1 16,-45 5 4-16,-23-2-6 15,-22-5 33-15,0-9-30 16,0-6 14-16,-40-9-17 16,-9-10 5-16,13-9 8 15,-5-11-12-15,32-18 20 16,9-17-5-16,0-17-6 15,0-20-1-15,0-12-4 16,18-5-2-16,-9 0 31 16,5 7-33-16,-14 5 2 15,0 2-3-15,0 6 14 0,9 5-14 16,18 9 3-16,22 12 6 16,9 10-6-16,1 16-3 15,-10 13 0-15,-22 15-2 16,13 9 17-16,-22 4-15 15,-9 2 0-15,9-1 9 16,-4 0-16-16,-14 3 7 16,0 3 0-16,0 6-5 15,0 8 18-15,0 5-13 16,0 9 0-16,0 7 10 0,0 2-26 16,-14 6 16-1,5-3 0-15,0 3-3 0,0-1 9 16,-18 4-6-16,-13-1 0 15,-36-3-5-15,-72 5-11 16,-81 0 16-16,-121 5 0 16,-135 0-13-16,-134 5 9 15,-117 0-90-15,-67 0-321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13.2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213 0 525 0,'0'0'106'0,"0"0"-10"0,0 0 15 15,0 0-52-15,0 0-11 16,-220 15-30-16,220-15-12 15,0 0-7-15,0 0 1 16,0 3-7-16,0 2 2 0,27 3-8 16,14 1-166-16,-6 0-276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2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67 273 513 0,'0'0'330'0,"0"0"-211"16,0 0 34 0,0 0-18-1,0 0-44 1,0 0-12 0,0 0-42-1,0-120-9-15,0 120 11 0,0 0-37 16,0 0 1-1,0 0-3 1,0 0-15-16,0 14 15 0,0 11 0 16,0 1 2-1,0-2-6-15,40-4 4 0,19-3 0 0,-1-11 1 0,9-6 9 0,0 0-10 0,10-6 0 0,-28-17 6 0,9-5-3 0,-26-8 3 0,-14 0 0 0,-9-7 19 16,-9 0-11-16,0 12 23 0,0 8-11 16,0 11-9-16,-18 9 20 15,18 3-35-15,-23 3 1 16,-4 49-3-16,-4 25 0 15,-5 24 0-15,5 10 0 16,22 3 3-16,9 3-11 16,0-5 8-16,9-9 0 15,13-17 0-15,5-23 10 16,-18-23-12-16,-9-18 2 16,0-13-1-1,0-9-7-15,-9 0 10 0,-27 0-2 16,-22-20 4-1,-23-11 9-15,14-5-10 0,-1-3-3 0,1-1 1 16,18 4-11-16,13-5-34 31,13 4-32-15,23-10-16-16,68-6-113 0,48-13-152 0,50-6-338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2.7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0 192 792 0,'0'0'109'0,"0"0"35"16,0 0 13-16,0 0-107 0,0 0-28 16,0 0-17-1,229-28 2-15,-122 15 25 0,1-2-31 16,-14 2 19-16,-26-1 6 15,-28-1-19-15,-31 4 36 16,-9 0-19-16,0-7-11 16,-9 1 8-16,-40 3-13 15,-10 0-8-15,-8 8 0 16,0 4 5-16,8 2-11 16,24 0 6-16,-6 0 0 15,41 0-4-15,0 0 3 16,0 0 0-16,27 14-1 0,31 11 2 15,1 4 1-15,8 0-1 16,-9-1 0-16,1 1-6 16,-10-4 12-16,-18 3-6 15,5 2 0-15,-27-5 9 16,-9 1-16-16,0 0 7 16,-27-2-3-16,-31 3-3 15,-9-4-122-15,-1 0-160 16,19 2-405-1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3.8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0 192 665 0,'0'0'182'16,"0"0"-137"-1,0 0-25-15,0 0 22 0,0 0-11 16,0 0 8-16,229-2 22 15,-121-1-21-15,8-12 3 16,1 0 1-16,-23-9-28 16,-4 4 22-16,-32 6-15 15,-31 2-1-15,-18 4 16 0,-9-1-16 16,0-3 16 0,-9-2-38-16,-40-4 3 0,4 8-3 15,-27 1 0-15,19 6 0 16,12-1-3-16,10 4 4 15,22 0-1-15,9 0 1 16,0 0 10-16,0 0-13 16,0 0 2-16,0 0-10 15,31 0 8-15,19 16 4 16,3 4-2-16,19 2 6 16,-14 1 1-16,-4 3-7 15,-4 5 0-15,-10-3 2 0,-13 4-4 16,-18-1 2-1,-9 1-4-15,-9-3 3 0,-58-2-123 16,-19-1-156 0,10-5-238-16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4.0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0 910 0,'0'0'257'0,"0"0"-162"16,0 0 38-16,0 0-66 0,0 0-24 16,0 0-19-16,-27 52-5 15,18 0 17-15,-4 2-36 16,13 6 0-16,-9-4-1 15,9 2-3-15,0-4-80 16,0-5-112-16,22-6-243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4.4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9 287 32 0,'0'0'763'0,"0"0"-595"0,0 0-17 16,0 0 0-16,0 0-82 15,0 0-33 1,-9-63-11-16,9 63-25 0,0 18 0 0,0 11-2 31,18-1 10-15,31-2 1-16,9-9-9 0,10-9 0 0,-1-3 23 0,0-5-4 15,-9 0 41 1,-8-16-5-16,-14-10-32 16,-27-8 30-16,-9-6-27 0,0-3-9 15,-18-8 5-15,-50 5-18 16,-8 6-4-16,-14 8 0 16,14 18-18-16,9 11-1 15,18 3-68 1,31 23-51-16,18 18-91 0,0 1-219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4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94 641 0,'0'0'298'15,"0"0"-79"-15,0 0-14 0,0 0-84 16,0 0-33-1,0 0-26-15,0-94-47 0,0 94-7 16,0 34-8-16,0 23 0 16,-9 24-8-16,0 4 7 15,9 9-45-15,-13 0-112 16,-14 3-256-16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3.1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211 192 866 0,'0'0'167'0,"0"0"41"15,0 0-69-15,0 0-59 16,0 0-16-16,0 0-49 16,0-38-5-16,0 38-10 15,0 0-6-15,0 24 3 16,0 7 3-16,18 5 0 16,4 8-2-16,5 1 11 15,-9 2-9-15,5-5 0 16,-6-2 6-16,-8-6-8 0,-9-2 2 15,0-9 0-15,0-3-6 16,0-7 7-16,0-4-1 16,0-3 0-1,0-6-2-15,-26 0-5 0,-24 0 7 16,-8 0-52-16,-9 0-35 16,-1-20-99-16,19-20-62 15,22-11-214 1</inkml:trace>
  <inkml:trace contextRef="#ctx0" brushRef="#br0" timeOffset="83">211 192 416 0</inkml:trace>
  <inkml:trace contextRef="#ctx0" brushRef="#br0" timeOffset="172">211 192 416 0,'175'-166'205'0,"-157"157"-77"0,13 6-46 0,5 3-41 15,22 0-35-15,19 0-3 16,3 0 0-16,6 0-3 15,-10 0-67-15,-9 0-57 0,-17-14-231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1.4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286 213 694 0,'0'0'177'0,"0"0"-28"15,0 0 17-15,0 0-56 16,0 0-29-16,0 0-17 16,-76-66-25-16,76 66 8 15,-9 0-26-15,9 0-8 16,-9 0-6-16,9 0-3 16,0 0-4-16,0 0 0 15,0 0-5-15,-14 9 2 16,6 11 3-16,8-1 0 15,0 5-9-15,0-4 12 16,0 5-3-16,22 1 0 16,23 3 4-16,4 2-11 15,9 3 7-15,-8 0 0 16,-1 1-1-16,-22-7 11 0,-9-2-10 16,4 0 0-16,-22-6 3 31,0-3-5-31,0 0 2 0,0-6 0 0,-49-2-4 15,-9-3 12-15,-9-6-8 16,-10 0 0 0,-4 0-18-1,14 0-12-15,9-3-58 0,31-9-57 0,9-4-23 16,18-18-24-16,0-15-14 16,45-8-121-16</inkml:trace>
  <inkml:trace contextRef="#ctx0" brushRef="#br0" timeOffset="58">286 213 421 0</inkml:trace>
  <inkml:trace contextRef="#ctx0" brushRef="#br0" timeOffset="274">286 213 421 0,'-49'-120'201'0,"62"91"-39"0,-4 7-40 0,0 4 27 16,9 7-50-1,23 2-40-15,-6 6-18 16,24 3-41-16,22 0 0 0,-14 9 0 16,0 25-7-1,-18 12-74 1,-22 8-203-1,-27 15-306 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0.3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0 286 731 0,'0'0'207'0,"0"0"-74"16,0 0 34-16,0 0-75 15,0 0-35-15,0 0-25 16,0 0-31-16,9-86 13 16,18 86-14-16,5 0 0 15,3 0-10-15,-3 0 12 0,-5 14-2 16,-5 15 0-1,-4 5 0-15,-18 10-8 0,0-5 0 16,0-2-3-16,0-8 6 16,0-13-19-16,0-4 12 15,-9-9-11-15,9-3 9 16,0 0 14-16,0 0 5 16,0-17 2-16,27-29 1 15,23-17-2-15,8-11-6 16,9 2 3-16,0 9 3 15,-17 15 5-15,-10 19-11 16,-31 13 10-16,-9 8 19 16,0 7-26-16,0 1-1 15,0 0-2-15,0 5-20 16,0 24 15-16,0 5 2 0,0 3 3 16,0-2-5-16,0-1 11 15,9-6-6-15,9 4 0 16,0-4-3-16,13 1-11 15,-4-1-161-15,23-4-123 16,-10-10-464-16</inkml:trace>
  <inkml:trace contextRef="#ctx0" brushRef="#br0" timeOffset="501">947 168 725 0,'0'0'123'16,"0"0"-46"-16,0 0-25 15,0 0-5-15,0 0-29 16,0 0 5-16,233-31 26 16,-138 22-14-16,3 3-1 15,-12 1 5-15,-10-4-30 16,-27 6 18-16,-17 1-25 15,-32 2 1-15,0 0 13 16,0-3-15-16,0-4 18 16,-41-1-4-16,-8-3-6 15,-1-1-9-15,-3 1 0 0,3-4 2 16,1 4 1 0,22 2 2-16,14 1-5 0,4 3 13 15,9 2-8-15,0 3 14 16,0 0-19-16,9 0-2 15,31 0-5-15,27 0 8 16,9 8-1-16,5 13 0 16,-13-3 13-16,-1 6-13 15,-31 2 0-15,4-1 0 16,-22 1 8-16,-9-3-5 16,-9 0-3-16,0 0 0 15,0-3 7-15,-36 6-14 0,-22-3 7 16,-1-3-64-1,-8 0-116-15,27-1-114 0,22 5-220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5.2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0 180 764 0,'0'0'127'0,"0"0"4"15,0 0 2 1,0 0-45-16,0 0-15 0,0 0-32 16,27 0-16-16,4 0-25 15,14 0 12-15,22 0-11 16,23 0-1-16,-14 0 4 16,1 0-3-16,-10 0 1 15,-18-5-2-15,-17-7 5 16,-23 0 2-16,-9-5 2 15,0 0-9-15,0-3 8 16,-41-3-6-16,5 3-2 16,-4 0 0-16,9 3 14 15,13 8-9-15,9 4 20 16,9 2-15-16,0 3-6 16,0 0-7-16,0 0 3 0,27 0-5 15,22 3-1-15,18 20 12 16,23-1-3-16,-5 4-3 15,-8 4 2-15,-10-3-2 16,-9-1 0-16,-26-1 0 16,-23 1-2-16,-9 0 10 15,0 5-8-15,-41 1 0 16,-35-6-14-16,0-1-2 16,-1-7-111-16,28-4-163 15,18-8-156-15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14.8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471 231 50 0,'0'0'721'16,"0"0"-619"-16,0 0-23 0,0 0 25 15,0 0 1 1,0 0-53-16,40-71-23 0,95 57-21 15,76-4-4-15,54-2 21 32,13 3-21-17,-18-1-3-15,-9 4-2 0,-26 0 5 0,-15 0-4 0,-35 3 0 16,-40 1 8-16,-54 5-13 16,-45 2 5-1,-36 1 0-15,0 2-4 0,-18 0 2 16,-81 0 2-16,-54 14 7 31,-62 14 0-31,-14 9 6 0,-31 6-12 0,-14 6 1 0,-4 3 12 31,13-4-7-31,14 1-7 0,40-6 0 0,27-6 7 16,59-11-12-16,57-6 5 16,37-10 0-1,31-1-1-15,58-3-6 16,90-6 7-16,63 0 5 47,81-15 1-32,26-19 3 1,1-5-9 0,-9-1 0 30,-41 11-8-30,-63 9 13 0,-31 12-5-1,-63 3 0 32,-22 5 3-31,-32 0-11-16,-22 0 8 0,-13 0 0 47,-5 0-5-16,-18 0 12-15,0 0-7-16,0 0 0 0,-32 5-4 31,-80 11 4 0,-63 17 19-15,-67 0-14 15,-50-1 3-31,-26 2 1 0,-28 3-8 0,-13 1-1 16,18 4 2-16,72-2-8 0,85-11 6 0,99-9 0 0,85-6-3 0,27 2-4 0,98-3 7 0,68-5 3 0,81-8 5 0,72-3-2 0,30-31-6 0,10-6 0 15,-27-1-6-15,-40 5 12 0,-55 4-6 0,-53 11 0 0,-58 2 5 16,-54 10-12-16,-50 4 7 0,-40 5 0 0,-9 0-5 0,-67 3-4 0,-68 28 9 0,-80 9 4 0,-37-3 5 15,-26 0 2-15,-13 4-7 0,-28 2 1 0,0 0 7 0,19 0-7 0,58-3-5 0,76-6 0 0,80-9 4 0,46-2-12 0,40-3 8 0,0-2-4 0,81-2-3 0,53-10 14 0,68-6-2 0,58-7-5 0,32-31 11 16,18-5-16-16,-19-1 5 0,-30 10 0 0,-28 3-7 0,-63 14 3 0,-44 6 4 0,-68 11 0 16,-26 0 0-16,-32 0-9 15,0 0 1-15,-90 14-1 16,-72 20 2-16,-71 11 14 16,-50 8-6-16,-13-2-1 15,-27 0 8-15,27-3-5 16,14 5-3-16,62-5 0 0,72 1 1 15,53-10 7 1,55-1-8-16,40-10 0 0,9-7 1 16,81-7-4-16,62-14 3 15,82 0 0-15,57-26 10 16,28-11-7-16,-23 3-3 16,-40 11 0-16,-77 5 4 15,-40 10-10-15,-54 8 6 16,-35 0 0-16,-32 0-5 15,-9 0 5-15,-9 0-3 16,0 0-1-16,-94 8 1 16,-64 21-3-16,-52 5 6 15,-42-2 0-15,-8-3-2 16,36-4 14-16,49-5-12 0,67-5 0 16,54-4-2-16,41-4-9 15,13 6 10-15,0-2-6 16,67-7-4-16,72-4 9 15,54 0 2-15,40-21 0 16,5-11-21-16,-4 4 14 16,-42 5-15-16,-17 6 22 15,-40 3-12-15,-27 8 17 16,-41 0-5-16,-27 6 0 16,-31 0 5-16,-9 0-17 15,-40 0 12-15,-86 9 0 16,-84 23-11-16,-73 4 19 15,-45 5-8-15,-13 1 2 16,23 1 7-16,58-8-5 16,85-7-4-16,98-5 0 0,77-6-10 15,9-1 10-15,126-15 0 16,98-1 16-16,68-5-13 16,49-35 8-16,-14 2-11 15,-35 1 0-15,-41 9-4 16,-67 5 9-16,-45 5-5 15,-63 10 0-15,-44 1 9 16,-32 6-23-16,-9 1-26 16,-23 0-159-16,-53-6-296 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5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0 907 0,'0'0'270'0,"0"0"-80"0,0 0-33 16,0 0-73-1,0 0-53-15,0 0 10 0,0 3-38 16,0 35-3-16,0 9 22 16,0 8-13-16,0 5-6 15,0 6-3-15,0-1-27 16,9 1-40-16,9-5-80 0,14-10-169 16,17-14-349-16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5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122 156 701 0,'0'0'224'0,"0"0"-52"0,0 0 18 0,0 0-102 0,0 0-12 15,0 0-42 1,0 0-34-16,-45-65 0 0,45 105-2 15,0 2 5 32,9-1-7-31,27-11 8-16,22-6-4 16,-8-10 5-16,-1-5 4 0,-22-9 0 15,5 0-9-15,-23 0 4 0,-9-23 42 16,0-12-26-16,0-8 6 0,-59-5-16 0,-8-1-2 15,0 10-5-15,-1 7-3 16,10 12-10 0,27 16-3-16,31 4-166 15,0 0-176-15,49 21-336 32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6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 0 548 0,'0'0'715'0,"0"0"-602"0,0 0 36 0,0 0-62 0,0 0-36 16,0 0-22-16,-32 34-16 0,32 35-9 0,0 16 14 0,0 12-9 0,0 6-5 0,-9 6-4 0,-27-9-101 0,5-9-176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14.1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0 445 0,'0'0'108'16,"0"0"11"-16,0 0-95 0,0 0-3 31,0 0-6-31,0 0-8 16,0 0 19-16,85 210-5 15,-76-136 11-15,14-2-5 0,-14-7-26 16,9-2 1 0,0-8 3-16,-5-13 4 15,5-5-6 16,-18-11-3-15,9-3 1 0,9-9-7-1,4-2 2 1,-4-4-106-16,23-8-162 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39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1332 1038 0,'0'0'132'0,"0"0"-41"0,0 0 21 15,0 0-18-15,0 0-78 16,0 0 7-16,41-14-23 15,-24 43 0-15,15 5 29 16,4-2-25-16,-14-10 16 16,-4-10-9-16,-9-3-3 15,0-9 13-15,0 0-9 16,22 0 23-16,46-49 56 16,48-33-50-16,59-39-26 15,32-22-5-15,-5-18 1 16,-1-9-22-16,6-31-40 15,44-45-176-15,9-37 227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39:08.4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819 1045 99 0,'0'0'670'0,"0"0"-469"15,0 0-14-15,0 0-98 16,0 0-32-16,0 0-31 16,68-146 0-16,-10 123 2 15,0 9-26-15,1 5 6 16,-10 9-8-16,-13 0 7 16,-5 3-14-16,-13 17 7 15,-9 0 0-15,0 3-7 16,-9-3 13-16,0 3-6 15,0-6 0-15,0 3-2 16,0-6-5-16,-9-8 7 16,9-3 0-16,0-3 9 15,0 0-4-15,0 0 4 0,0-9 10 16,0-19-18-16,0-15 18 16,50-5-19-16,-1-9 0 15,9 2 6-15,-8 12 3 16,-14 17-8-16,-27 14 25 15,-9 10-16-15,0 2 22 16,0 0-32-16,0 0 2 16,0 0-5-16,0 17-4 15,0 16 7-15,0 6 2 16,0 0 6-16,9-2-7 16,13 1-1-16,-13-10 0 15,18-2-2-15,-5-9 9 16,5 1-14-16,14-7 0 0,17-5-75 15,27-6-45-15,14 0-162 16,-5-3-149-16</inkml:trace>
  <inkml:trace contextRef="#ctx0" brushRef="#br0" timeOffset="182">2336 713 503 0,'0'0'236'0,"0"0"-60"15,0 0 21-15,0 0-18 16,0 0-121-16,0 0-50 16,81-60 1-16,22 49-9 15,36 5 0-15,-4 0-3 0,-19 6-64 16,-21 0-132 0,-37 6-89-16,-40 25-101 0</inkml:trace>
  <inkml:trace contextRef="#ctx0" brushRef="#br0" timeOffset="315">2520 917 422 0,'0'0'421'0,"0"0"-287"0,0 0 37 0,0 0-49 16,0 0-110-16,0 0-7 16,175 0 5-16,-76 2-7 15,26 3-6 1,1 1-139-16,0 3-260 0</inkml:trace>
  <inkml:trace contextRef="#ctx0" brushRef="#br0" timeOffset="2028">7047 671 546 0,'0'0'190'15,"0"0"-32"-15,0 0-7 0,0 0-11 16,0 0-55-16,0 0 7 16,0 0-37-16,41-41-23 15,-33 41 13-15,33-6-42 16,35-2 0-16,41 0-3 15,26-1 2-15,1 2-9 16,-27 5-27-16,-28 2-69 0,-39 0-53 16,-50 0-86-1,0 2-15-15,-41 20-148 0</inkml:trace>
  <inkml:trace contextRef="#ctx0" brushRef="#br0" timeOffset="2154">7254 837 592 0,'0'0'171'0,"0"0"-13"0,0 0-36 16,0 0-48 0,0 0-11-16,0 0-40 0,251 1-12 31,-139-1-11-31,-4 0-4 0,-10 0-173 0,-30 7-302 16</inkml:trace>
  <inkml:trace contextRef="#ctx0" brushRef="#br0" timeOffset="778">3790 847 820 0,'0'0'195'0,"0"0"-33"15,0 0-51-15,0 0-29 16,0 0-55-16,0 0-4 16,233-114-11-16,-179 114-4 15,-5 6-1-15,10 22-7 0,-19 4 1 16,-22 6-3-16,-9 1 5 16,-9-1-3-1,0-4 2-15,-9-9 7 0,-9-13-7 16,9-9-2-16,9-3 0 15,0 0 14-15,0-3 11 16,0-29 33-16,9-13-40 16,27-12-17-16,22-10 11 15,-8-1-12-15,8 5 0 16,-9 12 12-16,-13 14-12 16,-13 17 5-16,-14 8 4 15,-1 12-4-15,1 0-10 16,0 0 0-16,14 0 5 15,-14 26-7-15,9 5 7 32,4 9 0-17,-4 3 0-15,9-5-1 0,4-5-11 16,5-10-51-16,14-8-58 0,-10-15-108 16,-13 0-291-16</inkml:trace>
  <inkml:trace contextRef="#ctx0" brushRef="#br0" timeOffset="1135">4979 130 744 0,'0'0'233'0,"0"0"-23"0,0 0-30 15,0 0-42 1,0 0-69-16,0 0-39 0,-50-72-10 16,50 78-12-16,-9 16-8 15,0 7 0-15,-22 9 4 16,13-6 1-16,0-6-5 15,9-10 0-15,9-4 0 16,0-10 6-16,0-2-6 16,0 0 0-16,9 0-3 15,27-12 3-15,13-15 0 16,1-5 2-16,-23 1 3 16,4 2 1-16,-4 0-6 15,-5 12 0-15,-4 5 8 16,-9 10-15-16,0 2 7 15,14 0-1-15,-5 6-7 0,9 24-1 16,13 14 7-16,0 11-23 16,-13 10-107-16,14 3-83 15,-14 7-235-15</inkml:trace>
  <inkml:trace contextRef="#ctx0" brushRef="#br0" timeOffset="1684">5831 565 1005 0,'0'0'173'0,"0"0"-25"0,0 0-33 0,0 0-53 0,0 0-55 0,0 0-7 0,0 51-2 0,36 0 2 0,13-5 3 0,10-17 6 0,-1-12-9 0,9-14 6 0,-8-3 3 0,-19-6 0 0,-4-25-6 0,-14-9 2 0,-13-9 43 0,-9-2-20 0,0 2 10 0,0 3-7 0,-31 9-19 0,4 15 25 0,18 7-20 0,-4 12-8 0,4 3-1 0,0 20-8 0,0 40 0 0,-9 32-8 0,18 19 17 0,-14 15-12 0,5 5 3 0,-9 9 0 0,0 9-3 0,-13 0 9 0,13-3-6 16,0-12 0-16,5-23 3 0,13-22-12 0,0-32 9 0,-9-26 0 0,0-16-8 0,-9-15 18 15,-14 0-10-15,-12-11 3 16,-15-26 7-16,-22-6-8 16,-4-9-2-16,9 1-2 15,-14-6-6-15,23 3-41 16,31 1-9 0,27 5-15-16,9 0-73 15,67-10-136 1,37-5-292-16</inkml:trace>
  <inkml:trace contextRef="#ctx0" brushRef="#br0" timeOffset="6619">11740 265 740 0,'0'0'177'0,"0"0"-24"15,0 0-8-15,0 0-59 16,0 0-10-16,0 0-24 16,0-58-31-16,-9 58 22 15,-13 0-35-15,-5 4-6 16,-4 18-2-16,4 6 2 16,-5 13-2-16,23 1 0 15,9 5 6-15,0 1-10 16,9-3 4-16,50-4 0 15,12-13-2-15,6-14 6 0,-1-11-4 16,-9-3 3 0,9-3 9-16,-17-25 3 0,-1-7-15 15,-9-7 5-15,-22-4 38 16,5-6-31-16,-32-10 14 16,0-7-15-16,0 3 0 15,-41 6-8-15,-17 14-3 16,0 15 0-16,-1 8-10 15,6 17 7-15,-19 6-10 16,27 3-47-16,-13 45-88 16,8 14-85-16,1 9-204 15</inkml:trace>
  <inkml:trace contextRef="#ctx0" brushRef="#br0" timeOffset="7139">10722 302 616 0,'0'0'164'0,"0"0"-11"0,0 0-31 16,0 0-41-16,0 0-1 15,0 0-36-15,-54-73-10 16,54 73-2-16,-14 0-28 16,6 0-5-16,-10 10 1 15,0 16 0-15,-23 11 2 16,23 3-1-16,9 3-1 15,-4 5 0-15,13 3 6 16,13 1-6-16,41-3 0 16,18-12 3-16,4-20-2 15,-8-17 6-15,-1 0-7 16,0-25 27-16,-9-22 18 16,-17-4 25-16,-14-3-23 15,-27-1-22-15,0 4 15 16,-27-1-32-16,-31 9 3 0,-10 6-5 15,-13 11 4-15,-4 13-18 16,0 13 8-16,4 0-36 16,5 8-35-16,27 28-103 15,22 11-154-15,18 1-296 16</inkml:trace>
  <inkml:trace contextRef="#ctx0" brushRef="#br0" timeOffset="7641">9380 322 646 0,'0'0'179'15,"0"0"-20"-15,0 0-47 16,0 0 11-16,0 0-48 16,0 0-40-16,-40-61 10 15,31 61-44-15,0 0 3 0,-9 26-8 16,-13 9 10-16,13 7-5 15,9 4-1-15,9 3 13 16,0-4-17-16,18 2 4 16,31-11 0-16,9-9 7 15,19-19 4-15,-1-8-10 16,-9 0 5-16,0-32-4 16,-8-7 56-16,-28-8-24 15,-4-4-1-15,-18-1 19 16,-9-2-44-16,0 3 21 15,-18 2-13-15,-31 5-8 16,-10 14-6-16,1 10-2 16,-9 20-5-16,8 0 0 0,-8 29-84 15,9 30-89-15,0 13-258 16</inkml:trace>
  <inkml:trace contextRef="#ctx0" brushRef="#br0" timeOffset="11438">779 3281 238 0,'0'0'424'0,"0"0"-272"15,0 0-15-15,0-163-7 16,0 126-50-16,0 5 10 0,0 9-6 16,0 12-59-1,0 6 20-15,0 5-24 0,0 0-20 16,0 0-2-16,0 36-15 16,0 12 16-16,0 10 0 15,0-7 15-15,23-8-15 16,3-8 0-16,15-16 0 15,-5-7 0-15,13-12 9 16,18 0-6-16,1-17 4 16,-10-20 2-16,-18-9-1 15,1-5-8-15,-32-1 3 16,-9 1 9-16,0-1 1 16,0 15 23-16,0 8-8 15,-9 15-21-15,9 11 24 0,0 3-31 16,0 0 1-16,-14 34-3 15,14 32-10-15,-9 31 12 16,9 9 7-16,0 11 7 16,0 3-12-1,-9 9-2-15,0 3 3 16,9-1-4-16,-9-8 1 0,-13-14 0 31,22-20-1-31,-9-23 11 0,0-24-12 0,0-19 2 16,0-15 0-16,0-8-6 15,-13 0 15 1,-23 0-9-16,-14-5 35 0,-8-21-27 16,-5-8 1-16,19-9-9 0,-6-11 0 15,19-12-9 1,13-6-16 0,13 1-38-16,14 0-28 0,50 2-103 0,40 8-131 31,35 4-159-31</inkml:trace>
  <inkml:trace contextRef="#ctx0" brushRef="#br0" timeOffset="11665">2058 3244 646 0,'0'0'155'15,"0"0"-4"-15,0 0-16 16,0 0-15-16,0 0-52 0,0 0-54 15,58-35-14-15,9 35 1 16,32 0-1-16,-5 0 0 16,-17 0-19-16,-19 0-72 15,-18 6-75-15,-31 17-11 16,-9 5-52-16,-9 9-135 16</inkml:trace>
  <inkml:trace contextRef="#ctx0" brushRef="#br0" timeOffset="11810">2040 3538 339 0,'0'0'150'0,"0"0"-22"0,0 0 43 0,0 0-57 0,0 0-70 15,0 0-37-15,184 0 2 0,-72-3 3 16,14-8-12-16,13 1-46 16,-5 2-240-16,1 3-356 31</inkml:trace>
  <inkml:trace contextRef="#ctx0" brushRef="#br0" timeOffset="13654">6769 2989 926 0,'0'0'99'0,"0"0"3"0,0 0 0 0,0 0-2 0,0 0-25 0,0 0-64 0,-9-45-11 0,76 45-7 0,28-4 7 0,39 4 10 0,5 0-10 0,-13 0-18 0,-23 0-119 0,-22 12-164 0,-45 11-221 0</inkml:trace>
  <inkml:trace contextRef="#ctx0" brushRef="#br0" timeOffset="13743">6886 3266 757 0,'0'0'151'0,"0"0"-35"0,0 0-29 0,0 0-38 16,0 0-40-16,269-14-5 15,-144 0 0 1,1 0-4 0,-18 5-221-16,-32 3-289 0</inkml:trace>
  <inkml:trace contextRef="#ctx0" brushRef="#br0" timeOffset="12315">3381 3307 696 0,'0'0'138'0,"0"0"-14"0,0 0 16 0,0 0-52 15,-9-169-35-15,41 138-25 16,4 5-16-16,22 8-16 16,-9 15 4-16,10 3 0 15,-1 6-8-15,-9 35 10 16,-13 9-4-16,-4 13 2 16,-32 0-6-16,0-3-3 15,0-4 9-15,0-12 0 16,-23-9-2-16,14-15 6 15,0-12-4-15,9-8 5 16,0 0-3-16,0-2 34 16,0-30 31-16,0-13-64 0,27-22 10 15,23-7-7-15,17-9-6 16,0-5 0-16,5 1 10 16,-18 8-8-1,4 13-2-15,-17 20 0 0,-10 21 16 16,-22 11-16-16,0 8 8 15,-9 6-8-15,0 0-7 32,0 6 6-32,9 31-8 0,9 11 9 0,-9 1 1 15,13-3-1-15,-4-1 0 16,14-2-1-16,-5-2 12 16,13-10-27-16,5-6-35 0,4-16-184 31,9-9-200-31</inkml:trace>
  <inkml:trace contextRef="#ctx0" brushRef="#br0" timeOffset="12714">4786 2443 726 0,'0'0'201'0,"0"0"-12"16,0 0-18-16,0 0-75 15,0 0-57-15,0 0-8 16,0 0-31-16,0-50-8 16,-9 74 2-16,0 16 8 15,-23 0-2-15,14 0 3 0,-4-9 4 16,-5-5-7-16,18-9 0 16,9-7 5-16,0-10-12 15,0 0 7-15,0 0 0 16,0-4 11-16,50-28-6 15,-6-10 4-15,6-7-9 16,-1 4 4-16,0 2-4 16,-22 5 0-16,-9 16 0 15,5 7-1-15,-14 13 5 16,9 2-10-16,13 0 4 0,5 29-9 16,4 16 4-1,-13 12 3-15,5 11-37 0,-23 13-108 16,-9 5-103-16,0 1-97 15</inkml:trace>
  <inkml:trace contextRef="#ctx0" brushRef="#br0" timeOffset="13639">5499 2960 293 0,'0'0'642'0,"0"0"-447"0,0 0-51 16,0 0-43-1,0 0-21-15,0 0-76 0,-27-89-4 16,27 99-1-16,0 29-2 16,0 13-2-16,18-3 5 15,32-7 0 1,-1-11-3-16,0-13 11 0,5-10-8 0,4-8 5 15,-8 0 1 1,-10-11 11-16,-4-17-16 16,-13-10 3-1,-15-8 40-15,-8 1-23 0,0-1 14 0,0 9 3 16,0 11-34 0,-8 9 35-1,8 11-22-15,0 6-13 0,0 0-4 0,0 12-8 16,-9 42 4-16,-14 29-5 0,-4 17 18 15,9 3-10 1,-13 3 1 0,13 0 0-16,9 2-5 0,9-2 14 0,-14-3-9 15,14-9 0-15,-9-14 5 16,9-11-10 0,-8-21 5-16,8-16 0 0,-9-12-5 15,9-12 5 16,-9-8 0-15,0 0 0 0,-32 0-5 15,-8 0 5-15,-27-23 4-1,-10-11-4 16,-3-5 0 1,12-4-1-32,10-6-1 0,18 1-14 47,31-8-33-32,18 0 10 32,27-7-30-31,49 3-71-1,41 3-92 17,-1 8-184-1</inkml:trace>
  <inkml:trace contextRef="#ctx0" brushRef="#br0" timeOffset="15708">8972 979 467 0,'0'0'158'15,"0"0"-77"-15,0 0 17 16,0 0-27-16,0 0-15 16,0 0-19-16,444 0-36 15,-94 0 36-15,67-17-11 16,37-3-20-16,-1 0 2 16,-36 6-8-16,-40 5 0 15,-68 6-4-15,-66 1-76 0,-68-7-176 16,-81-6-276-16</inkml:trace>
  <inkml:trace contextRef="#ctx0" brushRef="#br0" timeOffset="18059">8878 2658 758 0,'0'0'221'0,"0"0"-29"15,0 0-17-15,0 0-73 16,45-146-8-16,-45 134-31 16,0 9-30-16,0 3 17 15,0 0-45-15,0 0-4 0,0 0-1 16,0 17 9-16,0 15-9 15,0 7 0-15,0 8 11 16,0 7-12-16,0 9 1 16,0 2 0-16,-9 10-4 15,9 2-21-15,0 3-33 16,0-3-29-16,0 1-90 16,0-13-115-1,0-10-282-15</inkml:trace>
  <inkml:trace contextRef="#ctx0" brushRef="#br0" timeOffset="18402">9430 3109 224 0,'0'0'501'0,"0"0"-311"0,0 0-16 16,-41-170-43-16,32 146-31 15,-9 12-26-15,18 6-48 16,-13 6-9-16,4 0-17 15,9 0-15-15,-9 35 10 16,9 8 5-16,0 3 0 16,0-1 0-16,18-4 5 15,31-10-5-15,-8-8 1 16,8-12 7-16,-4-11 0 16,-5 0-2-16,10 0 3 0,-15-31 48 15,-3-11-20-15,-5-8 3 16,-5-10-5-16,-22-3-24 15,0 0 13-15,0 6-24 16,-40 11 0-16,-10 15-7 16,15 13 5-16,-6 18-1 15,-8 0-21-15,22 44-92 16,4 15-48-16,23 10-217 16</inkml:trace>
  <inkml:trace contextRef="#ctx0" brushRef="#br0" timeOffset="18631">10444 2766 721 0,'0'0'282'0,"0"0"-57"16,0 0-39-16,0 0-107 15,0 0-56-15,0 0-23 16,0 14 9-16,18 67-8 15,4 7-1-15,-4 12 0 16,-9 14-7-16,-9 6-79 16,0 9-226-16</inkml:trace>
  <inkml:trace contextRef="#ctx0" brushRef="#br0" timeOffset="22105">6643 5736 840 0,'0'0'174'0,"0"0"-33"0,0 0 6 16,0 0-51-16,0 0-64 15,0 0-3-15,9-32-29 16,68 28 0-16,39 0 2 16,10 4 3-16,-1 0-10 15,-8 0-12-15,-23 8-110 0,-22 13-55 16,-36 2-156-16,-27 2-316 15</inkml:trace>
  <inkml:trace contextRef="#ctx0" brushRef="#br0" timeOffset="22238">6729 6003 103 0,'0'0'402'16,"0"0"-220"-16,0 0-29 15,0 0-58-15,0 0-9 16,341 0-57-16,-198 0-25 15,10 0-4-15,-14 0-237 16</inkml:trace>
  <inkml:trace contextRef="#ctx0" brushRef="#br0" timeOffset="20035">793 5828 263 0,'0'0'153'0,"0"0"-34"0,0 0-1 16,0 0-11-16,0 0-3 15,0 0-2-15,-72-69-31 16,63 55 12-16,0 0 16 16,9-1-22-16,0-1-10 15,0-2-31-15,9-4-18 0,31 1 17 16,-13 1-34-16,5 8 13 16,3 4-14-16,-3 8 8 15,8 0-15-15,-4 0 7 16,22 15 0-16,-8 16-8 15,-10 6 12-15,-4 9-8 16,-27 5 4-16,-9 5-2 16,0 0-11-16,-27-5 12 15,-13-11-16-15,13-17-6 16,27-12-18-16,-9-11 41 16,9 0 8-16,0-2-5 0,0-24 20 15,9-17-23 1,18-5 0-1,13 1-1 1,-4-1 6-16,13 0-5 0,-8 2 5 0,-14 0-1 0,4 12 10 31,-13 8-14-31,-18 15 0 0,0 11 3 0,0 0-3 16,0 0-2-16,9 31-12 16,0 9 12-1,13 8 0-15,-13 1 2 0,18-3 0 16,23-3-4-16,17 0 4 15,9-6-11-15,14-8-16 16,-5-12-119 0,5-9 0-1,-14-8-20-15,-17 0-54 0,-10-14-34 16</inkml:trace>
  <inkml:trace contextRef="#ctx0" brushRef="#br0" timeOffset="20225">2107 5771 245 0,'0'0'157'0,"0"0"-41"15,0 0 21-15,0 0-34 16,0 0-9-16,0 0-37 16,-67-17-24-16,67 14 34 15,18 0-17-15,40 0-5 16,18-3 1-16,14 3-34 16,-5 1-1-16,-8 2-11 0,-37 0-6 15,-4 0-12-15,-36 14-113 16,0 9-47-16,0-1-45 15,0-1-174-15</inkml:trace>
  <inkml:trace contextRef="#ctx0" brushRef="#br0" timeOffset="20354">2201 5917 142 0,'0'0'170'0,"0"0"-22"16,0 0-34-16,0 0-49 15,0 0-26-15,0 0 54 16,216 15-53-1,-100-15-21-15,19 0-19 0,-18 0-14 16,-14 0-253-16</inkml:trace>
  <inkml:trace contextRef="#ctx0" brushRef="#br0" timeOffset="20872">3238 5939 118 0,'0'0'594'0,"0"0"-400"16,0 0-18-16,0 0-19 16,0 0-53-16,0 0-53 15,27-154-4-15,13 146-44 16,1 4 4-16,17 4-7 16,0 0-1-16,-13 15-10 0,-5 11 11 15,-13 5 0 1,-4 3-9-16,-23 6 4 0,0 0 5 15,0 1 0-15,-32-7-14 16,-17-9 3-16,13-7-28 16,-4-12 29-16,31-6 0 15,9 0 20-15,0 0 0 16,0-29 1-16,18-9 1 16,40-10-9-16,9-3-1 15,1 2-2-15,-10 3 2 16,-9 9 11-16,-8 3-11 15,-14 11 13-15,-18 5-11 16,-9 12 29-16,0 6-33 16,0 0 4-16,0 0-8 0,0 0-17 15,0 24 13-15,0 5 3 16,0 11 10-16,0-6-4 16,0 0-1-16,31-5 0 15,-4-6-4-15,13-7 2 16,19-7-12-16,-1-9-84 15,27 0-68-15,5-23-121 16,4-17-427-16</inkml:trace>
  <inkml:trace contextRef="#ctx0" brushRef="#br0" timeOffset="21382">4736 5254 349 0,'0'0'395'0,"0"0"-231"15,0 0 11-15,0 0-76 16,0 0-48-16,0 0-6 16,-18-24-44-16,-4 50 15 15,-5 6 31-15,9-1-37 16,9-3 6-16,-13-7-16 16,22-7 2-16,0-8-4 15,0-6 8-15,0 0-6 16,0 0 12-16,0 0-11 15,0-17 25-15,9-12-19 16,22-5-4-16,-13 5 10 16,0 0-10-16,4 6 3 0,-4 7-6 15,0 5 7-15,5 4-12 16,-5 7 5-16,0 0-9 16,13 8 6-16,-4 24-10 15,4 6 13-15,-4 4 0 16,5 7 3-16,4 3-10 15,-5 7-37 17,-13 4-122-32,-9-3-199 31</inkml:trace>
  <inkml:trace contextRef="#ctx0" brushRef="#br0" timeOffset="21824">5365 5614 907 0,'0'0'131'0,"0"0"21"0,0 0-28 0,0 0-66 0,0 0-53 0,0 0-5 0,-50 8-4 0,64 32-3 0,22-2 14 0,22-7-5 0,9-11-2 0,1-9 2 0,-1-11 12 0,-27 0-10 0,1 0 17 0,-6-17 50 0,-3-8-29 0,-14-4 23 0,0-9-30 0,-18-1-12 0,0-1 10 0,0 0-21 0,0 11 10 0,-18 9 4 0,0 8-25 0,9 10 11 0,-5 2-12 0,-3 19-18 15,-1 39 10-15,-14 25 3 16,5 22 5-16,9 7 2 16,5 8 10-16,-5 0-12 15,9-3 0-15,0-9 5 16,0-4-16-16,-5-10 11 16,6-8 0-1,8-12-2-15,-9-19 11 16,0-24-10-16,9-15 1 15,-9-12 0-15,0-4-5 16,-32 0 5-16,-26 0 0 0,-9-22 22 0,-14-11-13 16,14 2-4-16,-1 3-5 15,19-9 7-15,0 3-18 16,40-7 7 0,18-1-54-1,18-7-16-15,89-3-69 0,37-5-73 0,40-3-188 31</inkml:trace>
  <inkml:trace contextRef="#ctx0" brushRef="#br0" timeOffset="26705">10637 2274 360 0,'0'0'156'0,"0"0"-31"0,0 0 10 15,0 0 11-15,0 0-42 16,0 0 19-16,-50-23-68 16,50-8-30-16,0-3 37 15,32-9-58-15,3-3 15 16,15-5 4-16,-1-6-14 15,10-6 7-15,-1-9-16 16,0-6 0-16,-8 7-2 0,-15 6 11 16,-17 16-9-1,-18 11 0-15,0 13 14 0,0 5-20 16,-9 6 6-16,-9 2 0 16,-22 3-10-16,4 4 10 15,-13 5 0-15,-18 0-1 16,8 14 6-16,-17 24-8 15,-23 10 3-15,14 7 0 16,-5-9-9-16,45-10 10 16,14-13-1-16,22-11 0 15,9-10 5-15,0-2-7 16,0 0 2-16,27-2 0 16,40-27-12-16,32-11 12 15,9-5 0-15,-23 2 0 0,14-1 9 16,-23 7-9-16,-9 3 0 15,-18 5 5-15,1 3-16 16,-14 4 11-16,-5 5 0 16,-13 8-1-16,-9 4 14 15,0 5-20-15,0 11 7 16,4 31-7-16,5 13-7 16,-9 8 14-16,9 0 0 15,14-1-4-15,4 1-73 16,22 0-76-16,0-6-81 15,1-5-107-15</inkml:trace>
  <inkml:trace contextRef="#ctx0" brushRef="#br0" timeOffset="27796">8671 5322 575 0,'0'0'180'0,"0"0"-19"16,0 0 9-16,0 0-30 15,-36-152-40-15,27 152 5 16,9 0-53-16,0 0-9 0,0 0-9 16,0 6-31-1,0 23 13-15,0 14-16 0,0 14 0 16,0 9 20-16,0 2-12 15,0 0-7-15,0 4-1 16,0-3 11 0,0-1-18-16,18 4 7 0,0-10-62 15,14-1-34 1,26-13-132-16,0-13-173 0</inkml:trace>
  <inkml:trace contextRef="#ctx0" brushRef="#br0" timeOffset="28115">9371 5678 689 0,'0'0'184'0,"0"0"-6"15,0 0-60-15,0 0 15 16,0 0-38-16,0 0-45 16,-49-102 4-16,49 102-54 15,0 0-7-15,0 20 4 16,0 12-13-16,0 5 16 15,27 0 1-15,22-3 13 16,10-8-14-16,8-9 0 16,0-11 1-16,9-6 7 15,-4 0-1-15,-13-26-7 16,-15-8 30-16,-12-9-6 16,-14-7 28-16,-18-3-19 15,0-7-26-15,-41 3 16 16,-12 5-23-16,-28 18 0 0,4 17-5 15,10 17-19-15,9 3-38 16,9 45-61-16,31 19-113 16,18 1-159-16</inkml:trace>
  <inkml:trace contextRef="#ctx0" brushRef="#br0" timeOffset="28327">10542 5362 1031 0,'0'0'284'0,"0"0"-114"0,0 0-72 15,0 0 13-15,0 0-93 16,0 0-8-16,18 48-10 16,-49 64 0-16,-14 17-6 15,-4 8 6-15,-10-2-139 16,10-9-204-16</inkml:trace>
  <inkml:trace contextRef="#ctx0" brushRef="#br0" timeOffset="31028">10735 2446 413 0,'0'0'162'0,"0"0"-20"15,0 0-38-15,0 0 3 16,0 0 8-16,0 0-53 16,0 0 20-16,103-120-11 15,-103 103-44-15,0-1 32 16,0-2-46-16,0 3 0 16,-35-5-13-16,-24 2 9 15,-17-4-9-15,-23 1 0 16,-17 1 0-16,-10 2-8 15,-9 3 8 1,1-3 0 15,-14 6-2-31,13-7 8 16,-8 4-6 296,-15 3 0-312,-34-3-7 0,-37 3-5 0,-45-1 5 0,-27 0 7 0,-8 4-2 0,-1-1 15 0,23-2-13 0,13-2 0 0,23 1 5 0,9 4-8 0,22-1 3 0,-4 6 0 0,4 6-12 0,-14 0 15 0,-17 0-3 0,-40 0 0 0,-19 0-4 0,-9 9-6 0,10-3 10 0,8-3 0 0,23-3 4 0,36 0 5 0,8 0-9 0,42-3 0 0,17-9 9 0,31 4-19 0,0 2 10 0,5 0 0 0,-22 6-8 0,-14 0 17 0,-18 0-9 0,-9 0 0 0,27 6 1 0,27 0-10 16,45-4 9-16,35-2 0 0,28 0-3 0,22 0 13 0,5 0-10 0,4 0 0 0,-9 0 10 0,0 0-24 0,-23 9 14 0,1 0 0 0,-5 5-15 0,14-3 21 0,4 2-6 0,18-2 0 0,-5 4 1 16,5 1-10-1,9 1 9-15,0 3 0 0,0 0-11 32,0 0 18-32,0 3-7 0,0 3 0 0,-18 2 10 15,0 4-15 1,-22 2 5-16,0 3 0 15,4 0-5 1,-5 1 12-16,6-1-7 0,3 3 0 16,5 3 5-16,5-3-12 0,4-1 7 15,0-1 0 1,9-1-8-16,-13 0 18 0,13 1-10 16,-9-4 0-16,9 0 6 15,-5 0-11 1,5-8 5-16,0 6 0 0,9-4-8 0,0 7 14 15,-9 4-6 1,9 7 0 0,0 3 6-16,0 2-11 0,0 7 5 0,0 1 0 15,-9 4-4 1,0 6 12 0,-4 2-8-16,4 6 0 0,-9 4 9 0,-9 7-9 15,-4 4 0-15,-10-1 0 16,5 1-2-1,-4-3 15-15,-9 2-13 16,4 0 0 0,4 1 7-16,-8 2-10 0,22 3 3 0,-4 9 0 0,13 6 2 15,0 2 5-15,-5-2-7 32,14-4 0-32,9 7 10 0,-9-1-15 15,9-5 5-15,0-6 0 0,0-9-6 16,0-5 16-16,0-4-10 15,0 4 0 1,0 2 5-16,0 1-9 16,0-1 4-16,9-4 0 15,0-11-5 1,5-8 11-16,4-1-6 0,-9-10 0 0,0 0 8 31,9-5-15-31,-18-1 7 0,13-8 0 0,-13-3-8 0,0-3 12 31,9-10-4-31,-9 1 0 0,9-6 8 0,-9-2-10 16,9-3 2-16,22 6-8 31,5 0 0-15,23 3-4-16,17-6 12 0,14 5-1 0,13-1 2 0,13-5-6 16,33 8 5-16,12-14 0 15,23 7-12 1,22-2 14-1,23 2-2-15,22 3 0 0,1 5-15 0,-1 3 14 16,-9 7-12-16,10-7-7 16,21-3 15-16,14 1-5 0,45-3 10 15,23-14 0 1,26 2-7-16,32-9 4 16,22 7 3-16,0 5 0 15,1-2-1 1,8 5 9-16,-9-1-8 0,14 1 0 0,-14 4 1 15,-13-5-4 1,-14 3 3-16,-13 2 0 0,-5-4-1 16,-22 3 4-16,-13-6-3 15,-23 6 0-15,-45-15 3 16,-54 1-5-16,-40-6 2 16,-49-3 0-16,-37 0 0 0,-39 0 7 15,-19-20-1 1,-9-12 22-16,-22-5-3 0,-9-11 11 15,-9-7-21-15,0-4-8 16,0-2 10-16,0-2-13 16,0 0 0-16,0-5 16 15,-9-6-17-15,9-23 15 16,-9-10-8-16,9-14-2 16,0-14 19-16,0-20-24 15,0-20 4-15,0-19-1 16,0-12 5-16,0-11-11 15,0-12 0-15,0 4 4 0,0-2-11 16,18 10 7 0,32 17 0-16,8 14-7 0,0 14 20 15,1 12-13-15,-1 6 0 16,9 3 3-16,1 8-10 16,-19 3 7-16,-4 2 0 15,-14 4-6-15,-22 6 15 16,-9 7-9-16,0 19 0 15,0 13 7-15,-40 18-16 16,4 10 9-16,-14 4 0 16,1 5-7-16,0-1 20 15,4-5-13-15,-4 1 0 16,8 3 11-16,5 2-19 16,5 7 8-16,13 5 0 15,-13 2-6-15,-5 4 9 0,-14 7-3 16,-17 1 0-16,-23 5 2 15,-22 1-18-15,-45-1 16 16,-45 5 0-16,-40 1-10 16,-68 6 10-16,-40 9-36 15,14 0-73-15,35 13-85 16,108 20-103-16,86 8-405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48.7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48 681 0,'0'0'203'0,"0"0"-14"0,0 0-41 16,0 0-50-16,0 0-67 15,0 0-17-15,-22-8-9 16,44 8-5-16,23-3 0 16,27-1 12-16,13-3-8 15,0-4 6-15,5 2-10 16,-14 5-40-16,-18 2-101 16,-17 2-113-16,-41 0-118 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48.9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0 519 0,'0'0'197'0,"0"0"-35"16,0 0 6-16,0 0-91 16,0 0-40-16,0 0-37 15,-18 26 13-15,103-26-3 16,50 0-9-16,22 0 7 15,-5 0-8-15,-13 0-132 16,-44 0-240-16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0.2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107 0 880 0,'0'0'204'0,"0"0"-28"16,0 0-52-16,0 0-66 15,0 0-58-15,0 0 8 16,18 91 0-16,-18-34 15 16,-18-5 14-16,-13-1-37 15,4-11 10-15,-5-9-7 16,15-7 6-16,17-16-6 15,0-8-3-15,0 0 0 16,0 0 15-16,0 0-13 16,0-17 12-16,17-20-14 0,15-10 7 15,4-3 1-15,-5 1-8 16,-4 6 1-16,-4 9-1 16,-14 8 4-1,-1 8-4-15,-8 11 0 0,0 7 8 16,9 0-18-16,0 0 10 15,0 5-8-15,14 24-2 16,-5 8 11-16,9 8-2 16,-14 10-9-16,5 5-67 15,0 5-53-15,5-2-155 16,-6 1-357-16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1.5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28 739 0,'0'0'225'0,"0"0"-33"16,0 0-48-16,0 0-41 15,0 0-79-15,0 0-22 16,0 23-1-16,-9 20 1 15,0 6 15-15,-13-3-4 16,4-4-13-16,9-7 20 16,0-7-19-16,0-10 1 15,9-10 7-15,0-8-4 16,0 0 2-16,0 0 19 16,0 0 11-16,0-26 13 15,0-11-43-15,18-2-6 0,0-5 6 16,0-1 2-16,4 1-9 15,-13 9 0-15,9 7 2 16,-9 12-4 0,5 13 2-16,-14 3 0 0,9 0-3 15,9 0-19-15,22 29 22 16,-4 10-15-16,4 11-42 16,1 6-29-16,4 7-86 15,-14 0-197-15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18.4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413 715 680 0,'0'0'100'15,"0"0"-23"-15,0 0 12 16,0 0-28-16,0 0-10 16,0 0 20-16,-36-72-42 15,81 58 8-15,54-7-33 16,44-8 7-16,50-1-1 15,23-4-10-15,17-1 0 16,-13-5 2-16,-5 0 4 0,-31 3-6 16,-40 2 1-16,-59 15 7 15,-45 9-3-15,-40 6 3 16,0 5 1-16,-49 0 3 16,-95 0-6-16,-62 8-6 15,-45 18 2-15,13-1 8 16,22-5-6-16,50-5-4 15,41-4 0-15,22-5-2 16,13 0 7-16,23-3-5 16,31-3 0-16,4 0 8 15,32 0-2-15,0 0-6 0,41 0 1 16,84-32-7 0,59-15 10-16,76-6-4 0,50-2 0 15,9 2 3-15,-37 7-4 16,-62 5 1-1,-72 16 0-15,-80 6 0 0,-51 15 8 16,-17 1-8-16,0-3 8 16,-49 6-1-16,-45 0-5 15,-54 0-2 1,-27 4 0-16,-18 15 10 16,0 7-4-16,-9-4-3 0,27-2-3 15,23-2 9-15,35-3-5 16,27-7-4-16,54-6 0 0,14 2-3 15,22-4 5 1,0 0-2-16,40 0 0 0,59 0-6 16,62 0 4-16,55 0 2 15,13-21-7-15,22-5 5 16,-18 2-10 0,-49-6 12-1,-58 6 0-15,-50 9 8 0,-45 5-6 16,-31 6-2-16,0 0-1 0,-76 4-3 15,-72 0-16-15,-54 24 20 16,-49 15 0 0,0 4 8-1,17 0-7-15,41 0-1 0,9 1 0 0,32-5-1 16,17-5 6-16,28-8-5 16,39-10 0-16,28-6 7 15,40-4-14-15,0-6 7 0,40 0-5 16,46 0-6-16,48 0 12 15,41 0-1-15,9-6 0 16,9 3-3-16,-49 3-1 16,-55 0 4-16,-48 0-2 15,-41 0-7-15,0 0-9 16,-41 17 14-16,-48 9-3 16,-37 5 14-16,-9 3-7 15,-8 3 0-15,8 1 0 16,19-8-2-16,30 3 5 15,6-8-3-15,21-4 0 0,32-4 6 16,-4-6-9-16,31-6 3 16,0-1-6-16,58-4 0 15,68 0 4-15,67 0 2 16,49 0 0-16,23-20 6 16,-36 3-5-16,-45 5-1 15,-59 6 0 1,-66 6-1-16,-28 0 2 15,-31 0-1-15,0 0 0 0,-40 0-13 16,-59 0 13-16,-45 9-2 16,-40 11 8-1,-18 2-8-15,10 2 5 0,8-5-3 0,18 1 0 16,31-2 11 0,18-4-9-16,41 1-2 0,36-7 0 15,31 4-1-15,9-7 1 16,49-2 0-16,45-1-2 15,63-2 4-15,27 0 17 16,50-10-19-16,8-16 9 16,-13 0-13-16,-5 1 11 15,-49 1-7 1,-58 10 0-16,-50 8 9 0,-58 3-10 16,-9 1 1-16,0-2-2 15,-90 4-3-15,-53 0-3 16,-68 4 8-16,-32 21 0 15,-30 1 8-15,12 3-6 16,10-1-2-16,31 4 0 0,23-4-2 16,62 1 2-16,59-7 0 15,49-4-3-15,27-4-10 16,27 3 11-16,90-5-2 16,49-10 4-16,72-2 29 15,44-16-28-15,37-22 6 16,-1-1-7-16,-26 4 8 15,-59 7-6-15,-89 8-2 16,-68 11 0-16,-53 3 7 16,-23 3-2-1,0-2-2-15,-14 2-3 0,-53 3 1 16,-59 0-2 0,-35 0 1-16,-37 26 0 0,5 2-5 0,23 6 8 15,22 0-3-15,31-2 0 16,41-4 8-16,26-2-12 15,24-9 4-15,17-5 0 16,9-6-10-16,0-3 6 16,9 2 4-16,58-2-5 15,41 0 10-15,44-3 1 16,50 0-6-16,31 0 0 16,1-8-4-1,-59 2 6-15,-72 3-2 0,-54 3 0 16,-40 0 8-16,-9 0-8 15,0 0 0-15,-27 0 2 0,-72 0-6 16,-53 0 6 0,-63 14-2-16,-23 9 0 0,-5 0 8 15,10-3-6-15,9 3-2 16,40-3 0-16,0 2-1 16,31 2 1-16,37-2 0 15,39-5-4-15,46-5 13 16,22-7-11-16,9 2 2 15,58-5-13-15,59-2 13 16,85 0 0-16,49-2 5 16,41-22-5-16,17-3 4 15,-17 3-4-15,-41 1 0 16,-49 9 3 0,-58 2-6-16,-45 4 3 0,-64 2 0 0,-21 4 0 15,-14-2 9-15,0 4-18 16,-81 0 9-16,-71 0 0 15,-64 12 0-15,-44 14 2 16,-27-1-2 0,-5 1 0-16,23-4 8 15,36-1-8-15,58-4 0 0,49 3 1 16,59 0-7-16,26-6 6 16,23 4 0-16,18-3-6 15,0 1 0-15,41 1 3 16,44-2 3-16,59-10 0 15,49-5 7-15,31 0-6 16,27 0-1-16,9-20 0 0,-8-8 9 16,-19 2-9-1,-49 0 0-15,-41 6 4 0,-44 5-3 16,-40 7 2-16,-42 6-3 31,-17-2 15-31,0 1-11 0,-17 3 5 0,-82 0-9 16,-45 0 0-16,-58 0 0 15,-40 0 1-15,0 0-1 16,17 0 0-16,41 7 9 16,41-7-9-16,44 0 0 15,45 0 2-15,23 0 0 16,22 0 3-16,9 0-5 0,0-15 0 16,67-17 6-1,41-8-7-15,62-11 1 0,64-11 0 16,39-2-7-16,6-5 7 15,-19 6 0 1,-45 9-2 0,-53 9 13-16,-55 13-11 0,-57 16 0 0,-41 3 2 15,-9 11 1-15,-27-4-3 16,-90 6-11-16,-67 0 6 16,-40 0 4-16,-18 6 1 15,-1 9 0-15,32-4 2 16,10-6-1-1,26-3-1 1,9 2 0-16,31-4-1 16,18 3 11 15,41 2-10-31,45-1 0 0,31 2 3 16,0-6-17 15,71 0 11-31,42 0 3 15,62-18 2 1,40-13 5 0,5-3-7-1,22-7 0-15,-18 0 4 16,-31 5-4 0,-40 1 0 15,-54 17 0-16,-50 5 8 1,-40 8-1 0,-9 1 6-16,-32-4-13 15,-71 2-2 1,-63-2-6-16,-45 8 5 0,-22 0 3 0,18 0-4 0,31 0 16 0,49 0-11 0,50 0-1 0,27 0 3 0,17 0-6 0,14 0 3 0,9 0 0 0,-4-3 1 0,13-3 11 16,0-2-11-16,0-1-1 0,9-2 6 0,0-3-18 0,76-6 12 0,41-6 0 0,58-6-8 0,36-2 11 0,40-4-3 0,-9-7 0 15,-8-1 2-15,-32-3-3 16,-36 9 1-16,-41 9 0 0,-58 11 0 0,-40 8 10 15,-27 10-10 1,0 2 0-16,0 0-2 0,-35 0-7 16,-46 0 7-16,-31 0 2 15,-19 2-3-15,-21 12 12 16,-5 4-9-16,4-1 0 16,-13-3 2-16,32 1-7 15,26-6 5-15,32-3 0 16,49-2-3-16,18 0 0 15,9-4 3-15,0 0-2 16,0 0-10-16,27 0 5 16,22-4-2-16,36-10 9 15,14-2-4-15,-14-2 11 16,-17 7-7-16,-28 3 0 16,-31 4 5-16,-9 4-12 0,0 0 7 15,0 0-9-15,-18 0 7 16,-40 0-15-16,-19 0 17 15,-12 0 0-15,3 12-2 16,10 2-7-16,18-3 9 16,17-2 0-16,15 2-6 15,3-5 11-15,14-2-5 16,9-2 0-16,0-2-11 16,0 0 4-16,9 0-2 0,49 0 9 15,32 0-15 1,-5 8 3-16,-17 1-105 15,-68-4-242-15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3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90 748 0,'0'0'219'0,"0"0"-28"16,0 0-13-16,0 0-69 15,0 0-33-15,0 0-42 16,0-68-13-16,-9 68-21 16,0 28 6-16,-14 12-6 15,6 6 0-15,8-4 0 0,-9-1 2 16,18-5 2-16,0-9-4 15,0-7 0-15,0-6 6 16,0-8-5-16,0-4-1 16,0-2 1-16,0 0 7 15,0 0-8-15,0-16 12 16,0-18-12-16,27-10 10 16,-10-4-8-16,15-1-2 15,-14 3 0-15,13 9 10 16,-22 9-6-16,0 13 1 0,0 10-4 15,0 5 7 1,14 0-16-16,3 16 8 0,15 26-1 16,4 5-8-16,-5 14 9 15,1 1-21-15,-15 7-56 16,-8-3-99-16,5-4-186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3.6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0 120 294 0,'0'0'643'0,"0"0"-507"0,0 0 33 15,0 0-58-15,0 0-65 16,0 0-31-16,139-89-2 16,-103 89-10-16,13 0-3 15,-22 18 0-15,5 10 4 16,-14 4-12-16,-9 5 8 16,-9 3 0-16,0-3-5 15,0-5 7-15,0-6-2 16,0-16 0-16,0-3 3 15,0-7 1-15,0 0-3 16,0 0 6-16,8-17 16 0,-8-9-20 16,23-6 14-1,-5-2 10-15,22-4-9 0,-4-1-3 16,5 1-15-16,-1 10 2 16,-22 5 2-16,0 9 0 15,4 6-4-15,-13 8 0 16,0 0 5-16,9 0-12 15,0 16 5-15,4 16 2 16,-4 2-8-16,0 3 6 16,-4 0 1-16,-5 0-4 15,0-2-82-15,0-4-63 16,0-2-137-16,9-6-241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3.9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86 729 0,'0'0'237'15,"0"0"-28"-15,0 0-31 16,0 0-73-16,0 0-29 16,0 0-52-16,0-86-9 15,0 86-15-15,0 16 0 16,0 19 0-16,0 5 0 15,0-3 0-15,23-6-2 16,4-7 2-16,4-10-6 0,-13-8 6 16,13-6-3-16,5 0 3 15,-18 0 0-15,5-12 1 16,-5-10 7-16,0 1-5 16,-5-1 0-16,-4 2 16 15,-9 5-12-15,0 7 18 16,0 2-5-16,0 6-15 15,0 0-1-15,0 0-4 16,0 17-4-16,0 17-5 16,0 9 16-16,0 3-8 15,0 3 1-15,0-1-56 16,0 1-32-16,-9 0-99 16,9-12-134-16,-13-5-409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4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66 941 0,'0'0'166'0,"0"0"8"16,0 0-49-16,0 0-63 0,0 0-27 16,0 0-35-16,0-12-2 15,-9 49 1-15,-23 9 1 16,14 0 0-16,0-1 4 16,9-1 3-16,-13-11-7 15,22-7 0-15,0-11 3 16,0-13-5-16,0-2 6 15,0 0-4-15,0 0 26 16,22-20-2-16,14-14 0 16,5-12-11-16,-6-2-11 15,6-1 9-15,-1 2-11 16,-13 5 0-16,-9 14 2 16,-4 11 4-16,3 5-6 15,-17 12 0-15,18 0-9 0,5 0 7 16,4 26-5-16,0 14 4 15,4 9-3-15,-4 8-47 16,4 6-67-16,-13 2-146 16,5-8-446-16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2.1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0 226 753 0,'0'0'135'0,"0"0"12"16,0 0-18-16,0 0-9 16,0 0-77-16,0 0-30 0,76-100 1 15,-35 100-8 1,8 0-6-16,-4 0 0 0,-5 17 2 15,1 12-10-15,-23 2 7 16,-9 9 1-16,-9 0-7 16,0-3 13-16,0-2-6 15,-9-14 0-15,0-5 5 16,0-10-6-16,9-6 1 16,0 0 0-16,0 0 25 15,0-12-21-15,18-23 20 16,22-7 20-16,-4-6-37 15,13-2 13-15,-8-1-13 16,4 3-5-16,-5 5 11 16,-9 9-8-16,-13 14-1 0,-9 8 15 15,-9 9-19-15,0 3 11 16,9 0-11-16,-9 0-9 16,9 26 3-16,0 9-1 15,-9 10 7-15,0 3 0 16,0 1 9-16,0-3-9 15,0-1 0-15,23-7 0 16,4-7-3-16,13-8 7 16,0-5-8-16,-4-10-7 15,14-6-68-15,17-2-72 16,0 0-204-16</inkml:trace>
  <inkml:trace contextRef="#ctx0" brushRef="#br0" timeOffset="492">1113 254 837 0,'0'0'160'0,"0"0"39"16,0 0-80-16,0 0-48 15,0 0-22-15,0 0-39 16,27-37 7-16,4 37-17 15,10 0 0-15,-15 12-3 16,1 8 4-16,5 3-1 16,-23 5 0-16,-9 7-1 0,0-1-4 15,0 1 5-15,-18-5 0 16,-14-10-6-16,5-2 9 16,10-10-3-16,3-8 6 15,5 0-3-15,0 0 10 16,9 0-10-16,0 0-1 15,0 0 17-15,0 0-15 16,0 0 15-16,0-3-19 16,0 3 9-16,32 0-18 15,3 0 9-15,6 0 0 16,-5 3-9-16,4 20 5 16,0 3 4-16,-22 5 0 0,9 1-6 15,-13-1-2 1,-14-4 2-16,0-9 6 0,0-2-4 15,0-14 2-15,-23-2 2 16,-13 0 1-16,-22 0-1 16,-9-2-1-16,0-10-63 15,-5 3-80-15,45-11-157 16,27-8-503-16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0.7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0 139 687 0,'0'0'240'16,"0"0"-79"-16,0 0-6 15,0 0-31-15,0 0-78 16,0 0-19-16,0-76-16 16,41 73-3-16,17 3-5 0,-9 0-3 15,-4 0 0-15,5 17-7 16,-10 14 7-16,-13 4 0 16,4 7 0-16,-31 2 4 15,0-5-6-15,0-4 2 16,0-15 0-16,0-12-1 15,0-4 2-15,0-4-1 16,0 0 14-16,0 0-13 16,0-21 27-16,18-16-9 15,0-11-11-15,14-1 13 16,-6 1-19-16,6-1 2 16,-5 15 0-16,-5 9 3 15,-13 10 0-15,-9 9-7 0,18 3 0 16,-9 3-6-16,22 0-2 15,-4 0 8-15,-9 17-2 16,14 6 0-16,-14 5-4 16,-9 7 6-16,13 5-8 15,-13 0-11-15,18 6-72 16,-5-1-57-16,23-2-148 16,5-5-344-16</inkml:trace>
  <inkml:trace contextRef="#ctx0" brushRef="#br0" timeOffset="303">996 248 811 0,'0'0'181'0,"0"0"29"0,0 0-71 16,0 0-51-16,0 0-47 15,0 0-32-15,81-56 5 16,-45 56-12-16,-5 0-2 15,5 18 0-15,-13 12 6 16,-5 2-6-16,-18 10 0 16,0 7 0-16,0 2-4 15,-9-4 8-15,-9-8-4 16,4-11 0-16,14-7 8 16,0-7-8-16,0-5 0 15,14-3 1-15,40-6-5 16,35 0 4-16,5-29-36 0,32-18-122 15,-9-9-218-15,-10-5-479 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49.5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0 183 733 0,'0'0'196'0,"0"0"-43"15,0 0 0-15,0 0-54 0,0 0-56 16,0 0-7-16,9-68-35 15,27 68 2-15,13 0-3 16,1 0-1-16,-1 2-7 16,0 30 8-16,-13 11-2 15,-18 8-5-15,5 0 8 16,-23-2-1-16,0-9 0 16,0-14 6-16,0-12-5 15,0-7-1-15,-9-7 0 16,-5 0 16-16,14-10-13 15,-9-19 11-15,9-10 30 16,0-10-28-16,9 1 24 16,23-5-35-16,8 5-1 0,-4 6 5 15,4 4-4-15,-13 10-4 16,4 5-1-16,-13 9 7 16,-9 8-11-16,0 3 4 15,5 3-2-15,-5 0-5 16,-9 3-7-16,0 25 14 15,0 7 0-15,0 8 4 16,0 2-1-16,0 1-3 16,9-6 0-16,0-3-3 15,9-5 6-15,13-7-3 16,-4-7 0-16,4-4-13 16,5-6-17-16,5-5-58 15,-1-3-89-15,5 0-108 16,-5 0-190-16</inkml:trace>
  <inkml:trace contextRef="#ctx0" brushRef="#br0" timeOffset="234">996 348 693 0,'0'0'239'0,"0"0"-20"15,0 0-22-15,0 0-97 16,0 0-28-16,0 0-20 15,0-57-45-15,0 57 2 16,0 23-9-16,0 15 0 16,0 10 1-16,0 4 6 0,0 4-7 15,0 2 0-15,0-4-66 16,0-5-83-16,0-7-156 16,18-6-399-16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48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287 354 607 0,'0'0'285'0,"0"0"-98"16,0 0-14-16,0 0-58 16,0 0-23-16,0 0-51 15,13-28-12-15,-13 28-20 16,0 0-9-16,0 20 0 15,-13 21 0-15,-14 9 4 16,-14 5 9-16,15-7-8 16,-6-1-5-16,23-11 2 15,-9-10 8-15,9-11-10 16,9-10 0-16,0-5 4 16,0 0-5-16,0 0 8 15,0 0 3-15,0-20 42 0,9-20-29 16,18-20-7-16,14-9-16 15,17-6 5-15,0-13-4 16,1-1 1-16,-10 7-2 16,-13 16 0-16,-5 21 12 15,-22 21-13-15,0 13 1 16,-9 11 0-16,0 0-8 16,0 0 7-16,9 15-13 15,0 32 8-15,22 20 6 16,-13 10-2-16,0 3 2 15,5 3 0-15,-5-11-9 16,-9-7 9-16,0-11-3 16,13-11-1-16,-13-8-33 15,0-9 6-15,0-11-21 0,-9-5-42 16,0-7 2-16,0 0-75 16,0-3-58-16,0 0-61 15</inkml:trace>
  <inkml:trace contextRef="#ctx0" brushRef="#br0" timeOffset="239">161 518 436 0,'0'0'261'0,"0"0"-94"0,0 0-7 16,0 0-18-1,0 0-65-15,0 0-17 0,-161-26-28 16,161 26-31-16,27-3 12 15,31 0-4-15,9-3 24 16,32-2-4-16,-14 2-27 16,14 1 6-16,-5 2-8 15,-4 0-15-15,-14 3-79 16,-9 0-166-16,-8 0-192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5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0 152 677 0,'0'0'177'16,"0"0"7"-16,0 0-50 16,0 0-11-16,0 0-50 15,0 0-33-15,0-49-6 16,31 46-32-16,5 3 3 15,5 0-5-15,-1 0 4 16,5 26-13-16,-5 5 9 16,1 6 0-16,-23 7-5 15,-10 1-4-15,-8-5 9 16,0-3 0-16,0-8 4 0,0-15-9 16,0-6 5-1,0-8 0-15,0 0 15 0,0 0-15 16,-8-11 14-16,8-14 1 15,0-10-13-15,0-5 24 16,17-6-21-16,33-8-4 16,8-4-2-16,0 10 6 15,1 5-5-15,-23 14 0 16,-14 15 8-16,-22 8-9 16,9 4 1-16,-9 2 0 15,0 0-7-15,0 0-4 16,0 22 5-16,0 19 4 15,0 7-2-15,-31 3 4 16,4 2 0-16,9-8 1 0,18-8-3 16,0-7 8-16,0-6-6 15,18-10 0-15,22-4 4 16,18-10 15-16,-4 0-7 16,18 0-4-16,-18-12-2 15,18-11-6-15,-14 3-8 16,-13 2-44-16,-5 10-102 15,-22 8-140-15,-18 0-502 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5.8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0 177 746 0,'0'0'269'0,"0"0"-42"0,0 0-68 16,0 0-55-16,0 0-41 15,0 0-39-15,22-83 12 16,-22 83-16-16,0 0-18 16,0 0-2-16,0 0-5 15,0 0 1-15,0 6 3 16,0 14 1-16,0 0-2 15,0 2 2-15,9 2 0 16,9 5-6-16,0-1 12 16,14-2-6-16,-6 3 0 0,15-1 6 15,-14 1-8-15,4-4 2 16,10 1 0 0,-15 0 5-16,-8-4 1 0,14 3-5 15,-14-4 0-15,-9 0 7 16,0-5-5-16,-9-1-3 15,0-1 0-15,0-2-5 16,0-1 9-16,-18-6-4 16,-41 1 5-16,1-6-1 15,0 0-8-15,-1 0-35 16,1 0-27-16,22-6-19 16,5-16-102-16,31-13-140 15,0-13-434-15</inkml:trace>
  <inkml:trace contextRef="#ctx0" brushRef="#br0" timeOffset="71">0 177 569 0</inkml:trace>
  <inkml:trace contextRef="#ctx0" brushRef="#br0" timeOffset="136">0 177 569 0,'233'-155'241'0,"-192"145"-89"0,8 4 1 0,-4 2-93 16,13 4-46-16,-9 0-14 15,-22 0-168-15,-4 17-660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24.5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144 60 528 0,'0'0'409'0,"0"0"-229"0,0 0-20 16,0 0-52-16,0 0-15 15,0 0-57-15,22-58 7 16,-22 58-1-16,9-2-23 15,-9 2 10-15,0 0-19 16,0 0-6-16,0 0 9 16,0 0-10-16,0 0-3 0,0 0 0 15,0 20-19-15,0 25 19 16,-18 24 1-16,-22 20 0 16,-1 0 6-1,5-4-2-15,14-10-5 0,13-27 1 16,0-16 3-16,9-12-8 15,0-14 2-15,27-1 2 16,22-5-3 0,19 0 7-1,12 0-1-15,6-10-3 0,-1-5 7 0,-13 0-9 16,-27 7 2-16,-14 8-19 16,-31 0-21-1,0 0-49-15,0 0-37 0,0 0-68 16,-9 13-110-16,-13 12-154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0:58.0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58 203 496 0,'0'0'186'15,"0"0"21"-15,0 0-66 16,0 0-25-16,0 0 5 16,0 0-41-16,0 0-5 15,-50-40-8-15,50 40-24 16,0 0 14-16,0 0-34 15,0 0 1-15,0 0-21 16,0 6-2-16,0 28-1 16,0 9 0-16,0 9 4 15,0-1-3-15,0-5 1 0,0-1-2 16,0-4 0 0,9-10 9-16,0-11-9 0,5-12 0 15,-5-4-2-15,-9-4-7 16,0 0 11-16,9 0-2 15,-9 0 13-15,0-21-11 16,9-7 12-16,-9-12-14 16,0-6 4-16,0-12-5 15,8-7 1-15,1-10 0 16,23 3 0-16,-14 13 2 0,13 14-3 16,-13 22 1-1,-9 11-7-15,0 12 2 0,9 0-12 16,13 9 0-16,10 22 11 15,-5 6-21-15,-5 4 9 16,-4-5 1-16,-18 5 2 16,-9-7 14-16,0 1-22 15,0-5 6-15,-18-3 7 16,-22-7-11-16,4-10 18 16,13-4-1-16,-4-6 4 15,18 0 9-15,1 0-8 16,8 0 1-16,0 0 10 15,0 0-9-15,0 0 1 16,17 0-4-16,10 0 0 16,23-2-5-16,8 2 5 0,-9 0 0 15,10 0-4 1,-1 25 7-16,-9 4-3 0,-4 5 0 16,-4 0 0-16,-23 4-11 15,-9-7 11-15,-9-3 0 16,0-4-3-16,-27-7 2 15,-32-5 1-15,1-10 0 16,-18-2 6-16,-1 0-1 16,10 0-5-16,-5 0 3 15,28-14 4-15,3-3-1 16,32 3-7-16,0-10 1 16,9-8-57-16,45-9-144 0,54-6-198 15,-1 11-401 1</inkml:trace>
  <inkml:trace contextRef="#ctx0" brushRef="#br0" timeOffset="218">829 303 338 0,'0'0'372'15,"0"0"-202"-15,0 0-24 16,0 0-49-16,0 0-21 15,0 0-39-15,166-29-34 16,-67 24 20-16,4-4-23 16,14 3 0-16,-9 6-5 15,-32 0-54-15,-45 0-109 0,-22 6-84 16,-9 14-270-16</inkml:trace>
  <inkml:trace contextRef="#ctx0" brushRef="#br0" timeOffset="365">937 492 466 0,'0'0'192'0,"0"0"-67"15,0 0-26-15,0 0-69 16,0 0-5-16,242 0-2 16,-89 0-20-16,13-11-3 15,0-7-277-15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07.6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756 1224 784 0,'0'0'193'0,"0"0"11"16,0 0-79-16,0 0-50 15,0 0-21-15,0 0-42 16,9-10 11-16,-9 10-23 16,0 28 3-16,0 12 8 15,-18 8 5-15,-14-2-3 16,5-4 13-16,18-7-23 0,-4-9 8 16,13-12-11-16,0-8 9 15,0-6-11-15,0 0 8 16,0 0-5-16,0-9 31 15,0-28-4-15,40-14-6 16,1-12-8-16,-5-6-12 16,13-8 23-16,0-6-25 15,-13 6 0-15,5 8 3 16,-1 20 4-16,-31 21-7 16,9 16 0-16,-18 12 7 15,0 0-19-15,0 0 10 16,9 20-11-16,13 26 2 15,-4 11 16-15,0 6-5 0,14 1 0 16,-14-4 6-16,8-3-8 16,6-7 2-16,-5-9-1 15,-5-10-3-15,-4-6-57 16,-9-6-20-16,9-9-53 16,-4-6-106-16,-14-4-52 15,0 0-147-15</inkml:trace>
  <inkml:trace contextRef="#ctx0" brushRef="#br0" timeOffset="191">657 1256 465 0,'0'0'221'0,"0"0"-69"16,0 0-36-16,0 0-45 15,0 0-3-15,224-67 1 16,-116 49-57-16,-5 0 3 15,14 1-15-15,-9 3-19 16,-23-1-199-16,-18-5-311 16</inkml:trace>
  <inkml:trace contextRef="#ctx0" brushRef="#br0" timeOffset="617">1810 627 786 0,'0'0'229'0,"0"0"-40"15,0 0-45-15,0 0-67 16,0 0-55-16,0 0 0 16,0 6-18-16,0 25-1 15,-9 3 30-15,-13 1-25 16,13-4 2-16,0-8-10 15,9-6 12-15,0-5-10 16,0-10-2-16,0-2 0 16,0 0 4-16,0 0 6 15,0 0-4-15,9-23 0 0,9-11 4 16,13-3-5-16,-4-4-5 16,-5 2 0-16,-13 2 8 15,9 5 3-15,0 7-11 16,-18 11 0-16,14 8 11 15,-14 2-19-15,9 4 8 16,0 0-7-16,9 18-2 16,4 16 7-16,5 3 2 15,-18 9 0-15,22 3-30 16,-4 5-27-16,5 6-106 16,-5-3-113-16,22 0-255 15</inkml:trace>
  <inkml:trace contextRef="#ctx0" brushRef="#br0" timeOffset="1757">2806 1122 719 0,'0'0'205'0,"0"0"-28"16,0 0-32-16,0 0-32 16,0 0-69-16,0 0-6 15,-40-47-38-15,40 85 0 0,0 13 17 16,0 4-16 0,0-4 9-16,9-3-1 0,0-7-1 15,4-13-3-15,-13-5-5 16,9-15 0-16,-9-2-1 15,0-6 10-15,0 0-9 16,0 0 40-16,0 0 3 16,0-16 17-16,0-22-55 15,0-5 0-15,0-8-4 16,0-11 3-16,0-2-4 16,0-5 0-16,0 6 11 15,0 3-17-15,9 9 6 16,9 14 0-16,4 11-7 15,5 12-3-15,14 14 2 0,-14 0 2 16,13 2-27-16,-13 36 28 16,4 7-13-16,-13 4-16 15,-18 3 21-15,0-9-21 16,0-6 24-16,0-8 7 16,0-12-15-16,0-3 11 15,0-9 4-15,0-5 3 16,0 0 0-16,0 0 3 15,0 0-3-15,0 3 1 16,9-3 5-16,9 3-12 16,23-3 2-16,8 0 4 15,9 4 1-15,-8 4 1 16,8 6-2-16,-13 6 0 0,4 11 6 16,-8 7-9-1,-5 5 3-15,-14 2 0 0,-13 2-7 16,-9-8 7-16,0-5 0 15,0-5-1-15,-31-12 6 16,-14-9-5-16,-27-8 4 16,-4 0-3-16,-1 0 10 15,-8-8-9-15,27-12-2 16,-1-3 0-16,19-3 9 16,31-2-20-16,9-9-21 15,27-4-219-15,54-2-269 16</inkml:trace>
  <inkml:trace contextRef="#ctx0" brushRef="#br0" timeOffset="2051">3955 1090 574 0,'0'0'197'0,"0"0"-40"15,0 0-13-15,0 0-42 0,0 0-76 16,0 0-13 0,40-6-9-16,9 1 4 0,28 1-12 15,8 1 13-15,14 3-10 16,-5 0 1-16,-4 0-144 15,-41 0-68-15,-22 9-119 16</inkml:trace>
  <inkml:trace contextRef="#ctx0" brushRef="#br0" timeOffset="2211">4103 1278 417 0,'0'0'239'0,"0"0"-97"15,0 0-35-15,0 0-41 0,0 0-46 16,0 0 14-16,211 0-33 16,-135 0 4-16,5 0-5 15,-5 0-175-15,-27 0-531 16</inkml:trace>
  <inkml:trace contextRef="#ctx0" brushRef="#br0" timeOffset="3038">4789 1176 528 0,'0'0'293'0,"0"0"-113"15,0 0-36-15,0 0-72 16,0 0 4-16,86-158-59 16,-55 147-11-16,5 0 1 15,13 11 3-15,1 0-10 16,-1 0 0-16,-4 17-1 15,4 11-5-15,-9 3 6 16,-13 1 0-16,-9 2-9 16,-18 4 7-16,0-7 2 15,0-2 0-15,0-9-5 0,-9-8 2 16,0-8 3 0,0-4 0-16,0 0 21 0,0 0-20 15,9 0 42-15,0-14 9 16,0-11-21-16,0-7 12 15,0-10-38-15,27-7-4 16,14-2 4-16,8-1 3 16,-4 3-8-16,-5 10 0 15,1 4 10-15,-23 12-13 16,-9 12 3-16,-9 5 0 16,0 6-8-16,0 0 7 15,0 0 1-15,0 0-3 16,0 20-5-16,0 15 3 15,0 1 5-15,0 4 0 0,0 1 5 16,0-11 2-16,9 3-7 16,13-8 0-16,-4-4 9 15,9-4-11-15,13-6 2 16,10 0 0-16,-1-4 1 16,5-5 4-16,4-2-10 15,1 0-2-15,-10 0-109 16,-9 0-28-16,-13 0-116 15,-9-9-137-15</inkml:trace>
  <inkml:trace contextRef="#ctx0" brushRef="#br0" timeOffset="3511">6256 1050 586 0,'0'0'274'0,"0"0"-67"16,0 0-23-16,0 0-57 16,0 0-61-16,0 0 1 15,0-60-54-15,0 60-11 16,0 0-4-16,14 6-9 16,-5 16 11-16,-9 5 0 15,18 3 8-15,-9-1-9 16,0-1 1-16,22-4 0 0,-4-9-5 15,5-7 13 1,3-6-8-16,-3-2 4 0,4 0 0 16,-5-8 11-16,-13-15-15 15,5 0 0-15,-15-2 6 16,10-5 4-16,-9 4-10 16,0 1 22-16,-9 5-20 15,0 9 33-15,0 5-18 16,0 6-9-16,0 0-2 15,0 0-6-15,0 14-4 16,0 21-3-16,0 13 14 16,0 3-6-16,0 2-1 15,0-5 0-15,0-3-4 0,0-5 5 16,9-3-2 0,14-10-16-16,-5-5-91 0,-9-4-62 15,0-10-189-15,13-5-382 16</inkml:trace>
  <inkml:trace contextRef="#ctx0" brushRef="#br0" timeOffset="5229">7069 333 670 0,'0'0'208'0,"0"0"-34"0,0 0-15 15,0 0-72-15,0 0-21 16,0 0-10-16,31-64-29 16,-31 59 19-16,-9-4-31 15,-22-2-14-15,-28-1 6 16,-17 1 7-16,-32 2-14 15,-35 0 0-15,-32 1 7 16,-27-4 2-16,-40-2-9 16,-19-3 1-16,-8 3 5 15,-5-5 1-15,5 6-7 16,9-1 0-16,9 6 2 0,35 8-4 16,14 0 2-16,10 0 0 15,-15 0-5-15,5 14 5 16,9 3 0-16,9-8 0 15,9-1 9-15,14-2-10 16,4-3 1-16,4-3 0 16,5 3-3-16,5 0 6 15,8-1-3-15,-9 7 0 16,-4 2 1-16,-4 3-4 16,-14 6 3-16,0 3 0 15,22-5-7-15,37-2 8 16,39-7-1-16,41-6 0 0,18 0 2 15,-4-3 4 1,4 0-6-16,-9 0 0 0,0 0-9 16,-13 0 11-16,4 0-2 15,-5 0 0-15,-4 0 9 16,5 0-11-16,-5 0 2 16,5 0 0-16,13 0-11 15,-14 3 11-15,5 6 0 16,-4-2-1-16,-14 8 8 15,-4-2-7-15,8-2 0 16,5 3 1-16,-4-3-10 16,13 3 9-16,-4 0 0 15,4 4 0-15,-5 7 5 16,6 7-7-16,-6 5 2 16,5 6 0-16,-4 2-8 0,4 4 8 15,27 6 0-15,-9 2-3 16,9 3 11-16,0 8-8 15,9 4 0-15,18 5 4 16,13 3-11-16,-4 9 12 16,-5 0-5-16,-4 2 0 15,14 1 9-15,-10-9-3 16,-13-6-6-16,9-12 0 16,-5-5 5-16,-4-3-5 15,0-8 0-15,-9-6 6 16,-9-11 3-16,14-7-9 15,-5-5 0-15,-9-6 1 0,0 0-3 16,0-4 2-16,9-5 0 16,9 0-2-16,-9-5 3 15,22 4-1-15,-4-1 0 16,13-3 7-16,28 0-8 16,17 0 4-16,32 0-3 15,31-12 0-15,22-3 10 16,14 1-10-16,9 3 0 15,-9 8 3-15,-9 3-15 16,0 0 12-16,-9 0 0 16,18-2-2-16,-14-4 10 15,37-3-8-15,-5-11 0 16,31 2 0-16,18-1-4 0,10 2 4 16,8 5 0-1,13-2-3-15,-21 11 14 0,-10 3-10 16,-36 0-1-16,-22 0 0 15,-22 0-12-15,13 0 12 16,13-2 0-16,5-4-2 16,0 2 8-16,-9-1-6 15,-9 2 0-15,-18 3 0 16,-23-2-1-16,-26 2 1 16,-32 0 0-16,-4 0-3 15,-14 0 12-15,-8 0-9 16,-14 0 0-16,4-3 0 0,0-6-2 15,1 3 2-15,-1 0 0 16,-13-2-4-16,4 5 14 16,-13-3-10-16,-4 4 0 15,-14-2 3-15,17 2-9 16,6-5 6-16,13 2 0 16,4-6-2-16,0 1 10 15,1 5-8-15,-32 0 0 16,13-1 4-16,-22-2 2 15,0-7-3-15,0-4 32 16,0-10 9-16,-9-9-40 16,0-7 17-16,0-10-16 15,0-5 3-15,0 1 0 16,0-4-8-16,0 2 0 16,0 1 23-16,0-3-19 0,9 4 10 15,-9-8-9 1,0 2 7-16,0-1-7 0,0-8-5 15,0-3 0-15,0-4 4 16,0-5 5-16,-9 4-9 16,-9 2 0-16,0 8 8 15,-13 9-11-15,4 6 3 16,4 3 0-16,-4 8-3 16,10 4 14-16,3 13-11 15,-4 5 0-15,18 10 9 0,0 6-15 16,-9 5 6-1,9 0 0-15,0 3-2 0,-9-3 10 16,9 3-8-16,-31 0 0 16,-46 0-22-16,-66 0 21 15,-99 9-26-15,-90 34-100 16,-63 11-70-16,-23-3-447 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19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76 613 678 0,'0'0'216'16,"0"0"-51"-16,0 0-22 15,0 0-19-15,0 0-71 16,0 0 7-16,-9-67-43 15,9 67-13-15,0 9-8 0,0 29-3 16,0 10 7 0,0 9 9-16,0 0-1 0,0-7-3 15,0-11-5-15,0-7 0 16,0-15-1-16,0-8 5 16,0-7-4-16,0-2 0 15,0 0 8-15,0 0 9 16,0-5-8-16,0-39 21 15,9-21-16-15,9-19-7 16,-4-19-7-16,13-11 0 16,-18-3 8-16,0 0-11 15,4 17 3-15,-13 23 0 16,0 28-5-16,0 27 10 16,0 15-5-16,9 7 0 15,18 0-22-15,13 17 21 0,10 18 0 16,-5 5-7-16,4 6 1 15,-18 8-5-15,-4 4 11 16,-18 1 0-16,-9 2-21 16,0-7 11-16,0-3-27 15,-36-10-32-15,-4-11 35 16,0-3-68-16,22-13 11 16,0 0-18-16,9-2-36 15,9-1-34-15,0-3-103 16</inkml:trace>
  <inkml:trace contextRef="#ctx0" brushRef="#br0" timeOffset="584">426 615 423 0,'0'0'221'0,"0"0"-47"15,0 0-53-15,0 0-28 16,0 0-37-16,0 0-48 15,270-56 28-15,-181 56 9 16,-3 0-27-16,-28 18 11 16,-22 12-29-16,-5 1 7 15,-13 1-10-15,-18-1 6 16,0-3-3-16,0-8 0 16,0-5 4-16,-18-9-4 0,-13-6 1 15,4 0 8-15,9 0 11 16,-13-23-17-16,22-6 0 15,0-8 8-15,9-9-7 16,0-5 5-16,18 3-9 16,22 4-1-16,-4 15-5 15,-5 15 6-15,-4 14-2 16,5 0 0-16,-6 4-13 16,6 24 15-16,-14 7 0 15,0 4 0-15,13 5-6 16,-22-2 6-16,23-5 0 15,-14-9-1-15,-1-7 9 0,15-7-11 16,-14-11 3-16,0-3 0 16,4 0 5-16,-4 0-4 15,9-26 4-15,-4-11 33 16,3-6 1-16,-17-6 3 16,-9 1-1-16,0 2-28 15,0 0 6-15,-35 13-14 16,-15 6-3-16,10 16-2 15,4 11-11-15,-4 0 7 16,13 8-48-16,4 24-30 16,14 8-10-16,9 3-75 15,0-6-21-15,32-6-71 16,3-11-138-16</inkml:trace>
  <inkml:trace contextRef="#ctx0" brushRef="#br0" timeOffset="888">1431 599 67 0,'0'0'246'0,"0"0"-35"16,0 0-26-16,0 0-51 15,0 0-11-15,0 0-2 16,77-121-43-16,-77 112 28 16,0 9-48-16,0 0-17 15,0 0-29-15,0 0-11 16,0 0-2-16,0 18-8 16,0 13 9-16,0 1 0 15,22-5 0-15,-4-1 0 16,9-5-5-16,13-10 10 0,1-11-5 15,-14 0 0 1,0 0 7-16,4-11 2 0,-13-14-7 16,-9-7 17-16,4-4 39 15,-13 0-45-15,0 4 8 16,-13 2-21-16,-14 13-7 16,-13 7 2-16,4 10-74 15,4 6-80-15,23 31-58 16,9 12-88-16</inkml:trace>
  <inkml:trace contextRef="#ctx0" brushRef="#br0" timeOffset="1342">2069 321 189 0,'0'0'572'0,"0"0"-338"16,-126-149-43-16,99 120-29 0,18 15-64 15,-4 11-45-15,13 3 3 16,0 0-56-16,0 26 0 16,0 28-14-16,31 24 23 15,-4 10-9-15,13 18 0 16,-13 9 10-16,14-2-15 16,-10 2 5-16,-13-3 0 15,0-10-8-15,-9-7 1 16,0-15-20-16,13-20-10 15,-13-23-22-15,9-19 43 0,-9-13-15 16,14-5 31 0,-5 0-1-16,0-15 12 0,4-24-8 15,-13-16-3-15,-9-7 13 16,0-10-13-16,-18 4 0 16,-31 5 0-16,-1 14-2 15,-17 9 9-15,18 9-7 16,8 11 0-16,23 9 7 15,18 4-4-15,0 1-3 16,0 1 0-16,50-9-8 16,44-10-8-16,45-7 10 15,14-1-111-15,-28 4-78 16,-26 11-18-16,-72 17-149 0</inkml:trace>
  <inkml:trace contextRef="#ctx0" brushRef="#br0" timeOffset="1558">0 1321 545 0,'0'0'275'0,"310"-85"-158"15,-41 24 65-15,72-10-73 16,13-3-86-16,-22 14-4 15,-62 23-19-15,-86 24-22 16,-99 13-122-16,-72 18-173 0,-53 34-431 16</inkml:trace>
  <inkml:trace contextRef="#ctx0" brushRef="#br0" timeOffset="1712">417 1553 636 0,'0'0'246'16,"0"0"-176"-16,386-129 35 16,-67 50-19-16,58-14-72 15,-9 16-4-15,-68 24-10 16,-89 29-471-16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24.8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125 641 379 0,'0'0'430'0,"0"0"-223"0,0 0-60 16,0 0-5-16,0 0-56 16,50-149-33-16,-41 149 12 15,0 0-32-15,-9 0-19 16,0 0-3-16,0 0-11 15,0 26 0-15,0 10-1 16,0 19 8-16,0 6 2 16,-18 4-9-16,-32-2 1 15,23-6 9-15,-13-13-7 16,31-16-3-16,0-17 0 16,9-6 7-16,0-1-9 15,0-4 4-15,0 0-1 0,0-26 14 16,9-28-12-16,18-15-3 15,22-14 0-15,19-8 8 16,-10-4-10-16,-9 7 2 16,-22 17 0-16,5 22 0 15,-23 29 3-15,-9 14-3 16,0 6 0-16,0 0-10 16,9 23 9-16,-9 34-14 15,9 17 15-15,-9 12-1 16,0-3 6-16,8-6-5 15,6-8 0-15,13-12 5 16,-9-14-7-16,13-12 2 16,-13-13-32-16,-18-7-10 0,0-8-67 15,0-3-13-15,0 0-29 16,0 0-85-16,-40-3-188 16</inkml:trace>
  <inkml:trace contextRef="#ctx0" brushRef="#br0" timeOffset="184">0 770 468 0,'0'0'203'0,"0"0"-36"15,0 0-14-15,0 0-32 16,0 0-80-16,0 0 6 16,211-46-17-16,-104 31-21 0,19 1 3 15,-1 0-12 1,-17-1-48-16,-32 5-202 0,-8-8-225 15</inkml:trace>
  <inkml:trace contextRef="#ctx0" brushRef="#br0" timeOffset="584">1094 1 792 0,'0'0'217'16,"0"0"-60"-16,0 0-9 16,0 0-106-16,0 0-38 15,0 0-4-15,0 43 4 0,0 7 13 16,0 5-2-16,-13-3-6 16,-5-7 11-16,9-10-18 15,0-15 2-15,9-9-3 16,0-11 7-16,0 0-1 15,0 0 2-15,0 0-9 16,0-19 32-16,0-19-22 16,0-11-10-16,0-2 5 15,18 2 4-15,0 7-9 16,-5 7 0-16,-4 18 2 16,0 8-8-16,0 9 6 15,9 0-4-15,14 0-1 16,4 18 1-16,-5 7 4 0,9 7 0 15,-22 5-10-15,0 11-8 16,0 7-91-16,5 2-101 16,-14 4-154-16</inkml:trace>
  <inkml:trace contextRef="#ctx0" brushRef="#br0" timeOffset="1305">1750 624 9 0,'0'0'885'0,"0"0"-732"16,0 0 41-16,0 0-65 16,0 0-74-16,0 0-39 15,-27 6-9-15,18 34-7 16,-5 17 13-16,5-3-10 15,9 3 17-15,-9-8-20 16,9-6 1-16,0-15 2 16,0-10 5-16,0-10-8 15,0-8 0-15,0 0 5 16,0 0 11-16,0 0-2 16,0-26 41-16,-18-8-37 0,18-11-9 15,-9-4-7 1,-4-11-2-16,13-3 5 0,0-3-9 15,0 0 4-15,0 12 0 16,31 16-6-16,-13 19 7 16,5 10-5-16,-5 9 2 15,17 0-32-15,6 0 34 16,8 26-25-16,-13 9 2 16,-13 3 20-16,-6 12-23 15,-17-1 26-15,0-5 0 16,0 0-13-16,-40-13 7 15,13-7 2-15,0-14 4 16,5-4-6-16,4-2 12 16,18-4-6-16,0 0 3 15,0 0 2-15,0 0 15 0,0 0-15 16,0-4 0-16,27-7-5 16,4 2-1-16,19 7 0 15,8 2 1-15,0 0-5 16,-4 11-8-16,4 20 13 15,-8 4 0-15,-10-1-5 16,-22 3 8-16,-9-8-3 16,-9-7 0-16,0-4 2 15,0-10-3-15,-49 1 4 16,-19-6 2-16,1-3 5 16,-18 0-2-16,18 0-8 15,-1 0 0-15,19-8-20 0,17-7-26 16,32-13-86-16,32-12-113 15,62-17-282-15</inkml:trace>
  <inkml:trace contextRef="#ctx0" brushRef="#br0" timeOffset="1500">2562 600 590 0,'0'0'246'0,"0"0"-120"15,0 0 23-15,0 0-96 16,0 0-22-16,242-13 13 16,-143 9-40-16,-5 0 8 0,-4-2-12 15,-23 6-57-15,-18 0-132 16,-40 0-165-16</inkml:trace>
  <inkml:trace contextRef="#ctx0" brushRef="#br0" timeOffset="1656">2571 846 581 0,'0'0'207'0,"0"0"-24"16,0 0-33-16,350-28-59 16,-198 6-66-16,14 4-21 0,-22 4-8 15,-19 11-152 1,-44 3-391-16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32.9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0 291 558 0,'0'0'199'0,"0"0"-66"0,0 0 5 15,0 0 4-15,0 0-102 16,0 0-10-16,49-135-20 15,-8 132-5-15,4 3-4 16,-5 0-1-16,0 9 0 16,-13 17-1-16,-9 8-1 15,-18 3 0-15,0 3 2 16,-9-4 0-16,-9-15 7 16,9-9-7-16,9-6 0 15,0-4 1-15,0-2 8 0,0 0-2 16,0 0 15-1,0-23 3-15,9-14-4 0,32-8-7 16,4-10-6-16,13-5-2 16,9 9 5-16,-9 5-10 15,-17 15 6-15,-14 13-6 16,-5 10 14-16,-13 8-15 16,0 0-2-16,0 0-4 15,9 23-1-15,-4 8 3 16,-5 4 4-16,-1 5 0 15,1 3-6-15,0 5 6 16,14-3-138-16,22-5-223 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34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75 503 0,'0'0'198'16,"0"0"-122"-16,0 0 60 15,0 0-19-15,0 0-27 16,0 0-41-16,-32-31-34 16,64 31-9-16,13 0-6 0,4 0 0 15,0 28 2-15,1 8-2 16,-23 11 0-16,-18-1-6 15,-9-3 14-15,0-4-10 16,0-7 2-16,-9-6 0 16,-9-15 2-16,18-9-1 15,0-2-1-15,0 0 16 16,0 0-13-16,0 0 61 16,0-25 38-16,18-12-100 15,4-9 16-15,5-3-17 0,0 1 7 16,4-1 9-1,-4 10-14-15,-4 7 14 0,-14 15-2 16,0 5-13-16,-9 12 20 16,0 0-22-16,0 0 0 15,0 0-2-15,0 23-14 16,0 15 16-16,0 1 0 16,0 7 1-16,0 0-4 15,0-3 3-15,0-3 0 16,0-7-1-16,0 2-38 15,9-3-60-15,0-7-121 16,22-5-222-16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34.8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41 108 730 0,'0'0'210'16,"0"0"-19"-16,0 0-53 16,0 0-29-16,0 0-26 15,0 0-50-15,9-69 11 16,-9 69-29-16,0 0-9 16,0 0-11-16,0 0 5 15,0 17-1-15,0 8-13 16,9 11 23-16,-9-2-9 0,9 3 0 15,22 3 4-15,-4 0-7 16,4 1 3-16,-4-2 0 16,5-2-1-1,-14-3 10-15,-1-2-9 0,6-3 0 16,-14-4 2-16,0-5-7 16,-9-8 5-16,0-4 0 15,0-2 0-15,0-2-14 16,0-2 12-16,-32 0 0 15,-3-2-17-15,-24 0-9 16,1 0-124-16,-9-11-161 16,26-23-211-16</inkml:trace>
  <inkml:trace contextRef="#ctx0" brushRef="#br0" timeOffset="148">242 42 25 0,'0'0'768'15,"0"0"-621"-15,0 0-39 16,0 0-29-16,283-43-55 16,-198 43-24-16,-8 6-4 15,-37 11-257-15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33.3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25 534 819 0,'0'0'158'0,"0"0"-8"15,0 0-30-15,0 0-35 16,0 0-68-16,0 0-15 16,-22-2-2-16,22 33-3 15,0 9 3-15,0 0 0 16,0 0 6-16,0-3-9 0,9-6 3 15,31-11 0-15,0-5-4 16,-4-11 11-16,5-4-4 16,8 0 5-16,-22 0-6 15,4-19 29-15,-4-3 4 16,-18 2 7-16,0 2 2 16,-9 7-28-16,0 5 18 15,0 6-15-15,0 0-18 16,0 0-2-16,0 4-3 15,0 30 1-15,0 20-12 16,0 8 24-16,0 10-9 16,0 0 0-16,0-3-71 15,0-10-48-15,14-16-185 0,22-17-150 16</inkml:trace>
  <inkml:trace contextRef="#ctx0" brushRef="#br0" timeOffset="455">837 29 672 0,'0'0'218'15,"0"0"-86"-15,0 0 32 0,0 0-50 16,0 0-70-1,0 0-44-15,0-10 3 0,-31 62-3 16,4 8 2-16,-14 6 7 16,1-3-6-16,4-1-3 15,-4-1 0-15,13-13 2 16,4-14 4-16,23-10-6 16,0-16 0-16,0-8 3 15,0 0-4-15,32-8 3 16,17-32 3-16,10-16 14 15,8-6-17-15,-9-3 9 16,-13-4-5-16,-5 9-3 16,-8 9 15-16,-5 10-17 0,-9 15 0 15,4 12 5 1,-22 11 1-16,18 3-14 0,-9 0 4 16,9 21-3-16,13 10-1 15,-13 9 7-15,14 3 0 16,-5-1-8-16,-9 7-6 15,13 3-92-15,-22-7-163 16,0-2-280-16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30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26 898 337 0,'0'0'525'15,"0"0"-404"-15,0 0 28 16,0 0-45-16,0 0-4 15,-26-152-66-15,52 146-24 16,15 6-11-16,4 0 1 16,4 12 0-16,0 17-7 15,1 7 6-15,-23 6 1 16,4-1 0-16,-22 0 4 0,-9-8-6 16,0-3 2-1,0-10 0-15,0-9-5 16,0-6 10-16,0-5-5 0,0 0 4 15,0 0-1-15,0 0 22 16,0-11-12-16,0-24-10 16,9-7 23-16,18-12-26 15,13-4 7-15,10 1 2 16,-23 6-2-16,13 11 5 16,-22 11-6-16,-9 12 2 15,4 12 19-15,-13 5-20 16,0 0-5-16,0 0-2 0,0 31-18 15,-13 11 18-15,4 10 0 16,9 2 3-16,0-8-7 16,0 3 7-16,0-7-3 15,31-1 0-15,-4-7-50 16,5-5-23-16,13-13-103 16,4-7-130-16,18-9-213 15</inkml:trace>
  <inkml:trace contextRef="#ctx0" brushRef="#br0" timeOffset="324">924 935 501 0,'0'0'199'15,"0"0"-24"-15,0 0-55 0,0 0 15 16,0 0-40 0,0 0-63-16,0-49-15 0,0 49-12 15,22 0-5-15,5 9 0 16,-4 11 5-16,-14 8-7 15,0 3 2-15,-1 4 0 16,-8 1 5-16,0 5-4 16,0-1 0-16,0-6-1 15,0-5 8-15,0-6-9 16,0-8 1-16,0-10 0 16,0-2-5-16,0-3 5 15,0 0 0-15,9 0 0 16,9 0 7-16,14 0-7 15,17 0 11-15,9-15-9 0,19-16-4 16,-1-9-22-16,23-8-204 16,-5-8-305-16</inkml:trace>
  <inkml:trace contextRef="#ctx0" brushRef="#br0" timeOffset="809">1884 191 697 0,'0'0'235'0,"0"0"-79"16,0 0-8-16,-58-154-11 15,49 134-68-15,9 9-8 16,0 8-13-16,0 3-34 15,0 0 0-15,0 0-14 16,0 23-4-16,0 22-6 16,0 12 18-16,0 4-8 15,0-1 0-15,-9-6 1 16,9-8-6-16,-14-12 5 16,14-14 0-16,0-9-2 15,0-5 7-15,0-3-5 16,0-3 1-16,0 0 8 0,14-11 3 15,-5-24-12-15,18-13 0 16,-5-7 1-16,-4-2 8 16,22-3-9-16,-13 2 0 15,14 13 5-15,-14 11-9 16,-10 17 4-16,6 14 0 16,4 3-5-16,4 0-3 15,5 31 7-15,5 15 1 16,-6 11-2-16,-3 5-9 15,-5 8-21-15,-5 9-61 16,-13 4-45-16,-9 0-182 16,9-5-297-16</inkml:trace>
  <inkml:trace contextRef="#ctx0" brushRef="#br0" timeOffset="1274">2620 641 771 0,'0'0'166'0,"0"0"2"15,0 0 5-15,0 0-93 16,0 0-41-16,0 0-11 16,85-144-21-16,-27 144-3 15,-8 0-4-15,8 0 9 16,-22 20-12-16,4 15 3 15,-22 5 0-15,-9 9-4 0,-9-1 4 16,0 3 0-16,-9-5 0 16,-18-3 4-16,-4-13 0 15,22-12-4-15,0-12 0 16,9-3 5-16,0-3 2 16,0 0 6-16,0 0 2 15,18-27 29-15,13-12-23 16,5-6-21-16,5 2 0 15,8-3 1-15,0 6 7 16,-13 9-8-16,5 10 0 16,-14 12 2-16,4 9-12 15,-4 0 7-15,-5 7-1 16,-4 27 0-16,-18 6-6 0,9 6 9 16,-9 5 0-16,0-2-13 15,0-2-7-15,0-4-95 16,0-8-100-16,0-6-191 15</inkml:trace>
  <inkml:trace contextRef="#ctx0" brushRef="#br0" timeOffset="1732">3593 781 703 0,'0'0'148'0,"0"0"2"0,0 0-39 16,0 0-63-16,0 0 2 16,0 0-12-16,184 34-17 15,-152-11 4-15,-14 3-19 16,-9-1 12-16,0 3-13 16,-9 1 0-16,0-1-10 15,0 4 8-15,-36-6-3 16,18-9 5-16,-5-9-1 15,14-4 0-15,9-4-4 16,0 0 5-16,0 0 5 16,0 0-8-16,0 0 0 15,18 0 6-15,5 0-1 0,13 6-6 16,13-1-1-16,0 4 5 16,1 8-7-16,-5 3 2 15,-5 2 0-15,-9 7-4 16,5-4 11-16,-27 1-7 15,14-3 0-15,-23-5-4 16,0-4-1-16,0-3 1 16,-50-2 4-16,-17-6-2 15,-32-3-9-15,14 0-96 16,9 0-96-16,18-18-117 16,35-21-334-16</inkml:trace>
  <inkml:trace contextRef="#ctx0" brushRef="#br0" timeOffset="2144">4284 280 498 0,'0'0'423'0,"0"0"-233"15,0 0-9-15,0 0-60 16,0 0-38-16,0 0-48 15,9-77-30-15,-9 91-6 16,0 21 1-16,0 8 0 16,0 1 2-16,-9 0 4 15,-4-4-6-15,-5-3 0 16,9-11 8-16,0-9-10 0,9-11 2 16,0-6 0-16,0 0 8 15,0 0-5-15,0-12 2 16,18-25 0-16,13-15 5 15,14-11-8-15,-4 0-2 16,8 5 0-16,-13 5-4 16,-5 16 6-16,-13 14-2 15,-9 11 0-15,0 12-3 16,14 0 0-16,4 23-6 16,13 23 8-16,-13 10-10 15,-5 8-15-15,-4 5-80 16,-18 2-84-16,0-2-201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29.2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9 855 179 0,'0'0'637'0,"0"0"-461"0,0 0-20 15,0 0-23-15,0 0-70 16,0 0-43-16,-9-89-3 16,67 89-8-16,-8 0-8 15,-1 0-1-15,-4 11 5 16,-5 12-17-16,1 1 12 16,-24 4 0-16,-8 1-4 15,-9-1-5-15,0 4 9 16,0-9 0-16,-9-3-5 15,0-9-5-15,1-7-9 16,8-3 18-16,0-1-4 16,0 0 10-16,0-11 15 15,0-23-20-15,0-18 10 0,44-11-5 16,15-8-5 0,8 1 2-16,0 20 8 0,-17 16-3 15,-19 20 14-15,-31 8-8 16,0 6-12-16,0 0-1 15,0 2 0-15,0 27 0 16,-9 14-6-16,-13 0 12 16,13 2-6-16,0-4 0 15,9-1 5-15,0-6-6 16,9-4 1-16,31-3-6 16,18-7-4-16,1-3-118 15,26-10-34-15,23-7-64 0,-5 0 0 16,14-21 55-16,-28-8-52 15,-21 3 112 1,-33 7 111-16,-12 1 65 0,-23 2 154 16,0 1-38-16,0 1-48 15,0 5 1-15,-23 1-5 16,5 8-22-16,10 0-24 16,-1 0-26-16,0 0-16 15,-5 11-31-15,14 20-6 16,0 7 28-16,0 1-31 15,0-1 1-15,0-4 2 16,0-6 4-16,23-4-16 16,-14-4 7-16,-9-6-126 15,8-6-152-15,1-8-356 16</inkml:trace>
  <inkml:trace contextRef="#ctx0" brushRef="#br0" timeOffset="459">1848 175 692 0,'0'0'275'16,"0"0"-93"-16,0 0-12 15,0 0-79-15,0 0-14 16,0 0-67-16,0-61-4 0,0 64-6 15,0 29 10-15,0 8-10 16,0 10 3-16,-31 6 6 16,13-5-2-16,0 1-7 15,9-13 0-15,-4-13-1 16,4-12 9-16,9-8-8 16,0-6 4-16,0 0 1 15,0 0 14-15,0-14-13 16,0-23-3-16,0-13 0 15,0-7 3-15,9-8-6 16,31-4 0-16,-13 4 5 16,13 8-10-16,-22 19 5 15,5 16 0-15,-14 16-4 0,9 6 0 16,13 0 0 0,-4 14 2-16,13 23 0 0,-13 9-6 15,5 8 8-15,-14 6-8 16,0 6-14-16,-9 5-92 15,4 7-74-15,-4-7-181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26.2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269 620 801 0,'0'0'223'0,"0"0"-25"0,0 0-40 0,18-148-82 15,-18 130 5 1,0 12-41-1,0 3-7 1,0 3-1 0,0 0-32-16,0 0-9 15,13 29-1-15,5 14 8 0,9 11 2 0,5 3 0 0,-5 6 2 0,4-5-4 0,5-10 2 16,13-13-4-16,-8-17 4 0,-5-11-21 0,13-7 17 0,18-8 3 0,-8-32 1 0,8-12 6 0,-9-2-4 0,-26-3 0 0,-23-3 4 0,-9-3-2 0,0 0 4 0,0 0-8 0,-41 8 2 0,14 13 7 0,-13 17-9 0,22 9 0 0,9 11-1 0,9 5-6 0,0 0 5 0,0 0-8 0,0 23 4 0,0 14-1 16,0 9 7-16,0-1-5 15,9 7 1-15,40-2-3 16,-4 0 6-16,13-4 1 15,10-7-4-15,-28-4-3 16,1-4 5 0,-15-2 2-1,-26-9-7-15,0-5-2 0,0-8 3 0,0-3-15 16,-26-4 14-16,-42 0-11 16,-13 0 16-16,-22-5-65 0,-4-13-26 15,-1-5-93-15,14-6-20 16,13-10-142-1</inkml:trace>
  <inkml:trace contextRef="#ctx0" brushRef="#br0" timeOffset="310">278 22 370 0,'0'0'331'0,"0"0"-166"0,0 0 6 15,0 0-42-15,0 0-45 16,0 0-25-16,-58-23-47 16,40 23-4-16,0 9-8 15,-14 14 3-15,32 1-14 16,0 3 11-16,0-1 0 16,41-8-6-16,8-7 17 15,-4-9 0-15,4-2 19 16,-8 0 3-16,-23-5 26 15,-18-15-35-15,0-6 1 16,-9 0-17-16,-50 1-8 16,-17 8-1-16,-5 11-3 0,5 6-73 15,18 0-42-15,31 26-156 16,18 14-200-16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1:00.5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2853 728 545 0,'0'0'317'0,"0"0"-103"16,0 0-47-16,0 0-39 16,0 0-40-16,0 0-56 15,0-71 2-15,0 71-34 16,-9 17-4-16,-22 20-3 16,-5 6 11-16,-4 3-4 15,-1-9 3-15,14-9 6 16,9-8-7-16,5-11-2 15,13-9 0-15,0 0 4 16,0 0 1-16,0 0-1 0,22-17 8 16,5-17-7-1,14-15 4-15,8-3-9 0,-13-5 7 16,4 2 2-16,-4 13-9 16,-13 11 0-1,-14 13 4-15,-9 15 5 0,8 3-5 16,1 0-4-16,14 35-11 15,-5 10-1-15,0 13 13 16,13 2-1-16,-4 0 0 16,5-1 8-16,-15-1-18 15,10-6-26-15,5-1-153 16,-14-5-247-16</inkml:trace>
  <inkml:trace contextRef="#ctx0" brushRef="#br0" timeOffset="-1446">610 1279 276 0,'0'0'453'16,"0"0"-261"-16,0 0-28 16,0 0-34-16,0 0-33 15,0 0-48-15,-50-148 0 16,50 134-32-16,41 2-14 16,-5 7-3-16,22 5 4 0,0 0-4 15,1 0 0-15,-10 20 8 16,0 11-13-16,-4 4 5 15,-13 1-4-15,-23 2-5 16,-9 2 2-16,0-3 7 16,0-6 0-16,0-8-3 15,-18-11-4-15,18-10 5 16,0-2 2-16,-14 0 8 16,14 0-4-16,0-16 12 15,0-14 9-15,0-6-6 16,0-8 14-16,41-7-31 15,-1-3 0-15,5 5 3 16,-5 9 3-16,-22 15-8 16,5 11 14-16,-14 5-11 15,0 9 5-15,-9 0-8 0,0 0-2 16,0 0-7 0,0 0 0-16,0 12 6 0,0 13 1 15,0 6 4-15,0 7-4 16,0-1 2-16,9 3 0 15,13-3-1-15,14-3 4 16,4-12-3-16,10-1 0 16,-5-9 3-16,4-10 3 15,0-2-5-15,10 0-1 16,-1-11 8-16,-22-13-3 16,-5 2-2-16,-31-4-3 15,0 3-72-15,-9 1-73 0,-40-1-219 16,0 0-473-16</inkml:trace>
  <inkml:trace contextRef="#ctx0" brushRef="#br0" timeOffset="-434">2032 1163 800 0,'0'0'202'0,"0"0"7"15,0 0-65-15,0 0-35 16,0 0-29-16,0 0-42 15,-81-72 12-15,81 72-31 16,0 0-17-16,0 12-4 16,0 24 9-16,0 17-7 0,0 6 17 15,9 3-15 1,5 5 9-16,4-4-11 0,-9-4 5 16,22-1-5-16,-13-13 0 15,0-12-20-15,4-13-53 16,-4-15-86-16,0-5-113 15,23 0-191-15</inkml:trace>
  <inkml:trace contextRef="#ctx0" brushRef="#br0" timeOffset="1275">5514 476 483 0,'0'0'464'0,"0"0"-254"0,0 0-31 16,0 0-73-16,0 0-68 16,0 0-15-16,0-11-23 15,-14 45 0-15,-4 10 5 16,1 1 0-16,-1 2 2 15,4-8-7-15,5-7 9 16,9-14-6-16,0-8-3 16,0-10 0-16,0 0 4 15,0 0 6-15,0 0-4 16,9-28 14-16,14-13-16 16,3-8 25-16,6-4-25 0,-5-5-3 15,4-2 9 1,-4 3-5-16,-9 8-5 0,5 12 0 15,-6 11 11-15,-17 17-18 16,9 9 7-16,0 0-9 16,14 0 6-16,4 32-14 15,13 12 17-15,-4 10 0 16,13 9-13-16,-17 10-37 16,-5 5-116-16,-9 2-203 15</inkml:trace>
  <inkml:trace contextRef="#ctx0" brushRef="#br0" timeOffset="2853">8453 422 695 0,'0'0'303'16,"0"0"-125"-16,0 0-16 15,0 0-77-15,0 0-14 16,0 0-54-16,0-8-1 15,0 11-14-15,0 12 10 16,0 13-12-16,-18 0 13 16,-5 6-11-16,5 1 23 15,0 2-23-15,-13-6 2 16,22-3-2-16,0-7 7 16,0-10-7-16,9-5-2 0,0-6 1 15,0 0 7-15,0 0-4 16,0 0 7-16,0 0 24 15,9-20-18-15,9-11 4 16,13-7-21-16,-4 1 4 16,5-3-3-16,-5 3 0 15,4 0-1-15,-4 8 0 16,-9 9 6-16,4 9-6 16,-13 11 0-16,18 0-11 15,-4 0 3-15,13 28-1 16,-5 9 9-16,-13 3-2 15,13 7 8-15,-13-2-13 16,-9-3 7-16,18 5-84 16,-13-10-79-16,-5-6-243 15</inkml:trace>
  <inkml:trace contextRef="#ctx0" brushRef="#br0" timeOffset="1886">6317 877 559 0,'0'0'293'16,"0"0"-112"-16,0 0 3 15,0 0-109-15,0 0-30 0,0 0-27 16,58-63-11-16,-31 63-10 15,14 0 3-15,-14 11 0 16,13 21-3-16,-22 2-2 16,-9 6 5-16,-9-3 0 15,0 0-1-15,0-2-6 16,-9-9 7-16,-9-10 0 16,9-7 1-16,-5-9 9 15,14 0-9-15,0 0 53 16,0 0 9-16,0-6 19 15,0-19-54-15,0-7-7 16,14-8-1-16,13-3-17 16,0-3 3-16,13 0-5 0,-8 7 9 15,-5 5-5 1,-10 10-5-16,6 10 0 0,-14 12-5 16,0 2 3-16,0 0 0 15,9 0-1-15,-5 20-4 16,-4 11 1-16,9 3 6 15,-18 6 0-15,9-3-7 16,0 3 7-16,5-8-5 16,3-1-22-16,1-5-61 15,14-3-47-15,-5-6-225 16,13-11-600-16</inkml:trace>
  <inkml:trace contextRef="#ctx0" brushRef="#br0" timeOffset="2347">7021 988 687 0,'0'0'258'0,"0"0"-57"0,0 0-68 16,0 0-44-16,0 0-39 15,0 0-45-15,108-82 13 16,-72 82-18-16,4 0 0 15,-13 10-3-15,-4 14 3 16,-14 1 0-16,-9 4 0 16,0 2-8-16,0 0 2 15,-32-2 6-15,5-6 0 0,9-8 2 16,5-9 4-16,4-4-6 16,9-2 7-16,0 0-5 15,0 0 15-15,0 0 3 16,9 0-5-16,4 0 7 15,14 0-19-15,14 0-3 16,-5 0 0-16,13 0 8 16,-9 6-14-16,5 8 6 15,-4 3 0-15,-10 9-5 16,5 2 7-16,-14 4-2 16,-13 2 0-16,0-5-5 15,-9-5 4-15,0-11 1 0,-18-5-13 16,-40-4 8-16,0-4-1 15,-32 0 1-15,-4 0-52 16,-5 0-76-16,23-9-106 16,35-16-273-16</inkml:trace>
  <inkml:trace contextRef="#ctx0" brushRef="#br0" timeOffset="518">3607 994 809 0,'0'0'209'15,"0"0"-7"-15,0 0-63 16,0 0-66-16,0 0-24 15,0 0-41-15,18-100-7 16,31 100-2-16,1 0 10 16,-1 26-9-16,-13 11 0 0,-5 9-1 15,-22 2-9-15,-9 4 10 16,0-4 0-16,0-7-3 16,-18-11 5-16,-4-10-4 15,13-11 2-15,9-6 0 16,0-3 6-16,0 0-1 15,0-9 6-15,0-16 10 16,9-13-21-16,40-7 18 16,10-10-17-16,-1 1 8 15,0 3-8-15,-22 11-1 16,-4 9 0-16,-23 13 21 16,-1 7-19-16,-8 5 24 0,0 6-20 15,0 0-2 1,0 0-8-16,0 0-6 0,0 3 7 15,23 22-5-15,-5 7 14 16,9 2-6-16,4 4 0 16,-4 1-10-16,5 4-2 15,-6 1-63-15,15-5-57 16,8-5-103-16,-4-5-163 16</inkml:trace>
  <inkml:trace contextRef="#ctx0" brushRef="#br0" timeOffset="854">4612 1154 512 0,'0'0'293'15,"0"0"-85"-15,0 0-16 0,0 0-41 16,0 0-71-16,0 0-21 16,-36-77-42-16,36 77-10 15,27 0-8-15,0 0 1 16,4 0 0-16,-4 20-6 15,5 8 6-15,-23 7 0 16,-9 5 0-16,0 0 1 16,0-3-9-16,0-1 8 15,-27-7 0-15,13-5-2 16,5-10 8-16,9-5-6 0,0-4 0 16,0-2 7-1,23 0-10-15,31-3 3 0,17 0 0 16,24 0-5-16,12-20-29 15,1-12-166-15,-14-8-206 16</inkml:trace>
  <inkml:trace contextRef="#ctx0" brushRef="#br0" timeOffset="3931">9283 1066 560 0,'0'0'257'16,"0"0"-93"-16,0 0 23 15,0 0-99-15,0 0-11 16,0 0-31-16,40-87-45 15,1 87 5-15,17 0-6 16,-4 0 0-16,17 24-4 16,-3 7 9-16,-23 6-5 15,4 3 0-15,-27 3-8 0,-13-3-1 16,-9-6 6-16,0-2 2 16,0-13-8-16,0-7 15 15,-9-9-6-15,-13-3 1 16,22 0-1-16,-9-9 34 15,0-19-15-15,9-7 20 16,0-13-4-16,27-6-29 16,31-4-3-16,10 1-3 15,3 9 5-15,-26 7-3 16,-13 13-2-16,-5 11 0 0,-18 11 2 16,-9 3 4-1,0 3-6-15,0 0 0 0,0 0-2 16,0 0-4-16,0 19-2 15,0 14 8-15,0 10 0 16,0 5 8-16,0 1-7 16,0 0 7-16,0-4-4 15,13-1 12-15,14-10-16 16,0-6 0-16,13-5 0 16,10-3 2-16,26-9-4 15,23-6-41-15,4-5-141 16,13 0-219-16</inkml:trace>
  <inkml:trace contextRef="#ctx0" brushRef="#br0" timeOffset="4327">11015 1154 684 0,'0'0'283'0,"0"0"-57"16,0 0-60-16,0 0-62 15,0 0-19-15,0 0-44 16,-77-123-3-16,77 123-10 16,-9 0-27-16,9 0 12 15,-9 0-13-15,9 0-1 16,0 0-9-16,0 0 4 16,0 6 6-16,0 17 0 0,9 12 1 15,41 1-2-15,-5 7 1 16,22-1 0-16,5-1-4 15,-14-1 13-15,-4-3-9 16,-5-5 0-16,-8-4 8 16,-23-5-13-16,-9 0 5 15,-9-7 0-15,0 0-10 16,0-2 8-16,0-3 1 16,-9-2 0-16,-27-3 1 15,-14-4-1-15,-8-2 1 16,0 0-40-16,-10 0-25 15,1-2-96-15,18-22-101 16,-1-10-177-16</inkml:trace>
  <inkml:trace contextRef="#ctx0" brushRef="#br0" timeOffset="4400">11015 1154 483 0</inkml:trace>
  <inkml:trace contextRef="#ctx0" brushRef="#br0" timeOffset="4493">11015 1154 483 0,'-77'-232'381'0,"86"206"-165"0,23 7-3 0,13 1-93 15,22 7-56-15,32 2-35 16,17 7-29-16,-8 2 11 16,-23 0-11-16,-35 14-51 15,-50 20-195-15,0 3-342 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06.1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107 0 241 0,'0'0'167'0,"0"0"-50"16,0 0 29-16,0 0-28 15,0 0 1-15,0 0-23 0,-104 14-36 16,104-14 18-1,0 0-32-15,0 3-15 0,0-3 17 16,0 0-38-16,0 0 16 16,45 0-26-16,45 0 9 15,54 0 20-15,49 0-6 16,31 0-20-16,9 0 14 16,-22-3-12-16,-36-3-5 15,-49 6 0 1,-41 0 8-1,-27 0-14-15,-26 0 6 0,-32 0 0 0,0 0-9 16,0 0 14-16,0 0-5 16,-23 0 0-16,-35 0 7 15,-27 18 8-15,-23-4-15 16,-27 3 0-16,1-3 6 0,-10 0 0 16,5-2-6-1,14 0 0-15,21-2 10 16,6-1-19-16,21-3 9 0,19-1 0 31,18-1-7-31,22-2 14 0,18 1-7 0,0 0 0 16,0-3-31-16,58 0 20 15,50 0-3-15,35 0 14 16,41 0 0-16,0-14 9 16,-22 2-9-16,-14 4 0 15,-32 0 8-15,-21-2-15 16,-6 5 7 15,-12 2 0 0,-19 3-7-31,-22 0 14 32,-14 0-7-1,-22 0 0-31,0 0 0 15,-31 20 0-15,-54 14 2 32,-59 6 7-1,-53 3 11-15,-14-6-6-1,0 0-14 1,36-8 0 15,67-9 11-15,41-8-16-16,40-10 5 47,27-2 0-32,0 0-11-15,0 0 10 16,0 0 0-1,9 0 1 17,76 0-47-17,59 0 35 63,98 0-207-78,41 0-198 0,17 0-227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2.7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140 145 653 0,'0'0'210'16,"0"0"-75"-16,0 0 25 15,0 0-57-15,0 0 0 16,0 0-48-16,0 0-11 16,0-77 4-16,0 77-42 0,0 0 5 15,0 0-11 1,0 23 2-16,-9 14-2 0,-9 9 0 15,-14-6 1-15,6 0 8 16,3-3-2-16,5-5-7 16,9-7 0-16,9-13 10 15,0-4-9-15,0-4-1 16,0-4 0-16,0 0 17 16,0 0-13-16,0-24 12 15,9-15-16-15,9-9 12 16,5-5-8-16,3-1-4 15,-3 6 0-15,-14 7-2 0,9 10 5 16,-9 11-3 0,-9 11 0-16,0 4 1 0,9 5-8 15,22 0 2-15,-4 0 3 16,13 25-7-16,-4 15 9 16,5 9 0-16,-1 8-9 15,-4 5-55-15,-5 5-37 16,5 5-124-16,-4-7-136 15,-5-2-469-15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5.4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185 82 631 0,'0'0'225'16,"0"0"-112"-16,0 0 25 16,0 0-30-16,0 0-58 15,0 0-19-15,-41-25-30 16,10 70-1-16,13 10 36 16,-9 2-32-16,5 0 18 15,-5-5-6-15,18-4-13 16,0-12 10-16,9-12-13 15,0-10 0-15,0-8 3 16,0-6 8-16,0 0-8 0,0 0 15 16,9-20-8-16,18-25 24 15,22-13-33-15,0-10 0 16,1 1 2-16,-5 8 3 16,-5 11-6-1,-22 10 0-15,-9 16 8 0,4 4-3 16,-13 13-5-16,9 2 0 15,-9 3-3-15,18 0-5 16,9 11 6-16,22 26-3 16,1 9 10-16,-1 8-11 15,1 12 6-15,-6 9-50 16,-12 2-147-16,-5 6-206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6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62 816 0,'0'0'185'0,"0"0"-8"0,0 0-21 15,0 0-91-15,0 0 5 16,0 0-69-16,0-61 1 16,0 99-1-16,0 7 10 15,0 7-6-15,0 2 6 16,-14-2-6-16,5-3 14 16,0-6-19-16,0-9 0 15,0-11 0-15,9-9 10 16,0-12-10-16,0-2 1 15,0 0 8-15,0-2 9 16,9-24-14-16,32-14-2 0,-5-8 5 16,13-10 5-16,-9 1-12 15,5 0 0-15,-13 11 7 16,-15 9-9 0,6 14 2-16,-23 11 0 0,0 11-4 15,0 1 5-15,9 0-2 16,0 24-4-16,9 23 5 15,13 13-9-15,-4 7 9 16,-9 14-10-16,5 3-52 16,-6-2-169-16,1-5-180 15</inkml:trace>
  <inkml:trace contextRef="#ctx0" brushRef="#br0" timeOffset="686">772 705 573 0,'0'0'164'0,"0"0"-1"0,0 0-26 16,0 0-9-16,0 0-37 16,0 0-50-16,-27-96 3 15,27 96-29-15,9 0-6 16,31 0-15-16,5 10 6 15,-4 19 0-15,-1 8-8 16,-13 0 10-16,-18 6-2 16,-9-3 0-16,0 0 6 15,0-3-11-15,-27-11 5 16,5-9 0-16,4-8-1 0,18-7 10 16,0-2-9-1,0 0 15-15,0 0-6 0,0-28 58 16,18-9-56-16,31-11 0 15,0-5 2-15,19 2-6 16,-19 3-7-16,9 2 6 16,-22 6-1-16,-4 8 12 15,-14 10-12-15,4 7 4 16,-22 9 11-16,0 6-13 16,0 0-7-16,0 0 0 15,0 0-16-15,0 32 13 16,-40 7 3-16,8 7 0 15,5 0-2-15,18 0 6 16,0-6-4-16,9-4 0 0,0-3 8 16,0-8-13-1,27-1 5-15,14-5 0 0,8-1-6 16,9-7 3-16,-4 0-72 16,18-2-136-16,-18-6-226 15</inkml:trace>
  <inkml:trace contextRef="#ctx0" brushRef="#br0" timeOffset="1112">1750 782 813 0,'0'0'170'0,"0"0"29"31,0 0-61-31,0 0-58 16,0 0-8 0,0 0-45-1,-18-58-9-15,18 58-18 0,0 0 0 0,0 9 0 16,0 14 0 0,0 3 1-16,0 6 0 0,9-1 1 0,9 3-2 15,5 3 3-15,3-2 10 0,-8-1-7 0,14-3-6 16,-14-2 4 156,0-4 12-172,-5 0-13 0,-13-7 4 0,0 0 0 0,0-4 0 0,0-2 2 0,0-3-6 0,0-1 2 0,-13-3 8 0,-5 0-11 0,-9-1 4 0,-14-4 8 0,-8 0-8 0,-9 0-12 0,-1 0-41 0,15-17-103 0,21-6-110 0,23-12-180 0</inkml:trace>
  <inkml:trace contextRef="#ctx0" brushRef="#br0" timeOffset="1250">1732 794 199 0,'0'0'581'16,"0"0"-367"-16,0 0-5 15,0 0-60-15,0 0-49 0,0 0-57 16,229-101-35-16,-148 101-2 15,-5 0-6-15,-18 18-2 16,-31 7-199-16,-27 1-573 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6.0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67 146 672 0,'0'0'200'0,"0"0"-37"0,0 0-15 16,0 0-45 0,0 0-24-16,0 0-45 0,-67-83-26 15,67 83-2-15,9 0 3 16,31-3-9-16,-4 3 0 16,13 0 8-16,-8 0-16 15,-14 20 8-15,4 9 0 16,-13 2-9-16,-9 6 10 15,-9 1-1-15,0-4 0 16,0-3 8-16,-18-8-8 16,9-6 0-16,0-9 0 15,9-8-2-15,0 0 9 16,0 0-7-16,0 0 24 0,0-19-4 16,27-18 33-1,13-12-53-15,-4 0 3 0,5 1 0 16,-14 4 5-16,4 11-6 15,-13 7-1-15,-9 11 8 16,4 7-8-16,-4 8-1 16,-9 0-5-16,0 0 0 15,18 14-10-15,-9 18 15 16,0 11 0-16,0 6 6 16,5 4-13-16,4 5 7 15,-9-1-14-15,8-6-55 16,6-9-164-16,-14-3-120 15,9-14-303-15</inkml:trace>
  <inkml:trace contextRef="#ctx0" brushRef="#br0" timeOffset="458">762 283 556 0,'0'0'223'0,"0"0"-67"15,0 0-75-15,0 0 12 16,0 0-45-16,0 0-27 16,166-66 16-16,-139 66-33 15,-4 14 2-15,-5 9-6 16,-9 3 0-16,0 3 0 16,-9-3 0-16,0 2 0 15,0-2-5-15,-9 3 10 0,-9-9-5 16,0-9 6-16,4-2-1 15,14-9-1-15,0 0-4 16,0 0 3-16,0 0 13 16,0 0-16-16,0 0 10 15,14 0 4-15,13 0-10 16,4 8 12-16,5 3-16 16,-5 3 8-16,-4 4-9 15,5 2 1-15,-14 0 0 16,0 0-3-16,4-3 8 15,-22 0-6-15,0-3 1 0,0 1-5 16,0-1 1 0,-40-3 4-16,-10-2 0 0,-17-6 16 15,-9-3-16-15,0 0-34 16,4 0-143-16,18-12-120 16,31-10-174-16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4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242 63 573 0,'0'0'208'0,"0"0"-88"0,0 0 8 0,0 0 3 0,0 0-48 16,0 0-38 15,0-63-40-15,-31 100 6-16,-5 15 8 0,-14 5 6 0,10 0-16 31,13-9 2-31,-4-5-2 0,22-8-9 0,-9-13 0 0,18-10 5 0,0-12-7 31,0 0 2-31,0 0 0 32,0-3 24-32,27-31-20 15,22-14 7-15,9-5-7 0,1-4 5 16,-10 3-4-1,-22 11-5 17,-5 9 1-17,-13 17 14 17,0 9-15-32,-9 8 5 15,0 0-5 1,18 5-17-1,5 35 10 1,4 12 5 0,-1 7 2-1,6 8-5 1,-5-2 4 0,4 6-1-1,-13 1-94-15,0-6-203 16,-4-3-256-1</inkml:trace>
  <inkml:trace contextRef="#ctx0" brushRef="#br0" timeOffset="379">695 718 436 0,'0'0'380'0,"0"0"-247"0,0 0-8 16,0 0-5-16,9-86-66 0,31 77-38 0,1 6 4 16,-5 3-17-16,13 0-3 15,-9 21 0-15,5 10 2 16,-13 9-5-16,-5 3 3 16,-5 4 0-16,-22-4-2 15,0 1 5-15,0-7-3 16,0-2 0-16,-31-10 6 0,13-7-3 15,9-12-3-15,9-4 5 16,0-2 10-16,0 0 3 16,0 0 28-16,0-14 24 15,9-22-46-15,27-9-11 16,13-8-13-16,9-8 5 16,-8 4-9-16,-1 6 7 15,-13 8-3-15,-5 14 0 16,-13 12 11-16,-18 9-7 15,0 8-4-15,0 0 0 16,0 0-8-16,0 20-3 16,0 17 11-16,0 8-12 15,0 4 24-15,0-6-12 0,9 0 0 16,14-4 2-16,4-4-9 16,-9-3 7-16,4-6-42 15,5-7-88-15,4-7-113 16,5-6-52-16,5-6-217 15</inkml:trace>
  <inkml:trace contextRef="#ctx0" brushRef="#br0" timeOffset="679">1633 843 567 0,'0'0'189'0,"0"0"-39"0,0 0-10 15,0 0-38-15,0 0-16 16,0 0-46-16,0 0-39 15,0 0 6-15,49-48-4 16,-8 73-3-16,-15 7 3 16,6 2 7-16,-23 6-6 15,0 1-4-15,-9 2 1 16,0 8 5-16,-41-3-6 16,6 1 0-16,-15-9 7 15,19-11 6-15,13-9-10 16,9-12-3-16,9-1 5 15,0-6-5-15,9-1 2 0,58 0-2 16,41 0 0 0,17-16-12-16,19-13-182 0,-18 1-205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13.3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78 197 545 0,'0'0'272'16,"0"0"-114"-16,0 0-1 16,0 0-25-16,0 0-74 15,0 0-3-15,-58-106-30 16,58 92-24-16,9 0 7 15,31 4-8-15,-13 8 0 16,14 2-3-16,-14 0 10 0,13 0-8 16,-13 12 1-16,4 13-1 15,-22 3-9-15,0 4 10 16,-9 3 0-16,0-4-6 16,0-9 13-16,0-2-8 15,0-10 1-15,-9-8-3 16,9-2-2-16,0 0 10 15,0 0-5-15,0-12 16 16,0-16-6-16,0-8-10 16,27-8 0-16,14 1 4 15,-10 6-9-15,-4 6 5 16,-9 11 0-16,-18 8 8 16,9 7 3-16,-9 5-6 0,0 0-5 15,0 0 6-15,0 0-17 16,0 2 4-16,0 24 4 15,0 5-12-15,0 7 26 16,13-7-11-16,-4 1 0 16,0 0 4-16,9-6-16 15,14 1 2-15,-5-1-68 16,13-3-79-16,-4-10-123 16,22-6-267-16</inkml:trace>
  <inkml:trace contextRef="#ctx0" brushRef="#br0" timeOffset="235">859 208 603 0,'0'0'231'0,"0"0"-78"16,0 0-5-16,0 0-16 16,0 0-61-16,0 0-43 15,-54-37-7-15,54 37-21 16,0 18 0-16,0 11 2 15,0 4 6-15,9 5-7 16,0-2-1-16,9 4 3 16,-9 1-11-16,14-7-3 15,-15-5-158-15,10-9-97 16,-9-6-321-16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27.0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435 60 601 0,'0'0'236'16,"0"0"-153"-16,-220-9 6 15,148 9 44-15,5 0-32 16,22 0-16-16,23 6-8 16,13-1-43-16,9-1 5 15,0-4-15-15,0 2-9 16,58-2 20-16,41 0-21 0,44 0 28 16,24-14-3-1,16-6-36-15,-3 3 17 0,-5 5-20 16,-27 7-7-16,-22 5-36 15,-32 0-198 1,-27 0-546-16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28.0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0 611 0,'0'0'223'15,"0"0"-88"-15,0 0 3 0,0 0-42 16,0 0-5-16,0 0-39 16,-86 0-17-16,86 0-10 15,45 0-25-15,72 0 0 16,67 3 15-16,90 2-15 16,22 7-4-16,-5-1-232 15,-48 4-418-15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25.0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378 258 377 0,'0'0'482'0,"0"0"-310"0,0 0 12 0,0 0-60 15,0 0-14-15,0 0-56 0,0-139-34 16,-23 133 20-16,5 2-38 16,-9 4 3-16,-13 0-5 15,8 0 4-15,-3 0-11 16,-15 18 7-16,-8 13 0 15,8 9-1-15,24 6 1 16,8-1 0-16,18 4-4 16,0 2-1-16,0-5 3 15,36-3-8 1,13-6-11-16,18-5 12 0,-8-4-14 16,8 4 23-16,-9-3-3 0,0-7 9 15,-31 1-6 1,5-3 0-16,-23-2 1 15,-9-10-8-15,0 1 6 0,0-5-1 16,-18 6 2-16,-41-4 2 16,1-6 18-16,-18 0-20 15,9 0 4-15,-5 0-7 32,27 0 3-17,14-3-41-15,13-10-80 0,18-12-95 0,67-11-65 0,50-16-175 16</inkml:trace>
  <inkml:trace contextRef="#ctx0" brushRef="#br0" timeOffset="869">804 280 736 0,'0'0'223'0,"0"0"-6"31,0 0-66-15,0 0-61-16,0 0-8 0,0 0-29 0,-14-39-34 0,14 39-3 0,0 6-16 15,0 27 0-15,0 17 10 16,0 9-9-16,0 2 13 16,0 2-7-16,0-12-1 15,0-11-3-15,0-14-3 16,0-12 0-16,0-14-1 16,0 0 8-16,0 0 0 0,0-6 3 15,0-25 25-15,0-21-9 16,0-11-19-16,0-8-2 15,0-6 0-15,0 0 0 16,0 2-3-16,14 10-2 16,-5 10 0-1,0 19-5-15,0 12 5 0,9 16 0 16,4 8-2 0,-4 0-23-16,9 0 13 15,4 28-2-15,-4 18-10 16,-4 8 23-16,-14 9-15 0,0 4-1 15,-9-11 7 1,0-4-15-16,0-13 12 0,-9-7-10 0,-23-15 22 16,14-5-8-1,0-6 13-15,18-6-4 0,0 0 15 16,0 0-14-16,0 0 12 16,0 0-10-16,0-4-2 15,0-4 0-15,0-1-1 16,36 1 0-16,5 2-3 15,17 6-7 1,-9 3 10-16,10 25 0 16,-23 10-3-1,-5 4-6-15,-4 2 7 0,-27-2 2 16,0-4-1-16,0-10 0 0,-18-8-1 16,-31-6 2-16,-19-12 0 15,1-2 5 16,-9 0-4 1,-5 0-1-17,5-4 0 17,17-10-5-17,23 2-40 16,14-8-56 1,22-6-70-17,49-6-112 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0.1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89 366 772 0,'0'0'209'0,"0"0"-15"16,0 0-40-1,0 0-53 1,0 0-87-16,0 0-9 0,-9-20-5 0,9 54 0 16,0 5 20-1,-22-4-20-15,4-3 5 16,0-9-1-16,-4-6 0 31,22-8 1 0,0-7-5-15,0-2 2-16,0 0 9 0,0 0-10 0,0-6 12 16,0-25-1-1,22-9-3 16,-4-11-9-15,13 5 0 0,5 9 3-1,-18 11-3 17,5 9 0-17,-14 11 0 16,0 6-2 1,0 0-5-32,22 9 4 31,5 28 3 0,-5 6 0-15,-4 10-10 15,5 11 4-15,-23 4-70 15,17 7-113 0,-3-10-126-15,4-4-465-1</inkml:trace>
  <inkml:trace contextRef="#ctx0" brushRef="#br0" timeOffset="278">574 746 764 0,'0'0'179'0,"0"0"-16"0,0 0-37 0,0 0-66 0,0 0-35 0,0 0-22 0,85-65-2 0,-45 65 3 0,19 5-6 0,-32 15 2 0,13 6 0 0,-22 0-4 0,-9-1 1 0,-9-2-11 0,0-3 14 0,0-3-1 0,0-5-5 0,0-12 6 0,0 0 0 0,0 0 12 0,0 0 2 0,0-9 3 0,0-20 3 0,0-14-18 0,9-8 10 0,22-3-4 0,-4 0-6 0,5 13 8 0,-14 7-9 0,0 20 3 0,-18 8 10 0,13 2-13 0,-13 4-2 0,0 0-2 15,9 4-6-15,9 20 5 16,-9 6 4-16,9-1 0 16,-5 1-5-1,5 3 8-15,-9-4-3 0,0-4 0 16,14-5 4-1,-14-6-2-15,9-5-2 0,-9-6 0 0,0-3-5 16,13 0 10-16,-4 0-5 31,0-6 10-15,22-14-6-16,-13 0 10 0,-4 0 5 0,-5 3 3 0,-18 3 12 16,0-3-26-16,9 2 3 15,-9 4 6-15,0 3-14 16,0 5 1-1,0 3-4-15,0 0-7 0,0 0 6 16,0 0-75-16,0 0-80 16,0 13-74-16,0 11-136 15</inkml:trace>
  <inkml:trace contextRef="#ctx0" brushRef="#br0" timeOffset="581">1588 695 607 0,'0'0'268'0,"0"0"-76"0,0 0-15 16,0 0-53-16,0 0-42 15,0 0-55-15,0-36-1 16,0 36-26-16,0 0-4 0,0 24 3 15,0 8 2 1,9 2 1-16,0 3-1 0,0-2 6 16,-9-1-14-16,13-6-42 15,-13-7-150-15,9-5-131 16,-9-7-451-16</inkml:trace>
  <inkml:trace contextRef="#ctx0" brushRef="#br0" timeOffset="962">1713 71 659 0,'0'0'224'0,"0"0"-63"16,0 0-11-16,0 0-24 16,0 0-48-16,0 0-8 15,0 0-53-15,-9-71-14 16,68 105-3-16,17 23 4 15,9 14 5-15,5 16 11 0,-5 10-13 16,-8 0 8-16,-19 5-7 16,-9-1-8-16,-26-7 9 15,-23 0-9-15,-23-2-10 16,-71 2-71-16,-54-8-238 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2.4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72 109 710 0,'0'0'217'0,"0"0"-32"0,0 0-35 15,0 0-49-15,0 0-68 16,0 0-20-16,0-28-13 16,0 56 0-16,0 6 6 15,-22 7-4-15,4-4 6 16,9-6-8-16,0-2 4 16,-5-9-3-16,14-9-1 15,0-11 0-15,0 0 8 16,0 0-5-16,0 0 10 15,0-26-1-15,23-13-11 16,4-8 4-16,13 2-5 16,10-1 0-16,-15 3 4 0,-3 9-2 15,-14 14-2-15,0 10 0 16,-5 10-2-16,14 0-1 16,0 18-9-16,22 22 12 15,-8 12-2-15,8 10 1 16,9 12 0-16,10 7-85 15,-1-1-136-15,0-3-196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2.7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76 328 568 0,'0'0'391'0,"0"0"-216"0,0 0-10 15,0 0-40-15,-32-152-64 16,32 149-1-16,-9 3-40 16,9 0-19-16,-9 29-2 15,1 25-15-15,-1 26 16 16,9 9 9-16,0 9-4 15,0-5 1-15,0-7-6 16,26-3 1-16,6-12-6 0,-5-8 5 16,4-17-9-1,-13-10-96-15,0-11-135 0,5-15-110 16,3-10-142-16</inkml:trace>
  <inkml:trace contextRef="#ctx0" brushRef="#br0" timeOffset="401">377 760 349 0,'0'0'276'16,"0"0"-93"-16,0 0-40 15,0 0-37-15,0 0-26 16,0 0-43-16,86-130-22 16,-37 130-8-16,-9 0-7 15,5 32 0-15,-4 7-4 16,-14 2 10-16,4-4-8 0,-22-3 2 15,-9-5-6-15,0-15 3 16,0-3 1-16,0-11 2 16,0 0 10-16,0 0-9 15,9 0 25-15,-9-8 55 16,9-21-29-16,4-5-38 16,5-3-11-16,0-1 4 15,0 1-7-15,5 6 5 16,-14 11-6-16,0 11 1 15,0 6-1-15,0 3-4 16,4 0-1-16,5 9-5 16,9 19 5-16,-5 10 5 0,-4-1-3 15,0 0 1-15,5-3-76 16,-5-2-54-16,0-1-49 16,4-13-31-16,5-8-54 15</inkml:trace>
  <inkml:trace contextRef="#ctx0" brushRef="#br0" timeOffset="662">1140 879 397 0,'0'0'177'0,"0"0"-13"15,0 0-23-15,0 0-48 16,0 0-12-16,0 0-58 16,68-43-23-16,-19 43 0 15,-9 6 0-15,-13 13-1 16,-9 5 1-16,5 4-4 15,-23 1 3-15,0-1 2 0,0 1 0 16,0-7 20-16,0 2-5 16,0-4 3-16,0-9-14 15,0-2-4-15,0-1 8 16,0-5-8-16,0-1-1 16,35-2 0-16,24 0-55 15,17-31-222-15</inkml:trace>
  <inkml:trace contextRef="#ctx0" brushRef="#br0" timeOffset="1295">1885 300 915 0,'0'0'204'0,"0"0"-34"15,0 0-56-15,0 0-34 16,0 0-58-16,0 0-11 16,-9-36-11-16,9 61-13 15,0 12 13-15,-9 13 0 16,0-1 0-16,-4-7-4 16,4-11 7-16,0-13-3 15,9-10 4-15,0-8 3 16,0 0-3-16,0 0-1 0,0 0 3 47,9-28 13-32,22-9-18 17,-4-7 0-17,-5 1 6 1,14 6-3-1,-18 10 3 17,-4 8-7-17,-5 12 0 1,9 7-2 0,0 0-8-1,13 18 3-15,9 26 3 47,-4 19-78-31,-18 5-163-1,14 1-269 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24.5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99 381 665 0,'0'0'163'0,"0"0"-27"16,0 0 14-16,0 0-21 15,0 0-50-15,0 0-25 16,0 0-15-16,0 0-38 16,-99 0 3-16,139 0-2 15,10 0-2-15,26 0 19 16,9 0-16-16,14 0 1 16,9 0-1-16,-5-8 2 15,-4 6-10-15,-32-2-1 16,-27 4-86-16,-31 0-100 15,-9 0-66-15,0 24-57 16</inkml:trace>
  <inkml:trace contextRef="#ctx0" brushRef="#br0" timeOffset="157">148 622 207 0,'0'0'158'0,"0"0"-11"0,0 0 1 0,0 0-51 0,0 0-37 15,0 0-47-15,94 6 94 0,5-6-29 16,18 0-59 0,-1 0 0-1,19 0-19-15,0-6-3 0,-28 6-151 0,-22 0-486 16</inkml:trace>
  <inkml:trace contextRef="#ctx0" brushRef="#br0" timeOffset="4641">1597 381 581 0,'0'0'272'0,"0"0"-113"0,0 0-22 16,0 0-54-16,0 0-47 16,0 0-35-16,0 0 0 15,193-25 1-15,-143 36 3 16,-1 15-7-16,-22 3 2 16,-5-1-6-16,-22 1 2 15,0-7-1-15,0 2 5 16,0-13-7-16,-22-2 9 15,13-9-2-15,-9 0 13 16,0 0-11-16,18 0 15 0,-13-20-17 16,13 0 3-1,0-9 10-15,0-3-11 16,40-7 10-16,0-4-3 0,5 3-4 16,5 0-4-16,-10 11-1 15,-13 12 0-15,-5 8 1 16,-13 7-1-16,-9 2 0 15,0 0 0-15,0 0-13 16,0 31 4-16,-22 6 5 16,-5 6 4-16,9-3 8 15,4-5-8-15,14-4 0 16,0-5 0-16,0-4 6 16,41-7-1-16,8-7-5 15,10-2 4-15,8-6 5 16,0 0-9-16,18 0 0 0,-17 0-25 15,4-6-160-15,-19 4-197 16</inkml:trace>
  <inkml:trace contextRef="#ctx0" brushRef="#br0" timeOffset="4876">2701 488 472 0,'0'0'426'0,"0"0"-217"0,0 0-28 0,0 0-77 16,0 0-41-16,0 0-41 0,-9-15-18 15,9 38 2 1,0 7-1-16,0 9 14 0,9 0-15 16,9-1 1-16,-18-1-2 15,9 0-3-15,13-9-12 16,-22 1-83-16,9-9-192 15,-9-8-250-15</inkml:trace>
  <inkml:trace contextRef="#ctx0" brushRef="#br0" timeOffset="7200">1422 16 458 0,'0'0'201'0,"0"0"10"15,0 0-31-15,0 0-38 16,0 0-49-16,0 0-39 0,-18-37-47 16,18 74 1-16,-9 28 14 15,0 24 20-15,-22 23 26 16,4 11-41-16,5-3 3 15,13-6-6-15,9-6-19 16,40-4 1-16,45-16-6 16,23-11 6-1,49-14-13-15,14-11-4 0,21-22-93 16,6-11-112-16,-14-17-377 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8.1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0 138 694 0,'0'0'211'0,"0"0"-62"16,0 0 21-16,0 0-88 0,0 0-23 16,0 0-59-16,0-72 8 15,49 72-17-15,1 0 9 16,8 21 0-16,-22 13-6 31,-5 3 3 32,-22 3 3-48,-9-3 0 16,0-5-4-15,0-4-5 15,0-10 9-15,0-6 0 15,0-10-1-15,0-2 8-1,0 0 4-15,0 0 8 0,0-28 1 32,0-10-8-1,18-11-12-15,14 1 2 15,-5-1 16 0,4 4-15-15,-13 13 6 15,-9 6 8 0,0 14-13 0,-9 12 6-31,0 0-10 0,0 0-10 0,0 0 5 0,0 21-12 0,0 8 17 0,9 8 0 0,0 0 4 0,4 3-11 0,-13-3 7 0,18 0 0 0,0-6-5 0,14 1-77 0,-5-6-75 0,4-3-124 0,-4-9-240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4.3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27 561 702 0,'0'0'217'0,"0"0"-77"0,0 0 12 0,0 0-50 0,0 0-66 0,-27-85-13 0,36 82-20 0,27 3-3 0,13 0 0 0,-8 0-2 0,8 16-1 0,-22 19 3 0,4 6-4 0,-22 0-2 0,-9 1-3 0,0-2 9 0,0-6 0 0,0-9 7 0,-9-9-8 0,9-9 1 0,0-7 0 0,0 0 6 0,0 0-3 0,0 0 12 0,0-19 11 16,18-16-25-16,23-8 5 15,-5 0-6-15,4-2 0 16,-4 2 0-16,-5 9 0 15,-13 2 0-15,0 9 3 16,-4 9 2-16,-5 2-5 16,-9 12 0-16,0 0 3 15,0 0-10-15,0 0-2 0,0 14-9 16,0 18 18-16,0 5-4 16,0 3 4-16,0-2 0 15,0-4 0-15,0-2-1 16,18-7 1-16,13-2-3 15,-4-3-80-15,4-6-186 16,5-3-186-16</inkml:trace>
  <inkml:trace contextRef="#ctx0" brushRef="#br0" timeOffset="397">848 707 646 0,'0'0'185'16,"0"0"-50"-16,0 0-42 15,0 0-22-15,0 0-59 16,0 0-9-16,0 0-3 15,0 0-1-15,166-34-3 16,-157 54-3-16,0 3 7 16,-9 2-2-16,0 4 2 0,0-5 0 15,0-2 1-15,-9-4 5 16,0-7 12-16,9-4-5 16,0 1 1-16,0-6 11 15,0 1-9-15,0-3-6 16,0 2 4-16,32-2-10 15,4 4 4-15,13-4 2 16,27 0-10-16,14 0-89 16,-5-15-187-16,-9-11-286 15</inkml:trace>
  <inkml:trace contextRef="#ctx0" brushRef="#br0" timeOffset="738">1324 181 304 0,'0'0'421'0,"0"0"-222"0,0 0-42 15,0 0-28-15,0 0-11 16,0 0-55-16,-50-99-8 15,50 99-17-15,0 0-38 16,0 11-2-16,41 26-13 0,17 17 15 16,18 12 7-1,-8 3-4-15,-10 11-3 0,0-3 7 16,-31 3 1-16,-4-6-3 16,-5-2-1-16,-18-4-4 15,0-10 4-15,0-1-4 16,-9-18-4-16,-9-1-34 15,-14-7-157-15,5-11-157 16,5-2-421-16</inkml:trace>
  <inkml:trace contextRef="#ctx0" brushRef="#br0" timeOffset="1601">2010 121 694 0,'0'0'171'0,"0"0"3"16,0 0-20-16,0 0-49 16,0 0-38-16,0 0-12 15,0-74-16-15,0 74-37 16,0 0-4-16,0 6 1 15,0 13-2-15,0 10 2 16,0 3 1-16,-18-1 0 0,-4-2 1 16,13-4 6-1,0-7-7-15,0-12 0 0,9-1 6 16,0-5-4-16,0 0 0 16,0 0 1-16,0 0 20 15,0-9-19-15,0-19 34 16,9-12-33-16,9-2-1 15,4-2 5-15,-4 10-8 16,0 8 2-16,-4 9-2 16,-14 11 1-16,0 6-2 15,9 0 0-15,18 6-20 16,-9 26 20-16,31 11-5 16,-18 8 5-16,-4 9-6 15,14 3 6-15,-14 2-78 16,13 1-128-16,-22-6-250 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40.9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262 158 712 0,'0'0'217'0,"0"0"-53"16,0 0-1-16,0 0-61 16,0 0-26-16,0 0-33 15,-135-106-25-15,117 126-18 16,-13 40 11-16,4 23-11 16,5 20 0-16,4 0 7 15,18 3 7-15,0-1-14 16,9-4 0-16,40-14 1 15,0-8 5-15,10-17-12 16,-1-19-32-16,9-9-139 0,1-16-119 16,-1-12-173-1</inkml:trace>
  <inkml:trace contextRef="#ctx0" brushRef="#br0" timeOffset="427">630 687 128 0,'0'0'522'0,"0"0"-360"16,0 0-31-16,0 0 29 16,0 0-51-16,0 0-60 15,-50-109-46-15,82 109 11 16,17 0-14-16,5 12 0 16,-5 10 2-16,1 7-4 15,-19 3 2-15,-4-1 0 16,-18-2-5-16,-9-6-2 0,0-7 7 15,0-4 0-15,0-9-7 16,0-3 7-16,0 0 9 16,0 0 6-16,0 0 43 15,0-20-29-15,18-9-6 16,4-8-15-16,5 0 0 16,-4 0-5-16,-5 8-3 15,9 0 0-15,-27 16 7 16,9 4-5-16,-9 9-2 15,13 0 0-15,-4 0-15 16,0 12 11-16,9 16 4 16,-9 9 0-16,13 3-8 0,-4 3 12 15,0-1-8-15,5-1-44 16,4-3-148-16,4-13-118 16,5-11-300-16</inkml:trace>
  <inkml:trace contextRef="#ctx0" brushRef="#br0" timeOffset="996">1442 767 525 0,'0'0'233'0,"0"0"-71"15,0 0-21-15,0 0 1 16,0 0-49-16,0 0-2 16,0-94-38-16,0 94-39 15,0 0-3-15,0 0-11 16,0 0-6-16,0 8 5 15,0 12 1-15,9 6 0 0,22 5 0 16,-13 1 4-16,14-2-2 16,-5 3-2-16,4-7 0 15,-13-1 11-15,0 1-2 16,-9-3-8-16,-9-3-1 16,0 0 8-16,0-9-10 15,0-2 2-15,0-1 0 16,0-2 1-16,-18-3 9 15,-9 0-7 48,-13-3-3-47,-1 0-27 15,14 0-57-16,5-6-119 1,13-17-39 0,9-2-96-1</inkml:trace>
  <inkml:trace contextRef="#ctx0" brushRef="#br0" timeOffset="1209">1442 767 280 0</inkml:trace>
  <inkml:trace contextRef="#ctx0" brushRef="#br0" timeOffset="1216">1442 767 280 0,'0'3'235'0,"0"-20"-43"16,0 5-29-1,0 2-6-15,0 0-34 16,0 4-61 0,49-2-38-1,1 2-24 1,26-2 0 0,-9 2-3-16,1 0-166 15,-19 6-192-15</inkml:trace>
  <inkml:trace contextRef="#ctx0" brushRef="#br0" timeOffset="1360">2012 66 784 0,'0'0'206'0,"0"0"-32"0,0 0-29 0,0 0-38 0,0 0-72 0,0 0-13 0,-36-51-22 0,36 79-3 0,0 7-4 0,0 5 7 0,0-3 0 0,0-6-3 0,0-2 9 0,0-9-6 0,0-8 0 0,0-10 4 0,0-2-3 0,0 0 4 0,0 0-4 0,0 0 21 0,0-17-18 0,9-11 6 0,9-9-10 0,4-1 7 0,5 1-10 0,-9 6 3 0,5 2 0 0,-15 12 0 16,1 6 9-16,0 8-9 15,-9 3 0-15,0 0-6 16,9 0-8-16,14 6 7 16,4 19 7-16,0 9-6 15,4 3 12-15,-4 7-6 0,4 4 0 16,-4 1-87-1,5-1-162-15,-23-4-244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8.8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0 777 51 0,'0'0'670'0,"0"0"-509"16,0 0-46-1,0 0 5-15,0 0-37 0,0 0-48 16,99-78-7-16,-73 78-28 16,6 0 0-16,-14 0-4 15,0 9-4-15,-9 14 7 16,-9 5-6-16,0 7-4 16,0 2 7-16,-45 1-12 15,5-8 16-15,-1-6 9 16,14-13-3-16,27-2 4 15,0-9-10-15,0 0 2 16,0 0 0-16,0 0 0 0,0 0-2 16,18 0 13-1,14 2-10-15,-6 4 8 0,6 0-11 16,-14 5 5-16,9-2-10 16,-5 5 5-16,-4 1 0 15,0 4-2-15,-4-4 4 16,-5 2-2-16,-9-9 0 15,0 4-6-15,0-4 2 16,-9-5-11-16,-32 3-1 16,-17-6 14-16,0 0-98 15,-1 0-81-15,19-6-73 16,22-17-207-16</inkml:trace>
  <inkml:trace contextRef="#ctx0" brushRef="#br0" timeOffset="275">251 165 639 0,'0'0'207'0,"0"0"-36"16,0 0-10-16,0 0-46 15,0 0-92-15,0 0-23 16,32 14 0-16,44 43 4 15,9 12 33-15,5 7-16 16,4 2-2-16,-13 9 19 16,-14 0-38-16,-31 2 15 0,-27 3-13 15,-9 3 7-15,-76-4-11 16,-50 0 2-16,-27-8-94 16,-4-14-247-16,23-18-395 15</inkml:trace>
  <inkml:trace contextRef="#ctx0" brushRef="#br0" timeOffset="1806">1198 94 604 0,'0'0'202'16,"0"0"-19"-16,0 0-24 15,0 0-33-15,0 0-38 16,0 0-43-16,0-35 4 0,0 35-46 15,0 3 1-15,-9 29 6 16,-18 2-7-16,-4 1 5 16,13-5-8-16,0-10 9 15,18-5-14-15,0-9 5 16,0-6 0-16,0 0 1 16,0 0 11-16,0 0-9 15,9-21-2-15,18-10 3 16,13-3 1-16,-13-6-5 15,13 3 0-15,-8 3-1 16,-14 10 11-16,0 13-10 16,-18 11 0-16,22 0-10 0,-13 3 5 15,18 29-6-15,4 10 11 16,-4 9-5-16,14 7 1 16,-6-1-9-16,6 0-52 15,8 0-103-15,-4-2-65 16,4-10-250-16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36.6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229 544 57 0,'0'0'577'16,"0"0"-410"-16,0 0 6 15,0 0-27-15,0 0-51 16,0 0-16-16,-27-105-51 15,27 96-20-15,41 0 1 0,4 9-9 16,4 0 0-16,0 0-2 16,10 26 5-16,-23 6-4 15,-5-1 1-15,-13 3 0 16,-9-2-9-16,-9-1 9 16,0-8 0-16,0-5-10 15,-9-10 16-15,0-8-6 16,0 0 6-16,9 0-1 15,0-3 22-15,0-23-22 16,0-8 13-16,0-6 1 16,0-5-18-16,27-3 13 15,13 7-12-15,-8 0 5 0,-14 13 3 16,-9 8-10-16,0 11 0 16,-9 6 6-16,0 3-2 15,0 0-8-15,0 0 2 16,0 20-15-16,0 14 11 15,18 4 6-15,-5 2 0 16,-4 0-2-16,18 0 12 16,4-3-10-16,14-5 0 15,13-1-11-15,10-5 2 16,4-6-156-16,-14-8-154 16,-13-7-211-16</inkml:trace>
  <inkml:trace contextRef="#ctx0" brushRef="#br0" timeOffset="453">1198 601 542 0,'0'0'277'0,"0"0"-95"16,0 0-54-16,0 0-35 15,0 0-62-15,0 0-27 16,99-31 1-16,-63 31-5 15,-5 9 0-15,-4 11-7 16,-18 5 5-16,0 1 2 16,-9 6 0-16,0-8-1 0,-9 9 1 15,-9-16 0-15,0-3 1 16,5-8-1-16,13-4 4 16,0-2-4-16,0 0 4 15,0 0 0-15,0 0 6 16,0 0-10-16,0 0 4 15,31 10-8-15,10 0 9 16,-5 8-3-16,4-3-2 16,-4 1 9-16,-14 2-10 15,-4-4 1-15,-9-3 0 16,-9 4-7-16,0-4 5 16,-9 3 0-16,-40-8-4 15,-9-3 5-15,-10-3-5 16,-8 0-38-16,18 0-91 15,8 0-22-15,14-15-79 0,14-4-95 16</inkml:trace>
  <inkml:trace contextRef="#ctx0" brushRef="#br0" timeOffset="826">1661 33 695 0,'0'0'199'16,"0"0"-5"-16,0 0-40 0,0 0-46 16,0 0-61-1,0 0-35-15,0-33 2 0,0 33-14 16,0 15 0-16,-18 20-5 16,0 11 14-16,0-1-6 15,4-5-3-15,-4-5 2 16,18-15-1-16,0-12-1 15,0-8 0-15,0 0 2 16,0 0 5-16,0-3 6 16,32-26 3-16,-14-5-15 15,9-3 17-15,-5 3-15 16,-13 6-1-16,0 13 13 16,0 1-12-16,-9 11 10 15,0 3-13-15,9 0-11 16,22 6 11-16,-4 31-21 0,14 12 17 15,-5 16 4-15,4 1-128 16,9 7-129-16,-13-1-210 16</inkml:trace>
  <inkml:trace contextRef="#ctx0" brushRef="#br0" timeOffset="3243">270 150 304 0,'0'0'196'0,"0"0"-29"16,0 0 1-16,0 0-40 15,0 0-15-15,0 0 8 16,-77-117-32-16,77 117-24 16,-22 0-37-16,13 31-17 15,-18 23 0-15,-4 26 4 16,-5 9-15-16,4 11 29 15,5-1-20-15,18 0 6 16,9-8-2-16,0-2-4 16,45-7-8-16,45 1-1 15,18-11 7-15,35-9-15 16,59-18-75-16,32-19-190 0,44-17-466 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42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0 212 511 0,'0'0'286'0,"0"0"-162"15,0 0 19-15,0 0-77 16,0 0-18-16,0 0-36 0,54-95-9 15,-23 95-6-15,-4 0-5 16,5 26 7-16,-14 3-6 16,-1 0 14-16,-3-1-11 15,-14-6 4-15,0 2-4 16,0-13-4-16,0-3 9 16,9-2-1-16,9-6 5 15,0 0 2-15,22 0 9 16,10-14 4-16,8-15-19 15,-9-2 34-15,5-7-17 16,-14-2 4-16,1 3 13 16,-14-3-23-16,4 9 14 0,-22 11-2 15,0 3-14-15,0 14 24 16,-9 3-24-16,0 0-9 16,0 0-2-16,0 14-29 15,0 18 30-15,-18 5-3 16,18 2 9-16,0-1-6 15,0-10 0-15,0 1 0 16,18-5 1-16,13-2-1 16,5-2-57-16,23-3-130 15,-1-5-236-15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30.3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44 945 566 0,'0'0'236'15,"0"0"-96"-15,0 0 24 0,0 0-51 16,0 0-47-16,0 0-36 15,0 0-28-15,-41-65-2 16,50 69 0-16,32 18 1 16,-1 6-8-16,5 15 7 15,13 5 0-15,-8 9-5 16,-10-2 8-16,-13-9-3 16,-18-9 0-16,-9-12-13 15,0-13 9-15,0-9-46 0,0-3-15 16,-36 0 61-16,-13-3-13 15,8-20 17-15,14-5 1 16,18-2 0-16,0-3 5 16,9-10-6-16,0-6 1 15,27-5-2-15,23-3 2 16,-10 8 3-16,-4 9-4 16,-5 12 3-16,-13 7 5 15,-9 10 8-15,0 2-7 16,-9 1 19-16,0 4-18 15,0 4 17-15,0-1 9 16,0 1-15-16,0 0-10 16,0 0-11-16,0 0-26 0,0 7 17 15,0 19 9-15,0 5 4 16,0 7-4-16,0-3 4 16,0-1-10-1,23-3 4-15,13-9-14 16,22-4 15-16,18-14-2 0,-9-4 3 15,5 0 0 1,-27-22 2-16,-5-9 7 0,-13-3-5 16,-13-3 9-1,-14 4 17-15,0 3-18 0,0-2 26 32,0 12-5-32,-14 4-27 0,5 10 15 0,0 6-21 15,9 0 0 1,0 0-4-16,0 26-17 0,0 22 21 0,0 6 0 15,0 1 3-15,18-4-9 16,5-8-1 15,-14-6-5-31,9-5 8 0,-18-15-39 0,0-5-1 0,0-11-8 16,0-1-2-16,0 0 53 16,-27 0 1-16,4 0 2 15,5-13 5 1,1-4-3-16,17 3-4 0,0-1 0 15,0-2 5-15,0-4-4 32,49-9-1-32,5-2 0 0,18-8 5 0,-19 3 0 15,-3-4 10 1,-10 7 15 0,-13 10-8-16,-5 5 18 0,-13 12-6 0,-9 7-7 0,0 0 7 15,0 0-32-15,0 0-2 16,0 27-12-16,0 25 12 15,0 22 5-15,9 9 2 16,-9 9-7-16,0 8 20 16,0 6-20-16,0 8 10 15,0-3-2-15,0-7-7 32,0-13 11-32,0-26-12 0,-9-22 0 0,9-23 0 15,0-16 6-15,0-4-5 0,-9 0 23 16,9-29 32-1,-9-25-3 1,-13-21-52-16,13-14 1 0,0-13 2 0,0-7-1 31,0-11-3-31,9-3 0 0,-13 0-4 0,4 6 1 16,9 16-7-16,0 22 7 16,-9 24-5-16,9 24-6 15,0 17 13 1,0 10-4-16,40 4-35 15,18 0 23-15,19 21-12 0,-10 21-4 16,-18 13 19-16,1 5-24 31,-32 3 2-31,-18-6 20 0,0-6-25 16,-9-15 6-16,-32-9 12 0,-8-7 23 16,-9-8 0-1,22-6 1-15,4-6-1 0,14 0 0 0,18 0 2 16,0 0 7-16,0-6-8 15,50-14-1-15,8-6 10 16,27-5-8 0,14-7 1-16,-14 1-2 0,1 6 3 15,-15 6 3-15,-35 4-7 16,-4 7 8-16,-14 6 18 31,-9 2-21-31,-9 0 14 0,0 3 8 0,0-3-26 16,0 6 20-16,0 0-21 15,0 0-7-15,0 0 7 0,0 3-25 16,0 25 22-16,0 13-3 16,0 5 12-16,9-7-5 15,13-10-1-15,-4-12 0 16,0-5-2 0,4-9 5-1,-4-3-3-15,9 0 7 0,14-9-6 0,8-23 11 16,-13-7-10-1,-5-7-2 1,-22 0 20-16,-9-6-7 16,0 1 4-16,0 5 0 0,-40 3-16 0,-5 13 19 15,-4 3-20 1,-10 16 2-16,10 8-8 16,8 3 4-16,6 0 2 0,3 29-4 0,5 19 6 15,9 12-9 1,18 14 7-1,0 4 0-15,0-7-4 0,68-13-11 16,17-19 15-16,14-19 0 0,-5-20 4 16,13 0-3-16,-12-14-1 31,-15-23 0-31,-3-3 7 0,-19-9-1 0,-9 4-4 16,-13 1 1-1,-13 7 0-15,-14 11 10 0,0 12-8 0,-9 9-4 16,0 5-1-16,0 0-6 15,9 9-6-15,9 26 10 16,4 10 2 0,-4-5-3-16,-9-12 3 0,9-8-3 15,-18-11-2-15,13-6-2 16,-4-3 7-16,0 0 0 16,9-6 2-1,23-20 7-15,-5-8-9 0,13-3 0 16,-9-1 3-16,-13 4 2 15,5 3-5-15,-14 5 0 16,13 6 5 0,-22 9-9-16,0 7 4 0,0 4-6 0,9 0 5 15,-5 12-13 1,5 19 14 0,-9 7 0-16,9-1-1 0,5-5 0 15,4-10 1 1,4-9 0-1,5-5 1-15,4-8 2 0,19 0-2 0,-15-29 4 0,-3-12-1 16,8-4 4-16,-22-4-8 16,4-2 2-1,-13-1 11-15,-18 6-6 16,0 7 3-16,0 10 1 0,0 12-3 16,0 11 3-16,-9 6-11 31,9 0-8-31,0 23 5 0,0 25-13 0,0 15 16 0,9 6 0 15,23-6 2 1,-5 0-11 0,-9-9 9-16,13-15-6 0,-22-7 6 0,0-11-26 15,-9-13 16 1,0-2-5-16,0-6-27 0,-18 0 12 16,-13 0 18-16,-14 0 12 15,4-3-6 1,23-8 7-16,10-1-1 0,-6 7 0 15,14 1 1-15,0 2-2 16,0 2 1-16,14-6-2 16,30 0-7-16,15-8 13 15,30-8-4-15,-3-4 0 16,12-6 5-16,-12-6-2 0,-10 4 1 16,-18-3 7-16,-8 0 15 15,-23 3-12-15,-5 0 13 16,-13 8 14-16,-9 3-30 15,0 3 31-15,0 9-30 16,0 5-11-16,0 6 10 16,0 0-11-16,-9 0-6 15,9 35 1-15,0 18 5 16,0 10 0-16,0 0 0 16,9-5-2-16,18-13-4 15,4-8 7-15,-4-17-1 0,14-11 0 16,-1-9 1-16,14 0 5 15,4-33-6-15,9-14 3 16,5-16 5-16,-13-8-4 16,-6-7-2-16,-3-2 7 15,-19-3-7-15,-22 3 26 16,-9 5-12-16,0 10-1 16,-9 14 19-16,-22 17-18 15,4 16 7-15,18 12-9 16,-5 6-10-16,14 0-8 15,0 38-10-15,0 27 14 16,0 21-10-16,0 11 15 16,0 5-5-16,0 8 0 0,0-7 4 15,0-6-10 1,0-18 6-16,0-23-4 0,0-28 0 16,0-17-12-16,0-11 16 15,0 0 2-15,14 0 0 31,-5-25 17 1,9-23-19-17,13-7 0 17,-4-9-5-17,0 8 0 1,22 4 5 31,1 7 0-16,-1 16-11-15,-13 9 7 15,13 17-10-16,-17 3-14-15,-5 6 6 47,4 32-3-15,-13 4 12-1,-9 6 12-16,-9 1-18 17,0-6 18-17,0-3-8 17,-9-8-3-32,-40-6 12 0,-1-7-15 0,-8-10-10 0,-9-1 19 0,8-8-29 0,23 0 23 0,5 0-1 0,22 0 13 0,9 0-3 0,0 0 3 0,0-11 0 0,31-4 0 0,5-1 3 0,23-7-3 0,-1-1 0 15,18-6 2-15,5-6-5 0,4 0 5 0,1-4-2 0,-6-9 5 0,6-3-4 0,-28 1 19 0,-9-3-4 0,-13 3 3 0,-13-5 20 0,-14 6-24 0,-9-5 14 0,0 1-4 0,-9 11-19 16,-14 12 13-16,5 16-15 0,9 10-2 0,0 5-1 0,9 0-1 0,-22 17-12 0,4 34 0 0,0 24 12 0,9 13 8 0,0 6-8 0,9 1 0 0,0-1-7 0,9-8 3 0,36-20 0 0,-5-19-7 0,19-21-11 0,-1-19 20 0,9-7 2 0,9-11 0 15,5-36 5-15,-14-6-2 0,-8-8-3 0,-14-7 2 16,-23-1 5-16,-4 3-3 16,-18 9-4-16,0 9 0 15,-9 19 7-15,-13 15-5 16,-5 14-4-16,-14 0-3 16,-4 34-2-16,-13 29 6 15,9 17 1-15,17 3 0 16,23-3-7-16,9-12 7 15,0-11 0-15,23-13 0 16,13-19-16-16,4-7-10 16,9-13-21-16,10-5 1 0,8 0-12 15,-9-5-89-15,-13-21-62 16,-22-6-91-16</inkml:trace>
  <inkml:trace contextRef="#ctx0" brushRef="#br0" timeOffset="427">4145 42 710 0,'0'0'135'15,"0"0"-1"-15,0 0 1 16,0 0-78-16,0 0-32 16,0 0-25-16,0-7-12 15,0 25 12-15,0 5-4 16,0 6 4-16,0-7 0 15,0-1-11-15,49-7 11 16,0-8 14-16,5-6 6 16,-4 0 20-16,-10 0 2 15,-22-16 20-15,-9-9-3 0,-9-6-30 16,0-1-11 0,-18 3-18-16,-49 10-27 0,-1 11-20 15,-8 8-67-15,4 8-106 16,5 39-138-16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43.3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50 826 355 0,'0'0'471'0,"0"0"-282"0,0 0-26 15,0 0-5-15,0 0-99 16,0 0-24-16,-31-60-20 16,31 60-15-16,0 9 0 15,0 11-3-15,0 5 6 16,9 4 2-16,13 5-5 15,-4-2 0-15,9 5 8 16,13 3-2-16,-13-3-6 16,5 3 0-16,-5-4 7 15,4-3-7-15,-22-7 2 0,0-9-2 16,-9-6 3 0,0-6 2-16,0-5-5 0,0 0 0 15,-27 0 0-15,-22 0 15 16,-19 0-15-16,19-5-1 15,0-15-24-15,31 0-79 16,18-8-43-16,0-7-157 16,49-5-499-16</inkml:trace>
  <inkml:trace contextRef="#ctx0" brushRef="#br0" timeOffset="82">50 826 574 0</inkml:trace>
  <inkml:trace contextRef="#ctx0" brushRef="#br0" timeOffset="164">50 826 574 0,'193'-140'209'0,"-184"132"-10"0,0 1-64 16,0 2-37-16,31 2-78 0,5-3-11 16,36 1-11-16,-5-4 2 15,0 1-96-15,-26-6-169 16,-10-4-196-16</inkml:trace>
  <inkml:trace contextRef="#ctx0" brushRef="#br0" timeOffset="414">503 0 595 0,'0'0'278'0,"0"0"-20"0,0 0-128 16,0 0-26-16,0 0-35 16,0 0-43-16,27-3-4 15,22 49-7-15,10 25 9 16,8 21 11-16,-9 22-31 15,-17 21 12-15,4 13-3 16,-23-2-8-16,-4-6 1 16,-18-13-6-16,0-13-11 15,-27-12 3-15,-31-13-120 16,-23-18-174-16,-4-19-806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44.4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57 817 0,'0'0'129'15,"0"0"24"-15,0 0-22 16,0 0-48-16,0 0-22 0,0 0-60 15,0-13 10-15,-14 38-11 16,5 6 0-16,-9 3 17 16,9-2-16-16,-8-4 0 15,3-11 2-15,14-9 12 16,0-4-15-16,0-4 2 16,0 0 4-16,0 0 40 15,0-9-3-15,23-20-4 16,-6-5-23-16,1-3-8 15,14 0 1-15,-14 9-9 16,-9 5 10-16,0 5-8 16,4 13-2-16,-13 3 0 0,0 2-5 15,18 0-3 1,0 13 3-16,13 24 3 0,5 12 4 16,5 8-16-16,8 9-33 15,-4 8-91-15,13-5-115 16,-17-7-412-16</inkml:trace>
  <inkml:trace contextRef="#ctx0" brushRef="#br0" timeOffset="2403">951 297 447 0,'0'0'136'16,"0"0"-31"-16,0 0 12 0,0 0-41 15,0 0-22 1,0 0-5-16,0 0-9 0,0-49 26 16,0 48-19-16,0 1-26 15,0 0 17-15,0 0-15 16,0 0 15-16,0-4 26 15,0 4-41-15,0 0 15 16,0 0-11-16,0 0-25 16,-9 0 4-16,-22 25-6 15,4 32 0-15,-13 26 14 16,-19 15-8-16,19 19 11 16,4 0 5-16,27 6-19 15,9 0 19-15,0-6-22 16,36-11 0-16,22-17 2 15,19-15 1-15,12-20-6 0,-4-14-84 16,-8-17-281-16,-5-11-556 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2:45.5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0 466 538 0,'0'0'270'0,"0"0"-130"0,0 0 18 16,0 0-21-16,0 0-81 15,0 0-11-15,45-106-32 16,-22 106-8-16,13 0-10 16,4 9 1-16,0 17 4 15,-13 5-7-15,-18 9 10 0,0-8-3 16,-9-5 0-1,0 0-2-15,0-10-7 0,0-5 9 16,0-12 0-16,0 0 3 16,0 0-3-16,0 0 24 15,0-12 20-15,0-16-43 16,9-10 21-16,32 1-21 16,-1-12-1-16,-4 4 12 15,-5-1-4-15,-4 3-4 16,-4 11-4-16,-5 13 11 15,-18 13-5-15,0 6-6 16,0 0-6-16,0 6 4 16,0 25-20-16,0 9 22 0,0 6 0 15,0 0 6-15,0-6-15 16,26-1 9-16,-3-4 0 16,13-7-1-16,4-8-15 15,10-2-77-15,8-10-60 16,-13-5-159-16,-5-3-272 15</inkml:trace>
  <inkml:trace contextRef="#ctx0" brushRef="#br0" timeOffset="547">880 432 707 0,'0'0'158'15,"0"0"12"-15,0 0-17 16,0 0-86-16,0 0 28 0,0 0-73 47,0-43-18-47,0 43-4 0,0 0-5 15,0 22 5 17,0 7 0-32,0-3 6 0,0-6-9 0,18-3 3 0,13-2 0 15,-13-10-2 1,0-3 12 15,13-2-10-31,-13 0 9 0,9 0-4 0,5-7 14 0,-14-8-12 0,-9 1 11 16,13-1 15-16,-13 7-22 15,0-4 19-15,-9 10-3 0,0 2-27 16,0 0 19-16,0 0-19 0,0 0-6 0,0 8-3 31,0 18 1-31,0 11 8 31,0 1 0-31,0-1 4 0,0-3-18 0,0-3-37 16,9-5-92 0,9-8-90-1,31-10-146-15</inkml:trace>
  <inkml:trace contextRef="#ctx0" brushRef="#br0" timeOffset="736">1364 131 670 0,'0'0'204'16,"0"0"-16"-16,0 0-16 0,0 0-41 16,0 0-71-1,0 0 17-15,-89-131-69 16,89 131-2-16,49 26-12 16,9 20 7-1,1 13-1 1,-1 13 0-16,-9 5 12 0,-13 3-8 0,-4 0-4 0,-23-2 0 0,-9-4 2 0,0-3-2 15,0-2-2-15,-41-2-58 0,-17-5-113 0,-9-5-142 0,-10-6-288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14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0 313 703 0,'0'0'287'16,"0"0"-134"15,0 0-15-16,0 0-61-15,0 0-58 0,0 0 4 16,49-134-19 0,-4 134 0-16,4 0-8 15,1 12 1 1,-1 16 3 15,-22 10 0-31,4-7 2 0,-13 6-3 31,-18-5 1-31,0-6 0 0,0-12-2 16,0-3 2-16,0-5 0 0,0-6 4 16,9 0-4-16,0 0 28 0,14-6 42 0,13-25-26 0,4-7-23 15,9-6-13-15,10-9 2 16,-15 2 5 0,6 2-7-16,-10 4 1 15,10 1 2 1,-24 16-11-16,-8 11 16 31,-18 9-9-15,0 8 2-1,0 0-3-15,0 0-6 0,0 0-6 0,0 14-6 0,-9 23 6 0,-9 9 2 0,1 5 4 0,3 0 0 16,14-5 2 15,0-3 2-15,0-6-4-1,14-5 0-15,12-6 2 32,24-1-2-32,-1-11 0 31,5-2-3-15,18-4-11-1,-5 4-88-15,0-12-119 31,-8 0-192-31</inkml:trace>
  <inkml:trace contextRef="#ctx0" brushRef="#br0" timeOffset="175">1373 267 739 0,'-9'-18'233'0,"0"6"-36"0,-5 6-22 0,5-6-79 0,9 10-37 0,0 2-3 0,-9 0-25 0,9 0-18 0,0 0-13 0,0 0-2 0,0 8-7 0,0 12 7 0,32 9 4 0,-5-8 3 0,4-3-5 0,-4 0 0 16,4-4-3-16,-4-8 5 0,14-6-2 0,-5 0 7 0,4 0-6 0,-4-17 8 0,-5-4-5 0,-13-10-3 0,5 6 10 15,-14-7-6-15,0 6 23 16,-9 12 2-16,0-3-10 16,0 11 8-16,0 6-5 15,0 0-15-15,0 0-8 16,0 3-2-16,0 31-9 16,-9 9 6-16,0 15 10 15,-5 1-4-15,14 10-1 16,0-6-6-16,0 3-23 15,0-3-77-15,23 0-118 16,-14-6-393-16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15.2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0 183 924 0,'0'-12'173'16,"0"6"37"0,0-8-104-16,27 2-58 0,71-6-19 15,37-3-25-15,49-2 5 16,31-3 2-16,-13 6-8 15,-40 6 4-15,-46 2-7 16,-48 12-5-16,-37 0-10 16,-31 0-186-16,0 20-193 15,-31 12-14-15</inkml:trace>
  <inkml:trace contextRef="#ctx0" brushRef="#br0" timeOffset="177">403 323 556 0,'0'0'248'0,"0"0"-60"0,0 0-23 16,0 0-71-16,0 0-54 15,0 0-1-15,234 0 49 16,-86 0-24-16,22 0-33 16,-4-17-5-16,0 2-24 15,-31 4-4-15,-41 11-3 16,-35 0-156-16,-51 0-350 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20.3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3377 911 769 0,'0'0'194'0,"0"0"-42"16,0 0-16-16,0 0-30 15,0 0-56-15,0 0-39 16,-94-45-11-16,94 56-7 16,0 23 7-16,0 4 0 15,0-4 4-15,0 9-3 16,0-17-1-16,35-1 0 0,-3-11-6 15,4-5 11-15,4-9-5 16,-8 0 12-16,-6 0-8 16,1-9 44-16,-13-13-7 15,-5-6-2-15,0-1 4 16,-9-6-35-16,0 7 3 16,-32-10-11-16,-13 13 4 15,5 5-10-15,-9 8 4 16,22 12-30-16,-5 0-43 15,32 0-136-15,0 12-110 16,0 8-188-16</inkml:trace>
  <inkml:trace contextRef="#ctx0" brushRef="#br0" timeOffset="485">4588 906 854 0,'0'0'107'15,"0"0"33"-15,0 0-12 16,0 0-39-16,0 0-61 16,0 0-28-16,59-20 7 0,-1 20-5 15,27-9 0 1,-18 6 1-16,10 3 3 0,-19 0-10 16,-18 0 4-16,1 0-67 15,-23 0-84-15,-18 12-55 16,0 5-39-16,-18 4-16 15</inkml:trace>
  <inkml:trace contextRef="#ctx0" brushRef="#br0" timeOffset="609">4772 1046 188 0,'0'0'336'0,"0"0"-222"0,0 0 27 16,0 0-34-16,0 0-105 15,0 0 3-15,76 20 2 16,1-20-2-16,30 0 0 0,1 0-5 15,-5 0-133 1,-22 0-312-16</inkml:trace>
  <inkml:trace contextRef="#ctx0" brushRef="#br0" timeOffset="-794">1367 1212 730 0,'0'0'153'16,"0"0"-6"-16,0 0-14 15,0 0-31-15,0 0-14 16,0 0-63-16,-18-46-20 16,45 34 7-16,13 7-4 15,-13 5-7-15,13 0-1 16,-13 0 7-16,5 0-14 15,-23 11 7-15,9 7 0 16,-18 1-10-16,0 1 12 16,0-3-2-16,0 4 0 15,0-16 8-15,0 4-8 16,0-3 0-16,0-6 0 0,0 0 0 16,0 0 7-16,0 0-6 15,0 0 5-15,9-15 0 16,31-16-3-16,0-20-3 15,5-1 0-15,5 9-1 16,-10 6 5-16,-22 17-4 16,-9 12 6-16,-9 3-3 15,0 5 8-15,0 0-11 16,0 0 1-16,0 0 3 16,0 0-4-16,0 0-4 15,0 13 3-15,0 24-12 16,0 0 13-16,0 9 0 0,0-9 2 15,22-3-10 1,-4-10 11-16,9-5-3 0,5-4 0 16,3-3 5-16,24-12-5 15,8 0 0-15,14 0-4 16,-5-12 2-16,0-14-115 16,-8-6-186-16,-19-7-221 15</inkml:trace>
  <inkml:trace contextRef="#ctx0" brushRef="#br0" timeOffset="-389">2497 631 505 0,'0'0'218'15,"0"0"-75"-15,0 0-7 16,0 0-52-16,0 0-27 15,0 0-39-15,0-8-14 16,0 22 14-16,0 12 9 16,0 5 22-16,0 1-18 15,-18-4-24-15,9-5 17 16,0-3-24-16,9-8 0 16,0-10 0-16,0 1 11 15,0-3-11-15,0 0 14 0,0 0-12 16,0-5 25-1,9-27-18-15,9-8-7 0,9 3 4 16,5 6 1-16,-14 7-7 16,-9 10 0-16,4 8 6 15,-13 6 4-15,0 0-10 16,9 0 0-16,9 0-6 16,0 15-7-16,22 15 13 15,-13 8 0-15,5 11-17 16,-14 3-2-16,13 5-146 15,-13-7-165-15,0-3-313 16</inkml:trace>
  <inkml:trace contextRef="#ctx0" brushRef="#br0" timeOffset="1934">5836 906 567 0,'0'0'159'16,"0"0"-25"-16,0 0-32 0,0 0 21 31,0 0-46 0,0 0-29-31,-9-77 17 16,26 62-49 15,1 10-2-31,23-1-9 0,-14 6 4 16,13 0-10-16,0 0 1 0,-13 20 0 0,-9 11-9 0,5-5 7 0,-23 5 2 15,0 7-6 1,-9-7 15-16,-23-3-6 16,14-4-3-16,1-15 1 15,17-4-1-15,0-5 1 16,0 0-1-16,0 0 20 0,8 0-20 16,28-26 19-16,32-8-18 15,-10-10 3 1,9 2 1-16,-17 2 0 0,-10-3-5 0,-4 3 10 0,4 9-4 31,-22-1 2-15,5 14 2-1,-23 16-7-15,0 2 22 0,0 0-25 16,0 0-6-16,0 0 3 16,0 20-15-1,0 17 18 1,-23 9 0 15,14-3 7-31,9-6-9 16,0-3 2-1,9-8 0-15,50-8-2 0,21-4 9 16,33-14-14 0,12 0-32 15,-8-18-286 31,-18-9-452-62</inkml:trace>
  <inkml:trace contextRef="#ctx0" brushRef="#br0" timeOffset="3335">7294 248 771 0,'0'0'153'0,"0"0"-26"0,0 0 10 0,0 0-21 0,0 0-57 0,0 0-13 0,22-56 10 0,-71 44-50 0,-36 3-2 0,-32 6-4 0,-31 3 8 0,-14 0 0 0,-13 0-8 0,-9 0 0 0,-18 0 3 0,-13 0 6 0,-27 0-9 0,13 0 0 0,-36 0 9 0,14 0-13 16,-9 9 4-16,-9-1 0 16,17-1-1-16,19-5 8 15,49-2-7-15,31 0 0 16,37 0 3-16,8-20-8 0,9-6 5 15,14 6 0-15,0-6-2 16,-32 3 2-16,-17 9-1 16,-41 14 1-16,-50 0-23 15,-53 0 20-15,-22 18-19 16,-1 1 22-16,32-7-12 16,35-9 19-16,41-3-7 15,27 0 0-15,41 0 12 16,17 0-20-16,32 0 8 15,9 0 0-15,8 0-10 16,-8 0 12-16,9 0-2 16,-1 4 0-16,10 3 8 15,22-1-14-15,18-1 6 16,0-2 0-16,9 1-8 16,0-4 11-16,0 0-3 0,-13 2 0 15,13-2 8-15,0 0-14 16,0 6 6-16,-9 8-1 15,0 12-10-15,9 11 12 16,0 6-1-16,0 3 0 16,0 8 9-16,31 12-16 15,5-1 7-15,13 16 0 16,1 11 7-16,-14 1 5 16,-5 10-10-16,-4 6 9 15,-5-1-8-15,-4 4 19 16,9-10-22-16,-13-7 2 0,13-9 3 15,-9 0 3-15,4-10-8 16,-13-9 0-16,9-17 9 16,-9-12-11-16,0-18 2 15,4-2 0-15,-4-13-4 16,0-2 10-16,-9 0-6 16,9 6 0-16,9-4 7 15,14 7-8-15,26-10 1 16,45 2 0-16,45-4 6 15,36 0 0-15,9 0-6 16,9 0 0-16,13 0 3 16,5 0-5-16,-4 0 2 15,3 0 0-15,-3 0-10 16,-5 0 10-16,22 0 0 0,0 0 0 16,19-12 5-16,-1-5-14 15,9 3 9-15,0-4-8 16,-9 4 3-16,-8 0-13 15,-19-3 9-15,-31 3 4 16,-22 2-18-16,-23-2 23 16,-23 2 0-16,1 6 0 15,-9-8-3-15,-1 2 3 16,-13-1 0-16,5 1-2 16,-9 4 9-16,-5 2-7 15,-4-1 0-15,-5 7 0 16,-18 0-4-16,-17 0 4 15,-23 0 0-15,4 0-1 0,-31 0 8 16,0 0-7-16,0 0 0 16,0 0 1-16,0 0-4 15,9 0 3-15,9 0 0 16,4-5-3-16,-4 5 12 16,0-5-9-16,0-3 0 15,-4 4 3-15,-5 1-5 16,0 3 2-16,-9-5 0 15,0 5 13-15,9-6-8 16,-9 0 10-16,9 0-13 16,13-2 4-16,-13-9 0 15,0 2-6-15,9-4 0 16,-9-1 7-16,13-4 0 16,-13-1-7-16,0-7 0 0,0-2 8 15,-9-1-6-15,18 1-2 16,-4 2 0-16,-5-7 11 15,-9 2-2-15,9 5-5 16,-1-5 0-16,1 3 6 16,-9 3-4-16,9-1-6 15,0 1 0-15,5-1-3 16,-5-8 11-16,9-4-8 16,-9-4 0-16,13-6 4 15,-13 0-10-15,0-3 6 0,-9-3 0 16,0-2-4-1,0-2 8-15,0-2-4 0,-9 3 0 16,-22 0 10-16,13-8-15 16,0 9 5-16,-5-2 0 15,14 13-6-15,-8 19 10 16,17 7-4-16,-9 10 0 16,0 10-17-16,-14 5 17 15,-4 0-118-15,-13 14-179 16,-10 11-224-16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27.1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21 383 409 0,'0'0'257'0,"0"0"-110"15,0 0-7-15,0 0 6 16,0 0-25-16,0 0-45 16,0-6-33-16,0 6-7 15,0 0-35-15,0 0-1 16,0 32 1-16,-9 5 1 15,0 8 9-15,9 1-11 0,0 3 1 16,18-10-3 0,41-1 2-16,8-13 0 0,18-19 5 15,5-6-1-15,4 0 11 16,-4-25-11-16,-14-19 5 16,-8-7 35-16,-19 0-22 15,-31-12 9-15,-9 0 10 16,-9 5-31-16,0 7 3 15,-36 11-13-15,-22 9 4 16,-10 13-10-16,10 10 4 16,0 8-3-16,8 0-13 15,1 0-89-15,22 26-43 16,18-1-111-16,9 1-112 0</inkml:trace>
  <inkml:trace contextRef="#ctx0" brushRef="#br0" timeOffset="405">910 57 526 0,'0'0'219'16,"0"0"-38"-16,0 0-24 16,0 0-49-16,0 0-1 15,0 0-34-15,0-57-48 16,0 57-11-16,0 0-14 15,0 0-17-15,0 31 17 16,0-3 0-16,-18 10 1 0,18-13 1 16,-9 1 6-16,9-14-8 15,0-7 0-15,0 1 0 16,0-6 1-16,0 0 3 16,0 0 1-16,0 0 15 15,27-29-14-15,4 1 8 16,5-9-12-16,-5 11 0 15,-13 0-1-15,5 9-1 16,-14 9 0-16,-9 8-1 16,9 0-3-16,0 0 3 15,9 8-14-15,4 23 0 16,5 13 13-16,-9-5-128 0,13 4-103 16,-13-3-100-1</inkml:trace>
  <inkml:trace contextRef="#ctx0" brushRef="#br0" timeOffset="869">1385 330 549 0,'0'0'191'0,"0"0"-47"15,0 0-37-15,0 0-33 0,0 0-5 16,0 0-54 0,144-68 0-16,-113 68-13 0,-4 0 1 15,14 0 2-15,-23 12-5 16,0 2 0-16,-5 10-2 16,-13-11 4-16,0 7-2 15,0-2 0-15,0-10 6 16,0-2-1-16,0 0-5 15,0-6 0-15,0 0 9 16,0 0-8-16,27 0 18 16,4-27 14-16,5 1-30 15,14-10 16-15,-10 4-19 16,-4 7 18-16,-14 5 2 0,-22 8 3 16,0 6 3-16,0 6-13 15,0 0-13-15,0 0 0 16,0 0-2-16,0 0-14 15,0 18 9-15,9 7 7 16,9 1 3-16,0 0-3 16,5 0 3-16,-5-7-10 15,-1 5-51-15,15-4-163 16,4-9-129-16</inkml:trace>
  <inkml:trace contextRef="#ctx0" brushRef="#br0" timeOffset="1273">2390 288 627 0,'0'0'197'16,"0"0"-68"-16,0 0 5 16,0 0-17-16,0 0-75 15,0 0-26-15,-27-20-16 16,27 20-15-16,0 20 10 15,18 4 10-15,9-6-1 16,-4-3-3-16,4 3 2 16,4-10-1-16,-4-8-2 15,4 0 1-15,5 0 13 16,5 0-9-16,-1-8 7 0,-13-16 4 16,-9 10-3-16,-9-6 45 15,4 9-26-15,-13 5-2 16,0 0 14-16,0 6-20 15,0 0-3-15,0 0-21 16,0 0-4-16,0 30 1 16,-22 9 2-16,4 12 2 15,9-2 3-15,9 3-1 16,0-7-6-16,0 1-21 16,0-15-166-16,18-5-140 15,-9-8-528-15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11.0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6277 2047 762 0,'0'0'312'15,"0"0"-111"-15,0 0-45 16,0 0-75-16,0 0-31 15,0 0-28-15,-126-66-22 16,117 66 0-16,9 14-16 0,0 25 16 16,0 19 0-16,0 11 2 15,0 0-3-15,18-4 1 16,13-8-4-16,14-8 1 16,14-23 2-16,-10-12 1 15,0-14 3-15,1 0-2 16,-5 0 6-16,-5-26 2 15,-13-13 2-15,-5-16 1 16,-13-4-1-16,-9-16 2 16,0 6 1-16,0 3-11 15,-58 9-2-15,9 14-1 16,-10 8-5-16,14 13-5 0,-4 14-31 16,18 8-62-16,22 0-151 15,9 8-199-15</inkml:trace>
  <inkml:trace contextRef="#ctx0" brushRef="#br0" timeOffset="451">7129 1684 526 0,'0'0'457'15,"0"0"-225"-15,0 0-75 0,0 0-77 16,0 0-16-16,0 0-40 16,0-69-14-16,0 69-10 15,0 12-5-15,0 11 2 16,0 5 4-16,0 3-1 16,0-8 0-16,0 3 2 15,0-6 1-15,0-8-3 16,0-4 0-16,0-8 2 15,0 0 0-15,0 0 2 16,0 0 7-16,9 0-6 16,0-26 7-16,18-5-11 15,-5-7 0-15,5 4 2 0,-4 3-3 16,-5 8 0 0,0 8 0-16,-18 10 0 0,9 5-1 15,0 0-4-15,13 0-8 16,5 11 12-16,4 10-6 15,-4 5 2-15,5 5-39 16,4 6-98-16,4-3-145 16,0 9-153-16</inkml:trace>
  <inkml:trace contextRef="#ctx0" brushRef="#br0" timeOffset="1831">10279 1855 376 0,'0'0'587'16,"0"0"-395"-16,0 0-27 16,0 0-73-16,0 0-36 15,0 0-22-15,-126-83-31 16,117 83-3-16,-18 20-3 16,5 17 3-16,-5 1-1 15,9 7 1-15,9 1 0 16,9 3 0-16,0-9 7 15,0-3-11-15,0-3 5 0,36-5-1 16,4-9 5-16,-13-9-5 16,23-2 0-16,-10-9 11 15,5 0-9-15,13-9 13 16,-8-22 7-16,-1-1 0 16,0-11 15-16,-31 4-20 15,0-13 2-15,-18 3 3 16,0-2-21-16,0 5 8 15,-45 3-9-15,-4 9-5 16,0 17-3-16,8 11-65 16,5 6-53-16,14 20-121 15,4 23-258-15</inkml:trace>
  <inkml:trace contextRef="#ctx0" brushRef="#br0" timeOffset="2371">11401 1447 741 0,'0'0'229'15,"0"0"-28"-15,0 0-54 0,0 0-58 16,0 0-42-16,0 0-43 16,-27-29-4-16,18 54 0 15,-9 13 3-15,18-1 4 16,-23 1 1-16,14 1-7 15,0-2 6-15,-9-5-6 16,5-12 1-16,13-9-2 16,0-5 2-16,0-6-2 15,0 0 11-15,0 0 6 16,0-6 51-16,13-25-32 0,14-6-31 16,14-8 16-16,-5-2-14 15,-5 4-3-15,-4 12 9 16,4-1-11-16,-13 18 7 15,-9 8-9-15,-9 6-2 16,23 0 0-16,4 0-13 16,0 20 10-16,13 12 4 15,0 7-2-15,5 10 0 16,-4 2-4-16,-1 2-47 16,5 3-51-16,-5 1-94 15,-8 1-182-15</inkml:trace>
  <inkml:trace contextRef="#ctx0" brushRef="#br0" timeOffset="849">8269 1887 850 0,'0'0'191'16,"0"0"2"-16,0 0-63 15,0 0-59-15,0 0-22 16,0 0-43-16,-59-26-6 15,59 38-8-15,-9 22 1 16,1 9 7-16,8 2 1 16,0 2 0-16,0 1-1 15,8-14-1-15,33-3 1 16,-5-5-2-16,22-9 8 0,9-17-6 16,1 0 7-16,-1 0-4 15,-9-31 18-15,-8-12 2 16,-10 3 11-16,-13-11-4 15,-27-1-13-15,0 1-3 16,0-6-5-16,-27-1-8 16,-31 4-2-16,-1 14-10 15,-17 14-48-15,18 15-63 16,-1 11-136-16,28 5-209 16</inkml:trace>
  <inkml:trace contextRef="#ctx0" brushRef="#br0" timeOffset="1329">9032 1512 442 0,'0'0'488'15,"0"0"-279"-15,0 0-29 16,0 0-77-16,0 0-41 16,0 0-40-16,22-37-21 15,-22 43-1-15,0 23-8 0,0 10 8 16,0-1 7 0,0 7-7-16,-13-13 2 0,4-7-2 15,9-11 0-15,0-8 4 16,0 0-4-16,0-6 4 15,0 0 8-15,0 0-5 16,0-6 10-16,0-19-3 16,0-9-13-16,0-4 6 15,22-5-6-15,5 3-1 16,-9 3 2-16,13 6 2 16,-13 5-4-16,-9 14 0 15,5 10-4-15,-5 2 3 16,9 0-10-16,8 14 4 0,15 12 5 15,-1 11-6 1,-13 9-5-16,23-1-54 0,-1 11-84 16,9 8-41-16,-13-1-201 15</inkml:trace>
  <inkml:trace contextRef="#ctx0" brushRef="#br1" timeOffset="-8308">85 743 604 0,'0'0'240'0,"0"0"-91"16,0 0 21-16,0 0-64 0,0 0-28 15,0 0-38 1,0 0-16-16,40-137-13 0,1 125-10 16,-5 1 11-16,4 4-12 15,-13 7 1-15,4 0-3 16,-4 0-2-16,5 4 3 16,-23 16-4-16,0 6-3 15,0 0 7-15,-9 5-2 16,0 6 3-16,-27 3 0 15,-5-8-3-15,14-2 3 16,9-17-12-16,9-5-28 16,0-8 20-16,0 0 11 15,27 0 6-15,23-21 3 16,17-9 3-16,0-8 7 16,-17 1 2-16,-1 6 1 15,-22 5 10-15,-18 12 1 0,-9 8-3 16,0 4 2-1,0 2-5-15,0 0 9 0,0 0-5 16,0 0-7-16,0 0-6 16,0 0-9-16,0 0-9 15,-9 22-6-15,9 7 7 16,0 11 8-16,0-1 1 16,0-3 2-16,31-5-3 15,-4-6 0-15,13-5-7 31,5-11 7-31,5 2-17 0,-1-11-10 16,9 0-22-16,1 0-103 0,-10-14-219 16</inkml:trace>
  <inkml:trace contextRef="#ctx0" brushRef="#br1" timeOffset="-7846">1489 408 796 0,'0'0'160'0,"0"0"-7"16,0 0-36-16,0 0-46 16,0 0-34-16,0 0-21 15,0-5-9-15,0 25 0 0,0 11 27 16,0 2-21-16,0-3 3 15,0 3-13-15,-18 0 2 16,5-4 4-16,4-7-7 16,0-13 2-16,9 0-3 15,0-9-1-15,0 0 6 16,0 0 1-16,0 0 23 16,0-20 13-16,9-12-17 15,0-10-21-15,22 1-2 16,-13-2 4-16,0 6 7 15,5 11-13-15,-23 12 3 16,9 8 4-16,-9 6-8 0,0 0 0 16,9 0-4-1,0 0-13-15,13 20 12 0,-4 6 4 16,9 3-4-16,4 5-37 16,-4 3-51-16,14 6-84 15,17-3-134-15,0-8-332 16</inkml:trace>
  <inkml:trace contextRef="#ctx0" brushRef="#br1" timeOffset="-7288">2091 778 721 0,'0'0'220'0,"0"0"-57"16,0 0 3-16,0 0-58 0,0 0-46 15,0 0-42-15,-23-75-3 16,46 69-16-16,3 4 1 16,15 2-4-16,-5 0-2 15,4 8 4-15,-4 14-3 16,-5 4-1-16,-4 3 1 15,-4 0 3-15,-14-1-4 0,-9-5 2 16,0 0-5 0,0-6 3-16,0-8-4 0,0-4 0 15,0-5 8-15,0 0 0 16,9 0 4-16,0 0 11 16,22-14-5-16,-4-20-1 15,13-6 4-15,-4 0 6 16,5-3 10-16,-14 3-14 15,4 14-4-15,-22 9 10 16,-9 14 0-16,0 3 3 16,0 0-22-16,0 0-2 15,0 3-10-15,-9 28 1 16,0 13 9-16,0-1-1 16,9 1 2-16,0-11-1 15,0-5 1-15,18-5 2 0,9-8-3 16,13-4 0-16,10-11-5 15,8 0-2-15,0 0-26 16,1-6-47-16,-1-20-57 16,9 1-85-16,1 0-123 15</inkml:trace>
  <inkml:trace contextRef="#ctx0" brushRef="#br1" timeOffset="-7076">3172 620 462 0,'0'0'330'0,"0"0"-203"15,0 0 26-15,0 0-11 16,0 0-89-16,0 0-46 16,49-14 5-16,27 12 9 15,10-2 5-15,12-7-7 16,10 2-17-16,-23 4-2 15,-8 5-128-15,-28 0-207 16,-18 0-305-16</inkml:trace>
  <inkml:trace contextRef="#ctx0" brushRef="#br1" timeOffset="-6893">3190 817 532 0,'0'0'294'0,"0"0"-243"0,0 0 45 16,0 0 10-16,0 0-9 16,0 0-29-16,273 5-19 15,-178-5-22-15,12 0-25 16,-12 0-2-16,-6 0-82 16,-21 0-292-16</inkml:trace>
  <inkml:trace contextRef="#ctx0" brushRef="#br1" timeOffset="-6474">4285 626 865 0,'0'0'218'16,"0"0"-49"-16,0 0-41 15,0 0-37-15,0 0-57 16,0 0-24-16,-32-26-10 16,23 52-8-16,0 8 8 15,0 9 2-15,0-6-1 16,9 1 2-16,0 1-2 0,0-1-1 16,0-13 0-1,36 1-5-15,13-18 5 0,1-1 0 16,17-7 2-16,0 0 8 15,-8 0 6-15,-10-21 17 16,-22-4 14-16,4-7-14 16,-22-7 16-16,-9 1-6 15,0-11-18-15,-9 9 2 16,-49-3-21-16,-9 9-4 16,0 5-4-16,-1 13-15 15,19 10-43-15,17 6-41 16,15 0-67-16,17 9-181 15,0 8-410-15</inkml:trace>
  <inkml:trace contextRef="#ctx0" brushRef="#br1" timeOffset="-4753">4838 169 154 0,'0'0'521'16,"0"0"-350"-16,0 0-12 15,0 0 13-15,0 0-46 16,0 0-26-16,18-79-20 16,-18 72-29-16,-27-2-19 15,-44 1-23-15,-15 8-4 16,-30-6 4-16,-19 6-4 0,-31 0-5 15,-18 0 3-15,-18 0 0 16,-31 0 4-16,-18 0-7 16,-10-6 1-16,19 3-6 15,13-3 5-15,14 3 0 16,31 1-1 0,9-10 4-16,22 6-5 15,-4 1 2-15,23-1 0 16,17 3 0-16,-8 3 0 0,-1 0 0 15,0 0 0-15,23 0 0 0,13 6 0 32,32-3 0-32,31-3 1 0,5 0-1 0,13 0 1 31,9 0-1-31,-9 0 0 0,-9 0 0 0,-14 5-5 16,-35 7 4-1,-18 5 1-15,-14 6-3 16,5 3 3-16,13-10 0 15,36-3-2-15,14-5 1 0,13-2 1 32,9-6-6-17,0 5 6-15,-4-5-1 0,-5 3 1 0,0-3 0 0,-14 6 2 16,14-3-2-16,0-1 0 16,9 2 0-1,9-4 5-15,0 0-8 0,0 0 3 0,0 0-2 16,0 0 1-16,0 0-2 15,0 3-1-15,0 8 2 16,0 9-2 0,0 11 4-16,-22 15 2 0,4 9 0 15,-9 10-3-15,5-1 3 16,13 4 2 0,0 12-2-1,9 0-1-15,0 5 10 0,9-2-4 0,22 3-6 16,-4 0 15-16,0-1-9 15,-5 7 13-15,-13-3-3 16,-9 0-3 0,0-12 8-16,9-20-10 0,-9-17-9 15,9-16 10-15,0-23-10 0,-9-1 6 16,14 0-2-16,-5 0-5 16,-9 0 16-1,0 0-6-15,0 0-7 0,0 0 11 16,0 0-16-16,0 0 3 15,18 0-3-15,31 4-2 16,18 9 2-16,41-1 3 16,4-6-1-16,27-6-4 15,32 0 0-15,35 0-2 16,23 0 3-16,4 0-11 16,10-6 5-16,-19-6-7 15,5 1 4 1,-5 4 8-16,0-6-3 0,-31 0 5 15,-22-8-2-15,-23 4 6 0,-5 2-3 16,-17 4-1-16,0-6 0 16,-10 8-1-16,1-2 1 15,-9 8 0-15,-5-2-1 16,-4 1 3-16,17 2-3 16,-13-4 1-16,5 0 0 15,-9-5-3-15,-32 8 4 16,-9-3-1-16,-40 6 2 31,0 0-1 16,-18-6-1-47,0 6 2 16,0 0 0-16,0 0-4 0,0 0 6 62,14-5-4-62,4-1 1 31,-9 3 0-31,0-2 7 32,0-1-6-17,-9-3 0 1,9 4 9-1,-9-7-9-15,13-2-1 47,-4 2 8-31,0-8-6 0,0 9-2-16,0-9 1 31,13-3-1-16,-13 0-1 17,0 0 7-17,0-8-6 17,0-4 7-1,0-2-8 0,-9-8 12-15,0-4-9-16,0-8-2 0,0-12 4 15,0-8-4-15,-36-12-1 0,-4-2 0 0,0-3 3 0,4 16-3 0,-5 15 0 0,23 20 4 0,9 15-3 16,0 11-1-16,9 5 0 0,0 4-4 0,0 2 9 0,0-2-13 0,0 2-7 16,0-6-39-16,0 1-30 0,-13-3-25 0,13 3-43 0,-9 2-121 0,0 9-124 0</inkml:trace>
  <inkml:trace contextRef="#ctx0" brushRef="#br0" timeOffset="-1555">1723 2021 699 0,'0'0'197'0,"0"0"-21"15,0 0-23-15,0 0-25 16,0 0-33-16,0 0-35 0,-148 0-6 16,148 0-27-16,0 0-11 15,0 0-16-15,0 0-5 16,58 0-6-16,50-8 11 16,35-4 7-16,23 0 2 15,-13 1-9-15,-37 8-12 16,-48 3-28-16,-28 0-64 15,-31 0-91-15,-9 14-40 16,0 6-17-16,-40 5-14 16</inkml:trace>
  <inkml:trace contextRef="#ctx0" brushRef="#br0" timeOffset="-1422">1916 2198 416 0,'0'0'169'0,"0"0"-4"0,0 0-5 0,0 0-44 0,0 0-84 15,0 0-30-15,152 9 38 0,-4-9-21 16,14 0 0-16,13 0-9 16,-9 0-10-16,-14 0-25 15,-8 0-309-15</inkml:trace>
  <inkml:trace contextRef="#ctx0" brushRef="#br0" timeOffset="-876">4334 2021 802 0,'0'0'177'0,"0"0"2"0,0 0-43 16,0 0-32 0,0 0-38-1,0 0-19 1,-49-51-1-1,49 51-21-15,0 0-11 0,0 0-5 0,-9 0-9 0,0 0-7 0,-14 31-3 0,-4 10 10 0,-4 13 4 47,22 3-2-47,9-3-2 0,0 1 0 125,0-16 0-125,31-7 0 0,5-13 0 0,22-12 1 0,-8-7-1 0,-1 0 7 0,-13-15-6 0,4-10 11 0,-13-6-11 0,-4-7 13 0,-5-8 11 0,-9-3-14 0,-9-2 9 0,0-6-9 0,-27 5-5 0,-23 9 1 0,-8 15-7 0,-9 11-3 0,0 5-7 0,8 12-15 0,10 0-35 16,31 0-61-16,18 31-97 16,0 6-177-16</inkml:trace>
  <inkml:trace contextRef="#ctx0" brushRef="#br0" timeOffset="-418">5038 1684 783 0,'0'0'202'0,"0"0"-15"15,0 0-34-15,0 0-74 16,0 0-48-16,0 0-17 16,-9-20-1-16,9 20-13 15,0 5-5-15,0 21 5 16,0 0 1-16,0 8 5 16,0-3-3-16,0-2-1 15,-9-6-1-15,0-6-1 16,9-5 0-16,0-10-1 15,0-2 5-15,0 0 0 16,0 0 2-16,0 0 3 0,0-2 4 16,9-24 7-16,9-11-11 15,9-1-5-15,5-7-3 16,8 8 4-16,-22 3-3 16,-9 11-1-16,0 14 2 15,0 9-3-15,13 0-2 16,-13 0-12-16,18 20 8 15,5 11 4-15,-14 1-3 16,13 8-12-16,-4 3-41 16,13 2-96-16,19-1-135 15,-6-5-55-15</inkml:trace>
  <inkml:trace contextRef="#ctx0" brushRef="#br1" timeOffset="15472">4814 2550 473 0,'0'0'156'0,"0"0"-98"15,0 0 49-15,0 0-5 0,0 0-37 31,0 0-24-31,0 0-21 16,13 0 0 15,-4 0-20-31,18 0 9 16,14 0 1 0,17 11 17-1,36-2 10-15,32-4-11 16,58-5-9-1,40 0 9-15,36 0-14 0,23-5-1 219,-14 2-4-219,-17 3-6 0,-19 0 3 0,-22 0-4 0,-27 0 0 0,-9 0 0 0,-23 0 1 0,14 0-1 0,0 0 0 0,9 0 3 0,-22 0-2 0,22 0-1 0,-23 0 0 0,14 0 1 0,0 0 1 0,-13 0-2 0,-10 0 0 0,6 0 5 0,-6-6-5 0,14 1 0 0,-4-1 1 0,13-3 0 0,9 4 3 0,-5-1-4 0,-13 0 0 0,-13 0 5 0,-28 4-2 0,-17-4-3 0,-32 0 1 0,-22 0 4 0,-4 1-4 0,-10-1 10 0,-13 3 10 0,-9 3-16 0,18-6 10 0,4 6-15 0,-4-5 3 0,14 5-4 0,-1-6 2 16,-4 6-1-16,4 0 0 15,-13-6 10-15,14 4-10 0,-14-2 0 16,4 2 0-16,-13-4-1 16,4 0 4-16,-4-2-3 15,0 2 10-15,-9 0-8 16,5 0 21-16,-14 6-1 16,0-5-14-16,0 5 13 15,0 0-19-15,9 0-2 16,-9 0 0-16,0 0-2 15,9 0 0-15,-9 0 1 16,0 0-3-16,0 0-2 16,0 0 3-16,0 0 3 15,0 0-1-15,0 0 8 16,0 0-7-16,0 0 0 16,0 0 1-16,0 0 0 0,0 0 0 15,0 0-1-15,0 0 0 16,0 0 5-16,0 0-5 15,0 0 0-15,0 0 1 16,0 0-5-16,0 0 4 16,0 0-18-16,-18 0-70 15,-23 0-29-15,1 0-77 16,-9 5-94-16,4 10-373 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30.7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69 506 0,'0'0'154'0,"0"0"14"15,0 0-32-15,0 0-6 16,0 0-31-16,0 0-40 0,0 0-32 15,-76-18-27 1,125 18 15-16,27 0 10 0,32 0-5 16,18-8 10-16,8-4-18 15,10 1-9-15,-10-3 7 16,-35 8-10-16,-32 6-7 16,-49 0-3-16,-18 0-209 15,-27 26 29-15,-40-1 7 16,0 7-83-16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30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0 395 0,'0'0'153'0,"0"0"-13"0,0 0 11 0,0 0-82 16,0 0-55-16,0 0 27 15,184 0 25-15,-90 0-53 16,14 0 2-16,8 0-15 15,-8 0-47-15,-14 0-262 16,5 0-188-16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16.9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 63 814 0,'0'0'153'0,"0"0"5"16,0 0 0-16,0 0-62 16,0 0-24-16,0 0-37 15,-67-63-2-15,67 63-10 16,0 0-21-16,0 0-2 16,0 23 0-16,0 11 0 0,0 9 2 15,0 0 0-15,0 2-2 16,-13 2 0-16,4-5 6 15,-9-5-6-15,9-5 0 16,9-12 0-16,0-5-2 16,0-5 2-16,0-1 0 15,0-4 0-15,0-1-2 16,0 2-2 0,36-6 4-16,-5 0 0 0,9 0 0 15,14 0 1-15,-13 0-1 16,17-15 1-16,-18-2 4 15,-4 9-5 1,-4-4 0-16,-23 6 0 0,0-2 5 16,0-1-3-16,-9 3-2 0,8-5 2 15,-8 2 3-15,0-3 5 16,0 2-1-16,0-2 8 16,0 3 16-1,0-2-20-15,0 2 10 0,-8 7-1 16,8 2-15-16,0 0 15 15,0 0-22-15,0 0 2 16,0 0-7-16,-9 11-8 16,0 21 13-16,9 8-1 15,-18 3 6-15,4 2-4 16,14-2-1 0,0 0-4-16,0-1 2 0,0-4-24 15,0-6-15 1,0-10-36-1,23-1-70-15,-5-7-94 0,-9-6-155 0</inkml:trace>
  <inkml:trace contextRef="#ctx0" brushRef="#br0" timeOffset="531">596 423 593 0,'0'0'273'0,"0"0"-145"16,0 0 14-16,0 0-30 0,0 0-65 16,0 0-46-16,32-14 13 15,17 14-8-15,-4 0 3 16,13 0 12-16,-8 0-14 16,-1 0-1-16,9 0 7 15,-8 0-11-15,-5 0 9 16,-14 0-5-16,-4 0 1 15,-5 0 25-15,-13 0-7 16,-9-9 8-16,0 0 10 16,0-1-13-16,0-5 12 15,0-5-18-15,-9-3-10 16,-22 2 8-16,-5 3-13 16,-4 0-3-16,13 8 2 15,4 5-2-15,23 3-3 0,0 2-3 16,0-4-1-16,0 4-3 15,0 0-5-15,0 0 8 16,0 0-2-16,9 0 3 16,32 21 3-16,-1 2-3 15,5 6 2-15,13-1-5 16,-8 7 5-16,8-5-2 16,-18 2 0-16,-13-3 4 15,-18-9-7-15,-9-3 3 16,0 5-12-16,-36 2-45 15,-71 4-84-15,-1 1-158 0,-18 4-244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32.6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252 86 494 0,'0'0'406'16,"0"0"-279"-16,0 0 0 15,0 0-17-15,0 0 6 16,0 0-54-16,23-86-53 15,-23 97-9-15,0 38-17 16,0 28 17-16,0 26 27 0,-23 17-26 16,14 20 16-1,0 12-17-15,9 8 7 0,-9 3-12 16,9-17 5 0,0-15 0-16,-18-25-1 0,5-31-10 15,4-39-1-15,9-21-7 16,0-15 6-16,0 0 4 15,0-17 18-15,22-38-3 16,23-30-3-16,-4-22 4 16,8-12-7-16,-13-1 0 15,-14 11 7-15,-22 12-16 16,0 17 9-16,-22 19 0 0,-36 13-3 16,-10 14-14-1,1 11 10-15,9 6 3 0,-1 8-3 16,23 6 0-16,14 2 4 15,13 1 1-15,0 0-8 16,9 0 17-16,0 0-8 16,0 0 1-16,0 0-9 15,0 0 4-15,40-10 1 16,19-8 4-16,26-4 2 16,5-4 6-16,-5 0-8 15,-9 3 0-15,-17 1 4 16,-19 8 2-16,-22 2-6 15,-9 6 11-15,-9 3 9 16,0 1-14-16,0 2-3 16,0 0-3-16,0 0-19 0,0 0 18 15,-27 19-2 1,18 10 3-16,-4 5 0 0,13-2 4 16,0-4-4-16,0-1 0 15,0-17-4-15,13-4-6 16,5-6 8-16,9 0 2 15,4 0 11-15,-13-20-3 16,0-8-3-16,5-9-1 16,-14-6 0-16,0-5 5 15,-9 2-5-15,0 2-2 16,0 4 3-16,-27 9 4 16,-5 5-9-16,5 12 0 0,5 8-2 15,-5 6-8 1,-4 0 5-16,13 29 5 0,-9 11-11 15,4 8 12-15,23 7-4 16,0 2 3-16,0 3-4 16,41-11-1-16,17-12 5 15,0-17 0-15,-8-15-6 16,8-5 15-16,-13-3-7 16,13-22-2-16,-8-12 6 15,-1-4 1-15,0-1-7 16,-4-1 0-16,-4 3 12 15,-15 9-7-15,6 8 0 16,-23 9-5-16,0 8 7 0,-9 6-15 16,9 0 7-1,13 0-9-15,5 0 0 0,-9 20 11 16,22 0-1-16,-22-1 0 16,14-4-4-16,-23-6-5 15,0-4 5-15,-9-5 4 16,0 3-2-16,0-3 10 15,0 0-6-15,0 0 14 16,0-8-14-16,-18-16 11 16,-14 2-11-16,-4-2-2 15,-4 6 10-15,4 3-5 16,5 4-5-16,4 7 0 0,13 4-1 16,5 0-8-1,9 0 2-15,-9 9 7 0,9 13-14 16,0-1 19-16,0-7-5 15,0-2 0-15,0-7 5 16,0-2-12-16,0-3 7 16,0 0 0-16,0 0 0 15,0 0 12-15,0 0-12 16,0 0 3-16,0 0 4 16,0 0 9-16,0 0-12 15,0 0-3-15,0 0 1 16,0 0 4-16,0 0-6 15,0 0 0-15,0 0 0 16,0 0-9-16,0 0-19 16,0 0-39-16,0 0 2 15,0 3-101-15,0 9-33 16,0 5 63-16,0 0-131 0,0 0-217 16</inkml:trace>
  <inkml:trace contextRef="#ctx0" brushRef="#br0" timeOffset="501">1038 326 388 0,'0'0'200'0,"0"0"-39"15,0 0-40-15,0 0-29 16,0 0-15-16,0 0-41 16,58-169-29-16,-18 138 25 0,-4-1 4 15,4 4-29 1,-13 5 19-16,-18 9 6 0,5 8-13 15,-14 6 26-15,0 0-34 16,0 0-9-16,0 0-2 16,0 0-33-16,-23 0 33 15,-4 20-2-15,-13 5 6 16,22-1 1-16,0-1-5 16,-4 2 0-16,13-2-7 15,9 0-1-15,0-2 3 16,0-8-10-16,18-4-13 15,40-4 25-15,32-5 2 16,-5 0 1-16,-9 0 6 16,-17 0-2-16,-19 0-4 15,-22 0 0-15,-9 0 3 0,4 0-8 16,-13 12 5-16,0 20 0 16,0 16 1-1,0 9 4-15,0 3 4 0,0-3-2 16,0-8-3-16,0-6 4 15,9-9-6-15,18-14-1 16,14-8 5-16,-5-12 4 16,13 0-8-16,9-9 4 15,10-28-6-15,-1-9 0 16,-18 0-149-16,-17 0-120 16,-14 7-337-16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31.3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0 237 627 0,'0'0'130'16,"0"0"-66"-16,0 0 1 15,0 0-27-15,0 0-19 16,0 0-5-16,166-34-12 16,-139 40 13-16,-18 14-9 15,13 0-4-15,-22 0 7 16,0 4-9-16,0-11 2 15,0 7 18-15,0-8-17 16,0-7 11-16,0-5-3 16,0 0-7-16,0 0 55 15,0 0 23-15,0-25 14 0,27-13-76 16,22-13-11-16,-8 0 1 16,17-1 5-16,-22 3 3 15,4 11 6-15,-22 13-1 16,-18 11-6-16,0 14 4 15,0 0-12-15,0 0 0 16,0 0-9-16,0 21-15 16,-9 10 10-16,0 12 7 15,9-4-2-15,0 5 0 16,0-10 8-16,18-3-8 16,32 1 0-16,-1-7-6 15,-4-7-11-15,4-10-153 16,1-2-113-16,-10-6-122 0</inkml:trace>
  <inkml:trace contextRef="#ctx0" brushRef="#br0" timeOffset="404">996 192 155 0,'0'0'493'0,"0"0"-317"15,0 0-31-15,0 0-32 16,0 0-23-16,0 0-67 15,-49-46-23-15,49 46-3 16,0 20 3-16,13 0 6 16,5 3-6-16,0-3 0 15,4-12 0-15,-4 4 4 16,0-12-4-16,14 0 7 0,-5 0-4 16,13 0 11-16,-13-14-3 15,13-12-4-15,-4 3 27 16,-13 3-2-16,-14 0 16 15,0 9-1-15,0 5-29 16,-9 6 22-16,0 0-30 16,0 0-8-16,0 0-4 15,0 17-17-15,0 20 19 16,0 3 6-16,0 12-2 16,0-1-1-16,0-8-3 15,0-2-6-15,0-11-58 0,9-6-249 16,4-10-501-16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35.55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1032 140 269 0,'0'0'224'0,"0"0"-92"16,0 0-20-16,-220-51 5 15,180 45 0-15,31 6-41 16,0 0-4-16,9-6-6 16,0 6-59-16,9 0-4 15,90 0 9-15,62-2-10 16,113-16 29-16,72 4-25 16,89-9 3-16,40 15-1 15,10 2 0-15,-23 6-10 16,-76 0 2-16,-76 12 0 0,-95 7-4 15,-98 1 7 1,-59-8-3-16,-49-4 0 0,-18 10-6 16,-130 2 6-16,-90 5 9 15,-72 1-2-15,-49-9-4 16,5-3 3-16,-5-2-6 16,13 3 0-16,5-4 13 15,-4 14-20-15,-23 1 7 16,22 6 0-16,-4-7 0 15,32 7 8-15,76-7-8 16,62-5 1-16,81-8 14 16,63-4-28-16,54-8 13 15,148 0-1-15,135 0-9 16,116-2 15-16,86-16-5 16,30 4 0-16,-12-3 11 0,-45 9-10 15,-68-4-1-15,-72-2 0 16,-80 2-8-16,-90 12 9 15,-90-5-1-15,-44 5 0 16,-41 0 15-16,-41 0-8 16,-93 0 4-16,-91 5-10 15,-84 15 13-15,-50-2-12 16,-18 1-2-16,9 1 1 16,40 0 8-16,28 3-11 15,58 2 2-15,49-10 0 0,76 3-2 16,50-13 2-1,49-2-1-15,27-3-1 0,98 0-5 16,95 0 7-16,99 0 0 16,58-20 6-16,36-1-7 15,-10 11 1-15,-17-5 0 16,-27 10-2-16,-62 5 10 16,-55 0-8-16,-63 0 0 15,-53 0 2-15,-59 0-10 16,-40 0 8-16,-9 0 0 15,-58 0-3-15,-94 0 15 16,-113 12-12-16,-63 6 0 16,-58-9 6-16,-22-3-8 15,22 0 2-15,59-6 0 16,93 0-1-16,100 0 7 0,84 5-6 16,82-5 0-16,152 0-7 15,134 0 5-15,118 0 2 16,75 0-6-16,-8-5 4 15,-59-1-101-15,-85-1-121 16,-108-11-329-16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3:38.1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1037 335 151 0,'0'0'200'0,"-251"-46"-76"16,125 15-22-16,9-3 14 0,1-4-17 16,8 6-32-16,41 7 28 15,31 4-27-15,36 11-5 16,0 4-48-16,112 6 2 16,103-6-17-16,104-2 9 0,67-7 8 15,22-2-11 1,-13 6-6-16,-68 5 0 15,-71 6-6-15,-94 0 9 0,-86 3-3 16,-63 20 0-16,-44 16 11 31,-113 16-12-31,-89 11 1 0,-58 2 0 0,-37-1 1 16,0-8 4-16,-4-5-5 16,14-2 0-1,49-12 11-15,44-14-21 0,91-11 10 16,66-14 0-1,59-1-2-15,9 0 2 0,59 0-21 16,93 0 2-16,82 0 19 16,66-14 13-1,19-3-13-15,-19 0-2 0,-39 0-11 0,-28-3 14 32,-40 0-1-32,-58 9 0 0,-46 8 16 0,-80 3-35 15,-58 14 19-15,-117 29 0 16,-63 15-19-1,-63 1 27-15,-8-7-8 0,-10-4 0 16,1-5 0-16,39-12 0 16,37-8 0-16,67-14 7 31,72-7-13-31,53-2 6 0,41 0 0 0,41 0 0 16,111 0-42-16,82-5 41 15,84-15 1 1,50-3 0-16,-18 0-17 15,-22-2 9-15,-50 2 8 0,-36 5 3 0,-58 10 10 16,-67 8-10-16,-68 0-3 31,-49 14-14-31,-108 29 8 0,-76 17 12 0,-85 15 3 16,-49 4-9-16,-23-1 8 16,-5-7-1-16,37-11-7 15,57-19 4-15,95-21 3 16,81-15-3-1,67-5-1-15,45 0-3 0,130 0 3 16,103-12 8-16,113-24-2 16,62-13 2-16,0-3-11 0,-40 10 0 15,-95 13 0 1,-116 12 0 0,-94 11 12-1,-81 6-12-15,-27 0 0 0,-117 9-3 0,-85 31-6 0,-71 5 9 16,-37 1-7-1,1-6 0-15,66-11 3 47,68-9 4-31,77-9 0 0,80-5 2 15,27 0-15-31,67-6-8 0,68 0 21 47,76 0 4 15,80-34 10-46,28-7-14-16,-1 4 0 47,-44 9-29-32,-72 14-74-15,-67 2-178 0,-68 8-213 47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0.7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99 159 577 0,'0'0'426'0,"0"0"-203"0,0 0-45 0,0 0-50 0,0 0-73 0,0 0-6 16,0 0-7-16,0 0-32 15,-9-95 7-15,9 95-17 16,-14 0-1-16,14 3-3 16,-9 19 6-1,9 8-2-15,0 4 2 0,0 1 6 0,32 1-3 16,17 4-5-16,-4-5 0 15,13-1 3-15,1-3-1 16,8-2-2-16,-18-1 0 16,1 1 9-1,-23-1-9-15,-5-3 0 0,-13-3 0 16,-9-2-4-16,0-4 4 16,0-1 0-1,-22 2 6-15,-14-3-4 0,-14-7 10 16,-8-2-12-1,0-5 3 1,-10 0-11-16,10 0 0 0,9 0-49 0,4-12-17 16,5-10-41-16,31-18-39 31,9-9-83-31,0-3-333 0</inkml:trace>
  <inkml:trace contextRef="#ctx0" brushRef="#br0" timeOffset="167">0 99 690 0,'0'0'238'0,"0"0"-27"0,0 0-30 16,0 0-77-16,0 0-47 15,0 0-38-15,0 0 18 0,260-100-30 32,-170 100-4-32,-14 14-3 0,-8 9-2 0,-28 3-79 15,-31 5-260 1,-9-3-594-16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09.9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83 209 708 0,'0'0'235'0,"0"0"-41"16,0 0-17-16,0 0-62 0,0 0-23 15,0 0-48-15,0 0-1 16,-81-62-2-16,81 44-27 15,0 1 9-15,0-1-23 16,22 10 2-16,5 5-9 16,5 3 1-16,4 0 6 15,13 0-2-15,-9 14 5 16,-4 11-3-16,-4 0 0 16,-6 3-15-16,6 0 11 15,-23-2-27-15,0 3 22 16,0-4-2-16,-9-5 2 15,0-6 7-15,0-5 1 16,0-4 1-16,0-5-3 0,0 0 6 16,0 0-3-16,0 0 28 15,0-22-14-15,9-9 8 16,13-10-15-16,5-1-6 16,14-2 12-16,-15 7-13 15,6 9 0-15,-5 11-5 16,-9 8 6-16,13 9-4 31,-13 0 2-31,22 3-9 16,-13 25 1-1,5 13 9 17,-5 4-5-17,-18 7-4-15,0 2-10 0,-9-6 5 0,13-5-2 47,-4-9-53-31,-9-8-20-16,0 0-61 0,9-11-91 15,9-9-120 17</inkml:trace>
  <inkml:trace contextRef="#ctx0" brushRef="#br0" timeOffset="499">1191 169 449 0,'0'0'349'0,"0"0"-175"16,0 0 12-1,0 0-63 1,-27-23-53-1,27 23-45-15,9 0-20 0,31 0 14 16,19-3-3 0,8 3 6-1,18-3 19 1,14-3-21-16,18-2 8 16,-23-4-15-16,4 4-8 0,-30 2 2 31,-32 3-7-31,-23 3 0 15,-4 0 0 1,-9-3 9-16,0 0-9 16,0-2 14-1,-31-10 3 1,-5 2 13-16,-23-2-30 16,1 1 0-16,-9 5 7 31,9 0 1-16,8 6-8-15,32 0 0 16,-4 1 8 0,22-1-15 15,0 3 7-15,13 0-11-1,32 0 11 1,22 0-1-16,14 0 1 0,-14 8 0 0,10 1 8 0,-19 6-3 0,0 2-5 0,1 3 0 0,-10 2 5 0,-22 1 0 0,-9-3-5 15,4 0 0-15,-22-5 10 0,0-1-12 0,-9 3 2 0,-40 0 0 0,-9 3-4 0,8 1-65 0,-8-1-47 0,31-1-102 0,14 1-244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4.8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642 267 528 0,'0'0'398'0,"0"0"-250"16,0 0 3-16,0 0-71 0,-98-172-27 15,48 147-2 1,5-1-47-16,-22 6 17 0,-5 6-8 15,-4 4-5-15,0 10 3 16,17 0-11-16,10 0 0 16,22 10 2-16,5 16 4 15,22 11-6-15,0 11 0 16,0 9 8-16,40 6 1 16,0 6 1-16,-4 2 2 15,-13 6 34 1,-5 12-45-16,-9 8 32 0,-9 9-10 15,0 3-21-15,0-1 34 16,0-5-29 0,0-11-5-16,0-9 15 0,0-12-5 15,0-13-12-15,0-15 0 0,9-9 12 16,22-9-3 0,-4-10-9-16,4-4 0 0,-4-11 19 15,14 0-15 1,17 0 12-16,0-2-11 0,10-19 0 15,-10 4-10 1,-13 6-79-16,-14 5-60 0,-13 3-141 31,-9-1-496-15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8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175 706 952 0,'0'0'234'0,"0"0"-99"0,0 0-1 0,0 0-39 16,0 0-61-1,0 0 18-15,-85-69-35 0,85 69-10 32,0 0-10-32,0 7 3 0,0 19 0 0,0 8-8 15,31 6 24-15,-4 3-16 32,14-4 0-32,4 5 4 15,-5-5-11-15,9-5 7 0,-13 1 0 0,5-8-2 16,-23 1 16-16,4-10-14 31,-4 0 0 16,-18-6 2-31,0-4-9-16,0-2 7 31,0-6 0-16,-40 2-1 1,-19-2 15 0,-26 0-28 15,9 0 5-15,-1 0-91-1,19 0-54 1,18-8-194-1,40-20-182 17</inkml:trace>
  <inkml:trace contextRef="#ctx0" brushRef="#br0" timeOffset="117">314 632 615 0,'0'0'206'0,"0"0"-78"16,0 0-67-16,243-29-58 0,-176 29-3 15,-22 0-89 1,-5 0-375-16</inkml:trace>
  <inkml:trace contextRef="#ctx0" brushRef="#br0" timeOffset="378">467 123 776 0,'0'0'194'0,"0"0"-6"0,0 0-48 0,0 0-56 0,0 0-18 0,0 0-62 0,76-88 17 0,-35 82-5 0,-1 0-10 0,5 0 19 0,-5 3-16 0,1 1-6 0,-15 2 27 0,6 0-24 0,-14-3 5 0,0 0 4 0,13 3-7 0,-13-3 13 0,0 3-19 0,-9 0-1 0,4 0 11 0,-13 0 1 16,0-3-12-1,0 3-1-15,0 0 15 0,9 0-17 16,-9 23 2 0,9 17 0-16,-9 10 16 0,9 6-7 15,0 12-3-15,14 12-1 16,-5 3 9-16,0 6-4 31,0 0-10-31,4-6 0 0,-13-6 0 0,0-8 5 16,0-6-5-16,-9-12 0 15,0-10 13-15,0-11-15 0,0-10 2 16,0-12 0-16,0-2-5 16,-27-6 14-16,-49 4-9 15,-41-1 0-15,-17 2-95 16,-32 1-197-16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6.4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36 499 0,'0'0'146'0,"0"0"-64"15,0 0 3-15,0 0-32 16,0 0 1-16,0 0-38 15,242-34 5-15,-219 54 6 16,4 8-8-16,-18 7 16 16,-9 2-21-16,0 9-10 15,-9 2 32-15,-41 3-21 16,-8 2 11-16,4-5-4 16,5-8-18-16,17-11 11 15,14-10-15-15,18-10 0 0,0-7-1 16,0 2 9-16,27-4-5 15,23 0 26-15,-1 0-28 16,0 0 15-16,10-4-16 16,-14 2-9-16,4 2-15 15,-9 0-193-15,10 0-312 16</inkml:trace>
  <inkml:trace contextRef="#ctx0" brushRef="#br0" timeOffset="187">1054 537 589 0,'0'0'273'0,"0"0"-143"15,0 0 15 1,0 0-24 0,0 0-82-16,0 0-1 15,-184 47-8-15,117-3-26 0,0 2 7 16,-1-1-11-16,19-2-15 0,22-8-117 15,9-4-282-15</inkml:trace>
  <inkml:trace contextRef="#ctx0" brushRef="#br0" timeOffset="679">1211 139 610 0,'0'0'252'16,"0"0"-140"-16,0 0-4 15,0 0-24-15,0 0-66 16,0 0 0-16,175-126-18 16,-139 141 10-16,-4 19-11 15,-5 6 1-15,4 6 0 16,-22 0-12-16,0-3 17 15,-9-3-5-15,0-6 2 16,-18-5 5-16,-13-10 4 0,-5-1-10 16,-5-7-1-1,14-8 20-15,14-1-18 0,13-2 22 16,0 0 33-16,0 0-31 16,0 0 17-16,0 0-33 15,22 0 1-15,5 0 6 16,23 0-8-16,-1 0-9 15,0 0 0-15,5 10 8 16,-4 12-10-16,-1 4 2 16,-9 3 0-16,-13 2-12 15,-18-4 14-15,-9 6-2 16,0-4 0-16,-36-1 4 16,-44-8 4-16,3-3-8 15,1-5-26-15,27-4-68 16,13-2-219-16,22 0-48 0</inkml:trace>
  <inkml:trace contextRef="#ctx0" brushRef="#br0" timeOffset="903">2234 559 56 0,'0'0'674'0,"0"0"-544"16,0 0 15-16,0 0-7 15,0 0-3-15,0 0-27 16,-103 109-53-16,63-72-37 16,-10 0-5-16,15-3-13 0,-15 2-2 15,1-11-117 1,13-8-388-16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5.8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1 242 600 0,'0'0'250'0,"0"0"-106"15,0 0 11-15,0 0-51 16,0 0-53-16,0 0 11 15,-9-59-36-15,27 34-12 16,9-1 18-16,13-3-29 16,0 0 24-16,-22 4-6 15,0 2-20-15,5 9 27 16,-14 2-28-16,-9 12 0 0,0 0 2 16,0 0 3-1,0 0-9-15,0 20 4 0,0 23 0 16,0 9-5-16,0 4 5 15,0 5 0-15,0 2-6 16,0 0 14 0,0-6-8-16,0-2 0 0,0-4 11 15,9-8-20 1,-9-9 9-16,0-8 0 0,0-12-7 16,0-9 13-16,0-1-6 15,-9-4 0 1,-32 0 10-16,5 0-10 0,-13 0 0 15,18 0 0-15,22 0-6 16,0 0 15-16,9 0-9 16,0 0 0-1,18-4-13-15,40-4 8 0,18-3-9 16,5 5-32-16,-5 3-48 0,10-2-103 16,-6-1-73-16,6 0-197 31</inkml:trace>
  <inkml:trace contextRef="#ctx0" brushRef="#br0" timeOffset="169">907 592 397 0,'0'0'249'0,"0"0"-90"16,0 0 3-16,0 0-59 16,0 0-20-16,0 0-10 15,-18 63-39-15,0-31-1 0,-13 5-28 16,-14 3-1-16,-4 0-8 15,8-6-148-15,14-2-229 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24.4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77 539 0,'0'0'178'16,"0"0"-7"-16,0 0-25 15,0 0-34-15,0 0-29 16,0 0-25-16,9-44-47 16,-9 44-5-16,0 0-6 15,0 15 0-15,0 5 10 0,0 0-1 16,0 6-9 0,22-3 0-16,-4 0 10 0,13-7-8 15,-4 0-2-15,14-10 0 16,-14-4 5-16,22-2 4 15,-13 0-7-15,-5-24 2 16,10-9 4-16,-14-7 6 16,-1-1 10-16,-3 10 20 15,-14 11 17-15,-9 9-42 16,0 8 13-16,0 3-27 0,0 0 11 16,0 0-22-1,-9 18 6-15,0 13 0 0,9 6 2 16,0 3 8-16,0-3-10 15,9 3 0-15,18-6-13 16,-5-5-19-16,-4-3-102 16,0-10-105-16,5-7-85 15,-5-9-459-15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05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3328 71 73 0,'0'0'561'16,"0"0"-391"-16,0 0-14 16,0 0-33-16,0 0-19 15,0 0-57-15,0-71 5 16,0 71-9-16,0 0-13 16,0 0 7-16,0 0-24 0,0 0-12 15,0 14-1-15,0 23 2 16,-9 16-2-16,-9 5 3 15,9-1 1-15,-4-2-2 16,13-9-2-16,0-11 0 16,0-15 2-16,0-10 4 15,0-10-6-15,0 0 4 16,0 0-2-16,0 0 21 16,0-5-14-16,0-24 14 15,0-4 0-15,0-2-22 16,0 1 25-16,-18 8-9 15,0 6-16-15,-5 9 8 16,14 7-9-16,0 4 0 16,0 0-2-16,0 13-9 0,-8 17 11 15,17 5 0-15,0-4-3 16,0 0-4-16,17-2 4 16,19-6-11-16,5-6 12 15,17-8-10-15,9-9 12 16,10 0 3-16,3-9 4 15,-12-17 5-15,-23-5-8 16,4-3-3-16,-9 2 11 16,-22 4-8-16,-9 11-2 15,-9 7-2-15,0 10-15 16,-36 0-42-16,-22 6-120 0,-18 29-130 16,-23 13-229-1</inkml:trace>
  <inkml:trace contextRef="#ctx0" brushRef="#br0" timeOffset="1133">1820 1117 613 0,'0'0'253'0,"0"0"-61"16,0 0-30-16,0 0-63 15,-17-171-15-15,-15 148-42 16,14 7-14-16,-4 8-5 16,4 7-20-16,0 1-6 15,-14 6-2-15,-3 28 5 16,-6 11-12-16,14 10 8 15,-4 2-6-15,31-6 0 16,0-2-30-16,22-15 17 16,32-14 5-16,18-12 5 15,4-8 8-15,0 0 5 16,-8-28 0-16,-1-11 18 16,-18-10-17-16,-8 0 26 0,-23 3 1 15,-9 6-16-15,-9 15 20 16,0 7-20-16,0 10 1 15,0 8-13-15,-9 0-1 16,-23 12-1-16,14 22 1 16,9 14-2-16,9 0-6 15,0-2-14-15,18-11 14 16,23-13 5-16,8-7-16 16,18-15 20-16,10 0 0 15,8-16 6-15,5-28 3 16,-14-8-7 296,0-13-1-312,-26-10 24 0,-19-19-17 0,-13-6 10 0,-18-3 0 0,0 11-13 0,-31 24 19 0,-5 22-18 0,4 24 4 0,5 16-3 0,-4 6-7 0,-5 7-1 0,-4 43-1 0,22 25 2 0,0 18-6 0,18 7 6 0,0 3 0 0,36-14-5 0,22-14 0 0,0-13 5 0,-8-16-7 0,-1-20-17 0,-4-13 19 0,-5-13-10 0,-13 0 15 0,14 0-1 0,-10-11 7 0,-4-20-2 0,-9-6-4 0,4 1 6 0,-13 0 3 0,-9 8-9 0,0 11 0 0,0 5 4 0,0 12 0 0,0 0-6 0,0 0 2 0,0 0-27 0,9 23 18 0,9 11 5 0,14 6 4 0,-6-3-5 0,6-2 5 16,-5-9-4-16,-9-6-11 16,4-6-8-16,-4-7 20 15,14-7-2-15,-23 0 5 16,8 0 5-16,-8-9 1 0,0-15-2 15,-9-1-1 1,9-1 0-16,-9 6 5 0,0 6-6 16,0 11 0-16,0-1 1 15,0 4-3-15,14 0-8 16,-5 0-4-16,18 15 7 16,4 5-2-16,-4-6 3 15,13-2 4-15,-4-4-7 16,-4-8 14-16,8 0-7 15,-13 0 4-15,-9 0-2 16,-9-20 11-16,4-6-11 16,-13-2 3-16,0-3 2 15,-31-1-7-15,-5 9-2 16,-13 12-36-16,17 11-74 16,14 3-110-16,18 28-75 0,9 12-76 15</inkml:trace>
  <inkml:trace contextRef="#ctx0" brushRef="#br0" timeOffset="2273">3988 1112 402 0,'0'0'314'16,"0"0"-131"-16,0 0-28 15,0 0-6-15,-9-157-66 16,-23 140-34-16,5 11-38 15,-13 6-4-15,13 0-14 0,-13 14 7 16,22 23 0 0,-14 12-6-16,23 2-6 0,9 1 11 15,0-7-19-15,9-8-21 16,32-11 18-16,8-8-8 16,-4-12 31-16,4-6 0 15,-8 0 9-15,-23-12-6 16,13-11 4-16,-22-5-3 15,0-1 44-15,-9-3-28 16,0 10 17-16,0-2-7 16,0 10-26-16,0 5 11 15,0 7-15-15,0 2-4 16,0 0 1-16,0 9-22 16,0 17 25-16,0 2-1 15,27-5-8-15,13-1 2 0,-13-3 7 16,22-12 0-16,10-4 3 15,-10-3-3-15,1 0 0 16,-15-3 6-16,6-17-1 16,-14-2-4-16,-14 1 8 15,-4-1-5-15,-9 8 27 16,0 2-22-16,0 9 1 16,0 3-6-16,0 0-4 15,0 0-7-15,18 23-14 16,9 14 9-16,22-3 11 15,10-8-29-15,-1-11 21 16,9-15 2-16,-17 0 14 16,-1 0-7-16,-13-21 9 0,-5-7-8 15,-4-1 33-15,-27-3-4 16,0-4-11-16,0 4 30 16,0 9-28-16,0 6 4 15,0 14 8-15,0 3-32 16,0 0-1-16,0 23-9 15,-18 40 3-15,0 25-5 16,-4 20 16-16,-5 13-5 16,-4 13 0-16,4 0 5 15,27-1-10-15,0-5 5 16,0-10 0-16,18-13-5 16,13-19 11-16,-13-23-6 0,-9-26 0 15,-9-19 3 1,0-18-12-16,-9 0 9 0,-49-23 0 15,-1-32 1-15,1-20-1 16,22-13-8-16,14-16 3 16,22 0-18-16,0-8 18 15,22-3-15-15,45-2-10 16,28 0 7-16,3 3-18 16,19 8 13-16,-14 9 20 15,-4 8 6-15,-23 15-4 16,-9 11 6-16,-17 11 0 15,-19 18 3-15,-13 11 1 16,-9 12 0-16,-9 8 11 16,0 3-14-16,0 0-1 0,0 0 0 15,-18 8-28-15,-22 27 26 16,-10 5 4-16,24 0 0 16,17-3-2-16,9 0 0 15,0-3-3-15,18 6 3 16,22-5 0-16,-4-7-4 15,4 4 7-15,-13-7-3 16,-4 4 0-16,-14-6 4 16,-9-3-8-16,0 3 4 15,-9-2-3-15,-41-7-3 16,1 0 0-16,-1-8-14 16,15-4-47-16,-6-2-53 15,14 0-17-15,5 0-80 0,22 0-198 16</inkml:trace>
  <inkml:trace contextRef="#ctx0" brushRef="#br0" timeOffset="3503">5903 998 319 0,'0'0'344'16,"0"0"-266"-16,0 0-28 15,0 0-21-15,0 0 6 16,0 0-21-16,77-6 54 0,-28 0-14 16,-13-2-18-16,13-3 4 15,-8-1-22-15,-23-5 6 16,0-6 5-16,-18 0 7 16,0-6 6-16,0 2-22 15,-9 1-5-15,-18-1 7 16,-5 13-16-16,5 8 2 15,5 6-8-15,4 0 2 16,0 23-5-16,9 12 3 16,-4 2 0-16,13 4-5 15,0 3 9-15,13 5-4 16,23-7 0-16,4-4 4 16,28-3-6-16,-19-15 2 0,0-12 0 15,5-8 1 1,-13 0 1-16,-1-3 5 0,-13-20 6 15,4-5-12-15,-13-4 27 16,0-8 2-16,-9 0-4 16,5 3 8-16,-5 3-19 15,-9 14 3-15,0 11-4 16,0 3-12-16,0 6 3 16,0 0-5-16,0 0-14 15,9 0 9-15,0 23-11 16,9 11 16-16,13 1 0 15,-4-1 2-15,-5-3-12 0,5-7 5 16,14-8-15-16,-23-10 17 16,22-6-16-16,-13 0 19 15,13-8 1-15,-13-21 3 16,-9-5 2-16,-4 0-3 16,-5-7-1-16,-9 2 4 15,0-1-3-15,0 2 5 16,-23 10 14-16,14 7-15 15,0 11 10-15,0 6-13 16,9 4-1-16,0 0-6 16,0 14-11-16,0 24 9 15,0 7-4-15,27 4 18 16,22-3-12-16,10-3 3 16,8-6 0-16,14-11-3 15,-14-8-2-15,-22-14 5 0,-5-4-2 16,-13 0 7-16,-4 0-3 15,-5-11-2-15,0-18 4 16,-5-8 4-16,-13-3-6 16,0 1 6-16,0 1 7 15,-13 9-15-15,-5 9 19 16,9 13-14-16,9 7 2 16,0 0-7-16,0 0-4 15,0 0-7-15,0 26 5 16,0 7 6-16,0 7-1 15,0-3 1-15,0-2 0 16,18-4-2-16,4-5 5 0,5-6-3 16,-9-6 0-16,13-8 6 15,-4-6-7-15,5 0 1 16,-5 0 0-16,13-22 10 16,-4-8-9-16,4-1-1 15,-8 3 1-15,-5 2 7 16,-9 3-6-16,-5 9-2 15,-4 4 1-15,-9 2 0 16,9 8-1-16,-9 0-1 16,0 0-2-16,9 0-14 15,9 13 11-15,-9 13 2 16,13 4 4-16,-4-4-3 16,0-6 3-16,5-9 0 0,-14-5 0 15,17-6 9 1,6 0-9-16,4 0 0 0,4-17 2 15,10-15 4-15,8 1-2 16,-9 2-4-16,-4 6 0 16,4 6 4-16,-8 11-10 15,-23 6 6-15,9 0-21 16,-5 21-25-16,-22 13-80 16,0 3-124-16,0 3-252 15</inkml:trace>
  <inkml:trace contextRef="#ctx0" brushRef="#br1" timeOffset="29381">39 3016 687 0,'0'0'108'16,"0"0"-3"-16,0 0 64 16,0 0-48-16,0 0-57 15,0 0-32-15,68-86-12 16,-28 46 12-16,0-3-22 16,-13 4 10-16,-9-1 6 0,-18 2-12 15,0 7 11 1,0-1-6-16,0 9-9 0,-18 3-1 15,-9 9-5-15,14 9-6 16,-5 2 2-16,-9 0-6 16,5 18 3-16,-14 23 3 15,-5 10 0-15,23 10-9 16,9-2 9-16,9 4-2 16,0-5 2-16,18-7-11 15,32-10 8-15,8-13-20 31,9-13 8 16,1-15 12-31,-10 0 3 0,0-9 0-1,10-29 2 1,-19-7 4 15,-4-7 0 0,-14 0-5-31,-13 2-1 47,-9 3 21-31,-9 5-20-1,0 6 15 1,0 18 7 15,0 6-22 1,-9 6 13-32,9 6-14 31,-9 0-13-16,0 0 9 17,9 31-11-32,-9 12 15 47,9 6 0-32,0-1-6-15,9-8-1 0,27-8-1 0,-5-9-6 0,10-12 10 0,-5-6-7 0,-5-5 11 0,-4 0 0 0,4-10 2 0,-4-19 7 16,-18-3-9-16,9-8 0 0,-4 1 4 0,-14-7 1 0,0 6-3 0,0 0 4 0,0 11-3 0,-32 10 19 0,14 8-22 0,9 7 0 0,-13 4 0 0,4 0-25 15,9 20 25-15,-9 17-2 0,18 9 8 0,-13 6-13 0,13-1 7 0,0-3 0 0,22-5-6 0,14-11-9 0,13-9 3 0,-8-12 8 0,8-11 2 0,-13 0 1 0,13 0 1 0,-22-24 0 0,14-12 9 0,-10-1-3 0,-4-5-6 0,-18 1 3 16,0 1 1-16,-9 9 9 0,0 7-3 0,0 8 0 0,0 12 3 0,0 4-13 0,0 0 0 0,0 0-5 0,0 15-10 0,0 16 11 0,0 6 4 0,0 4 0 16,0-1-4-16,31-4-4 15,-4-7 2-15,5-3 1 16,4-10-12-16,-5-6 14 16,-4-7-1-16,13-3 4 0,1 0 0 15,4-26 8 1,13-4-8-16,-18-3 0 0,-13 4 5 15,14 3-2-15,-32 7-3 16,-1 5 0-16,1 5-2 16,-9 9 5-16,14 0-4 15,-5 0 1-15,-9 0-15 16,9 0 10-16,0 17 5 16,0-3 0-16,0-3-7 15,0 1 10-15,-9-6-3 16,13-4 0-16,-13 2-4 15,18-4-4-15,-9 0 8 16,23 0 0-16,-15 0-2 16,10 0 4-16,14 0-2 15,-14 0 0-15,13 0 2 0,-8 0-11 16,-6 0-35-16,-8 2-86 16,-9 10-78-16,14-1-221 15</inkml:trace>
  <inkml:trace contextRef="#ctx0" brushRef="#br1" timeOffset="29666">2556 2176 674 0,'0'0'169'15,"0"0"-5"-15,0 0-17 0,0 0 5 16,0 0-96-16,0 0-35 16,0-57-21-16,0 111-6 15,0 20 6-15,0 17 3 16,0 10 1-16,0-4 9 16,0 4-7-16,0-8-6 15,-9-1 0-15,-22-6-4 16,4-9-33-16,5-8-149 15,13-15-178-15</inkml:trace>
  <inkml:trace contextRef="#ctx0" brushRef="#br1" timeOffset="31293">3117 2705 162 0,'0'0'498'16,"0"0"-346"-16,0 0-19 16,0 0 4-16,0 0-9 0,0 0-73 15,-49-124-1 1,8 116-35-16,15 5-13 0,-15 3-6 15,5 0 3-15,-4 20-3 16,-1 18 0-16,15 7 0 16,8 7-7-16,4 5 7 15,14-6 0-15,0-2-5 16,41-15 3-16,8-11-2 16,0-12 2-16,-13-11-19 15,5 0 21-15,-15-11 4 16,6-18-3-16,-23-6 10 15,9-7-7-15,-9-1 1 16,-9-8 11-16,0-3-15 16,0-2 33-16,-27 6-22 0,0 12-9 15,-5 13 20-15,15 11-22 16,-15 14-2-16,14 0 0 16,0 20-8-16,-13 28 5 15,13 11 4-15,18 5 0 16,0-7-3-16,0-8 1 15,27-9-5-15,22-12 4 16,18-8-12-16,1-11 12 16,-1-9 1-16,14 0 2 15,-5-6-2-15,-9-23 7 16,1-5-5-16,-1-3 2 16,0 1 3-16,-8 1-1 15,-10 3-4-15,-22 15 0 0,4 9-4 16,-22 8 4-16,9 0-6 15,-4 5 2-15,-14 24-7 16,0-4 7-16,0 1 4 16,0-9 0-16,9-7-12 15,0-8 18-15,-9 1-6 16,9-3 0-16,-9 0 6 16,0 0 8-16,9-17-12 15,-9-12-1-15,0-3 18 16,0-2-14-16,0-4 4 15,-18 8 9-15,-23 7-7 16,14 5 20-16,-13 13-31 16,-9 5 4-16,13 0-11 0,-5 34 5 15,14 17 2 1,-4 4-4-16,31 6 8 0,0-2-5 16,0-2 1-16,9-8-1 15,22-12-7-15,-4-14 8 16,14-11-6-16,-5-12 3 15,4 0 6-15,9-6 2 16,-8-32-5-16,4-8 3 16,-5-14 8-16,0-5-8 15,-13-12 7-15,-9-6 15 16,-18-6-17-16,0 1 27 16,0 5-20-16,-9 14-13 0,-9 21 29 15,9 19-27-15,0 17 5 16,9 12-9-16,-13 6-9 15,13 45-3-15,0 27 10 16,0 19 2-16,0 6-3 16,0-7 4-16,13-6-1 15,14-19 0-15,-9-14-6 16,14-19-1-16,-5-15 4 16,-5-15-2-16,5-8-4 15,13 0 12-15,-4-8-3 16,14-21 2-16,8-11 4 15,-9-6 0-15,1 3-6 16,-15 1 1-16,-3 13-4 16,-5 12 3-16,-18 10 0 15,13 7 0-15,-4 0-13 0,-9 15 7 16,9 14 3-16,-9-2-14 16,4-3 16-16,-4-6-25 15,0-7 26-15,0-8-4 16,-9-3 8-16,0 0-4 15,0 0 3-15,9 0 0 16,-9-18 5-16,0-1-7 16,0 0-1-16,0 6 2 15,-9 5 7-15,-9 4-16 16,-4 4 7-16,4 0-6 16,0 4-3-16,-13 21 3 15,22 9 6-15,0 4 0 0,9-1-7 16,0-6 6-16,0-8 1 15,0-12 0-15,0-5-9 16,0-6 12-16,18 0-3 16,13-9 15-16,5-22-10 15,4-9 6-15,1-2-1 16,-5-10-6-16,-14-8 33 16,-4-5-35-16,-18-5 16 15,0-4 8-15,0 6-23 16,0 5 21-16,0 17-21 15,-9 21 0-15,9 13 7 16,-9 12-10-16,9 0-6 16,-22 34-5-16,13 26 2 15,-9 20 9-15,18 5 0 0,0-4 0 16,0-7-3-16,27-11 3 16,22-5 0-16,9-13-1 15,10-8-2-15,8-14-11 16,5-12-106-16,-5-11-213 15,-18 0-649-15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24.8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 55 576 0,'0'0'241'0,"0"0"-81"16,0 0-14-16,0 0-43 16,0 0-79-16,0 0-23 15,0 30 35-15,0 13-11 16,0 0-1-16,-9-3 5 15,-14-5-29-15,14-13 19 16,0-10-19-16,9-6 1 16,0-6 15-16,0 0-16 15,0 0 15-15,0-11 21 16,0-18-33-16,9-6 15 16,23-2-18-16,-14-3 2 15,9 0 1-15,-5 3-1 16,-4 9-2-16,-9 10 0 0,-9 8 12 15,9 10-15-15,-9 0 3 16,13 5-12-16,5 26 3 16,0 11 7-16,14 11 2 15,-5 10 0-15,4 8-30 16,14 0-105-16,36-5-173 16,4-15-493-16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25.2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126 348 838 0,'0'0'159'0,"0"0"18"16,0 0-55-16,0 0-39 15,0 0-29-15,0 0-29 16,-67-99 10-16,44 99-35 16,5 0 0-16,9 5 3 15,0 10 3-15,9 7-6 16,0 1 0-16,0 0 10 0,27 6-4 16,14-1-5-1,4 1 1-15,4 3 13 0,18-1-6 16,-8 1-1-16,-10-1-5 15,0-4 4-15,-13 6 1 16,-13-2-8-16,-14-2 0 16,-9 3 3-16,0-4 6 15,0-2-9-15,0-2 0 16,-18-11 11-16,-23 1-11 16,-17-8 0-16,9-4 0 15,-10-2-4-15,14 0-16 16,-4 0-49-16,18-10-74 15,31-31-142-15,0-13-151 16</inkml:trace>
  <inkml:trace contextRef="#ctx0" brushRef="#br0" timeOffset="163">319 129 319 0,'0'0'477'15,"0"0"-304"-15,0 0 6 16,242-110-42-16,-147 100-87 15,-6 1-12-15,-21 9-38 16,-33 0-6-16,-26 11-97 16,-9 23-373-16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14.3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2007 230 553 0,'0'0'209'0,"0"0"-127"0,0 0-13 0,0 0-32 0,220-32-13 0,-113 30 14 0,1-5-33 0,4 2 4 0,-13-1-9 0,-23 1 9 0,-35 2-6 15,-14-3-3-15,-14 1 0 0,-13-1-1 0,0-2 1 0,0-4-4 0,-40-6 3 0,-1-1 2 0,-17-5 18 0,13 4 1 0,5 1 6 0,8 4 32 0,14 7-20 0,9 2 5 0,9 3 0 0,0 3-32 0,0 0 14 0,0 0-25 0,0 0-15 0,9 0 11 0,23 0 5 16,13 0-1-16,4 9 0 0,9-5 9 15,1 0-2-15,-1 5-7 16,0 0 1-16,-8 2 4 16,-6 4 1-16,-3-1-6 15,-1 6 4-15,-31 2 7 16,0 1-6-16,-9 0-5 16,0 6 0-16,-49-5 5 15,-18 1-5-15,-10-2-46 16,1 0-160-16,18-1-224 15</inkml:trace>
  <inkml:trace contextRef="#ctx0" brushRef="#br0" timeOffset="16410">401 490 525 0,'0'0'171'0,"0"0"-27"0,0 0-41 16,0 0-21-16,-81-168-8 15,63 147-35-15,-9 10-20 0,-13 6 15 0,-1 5-34 0,5 0 4 0,-13 11 0 0,0 17 8 16,22 10-12 0,9 1 0-16,4 1 0 0,14 3 0 0,14-3 0 0,31-3 0 15,13-8-1 1,9-9 5 0,1-11-4-1,-1-9 0 1,-18 0 0-1,1-3 8-15,-33-20-2 0,6-5-5 0,-14-1 0 0,-9-5 7 32,0-1-5-32,0-2 2 15,0 0 0-15,0 8 19 0,0 13-14 0,0 4 9 0,0 8-5 0,0 4-10 0,0 0-8 16,-9 18-12 0,9 17 16-1,0 7-4 1,0-5 5-1,0-8-1-15,27-6 0 0,4-5 10 32,-4-7-10-17,14-9 0-15,-15-2 5 16,15 0-4 0,-14-6-1-1,4-19 0 1,-13-3 10-1,0-7-3-15,5 1-7 16,-15-3 0-16,1 5 6 16,-9 4-5-1,0 2-1-15,0 9 0 16,0 8 21 0,0 4-15-1,0 5-1-15,0 0-5 16,0 0-9-1,0 0 6-15,9 14-5 0,23 17 8 16,4 3-9 0,13 7 18-1,9 1-9 1,1-5 0 46,-1 1 4-62,-22-10-6 0,-5-6 2 0,-4-1 0 0,-13-9-6 0,-14-7 10 0,0-2-5 0,0-3 1 0,0 0-14 0,-23 0 13 16,-4 0 1-16,-13 0 0 0,22 0 5 0,-4-23 4 0,13-2-9 0,9-10 0 0,0-5 8 0,0-3-9 0,0-2 1 0,31 1 0 0,5 7-9 0,-5 11 14 0,-13 11-5 0,-9 11 0 16,5 1-2-16,4 3-5 0,9 0 4 0,4 3 3 0,5 22-10 0,-5 8 14 0,-4 5-4 0,5 3 0 0,-5 1 3 0,4-4-6 0,-22-7 3 0,0-5 0 0,-9-9-7 0,0-3 11 0,0-5-4 0,0-6 0 0,0-3 6 15,0 0-4-15,0 0 0 16,0-21-1-16,-9-9 13 16,0-11-9-16,0-10-5 15,9-9 0-15,0-6 9 16,9-5-13-16,27 5 4 15,-5 12 0-15,-4 13-6 16,5 25 3-16,-14 16-2 16,13 0-48-16,-13 45-73 0,0 13-60 15,-18 1-127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33.5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679 77 283 0,'0'0'413'0,"0"0"-252"0,0 0-52 16,0 0 13-16,0 0-39 15,0 0-40-15,116-77 23 16,-116 77-28-16,0 0 9 16,0 0 10-16,0 0-32 15,-9 0 5-15,-40 0-9 16,-27 0-20-16,-23 18 12 16,5 4-13-16,-5 4 0 15,14-6 0-15,17 0 8 16,19-6-8-16,18-2 0 15,22-1 7-15,0 6-18 16,9 6 11-16,0 15 0 0,-9 7-3 16,9 7 10-1,0 8-7-15,-9 2 0 0,9 5 7 16,-9 7 2-16,9 3-9 16,0 6 0-16,-14-1 21 15,14 7-21-15,-9 3 20 16,9 3-8-16,-18 10-10 15,0 3 25-15,5-1-12 16,-5-13-2-16,18-17 3 16,0-23-8-16,0-19 0 15,0-13-8-15,9-11 10 16,13-4 2-16,14-5-8 16,14 1 1-16,-1-3 11 0,9 0-8 15,10 0-5-15,-1 0-3 16,-9-3-2-16,10-11-15 15,-10 1-57-15,0-8-32 16,27 1-49-16,14-6-189 16,9-6-475-16</inkml:trace>
  <inkml:trace contextRef="#ctx0" brushRef="#br0" timeOffset="390">939 886 155 0,'0'0'720'16,"0"0"-578"-16,0 0-3 16,0 0-20-1,0 0-78 1,0 0-25-1,9-25-11-15,49 59 0 0,23 5 34 16,4 5-29 0,14-1-4-16,-14-3 0 15,-18-2-6 1,-8-10-7-16,-10-8-60 0,-22-6-90 16,-5-11-32-1,-22-3-112-15</inkml:trace>
  <inkml:trace contextRef="#ctx0" brushRef="#br0" timeOffset="474">1365 761 590 0,'0'0'191'0,"0"0"-27"0,0 0-43 0,0 0-22 0,0 0-52 0,0 0-19 0,-202 94 5 0,171-15-24 0,-14 8 5 0,4-9-7 0,1-10-7 0,22-17-1 0,18-14-129 0,0-11-140 0,0-12-126 0</inkml:trace>
  <inkml:trace contextRef="#ctx0" brushRef="#br0" timeOffset="848">1607 960 755 0,'0'0'178'0,"0"0"-12"16,0 0-1-16,0 0-70 16,0 0-23-16,0 0-29 15,0 0-30-15,0-36-13 16,0 61-1-16,0 15 1 16,0 9 3-16,0 2 6 0,18-2-9 15,14-6 0-15,4-12 3 16,4-13-9-16,0-13 6 15,-4-5 0-15,14 0 10 16,-10-20-6-16,-4-17 6 16,-5-8 1-16,-13-7-4 15,-18-8 25-15,0-3-26 16,-40 6-2-16,-28 8-4 16,-17 18-2-16,0 13 1 15,4 18-7-15,23 0-47 16,22 18-38-16,27 24-101 15,9 5-119-15,9 3-357 0</inkml:trace>
  <inkml:trace contextRef="#ctx0" brushRef="#br0" timeOffset="1365">2051 849 860 0,'0'0'182'0,"0"0"-15"16,0 0-32-16,0 0-89 16,0 0-40-16,0 0 0 15,41 89 1-15,-32-40 3 16,0 0 6-16,-9-8-11 16,9-3-1-16,-9-3-3 15,0-13 6-15,0-10-5 0,0-6-2 16,0-6 0-16,0 0 19 15,0 0-15-15,0-26 15 16,0-11-19-16,0-6 5 16,-9-5-1-16,9-4-4 15,0-5 0-15,0 0-6 16,0 0 10-16,18 13-4 16,-5 13 0-16,5 17-12 15,0 11 11-15,14 3-19 16,3 3-4-16,-3 31 15 0,-5 9-14 15,-5 8 15 1,-22 1 0-16,0 2-22 0,0 1 24 16,-22-9-1-16,-14-10-1 15,4-4 1-15,14-12 6 16,10-3 1-16,-1-3 0 16,9 0 4-16,0 4-12 15,35-4 8-15,33 1 0 16,-1-2-4-16,0-4 4 15,5-1-32-15,-18-2-101 16,-5-6-147-16,19 0-597 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36.4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175 0 997 0,'0'0'117'16,"0"0"1"-16,0 0-28 16,0 0-40-16,0 0-49 15,0 0 9-15,-31 215 42 16,40-109-31-16,0 5-2 15,4 4-1-15,-4-3-10 0,-9-3-1 16,0-7-7 0,0-11 2-16,0-13-2 0,0-24 0 15,0-18-3-15,0-12-7 16,0-15-27-16,9-9 32 16,18-5-8-16,32-45 13 15,8-16 8-15,-9-11-8 16,-17-4 0-16,-32 2 0 15,-9 2 3-15,0 3-4 16,-50 5 1-16,-8 9-11 16,-9 12 5-16,-10 10-3 15,10 12 1-15,9 18 2 16,17 5-6-16,14 3 11 16,18 0-4-16,9 0-29 15,0 0 28-15,0 0-17 0,0 0 5 16,59 0 10-16,-1 0 5 15,27 0 3-15,-8-14 3 16,-10 2 4 0,-9 6-3-16,-8 4-1 0,-10 2-2 15,-4 0 23-15,4 0-18 16,1 6 2-16,-5 22 0 16,4 3 0-16,18 13-3 15,-8 2-5-15,-6 2 0 16,6 1 5-16,-1-7 3 15,-13-5-8-15,-14-5 0 16,-4-12 4-16,-9-6-4 0,-9-10 0 16,0-4 0-16,0 0 1 15,-27 0 6-15,-22-12 5 16,-9-14-12-16,-1-6 8 16,33-5-5-16,17-3-3 15,9-5 0-15,18-9-5 16,49-4-3-16,18 4 6 15,14 11 1-15,-32 11 1 16,-9 15-6 0,-17 9 6-16,-14 8-1 0,-9 0-5 15,4 0 1 1,5 0 5-16,-9 19 0 16,13 1 4-16,-4 6-7 0,-4 6 3 0,-5 2 0 15,0 1-7-15,-9-2 11 16,-9-7-4-16,13-9 0 15,-13-5 5-15,0-6-5 16,9-6 3-16,-9 0-2 16,0 0 40-16,9-6 0 15,-9-20-12-15,0-5-12 16,0-3-13-16,0-7 26 16,-9 1-10-16,-22-3-11 15,-19 2 1-15,14 3-6 16,-22 9-4-1,9 9 0 1,-1 8 5-16,14 4-9 0,5 8 4 0,4 0-4 16,9 12-3-1,-4 25 2-15,22 14 5 0,0 6 0 16,0-3-14-16,49-5 7 0,27-11 2 16,14-13 5-16,-14-11-11 15,1-12 13-15,-10-2-2 16,-9 0 0-16,10-5 6 15,-19-21 0-15,0-2-6 16,-13-3 0-16,-4-3 7 16,-5 2-3-16,-14 3 0 15,5 3 7-15,-18 9-7 16,9 9 4-16,-9 5-8 16,0 3-9-16,9 0 7 15,0 23-19-15,0 14 21 0,4-1-4 16,-13 3 8-16,9-8-4 15,9-5 0-15,-18-12 0 16,18-6-8-16,-4-5 8 16,4-3 0-16,8 0 2 15,6 0 4-15,4-14-2 16,-14-1-4-16,-4 2 2 16,9-2-3-16,-13 4 1 15,3 2 0-15,-17 0-3 16,9 9 10-16,-9 0-14 15,9 0 5-15,14 0-12 16,-14 18 7-16,9 10 4 0,-9-5 3 16,0 0-10-16,13-7 15 15,-13-4-5-15,-9-6 0 16,9-6 3-16,0 0-3 16,0 0 0-16,13 0 0 15,5-18 3-15,-9 0 3 16,14 3-6-16,-5 2 0 15,4 6 0-15,-4 1-5 16,4 6 5-16,-4 0 0 16,-9 0-7-16,14 6-31 15,-14 16-16-15,4 4-34 16,-13 3-86-16,9 0-138 16,-9-9-412-16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36.8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0 762 0,'0'0'157'0,"0"0"-22"0,0 0 17 16,0 0-11-16,0 0-97 15,0 0-27-15,0-18-17 16,31 70 6-16,5 14 27 15,4 11-18-15,-13 5-12 16,-4 2 12-16,-5-1-10 16,-9-4-3-16,-9-8-2 15,0-10-88-15,0-12-92 16,9-16-186-16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37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175 0 615 0,'0'0'240'0,"0"0"-94"0,0 0 29 16,0 0-54-16,0 0-70 15,0 0-46-15,36 34-3 16,-23 43 43-16,-13 8-22 15,9 7-15-15,-9 2 7 16,0-8-12-16,0-15-3 0,0-14 0 16,9-22 8-16,0-13-17 15,-9-13 8-15,9-9-24 16,-9 0 24-16,0-9-2 16,0-24-9-16,0-11 12 15,0-4-14-15,-36-6 13 16,-22-1-5-16,8 4-4 15,10 7 4-15,4 19 5 16,14 8-7-16,4 8 8 16,9 9-21-16,9 0 12 15,0 0-28-15,0 3 13 16,49 15 19-16,18-4 5 16,19-5 0-16,3-6 3 0,-12-3 4 15,-10 0-6 1,-9 0 6-1,-22 0-6-15,-13 0 27 0,-14 0-17 0,-9 0-3 16,0 2-8-16,0 10 3 16,0 2-3-1,0 11 3-15,0 4-1 0,9 5 7 16,0 0-9-16,22-2 0 16,-13-1 4-16,9-7 5 15,4-5-9-15,19-10 1 16,-14-9 2-1,13 0 17-15,0 0-2 0,-13-14 11 16,-4-15 16 0,-23-8-35-16,-9-3 30 15,0-6-17-15,-27 0-20 16,-41 7-6-16,-12 7 2 0,3 12-11 16,19 17-27-16,31 3-84 15,18 20-77-15,9 16-143 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38.1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1032 821 0,'0'0'180'0,"0"0"-42"0,0 0 12 47,0 0-44-47,0 0-74 15,-14-32-7 1,37 27-12-16,13-1-11 16,4 3 14-16,9 0-16 0,-13 3 0 15,5 0-6-15,-1 9 7 0,-13 19-1 0,-9 7 0 16,4 2-1-16,-22-3-3 31,0-2 4-31,0-4 0 0,0-10-7 0,0-7 13 0,0-6-6 16,0-5 3-16,0 0 4 15,9 0 10 1,9-11-15-16,0-23 3 31,23-3-3-31,-1-3 2 31,-4 5-4-15,13 4 0 0,-8 14 2-16,-6 11-7 31,-3 6 5-15,4 0-3-16,4 15-6 15,1 19-1-15,-6 3 7 16,15-3-45-1,-10-8-136 1,9-11-190 0</inkml:trace>
  <inkml:trace contextRef="#ctx0" brushRef="#br0" timeOffset="266">871 51 756 0,'0'0'159'0,"0"0"0"0,0 0-34 0,0 0-59 0,0 0-47 0,0 0-5 0,264-51 44 0,-196 51-35 0,-23 3 13 0,-5 8 11 15,0 1-36-15,-13-4 19 0,5 7-15 0,4 2-6 0,-5 8 17 0,-13 16-24 0,13 13 5 0,-13 14 15 0,9 7-20 0,-18 2 21 0,5 0-5 0,-14-5-17 0,0 2 25 16,0 0-22-1,0-5 1-15,0 8 2 16,0 2 1-16,0 5-5 0,0 7-3 16,0 1 4-16,18-1-6 15,0 1 2-15,13-6 0 16,5-7-1-16,4-13 10 16,-13-13-9-16,-4-17 0 15,-23-16 3-15,0-11-13 0,0-6 10 16,-77 0-48-16,-53-3 3 15,-31 0-159-15,-14 0-241 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43.3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68 134 797 0,'0'0'152'0,"0"0"-11"0,0 0 6 15,0 0-55-15,0 0-28 16,0 0-5-16,0-69-48 16,0 69 6-16,0 0-17 15,0 0 0-15,0 4-6 16,-9 16 6-16,0 8 0 0,9 1 1 15,0 0 6-15,0 1-7 16,9 2 0-16,31-3 5 16,-13-1-4-16,13 0-1 15,10 1 0-15,-1 0 2 16,-13-1 4-16,4 1-6 16,-13-1 0-16,5 2 3 15,-14-5-5-15,-18-2 2 16,0-6 0-16,0 1-2 15,0-4 8-15,-18-3-6 16,-23-2 0-16,-8-7 5 16,-18-2-13-16,-1 0-24 15,10-2-59-15,0-21-59 16,22-12-106-16,13-10-53 16,23-10-351-16</inkml:trace>
  <inkml:trace contextRef="#ctx0" brushRef="#br0" timeOffset="77">68 134 124 0</inkml:trace>
  <inkml:trace contextRef="#ctx0" brushRef="#br0" timeOffset="158">68 134 124 0,'264'-129'469'0,"-255"124"-324"0,9 5-30 0,14 0-74 16,4 0-29-16,4 0-11 16,9 5 4-16,10 10-10 15,-23 2-6-15,4 3-123 0,-22 2-180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51.3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888 83 432 0,'0'0'265'0,"0"0"-91"16,0 0-4-16,0 0-15 15,0 0 3-15,0 0-70 16,18-31-10-16,-18 16-32 16,0-2-36-16,-18 3 22 15,-40 8-32-15,-28 6 1 0,-21 0-5 16,-10 0 15-1,-9 28-11-15,10 1 0 0,22 6 1 16,13-7-8-16,36 5 7 16,14 3 0-16,13 4-7 15,9 9 10-15,9 8-3 16,0 3 0-16,0 3 6 16,27 6-9-16,13 4 3 15,-4 11 0-15,13 7-4 16,-8 6 11-16,8 3-7 15,-13-3 0-15,-5-2 6 16,-4-10 0-16,5 2-2 0,-23-5-2 16,0-10 19-16,-1-18-15 15,1-20 0-15,-9-14-6 16,9-11 11 0,5-7-11-16,-14-2 0 0,9 0 0 15,0 0 2-15,-9 0 2 16,9 0-4-16,22 0 0 15,-13 0 5-15,9 0-16 16,4 0-7-16,-22 0-64 16,18 0-25-16,14 0-141 15,35-19-194-15</inkml:trace>
  <inkml:trace contextRef="#ctx0" brushRef="#br0" timeOffset="301">1171 798 805 0,'0'0'141'16,"0"0"30"-16,0 0-23 16,0 0-62-16,0 0-26 15,0 0-45-15,-23-15-11 16,46 44 10-16,13 11-10 15,31 9 18-15,0-2 1 16,32 6-15-16,0-4 1 16,-5-6-9-16,-18-9 0 0,-9-9 0 15,-26-5-22 1,-1-8-81-16,-31-4-99 0,-9-5-141 16,0-3-448-16</inkml:trace>
  <inkml:trace contextRef="#ctx0" brushRef="#br0" timeOffset="504">1664 749 603 0,'0'0'200'0,"0"0"-82"16,0 0 52-16,0 0-52 15,0 0-40-15,0 0-45 0,-116 32-31 16,57 51 35-1,-22 11-3-15,-4 0-30 0,9-5 6 16,27-15-10-16,22-11-22 16,27-17-90-16,0-11-155 15,36-13-174-15</inkml:trace>
  <inkml:trace contextRef="#ctx0" brushRef="#br0" timeOffset="870">2019 915 746 0,'0'0'192'15,"0"0"-19"-15,0 0-11 0,0 0-53 16,0 0-31-16,0 0-50 16,-45-56-28-16,45 67 0 15,0 31 2-15,0 13-2 16,0 5 0-16,9-3 5 15,27-9-8-15,22-8 3 16,-9-11 0-16,1-15 3 16,-1-5 3-16,-13-9-2 15,4 0 6-15,-13-9 10 16,5-19 35-16,-5-10-27 16,-18-4-7-16,-9-7 13 15,0-3-33-15,-27 4 8 16,-41 2-9-16,1 9 1 15,0 12-9-15,-14 13-1 0,23 9-47 16,22 3-4-16,4 15-61 16,23 25-84-16,9 0-217 15</inkml:trace>
  <inkml:trace contextRef="#ctx0" brushRef="#br0" timeOffset="1410">2602 852 897 0,'0'0'179'0,"0"0"25"16,0 0-80-16,0 0-52 0,0 0-32 16,0 0-40-16,0 25 0 15,0 36-2-15,0 5 11 16,0 3-3-16,0-4-6 15,0-5 0-15,0-9-3 16,0-16 5-16,0-15-2 16,0-12 0-16,0-8 13 15,0 0-8-15,0-10 3 16,0-26-2-16,-13-6-2 16,-5-16-4-16,0-7 0 15,0-9-2-15,18-12 7 16,0-5-5-16,0-7 0 15,0 7-4-15,18 14-3 0,9 20 2 16,13 27 5-16,0 20-7 16,-4 10-6-16,14 0 13 15,-10 22-1-15,-4 15-2 16,-5 12-8-16,-13 5 11 16,-9 9 0-16,-9 8-7 15,0 1 10-15,0 0-5 16,-36-7 2-16,5-5 0 15,13-11-5-15,9-15 5 16,9-8 0-16,0-6-5 0,27 0 7 16,31-3-2-1,1-2 0-15,-1 0-17 0,9-5-13 16,0 2-76-16,1-4-94 16,21-2-177-16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39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2 166 588 0,'0'0'221'0,"0"0"-61"16,0 0 15-16,0 0-67 15,0 0-28-15,0 0-27 16,0-28-51-16,0 40-4 15,0 27-13-15,0 10 15 16,0 8 3-16,0 3-3 16,0-3 0-16,0 1 0 15,8-13 9-15,1-8-9 16,0-13 0-16,-9-14 3 16,9-6-11-16,-9-4 14 15,0 0-6-15,0 0 27 16,0-20-23-16,0-18 50 0,0-16-54 15,0-3 1-15,0 0-3 16,0-3 5-16,0-6-3 16,0 3 0-1,0 3 9-15,0 12-12 16,9 10 3-16,5 18 0 0,-5 11-10 16,-9 9 6-16,18 0-3 15,22 0 6 1,-4 24-39-16,13 13 38 0,1 14-10 15,-23 3-29-15,-5 2 9 16,-4-17-26 0,-9-7 28-16,-9-14 20 0,0-5-13 0,0-2 15 15,0-11-5 1,-9 6 11-16,-9-3-1 0,5 0 3 16,13-3 0-1,0 0 3-15,0 0 7 0,0 0-8 16,0 0-2-16,0 0 7 15,0 0-10-15,22 0 6 16,14 0-3-16,4 0 7 16,10 8 0-1,-1 10-7-15,-4 4 0 0,-5 7-5 16,-13 5-2-16,5 3 6 16,-23 3 1-16,-9 1-7 15,0-2 10-15,0-7-3 16,0-6 0-16,-41-6 0 15,-4-9 4-15,-13-8 9 16,-23-3 17 0,14 0 7-16,-9-9-37 0,8-16 16 0,19-1-16 31,22 8 2-31,-4 4-9 0,31 0-80 0,0 3-100 16,49-1-197-16</inkml:trace>
  <inkml:trace contextRef="#ctx0" brushRef="#br0" timeOffset="559">1056 521 695 0,'0'0'134'16,"0"0"20"-16,0 0-46 15,0 0-18-15,0 0-15 16,0 0-32-16,-108-91-9 16,108 91-34-16,0 0-5 15,9 0 0-15,50 0-2 16,8 0 7-16,9 0 5 16,5-4 6-16,4 2-11 15,-18-4 0-15,-8-5 3 16,-10 5-7-16,-31 0 4 0,0 3 0 15,-18 0 1-15,0 3 11 16,0-2-9-16,0 2 6 16,0-12-5-16,-18-2 2 15,-9-3-6-15,-13 2 0 16,-1-4 7-16,5 2 1 16,14 5-4-16,4 3-3 15,9 4 7-15,9 2 0 16,0 3-8-16,0 0 0 15,0-3-6-15,0 3 3 16,9 0 1-16,31 0-5 16,-4 0 7-16,14 6-4 15,-10 13 4-15,-4 6 0 16,4 5-6-16,-13 4 13 0,5 1-7 16,-23-7 0-16,-9 4 5 15,0-1-18-15,0 0 13 16,-41 1-27-16,-26 7-103 15,-9-1-194-15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53.5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51 255 854 0,'0'0'137'0,"0"0"12"16,0 0-50-16,0 0-27 16,0 0-53-16,0 0-13 15,-32-6-12-15,23 40 6 16,0 9 0-16,9 3 2 16,0-1-2-16,0-7 0 15,27-8 0-15,14-11 0 16,8-10-9-16,9-9 12 15,-13 0-3-15,5-7 15 16,-19-19-14-16,-13-5 11 16,-9-4 6-16,-9-5-8 0,0-2 32 15,-18 2-10-15,-13 3-29 16,-14 3 7-16,-5 11-7 16,1 8-3-16,22 9 0 15,-13 6-4-15,8 0 1 16,23 23-2-16,0 9 5 15,9 5-6-15,0 0 0 16,18-5-7-16,41-7 1 16,8-10-22-16,14-15 13 15,4 0 16-15,5-6 5 16,-5-20-2-16,-18-5 7 16,-8-3-5-16,-19-1 15 15,-13-5-4-15,-18 0 39 0,-9 0-1 16,0 0-17-1,0 7 21-15,-18 5-28 0,0 12 1 16,5 7 5-16,4 9-30 16,9 0-1-16,0 20-1 15,0 28 1-15,31 21-3 16,-13 17 3-16,22 17 0 16,-4 12 1-16,5 7 9 15,-1 7-10-15,-22 5 0 16,0 9 1-16,-18-6-12 15,9-22 9-15,0-33-27 16,13-41-2-16,5-38 3 16,22-3 28-16,19-34 5 15,-1-34-1-15,9-16 9 16,-4-5-8-16,-36 0 4 0,-27 7-2 16,-9 4-2-1,0 1-5-15,-58 9 0 0,-28 8-34 16,-12 17 8-16,12 17-47 15,1 20-19-15,4 6-6 16,23 6-152-16,22 20-150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54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383 1370 686 0,'0'0'242'0,"0"0"-145"0,0 0 30 0,0 0-17 16,0 0-43 0,-184-146-9-1,148 143-43-15,4 3 0 16,6 0-15-16,-6 20 10 16,5 20-18-16,5 7 8 0,4 9 0 0,18-5-4 0,0-8 8 0,0-9-4 46,31-10 0-46,5-14 2 0,4-10-8 0,-4 0 6 0,-4 0 0 16,-5-17 4-16,4-9 4 16,-22-2-8-1,-9-3 10 1,0-1-10-16,0 4 29 0,0 2-14 0,0 9 0 0,0 4 16 16,0 12-28-16,0 1 8 15,0 0-11 16,0 0-14-15,0 14 7-16,27 12 7 0,4 3 0 31,19-1-3-31,-1-8 11 32,5-6-8-32,4-11 0 15,1-3 7-15,-1 0-8 16,-9 0 2-16,-22-20-1 0,-4-3 8 0,-14-5 1 15,0 2-9 1,-9-10 23 0,0 6-18-1,0-2 22 17,-9 5-24-32,-9 6 1 15,4 10 8 1,14 8-6-1,0 3-6 1,0 0 0 15,0 0-17-31,0 14 16 0,50 20 1 0,-10 3 0 16,18 10-9 0,1-2 9-1,-1 1 0 16,-13-4 0-31,-5-4 8 0,1-4-8 0,-23-8 0 0,-9-9 1 0,-1-6-9 0,-8-8 8 16,0-3 0-16,0 0 0 0,-8 0 4 0,-19-3-6 0,-23-20 2 0,1 1-12 0,22-1 7 0,5-3-2 0,13 0 7 0,9-2-3 0,0-7-4 0,9-5 5 0,31 4-4 0,0 1 4 0,-4 9-5 0,-4 8 7 0,-5 7 0 0,-19 9-3 0,15-1 8 0,-5 3-5 0,9 0 0 0,4 0-2 16,-4 11-6-16,13 12 8 15,-13 0 0-15,5 2-3 16,8 4 10-16,-13 0-7 16,14 0 0-16,-15-4 5 15,-8 1-9-15,14-6 4 16,-23-6 0-16,0-2-5 15,-9-7 12-15,0-2-7 16,0-3 0-16,0 0 5 16,0 0 4-16,0 0-6 0,-18-17-2 15,-14-8 3 1,14-4 2-16,0-3-6 0,18-2 0 16,0-3 6-16,0 3-10 15,50-3 4-15,17 2-4 16,9 1 1-16,1 8-34 15,-10 9-14-15,-18 11-18 16,-8 6-75-16,-14 0-49 16,-9 0-89-16,13 11-153 15</inkml:trace>
  <inkml:trace contextRef="#ctx0" brushRef="#br0" timeOffset="971">2155 1235 540 0,'0'0'168'16,"0"0"-1"-16,0 0-13 15,0 0-49-15,0 0-3 16,0 0-27-16,0 0-36 16,-31-131 1-16,4 127-32 15,4 4-5-15,-4 0 1 16,0 10-1-16,-4 18-3 15,4 9 0-15,14 0 5 16,13-5-15-16,0-6 10 16,0-7 0-16,40-7-5 15,-9-9 8-15,5-3-3 0,5 0 2 16,-14 0 5 0,-5-3-1-16,-4-9-6 0,0-5 1 15,-9 0 15-15,-9-3-12 16,0 3 30-16,0 0-4 15,0 8-25-15,0 3 15 16,0 6-20-16,0 0 3 16,0 0-11-16,0 0 0 15,0 18 8-15,0 10-8 16,31-3 17-16,-4-4-11 16,5-7 2-16,-5-2 0 15,13-6-2-15,-4-6 8 16,4 0-6-16,1 0 7 0,-15-3-1 15,6-12 2 1,-5-5 4-16,4-2-11 0,-13-2 24 16,-9 2-23-16,0 4 10 15,-9 10 7-15,0 3-18 16,0 5 15-16,0 0-16 16,0 0-4-16,0 0-3 15,18 22-6-15,5 7 13 16,3 2 0-16,15-5 5 15,8-9-5-15,-13-8 0 16,22-9 3-16,-8 0-2 16,-1 0 1-16,0-12-2 15,-13-8 1-15,5-3 9 0,-23 1-8 16,-9 1 9-16,-9 1-10 16,0 0 34-16,0 6-31 15,0 8 4-15,0 4-4 16,0 2-2-16,-9 0-4 15,9 31-6-15,-18 17 8 16,-5 15-1-16,-4 9 1 16,0 5 0-16,-4 6-2 15,4 15 8-15,5 8-6 16,22 11 0-16,0 8 5 16,0 6-4-16,40 4-1 15,-22-8 0-15,4-20-3 16,-4-24 10-16,-9-26-7 15,-9-25 0-15,0-18 5 0,0-11-10 16,0-3 13-16,-9 0-8 16,-40-35 33-16,-27-16-24 15,-14-12-4-15,-4-13-5 16,-23-14-3-16,0 5-1 16,10 2-22-16,31 12-10 15,40 4 17-15,36 4-57 16,18-5-17-16,89-12-80 15,55-19-101-15,13-19-223 16</inkml:trace>
  <inkml:trace contextRef="#ctx0" brushRef="#br0" timeOffset="1418">3680 194 693 0,'0'0'173'0,"0"0"-20"16,0 0-29-16,0 0 14 15,0 0-41-15,0 0-62 16,-94-140 14-16,130 121-39 16,14 7-6-16,8 0 11 15,-9 7-10-15,1 5 8 16,-6 0-9-16,6 0 6 0,-10 0-4 15,-4 11-4 1,-5 3-2-16,-13 9 16 0,5 9-12 16,-14 19 3-16,0 18 11 15,9 14-12 1,13 18 35-16,-4 7-22 0,4 15-5 16,5 5 22-16,-4 4-36 15,-5 5 22-15,-18-3 1 16,0 1-19-16,-9-1 19 15,0-3-12-15,-9-7 0 16,-18-16 9-16,-5-13-15 16,5-16-2-16,9-18-3 0,-13-16 11 15,-9-19-23-15,-55-18-33 16,-39-4-65-16,-50-4-82 16,-18-14-443-16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4:20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1883 1796 573 0,'0'0'233'0,"0"0"-131"16,0 0 31-16,0 0-26 0,0 0-16 15,0 0-52 1,-107-39-31-16,107 35 2 0,40 4-6 16,18 0 7-16,10-2-9 15,-1-1 5-15,23 0 9 0,-5-1-1 31,9 0-9-31,-13 0 18 16,-32-2-19 0,-22 2 11-16,-9-3 18 0,-18-1-9 0,0-6 38 0,-9 2-33 15,-40-5-25 1,4 0 16-16,-13 5-18 0,17 0 8 16,1 4-1-16,22 5-3 15,9 1 8 1,9 2-15-16,0 0 0 0,0 0-8 15,0 0 3 1,27 2 5-16,22 21-1 0,18 0 10 16,1 2-10-16,-1-1 1 15,-9 1 0 1,-8 4-5-16,-1-6 9 16,-22 2-4-16,-5-5 0 0,-13-2 6 0,-9 2-11 31,0-1 5-16,-18-1-11-15,-40 5-1 0,0-1-116 0,-1 2-91 0,1 1-204 16</inkml:trace>
  <inkml:trace contextRef="#ctx0" brushRef="#br0" timeOffset="533">3615 1359 509 0,'0'0'381'16,"0"0"-204"-16,0 0-11 16,0 0-23-16,0 0-74 15,0 0-36-15,-49-71-8 16,40 108-11-16,0 20 12 16,9 8 10-16,0 4-27 0,0 8 19 15,0-1-26 1,18 6-1-16,4-9 5 0,-4-6 2 15,0-10-8-15,-9-11 0 16,-9-15-63-16,0-8-82 16,0-9-215-1,0-14-511-15</inkml:trace>
  <inkml:trace contextRef="#ctx0" brushRef="#br0" timeOffset="960">4360 1273 641 0,'0'0'261'0,"0"0"-91"0,0 0-23 0,0 0-66 16,0 0-35-16,0 0-43 15,0 32 4-15,-27 5 45 16,-4-3-34-16,-10-2 7 15,14-9-4-15,9-9-15 16,5-6 7-16,13-5-13 16,0-3 0-16,0 0 19 15,0 0-19-15,0-17 24 16,0-14-15-16,0-9-4 16,22-7 10-16,5 2-15 15,5-1 0-15,-5 12-2 0,-5 5 8 16,-4 9-6-1,0 11 0-15,0 4 3 0,-5 5-13 16,5 0 10-16,9 3 0 16,5 25-10-1,-5 15 11-15,22 12-1 0,-9 10 0 16,-13 10-19 0,5-1-66-16,-14-6-174 0,8-7-327 15</inkml:trace>
  <inkml:trace contextRef="#ctx0" brushRef="#br0" timeOffset="-706">299 1631 450 0,'0'0'458'16,"0"0"-276"-16,0 0-20 16,0 0-60-16,0 0-29 0,0 0-28 15,0 0-40 1,18-55 9-16,-18 86-14 0,0 21 17 15,-9 8 26-15,-31 9-28 16,13 2 9-16,-13-2-13 16,13-6-1-16,-5-14-3 15,14-18-7-15,18-14 1 16,0-14-3-16,0 0 8 16,0-3-6-16,0 0 20 15,9-28-9-15,32-21 34 16,4-23-27-16,4-11-4 15,0-6 5-15,1-2-15 16,-14 6-4-16,-5 2 2 0,-4 14 12 16,-5 20-14-1,-13 21 0-15,0 19 0 16,0 9-12-16,18 0 6 0,5 43 2 31,8 16-5-31,-13 24 6 0,13 12 3 16,-13 3 0-16,5-7-15 31,4-8 12-31,-5-15-26 0,-13-14-7 0,9-16 9 0,-14-15-48 16,-13-9-35-1,0-8-64-15,0-6-126 0,-13 0-141 16</inkml:trace>
  <inkml:trace contextRef="#ctx0" brushRef="#br0" timeOffset="-511">174 1919 489 0,'0'0'190'0,"0"0"1"0,0 0-69 0,0 0-19 0,0 0-58 16,0 0-24-16,161-46 22 16,-44 38-43-16,27-1 11 15,22 1-11-15,9-1-90 16,-23-2-389-16</inkml:trace>
  <inkml:trace contextRef="#ctx0" brushRef="#br0" timeOffset="1855">5666 1593 515 0,'0'0'241'0,"0"0"-52"0,0 0-20 15,0 0-37-15,0 0-57 16,0 0-19-16,-18-132-8 16,54 127-47-16,13 5 10 15,9 0-11-15,1 0 10 16,-10 17-17-16,0 12 7 16,-22 8 0-16,0 6-6 15,-27 2-3-15,0 5 9 16,-36-8 0-16,-13-4 5 15,8-13-14-15,33-13 9 16,-1-10 0-16,9-2-3 16,0 0 7-16,9 0-4 0,31 0 0 15,27 0 3-15,18 0 5 16,23-17-8-16,9-5-7 16,-10-4-69-16,-3 0-128 15,-24 3-108-15,-21 0-358 16</inkml:trace>
  <inkml:trace contextRef="#ctx0" brushRef="#br0" timeOffset="2260">6819 987 580 0,'0'0'212'0,"0"0"-54"15,0 0-8 1,0 0-16-16,0 0-52 0,0 0-34 16,-41-77-17-16,41 77-30 15,0 6 8-15,0 26-6 16,0 9-3-16,9 6 25 16,-9-5-24-16,0-4 11 15,0-4-9 1,0-14 6-1,0-5-4-15,0-9-5 0,0-6 0 0,0 0 18 16,0 0-14-16,0-10 25 16,0-15-7-16,0-11-14 15,9-6-5 17,14 3-3-32,-5 1 1 0,0 10-6 0,0 11 5 0,4 9 0 0,-4 8-3 15,0 0-5 1,22 4 5-1,1 33 3-15,3 10-44 0,15 7-78 0,8 3-141 16,23 0-142-16</inkml:trace>
  <inkml:trace contextRef="#ctx0" brushRef="#br0" timeOffset="2791">7958 1313 522 0,'0'0'254'0,"0"0"-146"15,0 0 25-15,0 0-25 16,0 0-51-16,0 0 24 15,184-69-38-15,-148 69-13 16,-4 0-11-16,8 0-11 16,-13 12-4-16,4 11-4 0,-13 3 6 15,0-4-6 1,0 1 0-16,-18-3 0 0,0-2-5 16,0-4-5-16,0-3 10 15,-9-2 0-15,-9-4 3 16,9-1 4-16,-9-4 5 15,18 0-6-15,0 0 11 16,0 2-10-16,0 1-7 16,0 6 0-16,27 2 4 15,14 4 2-15,3-1-6 16,6 0 0-16,-1 1 4 16,-8-5 4-16,-6 5-8 0,-3 2 0 15,-23-3 5 1,0 3-15-16,-9-2 10 15,0-1-6-15,-50 1-5 0,-17-7 4 16,9-2 4-16,0-3-62 16,8-3-120-16,32 0-7 15,18-32-93-15</inkml:trace>
  <inkml:trace contextRef="#ctx0" brushRef="#br0" timeOffset="3170">8788 833 560 0,'0'0'203'16,"0"0"-40"-16,0 0 24 15,0 0-60-15,0 0-39 0,0 0-10 16,23-118-61-16,-23 118-5 16,0 20-12-16,0 15 4 15,0 7 12-15,0 2-13 16,0-5 0-16,0-7 11 15,0-9-9-15,0-15-5 16,0-4 4-16,0-4 4 16,18 0 10-16,-9-20-9 15,22-21-8-15,-4-7 36 16,-9-1-34-16,13 6 3 16,-4 12-6-16,-18 11 11 15,5 11-13-15,-5 9 2 0,18 0-9 16,13 18 2-16,18 24-2 15,1 15 7-15,-1 6-36 16,-13 6-98-16,-5-6-85 16,-22-6-230-16</inkml:trace>
  <inkml:trace contextRef="#ctx0" brushRef="#br0" timeOffset="6508">17 4024 747 0,'0'0'211'0,"0"0"-38"0,0 0-20 15,0 0-44-15,0 0-71 16,0 0 11-16,0 0-45 16,-9-24 2-16,9 56-2 15,0 8-4-15,9 9 16 16,9-1 4-16,-18-2-19 15,13 0 18-15,-4-6-19 16,0-3 0-16,-9-8 0 16,0-13 5-16,0-4-5 0,0-9 0 15,0-3 8-15,0 0 0 16,0 0-6-16,0-6 5 16,0-25 7-16,0-9-8 15,0-7-6-15,0-9 0 16,0-3 9-16,0-5-12 15,0 1 3-15,0 9 0 16,0 3-6-16,27 7 5 16,-5 13 0-16,14 8-1 15,14 12-27-15,17 11 27 16,-9 0-16 0,-8 36-8-16,-14 16 26 0,-5 8-30 15,-31 0-6-15,0 1 36 16,0-8-18-1,0-4 17-15,-40-8-9 0,4-7-8 0,-5-12 11 16,1-7-15 0,22-6 4-16,0-7 16 0,9-2 2 31,9 0 9-31,0 0-6 0,0 0-1 0,0 0-4 16,45 0 6-16,13-8-4 15,1-1 0-15,8 9 5 16,0 0-6-1,-8 11 1-15,-10 24-2 0,0 5-7 16,-22 0 9-16,5 0 0 16,-32-7-1-1,0 0 6-15,0-8-5 16,-59-7 0-16,-8-7 1 16,-23-8 5-1,5-3-4-15,9 0-2 0,8 0 0 0,19-14-8 0,31-6-36 16,18-3-77-16,0-11-123 15,94-13-113 1</inkml:trace>
  <inkml:trace contextRef="#ctx0" brushRef="#br0" timeOffset="6953">963 4248 714 0,'0'0'151'0,"0"0"-34"0,0 0 8 16,0 0-29-16,0 0-86 16,0 0 12-16,149-35-11 15,-46 23-10-15,4 3 20 16,1-6-15-16,-32 4 6 16,-17 5 24-16,-19 1-21 15,-31 5 11-15,-9-3-12 16,0 3-9-16,0-2 32 15,-9-8-17-15,-40-1-12 16,-10 0-8-16,1-1 5 16,9 7-5-16,-1-4 0 0,23 4 6 15,9 1-2-15,18 2-4 16,0-4 0-16,0 6 1 16,0 0 1-16,9 0-2 15,18 0 0-15,14 0 0 16,8 6 2-16,-4 8-2 15,-5 3 0-15,1 2 3 16,4 9 4-16,-14-1-7 16,-4 4 0-16,-14 8 8 15,-13-3-21-15,-22 1 13 16,-54 7-30-16,-41-5-106 16,-18-2-166-16,-8 7-535 15</inkml:trace>
  <inkml:trace contextRef="#ctx0" brushRef="#br0" timeOffset="20301">3575 3801 675 0,'0'0'219'0,"0"0"-48"0,0 0-25 0,0 0-6 0,0 0-81 16,0 0-33-16,22-24-17 15,-4 50 1-15,0 15-10 16,13 7 10-16,-4 3-3 15,5 6 3-15,-5-2-10 16,-18-4 0-16,0 2-4 16,-9-9 4-16,0-4-79 15,0-9-143-15,-9-10-247 16</inkml:trace>
  <inkml:trace contextRef="#ctx0" brushRef="#br0" timeOffset="20702">4360 3552 632 0,'0'0'181'0,"0"0"-26"16,0 0 7-16,0 0-59 16,0 0-21-16,0 0-76 15,-67-61-6-15,67 94-1 16,-9 7 1-16,0 5 5 15,-5-3-5-15,-4-1 6 16,9-7-5-16,9-14-1 16,0-5 0-16,0-15-1 15,0 0 11-15,0 0-10 0,0-6 12 16,18-26-9 0,14-11 13-16,-5-6-14 0,-5 1-2 15,-4-1 16-15,-9 10-16 16,0 7 18-16,0 12-8 15,-9 15-5-15,0 5 14 16,9 0-19-16,22 22-21 16,-4 21 20-1,14 12-6-15,8 2 3 0,-13 6-24 16,13 2-80 15,10-2-67-31,-1-5-129 0</inkml:trace>
  <inkml:trace contextRef="#ctx0" brushRef="#br0" timeOffset="21044">5203 3892 635 0,'0'0'220'15,"0"0"-65"-15,0 0-46 0,0 0-19 16,0 0-41-16,0 0-40 15,144-111 7-15,-108 116-11 16,4 27-5-16,-8 9 9 16,-32 9-2-16,0 4 5 15,0 7 0-15,-41-2-12 16,-17-2 18-16,18-8-18 0,22-8 0 16,18-10 0-16,0-8 9 15,0-6-9-15,18-8 0 16,31-7 3-16,41-2 9 15,13 0-12-15,32-34-10 16,4-12-69-16,-14-2-132 16,-31-7-97-16,-17-5-376 15</inkml:trace>
  <inkml:trace contextRef="#ctx0" brushRef="#br0" timeOffset="21931">7743 3532 701 0,'0'0'223'0,"0"0"-86"0,0 0-4 0,0 0-38 0,0 0-49 0,0 0-25 0,99-72-13 0,-72 72-1 0,13 0-7 0,0 0 7 0,-13 11-10 0,14 14 3 0,-5 11 0 0,-5 0-4 0,-13 8 7 0,-9-5-3 0,-9 2 0 0,0-4-6 0,-27-3 0 0,-40 0 6 0,-10-8 0 0,-12-8 2 0,30-10 9 15,23-5-11-15,36-3 0 16,0 0 3-16,0 0 3 0,0 0-6 15,9 0 0-15,18 0-2 16,5 0 13-16,13 0-10 16,-5 0-1-16,9 0 0 15,-8 12-5-15,-5 2 5 16,4 6 0-16,-13-1-3 16,4 5 4-16,-4 1-4 15,-9 4 3-15,-18-4-5 16,0 1 2-16,0-5-3 0,-27-5 5 15,-31-4-6 1,-18-6 11-16,-1-6-8 0,-12 0-35 16,21 0-62-1,19 0-28-15,22-14-72 0,27-24-69 32</inkml:trace>
  <inkml:trace contextRef="#ctx0" brushRef="#br0" timeOffset="25540">8905 3428 413 0,'0'0'60'16,"0"0"-21"-16,0 0 62 15,0 0 18 17,0 0-38-32,0 0-42 0,31-14-9 15,-13-8-6 17,9-10 20-32,5-2-11 0,-5-6-19 15,4 0 21-15,-4 3-35 0,-5 7 6 0,-4 12 4 16,-18 5-4-16,9 11 10 0,-9 2-11 15,0 0 3 1,0 0-16-16,0 0-5 0,9 23 10 16,14 17-9-1,-14 3 24 1,18 2-12-16,4 1 0 0,-4-3 1 0,13-1 0 0,-4-4-1 16,5-8 0-1,-14-2-3 48,-5-12-40-63,-13-7-152 15,-9-9-486-15</inkml:trace>
  <inkml:trace contextRef="#ctx0" brushRef="#br0" timeOffset="27914">6536 3580 364 0,'0'0'86'0,"0"0"-16"16,0 0 56-16,0 0-7 0,0 0-59 16,0 0-11-16,0-56 15 15,0 28-38-15,0 3 8 16,9-6-7-16,22-1-26 15,-13 1 15-15,9 0-16 16,5-1 0-16,-14 6 4 16,-9 10 2-16,13 7-6 15,-22 6 0-15,0 3 1 16,9 0-8-16,0 3-5 16,9 20 12-16,-9 5-12 15,13 7 15-15,-4 5-3 16,14-1 0-16,-5 8 5 0,0-7-1 15,4-3-4 1,-13-6 0-16,13-5 1 0,-22-9-1 16,9-2-2-16,-18-10-114 15,0-5-186-15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5:15.7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0 221 468 0,'0'0'195'0,"0"0"-82"0,0 0 22 16,0 0-22-16,0 0-42 15,0 0-8-15,0 0-46 16,0 0 13-16,0 0 15 15,31-4-42-15,5-8 12 16,23-4-15-16,17 1 3 16,14 4-3-16,-5 2 0 15,-18 3 0-15,-18 4-1 16,-31 2 11-16,-4-6-9 16,-14 6-1-16,0-3 1 0,0-6 15 15,-14-5 34-15,-22-6-25 16,-22-2-25-16,-9 4 3 15,0 1-3-15,17 3 0 16,1 2 8-16,13 6-2 16,22 6-2-16,6-5-2 15,8 5 0-15,0 0 4 16,0 0-8-16,31 0 2 16,14 11-2-16,45 21-4 15,17 2 6-15,-4 3 0 16,14 0 3-16,-18 1 3 15,-23 1-6-15,-18-5 0 16,-31 1 1-16,-13-1-12 16,-14 4 11-16,-41 0-6 0,-35 1-1 15,-14-2-89 1,5-9-82-16,36-5-94 0,22-14-324 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5:02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3113 1595 213 0,'0'0'638'0,"0"0"-448"0,0 0 28 0,0 0-86 0,0 0-55 0,0 0-11 0,-58-96-44 0,58 96-19 0,0 0-6 0,0 0-5 0,0 33 3 0,0 4-4 0,13 9 18 0,-4-1-8 0,0 4-1 0,0-9 1 0,0-3-1 0,0-11 0 0,0-9 0 0,5-8 0 0,-14-7 5 16,0-2-5-16,9 0 3 15,-9 0-2-15,0-2 18 16,0-30-10-16,9-13 6 15,0-13-11-15,0-3 2 16,0-3-6-16,4 4 0 16,-4 3 0-16,-9 13 2 15,0 13-1-15,9 17-1 16,-9 11 0-16,0 3-8 16,18 0 4-16,22 0-5 0,-4 0 1 15,36 5 2 1,-27 15 6-16,-5 6-1 0,-13 0-3 15,-4 3-3-15,-23-1 3 32,0 1 4-32,0-3-14 0,-32-6 14 0,5-3-4 15,-4 3 4 1,13-15-1-16,0-1 4 0,9-2-3 16,9-2 5-16,0 0-3 15,0 0 6-15,0 0-8 16,0 0-2-16,9 0 0 15,9 0-9-15,22-2 8 16,-4-7-1-16,23 9-1 16,-1 0 4-1,0 0-9-15,-8 0 5 0,-1 0-1 0,-22 20 2 16,-18 5 4 0,-9 7 0-1,0-1-1-15,-9 1-4 0,-49-1 4 0,-19-5 1 31,1 0 11-15,-14-12-10-16,5 4 33 0,9-11-22 0,17-1-5 0,10-1-12 16,9-5 5-1,31 0-83-15,9 0-118 0,18-33-142 16</inkml:trace>
  <inkml:trace contextRef="#ctx0" brushRef="#br0" timeOffset="370">4199 1489 11 0,'0'0'857'16,"0"0"-664"-16,0 0-52 16,0 0-41-16,0 0-69 15,0 0-28-15,135-48 18 16,-59 39-19-16,-9 0 6 15,14 3 2-15,-14 1-6 0,-22 3-1 16,5-2-1 0,-19 4 3-16,-22 0-10 0,0 0 3 15,-9 0 2-15,0 0 0 16,0 0-1-16,0 0-2 16,0 0-15-16,0 0-41 15,0 0-1-15,0 0 2 16,0 0-1-16,0 0-23 15,0 0-8-15,0 0 18 16,-18 0-10-16,-4 0 24 16,-14 0-132-16,4 11-308 15</inkml:trace>
  <inkml:trace contextRef="#ctx0" brushRef="#br0" timeOffset="744">4567 1232 558 0,'0'0'186'16,"0"0"-25"0,0 0-35-16,0 0-30 0,0 0-2 15,0 0-16-15,-90-106-22 16,90 103 6-1,0 3-42-15,0 0-7 0,0 0-13 16,23 0-14-16,35 6 12 16,9 16 2-1,1 4 3-15,-10 0 5 0,-13 3-7 16,-14 2 4-16,-13 7-5 0,-9 1 1 16,5 7 8-16,-14 0-9 31,0 3 0-31,0-5-1 0,-41 2 3 0,-8-2-4 15,-18-17-4 1,-1-3-100-16,1-10-109 0,9-8-164 16</inkml:trace>
  <inkml:trace contextRef="#ctx0" brushRef="#br0" timeOffset="-1409">946 1420 784 0,'0'0'185'0,"0"0"-16"16,0 0-20-16,0 0-54 15,0 0-36-15,0 0-21 16,14-14-30-16,-14 25-8 16,0 23 5-16,0 14-5 15,-41 11 20-15,14-2-11 16,-4-6 10-16,4-5-8 15,5-9-10-15,4-11 8 16,9-15-9-16,9-5 0 0,0-6 5 16,0 0 0-16,0 0 6 15,0-9-1-15,9-31 10 16,18-14 14-16,13-18-34 16,9-5 0-16,-13-9 3 15,5 1 4 1,-1 5-7-16,-22 19 1 0,-9 27 5 15,0 15-4-15,-9 19-2 16,0 0-5-16,22 11 0 16,-4 38-21-16,0 19 26 15,14 17 0-15,-14 2 3 32,-1-4-9-32,6-6 9 0,-5-3-3 0,0-3 0 15,-9-13-32-15,13-9-24 16,-22-15-61-16,9-17-93 0,-9-14-54 15,0-3 53 17,0-6 87-32,-31-26-48 0,4-1-46 0</inkml:trace>
  <inkml:trace contextRef="#ctx0" brushRef="#br0" timeOffset="-1207">1005 1712 105 0,'0'0'96'0,"0"0"65"0,0 0-67 0,0 0 10 0,-220-54-8 16,202 48-11-16,18 4 30 15,0-2-22-15,0 0-40 0,0 2-23 16,18-3-28 0,49-4 35-16,27-2-25 0,32-3-9 15,13-1 7-15,-4 7-10 16,-10 1-5-16,-31 5-91 16,-22-1-268-16</inkml:trace>
  <inkml:trace contextRef="#ctx0" brushRef="#br0" timeOffset="7172">5379 1238 690 0,'0'0'150'0,"0"0"6"16,0 0-55-16,0 0-31 16,0 0-25-16,0 0-42 15,0-12 4-15,0 32-3 16,9 6-1-16,-9 5 19 15,0 3-20-15,0 1-2 16,0 3 22-16,0-5-13 16,0-1-7-16,0-4-2 15,0-7 7-15,0-7-7 16,0-3 0-16,18-2 0 16,5-7 0-16,3-2 9 0,15 0-9 15,-5 0 15 1,13 0-13-16,-9-2 11 0,-13-16-13 15,-9 12 0-15,5-4 1 16,-5-2 1-16,0-1-2 16,13-3 3-16,-22 2 7 15,9-1-4-15,-18 4 3 16,0 0 24-16,0-1 27 16,0 2-29-16,0-2-2 15,0 0-6-15,-9 4-21 16,9 4 29-16,-9 4-30 15,9 0 6 17,0 0-14-1,0 0-4-15,0 20 10-16,0 14-5 0,0 13 12 0,0 2-4 0,0 2-2 0,0-2 0 0,0 1-9 15,0-7-36 48,0-5-54-63,9-13-48 0,9-13-136 15,22-12-51-15</inkml:trace>
  <inkml:trace contextRef="#ctx0" brushRef="#br0" timeOffset="11282">2207 880 420 0,'0'0'194'0,"0"0"-28"16,0 0-72-16,0 0-14 15,0 0-43-15,0 0-26 16,0 0-8-16,-9 38 5 16,-13 10-4-16,4 7 7 15,-14-4-2-15,14-6-1 16,-9-7-6-16,27-13 3 15,-9-11 0-15,9-5-4 16,0-9-1-16,0 0 12 16,0 0-10-16,0 0 30 15,9-21 26-15,18-25-37 16,23-16-9-16,8-9-12 16,9-4 0-16,-17 16 9 15,-23 13-2-15,4 20 2 16,-31 17 11-16,0 9-19 0,9 0-2 47,9 20-27-16,22 23 28-15,-13 12-9 15,5 5 20-16,-5-1-11 1,4-1 0 0,5-5-19 15,22-7-88-15,9-8-121 15,32-20-124-31</inkml:trace>
  <inkml:trace contextRef="#ctx0" brushRef="#br0" timeOffset="12404">6066 308 580 0,'0'0'220'0,"0"0"-96"0,0 0-14 0,0 0-21 0,0 0-36 0,0 0-17 0,-350-97-29 0,188 97-4 0,-44 0 7 0,-23 0-10 0,-45 17 0 0,-4 3 4 0,-14 3-2 0,-8-3-2 0,22-3 0 0,-5 0 7 0,23-2-8 0,8-4 1 0,19-6 0 0,13 5-1 0,14-5 3 0,13 6-2 0,-9 10 0 0,0 5 5 0,-13 3-8 0,22-1 3 0,18 0 0 16,40-2-5-16,28-6 5 16,39-7 0-16,23-7-2 15,14 0 12-15,4-6-10 16,5 0 0-16,-5 4 0 15,-14 4-6 17,-17 3 6-32,0 4 0 0,-1 2-5 0,-8 5 14 0,9-1-9 15,-10 1 0-15,1 2 3 0,9-8-9 32,22-4 6-32,5-9 0 0,31 0 0 0,0-3 12 15,0 0-12-15,0 0 0 16,0 0 3-16,0 0-10 15,0 0 7-15,0 0 0 16,0 3-6-16,0 2-8 16,0 4 14-16,0 4 0 15,8 5 2-15,15-1-2 16,13 12 0-16,-5 4 0 16,5 11 16-16,4 13-11 15,-22 12 18-15,5 7-13 16,-14 23-7-16,-9 3 23 15,0 10-23-15,0 10 4 16,0 7 19-16,0 3-25 16,0 5 16-16,0 0-16 15,0-5 6-15,18-12-7 16,22-23 2-16,-4-20-2 0,13-25 0 16,10-9 13-1,-1-15-13-15,9-5 0 0,10-3 1 16,30-6 3-16,19-5-4 15,40-6 0-15,36-3 6 32,31 0 5-32,45 0-9 0,32-3-2 15,40-14 0-15,18-3 1 0,0 2-1 16,0 13 0-16,-41 5-6 0,-26 0 4 16,-23 0 0-1,-18 9 2-15,-17-1 0 0,-10-2-6 16,-22-4 6-16,13-2 0 15,-13 0-1 1,-5 0 9-16,-13 0-9 0,-27-8 1 16,-31-9 0-1,-10-6-5-15,-21-2 5 0,-15-4 0 16,-12 3 4-16,-19 0 6 16,-9 1-10-1,10-9 1-15,-1-10 5 0,9-4 0 16,1-3-6-16,-1-4 0 15,0 1-1-15,-8-4 12 16,8-5-11-16,-27-2 15 16,-4-1-9-16,-13-2 29 15,-5-7-18-15,-18 4-2 16,0-10 5-16,0-4-12 0,0-5-3 16,-18-3-5-1,-14-7 5-15,-17-3-1 0,-10-3-4 16,-8-2 0-16,0-1-3 15,-9 0 11 1,17 18-8-16,1 11 0 0,22 11 11 16,5 12-4-1,4-3-7-15,4 2 1 0,-4-1-6 0,-13 2 5 16,13-1 0 0,-13 9 0-16,-19 7 9 0,1 2-16 15,-9 17 7 1,-27 8-4-16,-23 4-10 0,-18 11 14 15,-13 0 0-15,-4 0-2 16,-5 0-6 15,4 20-9-31,5 18-52 0,31 13-39 0,41 6-36 16,40 3-145-16,36 0-107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05:19.7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4254 335 592 0,'0'0'164'16,"0"0"-7"-16,0 0-14 15,0 0-31-15,0 0-16 16,0 0-76-16,-27-75-11 16,27 107-9-16,0 19 0 15,0 15 45-15,0-3-42 16,-9-5 10-16,9-7-7 16,0-15 3-16,0-7-6 15,0-23-3-15,0-3 0 16,0-3 0-16,0 0 5 15,0 0 9-15,0 0 37 0,0-23 10 16,0-20-2 0,0-14-59-16,0-6 0 0,0-8-3 15,0-4 7 1,0-2-4-16,0 12 0 0,0 19 11 16,0 23-11-16,0 17 0 15,0 6-9-15,0 13 2 16,27 45-24-16,4 23 31 15,19 10-3-15,-5 1 14 16,4-13-11-16,9-7 0 16,10-15 3-16,-10-14-13 15,-18-14 10-15,-13-14 0 16,-4-13 0-16,-14-2 12 0,9 0-10 16,0-34 4-16,4-24 4 15,-4-13 1-15,-18-18-8 16,0-8 0-16,-18-9-2 15,-22 9 9-15,-1 20-10 16,5 28 0-16,14 29 1 16,22 20-12-16,0 0-45 15,0 46-63-15,0 17 16 16,0 17-38-16,22 6-81 16,14-7-130-16</inkml:trace>
  <inkml:trace contextRef="#ctx0" brushRef="#br0" timeOffset="2214">5021 743 587 0,'0'0'197'0,"0"0"-48"15,0 0-44-15,0 0-18 16,0 0 21-16,0 0-55 15,0-111 12-15,0 111-60 16,0 0 1-16,0 0-12 16,0 0-13-16,0 14 16 15,0 15-11-15,0 2 23 16,0-1-9-16,9-3 0 0,9-3 4 16,5-11-2-16,3-3-2 15,6-5 0-15,-5-5 12 16,13 0-8-16,-13-5 1 15,13-18 1-15,-13-3-3 16,-9-3 7-16,-4 3-8 16,-5-5-2-16,-9 5 33 15,0 0-33-15,0 10 19 16,0 4-14-16,0 9-1 16,0 3-8-16,0 0 4 15,0 0-25-15,0 25 24 16,0 10 0-16,18-1 1 15,0-8 0-15,4-6 1 0,-4-5-7 16,0-13 6 0,-9-2 0-16,4 0-3 0,-4 0 10 15,0 0-7-15,0-13 0 16,9-8 9-16,-18-2-3 16,14 1-6-16,-14 1 0 15,0 7-1-15,0 8 5 16,0 4-4-16,0 2 0 15,9 0-8-15,9 0 6 16,-9 19-6-16,22 5 8 16,-22-4-12-16,9-6 14 15,-9-3-2-15,-9-8 0 0,9 0 8 16,4-3-8-16,-4 0 0 16,0 0 0-16,18-3-1 15,14-11 3-15,-14-10-2 16,4 8 5-16,-22-2 3 15,9 4-4-15,-5 3-4 16,-4 5 1-16,0 6-10 16,0 0 9-16,-9 0-3 15,18 0 0-15,5 12-7 16,4 7 10-16,-9-1 0 16,4-4-28-16,-4-6 14 15,-9-2-22-15,0-6 19 16,-9 0 13-16,0 0-5 15,0 0 9-15,13 0 0 16,-4 0 4-16,0-2-4 0,-9-8 0 16,9 2 0-1,-9 6-2-15,9-2 8 0,0-1-6 16,0 1 0-16,14 2 1 16,-5-1-11-16,-1 0 10 15,6 0 0-15,-14 3-3 16,0 0 3-16,-9 0-3 15,9 0 3-15,0 0-1 16,0 0-13-16,13 0 15 16,-13 3-1-16,9-3 0 15,5 0 6-15,-6 0-6 16,10 0 0-16,5-3 5 16,-14-16 0-16,13-1-2 15,-13 2-3-15,0-2 15 0,-9 0-8 16,5 3 15-16,-6 0 1 15,1 0-16-15,-9-4 31 16,0 1-35-16,9-2-1 16,-9-4 12-16,9-5-7 15,-9-7 1-15,0-5-4 16,0-4 3-16,0-8 11 16,0 0-18-16,0 4 0 15,0 10 11-15,-18 14-5 16,9 10 6-16,1 13 2 15,8 4-12-15,-14 0 18 16,14 0-20-16,0 0-7 16,0 15 2-16,0 30-16 0,0 18 21 15,0 9 0-15,0 5 1 16,0 3-1-16,0-3 0 16,0 0 0-16,0-14-4 15,0-3 10-15,0-11-6 16,0-15 0-16,0-18-2 15,0-8-6-15,0-8 8 16,0 0 0-16,0 0 20 16,0-24-20-16,0-10 8 15,0-9-8-15,22 3 4 0,-4 0-7 16,9 5 3 0,5 7 0-16,8 11-8 0,-13 14 5 15,22 3-3-15,-13 5 2 16,5 33-11-16,-10 11 11 15,-13-4-13-15,-18 7-7 16,0-9 21-16,0-9-13 16,0-9 14-16,-9-6-1 15,-13-14-6-15,4-3 2 16,-23-2 5-16,14 0 2 16,-22 0 18-16,22-7-13 15,5-8-3-15,4-3 0 16,9 10 9-16,9-1-9 15,0 5-2-15,0 0 0 16,0 4-7-16,0-3 7 0,0 3-1 16,0 0-5-16,9 0-5 15,31 0 11-15,-4 0 0 16,13 0 3-16,10-6-8 16,-1-5 5-16,9-10 0 15,1-5 3-15,-1-2 9 16,-9-3-8-16,1-3 14 15,-19-6-11-15,-13-2 33 16,-18-3-24-16,4 1 5 16,-13-3 13-16,0 10-33 0,0 6 25 15,-13 13-15 1,-5 10-10-16,9 8 5 0,9 0-6 16,-18 6-13-16,-4 33 12 15,13 16 2-15,-9 2 1 16,18 1-2-16,0-7 2 15,0-5-9-15,0-15 7 16,27-11 0-16,-5-6-5 16,-4-11 6-16,9-3-1 15,13 0 0-15,10-9 3 16,17-22 8-16,-9-6-11 16,10-3 0-16,-19 6 0 15,-4 5 11-15,-14 9-11 16,-22 11 0-16,23 9 4 15,-15 0-16 32,19 18 2-47,5 22 10 32,-1 5-5-17,5-5 6 1,-5-5-1-1,1-15 0 1,8-9-2 15,18-11-10-31,1 0 5 16,-1-20-56-16,0-11-24 47,-40-10-107-32,-13 2-220-15</inkml:trace>
  <inkml:trace contextRef="#ctx0" brushRef="#br0" timeOffset="2844">476 1513 454 0,'0'0'131'15,"0"0"-19"-15,0 0 22 16,0 0-38-16,0 0 9 15,0 0-37-15,-49-18-33 16,300-7 2-16,135-7-6 0,116 1 63 16,91 2-34-16,26 4-32 15,27-4 6-15,4 0-33 16,15-10 8-16,3-4 9 16,-31-3-17-16,-76 4 14 15,-103 4-15-15,-140 12 4 16,-116 8 11-16,-76 10 0 15,-59 6-4-15,-27 2-11 16,-31 0-2-16,-9 0 1 16,-9 0-55-16,-80 0-166 15,-14 0-86-15</inkml:trace>
  <inkml:trace contextRef="#ctx0" brushRef="#br0" timeOffset="8091">41 443 454 0,'0'0'190'16,"0"0"-18"-16,0 0-4 15,0 0-32-15,0 0 0 16,0 0-61-16,-41-71-36 16,41 71-27-16,0 3-11 15,9 33-1-15,23 14 29 16,-14 7-14-16,9 3 15 16,-5 3-25-16,-22 0 8 15,18-6-5-15,-9-11 1 16,-9-9-6-16,9-20-3 0,-9-7 1 15,0-10-2-15,9 0 7 16,-9 0-5-16,13 0 24 16,-4-16-6-16,0-27 25 15,18-15-43-15,-4-13 4 16,-5-5-2-16,-9-7-3 16,0-6 0-16,-9 0 0 15,9 15 9-15,-9 20-9 16,0 25 0-16,0 21 0 15,0 8-8-15,0 0 4 16,22 28-14-16,-13 21 10 16,0 10 5-16,9 4 3 0,4-8 0 15,-4-4 3 1,0-7-12-16,5-5 0 0,4-10-12 16,-9-15 1-16,-5-5-29 15,5-9 31-15,9 0 5 16,13-23 13-16,19-23 8 15,-1-14-6-15,0-3-2 16,-22 3 4-16,5 14 6 16,-23 17-9-16,-5 24-1 15,-13 5 1-15,0 0-6 16,0 20-8-16,0 29 5 16,0 11-1-16,0 8 18 15,9-5-7-15,-9-3-2 0,9-12 2 16,0-1 0-1,0-13-2-15,0-9-6 0,0-1-5 16,-9-7-113-16,13-3-35 16,-13 0-52-16,9-2-92 15</inkml:trace>
  <inkml:trace contextRef="#ctx0" brushRef="#br0" timeOffset="8393">1198 629 532 0,'0'0'168'15,"0"0"3"-15,0 0-28 0,0 0-20 16,0 0-18-16,0 0-85 16,-26-60-20-16,26 80-6 15,0 20 6-15,0 9 16 16,0 1-16-16,8 9 2 15,1-8 6-15,-9-2-7 16,9-7-1-16,-9-7 2 16,9-9-2-16,14-12-2 15,-14-6-38-15,0-5-50 16,9-3-4-16,13 0-7 16,-13-15-92-16,0-13-261 15</inkml:trace>
  <inkml:trace contextRef="#ctx0" brushRef="#br0" timeOffset="8786">1189 415 453 0,'0'0'146'0,"0"0"-27"15,0 0-7-15,0 0-22 16,0 0-28-16,0 0 20 15,-49-40-32-15,49 40-24 16,0 0-13-16,-9 0-13 16,9 0 0-16,0 11-10 15,-9 12 10-15,9 3 1 16,0-9 2-16,0-2-3 0,0-7 0 16,0-6 1-16,0-2-1 15,0 0 3-15,0 0 1 16,0-5 24-16,18-18-24 15,-4 0 12-15,-5 1 19 16,-9-2-4-16,0 9 4 16,0-7-11-16,-9 8-20 15,-14 2 6-15,14 7-10 16,9 2 0-16,0 3-1 16,-9 0-4-16,9 0-25 15,0 0-46-15,0 0-65 16,0 28-76-16,0 13 9 15</inkml:trace>
  <inkml:trace contextRef="#ctx0" brushRef="#br0" timeOffset="9275">1616 747 569 0,'0'0'189'0,"0"0"-68"15,0 0-10-15,0 0-22 0,0 0-15 16,0 0-27-16,0-101-14 16,-9 94 3-16,9 3-19 15,-9 4 13-15,9 0-28 16,-9 0-2-16,-5 0-2 15,-4 0-26-15,-9 17 28 16,5 6 0-16,4-3 4 16,18-3-9-16,0 3-8 15,0 1-9-15,27-2 9 16,13-4-13-16,10 2 18 16,-14-1 3-16,4-4 2 15,-9 2-1-15,-4 1 4 16,0-5 0-16,-13 2-7 0,-5 0 10 15,0 0-5 1,-9-1 2-16,0 0-19 0,0 1 18 16,0-1-18-16,-18-2 19 15,-23 2 7-15,-8 1-5 16,0-12 4-16,13 0-6 16,4 0-45-16,5 0-92 15,27 0-90-15,0-20-137 16</inkml:trace>
  <inkml:trace contextRef="#ctx0" brushRef="#br0" timeOffset="9675">2078 589 586 0,'0'0'156'0,"0"0"-10"0,0 0-17 16,0 0-42-16,0 0-29 15,0 0-16-15,-54-45-31 16,32 45-6-16,4 2-5 16,0 21 0-16,-5 0 2 15,5 2-2-15,18-1 0 16,0-4 0-16,0-1-3 16,41 5 3-16,4-7 0 15,-5 0 2-15,9-2-4 16,1-1 4-16,-23 1-2 15,-1 1 1-15,-3 1 4 0,-5 0-5 16,0 0 0-16,-18 3 2 16,0-6-15-16,0 4 9 15,0-1 4-15,-18 0-4 16,-9 0 12-16,-13-8-5 16,-10 0-3-16,14-4-7 15,5-5-18-15,4 0-116 16,18 0-22-16,9-14-35 15,0-18-212-15</inkml:trace>
  <inkml:trace contextRef="#ctx0" brushRef="#br0" timeOffset="10059">2437 607 264 0,'0'0'271'15,"0"0"-142"-15,0 0 29 16,0 0-45-16,0 0-57 15,0 0-12-15,0-24-33 16,0 42-2-16,0 10 9 16,0 13 31-16,9-1-25 15,13-1 10-15,-13 1-18 16,9-5 4-16,0-6-16 16,4-7-2-16,-4-4 4 15,-9-4-6-15,0-6-2 16,5-2-54-16,-5-6-95 0,-9 0-83 15,9-3-243 1</inkml:trace>
  <inkml:trace contextRef="#ctx0" brushRef="#br0" timeOffset="10295">2437 297 320 0,'0'0'129'0,"0"0"-17"0,0 0-10 0,0 0-10 0,0 0-12 0,0 0-40 0,-94-63-22 0,85 63-18 0,-5 24 0 0,-4 7 17 0,0 3-16 0,9-2 10 0,9-3-11 0,0-4 0 0,0-8-1 0,9-8 6 0,0-9-5 0,18 0 13 0,-13 0-1 0,4-6 46 0,-1-17 3 15,-8-3-24-15,0-2 12 0,-9-3-33 0,0-1 8 0,0 3-10 0,0 9-4 0,-9 9-11 0,0 8 1 0,9 3-16 0,0 0-24 0,0 20-143 16,0 20 87-16,0 3-103 15,9 8-332-15</inkml:trace>
  <inkml:trace contextRef="#ctx0" brushRef="#br0" timeOffset="11336">2603 704 139 0,'0'0'421'16,"0"0"-331"-16,0 0 61 0,0 0-66 16,0 0 7-1,0 0-14-15,0-24-45 0,9 24-4 16,-9 0-25-16,9 0 2 16,0 0-9-16,-9 0 3 15,9 0 0-15,13 15 17 16,-13 5-16-16,-9 3 17 15,9 2-2-15,-9-1-10 16,0-4 14-16,9-7-20 16,-9-8 0-16,9 0 3 15,-9-5 2-15,0 0 3 16,13 0-2-16,5 0-3 16,0-10 25-16,14-10-27 15,-14-2 1-15,-9-2 23 16,-9 6-21-16,9 3 13 0,-9 9 8 15,0 3-12-15,9 3 0 16,-9 0-13-16,0 0-13 16,13 0 10-16,-4 12-19 15,9 7 22-15,-9 1 0 16,13 4 2-16,-4-13-2 16,0-2 1-16,0-4-1 15,14-5 6-15,-5 0-4 16,13 0 8-16,-9-8-6 15,5-9 1-15,5-9 1 16,-14-3-6-16,4 3 0 16,-13 0 8-16,-9-2-4 0,-9-1 2 15,0 7 3 1,0-4-6-16,-18 9 25 0,0 5-23 16,-4 6-3-16,13 6-2 15,-18 0-8-15,4 4 7 16,-13 27-5-16,5 9 12 15,22 0-12-15,0-3 6 16,9-5-19-16,0-9 11 16,0-9-16-16,0-12 15 15,18-2 5-15,13 0 4 16,-4 0 9-16,5-2-8 16,-5-21 0-16,-9 6 7 15,4 2-5-15,-22 7 8 16,9 2 15-16,-9 4-4 0,0 2 14 15,0 0-33-15,0 0-3 16,9 8 0-16,0 35-20 16,0 16 20-16,0 20 19 15,4 12-16-15,-4 8 24 16,-9 13-17-16,9 11 0 16,9 11 19-16,-9 5-25 15,5 0 7-15,-5-6 6 16,-9-18-16-16,0-6 20 15,0-15-15-15,0-11-5 16,0-17 11-16,0-23-8 16,-23-17-4-16,14-21 7 15,-18-5-3-15,-22 0 35 0,-18-19-10 16,-32-15-27-16,5-7 11 16,4-10-13-16,14-7 0 15,8-13 0-15,10-12-15 16,31-17 2-16,27-26-12 15,9-8-16-15,67-3 11 16,10 17-41-16,3 25-49 16,-3 30-100-16,-19 16-134 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1:56.9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36 616 0,'0'0'206'0,"0"0"-48"16,0 0 36-16,0 0-53 15,0 0-47-15,0 0-11 16,-27-29-63-16,54 23 2 15,4 5-19-15,9 1 8 0,-4 0-12 16,5 0 1-16,-5 1 0 16,4 25-5-16,-9 9 8 15,-13 11-3-15,-9 7 0 16,-9 14 5-16,-18 4-6 16,-40 4 1-1,-9-10 0-15,-1-13 0 0,19-15 7 16,27-14-7-16,4-15 0 15,18-2 4 1,0-3-11-16,0-3 7 0,31 0 0 16,36 0-1-16,19 0 4 15,30-9 1-15,1-16-4 16,-9 1-27-16,-23 5-30 0,-18 1-96 16,0 5-129-1,-17 4-177-15</inkml:trace>
  <inkml:trace contextRef="#ctx0" brushRef="#br0" timeOffset="363">803 219 436 0,'0'0'309'16,"0"0"-132"-16,0 0-2 15,0 0-45-15,0 0-37 16,0 0-36-16,27-126-42 0,13 126 2 15,1 0-17-15,-15 9 1 16,15 19 8-16,-23 10-7 16,0 4-1-16,-18 10-1 15,0 5 4-15,0 8 6 16,-59 4-5-16,1-8-4 16,4-4 11-16,5-21-6 15,17-8-6 1,15-12 0-16,17-11 9 0,0 1-9 15,0 0 0-15,8-4 0 16,42-2 16-16,26 0-15 16,41 0 8-16,40-28-9 0,4-9-25 15,-4 0-54 1,-31 5-106 0,-41 10-119-16,-26 7-153 15</inkml:trace>
  <inkml:trace contextRef="#ctx0" brushRef="#br0" timeOffset="846">1642 186 445 0,'0'0'259'0,"0"0"-52"32,0 0-29-32,0 0-24 0,0 0-63 0,0 0-34 15,22-130-21-15,5 130-33 0,14 0 13 16,8 0-15-16,-13 8 4 15,4 21 4-15,-13 5-7 16,-4 7-2-16,-23 10 0 16,0 15 9-16,-32 3-7 15,-26 2-2-15,0-8 6 16,22-12 0-16,4-11-6 16,23-12 0-1,9-4-4-15,0-13 12 0,0-2-8 16,18-4 0-16,63-5 5 47,36 0-17-16,35-28-39-31,23-7-121 31,-22 1-183-15</inkml:trace>
  <inkml:trace contextRef="#ctx0" brushRef="#br0" timeOffset="1341">2571 368 764 0,'0'0'178'0,"0"0"-7"0,0 0-17 0,0 0-69 15,0 0-76-15,89-46 13 16,-12 31-16-16,21-5 6 0,6-3 24 0,-6 3-34 0,-4-2 17 0,-35 8-12 0,-10-1 1 0,-31 7 3 0,-4-1-10 16,-14 1-1-1,0-7 30 1,-14 1-16 0,-31 0-4 15,-4-3-10-16,-9 11 1-15,-1 1-2 0,19 1 1 16,13 4 0 0,18 0 0-1,9 0 2-15,0 0-2 16,0 0 0 0,0 0-6-16,36 9 6 0,22 11 0 15,1 0 1 1,8-1-5-16,0 2 13 15,5 2-9-15,-14 2 0 16,-4 1 3 0,-14 0-4-1,-8-1 1 1,-23-5 0 15,0-2 1-15,-9-4 1-1,0 1-2 1,-41 0 0 0,-17-2-16-1,-9 4-40-15,8 3-91 0,10 3-127 0,22-3-164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1:59.2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140 105 797 0,'0'0'189'15,"0"0"5"-15,0 0-36 16,0 0-59-16,0 0-7 16,0 0-49-16,0 0-26 15,0-105 15-15,0 105-29 16,0 17 0-16,-27 26 7 16,-4 8-5-16,4 1 22 15,4-1-27-15,14-2 3 16,0 2 1-16,0 0 2 15,9-2-12-15,0 0-8 16,0-5-83 0,0 4-28-16,0-9-145 0,27-5-185 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1:59.4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92 206 565 0,'0'0'215'32,"0"0"-5"-17,0 0-30-15,0-166-18 0,0 143-37 0,0 9-69 0,0 11-4 16,0 3-12-16,0 0-40 16,0 0 2-16,-13 20-2 15,4 17 0-15,-9 11 1 16,9 5 4-16,-9 1-5 0,18 3 0 15,-23-1-1-15,23 8-4 16,0-4-79 0,0 0-84-16,0-6-130 15,41-8-304-15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1:59.8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86 122 716 0,'0'0'204'16,"0"0"-58"-16,0 0 1 0,0 0-44 16,0 0-60-16,0 0 9 15,-49-89-40-15,49 89-12 16,-9 6-2-16,0 29-2 15,-9 10 4-15,18 7 0 16,0 1 0-16,0 0-2 16,27-5 2-16,22-11 0 15,0-6 3-15,-4-16 6 16,5-10-4-16,-1-5 1 16,-9 0-6-16,-4-24 31 15,-4-6-2-15,-14-11 7 16,-18-3 6-16,0-9-34 15,0-1 17-15,-41 3-25 0,5 3 3 16,-13 10-11-16,9 15 6 16,13 17-37-16,9 6-47 15,4 24-125-15,14 25-106 16,0 2-257-16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38.8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1279 159 532 0,'0'0'179'15,"0"0"-2"-15,0 0-87 16,0 0 18-16,0 0-38 16,-23-149-6-16,5 144-21 0,9 0-31 15,-22 5-8 1,-5 0-4-16,5 0 0 0,-5 19 0 16,13 6 0-16,5 1 0 15,9 6-10-15,0-4 10 16,9 3 0-16,0 1-3 15,9-1 7-15,18 1-10 16,23-7 6-16,-1-1 0 16,9-2-6-16,10 1 6 15,-1 9 0-15,0-1-1 16,1 1 8-16,-19 2-8 16,-9 1 1-1,-13-1-1-15,-18-3-8 0,-9-5 9 0,0-6 0 16,0-6-3-1,-49-8 15-15,-5-3-12 16,-18-3 7 0,-4 0-2-16,9 0 1 0,8-20-5 0,1 2-2 15,22 1 0-15,14 3-107 32,22 2-15-17,9 1-63-15,80-12-242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0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83 610 0,'0'0'188'0,"0"0"-18"31,0 0-5-31,0 0-19 0,0 0-35 0,0 0-57 16,-27-83 1-16,27 83-24 15,0 0-27-15,0 0-4 0,0 26 0 16,0 11 0-16,0 9 6 16,0 3 5-16,0 2-11 15,0 0 0-15,0 2 8 16,0-5-20 0,9-3-20-1,9-1-90-15,9-10-82 0,13-9-161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0.5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13 117 623 0,'0'0'239'0,"0"0"-75"15,0 0 9-15,0 0-29 16,0 0-72-16,0 0 3 15,0-117-73-15,0 117 5 16,0 34-13-16,0 6 12 16,0 12-4-16,0-1-1 15,0 1 6-15,0 2-2 16,0-5-5-16,0-1-6 16,0 3-62-16,0-4-145 15,27-11-197-15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0.8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 37 775 0,'0'0'271'16,"0"0"-117"-16,0 0-16 15,0 0-29-15,0 0-71 0,0 0-26 16,0-37 0-16,0 66-6 16,0 16-1-16,0 7 10 15,0 5-11-15,0 2 5 16,0 5-9-16,9 2 5 15,9-3-13-15,0-6-3 16,4-11-73-16,-4-7-61 16,9-13-151-16,14-17-177 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1.0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54 660 0,'0'0'243'0,"0"0"-44"0,0 0-33 15,0 0-62-15,0 0-14 16,0 0-53-16,0-54-25 16,0 58-12-16,0 30 10 15,0 11-2-15,14 7-8 16,-5-1 9-16,0 0-8 15,-9 4-1-15,0-4-12 16,0 3-81-16,9-5-127 16,9-6-143-16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1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151 100 745 0,'0'0'265'0,"0"0"-83"16,0 0-39-16,0 0-33 15,0 0-45-15,0 0-46 16,-45-100 1-16,32 100-20 15,-5 12 0-15,0 24-17 16,-13 13 26-16,13 3-9 16,18 2 0-16,0 3 7 0,0-3-14 31,27-5 7-15,44-9 0-16,-3-12-7 0,8-10 19 0,0-15-12 15,-8-3 10-15,-10-3-6 0,0-31 54 16,-17-4-21-16,-15-13-3 15,-17-4 24 1,-9 1-48-16,0-3 11 0,0 6-12 16,-26 8-3-1,-33 9-4-15,-8 14-2 0,-9 17-17 32,-23 3-99-17,23 31-153-15,35 15-564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39.7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314 159 632 0,'0'0'201'0,"0"0"-56"15,0 0-3-15,0 0-6 16,0 0-63-16,0 0 1 16,58-134-17-16,-58 125-27 15,0 1 6-15,-9 2-35 16,-31 6-1-16,-10 0 0 15,1 0-4-15,-5 12-4 16,-4 19 8-16,-1 3 0 16,19-2-7-16,31-1 9 0,9 1-2 15,0-4 0-15,9 3-13 16,58-2 9-16,10-3-13 16,12-3-1-1,-12-6 16-15,-10 0-5 0,-9-5 7 16,-17 2 0-1,-23-6 4-15,-9 4-12 0,-9 5 5 16,0 5-18-16,0 10 19 31,-59 5-7-31,1 1 9 0,-9-4 2 16,-1-5 6-16,19-9-5 0,13-12-3 16,14-2 0-16,22-6-1 15,0 0 1-15,0 0 0 16,0 0 18-16,0 0-18 0,0 0 11 15,0 0-11-15,0 0 4 16,13 0-12-16,-4 3 5 16,-9 13-4-16,9 13 4 15,-9 9-6-15,0 10 9 16,0 12 0 0,0 6 4-16,0 5 22 15,-9 1-22 1,9-4 10-16,0-7-3 0,27-13 0 0,22-8-7 15,10-11 6-15,-1-11-8 16,18-11 15-16,9-7-14 16,5 0 0-1,-13 0 6 1,-10-16-9-16,-9-7-33 0,-17-11-79 0,-6-13-230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0.4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2 101 507 0,'0'-5'186'0,"0"5"-46"0,0 0-7 0,0 0-65 0,0 0-47 0,0 0-21 0,0 8-8 0,0 21 8 0,0 2 0 0,0 5 8 0,0-3-9 0,0-2 1 0,40-2 0 0,5-4 12 15,5-7-3-15,8-12-5 16,-9-6 8-16,10 0-10 16,-19 0 79-16,5-24-41 15,-5-5 3-15,-22-1 49 16,5-8-63-16,-23 1 16 0,0-3-23 16,0 0-12-16,-23 5-7 15,-13 9-3-15,-4 8 0 16,0 3-10-16,-5 9 8 15,4 4 2-15,1 2 0 16,4 0-31-16,14 0-33 16,4 8-92-16,9 12-47 15,9 3-104-15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6.7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251 28 665 0,'0'0'204'15,"0"0"-13"-15,0 0-52 16,0 0-29-16,0 0-29 16,0 0-69-16,-67-28 15 15,31 82-12-15,-4 21-7 16,13 16 9-16,-13 21-11 15,22 14 3-15,-5 5 9 16,23 1-10-16,0-10 0 16,0-19-8-16,32-17 6 15,17-23-7-15,9-14 1 0,-4-21-16 16,18-10-22 0,-5-13-69-16,1-5-2 0,-1 0-87 15,-9 0-94-15,-8-23-310 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5.9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233 414 646 0,'0'0'199'0,"0"0"-17"0,0 0-60 15,0 0-2-15,0 0-55 16,0 0-56-16,0-23-2 16,0 38-7-16,0 10 0 15,0 9-7-15,18 0 16 16,13 1-9-16,-4-8 0 15,14-1 7-15,-6-10-10 16,15-5 3-16,-1-8 0 16,10-3 3-16,8 0 8 0,-9-6-11 15,-8-23 7 1,-6-7-1-16,-21-12 21 0,-5-8 35 16,-18-1-29-16,0 0 14 15,0 11-36 1,0 12 18-16,0 14-3 0,-9 11-16 15,9 9 9 1,0 0-19-16,0 0-9 0,-9 23 9 16,0 32-14-1,-5 19 14-15,5 14 0 0,0 13 4 16,0 4-2-16,0 9-2 16,9 4 0-1,0 5-9-15,0-6 16 0,0-8-13 16,0-14 6-1,0-28-29-15,0-21 19 16,0-17-10-16,9-15 10 0,0-8 4 0,0-6 2 16,0 0 4-16,23-6 1 15,-14-37 3-15,13-17 12 16,-4-8-16 0,-18-1 0-16,-9 1-3 15,-9 7-17 1,-40 4-24-16,-19 12-81 0,10 7-35 0,0 8-14 15,4 1-66-15,5-3-188 16</inkml:trace>
  <inkml:trace contextRef="#ctx0" brushRef="#br0" timeOffset="392">202 127 599 0,'0'0'178'0,"0"0"-49"16,0 0-38-16,0 0 15 0,0 0-40 16,0 0-20-1,-45-110-46-15,45 110-6 0,0 20-5 16,0 14 11-16,0 3 0 15,0-3 0-15,0-5 4 16,0-7-4-16,0-7 2 16,18-12 5-16,0-3-2 15,13 0 4-15,5 0-2 16,-5-23 64-16,-4-6-1 16,-18-3-13-16,-9 1-8 15,0 3-48-15,-9-1 18 16,-27 9-19-16,-31 6-9 15,0 14-1-15,-5 0-14 16,27 28-69-16,14 27-81 16,31-1-155-16,31-3-409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8.8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13 610 0,'0'0'216'0,"0"0"-89"0,0 0-2 15,0 0-66 1,0 0-25-16,0 0-33 0,273-11 0 15,-160 11 2-15,3 0-3 16,-17 0-13-16,-23 0-132 16,-35 0-124-16,-32 17-262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41.6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68 252 596 0,'0'0'121'0,"0"0"33"16,0 0-66-1,0 0-38-15,0 0 21 0,0 0-44 16,-68-35-2-16,68 35-18 16,9 0-4-16,50 0-3 15,8 0 1-15,27 0 8 16,5-3-8-16,-14 0-1 15,-4-2 0-15,-14-2 0 16,-9 2 15-16,-22-1-15 16,-4 6 7-16,-23-6-4 15,-9-3 38-15,0-2-4 16,0-3-25-16,0-6 15 16,-9 1-25-16,-32-1 5 15,-8-1-7-15,-9 1 5 16,13 6-11-16,-5 2 6 0,10 7 0 15,22 2-6 1,-13 0 10-16,22 0-4 0,9 3 0 16,-9-6 3-16,9 6-12 15,0 0 9-15,0 0-10 16,0 0 8-16,31 6-16 16,14 12 18-16,4-2 0 15,10 2 5-15,8 2-6 16,9 2 1-16,-8 4 0 15,3 1-4-15,-12-10 9 16,-32 2-5-16,-27 1 0 16,0-2-11-16,-18 5 8 0,-50-5-34 15,-12 6-45 1,3-4 2-16,10 3-89 0,27-3-133 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8.9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0 430 0,'0'0'183'0,"0"0"-71"16,0 0-33-16,0 0-19 15,0 0-52-15,287 6-8 0,-170-6-4 16,9 0-309-16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9.2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0 652 655 0,'0'0'251'0,"0"0"-67"0,0 0-31 16,0 0-62-1,0 0-46-15,0 0-45 0,18-20-12 16,-4 57 3-16,-14 9 14 15,0 8-5-15,0 0 0 16,0 0-1-16,0-2-102 16,0-12-223-16,0-6-314 15</inkml:trace>
  <inkml:trace contextRef="#ctx0" brushRef="#br0" timeOffset="290">50 5 515 0,'0'0'314'0,"0"0"-128"15,0 0-26-15,0 0-22 16,0 0-93-16,0 0-42 15,94-40 8-15,5 100-6 16,8 21 15-16,-3 7 5 16,-6 9-16-16,-12 4 16 15,-19 5-22-15,-27-1-3 16,-31 3 3-16,-9 1 1 16,-27-6-8-16,-49-9-116 0,-32-7-283 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57.1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9 169 410 0,'0'0'297'0,"0"0"-124"16,0 0-27-16,0 0 8 16,0 0-38-16,0 0-68 15,0-57-3-15,0 57-45 16,0 3-4-16,0 31 0 15,0 15 2-15,0 14 2 16,0 0 0-16,0 0 3 16,0-9-1-16,27-5-2 0,5-7 0 15,13-10-1-15,4-6 11 16,-9-7-20-16,-4-7-5 16,23-7-99-16,-10-5-94 15,9 0-116-15,19-18-316 16</inkml:trace>
  <inkml:trace contextRef="#ctx0" brushRef="#br0" timeOffset="362">889 212 465 0,'0'0'302'0,"0"0"-128"0,0 0-27 15,0 0-30 1,0 0 1-16,0 0-90 0,-175-142 12 15,157 139-10-15,4 3-19 16,14 0-3-16,0 0-8 16,-9 0-5-16,0 28-3 15,-8 7 13-15,-1 1-5 16,18 8 0-16,0-4 2 16,0 0-13-16,18-3 11 15,31 0 0-15,9-5-6 16,10-1 10-16,-1-3-4 15,0-4 0-15,-18-2 3 16,-4-2-8-16,-22-4 5 0,-5-9 0 16,-18-1-6-1,0-6 10-15,0 2-5 0,-27 1 1 16,-32 3-8-16,-8-3-9 16,9 0 17-16,0-3-106 15,26 0-108-15,32 0-113 16,0-12-311-16</inkml:trace>
  <inkml:trace contextRef="#ctx0" brushRef="#br0" timeOffset="1022">1234 192 450 0,'0'0'224'0,"0"0"-59"15,0 0 6-15,0 0-61 0,0 0-39 16,0 0-23-16,23-31-47 31,-23 62 7-31,0 9 38 16,0 6-12-1,0 0 9 17,0-3-31-32,0-3 7 0,0-9-6 0,0-2-9 0,0-12 7 0,0-8-11 0,0-7 0 15,0-2 5 1,0 0-2-1,0 0 8 17,0 0 14-32,0-11 11 0,0-23 7 15,0-12-43-15,0-11 1 0,0-6-4 16,0-6 4-16,0 3-1 0,27 9 0 0,-9 14 11 0,4 11-20 266,-4 19 9-266,0 13-9 0,22 0 2 0,1 0-3 0,4 9 9 0,-5 19-6 0,0 9-7 0,-22 3 13 0,-18 3-4 0,0 3-11 0,0-1 9 0,-9-4 2 0,-31-10-16 0,22-11 10 0,0-9-26 0,18-8 33 0,0-3-1 0,0 0 5 0,0 0 9 0,0 0-7 0,0 0 6 0,18 0-2 0,31 0 2 0,-13 0-8 0,23 0 0 0,-19 12-3 0,9 8-3 0,-13 8 6 0,-4 4 0 0,-14 2-5 0,-9 0 4 15,-9-2-2-15,0-4 3 0,-9-1 0 0,-41-11-8 0,-17-3 9 0,-18-12-1 0,-5-1 6 0,14 0-6 16,17 0-1-16,10-1-47 15,31-14-67-15,18-9-20 16,31-13-56-16,64-8-254 16</inkml:trace>
  <inkml:trace contextRef="#ctx0" brushRef="#br0" timeOffset="1267">2105 298 586 0,'0'0'285'16,"0"0"-176"-16,0 0 69 15,0 0-62-15,0 0-65 16,0 0-12-16,139-8-27 16,-54-1-10-16,14 6 1 15,-14 3 3-15,-9 0-12 0,-26 0-40 16,-10 0-132-16,-31 9-68 15,-9 11-137-15</inkml:trace>
  <inkml:trace contextRef="#ctx0" brushRef="#br0" timeOffset="1421">2163 501 349 0,'0'0'361'0,"0"0"-218"16,0 0-61-16,0 0-7 15,0 0-63-15,0 0 10 16,224 6-7-16,-129-6-15 16,3 0-1-16,1 0-207 0,-5 0-492 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0.81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313 111 436 0,'0'0'173'0,"0"0"-10"15,0 0-19-15,0 0-45 16,0 0-16-16,0 0-13 16,0-83-28-16,-31 72 5 15,4 3-38-15,-13 5 0 16,-10 3-6-16,5 0-3 16,5 0 0-16,0 0-4 15,22 14-1-15,0 3 5 16,18 3 0-16,0 3-4 15,0 0 1-15,27-2 1 16,22-3 2-16,-9 0 3 16,-4-1 2-16,5-2-5 0,-14-1 0 15,-5-3 4-15,-4 4-7 16,-9-1 3-16,-9 1 0 16,9-5-6-16,-9 2 3 15,0-4 3-15,0 1-3 16,0 3 6-16,0-4-3 15,0 6 0-15,-18 0 1 16,9 0-3-16,0 4 5 16,-13-7-3-16,22-5 0 15,0-2-14-15,0-2 12 16,0 1-11-16,9 0-3 16,13 4 8-16,5-3 5 15,-5 7 3-15,-4 4 0 0,-18 8-11 16,0 11 7-16,0 12-5 15,0 14 5-15,-40 6 4 16,-9 5 0-16,4-5 17 16,4-6 5-16,14-6-7 15,14-5 11-15,13-3-17 16,0-9-6-16,0-6 9 16,31-8-7-16,19-6 1 15,17-9 4-15,0-5 0 16,1-3 7-16,-1 0-17 15,-9 0-4-15,-17 0-4 16,-23-3-98-16,-18 3-112 16,0 0-247-16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3.7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18 977 0,'0'0'188'0,"0"0"-59"0,0 0-17 16,0 0-88-16,0 0-15 16,0 0-9-16,0-22-118 15,9 58-123-15,-9 13-177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3.9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454 0 906 0,'0'0'179'15,"0"0"-69"-15,0 0-3 16,0 0-87-16,0 0-6 16,0 0-3-16,-243 205-9 15,136-133-4-15,3-6-312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3.3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0 186 879 0,'0'0'139'0,"0"0"6"0,0 0-56 15,0 0-59-15,0 0-20 16,0 0-2-16,202-11-3 16,-104 11-5-16,1 0 8 15,-23 0-17-15,-17 0-29 16,-32 0-110-16,-18 0-52 16,-9 0-124-16</inkml:trace>
  <inkml:trace contextRef="#ctx0" brushRef="#br0" timeOffset="192">215 0 580 0,'0'0'208'0,"0"0"-53"0,0 0-9 16,0 0-74-16,0 0-72 16,0 0 0-16,0 92 13 15,27-29 2-15,-9-3 16 16,4-1-27-16,-4-2-4 15,-9-5 0-15,0-6-151 16,5-12-363-16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2.9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0 263 837 0,'0'0'117'16,"0"0"-7"-16,0 0 0 16,0 0-65-16,0 0-35 15,0 0-2-15,157-2-6 0,-63 2 4 16,5 0-6-16,-14 0-26 15,-18 0-103-15,-17 0-113 16,-28-4-77-16</inkml:trace>
  <inkml:trace contextRef="#ctx0" brushRef="#br0" timeOffset="212">309 0 542 0,'0'0'223'15,"0"0"-49"-15,0 0-22 16,0 0-48-16,0 0-79 16,0 0-25-16,-58 52 0 15,58 2 4-15,22 3-2 0,-4-6 7 16,0 3-9-16,-9-4 0 16,23-8-10-16,-5-1-212 15,22-13-182-15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02.5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138 408 703 0,'0'0'213'0,"0"0"-60"16,0 0-3-16,0 0-30 16,0 0-61-16,0 0 5 0,-22-134-46 15,22 134-18-15,-9 0-4 16,-18 26-8-16,-4 14 8 15,4 12 4-15,18-1 0 16,9-3-2-16,0-5 10 16,27-5-8-16,13-10 0 15,18-8 1-15,-13-9-7 16,14-11 2-16,-1 0 4 16,-9 0-3-16,1-8 10 15,8-15-3-15,-22-5-4 16,4-2 3-16,1 4-2 15,-6 5 0-15,-3 3-1 16,-14 10 0-16,-9 2 2 16,-9 6-6-16,0 0 1 15,9 0-33-15,0 7 24 0,-9 12-12 16,13-2 9-16,-4-7 4 16,-9 0-22-16,9-7 22 15,-9-3-9-15,0 0 20 16,0 0 13-16,0 0-8 15,0 0 11-15,0-15-16 16,-18-4 10-16,-13-1-8 16,4 2-2-16,-5 4 3 15,15 5 8-15,-15 9-11 16,14 0 0-16,0 0-1 16,-4 18-4-16,4 13 3 15,18 10 2-15,0-2 0 0,0-5-7 16,18 0 3-16,22-10-17 15,1-10 10-15,-6-9-21 16,6-5 21-16,-1 0 2 16,-13 0 9-16,5-17 2 15,-6-9-2-15,-17 1 0 16,9-9 8-16,-18 0-5 16,0-6 18-16,0-3 2 15,-18 2-6-15,-17 10 11 16,-6 11-19-16,1 8 0 15,4 12-2-15,4 0-5 16,15 6-4-16,-1 29 0 16,4 5 2-16,14 5-1 0,0 2 1 15,49-5 0 1,19-8-4-16,-1-5 8 0,0-9-9 16,-8-14-2-16,-1-6-5 15,-9 0 9 1,10 0 3-16,-32-18 0 0,13-4 6 15,-22-1-1 32,4-6 2-15,-13-2 1-32,-9 2 0 31,0-4 25-16,0 8-16-15,0 9 0 16,0 4 13 47,0 9-19-63,0 3 1 0,0 0-12 31,0 0-26-16,0 9 18 1,0 20-6 0,0 8 14-16,0 0 3 47,27 0 2-32,14-8-6 16,-14-4 1-15,13-11-5 15,0-8 3-15,-13-6-17 15,14 0 19-15,-14 0-4 15,13-8 11-15,0-12-5-16,-22-3 1 0,0-3-2 0,0 6 10 0,-4 0-8 0,-14 9 7 0,0 5 18 0,0 6-25 0,0 0 12 0,0 0-15 0,9 0-17 0,-9 0 12 0,9 0-27 0,0 23 32 0,0 3 3 0,0-6 1 0,4 0-2 0,5-9-2 0,-9 1-7 0,9-7 2 0,-9-5-1 0,13 0 4 15,-4 0-6-15,0 0 15 0,5 0-7 0,-5-11 0 0,-9-1 5 0,8-2-5 0,-3 3 0 0,-14 5 0 0,9-2-1 0,0 8 3 0,-9 0-2 0,0 0 0 0,9 0-18 0,-9 0 8 0,9 5-10 0,0 12 18 16,4-2-4-16,-13-7-6 0,9 0-9 0,-9-2-6 0,0-6-15 0,0 0 22 0,0 0 3 0,9 0 17 0,9 0 3 0,-9-2-3 0,23-13 0 0,-15 7 0 0,-8 2 4 0,0 6-6 16,5 0 2-16,4 0-11 15,0 0 9-15,4 0-14 16,-4 9-4-16,0 5-6 15,0-6-4-15,13-2 20 16,10-3 4-16,-14-3 5 16,13 0-6-16,-4-9 13 0,4-16-6 15,1-9 22-15,-5-10 5 16,-18-7 44-16,4-6-25 16,-22-12 4-16,0-6 13 15,0 4-25-15,-22 0-8 16,-5 15 2-16,-14 17-22 15,23 17 18-15,9 19-26 16,9 3 1-16,-9 10-6 16,-13 45-18-16,13 20 21 15,9 8 0-15,0 0 6 16,0-6-6-16,0-8 0 16,31-15-18-16,5-8-45 0,5-18-69 15,-1-11-56 1,5-11-68-16,-14-6-165 0</inkml:trace>
  <inkml:trace contextRef="#ctx0" brushRef="#br0" timeOffset="159">2359 355 548 0,'0'0'225'0,"0"0"-56"15,0 0-40-15,0 0-46 16,0 0-83-16,0 0-8 15,117-27 7-15,9 27-115 16,8 0-138-16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11.2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7516 529 594 0,'0'0'178'0,"0"0"-61"0,0 0 1 0,0 0-6 0,0 0-32 0,0 0-6 0,-27-126-1 32,27 126-59-17,0 0-14-15,0 0-1 16,0 8-23-16,0 21 24 15,0 8 6 1,0 4-1-16,0-8-5 0,0-1 8 0,0-3-8 0,9-9 0 0,0-9 4 0,8-3-5 0,-3-2 1 31,-5-6 0 1,9 0-1-32,13 0 10 15,-4 0-5 1,14-31 5-16,-6-3-8 0,6-4 12 15,-14 2-10 1,4 4-2 0,-22 6 1-1,9 14 2 1,-18 7-4 0,0 5 0-16,9 0-7 0,-9 0 3 0,23 17-16 15,-15 11 20-15,10 7-4 0,-9-1 0 0,5-2 4 16,-5-6 0-16,0-13 1 0,0-1-3 0,-9-12 2 0,0 0 0 0,9 0-1 15,0 0 5-15,13 0 2 16,5-14-6 15,5-12 4-31,-6-5-1 0,6 6-2 0,-5-1-1 0,-9 2 0 16,4 10 6 0,-22 11-6-1,9 3 0-15,0 0-13 0,0 3 5 16,22 20 0-1,-22 3 5 17,9 2 0-32,-9-2-1 31,0-6 2-15,14-6 2-16,-14-5-12 15,9-9 11 1,-9 0-13-1,22 0 14-15,-4-20 9 16,4-9-5 0,5-3 2 93,-4 5-6-109,-14-5 1 0,13 8 0 0,-4 5-1 0,-18 7 0 0,0 9-2 0,0 3-1 0,4 0 2 0,5 3-6 0,-9 18-11 0,0 1 18 0,0 1-23 0,-9-2 2 0,14-10 11 16,-14-5-12-16,0-5 12 0,9-1 3 0,-9 0 7 0,0 0 18 0,0 0-13 0,0-13-1 0,0-7 0 0,0 3 3 0,0-4-3 0,-9 4 5 0,-14 6-7 0,5 5 14 0,0 3-16 0,5 3-3 0,-5 0 3 0,0 6-25 0,-13 25 25 0,4 15 0 15,18-3 5-15,9 3-11 16,0-13 6-16,0-5-34 16,18-12 17-16,13-10-8 15,-4-6 24-15,13 0 1 16,-13 0 0-16,5-26 14 15,-14-3-12-15,0 1 4 16,-9-3 32-16,0-3-10 0,4-1 10 16,-13 3 0-16,0 11-25 15,0 5 10-15,0 13-15 16,0 3-1-16,0 0-6 16,0 0-1-16,0 0-17 15,0 6-8-15,0 22 20 16,0 10 5-16,0-3 0 15,0-1 0-15,0-9 0 16,0-7 0-16,0-4-3 16,18-12 1-16,0-2-4 15,4 0 6-15,5 0 5 16,5 0-5-16,-5-13 8 16,13-10-2-16,-13 2-6 0,13-5 2 15,-13 4 3 1,-9 5 0-16,-4 2-5 0,-5 10 0 15,0 5-2-15,-9 0 2 16,0 0-8-16,8 0 3 16,1 14-12-16,-9 11 15 15,9 1 0-15,-9-3 0 16,0-3-6-16,14-6 8 16,-14-5 0-16,9 0 0 15,-9-9-4-15,0 2 1 16,0-2 1-16,0 0-2 15,9 0-3-15,-9 0 11 16,9 0-4-16,9-2 6 16,-9-21 2-16,22-3-8 15,-13 6 0-15,-9-1 4 0,14 3-6 16,-15 0 4-16,10 4-2 16,5 2 0-16,-14 6 3 15,-9 3-3-15,0 3 0 16,9 0 1-16,-9 0-10 15,9-3 9-15,-9 3 0 16,0 0-1-16,0 0 7 16,0 0-6-16,0 0 0 15,0 0 1-15,0 0 13 16,0 0-9-16,0 0 16 16,0 0 10-16,0 0-31 15,0 0 21-15,0 0-18 0,0 0 1 16,0 0-8-16,0 0-8 15,0 3-5-15,0 23 2 16,0 6 15-16,-9 2 4 16,9-2-4-16,0-6 5 15,0-8-7-15,9 0 2 16,18-8 0-16,22-8 0 16,9-2 10-16,1 0-20 15,-1-2 10-15,-18-16-41 16,-22 1-25-16,-18-6-102 15,0-3-204-15</inkml:trace>
  <inkml:trace contextRef="#ctx0" brushRef="#br0" timeOffset="891">9943 117 569 0,'0'0'267'0,"0"0"-121"15,0 0 29 1,0 0-59-16,0 0-34 0,0 0 0 15,0-117-68-15,0 117-13 16,0 17-1-16,0 31-15 16,0 16 9-16,-9 8 6 15,9 1 0-15,0-1 0 16,0-1 8-16,0-8-8 16,0-12 0-16,22-8 3 15,23-14 1-15,5-6-4 16,-1-17 0-16,18-6 9 15,-8 0-5-15,8-15 1 16,-9-16 4-16,-17-4-5 0,-6-5 6 16,-3 1-7-16,-32-2 3 15,9 1 24-15,-9 3-26 16,0 5 9-16,0 10-3 16,0 10-6-16,-9 7-4 15,0 5 0-15,-14 0-14 16,-3 5 12-16,-6 33-7 15,-4 7 9-15,14 1 0 16,13 2 5-16,9-2-13 16,0-12 8-16,0-8-12 15,18-8 9-15,22-7-12 16,-8-11 15-16,12 0-2 16,6 0 5-16,-1-14 6 15,9-15-9-15,-22 1 0 0,5-1 5 16,-1 3 0-16,-22 0-5 15,0 9 9-15,-9 5-7 16,-9 10 12-16,0-1-14 16,0 3-8-16,13 0 6 15,-4 0-25-15,0 17 27 16,0 6-4-16,0-3 12 16,0-3-11-16,5 3 3 15,-5-8 0-15,0-4-8 16,9-4 4-16,4-4 2 15,5 0-2-15,13 0 8 16,-4-6 4-16,14-12-8 0,-1-7 1 16,0-1 1-1,-13 3 3-15,5 0-5 0,-5 12 0 16,-5-3 0-16,-4 14-1 16,-5 0 1-16,5 0-12 15,5 14 5-15,-14 11 1 16,-9-1 0-16,0 1-24 15,-1 4-93-15,6-10-89 16,-5 0-202-16</inkml:trace>
  <inkml:trace contextRef="#ctx0" brushRef="#br0" timeOffset="1207">11800 147 684 0,'0'0'186'0,"0"0"-26"15,0 0-32-15,0 0-82 16,0 0-31-16,0 0-15 16,-35-13 0-16,35 26 2 15,0-9-2-15,0 0 0 16,0-4 11-16,0 0-8 15,0 0 24-15,0 0-1 0,17 0 13 16,-8 0 24-16,0-12-38 16,-9 0-19-16,0 6-6 15,0 4-5-15,0 2-101 16,-9 0-78-16,-17 11-208 16</inkml:trace>
  <inkml:trace contextRef="#ctx0" brushRef="#br0" timeOffset="1392">11800 551 465 0,'0'0'214'0,"0"0"-39"16,0 0 25-16,0 0-77 15,0 0 12-15,0 0-13 0,-161 144-67 16,62-93-13-16,5 11-38 15,-23 9-4-15,-8 7-50 16,-1 5-253-16</inkml:trace>
  <inkml:trace contextRef="#ctx0" brushRef="#br0" timeOffset="-3143">3666 520 440 0,'0'0'185'16,"0"0"-68"-16,0 0 5 15,0 0-35-15,0 0-8 16,-45-146-53-16,23 143 11 16,13-3-23-16,0 6-10 15,-9 0-8-15,-14 9 1 16,-4 22 3-16,-4 11 1 16,0-1 9-16,13 7-10 15,9-1 0-15,4-2 0 0,14-10-4 16,0-7 4-16,14-10-2 15,22-10-1-15,13-8 1 16,9 0 2-16,1-3 8 16,8-25-6-16,0-7 9 15,-8-8-11-15,-10 4 5 16,-4 5 19-16,-5 5-18 16,-22 9 8-16,5 6-14 15,-14 7 10-15,-9 7-20 16,9 0 8-16,8 0-15 15,-8 15 16-15,14 8-19 16,-14 3 19-16,0-4-13 0,0-4-14 16,0-13 9-16,-9-2-3 15,0-3 22-15,0 0 2 16,0 0-1-16,0 0 30 16,0-15-21-16,0-2-5 15,0-3 21-15,-18 6-16 16,0 3 1-16,-5 5-1 15,5 3 1-15,1 3-22 16,-1 0 10-16,-14 0-3 16,5 29-4-16,-4 11 9 15,4 6-1-15,18 5 0 16,9-11 1-16,0-3-3 16,0-5-6-16,36-16-45 0,-5-6 29 15,5-10 0 1,5 0 17-16,-15 0 6 0,6-18 2 15,-14-10 4-15,-9-7 8 16,-9-1 16-16,0-6 25 16,0 3-22-16,-9-1 1 15,-18 9-7-15,4 11-21 16,-3 8 6-16,8 12-11 16,-5 0-19-16,-4 0 19 15,-13 20-11-15,4 20 11 16,5 3-2-16,22 3 6 15,9-3-6-15,0-9 2 16,40-8-6-16,5-9 1 0,13-5 1 16,9-12 4-1,-8 0 3-15,-1 0 2 0,0-18 2 16,-17-2-5-16,-5-3 4 16,-5 3 5-16,-13-2-11 15,-9 4 11-15,0 4 9 16,-9 5-11-16,0 9 24 15,0 0-31-15,0 0-2 16,0 0-7-16,0 9-28 16,13 17 35-16,-4 2 2 15,0 1 1-15,9-9-2 16,-9-2-1-16,14-10 0 16,-5-2 0-16,-9-4 0 15,9-2 0-15,13 0 1 0,-4 0 2 16,4-8 9-16,-4-12-11 15,5-3 2-15,-5 3 1 16,-5 3-4-16,-13 2 0 16,0 7 3-16,0 2-1 15,-9 6-1-15,0 0-1 16,0 0-15-16,9 0 2 16,0 18 1-16,13 4 12 15,-13-5-7-15,0-2 3 16,0-4-4-16,9-5-24 15,-18-6 1-15,0 0 27 16,14 0-7-16,-5 0 11 0,0-6 8 16,0-14-3-16,9 0-4 15,-5 6-1 1,-13 3 0-16,9 5 6 0,-9 3-6 16,18 3-3-16,-9 0 2 15,13 0-14-15,-4 0 14 16,0 17-2-16,0-5 2 15,5 2-3-15,4-9 4 16,4-2-1-16,-4-3-2 16,13 0 3-16,-4-8 0 15,5-12 0-15,-24-6 3 16,6 0 5-16,-23 1 11 16,0 2 7-16,0 3 34 15,0 5-26-15,0 6 9 16,0 9-6-16,0 0-26 0,0 0-11 15,0 0-16-15,0 32-11 16,-14 17 24-16,5 8 6 16,1 6 1-16,-1 2-4 15,9 7 3-15,0 2 0 16,0-5-3-16,0-3 0 16,0-18-2-16,0-17 5 15,0-16-3-15,0-15 3 16,0 0-3-16,0 0 26 15,0-17 45-15,0-29 1 16,-9-14-66-16,9-8 1 0,0-9-7 16,0-1 0-1,0 4 5-15,0-6-4 0,0 11-1 16,9 6-4-16,0 15 0 16,8 16-11-16,-3 12 7 15,-14 14 2-15,18 6-15 16,9 0-8-16,13 4-16 15,10 24 24-15,-24 10 9 16,15 1-9-16,-23 4 13 16,-9-10 7-16,-9 0-16 15,0-8 10-15,-9 1-29 16,-27-3-17-16,-13-5 7 16,8-4-44-16,14-4-21 15,18 0-65-15,9-10-101 0,0 0-123 16</inkml:trace>
  <inkml:trace contextRef="#ctx0" brushRef="#br0" timeOffset="-2351">5573 657 192 0,'0'0'182'0,"0"0"-55"16,0 0 0-16,0 0-26 16,0 0 16-16,0 0-6 15,116-151-37-15,-116 131 20 16,0-4-27-16,0 9-20 15,-18-1 3-15,-4 13-33 16,-5 3-6-16,5 0-11 0,4 0-20 16,-9 15 20-16,4 22 0 15,5 12 0-15,18-1-2 16,0 1 2-16,0-14-1 16,32-10-5-1,-5-2-34-15,0-21 26 0,4-2 1 16,-13 0 13-16,13 0 5 15,-13-16-4-15,-9-10-1 16,0 3 10-16,5-6-8 16,-14 6 9-16,0 3-1 15,0 6-7-15,0 11 17 16,0 3-12-16,0 0-8 16,0 0-7-16,0 0-24 0,0 17 14 15,0 15 13 1,-14 2 8-16,5 1-3 0,9-1 0 15,0-3-1-15,0-5 0 16,0-10-5-16,0-1 1 16,0-9-25-16,0-6 0 15,32 0 29-15,-14-3 1 16,9-23 8-16,13-2-2 16,-9-4-4-16,-13 1 10 15,9-1-4-15,-4 7-2 16,-5 5 3-16,0 14-10 15,-9 6-3-15,4 0 1 0,-4 8-23 16,9 21 22-16,0 0-2 16,4 0 5-1,-4-7-5-15,0-5 6 0,5-3-1 16,-5-4 2-16,-9-8 6 16,0-2-8-16,13 0 4 15,-4 0-2-15,0-20 6 16,13-9-6-16,-13-5-2 15,-9-3 8-15,0-3-5 16,-9 2 0-16,0 1 0 16,0 9-2-16,-18 11 20 15,0 11-11-15,-4 6-8 16,4 0-2-16,0 14-17 16,9 21 15-16,-13 11 2 15,22 0 0-15,0-4 1 0,9-8-1 16,31-2 0-16,9-12-1 15,10-5-18-15,-1-7-53 16,0-8-64-16,1 0-171 16</inkml:trace>
  <inkml:trace contextRef="#ctx0" brushRef="#br0" timeOffset="2902">2795 1115 440 0,'0'0'325'0,"0"0"-164"15,0 0-37-15,0 0-12 16,0 0-42-16,0 0-37 15,90-93-14-15,-14 93-18 16,1 0 0-16,-1 0 3 0,-4 0 7 16,-27 18-16-16,-23 5 5 15,-22 11-17-15,0 9 12 16,-31 9 10-16,-37-2-3 16,1-6 3-16,9-4 2 15,8-6-10 1,23-5 3-16,-4-9 0 0,31 0-3 15,0-6 7 48,0-2-4-63,0-1 0 16,23-5 3 15,21-3-1-16,15-3 8-15,8 0-6 0,-9 0 8 32,1-3-12-17,-28-9 13 17,-13 7 18-17,-9 2-8 1,-9 3 20-16,0 0-17 0,0 0-12 15,0 0 0 1,0 0-14 31,0 3-6-47,-9 28 0 16,-9 12 3-16,-4 9 1 0,13 11 2 0,9 3 0 46,0 8 0-14,0 3 5-17,0-6-5 17,0-1 0-1,22-8 6-16,-4-5-8 1,-9-3 2-16,-9-11 0 0,0-6-1 0,0-5 2 16,0-12-1-16,-49-12 0 0,-10-2 5 0,-26-6 3 0,-14 0-2 0,5 0-6 0,-5 0-11 0,23-2-165 0,9-4-214 0</inkml:trace>
  <inkml:trace contextRef="#ctx0" brushRef="#br0" timeOffset="4152">0 2910 669 0,'0'0'116'16,"0"0"-19"-16,0 0 15 15,0 0-34-15,0 0-45 16,242-105 31-16,-165 64-11 16,-5 3-16-16,-37 2 2 0,-3 8-7 15,-23 4-5-15,-9 4 17 16,0 1-24-16,0 1-6 15,-32-2-10-15,-4 9-2 16,5 2-4-16,22 9 2 16,-18 0-14-16,5 0 13 15,-5 3-8-15,-5 28 9 16,6 12 0-16,17 9 2 16,9 4-2-16,0 2 0 15,35-6-6-15,33-9 3 16,12-12-11-16,-12-11 4 15,8-14 3-15,0-6-2 32,-8 0 9-32,-10-12 0 0,0-13 3 0,-8-19 6 0,-19-6-5 15,-13-8 3-15,-9-8 5 16,-9-14-12-16,0 0 22 16,0 0-5-1,0 2-13-15,-40 16 14 16,13 19-16-1,9 17 15-15,-5 18 7 0,14 8-21 16,9 0 4-16,-9 0-7 0,0 20-25 16,-13 28 25-16,4 18-2 15,18 3 2 1,0 8 0-16,0 0 6 0,40-3-6 16,28-3 0-1,-1-13 0-15,9-19-2 16,-8-9 2-16,12-16 0 0,-26-14 0 0,4 0 8 15,-17 0-8 1,-10-26 7-16,-4-5-5 16,-18-6 12-1,-9-1-13-15,0-1 10 0,0 1 8 0,-9 7-18 16,-9 3 15-16,-4 10-12 16,13 7-3-16,0 8 1 15,9 3-2-15,0 0-5 16,0 0-1-16,0 20-16 15,31 23 22-15,5 11 0 16,14 1-5-16,8-2 3 16,0 2-10-1,1-18 5-15,-24-3 5 0,-3-14-9 0,-23-8 10 32,0 0-5-32,-9-12-2 0,0 0 1 0,-41 0-4 15,-12 0 11-15,-19 0-9 31,18 0 11-31,14 0-6 0,8 0 1 0,32 0-17 16,0 0 8-16,0 0-24 16,23 0-19-16,44 0 20 15,18-6 35-15,32-17 1 16,-10-6-1-16,10-8 3 16,-23-9 2-16,-17 4-5 15,-19-2 15-15,-27 10 22 16,-13-5 0-16,-18 4 12 0,0 3-14 15,0 7-15-15,-18 5 14 16,-13 11-28-16,4 4 0 16,-13 5-6-1,13 5-7-15,-5 27 7 0,5 19 0 16,27 1 1-16,0-2-6 16,9 3 6-1,50-9-1 1,-1-6 0-16,9-6 7 15,1-12-7-15,-1-3 0 0,-9-11-1 0,-8 0-1 16,-23 2-62-16,-27-2-75 16,0-6-199-16</inkml:trace>
  <inkml:trace contextRef="#ctx0" brushRef="#br0" timeOffset="4913">3581 2918 560 0,'0'0'231'0,"0"0"-91"16,0 0-4-16,0 0-40 16,0 0-11-16,0 0-42 15,-108-108-2-15,99 108-31 16,-18 0-5-16,-22 0-10 15,-10 0 4-15,-8 11 0 16,18 15-4-16,-1-6 7 0,23 0-2 16,18 0 0-16,9 3-10 15,0-11 3-15,18 8-14 16,32-12-5-16,-5 3 13 16,4-5-5-16,0-3 18 15,-8 3-1-15,-14-1 3 16,4 1-4-16,-13 0 2 15,-9 0 0-15,-9 14-5 16,0 0-9-16,0 11 7 16,-40 6 7-16,-5 4 2 15,-14 1 3-15,10-4-3 16,9-4-1-16,13-11-1 16,18-3 0-16,9-18 0 15,0 1 0-15,0-3 4 16,0 0-7-16,0 0 3 0,9 0-6 15,18 0 6-15,-5 0 4 16,-13 0-2-16,0 3-2 16,-9 20-4-16,9 8 4 15,-9 9 0-15,0 0 0 16,0 9 13-16,0 2-11 16,0-5 2-16,0-3 17 15,9 3-21-15,13-9 7 16,5-11-3-16,5-1 1 15,4-7 0-15,4-5-5 16,18 0-10-16,10-13-44 0,8 0-186 16,0 0-195-16</inkml:trace>
  <inkml:trace contextRef="#ctx0" brushRef="#br0" timeOffset="6856">4550 3305 723 0,'0'0'235'16,"0"0"-63"-16,0 0-38 15,0 0-8-15,0 0-64 0,0 0-40 16,-108-144 11-16,108 144-33 15,-22 0-7-15,4 12 0 16,0 31-2-16,-14 11 8 16,32 15 1-16,0-6 0 15,0 0-8-15,32-12 6 16,26-10-9-16,0-16 2 16,1-8-18-16,8-11 24 15,-9-6-5-15,1 0 8 16,-1-6 6-16,-13-20-5 15,4 1 3-15,-17-1 2 16,4 0 0-16,-5 1-5 0,-4 7-1 16,4 5 1-16,-4 13-5 15,5 0 0-15,-14 0-5 16,-9 0-9-16,8 2-48 16,-17 9 17-16,9 1 9 15,-9-12 6-15,0 0 21 16,0 0 0-16,0 0 13 15,0 0 13-15,0 0-4 16,0-7 15-16,-26-11 1 16,-1-6 4-16,-5 10 7 15,5 2-22-15,5 9 0 16,-5 3-14-16,-4 0 0 16,13 0-10-16,0 21 4 0,-5 11 6 15,14-1-7 1,9 14 7-16,0-8 0 0,0-3 0 15,41-2-9-15,-1-6-29 16,5-15 4-16,-5-11 10 16,10 0 23-16,-23 0 1 15,4-20 3-15,-13-11 9 16,-18-1-11-16,0-12 10 16,0 0 19-16,-9-9-2 15,-31 3 17-15,4-7-22 16,-14 19-10-16,10 7 9 15,4 17-22-15,5 14 0 0,4 0-3 16,4 14-6-16,14 31 5 16,9 13 4-16,0 5 0 15,32-6-3-15,35-14 1 16,0-12-11-16,10-5 0 16,-10-18 5-16,0-8 5 15,-18 0 3-15,-8 0 0 16,-5-14 11-16,-5-6-10 15,-13-4 8-15,-18 6 16 16,0-14-2-16,0 6 11 16,0 0-17-16,0 7-8 15,0 7 16-15,0 12-24 16,0 0-2-16,0 0-5 16,0 0-24-16,9 20 18 15,9 11 12-15,-4 1 2 0,12-7-2 16,-8-1 5-16,5-4-6 15,4-6 1-15,13-9-6 16,-13 1 5-16,4-6 2 16,-13 0-1-16,14 0 6 15,-14-11-1-15,0-3-5 16,-9-6 7-16,13 3 0 16,-13 2-1-16,0 4-6 15,0-1 2-15,-9 10-8 16,0 2 5-16,9 0-2 0,0 0 3 15,4 0-29 1,5 19 29-16,9 7-5 0,-4 0 5 16,-5-11-3-16,0 1 4 15,-9-10-1-15,4-6 3 16,-13 0 5-16,0 0-9 16,9 0 1-16,0 0 0 15,0 0 9-15,9-6-6 16,13-14-3-16,-13 3 0 15,14 5 6-15,-14 10-6 16,0 2 0-16,4 0-4 16,-13 0-2-16,9 0-8 15,0 0 0-15,4 0 5 16,-13 14-23-16,9-8 31 16,-9 5-8-16,0-7 5 0,5-4-3 15,-5 5 5-15,0-5 2 16,0 0-4-16,9 0 9 15,4 0-8-15,5 0 3 16,-9 0 0-16,13 0 1 16,-4 0-1-16,5 0 0 15,-15 0-2-15,15 0 6 16,-5 0-8-16,-9 0 1 16,13 0-7-16,5 0 0 15,4-14 8-15,10-10 2 16,-23-10-3-16,4-11 7 15,-13-13-4 32,0-10 6-15,-18-9-5-17,13 0 42 1,-13 14-19-16,0 8 8 15,0 21 10-15,-13 14-26 47,-5 14 23-31,9 0-31 15,9 6-6-15,-9 0-4-16,-13 44-22 31,4 21 24-15,9 18 0 15,9 11-2-31,0-5-16 47,9-5-41-16,31-13-40-15,18-20-25-1,1-14-92 17,-14-17-68-17,-14-14-397 1</inkml:trace>
  <inkml:trace contextRef="#ctx0" brushRef="#br0" timeOffset="6880">6542 3224 539 0,'0'0'156'0,"0"0"5"0,0 0-46 0,0 0-85 0,0 0-26 0,170-56-4 0,-44 56 0 0,13 0-96 0,-27 0-221 0</inkml:trace>
  <inkml:trace contextRef="#ctx0" brushRef="#br0" timeOffset="6942">7807 3293 798 0,'0'0'100'0,"0"0"9"0,0 0-28 0,0 0-81 0,0 0 0 0,269-51-2 16,-130 51 2-16,-13 0-40 15,-32 0-158-15,-35 6-191 16</inkml:trace>
  <inkml:trace contextRef="#ctx0" brushRef="#br0" timeOffset="7299">9131 3293 708 0,'0'0'233'16,"0"0"-120"-16,0 0-14 0,0 0-79 15,0 0-13-15,0 0-14 16,264-51 7-16,-187 51-28 16,-10 0-63-16,-9 0-106 15,-40 2-98-15</inkml:trace>
  <inkml:trace contextRef="#ctx0" brushRef="#br0" timeOffset="7790">10418 3204 795 0,'0'0'207'0,"0"0"-16"0,0 0-51 15,0 0-47-15,0 0-62 16,0 0-26-16,0-18-10 15,0 56-5-15,-9 5 10 16,9 3 1-16,0-9 5 16,27-5-10-16,23-18 4 15,8-8 0-15,9-6 16 16,10 0-15-16,3-32 3 16,-12-11 17-16,-19 3-21 0,-22-11 49 15,-18 1-12 1,-9 0-10-16,0-2-8 0,-58 7-19 15,-19 7-4-15,-8 13 1 16,-14 11-30-16,-8 14-70 16,4 0-113-16,-14 34-260 15</inkml:trace>
  <inkml:trace contextRef="#ctx0" brushRef="#br0" timeOffset="7109">8032 3490 628 0,'0'0'126'16,"0"0"-24"-16,0 0 12 15,0 0-77-15,0 0-35 16,0 0 5-16,251 0-7 16,-117 0-37-16,1 0-223 15,-18-11-424-15</inkml:trace>
  <inkml:trace contextRef="#ctx0" brushRef="#br0" timeOffset="7463">9037 3553 356 0,'0'0'339'0,"0"0"-304"16,0 0 36-16,0 0 25 15,300-29-74-15,-174 16-21 16,-1-2-2-16,1 4-71 16,0 5-349-16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43.3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195 602 586 0,'0'0'166'0,"0"0"-46"0,0 0-2 0,0 0-30 31,0 0-39-31,0 0-5 32,-135-71-42-32,126 71 1 15,-13 3-6 1,13 26-1-1,0 10 4-15,0 10 0 16,9-6 7 0,0 3-10-1,0-3 3 1,36-3 0-16,13-14-7 16,18-12 10-16,14-11-3 15,-5-3 0-15,-8 0 6 16,-19-12 1-16,-13-11-7 15,-14-7 0 1,-13-5 9 0,-9-11-1-1,0-3-7-15,-9-2 11 16,-40 2-12-16,0 3 30 0,-1 9-13 16,15 9-15-1,3 14 15-15,5 10-16 16,-4 4-1-1,4 0 0-15,-23 32-4 32,10 14 0-32,13 2 4 15,18 4 0-15,9-1-9 0,0-5 12 0,27-6-4 0,22-6 1 0,10-16 0 0,-10-4 1 0,18-14-1 0,10 0 0 0,-1 0 12 0,-9-14-8 0,14-12-2 16,-14-2-2-16,-8-10 8 0,8-3-3 0,0-7-5 0,-8 0 0 0,-10 11 1 0,-13 5 6 0,4 18-7 0,-13 11 0 0,-4 3-10 0,-5 0 4 16,9 9 0-16,-5 19 6 15,-4 9-12-15,0-5 14 16,-9-4-2-16,4-5 0 15,-4-11 6-15,0-6-13 16,-9-4 7-16,0-2 0 16,0 0 8-16,0 0-2 0,0 0 7 15,0-11-11 1,0-12 11-16,-31 0-17 0,13 1 4 16,-9-2 0-16,-4 7 4 15,4 9 4-15,4-1 5 16,5 9-13-16,-9 0-1 15,-4 0-11-15,-5 29 11 16,-4 13 1-16,8 11-8 16,14-2 12-16,0-5-4 15,18-4 0-15,0-4-5 16,0-7-3-16,27-11 1 16,14-8 7-16,-1-12-5 15,5 0 13-15,-5 0-8 16,10-26 5-16,-14-9 3 15,-5-1 2-15,-4-13-5 0,-5-12 2 16,-4-4 24-16,-18-18-24 16,9 0 26-16,-9-6-23 15,0 9-6-15,0 9 10 16,-18 19-14-16,-4 18 0 16,4 17 20-16,18 11-18 15,-9 6 6-15,9 0-8 16,0 23-29-16,0 23 27 15,0 16 0-15,0 9 2 16,0 5-6-16,18 1 11 0,22 0-5 16,-13-8 0-1,14-10 8-15,-1-10-22 0,-4-17 14 16,4-16-9-16,10-7 1 16,-6-9 6-16,6 0 2 15,8 0 0-15,-9-22 10 16,10-10-10-16,-1-2 0 15,-9-4 0-15,-4 1 1 16,-4 3 2-16,-14 8-3 16,-5 15 0-16,-13 2 11 15,0 9-23-15,-9 0 12 16,9 0-13-16,0 23 5 16,4 7-3-16,-4-5 11 15,-9-9 0-15,9-4-14 16,-9-9 6-16,0-3 8 0,9 0 0 15,-9 0 5-15,0 0 2 16,0 0 3-16,0-9-8 16,0-11 13-16,0-2-18 15,-18 1 3-15,-4 1 0 16,4 6-6-16,-9 2 7 16,5 7-2-16,-5 5 0 15,-5 0-12-15,-4 14 6 16,5 26 6-16,4 12 1 15,18-2-8-15,-4 3 11 16,13-10-3-16,0-6 0 16,13-11 0-16,5-12-6 0,0-9 6 15,13-5 0-15,5 0-3 16,14-17 10-16,8-17-5 16,-9-9 1-16,-13-8 4 15,-4-7 14-15,-14-10-12 16,13-12 6-16,-22-6 32 15,0-9-44-15,-9-2 2 16,0 12-2-16,-9 16 6 16,-9 24-3-16,5 27-6 15,4 10 0-15,9 8 0 16,0 31-12-16,0 35 10 16,0 19-6-16,0 7 16 15,0-3-12-15,0-6 4 0,9-12 0 16,22-14-5-16,-4-14 9 15,13-14-4-15,19-12 0 16,17-11-15-16,32-6 8 16,8 0-79-16,-13-11-50 15,-13-16-180-15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20.0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170 75 395 0,'0'0'163'0,"0"0"-34"16,0 0-11-16,0 0 9 16,0 0-61-16,0 0-20 15,-35-37-1-15,44 31-27 16,8-6-7-16,24 4-11 16,-1 2 3-16,-4 0-2 15,13 6-1-15,-8 0 0 16,-5 0-5-16,-14 0 2 15,-4 6 1-15,-18 20-3 16,0 10 5-16,-18 10 10 16,-54 12 4-16,-4-1-6 15,0-6 0-15,26-13-5 16,24-13-3-16,26-10 0 16,0-4 5-16,0-5-9 15,18 0 5-15,40-6-1 16,9 0 21-16,18 0-17 0,-4-12 5 15,-23 1-1-15,-13-4-6 16,-13 10 11-16,-23 5 2 16,-9-6 23-16,0 6-7 15,0 0-21-15,0 0 4 16,0 0-9-16,0 0-5 16,0 11-11-16,0 15 11 15,-9 18 4-15,0 0 15 16,9 2-18-16,0-8 10 15,0 2 6-15,0-3-15 0,9-6 10 16,0 1 1-16,0-12-10 16,-9-9 16-16,0 3-19 15,0 4 3-15,-27-4 2 16,-41 3 2-16,-39 3-14 16,-10-6-71-16,-17-3-178 15,-1 2-306-15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20.8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48 327 0,'0'0'212'0,"0"0"-103"16,0 0-2-16,0 0-49 16,0 0-29-16,0 0-28 15,67-41 8-15,-31 36 7 16,-4 5-13-16,4 0 10 15,-14 0 21-15,-4 0-3 16,0 0 16-16,-9 5-40 16,4 9-4-16,-4-2 17 15,0 8-17-15,-9 1 9 16,9-11-12-16,-9 10 3 16,9-8-2-16,-9-6 0 0,0 2-1 15,0-8 0 1,0 6 2-16,9-6-2 0,0 0 7 15,5 0-6-15,4 0 1 16,8 0 5-16,15 0-7 16,17 0 25-16,-8 0-2 15,8 0 20-15,-31 0-1 16,-9 0-13-16,-18 0 2 16,0 0-9-16,0 0 13 15,0 0-6-15,0 6-22 16,0 14-1-16,-9 23 4 15,-18 8 45-15,9 13-14 16,-14 0-12-16,15-1-2 16,-6 0-3-16,23-5-22 31,-9-13 18-31,9-7-18 0,0-6-2 0,0-14 6 0,0-3-6 16,-9-9 0-1,-18-1-4-15,-31 7 7 16,-23-3-15-16,-13-3-68 0,18-6-127 15,8 0-107 1,28 0-276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49.9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0 141 435 0,'0'0'267'0,"0"0"-68"16,0 0-29-16,0 0-32 16,0 0-27-16,0 0-35 15,18-111-47-15,-18 108 43 16,0 0-43-16,0 3-14 15,0 0 18-15,0 0-22 16,0 0-9-16,0 0-2 16,0 0 15-16,0 0-21 0,0 0 6 15,0 0 0 1,0 0-14-16,0 0 15 0,0 0-1 16,0 0 0-16,0 0 13 15,0 0-18-15,0 0 5 16,0 0 0-16,0 0-10 15,0 6 11 1,0 8-1 0,0 5 0 31,0 9 12-47,0 2-19 0,0 4 7 0,0 7 0 0,0-4-6 0,0 3 11 15,0-4-5 48,0-1 0-63,0-7-59 0,0-2-11 0,0 0-66 0,18 0-84 15,14-9-77 32,17-8-507-47</inkml:trace>
  <inkml:trace contextRef="#ctx0" brushRef="#br0" timeOffset="277">637 96 429 0,'0'0'277'0,"0"0"-90"15,0 0-72-15,0-81 23 16,0 73-33-16,0 5-49 15,0 0 15-15,0 3-59 16,0 0-11 0,0 12-1-1,0 25 3 1,0 9-3 0,9 7 0-1,0 8 1 16,5-1-6-15,-5 0 5 0,0-3-8-1,-9-9-69 1,0-4-130-16,9-13-100 31,-9-8-300-31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2:06.2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4226 472 491 0,'0'0'465'15,"0"0"-270"-15,0 0-12 0,-18-151-40 16,9 141-69-16,9 8-26 15,0 2-25-15,0 0-17 16,0 0-12-16,0 34-3 16,0 9 9-16,0 11 4 15,0 7 2-15,9 2-6 16,0 0 0-16,23 6-14 16,-15-1-66-16,24-3-98 15,-5-7-193-15</inkml:trace>
  <inkml:trace contextRef="#ctx0" brushRef="#br0" timeOffset="484">4926 758 569 0,'0'0'325'15,"0"0"-207"-15,0 0 43 16,0 0-68-16,0 0-62 16,0 0-1-16,94-28-29 15,-13 28 12-15,-5 0 0 0,1 0-13 16,-19 2 24-16,0 1-3 16,-31-3-10-16,-4 0 27 15,-5 0-16-15,-18 0 6 16,0-5 14-16,0-13-15 15,0-7-2-15,-18-1-12 16,-32-2-13-16,-8 2 9 16,9 5-9-16,-10 5 0 15,23 3-1-15,5 6 7 16,22 3-6-16,0 4 0 16,9-2 5-16,0 2-14 0,9 0 6 15,18 0 3 1,22 12 0-16,1 10 8 0,8 7-8 15,0 0 0-15,1 4 8 16,-10 5-6-16,-4 2-2 16,-23 6 0-16,-22-1-4 15,0 10-10-15,-49-4-85 16,-41-3-177-16,-4 1-597 16</inkml:trace>
  <inkml:trace contextRef="#ctx0" brushRef="#br0" timeOffset="-2085">31 415 527 0,'0'0'205'0,"0"0"-22"0,0 0-14 15,0 0-40-15,0 0-28 16,0 0-66-16,-31-57-31 16,31 63-4-16,0 28 9 15,0 12-9-15,0 5 11 16,0-2-4-16,0-1 4 16,0-7-4-16,0-10-7 15,0-11 6-15,0-8-2 16,0-10-4-16,0-2 4 15,0 0-1-15,0 0 19 16,13-6 19-16,5-28 9 16,0-14-24-16,13-12-19 0,-13-7-6 15,-9-12 3-15,0-14 5 16,0 8-2 0,-9 11-7-16,14 26 0 0,-14 23 2 15,0 18-1 1,0 7-1-16,0 0 0 0,0 48-23 15,9 21 23 1,0 17 0-16,9-3 0 0,13-11-4 16,-13-13 7-16,9-13-3 15,-5-15 0 1,-13-11 6-16,9-11-7 16,-9-9 1-16,14 0 0 0,4-31-1 15,13-18 7-15,-4-5-6 16,-5-3 0-16,-13-6 9 15,5 2-6-15,-5 19-3 32,-10 16 0-32,-8 17-3 0,0 9 3 0,0 0-6 0,0 44 2 15,0 10-7 1,18 14 9 0,-9 3 2-16,14-4 0 0,-5-8-2 0,0-4 4 31,-5-4-2-16,14-7 0-15,-18-5-111 0,22-7-55 0,-13-12-133 16,9-12-183-16</inkml:trace>
  <inkml:trace contextRef="#ctx0" brushRef="#br0" timeOffset="-711">901 607 446 0,'0'0'197'16,"0"0"-90"-16,0 0 5 15,0 0-27-15,0 0-20 16,0 0-5-16,135-46 7 16,-95 31-6-16,-13 1-21 15,5-3 11-15,-14-3-20 16,-9-3-9-16,-9 0 19 16,0 0-27-16,0 7-5 15,0 4-2-15,-18 4-2 16,-14 8-7-16,-4 0 2 0,-4 0-4 15,0 14-3 1,4 14 7-16,18 8 0 0,18-1-5 16,0 6 7-16,0-2-2 15,45 2 0-15,22-11 2 16,5-2-2-16,4-18 0 16,0-4 0-1,-8-6 5-15,-10 0 0 16,-9-16 2-16,1-17-1 0,-14-6-1 15,-5-10 12-15,-13-9 6 16,-18-7 6-16,0-6 28 16,0-1-44-16,-27 9 4 31,-4 18-1-15,13 21-15-16,9 16 21 0,9 8-22 0,-14 0-8 0,14 32 7 15,-9 30-15-15,9 24 16 16,0 3 0-16,0-1 9 0,0-5-15 15,0-9 6-15,23-11-15 16,4-14-16-16,4-12-58 31,-13-14-1-31,0-12-54 0,-18-11-52 0,9 0 8 16,-9-11-7 0,0-23 55-16,-9-9 128 0,-18 0-9 15,-13 0 21-15,-1 1 12 31,5 7 28-31,5 9 47 0,13 12-10 0,9 5 10 0,9 3 12 16,0 6-71-16,0 0-27 16,18 0 3-16,40 6 12 15,18 3 40-15,5-9 6 16,13 0 11-16,-4 0 1 16,-22-9-25-1,-10-11-1-15,-22-5 6 0,-5-7-31 16,-13-5 36-1,-18-6-22 1,0-3-20-16,0 1 21 0,-9 5-22 0,-31 2 4 0,13 13 4 16,4 11-22-1,5 8 16 1,18 6-18 0,-9 0-13-16,0 42 11 0,1 21-3 15,8 12 5-15,0 2 0 0,0 0 7 0,0-9-9 16,17-4 2-16,24-13 0 15,-14-11-4-15,13-11 4 32,-13-12 0-32,4-12-1 15,5-5-2-15,5 0 3 0,-5-5 0 0,-5-24 0 16,-4-2 1 0,4-3 0-16,-13 5-1 0,-18 11 0 15,9 8 10-15,-9 6-16 31,0 4 6-31,0 0-11 0,14 7 4 0,-5 18-8 0,9 10 15 16,0-1 0 0,4-6-1-1,-4 1-5-15,0-9 4 0,13-6-20 16,-22-6 20-16,9-5-17 16,-9-3 19-16,14 0-3 0,-14 0 11 15,0-11-4-15,0-3-4 16,-9-4 2-16,0 4-4 15,0 3 5 1,0 5-3 0,0 6 0-16,0 0 1 0,9 0-5 0,0 0-9 15,22 9 11-15,-4 11-5 16,13-6 7-16,1-6 0 16,4 1-1-16,4-9 11 0,-9 0-7 15,-4 0-3-15,-4 0 2 31,-23-3 9-31,0-17-3 0,-9-8 8 16,0-7 4-16,0-5-13 0,-50 1 0 16,5 4-7-16,-4 3 8 15,0 16-17-15,8 7 9 16,14 9-8 0,-4 0 7-16,22 3-64 15,0 28-34-15,9 10-69 0,0 1-69 16,58-2-108 15</inkml:trace>
  <inkml:trace contextRef="#ctx0" brushRef="#br0" timeOffset="-168">3302 852 100 0,'0'0'516'0,"0"0"-304"15,0 0-34-15,0 0-20 0,0 0-27 16,-41-154-59-16,10 128-14 15,4 3 2 1,0 10-41 0,5 1 3-1,13 9-18 1,0 3 6 15,0 0-20-31,0 20-4 0,-14 17 14 0,23 3-6 0,0 3 6 0,0-3-1 16,32-5 0-16,-5-10-19 31,13-8 16 235,-4-8-16-266,-5-9 20 0,-4 0-4 0,-4 0 13 0,-5-29-8 0,0-8 11 0,-9-9-10 0,4-11 42 0,-13-8-25 0,0-5-3 0,0-1 15 0,0 11-25 0,-13 6 14 0,-5 14 5 0,9 14-23 0,-9 9 17 0,18 13-19 0,-9 4 3 15,9 0-10-15,0 18-13 0,0 25 16 0,0 11-6 0,0 13 20 0,0 1-10 0,0-2 0 0,27-1-1 0,0-2-6 0,13-3-61 0,0-5-50 0,19-6-100 0,8-10-236 0</inkml:trace>
  <inkml:trace contextRef="#ctx0" brushRef="#br0" timeOffset="17058">4383 2136 736 0,'0'0'154'0,"0"0"18"15,0 0-46-15,0 0-24 16,0 0-34-16,0 0-59 16,0 0-5-16,0 0-4 15,9 2 0-15,0 45 4 16,0 5 7-16,5 1-8 16,-14-3-3-16,0-8 7 0,8-11-9 15,1-10 2-15,0-10 0 16,-9-11 0-16,0 0 13 15,9 0-12-15,0 0 14 16,14-26-14-16,-5-14 21 16,22-11-22-16,-4-4 0 15,4 4 4-15,-4 11 9 16,-4 14-13-16,-14 15 0 16,-18 11 8-16,9 0-18 15,4 0 10-15,5 17-6 16,0 17-11-16,4 7 24 15,5-5-7-15,-18 4 0 0,9-8 6 16,-4-6-11-16,4-10 5 16,-18-6 0-16,9-10-8 15,-9 0 18-15,9 0-10 16,0 0 3-16,13-20 8 16,5-6-14-16,-9 3 3 15,13 5 0-15,-31 8-1 16,9 10 6-16,0 0-7 15,0 0 2-15,23 8-12 16,-5 12 5-16,-5 5 7 16,5-1 0-16,4-4-8 15,-4-1 10-15,5-7-2 16,-5-10 0-16,-1-2 5 0,15 0-6 16,-10-14 1-1,5-18 0-15,-18-4-2 0,14-7 13 16,-23-3-11-1,-9 0 0-15,0 3 10 16,0 11-5-16,-27 6-3 16,-14 16-2-16,1 4 1 15,-5 6 4-15,-4 0-5 0,8 16 0 16,14 20 1-16,18 7-7 16,-4 3 6-16,13 2 0 15,0-5-5-15,13-13 5 16,23-6-3-1,5-9 2-15,8-15-27 0,-4 0 25 16,4 0-6-16,-8-26 9 0,-23-5-2 16,-1-1 10-1,-3 0-8-15,-14 1 0 16,0 5 9-16,0 3-9 16,0 9 0-16,0 6 0 15,-14 4 7-15,14 4-7 0,0 0-2 16,0 0 1-16,0 18-5 15,0 10-4-15,0-2 10 16,14 1 0-16,22-6-5 16,-5-3 12-16,-4-7-7 15,14 0 0 1,-15-11 10-16,6 0-11 0,-5 0 1 16,4-8 0-1,-4-18 4-15,5-5 5 0,-15-3-9 16,-8-1 13-16,-9-5-11 0,0 9 36 15,0 0-18 1,0 13-7-16,-9 13 18 0,0 5-30 31,9 0-2-31,0 11-2 0,0 32-7 0,9 8 10 16,9 4 0-16,14-1 2 16,4-5-7-16,13-4 5 15,0-8 0-15,1-8-2 0,-5-12-42 16,13-11-11-1,0-6-52 1,1 0-67-16,-1-20-59 0,-9-12-128 16</inkml:trace>
  <inkml:trace contextRef="#ctx0" brushRef="#br0" timeOffset="17228">6384 2150 120 0,'0'0'348'0,"0"0"-182"0,0 0 13 0,0 0-81 0,-134-48-45 0,107 68-8 15,-5 17-32-15,-8 9 17 16,13 8-15-16,9 3-13 16,-4 4-1-16,13-4-1 15,0-6-159-15,9-3-316 16</inkml:trace>
  <inkml:trace contextRef="#ctx0" brushRef="#br0" timeOffset="18128">6954 1820 554 0,'0'0'367'16,"0"0"-185"-16,0 0 26 15,0 0-111 1,0 0-11-16,0 0-44 0,0 0-37 15,0 0-10-15,-45-82 1 16,45 135 4-16,0 6 3 16,9 10 6-16,0 7-9 15,9 5 0 1,-9-3 9-16,13-7-13 0,-4-11 4 16,9-15 0-16,14-10-4 31,-1-16 8-31,-13-10-5 0,13-9 1 0,10 0 0 0,-14-16 0 15,22-21 0-15,-18-13 0 16,-13-1 4-16,-18-3 6 16,-9-1-10-16,0 4 0 15,0 2 9-15,-27 12 4 0,-4 11-12 32,-5 10 6-32,18 12 6 0,-13 4-11 15,22 0-2 1,-9 29 0-16,4 19 4 0,14 13-11 0,0 2 7 15,0-6 0-15,23-3-7 32,13-13 12-32,4-11-5 0,9-9 0 0,-13-16-11 15,5-5 3 17,17 0 3-32,-18-5 5 0,5-27-4 0,5-5 14 0,-10-6-10 15,-13 3 0-15,-5 3 7 16,-4 8-6-16,-9 8-1 15,-9 11 0 1,0 7-2-16,9 3 2 0,-9 0-1 0,0 0-4 16,9 26 0-16,-9 3 0 15,0 5 5 1,0-9 0-16,0 1-4 0,0-6 12 16,0-8-8-16,0-4 0 15,9-8 5 1,5 0-9-16,4 0 4 0,0 0 0 15,13-14-1-15,5-12 11 32,-5 0-10-32,5-2 0 0,5 2 3 0,-10 9-4 15,-4 5 1 1,-9 12 0-16,4 0-14 0,-4 0 5 0,0 18 9 16,-9 10-1-16,14-2 7 15,-15 3-14 1,10-7 8-16,0-4 0 0,5-4-7 15,4-5 9 1,4-3-2 15,-4-6 0-31,22 0 10 0,1-6-4 0,8-19-6 0,-13-5 0 0,-14 2-1 16,-4-1 1-16,-4 6 0 16,-23 2-14-16,0 11-144 15,-23 2-227-15</inkml:trace>
  <inkml:trace contextRef="#ctx0" brushRef="#br0" timeOffset="23889">2943 3926 195 0,'0'0'294'15,"0"0"-151"-15,0 0 28 16,0 0-24-16,0 0-45 15,36-155 20-15,-36 138-56 16,13 0-27-16,-13 9 35 16,0 2-45-16,0 6 9 15,0 0-24-15,0 0-2 16,0 0-24-16,0 17 4 16,0 14 8-16,0 15-6 15,0-3 8-15,0 3-2 16,0-6 0-16,9-3 12 0,18-8-11 15,14-7-1-15,-6-13 0 16,15-9-6-16,-10 0 8 16,-13 0-2-16,13-20 4 31,-13-6 6-31,-13 0-3 0,-5 4-7 0,-9 7 1 16,0 4-1-16,0 9 0 15,0 2 0-15,0 0 0 16,0 0-5-16,0 0 2 15,0 0-5-15,9 0 2 16,0 16-5-16,0-1 11 16,9-4 0-16,13 1-1 0,-4-4 8 15,4-8-7 1,-4 0 0 0,-4 0-4-1,4 0-5-15,-18-2 9 0,13-22 0 0,-13-4 1 0,-9-3 10 16,0-10-11-1,0 4 0-15,0 0 6 0,0 8-7 16,-9 12 1-16,-4 5 0 16,4 10 0-1,0 2 6-15,0 0-9 16,0 0 3 0,0 20-13-16,9 14 4 0,0 4 9 0,0-2 0 15,9-4-4-15,40-7 6 16,18-4-2-1,-8-13 0-15,-1-6-4 0,9-2-4 0,-22 0 8 16,14-16 0 0,-1-24 2-16,-18-8 8 15,1-16-10-15,-14-2 20 0,-27-2-11 16,0 0 29 0,0 7-17-16,-27 5-9 0,-5 12 24 15,5 18-32-15,5 10 16 16,4 14-18-1,9 2 10-15,0 4-24 0,-13 45 5 16,13 16 7 0,0 16-3-1,9-1 11-15,0-3-8 0,0-8 0 0,40-8 6 16,-13-11-12-16,4-13 6 0,-4-11 0 16,14-8-8-16,-14-13-10 31,13-5 12-31,9 0-3 0,-13 0 2 0,14-29 0 15,-1-5 7-15,-13-3 0 16,-5 8-3-16,-22 7 9 16,9 11-6-1,-18 7 0 1,0 4 3-16,9 0-13 0,-9 6-2 0,14 23 8 16,12 8-15-16,-8 0 29 15,5-6-10 1,4-2 0-1,4-6 2-15,-13-9-5 0,0-6 3 0,-9-4 0 32,4-4-2-32,14 0 15 0,0-21-13 0,14-19 0 0,-1-5 9 15,-13-4-13-15,-5-3 4 16,-13 7 0-16,0 7 3 16,-9 13 5-1,0 11-8-15,0 10 0 0,0 4 3 16,0 0-8-16,0 32-17 15,9 14 22 1,0 8-4-16,23-2 5 0,-5-7-1 16,13-8 0-16,-13-11 10 0,13-8-16 31,-13-10 6-15,-4-8 0-16,4 0 6 15,13-8 0-15,-4-30-6 0,13-7 2 0,-8-13 9 0,-23-7-10 16,0-7 1-1,-18-5 1-15,0-3 22 0,0-3-24 16,-27 11 12 0,-5 18-10-1,14 20 7-15,0 23-1 0,9 11-9 0,-13 11-9 16,13 49 8-16,-18 25-6 16,5 19 7-1,22-1 0-15,0-3 7 0,13-17-8 0,23-12 1 16,31-14 0-1,1-14-7-15,-1-20 8 16,0-11-1-16,5-12 0 16,4 0-4-16,0-32 4 0,-17-8 0 15,-10-3 1-15,-22-7-1 16,-4 3 1 15,-23-2-1-31,0 9 6 0,0 9 5 0,-32 10-4 16,5 13-7-16,-13 8 1 15,-1 0-12 32,6 37 5-31,-6 15 6 0,23 2-5 15,9-1 16-16,9-3-11-15,0-4 0 32,27-6 1-1,14-9-11 0,8-8 10-31,5-9-23 0,-5-5 7 47,9-9-35-16,1 0 5-31,-19 0-70 47,-4-23-79-16,-14-8-50-15,-22-7-232 15</inkml:trace>
  <inkml:trace contextRef="#ctx0" brushRef="#br0" timeOffset="23980">4926 3303 649 0,'0'0'160'0,"0"0"3"0,0 0-50 0,0 0-21 0,0 0-22 0,9-54-50 0,-9 54-20 0,0 2-5 0,-9 27 5 0,-13-1-5 0,13 10 5 0,9-7 0 0,0-3-4 0,0-2 15 0,9-14-11 0,13-3 8 0,-4-9-7 0,0 0 23 0,13-6 18 0,-13-23 8 0,0 1 12 0,5-7-38 0,-23 1 22 0,0-6-18 0,0 3-27 0,-23 5 25 0,-4 7-26 0,-4 7 0 0,4 10-6 0,0 5 4 0,-4 3-1 16,4 0 2-16,4 23-64 16,14 12-44-16,9 4-99 15,0 4-169-15</inkml:trace>
  <inkml:trace contextRef="#ctx0" brushRef="#br0" timeOffset="28694">6896 3140 326 0,'0'0'177'0,"0"0"12"0,0 0-63 16,0 0-13-16,0 0-7 16,0 0-27-16,0 0 21 15,0-121-43-15,0 107-3 16,0 2 10-16,0 7-26 16,0 2 3-16,0 3-3 15,0 0-36-15,0 0 18 16,0 0-20-16,0 0-14 15,-9 23 10-15,-18 31-4 16,-5 24 8-16,-3 15 0 16,-6 16 10-16,23 6-8 15,9 2-2-15,9-2 2 16,0-10-4 0,0-10 4-16,18-13-2 0,9-15 0 0,13-13 11 15,-8-17-25 1,4-14 1-1,4-6-91-15,18-14-55 0,10-3-108 0,17 0-136 16</inkml:trace>
  <inkml:trace contextRef="#ctx0" brushRef="#br0" timeOffset="30812">7663 3792 333 0,'0'0'239'15,"0"0"-102"-15,0 0 20 16,0 0-42-16,0 0-12 16,0 0-13-16,-22-67-34 15,22 56-3-15,0 0-4 0,0-1-27 16,0 4 11-16,0 2-33 16,31 0 4-16,9 6-13 15,-4 0 9-15,14 0 0 16,-10 4 0-16,-4 21-4 15,-5 4-1-15,-4 8 5 16,-18 0-3-16,0-3-6 16,-9-3 6-16,0-1 3 15,0-10 0-15,0-9 1 16,0-6-7-16,0-2 5 0,0-3 1 16,0 0 21-1,0 0-15-15,0-19 19 0,0-19-25 16,14-2 8-16,4 3-2 15,8 0-6-15,6 3 2 16,-5 5-5-16,4 6 5 16,-4 12-2-16,-4 8 0 15,3 3-7-15,1 0 5 16,14 17-4-16,-1 14 6 16,-13 9-8-16,4 3 4 15,-13-3 4-15,-9-3 0 16,0-3-10-16,14-5 5 15,-14-6-40-15,-9-2-46 16,0-5-39-16,9-4-97 16,-9-12-83-16</inkml:trace>
  <inkml:trace contextRef="#ctx0" brushRef="#br0" timeOffset="31090">8996 3237 693 0,'0'0'191'15,"0"0"0"-15,0 0-24 16,0 0-63-16,0 0-31 16,0 0-56-16,0-57-4 0,0 68-7 15,9 23 1-15,-9 15 16 16,22 5-5-16,-13 9-15 15,0 6 9-15,9 3-12 16,4-4 0-16,-13 1-2 16,9-4-38-16,0-7-65 15,-4-8-162-15,-5-6-157 16</inkml:trace>
  <inkml:trace contextRef="#ctx0" brushRef="#br0" timeOffset="31591">9153 4017 593 0,'0'0'193'0,"0"0"-62"0,0 0-27 16,0 0-57-16,0 0-39 16,0 0-2-16,-9 23-2 15,9 0 6-15,0 2-7 16,0-4-1-16,18-7 12 15,8-6-11-15,6-4 8 16,-5-4 26-16,-5 0-9 16,5-4 52-16,-9-18 6 15,-4-4-47-15,-5-3 20 16,-9 1-38-16,0-3-11 16,0 2-10-16,-32 6 1 15,-17 3-5-15,4 9-12 0,-4 5-92 16,31 3-38-16,4 0-128 47,14-2-342-47</inkml:trace>
  <inkml:trace contextRef="#ctx0" brushRef="#br0" timeOffset="31769">9682 3555 568 0,'0'0'292'0,"0"0"-117"16,0 0-13-16,0 0-22 0,0 0-67 0,0 0-59 0,9-47 1 0,72 39-15 0,35 0 0 0,10-5-1 0,9 8-2 0,-28 5-10 0,-30 0-37 0,-19 0-31 0,-40 18-12 0,-18 10-86 0,0 2-42 0,-41 6-168 0</inkml:trace>
  <inkml:trace contextRef="#ctx0" brushRef="#br0" timeOffset="31825">9731 3783 123 0,'0'0'418'15,"0"0"-232"-15,0 0-19 0,0 0-46 0,0 0-49 0,0 0-57 0,216-17 2 0,-82 5-5 0,-8 4-8 0,-9 2-8 16,-5 6-2-16,-22 0-176 16,-14 0-134-16</inkml:trace>
  <inkml:trace contextRef="#ctx0" brushRef="#br0" timeOffset="32209">10988 3472 662 0,'0'0'234'15,"0"0"-61"-15,0 0-1 0,0 0-66 16,0 0-43-16,0 0-16 16,-59-90-44-16,59 90 2 15,0 0-5-15,-9 29-6 16,9 6-3-16,0 1 11 15,0 2-2-15,0-3 1 16,23-7 8-16,13-5-9 16,22-9 0-16,-9-8 0 15,1-6 3-15,8 0 2 16,-13 0-3-16,-5-20 13 16,-13-3 3-16,5-10 36 15,-23-3-25-15,-9-4-11 0,0 1 4 16,0 1-21-16,-41 7-1 15,-13 5 0-15,-4 8-12 16,0 13-2-16,17 5-68 16,14 0-81-16,14 23-110 15,13-9-264-15</inkml:trace>
  <inkml:trace contextRef="#ctx0" brushRef="#br0" timeOffset="32483">11252 2930 595 0,'0'0'305'15,"0"0"-123"-15,0 0 13 16,-89-146-77-16,89 132-19 16,0 11-37-16,0 3-41 15,0 0-3-15,49 14-18 16,18 30 0-16,32 18 15 15,-14 18-6-15,1 9-4 16,-19 11-5-16,5 6 12 16,-36 2-10-16,-5-2-2 15,-31 0-5-15,0 0 3 16,-49 2-87-16,-59-5-102 16,-18-6-377-16</inkml:trace>
  <inkml:trace contextRef="#ctx0" brushRef="#br0" timeOffset="86943">9063 1910 567 0,'0'0'108'16,"0"0"-61"-16,0 0 55 16,0 0-36-16,0 0-16 15,0 0-24-15,-18 0-25 0,18 0 29 16,0 0-29-16,31 0 6 15,14 0 42-15,14 0-46 16,8 0 23-16,-9 0-16 16,-9 0 2-16,-8-3 2 15,-23-11-14-15,-9-1 0 16,-9-4 11-16,0-4 1 16,0 6-12-16,0 0 0 15,-9 2 3-15,-9 5-18 16,-5 0 15-16,5 8 0 0,1 2-12 15,8 0 12 1,9 0 0-16,0 0 0 0,0-3 4 16,0 0-9-16,0 3 5 15,9 0 0-15,8 0-8 16,10 0 14-16,-4 18-6 16,4 0 0-16,-18 12 3 15,-9 1-14-15,0 6 11 16,0 3 0-16,-9-3-6 15,-18-5 5-15,4-4-13 16,14-5-144-16,9-5-171 16</inkml:trace>
  <inkml:trace contextRef="#ctx0" brushRef="#br0" timeOffset="87352">9866 1719 573 0,'0'0'167'0,"0"0"-60"15,0 0 8-15,0 0-51 16,0 0-34-16,0 0-30 16,0-26-6-16,9 49-1 15,13 5 7-15,-13 1 0 16,9 3-1-16,14-7 11 15,-14-5-10-15,9-8 0 0,4-6-25 16,-22-6 20 0,9 0-15-16,-5 0 20 0,-4 0 0 15,0-12 8-15,-9-2-8 16,9 2 9-16,-9 1 2 16,0 8 32-16,0 3-20 15,0 0-16-15,0 0-7 16,0 0-20-16,0 26 20 15,0 10-8-15,0 2 18 16,9-1-9-16,0-2-1 16,14-9-11-16,-5-7-36 15,0-11-100-15,-9-4-47 16,4-4-66-16</inkml:trace>
  <inkml:trace contextRef="#ctx0" brushRef="#br0" timeOffset="87808">10041 1342 372 0,'0'0'155'0,"0"0"-58"15,0 0-14 16,0 0-14-31,-233 13-33 16,156 54 18 15,10 12-42-15,9 10 3 0,17 6 9 15,32-1-19-16,9 3 11 1,0 3-16 0,41-5 1 15,26-12-4-15,18-18 3 15,5-22 0-16,4-26 5 1,5-17 5-16,-14 0 2 16,14-46 43-16,9-17 25 0,-23-11-9 0,-9-12-18 0,-35 3 26 0,-24 0 2 0,-17 4-60 0,-8 1 11 0,-42 10-32 0,-17 13 3 0,-9 18-18 0,-1 17 11 0,-3 14-6 0,12 6 1 0,23 14-132 0,5 34-35 0,22 8-85 0,18 3-374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3:48.56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2845 2125 580 0,'0'0'168'0,"0"0"-72"0,0 0 23 16,0 0-12-16,0 0-38 15,0 0 9-15,-134-67-17 16,134 67-27-16,0 0 3 16,9 0-37-16,36 14-2 15,26 18 1-15,-3 5 1 16,8 0 3-16,-9-2-3 15,-17-1 1-15,-1-5-5 16,-31-7 4-16,0-2 0 16,-18-9 0-16,0-7-20 15,0-4 9-15,-27 0-25 0,4 0 7 16,6-4 26 0,-1-12-17-16,18-4 20 0,0-6-1 15,0-3 8-15,26-5-11 16,33-9 4-16,8-6 0 15,0 0 1-15,1 4-1 16,-19 3 0-16,9 1 1 16,-26 10 7-16,-5-1-8 15,-9 10 0-15,-18 2 2 16,0 5 12-16,0 4-10 16,0 8 10-16,0 0-1 15,0 3-8-15,0 0-9 16,-9 9 4-16,-18 30-13 15,4 12 6-15,14 10 7 0,9 2 0 16,0-6-1-16,0-5 7 16,41-15-6-16,-1-15 0 15,-4-13-17-15,4-9 14 16,-4 0-3-16,14-9 6 16,-10-25 14-16,9-15-11 15,-4-10 18-15,-4-16 12 16,-14-8-13-16,4-5 21 15,-13-1-27-15,-9 9 2 16,-9 20 15-16,0 20-28 16,0 26 22-16,0 11-11 15,0 3-10-15,0 0 0 0,0 34-4 16,0 32-6-16,-9 19-7 16,0 13 22-16,9-3-9 15,0-8 0-15,0-9 6 16,0-11-17-16,18-19 11 15,31-17-75-15,1-21-51 16,-10-10-85-16,-13 0-5 16,-18-18-94-16</inkml:trace>
  <inkml:trace contextRef="#ctx0" brushRef="#br0" timeOffset="1042">3693 1938 390 0,'0'0'157'0,"0"0"-139"0,0 0 39 16,225-6 40-16,-140 3 1 15,5 1-53-15,-14-4 0 16,-18-2 16-16,-8-1-37 16,-23-2 22-16,-5-3 9 15,-4 2 0-15,-18 0 30 16,0 3-24-16,0 3-7 15,0 4 4-15,0 2-56 16,0 0 14-16,0 0-16 16,0 0 13-16,0 0-26 0,0 20 10 15,0 15 3-15,0 1-12 16,18 1 18-16,13-3-6 16,-13-5 0-16,23-9 7 15,-15-8-15-15,1-10 8 16,5-2 0-16,-5 0 6 15,4-16 0-15,-4-16 1 16,-4 1-3-16,-6-3 6 16,-8-1 7-16,-9 4-10 15,0 8 1-15,0 6 11 16,0 8-14-16,0 9 0 16,0 0-5-16,0 0 7 15,0 0-17-15,0 26 0 16,0 17 9-16,0 3-13 15,9 2 19-15,14-5-5 0,-5-6 0 16,9-9 6-16,-5-9-9 16,-13-12 3-16,0-4 0 15,0-3-9-15,-9 0 8 16,9 0 1-16,13-3 4 16,5-25 1-16,14-4 5 15,-14-5-10-15,13 2 0 16,-13 1 0-16,13 3 5 15,-22 9-5-15,-9 6 0 16,0 12 5-16,5 4-9 16,-5 0 4-16,0 0-5 15,0 16 2-15,9 16-17 0,-5 3 19 16,-4 1-1-16,0 5-4 16,0-7 3-16,9-5 3 15,-5-10 0-15,5-7-4 16,-9-7 5-16,0-5-1 15,9 0 0-15,5 0 7 16,13 0-5-16,13-26-2 16,0-3 3-16,-8-1 0 15,-5 4 1-15,-5 3-4 16,-13 5 0-16,-9 13 7 16,-9 5-6-16,0 0-1 15,9 0 0-15,0 0-7 16,4 20-8-16,5 6 15 0,-9 0-4 15,9-3 5 1,-4-9-3-16,-5-2 2 0,0-3 0 16,0-8-4-16,-9-1 8 15,8 0-4-15,10 0 6 16,14-5 0-16,8-19 4 16,5 2-10-16,-5 0 4 15,10-5-9-15,-14 10 7 16,-5 3-2-16,-13 5 0 15,0 7 11-15,4 2-14 16,5 0 3-16,5 8-7 16,-14 12-5-16,9 9 10 0,13-1 2 15,0 0-2-15,5 0-112 16,27-15-101-16,4-4-213 16</inkml:trace>
  <inkml:trace contextRef="#ctx0" brushRef="#br0" timeOffset="1700">6798 1950 805 0,'0'0'103'0,"0"0"-28"0,0 0 58 32,0 0-66-17,0 0-18 1,0 0-49-16,157-41 12 16,-72 39-16-1,-4 2 4 1,-5-3 0-16,-26 0 1 0,-23-1 6 0,-18 2-7 15,-9 0 0-15,0-4 5 16,0-6 7-16,-9 1-12 0,-32-3 0 0,14-1 7 0,-13 4 4 16,13-1-11-16,9 4 1 0,5 2 8 15,13 6 0-15,0 0-9 0,0 0 0 16,0 0 1 0,13 0-1-16,23 6 0 0,13 20 0 0,10 2 1 15,-23 1-1-15,4 2 0 16,-9 1 0-1,-13-2-5-15,-9-1 9 0,-9 0-4 0,0-6 0 16,0 0 3 0,0-1-15 15,-40-7 12-31,-5 2-43 16,-13-12-56 15,8-5-108-31,50 0-253 31</inkml:trace>
  <inkml:trace contextRef="#ctx0" brushRef="#br0" timeOffset="1912">7875 1532 639 0,'0'0'226'0,"0"0"-71"0,0 0-27 0,0 0-29 0,0 32-95 0,0 19 9 0,0 12-7 0,9 0-5 0,0-6 5 0,0-5-4 0,9-15 8 0,13-11-7 0,-4-17-3 16,5-9 0-16,3 0 6 16,-3-4 1-16,8-25-1 0,-13-9 0 15,0-1 2-15,5 2 9 16,-24 5 14-16,10 10-2 16,-18 10 18-16,0 9-31 15,14 3 14-15,-14 0-30 16,0 18-6-16,0 21 3 15,0 16-9-15,0 2 12 16,0 0-8-16,0 1-8 16,9-7-38-16,-9-5-58 15,9-12-70-15,9-12-109 16</inkml:trace>
  <inkml:trace contextRef="#ctx0" brushRef="#br0" timeOffset="2407">8503 540 587 0,'-300'-127'34'0,"-50"10"-18"15,-63 18 24-15,-63 22-3 16,-85 34 17-16,-76 40-11 15,-63 15-24-15,-54 79 41 16,-17 46-10-16,-14 41 12 16,31 36 10-16,76 23-32 15,108 15 11-15,144 10-30 0,166 7-16 16,161 9 14-16,131 31-19 16,210 7 0-16,126 8 2 15,152-7 1-15,109-42 15 16,106-38-18-16,86-60 0 15,41-59 5-15,17-67 1 16,-17-51-6-16,-59-31 7 16,-99-78 0-16,-102-52 8 15,-100-50-11-15,-67-52 0 16,-76-51 53-16,-67-29 0 16,-99-14 8-16,-108-6-16 15,-85 14-38-15,-202 8 9 16,-206 23-20-16,-198 18-10 31,-237 38-1-15,-203 59-12-16,-111 62-44 15,-55 85-29-15,32 56-66 0,99 68-20 16,71 69-113-16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02.1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0 109 529 0,'0'0'168'16,"0"0"-71"-16,0 0-13 0,0 0 16 15,0 0-40-15,0 0-40 16,-89-38 5-16,169 36-18 15,64-1-7-15,89-3 3 16,86-3 6-16,76 2-4 16,49-3-5-16,0 8 4 15,-18 2-9-15,-35 0 12 16,-73 0-7-16,-58 0 0 16,-76 0-1-16,-58 5 1 0,-50-2 0 15,-44 3 2 1,-23-6-9-1,-9 0 7-15,0 0-3 0,-59 0 1 0,-66 5-3 16,-100 10 5-16,-75 10 0 16,-37 4 6-1,-31-1-7 1,9 1 1-16,-9-1 0 0,23 2 0 0,35-7 2 16,50-7-2-1,76-10 1-15,77-2 8 0,66-4-12 16,41 0 3-16,9 0-8 15,99 0 6-15,85 0 4 16,116 0 6 0,109-24-8-16,102-7 4 0,50-4-3 0,13 3-1 15,-53 10-10-15,-73 10 1 32,-80 7-22-32,-99 5 24 15,-85 0 7-15,-76 0-1 0,-68 3-6 0,-49 2 7 16,0 4-7-1,-76 13 2-15,-81 4 3 0,-85 9 2 16,-86 0 1-16,-58-7 7 16,-49 0-4-16,-41 1-2 31,-17 3 2-31,-19-2 30 0,50-1-24 16,85-9 11-16,104-6 4 0,147-8-25 15,77-6 12-15,49 3-12 31,98-3 0-31,86 0 0 0,117 0 3 0,103-9 1 16,98-25 0-16,32-3 3 16,-4 3-2-16,-55 8-5 15,-89 9 0-15,-85 9-7 0,-77 4 7 16,-71 2 0 0,-64 2-1-16,-44 0 8 0,-22 0-12 15,-23 0 5-15,0 0-7 16,-50 0 2-16,-116 11-11 15,-94 12 16 1,-99 6 8-16,-76-1-8 0,-59 8 10 0,1-3-7 16,4 5 2-1,63-2 8-15,107-10-3 16,113-6 4-16,120-8-14 16,68-4 3-16,18-2-6 15,27 8-2-15,50 3 5 0,57 3 8 16,73-6-7-1,80-14 2-15,112 0 2 0,113-8 0 16,66-27-5-16,24 4 0 31,-51 8-39-31,-115 9 7 0,-127 8 20 0,-116 3 12 16,-76 3 0-16,-81 0 3 16,-23 0 11-16,-13 0-10 15,0 0 1-15,-108 0-6 0,-75 0 1 31,-100 12 0-15,-81 8 5-16,-71 3 1 0,-49 8-6 0,-32 3 8 0,27 7 1 16,62-5 31-16,118-1-5 15,134-12-12 1,107-9-19-16,60-9-1 16,8-1-3-16,8 4 0 0,87-2-6 15,111-6 6 1,131 0 17-16,138-26-14 0,95-17-1 15,9 1-2-15,-54 10-24 16,-112 9-13-16,-113 9 30 16,-107 6 5-16,-76-1 2 0,-50 6 0 15,-36 1-1-15,-22 2 5 32,-9-4-4-17,-31-2 0-15,-122 1-4 0,-116-4 2 0,-130-6 2 0,-104 5 0 16,-84-5 5-1,-15 1 0-15,24 8 30 0,93 6 2 16,126 0-32 0,135 0 17-16,130 0-22 0,94 0-5 15,40 14-1-15,130 10-1 16,131-2 7 0,134-13 11-16,99-9-6 0,63 0-5 15,-14-24 0-15,-71 2-5 0,-104 5 1 16,-112 5-3 15,-103 3 7 0,-67 1 3-15,-54 3 7 31,-55 1-8-47,-17 4-2 0,0-5 1 0,-31-4 5 31,-95-8 3 16,-93-6-9 0,-109 0 0-47,-98 6-1 15,-59 3 1 17,-26 8 0-17,-5 3 6 1,63 3-1 31,49 0-5-16,94 20 0 0,95 6-4 1,89-6 12-1,99-3-13-16,54 7 5-15,139-5-27 0,103-8 7 0,126-11 13 0,81 0-48 0,26-8-25 16,-57-4-68-16,-95 3-97 0,-140 8-286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07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31 298 719 0,'0'0'224'0,"0"0"-55"0,0 0-20 16,0 0-18-16,0 0-39 16,0 0-35-16,-31-118-4 15,31 118-34-15,0 0 5 16,0 0-20-16,0 0-4 15,0 20-1-15,0 26-12 0,0 14 13 16,0 1 6-16,0-2-2 16,0-7-4-16,0-3 0 15,0-12 9-15,0-11-10 16,0-18 1-16,13-8 0 16,-13 0 1-1,9 0 5-15,-9-20-5 0,18-23 22 16,-9-20-15-1,0-14-1-15,4-6-7 16,-4-5 10-16,0 7-9 0,-9 15-1 16,9 23 0-16,-9 21-1 31,0 10 12-31,0 12-11 0,0 0 0 0,0 0-14 16,0 0 11-16,18 28-21 15,14 16 22-15,4 9-17 16,-5 0 23-16,-4-4-4 15,-5-10 0-15,5-7-16 0,-18-12 11 32,14-12-25-32,-23-8 16 0,9 0 6 0,18 0 14 15,4-26-6-15,5-11 1 32,13-11 10-32,-8 4-4 15,-24 19-7-15,-8 11 0 0,-9 11 12 16,0 3-10-16,9 0-4 0,14 17-5 0,4 20 4 15,4 9-5 1,-4 3 8 0,-9 2 0-1,4 1-4-15,-4-7-8 0,0 1-40 0,-18-6-74 16,0-9-102-16,9-14-89 16,-9-17-277-16</inkml:trace>
  <inkml:trace contextRef="#ctx0" brushRef="#br0" timeOffset="1261">794 346 470 0,'0'0'178'0,"0"0"8"16,0 0-38-16,0 0-43 15,0 0-44-15,0 0-57 16,0-40 0-16,0 40-4 16,22-2 0-16,-4-4 10 15,9-3-4-15,-5-5 20 16,5 0 17-16,-18-1-14 0,0 1 21 15,-9 3-10-15,0-1-8 16,0 3 13-16,0 1-44 16,-27 5 15-16,-13 3-16 15,-5 0-4-15,-4 8-1 16,8 27 5-16,14 8 0 16,27 3-9-16,0 2 9 15,0-2-3-15,36-3 2 16,14-12-33-16,17-11 19 15,9-17 5-15,5-3 10 0,-14-9-1 16,10-24 1 0,-10-11 0-16,-9 1 6 0,-31-2 2 15,-4-4 1-15,-23 1 21 16,0-4-7-16,0 3 22 16,-32 6-29-16,5 12 5 15,9 14 16-15,5 8-33 16,4 9 14-16,0 0-18 15,0 18-19-15,-9 33 19 16,-4 18 0-16,13 10 2 16,0 2-3-16,9-4 6 15,0-6-10-15,0-8-1 16,0-14-80-16,27-18 11 0,-5-16-56 16,-13-15 9-1,9 0 26-15,-18-18-34 16,0-16 75-16,0-11 54 15,-27 1 2-15,-13 1 0 16,4 6 7 0,-5 9 23-16,32 8 36 0,0 8-29 0,9 4 19 15,0 2-10-15,0 6-46 16,9 0-1 0,27 0-8-16,23 0 8 0,8 0 18 15,0 0-16-15,14 0 12 16,-5-6 13-16,-17-16 2 15,-10-4 43-15,-22-3-4 16,-9-5-9-16,-18-3 24 0,0-5-57 31,0-2 16-31,-18 12-7 0,0 7-26 16,0 13 29-16,4 10-20 16,6 2-15-16,-10 0-3 0,9 45-12 15,-23 21 12 1,14 20 0-16,9 0 12 0,9-1-13 15,0-5 1-15,27-8 0 16,5-20-12 0,3-18 12-16,-3-21-17 0,4-13 14 15,4 0 3-15,-8-13 1 16,3-27-1-16,-3-6 3 16,-14 2 1-16,-9 5 2 15,0 14-6 1,-9 10 2-16,0 12 9 0,0 3-14 0,0 0 3 15,0 0-23-15,0 6 23 16,0 26-22-16,22 7 22 16,-4 1 0-16,0-8 9 31,14-3-11-31,-6-15 2 0,6-3-5 0,4-11-1 31,-5 0 6-31,-4 0 0 0,4-20 10 0,-13-5-3 16,-9-5-6-16,0-1-1 15,-9 3 8 1,0 7-8-16,0 11 0 0,0 6 0 16,0 4-4-1,0 0 1 1,0 0-2-16,0 14-6 0,9 20 4 0,14 7-2 16,13-10 9-16,4-4 0 15,0-16-12-15,5-9 21 31,-4-2-9-31,-1 0 0 0,-4-16 7 0,-5-16 5 0,-22-3-11 16,-9-5-1-16,0-3 21 16,0 4-15-16,-40 1-6 15,-18 7 0 1,-1 11-5-16,14 9-3 0,5 11-6 16,22 0-71-1,5 25-76 1,13 21-100-16,0 2-85 0</inkml:trace>
  <inkml:trace contextRef="#ctx0" brushRef="#br0" timeOffset="1686">2741 492 512 0,'0'0'297'0,"0"0"-121"15,0 0 15-15,0 0-38 31,0 0-90-31,0 0-3 0,-224-103-41 0,206 103-13 16,-5 28-11-16,14 15 5 0,9 4 0 16,0-5-3-16,0-1 5 15,9-11-8-15,32-9 1 16,8-13-2-16,-4-8-4 16,-5 0 15-16,1-8-4 15,-14-27 12-15,4-13-8 16,-22-7 20-16,-9-10 26 15,0-10-17-15,0-5 25 16,-9 3-36-16,-13 11-3 16,4 17 10-16,9 24-17 15,0 17 37 1,0 8-38-16,9 0-7 0,0 11-8 16,-14 29-25-16,5 20 29 15,9 13-1 1,0 3 1-16,23 1-30 0,4-2-39 15,31-8-43-15,-9-6-37 0,10-18-155 32,8-23-141-32</inkml:trace>
  <inkml:trace contextRef="#ctx0" brushRef="#br0" timeOffset="2055">3288 154 594 0,'0'0'224'15,"0"0"-3"-15,0 0-56 16,0 0-75-16,0 0-44 16,0 0-42-16,0 0-4 0,157-19 0 15,-121 67 10-15,14 4-12 16,-41 2 2-16,-9 0 0 16,0 4-8-16,-18-9 16 15,-32-10-8-15,5-14 0 16,14-12 11-16,4-13-9 15,5 0 3-15,4 0-5 16,18-24 28-16,0-1-23 16,0-1 15-16,0 3-10 15,0 9-1-15,27 5-7 16,13 9-2-16,0 0 0 16,19 3-13-16,8 23 14 15,-9 5-1-15,10 1 0 0,-10-1-29 16,0-2-99-1,-13-6-204-15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12.08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952 165 519 0,'0'0'91'0,"0"0"-29"16,-282-50 4-16,232 38 47 15,33 6-24-15,-1 4-32 16,9-1 12-16,9 3-35 15,0 0-6-15,0-3 13 16,0 3-21-16,9-6 22 16,58-2-27-16,67-6-14 15,91-1 21-15,71 1-16 16,94 2 4-16,23 4 6 16,4 8-7-16,-8 0-9 15,-82 0 0-15,-67 0 9 16,-85 14-19-16,-67 0 10 15,-63-5 0-15,-45-3-7 16,0-3 6-16,0 0 0 0,-76 5-6 16,-77 1 7-16,-71 2 8 15,-54 3-8-15,-32-6 0 16,-31 2-6-16,-27-5 9 16,-27 4-3-16,-4-1 0 31,22 1 6-31,59-6-1 0,57 0-5 0,77-3 0 15,68 0 4-15,57 0 1 16,41 0-5-16,18 0 10 31,50 0-10-31,93 0 0 0,82-3-2 0,84-6 8 0,77-2 5 16,40-1-7-16,10 0-4 16,-24 2 0-1,-44-4 9-15,-36 5-5 16,-80-3-4-1,-60 4 6-15,-75 5 1 0,-59 3-6 0,-49 0 2 16,-9 0 6-16,0-3-2 16,-40 0 11-16,-86 0-13 15,-58 3-4-15,-76 0 6 16,-58 0-7-16,-32 23 0 16,-27 3-5-16,-18 5 13 15,18 9-8-15,27 2 0 16,81-3 7-1,103-14-15-15,108-5 8 0,58-5-9 16,67-2 9-16,90 7 0 0,72-11 9 16,94-9-9-16,72 0 11 15,40 0-8 17,27-25-3-32,-4-4 0 0,-55 3 2 0,-71 9 0 0,-94 2-2 15,-72 10 0-15,-89 5 6 16,-46-3-14-16,-22 3 8 15,-9 0 0-15,-67 0-7 32,-90 0-8-32,-104 12 15 0,-75 16 0 0,-63 7 9 0,-55 1-9 15,-39 11 0-15,-1 1 0 16,41-5-5 0,94 2 13-16,117-10-8 15,107-12 0 1,77-7 7-16,49-7-19 0,9 3 12 0,40 2-7 15,64-5 0 1,80-7 14-16,89-2-7 0,104-17 0 16,76-23 11-1,41-3-8-15,-10 0-3 0,-71 9 1 16,-103 14 0-16,-117 6 1 16,-86 14-2-16,-75 0 0 15,-32 0 8-15,0 0-15 16,-41 0 7-16,-93 9 0 0,-82 14-6 15,-80 8 10-15,-81 3-4 16,-31 4 0 0,-27-10 4-1,9 2 5-15,31-8 5 0,63-5-13 0,103-6 20 16,94-5-17-16,77-6 1 16,45 0-3-16,13 0 5 15,0 0-11-15,0 0 4 16,49 0-10-16,68 0 10 31,98 2 4-31,103-2 3 0,109 0-6 0,53 0 11 16,22-25-12-1,-26-1 0-15,-81-5 5 0,-72 5-5 0,-94 6 0 16,-72 8 0-16,-72 7 17 31,-18 2-15-31,-35 3 17 0,-23 0-19 0,-9 0 9 16,0 0-16-16,0 0 7 15,-77 0 0-15,-48 0-4 16,-73 0 4-16,-22 8-38 16,5 18-99-16,22 6-254 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1.2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22 29 369 0,'0'0'208'16,"0"0"-85"-16,0 0-7 15,0 0-35-15,0 0-15 16,0 0-66-16,0 0 3 15,-36-6-8-15,85 6 10 16,9 0 15-16,19 0 4 16,-1 0-6-16,0 0 36 15,-8 0-30-15,12 0-8 16,-12 0 17-16,-10 0-33 16,0 0 22-16,-13 0-9 0,-4 0-7 15,-15 0 10 1,-3 0-16-16,-23 0 0 0,0 0 0 31,0 0 0-15,0 0 0-1,0 3-1 17,0 2-16-32,-31 4 17 0,4 3 2 0,-5 1 2 15,-4 0-1-15,5 2 4 0,4-2-7 0,-13 7 0 0,-19 0 11 0,10 3-16 16,-5-2 5-1,14-5 0-15,-1-4-12 0,14-4 16 0,27-5-4 16,0 0 0 0,0-3 4-1,0 3-7 1,0 0 3 15,0-1-1-31,27 4-13 0,14-3 23 16,17-3-9-16,0 0 0 0,10 0 9 0,-10 0-5 15,9 0-4-15,-8 0 0 0,-1 0 5 0,0 0-1 16,-13 0-4-16,-13 0 8 31,-15 0-1-31,-17 0-5 16,0 0-2-16,0 0-1 0,-26 0-11 16,-24 5 20-16,-17 7-8 0,-9-3 0 0,-5 2 13 0,-4 1-15 187,-14 2 2-187,5 1 0 0,-5 1-8 0,23-2 9 0,17-2-1 0,32-3 0 0,27-4 1 0,0-2-8 0,27 1 2 16,50 1 5-16,12-2 2 0,6 3-2 0,3-4 0 0,-21-2 0 0,-10 4 11 0,-9-2-11 0,-8-2 0 0,-24 3 4 0,-3-3 0 0,-5 0-4 0,-18 0 0 0,0 3-3 0,0-3 11 0,0 3-10 0,0 0 2 0,0 8-10 0,-41 6 7 15,-17 3 3-15,-9 6 0 16,0 0-2-16,-10 0 8 16,1 5-6-16,0-3 0 15,26-5 9 1,10-5-18-16,31-10 9 0,9-2 0 0,0-4-10 15,9 4 15-15,31-6-5 16,28 0 3 0,-1 0 7-16,0 0-9 0,1 0-1 15,-19 0 0 1,-22-2-2-16,-5-2 8 0,-13 4-6 16,-9-2 2-16,0 2 6 15,0 0 2-15,0 0-10 16,0 0 1-16,0 0 6 0,0 0-7 15,0 0-4 1,-40 0 3-16,-9 6-8 16,-37 8 7-16,10 2 2 0,0-1 0 15,4-1-7-15,36-5 7 16,27-4 0 0,9-5 0-16,0 3-7 0,18 0 6 15,40 1-7 1,28-4 8-16,3 0 4 15,-3 0-1-15,-10 0-3 0,-9 0 2 16,-9 0 7 0,-8 0-5-16,-28 0-1 0,-13-4-1 15,0 4 20-15,-9 0-20 16,0 0 7-16,-9 0 4 16,-40 0-3-16,-9-3 2 0,-28 3-12 15,6 0 0-15,12 0-4 16,32 0 4-1,14 0 0-15,13 0-3 0,9 0 6 16,0 0-11-16,0 0 8 16,9 0-1-16,31 0-6 15,28 0 10-15,8 0-3 16,-9 0 5-16,0 0 4 16,-26 0-9-16,-10 0 0 15,-31 0 4-15,0 0 5 0,0 0-8 16,0 0 3-16,0-3 28 15,-13-2-30-15,-14 2 0 16,-13 0-2 0,22 3 0-16,0 0-9 0,-5 0 9 15,23 0 0 1,0 0-4-16,0 0 1 0,0 0 3 16,0 0-2-16,32 0 5 15,3 0-9-15,-3 0 6 16,-5-3 0-16,-5-2 6 15,-4 2 3-15,-9-3-9 16,-9 3 2-16,0 0 9 16,0-2-1-16,-18-4-10 15,-31 0 0-15,-9 1-5 16,-19 2 2-16,1 4 3 16,-5-2 0-16,23 4 4 15,31 0-9-15,18 0 5 16,9 0 0-16,0-2-10 0,0 2 3 15,9 0 7-15,31 0 0 16,19 0 9-16,-5 0-4 16,4 0-5-16,0 0 0 15,-8 0-2-15,-10 0 10 16,-13 0-8-16,-18 0 0 16,-9-3 12-16,0-3-5 15,0 1-7-15,0-4 0 16,-18 0-8-16,-31-2 5 0,-1 3 3 15,14-2 0 1,-13 4 9-16,22 1-13 0,5 0 4 16,13 2 0-16,9 3-10 15,0 0 9-15,0 0-47 16,0 0-66-16,0 19-163 16,0 2-258-16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3.27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33 166 194 0,'0'0'148'0,"0"0"-45"16,0 0-7-16,0 0 6 15,0 0-55-15,0 0 9 16,-27 0 8-16,27 0-39 16,0 0 21-16,0-3-6 15,0 3-15-15,0-6 25 16,27 1-34-16,31-4-6 0,23 1 12 15,13-1-10 1,5-2 27-16,4-1-4 0,36 4-5 16,-13-1 19-16,-9 0-26 15,-5 1-1-15,-13 2 20 16,-1-3-34-16,-12 1 19 16,-10 1-11-1,14 0-10 1,-5 1 8-16,-18 3-14 0,0 0 0 0,-26 0 6 15,-14 0 5-15,-18 0-9 16,-9 1 2-16,0-1 8 16,0 0 2-16,0 0-14 15,0 3 0-15,0 0 2 16,-27 0 16-16,-14 0-18 16,-26 0 0-1,0 0 12-15,0 0-20 0,-19 6 8 16,-3 5 0-16,-6 1-1 0,-3 2 11 15,12-3-10-15,6 1 0 32,12-1 4-32,-8 4-10 0,0-4 6 0,-1 1 0 15,-3 1-10-15,-6 5 13 16,10-1-3-16,-5 1 0 16,14-1 10-1,22-6-15-15,23-2 5 0,13-7 0 16,9 3-12-16,0-1 10 15,0 2 1-15,18-4 1 0,31 4 0 16,18-3 3 0,32-3-3-16,-5 0 1 15,23 0-3-15,0 0 5 16,-10 0-3-16,19 0 0 0,-9 0 13 16,-10-5-16-1,6-4 3-15,-6 2 0 16,-22 2-9-1,5 3 12-15,-32-2-3 0,-22 2 0 0,-13-1 10 16,-14 1-13-16,-9 2 3 16,0-4 0-16,0 4-7 15,0-4 8-15,0 4-1 16,0 0 0-16,-9 0 1 0,-41 0-1 16,-17 0 0-16,-41 21 4 15,-26 0-10 1,-19 4 6-16,-44 5 0 0,-5 0-3 15,18-4 13-15,9 0-10 16,40-7 0 0,50-1 5-16,27-6-16 0,18-7 11 15,22-2 0 1,18 0-6-16,-9 0 16 0,9-3-10 16,0 2 0-1,0-2 3-15,0 0-13 0,0 3 10 16,0-3 0-16,0 0-8 15,0 0 6-15,49 3 2 0,36 0 0 16,23 0 9-16,35-3-11 16,10 0 2-16,13 0 0 31,-9 0-7-31,-13 0 15 0,-19 0-8 0,-17-3 0 16,-14-6 11-16,-27-2-15 15,-26 6 4 1,-14 1 0-16,-27 2-5 0,0-2 10 15,0 2-5-15,0 2 0 16,0 0 14-16,0 0-15 16,0 0 1-16,-27 0 0 15,-40 0-6-15,-32 0 11 16,-18 8-5-16,-44 10 0 16,-14 5 10-16,-9-1-12 15,9 4 2-15,22 0 0 16,37-3-14-16,26-3 15 15,36-3-1-15,23-6 0 0,13-6 9 16,9 1-16-16,9-2 7 16,0-2 0-16,0 4-13 31,0 0 12-31,44 0 1 0,55-1 2 0,45-5 11 16,31 0-9-16,58 0-4 15,0 0 0-15,-22-11-1 16,-45-3 4-16,-40 4-3 15,-41 2 0-15,-36 3 11 16,-13 0-7-16,-4 1-3 16,-32 0 4-16,0 2 9 15,0-1-8-15,0 1-4 0,-50-1 0 16,-17 3 8-16,-18 0-5 16,-23 0-5-16,-17 0 1 15,-19 0-6-15,-13 0 5 16,-18 14 0-16,22-2-3 31,37-2 12-31,48-4-10 16,37 0 1-16,31-2-14 0,0-2 6 0,40 0-9 15,28 5 17-15,30-7-4 16,6 0 12-16,12 0-8 0,-8-3 0 16,9-15-4-1,-10 4-8-15,-12-4-2 0,-28 8-47 16,-18 4-81-16,-40-3-287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47.5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77 389 0,'0'0'252'0,"0"0"-99"16,0 0 17-16,0 0-30 15,0 0-48-15,0 0-9 16,18-77-34-16,-18 77-31 16,0 0-11-16,0 0-7 15,0 13-6-15,0 23 2 16,9 9 8-16,-9 7 8 0,0 11-12 16,0-5 0-1,-9 4-2-15,9-2 7 0,0-3-5 16,0-8 0-1,0-13 8-15,0-9-9 16,0-13 1 0,9-9 0-1,0-5-1-15,23 0 9 0,4 0-8 0,22-11 26 0,9-3-19 16,-8 2 22 0,8 6-29-16,14 1 0 0,-14-1 1 15,18 3 7 1,-17-2-8-16,-19-1 0 15,-31 6-25-15,-18 0-113 16,-27 6-244-16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5.9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71 797 0,'0'0'161'0,"0"0"-1"0,0 0-50 0,0 0 11 16,0 0-60-16,0 0-35 15,-76-69 1-15,76 69-24 16,18 0-3-16,13 0 0 16,5 0 6-16,5 17-10 15,-14 15 4-15,-5 8 0 16,-13 6-8-16,-9 0 8 16,0 4 0-16,-18-1 0 15,-31-6 9-15,-19-9-9 16,1-8 0-16,9-17-7 0,-1-6-5 15,19-3 8-15,13 0 4 16,5-3 5 0,4-17 4-16,18 4-2 0,-9-5-7 15,9 3 6-15,0 4-11 16,0 3 5-16,0 5 0 16,9 0-8-1,31 6 4-15,-13 0 4 0,13 0 0 16,-4 12 1-16,5 8-10 15,-1 9 9 1,-4-4 0-16,4 4-8 0,-13 3-65 0,14-1-117 16,-1-2-190-16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6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124 130 87 0,'0'0'810'0,"0"0"-641"15,0 0-36-15,0 0-30 16,0 0-14-16,0 0-48 16,0 0 3-16,-32-71-5 15,23 71-37-15,0 0 10 16,-13 16-12-16,4 16 0 15,9 3 0-15,0 4 1 16,0 4-1-16,9 0 0 16,0 3 12-16,0-6-13 0,27-3 1 15,31-5 0-15,1-15 1 16,-1-9 0-16,0-8-1 16,-17 0 11-16,-5 0-6 15,-5-15 32-15,-22-7 1 16,0-7-12-16,-9 1 23 15,0 2-37-15,0 6 3 16,0 9 16 0,0 4-31-16,0 5 23 15,0 2-23-15,0 0 3 16,0 0-14-16,0 17 0 0,0 18 11 16,0 10-1-16,0 7 10 15,0 7-12 1,0 4 3-16,0 4-80 0,0-5-35 0,-9-2-137 31,9 3-490-31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9.3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51 512 0,'0'0'162'0,"0"0"-25"15,0 0-54-15,0 0-34 16,0 0-11-16,0 0-37 16,175-49 15-16,-139 49-1 15,4 6-14-15,-13 25 24 16,-4 6-17-16,-14 6-1 15,-9 3 11-15,0-4-10 16,0-1-2-16,-23-4-4 16,-4-9 10-16,9-2-8 15,5-8-4-15,4-10 0 16,9-5 5-16,0-3 5 16,0 0-6-16,0 0 62 15,0-9 6-15,9-25-28 0,22-12-33 16,19-8 8-16,-14 2 4 15,4 3-20-15,0 10 3 16,-22 7 1-16,0 12 3 16,-9 6-2-16,-9 11-8 15,0 3 0-15,0 0-10 16,0 0-1-16,0 9-2 16,0 22 9-16,0 9 8 15,0 0 0-15,23 3-4 16,-5 0 0-16,0-5-3 15,22-2 3-15,0-1 0 16,-4-7 0-16,14-5-76 0,8-5-60 16,0-13-125-16,1-5-425 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9.5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38 615 0,'0'0'203'15,"0"0"-53"-15,0 0-33 16,0 0-66-16,0 0-44 16,0 0 1-16,224-29-8 15,-129 29 0-15,-6 0-68 0,-35 6-89 16,-22 14-102-16,-23 0-236 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8:59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34 270 0,'0'0'223'15,"0"0"-156"-15,0 0 48 16,0 0-4-16,283 6-71 31,-149-6-20-31,19-14-20 16,-18 2 0-16,-28-2-215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01.2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592 572 703 0,'0'0'152'0,"0"0"-30"0,0 0 0 15,0 0-7-15,-233-68-44 16,183 45-17-16,-8-6 17 15,9 0-41-15,4-5 15 16,-5-3 4-16,10 3-39 16,13-3 22-16,-4 2-32 15,22-5 1-15,9 3 3 16,0-3 3-16,0 0-7 16,18 9 0-16,13 2 7 0,5 12-17 15,-5 8 10-15,10 9 0 16,-14 0-14-16,0 29 9 15,4 22 5-15,-13 9-3 16,-9 15-3-16,-9 2-3 16,0 0 9-16,-9 3 0 15,-40-5-8-15,13-10 10 16,4-13-2-16,23-18 0 16,9-14 1-16,0-15-7 15,0-5 6 1,9 0 0-16,41-8-2 0,39-26 8 15,15-6-6 17,12-6 0-32,10 0 11 15,0 3-11-15,-1 6 0 0,-26 11-17 16,-14 15-33-16,-44 11-129 0,-24 0-119 16,-17 23-185-16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00.0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328 68 710 0,'0'0'186'16,"0"0"-36"-16,0 0-31 0,0 0 8 16,0 0-60-16,0 0-60 15,-143-68 3-15,102 139-1 16,-8 34-4-16,13 19 32 16,5 4-34-16,13 7 42 15,18-4-30-15,0-2-13 16,18-6 8-16,31-12-10 15,36-14 0-15,14-16 0 16,18-21-102-16,-1-23-70 0,-21-20-146 16,-6-17-361-1</inkml:trace>
  <inkml:trace contextRef="#ctx0" brushRef="#br0" timeOffset="588">723 900 581 0,'0'0'146'0,"0"0"-20"0,0 0-18 16,0 0-51-16,0 0-19 0,0 0 5 15,99-77-37-15,-72 74 9 16,-5 3-15-16,14 0-5 16,5 29-4-16,-15 10 9 15,15 10 0-15,-23 5-6 16,-18 3-4-16,0-4-6 16,0-8 2-16,-9-11-31 15,-9-14 20-15,9-11-2 16,9-9 27-16,0 0 11 15,0 0 19-15,0-21 26 0,0-7 3 16,0-8-29-16,0-5 14 16,0-2-17-16,18 0-27 15,13 3 14-15,-4 6-8 16,0 5-4-16,-13 13 3 16,3 6 0-16,-17 8 8 15,0 2-13-15,0 0 1 16,0 0-9-16,9 0-4 15,0 17 12-15,0 12-5 16,5-1 16-16,4 3-8 16,0-3-2-16,13 1 3 15,-4 0 6-15,13-6-9 16,-4 0-2-16,23-10-10 16,8-5-160-16,0-8-139 15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02.1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408 1040 710 0,'0'0'193'0,"0"0"-7"0,0 0-32 0,0 0-43 0,0 0-20 0,0 0-66 0,-58-66 5 0,18 100-14 15,-19 27-16-15,-8 16 47 0,0 13-26 16,8 7-7-16,19 5 15 15,22 4-19-15,18 5-5 16,0 1-5-16,40-5 14 16,28-11-18-16,8-13 4 15,9-18-25-15,-4-16-12 16,4-15-88-16,-8-14-88 16,-10-14-244-16</inkml:trace>
  <inkml:trace contextRef="#ctx0" brushRef="#br0" timeOffset="399">727 1815 539 0,'0'0'254'0,"0"0"-89"0,0 0 9 0,0 0-48 16,0-152-70-16,18 141-2 15,13 9-44-15,-4 2-8 16,14 0-1-16,3 13-1 15,6 20 0-15,-10 6 0 16,-13 4 0-16,-18 0-9 0,-9 0 9 16,0-9-4-1,0-8-5-15,-18-8 9 0,9-11 0 16,-9-7-4-16,18 0 11 16,0 0 6-16,0-6-4 15,0-16-9-15,0-10 16 16,27-11-10-16,13-2-2 15,5-4 0-15,5 3 7 16,-1 7-3-16,-9 7-8 16,-22 15 4-16,0 8-9 15,-9 9 5-15,-9 0-7 16,23 15 6-16,-14 18-14 0,0 6 15 16,-9 0 0-16,9 1-23 15,-9 2-23 1,9-4-130-16,4-7-105 0,14-8-274 15</inkml:trace>
  <inkml:trace contextRef="#ctx0" brushRef="#br0" timeOffset="2430">2427 1444 511 0,'0'0'206'16,"0"0"-75"-16,0 0-57 0,0 0 35 15,0 0-51-15,0 0-31 16,0-4 6-16,-27 4-29 15,-22 24 14-15,-9 1 10 16,-18 7-23-16,8 0 22 16,-13 1-27-16,-4 2 2 15,0-1-2-15,4-3 9 16,36-8-9-16,14-6 0 16,22-5 3-16,9-4-9 15,0 1 6-15,18 0 0 16,40-1 4-16,1 1 3 15,17-1-4-15,5 4-3 16,-5-1-20-16,9-2-51 0,-18-1-95 16,1 1-111-16</inkml:trace>
  <inkml:trace contextRef="#ctx0" brushRef="#br0" timeOffset="2817">3029 1478 459 0,'0'0'203'0,"0"0"-63"0,0 0-39 15,0 0-36 1,0 0 9-16,0 0-49 0,27-20 2 0,-27 20-3 15,-27 11-21-15,-32 18 42 16,-17 2-14 0,-14-2-19-16,-4 5 14 0,13-2-24 15,23-4 4-15,22-5-6 32,27-6 11-32,0-5-11 15,9-2 0-15,0 2 0 0,0 2 0 0,9 4 5 16,49-1-5-16,1-3 6 15,26 0-6-15,14-10-22 16,-14-4-112-16,0 0-210 16</inkml:trace>
  <inkml:trace contextRef="#ctx0" brushRef="#br0" timeOffset="3094">3441 1183 740 0,'0'0'224'0,"0"0"-66"16,0 0-40 0,0 0-56-16,0 0-61 0,0 0 17 0,-9 69-11 15,9-12 1-15,0 9 11 16,-9 3-10-16,9-1-9 15,-9 0 0-15,9 2 9 16,-8-8-21-16,8-2-2 16,0-9-105-16,0-10-66 15,0-10-151-15</inkml:trace>
  <inkml:trace contextRef="#ctx0" brushRef="#br0" timeOffset="3460">3697 555 678 0,'0'0'203'15,"0"0"-66"-15,0 0-39 16,0 0-70-16,0 0 18 0,229 153 45 16,-121-58-37-16,-1 13 12 15,-12 13-38-15,-6 1-2 16,-30 2-9-16,-23-7-13 15,-14-9 2-15,-22-2-6 16,0-3 5-16,-49 0-11 16,-28 0 6-16,-21 0-56 15,-1-9-112-15,14-11-280 16</inkml:trace>
  <inkml:trace contextRef="#ctx0" brushRef="#br0" timeOffset="4005">4586 0 534 0,'0'0'222'0,"0"0"-105"0,0 0-41 0,0 0 41 0,0 0-25 15,0 0-48-15,-9 8-11 0,94 84-29 16,58 48 49-16,32 40 39 15,9 31-59-15,-18 18 27 16,-40 6-45-16,-50-10-14 0,-44-13 14 16,-32-20-13-1,0-15-2-15,-50-5 0 0,-66-1 4 16,-59 0-9-16,-45 4-85 16,-63-3-157-16,-26-12-283 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18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54 146 717 0,'0'0'113'0,"0"0"-30"0,0 0-10 31,0 0-25-31,0 0 1 0,0 0-48 0,148-75-1 16,-98 67 2-16,17-1 6 16,0 4-8-16,0-4 0 15,10 0 7-15,-10 1-12 16,0-1 5-16,-8 1 0 15,-19 5 7-15,-22 0 3 16,-9 3 8-16,-9 0-3 16,0 0-10-16,0 0-7 15,-45 3 14-15,-36 23 4 16,-4-1 6-16,-14 6-13 0,23-7-9 16,0-1 0-16,9 5 8 15,-1-5-10-15,1 9 2 16,9-7 0-16,17-5-4 15,23-2-8-15,9-8-10 16,9 0-4-16,9-2-15 16,36-2 41-1,13-6 0-15,14 0 2 0,-4 0-7 16,-10 0 12-16,-4 0-7 16,-5-6 0-1,-18 3 5-15,-22 0-7 0,0 3 2 16,-9 0 0-16,0 0-4 31,0 0 5 0,0 0-2 1,-26 12 1-32,-24 10 0 0,1 1 18 31,8 0-18-16,6-3 0-15,12 0 1 47,5-2-1-31,18-4-1 15,0-3 1-15,0 1 0-1,41-4 2-15,8-5-2 16,18-3 1 15,0 0 3-15,1 0 1-16,-1-11-5 47,-9-1 0-16,-22 3 7-15,-13 7-7 15,-14-2 0 0,-9 4 0-31,0 0 1 16,0 0 2-1,-32 0-3 17,-22 18 15-32,-26 13-15 0,-6 1 12 0,10 2-12 0,18-3 5 0,9-8 0 0,31 1-5 0,4-4 0 0,14-6-3 0,0 0-11 0,14-5-40 0,44-7-75 0,45-2-175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19.4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812 78 141 0,'0'0'301'16,"0"0"-235"-16,0 0 6 15,0 0 36-15,0 0 18 0,0 0-58 16,-9-12-14-16,9 6-11 16,0 3-10-16,0-2 19 15,0 5-30-15,0 0 7 16,0 0 1-16,0 0-28 16,9 0-4-16,58 0-5 15,41-6 7-15,18 0 11 16,-1-4-9-16,-8 1-2 15,-32-1 0-15,-35 5 9 16,-28 5-9-16,-22 0 0 16,0 0 2-16,0 0-13 15,-31 0 12-15,-37 0-1 0,-30 0 6 16,-15 15 5 0,-12 7-9-16,-23 4-2 0,13 3 2 15,9-4 6-15,10 1-5 16,22-3 2-16,4 0 6 15,14-3-1-15,17-6-9 16,32-5-1-16,27-1 2 16,9-2-9-16,68-6 11 15,30 0-4-15,28 0 14 16,8-14-5-16,14-12-7 16,-22-3-2-16,-18 1 4 15,-14 2 0-15,-4 0-4 16,-14 1 0-16,5 2 0 15,-14 5 9-15,0 2-9 16,-26 4 0-16,-10 5 4 0,-13 5-8 16,-27 2 4-16,0 0 0 15,0 0-10-15,0 0 3 16,-9 0 4-16,-67 9 3 16,-32 22 14-16,-36 3 8 15,-31 6-21-15,-27-2-1 16,-4 5 0-16,-23 6 1 15,14-4-1-15,40-2 0 16,49-12 8-16,68-8-17 16,49-3 9-16,9-3-3 15,40-5-7-15,46-3 18 16,21-9-8-16,19 0 7 0,9-9-3 16,22-26 5-1,4 0-9-15,5-1 0 0,-22 8 0 16,-5 5 3-16,-54 5-3 15,-9 10 0-15,-17 0 8 16,-19 4-11-16,-4-2 3 16,-5 6 0-16,-13-2 1 15,-18 2 1-15,0 0-2 16,0 0 2-16,0 0 7 16,-9 0 2-16,-40 0 1 15,-27 8-2-15,-32 12 4 16,-27 6-14-16,-8 0 0 15,8 3 0-15,-4-5 7 0,45 2-7 16,36-2 0-16,26-10-1 16,32 1-10-16,0-7 6 15,14 1 5-15,53-3-3 16,18-6 11-16,41 0 2 16,8-12-10-16,32-23 4 15,-13-1-4-15,13-11 0 16,-9 11 0-16,-22 1-3 15,-32 9 6-15,-31 12-3 16,-46 8 0-16,-17 4-2 16,-9 2-8-16,-9 0 4 15,-67 0-2-15,-31 26 1 16,-37 8 14-16,-4 3 0 16,-14-3 10-16,-4 1-17 0,23-1 20 15,17-3-20-15,27 1 0 16,23-1-6-16,18-3 11 15,17-2-5-15,32-3 0 16,9 0-19-16,9-6 16 16,59-2-14-16,30-15 6 15,19 0 9-15,18-12-40 16,8-13-12-16,-17 1-59 16,-36 7-96-16,-41 12-82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1.3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14 452 0,'0'0'244'15,"0"0"-60"-15,0 0-39 16,0 0-2-16,0 0-39 16,0 0-37-16,0-14-3 15,0 14-27-15,0 0 6 0,0 0-16 16,0 0-25-16,0 0 13 15,9 0-15-15,-9 0-3 16,0 14-4-16,0 23 11 16,0 14-4-16,0 1 2 15,0 11 6-15,0-7-5 16,-9 2-3-16,9-1 0 16,0-11-3-16,0-3 8 15,0-11-5-15,9-7 0 16,14-11 5-16,-14-8-11 15,18 0 6-15,4-6 0 16,-4 0 6-16,13 0 1 16,1 0-6-16,-14 0-1 0,-9 0 6 15,4 0-6 1,-22 0 0-16,27 0-36 0,-9 0-14 16,13 0-78-1,-4 14-76-15,5 3-124 16,17 3-394-16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29.6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49 252 0,'0'0'389'0,"0"0"-229"16,0 0 13-16,0 0-52 15,0 0-12-15,0 0-12 16,0 0-42-16,0 0 14 15,0-46-21-15,14 46-28 16,-14-3 16-16,9 3-27 16,-9 0 3-16,0 0 2 15,0 0-6-15,0 0-1 16,0 0-4-16,0 0 8 0,0 0-7 16,0 0-4-16,0 0 0 15,0 0-2-15,0 0 9 16,0 0-7-16,0 0 0 15,0 0 6-15,0 0-9 16,0 0 3-16,0 0 0 16,0 0-2-16,0 0 8 15,0 0-6-15,0 0 0 16,0 0 7-16,0 0-10 16,0 0 3-16,0 0 0 15,0 0-4-15,0 0 10 16,0 0-6-16,0 0 0 0,0 0 5 15,0 0-8 1,0 0 3-16,0 0 0 0,0 0-6 16,0 0 9-16,0 0-3 15,0 0 0-15,0 0 8 16,0 0-11-16,0 0 3 16,0 0 0-16,0 0-11 15,0 0 6-15,0 3-9 16,0 26 14-16,0 10 0 15,0 7-1-15,0 7 1 16,9-2 0-16,-1 0-7 16,24 0 8-16,-14-3-1 0,-9-1 0 15,0-5 0 1,-9 1-1 0,0-3-104-16,0-3-72 0,-27-5-128 15,-5-9-329-15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0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86 200 632 0,'0'0'163'0,"0"0"-53"31,0 0 0-31,0 0-12 0,0 0-62 0,0 0-11 0,-27-39-25 31,4 47 0-15,5 23-6-16,9 15 11 0,0 6-5 0,9-4 0 0,0 3 5 0,18-4-5 0,23-8 0 0,17-11 0 0,-13-4 5 31,22-17 0-31,-9-7-1 16,14 0 7-1,-4 0-6 1,-24-27 40-16,6-7 16 0,-19-9-6 15,-4-9-6 17,-18-6-15-17,-9-7-9 1,0-3-12-16,0 2-7 16,-27 12 3 77,-4 11-9-93,-5 22-21 0,-4 16 20 0,-1 5-77 0,14 11-67 0,18 38-60 0,9 8-119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0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67 107 607 0,'0'0'198'0,"0"0"-70"16,0 0 19-16,0 0-66 15,0 0-52-15,0 0-22 16,0 0-7-16,-49-22-5 15,40 65-5-15,0 2 20 16,9 9-10-16,0-5 0 16,0 0 0-16,40-3 0 0,-4-13 8 15,22-9-8-15,10-10 2 16,-10-14 0-16,0 0 22 16,1 0-15-16,-10-28 15 15,-9-7 53-15,-22-8-33 16,-9-9 8-16,-9-5-21 15,0 0-27-15,0 3 11 16,-27 9-15-16,-13 7 0 16,9 15-5-16,4 15-17 15,9 8-94-15,-5 13-167 16,23 31-154-16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0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43 669 0,'0'0'190'0,"0"0"-40"16,0 0-23-16,0 0 4 16,0 0-61-16,0 0-29 15,-9-43-19-15,9 43-16 0,0 17-12 16,0 27 2-16,0 9 4 16,9 10 4-16,9-2-4 15,0-5 0-15,4 2 1 16,-4-10 9-16,-18-1-20 15,0-7-35-15,0-9-182 16,0-5-177-16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1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0 589 0,'0'0'235'16,"0"0"-72"-16,0 0-17 15,0 0-48-15,0 0-79 16,0 0-15-16,9 0-8 16,9 43 1-16,4 6 3 15,-4-1 4-15,0 1 4 16,-9-1-8-16,-9 0 0 15,0-5-22-15,0-2-102 16,13-13-151-16,-13-10-224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1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0 609 0,'0'0'182'0,"0"0"-52"0,0 0-18 15,0 0-74-15,0 0-33 16,0 0-5-16,27 48 10 16,-9 1 2-16,5 0 16 15,-15 0-25-15,-8 2 3 0,0 0-4 16,9-2-2-1,0-3-42-15,0-7-180 0,14-7-404 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31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0 257 871 0,'0'0'120'16,"0"0"5"-16,0 0-1 16,0 0-57-16,0 0-41 15,0 0-26-15,0-33-11 16,0 60 11-16,0 17 0 15,0-2 4-15,0-2-3 16,9-3-1-16,31-5 0 16,1-10-4-16,17-4 17 15,-4-13-13-15,4-5 7 16,0 0-2-16,1-11 14 16,-10-17-13-16,-8-10 28 15,-15-5 30-15,-17-6-51 16,-9-8 16-16,0 0-27 0,-35 0 8 15,-24 11-15-15,-22 12 5 16,5 17-29-16,9 17-64 16,18 11-101-16,13 41-168 15,36 5-477-15</inkml:trace>
  <inkml:trace contextRef="#ctx0" brushRef="#br0" timeOffset="381">794 191 776 0,'0'0'203'0,"0"0"-61"0,0 0-32 16,0 0-13-16,0 0-92 15,0 0-5-15,9-9-5 16,0 51-4-16,0 8 9 15,13 2 0-15,5-4 6 16,5-5-10-16,13-12 8 16,13-11-4-16,-9-11 21 15,1-9-3-15,-1 0 39 16,0-6-2-16,5-23-19 16,-13-3 12-16,-1-4-24 15,-22-4 2-15,-18-8 11 0,0-7-34 16,0-5 14-1,-18 0-17-15,-22 12 8 0,-1 6-22 16,5 24 14-16,-4 15-13 16,-9 3-16-16,-10 40-110 15,-8 25-59-15,-9 15-215 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14.9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8602 4809 576 0,'0'0'195'0,"0"0"-42"0,0 0-7 15,0 0-28-15,0 0-49 16,0 0-7-16,0 0-52 16,-18-37 3-16,18 37-13 15,0 0 5-15,0 3-11 16,0 18 6-16,0 1 0 15,0 4 2-15,0-3 4 16,0-1-6-16,18 1 0 16,22-5 8-16,5-2-8 0,36-6 0 15,4-5 0-15,0-5 0 16,23 0 10-16,-10 0-10 16,6 0 0-16,-24-10 10 15,-3 3-10-15,-10-1 0 16,-18 2 0-16,10 0-4 15,-1 0 4-15,0 0 0 16,10-2 0-16,-1 2 8 16,-22-3-8-16,-5 0 0 15,-8 4 1-15,-23-1-5 0,0 4 6 16,-9-2-2 0,0 4 24-16,0-9 10 0,0-4 24 15,0-2-38-15,0-2-15 16,0 4 15-16,0 0-20 15,0 2 0-15,0 6 1 16,0-1 3-16,0 0-8 16,0 0-2-16,-32 4-64 15,14 2-18-15,-22 0-119 16,13 22-109-16,-22 15-335 16</inkml:trace>
  <inkml:trace contextRef="#ctx0" brushRef="#br0" timeOffset="518">9113 5319 212 0,'0'0'522'15,"0"0"-397"-15,0 0 18 16,0 0-38-16,0 0-56 15,0 0-8-15,9-76-40 16,13 76 10-16,-13 0-11 16,9 0 2-16,0 0-10 15,14 0 8-15,-5 3 0 16,-5 12-6-16,-4 2 9 0,0-2-3 16,-9-1 0-16,-9 1-8 15,0 1 4-15,0-1-13 16,-27-1 13-16,-13-3-6 15,4-5 14-15,27-3-4 16,-5-3 0-16,14 0 7 16,0 0-3-16,0 0-4 15,0 0-3-15,0 0-5 16,32 0 2-16,-5 0 6 16,22 0 7-16,-9 3-1 15,-4 5-6-15,5 4 0 16,-1 2 3-16,-22 6-12 15,0 0 9-15,-9 0 0 0,-9 6 5 16,0-6-5 0,-18 0 27-16,-22-3 1 0,-28-5-9 15,-8-7 19-15,-18-3-36 16,-5-2-2-16,0 0-6 16,32 0-166-16,9-2-251 15</inkml:trace>
  <inkml:trace contextRef="#ctx0" brushRef="#br1" timeOffset="-59142">2921 298 753 0,'0'0'199'0,"0"0"-36"0,0 0-25 0,0 0-49 16,0 0-54-16,0 0-10 15,32-40-20-15,-5 40-5 16,13 0 0-16,-9 12 5 16,-13 16-11-16,0 3 6 15,0 9 0-15,-18 1 1 16,0 1 2-16,0-1-3 15,-27-5 3-15,-13-1 5 0,4-3-4 16,-13-7-4 0,17-5 1-16,14-6 14 0,9-6-9 15,9-4-3-15,0-1 9 16,0-3-10-16,0 0 15 16,9 3-17-16,23-3 1 15,13 0 28-15,13 0-16 16,0 0-2-16,1 0-11 15,8 0-7-15,14-3-44 16,-5-12-95-16,-9 1-151 16,-8-6-175-16</inkml:trace>
  <inkml:trace contextRef="#ctx0" brushRef="#br1" timeOffset="-58796">3496 347 685 0,'0'0'258'0,"0"0"-48"16,0 0-57-16,0 0-49 15,0 0-36-15,0 0-43 16,-9-144 1-16,36 136-17 16,13 2-1-16,-4 6-9 15,4 0 1-15,10 12 0 16,-24 19-8-16,6 9 13 15,-14 6-5-15,-18 9 0 16,0 1 5 0,0 4-11-1,-9-3 6-15,-32-7 0 0,15-11-2 0,-6-11 9 0,23-7-7 16,0-9 0 0,9-4 6-16,0-5-9 15,0 0 3 1,0-3 0-16,59 0-3 0,8 0 3 15,27 0-19-15,14-14-74 16,-32-4-127-16,-9 3-134 0,-35 7-506 16</inkml:trace>
  <inkml:trace contextRef="#ctx0" brushRef="#br1" timeOffset="-58423">4115 398 646 0,'0'0'271'0,"0"0"-39"16,0 0-56-16,0 0-70 16,0 0-19-16,-50-149-56 15,50 149-4-15,0 0-22 16,0 0 5-16,36 0-14 16,14 0 4-16,-10 17 0 15,0 3-8-15,-4 4 8 16,-4 1 0-16,-14 3-1 15,0 7 2-15,-18-1-6 16,0 6 5-16,0-3 0 0,-36 4-1 16,4-5 4-1,-4-7-3-15,5-6 0 0,22-14 11 16,9-3-10-16,0-6-1 16,0 2 1-16,0-2 3 31,0 6-3-31,27-4-1 0,13 2 9 0,19-4-7 15,17 0-4 1,23 0-67-16,4 0-140 0,5-6-298 16</inkml:trace>
  <inkml:trace contextRef="#ctx0" brushRef="#br1" timeOffset="-57929">4985 426 929 0,'0'0'165'0,"0"0"2"16,0 0-67-16,0 0-71 16,0 0-3-16,0 0-19 15,135-31 6-15,-77 28 22 16,-8 0-34-16,-6 1 16 0,-3-2 0 15,-14 2-12 1,-14 2 15-16,-4-3-16 0,-9-2 6 16,0-10 30-16,-9-2-32 15,-31-9 2-15,-1 3-10 16,-3 3 11-16,-6 6-17 16,19 3 6-16,13 7 0 15,9 2 12-15,9 2-5 16,0 0-7-16,0 0 0 15,9 0-6-15,40 11 3 16,9 18 3-16,19 2 0 16,-1 4 3-16,14-4 5 15,-14 6-8-15,-18-2 0 16,-22-4 11-16,-4 1-22 16,-14-7 11-16,-18 4 0 0,-18 3-7 15,-59 4-28-15,-30-1-91 16,-10-4-207-16,-9 0-711 15</inkml:trace>
  <inkml:trace contextRef="#ctx0" brushRef="#br1" timeOffset="-60112">310 647 677 0,'0'0'211'0,"0"0"-24"16,0 0-31-16,0 0-23 15,0 0-71-15,0 0-1 16,0-26-7-16,0 26-36 16,0-4 23-16,0-1-16 15,13-3-23-15,5-6 11 16,-9 0-12-16,23 2-1 15,-14 1 0-15,0-1 11 16,13 6-13-16,-13 4 2 16,22 2-6-16,-13 0-9 0,14 5 13 15,-5 21 1-15,-5 6-5 16,-13-1 5-16,-9 1 1 16,-9 2 0-16,0-9 0 15,0-5-11-15,0-8 11 16,0-10 0-16,0-2-2 15,0 0 12-15,0 0-6 16,0 0 6-16,0 0-6 16,0-11 12-16,0-14-16 15,22-10 0-15,-4-3-5 16,0 2 13-16,14 5-8 16,-14 10 0-16,-9 10 5 0,0 8-16 15,13 3 11-15,-4 0-10 16,18 9 1-16,4 17 1 15,10 5 8-15,-24 5 0 16,15 2-1-16,-14-1-10 16,-5-5 11-16,-4-7-17 15,-9-1-8-15,-9-5-66 16,0 4-20-16,0-8-111 16,-9-8-216-16</inkml:trace>
  <inkml:trace contextRef="#ctx0" brushRef="#br1" timeOffset="-59631">1337 635 706 0,'0'0'159'0,"0"0"19"0,0 0-52 15,0 0-74-15,0 0-13 16,0 0-39-16,126-5 31 15,-50 0 27-15,14-3-38 16,-14 3 16-16,-8-3-21 16,-19 5-6-16,-22-2 7 15,-18 5-12-15,-9-4 3 0,0 4 10 16,0-6-4 0,-9-2 21-16,-18-3-34 15,-22-3 7-15,8 2-17 0,-4 4 12 16,5-2-2-16,22 5 0 15,-4 0 12-15,13 1-12 16,9 2 0-16,0 2 1 16,0 0-10-16,9 0 9 15,22 0 0-15,27 6-10 16,10 10 20-16,-1 5-10 16,0-1 0-16,-8 0 2 15,-10 2-4-15,-4 1 5 16,-14-3-3-16,-22 3 2 15,-9 0 7-15,0 0-9 16,-18-1 0-16,-40 6 0 0,-9-7-17 16,-1-1-1-16,1 6-103 15,9-4-62-15,26-4-285 16</inkml:trace>
  <inkml:trace contextRef="#ctx0" brushRef="#br1" timeOffset="-47790">0 2068 527 0,'0'0'240'0,"0"0"-50"15,0 0-33-15,0 0-23 16,0 0-75-16,23-178-6 16,4 147-13-16,13 5-36 15,-4 9 23-15,4 8-27 16,1 9 0-16,-5 0-10 15,4 24 4-15,0 18 6 0,-13 7-6 16,-9 2 9 0,-4 6-3-16,-14-2 0 0,0-1 0 15,0-8-13 1,0-12 13-16,-14-11-9 0,5-12 6 16,9-5-3-1,0-6 6-15,0 0 16 0,0-20-10 16,9-23 4-16,14-5-5 15,4-9-5 1,4 3 16-16,-4 4-12 0,4 10 2 16,-22 15-6-16,9 13 7 15,-9 10-21 1,0 2 14-16,23 0-6 0,-5 20-4 16,13 17 1-16,-22 6 9 15,4-1 0 1,5 1-2-16,-18-3-4 15,9-3-33-15,-4-3-41 0,-14-1-43 0,9-8-111 16,9-2-112 0</inkml:trace>
  <inkml:trace contextRef="#ctx0" brushRef="#br1" timeOffset="-46740">3262 1736 645 0,'0'0'336'0,"0"0"-143"15,0 0-28-15,0-174-22 0,0 153-71 16,0 11-19-16,0 6 3 16,0 4-39-16,0 0 1 15,0 0-18-15,0 37-5 16,0 15 0-16,0 11 5 15,0 2 0-15,0 4 1 16,0 2 14-16,9 3-14 16,0-4-1-16,23-1-48 15,-23-10-43 1,18-1-109-16,-14-10-269 0</inkml:trace>
  <inkml:trace contextRef="#ctx0" brushRef="#br1" timeOffset="-46074">4734 1933 466 0,'0'0'350'0,"0"0"-221"0,0 0 17 15,0 0-87-15,0 0-34 16,0 0-3-16,0 0-12 16,211-14 39-16,-135 8-16 15,-9-3-4-15,1 1 27 16,-19 2-34-16,-18 0 8 16,-13 1-1-16,-9-1-22 15,-9 2 20-15,0 0-9 0,0-2-4 16,0-3 32-16,0-5-38 15,-18-6-4-15,-22 0-4 16,-9-3 2-16,4 0-2 16,-13 3 0-16,-10 2 4 15,1 2-14-15,18 5 10 16,17-1 0-16,23 10 3 16,9 2 12-16,0 0-15 15,0 0 0-15,18 0 1 16,54 0-6-16,-14 10 5 15,10 5 0-15,-1 1 12 16,-22 2-3-16,4 8-8 0,0 0 6 16,-8 5 2-16,-14 3-6 15,4 1-3-15,-22 5 0 16,-9 3-1-16,0 3 1 16,-9-3-11-16,-40 4-65 15,-19 3-125 1,-12 1-243-16</inkml:trace>
  <inkml:trace contextRef="#ctx0" brushRef="#br1" timeOffset="-47400">1746 1850 499 0,'0'0'225'0,"0"0"-46"0,0 0-23 15,0 0-30-15,0 0-14 16,0 0-61-16,0-19-25 16,-23 21-10-16,-26 18-7 15,-18 6 27-15,-1-1-22 16,1 4-14-16,9 3 11 15,-10-1-8-15,19-5-3 16,22-6 0-16,18-8 8 16,9-7-12-16,0 1 4 15,0 2 0-15,18 4 4 16,23 0 1-16,17 2-5 16,9-6 6-16,9 4 6 0,10-4-7 15,3-2-5-15,-12 3-25 16,8-1-37-16,-18 0-100 15,-26 4-168-15</inkml:trace>
  <inkml:trace contextRef="#ctx0" brushRef="#br1" timeOffset="-47082">2477 1873 685 0,'0'0'227'31,"0"0"-48"-31,0 0-42 0,0 0-22 0,0 0-58 16,0 0-25-16,40-68 11 0,-40 68-43 16,-8 6 13-16,-42 16-13 15,-8 14 0-15,-18-1 27 16,-1 6-27-1,10 1 0 1,-5-1-1 0,27-7 8-16,23-8-7 0,13-9 0 0,9-3 6 0,0-7-12 15,18 9 6-15,31-4 0 16,10-1 10 0,17 0-5-16,5 1-5 0,-5-6 0 15,0 2-58-15,-9 0-41 16,-17 4-146-16,-1-1-219 0</inkml:trace>
  <inkml:trace contextRef="#ctx0" brushRef="#br1" timeOffset="-56330">7825 401 403 0,'0'0'322'0,"0"0"-142"16,0 0 4-16,0 0-46 0,0 0-44 16,0 0-6-1,0 0-26 1,-45-91-25-16,45 91 6 0,0 0-43 0,0 0 2 15,-8 11-2-15,-15 21-4 16,14 13-8 0,9 9 13-16,0 3-1 0,0 1 0 15,32-10 10-15,12-4-10 32,24-16 0-32,-10-8 0 0,9-9 1 0,-8-11-1 15,-10 0 0-15,-9 0 20 0,-13-22-9 31,5-7 32-15,-14-11 8-16,-18-6-32 0,0-7 29 0,0-11-34 0,-41 7-3 31,-17 3 0-31,13 13-8 0,-13 15-3 0,8 15 0 16,1 11-27-16,13 0 13 16,-4 35-73-1,22 16-12 1,18 12-28-16,0 2-114 0,0-4-189 15</inkml:trace>
  <inkml:trace contextRef="#ctx0" brushRef="#br1" timeOffset="-57023">7036 298 754 0,'0'0'220'0,"0"0"21"0,0 0-82 16,0 0-41-16,0 0-26 15,0 0-53-15,-9-120 3 16,9 120-5-16,0 0-35 15,0 0 14 17,0 11-16-17,0 27-1 1,0 16-12 15,9 9 20-31,0 3-7 0,-9-1 0 16,0 4-6 31,0-12 5-47,0-9-76 15,0-10-58 1,-9-15-115 0,0-15-264-1</inkml:trace>
  <inkml:trace contextRef="#ctx0" brushRef="#br1" timeOffset="-56717">7206 321 512 0,'0'0'256'0,"0"0"-72"0,0 0-10 15,0 0-15 1,0 0-60-16,0-63-37 0,14 63-4 0,-14 0-42 0,0 0 15 0,0 0-26 0,9 3 6 0,0 26-9 15,0 6 0 1,8 9 1-16,6 2 18 31,-5 3-10-15,0-6-10 0,-5 0-1-16,-4-9 10 0,-9-1-22 0,0-7 12 31,0-2-85 0,0-1-46-31,0-9-123 16,0 0-142 15</inkml:trace>
  <inkml:trace contextRef="#ctx0" brushRef="#br1" timeOffset="-54781">9840 35 671 0,'0'0'229'0,"0"0"-16"15,0 0-45-15,0 0-67 16,0 0-18-16,0 0-57 16,0-35-2-16,0 35-24 15,0 26 16-15,0 20-13 16,0 8-1-16,9 9 0 16,-9 0 10-16,0-3-9 15,0 1-3-15,0-8 0 16,9-1-2-16,-9-9-1 15,0-11-93-15,0-4-78 16,0-13-121-16,0-7-223 16</inkml:trace>
  <inkml:trace contextRef="#ctx0" brushRef="#br1" timeOffset="-54513">10185 63 606 0,'0'0'250'0,"0"0"-61"16,0 0 7-1,0 0-78-15,0 0-40 16,0 0-36-16,0-57-38 0,0 69 2 16,0 22 1-16,0 12-5 0,14 0 35 15,4 2-34-15,-9 1 13 16,0-4-15-16,-9-2 10 15,0 1-8-15,9-7-3 16,-9-1-15-16,0-1-67 16,0-7-150-16,0-2-189 15</inkml:trace>
  <inkml:trace contextRef="#ctx0" brushRef="#br1" timeOffset="-53963">11002 181 786 0,'0'0'189'0,"0"0"-30"16,0 0-16-16,0 0-40 15,0 0-64-15,0 0 15 16,-58-51-30-16,35 51-17 0,14 0-3 16,0 16 1-16,-9 19-5 15,18 11 0-15,-9 2 5 16,9 1-2-16,0 0-3 15,9-7 0-15,9-7-3 16,23-10 5-16,-5-5-2 16,13-11 3-16,9-9 5 15,1 0 1-15,-1 0-4 16,0-17 16-16,-8-12 25 16,-6-3-17-16,-12-5 8 15,-14-3 12-15,-18-5-28 16,0-5 15-16,0 3-15 15,-18 4-19-15,-23 5 14 0,6 7-16 16,-6 8 0 0,-8 12-1-16,8 5-2 0,6 6-4 15,-24 0 3-15,-8 37-85 16,9 11-15-16,-19 13-108 16,10-4-258-16</inkml:trace>
  <inkml:trace contextRef="#ctx0" brushRef="#br1" timeOffset="-55621">8768 236 538 0,'0'0'292'0,"0"0"-85"16,0 0-20-16,0 0-54 15,0 0-39-15,0 0-36 16,0-61-49-16,0 61 24 0,0 0-33 16,0 11 1-16,0 18 10 15,0 14-6-15,0 3 5 16,0 3-8-16,0-1 8 15,0 1-5-15,0-4-5 16,0-5 0-16,0-4-7 16,0 0-66-16,0-10-46 15,18-4-105 1,-1-4-175-16</inkml:trace>
  <inkml:trace contextRef="#ctx0" brushRef="#br1" timeOffset="-55330">8987 281 631 0,'0'0'197'16,"0"0"1"0,0 0-27-16,0 0-47 0,0 0-10 0,0 0-56 15,0-126 1-15,0 126-16 16,0 0-42-16,0 0-2 15,0 23 0-15,18 17 1 16,5 12 0-16,-5 2 4 16,-9 3-4-16,0-2 0 15,-9-7 12-15,0 1-16 16,0-11 4-16,0 1-36 16,0-8-62-1,0-5-121-15,0-9-153 0</inkml:trace>
  <inkml:trace contextRef="#ctx0" brushRef="#br1" timeOffset="-44784">6919 1579 697 0,'0'0'212'0,"0"0"-50"16,0 0-1-1,0 0-46 1,0 0-48-16,0 0 14 31,-49-83-44-15,49 80 3-16,0 3-10 0,0 0-26 16,0 0 5-16,0 20-9 15,0 20 0 16,9 15-2-15,13 2 3-16,-4 0-1 16,0 3 0-16,0-6 12 78,-5-3-12-78,5-5 0 31,-18-6-26-15,9-2-4-16,-9-5-82 31,0-4-93-31,0-1-126 16,0-3-473-1</inkml:trace>
  <inkml:trace contextRef="#ctx0" brushRef="#br1" timeOffset="-43981">7404 1690 368 0,'0'0'202'15,"0"0"-43"-15,0 0-7 16,0 0-37-16,0 0-9 15,0 0-3-15,-14-86-45 0,5 80 14 16,9 1-17 0,0 5-41-16,0 0 24 0,-9 0-38 15,9 0 7-15,0 0-17 16,-9 5 1-16,-9 21 9 16,9 11 0-16,-13 4 6 15,22-1-3-15,0 3-3 16,0-3 0-16,0-6-4 15,31 1 9-15,5-10-5 16,14-8 0-16,-1-6 5 16,0-5-5-1,10-6 0-15,-15 0 2 0,-3 0 2 16,-1-17 4 0,-22-9-1-1,0-8 6-15,-9-6-7 0,-9-5 43 0,0-10-23 16,0-5-7-16,-9-3 11 0,-40 6-24 31,4 8-5-31,-5 15-1 0,1 11 7 0,0 12-15 16,-10 8 8-1,15 3-1-15,3 0-12 0,1 20-15 16,22 26-71-16,9 19-46 16,9 9-170-1,9 5-252-15</inkml:trace>
  <inkml:trace contextRef="#ctx0" brushRef="#br1" timeOffset="-43317">8234 1433 460 0,'0'0'286'15,"0"0"-76"-15,0 0-46 16,0 0-14-16,0 0-37 16,0 0-65-16,-41-72 14 15,41 72-36-15,0 0-26 16,0 0 2-16,0 18 7 15,0 13-9-15,0 7 0 16,0 4 14-16,14-5-11 16,-5 3-3-16,0 1 0 15,-9-4 2-15,0-3 1 16,0 3-3-16,0-3 0 16,0 1-44-16,0-1-50 15,0-6-132-15,0 1-119 0</inkml:trace>
  <inkml:trace contextRef="#ctx0" brushRef="#br1" timeOffset="-42796">8718 1338 396 0,'0'0'183'16,"0"0"-16"-16,0 0-51 0,0 0-6 15,0 0-22-15,0 0-15 16,0-62 22-16,0 59-49 15,0 3 0-15,0 0-11 16,0 0-31-16,0 0 15 16,0 0-19-16,0 0 0 15,0 11 17-15,0 15-11 16,0 2 1-16,0 7-6 16,0 2 10-16,0 3-8 15,9 0-3-15,0-3 0 16,-9 0-2-16,9-3 2 15,-9 1-57 1,0-2-116-16,0-3-117 16,0 2-203-16</inkml:trace>
  <inkml:trace contextRef="#ctx0" brushRef="#br1" timeOffset="-42307">9230 1293 135 0,'0'0'516'0,"0"0"-289"16,0 0-45-16,0 0-33 16,0 0-20-16,0 0-56 15,0-68 14-15,0 68-37 16,0 0-27-16,0-4 25 0,0 4-45 15,0 0 18 1,0 0-19-16,0 0 13 0,0 0-21 16,0 0 6-16,0 18 0 15,9 7-8-15,9 4 18 16,4 0-10-16,-13 5 0 16,0 3 11-16,0 3-19 15,0 0 8-15,-9 0-40 16,0-2-2-16,0 4-98 15,0 1-61-15,0-3-141 16</inkml:trace>
  <inkml:trace contextRef="#ctx0" brushRef="#br1" timeOffset="-41718">9983 1190 79 0,'0'0'318'0,"0"0"-246"16,0 0-32-16,0 0-29 0,0 0 9 16,0 0-7-16,-85-28-10 15,85 28 47-15,0-4 4 16,0 4 8-16,0-2 36 15,0-1-28-15,0 3 27 16,0-3 7-16,0 0-33 16,0 3 19-16,0-3-28 15,0 3-17-15,0 0 10 16,0 0-42-16,0 0 19 16,0 0-5-16,0 0-24 15,0 0 22-15,0 0-24 0,0 0 3 16,0 0-3-16,0 12 13 15,0 16-14-15,0 1 5 16,0 5 5-16,9 1-1 16,0-1-9-16,-9 3 0 15,9 0-3-15,-9 0 7 16,9 0-4-16,5 4 0 16,-5-1-54-1,0-1-36-15,-9 7-99 0,0-5-160 16</inkml:trace>
  <inkml:trace contextRef="#ctx0" brushRef="#br1" timeOffset="-40954">10342 1349 132 0,'0'0'395'0,"0"0"-183"16,0 0-57-16,0 0-40 16,0 0 5-16,0 0-58 15,-9-67-28-15,0 67 11 16,-4 0-44-16,4 0 12 16,0 0-13-16,0 23 3 15,0 5-5-15,0 6 2 16,9 1 0-16,0-1-2 15,0 0 9 17,0-2-7-32,18-7 0 15,9-1 7 1,22-8-4-16,1-4-3 16,8-9 0-16,0-3 14 15,-8 0-8-15,-14 0-4 0,-5-18 20 0,-22-5 6 0,0-5 36 16,0-9-19-1,-9-6-17 1,0-3 4 0,-9 3-30-16,-18 1 8 15,-4 7-10-15,4 9 12 0,-5 10-21 0,-4 4 9 0,-4 5-8 0,0 7 0 0,-5 0-80 32,4 24-54-17,10 13-112-15,22 4-172 16</inkml:trace>
  <inkml:trace contextRef="#ctx0" brushRef="#br1" timeOffset="-40658">11029 1390 614 0,'0'0'187'16,"0"0"-19"-16,0 0-46 15,0 0-17-15,0 0-45 0,0 0-32 16,0-43-5 0,0 43-23-1,0 0-12-15,0 14 11 16,0 20 0-16,0 4 1 0,9 2 0 0,9 3 3 0,4-8-4 0,5-7 4 0,5-5-3 0,3-9 17 0,15-3-16 0,-10-8 24 0,10-3 16 0,-15 0-7 0,6-3 38 0,-14-22-32 0,-5-4 0 0,-13-13 21 0,0-5-36 0,-9-4 19 16,0-1-14-16,-9 7-27 0,-22 5 18 15,-5 5-21 1,-5 15 0-16,1 13-9 15,-5 7-6-15,-13 13-83 0,-9 38-110 16,-14 18-367-16</inkml:trace>
  <inkml:trace contextRef="#ctx0" brushRef="#br1" timeOffset="-35243">6968 2468 309 0,'0'0'210'0,"0"0"-111"0,0 0 13 15,0 0-14-15,0 0-13 16,0 0 5-16,-107-12-37 15,107 10 13-15,0 2-14 16,0-3-21-16,0 3 25 16,0-7-15-16,9-1-17 15,31-2-1-15,18-3-21 16,46 5-2-16,30 6 0 16,64 2 9-16,39 0-6 15,46 0-3-15,45 0 0 16,48 0 6-16,33 0 4 15,-14 0-10-15,4 0 0 16,-54 0 10-16,-35 0-14 16,-36 10 4-16,-54 8 0 15,-36-5-3-15,-18-1 11 0,-41-3-8 16,-17-3 6-16,-23-3-5 16,-9-1 24-16,-26-2-7 15,-10 0-12-15,-13 0 25 16,4 0-29-16,-13 0 9 15,9 0-3-15,5 0 3 16,4 0-7-16,-14 0-4 16,5 0 1-16,-18 0 0 15,4 0-1-15,-13 0 0 16,9 0-2-16,0 0 14 16,9 0-12-16,0 0 0 15,5 0 2-15,-14 0-11 0,9 4 9 16,-9-4 0-16,4 0-1 15,-13 0 15-15,0 0-14 16,0 0 0-16,0 0 5 16,0 0-17-16,0 0 12 15,-13 2-20-15,-23 10-64 16,-14-1-114-16,1 3-140 16,13 0-546-16</inkml:trace>
  <inkml:trace contextRef="#ctx0" brushRef="#br1" timeOffset="-34506">13533 1716 349 0,'0'0'101'0,"0"0"19"0,0 0 63 16,0 0-28-16,0 0-46 15,0 0-29-15,-229-35 9 16,188 4-12-16,1-3-35 16,-5-3 19-16,5-1-19 15,8-5-17-15,5 1 18 16,0 2-32-16,5 0 5 15,13 2-1-15,9 8-4 16,0 0-1-16,0 11-10 0,0 5 0 16,0 8-12-1,9 2 11-15,13 4-1 0,-4 0-11 16,9 0 10-16,5 12-1 16,-14 17 4-16,-9 11-11 15,-9 9 0-15,0 10 8 16,0 13-3-16,-50-1 2 15,14-5-1-15,-13-14 5 16,31-17 0-16,9-13 7 16,-4-11-17-16,13-2 10 15,0-9 0-15,0 0-6 16,0 0 15-16,31 0-9 16,27-3 1-16,10-20 8 15,-1-3 8-15,0 1-17 16,1-1 1-16,-1 0 0 0,-9 3 6 15,1 3-7-15,-19 6 0 32,-13 2-90-32,-5 4-93 0,-4-7-208 0</inkml:trace>
  <inkml:trace contextRef="#ctx0" brushRef="#br1" timeOffset="-33948">13591 784 247 0,'0'0'415'0,"0"0"-297"0,-220-137 18 15,139 102-19-15,5 7-35 0,9 11-8 16,-10 5-53-16,10 12 0 15,-9 0-17-15,-14 26 8 16,5 26-11-16,-5 16-1 16,5 20 0-16,18 12 13 15,-1 7-8-15,1 1 3 16,18 9 15-16,8 6-17 16,14 9 13-1,27 2-7-15,0-2-10 0,18-12 11 16,41-15-7-16,26-17-6 0,14-7 0 15,8-15 11-15,-13-15-6 16,14-10-3-16,0-21 1 16,-5-18 41-16,5-2-6 15,8 0-3-15,1-31 14 16,0-9-22-16,-1-15 17 16,-4-2-14-16,-13-8-21 15,-14-10 33-15,-17-8-32 16,-28-8 2-16,0-12 15 31,-40-9-21-15,0-5 6-1,0 3-7-15,-40 2 6 0,-27 15-10 0,-18 8-1 0,-5 12 0 0,-13 9-7 16,-28 14 8-16,6 11-1 16,-1 14 0-16,1 12-33 0,-10 17-15 31,9 0-72-16,-8 22-79-15,8 19-160 0</inkml:trace>
  <inkml:trace contextRef="#ctx0" brushRef="#br1" timeOffset="-31862">11572 3454 135 0,'0'0'528'16,"0"0"-354"-16,0 0-13 15,0 0-6-15,0 0-60 16,0 0-11-16,0 0-25 16,0-39-43-16,0 39 26 15,0 0-37-15,0 0-5 16,0 0 0-16,-9 0 3 16,-14 19-3-16,5 7 0 15,1 9 7-15,3-1-14 16,14 3 7-16,0 3 0 15,0-3 1-15,0-6 3 0,14-2-4 16,12-12 0 0,6-6 6-16,4-5-6 0,-5-6 0 15,5 0 0-15,4 0 9 16,-13 0-1-16,5-14-3 16,-14-6 31-16,-9-3-18 15,0-3 23-15,4-5-23 16,-13 0-10-16,0-1 21 15,0 1-25-15,-13 2 4 16,-14 3-8-16,-14 6 5 16,14 3-8-16,-13 4 3 15,13 6-6-15,-4 7 1 16,4 0-69-16,-5 0-64 16,5 25-118-16,-4 10-231 15</inkml:trace>
  <inkml:trace contextRef="#ctx0" brushRef="#br1" timeOffset="-30946">10661 3508 423 0,'0'0'249'15,"0"0"-86"-15,0 0-13 0,0 0-12 16,0 0-34 0,0 0-17-16,-40-62-27 0,40 58-10 15,0 4 10-15,0-2-38 16,0 2 0-16,0 0-12 16,0 0-3-16,-9 0-14 15,0 20 6-15,-9 8 1 16,0 7-3-16,4 2 4 15,14 0-1-15,0 0 0 16,0-5 4-16,0-7-4 16,32-5 0-16,4-2 4 15,13-10-7-15,-9-4 3 16,-4-4 0-16,-4 0 1 16,-14 0 9-16,4 0-4 15,-13 0-3-15,9-18-2 0,-9-4 23 16,-9-5-10-16,0-4 5 15,0 2 19-15,0-5-37 16,0 5 17-16,-18 1-12 16,0 8 5-16,-13 5-5 15,13 7-6-15,-5 0 0 16,-4 2-7-16,9 0 11 16,-13 6-5-16,4 0 1 15,-4 0-47-15,4 0-27 16,-5 14-91-16,23 15-152 15,9 2-692-15</inkml:trace>
  <inkml:trace contextRef="#ctx0" brushRef="#br1" timeOffset="-30204">9791 3537 576 0,'0'0'195'16,"0"0"-25"-16,0 0-18 0,0 0-20 16,0 0-24-1,0 0-52-15,0-49 9 0,0 49-30 16,0 0-10-16,0 0 7 15,0 0-27-15,0 0-3 16,0 4-2-16,9 17 6 16,0 12-7-16,-9 4 1 15,0 6 0-15,0 1-2 16,0 0 7-16,0 1-5 16,0-1 0-16,0-9-4 15,13-4-4-15,-13-8-110 16,0-6-123-16,0-6-182 15</inkml:trace>
  <inkml:trace contextRef="#ctx0" brushRef="#br1" timeOffset="-29858">9077 3517 558 0,'0'0'238'0,"0"0"-107"16,0 0 17-16,0 0-17 16,0 0-58-16,0 0-17 0,0-45-44 15,0 45-6-15,0 0-11 16,0 0 5-16,0 20 0 15,18 9 7-15,0 1 2 16,13 8-7-16,-22 5-2 16,9 2 9-16,-9 1-14 15,-9 0 5-15,9-6-7 16,-9-3-14-16,0-12-134 16,0-4-125-16,0-7-268 15</inkml:trace>
  <inkml:trace contextRef="#ctx0" brushRef="#br1" timeOffset="-29508">8620 3539 544 0,'0'0'165'15,"0"0"-30"-15,0 0 6 16,0 0-44-16,0 0-16 16,0 0-19-16,0-26-47 15,0 26 7-15,0 0-22 0,0 10-2 16,0 18-3-16,0 10 10 15,0 7-4-15,0 7-1 16,0-1 8-16,0 0-7 16,8 2-1-16,-8 1-6 15,0-6-10-15,0 1-403 16</inkml:trace>
  <inkml:trace contextRef="#ctx0" brushRef="#br1" timeOffset="-28062">6533 3546 470 0,'0'0'428'0,"0"0"-334"15,0 0 2-15,0 0-31 0,0 0-47 16,0 0 0-16,0 60-13 0,0-12 21 16,0 7-25-1,-13 5 10-15,4 14-10 16,-9 11-1-16,-14 2-144 15,14-10-215-15</inkml:trace>
  <inkml:trace contextRef="#ctx0" brushRef="#br1" timeOffset="-27586">5806 4441 716 0,'0'0'114'16,"0"0"-53"-16,0 0-9 15,0 0-18-15,0 0-27 16,319 25 52-16,-68-16-19 16,59 0 23-16,67-7-12 15,31 1-39-15,27-3-11 16,18 2 6-16,41-2 3 15,17 0-8-15,14 0-2 16,-13 0 8-16,-59 0-12 16,-54 0 4-16,-71 0 0 15,-68 0 1-15,-58 0 3 16,-36 0-4-16,-22 0 0 16,-46 0 6-16,-13-5-5 0,-17 3-1 15,-10-1 0-15,9 3 16 16,-8 0-15-16,8-3 4 15,-9 3-5-15,-8-3 11 16,-10 3-6-16,-22 0-4 16,-9-3-1-16,0 3 29 15,4-3-19-15,-13 0 14 16,0 0-7-16,0-5-16 16,0 5-2-16,-13 0-73 15,4 3-95-15,-9-2-83 16,9-2-344-16</inkml:trace>
  <inkml:trace contextRef="#ctx0" brushRef="#br1" timeOffset="-28748">7982 3626 559 0,'0'0'164'16,"0"0"-12"-16,0 0-47 15,0 0-14 1,0 0-22 0,0 0-38-1,-9-14 19 1,9 14-31-16,0 0-4 0,0 0-5 15,-9 0-10-15,-4 0-3 0,-5 16-2 0,0 13 10 16,0 5-1-16,5 1-4 0,13 8 0 0,0-3-8 0,0-3 13 0,0-6-5 0,22-13 0 0,-4-7 9 0,0-8-11 16,-9-3 5-16,22 0-1 15,-13-9 16 1,5-14-15-16,-14-5 15 0,0-1 44 16,-9-3-28-16,0 1 10 15,0 0-22-15,0 0-18 16,0 6 21-16,-32 1-22 15,5 12-3-15,-4 4 0 0,-5 8-14 16,-4 0 8-16,-19 0-41 16,15 2-81-16,-6 16-79 15,1 6-233-15</inkml:trace>
  <inkml:trace contextRef="#ctx0" brushRef="#br1" timeOffset="-28320">7238 3640 493 0,'0'0'191'16,"0"0"-80"-16,0 0 3 15,0 0-62-15,0 0-26 16,0 0-26-16,-9-2 5 16,9 2-11-16,0 8 4 15,0 16 2-15,-9 3 8 16,9 2-8-16,0 2 0 16,0 0 2-16,0-2 5 0,36-5 2 15,13-14-9 1,-9-10 9-16,-4 0 34 0,5 0 18 15,-24-13 18-15,15-16 1 16,-23 0-13-16,-9-2 1 16,0-4-27-16,0 4-19 15,-41 0 2-15,6 5-22 16,-6 9-2-16,-8 5 0 16,-1 9-19-16,-8 3-28 15,13 0-120-15,-4 23-117 16,9 8-233-16</inkml:trace>
  <inkml:trace contextRef="#ctx0" brushRef="#br1" timeOffset="11201">2293 3720 173 0,'0'0'294'0,"0"0"-138"16,0 0 19-16,0 0-26 15,0 0-42-15,0 0-10 16,0-46-23-16,0 24-13 16,0-7-3-16,0 0-37 15,0 4 16-15,0-1-20 16,23 6-13-16,-14 5 4 16,9 7-5-16,-1 3-3 15,15 2 0-15,-5 3 1 16,13 0-5-16,-13 0 4 15,13 16-8-15,-8 13 2 16,-23 9-3-16,0-1 9 16,-9 5-1-16,0 1 6 0,0-3-8 15,0-5 3 1,0-4 0-16,-9-14-9 16,9-11 5-16,0-6 4 0,0 0 1 15,0 0 5-15,0-6 10 16,0-20-15 15,0-14 6 0,9-5 1-15,18-7-6-16,13-2-2 16,0 0 0 15,-4 2 10-31,-4 9-9 31,-5 13-1 0,-9 11 1-15,-18 14-8 15,13 5 7-15,-4 0-8-1,9 0 7-15,0 17-15 47,13 15 13-47,-13 11-1 32,14 8 4-1,-23 6-3-16,9 3 3 32,-9 9 0-31,0 0-4 15,-9 4 11-15,13-4-7-1,-4-6 0-15,-9-2 6 0,9-13-13 0,-9-9 7 0,9-7 0 0,0-9-4 0,0-5 12 16,4-8-8-16,5-1 0 0,-18-3-40 16,9 0-86-16,-9-6-190 0,18 0-430 0</inkml:trace>
  <inkml:trace contextRef="#ctx0" brushRef="#br1" timeOffset="11580">3689 3674 580 0,'0'0'160'0,"0"0"-75"0,0 0 21 0,0 0-13 0,0 0-42 0,0 0-1 0,-90-8-22 0,90 8-7 0,0 0 5 0,0 0-23 0,0 0 5 0,0 0 2 0,40 0-3 0,19 0 10 16,8 0 2-16,32 0 0 0,-14 0 15 0,0 0-23 16,5 0 2-16,-14-3 5 15,-27 0-14-15,-13 0 16 16,-13 0 8-16,-14 1-15 15,0-2 29-15,-9 4-13 16,0-5-3-16,0-4 16 16,0-2-28-16,0-3-3 0,-18-3-11 15,-23 2 1 1,-8-2-6-16,4 3 5 0,5-1 0 16,-10 5 0-16,14 1 6 15,14 0-6-15,4 3 0 16,18 6 3-16,0 0-3 15,0 0 0-15,0 0 0 16,0 0-8-16,0 0-3 16,27 0 11-16,22 11-7 15,10 4 17-15,17 5-12 16,5 0 2-16,4 3 0 16,0 0 0-16,-26 0 8 0,-10-1-8 15,-18 4 0-15,-22 0 7 16,-9 9-16-16,-31 2 9 15,-54 8-49-15,-32 9-136 16,0 7-365 0</inkml:trace>
  <inkml:trace contextRef="#ctx0" brushRef="#br0" timeOffset="-827">6475 4749 368 0,'0'0'348'0,"0"0"-204"0,0 0 22 0,0 0-29 0,0 0-44 32,0 0 6-17,0-42-49 1,0 42-14-16,0 0 3 0,0 0-34 15,0 0-1-15,0 14-4 0,0 23 4 0,0 11-2 0,0 13 3 0,-14 2-2 32,5-6 17-17,-9-3-11-15,18-9-5 125,-9-10-4-125,9-9 9 0,0-9-10 0,0-12 1 16,0 1 0 15,0-6-7-31,0 0-33 31,0 0-16-15,0 0-44 0,27 0-89-1,32-16-137 1</inkml:trace>
  <inkml:trace contextRef="#ctx0" brushRef="#br1" timeOffset="27540">5730 5401 437 0,'0'0'123'0,"0"0"-47"16,0 0-6-16,0 0-32 0,0 0-2 15,0 0-15-15,319-45-4 16,-158 33 47-16,-13 1-30 16,-22 0-9-16,-41 2 16 15,-45 3-40-15,-22 0 13 16,-18 1 3-16,0-1-6 15,-27-3 5-15,-40-3-16 16,-23 7 0-16,5 2-2 16,-14 3 8-16,14 0-6 15,27 0 0-15,9 0-16 16,22 12-15-16,27 5-101 16,0 2-16-16,27 5-67 15</inkml:trace>
  <inkml:trace contextRef="#ctx0" brushRef="#br1" timeOffset="43182">14861 4026 828 0,'0'0'209'0,"0"0"-58"0,0 0-17 0,0 0-7 16,0 0-75-16,36-71-9 31,-36 71-26-31,0 0-4 0,8 34-7 0,6 8-6 0,4 13 0 15,9 0 10 1,-5-1-4-16,5-4-6 16,-9-4 0-1,5-5-4 1,-6-13-4 0,-8-2-78-16,-9-11-76 31,0-10-73-16,0-5-147-15</inkml:trace>
  <inkml:trace contextRef="#ctx0" brushRef="#br1" timeOffset="43404">15080 3557 590 0,'0'0'189'0,"0"0"-43"0,0 0-23 0,-228-97-14 0,169 97-14 0,1 6-77 0,-9 45 9 0,-5 26-1 0,18 24-15 0,5 16 24 0,8 9-31 0,23 2 1 0,-4 1 11 0,22 2-7 0,0 1-9 0,40-7 0 0,37-10 9 0,30-21-13 0,10-19 4 0,35-27 0 0,6-25 8 0,8-23 0 0,-5 0-5 15,5-37 25-15,0-23 17 16,-22-16 21-16,-19-19-32 16,-17-17-11-16,-32-9 24 15,-49-13-41-15,-27 0 18 16,0-4-20-16,-76 9 10 15,-41 21-13-15,-35 23-1 16,-23 24 0-16,-18 25-16 0,0 21 13 16,9 15 3-1,27 20 0-15,40 46-20 0,41 31-2 16,36 29-54-16,22 20-46 16,18 6-56-16,0-7-231 15,31 1-458-15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19:45.5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2334 3448 791 0,'0'0'155'0,"0"0"-46"0,0 0 6 16,0 0-4-16,0 0-12 16,0 0-44-16,-58-63-9 0,58 63-33 15,-9 0-8-15,-4 17-10 16,-5 17 7-16,0 17-2 16,9 7 1-16,9-2 7 15,0-1-8-15,0-11 0 16,27-10 0-16,22-11 2 15,-9-9-2-15,28-14 0 16,-1 0 9-16,9-12 0 16,-17-19 24-16,-10-7-14 15,-31-7 9-15,0-17 14 16,-18-17-39-16,0 3 7 16,0-7 2-16,-18 20-8 15,-22 17-8-15,4 15 1 16,4 11-14-16,14 17-8 15,-13 3-53-15,4 3-103 0,0 23-104 32,5-1-184-17</inkml:trace>
  <inkml:trace contextRef="#ctx0" brushRef="#br0" timeOffset="1241">5390 3282 778 0,'0'0'208'16,"0"0"-87"-16,0 0-1 15,0 0-21-15,0 0-29 16,0 0-40-16,-31-103-30 0,53 103-1 15,14 0 1-15,-5 15-8 16,5 3 10-16,-13 12-2 16,-5 2 0-16,-18 13-12 15,0 7 12-15,-18 10 0 16,-50 7 5-16,1-3 14 16,9-23-11-16,17-17 10 15,41-18-8-15,0-2-8 16,0-1 9-16,50-5-7 15,66 0-3-15,68-14-1 16,18-27-28-16,-27-3-271 16</inkml:trace>
  <inkml:trace contextRef="#ctx0" brushRef="#br1" timeOffset="9980">1958 5172 604 0,'0'0'67'16,"0"0"-31"-16,0 0-4 15,0 0-8-15,228-6 30 16,37 6 19-16,121-12 14 16,116-8-33-16,86-14-5 15,81 5-20-15,26 10-16 16,5 1-4-16,-36 10-9 16,-36 2 0-16,-53-1 6 0,-73 0-3 15,-67-4 2 1,-89 4-5-16,-81 5-11 0,-86 2-34 15,-53 0-176-15,-54 0-294 16</inkml:trace>
  <inkml:trace contextRef="#ctx0" brushRef="#br1" timeOffset="8168">4672 4307 435 0,'0'0'183'16,"0"0"-15"-16,0 0-44 15,0 0-33-15,0 0 4 16,0 0-19-16,0-64-24 15,0 64-18-15,0 0-8 16,14 0-17-16,-14 0-9 16,0 0 0-16,0 5-11 15,0 28 11-15,0 11 3 16,0 5-1-16,0-1 2 16,0 1 0-16,0 3-2 15,0-7-2-15,0-2-5 0,17-2 3 16,10-13-83-16,5-2-96 15,4-6-143-15</inkml:trace>
  <inkml:trace contextRef="#ctx0" brushRef="#br1" timeOffset="8533">5224 4280 615 0,'0'0'169'0,"0"0"-8"0,0 0-27 0,0 0-28 0,0 0-45 0,0 0-61 47,-9-61 0-32,9 93-5-15,0 6 5 0,0 4 12 0,0-2-9 0,0 3-3 16,0-1 6-16,9-1-4 16,22-1-2-16,-4 4 0 0,5-14 0 0,4 4-49 31,13-5-145-15,9-9-162-16</inkml:trace>
  <inkml:trace contextRef="#ctx0" brushRef="#br1" timeOffset="8782">5834 4360 558 0,'0'0'172'0,"0"0"-18"0,0 0-30 15,0 0-33-15,0 0-33 16,0 0-29-16,-76-40-29 15,53 65 0-15,14 7-1 0,9 5 3 16,0 0-2-16,23 3 0 16,35-8 0-1,10-2 3-15,8-9-3 0,0-14 0 16,-18-7 6-16,-8 0-5 16,-23 0 8-16,-5-21-2 15,-4-8-5-15,-18-3 20 16,0-7 15-16,-9-7 19 15,-40-3-47-15,-19 4-7 16,1 5-4-16,9 14-1 16,8 15-11-16,24 11-16 15,17 5-106-15,9 27-91 16,35 13-54-16</inkml:trace>
  <inkml:trace contextRef="#ctx0" brushRef="#br1" timeOffset="9169">6871 4420 709 0,'0'0'162'0,"0"0"-39"15,0 0 17-15,0 0-50 16,0 0-52-16,0 0-31 15,-99-63-7-15,99 66-9 16,0 28 9-16,18 6 0 0,22 6 2 16,19-9-2-16,8 1 2 15,23-7 2-15,-14-10-3 16,0-13 0-16,-27-5 7 16,1 0-8-16,-32 0 11 15,0-23-1-15,-9-10 17 16,-9-11 62-16,0-13-67 15,-36-3-2-15,-31 0-4 16,-1 9-13-16,-13 7-6 16,14 22 3-16,9 17-12 15,22 5-10-15,5 7-98 16,22 37-72-16,9 2-99 16,26 0-431-16</inkml:trace>
  <inkml:trace contextRef="#ctx0" brushRef="#br1" timeOffset="9530">7858 4351 628 0,'0'0'166'15,"0"0"-30"-15,0 0-4 16,0 0-47-16,0 0-61 15,0 0-24-15,-50-26-6 16,50 58 6-16,0 5 1 16,18 3 4-16,32-9-5 0,8 1 2 15,9-18 0-15,1-2 4 16,-1-12-1-16,0 0-2 16,-17 0 25-16,-10-20 40 15,-22-12 23-15,-18-11-23 16,0-8-43-16,0-1 18 15,-58 1-26-15,-10 2-14 16,1 16-3-16,0 12-14 16,-1 18 11-16,19 3-64 15,0 17-84-15,22 23-74 16,4 15-237-16</inkml:trace>
  <inkml:trace contextRef="#ctx0" brushRef="#br1" timeOffset="6422">2496 4663 428 0,'0'0'186'16,"0"0"5"-16,0 0-59 0,0 0-31 16,0 0-4-16,0 0-22 15,-36-82-19-15,36 69-10 16,0 11-11-16,0-2 11 15,0 4-26-15,0 0-7 16,-9 0-13-16,9 0 0 16,0 0-2-16,0 0 1 15,0 0-5-15,0 0 4 16,-13 0-7-16,13 19 8 16,-9 6-4-16,0 0 10 0,9 7-5 15,0 1 0-15,0 3-3 16,0-8 2-16,18-3-7 15,13-1-9-15,5-10 7 16,4-3-3-16,10-11 13 16,-10 0 0-1,5 0 1-15,-5-11 8 16,1-9-9-16,-23-6 1 0,0-5 11 16,0-1-10-16,-5-8 5 15,-13-3 1-15,0-2 5 16,0-10 4-16,-49 9-15 15,-1 7-2 1,1 13 0 0,13 14-3-16,-4 4 2 0,13 8-5 0,-5 0-8 0,14 14-11 31,9 18-90-31,9 13-56 0,0-5-76 0,27 3-259 16</inkml:trace>
  <inkml:trace contextRef="#ctx0" brushRef="#br1" timeOffset="7487">3357 4474 172 0,'0'0'313'0,"0"0"-174"0,0 0-8 0,0 0-15 16,0 0-38-16,0 0-8 16,-58-66-2-16,58 66-26 15,0 0-6-15,0 0-28 16,-9 0-7-16,0 0-2 15,0 12-12-15,-13 16 13 16,4 9 6-16,9 6-3 16,9-3-3-16,0 3 0 15,0-5 1-15,49-4 0 16,10-3-1-16,8-13 0 16,-9-4 1-16,0-14 4 15,-13 0-1-15,-4 0 3 0,-1-9-3 16,-13-14 11-1,-9-8 4 1,4-7 49-16,-22-8-21 0,0 0 3 0,0-10-15 16,0-1-7-1,-31 5-22 1,4 7 6-16,-13 9-12 0,13 18 0 0,-5 9-1 16,5 9-14-1,-4 0 4-15,4 1-3 0,-4 29-64 16,13 4-51-16,18 9-79 15,0-5-121 1</inkml:trace>
  <inkml:trace contextRef="#ctx0" brushRef="#br1" timeOffset="-12478">2070 469 434 0,'0'0'166'0,"0"0"6"16,0 0-37-16,0 0-39 15,0 0-37-15,0 0 14 0,-54-40-33 16,40 40-3-16,14 0-15 16,0 0-19-16,-9 0-4 15,0 6 1-15,1 19 0 16,8 9 3-16,0 4-3 16,0-1 0-16,0-3 3 15,8 1 5-15,33-7-8 16,-5-5 0-16,13-9 3 15,0-6-3-15,1-4 2 16,-14-4-2-16,4 0 16 0,-13 0-15 16,-5-23 22-1,-4-6 29-15,0-8-14 0,-9-9 16 16,5-2-33-16,-14-1-7 16,0 6 8-16,0 3-19 15,-14 14-3-15,-13 6 0 16,0 9-6-16,-4 11 5 15,22 0-14-15,-9 0-40 16,5 17-47-16,13 17-58 16,0-3-110-16,71-2-165 15</inkml:trace>
  <inkml:trace contextRef="#ctx0" brushRef="#br1" timeOffset="-12055">3124 460 506 0,'0'0'201'0,"0"0"-60"16,0 0-18-16,0 0 7 16,0 0-64-16,0 0-20 15,-18-45 1-15,18 45-36 16,0 0-2-16,0 0-9 15,-9 0-24-15,-9 20 24 16,9 8 0-16,-4 7 0 16,13-4 2-16,0 1 2 0,0-3-4 15,31-4 0-15,5-6 3 16,13-7-3-16,1-10 3 16,-1-2-1-16,-13 0 12 15,-5 0-12-15,5-16 11 16,-13-10 22-16,-14-5-7 15,0-4 33-15,-9-7-32 16,0-7-4-16,0 3 0 16,0 0-25-16,-18 12 6 15,-23 9-6-15,6 12-18 16,-6 13 14-16,1 0-112 16,4 10-78-16,27 21-147 15,9-3-464-15</inkml:trace>
  <inkml:trace contextRef="#ctx0" brushRef="#br1" timeOffset="-11484">4179 290 220 0,'0'0'435'0,"0"0"-252"0,0 0 5 0,0 0-46 15,0 0-17 1,0 0-49-16,0-21-34 0,0 21-3 0,0 0-35 0,0 0 3 0,0 11-7 31,0 20-3-15,0 10-3-16,0 10 7 15,0-3-1 1,0 4 3 0,13 2 8-16,-4-3-11 93,0 2 0-77,0-11-9-16,0-5-55 0,0-8-150 47,13-12-137-32</inkml:trace>
  <inkml:trace contextRef="#ctx0" brushRef="#br1" timeOffset="-9372">7983 91 667 0,'0'0'152'15,"0"0"-44"-15,0 0-7 0,0 0-61 16,0 0-40-16,0 0 0 16,-13 54 7-16,4-22 0 15,9-1 13-15,0-2-19 16,0-3 15-16,22-4 5 15,14-1-3-15,14-11 22 16,-1-3-22-16,9-7 20 16,1 0 36-16,-15 0-20 15,-3-14 4-15,-1-10-18 16,-22-4-9-16,0-6 19 16,-9-3-27-16,-9-4-6 15,0-2 0-15,-27 3-8 16,-22 9-14-16,13 9 5 15,-22 13-17-15,-1 9 15 0,1 0-101 16,0 26-65-16,-1 14-103 16,1 0-401-16</inkml:trace>
  <inkml:trace contextRef="#ctx0" brushRef="#br1" timeOffset="-8855">2034 1335 503 0,'0'0'177'0,"0"0"-76"16,0 0 54-16,0 0-45 15,0 0-62-15,0 0-33 0,94-26-10 16,32 20 11-16,71 0 1 15,90-8 22-15,113-1 21 16,62-7-45-16,49 1-5 16,23-9 2-16,9-2-10 15,-5-2 5 1,14-3-7-16,-18 0 0 0,-31 4-3 16,-68 8 6-16,-76 9-3 15,-90 7 2-15,-58 6 4 16,-54 0-7-16,-31 0 1 15,-28-2 0-15,-44 2-3 16,-13-3 3-16,-32 3 0 16,-9-3-2-16,0-1-68 15,-36-2-172-15,-32 3-221 0</inkml:trace>
  <inkml:trace contextRef="#ctx0" brushRef="#br1" timeOffset="-8287">7750 1573 560 0,'0'0'208'16,"0"0"-95"-16,0 0 80 15,0 0-97-15,0 0-27 0,0 0-10 16,0-18-50 0,0 18-7-16,0 0-2 0,-9 14-22 15,9 15 22 1,0 8 0-16,0-6 6 0,9-2-13 16,31-9 14-16,-4-7-7 15,14-3 0-15,-1-10 8 16,-4 0 5-16,13 0-7 15,-8-14 3-15,-10-9 27 16,-13-3-7-16,-18-5 16 16,-9-10 3-16,0 2-39 15,0 1 2-15,-36 4-11 16,5 11-2-16,-5 6-5 16,4 14-6-16,-4 3-69 15,-13 3-58-15,-9 26-156 16,8 8-271-16</inkml:trace>
  <inkml:trace contextRef="#ctx0" brushRef="#br1" timeOffset="-7759">7023 1761 546 0,'0'0'223'0,"0"0"-114"0,0 0 3 16,0 0 3-16,0 0-25 16,0 0-32-16,0-23-46 15,0 23-7-15,0 0-5 16,0 0-25-16,0 20 21 15,0 12 4-15,0-1 10 16,0 1-7-16,0-10 2 16,49-4 2-16,1-10 0 15,8-8-1-15,1 0 13 16,-1 0 14-16,-4-23 10 16,-14 0 4-16,-22-5-22 15,-5-3 6-15,-13-1-20 16,0-5-9-16,-40 8-4 0,-27 6-41 15,-23 14-79-15,14 9-65 63,-9 0-220-47</inkml:trace>
  <inkml:trace contextRef="#ctx0" brushRef="#br1" timeOffset="-7293">6301 1756 588 0,'0'0'176'0,"0"0"-72"0,0 0 38 16,0 0-40 0,0 0-64-1,0 0-10 1,0-7-28 0,0 7-10 15,0 18 8-31,0 7 4 15,0 10 2-15,0-1-4 16,9-2 5 0,9-4-1-16,9-5-4 15,4-9 0-15,18-8 11 16,10-6-8 0,8 0 8-1,0-8 2 1,1-17-1-1,-19-5 51-15,-22 2-9 0,-9-7-19 32,-18-5 1-1,0 3-35-31,-9-3 4 31,-49 9-5-31,-28 7-27 16,1 15-24-16,-14 9-80 0,14 0-123 0,18 24-168 0</inkml:trace>
  <inkml:trace contextRef="#ctx0" brushRef="#br1" timeOffset="-6935">5574 1806 548 0,'0'0'164'0,"0"0"-13"15,0 0-24-15,0 0 8 16,0 0-48-16,0 0-21 15,-9-36-7-15,9 36-43 16,0 0-7-16,0 0-9 16,0 22-2-16,0 21 2 0,0 9 2 15,9 5 3 1,9 6-4-16,-18 0-1 0,9-3-71 16,0-11-109-16,-9-15-134 15</inkml:trace>
  <inkml:trace contextRef="#ctx0" brushRef="#br1" timeOffset="-6252">5107 1804 283 0,'0'0'407'0,"0"0"-268"16,0 0-6-16,0 0 9 15,0 0-50-15,0 0-30 16,0-34-34-16,0 34-23 16,0 0-5-16,0 2-3 15,0 26 2-15,0 16 1 16,14 13 5-16,4 3 14 15,0 8-19-15,-9 4 0 16,0 0-1-16,4-9-162 16,-13-12-270-16</inkml:trace>
  <inkml:trace contextRef="#ctx0" brushRef="#br1" timeOffset="-5576">4304 1949 696 0,'0'0'114'16,"0"0"-14"-16,0 0 16 15,0 0-58-15,0 0-51 16,0 0-7-16,-9 29 2 16,0 6-2-16,9 7 5 15,0 4 1-15,0 0-1 16,0 0-5-16,9-7 0 16,32-10 5-16,-1-12-2 15,-4-14-3-15,4-3 13 16,10 0-8-16,-6-20 20 15,6-17 3-15,-1-8 25 0,-22-13 13 16,4-8-39-16,-31-2 6 16,0 2-33-1,-17 12-7-15,-55 19-24 0,-5 24-89 16,-8 11-48-16,-5 9-109 16,14 30-481-16</inkml:trace>
  <inkml:trace contextRef="#ctx0" brushRef="#br1" timeOffset="-5081">3389 2013 441 0,'0'0'301'15,"0"0"-204"-15,0 0 30 16,0 0-14-16,0 0-56 0,0 0-12 15,-14-15-41-15,14 15-4 16,0 0-2-16,-9 15-25 16,0 16 27-16,-9 9 0 15,18-3 1-15,0-3 6 16,0-5-7-16,0-6 0 16,36-12 6-16,5-5-4 15,-1-6 10-15,10 0-4 16,-15-14-4-16,-3-15 42 15,-14-7 6-15,0-8 1 16,-18-2-14-16,0 0-35 16,0 4-3-16,-18 11-1 15,-41 13-62-15,-8 18-67 0,0 0-147 16,-9 6-425-16</inkml:trace>
  <inkml:trace contextRef="#ctx0" brushRef="#br1" timeOffset="-4580">1958 2073 524 0,'0'0'150'0,"0"0"-22"16,0 0-25-16,0 0-42 15,0 0-20-15,0 0-41 16,0-15 2-16,0 15-5 16,0 15-14-16,9 11 17 0,0 5 2 15,8-6 5 1,6 1 0-16,13-9-7 0,13-2 2 16,18-10 20-16,10-5-8 15,3 0 25-15,-12 0 25 16,-1-11-8-16,-31-15 28 15,-5-2-16-15,-22-13-2 16,-9-7-4-16,0-3-49 16,-31-1-4-16,-23 9-9 15,-27 18-24 1,-4 16-37-16,18 9-96 16,17 5-102-16,24 30-137 0</inkml:trace>
  <inkml:trace contextRef="#ctx0" brushRef="#br1" timeOffset="-4213">1356 2816 690 0,'0'0'51'0,"0"0"29"16,0 0-4-1,0 0-30-15,0 0-46 0,0 0 14 16,261-3-4-16,-10 0 26 16,108-22 11-16,103-1 0 15,90-11-30-15,98-4 23 16,55 4-19-16,58 0-3 15,31 0-5-15,0 0-6 16,-31 0 30-16,-77 0-15 16,-85 5-17-16,-107 3-1 15,-135 7-4-15,-108 9-6 16,-134 3-37-16,-108-5-267 16</inkml:trace>
  <inkml:trace contextRef="#ctx0" brushRef="#br1" timeOffset="-10170">6144 163 266 0,'0'0'256'0,"0"0"-89"15,0 0-38-15,0 0-14 16,0 0-44-16,0 0-31 15,0-6-5-15,-9 6-29 16,0 0-1-16,0 0-1 16,-5 23 0-16,-4 5 4 15,9 4-3-15,9 3-2 0,0-4 10 16,0 1-13-16,0-4 0 16,27-5 2-16,5-6 4 15,4-6-6-15,13-5 12 16,-9-6-11-16,10 0 21 15,-23 0-7-15,13-20 13 16,-22-6 27-16,0-8-30 16,-18-3 23-16,0-4-19 15,0-1-26-15,-36-1 8 16,-4 3-11-16,-10 9-10 16,5 13 5-16,5 15-105 15,9 3-40-15,13 9-165 16,18 19-247-16</inkml:trace>
  <inkml:trace contextRef="#ctx0" brushRef="#br1" timeOffset="-9784">6830 183 223 0,'0'0'478'0,"0"0"-343"0,0 0-25 0,0 0-11 15,0 0-83 1,0 0-16-16,0 3-1 0,-9 23-13 16,9 7 14-16,0-3 6 15,0-2 2-15,0-3-8 16,0-5 0-16,27-5 4 15,14-4 3-15,-1-8-6 16,-4-3 6-16,-5 0 27 16,-4 0 2-16,-4-20 28 15,-5-5-9-15,-10-4-24 16,-8-2 18-16,0-7-35 16,0 5-6-16,0 1-8 15,-26 6-3-15,-15 8-13 16,10 13-92-16,13 5-88 15,18 0-171-15</inkml:trace>
  <inkml:trace contextRef="#ctx0" brushRef="#br1" timeOffset="-11315">4982 277 608 0,'0'0'153'0,"0"0"-20"0,0 0 11 0,0 0-67 0,0 0-2 0,0 0-23 0,0-20-15 0,0 20 9 0,0 0-40 0,0 0 6 0,0 0-12 16,0 0 12-16,0 0-19 15,0 12 8-15,0 9-1 16,9 12 21-16,13 1-18 16,-22 0 3-16,18 6-6 15,-9-2 7-15,-9-4 0 16,9 3-7-16,-9-6-8 16,0 1-26-1,0-3-182-15,0-9-207 0</inkml:trace>
  <inkml:trace contextRef="#ctx0" brushRef="#br1" timeOffset="-10837">5439 223 529 0,'0'0'159'0,"0"0"-20"16,0 0 2-16,0 0 3 16,0 0-50-16,0 0-11 15,0 0-52-15,9-29-13 16,-9 29-18-16,0 23-12 0,0 9 11 15,0 8 1-15,9 3 0 16,0 5 4-16,9-3 4 16,5 2-8-16,-5-5 0 15,13-5-26-15,-13-2-152 16,0-15-243-16</inkml:trace>
  <inkml:trace contextRef="#ctx0" brushRef="#br1" timeOffset="13596">11339 1887 680 0,'0'0'148'0,"0"0"-82"16,0 0 43-16,0 0-31 15,0 0-52-15,220 54 11 16,-220-8-31-16,0 2 7 16,-9 7 43-16,-49-4-27 15,0-5-6-15,8-9-9 16,14-17-14-16,14-6 13 15,13-8-13-15,9 0 1 16,0 0-6-16,9-1 14 0,31 1-9 16,19-3 28-16,8-3-7 15,41 0 19-15,-14 0-25 16,23-12-11-16,-10-5-2 16,-8-6 2-16,-23-2-8 15,-26-4-20-15,-33-2-126 16,-17-1-83-16,-8-2-211 15</inkml:trace>
  <inkml:trace contextRef="#ctx0" brushRef="#br1" timeOffset="14045">11465 1495 526 0,'0'0'178'0,"0"0"-2"16,0 0-27-16,-206-151-6 15,147 145-63-15,5 6-33 16,-17 22-15-16,-15 36 1 16,1 19-22-16,-5 14 21 15,5 15-4-15,18 14-21 16,18 14 19-16,22 7-25 16,27 8-1-16,0-1 6 15,36-8 0-15,53-14-6 16,23-17 0-16,37-26 2 15,3-26 0-15,14-37-2 16,18-20 0-16,9-14 33 16,31-47 9-16,-13-10 5 0,-18-14-12 15,-27-10-18-15,-31-10 30 16,-41-16-24-16,-13-16 0 16,-54-9 7-16,-27-11-29 15,-18 4 32-15,-81 11-31 16,-36 16 7-16,-31 15-5 15,-27 23-4-15,9 21 0 16,14 39-4-16,31 28 4 16,27 13-7-16,22 54 4 15,23 26-82-15,17 23 0 16,32 18-42-16,18 9-88 16,0-3-161-16</inkml:trace>
  <inkml:trace contextRef="#ctx0" brushRef="#br1" timeOffset="16078">235 2716 372 0,'0'0'156'16,"0"0"-18"-16,0 0-26 0,0 0-26 16,0 0 8-16,0 0-35 15,40-54-14-15,-40 54 8 16,0 0-17-16,0 0 12 15,0 0-7-15,0 0-28 16,0 0 4-16,-13 0-17 0,-46 6 0 16,1 10 2-16,13 2 8 15,14-4-11-15,4 4 1 16,18-5 0-16,-5 10-7 16,5 9 7-16,0 8 0 15,9 17-1-15,0 8 2 16,0 12-1-16,0 12 0 15,18 6 5-15,5 17-6 16,-5 16 1 0,0 12 0-1,4 12 5-15,5-4-1 0,4-14 8 16,-13-8 4-16,9-14-5 0,5-12 1 16,-5-11-10-16,13-24 9 15,0-10-5 1,-4-10-2-16,5-7 8 0,-6-13-10 15,6-5-1-15,8-8 5 16,1-12-3-16,8 2-2 16,18-2 11-16,0 0-9 0,1 0 3 15,-19 0-6-15,-9 0 1 16,-22 6-3-16,-13 6-37 16,-14-7-81-1,0 7-16-15,0-4-81 0,0-8-46 16,0 6-219-16</inkml:trace>
  <inkml:trace contextRef="#ctx0" brushRef="#br1" timeOffset="16661">1199 4480 422 0,'0'0'133'0,"0"0"-6"0,0 0-30 47,0 0-5-31,0 0-43-16,0 0 5 15,-54-149-6 1,54 135-22-16,-13 8-5 0,13-3-4 31,0 7 11-31,0 2-22 16,0-6 11-1,0 6-5-15,0 0-8 0,0 0 0 16,0 0-4-16,0 0 0 16,0 0-1-16,0 0-9 15,13 12 7 1,14 7 3-16,0 7 0 0,5-3 3 0,-5-3-2 0,4 3-1 0,-13-6 6 16,0 3-5-1,-18 0 8-15,0 5-6 16,0 4 0-1,0 0 5 1,-27 8-8 47,-22 6-3-48,-19 3-141-15,1-1-182 16</inkml:trace>
  <inkml:trace contextRef="#ctx0" brushRef="#br1" timeOffset="18467">5439 5523 142 0,'0'0'667'15,"0"0"-514"-15,0 0-1 0,0 0-19 16,0 0-43-16,0 0-69 16,-89-65-21-16,89 93-5 15,0 21 5-15,0 14 10 16,0 15-10-16,0 4 2 16,0 9 1-16,0 3-3 15,22-16-1-15,-4-9-61 16,9-18-149-16,4-20-188 15</inkml:trace>
  <inkml:trace contextRef="#ctx0" brushRef="#br1" timeOffset="19535">8589 5738 788 0,'0'0'131'0,"0"0"-12"16,0 0-31-16,0 0-53 15,0 0-35-15,0 0 0 16,0 51 0-16,31-5 5 16,19 3-4-16,17-9-1 15,0-9 8-15,1-20-3 16,-10-11-2-16,0 0 28 16,-22-11 36-16,5-26 12 15,-23-9-21-15,-5-11 6 16,-13-6-15-16,0-3-26 15,-58 3-6-15,-10 0-13 16,-30 12 1-16,12 8-10 0,-3 17 0 16,30 16-24-16,41 10-43 15,18 0-135-15,18 16-57 16,72 10-192-16</inkml:trace>
  <inkml:trace contextRef="#ctx0" brushRef="#br1" timeOffset="20304">12102 4737 656 0,'0'0'129'0,"0"0"3"16,0 0-35-16,0 0 15 15,0 0-39-15,0 0-32 16,184-63 6-16,-143 58 9 15,-6 5-34-15,-3 0 5 0,-5-6-19 16,4 6-7 0,-13 0 4-16,-9 0-5 0,0 0 0 15,-9 0-1-15,0 0-12 16,0 15 10-16,-18 10 3 16,-31 4 0-16,8-4 10 15,14-5-8-15,18-6-2 16,9-2 0-16,0 2 1 15,27-2-1-15,14-4 2 16,17 0-1-16,0 7 3 16,1-7-3-16,8 10-1 15,-18-6 0-15,-4 6 3 16,-13-3-3-16,-5 5 0 0,-18-2 3 16,4-4-6-1,-13-2 4-15,0-1-1 0,-13-9 0 16,-23 8 3-16,-23-8 2 15,-17-2 3-15,9 0-8 47,8 0-14-15,10 0-148-32,40-20-103 46,9-20-142-30</inkml:trace>
  <inkml:trace contextRef="#ctx0" brushRef="#br1" timeOffset="20583">12739 4031 436 0,'0'0'237'0,"0"0"-68"16,-260-49-10 0,161 49-22-16,14 43-54 31,0 25-20-31,18 24-17 0,8 23-19 0,19 19 21 0,31 13-22 16,0 0-11-1,9-4-1-15,0-6-12 16,45-11-2-16,53-19 0 0,28-17 5 0,49-32-5 0,45-32 0 0,22-26 15 0,23-15 53 140,-27-48-18-140,-14-19 3 0,-40-7 4 0,-49-20-23 0,-46-6 9 0,-53-13-13 0,-36-12-20 0,-76-6 0 0,-90 6-10 0,-63 26-3 0,-54 32 2 0,-8 44-40 0,31 38-24 0,26 17-52 0,32 63-83 0,41 26-264 0</inkml:trace>
  <inkml:trace contextRef="#ctx0" brushRef="#br1" timeOffset="18837">6067 5747 648 0,'0'0'160'16,"0"0"-21"-16,0 0-24 16,0 0-33-16,0 0-44 15,0 0-35-15,-22-38-3 16,22 67-13-16,0 11 13 16,0 9 1-16,49 4 1 15,1-4-2-15,26-15 1 16,14-4-1-16,-14-22 9 0,0-8-8 15,-17 0 8 1,-1-20-6-16,-27-23 7 0,-13-11 50 16,-9-7 5-16,-9-4-12 15,0 1-30 1,-58 2-18-16,-9 10 4 0,-32 15-9 16,23 17-12-16,8 20-23 15,28 0-67-15,31 23-53 16,9 23-74-16,40 5-284 15</inkml:trace>
  <inkml:trace contextRef="#ctx0" brushRef="#br1" timeOffset="19182">7198 5657 749 0,'0'0'147'15,"0"0"-38"-15,0 0-18 16,0 0-27-16,0 0-59 16,0 0-4-16,-184 37-2 15,184 9 5-15,9 3-5 16,32 8 1-16,26-11 0 16,0-9 6-16,18-5-5 15,-4-24-1-15,-14-8 7 16,1 0-5-16,-19-20 19 15,-13-17 26-15,-5-9 5 0,-22-5 8 16,-9 0-25 0,0-1-20-16,-40 9-10 15,-18 0-5-15,-10 15-3 0,1 16-14 16,18 6-43-16,31 6-64 16,18 18-194-16,0 10-316 15</inkml:trace>
  <inkml:trace contextRef="#ctx0" brushRef="#br1" timeOffset="17479">2828 5712 601 0,'0'0'151'0,"0"0"-51"0,0 0-9 0,0 0 21 15,0 0-61 1,0 0-32-16,-67-18-19 0,44 62 0 16,5 16 0-16,-13 3 3 15,31 5-1-15,0-2-2 16,13 3 0-16,55-12 4 16,17-12-9-16,14-7 10 15,4-27-5-15,5-11 8 16,-23 0-6-16,-4-23 16 15,-37-11 25-15,-3-21 16 16,-23 2 2-16,-18-10-17 16,0-6-9-16,-27 6-8 15,-41 9-26-15,-8 17 1 16,-14 20-2-16,-4 14-13 16,5 3 10-1,30 3-35-15,23 33-63 0,27 16-34 0,9-1-78 16,54 6-146-16</inkml:trace>
  <inkml:trace contextRef="#ctx0" brushRef="#br1" timeOffset="17830">4017 5880 469 0,'0'0'198'0,"0"0"-68"15,0 0-19-15,0 0-3 0,-224-82-45 16,197 82-36 0,4 0-6-16,-4 17-21 0,27 17 2 15,0 15-2-15,0-4 1 16,9 5-4-16,50-11 4 16,8-7-1-16,-9-13 3 15,1-7-2-15,-1-12 2 16,-18 0 0-16,-22-5 4 15,0-16 12-15,-18-11 20 16,0-4 2-16,0-2 5 16,-36-1-30-16,-22 1-13 15,-9 13-3-15,-14 5-7 16,23 8 1-16,22 6-56 16,13 6-45-16,23 0-94 15,23 18-152-15</inkml:trace>
  <inkml:trace contextRef="#ctx0" brushRef="#br1" timeOffset="18178">4537 5669 461 0,'0'0'174'0,"0"0"-55"0,0 0-12 15,0 0-6-15,0 0-56 16,0 0-35-16,-192-21-10 0,192 56 0 16,0 14-2-16,0 2 5 15,17 7-2-15,33-7-1 16,8-8 0-16,9-17 6 16,1-12-6-16,-1-14 0 15,-18 0 13-15,1-14-6 16,-32-23 42-16,4-9 18 15,-22 3-12-15,0-9 2 16,-22 1-40-16,-37 2-4 16,1 4-12-16,-18 7-1 15,8 13-1-15,10 16-14 16,31 9-17-16,14 0-74 16,13 14-132-16,0 18-78 15</inkml:trace>
  <inkml:trace contextRef="#ctx0" brushRef="#br1" timeOffset="22362">3340 6718 385 0,'0'0'221'15,"0"0"-50"-15,0 0-13 16,0 0-37-16,0 0-16 15,0 0-14-15,0 0-8 0,0 0-27 16,-157-137-28-16,148 137-13 16,-8 3-10-16,-15 25-5 15,-4 21 8-15,5 3-4 16,13 11-1-16,9-4-3 16,9 4 1-16,0-11-4 15,27-3 3-15,40-18 0 16,14-5 0-16,4-18 0 15,14-8 0 1,-5 0 4-16,-18-31-2 0,-4-3 8 16,-27-4-5-1,-5-7 17-15,-31-3 29 0,-9-10-19 16,0 0-5-16,-40 7-21 16,-27 0-6-1,-1 5 0-15,1 20-3 0,9 15-6 16,8 11-16-1,23 0-39-15,18 20-26 0,9 23-91 16,18 2-74 0,50 7-93-16</inkml:trace>
  <inkml:trace contextRef="#ctx0" brushRef="#br1" timeOffset="22759">4075 6758 447 0,'0'0'242'0,"0"0"-84"0,0 0-35 15,0 0-41-15,0 0-19 16,0 0-45-16,-116-25-13 16,107 42-5-16,9 17 0 15,0 3 10-15,0 10-10 16,9-5 0-16,27-5-4 15,22-11-7-15,9-6 11 16,-8-14 4-16,-10-6-2 16,-9 0 11-16,-4 0-4 15,-4-12 20-15,-23-14 48 16,8-5 11-16,-17-9-3 16,0 3-29-16,-8-15-25 0,-28 3-5 15,-23 4-24 1,-8 8-1-16,9 17-1 0,17 6-9 15,23 14-4-15,9 0-22 16,9 19-80-16,0 19 16 16,27 12-138-16,41-9-161 15</inkml:trace>
  <inkml:trace contextRef="#ctx0" brushRef="#br1" timeOffset="23638">4798 6547 616 0,'0'0'189'0,"0"0"-24"0,0 0-9 16,0 0-30-16,0 0-32 15,0 0-44-15,-126-63-28 16,126 63-10-16,0 31-12 16,0 7 16-16,0 7 3 15,22-5-12-15,-4 3 3 16,-9 3-9-16,0-2 1 15,0-8-2-15,5-1-10 0,4-4-48 16,22-6-108 0,14-7-96-16,18-10-132 0</inkml:trace>
  <inkml:trace contextRef="#ctx0" brushRef="#br1" timeOffset="24011">5291 6758 611 0,'0'0'194'0,"0"0"-49"16,0 0-20-16,0 0-52 15,0 0-23-15,0 0-50 0,-45-31-1 16,45 42-9-16,9 15 7 15,18 11 3-15,23-5 1 16,-1 3 1-16,9-13-4 16,1-2 0-16,-15-12 1 15,-12-2 1-15,-14-6 0 16,0 0 2-16,-5-6 17 16,-13-14 30-16,0-18 36 15,0 5-27-15,-13-5-26 16,-23-1-12-16,-13 2-19 15,8 11-2-15,5 14-1 16,18 7-20-16,18 5-58 0,0 5-146 16,9 21-58-1,77 0-539-15</inkml:trace>
  <inkml:trace contextRef="#ctx0" brushRef="#br1" timeOffset="24599">6862 6718 627 0,'0'0'168'31,"0"0"-27"-16,0 0-22-15,0 0-36 0,0 0-18 16,0 0-10 0,-90-57-32-1,81 57-10 1,0 0-13-16,-9 26-27 31,-4 14 27-31,4 9 0 16,0-4 1-16,18 2-1 15,0-5 5-15,0-11-5 0,45-11 0 16,13-8 0-16,0-12 8 0,-8 0-1 0,8 0 1 0,-18-12 12 0,-13-19 26 0,-9-6 11 31,-4-3-10-31,-14-6-18 32,0 3-4-32,-23 6-25 0,-13 5-3 0,-13 18-1 0,0 8-25 0,22 6-54 15,-5 18-96 1,32 22-135-16,0-2-232 0</inkml:trace>
  <inkml:trace contextRef="#ctx0" brushRef="#br1" timeOffset="24815">7701 6733 565 0,'0'0'275'0,"0"0"-88"0,0 0-41 0,0 0-55 0,0 0-36 0,0 0-36 16,-18-72-19-16,9 72-17 15,-5 6 17-15,5 22 1 16,9 4-1-16,0 5 0 16,32 0-1-16,26-5 1 15,0-12 0-15,10-13 1 16,-10 1 2-16,0-8-1 15,-31 0 9-15,5-9-1 16,-23-15 31-16,-9 4 7 0,0-6-6 16,0-5-11-1,-41 6-31-15,-26 5-7 0,9 0-6 16,8 20-23-16,23 0-45 16,18 0-127-16,9 25-131 15,18 7-449-15</inkml:trace>
  <inkml:trace contextRef="#ctx0" brushRef="#br1" timeOffset="25165">8921 6714 544 0,'0'0'201'0,"0"0"-60"0,0 0-56 15,0 0-51-15,0 0-26 16,0 0-7-16,0 0 0 16,-49 51 1-16,107-31-2 15,18-3 17-15,1-11 1 16,3-6 29-16,-3 0 14 16,-1 0-6-16,-18-18 19 15,-8-7-8-15,-15-1-2 16,-12-5 4-16,-23-1-26 15,0-5-12-15,-32 3-7 16,-35 3-21-16,-18 5-4 0,-14 14-7 16,14 12-16-16,18 0-32 15,17 32-117-15,23 11-108 16,27 8-178-16</inkml:trace>
  <inkml:trace contextRef="#ctx0" brushRef="#br1" timeOffset="25717">2034 7542 588 0,'0'0'161'16,"0"0"-5"-16,0 0-52 15,0 0-9-15,0 0-28 16,0 0-23-16,-41-15-1 16,109 4-24-16,98-2-1 15,143-13-3-15,136-12 42 16,97-8-12-16,87-3-33 15,75-2-3-15,122-1 0 16,80 1-4-16,81 0-3 16,9 8 7-16,-85 11 1 15,-130 6-10-15,-153 6 2 16,-162 9 0-16,-156 8 4 0,-135-2-6 16,-81 5 2-16,-71 0-2 15,-23 0-27 1,-59 0-111-16,-66 0-99 0,-50 8-363 15</inkml:trace>
  <inkml:trace contextRef="#ctx0" brushRef="#br1" timeOffset="27182">7333 7370 493 0,'0'0'164'15,"0"0"-28"-15,0 0-28 16,0 0-40-16,0 0-34 15,0 0-34-15,-94-26 3 16,80 52-3-16,5 0 0 0,9 5 2 16,0-5-5-16,9 3-9 15,40-3 12-15,10-7 5 16,17-10 0-16,-4-3 7 16,-5-6-7-16,0 0 7 15,-8-9 8-15,-23-14 19 16,-5 3 45-16,-22-6 1 15,0 7-25-15,-9 1 15 16,0-2-37-16,-9 0-27 16,-40 3-11-16,-10 9-19 15,-17 8 1-15,0 0-24 16,17 0-153-16,1 20-44 0,18-1-201 16</inkml:trace>
  <inkml:trace contextRef="#ctx0" brushRef="#br1" timeOffset="27545">5883 7739 473 0,'0'0'136'15,"0"0"31"-15,0 0-97 0,0 0-38 16,220-32-10-16,5 18 20 16,84-6 40-16,59-5-26 15,27-1-41-15,63-4-1 16,62 12-9-16,50-8 1 15,49 5 26-15,-49 4-26 16,-45 10 2-16,-99-12-3 16,-71 12 0-16,-82-6-3 15,-62 8-2-15,-76 5-9 16,-68 0-99-16,-44 0-94 0,-23 0-203 16</inkml:trace>
  <inkml:trace contextRef="#ctx0" brushRef="#br1" timeOffset="28601">13776 6439 620 0,'0'0'224'0,"0"0"-47"16,0 0-43-1,0 0-43 1,0 0-24-16,0 0-23 16,0-97-22-16,0 97-7 15,0 0-15-15,0 0-10 16,0 0 9-16,0 20 1 0,0 17 0 0,0-3 0 0,0 8 7 0,0-1-7 15,0 2 4-15,0-6-2 16,0-5 0 0,0-7-2-1,9-11 0 157,31-8 0-172,27-6 4 0,1 0-2 0,17 0 0 0,-4-20 0 0,-14-3 5 0,-9 3-7 0,-31 6 2 0,0-3 3 0,-13-3-5 0,-5 0 16 0,-9-3 8 0,0 3 5 0,0-6 17 0,-9 6-29 0,-23 0 2 0,14 15 6 0,9-1-24 0,0 6 21 0,9 0-17 0,-13 0-5 0,-5 11-2 0,9 16 2 0,0 12 0 0,0 10 2 0,9-4 4 0,0 7-7 0,0-9 1 0,9 2-11 0,9-7-5 16,13 2-63-16,-22-9-87 15,18-6-145-15,-27-7-222 16</inkml:trace>
  <inkml:trace contextRef="#ctx0" brushRef="#br1" timeOffset="29059">14018 5840 643 0,'0'0'151'15,"0"0"-6"-15,0 0-22 16,-242-53-50-16,183 53-19 16,-8 46-28-16,-9 31-20 15,-23 26 24-15,-9 23 19 16,23 0-2-16,9 8-1 15,18 0-27-15,35 6 2 0,23 0-2 16,58-18-17 0,50-9 2-16,36-28-4 15,22-16 3-15,9-23-7 0,0-16 8 16,0-23-3-16,-23-7 0 16,-8-14 3-16,4-35 6 15,-14-17 3-15,-17-8-8 16,-23-17 19-16,-13-18 24 15,-45-5-4-15,-36-18-10 16,-9-3-22-16,-76 1 10 16,-54 0-21-16,-14 8 2 15,-13 18-6-15,-9 30-23 16,23 30-17-16,26 45-22 16,41 11-75-16,13 50-129 15,27 24-245-15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0:21.9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9 688 701 0,'0'0'161'16,"0"0"-51"-16,0 0 13 15,0 0-16-15,-23-151-61 16,55 117-9-16,17-6-33 15,-4 5-2-15,-5 7 10 16,-13 8-1-16,-13 5 18 16,-5 7 6-16,-9 0-16 15,0 3 1-15,0 5-16 16,0 0 0-16,0 0-8 16,9 5-4-16,0 26 8 15,9 9-9-15,4 5 13 0,5 1-4 16,-18 0 0-16,13-6 3 15,-13-8-8 1,0-7 5-16,-9-8 0 0,0-5-4 16,0-7-14-16,0 1-14 15,-49-3 12-15,13-3-17 16,-13 0 10-16,8 0-3 16,32 0 23-16,9 0-5 15,0 0 12-15,0 0-9 16,41-17 6-16,26-14 6 15,9-12-4-15,10-3 1 16,3 0 0-16,-12-5 6 0,-19 0-4 16,0-9 31-16,-8-4 4 15,-6-5 10-15,-12 1 10 16,-23 11-18-16,-9 8-12 16,0 21 26-16,0 13-38 15,0 13 12-15,0 2-27 16,-27 39 2-16,-13 28-5 15,-1 21 3-15,14 9 0 47,18-5-2-15,9-6 5-32,0-12-6 31,9-17 3-16,18-12-44-15,-4-16-16 32,-14-15-65-1,0-10-53-31,-9-4-93 47,0-6-150-47</inkml:trace>
  <inkml:trace contextRef="#ctx0" brushRef="#br0" timeOffset="529">637 391 495 0,'0'0'158'0,"0"0"-103"0,0 0 12 16,0 0 31 0,251-3-34-1,-166 3-3-15,-8 0-7 16,3-5-17 0,-21-9 12-16,-14 2-18 0,-14-2-15 0,-22-3 12 15,-9-1-6 1,0 1 7-1,0 3 6 1,-18-1-30 0,-13 8-8-1,-5 3 3 1,4 4 0 0,-4 4 3-1,14 29-3 1,-5 13 0-1,18 3-4-15,9 2 7 0,0-5-3 16,27-9 0-16,31-9 7 16,28-11-5-1,12-7-2 48,10-10 0-63,-5 0 4 0,5-4 3 0,-23-19-7 0,-4-5 11 0,-32 0-11 0,-22-4 33 0,0 3 3 0,-27 1 8 0,0 2 8 0,0 9-24 0,0 4 10 0,0 9-8 0,-9 4-26 0,0 0 8 0,0 0-12 0,-9 37 0 0,-4 12-3 0,4 14 8 0,0 2-5 0,-5 4 0 0,15 0 6 0,-19 2-6 0,27-5 0 0,-9-5 0 0,9-11-4 0,0-11 9 0,0-13-5 0,0-13 2 0,0-11 3 0,0-2 18 0,0 0 6 0,0-28 13 0,0-21-2 0,0-11-35 0,9-11-1 0,0-9 0 0,0-3 6 0,-9-6-10 0,0 0 0 0,0 4 0 0,0 1 0 15,9 13 0-15,13 11 0 0,5 17-2 0,-9 15-4 0,13 16 5 0,-13 7 1 0,23 5-21 0,8 0 18 16,-4 28-23-16,13 23 12 16,0 10 14-16,-8 7-19 15,-32 4 15-15,-9-3-11 16,-9-6-10-16,0-10 21 16,-36-4-21-16,-31-15-12 0,-32-3-21 15,-18-1-73-15,-8-7-147 16,8-1-317-16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1.9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376 191 455 0,'0'0'194'15,"0"0"-47"-15,0 0-36 16,0 0 0-16,0 0-30 16,0 0 11-16,18-141-30 15,-18 131-38-15,-18-9 17 16,-5 10-13-16,-4 4-16 15,5 5 15-15,4-5-21 16,-18 5-4-16,5 0-2 0,13 0 1 16,-14 0-2-1,14 10 1-15,0 5-3 0,9 8-8 16,9 3 13-16,0 6-2 16,0-1 0-16,0 3-1 15,36-2-4-15,5-7 5 16,8 7 0-16,-13-6-8 15,4 5 7-15,-4 1 1 16,-4 0 0-16,-5 1 0 16,-5-2-2-16,-13-6 2 31,0-1 0-31,0-9-7 0,-9-4 10 0,0-3-5 16,0-2 2-16,-27 0 0 15,-22-6 17 1,-1 0-6-16,-8 0-3 0,0 0-4 15,-10 0-2-15,10 0-2 0,9 0 0 16,22 0-70 0,18 0-83-1,9-6-103-15,67-8-171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0:19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148 360 295 0,'0'0'443'0,"0"0"-282"16,0 0 15-16,0 0-37 16,0 0-24-16,0 0-38 15,0 0-32-15,18-31 0 16,-18 31-42-16,0 0 3 16,0 22-12-16,0 24 4 15,0 11 2-15,-31 0 4 16,4-2 3-16,-4-10-5 15,13-7-2-15,0-9 0 0,9-13 0 16,9-7 3 0,0-6-3-16,0-3 0 0,0 0 5 15,0-6 8-15,9-29-7 16,27-25-5-16,22-11 3 16,0-14 0-16,1-7-4 15,-10-3 3-15,-9 6 2 16,-13 10-4-16,-9 24-1 15,-4 24 0-15,-5 23 2 16,-9 8-2-16,0 30-10 16,0 40 3-16,0 21 5 15,0 12 0-15,0-5 2 16,9-13 0-16,9-10-8 16,4-16 3-16,5-19-31 15,-9-11-35-15,4-15-60 0,-4-14-4 16,-9 0 2-1,0 0 31-15,-9-16 5 0,0-11-19 16,-9 5-5-16,-40-2 3 16,-18 5 17-16,-10 2 20 15,-8 2 81-15,13 4 17 16,5 5 83-16,0 1-12 16,31 5 2-16,13 0-8 15,14-4-6-15,9 4 12 16,0-2-71-16,50-1-10 0,17 0 57 15,32-6 6 1,13-12-8-16,27-4-8 0,4-12-30 16,10-9 7-16,-14-2 4 15,-22-6-1-15,-41 5 25 16,-27 7-6-16,-22-2 4 16,-18 10 11-16,-9 3-39 15,0 5 1-15,-9 9-4 16,0 9-21-16,0 8 6 15,-13 0-11-15,4 27 0 16,-9 28-3-16,5 7 6 16,13 7-3-16,9 3 0 15,0-6 5-15,0-15-14 16,0-8-13-16,0-14-52 16,9-16-43-16,-9-3-79 0,9-10-71 15,-9 0-86-15</inkml:trace>
  <inkml:trace contextRef="#ctx0" brushRef="#br0" timeOffset="167">821 268 536 0,'0'0'151'16,"0"0"-42"-16,0 0 24 16,0 0-100-16,0 0-26 15,0 0 11-15,323-14-18 16,-188 20 0-16,-9 0-112 15,-10 2-104-15,-30 1-207 16</inkml:trace>
  <inkml:trace contextRef="#ctx0" brushRef="#br0" timeOffset="1584">1808 406 592 0,'0'0'189'15,"0"0"-78"-15,0 0-19 16,0 0-35-16,0 0 6 16,0 0 3-16,135-69-2 15,-104 43-12-15,-22 3-42 16,0 3 35-16,-9 4-15 16,0 4-1-16,-18 3-18 15,-13 4-11-15,-5 5-1 0,-4 0-4 16,4 0 6-16,4 22-3 15,15 15 2-15,8 9 0 16,9 0-3-16,0 0 7 16,9-6-4-16,26-5 0 15,6-10 5-15,8-11-7 16,10-5 2-16,8-9 0 16,9 0 5-16,0-18 2 15,-8-10-5-15,3-3 2 16,-26-4 1-16,5 2 2 0,-19 0-7 15,-13 4 0 1,0 9 4-16,-9 12-4 0,4 6 0 16,-13 2 0-16,9 0-13 15,0 8 10-15,9 12-2 16,-9 6-3-16,0-3 6 16,-9-7-19-16,14-7 6 15,-14-6 6-15,0-3 2 16,0 0 7-16,0 0 7 15,0-3 0-15,0-16-2 16,0-2-2-16,-23 1-3 16,-4 0 0-16,-13 6 8 15,13 6-10-15,-13 1 2 16,-1 7-2-16,14 0 2 16,-13 3 0-16,22 26 0 0,9 8-1 15,9 0-4-15,0 4 5 16,18-10 0-16,22-5-3 15,-4-9 0-15,5-12-7 16,-1-5 10-16,-13 0 6 16,4 0-5-16,-22-20 8 15,9-11-9-15,-9-1 3 16,0 4 18-16,-9 5-18 16,0 6 7-16,0 8 9 15,0 9-16-15,0 0 4 16,0 0-7-16,14 3-16 15,4 27 16-15,-9 3 0 16,22-2 0-16,-4-2-3 16,0-9 9-16,13-2-6 0,-8-10 0 15,-5-5 4-15,4-3 1 16,5 0-5-16,4-9 0 16,-4-14 9-16,14-3-2 15,-10 1-7-15,-13-4 0 16,13 6 6-16,-13 3-8 15,-4 5 2-15,3 8 0 16,-8 7-6-16,5 0-2 16,4 2-3-16,-18 18 8 15,13 0-28-15,-13-5 28 16,-9-4-15-16,0-8 15 16,0-3-4-16,0 0 13 15,0 0-6-15,0 0 6 0,0 0-2 16,-31-14 0-16,13-1-4 15,0 8-9-15,-14 0 4 16,6 5-1-16,-6 2 2 16,14 0 1-16,-9 25-6 15,14 15 8-15,13 3-1 16,0 0-10-16,0-9 3 16,13-8-45-16,32-12 1 15,4-8 12-15,19-6 27 16,-1 0 14-16,14-32 4 15,-5-7 4-15,-9-13 43 16,-8-5 2-16,-23-6-3 0,-5 0 2 16,-4 0-25-16,-27 0 18 15,0 9-9-15,0 8-19 16,0 14 14-16,-9 18-16 16,-9 12-6-16,18 2-9 15,-9 13-2-15,-22 37 2 16,13 17-6-16,0 14 14 15,4-4-11-15,14 0 3 16,0-13 0-16,0-13-3 16,14-14 9-16,4-17-6 15,0-9 0-15,-9-8 4 16,13-3-8-16,5 0 4 16,13 0 0-16,10-28 3 0,8-6-2 15,-4-4-1-15,-5 7 0 16,1 8 9-16,-1 9-17 15,0 11 8-15,-4 3-15 16,5 0 13-16,-1 22-36 16,-9 10-28-16,-4-3-57 15,14-3-158-15,8-12-241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0:23.3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0 265 739 0,'0'0'117'15,"0"0"-7"-15,0 0-5 16,0 0-41-16,0 0-47 16,0 0-6-16,0 0-10 15,0 0 30-15,252 6-10 16,-100-6 16-16,14-17-12 0,0-11-16 15,-31 2 14 1,-32 2-17-16,-45 11 10 0,-26 8 23 16,-32-8-13-16,0 2 22 15,-18-6-29-15,-32-6-13 16,-17 6-12-16,0 1 5 16,-5 1 1-16,18 0 0 15,-4 4 5-15,8-1-5 16,19 7 1-16,13 2 3 15,18 0-1-15,0 3-3 16,0 0-1-16,9 0-7 16,49 3 5-16,19 20 3 15,21 6 0-15,10 2 4 16,-5 6 1-16,-13 3-5 16,-14 3 0-16,-26-1 2 0,-23-2 2 15,-18 0-4-15,-9 1 0 16,-36-2-12-16,-41 5-24 15,-21-1-138-15,12 0-40 16,19 5-244-16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0:24.5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230 927 551 0,'0'0'187'0,"0"0"-87"16,0 0 3-16,0 0 20 15,0 0-34-15,0 0-21 16,-211 0-42-16,211 0-10 16,41-4 30-16,26-10-4 15,18-6-3-15,32-5-14 16,9 1-17-16,-10-1 8 15,10 7-16-15,-41 7 0 16,-27 2-4-16,-26 9-27 0,-32 0-58 16,0 0-58-16,-23 18-48 15,-35 7-41-15,-9 1-190 16</inkml:trace>
  <inkml:trace contextRef="#ctx0" brushRef="#br0" timeOffset="787">580 889 468 0,'0'0'191'15,"0"0"-12"-15,0 0-35 16,0 0-54-16,0 0-51 16,0 0-39-16,0 63 16 15,0-9-4-15,0 15 46 16,0 0-33-16,0 2 9 16,0 4-24-16,0-7-4 0,-9-2 1 15,9-15-2-15,-9-13-10 16,-4-13-34-16,13-16-112 15,0-9-31-15,0 0 51 16,0-11 87-16,0-32 33 16,22-14 11-16,5-15 8 15,5-11-6-15,-5-3 1 16,-5 3 16-16,-4 14 13 16,-9 16 44-16,-9 18 14 15,0 15-10-15,0 12-7 16,0 3-10-16,0 5-38 15,9 0-25-15,0 24-3 16,13 28 3-16,-4 14-1 0,-9 5 7 16,9-3 2-16,-4-1-3 15,-5-8-3-15,-9-4 9 16,0-9-11-16,0-15 1 16,0-11-1-16,0-12 9 15,9-8-9-15,-9 0 15 16,17 0-4-16,-8-16 19 15,23-16-30-15,4-9 0 16,4-1 3-16,10 5 0 16,-24 11-3-16,-3 9 0 15,-5 11 1-15,-9 6-5 16,0 0 1-16,13 9-15 16,-4 20 18-16,9 4-7 15,-5-2 7-15,5-1-4 0,-9-7 10 16,14-12-6-16,-5-5 1 15,-5-6 0-15,5 0 13 16,13-8-13-16,-4-22 3 16,-4-3 9-16,4-5-12 15,-23-2 31-15,-4 0 6 16,-9-2-16-16,0 7 15 16,0 3-18-16,-9 16 0 15,-13 7 12-15,13 9-29 16,-9 0 1-16,-5 23-3 0,5 26-7 15,18 10 5 1,0 1 2-16,0-5 0 0,50-10-4 16,-1-7 12-16,18-15-7 15,-17-9-1-15,8-12-35 16,-13-2-28-16,4 0-64 16,-17-8-50-16,-23-15-56 15,0-5-164-15</inkml:trace>
  <inkml:trace contextRef="#ctx0" brushRef="#br0" timeOffset="8448">311 3296 643 0,'0'0'173'0,"0"0"-36"16,0 0-6-16,-13-162-39 15,-5 125-10-15,9 8-5 16,-9 9-69-16,-5 8 22 15,5 9-29-15,0 3 14 16,-13 3-30-16,-18 38 14 16,4 10 1-16,4 12-5 0,23 3 14 15,9-3-9-15,9-7 0 16,9-10-21-16,27-8 12 16,23-16-28-16,-1-13-2 15,9-9 35-15,1 0-3 16,-19-31 7-16,9-7 1 15,-26-8 7-15,-5 2 17 16,-18-6-15-16,-9 10 15 16,0 9 15-16,-9 14-39 15,-9 8 18-15,9 7-19 16,9 2 8-16,-14 8-18 16,14 32 3-16,-9 11 7 15,9 6 0-15,0 1 6 0,0-4-6 16,23-5 0-16,4-3 9 15,13-12-12-15,-22-8 3 16,0-15 0-16,13-8 1 16,-13-3 10-16,23 0-8 15,-14-24 4-15,22-12 1 16,-22-13-6-16,13-2-2 16,-8 2 0-16,-14 3-4 15,8 17 13-15,-17 13-9 16,14 10 0-16,-5 6-5 15,13 0 0-15,5 20 0 16,13 14 2-16,-8 1-8 0,-14-4 11 16,13-3-1-16,-13-8-3 15,-9-2-11-15,4-10 11 16,-13-2 2-16,9-6-8 16,5 0 3-16,13-23 10 15,4-17-3-15,-4-12 0 16,4-5 14-16,-22-3-14 15,-9 1 0-15,-9 1 5 16,0 12 2-16,0 14-6 16,-27 16 1-16,9 13 5 15,-13 3 0-15,13 9-11 16,9 36 4-16,0 16 0 16,9 7-6-16,0 3 6 15,45-5 0-15,13-12-1 0,10-8-2 16,3-11-46-16,6-12-58 15,-1-12-73-15,0-11-85 16</inkml:trace>
  <inkml:trace contextRef="#ctx0" brushRef="#br0" timeOffset="16084">446 4603 602 0,'0'0'194'0,"0"0"-45"16,0 0-40-16,0 0 24 16,0 0-61-16,0 0-21 15,-41-40-8-15,41 40-40 16,0 7 6-16,9 29-4 16,14 15-1-16,-5 7 25 15,0 5-29-15,-18 5 0 16,0 0 1-16,0 2-1 15,0-8-41-15,0-10-116 0,0-9-161 16,0-9-465 0</inkml:trace>
  <inkml:trace contextRef="#ctx0" brushRef="#br0" timeOffset="6214">10173 152 840 0,'0'0'224'0,"0"0"-43"16,0 0-40-16,-27-146-47 16,18 140-29-16,9 6-19 15,0 0-42-15,0 43-4 16,0 34 0-16,9 26 3 16,18 15 16-16,4 4-18 0,-4-2 2 15,5-9 4-15,-23-10 2 16,0-13-9-16,-9-13 0 15,0-15-30 1,0-11-52-16,0-12-148 16,0-11-217-16</inkml:trace>
  <inkml:trace contextRef="#ctx0" brushRef="#br0" timeOffset="5184">3519 889 257 0,'0'0'405'15,"0"0"-227"-15,0 0-50 16,0 0-1-16,0 0-19 15,0 0-54-15,-58-117 0 16,31 102-36-16,-5 7-10 0,6 6-8 16,-15 2 0-16,5 5-1 15,-22 35 1-15,9 8 0 16,-1 10-7-16,41-4 7 16,0-11-3-16,9-14-2 15,0-10-10-15,27-13 15 16,14-6-1-16,-1 0 2 15,-4-6 22-15,-5-19-21 16,-4 0 17-16,-9-7 34 16,5 0-19-16,-23 4 9 15,0 5-4-15,0 11-23 16,0 7 15-16,0 5-31 16,0 0-2-16,9 17 1 0,-1 37-18 15,1 25 19-15,0 22 0 16,5 16 6-1,-5 15-8-15,-9 10 2 0,0 10 0 16,0 6-3-16,0-7 8 16,9-16-5-16,0-24 0 15,0-33 6-15,-9-33-13 16,0-19 7-16,0-18-2 16,0-8-4-16,-36 0 12 15,-22-15 4-15,-32-29 4 16,14-17-12-16,8-16 9 15,10-26-11-15,18-11-3 16,22-12-5-16,18-9-8 16,18 4-3-16,49 2 7 0,41 7-36 15,17-2 42-15,1 10 0 16,8 14-3-16,-17 17 2 16,-27 20 7-16,-23 18 0 15,-9 13 0-15,-31 12 11 16,-9 9-7-16,5 11-3 15,-14 0 12-15,9 0-23 16,22 11 10-16,-13 15 0 16,13 8-7-16,10 12 13 15,-1 6-6-15,5 1 0 16,-5 2 4-16,10-1-7 16,-19-2 3-16,-13-9 0 15,-5-6-6-15,-13-11 6 0,-9-9 0 16,0-9 0-1,0-2-11-15,-9-6 11 0,-31 0 0 16,0 0 1-16,13-3-2 16,-5-23 10-16,23-5-9 15,9-12 0-15,0-8 9 16,50-9-10-16,8-3 1 16,9 3 0-16,1 8-4 15,-1 9 7-15,-18 14-3 16,1 13 0-16,-24 4 5 15,-3 6-6-15,-14 4 1 16,0 2 0-16,-9 0-7 0,0 0 4 16,0 0 3-16,9 0 0 15,-9 2-4-15,9 18-2 16,0 6 6-16,0 5 0 16,-9 7-8-16,13 2 8 15,5-3 0-15,0-5 0 16,5-6 9-16,12-10-9 15,-3-7 0-15,-5-9 1 16,4 0 5-16,-13 0-5 16,9-9-1-16,-5-16 9 15,-13-4-3-15,0-9 2 16,-9-1 12-16,0-4-19 16,-9-3 19-16,-22 6-18 0,-5 3 1 15,5 11 5-15,4 6 2 16,-5 14-10-16,23 6 0 15,-9 0-14-15,1 26 9 16,3 23 1-16,5 17 4 16,9-1-8-16,0 1 14 15,40-13-8-15,19-9 2 16,-1-12-7-16,-9-15-2 16,-4-11 8-16,5-6 1 15,-10 0 5-15,5-6 3 16,-5-19-7-16,10-10-1 15,-14-3 9-15,-5-2-1 0,-4 1-7 16,-27 2 0 0,0 5 17-16,0 9-13 0,0 9-2 15,0 11-3-15,0 3 2 16,0 0-7-16,13 26-11 16,5 20 16-16,9 7-10 15,5 2 13-15,17-9-5 16,-22-17 2-16,13-9-25 15,-13-12 18-15,14-8-3 16,-23 0 10-16,-1 0-1 16,15-17 4-16,-5-12-3 15,4-2 0-15,-13-3 11 16,-9 2-12-16,-9 3 1 16,0 9 0-16,0 9 8 15,0 8-2-15,0 3-6 0,0 0 0 16,32 9-18-1,-6 16 14-15,24 7 4 0,-10-9-6 16,-4-6-5-16,13-12 11 16,-8-5 0-16,-14 0-5 15,13 0 15-15,-4-10-7 16,-5-11-3-16,-13-1 3 16,0-2 33-16,-4 2-20 15,-14-1 4-15,0 5 7 16,0 4-21-16,0 6 15 0,0 8-11 15,0 0 2 1,0 0-24-16,0 28-1 0,0 27 13 16,0 22-8-16,0 12 14 15,0 11-6-15,0 3 0 16,0-6 9-16,0-3-15 16,0-19 6-16,0-16 0 15,0-19-2-15,9-17 11 16,-9-14-9-16,9-9 0 15,-9 0 4-15,0-12 29 16,9-33 10-16,0-21-34 16,-9-20-3-16,9-11 2 15,-9-12-8-15,0-5 0 16,0-6 5-16,0 0-6 16,0 8 1-16,13 16-5 0,5 21-3 15,18 26-8-15,-5 23 10 16,10 15 1-16,-5 11-27 15,13 0 24-15,-9 11-23 16,5 27 7-16,-13 6 18 16,-23 9-31-16,-9-2 27 15,0 0-5-15,-9-3-20 16,-23-9 35-16,5-11-22 16,9-8-10-16,-4-9 25 15,22-7-21-15,0-4 28 16,22 0-1-16,64-15 6 15,30-25 1-15,10-7-6 0,-18-9 0 16,-14-1 19 0,-18-3-11-16,-9 0 12 0,-26 6 10 15,-10 8-24-15,-22 11 24 16,-9 16-16-16,0 7-10 16,0 9-8-16,-31 3 3 15,-5 0 1-15,-13 15-12 16,17 16 20-16,5 9-8 15,27 5 0-15,0 8 0 16,0 0-13-16,27 2 13 16,22-1 0-16,10-5-4 15,-19-3 16-15,-4-7-12 16,-5-7 0-16,-13-6 3 16,-9-7-10-16,-9-4 7 15,0-6 0-15,-18-2-9 0,-49 0-9 16,-23-1 8-16,-13-1-61 15,4 1-96-15,32-6-116 47,31 0-209-15</inkml:trace>
  <inkml:trace contextRef="#ctx0" brushRef="#br0" timeOffset="5883">8374 650 825 0,'0'0'216'0,"0"0"-48"0,0 0-54 0,0 0-28 0,0 0-60 16,0 0-22-16,-9-67-4 0,9 67-10 31,-9 29 5-31,0 11 0 0,9 8 10 0,-9-1-3 0,9-5-2 0,0-5-10 16,0-14 3-1,27-6-15 1,4-11 22-16,5-6-3 16,4 0 8-1,10-14 9-15,-14-14-7 31,-5-7-3 1,-4 1 37-32,-27-9-28 0,0 0 11 0,0 0 3 0,0 8-26 15,-9 7 18 1,-18 10-19-16,-4 16-8 16,-5 2 0-1,4 0-4 1,15 15 12-1,-1 16-6-15,18 9 8 16,0-7-7 31,0 3 5-47,35-11-15 16,15-7 4-16,8-8 8 15,9-10 3-15,10 0 3 16,-1 0 5-16,5-25-6 0,-5-13-1 0,-9-6 8 15,-8-9 14-15,-19-4-2 0,-22 0 0 0,-9 0 29 0,-9 6-39 0,0 8 20 0,0 14-8 0,-18 13-21 0,9 8 21 0,9 8-23 0,0 0-6 0,-13 26-3 0,13 35-5 16,-9 25 14-16,9 22 0 0,0 12 6 0,0 4-6 0,0 1 0 0,0-1 0 16,0-8-9-16,31-4 7 15,5-9 1-15,22-14 0 16,10-15-8-16,-19-17-4 16,0-17 10-16,-22-14 3 15,-4-18-14-15,-5-8 22 0,-9 0-8 16,13-32 12-16,-13-16 1 15,0-12-12-15,-9-9-1 16,0-2-7-16,-9 0-1 16,-40 8-59-16,-19 14-34 15,19 23-27-15,0 15-90 16,22 5-92-16,27 1-351 16</inkml:trace>
  <inkml:trace contextRef="#ctx0" brushRef="#br0" timeOffset="10157">2649 3008 109 0,'0'0'609'0,"0"0"-439"16,0 0 22-16,0 0-103 0,-59-152 12 15,59 152-20-15,0 0-76 16,0 12-5-16,0 36-12 16,0 23 12-16,23 10 0 15,-14 1 8-15,-9 1-8 16,9-2 0-16,-9-12 12 15,0-12-15-15,9-17 3 16,-9-20 0-16,9-12-1 16,-9-5 11-16,0-3-10 15,0 0 25-15,0-23-25 16,9-18 18-16,13-7-18 16,14-1 0-16,4 4-6 15,-13 11 6-15,5 14 0 0,-14 14-1 16,13 6-12-16,-4 0 7 15,4 26-14-15,-13 11-5 16,0 3 21-16,-18 0-17 16,0 0-6-16,0 0 6 15,-36-8-16-15,-4-13 3 16,-9-10-24-16,13-9 22 16,-5 0 32-16,23-5 4 15,-4-15 0-15,22-1-1 16,0 7 8-16,0 2-7 15,0 3 0-15,40 8-4 16,1-3-8-16,4 4 12 0,4-2 0 16,0-4-3-16,10-3 7 15,-10-8-4-15,9-8 0 16,1-10 8-16,-6-3-3 16,-12-4-2-16,-10-1 21 15,-13 1 41-15,-18 1-32 16,0 3 16-16,0 11-14 15,-18 4-32-15,-4 11 19 16,-5 12-22 0,4 0-12-1,6 9 3-15,-10 31 4 16,18 14 5-16,-5 9 0 16,14-3 8-1,14-3-11 1,22-9 3-16,13-13 0 0,0-12-6 0,10-14 5 0,-15-9 1 0,15 0 0 31,-1-15 8-31,0-17 4 0,-8-7-12 16,-10-5 0-1,-22-1 5 17,0-1 4-32,-9 1 0 15,-9 5 16 16,0 10-25-15,0 13 27 0,0 9-27-1,0 6 7 1,0 2-15-16,-9 2-12 0,0 31 20 31,9 12-5-31,0 3 18 31,0-2-13 1,0-3 0-17,31-12 2 17,-13-6-14-17,9-10 12 16,-4-9-10-31,4-6 6 16,4 0 5 0,5 0-1-16,4-14 0 0,-4-11 5 0,-13-2-8 0,4-2 3 0,-18 1 0 0,13 3-2 0,-22 7 13 0,9 4-11 0,-9 11 0 0,0 3 7 0,0 0-20 0,0 0 7 0,0 6-7 0,9 19 0 0,9 10 15 0,-18-7-2 0,22 0 0 0,-13-4 5 15,0-8-11-15,0-1 6 0,9-9-3 0,-4-4-2 0,4-2-14 0,9 0 19 0,4-14 0 0,5-11 11 0,-5-1-6 0,-4-3-5 0,5 7 0 0,-14 2-5 0,0 8 12 16,-18 10-7-16,13 2 0 0,-4 0-21 0,0 2 20 16,-9 21-27-16,9 5-1 15,0 1 22-15,0-9-16 16,4 0 6-16,5-8 5 15,0-1-3-15,0-6 6 16,14-5 9-16,-6 0 0 0,24 0 0 16,-10-8 10-16,19-15-10 15,-24-5 0-15,6-1 6 16,-23-2-1-16,4-4-1 16,-13 4-1-16,-9 0 32 15,0 4-25-15,0 9 24 16,-9 5-27-16,-22 13 3 15,4 0-20-15,-5 0 7 16,6 18 3-16,3 10-8 16,14 1 8-16,0-2 0 15,9 0-4-15,0-10-4 16,0-3-5-16,0-8 0 16,0-3 3-16,0-3-5 0,0 0 15 15,0 3 0 1,0-3-4-16,0 3 20 0,0-1-20 15,0 13 4-15,0 4-9 16,0 19 9-16,0 13 9 16,-18 15 2-16,-13 12 10 15,4 13-12-15,18 6 5 16,0 15 12-16,9 10-24 16,0 13 20-16,9 2-17 15,18-8 6-15,-5-17-6 16,-13-24 5-16,-9-20-10 15,0-27 0-15,0-19 8 0,0-16-3 16,0-6-4 0,-9 0 50-16,-40-26 47 0,-9-13-80 15,-32-13-9-15,14-8-9 16,-1-6-6-16,1-14-37 16,9-14-93-16,8-11-97 15,10-16-154-15</inkml:trace>
  <inkml:trace contextRef="#ctx0" brushRef="#br0" timeOffset="10351">3685 2753 511 0,'0'0'167'15,"0"0"-12"-15,0 0-43 0,0 0-53 16,0 0-46-16,0 0-5 15,-18-86-16-15,36 143-29 16,31 1-156-16,10 0-217 16</inkml:trace>
  <inkml:trace contextRef="#ctx0" brushRef="#br0" timeOffset="12849">5718 3104 745 0,'0'0'83'0,"0"0"14"0,0 0 8 16,0 0-41-16,0 0-7 15,0 0-57-15,-50-39 6 16,109 78-13-16,17 11 7 16,9 4 0-16,-4 0-4 15,-14-2 11-15,-8-3-7 16,-24-13 0-16,-26-4-3 0,-9-16-5 16,0-7-22-16,0-9 3 15,-36 0 22 1,-13-2-1-16,22-27 6 0,-4-3 0 15,31-4 11-15,0-7-23 16,31-6 12-16,37-5 0 16,-10 3-7-16,-13 3 11 15,-5-2-4-15,-9 8 16 16,-22-2-14-16,0-1 41 16,-9 8-24-16,0 5-7 15,0 15 23-15,0 8-19 16,0 9 7-16,0 0-23 15,0 18-7-15,-18 24 5 16,-13 13 2-16,22 2 0 16,9 3-3-16,0-3 5 0,9-12-2 15,31-7 0-15,5-15 12 16,5-15-12-16,-10-8 0 16,-4 0 0-16,22-14 9 15,-8-17-6-15,8-9-3 16,0-2 0-16,-8 3 12 15,-1 5-12-15,-22 5 0 16,-9 13 0-16,4 7-8 16,-4 9 8-16,0 0-4 15,-9 6-4-15,14 23-12 16,-14 5 20-16,-9-2-2 16,9-5-19-16,0-6 17 15,-9-10-5-15,0-6 9 0,0-5-14 16,0 0 28-16,0 0-14 15,0-11 0-15,0-16 13 16,0-6-17-16,-9 2 4 16,-18 3 0-16,-5 4 5 15,5 7 5-15,-4 11-10 16,-5 6 0-16,-4 0-4 16,-1 12-6-16,14 28 10 15,-4 12 0-15,13 1-4 16,18 8 10-16,0-10-6 15,0-8 0-15,31-12 9 16,-4-13-22-16,14-16 13 0,4-2 0 16,-5-11 0-16,9-32 9 15,-13-11-9-15,5-12 2 16,-10-10 7-16,-4-16 11 16,-9-8-16-16,-5-7 8 15,-4-4 8-15,-9 8-10 16,0 17-7-16,0 27 13 15,0 24-13-15,0 22 33 16,-9 13-36-16,-13 7 1 16,-5 54-11-16,5 30 8 15,-5 26 2-15,27 6 0 16,0 0 10-16,9-9-12 16,49-13 2-16,-9-17 0 0,10-20-4 15,-10-19 5-15,-13-19-1 16,13-14 0-16,-22-12-2 15,13 0 2-15,1-16 0 16,-5-25 4-16,-5-8-7 16,-4-5 3-16,-4-4 0 15,-23-1 0-15,0 4 9 16,0 12-9-16,0 17 0 16,-14 12 2-16,5 14-17 15,0 0 13-15,-9 12-1 16,-4 28-14-16,13 14 28 15,0 6-11-15,9-2 0 16,0-4 6-16,0-8-14 0,18-12 8 16,4-15 0-16,-13-7-7 15,9-9-10-15,5-3 17 16,-6 0-2-16,10-17 11 16,-4-17-10-16,-5-1 1 15,-9-5 0-15,0-2-5 16,0-2 12-16,-9 8-7 15,0 7 0-15,0 11 8 16,0 10-8-16,0 8 0 16,0 0-5-16,0 3-4 15,0 28 3-15,0 10 6 16,13 1 0-16,5 2 8 16,0-10-10-16,0-9 2 15,13-5 0-15,-4-11-12 0,-4-9 7 16,4 0 5-16,4 0-5 15,5-14 16-15,-5-15-17 16,5 0 6-16,5-2 0 16,-14-1-4-16,4 4 11 15,9 3-7-15,-31 7 0 16,9 9 4-16,-9 9-8 16,-9 0 4-16,0 0-46 15,9 12 34-15,0 11-15 16,-9-1 23-16,0-5-4 15,0-2-16-15,0-10 18 16,0-1-16-16,0-4 22 0,0 0 1 16,0 0-1-16,0-12 0 15,0-13-1-15,-18-1 11 16,0 0-10 0,0 3 0-16,-4 9 3 0,-5 6-15 15,5 4 8-15,4 4 4 16,0 4-8-16,18 27 10 15,0 11-2-15,0 7 0 16,0 3 9-16,9-7-18 16,31-5 9-16,-4-9 0 15,13-13-6-15,-8-7 10 16,17-11-4-16,-13 0 0 16,13 0 7-16,-17-23-11 0,-1-5 4 15,-4-6 0-15,-5-3 1 16,-22-6 9-16,9-3-10 15,-18 4 0-15,0 1 3 16,0 12 24-16,-18 9-26 16,-13 9 6-16,4 8-3 15,-5 3 4-15,6 0-8 16,8 26 0-16,4 17 4 16,14 8-4-16,0 1 0 15,0-7 0-15,41-5 0 16,-1-8 6-16,-4-12-6 15,13-11 1-15,1-9 14 16,-1 0-9-16,9 0-6 0,-13-18 1 16,4-5-1-16,10 1 6 15,-19-2-6-15,-4 5 0 16,4-1 8-16,-22 6-8 16,14 4 0-16,-23 5 0 15,0 5-13-15,0 0 8 16,0 0-1-16,0 17 5 15,-9 6-10-15,0 0 4 16,0-3 7-16,0-9 0 16,0-2-13-16,0-9 14 15,13 0-1-15,-13 0 7 0,0 0 2 16,0 0 4 0,9-20-13-16,-9-3 2 0,0 1-13 15,0-1 11-15,0 2 0 16,-31 7-2-16,4 2-3 15,-14 11 4-15,23 1 1 16,-13 0-8-16,13 27-2 16,0 14 10-16,0 7 0 15,-4 3-5-15,22-5 15 16,0-3-10-16,0-14 0 16,0-9 8-16,0-12-18 15,9-8 10-15,22 0 0 16,-4-5 13-16,22-27-2 0,1-11-11 15,-1-11 10 1,-13-9-4-16,-14-5 29 0,-4-9-7 16,-9-4-4-16,-9-5 18 15,0 3-36-15,0 12 12 16,0 17-7-16,-18 16-4 16,9 24 13-16,-4 14-20 15,13 20-8-15,0 45-3 16,0 27 7-16,0 6 4 15,22-1 0-15,14-17 12 16,14-5-32-16,-1-13-26 16,9-16-158-16,1-17-233 15</inkml:trace>
  <inkml:trace contextRef="#ctx0" brushRef="#br0" timeOffset="14114">8867 2908 572 0,'0'0'197'16,"0"0"-35"-16,0 0-69 16,0 0-8-16,0 0-55 15,126-149-24-15,-126 143 11 0,0 6-12 16,0 0-5-16,0 0 0 15,0 0-14-15,0 0 9 16,0 0-8-16,-27 18-50 16,-22 10-98-16,13-2-151 15</inkml:trace>
  <inkml:trace contextRef="#ctx0" brushRef="#br0" timeOffset="15328">9953 2673 167 0,'0'0'540'0,"0"0"-369"15,0 0-27-15,0 0-31 0,0 0 10 16,0 0-65-16,0-80 1 15,0 80-35-15,0 5-14 16,0 33-15-16,18 19 5 16,0 18 0-16,13 5 6 15,-31 3 7-15,0-4-13 16,0-3 0-16,0-17 14 16,-9-10-14-16,0-20 0 15,-4-15 0-15,13-12-3 16,0-2 17-16,0 0-14 15,0 0 24-15,0-16-8 16,0-19 13-16,0-5-29 16,0-6 0-16,31-5-3 0,10 5 4 15,-14 12-1-15,13 10 0 16,-22 16 2-16,9 8-13 16,4 0 2-16,19 26-20 15,-14 14 25-15,4 3-18 16,-31 2 9-1,-9-4 8-15,0-7-38 0,0-8 41 32,-40-3-13-32,-5-7-10 0,-14-4 21 0,19-6-6 15,-18-3 10-15,22-3-3 16,13 0 15-16,5 0-12 16,18 0 0-16,0 0 8 15,0 0 0-15,0 0-8 0,41-9 0 16,-5-8-3-16,13 0 11 15,0-3-8-15,1-1 0 16,-5 1 9-16,-5 4-17 16,-13-1 8-1,-5-1 0-15,-4 6 3 16,-18 2 12-16,0 4-11 31,0 3 5-31,0 3 3 0,0 0-21 0,0 0 9 0,0 5-4 16,9 19-13-16,9 4 22 15,14 1-5-15,-5-3 0 16,22-10 2-16,-9-4-11 31,19-9 9-31,-23-3 0 16,13 0 1-16,-9-12 7 0,-4-12-8 0,-4-3 6 0,-14-4 2 16,-10-3 24-16,1 2-9 15,-9 1-13-15,0 5 21 16,0 8-26-16,0 7 6 15,0 8-9-15,-9 3 6 16,1 3-16-16,-19 40-1 16,-5 22 9-16,14 24-5 15,0 11 10 1,5 9-5-16,4 5 0 0,0 3 14 16,0 3-15-16,-9 1 1 15,-4-7 0-15,-5-5-5 16,-5-9 6-16,23-21-1 0,-18-18 0 31,18-24 9-31,-13-14-9 0,13-15 0 0,-18-5 0 31,5-3 7-31,-23-3-4 16,-5-31 11-16,-8-14-4 0,0-7 3 16,8-5-11-16,14-3-2 15,14 0-22-15,13 3-18 0,9 9-75 16,18 5-55-16,31 6-99 15,10 4-142-15</inkml:trace>
  <inkml:trace contextRef="#ctx0" brushRef="#br0" timeOffset="19531">2178 4715 577 0,'0'0'171'0,"0"0"-3"0,0 0-77 15,0 0-33-15,0 0-5 16,0 0-34-16,0-14 10 16,0 53-27-16,0 27 34 15,0 20 41-15,17 6-69 16,-8 2 3-16,-9-6-1 15,0-6 5-15,0-10-11 16,0-19-4-16,0-23 4 16,0-12-9-16,0-18 13 15,0 0-8-15,0 0 39 16,0-12 20-16,0-28 18 0,0-23-77 16,0-14 7-16,9-15-12 15,14-10 5-15,-5-10 0 16,9-2-4-16,4 6-5 15,-13 13 8-15,14 26-6 16,-15 30 3-16,-8 15-13 16,0 21 13-16,23 3-23 15,-5 7 19-15,22 32-28 16,-9 16 25-16,-31 14-1 16,-9 2-41-16,0 0 42 15,-31-8-44-15,-5-15-10 16,5-13 13-16,22-15-41 15,0-14 51-15,0-6 24 16,9 0 18-16,0 0 28 16,0-12-27-16,18-18-1 0,22-11 0 15,27-5 4-15,1-11-4 16,17-9 0-16,5-8 9 16,-14-4-10-16,-27 1 1 15,-13 0 0-15,-36 0 32 16,0 9-16-16,0 4 27 15,-9 24 6-15,-31 17-25 16,22 15 18-16,0 8-40 16,0 3 8-16,-13 51-19 15,13 27 15-15,9 16-6 0,9 5 0 16,0-7 13 0,0-12-10-16,36-9-3 0,-5-17 0 15,5-17-2-15,4-14 5 16,-13-12-3-16,14-14 3 15,8 0 5-15,9-12 11 16,19-27-16-16,-10-10 2 16,0-5-1-16,-9-1-4 15,-8 4 0-15,-10 9 2 16,-22 16 11-16,-9 14-13 16,0 12 0-16,0 0-22 15,14 9 21-15,3 28-18 16,-8 2 19-16,5 2-9 15,-23-7 9-15,0-8-1 16,0-12 1-16,0-5-15 0,0-9 9 16,0 0 8-1,0 0-2-15,0-9 17 0,-9-19-7 16,-14-4-10-16,-3 2 0 16,3 9 5-16,5 6 3 15,0 8-8-15,-13 7-4 16,4 0-2-16,-5 28-7 15,-3 17 13-15,3 9 0 16,32 1 5-16,0-4-11 16,0-2 6-16,9-9 0 15,14-9-7-15,3-14-11 16,6-14 14-16,-14-3-1 0,13-5 5 16,5-28 14-1,-18 3-13-15,-4-4-1 0,-14-1 38 16,0 1-29-16,0 5 7 15,0 3-7-15,0 10-4 16,0 10 9-16,0 6-14 16,0 0-21-16,0 0 12 15,0 25-15-15,0 15 24 16,9 6 0-16,8-3 10 16,15-3-9-16,-14-9-1 15,9-11 0-15,4-8-4 16,5-12 12-16,4 0-8 15,10-9 9-15,-1-25 0 0,-4-3 0 16,-5-4-9 0,1 2 0-16,-14 5 3 0,4 11-3 15,-22 11 0-15,0 9-2 16,-9 3 8-16,0 0-13 16,0 0-2-16,0 15-11 15,9 13 9-15,-9-3 11 16,0-1-2-16,0-13-6 15,0-8-9-15,0 0 17 16,0-3 1-16,0 0 5 16,0 0 20-16,0-12-26 15,0-5 0-15,0 0-1 16,-18 6 15-16,-4 5-14 0,4 6 0 16,0 0-10-16,-23 3-3 15,14 31 13-15,5 12 0 16,13 9-11-16,9 2 16 15,0-9-5-15,22-5 0 16,14-12-1-16,5-11-11 16,-5-11 9-16,13-9 3 15,0 0 4-15,1-9 5 16,-1-22-7-16,-22-3-2 16,0-3 10-16,-5-6-2 15,-4-2-7-15,-18 1 15 16,0 9 9-16,0 13-23 15,0 10 31-15,0 12-20 16,-9 0-13-16,-22 6-2 0,13 25 1 16,0 12 2-16,18-3-7 15,0 9 13-15,9-16-7 16,31 0 0-16,-4-8-11 16,23-2-48-16,-10-8-103 15,9-4-220-15</inkml:trace>
  <inkml:trace contextRef="#ctx0" brushRef="#br0" timeOffset="19712">5116 5098 866 0,'0'0'203'0,"0"0"-12"0,0 0-138 16,0 0-45-16,0 0-8 15,0 0-101-15,-27-15-281 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0:48.1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0 760 714 0,'0'0'161'0,"0"0"15"16,0 0-39-16,0 0-71 15,0 0-20-15,0 0-37 16,0 0-3-16,0-18-6 15,18 55 3-15,22 9 23 16,-13 3-15-16,4-3-11 16,-22-1 14-16,9 4-11 15,-9 0-3-15,-9-3 2 16,14-1 6-16,-14-13-5 16,9-12-3-16,-9-9 5 0,9-11-10 15,0 0 11 1,9-17-3-16,22-34 12 0,9-15-15 15,1-9 12-15,-23 18-12 16,-18 23 5-16,0 23 3 16,-9 11-8-16,0 0-10 15,9 0 10-15,13 8-29 16,-4 27 27-16,13 10-1 16,-4 1 3-16,0-1-7 15,5-1 7-15,-5-19-8 16,13-7-15-16,-22-10-28 15,13-8 39-15,-4-5 9 0,5-27 3 16,4-7 23 0,-5-8-16-16,-4-7 11 0,-5-6 16 15,-4-1-26-15,0 4 12 16,-9 15-20-16,-9 19 4 16,0 11-9-16,0 12 3 15,0 0-58-15,0 26-74 16,0 17-72-16,0-3-95 15</inkml:trace>
  <inkml:trace contextRef="#ctx0" brushRef="#br0" timeOffset="277">1122 751 596 0,'0'0'234'0,"0"0"-91"16,0 0-13-16,0 0-20 15,0 0-20-15,0 0-31 16,0-123-59-16,0 140-16 16,0 32-12-16,0 8 28 15,8 15 5-15,-8-7-5 16,0-4 9-16,0 4-6 16,9-8-3-16,-9-8 1 15,9-9-2-15,5-20 1 16,-5-12-8-16,-9-8-8 15,27 0-11-15,4-13 27 16,5-28 10-16,13-2-8 0,-8-2 1 16,-14 13-2-16,4 18-1 15,-22 8 6-15,-9 6 0 16,0 0-12-16,9 0 6 16,9 0-33-16,4 26 32 15,-4 2-7-15,0 2 8 16,5-4-6-16,-5-16 9 15,-9-2-7-15,9-8 1 16,4 0 3-16,-4 0 1 16,9-18-1-16,4-15 5 15,-13-4 0-15,-9-3 2 16,0 3-4-16,-9-9 17 16,0 9-13-16,0 6 33 0,0 11-11 15,-9 14-16-15,0 0-4 16,0 6-9-16,9 0-11 15,-18 37-10-15,-4 6 21 16,22 11 11-16,0 1-11 16,0-7 0-16,0-7-4 15,31-13-6-15,-4-11-10 16,5-11-7-16,-5-6 14 16,4 0 12-16,5-3 1 15,4-20 0-15,-13 0 5 16,5-2 5-16,-23 7-8 15,9 4 1-15,-18 5 5 0,13 4 4 16,-13 5-12 0,0 0-4-16,9 0 3 0,0 0-33 15,0 20 31-15,9 3-4 16,-9-3 14-16,13 1-9 16,-4-5 2-16,-9-2 0 15,14-2-6-15,-23-4 6 16,18-8-10-16,0 0 2 15,4 0 6-15,5-14 2 16,0-9 0-16,-5-3 1 16,5 6 0-16,-4 0-1 15,-5 15 0-15,-9-1 0 16,0 6 0-16,8 0-2 0,6 0 2 16,4 0-14-1,-5 17 12-15,5 11-7 0,-9-2-90 16,14 0-176-16,17-3-351 15</inkml:trace>
  <inkml:trace contextRef="#ctx0" brushRef="#br0" timeOffset="1298">3280 880 141 0,'0'0'609'16,"0"0"-457"-16,0 0 1 0,0 0-27 16,0 0-42-16,0 0-24 15,-99-115-57-15,90 115-3 16,-9 21-17-16,9 18 17 16,-13 16-5-16,13 5 5 15,0 3 0-15,9-6-2 16,0-3 4-16,18-14-4 15,22-8-20-15,-13-21-20 16,4-8 27-16,-4-3-12 16,-4 0 27-16,-14-20 14 15,0-17-13-15,-9-1 17 16,0-4 5-16,0-1-4 16,0-3 18-16,-9 3-20 0,-23 6-8 15,5 11 8 1,5 12-15-16,4 8-2 0,9 6 0 15,0 0-20-15,9 0 15 16,0 26-16-16,0 14 21 16,0 9 7-16,0-12-7 15,18 3 0-15,22-17-1 16,-4-3-11-16,5-7 10 16,-1-13-8-16,-4 0 10 15,13 0 1-15,-8 0 3 16,-14-16-4-16,13-7 8 15,-22 6-1-15,0-3-3 0,-18-6 3 16,0 3-6-16,0 9 24 16,0 0-19-16,0 11 10 15,0 3-16-15,0 0-1 16,0 0-8-16,0 11-14 16,0 26 19-16,0 3-1 15,22 3 5-15,5-9 0 16,-9-2-1-16,14-6 11 15,-6-9-10-15,-3-11 0 16,-5-6-14-16,13 0 14 16,-4-6 9-16,14-14-7 15,-24-11 8-15,1-2 2 16,-9 8 2-16,5 2 9 16,-14 9-16-16,0 8 37 15,0 6-22-15,0 0-19 0,0 0-3 16,0 0-31-16,0 12 17 15,0 19-1-15,0 3 15 16,9 4 10-16,9-6-10 16,0-7 0-16,4-8-4 15,-4-8 5-15,0-6-3 16,-9-3-2-16,22 0 4 16,-4-18 13-16,14-13-12 15,-14-9 2-15,4 4 5 16,-4-5-1-16,4 6-7 15,-13 10 0-15,0 10 3 16,5 4-7-16,-5 11 4 0,-9 0-14 16,31 0 13-16,-13 23-19 15,13 11 16-15,-22 3 3 16,14-4-1-16,-14-8-1 16,0-8 3-16,13 0 0 15,-4-8-2-15,4-1 2 16,-13-2-4-16,14-6-15 15,-5 0-55-15,13 0-80 16,5-26-225-16</inkml:trace>
  <inkml:trace contextRef="#ctx0" brushRef="#br0" timeOffset="2122">5231 882 634 0,'0'0'267'16,"0"0"-88"-16,0 0-21 16,0 0-53-16,0 0-7 15,0 0-52-15,0-108-22 16,0 108-24-16,0 0-3 15,0 23-14-15,0 17 2 16,0 14 15-16,0 0 5 31,9-2-5-15,0-3 0-16,5-12-1 31,4-9 9-31,0-10-8 0,-9-13 0 0,13-5-1 0,-4 0-5 0,0-5 9 0,22-20-3 31,1-8 11-31,-14-4 1 0,4 6-12 0,-4 7 0 16,-9 8 7-16,4 4-9 16,-22 12 2-16,0 0-7 0,9 0 3 15,0 0-14 17,9 14 13-17,14 9 2-15,-14-3-8 16,0-3 7-1,4 4-3-15,-4-16 7 0,-9 4-8 16,9-6-6-16,-5-3 7 16,5 0 6 15,-9 0 0-15,9 0-1-1,5 0 2-15,-14-3 0 0,0-6 5 16,0 4 1-16,-9 5-6 0,0 0 0 15,0 0-5-15,18 0 0 0,-5 0-5 16,5 14-5-16,9 4 13 0,4-5-16 0,5 0 18 0,5-8-4 0,-1-3 12 0,-4-2-7 0,13 0-1 16,1-6 2 171,-10-19 15-187,-13-1-13 0,0-6 21 0,-14-2 16 0,-13 3-23 0,0-9 7 0,-13 5-13 0,-32 7-7 0,-4 6-10 0,-10 7 0 0,10 15 1 0,13 0-1 0,-4 0-18 0,8 15-51 0,14 21-79 0,18 4-141 0,0 1-182 0</inkml:trace>
  <inkml:trace contextRef="#ctx0" brushRef="#br0" timeOffset="2259">6936 1020 763 0,'0'0'196'0,"0"0"-8"16,0 0-50-16,0 0-37 15,0 0-85-15,0 0-6 16,0-41-10-16,9 41-70 16,18 0-109-16,5 0-52 15,26 9-185-15</inkml:trace>
  <inkml:trace contextRef="#ctx0" brushRef="#br0" timeOffset="5424">7399 247 207 0,'0'0'586'16,"0"0"-453"-16,-86-167 0 16,55 129 7-16,13 12-54 15,9 11 2-15,9 14-12 16,0 1-55-16,0 10-21 16,0 45-7-16,0 22 7 15,0 18 11-15,9 5-11 16,0-1 0-16,9-4 1 15,4-12 9-15,-22-12-10 0,9-16 0 16,-9-18 1 0,9-17-3-16,-9-8 2 0,0-12 0 15,9 0 6-15,-9 0-1 16,9 0 11-16,23-23-16 16,-6-17 1-16,15-12 5 15,-5 1-6-15,13 10 0 16,0 10-4-16,-22 14-18 15,5 17 15-15,-14 0-14 16,13 8-22-16,-22 30 30 16,0 1-11-16,-9 5 14 15,0-5 6-15,0-1-23 16,0-19 7-16,-27 1 1 16,-4-2-12-16,13-10 21 15,-5-1-25-15,23-7-1 0,0 0 30 16,0 0-6-16,0 0 4 15,0 0 3-15,0 0-30 16,0 0 29-16,32 0-11 16,17-4 17-16,1-7-4 15,-6 3 10-15,15-10-6 16,-10-2 7-16,9-9-7 16,-8-6 37-16,8-4-8 15,-13-9-1-15,-14-10 33 16,-4-7-31-16,-4-4 8 15,-23 13-5-15,0 3-23 16,0 10 20-16,-23 18-26 0,5 13-1 16,0 6-3-1,9 6-6-15,-22 4 0 0,4 39 4 16,-4 21 4-16,4 14-1 16,18 3-1-16,9-4 0 15,0-14-3-15,0-15 5 16,9-17-2-16,18-13 0 15,4-10 4-15,5-8-5 16,4 0 2-16,10 0 0 16,-5-8 10-16,-5-21-8 15,9-5-3-15,1-4 7 16,-5-1 0-16,4-7-7 16,-18 9 0-16,-4 7 0 0,-9 14-4 15,-4 10 4 1,-14 6-13-16,0 0-13 0,0 6-40 15,0 20 27-15,0 0 39 16,0-7-17-16,0-10 17 16,0-6-13-16,0-3 13 15,0 0 3-15,0 0 2 16,0 0 9-16,0-6-10 16,-14-11 4-16,-4 0-2 15,9 6-6-15,0-1 0 16,9 6 6-16,-9 6 0 15,9 0-12-15,-9 9 2 16,-4 28-17-16,-5 14 16 0,9 6 5 16,0-5 0-16,9-3-4 15,0-18 6-15,0-5-2 16,0-12 0-16,18-2 0 16,13-12-9-16,-4 0 9 15,14 0 0-15,-5-6 15 16,4-20-10-16,-4 0 0 15,-5-6 1-15,-4-4-3 16,5-2 23-16,-6-1-20 16,-3 5-3-16,-5 16 1 15,-9 4-1-15,0 11-3 16,0 3 0-16,13 0-16 16,-13 0 13-16,0 20-13 15,0 9 10-15,-9-4-3 0,0 1 7 16,0-12-2-16,0-2 2 15,0-6-8-15,0-6 6 16,0 0 5-16,0 0-1 16,0 0 28-16,0-18-27 15,0-11-1-15,0 1 13 16,0 2-12-16,0-2 20 16,0 11-11-16,-18-1-10 15,9 13 8-15,0 2-8 16,-13 3-10-16,13 6 4 15,-18 25-7-15,-5 15 13 16,15 11 0-16,8-6 2 0,0 1-9 16,9-7 7-1,0-10-11-15,0-9 9 0,0-12-22 16,9-8 17-16,17-6 0 16,6 0 7-16,-5 0-1 15,4-30 3-15,-13 3-2 16,0-13 18-16,5-3-16 15,-23-14 34-15,0-1-2 16,0 1-22-16,0 0 21 16,-32 11-26-16,-8 12-3 15,4 17-4-15,-5 14 0 16,15 3-1-16,-6 17 1 16,14 26-2-16,0 14-4 15,18 1 6-15,0-1 0 16,0-11-2-16,9-13 8 0,18-7-6 15,5-9 0-15,3-8 6 16,15-9 3-16,-1 0-9 16,1 0 7-16,-6-9 3 15,-3-10-2-15,-1-1-3 16,-13-4 13-16,-9-1-9 16,-5-1 24-16,-4 6-32 15,0 3 3-15,0 11-4 16,-9 6 0-16,0 0-2 15,0 0-5-15,0 17-18 0,0 15 20 16,0 2 5 0,0 1 0-16,0-7-5 0,0-8 14 15,9-3-9-15,-9-17 0 16,9 0 4-16,5 0-4 16,4 0 0-16,9 0 1 15,-5-14 9-15,5-9-7 16,-9 2-3-16,13-1 0 15,-13 5 13-15,5 0-15 16,-5 5 2-16,0 4 0 16,-9 8-8-16,13 0 6 15,-22 0-3-15,9 0 2 16,0 14-25-16,0 4 26 16,-9 0 0-16,0-3 1 15,9-4-10-15,-9-4 3 0,0-7 0 16,9 0 6-16,-9 0-3 15,13 0 5-15,-4 0 0 16,9-20 5-16,0 7-5 16,5-3 0-16,-14 8 0 15,0 2-2-15,0 0 8 16,0 6-12-16,13 0 6 16,-4 12-15-16,0 5 10 15,13 3-7-15,-4 0 12 16,5 0-11-16,4-12 14 15,4-2-3-15,9-3 0 16,-13-3 2-16,5 0-1 0,-15-6 0 16,6-19-1-16,-5-4 8 15,4-5 1-15,-13-4-5 16,0-5 14-16,-4 3-13 16,-14-3 31-16,0 9-30 15,0 9-3-15,0 1 6 16,0 16-5-16,0 8-8 15,-23 0 4-15,14 12-12 16,-18 28 4-16,14 5 8 16,-5 4 0-16,18-3-4 15,0-7 0-15,0-7-1 16,0-8-7-16,31-11-9 16,-4-1 15-16,14-12 2 0,3 0 4 15,6 0 3 1,-1-14 5-16,9-12-7 0,-8-12 1 15,-14 1 5-15,4-6 10 16,-22-2-10-16,-9 5 2 16,-9 3 19-16,0-1-26 15,0 18 6-15,0 8-8 16,0 10-2-16,0 2-3 16,0 0 1-16,-9 2-8 15,0 36 3-15,9-1 9 16,0 3 0-16,0 0 0 15,0-3-3-15,0 1-2 0,18-1 5 16,4-5 0 0,5 5-6-16,-4-3 6 0,-5-8 0 15,9-1-1-15,-18-8 10 32,-9-5-13-32,0-4 4 0,0-8 0 0,0 0-12 15,-27 0 12-15,-32 0 0 16,-8-14-1-1,9 3-45-15,8-1-78 0,23-2-125 16,27-4-222-16</inkml:trace>
  <inkml:trace contextRef="#ctx0" brushRef="#br0" timeOffset="6123">11508 136 870 0,'0'0'171'0,"0"0"1"0,0 0-56 0,0 0-20 15,0 0-57-15,0 0-31 0,-49-28-6 31,22 68 6-31,9 17-8 16,9 0 0 0,-13 18 8-1,22 2-6 1,0-4-2 0,0-3 0-16,9-19-5 15,40-14 13 1,27-14-8-1,14-14 13-15,4-9 13 32,5-18 33-17,-5-33-3-15,-13-9-8 16,-14-11 25-16,-31-9-45 16,-13 2 19-16,-23 4-13 78,0 8-29-78,-50 15 18 0,-26 14-23 15,-14 14 2 17,5 20-12-17,0 3 2 1,-5 17-13-1,5 35-62 1,-14 19-56 0,23 12-61-1,-23 2-392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3:21:02.4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8125 300 918 0,'0'0'207'15,"0"0"-46"-15,0 0-48 16,0 0-28-16,0 0-71 0,0 0-13 16,0-12-1-16,0 36-14 15,0 15 14-15,0 4 0 16,0-3 8-16,18-1-12 16,9-1 4-16,23-18 0 15,-19-2-3-15,5-18 3 16,4 0 0-16,-13 0 10 15,-13-15-9-15,-5-16 15 16,-9-1-14-16,0-10-2 16,0-2 5-16,-23 5 2 15,-13-5-7-15,-13 10 0 16,0 9 7-16,13 13-20 16,-5 6 9-16,-8 6-3 15,13 0-4-15,5 29 8 0,13 11 3 16,18 12 0-16,0 4-8 15,36-6 4-15,22-11-9 16,9-7 3-16,5-12 5 16,-27-9 1-16,13-11 4 15,-17 0 1-15,-15 0 7 16,6-17 8-16,-14 3 5 16,-9-8 12-16,0 7 9 15,-9 0-25-15,0 10 9 16,0 5 4-16,0 0-29 15,0 0-2-15,0 0-9 16,0 31-12-16,0 21 16 16,0 30 12-16,13 13-5 0,-13 19 2 15,0 1 3-15,0-4 3 16,0-16-9-16,0-27 0 16,0-22 0-16,9-21 1 15,-9-19-1-15,0-6 10 16,0 0-10-16,0-6 26 15,0-31 16-15,-9-23-35 16,-13-26-1-16,4-17-2 16,-9-25-4-16,5-6 0 15,-14-1-25-15,4 21 20 16,14 19-9-16,18 21-10 0,0 20 24 16,0 25-21-1,0 15 12-15,9 14 3 0,32 0-37 16,3 6 19-16,15 25 18 15,-10 3-18-15,-17 4 22 16,-14 0-22-16,-9-5 1 16,-9-3 18-16,0 0-19 15,0 4 16-15,-41-8 1 16,14-3-19-16,9-3-16 16,5-14-47-16,13-4 23 15,0-2 43-15,0 0-2 16,13 0 25-16,23-14-2 15,5-11 6-15,8-7 10 16,-22 6-12-16,4-5 7 0,-13 5 33 16,0-6-14-16,-9 1 4 15,5-3-5-15,-5 2-20 16,-1 7 25-16,-8 8-9 16,0 5-5-16,0 10 11 15,0 2-14-15,0 0-15 16,0 0-10-16,0 2-17 15,0 21 27-15,0 8 1 16,0 1 0-16,0 2 2 16,0-8-1-16,0-3-2 15,18-3 0-15,14-13 6 16,-14 6-5-16,0-2-1 0,13-5 0 16,-13-6 4-1,0 0 1-15,13 0-2 16,-4 0 8-16,-4-4-5 0,-5-9 0 15,0-7-6-15,-9-3 3 16,-9 3 12-16,0 7-14 16,0 0 5-16,0 5 8 15,0 3-6-15,9 5-9 16,4 0 1-16,-13 0-14 16,18 0 12-16,0 13-18 15,4 18 20-15,5 9 0 16,14 4-1-16,-14-1 0 15,-9 2 1-15,-5-7-4 0,-4-19-4 47,-9 1 5-15,0-14-6-32,0 0 8 0,0-6-19 31,0 0 20-31,0 0 0 0,0 0 1 0,-9-20-9 0,9-6 8 15,0-8-15 17,36-6 12-17,40 0-25 17,14 3-9-17,-14 0-10 1,-17 10-8-1,-19 10 9 1,-13 16-18 0,-18 1 33-1,0 0 21-15,4 13-42 16,-4 19 31 15,-9-6-10-15,0-4 4 15,0-8 23 0,0-2 0-15,0-10 4-16,0-2-4 31,0 0 13-15,0 0-8-16,0 0 18 0,0-2 2 0,0-15-9 0,0-14-6 0,0 10 1 0,0-5 7 0,-22 9-9 0,4 10 34 0,-9-1-29 0,-4 8 0 0,-5 0-11 0,-5 8 1 0,14 16 0 0,5 8 0 0,13 1 0 0,9-1-6 0,0-6-22 0,0-8-17 15,0-7 14-15,18-3 3 0,-5-8 18 0,14 0 6 0,-9 0 4 0,5 0 0 0,-5 0 8 0,-18-8-7 0,9 2 15 0,-9 1-3 0,0 5-7 0,0 0 26 0,0 0-32 0,9 0-4 0,13 0-7 0,-4 0 9 0,18 8 2 0,-5 3 0 0,10 4 0 16,-14-10 3-16,13-5-1 16,-4 0-2-16,-5 0 8 15,5 0-6-15,-4-20 12 16,-15-11 19-16,15-5 22 0,-23-5 11 16,0-11-7-16,0-5 3 15,0-11-3-15,-9-4-30 16,0 9 6-16,0 12-9 15,0 20-18-15,0 10 20 16,-9 21-22-16,0 0 0 16,9 0-12-16,-9 21-27 15,0 27 33-15,-5 24-6 16,5-4 13-16,9 9-14 16,0-6 3-16,0-7-60 15,0-13-30-15,0-19-50 16,9-13-44-16,5-13-35 15,-5-6-250-15</inkml:trace>
  <inkml:trace contextRef="#ctx0" brushRef="#br0" timeOffset="325">9960 408 61 0,'0'0'433'16,"0"0"-278"-16,0 0-27 16,0 0-34-16,0 0-25 15,0 0-52-15,23-48-15 16,35 46 1-16,9-5-3 15,19 2 12-15,-19-4-12 16,0 3 12-16,-8 1 27 16,-10-1-9-16,-22 0 11 15,-14 6-1-15,-13 0-26 16,0 0 16-16,0 0-30 0,0 12 7 16,0 13 2-1,0 0 27-15,0 7-17 0,0-6-4 16,0 0-11-16,9 0 6 15,-9-7-10-15,9 5-9 16,-9-4-40-16,0-12-153 16,0 3-35-16,0-11-328 15</inkml:trace>
  <inkml:trace contextRef="#ctx0" brushRef="#br0" timeOffset="449">10562 197 311 0,'0'0'298'16,"0"0"-153"-16,0 0-16 0,0 0-29 16,0 0-40-16,0 0-60 15,-68-106-38-15,77 118-163 32,32 13-125-32</inkml:trace>
  <inkml:trace contextRef="#ctx0" brushRef="#br0" timeOffset="1424">10956 305 324 0,'0'0'357'16,"0"0"-209"-16,0 0 5 16,0 0-24-16,0 0-37 15,0 0-23-15,-17-100-37 16,-24 100-22-16,5 0-10 0,-4 6-7 15,13 26 2-15,5 5 5 16,4 9 0-16,18-12-5 16,0 0 11-16,0-5-6 15,31-12 0-15,-4-5 4 16,0-12-12-16,13 0 9 16,-8 0-1-16,4-12 12 15,-19-14-7-15,-3-4-4 16,-14-8 3-16,0-3 3 15,0 4-2-15,0 0-4 0,0 3-1 16,-23 17 17-16,15 8-15 16,-1 9 0-16,0 0-2 15,0 0-28-15,-14 20 18 16,14 9 7-16,0 5 6 16,9 0-6-16,0-2 2 15,0-6-8-15,18-7 3 16,14 0-19-16,-14-14 19 15,13-5-8-15,5 0 14 16,-14 0-2-16,5 0 2 16,-9 0 0-16,-4-4 1 15,4-5 7-15,-18 4-7 0,9-3-1 16,-1 3 2 0,1 5-2-16,0 0 0 15,-9 0-4-15,14 0 4 0,4 7-19 16,0 17 19-16,4 1 0 15,-4 1-1-15,-9-11-8 16,9 1 8-16,-9-7-15 16,5-3 4-16,-14-6-21 15,0 0 24-15,8 0-2 16,10 0 5-16,14 0 2 16,-14 0 4-16,9 0 0 15,-5-13-1-15,-4 11 8 16,-9 2-8-16,9-5 1 15,-5 5-11-15,5 0 7 16,-9 0-28-16,-9 0 7 0,9 0 23 16,0 0-6-16,5 0 8 15,-5 0 0-15,9 0 6 16,0 0-10-16,4 0 6 16,5 0-2-16,13-19 3 15,-13 1 2 1,14-14-5-16,-14 0 8 0,4-2-6 15,-22 3 36-15,-9-6 3 16,0 11 12-16,0 6 26 16,0 0-47-16,-9 14 10 15,-13 1-35-15,13-1 2 16,0 6-18-16,-9 0 1 16,18 20 7-16,-9 17-4 0,9 6 7 15,0 3-3-15,0-7 1 16,9 4-5-16,18-17 3 15,13 0-4-15,-13-9 2 16,-5-3-2-16,-13 0-11 16,-9 4-27-16,-40-10-139 15,-54 4-228-15</inkml:trace>
  <inkml:trace contextRef="#ctx0" brushRef="#br0" timeOffset="-6922">417 31 857 0,'0'0'172'0,"0"0"-32"16,0 0 2-16,0 0-52 15,0 0-60-15,0 0-16 16,0-31-14-16,0 57-13 16,0 19 13-16,-13 18 1 15,-23 8 7-15,4-2-5 16,5 3 3-16,27-10 1 0,0-4-7 16,0-1 0-1,50-12 0-15,17-1 4 0,9-16-3 16,10-11 0-16,3-11 1 15,-21-6 11-15,-1 0-11 16,-9-6 1-16,-8-14 17 16,-24-3-7-16,-8 1 25 15,-4 4 2-15,-14-2-21 16,0 0 11-16,0 9-12 16,0-7-14-16,-40 4 3 15,13-4-7-15,-14 11 0 16,-8-4 0-16,13 3 4 15,5 8-4-15,13-1 0 16,9 1 0-16,9 0-8 0,0-4 3 16,0 4 2-16,0 0 0 15,18 0-13-15,22 4 16 16,14 21 0-16,-5 1 4 16,1 6-6-16,-1-7 2 15,-13 9 0-15,-5 9-1 16,-13-3 5-16,0 3-5 15,-4 0 1-15,-14 3 0 16,0 0-11-16,-14-1 11 16,-40 4 0-16,-27-3-4 15,5-9-1-15,-9-5-51 16,27-8-72-16,17-9-123 16,41-4-185-16</inkml:trace>
  <inkml:trace contextRef="#ctx0" brushRef="#br0" timeOffset="-5160">1907 294 760 0,'0'0'173'0,"0"0"-22"15,0 0 1-15,0 0-46 16,0 0-27-16,0 0-16 0,0-26-35 15,0 26-6 1,0 0-22-16,0 6-18 0,0 28 11 16,0 16 6-16,0 6 1 15,0 1 0-15,0-5 6 16,-14-7-5-16,14-13-1 16,0-6 0-16,-9-15 0 15,9-5 0-15,0-6 0 16,0 0 12-16,0 0-8 15,0 0 20-15,0-12-11 16,-9-31 18-16,9-8-17 16,0-13-14-16,0-7 8 15,0 0-3-15,0 3-1 16,0 16 6-16,9 15-10 16,-9 23 3-16,0 8 6 0,0 6-9 15,9 0-6-15,23 32-4 16,-5 19-7-16,31 20 17 15,-9 6 0-15,1-2 4 16,8-4-7-16,-9-8 3 16,5-14 0-16,-5-15-1 15,-17-17 3-15,-14-14-4 16,-9-3 2-16,0 0 0 16,4-26 10-16,5-25 4 15,-9-20 0-15,-9-5 28 16,0-3-31-16,-18-3 11 15,-22 1-13-15,13 10-2 16,4 19-3-16,14 21-4 16,0 20 0-16,9 11-4 0,0 0-25 15,0 17-37-15,0 40-23 16,41 23 38-16,-5 5-63 16,4 4-127-16,10-6-144 15</inkml:trace>
  <inkml:trace contextRef="#ctx0" brushRef="#br0" timeOffset="-4803">2795 626 359 0,'0'0'380'16,"0"0"-204"-16,0 0 9 16,0 0-51-16,0 0-29 15,0 0-36-15,-76-125-27 0,76 125-23 16,0 0-19-16,0 0-19 15,0 22 4-15,0 12 10 16,0 15 5-16,9-4 6 16,18-2-3-16,13-11-3 15,-13-11 0-15,4-14 6 16,-4-7-5-16,-18 0 0 16,23-2 2-16,-23-31 34 15,-9 3 15-15,0-19 4 16,0 3-15-16,0 1-29 0,-27 7 2 15,-14 4-14 1,1 17-4-16,4 9-6 0,5 8-16 16,4 0-52-16,27 39-44 15,0 4-102-15,9 6-153 16</inkml:trace>
  <inkml:trace contextRef="#ctx0" brushRef="#br0" timeOffset="-4534">3464 637 87 0,'0'0'811'0,"0"0"-650"0,0 0-69 0,0 0-73 0,0 0-19 31,-68-17-14-31,68 40-153 15,0 3-202 17</inkml:trace>
  <inkml:trace contextRef="#ctx0" brushRef="#br0" timeOffset="-3939">4051 480 822 0,'0'0'162'0,"0"0"8"0,0 0-54 15,0 0-52 1,0 0-63-16,0 0-1 16,0 0-2-1,-67 57-1 1,67-6 6-1,0 1-6-15,18-9-4 32,22-7-13-32,10-15-8 15,-14-14 11 1,-5-7 17-16,-4 0 1 0,4-19 6 16,-22-12 18-16,-9 3 10 15,0-10 23-15,-9-1-11 16,-22 1-26-1,-5 7-1-15,-4 5-18 0,13 9-1 0,-5 8-2 0,23 9-1 0,-9 0-10 0,18 0 0 0,0 20 9 0,0 12-4 0,0 2 7 0,9 3-33 0,27-11 0 0,14-6-19 0,-10-14 29 0,-4-6 20 0,13 0 3 0,-8-9 3 0,-14-22 4 0,4-7 11 16,-13-1 43-16,-9-17-29 16,0 6 12-1,-9-10 10-15,0 2-25 0,-9 10 6 16,-9 11-16-16,0 22-7 16,18 7 22-16,0 8-34 15,0 0 3-15,0 0-6 16,-9 40-27-16,9 23 30 15,0 21-2-15,0 12 11 16,0 18-9-16,9 11 0 0,9 10 0 16,9 6-1-16,-5-1 8 15,-22-12-7-15,0-2 0 16,0-6 4-16,0-23-11 16,-22-20 7-16,4-28-7 15,18-29 5-15,0-14-10 16,0-6 12-16,0 0 13 15,0-32-12-15,0-19 15 16,0-12-16-16,0 1-4 16,0-2-24-16,0 7-61 15,0 0-51-15,0 5-108 16,0 1-133-16</inkml:trace>
  <inkml:trace contextRef="#ctx0" brushRef="#br0" timeOffset="-3248">4854 326 155 0,'0'0'706'0,"0"0"-526"15,0 0-21-15,0 0-26 16,0 0-18-16,0 0-68 15,0-129-14-15,0 129-33 0,0 23-24 16,9 31 24 0,0 18 0-16,5 11 7 0,-5 5-2 15,-9 7 4-15,0 2-7 16,0-15-2-16,0-13 2 16,0-23-5-1,0-29 3-15,0-14-32 0,0-3 6 16,0-6 8-16,0-40 15 15,0-19-35-15,0-18 2 16,-41 8 31-16,-17 10-6 16,-9 16-6-16,9 17 16 15,17 18-12-15,23 9 12 16,9-1-3-16,9 6-22 16,0 0 24-16,0 11-10 15,9 21 12-15,41-12 3 0,26-6 7 16,0-3-9-16,14-11 7 15,-14 0-6-15,-27 0 16 16,-13-11-14-16,-13-3 7 16,-5 0 34-16,-9-4-10 15,0 4 5-15,-9 8-7 16,0 1-8-16,0 5 13 16,0 0-38-16,0 0 0 15,0 0-1-15,13 5-32 16,-4 27 27-16,9 2-2 0,0 9 16 15,4-3-9 1,5-5 1-16,-9-1 0 0,14-17 6 16,8 4 0-16,-13-16-6 15,-9 3 0-15,4-8 10 16,-22 0-20-16,0 0-9 16,0-3-35-16,0-28-65 15,0-12-79-15,-13-3-5 16,-14-5-25-16,-13 8-41 15,-5 1-91-15</inkml:trace>
  <inkml:trace contextRef="#ctx0" brushRef="#br0" timeOffset="-3111">4989 302 39 0,'0'0'359'0,"0"0"-172"16,0 0-9-16,0 0-35 0,0 0-70 15,0 0-59-15,-18-59-14 16,27 59-10-16,9 0-98 15,-4 20-243-15</inkml:trace>
  <inkml:trace contextRef="#ctx0" brushRef="#br0" timeOffset="-2054">5783 471 853 0,'0'0'204'0,"0"0"-24"0,0 0-51 15,0 0-48-15,0 0-53 16,0 0-23-16,0-5-10 16,0 42-17-16,0 14 22 15,-18 15 11-15,9-3-3 16,9-6-8-16,0-17 0 15,0-9 4-15,0-13-5 16,0-12 2-16,0-6-1 16,0 0 13-16,0 0-11 15,9-6 14-15,18-26-6 16,14-5-2-16,-14-9 14 0,13 9-22 16,-22 3 0-16,4 8 11 15,-13 15-5-15,-9 5-6 16,0 6 0-16,0 0-6 15,18 0 4-15,0 14-18 16,14 15 20-16,3 3-8 16,-3-4 11-16,-5-5-3 15,-5-2 0-15,-13-16 4 16,0-3-10-16,-9-2 1 16,0 0 5-16,9 0-6 15,0-2 12-15,14-22-6 16,-6-7 3-16,1 3 4 0,0 5-4 15,5 3-3 1,-14 8 0-16,0 10-5 0,-9 2 5 16,0 0-3-16,9 0-2 15,13 14-20-15,-4 11 23 16,9 7 0-16,4-1 2 16,5-5-3-16,-4-9 3 15,8-9 0-15,-4-1-2 16,4-7 11-16,10-7-6 15,-5-18-3-15,4-6 7 16,-18-7 4-16,-4 4-10 16,-18-3 12-16,-9 5 17 15,0-2-20-15,0 5 15 16,-9 15-11-16,-9 3-13 0,9 8 11 16,9 3-12-1,0 0-8-15,0 0 5 0,0 14-15 16,0 18 18-16,0 5 0 15,0 3 6-15,27-9-12 16,14 1 6-16,-5-18-11 16,-5-2 9-16,18-12-11 15,5 0 13-15,-4 0 3 16,8-26 4-16,-9-6 3 16,-8 1-10-16,-14-1 0 15,-19 1 18-15,-8-1-18 16,0 7 17-16,0 5-10 15,0 7 1-15,-8 8-4 0,8 5-4 16,0 0-7 0,0 0 0-16,0 0-13 0,0 24 20 15,0 11 0-15,0-7 4 16,0 6-13-16,31 3 5 16,-4 0 2-16,0-5-5 15,4 0 4-15,-13-5 3 16,-9-1 0-16,5-3 3 15,-14-9-12-15,0-2 9 16,0-6-11-16,-32 3 7 16,-17 2 2-16,-19 9-7 15,-8-9-35-15,0-2-79 16,9 2-104-16,35-11-273 0</inkml:trace>
  <inkml:trace contextRef="#ctx0" brushRef="#br0" timeOffset="2544">175 1701 702 0,'0'0'206'0,"0"0"-73"15,0 0-7-15,0 0-42 16,0 0-55-16,0 0-27 16,-9-43-2-16,-5 66-18 15,5 17 16-15,0 5 4 16,9 10 6-16,-9-4-8 15,9 1 2-15,0-12-1 16,0-3-1-16,0-12-9 16,18-13 4-16,23-12-30 0,8 0 35 15,-4-20 1-15,4-11 1 16,1-12 10-16,-23 3-9 16,4-4 10-16,-13 5 13 15,4 2-17-15,-22 11 28 16,0 6-1-16,0 8-20 15,0 7 21-15,0 5-31 16,0 0-6-16,0 0-1 16,0 0-21-16,0 5 8 15,9 21 5-15,9 11 9 16,0-5 7-16,-9 2-7 16,5-11 0-16,-5 3-3 0,0-12 6 15,-9-2-4-15,0-3 1 16,0-4-7-16,0 6 4 15,-9 3-7-15,-41 6 8 16,-17-2-99-16,-23-7-181 16,14-8-166-16</inkml:trace>
  <inkml:trace contextRef="#ctx0" brushRef="#br0" timeOffset="2713">0 1415 586 0,'0'0'199'0,"0"0"-65"0,0 0-16 16,0 0-40-16,0 0-62 15,0 0-16-15,9-52-3 16,9 84-67-16,4 13-141 16,-4 7-449-16</inkml:trace>
  <inkml:trace contextRef="#ctx0" brushRef="#br0" timeOffset="4139">1171 1944 695 0,'0'0'252'0,"0"0"-128"0,0 0-11 15,0 0 3-15,0 0-80 16,0 0-33-16,9 0-3 16,0 37-3-16,0 14 3 15,0 21 16-15,4 9-14 16,-4 1 19-16,-9 1-17 16,0 0-2-16,0-18 2 15,0-15 4-15,0-17-8 31,0-22 0-31,0-11 2 0,0 0 12 16,-9-11 4-16,-31-29-4 0,-19-17-1 16,19-20-10-16,-5-12-1 0,5 1-2 15,22-7 3-15,-5 4-8 16,23 8 5-16,0 20 0 16,0 14-3-16,0 29 0 15,9 12-2-15,23 8 1 16,-5 0-18-16,13 14 19 15,10 18-7-15,-15-1-3 16,6 1 12-16,-23 2-19 16,-5-3 14-16,-13 6-2 15,0-5-24-15,0-7 14 16,-31 7-32-16,4-1 4 0,-5-11 21 16,15-6-20-16,17-8 21 15,0-6 3-15,0 0-6 16,17 0 27-16,24-15 2 15,8-10 0-15,-13 0 10 47,4-1-11-15,-4 0 8-32,5-5 20 15,-14-1 0 1,4 1 18-16,-22 5-8 0,0 1-2 15,-9 1 24 17,0 10-30-17,0 8 8 1,0-2 0 0,-9 2-32-16,0 6 5 15,0-5-11-15,9 5 2 0,-9 0 0 31,9 0-3-15,0 0 0-16,0 0-7 0,0 0-10 0,-13 0 0 0,4 25 7 31,-9 13 10-15,9 7 4 0,0 1-4-1,9-3 0 1,0-6-2 15,0-9-7-15,18-5-1-1,0-14-4-15,4-9-4 0,5 0 18 0,-9 0 1 0,13-9 9 0,5-22 7 16,-4-12-15-16,-5-3 4 0,-5 1-2 0,5-3-3 0,-5 1 9 0,-13 10-10 0,0 17 0 0,0 8 1 0,0 12-1 0,0 0-4 0,14 0 0 0,4 6-12 0,13 25 14 0,-13 1-12 0,4 7 14 0,-4 5-5 0,-18-1 4 0,14-9 1 0,-23 3 0 0,9-5-1 0,0-12-7 0,9-9 8 0,-18-4-10 16,9-7 10-16,4 0-13 15,-4 0 13-15,18-12 12 16,4-20-12-16,-4-5 12 15,-9-3-11-15,5-3 1 0,-14 3 18 16,0 15-13 0,-9 1 8-16,0 16 5 0,9 2-17 15,-9 6 6-15,0 0-9 16,0 0-14-16,0 0 8 16,8 0-18-16,1 26 16 15,-9 5-2-15,14 1 19 16,4-1-9-16,-9 1 0 15,9-6 2-15,4-7-1 16,-4-7-1-16,-9-9-1 16,0-3-3-16,-9 0-1 15,9 0 5-15,5 0 1 0,3-15 4 16,1-16 6-16,5 5-11 16,-14 1 0-16,9-1 4 15,-9 0 2-15,0 2-6 16,-9 6 1-16,22-3 6 15,-13 7-10-15,-9 3 7 16,0-1-4-16,0 6 1 16,0 4 5-16,0 2-8 15,0 0 2-15,0 0-17 16,0 0 9-16,0 0-74 16,0 13-67-16,0 8 95 15,-31-4-87-15,22-2 36 16,-9-4 23-16,9-5-13 15,-14-6 15-15,14 0-24 16,-17 0-155-16</inkml:trace>
  <inkml:trace contextRef="#ctx0" brushRef="#br0" timeOffset="6300">2158 1784 481 0,'0'0'226'0,"0"0"-90"16,0-192-42-16,18 115-3 16,9 17 2-16,-14 20-32 15,5 14 3-15,-18 20 36 16,0 6-33-16,0 0-48 0,0 0-19 16,0 38-32-16,9 20 32 15,9 29 7-15,5 10-6 16,-14 12 10-16,-1 5-11 15,1 7 1-15,-9-7 0 16,9 0 2-16,-9-11-3 16,9-20 0-16,5-32 0 15,-5-19-1-15,-9-26-10 16,9-6 8-16,9 0 3 16,22-26 10-16,10-25 0 15,8-24-9-15,-22 4 5 16,4-6 2-16,-31 8-8 15,-9 6 5-15,0 12-3 0,-18 13-2 16,-22 10 0 0,-10 6-5-16,1 1 3 0,4 9 0 15,-4 4 1-15,8 2-10 16,23 6 5-16,10 0-16 16,8 0 3-16,0 0 7 15,0 0-44-15,0 0 13 16,17-6 19-16,33 6 21 15,8-8 2-15,18-10 2 16,-8-7 4-16,-1 4 1 16,-9-4-3-16,-17 8 5 15,-14 3 9-15,-5 8-8 0,-13 6 19 16,-9 0-18 0,0 0-7-16,0 0 7 0,0 0-5 15,0 0 2-15,0 0 6 16,0 0-10-16,0 0 1 15,0 0-4-15,-31 0-4 16,13 0 2-16,-23 12 4 16,14 8-4-16,-4 10 0 15,13 11 2-15,9 8-3 16,9 2 3-16,0-5-8 16,9-9 4-16,31-11-29 15,-13-12 6-15,5-8 15 16,-5-6 12-16,-9 0 4 15,4-14 2-15,-13-18-3 16,-9-5 14-16,0-3-12 0,0-8 15 16,0-5 6-16,-18 7-19 15,-13 4 15-15,-10 11-20 16,23 16 1-16,-9 10-6 16,-4 5 2-16,13 0-10 15,0 17 7-15,5 17 3 16,13 8-2-16,0 4 3 15,31-8-17-15,18-5 16 16,-4-3-16-16,5-16 9 16,-10-8 6-16,0-6 4 0,-4 0-1 15,5-6 0 1,-5-14 4-16,-5-4-2 0,-4 6-1 16,4-9-2-16,-13 8 12 15,0-6-8-15,5 4 4 16,-14 14-8-16,-9 2 4 15,0 5-11-15,0 0 6 16,9 0-12-16,9 20 2 16,4 11 7-16,-4 7 4 15,9-6 0-15,4-1 2 16,-4-5-1-16,-4-6-1 16,-5-9 0-16,-9-8 1 15,-9-3 7-15,9 0-8 16,-1 0 6-16,15 0-6 15,-5-9 14-15,0-2-13 0,4-1-1 16,-22 4 3 0,9 2 4-16,9 0-7 0,-9 6 0 15,14 0-3-15,-5 0-3 16,-1 0 2-16,-8 0-2 16,14 0 4-16,-14 18-11 15,9-4 13-15,4 3 0 16,-4-8 0-16,-9 2-4 15,0-11 4-15,0 6 0 16,-9-6-4-16,9 0 3 16,5 0 1-16,-5 0 1 15,8 0 1-15,-8-6 5 0,14-5-7 16,-14 5 0 0,9-3-2-16,0 4 4 0,13-1-2 15,-4 0 0-15,4-2-2 16,-4 8-1-16,-9-6 0 15,-4 6-15-15,4 0 14 16,-18 0-10-16,9 0 10 16,0 0 3-16,0 0-4 15,4 0 2-15,-13 0 3 16,9 0 0-16,0 0-4 16,-9 0 5-16,9 0-1 15,-9 0 0-15,0 0 3 16,0 0-3-16,0 0 0 15,0 0-4-15,9 0-1 16,13 0 5-16,-13 0 0 0,9 0 2 16,0-12 4-16,-9-2-6 15,5-2 0-15,-5 1 3 16,-9-5-2-16,0 8 0 16,0-2-1-16,0 3 13 15,-23 4-8-15,14 7 4 16,0 0-9-16,-9 0-30 15,9 0 23-15,9 18 5 16,0 8 2-16,0 1-8 16,0 3 8-16,27-2 0 15,14-5 0-15,8-8 3 16,-4-4-4-16,13-11 2 16,-8 0-1-16,8 0 9 0,-9-11-4 15,-13-9-4-15,5 0 4 16,-23-6-2-16,13 4 7 15,-13 1-10-15,-9 9 0 16,-9 4 14-16,0 8-14 16,9 0-1-16,-9 0 1 15,0 0-28-15,22 6 10 16,-13 8 14-16,9-1 1 16,0 5-5-16,-4-12-21 15,4 0 14-15,-18-6 3 16,0 0 4-16,9 0 8 15,-9 0 4-15,0 0-4 16,0-12 10-16,0 7-6 16,0 0 5-16,-9-3-9 0,-23 8-3 15,5 0-14-15,0 8 7 16,-4 22 9-16,22 2-4 16,0-1 5-16,9 1-8 15,0-12 5-15,9-9-8 16,18-2 10-16,-5-9-1 15,-4 0 2-15,9 0 16 16,5-26-9-16,-15-8 11 16,6-9 40-16,4-9-6 15,-9-5 4-15,13-14-18 0,-4-9-21 16,14 8 11 0,-24 15-20-16,-8 13 3 0,5 31 28 15,-14 8-6-15,0 5-14 16,0 0-19-16,0 16-32 15,0 24 14-15,0 12 18 16,18 11 0-16,0 5-6 16,13-2-97-16,-4 3-82 15,13-12-151-15</inkml:trace>
  <inkml:trace contextRef="#ctx0" brushRef="#br0" timeOffset="6806">5532 1860 377 0,'0'0'333'16,"0"0"-285"-16,0 0 24 16,0 0 16-16,0 0-59 15,0 0-4-15,-76-11-13 16,94 11-6-16,31 0 8 15,18 0 2-15,1-7-1 16,8 0 9-16,-18-7-16 16,-17 7 9-16,-23 2 12 15,-9 0-15-15,-9 5 39 16,0-6 17-16,0-3-9 0,0-2-44 16,-27-3-12-16,-5 8-5 15,14-6 0-15,-9 12-1 16,14-5-4-16,4 5 5 15,9 0 0-15,0 0-4 16,0 0 7-16,0 0-3 16,0 0 0-16,0 0-14 15,40 0 14-15,10 5 1 16,8 15 0-16,-13 6 4 16,-5 3-5-16,1-3 0 15,-15 5 6-15,-8-11-2 16,-4 6 1-16,-5-11-5 15,-9-5 0-15,0 5-1 16,-9-4 6-16,-40 3-10 16,-1-2-12-16,10-6-190 0,40-6-82 15</inkml:trace>
  <inkml:trace contextRef="#ctx0" brushRef="#br0" timeOffset="9089">6613 1638 403 0,'0'0'458'0,"0"0"-381"0,0 0 57 16,0 0-31 0,0 0-63-16,0 0-33 0,-9-14-7 15,59 28 0-15,8 11 3 16,27 7 0-16,-4-6 10 15,-23-6-13-15,-4-3 1 16,-31-3 3-16,-14-8-3 16,-9 0-1-16,0-6 0 15,0 0 5-15,0 5-4 16,-32 4 4-16,5-3 1 16,9-1 7-16,9-5-10 15,9 0-6-15,0 0-13 16,18-5-13-16,18-27 10 0,14-14 8 15,-1 1 11 1,9-10 2-16,-8 10 2 0,-24 5-4 16,6 8 5-16,-23 7-4 15,-9 7 23 1,0 5 3-16,0 0-11 0,0 8 20 16,0 5-23-16,0 0 1 15,0 0-14-15,0 0-23 16,-9 11 18-16,0 22 4 15,9 12 1-15,0 6-4 32,0-14 4 15,27 0 0-47,13-11-4 31,-4-12-1-16,5-8 1-15,-6-6 3 0,6 0 1 32,-1 0 2-1,-22 0 0 0,-9-14 0-15,0-4 9 15,-9-1-5-31,0 1-3 0,0 4 3 47,0 0-5-31,-9 8 22-16,0 0-12 0,-9 6-1 0,9 0-10 0,-22 0 3 15,13 0-3 32,-5 20 0-31,5 0-5-1,18 3 0 17,0-3-13-17,0 0-22 1,32-8 32 15,4-6-9-15,-5-4 17-16,-13-2 0 0,-9 0 4 0,14 0-5 15,-15 0 1-15,1 6 0 0,0 0 0 0,-9-1 7 0,9 15-7 0,0 12 13 0,0 11 1 0,5 3 16 0,-5 11-15 0,0 6-6 0,0 2 11 0,0 12-16 0,-9 4 13 0,0-4 5 0,0-14-18 0,0-23 15 16,0-17-13-16,0-21 2 0,0-2 23 0,0 0 2 0,22 0 9 0,5-34 8 0,13-23-14 0,19-18-10 0,8-22-26 0,0 3 1 0,-8-3 7 0,-14 8-3 0,-14 21-3 16,-22 10-2-16,9 19 1 0,-5 13-5 0,-13 14 4 0,9 6-10 0,-9 6 9 0,0 0-21 0,0 12-7 0,0 22 0 0,9 21 25 0,0-5 3 0,-9-4 1 0,9-14 0 0,-9-6-14 0,9-13 13 0,0-5-5 15,-9-8 1-15,14 0-3 16,-14 0 7-16,9 0-1 15,9 0 2-15,0-15 0 16,13-11 3-16,-4-5-2 0,-5-1 4 16,-13 6-1-16,0 6 0 15,0 9-4-15,-9 11 3 16,0 0-5-16,0 0 2 16,0 0-4-16,0 0 0 15,0 0-10-15,9 11 2 16,0 14 10-16,5 8 2 15,4-8 1-15,-9-5-1 16,8-8 0-16,6-3-5 16,-5-9 0-16,0 0 5 15,13 0 3-15,-13 0 3 16,14-27 6-16,-14 8-12 0,-1-6 0 16,-8-8 11-16,14 2-8 15,-14 5 5-15,0 6-2 16,-9 9 0-16,0 11 11 15,0 0-17-15,0 0 0 16,0 0-4-16,0 0-12 16,0 17 8-16,0 11 2 15,0 10 6-15,0 0 1 16,9-8-1-16,0-4 0 16,13-6-5-16,-13-8 5 15,0-11-1-15,0-1-1 16,9 0 1-16,22 0-1 15,-13 0 4-15,14-7-1 16,-1-13 4-16,5 2-1 16,-5-8-3-16,1 13-1 0,-23 1 7 15,0 6-11-15,-9 0 4 16,4 6-4-16,-4 0-1 16,0 6-9-16,18 14 11 15,-5 9 3-15,-4-3 0 16,14-6-1-16,-5 0 1 15,0-15 0-15,4 1-3 16,9-6 4-16,-4 0-1 16,-4 0 3-16,4-16 2 15,4-10 1-15,-22-6-6 0,-9-2 1 16,-9-4 8-16,0 1-9 16,0-3 4-16,0 9 0 15,0 13 4-15,0 16-8 16,0 2 0-16,0 0-8 15,-9 0 6-15,0 14-20 16,0 17 22-16,-9 7-1 16,18-4 6-16,0-11-5 15,0-2 0-15,9-3-14 16,18-11 12-16,13-7-6 16,10 0 8-16,-5 0 3 15,4 0 4-15,0-7-7 16,-8-11 0-16,3-3 5 15,-3 4-6-15,8-3 1 16,-31 8 0-16,0 6-3 0,-4 6 5 16,-14 0-2-1,0 0 0-15,0 0-17 0,9 6 16 16,-9 6-9-16,9-4 10 16,-9-2-3-16,0-6 4 15,0 0-1-15,0 0 4 16,0 0 1-16,0 0 9 15,-9 0-12-15,-23 0 1 16,5-9-6-16,-4 9-6 16,-5 0 5-16,-4 0-3 15,13 15 1-15,4 16 0 16,5 6 6-16,18 4-1 0,0-10-5 16,0 0-11-16,27-11 4 15,5-8 4-15,3-7-4 16,6-5 10-16,-10 0 4 15,-4-25-1-15,5-7 15 16,-6-10-15-16,-8-16 30 16,14-8 7-16,-23-8-23 15,9-9 13-15,-18 1-27 16,0 11 1-16,0 18 7 16,0 27-4-16,0 15-3 15,0 11-1-15,0 0-6 16,-18 11 1-16,9 35-16 15,0 20 21-15,9 8 6 16,0 3-5-16,0-14-1 16,27-5 0-16,4-19-9 0,5-7-12 15,4-9-25-15,-4-15-22 16,5-8-30-16,-14 0-73 16,-5 0-101-16,-22-5-118 15</inkml:trace>
  <inkml:trace contextRef="#ctx0" brushRef="#br0" timeOffset="9440">8587 1460 304 0,'0'0'443'16,"0"0"-293"-16,0 0-26 15,0 0-38-15,0 0-17 16,0 0-63-16,0 0-2 16,-175-7-3-16,175 33 1 15,0 4-2-15,0-10 3 16,23-7-1-16,13 0 16 15,13-13 22-15,9 0 49 16,-8 0 2-16,-23-20-39 0,-18 0-20 16,-9 2-32-16,-45 5-8 15,-63 0-226-15,-35 13-666 16</inkml:trace>
  <inkml:trace contextRef="#ctx0" brushRef="#br0" timeOffset="9728">10203 2095 1198 0,'0'0'162'0,"0"0"-87"16,0 0-25-16,0 0-50 15,0 0-51-15,-126 146-627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2.7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113 243 802 0,'0'0'200'0,"0"0"-26"0,0 0-47 16,0 0-30-16,0 0-46 16,0 0-16-16,-45-37-35 15,45 37-4-15,0 6 2 16,0 25-12-16,0 9 14 15,0 9 1-15,0 3 8 16,9-7-9-16,0 4 0 16,-9-3 0-16,9-15-1 15,-9-5 1-15,9-18 0 16,-9-5 0-16,0-3 7 16,0 0 2-16,0 0 3 0,0-5-3 15,0-24 52 1,-9-5-56-16,-9-12-5 0,0-3 1 15,-4-11 7-15,4-6-8 16,9-5 0-16,0 0 0 16,9 8-7-1,0 17 7-15,0 17 0 0,0 15-1 16,18 8-14-16,22 6 1 16,5 0-8-1,14 6-5-15,-10 25 23 16,0 7-21-16,-13 1 9 15,-4 10 4-15,-23 3-21 0,-9-7 27 16,0-7-10 0,0-4-9-16,-27-9 15 15,-5-7-16-15,5-6 26 0,14-7-7 0,4-5 12 32,9 0-5-32,0 0 2 0,0 0 1 0,0 0 14 15,0 0-17-15,0 0 0 16,9 0 0-16,22 0-9 15,19 0 9 1,8 0 0-16,0 3-1 0,1 15-6 16,-14 9 4-16,4 5 3 15,-9 5-5-15,-22 0 7 16,0-3-2 0,-9-2 0-16,-9-6 1 0,0-3-6 15,-9-3 5-15,-27-9 0 0,-13-8 17 16,-9-3-16-1,-1 0 14 1,-8 0-13-16,9 0 3 0,8-3-4 0,23-8-1 16,5-3-10-1,22 2-64-15,0-14-153 16,81-5-225 0</inkml:trace>
  <inkml:trace contextRef="#ctx0" brushRef="#br0" timeOffset="675">1132 275 556 0,'0'0'128'0,"0"0"-1"15,0 0-1-15,0 0-56 16,0 0-10-16,0 0-7 16,-76-26-47-16,76 26-1 0,0 0-10 15,17 0 2 1,19 0 3-16,23 0 13 0,21 0-11 15,6 0 10-15,-1 0-10 16,14 0 2-16,-23 0 21 16,5-6-11-16,-36 6 25 15,-5-11-13-15,-22 5-3 16,-18 0 25-16,0 4-14 16,0-10 3-16,0 4-1 15,0-4-34-15,0-4 12 16,-18 1-13-16,-13-5 6 15,-5 2-7-15,4-1 1 16,5 7-1-16,-4 4 3 0,22 3 11 16,9-2-14-1,0 7 0-15,0 0 1 0,0 0-11 16,0 0 7 0,40 0-7-16,1 0 7 0,13 17 1 15,17 9 2-15,-17 0 0 16,-4 5 1-16,-19 1-6 15,5-4 5-15,-14 4 0 16,-4-1-5-16,-18 1 9 16,0-1-4-16,0-5 0 15,-18 4-13-15,-31-4-19 16,-9 1-158-16,8-8-160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18.3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166 54 573 0,'0'0'177'0,"0"0"-3"16,0 0-1-16,0 0-14 0,0 0-88 15,0 0-11-15,-58-48-26 16,58 48-25-16,0-3-9 16,27 3-3-16,-5 0 2 15,5 0-2-15,0 0 4 16,4 0-3-16,10 14 2 16,-23 4 0-16,0 5-4 15,-9 5 3-15,-9 0 1 16,0 7 3-16,0 1 1 15,-36 8 4-15,-23-1-3 0,1-5-5 16,-9-10 12 0,26-11-11-16,1-6 4 0,22-5 5 15,18-4-8-15,-9 2 7 16,9-4-9-16,0 0 0 16,0 3-4-16,9-3 2 15,31 3 2-15,19-1 10 16,17-2-9-16,9 0 11 15,14 0-12 1,18 0 1-16,-1 0-6 16,-12 0-39-16,-37 0-225 0,-45 0-391 15</inkml:trace>
  <inkml:trace contextRef="#ctx0" brushRef="#br0" timeOffset="582">1072 297 546 0,'0'0'308'0,"0"0"-217"16,0 0 50-16,0 0 0 15,0 0-54-15,0 0-40 16,-9-16 5-16,9 16-14 15,0 0-21-15,0 0-1 16,0 0-16-16,0 0-2 0,32 0-6 16,26-4 8-16,27 2 1 15,1-1-1-15,12-3 1 16,-12-3 5-16,-19 1-1 16,-9-1-3-16,-17-2 4 15,-1 2-2-15,-22 7 11 16,-18-2 2-16,0 3-4 15,0 1 22-15,0-7-15 16,0-4 5-16,0-1 2 16,-18-2-22-16,-13 0-5 15,4 2 0-15,-14 1 0 16,14 0 2-16,5 2-2 16,-5 0 0-16,18 0 3 0,-4 7 4 15,4 2 4-15,9 0-10 16,0 0 3-16,0 0-8 15,0 0 4-15,22 0-7 16,14 0 2-16,13 14 8 16,10 6-3-16,-10 5 0 15,9 9 4-15,-13 5-5 16,-4 0 4-16,-1-1-3 16,-31-4 1-16,-9-3 4 15,0 4-10-15,-76 5 1 16,-50 8-71-16,-31 4-114 15,4 2-286-15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4.5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68 209 621 0,'0'0'174'0,"0"0"-61"0,0 0 9 16,0 0-46-16,0 0-38 15,0 0 3-15,-9-8-33 16,9 4 12-16,9 0 26 16,4 2 9-16,14-12 11 15,13-3-30-15,5-3-15 0,5-6 1 16,-10 3-18-16,-4-3 1 15,-5 1-2-15,-4 5 4 16,-18 8 2-16,5 4-7 16,-14 8 0-16,0 0 7 15,0 0-8-15,0 0-2 16,0 12-5-16,-14 26-3 16,-4 16 3-16,0-1 6 15,18 5 0-15,-9-5-3 16,9 1 7-16,0-5-4 15,0 1 0-15,9-8 6 16,0-10-10-16,-9-7 4 16,0-14 0-16,0-2-4 0,0-6 5 15,0 0-1 1,0-3 0-16,0 8-2 0,-9-8-5 16,-31 6 14-1,4-2-5-15,-13 1 7 0,8-2-5 16,-8 3-4-1,22 2 0-15,-13 0 5 0,4 1-10 16,13-6 5-16,14 3 0 16,9-6-6-1,0 0 4-15,9 0 2 0,50 0 0 16,30 0 3-16,28-9-3 16,-5-2 0-16,18-3 0 0,-27 2-1 15,5 0 5 1,0 1-4-1,-23 3 1-15,-18 2 6 0,-26 6-9 16,-41 0 2 0,0 0-88-16,-32 14-144 0,-53 29-354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6.0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71 188 541 0,'0'0'231'0,"0"0"-58"0,0 0-32 16,0 0-27-16,0 0-24 16,0 0-14-16,0 0-36 15,-27-94-29-15,27 94 10 16,0 0-21-16,0 0 0 15,0 5-3-15,-9 41-10 16,-9 11 13-16,5 14 0 16,13 4 5-16,0-6-9 0,13 2 4 15,32-3 0 1,22-7-1-16,14-12 9 16,5-16-8-16,-10-15 0 0,14-18 2 15,-14 0 8-15,-9-6-5 31,-9-25 25-31,-8-14 17 0,-14-5-21 0,-14-7 16 16,-13-14-15-16,-9-6-16 31,0-4 16-31,-49 2-27 0,-37 10 0 0,-21 12-2 16,-10 11 3-16,0 23-1 16,14 15 0-1,31 8-10-15,14 0 3 0,22 37-27 16,36 14-25-16,0 11-22 31,36 13-84-31,81-7-97 0,40-4-216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7.0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85 278 518 0,'0'0'174'0,"0"0"-22"16,0 0-39-16,0 0 1 15,0 0-21-15,0 0-12 16,-85-12-19-16,85 10-33 15,0 2 10-15,0-6-29 16,45-2-5-16,35 2 17 16,24 1-16-16,44-7 16 15,4-2-6-15,32 8-12 16,9-8 8-16,-18 8-11 16,-18 0-1-16,-54 6 5 15,-44-5 1-15,-28 5-6 16,-22 0 0-16,-9 0 7 0,0 0 6 15,0 0-4-15,0-15 15 16,-18-2 13-16,-22-4-36 16,-19-4 1-16,1 6-2 15,9 1 2-15,13 1-1 16,4 3-1-16,5 2 0 16,18 4-2-16,-4 2 10 15,4 6-8-15,9-6 0 16,0 6 0-16,0 0-8 15,0 0 3-15,31 0-3 16,28 0-2-16,8 12 13 16,0 14-3-16,1-1 0 15,-10 1 3-15,0 5-7 0,-22 2 4 16,-4-3 0-16,-5-4-6 16,-27 6 4-16,0-13 2 15,0 7 0-15,-9-6 1 16,-41 0-11-16,-17 3 5 15,0-9-58-15,-1 6-44 16,19-2-149-16,49-4-251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3:58.0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0 265 616 0,'0'0'172'0,"0"0"-89"15,0 0 0-15,0 0 10 16,0 0-56-16,0 0-35 15,0-23 8-15,40 20-3 16,14 0 32-16,27-2-4 16,-14-7-17-16,10 4 26 0,-1-10-21 15,-18 7 1 1,-17 2 12-16,-23 4-21 0,-18-3 26 16,0-4 17-16,0-8-32 15,0-3-11-15,-18-1-15 16,-23 8 0-16,5-2-6 15,5 10 4-15,-5 8 2 16,-4 0 0-16,8 0-6 16,-4 8-2-16,5 21 7 15,-5 5 1-15,5 4-4 16,22-4 7-16,9 6-3 16,0 0 0-16,9-7 4 0,58 0-8 15,14-10 4 1,4-9 0-16,14-8-1 0,-5-6 8 15,-4 0-7-15,-23-18 0 16,-9-4 8-16,-22-1 3 16,-18 3-7-16,-4-12 13 15,-14 0 22-15,0 1-34 16,0 6 15-16,0 5-5 16,0 2-14-16,0 12 17 15,0 4-18-15,0 2 0 31,0 0-5-31,0 0-9 16,8 0 7 31,10 26-2-47,0 4 9 0,14 8-3 0,-5 8 3 0,13-5 0 0,-13 1-4 0,13-8 5 16,-8-3-1-16,-14-13 0 15,0-10 5 16,-9-8-4-31,0 0 2 0,4 0-3 0,-4-8 23 0,9-24-18 16,-9-13 8-16,13-7 14 0,-4 1-24 16,-9-4 13-1,9 4-16 1,5 0 0-16,-14 11-4 0,0 14 4 16,-9 14-26-1,0 12-37-15,9 0-61 16,0 34-97-1,0 21-7 1,-9 3-96 15</inkml:trace>
  <inkml:trace contextRef="#ctx0" brushRef="#br0" timeOffset="431">1566 362 350 0,'0'0'244'0,"0"0"-69"16,0 0-27-16,0 0-12 16,76-117-26-1,-44 85-34-15,-14 4 3 0,-1-1-26 16,-3 3 3-1,-14 1 3 1,0 1-35 0,0 2 15-16,-22 2-25 15,-5 0-14 1,-5 9 12 0,-4 5-9-16,5 6-3 0,4 0 0 15,-4 6-2 1,4 28-7-1,9 5 9 1,4 10 0-16,5 3-5 16,9 2 9-16,0-2-4 15,32-9 0-15,17-3-16 0,-4-9 15 0,22-19-16 0,0-10 17 0,-8-2-7 0,13 0 17 0,-28-20-10 0,6-14 6 0,-10-7-1 0,-22 2 8 0,9-12-9 0,-4 11 2 0,-15 5 18 0,-8 15-22 0,0 12 15 0,0 8-17 0,0 0-5 0,9 0 2 0,0 20-20 0,14 17 23 0,-5 9-15 0,-9 5 16 0,9-12-1 0,4-3 0 0,5-11 2 0,-9-11-6 16,13-2 4-16,-4-12-3 16,5 0-1-16,-5 0 8 15,13-20 3-15,9-15 4 16,-13-5-11-16,-4-3 22 15,4 4-7-15,-5 1-9 16,-13 13 17-16,0 10-23 16,-5 15 8-16,14 0-8 15,14 0-18-15,17 32 14 0,27 14-1 16,1-3-5-16,12 2-23 16,-13-11-117-16,-26-16-357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4:46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4257 280 546 0,'0'0'248'16,"0"0"-110"0,0 0 0-16,0 0-64 15,0 0-51 1,0 0 17 0,-81 168 32-1,45-85-29 1,-4 0 0-16,13 0-23 15,-4-8 1 1,13-6 0-16,0-18-18 16,18-13 12-16,0-20-15 0,0-11 1 0,0-5 4 0,0-2-2 0,0 0 17 0,0-19 35 0,0-35-33 0,27-24-2 0,13-18-13 0,-4-14-4 15,4-4 4-15,-22 5-5 0,5 9-2 0,-5 23 0 16,-18 25 8-16,0 24-7 16,0 19-1-16,9 9-7 15,-9 3 5-15,18 51-19 16,-5 29 21-16,-4 29-3 15,9 8 10 1,0 0-8-16,4-8 1 0,5-21 0 16,14-13-2-16,-5-24 2 15,-14-18-22-15,5-15-41 0,-18-13-53 16,-9-8-26 0,0 0 2-16,0 0-68 0,0-29-76 15,-58-4-174-15</inkml:trace>
  <inkml:trace contextRef="#ctx0" brushRef="#br0" timeOffset="636">3790 697 302 0,'0'0'154'0,"0"0"-10"0,0 0-42 0,0 0-33 0,0 0-31 16,50 0 16-16,26 15 23 15,23-12-5-15,17-3-11 0,10-3 4 16,9-25-37-16,-10-10 0 15,-17 5-6-15,-23 0-3 16,-44 8 33-16,-14 1 2 16,-18 7 4-16,-9 3 11 15,0 0-46-15,0 8 13 16,0 4-17-16,0 2-9 16,0 0-6-16,0 0-4 15,0 0-11-15,0 28 2 16,0 12 9-16,0 8 0 15,0 4 0-15,0-1 0 16,0-2-1-16,0-12 1 16,0-8 0-16,0-12-2 15,0-11 12-15,0-6-9 16,0 0 2-16,0 0 1 0,0-29 13 16,0-17-17-1,-9-12 0-15,0-4-3 16,0-1 12-16,0 3-6 0,9 6-3 15,0 11 0 1,0 15 0-16,0 13 0 16,0 13 0-16,0 2-3 0,18 8-10 15,22 32 10-15,5 15 2 16,4 8 1-16,10-4-1 16,-1-2 1-16,0-4 0 31,-8-17 0-31,8-10 7 0,-22-12-7 0,-5-8 0 0,-13-6 0 15,14 0 5 1,-15-11-5-16,1-24 1 0,-9-11 8 16,-9-8-4-16,0-3 8 31,-9-6-13-15,-26 5 8-16,-6 7-15 0,23 17 7 0,-4 14-1 15,22 14-9-15,0 6-72 16,0 0-80-16,40 28-177 0,18 10-186 15</inkml:trace>
  <inkml:trace contextRef="#ctx0" brushRef="#br0" timeOffset="1149">5697 478 769 0,'0'0'172'0,"0"0"30"0,0 0-35 0,0 0-43 15,0 0-58-15,0 0-21 16,-40-107-19-16,40 107-22 16,0 14-6-16,0 24 2 15,0 11 0-15,9 5 12 16,4 0-12-16,-4 3 0 16,9-8 4-16,-18-7 3 15,9-10-7-15,0-11 0 0,5-10 2 16,-14-11-3-16,0 0 4 15,0 0-3-15,0-9 21 16,0-30-13-16,0-16 9 16,0-16-14-16,-23-6 1 15,-13-6 11-15,-4 2-13 16,0 4 4-16,13 14 13 16,-5 18-18-16,23 16 13 15,9 12-14-15,0 14-2 16,0 3-4-1,9 0-3-15,41 25-1 0,26 24 3 16,14 11 13 0,4 12-6-16,-4-4 0 0,-23 3 5 0,-9-8-15 15,-22-6 10 1,-4-10 0-16,-23-11-3 16,-9-7-3-16,0-5 1 15,-59-8-10-15,-8 2-27 16,-9-4-11-16,-1 0-75 0,28 1-115 15,18-13-214-15</inkml:trace>
  <inkml:trace contextRef="#ctx0" brushRef="#br0" timeOffset="3933">7187 434 776 0,'0'0'205'0,"0"0"-52"0,0 0-20 15,0 0-29-15,0 0-51 16,0 0-16-16,0 0-19 15,-85-97-13-15,62 123-5 16,14 17 0-16,-9 5 2 16,18 4-6-16,0-9 4 15,9-7 0-15,32-8-5 0,-5-12 4 16,13-11 1-16,-9-5 0 16,-13 0 1-16,14-5 3 15,-14-24-4-15,-10-2 0 16,-17-9 8-16,0-3-3 15,0-3-2-15,-26 3-3 16,-33 3 4-16,1 9-13 16,0 11 9-16,8 11 0 15,14 9-7 1,5 0-2-16,13 6 8 0,0 30 1 16,18 8-1-16,0 7-6 15,0-5 7-15,45-5 0 16,45-13-7-1,-5-8 12-15,14-12-5 0,-5-8 0 0,-13 0 3 16,-14-5 4 0,-22-16-7-1,-14-1 6-15,-13-1 30 0,-9 0-13 0,-9 3 15 16,0 5 1-16,0 7-23 16,0 6 18-16,0 2-32 15,0 0 1-15,0 8-6 16,0 34-14-16,23 16 17 15,-6 16 0-15,10 3 6 16,-4 4-6-16,-5 0 0 16,-9-2 0-1,-9-2-1-15,9-11 9 0,4-15-8 16,-13-19 0-16,9-12 5 16,-9-14-7-16,0-6 5 15,0 0-3-15,0-20 29 0,-9-23-11 16,-31-18-6-1,-10-4-12-15,-8-6 9 0,9-7-6 16,4-5-3 0,13-2 0-16,24-5-2 15,8 2 6-15,0 8-4 0,0 8 0 16,8 18 0-16,24 14-9 16,-5 17 8-16,4 15-8 15,-4 8 6 1,22 0-20-16,-13 37 10 0,14 20 3 15,-1 12-19-15,-17 5 29 16,-15 1-20-16,-17-13-6 16,0-10 16-1,0-16-18 1,0-12 8-16,0-13-14 0,0-5 12 0,-9-6 19 16,9 0 3-16,0 0 0 0,0 0-2 15,27 0 7-15,23-26-5 16,17-14 2 15,9-6 6-31,-8-2-10 0,-19 2 2 0,-9 6 0 0,-22 2 9 16,-18 7-3-16,0 9 8 15,0 2 17-15,0 2-27 16,-18 10 10-16,9 2-14 16,9 6 0-16,-13 0-5 0,13 0-2 15,0 26 7-15,0 14 0 16,0 9 2-1,0 2-3-15,0 0 1 0,31-3 0 16,19-10-5-16,-5-7 1 16,13-13 2-1,0-16 0-15,10-2 4 0,-10 0-1 16,-9-20 0 0,-8-11-1-16,-14-9 9 0,-5-3-4 15,-13-6 4 1,-9 1 11-16,0 2-18 0,-9 9 15 15,-13 8-17 1,13 14 0-16,9 10 0 0,0 5 0 0,0 0-4 16,0 5-5-1,0 27 4-15,17 12 2 0,24 1 3 16,-14 6 0 0,22 4-4-1,0-1 4-15,1-3 0 0,8-5-2 16,-22-11-8-16,-5-14 4 0,-22-8 6 15,0-7 0-15,-9-6-5 16,0 0 12-16,0 0-6 16,-18-20-1-16,-22-8 1 15,13-10-4-15,27 1 3 0,0-9 0 16,0-8-4-16,67-6-3 16,10 3 2-16,8 8-13 15,-4 17-28 16,-14 15 34-31,-31 17 0 0,-5 0 3 0,-4 9 8 0,-4 28-13 16,-14 3 13-16,0-2-4 16,9-5-3-16,-9-9 4 15,4-10 4 1,5-8 0-16,-9-4-3 0,-9-2 13 16,9 0-10-16,-9-2 15 0,0-22-13 15,0-1 15 1,0-3-9-16,-18-2-4 0,-13-1 3 15,-5 6 2-15,4 8-7 32,-4 2 0-32,-4 12 4 0,13 3-11 15,-13 0 5 1,13 32-2-16,-5 17-7 0,14 1 8 0,18 3 1 16,0-11 0-16,36-11 5 15,23-8-5-15,-1-11 0 16,0-12 0-1,1 0 0-15,-1 0 9 0,-18-20-9 16,-13-6 0-16,-9 3 8 16,-4-2-4-1,-14 5-4 1,0 2 0-16,0 10 9 0,0 5-6 0,0 3-3 16,0 0 0-16,0 0-14 15,0 23 12-15,0 8 1 0,9-2 1 16,18-10-1-1,4-4 6-15,5-12-5 16,13-3 0 0,10 0 7-16,-1-13 0 0,0-17-7 0,1-7 0 15,-24-9 15-15,-3-6 4 32,-14-11 24-32,-18-1 0 15,0-8-16-15,0 0 12 0,-9 9-18 0,-18 9-4 16,4 20 16-16,6 14-29 0,8 14 8 15,9 6-12 1,0 20-13-16,0 40-1 0,0 20 13 31,0 11 1-31,9-3-2 0,17-4 4 16,6-13-4-16,26-10 1 0,-8-13-48 16,8-14 7-1,-13-10-15-15,-5-14-17 0,-22-4-8 31,-9-6-44-31,-9 0 25 0,0-22 4 0,-9-15 10 16,-27-1 77-16,-22-1-1 16,-1-2 11-1,1 7 1-15,0 11 10 0,17 6 33 0,15 8 12 16,26 9-8-16,0 0 15 16,0 0-46-16,49 0-12 15,36 0 15 1,0 0-17 15,14 0 12-15,-14 0 6-1,-17-7-3 17,-10 0 24-17,-18-1-16 1,-22 2 0 15,5 2 11-15,-23 2-14-1,0-4 12 1,0 4-2 0,0-2-14-16,0 2 13 31,0 2-32-31,0 0-2 0,0 8 0 0,0 24-7 15,0 5 9 17,0-3 0-1,0-5 6-15,27-9-8-1,13-6 2 16,9-6 0 1,-4-4 0-17,-4-4 7 1,8 0-7-16,-13-12 4 16,-14-14 3-16,5-5 1 0,-27-3-6 0,0-9-1 0,0-3 20 0,-9 1-18 0,-40-2 13 0,0 11-3 15,4 10-13-15,-5 14 20 0,10 12-20 0,4 0 6 0,-13 9-11 0,8 25 5 0,14 9 0 0,18 2 0 0,9 4 4 16,0-6-8-16,27-5 4 0,14-10 0 15,26-11-5-15,0-6 9 0,1-11-4 0,-1 0 0 16,0 0 6-16,10-14-3 0,-10-8-3 0,5-2 0 0,-5 4-2 16,-9 3 4-16,-13 3-2 15,4 6 0-15,1 5 8 0,-10 3-16 0,5 0 8 0,4 5-2 0,1 21-5 0,8 5 5 0,9 7 2 0,1-1-1 0,8-3 9 0,14-12-19 0,-5-9-15 0,0-13-51 0,5-13-16 0,-32-41-96 0,-31-23-212 0</inkml:trace>
  <inkml:trace contextRef="#ctx0" brushRef="#br0" timeOffset="-1056">48 494 414 0,'0'0'51'0,"0"0"92"0,0 0 29 16,0 0-14-16,0 0-15 15,0 0-33-15,-40-119-35 16,40 104 2-16,0 1-56 16,0 7 11-16,0 7 6 15,0 0-23-15,0 0 5 16,0 0-17-16,0 0-2 16,0 0-2-16,0 0-2 15,0 41-6-15,0 17 7 16,0 15 4-16,0 8-1 15,0 2-1-15,14 0 0 0,-5-6-1 16,8-6 6 0,1-10-5-16,5-16 0 15,4-13-12 1,4-16 6-16,5-12-17 0,4-4 23 0,10-4-3 16,8-36 8-1,9-11-4 1,-8-12 4-16,-5-6 0 0,-14-2 10 0,-22-9-6 15,4-3 3 1,-22-3 9-16,0 9-17 0,0 8 4 16,-9 19 13-16,-13 15-18 15,13 15 22 1,0 14-16-16,0 6-4 0,9 0-5 16,0 8-8-16,0 42 0 15,0 21 4 1,0 20 8-16,18-2-5 0,0-3 1 0,13-9 0 15,10-12-5-15,-5-7-8 32,4-15 2-32,-4-11-7 0,4-10-10 0,-13-13 19 15,-4-3-18 1,-5-6 24 0,0 0-6-16,4 0 15 0,-4-24-6 0,0-13 0 15,4-9 5-15,-4-11 2 16,0-6-7-1,-9 0 2-15,-9 9 16 0,14 14-16 16,-14 17 3-16,0 14 14 16,0 7-14-1,0 2-3-15,0 0-2 0,9 8-16 0,0 29 12 16,9 15 4 0,13 8 1-16,-4 0-1 0,13 0-14 15,-13-9 6 1,5-8-25-1,-14-11 2-15,-10-10-4 0,-8-10-16 16,0-3 16-16,0-6 28 0,0-3 5 16,-26 0 2-16,-24-3 4 15,-8-15-3-15,9-2 8 16,-1 1-5-16,23 4 7 16,18 10 2-16,0-1-10 15,9 6 1-15,0 0-4 16,0 0-12-16,9 0 8 0,27 6 0 15,14 2 4-15,-1-2 0 32,9-6 4-32,10 0-2 15,-10-6-2-15,9-17 0 0,-9-11 10 0,-8 2-7 16,-14-2 1 0,-23-6 9-1,5 3 15-15,-18-5 15 0,0 4-22 16,0 10 6-16,0 10 10 0,-9 12-26 15,0 6 2 1,9 0-13-16,0 6-17 0,0 31 17 16,0 12 0-16,0 5 1 0,0-8-2 15,0-9 1 1,36-5 0-16,-5-15 0 0,-13-5 2 16,0-7-6-1,14-5 3 1,-5 0 1-16,4 0 2 0,5-14 1 0,4-12-1 15,1-6-2-15,-14-2 6 16,0-3-3 0,-5-3-3-16,-4 5 0 0,-9 13 1 15,-9 7 2 1,0 15-3-16,9 0 0 0,13 15-20 16,-4 22 20-16,0 9 0 15,14-5 0 1,-14 1-5-16,0-11 0 0,4-8-3 0,-13-12-8 31,0-7-2-31,0-4 12 0,9 0 5 0,-5-12 1 16,14-23 4-16,5-7 2 15,-5-4-6 1,13 7 0-16,-22 6 7 0,0 17-9 16,-18 7 2-1,9 9 0-15,13 0-7 0,-4 5-5 16,0 19 12-16,23 7 0 15,-1-3 2-15,-4-2-5 16,4-9 3 0,-4-5 0-16,4-10-5 0,10-2 6 15,-1 0-1 1,-13-2 0-16,-5-20 7 0,-13 1-9 0,-9-3 4 16,-9-2-2-16,0 1 5 31,0 3 2-31,-18-2-1 0,-22 11-3 0,4 3 3 15,-4 8-8-15,-1 2 2 16,14 2-5 0,10 27 2-16,17 9-4 0,0-3 6 15,0-7-6 1,26-6-23-16,24-10 12 0,-10-11-4 0,5-1 22 16,-5 0-4-1,-13-7 9 1,-4-10-5-16,-14 2 7 15,-9 1-6-15,0 4 43 0,0 0-9 0,0 7-12 16,0 3 8-16,0 0-21 16,0 0-3-16,-9 35-7 15,-14 25 4 1,-4 14 4-16,9 12-8 16,-13 6 0-16,4 8 0 0,-4 8 4 15,-5 3-4 1,-13 1 0-1,-1-6 5-15,1-3-6 0,-1-11 1 0,6-10 0 16,-6-16-5-16,19-20 5 16,4-18 0-1,9-16 0-15,-22-12 6 0,13 0 15 16,-23-12-3 0,1-32-9-16,9-29-3 0,4-18-1 0,13-19-5 15,14-7 0-15,9 3-10 16,0 5-4 15,50 17-31-31,35 10-17 0,14 19-16 0,8 9-71 0,-13 11-78 16,-13 6-175-16</inkml:trace>
  <inkml:trace contextRef="#ctx0" brushRef="#br0" timeOffset="-492">1453 114 711 0,'0'0'133'0,"0"0"-19"16,0 0-52-16,0 0-62 15,0 0-7-15,0 0 7 0,-32 83 7 16,32-54-7-16,0-15 0 16,0-5 5-16,18-3-2 15,23-6 9-15,-10 0 5 16,5 0 60-16,-18-13 1 15,4-5-13-15,-4-9 6 16,-18-2-10-16,0-2-23 16,0 3-1-16,-27 2-30 15,-4 9-4-15,-18 5-6 16,4 12-17-16,4 0-19 16,1 21-71-16,22 24-117 15,18 15-126-15</inkml:trace>
  <inkml:trace contextRef="#ctx0" brushRef="#br0" timeOffset="103020">385 2184 687 0,'0'0'218'16,"0"0"-68"-16,0 0-23 15,0 0-9-15,0 0-42 16,0 0-44-16,-9-31 6 16,9 31-17-16,0-3-6 0,0 3 11 15,0 0-25 1,0 0 7-16,0 0-8 0,0 0 7 15,0 0-10-15,0 0 3 16,0 0 0-16,0 11-7 16,0 6 5-16,0 9 2 15,9-3 0-15,13 3 1 16,5 5-5-16,14 6 4 16,8 6 0-16,-4 0-3 15,4-3 6-15,-8 1-3 16,-5-11 0-16,-5 2 4 15,-13-3-6 1,-9-4 2-16,-9 4 0 0,0 0-5 16,0 2 10-16,0 1-5 15,-27-7 1-15,-22-2 2 16,-1 0 6 0,-8-9-9-16,13-3 0 0,5-2-5 0,-1-3-20 15,14-3-29-15,-4-3-29 31,13 0-68-31,0 0-36 0,9-3-72 0,9-20-88 16</inkml:trace>
  <inkml:trace contextRef="#ctx0" brushRef="#br0" timeOffset="103247">349 2218 365 0,'0'0'269'0,"0"0"-91"15,0 0-36-15,0 0-10 16,0 0-56-16,0 0-24 16,0-128-24-16,85 107-16 15,23 4 12-15,27 3-21 16,-1 6 0-16,1 8-6 16,-27 0-1-16,-19 13-64 15,-30 25-166-15,-32 10-194 16</inkml:trace>
  <inkml:trace contextRef="#ctx0" brushRef="#br0" timeOffset="103794">1220 2553 188 0,'0'0'583'0,"0"0"-375"0,0 0-48 0,0 0-29 0,0 0-62 0,0 0-40 0,0-24-3 0,0 24-26 0,26 0 1 15,15 0-3-15,17 0 2 0,0 0 0 0,10 0 0 0,8 0 6 0,-9-2 5 0,-8-12 1 0,-19 3 14 0,-13 2 17 0,-18 4-26 0,-9-1 13 0,0 0-4 0,0 0-10 0,0 0 10 0,0-5-17 0,0-3-8 0,-9 0 2 0,-18-1 1 0,-4 1-4 0,-5 2 0 0,-5 4 5 0,14-1-7 0,5 3 2 0,13 3 0 0,9-3-4 0,0 6 5 0,0 0-2 0,0 0-3 0,31 0-15 0,5 0 18 0,32 0 1 0,-19 12 0 0,0 0 1 16,-8 2 0-16,4 3-1 16,-5-3 5-16,-22-3 2 0,4 1-4 15,-13 0-3-15,-9 2 0 16,0 4-2-1,0 5 2-15,-9 5-3 0,-31 6-28 16,-18 6-130 0,8 3-127-16,1 0-234 0</inkml:trace>
  <inkml:trace contextRef="#ctx0" brushRef="#br1" timeOffset="109135">2871 2013 628 0,'0'0'223'0,"0"0"-57"15,0 0 1-15,0 0-52 0,0 0-22 16,0 0-21-16,-27-66-52 16,27 63 30-16,0 3-34 15,0 0-13-15,0 0 14 16,0 0-12-16,0 14-5 15,-9 17 0-15,0 13 11 16,0 1-4-16,-5 6-7 16,14 4 0-16,0 0-1 15,0 5 6-15,0-3-5 16,0-6 0-16,0-8 9 16,0-8-14-16,0-9 5 15,0-10-23 1,0-2-15-16,0-8-113 0,14-3-64 0,-5 3-165 15</inkml:trace>
  <inkml:trace contextRef="#ctx0" brushRef="#br1" timeOffset="110962">3355 2158 507 0,'0'0'181'0,"0"0"-39"16,0 0-24-16,0 0 4 0,0 0-16 15,0 0-47-15,-49-65 5 16,40 62-27-16,0 0-17 16,9 3 18-16,-18 0-37 15,0 0 6-15,-4 20-7 16,4 17 10-16,-14 5-6 16,5 13-4-16,9 5 1 15,9 0-7-15,9-2 6 16,0 1 0-16,0-8 0 15,27-5 4-15,14-8-6 16,4-9 2-16,4-13 0 16,18-10-3-16,23-6 5 15,-14 0-2-15,-8-16 7 16,-1-13 5-16,-18-5-5 0,-13-10-6 16,-4-4 2-1,-24-4 24-15,-8 1-23 16,0 5 11-16,0 1-4 0,-49 11-2 15,4 5-2-15,-13 5-7 16,-9 14 0 0,17 4-8-16,10 6 8 0,13 0-12 15,18 6-42 1,9 25-74-16,0 3-56 0,36-8-119 16,54-4-294-16</inkml:trace>
  <inkml:trace contextRef="#ctx0" brushRef="#br1" timeOffset="111263">4333 2190 410 0,'0'0'390'16,"0"0"-200"-16,0 0-38 15,0 0-6-15,0 0-51 16,0 0-63-16,0-55 8 15,0 55-34-15,0 4 2 16,0 25-8-16,0 10 4 16,0 15-4-16,0 9 5 15,0 3 8-15,9 2-10 0,0 1-3 16,0-9 1-16,-9-5-12 16,0-7-65-1,0-7-141-15,0-8-266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7:08.2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328 65 555 0,'0'0'148'16,"0"0"-33"-16,0 0-34 16,0 0 3-16,0 0-42 15,0 0-2-15,9-20-19 16,0 17-17-16,0-5 18 16,13 0-22-16,14-2 0 15,14 5 0-15,8-1 6 16,9 3-6-16,-17 3 0 15,-15-2 1-15,-21 2-3 0,-14 0 2 16,0 0 0 0,0 0-3-16,0 0-9 0,-14 0-6 15,-30 14 12-15,-24 12 6 16,-12 5 17-16,3-3-17 16,-8-2 0-16,18 0 4 15,8-2 3-15,10-8-7 16,18-5 0-16,22-5 5 15,9 0-14-15,0-1 8 16,31 4 1-16,18 0 15 16,19-3-13-16,8-6 11 15,9 0-13-15,5 0 4 0,-14 0 3 16,-26 0-4 0,-14 0-3-16,-14 0 8 0,-22 0-1 15,0 0-2-15,0 0-5 16,0 0 4-16,0 11-11 15,-49 7 0-15,-10 7 7 16,-17 6 9-16,-5-2-6 16,23-3 8-16,22-10-11 15,27-6 2 1,0-2-8-16,9-2 7 0,0-4-1 16,0 1 0-16,0-3 11 15,0 0-10-15,0 0-1 16,0 3 1-16,0-3-7 15,18 3 13-15,9 0-4 16,13-3 5-16,-13 0 0 0,5 0-4 31,-5 0-4-31,4 2 1 0,5-2-5 0,-14 4 4 16,-4-1 0 0,-9-1-2-16,-9 10-2 0,0 10-2 15,-36 7-3-15,-31 9 9 16,-14-1 3-16,-4-3-2 31,-5-3 12-31,23-8 8 0,9-6-19 0,31-2 11 16,18-7-13-1,9-2 3-15,0 6-11 0,0-4 11 16,0 4-3-16,27-2 8 16,22-4-8-16,9-6 19 0,10 0-13 15,-1 0-3-15,9 0 5 16,-17 0-8-1,-19 0 0 1,-22 0-4-16,-9 0 9 0,4 0-5 0,-13 6 0 16,0 6-14-16,0 5 10 15,-22 8-12-15,-36 10 16 16,-19 1 0-16,-8 5 16 16,-14-3-16-1,23-5 4-15,18-7-2 16,8-5 19-16,32-11-20 0,0-1 4 15,18-3-4-15,0-3 5 16,0 0-11-16,27 3 8 16,32-1-3-16,8-5 22 0,9 0-22 15,14 0 0-15,-5 0 4 16,-17 0 5 0,-10-3-9-16,-27 1 0 15,-4 2 3-15,-18-3-9 0,-9 3 6 16,0 0 0-16,0 0-7 15,0 0-10-15,-49 11 15 16,-18 15-6-16,-10 5 16 16,-8 1-9-16,18-7 3 15,17-2-2-15,10-6 10 16,31-4-2 0,0-6-5-16,9-1-3 0,0-1 4 15,0 2-9-15,40-5 10 16,14-2-5-16,27 0 11 0,4 0-2 15,-8 0-4-15,-19 0-5 16,-27 0 1-16,-22 0-4 16,-9 0 3-16,0 0 0 15,0 0-6-15,0 0-4 16,-18 3 4-16,-31 17-1 16,0 6 14-16,-19 2-6 15,-8 4-1-15,9 8 0 16,-14-2 18-16,23-4-17 15,22-6 17-15,27-7-18 16,9-5 9 0,0-7-13-16,18-6 6 0,40-3-2 0,9 0 15 15,1 0-9-15,-1 0 1 16,-27-6-7 0,-22 0 4-16,-18 6-3 0,0 0 2 15,0 0-3-15,0 0 2 16,0 0-2-16,-18 0 0 15,-13 0 4-15,-5 0 2 16,14 9-4-16,13 2-2 16,0 4 0-1,9 1-5-15,0 2-1 0,0-1 1 16,0-5-81-16,9-7-200 31,40-5-520-31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24.50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0 659 0,'0'0'260'15,"0"0"-184"-15,0 0 1 16,0 0 14-16,0 0 23 16,0 0-26-16,219 104-16 0,-26-102-11 15,50-2-43-15,-1 0 9 16,9-2-27-16,-26-16 2 15,-41 3 4-15,-23 2-3 16,-4 4-3-16,-31 0 0 16,-19 4 10-16,-12 2-13 15,3 0 3-15,-30 3-9 16,8 0-34-16,-18 0-111 16,-8-3-196-16,-15-6-496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0.3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20 781 0,'0'0'335'0,"0"0"-146"0,0 0-74 0,0 0-22 0,0 0-61 0,0 0-26 0,0 0-6 0,0 0 1 0,67 94 1 0,-45-37 7 15,-13 6 1-15,0 0-9 16,0 3-1-16,-9-3 7 16,0-12-17-16,9-8-34 15,5-9-111-15,-5-14-122 16,9-8-218-16</inkml:trace>
  <inkml:trace contextRef="#ctx0" brushRef="#br0" timeOffset="315">341 223 585 0,'0'0'140'0,"0"0"31"15,0 0 12-15,0 0-73 16,0 0-67-16,0 0-43 16,0-33-1-16,9 72-5 15,0-2 6-15,22 9 0 16,14-9 10-16,4-6-3 15,19-5-1-15,-1-12 9 16,0-8-12-16,-9-6 35 0,-8 0 5 16,-10-17 2-16,-13-9 13 15,-4-11-26-15,-23-6 9 16,0-11-15-16,0-4-23 16,-32 1 9-16,-26 12-12 15,-9 11-4-15,-10 22-2 16,10 12-23-16,9 0-106 15,17 28-104-15,23 15-212 16</inkml:trace>
  <inkml:trace contextRef="#ctx0" brushRef="#br0" timeOffset="667">1229 108 687 0,'0'0'302'0,"0"0"-95"16,0 0-48-16,0 0-75 16,0 0-14-16,0 0-59 15,-58-82-8-15,58 87-3 16,0 29-14-16,0 15 10 16,0 8 4-16,0-5 0 15,9-1-3-15,22-8 8 16,18-11-5-16,10-12 0 15,8-18 3-15,9-2 0 0,-8 0-2 16,-1-28 2 0,-18-12 19-16,-13-2-7 0,-13-14 24 15,-23 3-11-15,0-2-23 16,-32 9-1-16,-35 12-4 16,-9 17-26-16,-23 17-30 15,14 0-118-15,8 41-180 16,-3 12-456-16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29.5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 66 489 0,'0'0'356'0,"0"0"-193"0,0 0-13 15,0 0-25-15,0 0-52 16,0 0-31-16,0-66-42 15,0 69-19-15,0 32 8 16,0 16 11-16,0 9 3 16,-9 8-3-16,9 1 5 15,0-4-5-15,0-7 0 16,22-15 4-16,32-20-12 16,5-18 3-16,21-5 5 15,-3 0 9-15,-19-25-5 16,-9-4 9-16,-22 0-1 15,-9 1 7-15,-18 2 35 0,0 3-25 16,0 10 0-16,0 1-3 16,0 9-25-16,0 3 13 15,0 0-14-15,-18 0-18 16,0 33 15-16,-4 14 4 16,13 7-1-16,9 0 0 15,0 1 8-15,0-1-8 16,0-5 0-16,9 2 2 15,22-11-12-15,-22 1 4 16,9-7-94 0,-18-15-70-16,0-1-195 15,14-16-347-15</inkml:trace>
  <inkml:trace contextRef="#ctx0" brushRef="#br0" timeOffset="651">747 492 684 0,'0'0'178'0,"0"0"-19"16,0 0-27-1,0 0-89 1,0 0-26 15,90-12-14-31,-23 16 5 0,9 4 25 0,-9-2-13 16,10-6 1-1,-19 0 2-15,-18 0-10 16,-13 0 15 0,-18 0-19-16,-9 0 4 0,0 0 33 0,0 0-23 0,-9-9 6 31,-18-8-29-31,-4 3-4 15,-5-4-2 1,5 4 8-16,-5 3-2 0,13 5 0 0,5 3 7 0,9 1-7 0,9-1 0 0,0-1 1 16,0 4-11-16,0 0 6 15,36 0 4-15,5 0-2 0,26 9 4 16,0 7 2 0,-8 8-4-16,-1 5 2 0,0 2-8 0,-8 4 6 0,-1-5 0 15,-13 3-3 1,-5-5 9-16,-4-2-6 15,-27-12 0 1,0-3-16-16,0 2 15 0,-36-6-23 0,-44 4 6 16,-6 1-102-1,10-3-92 1,18 2-180-16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2.58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0 150 821 0,'0'0'67'16,"0"0"79"-16,0 0 25 15,0 0-82-15,0 0-22 16,0 0-28-16,198-20-3 0,31 8 15 16,53-2-38-16,28 8 2 15,17-8 4-15,-8 2-16 16,13 7 9-16,-22-4-12 16,-32 6 0-16,-45 1 2 15,-40 2 6-15,-49 0-8 16,-46 0 0-16,-30 0 6 15,-28 0-9-15,-4 8 3 16,-5 3-11-16,-31-5-15 16,0 8-87-16,-13 4-43 15,-63 7-117-15,-19 4-661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25.3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73 123 264 0,'0'0'484'0,"0"0"-260"0,0 0-53 16,0 0-36-16,0 0-49 15,0 0-43-15,-58-77 18 16,49 74-12-16,9 1-25 16,0 2 13-16,0 0-35 15,0 0 6-15,9-3-8 16,22-7 11-16,5 0-11 15,5 1 0-15,-23 3 1 0,-9 6 1 16,-9-3 0-16,0 3-2 16,0 0 0-16,0 0 10 15,0 0-6-15,0 0-4 16,0 0 1-16,0 0-2 16,0 0 2-16,0 0-1 15,0 0 0-15,0 0-4 16,0 23 2-16,0 17 2 15,-9 14 0-15,-9 3-1 16,9-2 2-16,9-1-1 16,0-3 0-16,0-4 8 15,0-11-9-15,0-7 1 16,0-6 0 0,9-6-4-16,-9-8 4 0,0-6 0 15,0-3 0 1,0 0 12-16,0 0-12 0,0 0 0 0,-9 0 3 15,-14 0 6-15,-4 0-7 32,-4 0-2-32,13 0 0 0,9 0 7 0,0 0-10 15,9 0 3-15,-9 0 0 16,9 0-9-16,0 0 9 16,0 0 0-16,18 0-4 15,40 0-1-15,50 0 5 16,18 0 0-16,-1-9 0 15,-21-6-1-15,-37 5 1 16,-9-2-21 0,-35 3-56-16,-23 4-127 15,-23 5-225-15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3.09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66 256 712 0,'0'0'284'0,"0"0"-118"16,0 0-5-16,0 0-59 0,0 0-29 16,0 0-26-16,-45-54-37 15,32 54 11-15,13 0-21 16,0 0-5-16,0 0 3 16,0 20-16-16,0 11 18 15,13 1 0-15,14-4 8 16,14 1-9-16,4-15 1 15,13-3 0-15,23-11-1 16,22 0 5-16,5-11-3 16,-10-15 7-16,-30-5-4 15,-19-3 14-15,-40-4 17 16,-9 1-1-16,0-9 4 0,-22 4-30 16,-23 7 4-1,-5 6 3-15,-17 10-9 0,0 4-7 16,-14 15 1-16,5 0-16 15,-1 20 13-15,10 23-79 16,18 23-13-16,-1 3-90 16,32 2-228-16,9 0-463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3.3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0 218 556 0,'0'0'476'0,"0"0"-381"15,0 0 57-15,0 0-29 16,233-37-104-16,27 11 17 16,81-11 11-16,14 3-47 15,-5 1 16-15,-59 15-7 16,-80 6 1-16,-45 0 21 15,-81 9-31-15,-26 3 3 16,-41 0-3-16,-9 0-6 16,-9 3-17-16,0 21-100 15,0 4-154-15,0-3-371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4.2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0 311 601 0,'0'0'216'0,"0"0"-124"16,0 0 31-16,0 0-6 15,0 0-57-15,-9-17-11 16,53 14-34 0,46 3-7 15,13 0 14-15,36 0-9-16,5 0-4 31,0 0 2-31,-28 0-5 0,-17-5 4 0,-32 0 13 0,-31-3 5 15,-22 3 22-15,-14-6-8 0,0-3 4 0,0-12-15 0,0-6-26 16,-14 1 4 0,-13 5-9-1,-4-5 5-15,-5 5-11 0,-4 6 6 0,-10 0 0 0,23 3-3 0,0 8 8 16,14 4-7 0,4 5 2-1,9 0-4 1,0 0-4-1,0 0 1 1,0 0-5-16,40 20 11 0,10 17 0 16,17 0 1-16,9 11 0 15,-8 1 5 1,-1 8-13-16,-18-6 8 0,-8-7 0 0,-32 1-2 0,0-13 5 0,-9 2-4 0,-9-5 1 0,-50 2-2 16,-22-5-5-1,5-6 5 79,0-8-17-94,27-4-37 31,13 3-75-15,22-8-32-16,14-3-74 0,59-3-155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4.5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0 189 745 0,'0'0'172'0,"0"0"-42"0,0 0 19 0,0 0-86 16,0 0-37-16,0 0-24 0,0 0 3 0,175-11 3 0,-126 11-6 0,10 0-2 0,-5-6 26 0,-14-2-12 15,-9-10 19-15,-13 4 5 16,-9-6-16-16,-9 3 23 16,0-3-21-16,0 0-15 15,-40-2-1-15,-5 7-1 16,5 1-7-16,13 10 0 15,-5 4-12-15,-8 0 10 16,13 10-5-16,0 29 7 16,-13 4-5-16,8 9 10 15,23 8-5-15,0-3 0 16,9-3-6-16,32-8 5 0,35-6-17 16,27-9 2-1,14-13 4-15,-9-13-34 0,-14-5-8 16,-27 0-42-16,-22 0-58 15,-22-11-119-15,-14-15-413 16</inkml:trace>
  <inkml:trace contextRef="#ctx0" brushRef="#br0" timeOffset="354">727 172 498 0,'0'0'298'0,"0"0"-111"16,0 0 1-16,0 0-65 15,0 0-36-15,0 0-64 0,0 0-22 16,45-20-1 0,-5 57 7-16,1 15-7 0,-24-1 12 15,15 7-6-15,-32-14 16 16,9 0-21-16,0-12 4 16,0-18 8-16,0-3-9 15,-9-11 7-15,9 0 12 16,0 0 4-16,4 0 22 15,5-11-4-15,0-21 7 16,22-13-21-16,-13-7-27 16,5 2 6-16,-14-8-10 15,0 6 9-15,-5 15-18 0,-4 5 1 16,0 18-46 0,-9 14-10-16,0 0-62 0,9 6-75 15,9 28-25-15,-9 9-50 16,4-5-286-16</inkml:trace>
  <inkml:trace contextRef="#ctx0" brushRef="#br0" timeOffset="947">1481 350 376 0,'0'0'185'16,"0"0"8"-16,0 0 0 16,0 0-62-16,0 0-21 15,0 0-24-15,184-83-26 16,-148 57 7-16,-14 0-12 15,-4 0-8-15,-18 3 6 16,0 1-31-16,0-1-3 0,-27 9-8 16,-13-4-4-16,13 10-1 15,-5 8-6-15,23 0-1 16,0 0-10-16,0 0 4 16,-4 26 7-16,-5 19 0 15,18 4 2-15,0 8-4 16,0-3 2-16,9-5 0 15,40-9-9-15,1-9 9 16,26-11-1-16,0-8 1 16,5-6 0-16,-5-6 5 15,-17 0-5-15,-10 0 0 16,-13-20 6-16,-5-6 2 0,-4-4-8 16,-9-1 2-16,-4 3 6 15,-14 8-3-15,8 10-4 16,-8 2 0-16,0 8 8 15,9 0-9-15,-9 0-7 16,9 8-5-16,0 16 2 16,0 8 7-16,14-1 3 15,-5-5 0-15,0-6-2 16,13 0 6-16,-4-3-4 16,22-11 0-16,1-6 5 15,-14 0 3-15,22 0-8 16,-9-3 1-16,1-17 8 15,-14 6-3-15,4-4-4 16,0 10 4-16,-22 2-3 16,14 6-4-16,4 0 1 0,13 10-2 15,0 23-5-15,-4 13-37 16,5 11-65-16,-1 0-127 16,-9-4-282-16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1.5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0 251 672 0,'0'0'222'0,"0"0"-28"16,0 0-7-16,0 0-81 0,0 0-35 16,0 0-22-16,0-40-39 15,0 40 3-15,0 0-13 16,0 26-11-16,0 14 1 16,0 11 16-16,23 0-6 15,4-7 0-15,13-13 8 16,-4-11-12-16,4-9 4 15,1-11 0-15,4 0 10 16,-5 0-9-16,18-25 18 16,-8-18 19-16,-1-4-30 15,-13-3 26-15,-14-2-19 16,-13-2-2-16,-9 2 9 0,0 4-19 16,-31 5-1-1,-27 11-2-15,-1 13-17 0,-8 13 15 16,9 6-59-16,-1 6-26 15,23 31-34-15,14 8-95 16,22 9-132-16</inkml:trace>
  <inkml:trace contextRef="#ctx0" brushRef="#br0" timeOffset="417">871 214 791 0,'0'0'224'0,"0"0"-42"15,0 0-43-15,0 0-44 16,0 0-42-16,0 0-14 16,0-86-13-16,0 86-25 15,0 0-2-15,-9 0-1 16,9 26-1-16,-9 14-6 15,9 9 15-15,0 2-6 16,0 0 0-16,18-11 7 16,31-5-13-16,9-15 6 15,10-6 0-15,-1-14 1 0,14 0 4 16,-14-13-1 0,-9-20 9-16,-22-5-12 0,-4-10 39 15,-32 0-15-15,0-7-11 16,-9 4-4-16,-41 5-5 15,1 7-5-15,0 13 0 16,13 14-12-16,4 12-12 16,5 0-65-16,5 26-83 15,4 14-112-15,18 5-281 16</inkml:trace>
  <inkml:trace contextRef="#ctx0" brushRef="#br0" timeOffset="677">1764 71 963 0,'0'0'242'0,"0"0"-57"16,0 0-46-16,0 0-85 16,0 0 2-16,0 0-45 15,18-71-8-15,-9 78-6 16,0 25-5-16,4 14 8 15,-4 17 0-15,0 0 7 16,0 14-9-16,0-2 2 16,0-4 0-16,0-8-3 15,4-12-16-15,-13-17-34 16,9-10-38-16,-9-4-105 0,0-15-201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39.3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18 469 701 0,'0'0'126'0,"0"0"-87"0,0 0 69 47,0 0 35-32,0 0-55 1,0 0-40-16,77-88-14 0,98 48-16 16,98 2-1-16,113 2-14 0,76 4 15 0,72 3-18 0,-4-2 5 0,13-1-3 31,-9-2-2 47,-41 3 0-78,-58 1-2 0,-89 9 12 0,-113 3-10 47,-116 12 0-47,-77 4 5 15,-40 2-13-15,0 0 8 0,-58 0-3 16,-90 11-5-16,-95 18 16 16,-53-6-7-16,-45-7-1 0,-18-4 0 0,14-3-3 15,-5-1 3-15,-9 1-6 32,-9 0 3 14,14 5-10-30,-14 3 11 0,36 2 1-1,13 5-3 17,23-2 0-1,40-5 4-31,54-2 0 0,68-9-2 0,66-3 13 0,68-3-11 15,68 0 0-15,143 0-9 0,130 0 2 0,94-18 7 0,85-5 0 0,23-5 3 0,-9 0 4 0,-72 2-7 0,-85 3 0 0,-76 3 0 0,-90 6-8 0,-54 2 8 0,-50 6 0 0,-48 4-2 0,-23-1 10 0,-18 3-8 0,-18 0 0 0,0 0-13 0,-68 3 8 0,-102 31 4 0,-104 20 1 0,-94 4 3 0,-67 4 6 0,-36-5-8 16,-5 0-1-16,23-6 3 0,63-1-12 0,103-16 9 0,112-14 0 0,98-11 1 16,77-7 8-16,18-2-13 15,139 0 4-15,81-16 0 16,143-22 9-16,82-7-9 0,79-17 0 16,28-5-1-1,0-8 7-15,-67 9-6 0,-95 18 0 16,-121 17 1-16,-103 13 0 15,-94 12-1-15,-63 6-1 16,-27 0-6-16,-104 12 13 16,-93 25-6-16,-81 9 0 15,-63 0 7-15,-36 0-2 16,-9 0-3-16,-9-7 2 16,-13 0 13-16,4 3-13 15,5-6 11-15,13 7-4 16,58-3-9-16,55-3 15 15,89-11-17-15,90-11 0 0,94-4-2 16,58-5-4 0,184-3 6-16,135-3 4 0,126-6 5 15,75-31-18-15,15-9-16 16,-55-3-25-16,-80 1 46 16,-113 8-3-16,-102 7 7 15,-95 18 0-15,-81 5 3 16,-49 8 11-16,-18 2-14 15,-59 0 1-15,-107 14-4 16,-71 15 9-16,-104 1-5 16,-54 2-1-16,-40-3 8 15,-32-3-6-15,-18 2 1 16,5 1-3-16,14-3 10 16,62 0-4-16,94-9 3 0,104-5-2 15,130-8-3-15,85-4 4 16,184 0-3-16,157 0-5 15,143-10 12-15,117-22-6 16,59-11-2-16,-32 3-4 16,-76 3-27-16,-126 8 24 15,-116 9-2-15,-118 9 5 16,-75 4 4-16,-45 5 2 16,-54 2-4-16,-18-2-2 15,-9 2 8-15,0 0-13 16,-94 0 5-16,-81 4 0 15,-108 17 2-15,-103-4 8 0,-67-2-10 16,-72-1 0-16,-5 3 6 16,28 0-10-16,76 3 4 15,143 0 0-15,130-9-2 16,104 4 2-16,58 5-3 16,148 0-1-16,121-2 4 15,149-10 16-15,93-8-14 16,41 0 1-16,-45-29-6 15,-81-3 7-15,-80 1-4 16,-82 5 7-16,-53 4-2 16,-54 4 34-16,-40 7-27 15,-19 2-10-15,-30 4 6 16,-28 5-1-16,-22 0-7 0,-27 0 0 16,0 0-11-16,-36 0 8 15,-103 8-12-15,-54 18 15 16,-67-3 2-16,-50 3 7 15,-8-7-9-15,-19 4 0 16,5-2 5-16,14-2-6 16,17 1 1-16,14-1 0 15,22-3 3-15,-4 1 3 16,18 0-6-16,8-4 0 16,1 0 1-16,40-5-8 15,59 1 7-15,53-3 0 16,54 0-5-16,36 2 2 0,27 4 2 15,72 2-4-15,85 3 5 16,94-11 11 0,108-6-11-16,71 0 0 0,55-3 3 15,22-17 0-15,-32 0-3 16,-40 0 0-16,-76 5 6 16,-76 2-10-16,-86 4 4 15,-80 3 0-15,-55 3 17 16,-53 0-16-16,-27 3 24 15,-9 0-2-15,0 0-18 16,-27 0 26-16,-80 0-31 16,-77 0 0-16,-94 6-3 15,-72 14 8-15,-27 3-5 16,18 3 0-16,49 2 3 0,68 1-13 16,58 2-12-16,72 1-56 15,13-1-55-15,32-2-251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8:41.4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211 297 690 0,'0'0'181'0,"0"0"-96"16,0 0-1-16,0 0 6 16,251-89-55-16,81 63-31 15,103-5 25-15,77-1-18 0,30 7-7 16,19 7 13-16,-13 4-13 16,-14 8-3-16,-50 0-1 15,-49 6 3-15,-76 0 5 16,-98 0 15-16,-78 0-9 15,-66 0 19-15,-50 0-27 16,-40 0 18-16,5 0-2 16,-32 0-22-16,0 0 19 15,0 0-16-15,0 0 2 16,0 0 21-16,-14 0-26 16,-31 0 0-16,-53-8-6 15,-46 2 16-15,-49-5-16 16,-71 2 6-16,-64 4-11 15,-49-1 10-15,-27 6-35 16,-53 0 20-16,-6 0 14 0,6 26-4 16,22-1 1-16,40 1 5 15,45-3 0-15,31-3-10 16,41 0 16-16,18-3-6 16,36 3 0-16,40-6 4 15,58-2-4-15,68-4 0 16,40-2 6-16,36 6-17 15,125-7 6-15,122-2 5 16,148-3 4-16,139 0 6 16,98-3-4-16,37-14-6 15,-1-3 0-15,-40 3-3 16,-54 3 0-16,-89-6 3 0,-99 8-3 16,-63-2 11-16,-72 2-6 15,-54 4-2-15,-62 5 0 16,-54 0 6-16,-55 3 2 15,-44 0-2-15,0 0 4 16,-9 0-9-16,-94 0 19 16,-63 0-12-16,-76 0-8 15,-50 0 6-15,-17 0-3 16,-28 0-3-16,-13 0 0 16,-4 3 6-16,-5 14-7 15,0 9 1-15,-9 0 0 16,9 5-3-16,23 1 4 15,17-7-1-15,45 0 0 16,72-4 1-16,68-10-6 0,75-5 5 16,59-6 0-16,41 3-5 15,120-3-13-15,140 0 18 16,143-15 1-16,117-22 7 16,67 3-16-16,32 3 0 15,-50-6-5-15,-49-6 11 16,-90 9-13-16,-90 10 15 15,-94 10-4-15,-85 14 6 16,-94 0-3-16,-68 0 1 16,-40 6-10-16,-49 20 9 15,-103 5-2-15,-122 9 3 0,-85-3 8 16,-76 1-3 0,-36-13 2-16,-14 0-7 0,-9-4 3 15,1 2 3-15,17-3-2 16,41 6-4-16,49-6 2 15,50-1 11-15,93-1-20 16,77-7 7-16,90-2 0 16,58-9-3-16,36 6 1 15,117-1 2-15,138-5-1 16,163 0 2-16,111 0 18 16,86-17-19-16,13-3-1 15,-45 0-6-15,-81-4-11 0,-93 3 6 16,-91 3 10-1,-94 13 2-15,-84-4-2 0,-73 6 2 16,-67 3 0-16,-18 0 4 16,-45 0-4-1,-112 0 0-15,-85 0 9 0,-95 6-5 16,-62-6 2-16,-45 6-4 16,-41-1-1-16,-27 3 12 15,1 5-8-15,17 3-5 16,68 4 7-16,81-6-1 15,111 4-1-15,109-10-5 16,75-5 0-16,50 6-7 16,50 5 0-16,125 3 7 15,161-8 5-15,185-9-1 16,147 0 7-16,68 0-11 0,-32-9-11 16,-53-11-3-16,-108-3-31 15,-130 3 42-15,-72 6 3 16,-130 3 0-16,-77-2 2 15,-66 11 0-15,-55-3 0 16,-13 5 23-16,-81-11-16 16,-89 3-7-16,-95 1-2 15,-89-10 10-15,-73 2-13 16,-57-8 3-16,-19 3-1 16,1 6-5-16,44-3 6 15,131 9 0-15,125 2 0 16,112 6 3-16,81 0-8 15,18 0 5-15,116 0-16 0,100 14 7 16,102 3 9 0,64-10-19-16,-5-7-25 0,-68 0-134 15,-85 0-217-15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6:30.8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1266 165 516 0,'0'0'284'0,"0"0"-107"0,0 0-18 16,0 0-27-16,0 0-36 16,0 0-51-16,-18-70-15 15,18 70-13-15,0 0-12 16,0 0-10-16,0 13-5 16,0 20 10-16,0 11-2 15,0 4 4-15,0-2-2 16,0-9 0-16,0-6 5 15,18-7-8-15,31-13 3 16,-13-6 0-16,-5-5-7 0,19 0 11 16,-14-5-4-16,13-18 4 15,-9 1 1-15,-22-4 0 16,0 3 3-16,-18 3-3 16,0 0 17-16,0 3-6 15,0 6 5-15,0 3 2 16,0 8-19-16,0 0 15 15,0 0-19-15,0 0-2 16,0 8-2-16,0 20-9 16,0 8 13-16,0 8 0 15,14-3 6-15,4-2-7 16,0-5 1-16,0-5-4 16,4-3 1-16,-4-4-72 15,13-4-79-15,-13-1-121 16,-9 3-108-16</inkml:trace>
  <inkml:trace contextRef="#ctx0" brushRef="#br0" timeOffset="533">2244 331 806 0,'0'0'160'0,"0"0"-10"16,0 0-21-16,0 0-44 0,0 0-38 16,0 0-34-16,36-35 4 15,-5 35-5-15,5 0-9 16,13 0 8-16,10 0-9 16,17 0-2-16,5 0 4 15,-14 0 1-15,9-8-1 16,-17-4-4-16,-10 1 2 15,-22 2 4-15,-5 3-3 16,-13 4 5-16,-9-10 20 16,0 1-12-16,-9-7 2 15,-22-2-18-15,-18 0 3 16,4 3-3-16,-5-3 0 16,1 0 0-16,9 5 8 15,4 2-3-15,4 4 3 0,32 6-2 16,0 0-4-16,0 3 8 15,0 0-10-15,0 0 0 16,23 0-4-16,22 0 2 16,13 18 2-16,-9 2 0 15,19 9 5-15,-10-1-6 16,0 4 1-16,-8-1 0 16,-23-2-2-16,-5 1 8 15,-22-1-6-15,0 5 0 16,-49 4-17-16,-68 7-107 15,-49 4-133-15,-36 9-323 0</inkml:trace>
  <inkml:trace contextRef="#ctx0" brushRef="#br1" timeOffset="15788">3644 45 384 0,'0'0'96'0,"0"0"-22"0,0 0-42 16,0 0 12-16,0 0-7 0,0 0-9 16,-18-18 60-1,18 15-34-15,0 3-3 0,0 0 24 16,-9 0-28-16,0 0 28 16,0 0 1-16,-14 0-49 15,14 0 39-15,9 0-29 16,0 0-18-16,0 0 34 15,0 0-52-15,0 0 22 16,0 0-10-16,0 0-2 16,0 9-3-16,0 19-8 15,0 10 0-15,0 2 10 16,0 12 2-16,0 2-12 16,0 6 0-16,0 0 12 15,0-5-16-15,0-7 4 16,0-11 0-16,0-5-5 15,0-4-70-15,0-5-52 16,9 0-85 0,0-3-173-16</inkml:trace>
  <inkml:trace contextRef="#ctx0" brushRef="#br1" timeOffset="16279">4389 202 507 0,'0'0'172'15,"0"0"-40"-15,0 0 9 16,0 0-63-16,0 0-27 15,0 0-18-15,0-17-31 16,0 17 5-16,0 9-7 16,-36 19 0-16,13 4 4 15,5 2 2-15,0 6-6 16,18-3 0-16,0 3 9 16,0-5-13-16,0-7 4 15,36-5 0-15,5-9 0 0,-1-7 8 16,5-7-8-1,-5 0 11-15,1-7-7 0,3-21 21 16,-12-15-3-16,-5-9 41 16,-5 1 5-16,-22-6-46 15,0-5 4-15,-9 6 1 16,-22 2-19-16,-19 8-1 16,24 14-7-1,-6 16 0-15,14 10-11 0,0 6-7 16,-4 0-40-1,4 34-88-15,9 17-66 0,9 6-93 16</inkml:trace>
  <inkml:trace contextRef="#ctx0" brushRef="#br1" timeOffset="16723">5223 288 392 0,'0'0'263'0,"0"0"-122"16,0 0-1-16,0 0-56 16,0 0-56-16,0 0-24 15,0-23-2-15,0 52-2 16,-9 8 0-16,-4 5 12 0,4 7-12 15,0-3 0-15,9-6 0 16,0-3-7-16,31-6 15 16,5-8-8-16,22-9 0 15,1-8 8-15,-1-6 7 16,9 0-2-16,-8-14 41 16,-1-21 58-16,-18-10-33 15,-13-15-10-15,-9-11-8 16,-18-7-28-16,0 7 8 15,-45 13-28-15,-13 21-11 16,-9 17 6 0,-5 20-8-16,5 0-2 0,8 37 0 15,14 38-147-15,5 20-171 0</inkml:trace>
  <inkml:trace contextRef="#ctx0" brushRef="#br2" timeOffset="76099">552 4699 423 0,'0'0'280'0,"0"0"-95"0,0 0-13 16,0 0-26-1,0 0-24-15,0 0-60 0,0-6 3 16,0-8-12-16,9-9-46 16,0 1 23-16,9-2-29 15,0 1 0-15,5 1 11 16,-14-1-3-16,18 6-9 16,-14 5 0-16,5 7 6 15,-9 5-17-15,9 0 11 16,4 0-4-16,5 11-5 15,5 21-4-15,-5 9 13 16,-10 6 0-16,6 1 5 0,-14-4-9 16,0-5 4-1,-9-10 0-15,9-6-8 16,-9-12 14-16,0-6-6 0,0-1 0 16,0-4 8-16,0 0-3 15,9 0-4-15,-9 0 3 16,22-17 22-16,-4-15-22 15,0-7 7-15,5-10-11 16,3-2 7-16,1-1-5 16,5 3-2-16,-5 15 0 15,-5 14-7 17,-13 11 10-32,0 7-3 0,0 2 0 0,9 0-17 0,4 0 10 15,14 16 7-15,-4 10-2 16,-5 6-7-16,4 6 4 31,-13 1 5-31,0 1 0 0,-5 0-10 16,5-5 6-16,-9-7-15 0,0-2-20 0,-9-3-18 15,0-7-49-15,0 1-56 16,0-2-105 0,0-9-162-1</inkml:trace>
  <inkml:trace contextRef="#ctx0" brushRef="#br2" timeOffset="76707">2396 4853 511 0,'0'0'247'15,"0"0"-84"-15,0 0 25 0,0 0-23 16,0 0-85-16,0 0-52 16,-58-43 38-16,13 26-45 15,-13-2 1-15,-9-5 0 16,-5-1-19-16,18-7 26 16,-4-2-24-16,8-3-5 15,10-3 9-15,4 0-7 0,14-3-2 16,4 3 0-1,18 2 6-15,0 7-12 0,0 5 6 16,0 6 0-16,27-2-11 16,4 5 12-1,-4 8-1-15,4 6 0 16,-13 3-9-16,0 0 1 0,14 20 4 16,-6 17 3-16,-26 17-9 31,0 12 0-31,0 15 10 0,-35 4 0 15,-15 0 9-15,10-7-9 16,22-20 0 0,9-19 0-16,9-15-8 0,0-16 10 0,0-6-2 0,0-2 0 15,18 0 3-15,13 0-3 16,14-5 5 0,27-21-4-16,4-11 21 15,9-5-19-15,5-2-2 0,-14 4 0 16,-8 11 11-16,-28 13-17 31,-22 7 5-31,-18 6-6 0,0 3-27 0,0 0-105 16,0 26-102-16,0 5-5 31,18 0-391-15</inkml:trace>
  <inkml:trace contextRef="#ctx0" brushRef="#br2" timeOffset="77274">3016 4399 673 0,'0'0'230'16,"0"0"-33"0,0 0-11-16,0 0-90 0,0 0-13 15,0 0-30-15,-18-97-33 16,18 97 14-16,0 0-30 15,0 0 0-15,0 3-8 16,0 28 0-16,0 9 4 16,18 15 2-16,4-2 10 15,-4 8-11-15,-9 2-1 16,9 0 0-16,-9-7-1 16,4-7 3-16,-13-5-2 15,9-17 0-15,-9-10 10 16,0-5-15-1,0-9 5-15,0-3 0 0,0 0 10 0,0 0-8 16,0 0 13-16,9-22 32 16,0-13-43-1,9-8 7-15,5-3-11 0,4-2 0 16,-5 11-1-16,5 7 4 16,-18 12-3-1,22 10 0-15,-4 8-9 0,5 0 1 16,12 0 2-16,-3 22 2 15,-1 9-6-15,-4 6-1 0,-4 6 5 16,-15-1 6-16,-8-7-7 31,-9-6-4-31,0-9 10 0,0-4 1 16,-17-7-13 0,-33-3 15-16,-17-6-2 0,-9 0 0 0,-5 0-32 15,27 0 14-15,5-6-38 16,17-3-52-1,32-1-37-15,0-5-151 16,50-2-649-16</inkml:trace>
  <inkml:trace contextRef="#ctx0" brushRef="#br2" timeOffset="77986">3886 4521 810 0,'0'0'237'0,"0"0"-49"0,0 0-16 16,0 0-71-16,0 0-46 15,0 0 2-15,0-65-39 16,0 65-1-16,0 0-17 16,0 0 3-16,0 14-9 15,0 24-8-15,0 16 14 16,9 8 6-16,-9 1-5 0,13-1-1 15,-13-9 0 1,9-13 11-16,0-18-11 0,0-7 0 16,0-12 0-16,-9-3-1 15,0 0 8-15,0 0-2 16,0-9 17-16,0-22 14 16,0-15-10-16,0-11-26 15,0-9 0-15,0-2 3 16,0-1 5-16,0 6-8 15,0 6 0-15,0 14 8 16,0 12-10-16,0 17 2 16,0 10 0-1,0 4-10-15,0 0 3 0,0 0-4 0,32 29-6 16,4 17 10 0,-5 5 2-1,-13 2 5-15,0-5-3 0,4-8-7 31,-13-15 3-31,9-7 6 0,-9-10-1 0,0-8-1 0,-9 0 2 16,14 0 2-16,-5-6-1 16,9-22 23-16,13-15-19 15,5-9-4 1,13 1 0-16,-8 2 13 0,-5 12-13 16,-14 9 0-1,-4 16 0-15,-18 6-8 16,0 6 8-1,9 0-13-15,0 20 6 0,9 23 3 0,-5 14 0 0,5 1 4 16,-9-4 0-16,0 0-4 31,14-11 6-31,-14-6-2 0,0-12 0 16,0-4-5-16,-9-7-10 16,0 0-81-16,0 0-59 0,-27 1-112 15,4-9-329 1</inkml:trace>
  <inkml:trace contextRef="#ctx0" brushRef="#br2" timeOffset="110607">8848 5725 851 0,'0'0'90'15,"0"0"7"-15,0 0-7 16,0 0-18-16,377 46 27 16,-125-37-41-16,66-9-9 0,32 0-25 15,0 0-21-15,18-17 8 16,-32-17-5-16,-44 2-6 15,-41 1 17-15,-67 7-13 16,-49 8 20-16,-41 4-22 16,-36 9 6-16,-8 3-16 15,-32 0 6-15,-5 0-51 16,-13 17-105-16,-13 3-170 16,-55 6-552-16</inkml:trace>
  <inkml:trace contextRef="#ctx0" brushRef="#br2" timeOffset="113301">11644 6149 760 0,'0'0'190'0,"0"0"-7"16,0 0-33-16,0 0-28 15,0 0-49-15,0 0-28 16,-9-83 7-16,9 83-39 16,0 0 7-16,0 0-12 15,0 26 1-15,0 11-7 16,0 14 13-16,0 3-8 16,18 1 12-16,-9-4-15 15,4-3 2-15,5 5-6 16,-9-5 8-16,9-3-7 15,4-2-1-15,-4-9-20 0,-9-7-58 16,-9-11-108 0,0-1-185-16,-9 2-570 0</inkml:trace>
  <inkml:trace contextRef="#ctx0" brushRef="#br2" timeOffset="114301">12913 6274 822 0,'0'0'123'16,"0"0"-11"-16,0 0 14 15,0 0 3-15,0 0-74 16,0 0-21-16,-80-2-16 16,138 2-13-16,32 0 13 15,44 0 8-15,19 0-7 16,4 0 3-16,-22 0-20 15,-10-12 8-15,-40 3 3 0,-26 4-9 16,-19-1 17 0,-31 4-5-16,0-2-1 0,-9-4 17 15,0-4-21-15,0-8 10 16,-36-5-18-16,-13-1 10 16,-1 0-13-16,1 1 0 15,13 1 0-15,-4 7-9 16,13 3 13-16,13 7-4 15,14 6 0-15,0-3 5 16,0 4-10-16,0 0 5 16,32 0-15-16,17 0 11 15,27 18-1-15,-8 2 5 16,-1 5 0-16,0 4 3 16,-8 3-4-16,-10-1 1 0,-22 1 0 15,4-4-9-15,-13-2 9 16,-18 5 0-16,0 2-4 15,-27 9-1-15,-62 0-2 16,-15 7-68-16,-3-6-86 16,17-6-184-1</inkml:trace>
  <inkml:trace contextRef="#ctx0" brushRef="#br2" timeOffset="78663">5717 4642 560 0,'0'0'146'0,"0"0"-7"0,0 0 6 16,0 0-79-16,0 0-48 16,0 0 5-16,143-20-21 15,-58 20 49-15,5-4 4 16,4-4-5-16,5-2 25 16,-14-3-43-16,5 0 4 15,-23-2 1-15,-31 1-25 16,-4 2 25-16,-23 4-10 15,0-4-7-15,-9 2 33 16,0-5-39-16,0-5-3 16,-18-1-3-16,-14 1 1 15,-4 4-5-15,-4-2-4 16,13 7 0-16,-4-1-2 16,4 6 2-16,18 4 0 0,9 0-1 15,0 2 13-15,0 0-19 16,0 0 7-16,0 0-2 15,27 0-7-15,13 0 5 16,18 13 4-16,10 7 1 16,-1 3 10-16,18 0-11 15,-4 3 0-15,-5 3 4 16,-17-4 3-16,-14 3-7 16,-14-1 0-16,-31-1-1 15,0-2-1-15,-18 6-4 0,-49 1-22 16,-23 5-74-1,-4 2-64-15,4-1-208 0</inkml:trace>
  <inkml:trace contextRef="#ctx0" brushRef="#br2" timeOffset="109016">11101 3701 387 0,'0'0'437'0,"0"0"-246"16,0 0 8-16,0 0-51 15,0 0-49-15,0 0-45 16,-9-71-37-16,9 71-4 16,0 6-13-16,0 25 0 15,0 15 0-15,9 5 5 16,4 0-5-16,5 4 0 16,-9-7 13-16,-9-5-13 0,9-3 0 15,-9-5-8-15,0-4-62 16,0-2-193-16,0-9-484 15</inkml:trace>
  <inkml:trace contextRef="#ctx0" brushRef="#br2" timeOffset="110280">11276 4630 994 0,'0'0'179'0,"0"0"-15"0,0 0-30 16,0 0-75-16,0 0-1 15,0 0-35-15,-59-97-9 16,59 97-14-16,0 24-5 16,0 15 5-16,9 19 0 15,5 1 6-15,4 7-6 16,0-3 1-16,-9 0-1 16,13 3 0-16,5-9 11 15,4-5-16-15,-13-10 5 16,0-8-47-16,5-13-39 15,-23-4-109-15,0 0-178 16,0 7-541-16</inkml:trace>
  <inkml:trace contextRef="#ctx0" brushRef="#br2" timeOffset="109620">9934 4934 216 0,'0'0'484'0,"0"0"-284"15,0 0-52-15,0 0-6 16,0 0-19-16,0 0-98 15,-72-63 7-15,54 63-24 16,-8 0-5-16,17 8-6 16,-5 21 6-16,5 11-3 15,9 9 0-15,0-4 3 16,0 1-1-16,23-6-2 16,-5-9 0-16,17-11-9 15,6-8 2-15,-1-12-3 16,18 0 7-16,-13-12 6 15,27-24 8-15,-18-5-3 0,-5-7 8 16,-17 1 29-16,-14-6-25 16,-18 1-1-16,0 3-17 15,-18 4 3-15,-41 13-10 16,10 15-6-16,9 12-30 16,4 5-15-16,13 8-109 15,23 23-112-15,0 7-224 16</inkml:trace>
  <inkml:trace contextRef="#ctx0" brushRef="#br2" timeOffset="109974">10621 4845 547 0,'0'0'238'0,"0"0"-69"0,0 0-41 16,0 0-11-16,0 0-56 15,0 0-41-15,-68-17-9 16,46 40-7-16,13 8-4 16,9 1 0-16,0-1 7 15,0-3-7-15,9-4 0 16,22-10 0-16,-4-3 3 16,-9-8 4-16,14-3-6 15,-5 0 17-15,4-3-15 16,-22-14 48-16,9-7-2 15,-5-3-13-15,-13-5 8 16,0-2-37-16,0 3 1 0,-31 2-8 16,-18 6-9-16,13 11 8 15,4 12-70-15,5 0-84 16,27 0-170-16,0 27-325 16</inkml:trace>
  <inkml:trace contextRef="#ctx0" brushRef="#br2" timeOffset="108364">9634 3782 797 0,'0'0'269'15,"0"0"-78"-15,0 0-27 0,0 0-71 16,0 0-33 0,0 0 11-16,0 0-41 0,0 0 9 15,0 0-10-15,9-52-28 16,-9 52 7-16,0 0-8 15,9 20-13-15,0 17 11 16,-1 16-1-16,24 15 3 16,-14-3 0-16,13-2 8 15,-4-3-16-15,-9-6 8 16,5-11-33-16,-14-9-7 16,-1-11-79-16,-8-8-40 15,9-7-130-15,-9-8-225 16</inkml:trace>
  <inkml:trace contextRef="#ctx0" brushRef="#br2" timeOffset="108757">10185 3924 617 0,'0'0'217'0,"0"0"-47"16,0 0-39-16,0 0-39 15,0 0-36-15,0 0-54 16,0-16-2-16,0 24-8 16,0 15 8-16,18 3 2 15,0 2-2-15,5 6 0 16,4-3-4-16,0-2 10 0,22-2-6 16,-9-14 5-16,1-8 1 15,4-5 4-15,-14 0-7 16,-4 0 12-16,4-13 48 15,-4-13-24-15,-9-11 12 16,5-6-17-16,-23-5-22 16,0-1 9-16,0 3-21 15,-32 6 2-15,-13 11-4 16,-13 10-4-16,9 6 6 16,-1 13-2-16,10 0-29 15,22 7-61-15,18 27-74 16,0 3-115-16,40-6-215 15</inkml:trace>
  <inkml:trace contextRef="#ctx0" brushRef="#br2" timeOffset="112800">11742 3719 277 0,'0'0'170'0,"0"0"-31"0,0 0 7 15,0 0 3-15,0 0-37 16,0 0 2-16,9-21-4 16,-9 4-70-16,0-6-8 15,0-5-3-15,-9-1-16 16,-22-2 23-16,4-6-30 15,-13 0-3-15,-10 2 13 16,5-2-10-16,5 8-4 16,-9 4-2-16,13 7 8 15,4 4-11-15,5 6 3 16,-4 2 0-16,4 3-9 16,-4 3 9-16,4 0 0 0,-5 0 0 15,14 0 5-15,-22 0-6 16,22 0 1-16,-9 0 0 15,5 0-4-15,4 0 9 16,0 0-5-16,-5 0 0 16,6 0 6-16,-10 0-12 15,4 0 6-15,-4 9 0 16,5-3-7-16,4 2 11 16,0-2-4-16,9 5 0 15,-14 6 2-15,6 0-11 16,8 6 9-16,-9 3 0 15,4 2-7-15,-4 5 13 16,0 1-6-16,0 3 0 0,-4 5 6 16,4 7-10-16,0 3 4 15,-4 1 0-15,13 5-8 16,0 5 13-16,9 0-5 16,0 3 0-16,0 2 4 15,0-5-2-15,0 3-2 16,0-3 0-16,0-3 1 15,0 2 4-15,0 2-5 16,0 1 0-16,9 4 6 16,0-3-6-16,13-3 0 15,-4-4 0-15,0 2-5 16,4-2 10-16,-4-1-5 0,-9-1 0 16,0-6 6-16,-9 1-12 15,9-6 6-15,-9-9 0 16,23-6-4-16,-23-2 8 15,18-3-4-15,0-4 0 16,4-1 6-16,-4-1-6 16,9-3 0-16,4 0 0 15,-4-3 1-15,5-3 3 16,3-5-4-16,15-3 0 16,-1-3 12-16,-8 0-7 15,12 0-3-15,-12 0 0 16,-10 0 19-16,-4 0-20 15,-9 0 10-15,13 0-7 0,-4-11 3 16,14-4 3 0,8-2-9-16,9-8-1 0,10-11 9 15,-10-3 1-15,0-6-10 16,-4-10 7-16,-4-2-6 16,-10-9 24-16,0-8-12 15,-4-9-10-15,-18-6 17 16,5-10-14-16,-23-10-1 15,9-5-5-15,-9 2 9 16,0 6-7-16,0 6-2 16,0 17 0-16,0 5-5 15,-32 13 8-15,14 8-3 16,-9 3 0-16,-13-1 5 16,13 1-8-16,-22-6 3 0,-1 2 0 15,10 1-8-15,-5 12 6 16,-4 11 2-16,31 16-6 15,-23 18-55-15,-8 9-27 16,9 57-87-16,-14 28-95 16,22 17-232-16</inkml:trace>
  <inkml:trace contextRef="#ctx0" brushRef="#br2" timeOffset="116981">7561 3845 20 0,'0'0'680'0,"0"0"-488"15,0 0-40 1,0 0 9-16,0 0-19 0,0 0-67 16,-36-55-3-16,36 47-10 15,-9 4-34-15,9 2 17 16,0 2-32-16,0 0-3 16,0 0 12-16,-14 0-18 15,14 0-4-15,0 0 0 16,0 0-10-16,0 14 10 15,0 11 0-15,0 5 0 16,0 3-10-16,23 5 17 16,13-1-7-16,4-3 0 15,9 3 5-15,-13-5-6 16,5-4 1-16,-10 2 0 16,-4-4-4-16,-18-8 6 15,-9 3-2 1,0-7 0-16,0 1 6 0,0-1-9 0,-36 0 3 15,-22-5 0-15,-1-1-2 16,1-8 2 0,-9 0-2-16,8 0-30 0,-8 0-35 15,27-8-13 1,22-18-69-16,18-14-102 0,0-14-117 16,58-13-23-16</inkml:trace>
  <inkml:trace contextRef="#ctx0" brushRef="#br2" timeOffset="117024">7561 3845 449 0</inkml:trace>
  <inkml:trace contextRef="#ctx0" brushRef="#br2" timeOffset="117122">7561 3845 449 0,'0'-89'195'0,"0"85"-9"0,0 4-3 0,13-2-49 31,14-1-35-31,22 3-57 0,19 0-13 16,8 0-5-16,14 0-24 0,-14 0 0 15,-9 11-58-15,-17 18-166 0,-23 9-150 16</inkml:trace>
  <inkml:trace contextRef="#ctx0" brushRef="#br2" timeOffset="117609">8328 4053 883 0,'0'0'182'0,"0"0"-32"16,0 0-51-16,0 0-44 15,0 0-51-15,0 0 9 16,184-3 10-16,-126 3-13 16,18 0 20-16,1 0-16 15,13 0-10-15,-23-2 15 16,0-8-16-16,-22 5 6 16,-14-1 9-16,-22-2-11 15,-9 2 37-15,0-6-3 16,0-4-19-16,-40-4-8 15,-27 2-9-15,-1 1-5 16,1 5 2-16,18 6 9 0,13 4-7 16,13 2-4-16,23 0 0 15,0 0-9-15,0 0 7 16,0 0 2-16,14 0-1 16,31 0 6-16,13 6-4 15,9 5-1-15,5 1 0 16,-18 2 5-16,4 3-4 15,-17 6-1-15,-1 6 0 16,-13-1 3-16,-18 4-7 16,-9 2 4-16,0 3 0 15,-18-2-7-15,-49 4-30 16,-23-1-86-16,-13-1-147 0,4 0-438 16</inkml:trace>
  <inkml:trace contextRef="#ctx0" brushRef="#br2" timeOffset="114928">14838 6226 682 0,'0'0'276'16,"0"0"-168"-16,0 0 56 15,0 0-52-15,0 0-48 16,0 0-2-16,-58-35-40 15,58 35-8-15,0 26-14 16,0 11 0-16,0 0 10 16,9 3-8-16,9-5-2 15,13-3 2-15,-4-7 9 16,0-2-11-16,13-6 0 0,1-8 3 16,-5-6 4-16,13-3-3 15,-9 0 25-15,10-6 16 16,-5-20-28-16,-14-5 17 15,-4-9-9-15,-5-10-11 16,-22-3 14-16,0-2-28 16,-40 4 4-16,-27 8-4 15,-23 9 3 1,5 14-6-16,0 12 3 0,17 8-13 16,19 0 10-16,17 22-41 15,15 18-35-15,17 11-8 16,0 6-106-16,17-5-158 15,33-6-440 64</inkml:trace>
  <inkml:trace contextRef="#ctx0" brushRef="#br2" timeOffset="115964">15628 6269 873 0,'0'0'182'0,"0"0"-22"16,0 0-22-16,0 0-50 0,0 0-40 0,0 0-6 0,-67-118-12 15,49 118-29-15,0 0 7 16,-5 0-8 0,-4 6 0-1,5 23-5-15,4 13 10 0,0 4-5 0,0 2 0 0,18-2 3 0,0-2-7 0,0-7 4 0,0-9 0 0,27-8-3 16,0-5 1-16,13-9 2 16,1-6 0-16,-14 0 3 31,4 0 5-16,-4-26-6 79,4-11-2-94,-4-9 22 0,-18-9-14 0,0-13 22 0,-9-6-9 0,0-4-18 0,0 4 20 16,-18 11-19-16,0 12 11 0,-4 11 16 0,-5 8-29 0,18 7 10 0,0 7-12 0,0 9 9 0,-4 3-7 0,13 4-2 0,0 2 0 0,0 0-5 0,0 0-1 0,0 12 0 0,0 33-13 0,0 21 19 0,0 9-1 15,13 1 1-15,14-1 0 16,-9-5-4-16,22-12 12 16,1-12-8-16,4-11 0 15,4-15-7-15,0-9 4 16,1-8 3-16,8-3 0 0,9 0 0 16,10-18 14-16,-1-16-14 15,-9-3 0-15,-9-8 3 16,-8-10 1-16,8-2-4 15,-18-6 0-15,-4 9-1 16,-4 16 8-16,-23 22-7 16,-9 10 0-16,9 6-2 15,-9 0-7-15,0 0-3 16,9 22-6-16,9 7 8 16,-5 9 7-16,-4-4 3 15,0-3 0-15,9 1-8 16,-9-10 5-16,13-4-15 15,-13-10 6-15,0-2 7 16,-9-6 2-16,0 0 3 0,0 0 0 16,0 0 3-1,0 0 10-15,0-18-13 0,0-4 0 16,-31-1-2-16,4 6 10 16,0 5-8-16,-13 7 0 15,8 5-10-15,-4 0 1 16,-4 11 4-16,13 23 5 15,-4 15-11-15,4 3 13 16,18-7-2-16,0-2 0 16,9-11 7-16,0-12-14 15,0-9 7-15,27-3 0 16,-9-8 4-16,4 0 5 16,23-2-4-16,4-26-5 0,19-7 13 15,-19-11-8-15,9-8-5 16,-17-9 0-16,-14-17 23 15,4-9-18-15,-22-13 12 16,-9-8-10-16,0 5 2 16,0 14 4-16,-9 19-13 15,-13 29 0-15,13 20 2 16,-9 17 5-16,18 6-9 16,-9 0 2-16,-5 34-25 15,-13 29 22-15,9 24 3 16,5 10 0-16,13-3 0 15,0-3 4-15,13-5-4 16,14-8 0-16,23-13-9 0,-1-9-5 16,18-17-56-1,1-7-14-15,-1-14-5 0,9-9-61 16,1-9-106-16,-28 0-353 16</inkml:trace>
  <inkml:trace contextRef="#ctx0" brushRef="#br2" timeOffset="726069">12882 1714 754 0,'0'0'167'0,"0"0"-6"16,0 0 5-16,0 0-64 16,0 0-30-16,0 0-56 15,0-34-10-15,0 74 7 16,0 17-9-16,-9 6 18 15,0 0-11-15,0 0-4 0,-4-6 9 16,4-5-16-16,0-12 2 16,0-15 2-16,9-7 3 15,0-12-7-15,-9-6 1 16,9 0 8-16,-9 0 8 16,-14-10-9-16,14-29-5 15,-9-13 4-15,18-16-4 16,0-13-3-16,0-13 0 15,9-12 10-15,23 3-11 16,4 15 1-16,-5 19 0 16,-4 26-9-16,-9 29 9 15,4 14-3-15,5 0 1 0,5 35-11 16,-5 15 11-16,4 11 2 16,-13 7 0-16,-18 4-13 15,0 2 13-15,0-6 0 16,-18-7-2-16,-13-18-30 15,4-15 25-15,-5-14-9 16,23-8 4-16,9-6 2 16,0 0 7-16,0 0 3 15,0 0 0-15,0 0-3 16,9-2-3-16,32-10 3 16,8 4 1-16,-4 4-10 15,4 4 9-15,1 0 3 16,-1 24-5-16,-4 13 3 0,-5 11 0 15,-31 2 2-15,-9 6 0 16,0-5-4-16,0-5 4 16,-36-9 0-16,-4-11-2 15,-9-6 12-15,-10-9-18 16,14-7 8-16,5-4-70 16,22 0 11-16,5-12-20 15,13-28 16-15,40-12 14 16,45-13-18-16,14-1-13 15,18 3 24-15,-23 13 37 16,5 14 13-16,-32 10 6 16,-9 12 0-16,-17 12-2 0,-15 2 11 15,6 0-6 1,-23 7 4-16,0 19-3 0,-9 6 38 16,0 7-9-16,9 3 19 15,0 0-3-15,-9-1-16 16,0-5 2-16,0-7-21 15,0-7-8-15,0-7 2 16,0-3-8-16,0-7-9 16,0-5-39-16,0 0-143 15,0 0 45-15,9-26-152 16</inkml:trace>
  <inkml:trace contextRef="#ctx0" brushRef="#br2" timeOffset="726366">13761 1754 475 0,'0'0'143'16,"0"0"-17"-16,0 0-4 15,0 0-40-15,0 0-56 16,0 0-25-16,-94-42-1 16,94 67 0-16,0 7-1 15,18-6 5-15,31-12-4 16,1-8 12-16,-5-6-6 15,-5 0 66-15,-22-6 11 16,4-26-13-16,-13-2-8 16,-9-3-47-16,0 0 0 15,-22 5-15-15,-14 9-24 0,-13 15 12 16,8 8-116-16,14 0-43 16,18 26-63-16,9 7-142 15</inkml:trace>
  <inkml:trace contextRef="#ctx0" brushRef="#br2" timeOffset="726738">14219 1474 532 0,'0'0'260'0,"0"0"-140"16,0 0 50-16,0 0-58 15,0 0-14-15,0 0-80 16,9-66-6-16,-9 129-12 0,0 26 7 15,0 14 5-15,-9 9 7 16,-22-1-10-16,4-8-9 16,13-11 0-16,14-21 4 15,0-20-11-15,14-19-43 16,13-18-120-16,4-12 21 16,-13-2-5-16,0-2 40 15,-18-26 70-15,0-10 30 16,0-5 9-16,-36-5-4 15,-4 5 9-15,-19 3 60 16,10 11 20-16,22 9-5 16,5 9 9-16,13 4-33 0,9 6 10 15,0-5-61-15,49-5 0 16,59-7-12-16,35-8 12 16,32 0-73-16,-9 1-145 15,-40 7-185-15</inkml:trace>
  <inkml:trace contextRef="#ctx0" brushRef="#br2" timeOffset="727345">15408 1683 643 0,'0'0'297'0,"0"0"-166"0,0 0 49 0,0 0-84 0,0 0-21 0,0 0-46 31,-81-95-20-31,81 139-3 0,-18 15-5 16,9 16 5-16,-9 5 28 0,9-6-34 16,-4-5 19-16,4-6-16 0,9-20 8 15,0-15-2 1,0-17-9-16,0-11 0 0,0 0 6 15,0-19-1-15,9-41 16 16,31-29-10-16,1-19 3 16,-14-10-12-16,4-5-2 93,-22-3 0-93,0 9 1 0,0 23 4 0,-9 37-5 0,0 31 0 0,0 23-2 0,0 3-4 0,0 45-7 0,0 31 13 0,0 20-17 0,9 7 25 0,9-11-8 0,22-15 0 16,10-17 9-16,-10-17-13 16,5-20 4-16,4-15 0 15,-8-8-1-15,17-6 10 16,9-30-9-16,1-19 0 16,-10-5 13-16,0-6-12 15,-22 7-1-15,-4 9 0 16,-15 19-3-16,-17 17 7 0,0 14-4 15,9 0 0-15,-9 31-17 16,0 29 9-16,0 20 8 16,0 9-8-16,0 2 2 15,0 1-50-15,-9-7-45 16,9-10-99-16,0-12-134 16,0-15-128-16</inkml:trace>
  <inkml:trace contextRef="#ctx0" brushRef="#br2" timeOffset="45850">781 1892 186 0,'0'0'622'0,"0"0"-404"0,0 0-39 16,0 0-57-16,0 0-14 15,0 0-65-15,0-58 0 16,0 58-8-16,0 0-32 16,0 0 7-16,0 0-10 15,0 24-3-15,0 12-7 16,0 19 13-16,-9 5-3 16,9 3 0-16,0 3 11 15,0-1-12-15,0-5 1 16,0-5 0-16,0-16-5 15,0-12 5-15,0-14 0 0,0-9-1 16,0-4 13-16,0 0-12 16,0 0 1-16,0 0 2 15,0-20 31-15,0-6-26 16,9-6-1-16,-9 1-1 16,0-1 8-16,0 1-12 15,9 2-2 1,-9 7 0-16,14 8-6 15,-5 4 6 1,9 5 0-16,-1 5-5 0,15 0-7 0,4 0 8 31,13 5-3-31,0 21-12 0,-22 6 18 0,14 2-22 16,-23 3 8-16,-5-6 14 16,-13-2-7-1,0 0 8-15,0-9 0 0,-22-2-9 0,-28-5 3 31,-17-10 1-31,0-3 5 0,8 0 0 16,15 0-9-16,-6-6 0 0,10-12-40 16,22 0-26-1,9 0-26-15,9-8-92 0,27 0-90 16,31-3-292 0</inkml:trace>
  <inkml:trace contextRef="#ctx0" brushRef="#br2" timeOffset="46600">1373 1986 789 0,'0'0'203'0,"0"0"-2"16,0 0-60-16,0 0-71 15,0 0-5-15,0 0-45 16,9-26-8-16,-9 26-12 15,9 11 5-15,0 18-5 16,14 9 0-16,-14 1 6 0,9 4-10 16,-18 3 4-1,9-3 0-15,0-3-1 0,0-9 10 16,4-13-9-16,-13-7 0 16,0-7 3-16,0-4-1 15,0 0 2-15,0 0 2 16,9-4 22-16,-9-22 2 15,9-11-4-15,0-12-3 16,-9-5-18-16,18-8 21 16,4-1-25-16,-4 0-1 15,0 2 0-15,-18 20 12 16,14 8-12-16,-14 18 0 16,0 10 4-16,0 5-13 15,0 0 9-15,0 0-12 0,9 9 6 16,9 25-6-16,9 9 12 31,4 0 0-31,-4-1 1 0,-5-1-16 16,-4-7 15-16,0-8-3 15,-9-9-1 1,5-5-6-16,-5-10 7 0,0-2 3 0,0 0 0 16,9 0 8-16,13-14-6 15,-13-12-2 1,0-5 8-16,4 2 1 0,-13-6 0 15,0 4-5-15,0 6 2 16,0 5 1-16,-9 8-7 16,14 10 0-16,-14 2-3 0,0 0-7 15,9 0 9 1,0 8-10-16,0 23 2 16,8 12-2-16,-17 0 9 0,0 3 2 15,14 2-3 1,-5-5 16-16,9 3-13 0,0-6 0 15,-9-3-9-15,4-2 8 16,-4-7-68-16,-9-2-4 16,0-3-30-1,9-3-94-15,9-9-63 0,14-5-155 16</inkml:trace>
  <inkml:trace contextRef="#ctx0" brushRef="#br2" timeOffset="47228">2580 2235 492 0,'0'0'257'16,"0"0"-108"31,0 0-17-32,0 0-13-15,0 0-57 16,0 0-15-16,-67-35-5 0,67 35-37 0,0 0 11 0,0 0-16 0,18 0 2 0,22 0-2 16,28 0 0-1,-1 0 0-15,0 0 14 31,1 0-8-15,-10 0 6-16,-18 0 2 16,-13 0-14-16,-13 0 23 15,-5 0-17-15,-9 0 8 0,0 0 26 16,0 0-29 0,0 0 18-16,0 0-15 0,0 0-9 15,0 0 0-15,0 0-5 16,0 0 0-1,0 0-5 1,0 0-8 15,-9 0-30-31,-23 3-54 16,5 3-118 0,5-1-134-16</inkml:trace>
  <inkml:trace contextRef="#ctx0" brushRef="#br2" timeOffset="47427">2980 2077 243 0,'0'0'211'0,"0"0"-66"0,0 0-19 0,0 0-5 0,0 0-37 0,0 0 20 0,-14-65-5 0,14 59-24 0,-9 0 9 0,9 4-29 0,0 2-12 0,0 0 9 0,0 0-35 0,0 0 9 0,0 0-26 0,9 0 6 0,23 0-7 15,8 11 1-15,-4 8 0 16,4 10 6-16,10-1 3 16,-14 7-9-1,4-1 0-15,-13 0 7 0,4-1-10 16,-31-5 3-16,0-2 0 0,0 3-6 31,-49-2-22-15,-27 3-77-16,-5 4-69 0,-13-1-569 0</inkml:trace>
  <inkml:trace contextRef="#ctx0" brushRef="#br2" timeOffset="65178">4160 2034 649 0,'0'0'204'15,"0"0"-60"-15,0 0 22 16,0 0-28-16,0 0-55 16,0 0-6-16,0 0-32 15,0 0-10-15,-99 0-1 16,99 0-30-16,0 0 2 16,0 0-4-16,9 0 6 15,0-8 3-15,13-15-4 16,5-3 1-16,5 0 3 15,-5-1-3-15,-9 3-8 16,4 4 0-16,-4 3 8 16,-9 3-5-16,-9 2-3 15,9 6 0-15,-9 4-2 0,0 2 5 16,0 0-3-16,0 0 0 16,0 0 1-16,0 0-10 15,9 0 6-15,4 17-11 16,-13 15 11-16,18 10-1 15,-9 4 4-15,-9 1 0 16,0 7 7-16,0-6-10 16,0 1 3-16,0-4 0 15,0-3-7-15,0-10 11 16,0-2-4-16,0-17 0 16,0-1 7-16,0-10-11 15,0-2 4-15,0 0 0 16,0 0 1-16,-9 0 4 15,-9 0-5-15,-13 0 0 0,-18 0 7 16,13 0 2 0,4-2-9-16,5-1 0 15,27-1-6-15,-9 4 8 0,9 0-2 16,0 0 0-16,0 0-6 16,0 0-4-16,36 0 4 15,23 0-6-15,30 0 4 16,15 0 3-16,21 0 5 15,-17-11-18-15,-41 0-72 16,-17 2-16-16,-33 1-126 16,-17 1-101-16,0 7-480 15</inkml:trace>
  <inkml:trace contextRef="#ctx0" brushRef="#br2" timeOffset="66134">5272 2110 333 0,'0'0'223'0,"0"0"-115"16,0 0 24-16,0 0-9 15,0 0-14-15,0 0-25 16,-49-33-41-16,49 33-17 16,0 0-14-16,27 0-12 15,13 0-2-15,10 0 2 0,8 6 3 16,-4 3 9-16,4-4-11 15,1-1-1-15,-1-2 15 16,0-2-13-16,1 0 2 16,-10 0 9-16,-22 0-9 15,4 0 9-15,-22 0-10 16,-9 0 3-16,0-2 26 16,0-10-17-16,0 0 8 15,-18-2-18-15,-13-3 6 16,-5-1-14-16,-4 8 3 15,-1-5 0-15,23 7 0 16,0-1 5-16,9 3-5 0,9 3 0 16,0 3 10-16,0 0-14 15,0 0 4-15,0 0 0 16,0 0-6-16,27 0-5 16,14 3 10-16,17 15-7 15,0 5 16-15,-4 5-7 16,4 0-1-16,-17 1 3 15,8-1-8-15,-13 2 7 16,-13-8-2-16,-6-2 0 16,-17 0 5-16,0-3-8 15,0-3 3-15,-17 1-2 16,-33-7-9-16,-8-3 8 16,8-1-36-16,24-4-106 0,17 3-94 15,9-3-78 1</inkml:trace>
  <inkml:trace contextRef="#ctx0" brushRef="#br2" timeOffset="67615">8211 1878 350 0,'0'0'178'0,"0"0"-84"0,0 0 18 0,0 0-38 0,0 0 8 0,0 0 26 0,0 0-44 0,-9 0 38 0,9 0-11 0,0 0-34 0,9 0 23 0,18-4-38 0,14-10-9 0,8-3 2 0,-13 3-30 0,4 0 29 0,-22-1-19 0,5 6-12 0,-23-2 30 0,0 6-26 0,0-1 13 16,0 0 5-16,0 0-25 0,0 3 21 15,0 3-21-15,0 0 4 0,0 0-2 16,0 0-2-16,0 0 0 16,0 0-1-16,0 0-15 15,0 23 14-15,0 11-11 16,-23 13 13-16,14 1 3 16,9 3-3-16,0 4 0 15,0 0 0-15,0-7 8 16,0 1-8-16,9-10 0 15,-9-5 0-15,9-8-5 16,5-6 5 0,-14-9 0-16,0-5-1 0,0-6 8 0,0 0-7 15,0 0 0-15,0 0 1 16,0 0 1-16,-23 0 1 16,-22 0-3-16,-13 0 8 15,9 0 2-15,8 0-9 31,23 0-1-31,18 0 0 0,0 0-9 0,0 0 9 16,68 0-7-16,39 0 0 16,19-11 2-1,17-6-7-15,-26 0 10 16,-41 3-71-16,-35 2-42 0,-23-3-232 16</inkml:trace>
  <inkml:trace contextRef="#ctx0" brushRef="#br2" timeOffset="66538">6713 2018 630 0,'0'0'220'0,"0"0"-53"16,0 0-13-16,0 0-20 15,0 0-72-15,0 0-13 0,-41-41-13 16,32 41-34 0,-9 18 2-16,5 15-4 0,-5 10 0 15,18 6-2-15,0 3 5 16,0-1-3-16,0-5 0 16,31-6 4-16,5-11-4 15,14-10 0-15,8-13 1 16,0-6 0-16,10 0 7 15,-19-6-6-15,-13-16 17 16,-5-9-8-16,-4-10 33 16,-18-10-22-16,-9-3-17 15,0 2 12-15,-36 3-13 16,-31 15-4-16,0 9 0 16,-1 10-1-16,19 9-9 15,9 6 8-15,13 0-34 0,18 15-21 16,9 16-75-16,0 1-54 15,76-2-162-15</inkml:trace>
  <inkml:trace contextRef="#ctx0" brushRef="#br2" timeOffset="67219">7350 2043 642 0,'0'0'249'0,"0"0"-60"16,0 0-29-16,0 0-39 0,0 0-58 0,0 0-26 16,-41-54-6-1,32 54-31-15,9 32-7 0,-9 10 4 16,9 5 3 0,0 7 1-16,0-6-1 15,0-5 0-15,32-9-6 0,4-9 6 63,22-8 0-32,0-13-5 0,1-4 13-15,-1-4 0-1,0-23-4 17,-8-11 1-17,-23-5 47 1,-18-6-30 15,-9-2 9-15,0-1 5-1,-27 4-35 1,-23 5 19 15,-26 5-20 1,9 16 2-17,8 11-11-15,1 11 8 47,9 0-7-31,22 17-32 15,4 20-67-15,23 0-28-16,23-9-126 0,53-7-283 0</inkml:trace>
  <inkml:trace contextRef="#ctx0" brushRef="#br2" timeOffset="72317">2796 1649 273 0,'0'0'163'0,"0"0"-40"0,0 0-37 16,0 0-14 0,0 0 16-16,0 0-13 0,0 0 12 15,27-52 0-15,-27 43-21 16,0 0 14-16,0-2-29 15,0 0-3-15,0 0 3 16,-18-4-43-16,-23 4 10 16,-8 2-18-16,-18 1 14 15,-37 2-15-15,-12 0 1 16,-41 0 0-16,-18 3-6 16,4 1 10-16,-13-1-4 15,9 3 0-15,-9 0 12 16,9 0-15-16,9 0 3 15,23 0 0-15,35 0-5 0,32 0 10 16,27 0-5 0,-10 0 0-16,5 3 8 15,-17-1-11-15,-6 5 3 0,10-5 0 16,9 1-8-16,-1 0 12 16,10 3-4-1,13 2 0-15,-4 4 2 0,13 0-10 16,18 1 8-1,-5 5 0-15,5 4-13 16,9 4 12-16,0 3 1 0,0-1 0 16,0 4 9-1,0 2-15-15,0 4 6 0,0-2 0 16,0 6-6-16,0-1 13 0,-9 6-7 31,0 1 10-31,0 6-9 0,9 4 26 16,0-1-22-16,0 2-4 0,0 2 16 31,27-4-6-15,14 0-11-16,-1-9 3 0,-4-2 7 0,-5-5-8 0,-13-5-2 15,0-4 0 1,-18-1-2-16,9-9 6 16,14-3-4-16,-23-3 0 0,9-4 8 15,-9-1-11-15,0-2 3 16,0 0 0-16,0-3-7 0,0-1 12 62,0 0-5-46,9 5 0 0,9-2 7-16,4 3-13 46,5 4 6-30,22 2 0 0,1-1-4 15,-5 5 10-31,26-10-6 31,6 1 0-31,8-1 9 47,32-8-13-31,8 0 4-1,32 0 0 1,-4-3-5 15,4 3 10-15,-14-1-5-1,-8-2 0 1,0 4 8 15,13-4-12-15,13 0 4 31,14 0 0-47,9 0-1 0,-9-6 5 0,0-3-4 0,-22-2 0 0,-10 2 11 0,5 3-14 0,-13 4 3 0,-10 2 0 15,1 0-8 1,9 0 9-16,-10 0-1 0,10 0 0 0,13-6 1 16,14-6-11-16,4 0 10 0,9 2-1 0,0 1-9 15,-23 6 2-15,-8 3 8 0,-19 0 0 0,-8 0 0 0,9 0-9 0,13 3 9 0,-14 2 0 0,10 1-12 0,-1 0 16 0,-8-4-4 0,-18 2 0 0,-14-2 6 0,5-2-11 0,-5 6 5 0,14-6 0 0,-10 3-7 16,6 3 10-16,-6-3-3 0,-12 0 0 0,-6 0 3 0,-3-3-9 0,-10 0 6 0,0 0 0 16,0 0-7-1,-8 0 10 1,8 0-3-16,-9 0 0 0,10 0 7 0,-1 0-14 0,0-3 7 0,14 0 0 0,4 0-5 0,1 0 5 0,3 0 0 0,-12 0-3 0,-1 1 11 0,0-2-15 0,-4 4 7 0,-5 0 0 0,-8 0-3 0,-6 0 8 0,19 0-5 0,-5 0 0 0,28 0 7 15,30 0-11 17,23 0 4-32,5 0 0 0,13 0-6 0,-22 0 13 0,-19 0-7 15,-17 0 0-15,-23 0 6 16,-9 0-8-16,-4 0 2 16,13 0 0-16,1 0-7 15,21 0 11-15,-8 0-4 16,-5 0 0-16,-17 0 5 0,-6 0-11 15,-26 0 6-15,-4 0 0 16,-32 0-8-16,-9 0 17 16,0 0-9-16,0-6 8 15,0-8 0-15,-18-5-16 16,-14-1 7-16,-4-4 1 16,-4 4-3-16,0 3 3 15,4 1 0-15,4 3-2 16,14 6 13-16,9-2-10 15,9 3-1-15,0-8 0 16,-9-6 11-16,9-6-7 16,0-7 5-16,0-9 6 15,0-3-9-15,0-9 6 16,-9-3-12-16,9-12 1 16,-13 0 3-16,4-2 5 0,0 8-9 15,9 6 0-15,-9 5 10 16,9 7 2-16,-9-4-12 15,9 3 0-15,-9 1 4 16,-4-7 0-16,4 3-4 16,-9 4 0-16,0-4 6 15,-14 0-8-15,-4 3 2 16,-4 5 0-16,0 5-11 16,4 11 13-16,4 5-2 15,14 6 0-15,-13-1 6 0,13 6-13 16,-31-3 7-1,4 2 0-15,-13 2-13 0,-10-7 14 16,-13 1-1-16,-4-1 0 16,-14-2 9-16,-26 2-12 15,-19 1 3-15,-31 0 0 16,-27 0-9-16,-22 5 13 16,4 1-4-1,-4 5 0 1,4 3 10-16,14 0-15 0,22 0 5 0,22 0 0 15,14 0-6 1,4 0 14 0,-8-6-8-16,-14-5 0 0,-18-3 9 0,-9-4-15 15,0 1 6-15,-13 5 0 16,4 4-15 0,0 2 14-16,9 0 1 0,9 4 0 0,18 2 3 15,22 0-3 1,1 0 0-1,-5 0 0-15,-14 0-10 0,-4 2 10 0,0 7 0 16,-9-4-1 0,23-5 4-16,8 0-9 0,-4 0 6 15,13 0 0 1,19 0-9-16,13 0 9 16,4 0 0-16,0 4 0 15,14 13 0-15,9-3-6 16,17 4 6-16,19-8 0 0,4-1-11 0,5-3 10 15,13-3-5 17,0 0-8-32,4-3-43 0,5 6 10 0,-9 1-132 0,-13 0-231 15</inkml:trace>
  <inkml:trace contextRef="#ctx0" brushRef="#br2" timeOffset="725178">10975 2097 672 0,'0'0'153'16,"0"0"-5"-16,0 0 1 16,0 0-45-16,0 0-26 15,0 0-46-15,-125-8-25 0,125 4-7 16,49 2 8-16,27 0-8 16,23-7 23-16,17-3-22 15,1-2 28-15,-14-4-20 16,5 2 0-16,-18-1 15 15,-36-1-18-15,4 7-3 16,-27 0 1-16,-22 5 5 16,-9 3 4-16,0-1-6 15,0-3 3-15,-9-2 11 16,-31-3-11-16,4-2-10 16,-22 2 0-16,8 4 7 15,1-4-8-15,0 7 1 16,13 0 0-16,13 0-5 0,14-2 11 15,9 4-6-15,0 0 0 16,0 3-6-16,9 0 0 16,32 0-5-16,17 0 11 15,9 23-8-15,1 2 12 16,-1 7-4-16,-9-1 0 16,-8 1 8-16,-1-2-10 15,-13 3 2-15,-14-7 0 16,-13 3-12-16,-9 2 12 15,0 1-17-15,-58-1-72 16,-18 3-100-16,8-6-60 16,10 0-255-16</inkml:trace>
  <inkml:trace contextRef="#ctx0" brushRef="#br2" timeOffset="728484">16373 2115 548 0,'0'0'186'0,"0"0"-50"15,0 0 0-15,22-178 14 16,-22 144-82-16,0 9 19 16,-22 7-42-16,4 7-21 15,9 8 22-15,0 3-42 16,0 0-4-16,-14 8 0 15,5 26 0-15,-13 13-1 16,4 1 1-16,18-3 0 16,0-1-7-16,9-7 7 15,0-8-4-15,9-9 2 16,27-10-20-16,-5-10 19 16,-13 0 3-16,14 0 0 15,-14-4 12-15,9-17-6 16,-14-5-6-16,5 1 4 15,-9 2 4-15,-9 9 4 0,0 5-12 16,0 9 2-16,0 0-6 16,0 0-7-16,0 0-5 15,0 17 15-15,9 5 1 16,0 2-1-16,13-7 1 16,-4-3 0-16,0-8-3 15,23-6 9-15,-1 0-6 16,5 0 8-16,13-31 0 15,-8-9 0-15,8-7 1 16,-18-4-8-16,-13 0 30 0,-18 8-12 16,-9 6 16-1,0 14-11-15,0 11-18 0,0 10 2 16,0 2-8-16,-9 8-21 16,9 35 10-16,0 9 11 15,0 7 0-15,9 2-1 16,41-8 14-16,8 0-12 15,-9-11-1-15,1-8 3 16,-14-11-8-16,-5-3 6 16,-22-11-1-16,0-3 0 15,-9-6 14-15,0 0-14 16,0 0 0-16,0 0 5 16,-18 0-6-16,-13-9 1 15,22-5 0-15,9 0-2 16,0-9 4-16,0-9-9 0,49-10-1 15,18-13-2 1,10-5 0-16,-10-8 10 0,-9-9 0 16,-17-1 6-16,-15-2 3 15,-26 0 15-15,0 8-1 16,0 9-10-16,0 12 49 16,-26 19-47-16,3 13 6 15,5 16 2-15,0 3-19 16,9 28-8-16,-4 38-1 15,13 26 5-15,0 13-4 16,0-1 4-16,0-5 0 16,22-4 0-16,-4-15 11 0,14-11-11 15,-15-21 0-15,1-17 3 16,-18-17-12-16,0-8 9 16,0-6 0-16,0 0 6 15,0-6 3-15,0-28-10 16,0-11 1-16,9-15-24 15,32-4 16-15,8-1-18 16,1 11 11-16,-6 13 6 16,-12 19-17-16,4 10 18 15,-5 12-12-15,-4 0-24 16,13 3 35-16,-22 20-17 16,14 5 14-16,-32-2 1 15,0 1 2-15,0-8 8 16,0 4 1-16,0-6-5 15,-9-4 0-15,-5 6 5 0,14-8 0 16,0 1-2-16,0-4 9 16,0-2-7-16,72-6 0 15,13 0-32-15,32 0 10 16,18-17-59-16,-19-1-16 16,-8 5 6-16,-32 4-90 15,-8 0-128-15</inkml:trace>
  <inkml:trace contextRef="#ctx0" brushRef="#br2" timeOffset="728932">18791 548 812 0,'-309'-120'133'0,"-37"8"-17"0,-71 18 33 16,-50 22-77-16,-44 17-14 16,-59 30-21-16,-40 25-31 15,-28 3 20-15,-21 65-26 16,13 53 0-16,36 53-5 16,40 47 9-16,94 36-4 15,108 23 0-15,157 11 4 16,153 1-16-16,143 6 12 0,207-10 0 15,152-10-2-15,157-21 12 16,144-39-10-16,108-47 13 16,35-54-3-16,23-63 5 15,-14-54-12-15,-35-28 4 16,-59-78-6-16,-76-48 12 16,-122-41-13-16,-102-35 5 15,-113-26 1-15,-129-7 33 16,-167-6-5-16,-130 1-23 15,-265 7 3-15,-233 13-9 16,-287 27-10-16,-260 45-58 16,-198 38-149-16,-143 43-231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0:56.6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94 577 707 0,'0'0'217'0,"0"0"-56"16,0 0-16-16,0 0-34 15,-9-151-40-15,9 139-3 16,0 12-42-16,-9 0 0 16,9 0-21-16,0 0-1 15,-9 31-8-15,-9 18-2 0,-4 18 6 16,4 9 1-16,9 7-1 16,9 4 0-16,0-3 0 15,9-3 10 1,40-16-14-16,9-16 4 0,1-15-6 15,-10-16-1-15,5-16-5 16,4-2 12-16,10-17 0 16,12-35 5-1,-3-11 3-15,-10-11-8 16,-9-9 4-16,-17-3 7 0,-32-8-9 16,-9 2 7-1,0 12 11-15,0 12-19 0,-23 19 25 16,-4 15-9-16,18 14-16 0,-9 9 15 15,18 11-16 1,0 0 0 0,0 28-3-16,-13 38-9 0,4 26 12 0,9 10 0 31,0 4 3-15,0-6-12-16,9-11 9 0,31-14-6 0,10-16 6 0,-1-22-31 15,-13-14 30-15,-5-11-10 16,-4-12 8-16,5 0-4 15,12-20 8 1,-3-20-1-16,-14-6 0 0,13-5 13 16,-22-2-13-16,-4-3 0 0,-14 5 4 15,0 11-6 1,0 12 2-16,0 21 0 0,0 4-3 16,0 3 2-1,18 6-1-15,-1 40-10 16,24 14 9 15,-14 8-3-31,4 4 6 0,-13-6 0 0,0-12-4 0,-9-5-18 16,5-15 14-16,-14-11-7 0,0-12-17 15,0-6 19-15,-14-5-1 16,-22 0 14-16,-13-9 8 16,-1-19-2-16,15 6-6 15,3-1 0 1,23 9 9-16,-9 5-12 0,18 6 3 0,0 3 0 15,0 0-6-15,0 0-13 16,0 0-1-16,36 0 19 16,5 6 1-1,8-6-6 1,0 0 6-16,5 0 0 0,4-11 7 0,1-16 0 16,-10-1-7-1,0-7 8 1,-22-4-3-16,-4-7 22 0,-5-3-7 0,-18 4 0 15,0 1 23 1,0 14-39-16,0 12 17 0,0 13-13 16,0 5 1-16,0 0-18 15,0 31 0-15,0 26 9 16,0 12-6-16,0 2 10 0,0-2-4 16,18-17 0-1,13-9 2-15,-4-15-8 16,-5-14 6-16,-4-8 0 15,-9-6-12 1,9 0 18-16,5-9-6 0,4-20 3 0,4-10 8 16,-13-4-9-16,0-6-2 15,13 9 0 1,-22 8-2-16,0 16 7 16,0 10-5-16,-9 6 0 0,0 0-13 15,9 2 7 1,0 24 0-16,14 3 6 0,-14-1-8 0,0-4 11 15,9-7-3 1,-18-7 0-16,13-3-20 0,-4-4 17 16,0-3-4-16,0 0 7 15,9 0-9 1,4-18 17-16,5-5-8 0,5-5 0 16,-5-3 11-1,4 4-17-15,-13 10 6 16,-9 8 0-16,0 9-2 0,-9 0-1 15,9 0-3-15,13 29 0 16,5 6 6-16,5 2-6 16,4-5 6-1,4-6 0-15,-4-12-9 0,13-6 10 16,9-8-1 0,10 0 0-1,-1-8 4-15,-9-24-1 0,-8-3-3 0,-32-4 0 0,4-2 8 16,-22-1-2-1,0 2-5-15,0 8 15 0,-13 9-12 16,-14 9 23-16,0 12-27 16,-5 2 5-1,14 0-10 1,-13 16 0-16,31 19 5 0,0-1 0 0,0 3-1 31,0-11-9-15,40-3 10-16,-13-12-4 0,5-5-10 0,-14-3 19 0,0-3-5 0,4 0 4 15,-13 0 5 1,-9-9 2 0,0-5-11-16,0 6 1 0,0 1 6 0,0 5 0 15,0 2-5-15,0 0-2 16,-18 37-7-16,-4 18 6 16,4 13 1-16,0 9 0 15,-5 9-5 16,23 2 6-31,0 21-1 0,0 8 0 0,0 9 10 0,14 9-8 16,13-16-2-16,-27-10 0 16,0-21-1-1,0-24 8-15,0-25-7 0,0-18 0 0,-41-13 7 16,-4-8 10 0,-13 0 14-1,-32-19-8-15,5-15 12 0,-14-15-35 16,5-12 8-16,-13-7-8 0,30-12 7 15,10-3-20 1,27 0 8 0,40-6-39-16,0 10 11 0,49-2-39 0,36 7-1 15,23 8-43-15,9 1-76 16,-1 2-10 0,-22 0-97-16</inkml:trace>
  <inkml:trace contextRef="#ctx0" brushRef="#br0" timeOffset="453">1440 159 559 0,'0'0'209'0,"0"0"-52"0,0 0-25 0,0 0-58 15,0 0-30 1,0 0-23-16,0-14-13 0,0 14 7 16,0 12-6-16,0 16-8 15,0 3 16-15,0 4-15 16,9-6 15-16,13-7-11 15,5-5-5-15,5-8 19 16,4-9-18-16,4 0 17 16,-4 0 15-16,-5-26 12 15,-31-15 35-15,0-4-21 16,0-9-32-16,-31 3 15 16,-27 8-37-16,-19 8 2 0,1 13-8 15,0 16 6 1,9 6-14-16,17 20 8 0,19 40-75 15,22 23-55-15,9 9-104 16,40 2-221-16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0:57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317 369 721 0,'0'0'250'0,"0"0"-106"16,0 0 16-16,0 0-40 15,0 0-80-15,0 0 6 16,-95-138-33-16,64 138-11 16,-18 26-2-16,-10 19 6 15,23 8-6-15,5 3 0 0,22 8 3 16,9-4-9-1,9 2 6-15,40-8 0 0,19-8-3 16,8-14 9-16,-9-13-6 16,-8-9 0-16,-10-10 10 15,-18 0 1-15,-13-19 1 16,0-17 19-16,-9-12 18 16,-9-10-34-16,0-8 13 15,-9-5-13-15,-40-4-7 16,-5 13-7-16,-27 13-1 15,14 20-11-15,9 21 10 16,22 8-55-16,4 20-23 16,32 31-65-16,0 6-147 0,9 0-216 15</inkml:trace>
  <inkml:trace contextRef="#ctx0" brushRef="#br0" timeOffset="606">792 414 795 0,'0'0'227'0,"0"0"-57"0,0 0-27 0,0 0-31 15,0 0-77 1,0 0-17-1,0-43-18 17,0 81 4-32,0 13-5 0,0 9 2 0,0 3 2 0,-9 0 6 0,-4 0-2 0,13-5-7 15,0-14 0 1,0-9 9-16,0-12-10 16,0-12 1-16,0-5 0 15,0-6-2 1,0 0 13-16,-9-14-12 0,-9-29 1 0,0-17-24 0,-4-14 14 0,-5-13-32 15,9-10 17 1,-5-5 10 140,5-5-11-156,0 10 26 0,18 15 0 0,0 22 3 0,0 23-12 0,0 17 9 0,9 14-5 0,18 6 1 0,23 0-10 16,8 12 14-16,0 19 0 0,1 12 0 0,-10 5-7 0,-13 9 7 0,-5 6 0 0,-31 3-8 0,0 3 8 0,-9-4 0 0,-40-8-1 0,0-8 5 0,8-12-7 0,14-10 3 16,18-14 0-16,9-1-5 0,0 0 7 0,0 2-2 0,0 6 1 0,18-1 7 0,32 1-2 15,8 4-6-15,9-10 0 16,9 3 0-16,10-3 0 0,12 4-5 31,-12 1-101-15,-15 7-135-16,-53 2-150 0</inkml:trace>
  <inkml:trace contextRef="#ctx0" brushRef="#br0" timeOffset="3905">2416 624 482 0,'0'0'150'0,"0"0"-27"0,0 0 18 16,0 0-41-16,0 0-21 15,0 0-26-15,-76-75-27 16,45 75 7-16,4 0-32 16,-14 5 0-16,1 27-2 15,4 8 2-15,5 2-1 16,31-1 0-16,0-4-14 16,0-6 9-16,49-5 1 15,18-12 4-15,1-10 9 0,-1-4 0 16,0 0-4-16,-8-29 6 15,-1-11-7-15,-27-3 25 16,-22-5-3-16,-9-1 34 16,0 6 11-16,-27 3-51 15,-13 14 8-15,-9 9-17 16,8 8-4-16,5 9-8 16,5 0 1-16,4 14 0 15,9 18-9-15,18 5 5 16,0 3 3-16,9 2 1 15,27-1-1-15,22-10-6 16,-8-6 7-16,8-6 0 16,0-14-1-16,10-5 13 0,8 0-12 15,-9-9 0-15,5-16 11 16,-18-7-4-16,-14 1-7 16,1 2 14-16,-32-2 42 15,0 8-31-15,-9 0 9 16,0 9-3-16,0 5-20 15,0 3 24-15,0 6-35 16,0 0 3-16,0 0-8 16,0 40-4-16,0 15 9 15,0 16 0-15,0 7 6 16,0 2-9-16,9 2 3 16,9-1 0-16,4-2-4 15,-4-4 11-15,0-10-7 16,4-13 0-16,-13-21 6 0,0-13-13 15,-9-12 7-15,0-6 0 16,0 0 17-16,0-26-15 16,-9-20 6-16,-9-11-8 15,-4-12 10 1,-5-5-13 0,5-9 3-16,4-6 0 0,0-2-6 0,9-4 7 15,9 5-1-15,0 9 0 31,0 15-13-15,0 15 9-16,0 19-10 0,27 16 4 0,4 9 6 0,-4 7-25 16,13 0 17-16,-4 12 5 15,5 16-21 1,-15 7 27-16,-3 2-18 0,-14-3 4 0,-9 2 10 16,0-3-14-16,0-2 14 15,-40 1-1 1,-19-4-20-1,1-2 17-15,13-11-26 0,14-7 5 0,31-5 29 16,0-3-15-16,0 0 9 16,9 0-5-16,40-3 12 15,18-20 2-15,9-3-2 16,-4 4 0-16,5-1-2 0,-10 3 7 16,-9 0-5-1,1-1 0-15,-15 3 10 0,6 0-9 16,-19-2 1 15,-13 0 8-31,-9 0 31 0,-9 2-19 0,0-1 13 0,0 1-5 16,-9 2-24-16,-9 1 12 15,-4 6-18-15,4 7 4 16,0 2-9 0,-5 0 4-16,14 0 0 0,-9 26-1 15,9 16-5-15,9 7 4 31,0 2 3-31,0-3 0 0,0-2-10 0,50-11 11 16,8-7-1 0,-13-10 0-16,13-13 10 0,1-5-9 15,-10 0-1-15,9-5 0 0,-8-21 9 32,-14-6-6-32,-5-5-3 0,-13-6 6 0,-18 3 1 15,0 3-1 1,0 6-3-16,0 8-3 15,0 9 11 1,0 8-4-16,0 6-7 0,0 0 0 0,0 0-9 16,0 11 9-16,0 21-9 15,31 13 9 17,5 6-4-32,14 2 7 0,8-2-3 0,0-5 0 15,1-9 6 1,-1-6-9-16,-31-14 3 0,-5-6 0 0,-13-7-6 0,-9-4-9 15,0 0 7-15,-22 0-2 16,-14-10-40-16,-13-9 37 16,17 2 1-16,14 0 1 15,18 5 7-15,0-5-8 16,0-6 10-16,0-6-1 16,41-2 0-16,8-3-3 15,-4 0 6 1,13 9 0-16,-17 3-12 0,-1 8 12 15,-4 6 0 17,4 5 0-32,-13 3 0 0,14 0-2 0,-15 0 2 0,6 0 0 15,-5 0-5-15,-18 0 5 16,13 0 0-16,-22 0-4 16,0 0 10-16,0 0-10 0,0 0 4 15,0 0 0-15,0 0 2 16,0 0 5-16,0 0-1 15,-9-3 0-15,-13-11 4 16,-14 5 0-16,4 1-10 16,15 3 4-16,-1 5-8 15,-14 0 4-15,23 13-1 16,-9 22-6 0,5 4 4-16,13 4 2 0,0-3 1 15,0-6-3-15,22-8-6 16,5-11 9-1,14-6 0-15,-15-9 2 0,-3 0 10 0,4 0-8 16,-9-12-3-16,-5-11 6 31,-4-2 3-15,0-7-5-16,-9 3-2 0,0 3 15 0,0 9-16 16,0 6 14-1,0 8-16-15,0 3 9 0,0 0-18 0,0 11-9 16,0 21 18-16,27-1-6 31,22 1 17-31,1-4-12 0,8-10 1 0,0-7 0 16,1-8-4-16,-1-3 4 15,-13 0 0-15,-5-17 3 0,1-14 8 16,-5-10-9-16,-14-5 3 16,-13-8-2-1,-9-3 31-15,0-6-22 0,-9-3 4 16,-31 9 16-16,13 9-29 15,-5 19 13 1,23 15-6 0,9 10-4-16,0 4-12 0,0 9 0 0,0 37 5 15,0 19-15 1,27 11 25-16,-4 3-9 0,-5-1 0 16,22-10-18-16,-13-8-3 15,4-11-62-15,5-13-8 16,-4-12 4-1,-5-13-104-15,-18-11 6 0,0 0 56 0,-9-16 13 16,0-22 63-16,-18-5 25 16,-41-8 6-1,-26-1 22-15,-5 0 27 0,5 10 63 16,27 10 17-16,17 9-36 16,32 15 28-16,9 2-32 15,0 3-24-15,0 3-12 16,0 0-30-16,50 0-1 15,17 0 27-15,9 3-19 16,14 3 30-16,-5 2-27 16,14-2 3-16,-23-3 18 15,1 0-31 1,-19-3 32-16,-18 0 0 0,-22 0-13 0,-9 0 25 16,-9 0-16-1,0 0 7-15,0 0 28 0,0 0-45 16,0 0 2-16,-9 0-21 15,0 21 1-15,0 15-6 16,0 4 5-16,9 0 0 16,0-6-6-16,0-5 14 15,18-7-8-15,9-7 0 32,5-6 5-32,-6-4-5 0,-3-5 0 0,4 0 0 15,-9 0 8-15,4-17 0 31,-13-14-8-31,0-12 1 0,-9-6 10 0,0-5-10 0,-18 5-1 16,-31 6 0 0,8 12 1-16,6 16 2 15,3 10-3-15,5 5 0 16,5 0-6-16,4 31-1 0,0 10 7 16,9 4 0-16,9 1-5 31,0 0 8-31,9-3-3 0,18-6 0 0,22-6 7 15,1-8-12 1,-1-5 5-16,-4-10 0 0,13-8-1 16,-9 0 8-16,1 0-7 0,-1-15 0 31,-4-10 9-31,13 2-7 0,-17-8-2 0,8 4 0 16,0 5-4-16,-13 7 9 31,5 13-5-31,-5 2 0 15,4 2-5-15,9 30-5 0,1 7 10 0,8 2 0 16,-13-1-5-16,4-5 9 16,19-10-4-16,8-11 0 15,-4-14-29-15,4 0-15 16,-18 0-57 0,-22-20-71-16,-36-14-205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24.1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0 114 482 0,'0'0'242'0,"0"0"-109"16,0 0-11-16,0 0-8 15,0 0-4-15,0 0-55 16,0 0-12-16,0 0-2 16,0 0-34-16,0 0 22 15,0 0-13-15,31-10-16 16,-4-8 33-16,-9 1-23 16,13-1 18-16,-13-1-4 15,-9 4-19-15,5 7 28 16,-14 2-26-16,0 3-4 15,0 3 11-15,0 0-11 16,0 0-3-16,0 0 0 0,9 0 1 16,-9 0-11-16,0 0 10 15,0 15 0-15,0 5-3 16,0 6 6-16,0 5-3 16,0 4 0-16,9 1 9 15,0 7-15-15,9 3 6 16,-9 4 0-16,4-6-4 15,-4-6 7-15,0-10-3 16,0-8 0-16,-9-11 8 16,0-6-12-1,0-3 4-15,0 0 0 0,0 0 5 16,0 0 2-16,-9 0-7 16,-22 0 0-16,-5 0 12 15,4 0-12-15,5 0 0 16,-4 0 0-16,22 0-7 15,0 0 10-15,0 0-3 0,0 0 0 16,9 0 8-16,0 0-13 16,0 0 5-16,0 0 0 15,0 0-11-15,9 0 4 16,18 0 7-16,13 0-3 16,19-3 12-16,8-6-13 15,0 1 4-15,1-1 0 16,-1 4-10-1,-27 1 0-15,-22 4-55 16,-9 0-74-16,-9 0-187 0,0 0-174 16</inkml:trace>
  <inkml:trace contextRef="#ctx0" brushRef="#br0" timeOffset="525">861 140 599 0,'0'0'244'0,"0"0"-105"16,0 0 17-16,0 0-54 15,0 0-58-15,0 0 3 0,0-6-35 16,0 6 7-16,-9 6-11 15,-9 23-6-15,-4 3 24 16,13 2-26-16,0 3 1 16,9 3-3-16,0-3 4 15,0-2-2-15,0-9 0 16,27-7 6-16,4-7-7 16,-13-4 1-16,23-8 0 15,-6 0 7-15,6 0-3 16,-1-3 3-16,-13-17 42 15,5-6-20-15,-14-5 18 16,-1-6-23-16,-8 0-12 0,-9-6 29 16,0 3-31-16,-9 3 4 15,-26 0-7-15,-6 8 4 16,-8 6-10-16,22 11-1 16,4 10 0-16,6 2-13 15,-1 2 3-15,0 28-18 16,18 9-44-16,0 7-103 15,0-6-88-15,9 0-155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06.5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0 389 594 0,'0'0'183'0,"0"0"-57"0,0 0 6 16,0 0-44-16,0 0-6 15,0 0-36-15,58-154-14 16,-31 148-10-16,14 6-22 15,3 0 0-15,-3 0-4 16,-1 29 0-16,-13 7 4 16,-9 11 0-16,-5-2 0 15,-13 4-12-15,0-1 13 16,0-10-1-16,0-13 1 16,0-10 7-16,0-12-8 15,0-3 7-15,9 0-6 0,0-26 19 16,9-17-20-16,32-15 0 15,-1-1-1-15,18 1 8 16,-8 10-7-16,-23 14 0 16,-5 12 3-16,-22 18-8 15,9 4 5-15,4 0-15 16,5 14 14-16,14 20-5 16,-14 4 6-16,13 5 0 15,0 0-12-15,-13-7-46 16,23-4-76-16,-1-6-36 15,-4-11 37-15,-5-7-43 16,1-2-243-16</inkml:trace>
  <inkml:trace contextRef="#ctx0" brushRef="#br0" timeOffset="449">1256 384 556 0,'0'0'174'0,"0"0"-34"16,0 0-35-16,0 0-37 16,0 0 0-16,0 0-7 15,278-37-5-15,-197 33-13 16,-5 2-34-16,-17 2 14 16,-10-3-6-16,-31 3-12 0,-9-3 4 15,-9 3-8-15,0-6 1 16,0 0 16-1,0-5-18-15,-27-7-3 0,-13 8-7 16,-10-2-9-16,14 4 16 16,5-1-2-16,13 6 5 15,9 0-8-15,9 0 10 16,0 3-2-16,0 0 0 16,0 0-14-16,0 0 14 15,36 0-6-15,13 0 6 16,1 9 3-16,8 8 3 15,9 3-6-15,1 3 0 16,-19 3 4-16,-13-1-9 16,-14-2 5-16,-22 3 0 15,0-4-6-15,0 4 10 0,0 1-4 16,-49 4 0-16,-27 3-86 16,-23-2-125-16,5-1-108 15,22-8-186 1</inkml:trace>
  <inkml:trace contextRef="#ctx0" brushRef="#br0" timeOffset="877">2396 127 906 0,'0'0'172'0,"0"0"0"0,0 0-32 15,0 0-57-15,0 0-20 16,0 0-47-16,0-46-15 16,0 68-1-16,0 19 0 15,9 13 0-15,4 6 0 16,14-6 9-16,5-5-7 16,4-12-2-16,13-15 0 15,-9-5-3-15,14-14 12 16,-14-3-9-16,-8 0 0 15,-5 0 6-15,-9-21 4 16,4-12-10-16,-4-1 0 16,-9 2 6-16,0 10 5 0,-9 10-6 15,0 6 27 1,0 6-32-16,0 0 10 0,0 0-10 16,0 9-11-16,0 22 5 15,0 15 6-15,0 7-5 16,0 3-13-16,0-2-81 15,0-5-40-15,40-15-163 16,28-13-334-16</inkml:trace>
  <inkml:trace contextRef="#ctx0" brushRef="#br0" timeOffset="1296">3347 292 769 0,'0'0'176'0,"0"0"-23"16,0 0-18-16,0 0-64 15,0 0-57-15,278-46 39 16,-170 35-22-16,-14 2-21 16,-4-1 9-16,-32 3-14 15,-13 1-4-15,-23-2-1 16,-13 2 10-16,-9 0-6 15,0-4-1-15,0-8-2 16,0-5 8-16,-17-6-6 0,-33-2-3 16,-8 7 0-1,17 6 4-15,15 0-3 0,17 12-1 16,9 0 3-16,0 4-1 16,0 2 3-16,0 0-5 15,0 0 0-15,9 0-9 16,26 8 9-16,15 21 0 15,-1 5 2-15,9 3-5 16,-8 6 7-16,-5-3-4 16,4 3 1-16,-18-3 8 15,-13 0-7-15,-18 11-2 16,-9 10-14-16,-80 2-91 16,-23-4-277-16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04.3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78 398 650 0,'0'0'238'0,"0"0"-57"15,0 0-28-15,0 0-38 0,0 0-35 16,0 0-53-16,-67-144 3 16,67 125-1-16,0 2-27 15,0 2 20-15,9 3-22 16,9 8 0-16,0 4-8 15,13 0 6-15,10 0 2 16,-5 4-1-16,4 23 1 16,-13 4-5-16,4 6 5 15,-22 0 0-15,0 3-10 16,-9-5 10-16,0-13 0 16,0-4-1-16,0-10 4 15,0-8-3-15,0 0 0 16,0 0 1-16,0 0 19 0,0-14-17 15,9-14-1-15,14-10-2 16,4-5 9 0,0 3-11-16,13 3 2 15,-22 11 0-15,13 15-8 16,-13 8 8-16,5 3 0 0,-5 0-4 16,9 12-7-1,-5 19 9-15,-4 9 2 16,0 0-13-16,4-3 2 15,-13 3-43-15,9-5-44 0,-9-6-89 16,9-7-50-16,5-11-94 16</inkml:trace>
  <inkml:trace contextRef="#ctx0" brushRef="#br0" timeOffset="450">1025 317 439 0,'0'0'151'0,"0"0"-20"16,0 0 4-16,0 0-62 16,0 0-44-16,0 0 18 15,135-22 1-15,-68 19 3 16,14-3 7-16,-14 3-38 16,-9 0 15-16,-13 3-13 15,-22-2-22-15,-23 2 18 16,0 0-16-16,0 0 9 15,0-6 28-15,0-2-1 0,-41-4-27 16,1 0-11-16,-5 1-1 16,-4 0-2-16,17 5 3 15,14 0 0-15,9 3 5 16,9 3 2-16,0 0-4 16,0 0-3-16,18 0-10 15,32 0 9-15,17 0-2 16,0 12 3-16,-8-1 8 15,-10 3-3-15,0 4 4 16,-22-2-9-16,5 2 8 16,-5 2-6-16,-9 0-2 15,-18 0 0-15,0-3-5 0,0 0 6 16,-9 1-3-16,-36-5-36 16,-14 2-176-16,1-1-77 15</inkml:trace>
  <inkml:trace contextRef="#ctx0" brushRef="#br0" timeOffset="980">2030 56 682 0,'0'0'244'0,"0"0"-44"0,0 0-17 16,0 0-86-16,0 0-14 15,0 0-37-15,0-56-36 16,0 56 13-16,0 0-23 16,0 0-5-16,0 17-1 15,0 12 7-15,23 6-1 16,-5 2 0-16,9 3 9 16,4 3-14-16,18-4 5 15,-13 1 0-15,5-3-2 16,-6-2 11-16,-3-7-9 15,-23 1 0-15,0-3 4 16,-9-3-8-16,0-4 4 16,0-1 0-1,-9-7-7-15,-32-1 7 0,6-8 0 0,-24-2 0 16,1 0-4 0,-18 0 2-1,8 0-57-15,19-17-41 0,18-12 8 0,31-11-43 31,0-6 2-15,0-8-128-16,22 2 120 0,5 1 65 0,-9 3 51 0,4 7 25 16,-4 7 36-1,0 9 24-15,-4 5 27 16,-5 5 20-16,9 1-57 0,0 3 16 16,4 5-33-16,14 0-15 15,22 6-12 1,18 0-2-16,23 0-4 0,27 0 0 15,-10 12-158-15,-21 4-220 0</inkml:trace>
  <inkml:trace contextRef="#ctx0" brushRef="#br0" timeOffset="1586">3125 332 824 0,'0'0'166'0,"0"0"-11"0,0 0-15 16,0 0-86 0,0 0-50-16,0 0 12 0,85-26-15 15,-4 15 11-15,4-1-6 16,9-2-4-16,-13 5 8 15,-22 1-10-15,-33 0 0 16,-8 4-1-16,-18-1 7 16,0-4-6-16,0 1 10 15,0-7-8-15,-26-1 11 16,-15-8-13-16,-4 4 0 16,-13 1 0-16,9 1 4 15,17 4-4-15,23 5 20 16,0 4-17-16,9 1 21 0,0 2-13 31,0 2-6-15,0 0-5-1,41 0-5 1,3 0 5-16,28 23-5 16,-18 0 15-1,4 4-11-15,1 3 1 16,-19 4 0-16,-22 1-3 0,-9 1 5 0,-9 4-4 15,0 6-13 1,-54 0-161-16,-18 0-220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10.8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125 319 631 0,'0'0'208'15,"0"0"-60"-15,0 0 19 16,0 0-47-16,0 0-36 16,0 0-33-16,-117-73-38 15,117 73-13-15,0 21 0 16,0 15 0-16,0 14-4 15,0-5 9-15,0 7-5 16,0-4 0-16,0 3-3 16,18-5 0-16,5-8-140 15,12-9-62-15,-3-15-176 16</inkml:trace>
  <inkml:trace contextRef="#ctx0" brushRef="#br0" timeOffset="368">376 290 460 0,'0'0'110'0,"0"0"53"16,0 0-19-16,0 0-49 0,0 0-42 0,0 0-53 16,-9-44 10-16,9 76-7 15,0 3-3 1,0 2 1-1,9 0 4-15,9-6-5 0,13-5 0 0,5-15 6 16,-4-5-5 0,-5-6 30-16,13 0 17 0,-22-6 17 0,13-22 5 15,-22-3-26-15,0-7-5 32,-9 1-10-17,0-3-23-15,0 3 12 0,0 6-18 0,-18 4 0 16,-22 10-2-16,22 8-2 0,-13 8 0 15,13 1-7 1,0 0-56-16,9 22-69 0,9 10-72 16,0 1-144 15</inkml:trace>
  <inkml:trace contextRef="#ctx0" brushRef="#br0" timeOffset="739">1036 244 508 0,'0'0'241'16,"0"0"-61"-16,0 0-38 15,0 0-22-15,0 0-34 16,0 0-65-16,0-46-7 16,0 46-14-16,0 23-9 15,0 13 3-15,0 0 7 16,0-1-1-16,18-2 2 15,9-10 4-15,4-6-6 0,9-8 1 16,-4-7 7 0,23-2 9-16,-19-2-1 0,9-26 43 15,-22-16 12-15,0-7-29 16,-27-12 8-16,0-2-15 16,-9 7-22-16,-18 9 18 15,-13 18-30-15,22 14 3 16,9 14-4-1,0 3-3 1,-13 3-6-16,-14 34-72 0,-23 11-82 0,1 10-122 16,0-7-373-16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09.8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0 618 0,'0'0'183'0,"0"0"-55"0,0 0-23 16,0 0-82-16,0 0-11 16,0 0-7-16,0 105 3 15,0-56 5-15,0 2-3 16,0 1-2-16,0-4-4 31,0 0-4-31,0 5-4 16,-9-11-70-1,0-5-228-15</inkml:trace>
  <inkml:trace contextRef="#ctx0" brushRef="#br0" timeOffset="233">260 261 585 0,'0'0'169'0,"0"0"-21"0,0 0-46 0,0 0-45 0,0 0-53 0,0-13 2 0,0 19-9 0,0 14 3 0,9 0 0 0,9 3 6 0,5 3 0 0,3-4-6 0,15 1 0 0,-5-9 8 0,-5-8-3 0,10-6-4 0,-6 0 5 0,15-14 19 0,-1-20 2 0,-13-3 49 0,4-10-14 0,-13 2-19 0,-4 2 6 0,-23 3-19 0,0 3-12 0,-9 5 6 0,-41 6-19 0,10 7-5 0,-9 7 0 0,13 12-13 15,-5 0 12 1,14 12-62-16,5 27-106 0,13 7-72 16,9-3-289-16</inkml:trace>
  <inkml:trace contextRef="#ctx0" brushRef="#br0" timeOffset="485">1207 0 609 0,'0'0'274'15,"0"0"-83"-15,0 0-33 0,0 0-40 16,0 0-112-16,0 0 2 16,0 0-16-16,0 0 16 15,-18 77-5-15,18-20-3 16,0 6 7-16,9 6-15 0,9 2 3 15,13-2-159 1,5-7-172-16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23.6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193 147 488 0,'0'0'281'0,"0"0"-140"0,0 0 15 16,0 0-30-16,0 0-28 16,0 0-37-16,-103-74-30 15,72 74-6-15,4 19-20 16,4 13 5-16,14 5-1 16,9 1-7-16,0 5 5 15,0-1-7-15,32 1 0 16,26-6 8-16,9-3-8 15,10-10 5-15,-1-13 1 0,0-11-6 16,-4 0 8-16,-14-9 3 16,-22-23 16-16,-4-7 21 15,-24-4-15-15,-8-9-7 16,0 4-2-16,0-1-14 16,-49 0 9-16,-18 10-19 15,0 5 0-15,-32 14-6 16,14 8 0-16,8 12-11 15,10 0-44-15,27 20-54 16,40 26-115-16,0 11-305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23.9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0 822 0,'0'0'259'0,"0"0"-63"16,0 0-67-16,0 0-38 16,0 0-50-16,0 0-33 15,9 14-4-15,0 43-3 16,-9 20 2-16,0 11 1 0,0 11-4 15,0-2-3-15,0-3-136 16,-18-9-319-16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21.6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0 165 685 0,'0'0'213'0,"0"0"-45"15,0 0-20-15,0 0-40 16,0 0-46-16,0 0-4 16,0-48-17-16,0 48-27 15,0 0-6-15,9 9-8 0,0 28 0 16,0 8 2-1,4 7 3-15,-4 3-3 0,-9-2-2 16,9-1 2-16,-9-3-5 16,0-10 3-16,0-9 0 15,0-20 1-15,0-6 1 16,0-4-2-16,0 0 5 16,0 0-2-16,0 0 12 15,0 0-9-15,0-12 2 16,0-10 5-16,9-5-8 15,-9 1-5-15,9 1 0 16,14-1 5-16,-14 0-8 16,9 10 3-16,0 4 0 15,4 6-5-15,-4 6-3 16,22 0 4-16,-4 11 2 0,-4 15-18 16,-5 3 5-1,4 2-16-15,-22 7 1 0,0-1 27 16,-9-9-17-16,0-3 18 15,0-9-6-15,-18-8-17 16,-22-2 25-16,-1-4 0 16,-17-2-5-16,22 0-7 15,-4 4-37 1,22-4-25 0,9 0-42-16,9 0-14 0,0-6-41 0,36-20-80 15,13-9-49-15</inkml:trace>
  <inkml:trace contextRef="#ctx0" brushRef="#br0" timeOffset="654">579 305 377 0,'0'0'213'0,"0"0"-27"0,0 0-47 0,13-116-33 0,-13 99 22 15,0 8-12-15,0 6-23 32,0 3-41-17,0 0-30 1,0 5-22 0,0 24 0-1,0 9 6-15,9-1 5 0,-9-3-11 0,9 3 14 0,-9 1-13 16,9-4 7-16,-9 0-8 15,0-9 4-15,0-10-3 16,0-10-1 0,0-5 2-16,0 0 4 0,0 0-4 0,9 0 13 0,-9-16 33 15,9-19-33 1,0-8-2 0,14-5-12-16,-5-4 3 0,-9 1-1 15,0-6 0 1,4-1-3-16,-13 7 2 0,9 8 4 156,-9 17-9-156,0 15 3 0,0 11 0 0,0 0-3 0,18 39-17 0,9 23 20 0,4 6 0 0,-13 0 1 0,5-8-4 0,-5-10 3 0,0-14 0 0,4-7-8 16,-4-21 8-16,-9-2 0 0,-9-6 0 0,9 0 4 0,9-8 1 0,-5-24-1 0,-4-5-4 0,9-1 4 0,-9 1-3 0,0-3 0 0,5 6-1 0,-14 3 5 0,9 16-5 0,-9 10 0 0,0 5-4 0,0 0 2 0,9 25-15 0,8 12 17 0,-8 9-3 15,0-3 0-15,5-3 3 16,-5 3-10-16,9-3-22 16,13-1 0-1,-13 2-74-15,9-4-82 0,4-3-70 16,-13-3-116-16</inkml:trace>
  <inkml:trace contextRef="#ctx0" brushRef="#br0" timeOffset="952">1714 337 587 0,'0'0'177'16,"0"0"-82"-16,0 0 18 0,0 0-3 16,0 0-44-16,0 0-8 15,0 0-22-15,0 0-24 16,0 0-5-16,-99-17-3 16,149 17-4-16,17 0 22 15,9 0-22-15,23 0 11 16,-14 0-9-16,5 5 2 15,-23 7-8-15,-22-2-53 16,-13 0-116-16,-32 1-44 16,0-1-69-16,0 0-78 15</inkml:trace>
  <inkml:trace contextRef="#ctx0" brushRef="#br0" timeOffset="1142">1934 408 330 0,'0'0'138'0,"0"0"14"0,0 0-14 0,0 0-34 16,0 0-27 0,0 0-43-1,-18 0 2-15,18 0-23 0,0 0-11 0,0 0 13 16,0 0-15-16,0 0 2 16,0 0-6-16,0 0-5 15,0 0-91-15,0 0-88 16,0 0-129-16</inkml:trace>
  <inkml:trace contextRef="#ctx0" brushRef="#br0" timeOffset="1525">1934 408 235 0,'202'-156'321'15,"-211"136"-141"-15,0 4-9 16,9 0-27-16,0 1-50 16,0 4-6-16,-9 6-16 15,9 1-1-15,0 4-33 16,0 0-11-16,0 0-14 0,0 0-11 16,0 0-4-1,0 0 0-15,0 9-6 0,18 15 8 16,22 6 0-16,1 2 3 15,3-1 0-15,-3 3-1 16,-1-2-2-16,-22 2 0 16,-9-2 6-16,-9-4-7 15,0 1 1-15,0-9 0 16,-9-2-4 0,-31-4 0-16,-10-3-1 0,15 3-33 15,3 1-117-15,23 2-106 16,9 3-170-16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29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127 336 352 0,'0'0'412'0,"0"0"-278"16,0 0 3-16,0 0 5 16,0 0-59-16,0 0-2 15,-126-146-44-15,126 114-37 16,36-6 17-16,22 5-17 15,0 7 0-15,-8 14-8 16,-1 12 10-16,-4 0-2 0,-5 9 0 16,-8 26 1-1,-5 1-11-15,-9 8 10 16,4-5 0-16,-13-2-11 0,-9-5 13 16,0-12-2-16,0-5 0 15,0-7-13-15,0-6 10 16,0-2 3-16,0 0 0 15,0 0 26-15,0-14-24 16,0-20 16 0,0-14-13-16,27-15 4 0,22 0-9 15,1 11 0 1,-1 15 1-16,-31 23-6 0,-9 14 5 16,22 0-3-16,-4 30-2 15,5 17 2 1,4 13-2-16,-5 1 5 15,-13-7 0-15,0-6-9 0,4-11 5 16,-4 0-87-16,-9-5-93 0,9-9-209 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0.8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 66 538 0,'0'0'168'16,"0"0"-19"-16,0 0-23 16,0 0 5-16,0 0-30 15,0 0-29-15,0-66-19 0,0 66-50 16,0 18-3-1,0 30 3-15,-9 15 8 0,0 11 31 16,-13 4-31-16,13 4-6 16,-9 5 15-16,9-2-8 15,0-8-10-15,-5-16-2 16,14-25 10-16,0-18-14 16,0-18 4-16,0 0 0 15,0 0 19 1,0-9-18-16,14-34 39 15,13-15-18-15,22-7-16 0,-22-1 5 16,13 9-11 0,-22 15 0-1,5 13-4-15,-14 15 6 0,0 14-2 0,0 0 0 16,18 0-14-16,13 27 4 16,9 17 9-1,-22 7 1-15,5 4-13 0,-14-1 10 0,-9-4 3 16,-9-14 0-1,0-14-2-15,0-4-6 0,0-7-6 16,-36-2-13-16,-14-3 21 16,1-1-67-16,-9-2-3 15,22-3-110 1,13 0-133-16,23-8-149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1.4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0 115 724 0,'0'0'205'0,"0"0"-41"16,0 0-21 0,0 0-64-16,0 0-58 0,0 0 4 0,36-3-19 15,-5 37-6-15,-13 15 37 16,5 2-36-16,-23 4 31 15,0 5-20-15,0-6-6 16,0-2 2-16,0-16-8 16,0-15 0-16,0-13 0 15,0-8 13-15,0 0-8 0,0 0 7 16,0-23-7-16,0-22 70 16,0-18-75-16,0-9 0 15,18-2-1-15,0 0 13 16,13 10-12-16,-22 10 0 15,0 17 4-15,0 17-14 16,-9 14 10 0,0 6 0-1,9 0-4-15,13 18-12 0,-4 19 16 0,0 12 0 16,-9 2 2 0,14 1-11-1,-14-13 9-15,0-7 0 0,8-15-4 0,-8-11 12 16,5-6-8-1,4 0 0 1,0 0 3-16,13-21-5 0,5-13 2 0,4-3 0 0,1 0 2 16,-14 3 9 15,0 8-11-31,-14 13 0 0,-4 9 7 0,-9 4-20 0,0 0 13 16,9 17-8-16,0 23-3 31,0 15 13-31,0 2-2 0,4 2 0 0,-4 2-16 15,-9 1-48-15,0-2-108 16,0-5-101 0,0-13-262-1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30.6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0 337 0,'0'0'264'16,"0"0"-76"-16,0 0-59 16,0 0-12-16,0 0-43 15,0 0-29-15,0-9 12 16,0 9-28-16,0 0 2 16,0 9-5-16,0 14 13 15,0 3 16-15,0 2-36 16,0 7-5-16,0 5 18 15,0 5-32-15,0 7 9 16,0 2-1-16,0 5 0 0,0-6 0 16,0-2-8-1,0-5 0-15,0-10 0 0,0-4 3 16,0-11-3 0,0-7 0-16,0-6-36 0,0-5-37 15,0 0-70-15,0 0-96 16,22-3-75-16,14 0-373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1.8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0 179 678 0,'0'0'158'0,"0"0"-48"0,0 0-10 15,0 0-51-15,0 0-27 16,0 0-22-16,0 0 0 16,251 20 5-16,-166-11 6 15,5-4-11-15,-22-5 0 16,-33 0 6-16,6 0 5 0,-14-2-5 15,-14-24 50-15,-13-3 3 16,0-3-35-16,0-1-2 16,-22 2-21-16,-14 8 17 15,4 5-23-15,6 6 5 16,3 7 0-16,14 3-5 16,9 2 4-16,0 0 1 15,0 0 0-15,0 2-4 16,0 24 0-16,32-1 4 15,-6 7 0-15,15 3 1 16,-5-1 4-16,13 3-5 16,-18 3 0-16,-4 3 8 0,-9-3-16 15,-4 0 8 1,-14-3 0-16,0-5-4 0,-23-1-14 16,-35-5-185-16,-18-1-247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2.6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26 667 0,'0'0'208'0,"0"0"-18"16,0 0-55-16,0 0-18 15,0 0-43-15,0 0-73 16,0-29 11-16,0 52-12 16,0 17 0-16,0 9 12 0,0 4-12 15,0 2 0-15,0 0 3 16,0-5 7-16,-14-4-14 16,5-3 4-16,9-6-105 15,0-5-127-15,0-6-189 16</inkml:trace>
  <inkml:trace contextRef="#ctx0" brushRef="#br0" timeOffset="348">242 283 298 0,'0'0'312'0,"0"0"-147"0,0 0-37 0,0 0-11 16,0 0-31-1,0 0-83-15,0-46-6 0,0 72 3 16,0 8 0-16,9 3 1 16,32 6-1-16,-1-3 0 15,5-5 0-15,13-7 12 16,10-13-12-16,12-13 11 16,-12-2-10-16,-1 0 25 15,-18-25 7-15,-4-9 13 16,-13-10 29-16,-14-4-42 15,-9-4 14-15,-9 1-5 16,-18 0-37-16,-41 5 11 0,-17 9-16 16,9 11 0-1,-14 12-9-15,14 14-5 0,8 0 13 16,6 7-20-16,12 28-120 16,32 6-28-16,9 0-108 15,0 1-151-15</inkml:trace>
  <inkml:trace contextRef="#ctx0" brushRef="#br0" timeOffset="640">1189 148 519 0,'0'0'233'0,"0"0"-89"0,0 0 25 16,0 0-61-16,0 0-20 16,0 0-27-16,0-53-56 15,14 53-9-15,-5 27 4 16,9 17 0-16,-9 9 8 16,0 2-8-16,4 5 0 15,-13 3 3-15,9-6 1 16,-9 4-4-16,0-7 0 15,0 0-79-15,0-6-184 16,0-1-514-16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5.0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81 374 0,'0'0'131'0,"0"0"12"16,0 0-20-16,0 0-3 15,0 0-26-15,0 0-62 16,-36-81-12-16,23 116-14 15,4 19 37-15,0 21 22 16,9 19-45-16,0 15 28 16,0 24-11-16,0 28-20 15,0 14 26-15,0 10-38 16,18-5 3-16,-5-16-2 16,-4-19 6-16,9-28-11 15,-9-28-1-15,0-29 2 16,-9-25-4-16,0-16 2 15,0-8-19-15,-27-2-129 0,-49-3-244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40.3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68 401 0,'0'0'314'0,"0"0"-154"0,0 0 30 16,0 0-56-16,0 0-21 16,0 0-50-16,9-68-54 15,-9 68 11-15,0 0-20 16,0 17 0-16,9 20-8 16,0 9 16-16,0 8-4 15,9 6-4-15,-4 4 9 16,13-2-11-16,-10-2 2 15,6-9 0-15,-5-5-3 0,0-11-78 16,-18-7-130-16,0-8-200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39.6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32 177 153 0,'0'0'407'0,"0"0"-255"0,0 0-26 16,0 0-5-16,0 0-37 15,0 0-4-15,0 0-10 16,0-83-28-16,0 83 11 15,0 0-42-15,0 0-8 16,0 0-6-16,-9 3-11 16,0 28 14-16,-4 12-8 15,13 5 18-15,0 1-10 16,0-3 0-16,22-5 0 16,5-10 2-16,22-11 5 15,-8-10-7-15,3-10 3 16,-3 0 3-16,-1 0 9 15,-13-25-9-15,5-9 1 0,-14-6 45 16,-10-5-17-16,-8-10-1 16,0 0-2-16,0 7-31 15,-26 8 8-15,-6 11-9 16,5 6 1-16,5 12-13 16,4 2 10-16,18 7-4 15,-18 2-22-15,9 0-79 16,9 22-42-16,0 19-17 15,0 7-155-15,27-3-340 16</inkml:trace>
  <inkml:trace contextRef="#ctx0" brushRef="#br0" timeOffset="385">727 111 592 0,'0'0'163'15,"0"0"-21"-15,0 0-41 16,0 0-32-16,0 0-22 16,0 0-44-16,-76-34 2 15,58 57-5-15,5 5 9 16,13 6-13-16,0 1 4 16,0 2 0-16,0-3 0 15,13-10 11-15,-4-8-11 16,18-4 0-16,-18-12 7 0,13 0-1 15,-4 0 8 1,9 0 21-16,5-14 32 0,-5-12-22 16,-18-3 5-16,13-8-7 15,-22 0-19-15,0-3 10 16,0 0-29-16,-9 8-3 16,-22 7-4-16,4 7-4 15,-5 16 2-15,-4 2-39 16,14 0-92-16,4 29-33 15,18 7-136-15,0 1-278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40.6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260 140 636 0,'0'0'112'0,"0"0"-15"16,0 0-6-16,0 0 7 16,0 0-31-16,0 0-40 15,85 48 22-15,90-48 34 16,68 0-12-16,17-2-29 15,9-18-41-15,-4-3 7 16,-14 0-8-16,-22-2 8 16,4-1-9-16,-31 0 1 15,-36 6-21-15,-40 5-46 16,-28 10-109-16,-62 2-121 16,-27 3-330-16</inkml:trace>
  <inkml:trace contextRef="#ctx0" brushRef="#br0" timeOffset="3400">605 712 539 0,'0'0'226'16,"0"0"-82"-16,0 0 1 15,0 0-35-15,0 0-44 16,0 0-21-16,0 0-28 15,0 20 3-15,14 12-10 16,-14 19 34-16,0 9 0 16,9 11-30-16,-9 7-2 15,0-4 4-15,0-3-7 16,0-8-9-16,0-6 0 16,0-9-8-16,0-7-9 15,-23-12-122-15,15-12-134 0,8-12-165 16</inkml:trace>
  <inkml:trace contextRef="#ctx0" brushRef="#br0" timeOffset="3799">1198 969 403 0,'0'0'287'0,"0"0"-135"15,0 0-4-15,0 0-58 16,0 0-19-16,0 0-55 0,-41-2-12 16,32 27-6-1,-9 13 4-15,18-3-2 0,0 13 0 16,0-6 10-16,0-7-10 16,27-7 0-16,5-11 1 15,13-5 4-15,4-10-4 16,0-2 7-16,1 0 26 15,-14-5 27-15,-14-17 29 16,-4-8-17-16,-18-10-26 16,0-9 12-16,0-7-42 15,0-2 5-15,-40 7-6 16,-5 13-11-16,-5 10 3 16,-8 11-8-16,18 11-6 15,4 6 0-15,-5 0-29 16,14 14-49-16,27 23-76 15,0 6-136-15,27 3-177 0</inkml:trace>
  <inkml:trace contextRef="#ctx0" brushRef="#br0" timeOffset="4079">1799 792 741 0,'0'0'256'15,"0"0"-41"-15,0 0-38 16,0 0-82-16,0 0-23 16,0 0-54-16,0-34-5 0,0 51-13 15,0 25 5 1,0 21-5-16,9 15 2 0,-9 2 7 16,0 0-8-16,9-3-1 15,0-9 0-15,0-13-3 16,9-8-22-16,4-19-40 15,-4-6-83-15,-9-8-162 16,0-5-261-16</inkml:trace>
  <inkml:trace contextRef="#ctx0" brushRef="#br0" timeOffset="4428">0 1764 607 0,'0'0'66'0,"0"0"41"0,0 0 10 16,0 0-61-16,0 0 46 16,296 66 46-16,-99-61-66 15,32-5-5-15,31 0-49 16,-8 0-3-16,-10-2-14 15,-36-10-6-15,-35 1 11 16,-32-3-12-16,-22-3 3 0,-32 2 23 16,-9 1-30-1,-27 2 15-15,-22 4-14 0,-4 2 8 16,-14 3-11-16,-9 0 2 16,0 3-24-16,0 0-60 15,0 0-187-15,-32 0-275 16</inkml:trace>
  <inkml:trace contextRef="#ctx0" brushRef="#br0" timeOffset="5582">2755 1058 519 0,'0'0'258'0,"0"0"-133"16,0 0 2-16,0 0-35 31,0 0-20-31,0 0-39 31,-18-3-9-15,18 3 6-16,0 0-28 16,9 0-1-1,18 0-1-15,22 0 0 0,9 0 8 16,1 0-6-16,8 0 5 0,0 0 8 0,-8-11-11 0,8-9 21 0,-27-1 9 0,-4 7-14 31,-13 2 20-31,-23 2-16 0,0-9 10 16,0 3-14-1,0-4-11 1,-23 3-6 0,-4-1-3-16,-4 4 6 15,4 6-12-15,9-1 6 0,-5 6 0 0,15 1-5 16,8 2 1-16,0 0 4 15,0 0 0-15,0 0-19 16,0 0 16 0,8 10-20-1,15 16 23 1,4 2 0-16,22 5 9 0,1 5-9 0,-6-2 0 0,-3 2 5 0,-10-4-14 0,-22-3 9 16,-9-2-5-1,0 2 1 1,-31 6-25-16,-54 0-9 0,-14-3-25 0,5-5-79 0,13-9-9 62,45 0-91-46,36-5-311 0</inkml:trace>
  <inkml:trace contextRef="#ctx0" brushRef="#br0" timeOffset="5934">3858 961 760 0,'0'0'155'0,"0"0"3"0,0 0-22 0,0 0-53 0,0 0-7 0,0 0-38 0,0-89-20 0,0 86 26 0,0 0-40 0,0 3 14 0,0 0-18 15,0 0 4-15,0 0-12 0,0 0 8 16,0 9-17-1,18 22 14-15,0 11-13 0,-9 13 16 16,-9 2 0-16,0 1-5 16,0-12-1-1,0-12 6-15,0-10-6 0,-9-17 0 16,9-1 4-16,0-6 2 16,0 0 11-16,0 0-11 15,0-3 29-15,0-17-8 16,0-11-21-16,0-6 7 15,23-9-2-15,13 0-5 16,4 0 0-16,0 12 8 0,-13 8-11 16,14 12 3-1,-14 14 0-15,4 0-10 0,-4 0 3 16,0 26 2-16,4 10 4 16,-13 8-4-16,5-1-5 15,-5-3 10-15,0-6-24 16,-9-5 15-16,-1-9-68 15,-8-6-63-15,0-5-105 16,0-9-125-16</inkml:trace>
  <inkml:trace contextRef="#ctx0" brushRef="#br0" timeOffset="6383">4338 492 500 0,'0'0'149'16,"0"0"10"-16,-228-154 12 0,160 111-28 16,1 14-52-16,9 9 3 15,8 15-39-15,1 5-21 16,-18 8-18-16,-19 41-6 16,-3 20 0-16,12 16-4 15,1 9-4-15,27 6 15 16,8 9-14-16,32 8-3 15,9 13 0-15,0 0 10 16,41 4-10-16,35-13 0 16,0-22 1-16,32-18-3 0,18-22 2 15,-1-24 0 1,10-21 3-16,22-14 4 0,5-17-2 16,12-37 5-16,1-15 14 15,-22-16 37-15,-36-13-32 16,-19-19 11-16,-39-20 12 15,-32-9-29-15,-27-3 15 16,0 12-25-16,-68 17-8 16,-66 17 5-16,-50 17-10 15,-27 24 0-15,-40 27-6 16,-1 24-11-16,-3 11-25 16,35 43-75-16,27 28-114 15,36 18-314-15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49.2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197 206 699 0,'0'0'176'0,"0"0"-21"16,0 0-41-16,0 0-11 16,0 0-20-16,0 0-33 15,0 0 4-15,-108-97-26 16,108 97-24-16,0 0 1 15,0 0-5-15,0 0-1 16,0 0-2-16,0 12-3 16,0 15 6-16,0 11 0 15,9 0 3-15,23 1-14 0,4 4 14 16,22 0-3-16,-9 1 0 16,10-5 11-1,-10-1-11-15,-13-4 0 0,4-9 0 16,-22 1-4-16,5-12 4 15,-14 1 0 1,-9-7 0 0,0 4 1-16,0-4-2 0,-41 1 1 0,-17 0 0 15,-9-9 1-15,-10 0-1 16,1 0-27 0,18 0-24-16,-1-18-72 0,19-2-52 15,13-3-83-15,27-19-215 16</inkml:trace>
  <inkml:trace contextRef="#ctx0" brushRef="#br0" timeOffset="114">197 206 508 0</inkml:trace>
  <inkml:trace contextRef="#ctx0" brushRef="#br0" timeOffset="158">197 206 508 0,'40'-191'176'0,"-31"185"-24"0,9 3-46 0,23 0-74 0,17 3-11 0,-4 0-21 0,18 0 0 15,-14 18-3 1,-4 11-98-16,4 5-246 0</inkml:trace>
  <inkml:trace contextRef="#ctx0" brushRef="#br0" timeOffset="856">991 289 479 0,'0'0'220'0,"0"0"-71"16,0 0 0-16,0 0-85 15,0 0-55-15,0 0 10 16,135-14-18-16,-59 14 15 16,0 0 11-16,5 0-17 15,-14 0 24-15,-22 0-16 16,-13 0-1-16,-23 0 5 0,-9 0-20 47,0 0 16-47,0 0 12 31,0-6 8-31,0-11 20 0,-18 0-58 16,-5-3 0-1,-4 0 6-15,9 3 6 16,-13 0-12-16,4 4 0 0,-4 3 1 0,13 4-3 0,0 4 2 15,4-1 0-15,14-1-4 16,0 4 7 31,0 0-3-47,14 0 0 16,31 0-4-16,4 12 3 15,18 5 1-15,1 3 0 16,-10 3-1-1,-9 9 11-15,1-1-10 0,-23 6 5 0,-5-2 3 16,-22 1-3 15,0 5-5-15,-40-4-6-16,-37 5-5 16,-12 1-126-1,21-3-82 48,10 1-258-63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1.1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0 719 0,'0'0'184'0,"0"0"-13"16,0 0-75-16,0 0-8 15,0 0-34-15,0 0-51 16,8-11 21-16,-8 11-24 16,0 6 8-16,0 19-19 15,0 13 27-15,0 5-10 16,0 2-3-16,0 4 4 15,9-7-2-15,14-6-5 16,-5-18 0-16,0-9 3 0,22-9 6 16,1 0-9-1,-6 0 10-15,-3-14-3 0,-5-6 6 16,-9-5-12-16,4 4 4 16,-13 1 41-16,0 4-36 15,-9 6 17-15,9 8-10 16,-9-1-11-16,0 3 3 15,0 0-9-15,0 0-19 16,0 15 17-16,0 21-1 16,0 5 3-16,0 1 0 15,9 4 6-15,0-7-9 16,4-4 3-16,5-3-8 16,-9-9-10-16,9-3-93 15,5-3-63-15,4-9-120 0,13 0-299 16</inkml:trace>
  <inkml:trace contextRef="#ctx0" brushRef="#br0" timeOffset="473">870 317 531 0,'0'0'187'0,"0"0"-45"16,0 0-10-16,0 0-42 15,0 0-56-15,0 0-33 16,40-31 9-16,37 31-10 16,30 0 3-16,-12 0 6 0,-6 0 0 15,-12 0 4 1,-28 0 1-16,-31 0 27 0,-9 0-31 16,-9 0 20-16,0 0 30 15,0 0-7-15,0-20-5 16,-27-5-48-16,-14-1 0 15,15 3 1-15,-24 3 1 16,10 6-2-16,13 2 2 16,-4 3 10-16,13 7-7 15,9 2-5-15,9 0 0 16,0 0-13-16,0 0 10 16,27 11 3-16,22 17-6 15,9 4 16-15,9 3-10 0,1-3 0 16,-1-2 5-16,-18 1-13 15,-8-2 8-15,-23-4 0 16,-18 8-2-16,0-8 0 16,0 1-4-16,-18 0 5 15,-14-11-62-15,-8 1-23 16,22 2-100-16,9 2-138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2.7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3 398 0,'0'0'309'15,"0"0"-146"-15,0 0-1 16,0 0-57-16,0 0-29 0,0 0-10 15,9-11-45-15,-9 25 8 16,0 14-25-16,0 9 18 16,0 7 24-16,0 1-45 15,0 4 5-15,0-1-3 16,0 4 11-16,0-4-14 16,0 1 0-16,0-3-36 15,0-9-36-15,0-3-132 16,0-11-161-16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3.4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146 177 445 0,'0'0'224'15,"0"0"-80"-15,0 0-9 0,0 0-10 16,0 0-56-16,0 0 13 16,-67-86-41-16,58 86-21 15,0 0-19-15,-14 27 4 16,14 6-5-16,0 10 0 15,9 3 8-15,0 3-13 16,32 2 5-16,26-9 0 16,9-4-4-16,1-15 9 15,-1-9-5-15,0-14 4 16,-8 0 3-16,-10-3 10 16,-13-26-17-16,-27-5 8 15,4-5 44-15,-13-13-37 16,0-5 4-16,-13 3-16 0,-23 4 11 15,-4 11-18-15,4 10 4 16,-5 12 0-16,-8 10-13 16,13 7 5-16,5 0-53 15,13 18-93-15,9 20-98 16,9 4-102-16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31.1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7 219 508 0,'0'0'187'0,"0"0"-29"0,0 0-31 16,0 0-33-16,0 0-21 15,0 0-60-15,0-23-6 16,0 23-7-16,0 0-3 16,0 0 1-16,0 20 2 15,0 6 0-15,0 9 3 16,0 4-1-16,0 1-2 15,0 1 0-15,0-8 8 0,18-1-8 16,5-14 0 0,-5-7 0-16,0-6 0 0,-5-5 3 15,14 0 0-15,0-5 30 16,13-21 10-16,-8-6 23 16,-5-2 4-16,-9-6-24 15,-18 0 16-15,0-2-32 16,0 2 7-16,0 3-3 15,-9 5-29-15,-9 6 15 16,-14 9-20-16,14 9 4 16,0 4-13-16,-4 4 3 15,-5 0 5-15,9 9-4 0,-4 11-10 16,4 0-15-16,9 0-27 16,0 0-38-16,9 3-15 15,0 3-79-15,0 0-92 16,36-4-212-16</inkml:trace>
  <inkml:trace contextRef="#ctx0" brushRef="#br0" timeOffset="464">715 193 634 0,'0'0'179'0,"0"0"-6"0,0 0-23 16,0 0-49-16,0 0-9 0,-81-74-38 16,81 71-11-16,0 3-4 15,0 0-32-15,0 0 11 16,0 0-18-16,-9 0-10 16,1 8 6-16,-1 18-2 15,-23 11 6-15,23 6 0 16,0 3 8-16,9 2-9 15,0 1 1-15,0-6 0 16,18-9-9-16,14-9 9 16,-6-10 0-16,6-6-2 15,-5-9 8-15,22 0-5 16,-8 0 7-16,-15-24-6 31,15-1 44-31,-23-7-15 0,-9-8 4 0,0 2 6 0,-9-4-29 16,0 2 17-1,0 3-12 1,0 3-16-16,-18 5 13 0,-9 7-14 0,4 10 0 31,14 7 0-15,-9 5-5-16,-4 0 2 0,4 0-2 0,-9 5-45 0,-13 26-12 16,13 13-60-1,-13 4-84-15,22 6-182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4.1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129 129 646 0,'0'0'172'0,"0"0"-55"16,0 0 29-16,0 0-75 15,0 0-39-15,0 0-32 16,-125-20 11-16,125 52-11 15,0 5 0 32,0 6 1-15,9 5-6-17,31-2 9 16,5-3-4-15,27-12 0 0,-18-8 12 15,4-11-12-31,0-12 7 47,-8 0-2-32,-1 0 65 17,-22-9-19-1,-5-23 14-15,-4-11 6-1,-9-5-41 16,-9-11 12 1,0 1-19-17,-27 1-22-15,-22 8 16 0,-9 12-17 0,17 17 0 0,5 8 0 0,14 12-12 0,4 0 10 16,-9 32-81-16,5 17-65 0,22 5-57 0,-9 6-239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8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0 143 505 0,'0'0'326'15,"0"0"-288"-15,0 0 28 16,0 0 6-16,0 0 46 15,341 11-9-15,-121-11-69 16,40-11-3-16,31-9-16 0,-8 0-20 16,-14 2 20-1,-26 4-14-15,-24 0 3 0,-21 6 16 16,-37 3-26-16,-13-2 15 16,-44 4-15-16,-6 1 7 15,-30-2-3-15,8-2-4 16,14 4 0-16,-14-1-2 15,-9 3 3-15,-8 0-3 16,-33 0-25-16,-17 0-109 16,-9 9-116-16,-9 5-160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01.8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348 1467 390 0,'0'0'547'15,"0"0"-425"-15,0 0 0 16,0 0 16-16,0 0-52 16,0 0-53-16,-41-131 8 15,50 113-31-15,23 2-10 16,-5 2 4-16,4 4 2 15,-4 5-6-15,4 5 0 16,5 0-2-16,5 0-1 16,-10 20 3-16,-13 11 0 15,9 6-11-15,-18 6 8 0,-9 6 3 16,0-9 0 0,0-3-2-16,0-8-5 15,0-15 5-15,-9-5-3 0,9-7-2 16,0-2 11-16,0 0-4 15,0 0 14-15,0 0-10 16,0-23 10-16,22-12-14 16,23-7 2-16,23-5-3 15,12-9 4-15,-12 2-3 16,-1 11 0-16,-18 12 7 16,-22 13-9-16,-9 13 2 15,5 5-8-15,4 0 2 0,-5 9 0 16,5 22 6-16,-18 3-5 62,0 6-4-30,4 0 0-32,-13-3-69 31,0 0-130-16,0-5-241 17</inkml:trace>
  <inkml:trace contextRef="#ctx0" brushRef="#br0" timeOffset="287">1469 1316 624 0,'0'0'228'0,"0"0"-127"15,0 0-12-15,0 0-6 0,0 0-22 0,225-23-31 32,-140 18 10-17,14-3-30-15,13 4-6 16,-13-2 4-1,-14 3-8 1,-18 0-8-16,-35 3-57 16,-14 0-93-1,-18 0-56 1,0-2-107 0</inkml:trace>
  <inkml:trace contextRef="#ctx0" brushRef="#br0" timeOffset="298">2003 1101 502 0,'0'0'187'0,"0"0"-26"0,0 0-9 0,0 0-52 0,0 0-55 0,0 0-3 0,0 0-37 0,0-9 0 0,0 44 18 0,0 10 7 0,0 7 8 0,0 4-25 0,0 2-9 0,0-1 0 0,0-2 5 0,0-6-18 0,0-7 1 0,0-10-176 16,0-7-163-16</inkml:trace>
  <inkml:trace contextRef="#ctx0" brushRef="#br0" timeOffset="571">2524 1167 101 0,'0'0'734'0,"0"0"-561"16,0 0 12-16,0 0-52 15,0 0-45-15,0 0-40 16,40-66-43-16,-40 69 3 16,0 29-8-16,9 10 0 15,-9 15-1-15,0 6 5 0,0 3-4 16,0 0 0-16,0-9 9 15,0-3-22-15,0-8-3 16,0-10-93-16,0-6-93 16,0-10-258-16</inkml:trace>
  <inkml:trace contextRef="#ctx0" brushRef="#br0" timeOffset="1227">3201 833 781 0,'0'0'178'0,"0"0"-49"16,0 0 26-16,-89-149-81 15,53 114-32-15,-5 1-19 16,-8 3-18-16,13 5 22 15,-4 3-22-15,4 3 0 16,-5 3-3-16,1-3 1 16,-5 3-3-16,-4-4 0 15,8-1 9-15,-17-4-10 16,0 1 1-16,-9 0 0 16,-19-3-3-16,-3 6 4 0,-6-1-1 15,-30 6 0-15,-23 3 0 16,-5 5-1-16,1 7 1 15,-6 2 0-15,6 0 4 16,-5 0-3-16,4 16-1 16,-4 21 0-16,23 18 10 15,-1 14-10-15,27 19 0 16,10 18 3-16,3 14-5 16,19 12 2-16,-5 10 0 15,23 10-4-15,22 6 12 16,18-2-8-16,18 13 0 15,9 5-1-15,85-2-8 16,41-14 9-16,49-38 0 16,40-42 0-16,55-36 7 15,30-28-7-15,14-14 2 0,-27-12 2 16,-22-36 13-16,-23-26 19 16,-8-18-4-16,-24-23 5 15,-12-19-27-15,-23-6 17 16,-32-3 0-16,-35-3-24 15,-59-5 19-15,-58-9-13 16,-49-12-4-16,-126-13-5 16,-94-7-5-16,-99 2 2 15,-49 23-24-15,-28 32-31 16,-17 52-18-16,27 46-132 16,45 28-416-16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1:56.6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2360 163 540 0,'0'0'290'0,"0"0"-118"16,0 0-10-16,0-152-4 16,0 139-68-16,0 3-22 15,0 10-10-15,0 0-55 16,0 0-1-16,0 34-2 15,0 15 1-15,0 17 2 16,0 5-3-16,0 6 3 16,0 0-2-16,0-2 9 0,9 2-10 15,0-2 0 1,0-4-22-16,13-9-56 0,-4-7-111 16,-9-9-186-16</inkml:trace>
  <inkml:trace contextRef="#ctx0" brushRef="#br0" timeOffset="372">0 1093 700 0,'0'0'117'0,"0"0"-86"16,0 0 54-16,0 0 11 16,0 0-42-16,0 0-19 15,108-5-23-15,76 5 69 16,76 0 0-16,58-5-46 16,32-1-2-16,-4 1-30 15,-5-2 6-15,-54 7-4 16,-27-5 4-16,-44 2-5 15,-41-5-4-15,-32-4 0 16,-26 0 3-16,-23 2 2 16,-22 1-5-16,-27 3 0 15,-14 3 5-15,-31 0-13 0,0 3-5 16,0 0-125 0,-31 0-100-16,-28 17-158 0</inkml:trace>
  <inkml:trace contextRef="#ctx0" brushRef="#br0" timeOffset="815">1014 1652 243 0,'0'0'434'15,"0"0"-299"-15,0 0-17 16,0 0 19-16,0 0-5 16,0 0-47-16,9-81-10 0,-9 81-33 15,0 0-34-15,13 0-8 16,-4 21-5-16,0 13 5 16,0 8 6-16,-9 11-1 15,9-3-5-15,-9 3 0 16,9-2 5-16,0-5-14 15,-9-9 6-15,0-3-104 16,0-8-154-16,0-6-292 16</inkml:trace>
  <inkml:trace contextRef="#ctx0" brushRef="#br0" timeOffset="1377">1431 1674 750 0,'0'0'131'0,"0"0"-17"15,0 0-5-15,0 0-48 16,0 0-52-16,0 0-9 16,0 12-4-16,0 25 4 15,0 6 0-15,0-3 5 16,9-3-3-16,9-5-2 15,14-10 0 1,-5-7-4 0,13-9-2-1,0-6 6 17,-4 0 1-32,5 0 9 0,-6-15 1 15,-3-10-11-15,8-10 1 16,-31-2 23-16,0-6-17 0,-9-5 33 0,0 1-22 15,-9 3-12 1,-31 6-1 109,-1 10-5-125,6 10 0 0,3 7-5 31,-4 11-13-31,5 0-50 0,13 5-49 0,9 27-102 0,9 3-142 0</inkml:trace>
  <inkml:trace contextRef="#ctx0" brushRef="#br0" timeOffset="-685">772 193 23 0,'0'0'418'15,"0"0"-255"-15,0 0-7 16,0 0-30-16,0 0-17 16,0 0-40-16,-45-54 17 15,45 51-31-15,0 3-14 16,0 0 3-16,0 0-36 0,0 0 9 15,0 0-11-15,-14 0-2 16,5 16-2-16,-9 13-2 16,-13 9 3-16,22 2-1 15,-9 5 1-15,9 4-3 16,9-1 0-16,0 1 7 16,0-9-10-16,18-9 3 15,23-8 0-15,-6-8 0 16,6-10 7-16,8-5-7 15,0 0 7-15,-13 0-3 16,5-14 14-16,-14-11 25 16,-5-13-4-16,-4-2 5 0,-18-8-36 15,0-4 15-15,0 1-13 16,0 2-1-16,-9 6-8 16,-22 9-1-16,-5 6 0 15,4 7-11-15,5 10 11 16,18 5-2-16,-22 6-11 15,22 0-82-15,-9 23-30 16,18 20-96-16,0 2-132 16</inkml:trace>
  <inkml:trace contextRef="#ctx0" brushRef="#br0" timeOffset="-279">1346 374 483 0,'0'0'226'0,"0"0"-79"0,0 0-2 15,0 0-29-15,0 0-56 16,0 0-16-16,0-29-44 16,0 43 7-16,-13 21-5 15,13 5-2-15,0 0 0 16,0 2 1-16,0-3 5 15,40-9-6-15,-13-1 0 16,13-12 5-16,1-6 0 0,-5-11-2 16,-5 0 1-1,-4 0 42-15,4-14 7 0,-4-14 6 16,-4-7-12-16,-5-4-26 16,-9-7 15-16,-9 0-26 15,0 0-4-15,-27 6-1 16,-23 7 0-16,1 6-7 15,0 10 2-15,13 8-17 16,4 7-9-16,14 2-60 16,-4 0-40-16,13 28-53 15,9 9-139-15,0 4-434 16</inkml:trace>
  <inkml:trace contextRef="#ctx0" brushRef="#br0" timeOffset="3874">2387 1452 143 0,'0'0'165'0,"0"0"-14"16,0 0 8-16,0 0-8 15,0 0-47-15,0 0 7 16,49-114-6-16,-49 112-10 16,9 2-27-16,-9 0-46 0,0 0 15 15,0 0-29-15,0 5-6 16,0 29 16-16,0 15-5 16,0 14 6-16,-9 11 2 15,0 8-15-15,0 5 17 16,0-7-23-16,0-6 1 15,9-11 1-15,0-14 0 16,0-17-2-16,0-18 0 16,0-8 8-16,0-6-7 15,0 0-1-15,0 0-18 16,-22 0-20-16,4 0-81 16,0-9-164-16,18-8-166 0</inkml:trace>
  <inkml:trace contextRef="#ctx0" brushRef="#br0" timeOffset="4521">3558 1838 377 0,'0'0'200'15,"0"0"-155"-15,0 0-16 16,0 0 59-16,0 0-30 15,0 0-21-15,233-3 12 16,-107 3-15-16,27 0 5 16,4 0 1-16,-14 0-15 15,-8-3 33-15,-19-9-19 16,-26-2-11-16,-23 3 16 16,-17 2-13-16,-32 1 10 15,-9 1 8-15,-9-1-14 0,0-3 8 16,0-4-41-16,-9-4 0 15,-23-1-4-15,-4 0 2 16,-22 2 0-16,18 0 0 16,4 5 6-16,4 1-6 15,32 6 0-15,-9 1 0 16,9 2 4-16,0 1 2 16,0 2-6-16,0 0 0 15,0 0-12-15,9 0 11 16,32 20-13-16,17 14 14 15,0 0 2-15,-13 3 2 16,14-2-4-16,-19-1 0 16,0-3 6-16,-22 1-13 0,-9-2 7 15,-9 5-7-15,-27 2 0 16,-40 4 0-16,-41-1 5 16,-8-3-50-1,8-5-103-15,23-4-98 0,26-3-318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14.1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0 200 618 0,'0'0'151'0,"0"0"-17"16,0 0-2-16,0 0-81 15,0 0-38 17,0 0 31-32,116 14 1 15,-57-8 4 1,17-3-18 0,0-3-1-16,-8 0 4 0,-1-5-18 15,-27-7 8-15,-13 0-2 0,-4 4-5 0,-23 2 23 0,0-11-7 16,0-3-27-1,-9 0-1 1,-23-6 3 0,-17 1-8-1,4 2 0-15,-13 3 2 16,17 6-4-16,14 2 2 16,14 9 0-1,13 1-4-15,0 2 4 0,0 0 0 16,0 0-1-1,31 0-9-15,37 13 9 16,-1 5 1 0,0-1 0-16,1 3-2 15,12 6 6 1,-26-3-4-16,5 11 0 16,-19-3 2-16,-13-2-6 0,-14-1 4 0,-13 1 0 0,0-4-6 0,-49 4-9 0,-9-3-49 0,-10-6-75 15,10 3-139-15,18-3-228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12.4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363 454 80 0,'0'0'718'0,"0"0"-542"31,0 0-50-31,0 0 16 16,0 0-57-16,0 0-31 0,-108-97-37 0,68 97-1 16,4 0-15-16,-14 0 6 15,10 32-10-15,-5 8 3 16,14 11 0-16,22 6-5 15,9 13 5-15,0-8 0 16,27-9 0-16,31-9 2 16,0-18-2-16,23-15 0 15,-5-11 0-15,-8 0 7 16,-19 0-6-16,-22-20 2 16,-9-11 10-16,-5-9-12 15,-4-9 10-15,-9-7-3 0,0-11 0 16,-9 13 10-16,-31 8-16 15,0 15-2-15,13 11 0 16,9 8-2-16,-5 6 1 16,5 6-61-16,18 0-78 15,0 15-99-15,0 19-86 16</inkml:trace>
  <inkml:trace contextRef="#ctx0" brushRef="#br0" timeOffset="1024">991 535 630 0,'0'0'159'0,"0"0"-23"16,0 0-4-16,0 0-33 15,0 0-49 1,0 0-16-16,-215-75-23 0,197 75-7 15,0 14-8 1,0 23 6-16,-5 9-2 0,14 5 0 16,9 4 2-16,0-6-5 15,0-7 3 1,0-7 0-16,41-9-4 0,-14-12-1 16,22-14 5-16,-9 0-1 15,-4 0 5-15,-4-14 8 16,-5-21-2-16,-10-13 33 0,-3-9 37 15,-5-11-36 1,-9-8-5 0,0-1 10-1,-9-8-23-15,-31-1 4 0,-1 0-15 0,14 17-6 0,-4 12 13 16,22 26-22 0,0 19 16-16,9 12-11 15,0 0-5-15,0 0 0 16,0 37-22-16,0 26 16 0,9 20-4 15,22-2 17-15,5 2-7 0,14-4 0 16,17-4 5-16,0-12-9 31,0-18 4-31,-8-16 0 0,-10-12-5 0,9-5 3 16,10-12 2-16,-10 0 0 16,0-12 8-1,1-16-5 16,-10-7-3-31,-4-2 0 16,-5 3 1-16,-8-7 6 0,-5 15-7 0,0 10 0 0,-14 8-8 16,-4 8 7-16,0 0-13 0,-9 0-8 15,9 14 10-15,9 17-1 16,4-3 13 0,-13-5 0-16,9-8-3 0,-18-10 1 0,0 0 2 15,0-5 0 1,0 0 1-16,0 0 4 0,0 0 1 15,0-13 2-15,0-10-1 16,-27-5-7-16,-13 10 0 16,0 1 0-1,4 11-5 1,-5 6 4-16,5 3-5 0,5 43 4 0,22 10-2 16,9 11 3-16,0-1 1 15,27-15-1 1,22-11-7-16,10-14 5 0,-1-18 3 15,0-8 0-15,-8 0 2 32,-14-16-3-32,4-28 2 0,0-13 1 0,-13-17 12 15,-9-15 0-15,-18-2 11 0,0-6-2 16,0-3-14-16,0 3 11 16,-27 14-17-16,9 25-1 15,-4 27 18-15,13 19-15 16,0 12 6-16,9 0-11 15,0 20-20-15,-9 37 9 16,9 30 6-16,0 10 5 16,0 0 3-16,0-3-3 15,40-11 0-15,5-8 0 16,5-10-43-16,-1-13-23 16,-9-15-29-16,5-12-70 0,5-13-107 15,-1-12-224-15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14.4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350 174 847 0,'0'0'173'0,"0"0"-46"0,0 0-2 0,0 0-34 0,0 0-39 0,-40-146-18 0,13 140-6 0,4-3-23 0,-13 9 3 0,-13 0-8 0,0 0-2 0,-1 15-5 0,14 11 5 16,5 2 2-16,22 4-8 15,9-1 9-15,0 4-1 0,0 5 1 16,40-9 2-16,5 7 0 15,5 1-3-15,8 1 0 16,-9 3-1-16,1 0 3 16,-15-3-2-16,-3-3 0 15,-23-11 3-15,-9-8-7 16,0-4 4-16,0-9 0 16,-9-5 2-16,-40 0-2 15,-10 0 10-15,10 0-10 16,-9-4-3-16,22-14-35 15,-5-5-87-15,41-7-106 0,0-6-54 16,68-4-149 0</inkml:trace>
  <inkml:trace contextRef="#ctx0" brushRef="#br0" timeOffset="1126">969 220 637 0,'0'0'177'0,"0"0"-13"15,0 0 32-15,0 0-47 16,0 0-73-16,0 0-22 16,-22-123-10-16,-14 106-24 15,-14 5 9-15,10 6-21 16,-9 6-5-16,-5 0-6 0,-18 23 3 16,18 21 0-1,-4 4-2-15,17 9 5 0,33 6-8 16,8 0 5-16,0-3 0 15,49-7-4-15,18-20 1 16,9-8 2-16,-17-22-3 16,-1-3 7-16,-22 0-3 15,4-22 8-15,1-17-8 16,-23-5 18-16,0-9-5 16,-9 3 1-16,-9 1 9 15,0 3-16-15,0 17 15 16,-9 13-6-16,9 7-13 15,-9 9 6-15,9 0-9 16,0 0-14-16,0 11 6 0,0 23-2 16,0 9 10-1,0 3 0-15,9-9 2 0,22-9-9 16,-4-4 4-16,-5-13-2 16,-4-5 0-16,9-6 6 15,5 0-1-15,4 0 4 16,4-26-1-16,-9-5 10 15,-13-6-11-15,-9 5-1 16,9 4 5-16,-18 5-1 16,9 10-3-16,-9 6-2 15,0 7 10-15,0 0-18 16,0 0 8-16,0 0-10 16,0 0 9-16,23 7-15 0,-5 11 16 15,13 6 0 1,-4-2 1-16,13 4-6 0,-13-3 5 15,5-9 0-15,-14-6-6 16,0-8 3-16,-1 0 3 16,15 0 1-16,-5-20 2 15,4-8 9-15,-4-3-11 16,-13-1-1-16,4 12 2 16,-18 9 5-16,9 2-7 15,-9 9 0-15,0 0-3 16,0 0 1-16,0 0-9 15,17 0-4-15,-8 15 11 0,23 4-1 16,-14-4-8-16,4 2-1 16,-4-3-10-16,0-2 16 15,-9-7-13-15,0-2 15 16,5-3-1-16,3 0 1 16,1 0 6-16,14 0 5 15,-5-17-2-15,4-6 3 16,-13 7-6-16,0-2 0 15,-9 8 0-15,-9 5 5 16,0 5-5-16,13 0 0 16,5 0-11-16,9 0 10 15,5 5-3-15,4 13-12 16,4-6 2-16,0-4-10 16,5-2 13-16,14-6-1 15,-1 0 3-15,0 0 3 0,1-16 6 16,-10-12 0-16,-22 1 4 15,-5-2 2-15,-22-4-1 16,0-5 27-16,0 4-11 16,-31 2 16-16,4 9-14 15,-4 15-14-15,13 8-9 16,-9 0-1-16,-5 22 1 16,14 24-3-16,9 8 5 15,9 4-2-15,0 4 0 16,27-10 0-16,14-1-3 15,17-8-42-15,0-9-37 16,10-11-85-16,-1-8-172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23.1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211 61 516 0,'0'0'132'16,"0"0"15"-16,0 0 16 15,0 0-23-15,0 0-52 0,0 0 8 16,-9-23-53 0,9 23 0-16,0 0-16 0,0 0-24 15,-9 0-3-15,-13 0 0 16,4 14 0-16,0 9-5 16,-5 5 8-16,14-5-3 15,9-3 0-15,0-6 2 16,0-5-9-16,32-6-2 15,4-3 9-15,31 0 26 16,-9-14 7-16,-8-15 28 16,-10-3 6-16,-22 4-30 15,-18 2 8-15,-18 3-45 0,-63 12-7 16,-13 11-60 0,-22 0-117-16,21 34-313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2:16.8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0 371 780 0,'0'0'84'0,"0"0"-37"16,0 0 4-16,0 0-33 15,0 0 0-15,0 0 31 16,327-8 3-16,-210-1 11 0,-32-3-20 16,-4 0-9-16,-54-2 9 15,-9 3-2-15,-5-3 19 16,-13-3-3-16,0 0-32 16,0-9 5-16,-22 6-22 15,-14 0-7-15,-22 8-1 16,-1 7-2-16,-8 5 2 15,9 0 0-15,-1 0-4 16,10 17-1-16,22 17 5 16,-4 6 0-16,22 0-8 15,9 3 5-15,18 0-2 16,49-5-12-16,23-12-2 16,4-8 17-16,5-9-1 15,-14-9 3-15,5 0 2 0,-14 0 5 16,-18-20-7-16,1-6 8 15,-1-2-8-15,-22-7 21 16,4 4-11-16,-13 3 0 16,-13 2 11-16,-5 12-10 15,-9 5 15-15,0 9-5 16,0 0-20-16,0 0-2 16,0 0-1-16,0 3-14 15,0 25 15-15,9 15 1 16,17 1 3-16,6 4-3 15,8 1-8-15,5-12 6 0,-5-3-3 16,10-13-1-16,-14-11 1 16,-14-6 5-16,5-4 0 15,-9 0 6-15,4-29-3 16,5-11 12-16,-9-12 2 16,14-5-9-16,-5-3 5 15,4 6-12-15,-22 17-1 16,9 5 0-16,-18 20-12 15,0 12-13-15,0 0-52 16,22 6-92-16,-4 26-33 16,9 8-5-16,5 3-78 15,8-4-238-15</inkml:trace>
  <inkml:trace contextRef="#ctx0" brushRef="#br0" timeOffset="630">1907 442 461 0,'0'0'174'16,"0"0"-7"-16,0 0-28 15,0 0-26-15,0 0-20 16,0 0-19-16,112-137-6 16,-90 114-9-16,-13-2-12 15,-9 1-16-15,0 4 5 16,0 6-2-16,0 0-14 16,0 8 1-16,-18 3-21 15,-13 3 0-15,4 0-6 16,-4 0 2-16,4 18 4 15,-5 11 0-15,5 10 0 16,5 7-4-16,22 0 4 0,0 2 0 16,0-4-6-1,49-8-2-15,1-13 0 0,17-9 0 16,-9-10-1-16,10-4 8 16,-10 0 1-16,-9-18 0 15,-13-7 8-15,5-8-4 16,-24 0 4-16,-3-5 16 15,4 1-19-15,-18 3 18 16,9 11-14-16,-9 12-4 16,0 8 7-16,0 3-12 15,0 0-4-15,0 8-8 16,0 18 5-16,9 11 1 16,0-3 6-16,13-2-12 0,-13-1 10 15,18-7-21 1,-4-4 14-16,3-15 5 0,-8-2 1 15,14-3 3-15,-5 0 0 16,-5-3 2-16,5-20 10 16,-9 1-11-16,4-7 15 15,5 1 3-15,-18 3-15 16,14 1 14-16,-23 12-18 16,9 4 0-16,0 8-1 15,0 0 0-15,0 0-5 16,0 14-5-16,13 16 3 15,-13 0 4-15,9 4-10 0,-9-10-18 16,22-2 2-16,-13-2-53 16,23-5-30-16,-14-4-65 15,4-2-149-15</inkml:trace>
  <inkml:trace contextRef="#ctx0" brushRef="#br0" timeOffset="1226">3423 268 792 0,'0'0'132'0,"0"0"27"16,0 0-8-16,0 0-78 15,0 0-44-15,0 0-29 0,0-37 1 16,68 37 0-16,8 0-1 15,14 0 3 1,-14 0 0-16,-9 0 1 31,-18 0-3-15,-22 0 13 0,-4-12-1-1,-14 4 33-15,0-2-12 0,-9 0-16 0,0-2 13 0,0 1-21 0,0-3 1 0,-18 2-9 0,-5 0 7 31,-4 1-11-31,-4 9 2 0,13-10 0 0,-9 9-6 32,14-2 9-17,13 1-3-15,0 4 0 0,0-2 6 16,0 2-10-16,0 0 4 0,40 0-9 16,9 2 3-1,10 22 6 1,-1-1 0-1,0-1-1 1,-13 4 7-16,-4-1-6 0,-23-1 0 0,-18-2-3 0,0 7-3 0,-18-1-18 16,-59 4-52-16,-21-1-120 0,-28 7-421 15</inkml:trace>
  <inkml:trace contextRef="#ctx0" brushRef="#br0" timeOffset="5647">4702 102 34 0,'0'0'746'0,"0"0"-584"0,0 0 26 15,0 0-39-15,0 0-35 16,0 0-43-16,0 0-4 16,27-54-37-16,-27 54 4 15,0 0-21-15,0 0-8 16,9 20-10-16,-9 20 3 15,9 7 2-15,13 9 2 16,-13-5 4-16,9 1-6 16,0-15 0-16,5-5 7 15,3-10-10-15,-3-5 3 16,-5-10 0-16,0-7-9 16,13 0 15-16,-13 0-6 15,23-18 6-15,-15-8-1 16,1-5 1-16,-4-3-6 0,-5 2 0 15,-18 3 0-15,0 9 11 16,0 12-11-16,0 8 0 16,0-6 6-16,0 6-15 15,0 0 9-15,9 0-19 16,0 17 18-16,4 12-2 16,5 2 3-16,0-3 0 15,5-7 5-15,-6-7-9 16,1-3 4-16,-9-4 0 15,14-7-9-15,-5 0 9 16,22 0 0-16,-4 0 0 0,22-25 7 16,-8-8-8-16,-1 2 1 15,-22 2 0-15,4 6-1 16,-22 12 5-16,-9 5-4 16,9 6 0-16,-9 0 0 15,0 0-6-15,9 0 0 16,0 14-3-16,14 12 0 15,-5 3 9-15,0-7-2 16,0 1 1-16,4-11-11 16,-13-4 7-16,0-4 5 15,0-4 0-15,0 0-1 0,13 0 7 16,5-15-6 0,14-19 0-16,8-4 8 0,-13 1-6 15,4-1-2-15,-4 11 0 16,-4 7-4-16,-23 8 6 15,0 10-2-15,-9 2 0 16,0 0-12-16,8 0 12 16,6 0-6-16,-14 10-10 15,0-5 16-15,9 0-23 16,-9-5 18-16,0 0 2 16,0 0 6-16,0 0-2 15,0 0 3-15,0 0-4 16,0 0 13-16,0 0-13 15,-23-10 0-15,-3 8 0 16,-6 2-5-16,5 0 5 0,9 12-6 16,-13 27 5-16,13 7-8 15,9 9 9-15,9-4 0 16,0-5-1-16,0-12-5 16,36-9 5-16,22-8 1 15,9-10 0-15,-8-7 0 16,-1-7 1-16,0-24-1 15,1-6 2-15,-10-5 7 16,-22-1-6-16,13-1-3 16,-13 5 6-16,-4 11 4 15,-14 7-7-15,0 12-3 16,0 6 0-16,13 3-2 0,5 0 0 16,-9 3 1-16,13 23-4 15,-4 2-1-15,5 4 6 16,-23 5-3-16,0 0 0 15,0-5-7-15,-9-12 10 16,9-3-1-16,0-3-6 16,22-14-2-16,-13 0 9 15,22 0 0-15,10-5 3 16,8-24 3-16,-13-5-6 16,4-6 0-16,-31-3 5 15,5-9 16-15,-23 1-10 16,0 0-4-16,0 5 20 15,-23 9-25-15,-4 13 15 16,9 16-9-16,9 6 0 16,9 2-16-16,0 20-2 0,0 22 10 15,-13 13-5-15,13 2 8 16,0-14-3-16,0-3 0 16,22-12-4-16,-4 1-4 15,9-18 3-15,14-2 5 16,-1-9-9-16,-4 0 14 15,4 0-5-15,1 0 0 16,-5-14 6-16,-5-4-9 16,5-2 3-16,-14 3 0 15,-4 9-1-15,-9-7 5 0,0 10-4 16,0 5 0 0,-9 0-4-16,0 0-2 0,0 0-1 15,0 0-7-15,0 0 8 16,14 0 1-16,-14 0 5 31,0 0 0-15,0 0 6 15,0 0 0-31,0-4-4 0,0-10 2 0,0 0 0 31,0-3 2-31,0 3-6 31,0-5 0-15,0 9 3 0,-23 5-11-1,5 2 5 1,9 3-2-16,-13 0-5 16,4 18 3 15,0 26 6-16,9 5 1-15,9 3-3 32,0-10-6-1,0-11 0-15,27-7 2-1,4-16 0-15,-4-5 9 31,-9-3-2-15,14 0 6 0,-15-3-1-1,1-14 6-15,-4 0-8 16,-14-9 3-16,0 3 15 0,0 3-19 0,0 3 6 0,0 8-4 0,0 7 2 0,0 2-12 0,0 0 5 0,0 0-13 16,0 20 14-16,18 6-10 0,0-4 10 0,13-1 0 0,19-8 0 0,-6-4-1 0,15-9 1 0,-10 0 0 0,9 0 1 0,-17-14 6 15,-14-9-7-15,0-9 5 0,-5-2-1 0,-22-3 11 0,0 5-2 0,0 4-6 0,0 17 16 0,0-1-21 0,0 12 0 0,0 0-2 0,0 12-24 0,0 23 22 0,18 13-1 0,0-9-16 0,4 4 17 0,-4-6-9 0,0-2-1 16,-4-6 11-16,4-7-7 15,-18-4 7-15,9-10 0 0,-9-2-3 16,0-6-6-16,0 0 1 16,0 0 9-16,0 0 0 15,0 0 3-15,0 0-3 16,18-9 0-16,4-3 0 16,-4-5-4-16,9-3 4 31,13-5 0-16,-13-7 0-15,14-2 6 0,-10-6-6 0,5 0 0 0,-18 0 2 16,4-2-2-16,-4 4 0 16,-9 1 3-1,-9 12 14-15,0 4-15 0,0 10 13 16,0 2-12 0,0 3 2-16,-9 4-3 0,9 2-2 15,-9 0-1-15,9 6-1 0,-18 31-18 16,5 16 20-1,4 11 0-15,0-1 6 0,9-6-11 16,0-6 5-16,49-14 0 31,37-10-10-31,21-20-8 0,1-7-42 0,9 0-120 16,-41 0-164-16,-36-14-583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7:10.1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26279 10424 864 0,'0'0'137'0,"0"0"-6"0,0 0-29 0,0 0-24 16,0 0-57-16,0 0 8 16,85-91-29-16,-13 91 0 15,-5 0-2-15,1 14 3 16,-10 21-1-16,-22 7 0 0,-14 6 5 15,-4-2-12 1,-18-2 7-16,0-9 0 0,0-11-5 16,-9 0 12-1,0-13-7-15,9-2 0 0,0-9 8 16,0 0-4-16,0 0-2 16,0-12 23-16,18-20 68 15,23-13-92-15,-14-1 13 0,22-5-2 16,9 0-6-16,-13 2 7 15,5 9-13-15,-10 11 0 16,-13 15-4-16,4 14 4 16,-4 0-1-16,5 20-2 15,3 17-3-15,-21 11-7 16,4 4 6-16,-18 0-52 16,9-4-34-16,9-4-97 0,13-14-143 15,5-7-377-15</inkml:trace>
  <inkml:trace contextRef="#ctx0" brushRef="#br0" timeOffset="243">27468 10487 596 0,'0'0'191'0,"0"0"-59"16,0 0-3-16,0 0-54 15,0 0-3-15,260-20 3 16,-121 9-56-16,-4 0-7 0,-18 2-12 16,-32 3 12-16,-36 0-24 15,-31 4-3-15,-9-2-80 16,-9-1-28-16,0-4-32 16,-27 1-100-16,-13-4-141 15</inkml:trace>
  <inkml:trace contextRef="#ctx0" brushRef="#br0" timeOffset="400">28020 10310 274 0,'0'0'206'0,"0"0"-27"16,0 0-21-16,0 0-45 15,0 0-16-15,0 0-8 16,-40-37-16-16,40 37-54 16,0 26-17-16,0 25 10 0,0 9-10 15,0 9 15 1,0-4-17-16,13-2-6 0,5-11-60 15,9-15-300-15</inkml:trace>
  <inkml:trace contextRef="#ctx0" brushRef="#br0" timeOffset="624">28679 10199 573 0,'0'0'258'16,"0"0"-146"-16,0 0-92 0,0 0 34 16,0 0 38-16,9 176-40 15,-9-112 19-15,0-3-57 16,0-5-6-16,0-1-8 16,0-4-6-16,-9-11-217 15,-13-6-490-15</inkml:trace>
  <inkml:trace contextRef="#ctx0" brushRef="#br0" timeOffset="-159452">22779 2962 515 0,'0'0'415'0,"0"0"-262"0,0 0 17 16,0 0-19-16,0 0-82 16,0 0-49-16,0-38-12 15,0 85 3-15,0 16 1 16,0 2 6-16,9 7-17 16,-9-1 10-16,0-2-11 0,0-3-5 15,0-9-4-15,0-8-127 16,0-18-115-16,0-11-335 15</inkml:trace>
  <inkml:trace contextRef="#ctx0" brushRef="#br0" timeOffset="-159145">23058 3191 628 0,'0'0'218'16,"0"0"-75"-16,0 0 5 15,0 0-45-15,0 0-29 16,0 0-72-16,-50-39 4 0,41 72-6 16,9 6 7-1,0 3-7-15,0 0 0 0,0-5 8 16,41-5-5-16,8-12-3 16,-4-11 1-16,13-9 15 15,9 0-14-15,-17-6 36 16,-1-20 7-16,-8-5-26 15,-24-6 30-15,-8-3-27 16,-9-2-14-16,0 1-6 16,-40 0 1-16,-14 7-3 15,5 14 0-15,-9 11-16 16,17 9-14-16,5 0-104 16,14 29-101-16,22 9-176 0</inkml:trace>
  <inkml:trace contextRef="#ctx0" brushRef="#br0" timeOffset="-158780">23784 3168 607 0,'0'0'238'16,"0"0"-41"-16,0 0-35 15,0 0-31-15,0 0-58 16,0 0-50-16,0-51-15 15,0 66-8-15,0 24 0 0,0 14-7 16,-9 3 11-16,9-2-4 16,0-2 0-16,0-10 9 15,27-7-9-15,14-15 0 16,-5-8 0-16,22-12 15 16,-9 0-14-16,10-24 39 15,-10-19 13-15,-22-5-28 16,-5-15 32-16,-22-5-27 15,-13-4-13-15,-63 1 9 16,-10 10-25-16,-12 22 8 16,12 15-9-16,19 24 0 15,18 0-3-15,22 46-73 16,-5 17-100-16,32 9-177 16</inkml:trace>
  <inkml:trace contextRef="#ctx0" brushRef="#br0" timeOffset="-175062">1045 995 383 0,'0'0'244'0,"0"0"-85"0,0 0-25 16,0 0-21-16,0 0-20 16,0 0-6-16,-40-65-37 15,40 65-6-15,0 0-25 0,0 0-15 16,-9 8-8-16,0 35-10 16,0 20 14-16,-13 14 2 15,-5 6-2-15,-5 3 0 16,14 0 0-16,9-3 8 15,9-6-9 1,0-14 1-16,9-15 0 0,41-13-3 16,-1-15 3-16,9-18 0 15,10-2 7-15,-10-2-1 16,18-36 2-16,-8-7-3 16,-10-15 0-16,-9-9 12 15,-13-11 13-15,-4-6-3 16,-23-2 6-16,0 7-29 15,-9 16 22-15,0 14-10 16,0 13-14-16,0 18 29 0,0 9-31 16,0 5 0-1,0 6 0-15,0 0 0 0,0 0-3 16,0 40-6-16,0 23 4 16,0 19-5-16,0 7 10 15,0 0 0-15,9 0 1 16,22-9 5-16,-13-9-9 15,9-17 3 17,4-13-22-1,-4-19 20-31,5-10-13 16,-23-9 15 30,22-3-10-30,-4 0 20 0,0-29-10-16,13-16 0 0,1-10 8 15,-15-11-8-15,6-2 0 0,-14-4 0 32,-18 6 2-17,0 10 5-15,0 18-7 0,0 21 0 16,0 11 2-1,0 6-11 17,9 6 0-32,0 40-3 15,13 19-1 17,-4 19 18-1,9-1-5-16,-4-4 0-15,-6-4 0 0,1-16-8 0,5-10-16 0,-23-15-17 16,0-11 22-16,0-14-34 0,0-6 19 0,-41-3 18 0,-17 0 2 0,9-12 9 0,-10-14 5 0,24-2 0 0,3 6-1 0,14 4 7 0,18 10-6 0,-9 8 0 0,9 0-3 0,0 0 0 0,0 11-11 0,27 8 14 0,14-1-5 0,8-7 12 0,-13-7-7 0,22-4 0 0,-9 0 6 0,10-12 5 16,-19-11 2-16,-4-3 13 0,-5 1 21 0,-4-7-22 0,-9-4 7 15,5-7-8-15,-14-6-20 0,0 0 21 16,9 1-19 0,-18 10-4-16,9 15 8 0,-9 15-8 15,0 8-3-15,0 0 1 16,13 6-29-16,-13 28 29 15,9 12-7-15,-9 5 7 16,0 3-2 0,9-2 6-16,0-9-4 0,9-12 0 15,-5-5 5-15,5-9-8 16,-9-8 3-16,0-7 0 16,14-2-11-16,-14 0 13 15,9-5-2-15,9-24 0 16,4-5 9-16,-4-3-10 15,4-3 1-15,-13 3 0 16,-9 9 1-16,0 9 4 0,-9 14-5 16,0 5 0-16,0 0-10 15,14 0 10-15,-5 24-21 16,9 4 21-16,0 0-4 16,-5-5 4-16,-4 0 0 15,0-6 0-15,0-5 9 16,9-4-14-16,-9-5 5 15,4-3-10-15,5 0 10 16,0 0-22-16,23-25 22 16,8-10 0-16,-4-8 8 15,4-5-8-15,-8 2 0 16,-15 9 0-16,6 13-5 16,-23 15 6-16,0 9-1 0,-9 0 0 15,18 15-35-15,-5 23 33 16,14 1 0-16,-9 2 2 15,22-7-6-15,10-8 6 16,-1-6 0-16,-4-11-1 16,13-9 7-16,1 0-6 15,-1-9 0-15,-9-20 2 16,-13 0 3-16,5-5-3 16,-23 0-2-16,-5-3 16 15,-13 2-11-15,0 2 17 16,-13 3-13-16,-23 7-8 15,-5 9 9-15,5 6-10 16,5 8-2-16,-9 0 0 16,13 0-4-16,0 25 4 0,13 7 2 15,5-1-3 1,9 0-5-16,0-4-7 0,0-10-19 16,9-6 22-16,14-5 1 15,-14-6 10-15,9 0 1 16,0 0 0-16,4-3 8 15,-4-9-5-15,-9 4 8 16,-9 2 28-16,0 6-12 16,0 0 13-16,0 0-24 15,0 0-12-15,0 39-4 0,-27 25 4 16,-13 21-2 0,4 12 16-16,13 13-18 15,14 10 16-15,0 23-15 16,9 11 9-16,-9 9-5 0,9-4-1 15,-9-12-3-15,9-15 8 16,0-18-1-16,0-25-5 16,0-29-3-16,-22-29 7 15,4-17-5-15,-22-14-1 16,-19 0 27-16,-8-6 16 16,-18-30-43-16,9-19 15 15,-5-19-16-15,14-21 6 16,31-19-18-16,27-21-2 15,9-13-48-15,58-9 0 16,54 8-58-16,14 23-1 16,13 27-46-16,-36 18-54 15,-36 12-75-15</inkml:trace>
  <inkml:trace contextRef="#ctx0" brushRef="#br0" timeOffset="-174606">2342 613 509 0,'0'0'67'16,"0"0"21"-16,0 0 4 16,0 0 5-16,0 0-32 15,0 0-19-15,0 0-15 16,0 97 6-16,0-73-1 16,0-3-9-16,0-3-21 15,18-10 35-15,9-8-6 16,4 0 3-16,-13 0 45 15,14-11-27-15,-14-17 0 0,-18-7 1 16,0-6-37 0,0-1 24-16,0 2-25 0,-9 6-17 15,-32 10 3-15,-8 14-5 16,-9 10-4-16,13 0-1 16,-5 22-34-16,32 35-28 15,18 14-111-15,18 10-154 16</inkml:trace>
  <inkml:trace contextRef="#ctx0" brushRef="#br0" timeOffset="-174202">4711 1176 789 0,'0'0'233'0,"0"0"-57"15,0 0-23-15,0 0-33 16,0 0-73-16,0 0-3 15,-58-103-2-15,58 103-34 16,0 0 13-16,0 0-21 0,18 17-9 16,31 29 6-16,27 20 3 15,32 13 0-15,9 13 3 16,-1 1 7-16,1 0-4 16,-23-13-6-1,-17-17 0-15,-19-18-13 0,-18-16-4 16,-13-15-53-16,-27-14-29 15,0 0-48-15,0-8-10 16,-18-34-126-16,-9-16-39 16</inkml:trace>
  <inkml:trace contextRef="#ctx0" brushRef="#br0" timeOffset="-174002">5348 1159 333 0,'0'0'236'0,"0"0"-48"0,0 0-38 16,0 0-30-16,0 0-54 15,0 0-29-15,-125-43-28 16,107 88 27-16,-23 7 61 16,14 5-46-16,-13 3-31 15,0 3 0-15,4 0-16 16,-5 3 1-16,5-3-5 16,23-9-29-16,4-11-134 15,9-13-244-15</inkml:trace>
  <inkml:trace contextRef="#ctx0" brushRef="#br0" timeOffset="-173621">5617 1281 749 0,'0'0'211'0,"0"0"-1"16,0 0-63-16,0 0-56 15,0 0-51-15,0 0-38 16,14-11-4-16,-14 48-12 16,0 18 14-16,0 5 7 15,0 3 2-15,9 0-9 0,18-6 0 16,22-9 7 0,1-11-5-16,-1-17-2 0,18-14 0 15,0-6 19-15,10-4-18 16,-19-26 18-16,0-13 20 15,-40-9-18-15,-18-7 21 16,0-8-30-16,-18-4-7 16,-49 0-1-16,-23 8-4 15,5 14-1-15,9 15 1 16,18 16-22-16,17 18 11 16,14 0-73-16,18 15-55 15,9 25-47-15,0 0-152 16,36-6-334-16</inkml:trace>
  <inkml:trace contextRef="#ctx0" brushRef="#br0" timeOffset="-173032">6452 1258 663 0,'0'0'380'15,"0"0"-160"-15,0 0-46 16,0 0-60-16,0 0-64 15,0 0 12-15,27-103-54 16,-27 107-1-16,0 36-14 16,0 17 10-16,0 20-3 15,0 9 2-15,0-1 10 16,0 2-9-16,0-14-3 0,0-7 0 16,0-17-2-16,0-17 2 15,0-14-26-15,0-8-31 16,0-10-34-16,22-2 39 15,-13-39-12-15,-9-15-118 16,0-20 69-16,0-6-6 16,-40-13 45-16,4-8 47 15,-4-1 27-15,8 3 2 16,14 14 4-16,9 19 28 16,9 20 62-16,0 16-6 15,0 9-26-15,18 9 2 16,23 11-31-16,17 3-15 15,27 0-20-15,14 23 2 0,-5 22 14 16,5 12-13 0,-41 12-3-16,-22 3 0 0,-36 8 7 15,0-3-7-15,-18 0 0 16,-40-8 2-16,-9-12 3 16,-1-11-3-16,19-11-2 15,13-13 0-15,23-5 7 16,13-5-8-16,0-4 1 15,0 0 0-15,22-2 0 16,14-3 3-16,22 3-3 16,32 0 0-16,-5-1-48 15,5 3-62-15,4 7-98 16,-18-2-240-16</inkml:trace>
  <inkml:trace contextRef="#ctx0" brushRef="#br0" timeOffset="-168962">27 4001 593 0,'0'0'227'0,"0"0"-106"15,0 0 38-15,0 0-38 16,0 0-50-16,0 0-11 16,0 0-28-16,-27-141-18 15,27 124 15-15,0 0-27 16,0 0 8-16,9-1 2 16,0 2-5-16,0-2 2 0,4 7-9 15,-4 2 1-15,-9 6-3 16,18 3 2-16,-9 0-4 15,23 3 0-15,-5 29-9 16,4 10 13-16,-4 10 0 16,-9 6-3-16,4-5-2 15,-22-4 5-15,0-9 0 16,0-14-3-16,0-12 10 16,0-8-7-16,0-6 0 15,0 0 6-15,0 0 7 16,0-20-12-16,0-14 2 15,9-9-4-15,9-6 7 16,14-8-6-16,-5 5 0 0,13 13 5 16,-22 10-15-16,0 14 10 15,-9 15 0-15,22 0-5 16,-4 6-13-16,5 32 14 16,8 10 0-16,-4 6-16 15,-5 1 11-15,-4-4-18 16,5-5-1-16,-6-12-37 15,-17-2-87-15,-9-7-80 16,0-5-244-16</inkml:trace>
  <inkml:trace contextRef="#ctx0" brushRef="#br0" timeOffset="-168392">727 3992 422 0,'0'0'271'15,"0"0"-127"-15,0 0 5 16,0 0-41-16,0 0-26 16,0 0-61-16,67-71-20 15,0 71 4-15,28 0 3 16,12 0-7-16,10 0 4 16,-9 0 4-16,-23 0-2 15,-27 0-7-15,-31 0 0 16,-13 0-1-16,-14 0 10 15,0 0-9-15,0 0 16 16,0-9-6-16,-32-3 22 0,-4-2-32 16,-4 0 0-16,-9 2 3 15,13 1 0-15,4 0-3 16,14 4 8-16,9 5-3 16,9-1 5-16,0 3-10 15,0 0 0-15,0 0 0 16,0 0-5-16,36 0 5 15,5 0-5-15,17 5 17 16,-9 13-7-16,5-1-5 16,-13 3 0-16,-1 6 9 15,-13-1-5-15,-18 1-2 16,0 5-2-16,-9-2 7 16,0-3-14-16,-27 2 7 15,-22-7-3-15,-1-4-31 0,14-6-115 16,18-8-89-16,18-3-91 15</inkml:trace>
  <inkml:trace contextRef="#ctx0" brushRef="#br0" timeOffset="-168134">1934 3697 655 0,'0'0'184'0,"0"0"-40"0,0 0-1 16,0 0-65-16,0 0-20 0,0 0-47 16,-9-23-3-16,9 33-4 15,0 15-4-15,0 6 21 0,18 6 6 16,22-3-19 0,-4 4 15-16,13 2-12 0,-8-6-8 15,-1 0 13-15,-13-5-12 16,0-3-4-16,-5-6 4 15,-13 0 6-15,-9-6-11 0,0 1 1 32,0-1 0-32,-9-3 10 0,-31 1-6 62,-18-4-4-62,8-5 0 0,-8-3-51 0,13 0-49 0,14 0-62 0,13-26-62 0,18-14-7 0,0-14-34 0</inkml:trace>
  <inkml:trace contextRef="#ctx0" brushRef="#br0" timeOffset="-168002">1934 3697 287 0,'18'-5'176'0,"4"-10"-30"0,5 4-21 15,22 1-64-15,19 9-43 16,30 1-18-16,6 0-7 16,3 1-37-16,-8 27-206 15</inkml:trace>
  <inkml:trace contextRef="#ctx0" brushRef="#br0" timeOffset="-167500">2813 4077 593 0,'0'0'193'0,"0"0"-97"16,0 0 23-16,0 0-9 16,0 0-37-16,0 0-73 15,0-32 0-15,81 32 7 16,22 0 5-16,23 0-10 0,-10-2-2 16,-8-7 0-16,-14 2 4 15,-44-2 3-15,-19 5-7 16,-22 2 3-16,-9-4 3 15,0-2 27-15,-22-4-30 16,-23-2 10-16,-5-1-23 16,-8 1 14-16,9 2-4 15,13 4 0-15,4 2 11 16,23 1-11-16,9-1 0 16,0 2 0-16,0 4-2 15,0 0 2-15,41 0 0 16,-5 0-6-16,31 10 9 15,-18 9-6-15,10 5 3 16,-1 1 0-16,0-1-7 0,-8-1 10 16,-5 2-3-16,-14-2 0 15,-22 3 3-15,-9 5-12 16,-18 9 9-16,-49 5-17 16,-23 3-107-16,14-7-45 15,35-12-205-15</inkml:trace>
  <inkml:trace contextRef="#ctx0" brushRef="#br0" timeOffset="-167258">3944 3720 613 0,'0'0'211'0,"0"0"-75"0,0 0 5 15,0 0 4 1,0 0-87-16,0 0-18 0,13-71-40 15,-13 106 0-15,0 15 5 16,-22 13 1-16,4 0 10 16,0 0-8-16,9-3 3 15,-4-5-10-15,13-7-1 16,0-5-8-16,0-12-47 16,0-5-173-16,22-14-171 15</inkml:trace>
  <inkml:trace contextRef="#ctx0" brushRef="#br0" timeOffset="-166938">4267 3849 637 0,'0'0'154'0,"0"0"-36"15,0 0-11-15,0 0-49 16,0 0-48-16,0 0 0 15,-31 92 24-15,31-53-26 16,9-1 5-16,22-7-4 16,18-11-3-16,-13-14 3 15,22-6 2-15,1 0 44 16,-1-18 31-16,-9-12-40 0,-13-11-3 16,-13-2 7-16,-23-6-28 15,0-2-1-15,-23 3-21 16,-21 5 4-1,-24 9-8-15,-4 10 4 0,14 10-8 16,13 14-12-16,5 0-118 16,22 22-58-16,18 19-176 15</inkml:trace>
  <inkml:trace contextRef="#ctx0" brushRef="#br0" timeOffset="-166696">4846 3686 760 0,'0'0'226'0,"0"0"-50"15,0 0-1-15,0 0-73 16,0 0-69-16,0 0-33 16,0 3 6-16,0 48-6 15,0 14 1-15,0 7 8 16,0-1-8-16,0 0-1 15,0 5-19-15,0-5-116 16,0 0-223-16</inkml:trace>
  <inkml:trace contextRef="#ctx0" brushRef="#br0" timeOffset="-170838">8529 1376 857 0,'0'0'172'0,"0"0"-41"16,0 0-10-16,0 0-48 0,0 0-53 16,0 0-1-16,-94-71-19 15,54 81-6-15,-10 22 0 16,23 9 6-16,-4 1 0 16,31 3-5-16,0 2 10 15,0-7-5-15,31-9 0 16,28-9-4-16,-1-10-2 15,0-12 3-15,1 0 3 16,-23 0 10-16,-5-14-3 16,-13-14-3-16,-18-13-1 15,0-4 7-15,0-6 0 16,-27-4-10-16,-13 6 1 0,-10 10 5 16,1 14 4-16,4 9-10 15,14 10 0 1,4 6-3-16,13 0-5 0,14 23 7 15,0 15 1-15,32 2-8 16,35 3 8-16,18-6 0 16,23-6 0-16,-18-11 10 15,4-11-11-15,-36-6 1 16,-8-3 0-16,-23 0 3 16,4 0 5-16,-22-12-3 15,0-8 15-15,0 0 14 16,-9 0 20-16,0 6-27 15,0 2-3 1,0 12 23 31,0 0-43-47,0 0 12 0,0 12-16 0,0 37-11 16,0 22 11 15,31 18 0-16,14 13 2 17,27 8 2-17,4-2 4-15,-8-6-8 16,-1-13 0 0,-18-28 10-1,-22-24-11 16,-4-23 1-31,-23-14 0 32,0 0 13-32,0-9-12 0,0-33 33 31,0-21-29 0,0-20 3 0,-32-9-4 1,5-8-4-32,-4-6 0 0,-5 3-7 15,-4 1 11-15,8 7-4 0,14 15 0 0,9 22 0 0,0 23-9 0,9 13 9 0,0 11-23 0,0 11 17 16,9 0-40-16,41 0 12 0,8 11 21 0,0 18-15 0,1 5 26 0,-6 1-16 0,-3 2 7 0,-19 3 6 0,-13 0-18 0,-18-1 10 16,0-1 10-16,-9-3-23 0,-31-9 25 0,4-7-20 0,-5-4 9 0,15-7 3 0,-6-5 1 0,23-3 8 0,0 0 0 0,9 0 9 0,0 0-7 0,0 0-2 0,18 0-2 0,49 0-6 0,32 0 14 15,4-11-6-15,5-15 3 0,-18-6 8 0,-14-5-5 0,-18-3-6 0,-22-4 0 16,-4 2 22-16,-23 0-16 15,-9-1 14-15,0 9-2 16,-9 2-14-16,-23 9 10 16,5 6-14-16,-4 6 1 15,13 5-10-15,0 6 9 16,-13 0-3-16,31 0-3 0,-9 2 1 16,9 13 4-16,0 4 1 15,0-1 0-15,0 2-7 16,9 0 7-1,40 0 0-15,0-6-1 0,-8-2 10 16,-5-6-9-16,4-4 0 16,-13-2 2-16,-5 0-4 15,-4 0 2-15,-9 0 0 16,0 0 2-16,-9 0 8 16,9 0-3-16,0 0-7 15,-9-11 6-15,14-1 0 16,-14-5-6-16,0 6 0 15,0-4 7-15,0 7 4 0,0-1-7 16,0 8-4 0,0 1 6-16,0 0-9 0,0 0 3 15,0 0 0-15,0 0-6 16,9 0-2-16,9 13 8 16,22 15 0-16,9 10 4 15,5 1-13-15,-4 4 9 16,-1 1 0-16,0-7-2 15,-22-6 7-15,5-8-5 16,-23-6 0-16,0-11 7 16,-9-4-13-16,0-2 6 15,0 0 0-15,-27-5 2 16,-14-15 6-16,1-12-8 16,13-2 0-16,18-3 8 15,9-3-15-15,0-3 7 0,0 6 0 16,36-1-10-16,22 4-4 15,0 9 1-15,19 2 6 16,-5 8-30 0,-5 7 33-16,0 8-19 0,-22 0-1 15,-5 0 22-15,1 0-35 16,-23 0 23-16,0 3 7 16,-9 2-7-16,-9-5 7 15,0 0 4-15,0 0 3 16,0 0-5-16,0 0 13 15,0 0-8-15,0 0 3 16,0 0 3-16,-27 0-1 0,0-8-5 16,-5 0 0-16,5 5-6 15,5 3 8-15,4 0-3 16,0 0 1-16,-4 5-5 16,13 21 1-16,-9 2 4 15,9 4 0-15,9-9-7 16,0-3 5-16,9-6 2 15,9-2-9-15,13-7-34 16,-13-5 33-16,-9 0-7 16,0 0 17-16,0 0-2 15,-9 0 7-15,0-13-5 16,0-3 2-16,0 2 5 16,0 3 1-16,0 6-8 0,0 1 0 15,0 4-2-15,13 0 2 16,5 0-3-16,-9 0-2 15,23 14-2-15,4 6 3 16,4 4 4-16,9-7 0 16,-4-3-8-16,14-11-1 15,-1-3 5-15,0 0 2 16,-8-24 4-16,-1-12 2 16,-13-13-1-16,-5-8 10 15,-22-3 38-15,0-9-29 16,-9 0 13-16,0 2-2 0,0 0-21 15,0 13 23 1,0 17-16-16,0 14 3 16,0 15 2-16,0 8-24 0,0 2-5 15,-18 41-10-15,0 23 14 16,-13 14-1-16,22 6 2 16,9-3 0-16,0-9-7 15,9-8 7-15,22-18-31 16,5-10-29-16,14-19-56 15,8-13-8-15,-9-6-113 16,-22 0-96-16</inkml:trace>
  <inkml:trace contextRef="#ctx0" brushRef="#br0" timeOffset="-170193">11693 1098 282 0,'0'0'176'0,"0"0"-42"0,0 0 6 16,0 0-38-16,0 0-11 15,0 0-50-15,58-25-29 16,32 25 23-16,4 0-2 16,14 5-1-16,-32 1 5 15,-9-3-10-15,-9-3 14 16,-26 0-5-16,-23 0-11 16,-9 0 17-16,0 0-14 15,0 0 10-15,0 0 5 16,0 0-30-16,-9 3 5 15,-32 9-18-15,1 13 7 16,13 7-14-16,-4 8 7 0,22-1 0 16,9 3-3-16,0-9 12 15,9-5-9-15,31-7 0 16,1-10 4-16,3-6 0 16,-3-5-2-16,-1 0-2 15,-13 0 15-15,4-27-10 16,-4-14 3-16,-9-11-5 15,-18-4 6-15,0 1 0 16,0 4-9-16,-27 7 0 16,-13 16 22-16,4 8-20 15,-13 14 6-15,-1 6-8 16,10 6-9-16,-5 37 1 0,5 15 5 16,13 7 3-1,13-2-5-15,14-3 14 0,0-12-9 16,41-13 0-16,17-13 2 15,-17-16 0-15,26-6-2 16,9 0 0-16,9-28 9 16,23-15-2-16,-32 0-7 15,-8-3 3-15,-10 1 7 16,0 11-2-16,-17 7-7 16,-1 12-1-16,-13 13 7 15,13 2-7-15,-4 0 0 16,14 32-2-16,-1 8-2 15,9 9-9-15,-8-1 12 16,-15 1-81-16,-3-6-53 16,-32-9-169-16,0-14-177 15</inkml:trace>
  <inkml:trace contextRef="#ctx0" brushRef="#br0" timeOffset="-163297">15610 2171 111 0,'0'0'510'16,"0"0"-339"-16,0 0-2 15,0 0-60-15,0 0-3 16,0 0-34-16,-86-106-68 15,86 180-4-15,0 43 0 16,0 61 0-16,0 53 29 16,9 47-26-16,9 42 16 15,-4 37 0-15,4 72-18 16,9 63 15-16,4 56-13 16,27 67 18-16,27 40 36 0,23 34-56 15,36 40 16 1,-10 40-3-16,1 14-7 0,-5 26 8 15,-27 27-15-15,5-13 4 16,0 6-7-16,-14-11 3 16,5-46-4-16,-32-35-99 15,-18-60-23-15,-22-53-374 16</inkml:trace>
  <inkml:trace contextRef="#ctx0" brushRef="#br0" timeOffset="-160778">20379 2903 865 0,'0'0'128'15,"0"0"-1"-15,0 0 20 0,0 0-66 16,0 0-62 0,0 0-19-16,9 3-2 0,0 36 2 15,-9 12 0-15,0 10 9 16,22 2-12-16,-13 0 6 15,9-6-3-15,0-15 3 16,14-16 7-16,-5-11-10 16,13-15 0-16,0 0 8 15,-4-2 6-15,14-31-13 16,-10-4 2-16,-22-3 13 16,9 3-15-16,-14 5 34 15,-13 10-2-15,0 5-17 16,0 11 24-16,0 6-37 15,0 0-3-15,9 11-3 16,-9 35-12-16,9 17 15 0,-9 15 0 16,0 4 6-16,0 1-8 15,0-6 2-15,0-2-35 16,-9-13-138 0,0-10-350-16</inkml:trace>
  <inkml:trace contextRef="#ctx0" brushRef="#br0" timeOffset="-161669">18279 3383 300 0,'0'0'205'0,"0"0"-69"15,0 0 29-15,0 0-20 16,0 0-14-16,0 0 8 16,0 0-33-16,-18 20-34 15,18-20-1-15,0-6-42 16,9-17-2-16,0-2-10 15,23-3-15-15,-15-7 20 0,1 6-19 16,14 1-2-16,-23 4 6 16,9 13-2-16,4 6-5 15,-4 5 0-15,-9 0-15 16,23 20 14-16,-6 17-9 16,-8 5 10-16,-9 4-6 15,5 0 9-15,-14 0-3 16,0-6 0-16,0-11 0 15,0-13-6-15,0-7 6 16,0-6 0-16,0-3-5 16,0 0 18-16,0 0-13 15,0-20 2-15,18-13 10 0,9-11-20 16,4-5 8 0,5 3 0-16,4 15-4 0,-8 11 7 15,-14 17-5-15,-9 3 2 16,22 3-13-16,-13 25 9 15,9 9-3-15,-5 7-9 16,-4-7 12-16,0 3-49 16,-18-3-28-16,9-3-72 15,-9-8-132-15,0-9-252 16</inkml:trace>
  <inkml:trace contextRef="#ctx0" brushRef="#br0" timeOffset="-161208">19230 3311 667 0,'0'0'124'16,"0"0"-31"-16,0 0 20 16,0 0-38-16,0 0-45 15,0 0-3-15,180-29-5 16,-108 14 11-16,13-1-28 15,0-1-1-15,-4 0 1 16,-36 5-3-16,-23 3-2 16,-13 4 7-16,-9-1-3 15,0-2 1-15,0-6-5 16,-40-3-3-16,4-4-4 0,-5 2 10 16,1-2-3-16,4 5 3 15,5-2 6-15,13 7-8 16,0 5-1-16,18 3 0 15,0 0 3-15,0 3-1 16,0 0-2-16,0 0 0 16,0 0 0-16,27 6 0 15,22 14 1-15,1 9 0 16,-6 2 25-16,6 1-18 16,-10 7 13-16,-13-5-13 15,-5 7-4-15,-22-1 1 16,0 3-5-16,-13 3 0 15,-54-1-5-15,-1-5-122 16,1-11-199-16</inkml:trace>
  <inkml:trace contextRef="#ctx0" brushRef="#br0" timeOffset="-159736">21357 3351 701 0,'0'0'110'15,"0"0"-8"-15,0 0 38 16,0 0-29-16,0 0 8 15,0 0-38-15,-157-43-51 16,157 43 11-16,0 0-31 0,0 0-7 16,0 0-6-16,0 0-5 15,49 0 8-15,19 0 3 16,30 0 3-16,-3 0 2 16,3 0-8-16,-3-5 0 15,-6-6 0-15,-21-4 4 16,-10 4-4-16,-31 2 1 15,-5 1 8-15,-13-1-1 16,-9-2-8-16,0-1 1 16,0-5-2-16,-40 0 1 15,-9 2 0-15,4-1-2 16,-14-2 8-16,10 6-6 0,9 1 0 16,22 6 1-16,9-2-3 15,9 5 2-15,0 2 0 16,0 0-2-16,0 0-10 15,27 0 10-15,22 9 2 16,9 13 0-16,1 2-4 16,-10 4 4-16,-4 3 0 15,-5 7 0-15,-22 1 5 16,-4 4-5-16,-14 6 0 16,-14-3 5-16,-31 2-15 15,-13-5-29-15,9-3-121 16,17-12-114-16,32-7-340 15</inkml:trace>
  <inkml:trace contextRef="#ctx0" brushRef="#br1" timeOffset="-153726">17768 1027 686 0,'0'0'229'0,"0"0"-93"0,0 0-9 16,0 0-33-16,0 0-75 16,0 0-12-16,0 65 21 15,0-10-12-15,0 2 15 16,0 3-30-16,0 0 1 16,0-8-2-16,0-4-1 15,0-7-34-15,0-12-136 16,0-11-126-16,9-6-280 15</inkml:trace>
  <inkml:trace contextRef="#ctx0" brushRef="#br1" timeOffset="-154970">14528 918 109 0,'0'0'377'0,"0"0"-181"0,0 0 15 16,0 0-46-16,0 0-12 16,0 0-21-16,0-57-65 15,0 57-9-15,0 0-10 16,0 0-34-16,0 0 6 16,0 3-20-16,0 28 3 15,0 16-3-15,9 12 1 16,-9 4 1-16,0 0 0 15,0 0 6-15,0-6-4 16,0-6-4-16,0-8 0 16,0-8 0-16,0-13 0 15,0-10 0-15,0-9-2 0,0-3 10 16,0 0-7-16,0 0 1 16,0-18 1-16,18-13 4 15,14-6-7-15,3-3 0 16,6 5-1-16,-1 7 8 15,-13 6-7-15,13 13 0 16,10 6-6-16,-14 3-2 16,4 0 0-16,-4 28-3 15,-5 6 10-15,-13 4-17 16,-18-4 13-16,0-2-8 16,0-10-12-16,-27-5 7 15,-31-8-33-15,-32-3-19 16,14-6-71-16,0 0-73 15,17 0-67-15,28 0-297 16</inkml:trace>
  <inkml:trace contextRef="#ctx0" brushRef="#br1" timeOffset="-154375">15273 1027 551 0,'0'0'221'16,"0"0"-56"-16,0 0 14 15,0 0-37-15,0 0-64 16,0 0-15-16,18-37-45 16,-18 37-18-16,9 29 1 0,0 10 5 15,4 10 14 1,-4-1 0-16,0 1-17 0,0-3 12 16,0-9-14-16,14-11-1 15,-23-9 5-15,9-8 2 16,-9-9-7-16,0 0 14 15,9 0-11-15,0-26 34 16,0-17-27-16,9-9-7 16,-5-1 8-16,14-5-6 15,-18 1-1-15,22-3-3 16,-13 5 8-16,0 7-9 16,5 14 0-16,-14 17 0 15,-9 12-6-15,9 5 3 16,-9 0-3-16,18 33 3 15,4 7 3-15,-4 6-5 0,0-1 5 16,4-5 0-16,-4-5-5 16,0-9 5-1,0-12 0-15,-4-8-5 0,-5-4-6 16,8-2 9-16,1 0 2 16,5-8 0-16,13-15 2 15,-5-3 1-15,-13 4-3 16,0 2 0-16,-4 5 9 15,3 12-12-15,-17 3 3 16,9 0-10-16,0 5 9 16,0 28-14-16,5 12 15 15,-14 7-2-15,0 2 9 0,0-8-18 16,0-2 4-16,9-11-72 16,0-7-13-16,0-6-86 15,18-12-82-15,-5-8-97 16</inkml:trace>
  <inkml:trace contextRef="#ctx0" brushRef="#br1" timeOffset="-154157">16435 1041 561 0,'0'0'153'16,"0"0"-57"-16,0 0 20 0,0 0-39 15,0 0-26-15,269-7-24 16,-183 7-25-16,3 0-4 16,-30 0-35-16,-24 0-138 15,-26 1-62-15,-9 16-103 16</inkml:trace>
  <inkml:trace contextRef="#ctx0" brushRef="#br1" timeOffset="-154021">16453 1280 269 0,'0'0'114'0,"0"0"-2"16,0 0 1-16,0 0-32 15,0 0-13-15,278 13-31 16,-152-19-37-16,-1-8-1 0,-8 3-202 16,-36 7-270-16</inkml:trace>
  <inkml:trace contextRef="#ctx0" brushRef="#br1" timeOffset="-152988">18288 443 371 0,'0'0'363'0,"-220"-131"-243"16,63 65 8-16,-13 6-38 15,-37 3-7-15,-35 9-31 16,-36 10 6-16,-32 12-19 16,-8 21-24-16,-14 5-2 15,4 11-2-15,37 32-7 16,21 9 6-16,37 8-10 0,31 11 0 15,18 7-1-15,23 4 4 16,4 7-3-16,31-9 0 16,9-6 6-1,23-10-11-15,36-10 5 0,8-3 0 16,10-3-7-16,22-2 4 16,18 1 2-16,0 1-2 15,0-3-3-15,9 2 2 16,31-2 4-16,-4 2 0 15,14 3 0-15,-1 7 0 16,9 1 17-16,1 5 7 16,8-4-19-16,-9-2 22 15,1 1-20-15,-15-9-5 16,15-4 4-16,-10 1 0 0,1-6-6 16,8 0 0-1,9 3 8-15,0-6-7 0,32 0-1 16,18-6 0-16,35-2 6 15,41-3-3-15,23-6 3 16,4-8-4-16,4-12 7 16,-13 0-6-16,4 0-3 15,5-12 0-15,13-8-1 16,1-9 4-16,-24-2-3 16,-8-2 0-16,-18-6 5 15,9-4-8-15,-18-5 3 16,0-7 0-16,0-10 2 15,-40-12 4-15,-10-15-6 0,-26-11 16 16,-32-14-4-16,-49-11 23 16,-18-7-11-1,-18-2-23-15,-80 3 17 0,-68 2-18 16,-54 9 0-16,-81 17 0 16,-76 23-12-16,-49 26 1 15,-27 23-96 1,18 26-89-16,67 8-136 0</inkml:trace>
  <inkml:trace contextRef="#ctx0" brushRef="#br2" timeOffset="-144257">543 6580 515 0,'0'0'239'0,"0"0"-116"16,0 0-3-16,0 0 5 16,0 0 15-16,0 0-81 15,-40-99-8-15,40 77-8 0,0-4-32 16,0-2 26-16,17 2-37 16,6 0 2-16,4 3-4 15,4 3 10-15,-4 9-8 16,-9 2 0-16,22 7-2 15,-13 2-8-15,14 0 8 16,-10 25-10-16,-13 12 7 16,0 4-15-16,-9-1 16 15,-9-1 0-15,0-4-6 16,0-13 2-16,0-4-1 0,0-12 9 16,0-5-11-1,0-1 15-15,9 0-4 0,-9 0 7 16,13 0-1-16,-4-15 2 31,9-17-8-31,14-3 0 16,4-2-14-16,-5 6 20 15,5 5-6-15,-14 6 0 0,5 12 4 16,-9 8-15-16,14 0 5 0,-14 0-14 16,13 28 19-1,-22 9-19-15,9-2 3 16,-9-2 2-16,0-1-16 15,4-6-26-15,-13 2-30 16,0-2-102 0,0 1-111-1</inkml:trace>
  <inkml:trace contextRef="#ctx0" brushRef="#br2" timeOffset="-143828">2001 6028 595 0,'0'0'207'0,"0"0"-52"0,0 0-30 0,0 0-14 15,0 0-43-15,0 0-58 16,0-12 7-16,0 17-17 15,0 22 0-15,-9 10 10 0,-18 3-9 16,5 3 6-16,-5-2-1 16,-5-5 0-16,15-8 2 15,8-11-8-15,9-8 0 16,0-9 2-16,0 0 1 16,0 0-3-16,0 0 22 15,0-6-12-15,0-22 51 16,9-12-61-16,8-6 0 15,15-6 0-15,4 4 6 16,-5 2-6-16,5 8 0 16,-5 14 6-16,-13 6-9 15,-9 12 3-15,5 4-1 0,4 2-7 16,-9 0 3-16,22 0 4 16,-4 2-3-16,0 22 2 15,-5 4-5-15,5 3 7 16,-4 3-27-16,-14 7 7 15,-9 4-88-15,0 7-43 16,0 2-68-16,0-2-187 16</inkml:trace>
  <inkml:trace contextRef="#ctx0" brushRef="#br2" timeOffset="-143218">2679 6176 600 0,'0'0'192'15,"0"0"-57"-15,0 0 14 16,0 0-32-16,0 0-5 16,0 0-41-16,0-114-45 0,0 114 7 15,0 0-33 1,-9 28-5-16,9 20-4 0,-9 13 18 16,9 7-8-16,0-1-1 15,0 1 9-15,0-5-15 16,0-3 6-16,0-3 0 15,0-15 1-15,0-12 6 16,0-13-7-16,0-15 0 16,0-2 4-16,0 0 0 15,0 0 0-15,0-19 5 16,9-13-4-16,0-8 3 16,9 0-8-16,4 6 0 15,-4 2 4-15,9 9-10 16,-5 9 6-16,-4 12-10 15,23 2 5-15,-14 0-14 0,13 16 14 16,-13 19 2-16,4 4-21 16,-13 5 21-16,-9-1-13 15,-9-1 8-15,0-7 3 16,0-7-16-16,-27-5 8 16,-13-9 10-16,-18-2-38 15,-1-12-11-15,10 0-56 16,13 0-16-16,5 0-42 15,31 0-88-15,0-26-142 16</inkml:trace>
  <inkml:trace contextRef="#ctx0" brushRef="#br2" timeOffset="-142611">3213 6259 588 0,'0'0'199'16,"0"0"-30"-16,0 0-34 15,0 0 2-15,0 0-55 16,0 0-74-16,0-20 0 16,9 57-8-16,-1 11 0 15,1 4 12-15,-9 3 0 16,9-5-9-16,-9-6 3 16,0-7 1-16,0-11-3 15,0-9-4-15,0-8 0 0,0-9 1 16,9 0 8-16,-9 0-6 15,0 0 21 1,0-16 16-16,14-15-10 0,-5-14-30 16,18-9 0-16,-5-9 0 15,5-12 4-15,0 1-4 16,4 0 0-16,-4 17 8 16,-4 17-14-16,-14 17 6 15,-9 19 0-15,9 4-4 16,-9 0-10-16,9 38 7 15,0 13 0-15,0 11 14 16,-9 2-12-16,0-9 5 16,13-4 0-16,5-11-5 15,-9-9 5-15,-9-11 0 0,9-9 0 16,0-8-8-16,4-3 5 16,-4 0 3-16,9-22 0 15,9-15 12-15,5-6-8 16,-5 3-4-16,-5 11 0 15,-13 9 9-15,0 9-7 16,-9 5-2-16,9 6-4 16,13 0-1-16,-4 14-12 15,0 20 17-15,0 8 0 16,-4-1 6-16,-5 2-13 16,9 3 7-16,0-5-36 15,4 2-51-15,-4-3-125 0,9-6-78 16,13-9-446-16</inkml:trace>
  <inkml:trace contextRef="#ctx0" brushRef="#br2" timeOffset="-142078">4612 6290 639 0,'0'0'155'0,"0"0"-29"0,0 0-16 16,0 0-40-1,0 0-49-15,0 0-14 0,50-19-7 16,17 19 5-16,18 0-5 16,14 0 29-16,0 0-19 15,-14 0 20-15,-9 0 9 16,-26-4-23-16,-19-1 21 15,-22 2-3-15,-9-3-11 16,0-2 43-16,0-10-30 16,0-1-23-16,0-1-13 15,-31-6 7-15,-5 2-7 16,-5 6 0-16,1-1 4 16,4 5-11-16,5 3 9 15,22 5-2-15,0 3 0 0,9 3 5 16,0 0-7-16,0 0 2 15,0 0-12-15,18 0 5 16,31 0 4-16,9 18 3 16,10-2 4-16,-1 4 5 15,0 6-9-15,-8 3 0 16,-19 4 3-16,-4 3-11 16,-5 1 8-16,-13 0 0 15,-18-3-3-15,0-3-2 16,-18 1-19-16,-49 0-65 15,-32-1-180-15,5 3-332 16</inkml:trace>
  <inkml:trace contextRef="#ctx0" brushRef="#br2" timeOffset="-141669">7022 5802 731 0,'0'0'223'0,"0"0"-72"15,0 0-15-15,0 0 3 16,0 0-68-16,0 0-46 16,-18-75-12-16,18 81-9 15,-9 28-4-15,-5 12 14 16,5 8-13-16,9 1 19 15,-9 2-20-15,9-3 0 16,0-2-3-16,-8-4 3 16,8-5-25-16,0-2-89 0,0-11-122 15,0-6-232-15</inkml:trace>
  <inkml:trace contextRef="#ctx0" brushRef="#br2" timeOffset="-141291">7533 5922 570 0,'0'0'171'15,"0"0"-3"-15,0 0-37 16,0 0-40-16,0 0-44 0,0 0-47 16,0-14 4-1,0 30-4-15,0 25 1 0,0 4 5 16,0 3-6-16,41-5 0 15,-14-6-4-15,31-7 5 16,-9-14-1-16,10-7 4 16,8-9-1-16,-9 0 28 15,1 0 16-15,-1-25 4 16,-18-10 31-16,-4-6-46 16,-18-9 19-16,-18-5-18 15,0 1-28-15,0-1 16 16,-54 10-25-16,-18 11 2 15,5 10-11-15,0 13 9 16,0 11-5-16,8 0-11 16,10 14-95-16,31 27-42 0,18 4-87 15,0-1-179 1</inkml:trace>
  <inkml:trace contextRef="#ctx0" brushRef="#br2" timeOffset="-141053">8619 5802 472 0,'0'0'434'15,"0"0"-247"-15,0 0 10 0,0 0-71 16,0 0-40 0,0 0-28-16,9-98-40 0,-9 98 6 15,0 0-24-15,9 32-6 16,9 10-4-16,-9 13 13 15,4 4-3-15,-13 10 0 16,0 6-3-16,0 0-24 16,0 2-121-16,-31 0-169 15,13 0-740-15</inkml:trace>
  <inkml:trace contextRef="#ctx0" brushRef="#br2" timeOffset="-140132">6026 6997 573 0,'0'0'233'0,"0"0"-50"0,0 0 11 16,0 0-42-16,0 0-43 15,0 0-54-15,0-87-20 16,0 87-15-16,0 0-20 15,0 29 0 1,0 15-2-16,0 1 12 16,0 1-12-16,-9-9 2 15,9-9 0-15,0-10-4 0,0-13 12 16,0-5-8-16,0 0 0 16,0 0 6-1,0-11 3-15,0-24-9 0,27-9 0 16,13-6-1-1,0-1 6-15,-4 5-5 16,-4 9 0-16,-14 14 3 0,-9 11-12 0,0 10 9 16,-9 2-1-1,0 2-6 1,9 30-38-16,4 17 35 0,5 8-54 16,0 0-48-16,0 0-82 15,13-5-150-15,-4-13-396 16</inkml:trace>
  <inkml:trace contextRef="#ctx0" brushRef="#br2" timeOffset="-139389">7224 7245 507 0,'0'0'195'15,"0"0"-54"-15,0 0 6 16,0 0-38-16,0 0-15 16,0 0-26-16,-27-68-38 0,18 68-4 15,-5 0-7-15,5 0-13 16,0 0-8-16,-9 23 2 15,9 10 0-15,-13 11-3 16,13 1 4-16,0 7-1 16,9-1 0-16,0-8 6 15,0-9-11-15,32-8 5 16,3-14 0 0,6-12 2-16,8 0 3 0,-13 0 0 15,-5-14 14-15,-4-12 15 16,-9-11 29-16,5-7-22 15,-23-1-14-15,0-7-2 16,0 1-23-16,0 8 5 16,0 6-7-16,-23 8 2 15,-4 12-10-15,9 9-1 0,-4 8-50 16,4 0-33 0,9 14-106-16,9 20-81 0,0 1-202 15</inkml:trace>
  <inkml:trace contextRef="#ctx0" brushRef="#br2" timeOffset="-139032">7977 7123 465 0,'0'0'289'0,"0"0"-130"15,0 0-12-15,0 0-20 0,0 0-54 16,0 0-55-16,-94-75-8 15,94 81-10-15,-9 25-2 16,9 12-4-16,0 6 9 16,0-4-3-16,36-4 0 15,5-10-1-15,8-11-1 16,0-9 4-16,-13-11 2 16,5 0 29-16,-15 0 4 15,-3-17 16-15,-14-14-1 16,0-4-24-16,-9-5 18 15,0 0-39-15,-9 3 2 16,-31 2-9-16,-1 10 0 16,14 8 0-16,0 9 0 0,-13 8-49 15,8 0-55-15,-3 32-140 16,26 4-196-16</inkml:trace>
  <inkml:trace contextRef="#ctx0" brushRef="#br2" timeOffset="-138743">8646 7031 851 0,'0'0'206'0,"0"0"-18"0,0 0-26 15,0 0-67-15,0 0-19 16,0 0-43-16,0-97-16 15,0 97-5 1,0 0-12-16,9 23 0 0,0 19-4 16,-9 15 8-16,13 3-4 15,-4 9 0-15,0 3 0 16,0-1-9-16,9-5 9 16,-4-9-26-16,4-6-44 15,-18-8-107-15,0-9-179 16,0-2-604-16</inkml:trace>
  <inkml:trace contextRef="#ctx0" brushRef="#br2" timeOffset="-138393">5608 8311 776 0,'0'0'71'16,"0"0"-65"-16,0 0 68 15,292 15 118-15,-50-15-71 16,50-15-60-16,54-16-9 0,30-9-10 16,1 0-30-1,0 0 22-15,-18 9-21 0,-18 2-5 16,-22 7 18-1,-50 4-23-15,-36 1 3 0,-58 8 0 16,-49 4 1-16,-50 2-4 16,-49 0-3-16,-18 3-5 15,-9 0 5-15,0 0-105 16,-36 0-121-16,-31 0-99 16</inkml:trace>
  <inkml:trace contextRef="#ctx0" brushRef="#br2" timeOffset="-133808">9099 8669 589 0,'0'0'187'0,"0"0"-56"0,0 0 7 16,0 0 38-16,0 0-101 16,0 0-9-16,-36-40-18 15,27 40-29-15,9 0 24 16,0 0-28-16,-9 0-10 15,9 0 3-15,0 0-6 16,0 0-2-16,-13 11 0 16,-5 18 2-16,0 8 1 15,-4 9-3-15,13 6 1 16,9 5-8-16,0-1 14 16,0-1-7-16,0-9 0 15,40-9 4-15,0-5-5 0,5-14 1 16,5-8 0-16,-10-7 1 15,9-3 8-15,-4 0-9 16,-4-14 9-16,-1-18-2 16,-4-6 7-16,13-10-3 15,-8-12-3-15,-6-5 16 16,-17-4-23-16,-4 6 11 16,-14 14 5-16,0 7-15 15,-32 13 26-15,-3 6-28 16,-15 11-7-16,10 7-4 15,-10 5 0-15,24 0 3 16,-15 3-26-16,14 22-66 16,-4 5-62-16,4 3-196 0,-4 8-424 15</inkml:trace>
  <inkml:trace contextRef="#ctx0" brushRef="#br2" timeOffset="-131900">8251 8712 404 0,'0'0'131'0,"0"0"-32"0,0 0 8 15,0 0 17-15,0 0-50 0,0 0 13 0,0 0-23 16,-90-67-19-16,90 66 25 15,0 1-23-15,0 0-18 16,0 0 6-16,-9 0-32 16,1 0 5-16,-19 10-3 15,-5 19-5-15,-4 0 21 0,14 5-21 16,4 4 0-16,9 4 4 16,9 4-3-16,0-1-1 0,0 1 0 15,0-11 8 1,18-4-10-16,13-8 2 0,5-6 0 15,5-5-5-15,17-9 8 16,-22 0-3-16,13-3 8 16,0 0-4-16,-13 0 6 15,5-15-10-15,-10-5 1 16,-13-5 7-16,0-13-2 16,5-1 3-16,-6-10 7 15,-17-3-14-15,0 7 24 16,0 2-15-16,0 6-2 15,-9 5 8-15,-22 6-17 16,-5 5 0-16,-4 8-2 16,-1 8-3-16,14 5 3 15,-13 0-1-15,4 0-30 0,-4 31-57 16,13 14-147-16,-4 13-224 16</inkml:trace>
  <inkml:trace contextRef="#ctx0" brushRef="#br2" timeOffset="-131184">7592 8561 134 0,'0'0'422'0,"0"0"-275"15,0 0 4-15,0 0-23 16,0 0 15-16,0 0-53 16,-68-55-3-16,68 55-36 15,0 0-26-15,0 0 6 16,0 0-28-16,0 8 2 16,-9 27 7-16,9 11-11 15,0 8 17-15,0 12-14 16,0 11-3-16,9 0 6 15,0-1-2-15,14-3-5 16,-14-10 0-16,0-6-63 16,0-6-80-16,-9-8-180 15,9 0-226-15</inkml:trace>
  <inkml:trace contextRef="#ctx0" brushRef="#br2" timeOffset="-130808">6537 9744 466 0,'0'0'205'0,"0"0"-137"16,0 0 38-16,0 0 5 15,0 0-55-15,0 0-44 16,9 54 1-16,130-40 36 16,63-10 46-16,85-4-29 15,95-6-36-15,39-26 3 16,28-7-29-16,-36 1 0 15,-36-2-1-15,-45 2 6 16,-54 8-3-16,-45 4-6 16,-58 11-11-16,-107 13-45 0,-59 2-413 15</inkml:trace>
  <inkml:trace contextRef="#ctx0" brushRef="#br2" timeOffset="-122301">21483 4744 597 0,'0'0'263'16,"0"0"-83"-16,0 0-30 15,0 0-38-15,0 0-19 16,0 0-59-16,0 0-6 0,9-57-28 16,0 77 14-16,0 24-12 15,0 14-2-15,-9 5 2 16,22 6 3-16,-13 2-1 15,0 1-4-15,-9-6 0 16,0-6-8-16,0-15-44 16,0-4-73-16,0-10-152 15,0-8-240-15</inkml:trace>
  <inkml:trace contextRef="#ctx0" brushRef="#br2" timeOffset="-121911">22138 5032 160 0,'0'0'479'0,"0"0"-332"16,0 0-6-16,0 0-28 16,0 0-36-16,0 0-65 15,-103-71-4-15,94 94-13 16,-5 18 5-16,-4 7 0 15,18 6-1-15,0-5 7 16,0-4-9-16,32-8 3 16,21-11 0-16,6-6-8 15,-1-14 16-15,0-6-8 16,-8 0 29-16,-1-6 19 0,-13-23 31 16,-5-11-14-1,-13-2-28-15,-18-13 8 0,0-2-31 16,0 1-6-16,-36 6-6 15,-4 16 7 1,-9 14-16-16,13 11 7 0,-5 9-13 16,1 0 12-16,13 23-91 15,18 23-93-15,9 11-119 16,9-6-476-16</inkml:trace>
  <inkml:trace contextRef="#ctx0" brushRef="#br2" timeOffset="-121537">22990 5038 583 0,'0'0'244'0,"0"0"-84"0,0 0-18 16,0 0-42-16,0 0-29 15,0 0-58-15,0-37-12 16,0 40-1-16,0 31-5 15,0 12 5-15,18 2 0 16,14 1 6-16,8-9-14 16,-4-8 8-16,13-10 0 15,10-10 14-15,-10-12-14 16,9 0 41-16,-31-3 17 0,14-20-21 16,-15-9 18-16,-17-7-24 15,-9-7-7-15,0-2 20 16,0-5-42-16,-9 11 14 15,-31 8-16 1,13 11 4-16,-13 8-14 0,4 10 6 16,-4 5-20-16,-10 0-24 15,5 5-88-15,5 29-43 16,0 10-167-16</inkml:trace>
  <inkml:trace contextRef="#ctx0" brushRef="#br2" timeOffset="-119650">16363 5616 279 0,'0'0'257'16,"0"0"-129"-16,0 0-13 15,0 0-35-15,0 0 9 16,0 0-31-16,-27-46-16 15,27 46 4-15,0 0-28 0,0 0 9 16,0 0-27-16,0 0 10 16,0 0-14-16,0 0 11 15,18 14-7-15,-9 9 16 16,5 8-14-16,-5 9 15 16,-9 1 5-16,0 2-3 15,0-3 21-15,0-9-37 16,0-5 3-16,0-7 0 15,0-7 4-15,0-6-8 16,0-3-2-16,0-3 4 16,0 0 10-16,0 0-13 15,0-3 5-15,18-19 51 16,13-13-56-16,-4-5 22 16,0-1-16-16,13 4 1 15,-8 9-9-15,-14 10 1 0,9 10 0 16,-5 8-8-16,14 0 4 15,4 3 1-15,1 20 2 16,-5 0-2-16,4-1-11 16,-22-4 14-16,-9-1-39 15,0-6-22-15,4 1-57 16,-4 2-50-16,-9-4-90 16,0 0-374-16</inkml:trace>
  <inkml:trace contextRef="#ctx0" brushRef="#br2" timeOffset="-119201">17189 5395 472 0,'0'0'207'0,"0"0"-26"16,0 0-48-16,0 0-12 15,0 0-29-15,0 0-52 16,36-57-2-16,-36 57-38 16,0 6-3-16,0 20-8 15,0 8 4-15,0 3 7 16,0 0 3-16,0-5 11 16,0-7-15-16,0-7 1 0,0-12 0 15,0-4 4 1,0-2 4-16,0 0-3 0,0 0 12 15,0-2-16-15,0-24 21 16,0-11-22-16,22-3 0 16,5-15 12-16,5 1-4 15,-6-4-8-15,1 16 0 16,-4 16 7-16,-23 15-10 16,9 11 3-16,-9 0-14 15,18 31 12-15,4 17-9 16,-4 13 11-16,-9 2 0 15,-9 0-32-15,9-6-62 0,0-6-103 16,0-8-120-16,13-14-376 16</inkml:trace>
  <inkml:trace contextRef="#ctx0" brushRef="#br2" timeOffset="-118706">17844 5496 292 0,'0'0'375'0,"0"0"-202"15,0 0-10-15,0 0-40 16,0 0-50-16,0 0-63 0,0-9-4 16,0 49 17-16,0 9 1 15,-9 5 16-15,9 1 2 16,0-2-29-16,-9-1 9 15,9-1-22-15,0-10 2 16,0-7 0-16,0-14 4 16,0-9-6-16,0-8 0 15,0-3 10-15,0 0 1 16,0 0 0-16,0-3 56 16,0-20-11-16,0-11-54 15,0-3 6-15,0-3-8 16,0 0 9-16,0 9-11 15,18 8 2-15,4 8 0 16,-4 15-9-16,23 0 1 0,-5 0 7 16,13 15-2-1,9 10-6-15,-22 6 2 0,-4 1 1 16,-14-4-1-16,-10-1-3 16,-8-5 4-16,0-2 3 15,0-2-1-15,-35-4-35 16,-24 0-7-16,1-3-53 15,0-1-87-15,8-10-76 16,32 0-173-16</inkml:trace>
  <inkml:trace contextRef="#ctx0" brushRef="#br2" timeOffset="-118134">18338 5612 480 0,'0'0'238'0,"0"0"-76"15,0 0 5-15,0 0-61 16,0 0-30-16,0 0-38 16,0-10-36-16,0 35 2 15,0 15 7-15,0 9 19 16,0-1 9-16,9-2-28 16,-9-6 1-16,0-11-6 15,14-6 2-15,-14-15-1 16,0-2-7-16,0-6 3 15,9 0 10-15,-9 0-4 0,9-3 53 16,0-28-8 0,0-16-52-16,9-6 14 0,4-8-16 15,-4 0 7-15,14-12-10 16,-15 5 6-16,1 11-3 16,0 16 0-16,-4 21 5 15,-14 14-7-15,9 6 2 16,0 15-19-16,9 32 14 15,-9 23-3-15,4 1 8 16,-13-2 0-16,0-9 5 16,0-12-5-16,0-7 0 15,9-16 0-15,0-10-7 16,0-9 7-16,0-6 0 16,0 0 9-16,13-17-4 0,14-21 2 15,5-7-7-15,8-4 3 16,-4 9-5-16,-5 5 2 15,-8 15 0-15,-14 12-2 16,9 8 5-16,-18 0-7 16,13 12 0-16,-13 19-2 15,-9 9-3-15,0 3 3 16,0-1-61-16,0 0-38 16,18 2-102-16,13-9-109 15,19-12-364-15</inkml:trace>
  <inkml:trace contextRef="#ctx0" brushRef="#br2" timeOffset="-117673">19517 5733 175 0,'0'0'562'0,"0"0"-425"0,0 0 20 15,0 0-31-15,0 0-20 16,0 0-50-16,-58-43-28 15,67 43-14-15,49 0-4 16,23-5 3-16,13-2-4 16,5-1-5-16,-23-1 6 15,-17 8-9-15,-32-3-1 16,-5-2 7-16,-22 3 4 0,0-6 2 16,0 1 17-16,0-4-20 15,0-2 10-15,-9 0-20 16,-22 0 0-16,4 5-2 15,4 1 10-15,14 2-8 16,0 3 0-16,9 0 4 16,0 3-11-16,0 0 7 15,0 0-14-15,18 0 14 16,41 0-11-16,-1 3 11 16,0 11 0-16,1 4 9 15,-10 4-15-15,0 1 6 16,-4 3 0-16,-13 2-8 15,-5 4 9-15,-27-1-1 0,0 3 0 16,-9 4-14-16,-59 2-22 16,1 0-112-16,0 0-137 15,8-1-489-15</inkml:trace>
  <inkml:trace contextRef="#ctx0" brushRef="#br2" timeOffset="-116197">21577 6170 470 0,'0'0'181'0,"0"0"-38"16,0 0-24-16,0 0 14 15,0 0-56 1,0 0 2-16,-76-50-11 0,76 46-34 15,0 4 14-15,0-3-34 16,0 3-7-16,0-2 19 16,0 2-26-16,0 0 11 15,0 0 2-15,0 0-9 16,0-4 17-16,0 4-21 16,0 0 1-16,0 0 2 15,0 0 1-15,0 0-4 16,0 0 0-16,0 0 5 15,0 0-9-15,0-2 4 0,0 2 0 16,0 0-4-16,0 0 7 16,0 0-3-16,0 0 0 15,0 0 11-15,0 0-7 16,0 0 0-16,0 0 1 16,0-4 17-16,0 4-18 15,0 0 1-15,0 0-4 16,0 0 12-16,0 0-11 15,0 0-2-15,0 0 0 16,0 0-4-16,0 0 7 16,0 0-3-16,0 0 0 15,0 0 6-15,0 0-8 0,0 0 2 16,0 0 0 0,0 0-7-16,0 0 10 0,0 0-3 15,0 0 0-15,0 0 8 16,0 0-10-16,0 0 2 15,0 0 0-15,0 0-8 16,0 0 8-16,0 0 0 16,0 0-1-16,0 0 3 15,0 0-7-15,0 0 5 16,0 0-9-16,-9 0 2 16,9 19 5-16,-9 8 2 15,0 5 0-15,9 2 7 16,0 4-10-16,0 1 3 0,9 1 0 15,18 0-11 1,22-5 11-16,-18-9-4 0,5-9 4 16,5-10-21-16,-14-7 20 15,-5 0 1-15,-4 0 0 16,0-16 18-16,-9-13-13 16,13-5 15-16,-22-3 2 15,9-6-16-15,-9 0 6 16,0-2-12-16,0-4 6 15,0 1-1 32,-31-1-5-47,-5 15 0 32,5 5-2-17,4 15 2 1,-14 8-6 15,14 6 4-31,-13 0-24 0,0 6-10 0,13 22-60 16,18 12-52-16,9 3-98 31,0-1-203 0</inkml:trace>
  <inkml:trace contextRef="#ctx0" brushRef="#br2" timeOffset="-115952">22380 6138 587 0,'0'0'196'0,"0"0"-54"0,0 0-2 0,0 0-39 0,0 0-3 0,0 0-60 0,-85-56-19 0,85 56-19 0,0 14-1 0,0 17-2 0,-9 10 3 0,9-1 0 0,0 5-1 0,0-2 7 0,36 0-6 0,31-12 0 0,5-4 3 0,13-19 4 0,-9-8 0 15,1 0 21-15,-6 0 30 16,-17-14-29-16,-13-11 14 16,-10-7 1-16,-22-9-21 15,-9-5 20-15,0-8-30 0,-22-1-10 16,-14 7 4-16,-23 11-4 16,-17 14-3-16,4 9 0 15,-4 14-15-15,18 0 11 16,13 5-55-16,13 32-54 15,32 10-20-15,0 1-164 16,18 3-247-16</inkml:trace>
  <inkml:trace contextRef="#ctx0" brushRef="#br2" timeOffset="-115609">23443 6107 587 0,'0'0'344'0,"0"0"-164"15,0 0-20-15,0 0-22 16,0 0-69-16,0 0-9 16,0-122-12-16,0 122-35 15,0 0 26-15,0 0-39 16,0 0 4-16,0 19-14 15,0 19 8-15,0 16 2 16,0 3 0-16,-9 3 10 16,9 3-14-16,0-5 4 15,0-5 0-15,0-3-7 16,0-8 14-16,9-11-7 0,5-4 0 16,-5-13-25-16,-9-6-2 15,0-5-60-15,0 0-57 16,-23 3-72-16,-35-1-218 15</inkml:trace>
  <inkml:trace contextRef="#ctx0" brushRef="#br2" timeOffset="-115265">20612 7051 553 0,'0'0'110'15,"0"0"-100"-15,346 0 160 16,-64-17-51-16,55-18-83 16,31-2 3-16,0 0-31 15,-9 12 8-15,-9-1 36 16,-14 3-11-16,-17 3 4 15,-28 0 6-15,-57 5-47 16,-64-1 17-16,-31 6-16 16,-36 0-1-16,-22 5-4 15,-13 0 3-15,-24 5-6 16,-3 0-19-16,-32 0-151 16,-9 0-154-16</inkml:trace>
  <inkml:trace contextRef="#ctx0" brushRef="#br2" timeOffset="-112261">23910 7279 613 0,'0'0'251'0,"0"0"-113"16,0 0-23-16,0 0 22 15,0 0-19-15,0 0-68 16,-18-14 10-16,18 14-19 15,0 0-24-15,0 0 19 16,0 0-26-16,0 0-2 16,0 3 9-16,0-3-10 15,0 3-1-15,0-3-1 16,0 0 6-16,0 0 2 16,0 0-8-16,0 0 5 15,0 0 17-15,0 0-24 16,0 0 7-16,0 0-8 15,0 0 12 1,0 0-13-16,0 0-1 16,0 0 0-16,0 0-1 15,0 0 6-15,0 0-5 0,0 0 0 16,0 0 5-16,0 0-18 16,0 17 13-16,9 17 0 15,0 15-12-15,18 19 16 0,-5 7-4 16,5 5 0 46,-9 3 7-62,-4-6-12 16,-5-5 5-16,9-9-2 16,-18-13-7-16,0-6-41 0,0-17-21 0,0-3-24 0,0-9-87 0,-18-1-165 0</inkml:trace>
  <inkml:trace contextRef="#ctx0" brushRef="#br2" timeOffset="-111408">22712 7691 579 0,'0'0'136'15,"0"0"-12"-15,0 0 14 16,0 0-18-16,0 0-36 15,0 0-8-15,0 0-33 0,0 0-9 16,0 0 0-16,0 0-28 16,-13 0 18-16,-5 0-23 15,0 0 3-15,-5 0-2 16,5 18-1-16,-9 4-1 16,5 10 0-16,4 11 5 15,9 8-6-15,9 6 1 16,0 6 0-16,0-6-6 15,49-5 7-15,10-15-1 16,-1-9 0-16,9-10 3 16,-22-12-1-16,5-6-1 15,-1 0 3-15,-22-6 8 0,4-23-9 16,-13 1 2 0,5-12 33-16,-5-6-12 0,-9-6 5 15,-9-5-15-15,0 0-12 16,0 3 10-16,-18 2-13 15,-14 9-1-15,-4 9 0 16,5 9 8-16,-5 10-17 16,14 7 9-16,-5 8-15 15,-5 0-30-15,5 5-97 16,-13 21-151-16,22 3-270 16</inkml:trace>
  <inkml:trace contextRef="#ctx0" brushRef="#br2" timeOffset="-110523">21703 7657 756 0,'0'0'203'0,"0"0"-40"16,0 0-35-16,0 0-5 15,0 0-69-15,0 0 0 16,-18-60-3-16,18 60-31 16,0 0 20-16,0 0-31 15,0 0-8-15,0 11-1 16,0 23 6-16,0 17-6 15,0 13 0-15,0 8 8 16,0 5-7-16,0-3-1 16,9 0 0-16,13-2-8 0,-4-4 8 15,0-8-19-15,-9-8-45 16,-9-15-73-16,9-6-97 16,-9-7-304-16</inkml:trace>
  <inkml:trace contextRef="#ctx0" brushRef="#br2" timeOffset="-110150">20765 8903 597 0,'0'0'51'0,"0"0"35"16,0 0 20-16,0 0-11 15,0 0-39-15,0 0-37 16,31 35 4-16,86-27 67 16,85-8-1-16,76 0 3 15,90-34-60-15,40-11-5 16,36-2-5-16,1 5-18 15,-1 1 14-15,-45 5-12 16,-31 6-2-16,-72 11 34 16,-31-1-32-16,-54 0 5 0,-36-1-11 15,-41 2-7-15,-8-4-21 16,-27-2-111-16,-32 1-128 16,-31 7-190-16</inkml:trace>
  <inkml:trace contextRef="#ctx0" brushRef="#br2" timeOffset="-103538">5985 14184 223 0,'0'0'483'0,"0"0"-344"0,0 0-35 15,0 0-2-15,0 0-18 16,0 0-35-16,0 0 15 15,-36-6-8-15,36-2-8 16,0 2 7-16,0 0-28 16,0-8-15-16,0-1 13 15,0 6-13-15,0-7-3 16,0-1-9-16,0 2 4 16,0 1 5-16,0 5-9 15,0 4 0-15,18 5-6 16,0 0-1-16,14 0 4 0,-5 5 2 15,4 24-6 1,-4 6 3-16,4 5 4 0,-13-2-2 16,0 1-4-16,-9-2 1 15,-9-6 5-15,14-5 0 16,-14-6-4-16,0-8-2 16,0-7 6-16,0-5-2 15,0 0-1-15,0 0 6 16,0 0 8-16,9 0-2 15,0-23-9-15,0-8 0 16,9-9-5-16,4-11 5 16,-4-1 5-16,9 1-2 15,-5 8-3-15,-4 17 0 16,-18 14 3-16,0 11-10 0,18 1 7 16,5 0-15-16,13 15 14 15,4 20-7-15,0 4 6 16,-13-1-3-16,5-5-27 15,-5 3 7-15,-9 4-14 16,-9-9-1-16,13 1-8 16,-13-4 4-16,0-2-37 15,-9-9-91-15,9 1-71 16,-9-4-94-16</inkml:trace>
  <inkml:trace contextRef="#ctx0" brushRef="#br2" timeOffset="-102984">7264 13426 689 0,'0'0'172'16,"0"0"-82"-16,0 0 3 15,0 0-41-15,0 0-30 0,0 0-21 16,0 14 3 0,0 24 19-16,0-7-20 0,-9-2 34 15,0-1-3-15,-4-2-27 16,4-6 14-16,0-6-17 15,0-8-2-15,9 0-1 16,0-6 0-16,0 0-1 16,0 0 11-16,0 0-8 15,0 0 17-15,0 0 36 16,0-14-15-16,0-18-10 16,0-11-30-16,9-2 1 15,9-4 2-15,4 1 1 16,-13 9-2-16,0 14-3 15,0 8 2-15,0 17 3 16,-9 0-5-16,0 0-10 16,13 0 7-16,14 26-7 0,0 9 10 15,-4 4 0-15,4 5 2 16,-5 1-9-16,-4 6 2 16,0 1-29-1,0 5 19-15,4-6-80 0,-13-5-81 16,0-3-116-16,0-9-503 15</inkml:trace>
  <inkml:trace contextRef="#ctx0" brushRef="#br2" timeOffset="-102391">8354 14024 583 0,'0'0'167'0,"0"0"-42"0,0 0 17 16,0 0-21 0,0 0-17-16,0 0-34 0,-27-55-20 15,27 53-8-15,0 2-30 16,0 0-12-16,0 0 0 16,0 22-5-16,-9 16 5 15,9 7 0-15,0 3 4 16,0 2-6-16,0-3 2 15,0-3 0-15,0-7-3 16,18-11-3-16,14-12 6 16,-5-2-2-16,13-12 2 15,10 0 9-15,-15 0-2 16,15-6 19-16,-1-20 12 16,-13-5-20-16,-5-3 18 0,-13-7-3 15,-18-4-10-15,0-7 10 16,0 1-18-16,-18-1-5 15,-31 4-2-15,-9 14-7 16,8 8-1-16,-8 20 0 16,13 6-14-16,5 0 13 15,-10 8-18-15,15 33-37 16,12 5-38-16,23 7-89 16,0 3-178-16</inkml:trace>
  <inkml:trace contextRef="#ctx0" brushRef="#br2" timeOffset="-101834">9615 14135 57 0,'0'0'820'16,"0"0"-699"-16,0 0 8 16,0 0-1-16,0 0-54 15,0 0-40-15,-49-33-15 16,49 33-16-16,40 0 2 0,5 0 3 16,22 0-4-16,14 0 17 15,13 0-11-15,-17 0 7 16,-6 0 5-16,-26 0-20 15,-22 0 0-15,-5 0 5 16,-18 0-5-16,0 0 23 16,0 0 3-16,0-12 6 15,0-3 13-15,-9-8-35 16,-32-5-6-16,-8 5-6 16,13 3 6-16,-13 0-3 15,22 6-3-15,4 5 0 16,14 6 1-16,9 0 3 15,0 3-5-15,0-2 1 0,0 2-16 16,32 0 10-16,13 0 4 16,13 0 2-16,9 0 2 15,-8 2 0 1,-10 15-2-16,0 7 0 0,1 1 6 16,-23 4-9-16,-9 0 3 15,4 5 0-15,-22 4-8 16,0-8 6-16,-22 8-55 15,-37 1-60-15,-26-1-107 16,0-1-204-16</inkml:trace>
  <inkml:trace contextRef="#ctx0" brushRef="#br2" timeOffset="-29820">11589 13987 585 0,'0'0'217'0,"0"0"-78"16,0 0-1-16,0 0-31 16,0 0-9-16,0 0-64 15,0 0-1-15,0-140-24 0,27 134-4 16,-9 6-3-1,14 0-2-15,4 0 0 0,-5 0 1 16,5 17 8-16,4 15-11 16,-8 8 2-16,-23-1 0 15,-9 10-12-15,0-3 12 16,0-6 0-16,0-9-2 16,0-5 13-16,-9-14-11 15,9-7 0-15,0-5 5 16,0 0-1-16,0 0-3 15,0-8 9-15,27-29 31 16,22-21-35-16,18-16 6 16,0 3-12-16,10 8 4 0,-19 17-10 15,-18 17 6-15,-22 21 0 16,-18 8-4-16,18 0-6 16,-4 0 9-16,13 19-1 15,0 19 3-15,-5-5-11 16,5 5 10-16,-5-1-10 15,5 1-14-15,14-7-91 16,-14-5-16-16,4-6-111 16,-4-9-170-16</inkml:trace>
  <inkml:trace contextRef="#ctx0" brushRef="#br2" timeOffset="-28649">13088 13135 805 0,'0'0'157'0,"0"0"-4"16,0 0-33-16,0 0-41 15,0 0-8-15,0 0-63 16,-332-115-4-16,139 107 2 15,-27-4 4-15,-31 4-10 16,0-7 0-16,-32 4 5 16,14 6-6-16,-5-2 1 0,5 7 0 15,0 0-5 1,-14 0 13-16,14 0-8 0,9 21 0 16,-5 4 0-16,5 8-10 15,-19 3 10-15,-3-4 0 16,-10-7-10-16,-4-11 15 15,4-8-5-15,1-6 0 16,12 0 8-16,-12-6-10 16,13-8 2-16,4 3 0 15,23 11-2-15,17-6 1 16,33 6 1-16,26 0 0 16,40 0 8-16,27 0-15 15,41 0 7-15,22 0 0 0,23 0-5 16,22 0 8-1,-9 12-3-15,-9 13 0 0,-5 13 0 16,-4 1-1-16,-13 7 1 16,22-3 0-16,-9 0-10 15,14-1 18-15,-5 7-8 16,9 9 0-16,9 10 6 16,0 12-12-16,0 9 6 15,0 11 0-15,9 8 8 16,22 21 5-16,-4 9-4 15,13 2 9-15,-13 0-12 16,5-20 12-16,-14-9-18 16,0-4 0-16,13-18 6 15,-22 1 2-15,0-7-8 0,0-9 0 16,0-8 10 0,13-16-14-16,5-11 4 0,32-8 0 15,17-14-5-15,58-2 14 16,50-7-9-16,23-8 0 15,22 3 10-15,22-3-8 16,41 8-2-16,35 4 0 16,54 2-5-16,32 18 4 15,54 5 1-15,4 3 0 16,14 4 6-16,-1-19-16 16,-8-6 10-16,-5-7 0 15,-27-12-4-15,-36 0 0 16,-31 0 4-16,-40-26 0 0,-5-11 7 15,-14-2-10-15,-17 1 3 16,-23 1 0-16,-27 11-5 16,-58 6 12-16,-54 3-7 15,-53 8 0-15,-28-8 7 16,-22-3-10-16,4 0 3 16,1-6 0-16,-14-5 13 15,4-7-9-15,-13-4 3 16,0-4 16-16,-9 0-21 15,4-11 25-15,-13 0-12 16,0-6-3-16,0-6 29 16,-31-8-35-16,4-14 11 0,-13-12-1 15,13-24-9 1,4-12 8-16,14-7-15 0,0-5 2 16,9 14 1-16,0 11 5 15,-9 6-8-15,-22 11 0 16,-5 6 14-16,-13 23-14 15,-1 20 0-15,-8 23 3 16,9 11-17-16,-10 12 9 16,-8 11 5-16,-27 3-5 15,-32 0-39-15,-8 25-36 16,-6 19-75-16,15 13-135 16,13 1-198-16</inkml:trace>
  <inkml:trace contextRef="#ctx0" brushRef="#br0" timeOffset="-11172">2764 10868 566 0,'0'0'231'0,"0"0"-61"16,0 0-41-16,0 0 8 15,0 0-69-15,0 0-16 16,-36-83-6-16,18 80-39 16,-4 3 23-16,-5 0-30 15,-23 5 6-15,1 33-15 16,-9 16 9-16,13 6 0 15,4 11-6-15,23 4 18 16,18-1-13-16,0 0 1 16,36-13-2-16,23-22-12 15,30-15 14-15,-3-22 0 0,-1-2 2 16,-4-8 11-16,-36-26-6 16,-5-13-7-16,-31-6 8 15,-9-8 2-15,0-4-10 16,-9-4 0-16,-49-2 13 15,-10 2 3 1,1 12-13 15,0 11-3-31,8 18 4 32,19 13-4-17,4 15 0 1,-4 0 0 15,22 20-9-31,9 29 5 0,9 14 4 16,0 5 0-1,27-2 7 17,31-5-16-17,0-10 9-15,10-15 0 16,8-15-8-1,0-14 23 17,14-7-15-32,-14 0 0 31,0-5 8-15,-17-23-14 15,-1-3 6 0,-9-4 0-31,1-2 0 0,-23 0 9 0,13 2-9 0,-13 4 0 0,13 9 9 0,-13 4-23 0,5 18 14 0,-5 0 0 0,4 3-13 0,-4 26 13 0,13 8 0 0,-22-3 0 0,14 3 6 0,4-9-17 16,-14-7 11-16,-13-10 0 0,0-5-8 0,-9-6 15 0,0 0-7 0,0 0 2 0,0 0 5 0,0-17 2 0,-9-8-9 0,-40-2 0 0,8 7-5 0,-4 0 13 0,-13 6-8 0,9 6 0 0,8 2 6 0,14 6-23 0,-4 0 15 15,4 14 2-15,18 20-13 0,-13 13 17 0,22 6-4 16,0 2 0-16,0-2 3 16,40-3-12-16,9-13 9 15,-13-11 0-15,5-12-8 0,-14-6 13 16,13-8-5-1,-22 0 0-15,4-14 8 16,-4-23 0-16,-9-11-8 0,0-13 0 16,-9-10 5-16,0-12 4 15,0-6-9-15,0-8 0 16,0 5 10-16,0 4-9 16,0 14-1-16,0 17 0 15,-9 14 3-15,0 17 12 16,-9 14-13-16,9 6-2 15,-4 6 7-15,13 0-24 16,-9 39 10-16,9 25 7 0,0 25-17 16,0 9 24-16,22-1-7 15,23-3 0-15,14-8 4 16,8-9-6 0,-18-17 2-16,1-18 0 0,-10-16-9 15,-13-20 14-15,0-6-5 16,13 0 0-16,10-20 11 15,8-17-7-15,-9-6-4 16,10 0 0-16,-23 0-1 16,13 4 8-16,-9 1-7 15,-22 10 0-15,0 12 8 16,-9 11-16-16,0 5 8 16,5 0-10-16,4 12 3 0,8 17-1 15,6 5 8 1,-14-3-1-16,4-7 1 0,-13-5-10 15,0-7 10-15,0-7 0 16,-9-5-13-16,0 0 22 16,0 0-9-16,0 0 8 15,0 0-4-15,0-20 3 16,-40-2-7-16,4-1 0 16,-5 5-8-16,1 7 11 15,4 6-3-15,-4 5 0 16,4 0-7-16,-4 5-2 15,22 24 9-15,9 10 0 0,-5 4-12 16,14 3 15 0,0-3-3-16,0-3 0 15,14-9 7-15,4-7-18 16,0-10 11-16,13-8-9 0,-4-6-1 16,4 0 11-16,5-24-1 15,-18-16 0-15,14-8 11 16,-15-9-4-16,-8-7-6 15,5-9-1-15,-5-13 24 16,-9-6-22-16,0-5 17 16,0 3-19-16,0 5 15 15,-32 18-10-15,23 28-5 16,1 23 0-16,-1 17 21 16,9 3-21-16,0 17-5 15,-9 40-8-15,9 24 13 16,0 19 1-16,0-4-1 0,0 1 0 15,35-10-7-15,15-7 10 16,-1-12-3-16,-13-8 0 16,-5-3-82-16,-4-10-55 15,5-13-189-15,-5-11-368 16</inkml:trace>
  <inkml:trace contextRef="#ctx0" brushRef="#br0" timeOffset="-10646">5012 11036 622 0,'0'0'179'16,"0"0"-74"-16,0 0-9 16,0 0 2-16,0 0-66 15,0 0-12-15,58-34-7 16,18 26-12-16,1 4 33 15,8-1-18-15,-27 5 2 16,1 0 4-16,-19 0-18 16,-13 0 16-16,-14 0 0 15,-13 0-13-15,0 0 43 16,0 0-22-16,0-3 16 16,0-9 11-16,0 2-37 0,-13-8 12 15,-23-2-30 1,-4 5 0-16,4 1-5 0,-5 3 5 15,1 2 0-15,13 6-1 16,9 1 12-16,18-1-11 16,0 3 0-16,0 0 10 15,0 0-25-15,0 0 15 16,36 0 0-16,13 0-14 16,19 0 28-16,-10 8-14 15,-9 7 0-15,-4 4 5 16,4 5-15-16,-8 1 10 15,-1 4 0-15,-13-4-7 0,-18 1 17 16,0 1-10-16,-9-5 0 16,0 3-21-16,-36 0 13 15,-22-1-107-15,-23 2-90 16,-4 2-142-16</inkml:trace>
  <inkml:trace contextRef="#ctx0" brushRef="#br0" timeOffset="-8517">6335 10976 312 0,'0'0'216'0,"0"0"-26"15,0 0-55-15,0 0-5 16,0 0-14-16,0 0 7 16,-58 40-1-16,58-42-49 15,0-22-9-15,9-4-50 16,9-2-6-16,13 0 5 15,10-4-13-15,-5 5 0 16,-5 3 1-16,-4 9 6 0,-9 11-7 16,13 6 0-16,-4 0-5 15,14 6-7-15,-1 28 12 16,-4 9 0-16,-14 3-6 16,-4-3 7-16,-9-3-1 15,0-6 0-15,-9-5 0 16,0-6-6-16,0-9 6 15,0-2 0-15,0-10-7 16,0-2 10-16,0 0-3 16,0 0 8-16,0 0-3 15,18-17 15-15,-4-17-20 16,22-9 0-16,-5 1 0 16,5-6 12-16,4 7-11 0,1 0-1 15,-6 10 6-15,-3 11-7 16,-14 11 1-1,-9 9-5-15,22 0-4 0,-13 18-1 16,0 13 10-16,13 9 0 16,-22 0 2-16,0-3-11 15,0 1 9-15,-9-4-33 16,9-3-38-16,-9-5-89 16,23-4-87-16,-14-4-186 15</inkml:trace>
  <inkml:trace contextRef="#ctx0" brushRef="#br0" timeOffset="-8187">7565 10868 611 0,'0'0'176'0,"0"0"-42"0,0 0-26 0,0 0-36 0,0 0-50 0,0 0-7 0,202-25-6 15,-117 16-9-15,32-3-11 16,-19 0-200 0,-13 4-239-16</inkml:trace>
  <inkml:trace contextRef="#ctx0" brushRef="#br0" timeOffset="-8121">8327 10627 224 0,'0'0'448'0,"0"0"-282"0,0 0 8 0,0 0-23 0,0 0-75 0,0 0-51 0,0-8-25 0,18 45 0 0,-9 6 16 0,5 4-13 0,4 0 3 0,0-1-6 0,4-3 5 15,-4-6-11-15,-9-5-49 0,0-7-263 16</inkml:trace>
  <inkml:trace contextRef="#ctx0" brushRef="#br0" timeOffset="-6729">9341 10150 437 0,'0'0'400'15,"0"0"-239"-15,0 0-4 16,0 0-35-16,0 0-69 16,0 0-11-16,-134-23-18 0,40 23-11 15,-32 0 25-15,-40 0-28 16,-36 6-1-16,-31 3 3 15,-36-7-6-15,-41 1 1 16,-22-3-7-16,-14 0 3 16,6 0 2-1,12 0-5-15,27 0 0 0,23 0-1 16,27 0 3-16,9 0-2 16,8 0 0-16,10 0 3 15,4 6-11-15,-4 2 8 16,-10 6 0-16,6 1 0 15,12-6 9-15,23-3-9 0,18-3 0 16,14-3 5-16,4 0-8 16,13 0 3-16,19 0 0 15,17 0-6 1,23-8 14-16,-5 3-8 0,5 0 0 16,8 2 0-16,-12 1-6 15,12 2 6-15,-8 0 0 16,4 0-5-16,14 5 8 15,0 10-3-15,31-4 0 16,-4-1 5-16,13 0-14 16,4-2 9-16,-4 4 0 15,5 5-3-15,-5 3 7 16,9 0-4-16,9 6 0 16,9 5-6-16,0 7-1 15,0 13 7-15,0 8 0 16,0 16 0-16,0 14 11 0,0 14-11 15,0 5 12-15,0 4-11 16,0 8 18-16,0-3-19 16,0 0 0-16,0-11 5 15,18-15 1-15,-9-13-6 16,9-15 0-16,-9-9 6 16,13-8-8-16,-13-15 2 15,0-8 0-15,0-8-7 16,0-7 6-16,23-2 1 15,3-4 0-15,46 4 8 16,22-6-5-16,54 0-3 0,27 0 0 16,27 0 0-1,32 0 9-15,17-6-9 0,13 1 0 16,6-1 2-16,21-3-11 16,19-2 9-16,31 2 0 15,9 1-6-15,9 5 12 16,9 3-6-16,-1 0 0 15,-30 0 4-15,-36-3-15 16,-37 3 10-16,-44-5 1 16,-14-7-12-16,-13-5 16 15,-9 0-4-15,0-3 0 16,0 5 3-16,-18 1-6 16,-18 6 3-16,-13-2 0 0,-10 2-4 15,-8 3 8 1,-18 0-4-16,-23-3 0 0,5 6 7 15,-32 0-11-15,-13-1 4 16,4 0 0-16,-26 0-4 16,-5 3 11-16,-10-3-7 15,1 1 0-15,-9-1 4 16,9-1-3-16,0-4-1 16,14-5 0-16,4-2 0 15,4-6 3-15,5-1-3 16,4-4 0-16,1-5 9 15,4-7 0-15,-14-5-3 0,-4-11 14 16,4-13 18-16,-13-9-36 16,-9-13 26-16,-9-2-9 15,0-12-17-15,0-3 23 16,0-4-22-16,-27-5 0 16,-4 6 2-16,13 11 2 15,-9 15-7-15,-4 15 28 16,4 16-23-16,4 13 19 15,5 7-21-15,1 11 2 16,-6 4 13-16,5 1-7 16,0 3-11-16,-4 6 0 15,-5-2 9-15,-14 3-18 16,-35 6 9-16,-49 0-13 16,-41 0 12-16,-27 22-82 15,18 6 3-15,40-1-20 0,59 8-89 16,49-3-162-16,27-11-486 15</inkml:trace>
  <inkml:trace contextRef="#ctx0" brushRef="#br0" timeOffset="-928">20747 10787 480 0,'0'0'101'0,"0"0"14"16,0 0-56-16,0 0-4 15,0 0 32-15,0 0 6 16,143 3-12-16,-93-26 18 16,-10-5-55-16,-13-1 21 15,-9 1-13-15,-18-4-31 16,0 3 27-16,0 7-35 15,0 5-12-15,-18 6 2 16,-9 11-3-16,-13 0 0 16,-1 0-1-16,-3 16 3 15,-6 16-3-15,10 5 1 16,13 0 0-16,27 3-8 16,0-2 4-16,0-4 1 0,36-9 0 15,22-5-12-15,23-5 6 16,-5-12 9-16,9-3 0 15,5 0-8-15,-23-9 16 16,-17-16-8-16,-14-7 0 16,-5-8 8-16,-4-4 10 15,-18 5 1-15,0 7-2 16,4 10 31-16,-13 12-35 16,0 10 16-16,0 0-27 15,0 0 1-15,18 10-6 16,9 24-12-16,14 9 15 15,-14 6-2-15,13-4 8 16,-9-2-6-16,-4-6 0 0,-9-8 8 16,5-9-11-16,-5-6 3 15,0-8 0-15,4-6-9 16,5 0 20-16,13-6-11 16,5-28 4-16,14-12 7 15,-19-8-2-15,9-9-8 16,1 0-1-16,-15 5 18 15,-3 10-14-15,-14 19-3 16,-9 15-1-16,-9 12 2 16,0 2-13-16,9 0 9 15,0 30-64-15,4 17 42 16,5 4-96-16,0 3-10 0,14-2-47 16,-15-12-13-1,1-8 27-15,14-12 27 0,-14-9 106 16,-9-8 25-16,0-3 10 15,4 0 64-15,-4 0 77 16,9-18-21-16,-9-7-13 16,0-4-11-16,13 0-29 15,-13-5 12-15,9 0-38 16,-9-3 10-16,-9 2-11 16,0 5-26-16,0 4 24 15,0 5-20-15,-18 10-14 16,0 2 9-16,-4 7-12 15,13 2-8-15,-9 0 2 16,0 28-4-16,-13 18-3 0,13 8 7 16,9 3 0-16,9-3-4 15,0-4 4-15,27-13 0 16,13-12-2-16,18-13 9 16,-13-12-11-16,23 0 4 15,3-3 0-15,-3-24 4 16,-10-4 2-16,-13-3-6 15,-5-3 4-15,-13 0 4 16,-4 5 1-16,-14 4-5 16,0 11-2-16,-9 8 20 15,9 9-22-15,-9 0 0 16,0 0-1-16,9 14-20 16,4 20 18-16,5 10 3 0,-9-1 0 15,9-6-5-15,-9-10 5 16,4-6 0-16,-4-12-1 15,9-4-5-15,-9-5 2 16,14 0 2-16,13-11 2 16,4-20 5-16,9-7 1 15,-13-1-6-15,5-2 0 16,-15 10 14-16,6 5-12 16,-14 12-2-16,0 6-1 15,4 8-11-15,5 0 6 16,5 5 5-16,-6 24-3 15,6 2 6-15,-14 3-4 16,0-2 2-16,4-4-17 16,-4-1-29-16,18-10-122 0,13-12-79 15,10-5-130-15</inkml:trace>
  <inkml:trace contextRef="#ctx0" brushRef="#br0" timeOffset="-369">23968 10621 558 0,'0'0'168'0,"0"0"-25"15,0 0-10-15,0 0-105 16,0 0-26-16,0 0 21 16,193-8 19-16,-58 8 18 15,22-14-41-15,-22-12-6 0,8 1 18 16,-26-5-14-16,-32 2 17 15,-18-1 1-15,-26 10-15 16,-23-1 19-16,-18 2-18 16,0 2-2-16,0-2-3 15,-36-2-10-15,-14 9-6 16,10 2 0-16,13 4 3 16,18 1-14-16,0 2 10 15,9 2 1-15,0 0-9 16,0 0 16-16,0 6-7 0,9 10 0 15,27 4 0 1,4 1-2-16,19-5 2 0,-19 2 0 16,5-1 1-16,-5 3 5 15,-13-2-6-15,-4 1 0 16,-14 1 3-16,-9 3-10 16,0 6 7-16,-18-2 0 15,-41 5-6-15,-8 0-49 16,-5-6-167-16,27-1-156 15</inkml:trace>
  <inkml:trace contextRef="#ctx0" brushRef="#br0" timeOffset="1862">29635 9881 646 0,'0'0'207'0,"0"0"-76"16,0 0-28-16,0 0-13 15,0 0-50-15,0 0-10 16,-143-62-15-16,35 59-10 16,-45 3 3-16,-44 0-8 15,-54 0 3-15,-36 0-6 16,-32-6 6-16,-13-3-3 15,-14-2 0-15,-4 5 5 16,23 0-9-16,8 3 4 16,10 3 0-16,-10 0-13 0,-31 9 7 15,-36 19 6-15,-22 4-5 16,-9-1 15-16,31-2-11 16,27-6 1-16,23-3-1 15,17-3-11-15,27 3 12 16,5-6 0-16,-13-2-3 15,-10 2 10-15,-22 3-7 16,13 3 0-16,10 2 5 16,40-1-6-16,67-3 4 15,85-11-3-15,59-3 12 16,40-4-3-16,18 0-4 16,0 0-5-16,0 0 7 15,0 0-6-15,0 0-1 16,0 0 0-16,0 0 15 0,0 0-9 15,0 0 10-15,0 0-2 16,0 0-11-16,0 4 7 16,0 9-10-16,0 10 0 15,0 20-7-15,0 11 16 16,0 11-9-16,0 13 0 16,0 5 6-16,9 14-11 15,18 9 5-15,4 3 0 16,-4 0-5-16,4-1 14 15,5 2-9-15,5-9 0 16,17 0 4-16,9-18-10 16,1-15 6-16,17-8 0 0,-4-17 2 15,-5-9 8-15,9-8-10 16,-9-6 0-16,5-7 6 16,4 0-7-16,14-4 1 15,27-5 0-15,35-4 0 16,73 0 14-16,48 0-14 15,64-2 0-15,53-4 6 16,23 4-6-16,27 2 0 16,13 0 0-16,13-3-6 15,-22 3 10-15,1-3-4 16,-37-7 0-16,-9 0 5 16,-22-7-5-16,-18-3 0 15,18 0 0-15,18 0-5 0,13-1 11 16,-18 5-6-16,-44-4 0 15,-64 5 5-15,-57 1-5 16,-50 2 0-16,-32 4 0 16,-17 2-2-16,-19 4 4 15,-17-4-2-15,-14-1 0 16,-17 2 10-16,-10-6-16 16,-18 2 6-16,-13 0 0 15,-18 1 20-15,5 0-14 16,-5-10 33-16,-9-5-6 15,0-5-30-15,0-6 24 16,0-6-22-16,0-5-3 0,0-11 15 16,0-10-10-16,0-11 1 15,18-14-6-15,0-8 8 16,13-14 5-16,-22-6-13 16,0-7-1-16,-9-6 10 15,0 0-2-15,-36 9-9 16,-22 12 0-16,-32 14 12 15,14 23-13-15,-1 22 1 16,19 21 0-16,0 13-12 16,8 13 11-16,-17 5 1 15,-32 0 0-15,-44 29-18 16,-50 22 14-16,-58 9-68 16,-41 9-78-16,-9-10-123 15,-8-13-612-15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1:50:33.1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81 190 441 0,'0'0'201'15,"0"0"-65"-15,0 0 1 16,0 0 12-16,0 0-56 15,0 0 1-15,0 0-39 16,0 0-32-16,0-34 23 0,0 34-30 16,0 0-12-16,0 0-4 15,0 0 1-15,-9 0-4 16,-4 5-5-16,4 18 8 16,-9 9-1-16,0-4 1 15,4 7 0-15,14-3-3 16,0-2 11-16,0 2-8 15,0-9 0-15,32-3 3 16,-5-9-11-16,13-5 8 16,1-6 0-16,-6 0 9 15,15 0-5-15,-19-8 6 16,-4-12 9-16,-9-1-5 16,4-4 28-16,-4-9-21 15,0-4-1 1,-9-7 1-16,23-1-16 0,-32 3 4 0,9 0-1 15,-9 9-5-15,0 5 5 16,-9 9-8 0,-23 6 0-1,14 5-4-15,9 9 1 0,-22 0 1 0,-5 0-1 16,5 0-17-16,4 21 16 16,9 4-53-1,-14 3-36 1,32 10-31-16,0-1-152 0,0 6-155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7:20.9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1396 658 515 0,'0'0'145'16,"0"0"-43"-16,-251-52-34 16,174 41 38-16,1 6-44 15,18 1 15-15,17 4-21 16,32 0-42-16,9 0 18 15,0 0-32-15,68 0 0 16,107 0 1-16,134 0 8 16,135-4-7-16,81-1-2 15,27 5 10-15,-22 0-14 16,-46 0 4-16,-40 0 0 0,-35-5 2 16,-55-7 1-16,-53 1-3 15,-68 2 0-15,-89 1 8 16,-46-1-12-16,-48 4 4 15,-32 1 0-15,-18 1 5 16,0-8 2-16,-59-3 4 16,-57-9-11-16,-68-3-7 15,-85 1 0-15,-50-1 7 16,-40 2 0-16,-27-2-1 16,-4 8 1-16,-14 0 0 15,-4 4 0-15,31 3 9 16,49 5-6-16,59 0-3 15,45 6 0-15,40 0-4 0,49 0 6 16,36 0-2 0,55 0 0-16,30 0 10 0,14 0-10 15,0-3 0-15,58-3-7 16,117-5-3-16,117-4 17 16,143-1-7-1,108 1 0-15,27 7 6 0,-32 5-8 16,-62 3 2-16,-99 0 0 15,-76 0-4-15,-77 0 7 16,-81 0-3-16,-48 0 0 16,-37 0 9-16,-27 0-9 15,-22 0 0-15,-9 0 0 0,0 0 25 16,-98-3-16 0,-95-9 19-16,-108 1-28 15,-112 2 3-15,-98 6-9 0,-50 3 6 16,-49 0 0-16,0 0-6 15,40 15 8-15,54 19-2 16,81 3 0-16,107 1 6 16,86-13-6-16,116-7 0 15,99-10 0-15,45-2-11 16,157-6 5-16,94 0 6 16,140-11 2-16,102-16 9 15,99-1-8-15,45 8-3 16,5 5 0-16,-68 6-11 15,-89 8 17-15,-126 1-6 16,-99 0 0-16,-94 0 4 0,-68 0-4 16,-57 0 0-16,-32 0 0 15,-5 0-8 1,-22 0 8-16,0 0 0 0,-40 0-1 16,-86 1-5-16,-94 14 6 15,-89 3 0-15,-73 5 4 16,-53 2-12-16,-27 7 8 15,-14-2 0-15,64 2-1 16,80-6 11-16,103-6-10 16,112-11 0-16,59-7 2 15,49-2-14-15,9 0 12 16,116 0 0-16,136-11-7 0,143-17 15 16,147-6-8-16,87 0 0 15,-1 5 8-15,-76 5-11 16,-81 8 3-16,-81 1 0 15,-94 7-9-15,-63 4 14 16,-75 4-5-16,-82 0 0 16,-49 0-2-16,-27 0-10 15,0 0 12-15,-77 6-5 16,-75 15-4-16,-81 1 18 16,-86-1-8-16,-49-5 0 15,-58 4 9-15,-18-2-7 16,-23 7-3-16,-4-2 0 15,27 3 0-15,53-7 12 0,131-7-12 16,108-9 0 0,120-3 9-16,82 0-14 0,174 0 5 15,112-17 0-15,118-15 4 16,62-5 7-16,4-3-11 16,-44-3 0-16,-55 1 2 15,-62 1-14-15,-58 5 12 16,-18 1 0-16,-23 7-6 15,-27 5 14-15,-31 11-8 16,-67 6 0-16,-59 6 5 16,-45 0-16-16,-22 0 11 15,-9 0-4-15,-31 0-5 16,-63 16 0-16,-54 6 9 0,-32-3 0 16,-35-1 7-16,-5-4-9 15,14-2 2 1,31-4 0-16,49-2-4 0,41-1 9 15,35-1-5-15,41-2 0 16,9 3-3-16,0 4-5 16,68-3 1-16,21 0 7 15,46-6 7-15,26 0 0 16,37-8-7-16,-19-12 0 16,-22-3 7-16,-22 5-11 15,-45 7 4-15,-36 6 0 16,-14 1-5-16,-31 4 11 15,0 0-6-15,-9 0 0 16,0 0 5-16,0 0-19 0,-9 0 14 16,-58 4-7-16,-41 18-10 15,-36 7 29-15,-22 2-12 16,-4-5 0-16,13 0 2 16,31-10-3-16,41-1 1 15,45-9 0-15,40 0-9 16,0-4 2-16,76-2 7 15,49 0 5-15,33 0 4 16,8 0-5-16,-5-14-4 16,5-1 0-16,-31 1-4 15,-1 3 13-15,-26 3-9 16,-14 5 0-16,-22 3 6 0,-27 0-10 16,-5 0 4-16,-22 0 0 15,-9 0-10-15,-9 0 6 16,-9 17 2-16,-85 2-8 15,-63 10 10-15,-45-3-2 16,-40 0 2-16,-19-3 0 16,-30-1-8-16,-19 2 13 15,-8-2-5-15,17-1 0 16,32-10 7-16,76-6-2 16,67-5-5-16,77 0 0 15,40 0-2-15,9 0 5 16,67 0-3-16,77 0 2 15,71 0 12-15,72-8-14 16,54-12 0-16,27-6 0 16,-13 1-6-16,-32 2 10 0,-63 3-4 15,-67 11 0-15,-67 4 5 16,-59 5-12-16,-49 0 7 16,-18 0-4-16,-9 0-3 15,-85 19-5-15,-54 10 12 16,-63 2 0-16,-50-2 6 15,-12-1-1-15,-37-2-5 16,23 6 0-16,4-3 14 16,23-4-6-16,36-2-8 15,62-6 0-15,55 0 10 16,66-2-20-16,41 4 9 16,68-1 1-16,98-10 1 15,85-8 5-15,67 0-6 0,32-26 0 16,-31-12-19-16,-50 8 9 15,-54 4-10-15,-53 6 20 16,-45 7-9-16,-37 4 15 16,-35 0-6-16,-4 6 0 15,-23 3 6-15,-18 0-11 16,0 0 5-16,-68 0-21 16,-75 12 4-16,-91 19 17 15,-75 0 2-15,-37 4 3 16,-13-1-2-16,-9 9 26 15,41 0-18-15,62 2-2 16,72-2 11-16,90-11-18 0,63-10-2 16,40-2 0-16,27-5 3 15,98-7-3-15,100-8 13 16,75 0-13-16,46-29 8 16,4-16-4-16,-32-1-4 15,-26 1 0-15,-50 5 7 16,-31 11-15-16,-45 12 8 15,-58 12-1-15,-41 5-10 16,-49 0 2-16,-18 0 9 16,-40 10-13-16,-104 22-19 15,-67 5 28-15,-72 3 4 16,-26-3 0-16,-19-2 8 0,-13 5-3 16,-4-3 1-1,-5 5 13-15,31-1-18 0,59-4 28 16,76-9-29-16,94-8 5 15,63-8-18-15,27-10 8 16,126-2 5-16,116 0 15 16,95-16-6-16,62-27 2 15,14-7-11-15,-23 3-3 16,-53 1-10-16,-19 9 13 16,-57 14 0-16,-28 8-3 15,-58 12 8-15,-49 3-5 16,-50 0 0-16,-27 0 3 15,-31 0-15-15,-18 12 8 0,0 4 0 16,-76 8-3 0,-90 6 7-16,-76 3 3 0,-63-3-3 15,-63 6 2-15,-41 1 11 16,14-3-12-16,19 0 7 16,84-2 13-16,90-9-16 15,76-6 2-15,77-8-7 16,49-1-15-16,18-2 12 15,139-6-2-15,94 0 5 16,86 0 7-16,49-23 4 16,-27-6-16-16,-32 2 5 15,-53-3 0-15,-41 7-10 0,-40 3 10 16,-49 9 0 0,-28 5-2-16,-39 3 12 0,-28 1-10 15,-31 2 0-15,-18 0-2 16,-18 0-12-16,-90 5-5 15,-67 18 19-15,-67 0 6 16,-45-3 3-16,-41 4-6 16,5-2-3-16,36-3 7 15,45 5 4-15,94-10-11 16,71-5 0-16,60-4-4 16,17-5 3-16,8 0-4 15,78 0 4-15,53 0 1 16,63-11 18-16,31-24-18 15,18-2 0-15,-8 3-2 16,-15 2 8-16,-12 7-6 0,-23 7 0 16,-27 8 5-16,-41 4-11 15,-30 2 6-15,-46 4 0 16,-22 0-2-16,-27 0 9 16,0 0-7-16,0 0 0 15,-27-2-13-15,-49 2 13 16,-32 0 3-16,-36 0 0 15,-13 0-6-15,14 8 11 16,26 4-8-16,41-4 0 16,35-2 3-16,32-6-15 15,9 0 7-15,0 0 5 16,9 0-10-16,32 0 26 0,17 0-15 16,27-22 2-16,1-7 8 15,-6-3-6-15,-3-2-5 16,-10-3 0-16,9-9-4 15,23-5 11-15,-5 2-7 16,5 6 0-16,-5 3 8 16,-22 11-15-16,-27 1 7 15,-23 8 0-15,-4 0 1 16,-18-4 10-16,0 6-11 16,0-3 0-16,-40 1 2 15,4 3-7-15,-13 5 5 16,8 3 0-16,-26 7-7 15,9-1 8-15,-10 3-1 0,10 0 0 16,0 0 7 0,13 0-11-16,22 0 4 0,23 0 0 15,0 0-10-15,0 0-1 16,23 0 11-16,22 5-1 16,35 2 9-16,-3-5 0 15,8-2-8-15,14 0 0 16,-14 0-8-16,-9 0 16 15,-9 0-8-15,-17 3 0 16,-19-3 4-16,-13 3-14 16,-18-3 10-16,0 3-3 15,-9 5-8-15,-49 7-15 0,-27 5 26 16,-14 9 0 0,14-4 10-16,-5 7-14 0,23-7 4 15,26-5 0-15,14-6-11 16,18-8 17-16,9-2-6 15,0-2 0 1,0-2 2 0,0 6-10-1,0 2 8-15,0 4 0 16,18 5-3-16,14 0 3 16,-5 4 0-1,4 1 0-15,-4 0-13 31,-9 1-1-31,13-5 12 0,-13-4 2 16,-9-3-12-16,0-6 20 31,5 2-8-31,4 1 0 16,0 1 3-16,13 6-9 0,5 0 6 16,-5-5 0-1,-13-2-5 1,0 2 11-1,5-5-6-15,-14 0 0 16,-1-1 2-16,-8-1-5 16,0-3 3-16,0 0 0 0,0 3-9 0,0-1 5 15,0 10 2-15,-49 5 2 16,-9 3 0-16,-9 6 10 0,-10-6-10 0,10 2 0 0,9 1-8 0,8-5 12 0,32-4-4 0,0-9 0 0,5-2 7 0,13-3-5 0,0 0-2 16,0 0 1-1,13 0 3-15,32 0 2 0,14-10-6 16,8-2 0-16,0 2 7 15,-9 5-11-15,1 5 4 16,-10 0 0-16,-31 0-8 16,-4 0 14-16,-14-3-6 15,0 3 0-15,0 0 0 16,0 0-11-16,-14-2 5 16,-13 2 3-16,-13 0-11 15,13 0 15-15,9 0-1 16,4 0 0-16,6 0 4 15,-1 0-10-15,9 2 6 0,0 1 0 16,0-3-7 0,0 0 11-16,0 0-4 0,0 0 0 15,17 0 9-15,24-14 1 16,-1-9-10-16,-4-8 0 16,5-5 1-16,-6-8 4 15,-12-9-5-15,-5 2 0 16,-18-8 7-16,0-4-2 15,0 0-5-15,0 0 1 16,0 3-1-16,0 0 8 16,0 1-8-16,0-5 0 15,9-3 6-15,0 5-6 0,4-1 0 16,-13 9 0 0,0 6-5-16,0 10 5 0,-31 9 0 15,-28 7-1-15,1 10 10 16,-9 7-14-16,-9 5 5 15,8 0 0-15,1 0-9 16,9 0 12-16,17 2-3 16,23 4 0-16,18 0 1 15,0 2-6-15,-9 4 5 16,-13 11 0-16,4 5 0 16,-22 3 0-16,4 10 0 15,-41 5-1-15,-21 5 2 16,-37 0-3-16,-40-2 2 15,-49-6-2-15,-36-6-9 16,-41-2 11-16,-27-10 0 0,-49 1-1 16,-8 0 15-16,-1 0-19 15,18-1 5-15,36-2-5 16,54 0-2-16,35 3 7 16,50-3 0-16,50-3 0 15,44-9 11-15,50-2-11 16,31-7 0-16,9-2 2 15,9 0-11-15,0 0 9 16,0 0 0-16,0 0 1 16,76 0-1-16,50-17 0 15,85-8-10-15,53-1-13 16,24 3 0-16,-6 3-53 0,-31 8 19 16,-17 1 57-1,-50 2-9-15,-41 4 9 16,-66-2 0-16,-37 5 4 0,-40-1 13 15,-22 1-1-15,-73 2 15 16,-80 0-21-16,-45 0-1 16,-44 0-9-16,-37 7 0 15,5 5 6-15,-23 0 17 16,19-4-15-16,-1 1-2 16,41 0 17-16,36-3-12 15,31-4-8-15,67-2-3 16,41 0 7-16,53 0-10 15,32 0 3-15,0 0 0 16,9 0-3-16,68-2 4 16,62-24-1-16,72-6 0 15,31-5-16-15,27 2 15 0,-18 1-36 16,-35 6 36-16,-73 7-14 16,-53 10 25-16,-63 6-10 15,-27 5 0-15,-18 0-5 16,-90 0 3-16,-67 0-2 15,-58 0 4-15,-27 11-3 16,18 3 10-16,58 1-7 16,49-7 0-16,41 3 5 15,26-2-8-15,-3 2 3 16,17 1 0-16,4-4-8 16,-8 4 18-16,18-3-10 0,4 0 0 15,-5-4 4-15,10-2-9 16,13-3 5-16,9 0 0 15,9 0-2-15,0 0 6 16,0 0-4-16,18 0 0 16,63 0 3-16,22 0-4 15,45-3 1-15,23-9 0 16,26 1-7-16,5-3 12 16,0 2-5-16,-36 1 0 15,-63 5 7-15,-54 3-10 16,-40 3 3-16,-9 0-16 15,-76 0 16-15,-50 0 0 16,-49 0 4-16,-17 0-4 0,-19 0 6 16,-14 6-8-16,5 6 2 15,5-1 0-15,13 0-3 16,9 6 9-16,9 1-6 16,18-2 0-16,59-4 6 15,53-3-6-15,40-6 0 16,14-3 0-16,99 0 3 15,36 0 6-15,67 0-8 16,13-18-1-16,18-4 7 16,18-1-7-16,-22-3 0 15,-22 0 0-15,-37 3-5 16,-44 6 12-16,-68 6-7 0,-35 5 0 16,-23 3 7-1,-32-6-8-15,-71 4 1 0,-45 2 0 16,-63 3-8-16,-31 0 13 15,-9 0-5-15,8 14 0 16,28 9 7-16,13 0-7 16,27 5 0-16,13 4 1 15,28-6-4-15,35-4 7 16,41-7-4-16,40-6 0 16,18-4 11-16,0 1-20 15,67-3 11-15,41-3-2 16,44 0 13-16,23 0-10 15,36 0-3-15,32-6 0 16,8-5 13-16,0 0-18 16,-36 5 5-16,-53 6 0 0,-54 0-9 15,-41 0 11-15,-36 0-2 16,-22 0 0-16,-9 0-10 16,0 0 4-16,-76 8-13 15,-50 18 19-15,-49 6 1 16,-40 2 4-16,4 6-5 15,-13 0 0-15,31 3 5 16,9 0-11-16,9-4 6 16,31-1 0-16,10-5-7 15,35-9 11-15,32-12-4 0,49-10 0 16,18-2 8 0,58 0-15-16,117-8 7 15,126-27 0-15,121-8 7 0,93-5-3 16,46 5-4-16,-9 11 0 15,-49 12 6-15,-90 9-12 16,-64 5 6-16,-88 6 0 16,-95-2-2-16,-72 2 6 15,-54 0-4-15,-40 0 0 16,0 0-7-16,-98 0 6 16,-104 0-8-16,-76 0 9 15,-99 19-5-15,-59 5 13 16,-21 7-8-16,-14 1 0 15,4 4 10-15,63-1-2 16,63-2-5-16,81-1 4 0,94-8 0 16,72-9-4-16,62-5-3 15,32-4 0-15,0 0-5 16,0 2 4-16,77 0 1 16,71-8 0-16,85 0 15 15,95-12-8 1,89-15-5-16,72 1-2 0,36 3 7 15,4 10-18-15,-53-2 11 16,-108 9-10-16,-108 2 0 16,-125 4 13-16,-68 0-3 15,-45 0 0-15,-22 0-7 16,-49 0 0-16,-104 6-6 16,-80 13 13-16,-99-1 2 15,-45 0 1-15,-36 4-3 0,-22 2 0 16,-31 5 12-16,3 5-9 15,28-3 1-15,85 1-2 16,130-10 21-16,113-5-19 16,107-3 4-16,107-2-6 15,145-9 2-15,134-3 18 16,107 0-22-16,50-5 9 16,-14-13-11-16,-53 3 3 15,-99 10-1-15,-99 2 0 16,-63 3 12-16,-89 0-12 15,-41 0 0-15,-53 0 3 0,-23 0-15 16,-9 0 12 0,-50 0-5-16,-107 8-4 0,-103 13 9 15,-108 5 8-15,-76-3-8 16,-41-1 0-16,-17 7-1 16,-1 8 2-16,32 6-1 15,23 8 0-15,84-2 6 16,99-12-6-16,113-14 0 15,120-12 3-15,100-7-13 16,156-4 16-16,135 0-6 16,126-29 10-16,93-11-1 15,33 3-6-15,-1 7-3 0,-81 12 1 16,-76 8-9-16,-94 8 10 16,-76-1-2-1,-72 3 2-15,-67 0 7 16,-55 0-9-16,-62 0 0 0,-18 0 0 15,-9 0-12-15,-36 0 12 16,-98 0-3-16,-91 11-9 16,-75 1 18-16,-46-2-6 15,-44 6 0-15,-23 3 4 16,5 10-11-16,40 2 7 16,90-8 0-16,103-5-2 15,98-13 10-15,68-2-14 16,9-3 6-16,0 5-23 15,68-2 19-15,75 1 3 16,100-4 1-16,102 0 6 16,81-12 5-16,41-11-11 15,-32-3 0-15,-40-2 4 0,-63 2-7 16,-81 3 3-16,-80 5 0 16,-81 10-5-16,-64 6 14 15,-26-4-9-15,-26 0 0 16,-123 0-27-16,-61-2 20 15,-73 0-31-15,-45 1 17 16,10-1 11-16,26 5-19 16,32 3-89-16,58 0-53 15,76 0-369-15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07:29.0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2746 845 502 0,'0'0'212'0,"-225"-20"-91"0,158 14-10 15,31 3 9-15,36-2-34 16,76-5-16-16,153-9-62 15,162-15 2-15,147-4 4 16,113 4-14-16,26 9 3 16,-40 13-9-16,-76 12 11 15,-85 0-5-15,-81 0 0 16,-86 0 9-16,-94 0-9 0,-102 0 0 16,-55 0 0-16,-58 0-4 15,0 0 11-15,-9 0-7 16,-117-8 0-16,-107-4 11 15,-103 6-13-15,-109 4 2 16,-57-1 0-16,-41 3-13 16,-18 0 18-16,9 0-5 15,32 3 0-15,53 11 13 16,63 2-16-16,81-3 3 16,72-2 0-16,90-6-7 15,71-3 9-15,54-2-2 16,36 0 0-16,117 0 10 15,102-18-10-15,149-20 0 16,144 1 1-16,120 0-3 16,73 2 2-16,-19 1 0 0,-40 1-4 15,-85 1 16-15,-112-3-12 16,-95 3 0-16,-120 7 3 16,-100 8-10-16,-66 6 7 15,-59 1 0-15,-9 5 1 16,-54 0 12-16,-103 2-10 15,-112-4-3-15,-108 5 2 16,-99 2-10-16,-58 0 8 16,-45 0 0-16,1 0-4 15,35 0 17-15,80 0-13 16,96 0 0-16,115 0 5 0,86 0-18 16,90 0 13-1,36 0 0-15,40 0 3 0,0 0 6 16,31 0-17-16,113 0 8 15,107-3 0-15,153-14 0 16,112-7 0-16,103 7 0 16,27-2-6-16,5 2 16 15,-46-1-10-15,-89 0 0 16,-94-3 8-16,-121 6-18 16,-108 4 10-16,-86 5 0 15,-75 3-5-15,-32 1 9 16,-50 2-4-16,-98 0 0 15,-90-4 2-15,-130 2-5 16,-89-4 3-16,-55 6 0 16,-66 0-6-16,-15 0 13 0,14 0-7 15,46 12 0-15,79 10 1 16,95 1-2-16,108 3 1 16,90-6 0-16,89-6-10 15,45-3 14-15,27 2-8 16,40-8 3-16,64 1 1 15,62-6 0-15,35 0 0 16,33 0 0-16,-10 0-6 16,-53 0 10-16,-32 0-4 15,-63 0 0-15,-40 0-3 0,-36 0-7 16,-36 5-6 0,-90 10 16-16,-89 2-12 0,-45-3 21 15,-41 0-9-15,-17-1 0 16,-10 6 3-16,-22 4-12 15,-4-3 9-15,-14 2 0 16,9 1-2-16,31 0 11 16,46-3-9-16,57-6 0 15,91-5 11-15,66-7-14 16,41-2 3-16,27 0 0 16,36 0-5-16,90 0 12 15,49-8-7-15,49-14 0 16,27-7 8-16,1 3-17 15,-10 3 9-15,-22 6 0 16,-36 3-2-16,-59 4 9 0,-44 8-7 16,-45 2 0-16,-36 0-7 15,-85 9 2-15,-90 22 4 16,-85 9 1-16,-50-3-2 16,-8 1 8-16,26-7-6 15,32-5 0-15,44-3 10 16,55-10-14-16,35 0 4 15,59-5 0-15,35-5-9 16,23-3 17-16,9 0-8 16,0 0 0-16,0 0-3 15,86 0-3-15,71-3 6 16,63-23 0-16,62-8-5 0,28-1 6 16,-1 4-1-16,-8 5 0 15,-50 12 8-15,-76 8-9 16,-72 6 1-16,-62 0 0 15,-41 0-10-15,-9 0 4 16,-99 20 6-16,-44 9-7 16,-55 2 21-16,-4 1-15 15,-4-6 1-15,31-4 0 16,31-2-7-16,37-3 14 16,22 1-7-16,-5-1 0 15,23 1 8-15,8-2-14 16,19-4 6-16,40-6 0 15,9 0-9-15,27-4-3 0,90-2 12 16,84 0-3 0,82-6 8-16,54-16-12 0,31-1 7 15,-1 5 0-15,-39 10-6 16,-63 5 11-16,-81 3-5 16,-99 0 0-16,-67 0-14 15,-27 6 8-15,-108 19-22 16,-67 10 28-16,-67 2-4 15,-27-3 7-15,4-2-3 16,14-9 0-16,9-6 11 16,8-3-14-16,33 1 3 15,17-4 0-15,18 0-3 0,40 1 8 16,36-7-5 0,50-2 0-16,49 1 2 0,49-4-10 15,135 0 8-15,117-7 0 16,125-24-7-16,59-2 15 15,17 5-8-15,-40 6 0 16,-62 2 9-16,-73 12-8 16,-85 5-1-16,-98 3 0 15,-68 0-11-15,-53 0 11 16,-23 3-7-16,-99 22 2 16,-67 10 5-16,-63 1 4 15,-22-1-4-15,-23-4 0 16,5-2-1-16,0 0 4 15,-5 0-3-15,14-1 0 16,36 1 13-16,53-9-8 0,81-4-5 16,90-4 3-16,77-6 1 15,156-6-1-15,135 0 4 16,98-6-6-16,55-20 13 16,22 0-11-16,-32 4-3 15,-35 6 0-15,-90 6-7 16,-77 5 10-16,-107 2-3 15,-85 0 0-15,-77 3 2 16,-40 0-11-16,-58 0 5 16,-99 3 4-16,-94 22-6 15,-77 1 9-15,-71-1-3 16,-14-1 0-16,-4-5 12 0,31 7-12 16,36-4 0-16,40 7 0 15,68 3-9-15,58-6 10 16,81-9-1-16,54-5 0 15,40-7 3-15,9 6-8 16,58-2 2-16,77-7 3 16,66-2 10-16,60-2-8 15,48-23-2-15,10-1 3 16,13 0 10-16,-23 6-15 16,-30 0 2-16,-37 6 0 15,-58 8-8-15,-76 0 8 16,-59 6 0-16,-49 0-1 15,-117 0-17-15,-107 6 6 0,-95 16 12 16,-58 1-14 0,1 0-2-16,8-5 16 0,27-1 0 15,22 2-1-15,23-4 8 16,54-4-7-16,76 4 0 16,58-9 2-16,72-4-4 15,36-2 2-15,0 0 0 16,67 4-3-16,59-4 13 15,58 0-7-15,45 0-3 16,13 0 2-16,0-15-1 16,1-2-1-16,-41 0 0 15,-27 3 1-15,-59 5 12 0,-57 6-13 16,-50 3 0-16,-27 0-8 16,-99 0 2-16,-76 3 5 15,-58 20 1-15,-32-2-7 16,-4-8 16-16,4-4-9 15,14-7 0-15,9 2 7 16,26-4-12-16,10 0 5 16,31 0 0-16,41 0 2 15,62 0 10-15,41 0-12 16,49 0 0-16,107 0 10 16,77-6-13-16,85-24 3 15,54-6 0-15,23 1 0 16,-5 4 10-16,-45 8-10 15,-63 12 0-15,-58 2 8 16,-67 3-13-16,-50 6 5 0,-40 0 0 16,-18 0-8-16,0 0 16 15,0 0-8-15,-9 0 0 16,-40 0 1-16,-27 12-12 16,-14 2 11-16,-4-3 0 15,-5-1-3-15,5-2 15 16,4 0-12-16,5 4 0 15,0-4 5-15,-14 1-10 16,0-3 5-16,5-6 0 16,18 0-5-16,8 0 14 15,37 0-9-15,13 0 0 16,9 0 6-16,9 0-13 0,0 0 7 16,0 0-6-16,45 0-3 15,22 7 11-15,23 6-2 16,4 2 0-16,5-8 10 15,9 4-15-15,-23 4 5 16,-18-4 0-16,-18 1-9 16,-40 3 8-16,-9-2 0 15,-49 11-30-15,-68 5 5 16,-44-4-7-16,-41 1-15 16,-13-6 48-16,13-4-15 15,36-6 21-15,49-5-6 16,59-2 0-16,40-3 7 15,18 0-15-15,0 0 8 0,0 0-1 16,0 0-8 0,0 0-10-16,31 9 19 0,14 2 0 15,54-5 3-15,53-3-9 16,91-3 6-16,75 0 0 16,50-3 1-16,31-6 5 15,-13 3-6-15,-36 4 0 16,-90 2 9-16,-85 0-18 15,-89 0 9-15,-68 2-28 16,-18 13 12-16,-27-1-26 16,-81 3 26-16,-27-3-49 15,-31-5 44-15,-9 3 16 0,-4-1 5 16,-27 4 0 0,-14 1 19-16,-32 2-19 0,-12-1 25 15,44-6 19-15,63-2-15 16,90-8 50-16,67-1-55 15,134 0-12-15,108 0 3 16,99-15-2-16,72-11-11 16,54 3-2-16,17-6 11 15,10 3-12-15,-14 3 1 16,-22 6 0-16,-23 8 2 16,-58 7 7-16,-41 2-9 15,-35 0 0-15,-41 0 6 16,-35-3-2-16,-59 0-4 0,-54 0 0 15,-63 1-3 1,-27-1 7-16,-22-3-4 0,0 3 0 16,-89-2 13-16,-55 5-17 15,-58 0 4-15,-53 0 0 16,-6 0-8-16,-8 0 8 16,9 0 0-16,-5 0 0 15,14 2 5-15,58 1-11 16,58-3 6-16,59 0 0 15,76 0-6-15,18 0 6 16,130 0 0-16,81 0-3 16,80 0 13-16,59-3-7 15,18-11-3-15,5 0 0 16,-37-4-5-16,-31-1 8 0,-45-5-3 16,-35 4 0-1,-50 1 9-15,-36 8-12 0,-54-2 3 16,-45 11 0-16,-35-4 3 15,-23 4 4-15,0-1 7 16,0-6 29-16,0-5-24 16,-32-7-6-16,-8 1-13 15,4 4 0-15,-5 1-5 16,24 6 12-16,8 4-7 16,9 5 0-16,0 0 3 15,0 0-14-15,0 0 11 16,35 0 0-16,55 0-5 15,45 3 14 17,8-3-9-1,23 0 0-15,-22 0 9 15,-18-6-6-16,-28 0-3 32,-39 0 1-47,-32 6-5 0,-5 0 11 16,-22 0-7-16,0 0 16 16,0 0-15-16,9 0 18 0,-9-3-19 15,9 3 0-15,0 0-2 16,0-2 6-16,-9 2-4 0,18-3 0 0,-5 3 10 31,5-3-13 0,0 3 3-31,14 0 0 16,-6-3-3 0,15-1 3 15,-5-6 0 0,22 1 0-31,-9 0 14 0,-8 1-18 0,-23 5 4 0,-9 3 0 0,0-3-4 0,-9 3 5 16,22 0-1-16,-4-5 0 0,0 5 9 0,13-3-11 0,-13-1 2 0,-9 2 0 0,0-1-10 0,-9 3 10 0,0 0 0 0,0 0 0 0,0 0 14 0,0 0-15 0,0 0 1 0,0 0 0 0,23 0-14 0,4 0 11 0,22 0 3 0,0 0-1 15,1 0 15-15,-5 0-14 0,-14 0 0 0,-22 0 0 0,0 0-9 0,-9 0 9 0,0 0 0 0,0 0-1 16,0 0 11-16,18 0-10 16,13 0 0-16,19 0 0 15,-5 0-8-15,-5 0 8 16,-9 0 0-16,-4 0-2 15,-18 0 4-15,-9 0-2 16,9 0 0-16,-9 0 2 16,0 0-14-16,0 0 12 15,9 0 0-15,5 0-3 16,13 0 13-16,13 3-10 0,-4 3 0 16,22-6 2-1,-17 0-5-15,-15 0 3 0,-17 0 0 16,-9 0-2-16,0 0 14 15,0 0-12-15,0 0 0 16,0 0 6-16,0 0-2 16,0 0-4-16,0 0 0 15,0 0 0-15,0 0-8 16,-18 0 7-16,-8-4-4 16,-24-1-8-16,-8 5 4 15,0 0 9-15,-10 0 0 16,10 0-9-16,18 0 0 15,13 0 9-15,18 0 0 16,0 0-3-16,9 0-6 16,0 0 9-16,-23 0 0 0,14 0-4 15,-18 0 11-15,-13 0-7 16,0 0 0-16,4 0 2 16,-5 0-10-16,14 0 8 15,18 0 0-15,-4 0-3 16,13 0 12-16,0 0-9 15,0-5 0-15,0-3 4 16,0-10-18-16,0-5 14 16,0 3 0-16,13 0-7 15,14-6 14-15,23 1-7 0,-1-1 0 16,-13 6 6 0,-5 3-13-16,-22 5 7 0,-9 4 0 15,0 3-2-15,0-4 13 16,0-3-11-16,0 3 0 15,-40-2-2-15,-27 5-9 16,-28 3 8-16,-12 3 3 16,-10 0-13-16,0 0 20 15,1 0-7-15,-10 0 0 16,23 0 8-16,13 0-16 16,41 0 8-16,40 0 0 15,9 3-4-15,40-3 4 16,77 0 0-16,44 0 0 15,46 0 13-15,-14-14-20 16,-18-9 7-16,-41 3 0 0,-57 6-2 16,-37 2 10-16,-31 7-8 15,-9-4 0-15,-67 0 4 16,-50 3-14-16,-49 4 10 16,-18 2 0-16,-9 0-11 15,0 0 16-15,-9 0-5 16,-4 0 0-16,-5 0 7 15,9 0-9-15,9 0 2 16,27 0 0-16,58 0-4 16,50 0 13-16,49 0-9 15,9 0 0-15,99 0 4 16,71 0-5-16,95-6 1 0,45-14 0 16,-1 3-2-16,-40-1 12 15,-76 8-10-15,-76 1 0 16,-59 6 6-16,-40 3 2 15,-18-2-6-15,0-2 10 16,0-7-1-16,-58 0-10 16,-18-2-1-16,-32 3 0 15,5 1 6-15,-14 3-12 16,-8 1 6-16,-1-1 0 16,-31 2-5-16,13-4 8 15,19 3-3-15,35 0 0 16,54 1 8-16,36 4-13 15,9 0 5-15,99-3 0 0,44-5-10 16,41-5 17 0,0 2-7-16,-45 0 0 0,-31 0 9 15,-50-4-7-15,-17 1-2 16,-6-3 0-16,-12-3 1 16,-14 0 12-16,0 2-13 15,-18 4 14-15,0 3-6 16,0 0-10-16,-59-1 2 15,-35 7 0-15,-63-1-15 16,-27 6 15-16,-27 0 0 16,18 0 0-16,36-3 12 15,72 0-14-15,45 0 2 16,31 3 0-16,9 0-11 16,49 0 1-16,59 0 10 0,35 0 0 15,32 0 13-15,0-11-14 16,-22 3 1-16,-10-7 0 15,-3-2-2-15,-6-4 8 16,-17 5-6-16,-32 1 0 16,-36 6 12-16,-40 7-16 15,-9 2 4-15,-40 0-2 16,-63 0-9-16,-63 6 7 16,-18 8 4-16,-27 0 0 15,5-8 9-15,13-4-11 16,18-2 2-16,31 0 0 15,18 0-6-15,41 0 12 16,36 0-6-16,31 0 0 0,18 0 1 16,67 0-6-16,68 0 5 15,67 0 0-15,31-5-6 16,0-3 12-16,-31-1-6 16,-36 0 0-16,-40 4 9 15,-41-4-8-15,-18 6-1 16,-35-2 0-16,-23 1 1 15,-9 3 5-15,0-7-6 16,-50 1 0-16,-17-3 2 16,-32 2-6-16,-17 6 4 15,-19-2 0-15,-8 2-12 16,-14-1 18-16,13-3-6 0,18 0 0 16,41 1 8-16,36 2-10 15,31-3 2-15,18 6 0 16,0-3-11-16,76-3-9 15,50 1 20-15,49-3-3 16,-5-2 7-16,-4 5-11 16,-31 2 7-16,-45 3 0 15,-46 0-6-15,-21 0 9 16,-23 0-3-16,0 0 0 16,-32 0-18-16,-53 0 18 15,-49 8 0-15,-41 12 0 16,-27 4-9-16,-23-1 9 15,1-3 0-15,-5 0-1 16,-4-3 12-16,0-3-12 16,40-2 1-16,49-7 0 0,68-2-4 15,44-3 4-15,32 0 0 16,117 0-1-16,76 0 9 16,99-3-7-16,35-14-1 15,23-3-21-15,-54 0 16 16,-54 3-10-16,-76 5 15 15,-80 6 0-15,-37 4 9 16,-40 2-13-16,-9 0 4 16,-76 0-25-16,-68 2 22 15,-89 18-7-15,-59 6 10 16,-44-3-2-16,-14 0 12 16,4 0-10-16,14-3 0 0,45 3 3 15,27-3-6-15,36 0 3 16,67 0 0-16,62-3-3 15,55 3 5-15,40 2-2 16,90-1 0-16,71-7 3 16,72-6-1-16,68-8-2 15,9 0 0-15,-1 0-3 16,-17-5 16-16,-63-4-13 16,-63 6 0-16,-72 3 5 15,-63 0-19-15,-31 0 14 16,-76 7-7-16,-108 18 0 15,-99 9 13-15,-62-1-6 16,-32-3 0-16,9-4 3 0,36 0 1 16,54-1-4-16,27-1 0 15,35-2 19-15,46-2-13 16,22 0 4-16,54-9-10 16,53 1 7-16,50 2-9 15,148-2 11-15,86-3-9 16,93-9 17-16,72 0-8 15,28 0-7-15,-1-21-2 16,-49 4 3-16,-68 6-11 16,-85 2 8-16,-89 6 0 15,-68 3-7-15,-53 0 14 16,-23 0-8-16,-32 0 1 0,-93 0-6 16,-77 12-1-16,-81 11 7 15,-35-1 0-15,-50 2 4 16,-9-5 5-16,-27 4-9 15,-4-1 0-15,40 2 5 16,108-1-12-16,94-6 7 16,121-2 0-16,63-2-5 15,134-8 15-15,113-5-10 16,130 0 1-16,98-13 11 16,59-21-16-16,0 3 4 15,-72 7 0-15,-81 7-7 16,-129 9 13-16,-104 5-6 15,-90 0 0-15,-76 3 0 0,-76 0-11 16,-126 6 4 0,-130 17 7-16,-95-8-1 0,-44 1 11 15,-31-2-10-15,8-2 0 16,1 8 8-16,8 6-15 16,68 3 7-16,80-1 0 15,144-2-3-15,113 5 3 16,93 0 0-16,149-8 0 15,138-15 4-15,127-8 5 16,115-22-9-16,55-30 0 16,13 4-3-16,-67 5 8 15,-116 8-5-15,-127 13 0 0,-129 7 5 16,-91 10-10 0,-71-1 5-16,-9 6-2 0,-89 0-2 15,-95 0-21-15,-77 0 22 16,-66 9-9-16,-41 5 1 15,0 3 5-15,0 3 6 16,23 3 0-16,35 9-3 16,86 2 2-16,116 0 1 15,108 3 0-15,126-11 0 16,125-11-2-16,99-15 2 16,36 0-16-16,-9-24-7 15,-104 7-53-15,-102 11-89 16,-104 0-67-16,-67 4-169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0:57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196 125 241 0,'0'0'179'0,"0"0"-38"16,0 0-9-16,0 0-4 16,0 0-24-16,0 0-1 0,-40-37-36 15,40 34 27-15,0-3-32 16,0 6-8-16,0 0 24 16,0 0-39-16,0 0 4 15,0 0-1-15,0 0-32 16,-9 0 20-16,9 0-23 15,0 0-3-15,0 0 4 16,-9 0-8-16,9 0 0 16,0 0-5-16,0 0 0 15,0 0 0-15,0 0 5 16,0 0-3-16,0 9-8 16,0 8 11-16,0 3 0 0,0 3-3 15,31 3 13 1,-4-1-10-16,0 0 0 0,13 5 0 15,1-2-7-15,-14 4 7 16,13 3 0-16,-4 1 0 16,-14 1 5-16,-4-5-5 15,0-3 0-15,-4-7 2 16,-14-3-11-16,0-3 9 16,0-2-6-16,0-2 5 15,-41 2 0 1,-8-6 1-16,-18 1 0 15,8-9 3-15,-8 0-10 16,9 0-3-16,8-5-22 0,6-13 12 0,12-2-60 16,23-3-15-1,9-3-65-15,0-11-86 0,9-9-81 16</inkml:trace>
  <inkml:trace contextRef="#ctx0" brushRef="#br0" timeOffset="175">223 40 462 0,'0'0'174'15,"0"0"-56"-15,0 0 5 16,0 0-58-16,0 0-33 0,0 0-24 16,233-32-1-16,-134 30-7 15,-5 2 0-15,-13 0-30 16,-23 16-69-16,-22 16-168 15</inkml:trace>
  <inkml:trace contextRef="#ctx0" brushRef="#br0" timeOffset="805">1026 371 107 0,'0'0'360'0,"0"0"-214"0,0 0-15 16,0 0-23-16,0 0-9 46,0 0-54-30,-9-40-19-16,32 30 10 16,-5 3-24-16,22 1 5 31,-13-2-1-15,22 4-14-1,-13 4 16 16,5-2-18-31,-15 2 4 47,6 0-1-15,-14 0 0-17,4 0-3 1,-13 0 2 15,-9-3 6-31,0 0 26 31,0-5 30-15,0-1-3 0,0-8-4-16,-22 0-43 0,-14-3-6 0,-5 0-5 15,6 5 6-15,-6 4 4 0,10 2-9 0,31 7-2 0,0-2 15 0,0 1-15 0,0 3-2 0,0 0 0 0,0 0 4 0,0 0-9 0,0 0 5 0,22 0-3 0,5 15-3 0,23 8 6 0,-1 0 0 0,0 0 2 0,-4 0 10 16,-5-3-11-16,-13 0-1 0,5-3 4 0,-23 0 1 0,0 0-5 0,0 1 0 15,-9-2-4-15,0 4 3 0,-36 7 1 0,-23-2-14 0,1 7-66 16,9-4-169-16,-1 1-176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0:59.6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 80 51 0,'0'0'581'0,"0"0"-387"0,0 0-35 0,0 0-13 16,0 0-45-16,0 0-11 16,-9-13-43-16,9 13-14 15,0 0 16-15,0-2-38 16,0 0 16-16,0-7-4 16,9 0-22-16,0-3 21 15,0-2-20-15,4 9-1 16,-13-1 13-16,0 3-5 15,0 3-7-15,0-3-1 16,0 1 11-16,0 2-13 16,0 0 1-16,0 0 0 15,0 0-6-15,0 0 7 0,0 0-2 16,0 0 1 0,0 0-31-16,0 11 28 0,0 23-18 15,0 12 21-15,0 5-5 16,0 1 10-16,0 2-5 15,0 1 0-15,0-4 9 16,0-5-13-16,0-6 4 16,0-9 0-16,0-8-4 15,0-6 7-15,9-8-3 16,-9-6 0-16,0 0 8 16,0-3-11-1,0 0 3-15,0 0 0 0,0 0-11 16,-31 0 22-16,4 0-10 15,-14 0 1 1,23 0 10-16,0 0-14 0,-4 0 2 0,22 0 0 16,-9 0-15-16,9 0 14 15,0-3-5-15,0 3 5 16,0-3-24-16,18-6 22 16,31 0-4-16,10-2 7 15,17-1-6 1,5-4 6-16,-5 2-22 15,9-1-46-15,-17 9-110 0,-28 6-84 16,-31 0-168-16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00.1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 97 124 0,'0'0'588'0,"0"0"-436"16,0 0-19-16,0 0-5 16,0 0-75-16,0 0-33 15,-22-32-16-15,13 32-4 16,0 9 1-16,0 16 3 15,0 13-4-15,9 5 0 16,0 2 7-16,0 1-10 16,18-3 3-16,22-5 0 0,5-10 3 15,5-12 7-15,-1-3-4 16,0-13 10-16,-22 0 1 16,5 0 31-16,-5-4-9 15,-5-16 5-15,-13-13 27 16,9-14-50-16,-9-7 17 15,-9-3-19-15,0 6-18 16,0 5 11-16,-36 11-12 16,-4 8 0-16,-1 9-12 15,-4 6 9-15,14 10-1 0,4 2-8 16,5 0-59 0,13 0-40-16,9 32-105 0,0-2-77 15,40-4-184-15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00.7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94 711 0,'0'0'171'0,"0"0"-15"0,0 0 4 16,0 0-73-16,0 0-37 0,0 0-21 16,36-81-27-16,-13 77 10 15,-15 0 8-15,10-1-17 16,-18 5 23-16,9 0-22 16,-9 0-3-16,0 0 13 15,0 0-7-15,0 0-7 16,0 0 0-16,0 0 5 15,0 0-15-15,0 0 10 16,9 0-6-16,-9 20-5 16,9 2 12-16,-9 13-1 15,0 3 0-15,0 3 8 16,14 9-11-16,-14-5 3 0,0-2 0 16,0-6-5-1,0-8 8-15,0-9-3 16,0-9 0-16,0-2 6 15,0-3-6-15,0-3 0 0,0-3 0 16,0 0-1-16,0 0 1 16,0 0 0-16,0 0 1 15,0 0 11-15,0 2-11 16,0-2-1-16,0 0 1 16,0 0 0-16,-14 0 0 15,5 0-1-15,0 0 2 16,9 0 8-16,0 0-10 15,0 0 0-15,0 0-5 16,0 0-6-16,0 0 6 0,0 0-4 16,18 0 3-16,5 0 0 15,4 0 4-15,13-5 2 16,0 5-32-16,5 0-4 31,-4 0-95-31,-1 0-47 0,-4 0-79 0,-5 0-400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04.5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104 0 406 0,'0'0'373'0,"0"0"-196"16,0 0-32-16,0 0-19 15,0 0-93-15,0 0-33 16,0-2-2-16,0 42 2 16,0 9-5-16,0 4 8 15,0 2-3-15,0-7 0 16,8-1 10-16,6-11-10 16,-5-9 0-16,-9-7 2 15,0-12-7-15,0-6 5 16,0-2 0-16,0 0 17 15,0 0-15-15,0-10 28 16,0-16-30-16,0-6-7 16,-23 3-6-16,6 4 11 0,-10 2 2 15,4 6-9-15,5 5 8 16,0 4 1-16,9 5 0 16,9 3-9-16,0 0 0 15,0 0-3-15,0 8-9 16,0 19 20-16,18-5-30 15,18-2 19-15,14-5 11 16,-1-7-1-16,0-8-7 16,-13 0 9-16,4 0 0 15,1-6 22-15,-14-20-17 16,4-2 29-16,-31-9 11 0,9-4-21 16,-9 2 32-1,0 2-33-15,0 14-5 0,-22 8 17 16,13 10-30-1,0 5 12-15,9 0-17 0,0 0-22 16,0 17 21-16,0 17-9 16,0 12 10-1,0-4-5-15,0 5 11 0,18-5-6 16,-5-11 0 0,-4-2 9-16,9-14-18 0,0-10 9 15,-18-1 0-15,14-4-2 16,3 0 15-16,10-9-13 15,5-17 12-15,4 0-2 16,-5 3-4 0,-4 12-6-1,4 2 0-15,-4 9-9 0,23 0 0 0,-1 6 7 0,9 20-18 16,19 3-104-16,8-7-143 16,-4-5-173-1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03.7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2400 512 524 0,'0'0'177'0,"0"0"-56"16,0 0-8-16,0 0-51 15,0 0-22-15,0 0-11 16,-40-6-23-16,22 6-5 0,4 15-1 16,-4 7-4-16,0 10-3 15,9-1 7-15,1 2 0 16,8 1-1-16,0-6 4 15,0-3-3-15,0-1 0 16,17-4-3-16,19-6-3 16,5-3 6-16,-1-5 0 15,-4-6 21-15,4 0-10 16,-13 0 32-16,-4 0 10 16,-5-3 1-16,-18-17 35 15,0-6-24-15,0-5-22 16,0-1-8-16,-27 0-25 15,-23 4-8-15,10 9-2 0,13-1 8 16,-4 8-10-16,22 6 2 16,0 0-10-16,9 3 8 15,0 3-72-15,0 0-39 16,9 0-87-16,40 0-285 16</inkml:trace>
  <inkml:trace contextRef="#ctx0" brushRef="#br0" timeOffset="1559">1162 698 120 0,'0'0'317'0,"0"0"-108"16,0 0-63-16,0 0-21 15,0 0-11-15,-23-52-45 16,14 52 11-16,9 0-15 15,0 0-46-15,0 0 17 0,0 0-36 16,0 0 1 0,-9 9-7-16,9 17 10 0,-9 8-4 15,9-3 0-15,-9 4 11 16,9-3-14-16,0-4 3 16,0-5 0-16,0-3-6 15,0-3 4-15,0-6 1 16,0 4-69-16,0-4-127 15,0 0-104-15,0-2-323 16</inkml:trace>
  <inkml:trace contextRef="#ctx0" brushRef="#br0" timeOffset="2491">1278 555 403 0,'0'0'229'0,"0"0"-93"31,0 0-31-31,0 0-3 0,0 0-51 16,0 0-27-16,0 0 12 0,95-115-27 15,-86 107 25-15,-9-1-2 16,0 1-17-16,0-4 13 15,9 1-20-15,4 0-8 16,-4 2 9-16,-9 4-3 0,0 1-6 16,0 4 1-16,0 0 2 15,0 0-6-15,0 0-5 16,0 0-6-16,0 0 8 16,0 0 3-16,0 0 3 15,0 6 0-15,0 8 8 16,0 4-14-16,0 2 6 31,0 2-3 16,0 5-7-47,0-2 2 47,18 1 8-32,-9-5-3 1,0-8-12 15,-9-2 11-15,0-5-13-16,0-3-2 31,0 0 15-31,0-3-6 16,0 0 10-1,0 0-4 17,0 0 9-32,0 0 0 0,0 0-5 15,0-15 6 17,0 1-5-17,0-3-1-15,0-1 0 31,0-1 2 1,22-4 5-17,-4-6-1 1,9-2-6 15,14 0 0-15,-10-4 8 15,-4 1-7-31,-18 3 12 0,0 0 24 31,0-1-18-31,-9 11 28 0,0 4-11 0,0 11-25 0,0 6 21 0,0 0-32 16,0 0-11-16,0 26 9 0,0 15-4 0,-9 10 6 0,0-4 0 0,9 3 3 0,0-7-12 0,0-3 9 0,9-9 0 0,13-5-8 16,5-8-28-16,-9-10-77 0,14-5-38 0,-5-3-115 15,-27 0-39-15</inkml:trace>
  <inkml:trace contextRef="#ctx0" brushRef="#br0" timeOffset="2507">1548 324 217 0,'0'0'179'0,"0"0"-30"0,0 0-19 0,0 0-65 0,0 0-36 0,0 0-29 0,242-72-2 0,-125 57-7 0,-23 4-113 0,-36 6-99 0</inkml:trace>
  <inkml:trace contextRef="#ctx0" brushRef="#br0" timeOffset="3375">0 549 421 0,'0'0'127'0,"0"0"-17"0,0 0-18 16,0 0-8-16,0 0-48 15,0 0-36-15,0 0 0 16,40-14 0-16,-4 14 3 15,-5 7 1-15,-13 11 3 16,-9 12-7-16,-9-2 5 16,0 3 2-16,0 7 6 15,-9-1-12-15,-31-1 0 16,13-1 13-16,9-9-8 16,-4-12-6-16,22-6 0 15,0-4 6-15,0-2-3 16,0-2-2-16,0 0 3 15,0 0 30-15,0 0 0 16,0 0 18-16,31-8-5 0,5-12-47 16,-5-3 11-16,5 3-11 15,-4 2-52-15,-14 4-90 16,4 3-153-16,-4 2-177 16</inkml:trace>
  <inkml:trace contextRef="#ctx0" brushRef="#br0" timeOffset="4232">327 235 75 0,'0'0'437'0,"0"0"-346"0,0 0-32 16,0 0-10-16,0 0 7 15,0 0-56-15,-9 20 8 16,0 11 18-1,9 1-26-15,0-1 7 0,0-5-2 16,0-6 2-16,0-6-2 16,0-6-5-16,0-8-6 0,0 0-2 15,0 0 16-15,18-2-7 16,14-24 8 0,-5 0-2-16,-18 1 3 0,13 1-10 31,-13 8 0-31,0 4 4 0,0 4-4 0,-9 2 0 15,0 0 0-15,9 6 0 32,0 0-6-32,4 0-7 0,5 0 13 0,0 2-3 15,5 11 3 1,4 1 0-16,-1-5-6 0,15 1 8 16,8-3-2-1,1-7 0-15,-15 0-6 0,6 0 6 0,-23 0 4 31,-9-12 14-31,4-5 28 0,-13 0-21 16,0-3 22-16,0 0-4 0,0 3-29 16,-13-1 13-1,-5 7-25-15,9 2 5 16,-9 3 7-16,-5 6-8 0,14 0-6 16,-8 0 0-16,-6 0-6 15,-4 21-3-15,9-1 9 16,9 2 0-1,-4-2-10-15,13-2 1 0,0-4 7 32,0-5-4-32,22-7-3 0,-4-2 7 0,0 0 4 0,5-2-1 15,-5-24 21 1,-1-4-14 0,-17-3 11-16,9-5 12 0,5-1-5 0,-14-1 15 31,0 0-31-16,0 12 6-15,0 4 17 0,0 16-27 0,0 5 19 0,0 3-25 16,0 9-16 0,0 36 11-16,0 21-1 15,9 14 6-15,40-1-7 0,36-1-10 16,50-15-63 0,22-26-172-16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5.1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144 123 596 0,'0'0'221'0,"0"0"-80"0,0 0-13 0,0 0-2 0,0 0-51 0,0 0-28 0,-144-71-12 0,144 71-34 0,0 16-2 0,0 19-1 0,0 11 2 16,0 12-4-16,0 10 4 15,27 9 0-15,-9 8 0 16,14 2 4 0,-5-15-4-16,-18-16 0 0,13-15 6 0,-13-19-12 15,0-10 6 1,0-10 0-16,-9-2-1 16,0 0 8-16,0-12 6 0,0-20-13 15,0-4 14-15,-9-4-15 31,9-8 1-31,0 1 0 0,0 8-5 0,0 7 5 16,9 12-2-16,31 18 0 16,-4 2-6-1,23 5 1-15,-1 32 3 0,-18 9-8 16,-13 0 9-16,-13-4-12 16,-14-1 6-16,0-10 4 15,0-7-22 1,-14-6 25-1,-22-2-5-15,-4-8-14 0,-9-5 18 0,4-3-21 0,4 0 24 16,14 0-4 0,-4 0 11-1,13 0-5-15,9 0-2 0,9 0 0 16,0 0-2-16,0-3 2 0,0-5-11 31,36-4 10-31,13-2 1 0,19-4 2 0,-10-1-2 16,0-1 1-16,-17-1 3 15,-5-1 1 1,-5 2 2-16,-13-6 17 0,9 0-14 16,-14-3 25-16,-4-2-15 15,-9 5-4-15,0-2 15 16,0 2-28-16,0 9 7 16,0 3 2-1,0 8-9-15,0 6 16 0,0 0-19 0,0 0 4 16,0 0-14-16,0 0-2 15,0 23 7-15,0 17-1 16,0 11 11-16,9 1-5 16,18-4 0-16,5-8 0 15,3-8-5 1,15-10 5 0,8-8 0-16,0-10-3 0,1-4 11 0,-1 0-8 15,9-18 0-15,-26-19 3 16,4-11 6-16,-14-9-4 15,-13-15 1-15,-9-8 21 0,-9-3 7 32,0 0 0-32,-9 14-14 0,-18 10-15 0,-13 19 21 15,13 17-23-15,-5 14-1 16,23 9 14 0,0 0-14-16,0 3-4 15,9 37-6-15,-9 17 5 0,9 20-5 16,0 6 8-16,0 3 0 31,27-6-6-31,14-9 5 0,-5-13 0 0,13-17-6 16,0-17-46-16,-13-9-5 15,14-12-34-15,-10-3-21 16,-13 0-36-16,-5-9-25 16,-22-17-33-16,0-5-43 15,0-7-197 1</inkml:trace>
  <inkml:trace contextRef="#ctx0" brushRef="#br0" timeOffset="175">1207 289 153 0,'0'0'232'16,"0"0"-126"-16,0 0-10 16,0 0 2-16,0 0-42 15,0 0-45-15,-184-77-1 16,252 77-10-16,-1 0 19 16,32 0 4-16,-5 0-22 15,-13 0 11-15,4-9-12 0,-27-2 0 16,-31 2-4-16,-4 5-34 15,-23 2-127-15,-9 2-100 16</inkml:trace>
  <inkml:trace contextRef="#ctx0" brushRef="#br0" timeOffset="503">638 58 400 0,'0'0'144'0,"0"0"-65"0,0 0 9 31,0 0-62-31,0 0-17 0,0 0-6 0,-59 50 4 16,59-27-3 15,0-5 11-31,9-4-5 0,32-6 25 0,-6-4-8 0,6-4 25 15,-14 0 9 1,4 0-24-16,-13-9 38 0,-18-8-8 16,0-6-29-1,0 0 16-15,-9 0-46 16,-49 3-6-16,8 9-4 16,-8 5-17-1,0 6-25-15,22 0-126 0,13 29-104 0,23 5-213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8T12:11:13.2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94 272 643 0,'0'0'231'16,"0"0"-32"-16,0 0-25 16,0 0-68-16,0 0-5 15,0 0-67-15,0 0 7 16,-94-124 2-16,94 124-42 15,0 0 7-15,0 32-8 16,0 11 0-16,0 14-9 16,9 11 9-16,0 10 0 0,-9 10 0 15,9 4 11-15,0 0-12 16,-9-13 1-16,0-4 0 16,0-12-5-1,0-15 5-15,0-17 0 16,0-13-1-16,0-12 11 0,0-6-10 15,0 0 4-15,-9 0-2 16,0-26 11-16,9-26-13 31,0-14 0-31,0-11-4 0,9-12 4 0,23 10-5 16,3 19 5-16,-3 14-11 16,-5 26 1-16,-5 11 4 15,5 9-12-15,0 0 8 16,4 22-28-16,-4 22 32 31,-4-1-7-31,-23 8-31 0,0 3 23 0,0-2 3 16,-32 0 11-16,-26-6 3 15,13-4-12 17,-4-7 15-32,8-10-1 0,23-7-14 0,1-10 9 0,17-2 5 0,0-6 2 15,0 0-2-15,0 2 8 16,0-2-6-16,0 0 0 15,35 4 3-15,15-4-7 16,26 0 4-16,0 0 0 16,5 0-3-16,-5 0 8 15,-8-4-10 1,-19-4-37-16,-13 0-124 0,-5-1-57 0,-31 3-232 16</inkml:trace>
  <inkml:trace contextRef="#ctx0" brushRef="#br0" timeOffset="947">678 63 579 0,'0'0'159'0,"0"0"-14"0,0 0-4 15,0 0-56 1,0 0-11-16,0 0-12 0,-68-63-62 16,68 83-2-16,0 25-7 15,9 17 9-15,0 10-2 16,0 3 2-16,0-10 0 16,9-7-2-16,-4-12 9 15,-5-12-7-15,0-17 0 16,0-8 4-16,-9-9-4 15,0 0 0-15,0 0 0 16,0-26 16-16,0-8-16 16,0-3-2-16,-9 0-1 15,-9 5 1-15,-23 3-4 0,14 7 6 16,-4 8 0-16,4 2-8 16,5 6 8-16,4 4 0 15,18-2-3-15,0 4-14 16,0 0 14-16,0 6-18 31,9 14 12-15,31-3 3-1,9-6-10 1,5-2 16-16,-4-6 0 0,-10-3 4 16,9 0 4-16,-22 0-8 0,14-14 0 0,-5-10 22 0,-5 0-19 0,-13-2 15 31,-9-1 21-16,-9 5-21-15,0 2 19 16,0 5 0 0,0 9-20-16,-9 6 5 15,0 0-22-15,0 0-1 0,-22 15-2 16,22 17-4 0,-18 8 7-1,27 3 0-15,-9-1 0 0,9 1-8 16,0-6 8-1,0-3 0-15,18-8-7 16,0-11-5 0,-9-6 7 15,4-9 2-31,-4 0-2 0,9-9 5 0,0-23 0 0,4 2 0 0,5-8 4 16,-9 5 6-16,5 3-10 15,-5 6 0-15,-9 10 4 16,8 12-14-16,6 2 10 15,4 0-8 1,13 26 1-16,1 8-1 0,-6 3 8 0,15 7 0 0,-10-5-61 0,-4 4-83 0,4-6-175 31,-4-3-347-31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4.emf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91.xml"/><Relationship Id="rId5" Type="http://schemas.openxmlformats.org/officeDocument/2006/relationships/image" Target="../media/image193.emf"/><Relationship Id="rId4" Type="http://schemas.openxmlformats.org/officeDocument/2006/relationships/customXml" Target="../ink/ink19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.xml"/><Relationship Id="rId21" Type="http://schemas.openxmlformats.org/officeDocument/2006/relationships/image" Target="../media/image204.emf"/><Relationship Id="rId42" Type="http://schemas.openxmlformats.org/officeDocument/2006/relationships/customXml" Target="../ink/ink212.xml"/><Relationship Id="rId47" Type="http://schemas.openxmlformats.org/officeDocument/2006/relationships/image" Target="../media/image217.emf"/><Relationship Id="rId63" Type="http://schemas.openxmlformats.org/officeDocument/2006/relationships/image" Target="../media/image225.emf"/><Relationship Id="rId68" Type="http://schemas.openxmlformats.org/officeDocument/2006/relationships/customXml" Target="../ink/ink225.xml"/><Relationship Id="rId16" Type="http://schemas.openxmlformats.org/officeDocument/2006/relationships/customXml" Target="../ink/ink199.xml"/><Relationship Id="rId11" Type="http://schemas.openxmlformats.org/officeDocument/2006/relationships/image" Target="../media/image199.emf"/><Relationship Id="rId24" Type="http://schemas.openxmlformats.org/officeDocument/2006/relationships/customXml" Target="../ink/ink203.xml"/><Relationship Id="rId32" Type="http://schemas.openxmlformats.org/officeDocument/2006/relationships/customXml" Target="../ink/ink207.xml"/><Relationship Id="rId37" Type="http://schemas.openxmlformats.org/officeDocument/2006/relationships/image" Target="../media/image212.emf"/><Relationship Id="rId40" Type="http://schemas.openxmlformats.org/officeDocument/2006/relationships/customXml" Target="../ink/ink211.xml"/><Relationship Id="rId45" Type="http://schemas.openxmlformats.org/officeDocument/2006/relationships/image" Target="../media/image216.emf"/><Relationship Id="rId53" Type="http://schemas.openxmlformats.org/officeDocument/2006/relationships/image" Target="../media/image220.emf"/><Relationship Id="rId58" Type="http://schemas.openxmlformats.org/officeDocument/2006/relationships/customXml" Target="../ink/ink220.xml"/><Relationship Id="rId66" Type="http://schemas.openxmlformats.org/officeDocument/2006/relationships/customXml" Target="../ink/ink224.xml"/><Relationship Id="rId74" Type="http://schemas.openxmlformats.org/officeDocument/2006/relationships/customXml" Target="../ink/ink228.xml"/><Relationship Id="rId5" Type="http://schemas.openxmlformats.org/officeDocument/2006/relationships/image" Target="../media/image196.emf"/><Relationship Id="rId61" Type="http://schemas.openxmlformats.org/officeDocument/2006/relationships/image" Target="../media/image224.emf"/><Relationship Id="rId19" Type="http://schemas.openxmlformats.org/officeDocument/2006/relationships/image" Target="../media/image203.emf"/><Relationship Id="rId14" Type="http://schemas.openxmlformats.org/officeDocument/2006/relationships/customXml" Target="../ink/ink198.xml"/><Relationship Id="rId22" Type="http://schemas.openxmlformats.org/officeDocument/2006/relationships/customXml" Target="../ink/ink202.xml"/><Relationship Id="rId27" Type="http://schemas.openxmlformats.org/officeDocument/2006/relationships/image" Target="../media/image207.emf"/><Relationship Id="rId30" Type="http://schemas.openxmlformats.org/officeDocument/2006/relationships/customXml" Target="../ink/ink206.xml"/><Relationship Id="rId35" Type="http://schemas.openxmlformats.org/officeDocument/2006/relationships/image" Target="../media/image211.emf"/><Relationship Id="rId43" Type="http://schemas.openxmlformats.org/officeDocument/2006/relationships/image" Target="../media/image215.emf"/><Relationship Id="rId48" Type="http://schemas.openxmlformats.org/officeDocument/2006/relationships/customXml" Target="../ink/ink215.xml"/><Relationship Id="rId56" Type="http://schemas.openxmlformats.org/officeDocument/2006/relationships/customXml" Target="../ink/ink219.xml"/><Relationship Id="rId64" Type="http://schemas.openxmlformats.org/officeDocument/2006/relationships/customXml" Target="../ink/ink223.xml"/><Relationship Id="rId69" Type="http://schemas.openxmlformats.org/officeDocument/2006/relationships/image" Target="../media/image228.emf"/><Relationship Id="rId77" Type="http://schemas.openxmlformats.org/officeDocument/2006/relationships/image" Target="../media/image232.emf"/><Relationship Id="rId8" Type="http://schemas.openxmlformats.org/officeDocument/2006/relationships/customXml" Target="../ink/ink195.xml"/><Relationship Id="rId51" Type="http://schemas.openxmlformats.org/officeDocument/2006/relationships/image" Target="../media/image219.emf"/><Relationship Id="rId72" Type="http://schemas.openxmlformats.org/officeDocument/2006/relationships/customXml" Target="../ink/ink227.xml"/><Relationship Id="rId3" Type="http://schemas.openxmlformats.org/officeDocument/2006/relationships/image" Target="../media/image195.emf"/><Relationship Id="rId12" Type="http://schemas.openxmlformats.org/officeDocument/2006/relationships/customXml" Target="../ink/ink197.xml"/><Relationship Id="rId17" Type="http://schemas.openxmlformats.org/officeDocument/2006/relationships/image" Target="../media/image202.emf"/><Relationship Id="rId25" Type="http://schemas.openxmlformats.org/officeDocument/2006/relationships/image" Target="../media/image206.emf"/><Relationship Id="rId33" Type="http://schemas.openxmlformats.org/officeDocument/2006/relationships/image" Target="../media/image210.emf"/><Relationship Id="rId38" Type="http://schemas.openxmlformats.org/officeDocument/2006/relationships/customXml" Target="../ink/ink210.xml"/><Relationship Id="rId46" Type="http://schemas.openxmlformats.org/officeDocument/2006/relationships/customXml" Target="../ink/ink214.xml"/><Relationship Id="rId59" Type="http://schemas.openxmlformats.org/officeDocument/2006/relationships/image" Target="../media/image223.emf"/><Relationship Id="rId67" Type="http://schemas.openxmlformats.org/officeDocument/2006/relationships/image" Target="../media/image227.emf"/><Relationship Id="rId20" Type="http://schemas.openxmlformats.org/officeDocument/2006/relationships/customXml" Target="../ink/ink201.xml"/><Relationship Id="rId41" Type="http://schemas.openxmlformats.org/officeDocument/2006/relationships/image" Target="../media/image214.emf"/><Relationship Id="rId54" Type="http://schemas.openxmlformats.org/officeDocument/2006/relationships/customXml" Target="../ink/ink218.xml"/><Relationship Id="rId62" Type="http://schemas.openxmlformats.org/officeDocument/2006/relationships/customXml" Target="../ink/ink222.xml"/><Relationship Id="rId70" Type="http://schemas.openxmlformats.org/officeDocument/2006/relationships/customXml" Target="../ink/ink226.xml"/><Relationship Id="rId75" Type="http://schemas.openxmlformats.org/officeDocument/2006/relationships/image" Target="../media/image231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94.xml"/><Relationship Id="rId15" Type="http://schemas.openxmlformats.org/officeDocument/2006/relationships/image" Target="../media/image201.emf"/><Relationship Id="rId23" Type="http://schemas.openxmlformats.org/officeDocument/2006/relationships/image" Target="../media/image205.emf"/><Relationship Id="rId28" Type="http://schemas.openxmlformats.org/officeDocument/2006/relationships/customXml" Target="../ink/ink205.xml"/><Relationship Id="rId36" Type="http://schemas.openxmlformats.org/officeDocument/2006/relationships/customXml" Target="../ink/ink209.xml"/><Relationship Id="rId49" Type="http://schemas.openxmlformats.org/officeDocument/2006/relationships/image" Target="../media/image218.emf"/><Relationship Id="rId57" Type="http://schemas.openxmlformats.org/officeDocument/2006/relationships/image" Target="../media/image222.emf"/><Relationship Id="rId10" Type="http://schemas.openxmlformats.org/officeDocument/2006/relationships/customXml" Target="../ink/ink196.xml"/><Relationship Id="rId31" Type="http://schemas.openxmlformats.org/officeDocument/2006/relationships/image" Target="../media/image209.emf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60" Type="http://schemas.openxmlformats.org/officeDocument/2006/relationships/customXml" Target="../ink/ink221.xml"/><Relationship Id="rId65" Type="http://schemas.openxmlformats.org/officeDocument/2006/relationships/image" Target="../media/image226.emf"/><Relationship Id="rId73" Type="http://schemas.openxmlformats.org/officeDocument/2006/relationships/image" Target="../media/image230.emf"/><Relationship Id="rId4" Type="http://schemas.openxmlformats.org/officeDocument/2006/relationships/customXml" Target="../ink/ink193.xml"/><Relationship Id="rId9" Type="http://schemas.openxmlformats.org/officeDocument/2006/relationships/image" Target="../media/image198.emf"/><Relationship Id="rId13" Type="http://schemas.openxmlformats.org/officeDocument/2006/relationships/image" Target="../media/image200.emf"/><Relationship Id="rId18" Type="http://schemas.openxmlformats.org/officeDocument/2006/relationships/customXml" Target="../ink/ink200.xml"/><Relationship Id="rId39" Type="http://schemas.openxmlformats.org/officeDocument/2006/relationships/image" Target="../media/image213.emf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221.emf"/><Relationship Id="rId76" Type="http://schemas.openxmlformats.org/officeDocument/2006/relationships/customXml" Target="../ink/ink229.xml"/><Relationship Id="rId7" Type="http://schemas.openxmlformats.org/officeDocument/2006/relationships/image" Target="../media/image197.emf"/><Relationship Id="rId71" Type="http://schemas.openxmlformats.org/officeDocument/2006/relationships/image" Target="../media/image229.emf"/><Relationship Id="rId2" Type="http://schemas.openxmlformats.org/officeDocument/2006/relationships/customXml" Target="../ink/ink192.xml"/><Relationship Id="rId29" Type="http://schemas.openxmlformats.org/officeDocument/2006/relationships/image" Target="../media/image208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emf"/><Relationship Id="rId18" Type="http://schemas.openxmlformats.org/officeDocument/2006/relationships/customXml" Target="../ink/ink238.xml"/><Relationship Id="rId26" Type="http://schemas.openxmlformats.org/officeDocument/2006/relationships/customXml" Target="../ink/ink242.xml"/><Relationship Id="rId3" Type="http://schemas.openxmlformats.org/officeDocument/2006/relationships/image" Target="../media/image233.emf"/><Relationship Id="rId21" Type="http://schemas.openxmlformats.org/officeDocument/2006/relationships/image" Target="../media/image242.emf"/><Relationship Id="rId7" Type="http://schemas.openxmlformats.org/officeDocument/2006/relationships/image" Target="../media/image235.emf"/><Relationship Id="rId12" Type="http://schemas.openxmlformats.org/officeDocument/2006/relationships/customXml" Target="../ink/ink235.xml"/><Relationship Id="rId17" Type="http://schemas.openxmlformats.org/officeDocument/2006/relationships/image" Target="../media/image240.emf"/><Relationship Id="rId25" Type="http://schemas.openxmlformats.org/officeDocument/2006/relationships/image" Target="../media/image244.emf"/><Relationship Id="rId33" Type="http://schemas.openxmlformats.org/officeDocument/2006/relationships/image" Target="../media/image248.emf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0" Type="http://schemas.openxmlformats.org/officeDocument/2006/relationships/customXml" Target="../ink/ink239.xml"/><Relationship Id="rId29" Type="http://schemas.openxmlformats.org/officeDocument/2006/relationships/image" Target="../media/image246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32.xml"/><Relationship Id="rId11" Type="http://schemas.openxmlformats.org/officeDocument/2006/relationships/image" Target="../media/image237.emf"/><Relationship Id="rId24" Type="http://schemas.openxmlformats.org/officeDocument/2006/relationships/customXml" Target="../ink/ink241.xml"/><Relationship Id="rId32" Type="http://schemas.openxmlformats.org/officeDocument/2006/relationships/customXml" Target="../ink/ink245.xml"/><Relationship Id="rId5" Type="http://schemas.openxmlformats.org/officeDocument/2006/relationships/image" Target="../media/image234.emf"/><Relationship Id="rId15" Type="http://schemas.openxmlformats.org/officeDocument/2006/relationships/image" Target="../media/image239.emf"/><Relationship Id="rId23" Type="http://schemas.openxmlformats.org/officeDocument/2006/relationships/image" Target="../media/image243.emf"/><Relationship Id="rId28" Type="http://schemas.openxmlformats.org/officeDocument/2006/relationships/customXml" Target="../ink/ink243.xml"/><Relationship Id="rId10" Type="http://schemas.openxmlformats.org/officeDocument/2006/relationships/customXml" Target="../ink/ink234.xml"/><Relationship Id="rId19" Type="http://schemas.openxmlformats.org/officeDocument/2006/relationships/image" Target="../media/image241.emf"/><Relationship Id="rId31" Type="http://schemas.openxmlformats.org/officeDocument/2006/relationships/image" Target="../media/image247.emf"/><Relationship Id="rId4" Type="http://schemas.openxmlformats.org/officeDocument/2006/relationships/customXml" Target="../ink/ink231.xml"/><Relationship Id="rId9" Type="http://schemas.openxmlformats.org/officeDocument/2006/relationships/image" Target="../media/image236.emf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245.emf"/><Relationship Id="rId30" Type="http://schemas.openxmlformats.org/officeDocument/2006/relationships/customXml" Target="../ink/ink244.xml"/><Relationship Id="rId8" Type="http://schemas.openxmlformats.org/officeDocument/2006/relationships/customXml" Target="../ink/ink23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8.xml"/><Relationship Id="rId21" Type="http://schemas.openxmlformats.org/officeDocument/2006/relationships/image" Target="../media/image258.emf"/><Relationship Id="rId42" Type="http://schemas.openxmlformats.org/officeDocument/2006/relationships/customXml" Target="../ink/ink266.xml"/><Relationship Id="rId47" Type="http://schemas.openxmlformats.org/officeDocument/2006/relationships/image" Target="../media/image271.emf"/><Relationship Id="rId63" Type="http://schemas.openxmlformats.org/officeDocument/2006/relationships/image" Target="../media/image279.emf"/><Relationship Id="rId68" Type="http://schemas.openxmlformats.org/officeDocument/2006/relationships/customXml" Target="../ink/ink279.xml"/><Relationship Id="rId84" Type="http://schemas.openxmlformats.org/officeDocument/2006/relationships/customXml" Target="../ink/ink287.xml"/><Relationship Id="rId89" Type="http://schemas.openxmlformats.org/officeDocument/2006/relationships/image" Target="../media/image292.emf"/><Relationship Id="rId112" Type="http://schemas.openxmlformats.org/officeDocument/2006/relationships/customXml" Target="../ink/ink301.xml"/><Relationship Id="rId16" Type="http://schemas.openxmlformats.org/officeDocument/2006/relationships/customXml" Target="../ink/ink253.xml"/><Relationship Id="rId107" Type="http://schemas.openxmlformats.org/officeDocument/2006/relationships/image" Target="../media/image301.emf"/><Relationship Id="rId11" Type="http://schemas.openxmlformats.org/officeDocument/2006/relationships/image" Target="../media/image253.emf"/><Relationship Id="rId32" Type="http://schemas.openxmlformats.org/officeDocument/2006/relationships/customXml" Target="../ink/ink261.xml"/><Relationship Id="rId37" Type="http://schemas.openxmlformats.org/officeDocument/2006/relationships/image" Target="../media/image266.emf"/><Relationship Id="rId53" Type="http://schemas.openxmlformats.org/officeDocument/2006/relationships/image" Target="../media/image274.emf"/><Relationship Id="rId58" Type="http://schemas.openxmlformats.org/officeDocument/2006/relationships/customXml" Target="../ink/ink274.xml"/><Relationship Id="rId74" Type="http://schemas.openxmlformats.org/officeDocument/2006/relationships/customXml" Target="../ink/ink282.xml"/><Relationship Id="rId79" Type="http://schemas.openxmlformats.org/officeDocument/2006/relationships/image" Target="../media/image287.emf"/><Relationship Id="rId102" Type="http://schemas.openxmlformats.org/officeDocument/2006/relationships/customXml" Target="../ink/ink296.xml"/><Relationship Id="rId5" Type="http://schemas.openxmlformats.org/officeDocument/2006/relationships/image" Target="../media/image250.emf"/><Relationship Id="rId90" Type="http://schemas.openxmlformats.org/officeDocument/2006/relationships/customXml" Target="../ink/ink290.xml"/><Relationship Id="rId95" Type="http://schemas.openxmlformats.org/officeDocument/2006/relationships/image" Target="../media/image295.emf"/><Relationship Id="rId22" Type="http://schemas.openxmlformats.org/officeDocument/2006/relationships/customXml" Target="../ink/ink256.xml"/><Relationship Id="rId27" Type="http://schemas.openxmlformats.org/officeDocument/2006/relationships/image" Target="../media/image261.emf"/><Relationship Id="rId43" Type="http://schemas.openxmlformats.org/officeDocument/2006/relationships/image" Target="../media/image269.emf"/><Relationship Id="rId48" Type="http://schemas.openxmlformats.org/officeDocument/2006/relationships/customXml" Target="../ink/ink269.xml"/><Relationship Id="rId64" Type="http://schemas.openxmlformats.org/officeDocument/2006/relationships/customXml" Target="../ink/ink277.xml"/><Relationship Id="rId69" Type="http://schemas.openxmlformats.org/officeDocument/2006/relationships/image" Target="../media/image282.emf"/><Relationship Id="rId113" Type="http://schemas.openxmlformats.org/officeDocument/2006/relationships/image" Target="../media/image304.emf"/><Relationship Id="rId80" Type="http://schemas.openxmlformats.org/officeDocument/2006/relationships/customXml" Target="../ink/ink285.xml"/><Relationship Id="rId85" Type="http://schemas.openxmlformats.org/officeDocument/2006/relationships/image" Target="../media/image290.emf"/><Relationship Id="rId12" Type="http://schemas.openxmlformats.org/officeDocument/2006/relationships/customXml" Target="../ink/ink251.xml"/><Relationship Id="rId17" Type="http://schemas.openxmlformats.org/officeDocument/2006/relationships/image" Target="../media/image256.emf"/><Relationship Id="rId33" Type="http://schemas.openxmlformats.org/officeDocument/2006/relationships/image" Target="../media/image264.emf"/><Relationship Id="rId38" Type="http://schemas.openxmlformats.org/officeDocument/2006/relationships/customXml" Target="../ink/ink264.xml"/><Relationship Id="rId59" Type="http://schemas.openxmlformats.org/officeDocument/2006/relationships/image" Target="../media/image277.emf"/><Relationship Id="rId103" Type="http://schemas.openxmlformats.org/officeDocument/2006/relationships/image" Target="../media/image299.emf"/><Relationship Id="rId108" Type="http://schemas.openxmlformats.org/officeDocument/2006/relationships/customXml" Target="../ink/ink299.xml"/><Relationship Id="rId54" Type="http://schemas.openxmlformats.org/officeDocument/2006/relationships/customXml" Target="../ink/ink272.xml"/><Relationship Id="rId70" Type="http://schemas.openxmlformats.org/officeDocument/2006/relationships/customXml" Target="../ink/ink280.xml"/><Relationship Id="rId75" Type="http://schemas.openxmlformats.org/officeDocument/2006/relationships/image" Target="../media/image285.emf"/><Relationship Id="rId91" Type="http://schemas.openxmlformats.org/officeDocument/2006/relationships/image" Target="../media/image293.emf"/><Relationship Id="rId96" Type="http://schemas.openxmlformats.org/officeDocument/2006/relationships/customXml" Target="../ink/ink29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48.xml"/><Relationship Id="rId15" Type="http://schemas.openxmlformats.org/officeDocument/2006/relationships/image" Target="../media/image255.emf"/><Relationship Id="rId23" Type="http://schemas.openxmlformats.org/officeDocument/2006/relationships/image" Target="../media/image259.emf"/><Relationship Id="rId28" Type="http://schemas.openxmlformats.org/officeDocument/2006/relationships/customXml" Target="../ink/ink259.xml"/><Relationship Id="rId36" Type="http://schemas.openxmlformats.org/officeDocument/2006/relationships/customXml" Target="../ink/ink263.xml"/><Relationship Id="rId49" Type="http://schemas.openxmlformats.org/officeDocument/2006/relationships/image" Target="../media/image272.emf"/><Relationship Id="rId57" Type="http://schemas.openxmlformats.org/officeDocument/2006/relationships/image" Target="../media/image276.emf"/><Relationship Id="rId106" Type="http://schemas.openxmlformats.org/officeDocument/2006/relationships/customXml" Target="../ink/ink298.xml"/><Relationship Id="rId114" Type="http://schemas.openxmlformats.org/officeDocument/2006/relationships/customXml" Target="../ink/ink302.xml"/><Relationship Id="rId10" Type="http://schemas.openxmlformats.org/officeDocument/2006/relationships/customXml" Target="../ink/ink250.xml"/><Relationship Id="rId31" Type="http://schemas.openxmlformats.org/officeDocument/2006/relationships/image" Target="../media/image263.emf"/><Relationship Id="rId44" Type="http://schemas.openxmlformats.org/officeDocument/2006/relationships/customXml" Target="../ink/ink267.xml"/><Relationship Id="rId52" Type="http://schemas.openxmlformats.org/officeDocument/2006/relationships/customXml" Target="../ink/ink271.xml"/><Relationship Id="rId60" Type="http://schemas.openxmlformats.org/officeDocument/2006/relationships/customXml" Target="../ink/ink275.xml"/><Relationship Id="rId65" Type="http://schemas.openxmlformats.org/officeDocument/2006/relationships/image" Target="../media/image280.emf"/><Relationship Id="rId73" Type="http://schemas.openxmlformats.org/officeDocument/2006/relationships/image" Target="../media/image284.emf"/><Relationship Id="rId78" Type="http://schemas.openxmlformats.org/officeDocument/2006/relationships/customXml" Target="../ink/ink284.xml"/><Relationship Id="rId81" Type="http://schemas.openxmlformats.org/officeDocument/2006/relationships/image" Target="../media/image288.emf"/><Relationship Id="rId86" Type="http://schemas.openxmlformats.org/officeDocument/2006/relationships/customXml" Target="../ink/ink288.xml"/><Relationship Id="rId94" Type="http://schemas.openxmlformats.org/officeDocument/2006/relationships/customXml" Target="../ink/ink292.xml"/><Relationship Id="rId99" Type="http://schemas.openxmlformats.org/officeDocument/2006/relationships/image" Target="../media/image297.emf"/><Relationship Id="rId101" Type="http://schemas.openxmlformats.org/officeDocument/2006/relationships/image" Target="../media/image298.emf"/><Relationship Id="rId4" Type="http://schemas.openxmlformats.org/officeDocument/2006/relationships/customXml" Target="../ink/ink247.xml"/><Relationship Id="rId9" Type="http://schemas.openxmlformats.org/officeDocument/2006/relationships/image" Target="../media/image252.emf"/><Relationship Id="rId13" Type="http://schemas.openxmlformats.org/officeDocument/2006/relationships/image" Target="../media/image254.emf"/><Relationship Id="rId18" Type="http://schemas.openxmlformats.org/officeDocument/2006/relationships/customXml" Target="../ink/ink254.xml"/><Relationship Id="rId39" Type="http://schemas.openxmlformats.org/officeDocument/2006/relationships/image" Target="../media/image267.emf"/><Relationship Id="rId109" Type="http://schemas.openxmlformats.org/officeDocument/2006/relationships/image" Target="../media/image302.emf"/><Relationship Id="rId34" Type="http://schemas.openxmlformats.org/officeDocument/2006/relationships/customXml" Target="../ink/ink262.xml"/><Relationship Id="rId50" Type="http://schemas.openxmlformats.org/officeDocument/2006/relationships/customXml" Target="../ink/ink270.xml"/><Relationship Id="rId55" Type="http://schemas.openxmlformats.org/officeDocument/2006/relationships/image" Target="../media/image275.emf"/><Relationship Id="rId76" Type="http://schemas.openxmlformats.org/officeDocument/2006/relationships/customXml" Target="../ink/ink283.xml"/><Relationship Id="rId97" Type="http://schemas.openxmlformats.org/officeDocument/2006/relationships/image" Target="../media/image296.emf"/><Relationship Id="rId104" Type="http://schemas.openxmlformats.org/officeDocument/2006/relationships/customXml" Target="../ink/ink297.xml"/><Relationship Id="rId7" Type="http://schemas.openxmlformats.org/officeDocument/2006/relationships/image" Target="../media/image251.emf"/><Relationship Id="rId71" Type="http://schemas.openxmlformats.org/officeDocument/2006/relationships/image" Target="../media/image283.emf"/><Relationship Id="rId92" Type="http://schemas.openxmlformats.org/officeDocument/2006/relationships/customXml" Target="../ink/ink291.xml"/><Relationship Id="rId2" Type="http://schemas.openxmlformats.org/officeDocument/2006/relationships/customXml" Target="../ink/ink246.xml"/><Relationship Id="rId29" Type="http://schemas.openxmlformats.org/officeDocument/2006/relationships/image" Target="../media/image262.emf"/><Relationship Id="rId24" Type="http://schemas.openxmlformats.org/officeDocument/2006/relationships/customXml" Target="../ink/ink257.xml"/><Relationship Id="rId40" Type="http://schemas.openxmlformats.org/officeDocument/2006/relationships/customXml" Target="../ink/ink265.xml"/><Relationship Id="rId45" Type="http://schemas.openxmlformats.org/officeDocument/2006/relationships/image" Target="../media/image270.emf"/><Relationship Id="rId66" Type="http://schemas.openxmlformats.org/officeDocument/2006/relationships/customXml" Target="../ink/ink278.xml"/><Relationship Id="rId87" Type="http://schemas.openxmlformats.org/officeDocument/2006/relationships/image" Target="../media/image291.emf"/><Relationship Id="rId110" Type="http://schemas.openxmlformats.org/officeDocument/2006/relationships/customXml" Target="../ink/ink300.xml"/><Relationship Id="rId115" Type="http://schemas.openxmlformats.org/officeDocument/2006/relationships/image" Target="../media/image305.emf"/><Relationship Id="rId61" Type="http://schemas.openxmlformats.org/officeDocument/2006/relationships/image" Target="../media/image278.emf"/><Relationship Id="rId82" Type="http://schemas.openxmlformats.org/officeDocument/2006/relationships/customXml" Target="../ink/ink286.xml"/><Relationship Id="rId19" Type="http://schemas.openxmlformats.org/officeDocument/2006/relationships/image" Target="../media/image257.emf"/><Relationship Id="rId14" Type="http://schemas.openxmlformats.org/officeDocument/2006/relationships/customXml" Target="../ink/ink252.xml"/><Relationship Id="rId30" Type="http://schemas.openxmlformats.org/officeDocument/2006/relationships/customXml" Target="../ink/ink260.xml"/><Relationship Id="rId35" Type="http://schemas.openxmlformats.org/officeDocument/2006/relationships/image" Target="../media/image265.emf"/><Relationship Id="rId56" Type="http://schemas.openxmlformats.org/officeDocument/2006/relationships/customXml" Target="../ink/ink273.xml"/><Relationship Id="rId77" Type="http://schemas.openxmlformats.org/officeDocument/2006/relationships/image" Target="../media/image286.emf"/><Relationship Id="rId100" Type="http://schemas.openxmlformats.org/officeDocument/2006/relationships/customXml" Target="../ink/ink295.xml"/><Relationship Id="rId105" Type="http://schemas.openxmlformats.org/officeDocument/2006/relationships/image" Target="../media/image300.emf"/><Relationship Id="rId8" Type="http://schemas.openxmlformats.org/officeDocument/2006/relationships/customXml" Target="../ink/ink249.xml"/><Relationship Id="rId51" Type="http://schemas.openxmlformats.org/officeDocument/2006/relationships/image" Target="../media/image273.emf"/><Relationship Id="rId72" Type="http://schemas.openxmlformats.org/officeDocument/2006/relationships/customXml" Target="../ink/ink281.xml"/><Relationship Id="rId93" Type="http://schemas.openxmlformats.org/officeDocument/2006/relationships/image" Target="../media/image294.emf"/><Relationship Id="rId98" Type="http://schemas.openxmlformats.org/officeDocument/2006/relationships/customXml" Target="../ink/ink294.xml"/><Relationship Id="rId3" Type="http://schemas.openxmlformats.org/officeDocument/2006/relationships/image" Target="../media/image249.emf"/><Relationship Id="rId25" Type="http://schemas.openxmlformats.org/officeDocument/2006/relationships/image" Target="../media/image260.emf"/><Relationship Id="rId46" Type="http://schemas.openxmlformats.org/officeDocument/2006/relationships/customXml" Target="../ink/ink268.xml"/><Relationship Id="rId67" Type="http://schemas.openxmlformats.org/officeDocument/2006/relationships/image" Target="../media/image281.emf"/><Relationship Id="rId20" Type="http://schemas.openxmlformats.org/officeDocument/2006/relationships/customXml" Target="../ink/ink255.xml"/><Relationship Id="rId41" Type="http://schemas.openxmlformats.org/officeDocument/2006/relationships/image" Target="../media/image268.emf"/><Relationship Id="rId62" Type="http://schemas.openxmlformats.org/officeDocument/2006/relationships/customXml" Target="../ink/ink276.xml"/><Relationship Id="rId83" Type="http://schemas.openxmlformats.org/officeDocument/2006/relationships/image" Target="../media/image289.emf"/><Relationship Id="rId88" Type="http://schemas.openxmlformats.org/officeDocument/2006/relationships/customXml" Target="../ink/ink289.xml"/><Relationship Id="rId111" Type="http://schemas.openxmlformats.org/officeDocument/2006/relationships/image" Target="../media/image303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emf"/><Relationship Id="rId18" Type="http://schemas.openxmlformats.org/officeDocument/2006/relationships/customXml" Target="../ink/ink311.xml"/><Relationship Id="rId26" Type="http://schemas.openxmlformats.org/officeDocument/2006/relationships/customXml" Target="../ink/ink315.xml"/><Relationship Id="rId39" Type="http://schemas.openxmlformats.org/officeDocument/2006/relationships/image" Target="../media/image324.emf"/><Relationship Id="rId21" Type="http://schemas.openxmlformats.org/officeDocument/2006/relationships/image" Target="../media/image315.emf"/><Relationship Id="rId34" Type="http://schemas.openxmlformats.org/officeDocument/2006/relationships/customXml" Target="../ink/ink319.xml"/><Relationship Id="rId42" Type="http://schemas.openxmlformats.org/officeDocument/2006/relationships/customXml" Target="../ink/ink323.xml"/><Relationship Id="rId47" Type="http://schemas.openxmlformats.org/officeDocument/2006/relationships/image" Target="../media/image328.emf"/><Relationship Id="rId7" Type="http://schemas.openxmlformats.org/officeDocument/2006/relationships/image" Target="../media/image308.emf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9" Type="http://schemas.openxmlformats.org/officeDocument/2006/relationships/image" Target="../media/image319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05.xml"/><Relationship Id="rId11" Type="http://schemas.openxmlformats.org/officeDocument/2006/relationships/image" Target="../media/image310.emf"/><Relationship Id="rId24" Type="http://schemas.openxmlformats.org/officeDocument/2006/relationships/customXml" Target="../ink/ink314.xml"/><Relationship Id="rId32" Type="http://schemas.openxmlformats.org/officeDocument/2006/relationships/customXml" Target="../ink/ink318.xml"/><Relationship Id="rId37" Type="http://schemas.openxmlformats.org/officeDocument/2006/relationships/image" Target="../media/image323.emf"/><Relationship Id="rId40" Type="http://schemas.openxmlformats.org/officeDocument/2006/relationships/customXml" Target="../ink/ink322.xml"/><Relationship Id="rId45" Type="http://schemas.openxmlformats.org/officeDocument/2006/relationships/image" Target="../media/image327.emf"/><Relationship Id="rId5" Type="http://schemas.openxmlformats.org/officeDocument/2006/relationships/image" Target="../media/image307.emf"/><Relationship Id="rId15" Type="http://schemas.openxmlformats.org/officeDocument/2006/relationships/image" Target="../media/image312.emf"/><Relationship Id="rId23" Type="http://schemas.openxmlformats.org/officeDocument/2006/relationships/image" Target="../media/image316.emf"/><Relationship Id="rId28" Type="http://schemas.openxmlformats.org/officeDocument/2006/relationships/customXml" Target="../ink/ink316.xml"/><Relationship Id="rId36" Type="http://schemas.openxmlformats.org/officeDocument/2006/relationships/customXml" Target="../ink/ink320.xml"/><Relationship Id="rId10" Type="http://schemas.openxmlformats.org/officeDocument/2006/relationships/customXml" Target="../ink/ink307.xml"/><Relationship Id="rId19" Type="http://schemas.openxmlformats.org/officeDocument/2006/relationships/image" Target="../media/image314.emf"/><Relationship Id="rId31" Type="http://schemas.openxmlformats.org/officeDocument/2006/relationships/image" Target="../media/image320.emf"/><Relationship Id="rId44" Type="http://schemas.openxmlformats.org/officeDocument/2006/relationships/customXml" Target="../ink/ink324.xml"/><Relationship Id="rId4" Type="http://schemas.openxmlformats.org/officeDocument/2006/relationships/customXml" Target="../ink/ink304.xml"/><Relationship Id="rId9" Type="http://schemas.openxmlformats.org/officeDocument/2006/relationships/image" Target="../media/image309.emf"/><Relationship Id="rId14" Type="http://schemas.openxmlformats.org/officeDocument/2006/relationships/customXml" Target="../ink/ink309.xml"/><Relationship Id="rId22" Type="http://schemas.openxmlformats.org/officeDocument/2006/relationships/customXml" Target="../ink/ink313.xml"/><Relationship Id="rId27" Type="http://schemas.openxmlformats.org/officeDocument/2006/relationships/image" Target="../media/image318.emf"/><Relationship Id="rId30" Type="http://schemas.openxmlformats.org/officeDocument/2006/relationships/customXml" Target="../ink/ink317.xml"/><Relationship Id="rId35" Type="http://schemas.openxmlformats.org/officeDocument/2006/relationships/image" Target="../media/image322.emf"/><Relationship Id="rId43" Type="http://schemas.openxmlformats.org/officeDocument/2006/relationships/image" Target="../media/image326.emf"/><Relationship Id="rId8" Type="http://schemas.openxmlformats.org/officeDocument/2006/relationships/customXml" Target="../ink/ink306.xml"/><Relationship Id="rId3" Type="http://schemas.openxmlformats.org/officeDocument/2006/relationships/image" Target="../media/image306.emf"/><Relationship Id="rId12" Type="http://schemas.openxmlformats.org/officeDocument/2006/relationships/customXml" Target="../ink/ink308.xml"/><Relationship Id="rId17" Type="http://schemas.openxmlformats.org/officeDocument/2006/relationships/image" Target="../media/image313.emf"/><Relationship Id="rId25" Type="http://schemas.openxmlformats.org/officeDocument/2006/relationships/image" Target="../media/image317.emf"/><Relationship Id="rId33" Type="http://schemas.openxmlformats.org/officeDocument/2006/relationships/image" Target="../media/image321.emf"/><Relationship Id="rId38" Type="http://schemas.openxmlformats.org/officeDocument/2006/relationships/customXml" Target="../ink/ink321.xml"/><Relationship Id="rId46" Type="http://schemas.openxmlformats.org/officeDocument/2006/relationships/customXml" Target="../ink/ink325.xml"/><Relationship Id="rId20" Type="http://schemas.openxmlformats.org/officeDocument/2006/relationships/customXml" Target="../ink/ink312.xml"/><Relationship Id="rId41" Type="http://schemas.openxmlformats.org/officeDocument/2006/relationships/image" Target="../media/image325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4.emf"/><Relationship Id="rId18" Type="http://schemas.openxmlformats.org/officeDocument/2006/relationships/customXml" Target="../ink/ink334.xml"/><Relationship Id="rId26" Type="http://schemas.openxmlformats.org/officeDocument/2006/relationships/customXml" Target="../ink/ink338.xml"/><Relationship Id="rId39" Type="http://schemas.openxmlformats.org/officeDocument/2006/relationships/image" Target="../media/image347.emf"/><Relationship Id="rId21" Type="http://schemas.openxmlformats.org/officeDocument/2006/relationships/image" Target="../media/image338.emf"/><Relationship Id="rId34" Type="http://schemas.openxmlformats.org/officeDocument/2006/relationships/customXml" Target="../ink/ink342.xml"/><Relationship Id="rId42" Type="http://schemas.openxmlformats.org/officeDocument/2006/relationships/customXml" Target="../ink/ink346.xml"/><Relationship Id="rId47" Type="http://schemas.openxmlformats.org/officeDocument/2006/relationships/image" Target="../media/image351.emf"/><Relationship Id="rId50" Type="http://schemas.openxmlformats.org/officeDocument/2006/relationships/customXml" Target="../ink/ink350.xml"/><Relationship Id="rId55" Type="http://schemas.openxmlformats.org/officeDocument/2006/relationships/image" Target="../media/image355.emf"/><Relationship Id="rId7" Type="http://schemas.openxmlformats.org/officeDocument/2006/relationships/image" Target="../media/image331.emf"/><Relationship Id="rId2" Type="http://schemas.openxmlformats.org/officeDocument/2006/relationships/customXml" Target="../ink/ink326.xml"/><Relationship Id="rId16" Type="http://schemas.openxmlformats.org/officeDocument/2006/relationships/customXml" Target="../ink/ink333.xml"/><Relationship Id="rId29" Type="http://schemas.openxmlformats.org/officeDocument/2006/relationships/image" Target="../media/image342.emf"/><Relationship Id="rId11" Type="http://schemas.openxmlformats.org/officeDocument/2006/relationships/image" Target="../media/image333.emf"/><Relationship Id="rId24" Type="http://schemas.openxmlformats.org/officeDocument/2006/relationships/customXml" Target="../ink/ink337.xml"/><Relationship Id="rId32" Type="http://schemas.openxmlformats.org/officeDocument/2006/relationships/customXml" Target="../ink/ink341.xml"/><Relationship Id="rId37" Type="http://schemas.openxmlformats.org/officeDocument/2006/relationships/image" Target="../media/image346.emf"/><Relationship Id="rId40" Type="http://schemas.openxmlformats.org/officeDocument/2006/relationships/customXml" Target="../ink/ink345.xml"/><Relationship Id="rId45" Type="http://schemas.openxmlformats.org/officeDocument/2006/relationships/image" Target="../media/image350.emf"/><Relationship Id="rId53" Type="http://schemas.openxmlformats.org/officeDocument/2006/relationships/image" Target="../media/image354.emf"/><Relationship Id="rId58" Type="http://schemas.openxmlformats.org/officeDocument/2006/relationships/customXml" Target="../ink/ink354.xml"/><Relationship Id="rId5" Type="http://schemas.openxmlformats.org/officeDocument/2006/relationships/image" Target="../media/image330.emf"/><Relationship Id="rId61" Type="http://schemas.openxmlformats.org/officeDocument/2006/relationships/image" Target="../media/image358.emf"/><Relationship Id="rId19" Type="http://schemas.openxmlformats.org/officeDocument/2006/relationships/image" Target="../media/image337.emf"/><Relationship Id="rId14" Type="http://schemas.openxmlformats.org/officeDocument/2006/relationships/customXml" Target="../ink/ink332.xml"/><Relationship Id="rId22" Type="http://schemas.openxmlformats.org/officeDocument/2006/relationships/customXml" Target="../ink/ink336.xml"/><Relationship Id="rId27" Type="http://schemas.openxmlformats.org/officeDocument/2006/relationships/image" Target="../media/image341.emf"/><Relationship Id="rId30" Type="http://schemas.openxmlformats.org/officeDocument/2006/relationships/customXml" Target="../ink/ink340.xml"/><Relationship Id="rId35" Type="http://schemas.openxmlformats.org/officeDocument/2006/relationships/image" Target="../media/image345.emf"/><Relationship Id="rId43" Type="http://schemas.openxmlformats.org/officeDocument/2006/relationships/image" Target="../media/image349.emf"/><Relationship Id="rId48" Type="http://schemas.openxmlformats.org/officeDocument/2006/relationships/customXml" Target="../ink/ink349.xml"/><Relationship Id="rId56" Type="http://schemas.openxmlformats.org/officeDocument/2006/relationships/customXml" Target="../ink/ink353.xml"/><Relationship Id="rId8" Type="http://schemas.openxmlformats.org/officeDocument/2006/relationships/customXml" Target="../ink/ink329.xml"/><Relationship Id="rId51" Type="http://schemas.openxmlformats.org/officeDocument/2006/relationships/image" Target="../media/image353.emf"/><Relationship Id="rId3" Type="http://schemas.openxmlformats.org/officeDocument/2006/relationships/image" Target="../media/image329.emf"/><Relationship Id="rId12" Type="http://schemas.openxmlformats.org/officeDocument/2006/relationships/customXml" Target="../ink/ink331.xml"/><Relationship Id="rId17" Type="http://schemas.openxmlformats.org/officeDocument/2006/relationships/image" Target="../media/image336.emf"/><Relationship Id="rId25" Type="http://schemas.openxmlformats.org/officeDocument/2006/relationships/image" Target="../media/image340.emf"/><Relationship Id="rId33" Type="http://schemas.openxmlformats.org/officeDocument/2006/relationships/image" Target="../media/image344.emf"/><Relationship Id="rId38" Type="http://schemas.openxmlformats.org/officeDocument/2006/relationships/customXml" Target="../ink/ink344.xml"/><Relationship Id="rId46" Type="http://schemas.openxmlformats.org/officeDocument/2006/relationships/customXml" Target="../ink/ink348.xml"/><Relationship Id="rId59" Type="http://schemas.openxmlformats.org/officeDocument/2006/relationships/image" Target="../media/image357.emf"/><Relationship Id="rId20" Type="http://schemas.openxmlformats.org/officeDocument/2006/relationships/customXml" Target="../ink/ink335.xml"/><Relationship Id="rId41" Type="http://schemas.openxmlformats.org/officeDocument/2006/relationships/image" Target="../media/image348.emf"/><Relationship Id="rId54" Type="http://schemas.openxmlformats.org/officeDocument/2006/relationships/customXml" Target="../ink/ink35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28.xml"/><Relationship Id="rId15" Type="http://schemas.openxmlformats.org/officeDocument/2006/relationships/image" Target="../media/image335.emf"/><Relationship Id="rId23" Type="http://schemas.openxmlformats.org/officeDocument/2006/relationships/image" Target="../media/image339.emf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49" Type="http://schemas.openxmlformats.org/officeDocument/2006/relationships/image" Target="../media/image352.emf"/><Relationship Id="rId57" Type="http://schemas.openxmlformats.org/officeDocument/2006/relationships/image" Target="../media/image356.emf"/><Relationship Id="rId10" Type="http://schemas.openxmlformats.org/officeDocument/2006/relationships/customXml" Target="../ink/ink330.xml"/><Relationship Id="rId31" Type="http://schemas.openxmlformats.org/officeDocument/2006/relationships/image" Target="../media/image343.emf"/><Relationship Id="rId44" Type="http://schemas.openxmlformats.org/officeDocument/2006/relationships/customXml" Target="../ink/ink347.xml"/><Relationship Id="rId52" Type="http://schemas.openxmlformats.org/officeDocument/2006/relationships/customXml" Target="../ink/ink351.xml"/><Relationship Id="rId60" Type="http://schemas.openxmlformats.org/officeDocument/2006/relationships/customXml" Target="../ink/ink355.xml"/><Relationship Id="rId4" Type="http://schemas.openxmlformats.org/officeDocument/2006/relationships/customXml" Target="../ink/ink327.xml"/><Relationship Id="rId9" Type="http://schemas.openxmlformats.org/officeDocument/2006/relationships/image" Target="../media/image332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4.emf"/><Relationship Id="rId18" Type="http://schemas.openxmlformats.org/officeDocument/2006/relationships/customXml" Target="../ink/ink364.xml"/><Relationship Id="rId26" Type="http://schemas.openxmlformats.org/officeDocument/2006/relationships/customXml" Target="../ink/ink368.xml"/><Relationship Id="rId39" Type="http://schemas.openxmlformats.org/officeDocument/2006/relationships/image" Target="../media/image377.emf"/><Relationship Id="rId21" Type="http://schemas.openxmlformats.org/officeDocument/2006/relationships/image" Target="../media/image368.emf"/><Relationship Id="rId34" Type="http://schemas.openxmlformats.org/officeDocument/2006/relationships/customXml" Target="../ink/ink372.xml"/><Relationship Id="rId42" Type="http://schemas.openxmlformats.org/officeDocument/2006/relationships/customXml" Target="../ink/ink376.xml"/><Relationship Id="rId47" Type="http://schemas.openxmlformats.org/officeDocument/2006/relationships/image" Target="../media/image381.emf"/><Relationship Id="rId50" Type="http://schemas.openxmlformats.org/officeDocument/2006/relationships/customXml" Target="../ink/ink380.xml"/><Relationship Id="rId55" Type="http://schemas.openxmlformats.org/officeDocument/2006/relationships/image" Target="../media/image385.emf"/><Relationship Id="rId7" Type="http://schemas.openxmlformats.org/officeDocument/2006/relationships/image" Target="../media/image361.emf"/><Relationship Id="rId2" Type="http://schemas.openxmlformats.org/officeDocument/2006/relationships/customXml" Target="../ink/ink356.xml"/><Relationship Id="rId16" Type="http://schemas.openxmlformats.org/officeDocument/2006/relationships/customXml" Target="../ink/ink363.xml"/><Relationship Id="rId29" Type="http://schemas.openxmlformats.org/officeDocument/2006/relationships/image" Target="../media/image372.emf"/><Relationship Id="rId11" Type="http://schemas.openxmlformats.org/officeDocument/2006/relationships/image" Target="../media/image363.emf"/><Relationship Id="rId24" Type="http://schemas.openxmlformats.org/officeDocument/2006/relationships/customXml" Target="../ink/ink367.xml"/><Relationship Id="rId32" Type="http://schemas.openxmlformats.org/officeDocument/2006/relationships/customXml" Target="../ink/ink371.xml"/><Relationship Id="rId37" Type="http://schemas.openxmlformats.org/officeDocument/2006/relationships/image" Target="../media/image376.emf"/><Relationship Id="rId40" Type="http://schemas.openxmlformats.org/officeDocument/2006/relationships/customXml" Target="../ink/ink375.xml"/><Relationship Id="rId45" Type="http://schemas.openxmlformats.org/officeDocument/2006/relationships/image" Target="../media/image380.emf"/><Relationship Id="rId53" Type="http://schemas.openxmlformats.org/officeDocument/2006/relationships/image" Target="../media/image384.emf"/><Relationship Id="rId58" Type="http://schemas.openxmlformats.org/officeDocument/2006/relationships/customXml" Target="../ink/ink384.xml"/><Relationship Id="rId5" Type="http://schemas.openxmlformats.org/officeDocument/2006/relationships/image" Target="../media/image360.emf"/><Relationship Id="rId19" Type="http://schemas.openxmlformats.org/officeDocument/2006/relationships/image" Target="../media/image367.emf"/><Relationship Id="rId4" Type="http://schemas.openxmlformats.org/officeDocument/2006/relationships/customXml" Target="../ink/ink357.xml"/><Relationship Id="rId9" Type="http://schemas.openxmlformats.org/officeDocument/2006/relationships/image" Target="../media/image362.emf"/><Relationship Id="rId14" Type="http://schemas.openxmlformats.org/officeDocument/2006/relationships/customXml" Target="../ink/ink362.xml"/><Relationship Id="rId22" Type="http://schemas.openxmlformats.org/officeDocument/2006/relationships/customXml" Target="../ink/ink366.xml"/><Relationship Id="rId27" Type="http://schemas.openxmlformats.org/officeDocument/2006/relationships/image" Target="../media/image371.emf"/><Relationship Id="rId30" Type="http://schemas.openxmlformats.org/officeDocument/2006/relationships/customXml" Target="../ink/ink370.xml"/><Relationship Id="rId35" Type="http://schemas.openxmlformats.org/officeDocument/2006/relationships/image" Target="../media/image375.emf"/><Relationship Id="rId43" Type="http://schemas.openxmlformats.org/officeDocument/2006/relationships/image" Target="../media/image379.emf"/><Relationship Id="rId48" Type="http://schemas.openxmlformats.org/officeDocument/2006/relationships/customXml" Target="../ink/ink379.xml"/><Relationship Id="rId56" Type="http://schemas.openxmlformats.org/officeDocument/2006/relationships/customXml" Target="../ink/ink383.xml"/><Relationship Id="rId8" Type="http://schemas.openxmlformats.org/officeDocument/2006/relationships/customXml" Target="../ink/ink359.xml"/><Relationship Id="rId51" Type="http://schemas.openxmlformats.org/officeDocument/2006/relationships/image" Target="../media/image383.emf"/><Relationship Id="rId3" Type="http://schemas.openxmlformats.org/officeDocument/2006/relationships/image" Target="../media/image359.emf"/><Relationship Id="rId12" Type="http://schemas.openxmlformats.org/officeDocument/2006/relationships/customXml" Target="../ink/ink361.xml"/><Relationship Id="rId17" Type="http://schemas.openxmlformats.org/officeDocument/2006/relationships/image" Target="../media/image366.emf"/><Relationship Id="rId25" Type="http://schemas.openxmlformats.org/officeDocument/2006/relationships/image" Target="../media/image370.emf"/><Relationship Id="rId33" Type="http://schemas.openxmlformats.org/officeDocument/2006/relationships/image" Target="../media/image374.emf"/><Relationship Id="rId38" Type="http://schemas.openxmlformats.org/officeDocument/2006/relationships/customXml" Target="../ink/ink374.xml"/><Relationship Id="rId46" Type="http://schemas.openxmlformats.org/officeDocument/2006/relationships/customXml" Target="../ink/ink378.xml"/><Relationship Id="rId59" Type="http://schemas.openxmlformats.org/officeDocument/2006/relationships/image" Target="../media/image387.emf"/><Relationship Id="rId20" Type="http://schemas.openxmlformats.org/officeDocument/2006/relationships/customXml" Target="../ink/ink365.xml"/><Relationship Id="rId41" Type="http://schemas.openxmlformats.org/officeDocument/2006/relationships/image" Target="../media/image378.emf"/><Relationship Id="rId54" Type="http://schemas.openxmlformats.org/officeDocument/2006/relationships/customXml" Target="../ink/ink38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58.xml"/><Relationship Id="rId15" Type="http://schemas.openxmlformats.org/officeDocument/2006/relationships/image" Target="../media/image365.emf"/><Relationship Id="rId23" Type="http://schemas.openxmlformats.org/officeDocument/2006/relationships/image" Target="../media/image369.emf"/><Relationship Id="rId28" Type="http://schemas.openxmlformats.org/officeDocument/2006/relationships/customXml" Target="../ink/ink369.xml"/><Relationship Id="rId36" Type="http://schemas.openxmlformats.org/officeDocument/2006/relationships/customXml" Target="../ink/ink373.xml"/><Relationship Id="rId49" Type="http://schemas.openxmlformats.org/officeDocument/2006/relationships/image" Target="../media/image382.emf"/><Relationship Id="rId57" Type="http://schemas.openxmlformats.org/officeDocument/2006/relationships/image" Target="../media/image386.emf"/><Relationship Id="rId10" Type="http://schemas.openxmlformats.org/officeDocument/2006/relationships/customXml" Target="../ink/ink360.xml"/><Relationship Id="rId31" Type="http://schemas.openxmlformats.org/officeDocument/2006/relationships/image" Target="../media/image373.emf"/><Relationship Id="rId44" Type="http://schemas.openxmlformats.org/officeDocument/2006/relationships/customXml" Target="../ink/ink377.xml"/><Relationship Id="rId52" Type="http://schemas.openxmlformats.org/officeDocument/2006/relationships/customXml" Target="../ink/ink38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53" Type="http://schemas.openxmlformats.org/officeDocument/2006/relationships/image" Target="../media/image29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2.emf"/><Relationship Id="rId5" Type="http://schemas.openxmlformats.org/officeDocument/2006/relationships/image" Target="../media/image5.emf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emf"/><Relationship Id="rId77" Type="http://schemas.openxmlformats.org/officeDocument/2006/relationships/image" Target="../media/image41.emf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5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emf"/><Relationship Id="rId83" Type="http://schemas.openxmlformats.org/officeDocument/2006/relationships/image" Target="../media/image44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9.xml"/><Relationship Id="rId81" Type="http://schemas.openxmlformats.org/officeDocument/2006/relationships/image" Target="../media/image43.emf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6" Type="http://schemas.openxmlformats.org/officeDocument/2006/relationships/customXml" Target="../ink/ink38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66" Type="http://schemas.openxmlformats.org/officeDocument/2006/relationships/customXml" Target="../ink/ink33.xml"/><Relationship Id="rId87" Type="http://schemas.openxmlformats.org/officeDocument/2006/relationships/image" Target="../media/image46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2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47.emf"/><Relationship Id="rId21" Type="http://schemas.openxmlformats.org/officeDocument/2006/relationships/image" Target="../media/image56.emf"/><Relationship Id="rId7" Type="http://schemas.openxmlformats.org/officeDocument/2006/relationships/image" Target="../media/image49.emf"/><Relationship Id="rId12" Type="http://schemas.openxmlformats.org/officeDocument/2006/relationships/customXml" Target="../ink/ink49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0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6.xml"/><Relationship Id="rId11" Type="http://schemas.openxmlformats.org/officeDocument/2006/relationships/image" Target="../media/image51.emf"/><Relationship Id="rId24" Type="http://schemas.openxmlformats.org/officeDocument/2006/relationships/customXml" Target="../ink/ink55.xml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55.emf"/><Relationship Id="rId4" Type="http://schemas.openxmlformats.org/officeDocument/2006/relationships/customXml" Target="../ink/ink45.xml"/><Relationship Id="rId9" Type="http://schemas.openxmlformats.org/officeDocument/2006/relationships/image" Target="../media/image50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9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emf"/><Relationship Id="rId18" Type="http://schemas.openxmlformats.org/officeDocument/2006/relationships/customXml" Target="../ink/ink66.xml"/><Relationship Id="rId26" Type="http://schemas.openxmlformats.org/officeDocument/2006/relationships/customXml" Target="../ink/ink70.xml"/><Relationship Id="rId39" Type="http://schemas.openxmlformats.org/officeDocument/2006/relationships/image" Target="../media/image79.emf"/><Relationship Id="rId21" Type="http://schemas.openxmlformats.org/officeDocument/2006/relationships/image" Target="../media/image70.emf"/><Relationship Id="rId34" Type="http://schemas.openxmlformats.org/officeDocument/2006/relationships/customXml" Target="../ink/ink74.xml"/><Relationship Id="rId42" Type="http://schemas.openxmlformats.org/officeDocument/2006/relationships/customXml" Target="../ink/ink78.xml"/><Relationship Id="rId47" Type="http://schemas.openxmlformats.org/officeDocument/2006/relationships/image" Target="../media/image83.emf"/><Relationship Id="rId50" Type="http://schemas.openxmlformats.org/officeDocument/2006/relationships/customXml" Target="../ink/ink82.xml"/><Relationship Id="rId55" Type="http://schemas.openxmlformats.org/officeDocument/2006/relationships/image" Target="../media/image87.emf"/><Relationship Id="rId63" Type="http://schemas.openxmlformats.org/officeDocument/2006/relationships/image" Target="../media/image91.emf"/><Relationship Id="rId7" Type="http://schemas.openxmlformats.org/officeDocument/2006/relationships/image" Target="../media/image63.emf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9" Type="http://schemas.openxmlformats.org/officeDocument/2006/relationships/image" Target="../media/image74.emf"/><Relationship Id="rId11" Type="http://schemas.openxmlformats.org/officeDocument/2006/relationships/image" Target="../media/image65.emf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37" Type="http://schemas.openxmlformats.org/officeDocument/2006/relationships/image" Target="../media/image78.emf"/><Relationship Id="rId40" Type="http://schemas.openxmlformats.org/officeDocument/2006/relationships/customXml" Target="../ink/ink77.xml"/><Relationship Id="rId45" Type="http://schemas.openxmlformats.org/officeDocument/2006/relationships/image" Target="../media/image82.emf"/><Relationship Id="rId53" Type="http://schemas.openxmlformats.org/officeDocument/2006/relationships/image" Target="../media/image86.emf"/><Relationship Id="rId58" Type="http://schemas.openxmlformats.org/officeDocument/2006/relationships/customXml" Target="../ink/ink86.xml"/><Relationship Id="rId5" Type="http://schemas.openxmlformats.org/officeDocument/2006/relationships/image" Target="../media/image62.emf"/><Relationship Id="rId61" Type="http://schemas.openxmlformats.org/officeDocument/2006/relationships/image" Target="../media/image90.emf"/><Relationship Id="rId19" Type="http://schemas.openxmlformats.org/officeDocument/2006/relationships/image" Target="../media/image69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73.emf"/><Relationship Id="rId30" Type="http://schemas.openxmlformats.org/officeDocument/2006/relationships/customXml" Target="../ink/ink72.xml"/><Relationship Id="rId35" Type="http://schemas.openxmlformats.org/officeDocument/2006/relationships/image" Target="../media/image77.emf"/><Relationship Id="rId43" Type="http://schemas.openxmlformats.org/officeDocument/2006/relationships/image" Target="../media/image81.emf"/><Relationship Id="rId48" Type="http://schemas.openxmlformats.org/officeDocument/2006/relationships/customXml" Target="../ink/ink81.xml"/><Relationship Id="rId56" Type="http://schemas.openxmlformats.org/officeDocument/2006/relationships/customXml" Target="../ink/ink85.xml"/><Relationship Id="rId8" Type="http://schemas.openxmlformats.org/officeDocument/2006/relationships/customXml" Target="../ink/ink61.xml"/><Relationship Id="rId51" Type="http://schemas.openxmlformats.org/officeDocument/2006/relationships/image" Target="../media/image85.emf"/><Relationship Id="rId3" Type="http://schemas.openxmlformats.org/officeDocument/2006/relationships/image" Target="../media/image61.emf"/><Relationship Id="rId12" Type="http://schemas.openxmlformats.org/officeDocument/2006/relationships/customXml" Target="../ink/ink63.xml"/><Relationship Id="rId17" Type="http://schemas.openxmlformats.org/officeDocument/2006/relationships/image" Target="../media/image68.emf"/><Relationship Id="rId25" Type="http://schemas.openxmlformats.org/officeDocument/2006/relationships/image" Target="../media/image72.emf"/><Relationship Id="rId33" Type="http://schemas.openxmlformats.org/officeDocument/2006/relationships/image" Target="../media/image76.emf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image" Target="../media/image89.emf"/><Relationship Id="rId20" Type="http://schemas.openxmlformats.org/officeDocument/2006/relationships/customXml" Target="../ink/ink67.xml"/><Relationship Id="rId41" Type="http://schemas.openxmlformats.org/officeDocument/2006/relationships/image" Target="../media/image80.emf"/><Relationship Id="rId54" Type="http://schemas.openxmlformats.org/officeDocument/2006/relationships/customXml" Target="../ink/ink84.xml"/><Relationship Id="rId62" Type="http://schemas.openxmlformats.org/officeDocument/2006/relationships/customXml" Target="../ink/ink8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0.xml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49" Type="http://schemas.openxmlformats.org/officeDocument/2006/relationships/image" Target="../media/image84.emf"/><Relationship Id="rId57" Type="http://schemas.openxmlformats.org/officeDocument/2006/relationships/image" Target="../media/image88.emf"/><Relationship Id="rId10" Type="http://schemas.openxmlformats.org/officeDocument/2006/relationships/customXml" Target="../ink/ink62.xml"/><Relationship Id="rId31" Type="http://schemas.openxmlformats.org/officeDocument/2006/relationships/image" Target="../media/image75.emf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customXml" Target="../ink/ink87.xml"/><Relationship Id="rId4" Type="http://schemas.openxmlformats.org/officeDocument/2006/relationships/customXml" Target="../ink/ink59.xml"/><Relationship Id="rId9" Type="http://schemas.openxmlformats.org/officeDocument/2006/relationships/image" Target="../media/image6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1.xml"/><Relationship Id="rId5" Type="http://schemas.openxmlformats.org/officeDocument/2006/relationships/image" Target="../media/image93.emf"/><Relationship Id="rId4" Type="http://schemas.openxmlformats.org/officeDocument/2006/relationships/customXml" Target="../ink/ink9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emf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39" Type="http://schemas.openxmlformats.org/officeDocument/2006/relationships/image" Target="../media/image113.emf"/><Relationship Id="rId21" Type="http://schemas.openxmlformats.org/officeDocument/2006/relationships/image" Target="../media/image104.emf"/><Relationship Id="rId34" Type="http://schemas.openxmlformats.org/officeDocument/2006/relationships/customXml" Target="../ink/ink108.xml"/><Relationship Id="rId42" Type="http://schemas.openxmlformats.org/officeDocument/2006/relationships/customXml" Target="../ink/ink112.xml"/><Relationship Id="rId47" Type="http://schemas.openxmlformats.org/officeDocument/2006/relationships/image" Target="../media/image117.emf"/><Relationship Id="rId50" Type="http://schemas.openxmlformats.org/officeDocument/2006/relationships/customXml" Target="../ink/ink116.xml"/><Relationship Id="rId55" Type="http://schemas.openxmlformats.org/officeDocument/2006/relationships/image" Target="../media/image121.emf"/><Relationship Id="rId7" Type="http://schemas.openxmlformats.org/officeDocument/2006/relationships/image" Target="../media/image97.emf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9" Type="http://schemas.openxmlformats.org/officeDocument/2006/relationships/image" Target="../media/image108.emf"/><Relationship Id="rId11" Type="http://schemas.openxmlformats.org/officeDocument/2006/relationships/image" Target="../media/image99.emf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../media/image112.emf"/><Relationship Id="rId40" Type="http://schemas.openxmlformats.org/officeDocument/2006/relationships/customXml" Target="../ink/ink111.xml"/><Relationship Id="rId45" Type="http://schemas.openxmlformats.org/officeDocument/2006/relationships/image" Target="../media/image116.emf"/><Relationship Id="rId53" Type="http://schemas.openxmlformats.org/officeDocument/2006/relationships/image" Target="../media/image120.emf"/><Relationship Id="rId5" Type="http://schemas.openxmlformats.org/officeDocument/2006/relationships/image" Target="../media/image96.emf"/><Relationship Id="rId19" Type="http://schemas.openxmlformats.org/officeDocument/2006/relationships/image" Target="../media/image103.emf"/><Relationship Id="rId4" Type="http://schemas.openxmlformats.org/officeDocument/2006/relationships/customXml" Target="../ink/ink93.xml"/><Relationship Id="rId9" Type="http://schemas.openxmlformats.org/officeDocument/2006/relationships/image" Target="../media/image98.emf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107.emf"/><Relationship Id="rId30" Type="http://schemas.openxmlformats.org/officeDocument/2006/relationships/customXml" Target="../ink/ink106.xml"/><Relationship Id="rId35" Type="http://schemas.openxmlformats.org/officeDocument/2006/relationships/image" Target="../media/image111.emf"/><Relationship Id="rId43" Type="http://schemas.openxmlformats.org/officeDocument/2006/relationships/image" Target="../media/image115.emf"/><Relationship Id="rId48" Type="http://schemas.openxmlformats.org/officeDocument/2006/relationships/customXml" Target="../ink/ink115.xml"/><Relationship Id="rId56" Type="http://schemas.openxmlformats.org/officeDocument/2006/relationships/customXml" Target="../ink/ink119.xml"/><Relationship Id="rId8" Type="http://schemas.openxmlformats.org/officeDocument/2006/relationships/customXml" Target="../ink/ink95.xml"/><Relationship Id="rId51" Type="http://schemas.openxmlformats.org/officeDocument/2006/relationships/image" Target="../media/image119.emf"/><Relationship Id="rId3" Type="http://schemas.openxmlformats.org/officeDocument/2006/relationships/image" Target="../media/image95.emf"/><Relationship Id="rId12" Type="http://schemas.openxmlformats.org/officeDocument/2006/relationships/customXml" Target="../ink/ink97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33" Type="http://schemas.openxmlformats.org/officeDocument/2006/relationships/image" Target="../media/image110.emf"/><Relationship Id="rId38" Type="http://schemas.openxmlformats.org/officeDocument/2006/relationships/customXml" Target="../ink/ink110.xml"/><Relationship Id="rId46" Type="http://schemas.openxmlformats.org/officeDocument/2006/relationships/customXml" Target="../ink/ink114.xml"/><Relationship Id="rId20" Type="http://schemas.openxmlformats.org/officeDocument/2006/relationships/customXml" Target="../ink/ink101.xml"/><Relationship Id="rId41" Type="http://schemas.openxmlformats.org/officeDocument/2006/relationships/image" Target="../media/image114.emf"/><Relationship Id="rId54" Type="http://schemas.openxmlformats.org/officeDocument/2006/relationships/customXml" Target="../ink/ink11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4.xml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49" Type="http://schemas.openxmlformats.org/officeDocument/2006/relationships/image" Target="../media/image118.emf"/><Relationship Id="rId57" Type="http://schemas.openxmlformats.org/officeDocument/2006/relationships/image" Target="../media/image122.emf"/><Relationship Id="rId10" Type="http://schemas.openxmlformats.org/officeDocument/2006/relationships/customXml" Target="../ink/ink96.xml"/><Relationship Id="rId31" Type="http://schemas.openxmlformats.org/officeDocument/2006/relationships/image" Target="../media/image109.emf"/><Relationship Id="rId44" Type="http://schemas.openxmlformats.org/officeDocument/2006/relationships/customXml" Target="../ink/ink113.xml"/><Relationship Id="rId52" Type="http://schemas.openxmlformats.org/officeDocument/2006/relationships/customXml" Target="../ink/ink1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emf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141.emf"/><Relationship Id="rId21" Type="http://schemas.openxmlformats.org/officeDocument/2006/relationships/image" Target="../media/image132.emf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145.emf"/><Relationship Id="rId50" Type="http://schemas.openxmlformats.org/officeDocument/2006/relationships/customXml" Target="../ink/ink144.xml"/><Relationship Id="rId55" Type="http://schemas.openxmlformats.org/officeDocument/2006/relationships/image" Target="../media/image149.emf"/><Relationship Id="rId7" Type="http://schemas.openxmlformats.org/officeDocument/2006/relationships/image" Target="../media/image125.emf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9" Type="http://schemas.openxmlformats.org/officeDocument/2006/relationships/image" Target="../media/image136.emf"/><Relationship Id="rId11" Type="http://schemas.openxmlformats.org/officeDocument/2006/relationships/image" Target="../media/image127.emf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40.emf"/><Relationship Id="rId40" Type="http://schemas.openxmlformats.org/officeDocument/2006/relationships/customXml" Target="../ink/ink139.xml"/><Relationship Id="rId45" Type="http://schemas.openxmlformats.org/officeDocument/2006/relationships/image" Target="../media/image144.emf"/><Relationship Id="rId53" Type="http://schemas.openxmlformats.org/officeDocument/2006/relationships/image" Target="../media/image148.emf"/><Relationship Id="rId58" Type="http://schemas.openxmlformats.org/officeDocument/2006/relationships/customXml" Target="../ink/ink148.xml"/><Relationship Id="rId5" Type="http://schemas.openxmlformats.org/officeDocument/2006/relationships/image" Target="../media/image124.emf"/><Relationship Id="rId61" Type="http://schemas.openxmlformats.org/officeDocument/2006/relationships/image" Target="../media/image152.emf"/><Relationship Id="rId19" Type="http://schemas.openxmlformats.org/officeDocument/2006/relationships/image" Target="../media/image131.emf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35.emf"/><Relationship Id="rId30" Type="http://schemas.openxmlformats.org/officeDocument/2006/relationships/customXml" Target="../ink/ink134.xml"/><Relationship Id="rId35" Type="http://schemas.openxmlformats.org/officeDocument/2006/relationships/image" Target="../media/image139.emf"/><Relationship Id="rId43" Type="http://schemas.openxmlformats.org/officeDocument/2006/relationships/image" Target="../media/image143.emf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8" Type="http://schemas.openxmlformats.org/officeDocument/2006/relationships/customXml" Target="../ink/ink123.xml"/><Relationship Id="rId51" Type="http://schemas.openxmlformats.org/officeDocument/2006/relationships/image" Target="../media/image147.emf"/><Relationship Id="rId3" Type="http://schemas.openxmlformats.org/officeDocument/2006/relationships/image" Target="../media/image123.emf"/><Relationship Id="rId12" Type="http://schemas.openxmlformats.org/officeDocument/2006/relationships/customXml" Target="../ink/ink125.xml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33" Type="http://schemas.openxmlformats.org/officeDocument/2006/relationships/image" Target="../media/image138.emf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151.emf"/><Relationship Id="rId20" Type="http://schemas.openxmlformats.org/officeDocument/2006/relationships/customXml" Target="../ink/ink129.xml"/><Relationship Id="rId41" Type="http://schemas.openxmlformats.org/officeDocument/2006/relationships/image" Target="../media/image142.emf"/><Relationship Id="rId54" Type="http://schemas.openxmlformats.org/officeDocument/2006/relationships/customXml" Target="../ink/ink14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22.xml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146.emf"/><Relationship Id="rId57" Type="http://schemas.openxmlformats.org/officeDocument/2006/relationships/image" Target="../media/image150.emf"/><Relationship Id="rId10" Type="http://schemas.openxmlformats.org/officeDocument/2006/relationships/customXml" Target="../ink/ink124.xml"/><Relationship Id="rId31" Type="http://schemas.openxmlformats.org/officeDocument/2006/relationships/image" Target="../media/image137.emf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4" Type="http://schemas.openxmlformats.org/officeDocument/2006/relationships/customXml" Target="../ink/ink121.xml"/><Relationship Id="rId9" Type="http://schemas.openxmlformats.org/officeDocument/2006/relationships/image" Target="../media/image126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62.emf"/><Relationship Id="rId42" Type="http://schemas.openxmlformats.org/officeDocument/2006/relationships/customXml" Target="../ink/ink170.xml"/><Relationship Id="rId47" Type="http://schemas.openxmlformats.org/officeDocument/2006/relationships/image" Target="../media/image175.emf"/><Relationship Id="rId63" Type="http://schemas.openxmlformats.org/officeDocument/2006/relationships/image" Target="../media/image183.emf"/><Relationship Id="rId68" Type="http://schemas.openxmlformats.org/officeDocument/2006/relationships/customXml" Target="../ink/ink183.xml"/><Relationship Id="rId16" Type="http://schemas.openxmlformats.org/officeDocument/2006/relationships/customXml" Target="../ink/ink157.xml"/><Relationship Id="rId11" Type="http://schemas.openxmlformats.org/officeDocument/2006/relationships/image" Target="../media/image157.emf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70.emf"/><Relationship Id="rId40" Type="http://schemas.openxmlformats.org/officeDocument/2006/relationships/customXml" Target="../ink/ink169.xml"/><Relationship Id="rId45" Type="http://schemas.openxmlformats.org/officeDocument/2006/relationships/image" Target="../media/image174.emf"/><Relationship Id="rId53" Type="http://schemas.openxmlformats.org/officeDocument/2006/relationships/image" Target="../media/image178.emf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74" Type="http://schemas.openxmlformats.org/officeDocument/2006/relationships/customXml" Target="../ink/ink186.xml"/><Relationship Id="rId79" Type="http://schemas.openxmlformats.org/officeDocument/2006/relationships/image" Target="../media/image191.emf"/><Relationship Id="rId5" Type="http://schemas.openxmlformats.org/officeDocument/2006/relationships/image" Target="../media/image154.emf"/><Relationship Id="rId61" Type="http://schemas.openxmlformats.org/officeDocument/2006/relationships/image" Target="../media/image182.emf"/><Relationship Id="rId19" Type="http://schemas.openxmlformats.org/officeDocument/2006/relationships/image" Target="../media/image161.emf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65.emf"/><Relationship Id="rId30" Type="http://schemas.openxmlformats.org/officeDocument/2006/relationships/customXml" Target="../ink/ink164.xml"/><Relationship Id="rId35" Type="http://schemas.openxmlformats.org/officeDocument/2006/relationships/image" Target="../media/image169.emf"/><Relationship Id="rId43" Type="http://schemas.openxmlformats.org/officeDocument/2006/relationships/image" Target="../media/image173.emf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69" Type="http://schemas.openxmlformats.org/officeDocument/2006/relationships/image" Target="../media/image186.emf"/><Relationship Id="rId77" Type="http://schemas.openxmlformats.org/officeDocument/2006/relationships/image" Target="../media/image190.emf"/><Relationship Id="rId8" Type="http://schemas.openxmlformats.org/officeDocument/2006/relationships/customXml" Target="../ink/ink153.xml"/><Relationship Id="rId51" Type="http://schemas.openxmlformats.org/officeDocument/2006/relationships/image" Target="../media/image177.emf"/><Relationship Id="rId72" Type="http://schemas.openxmlformats.org/officeDocument/2006/relationships/customXml" Target="../ink/ink185.xml"/><Relationship Id="rId3" Type="http://schemas.openxmlformats.org/officeDocument/2006/relationships/image" Target="../media/image153.emf"/><Relationship Id="rId12" Type="http://schemas.openxmlformats.org/officeDocument/2006/relationships/customXml" Target="../ink/ink155.xml"/><Relationship Id="rId17" Type="http://schemas.openxmlformats.org/officeDocument/2006/relationships/image" Target="../media/image160.emf"/><Relationship Id="rId25" Type="http://schemas.openxmlformats.org/officeDocument/2006/relationships/image" Target="../media/image164.emf"/><Relationship Id="rId33" Type="http://schemas.openxmlformats.org/officeDocument/2006/relationships/image" Target="../media/image168.emf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81.emf"/><Relationship Id="rId67" Type="http://schemas.openxmlformats.org/officeDocument/2006/relationships/image" Target="../media/image185.emf"/><Relationship Id="rId20" Type="http://schemas.openxmlformats.org/officeDocument/2006/relationships/customXml" Target="../ink/ink159.xml"/><Relationship Id="rId41" Type="http://schemas.openxmlformats.org/officeDocument/2006/relationships/image" Target="../media/image172.emf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70" Type="http://schemas.openxmlformats.org/officeDocument/2006/relationships/customXml" Target="../ink/ink184.xml"/><Relationship Id="rId75" Type="http://schemas.openxmlformats.org/officeDocument/2006/relationships/image" Target="../media/image189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2.xml"/><Relationship Id="rId15" Type="http://schemas.openxmlformats.org/officeDocument/2006/relationships/image" Target="../media/image159.emf"/><Relationship Id="rId23" Type="http://schemas.openxmlformats.org/officeDocument/2006/relationships/image" Target="../media/image163.emf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76.emf"/><Relationship Id="rId57" Type="http://schemas.openxmlformats.org/officeDocument/2006/relationships/image" Target="../media/image180.emf"/><Relationship Id="rId10" Type="http://schemas.openxmlformats.org/officeDocument/2006/relationships/customXml" Target="../ink/ink154.xml"/><Relationship Id="rId31" Type="http://schemas.openxmlformats.org/officeDocument/2006/relationships/image" Target="../media/image167.emf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184.emf"/><Relationship Id="rId73" Type="http://schemas.openxmlformats.org/officeDocument/2006/relationships/image" Target="../media/image188.emf"/><Relationship Id="rId78" Type="http://schemas.openxmlformats.org/officeDocument/2006/relationships/customXml" Target="../ink/ink188.xml"/><Relationship Id="rId4" Type="http://schemas.openxmlformats.org/officeDocument/2006/relationships/customXml" Target="../ink/ink151.xml"/><Relationship Id="rId9" Type="http://schemas.openxmlformats.org/officeDocument/2006/relationships/image" Target="../media/image156.emf"/><Relationship Id="rId13" Type="http://schemas.openxmlformats.org/officeDocument/2006/relationships/image" Target="../media/image158.emf"/><Relationship Id="rId18" Type="http://schemas.openxmlformats.org/officeDocument/2006/relationships/customXml" Target="../ink/ink158.xml"/><Relationship Id="rId39" Type="http://schemas.openxmlformats.org/officeDocument/2006/relationships/image" Target="../media/image171.emf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79.emf"/><Relationship Id="rId76" Type="http://schemas.openxmlformats.org/officeDocument/2006/relationships/customXml" Target="../ink/ink187.xml"/><Relationship Id="rId7" Type="http://schemas.openxmlformats.org/officeDocument/2006/relationships/image" Target="../media/image155.emf"/><Relationship Id="rId71" Type="http://schemas.openxmlformats.org/officeDocument/2006/relationships/image" Target="../media/image187.emf"/><Relationship Id="rId2" Type="http://schemas.openxmlformats.org/officeDocument/2006/relationships/customXml" Target="../ink/ink150.xml"/><Relationship Id="rId29" Type="http://schemas.openxmlformats.org/officeDocument/2006/relationships/image" Target="../media/image1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70D859E-CCDB-44C8-8123-FDBFE9260D70}"/>
                  </a:ext>
                </a:extLst>
              </p14:cNvPr>
              <p14:cNvContentPartPr/>
              <p14:nvPr/>
            </p14:nvContentPartPr>
            <p14:xfrm>
              <a:off x="3118341" y="4810491"/>
              <a:ext cx="352440" cy="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70D859E-CCDB-44C8-8123-FDBFE9260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341" y="4801491"/>
                <a:ext cx="370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BA821C9-7042-4332-8A5E-130BEF684C84}"/>
                  </a:ext>
                </a:extLst>
              </p14:cNvPr>
              <p14:cNvContentPartPr/>
              <p14:nvPr/>
            </p14:nvContentPartPr>
            <p14:xfrm>
              <a:off x="509421" y="497331"/>
              <a:ext cx="7965360" cy="42498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BA821C9-7042-4332-8A5E-130BEF684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21" y="488331"/>
                <a:ext cx="7983000" cy="42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5C5BD57-CBAF-4E2C-9E91-F42664E36814}"/>
                  </a:ext>
                </a:extLst>
              </p14:cNvPr>
              <p14:cNvContentPartPr/>
              <p14:nvPr/>
            </p14:nvContentPartPr>
            <p14:xfrm>
              <a:off x="1994061" y="4870971"/>
              <a:ext cx="3942000" cy="19252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5C5BD57-CBAF-4E2C-9E91-F42664E368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5061" y="4861971"/>
                <a:ext cx="3959640" cy="19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36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581746-BFA7-4DBE-9565-E96FB3AFD2FD}"/>
                  </a:ext>
                </a:extLst>
              </p14:cNvPr>
              <p14:cNvContentPartPr/>
              <p14:nvPr/>
            </p14:nvContentPartPr>
            <p14:xfrm>
              <a:off x="2111781" y="1205091"/>
              <a:ext cx="18360" cy="23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581746-BFA7-4DBE-9565-E96FB3AFD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781" y="1196091"/>
                <a:ext cx="36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1C50E0-F575-4B7B-BA72-B2756CFA2E2F}"/>
                  </a:ext>
                </a:extLst>
              </p14:cNvPr>
              <p14:cNvContentPartPr/>
              <p14:nvPr/>
            </p14:nvContentPartPr>
            <p14:xfrm>
              <a:off x="2355861" y="1224531"/>
              <a:ext cx="91440" cy="160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1C50E0-F575-4B7B-BA72-B2756CFA2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6861" y="1215531"/>
                <a:ext cx="109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F3B438-6EBA-4411-9BAE-0E3A36DB3080}"/>
                  </a:ext>
                </a:extLst>
              </p14:cNvPr>
              <p14:cNvContentPartPr/>
              <p14:nvPr/>
            </p14:nvContentPartPr>
            <p14:xfrm>
              <a:off x="1242021" y="1195371"/>
              <a:ext cx="647640" cy="248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F3B438-6EBA-4411-9BAE-0E3A36DB30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3021" y="1186371"/>
                <a:ext cx="665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603A2A-723E-4AD3-9A53-A988682F9377}"/>
                  </a:ext>
                </a:extLst>
              </p14:cNvPr>
              <p14:cNvContentPartPr/>
              <p14:nvPr/>
            </p14:nvContentPartPr>
            <p14:xfrm>
              <a:off x="346341" y="1206891"/>
              <a:ext cx="681480" cy="17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603A2A-723E-4AD3-9A53-A988682F93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341" y="1197891"/>
                <a:ext cx="69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474578-9793-4FBD-A5C4-4218F36341EC}"/>
                  </a:ext>
                </a:extLst>
              </p14:cNvPr>
              <p14:cNvContentPartPr/>
              <p14:nvPr/>
            </p14:nvContentPartPr>
            <p14:xfrm>
              <a:off x="2641701" y="1187451"/>
              <a:ext cx="56520" cy="220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474578-9793-4FBD-A5C4-4218F36341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2701" y="1178451"/>
                <a:ext cx="741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B390D9-8909-4C85-98D0-E3D7C8F72866}"/>
                  </a:ext>
                </a:extLst>
              </p14:cNvPr>
              <p14:cNvContentPartPr/>
              <p14:nvPr/>
            </p14:nvContentPartPr>
            <p14:xfrm>
              <a:off x="371181" y="1739331"/>
              <a:ext cx="219600" cy="37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B390D9-8909-4C85-98D0-E3D7C8F728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181" y="1730331"/>
                <a:ext cx="2372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C31E24-C115-4E78-8725-20A1FF9FC294}"/>
                  </a:ext>
                </a:extLst>
              </p14:cNvPr>
              <p14:cNvContentPartPr/>
              <p14:nvPr/>
            </p14:nvContentPartPr>
            <p14:xfrm>
              <a:off x="821541" y="1758771"/>
              <a:ext cx="216360" cy="162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C31E24-C115-4E78-8725-20A1FF9FC2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541" y="1749771"/>
                <a:ext cx="234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5563C4-0D5E-4B59-91B6-A0B170655965}"/>
                  </a:ext>
                </a:extLst>
              </p14:cNvPr>
              <p14:cNvContentPartPr/>
              <p14:nvPr/>
            </p14:nvContentPartPr>
            <p14:xfrm>
              <a:off x="1190541" y="1707291"/>
              <a:ext cx="94680" cy="26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5563C4-0D5E-4B59-91B6-A0B1706559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541" y="1698291"/>
                <a:ext cx="112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060AC65-035D-4994-BEA7-73A3E9957296}"/>
                  </a:ext>
                </a:extLst>
              </p14:cNvPr>
              <p14:cNvContentPartPr/>
              <p14:nvPr/>
            </p14:nvContentPartPr>
            <p14:xfrm>
              <a:off x="361101" y="2773611"/>
              <a:ext cx="397440" cy="150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060AC65-035D-4994-BEA7-73A3E99572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101" y="2764611"/>
                <a:ext cx="4150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A0FAEF-0985-4507-97C4-2BA34631255C}"/>
                  </a:ext>
                </a:extLst>
              </p14:cNvPr>
              <p14:cNvContentPartPr/>
              <p14:nvPr/>
            </p14:nvContentPartPr>
            <p14:xfrm>
              <a:off x="882741" y="2781891"/>
              <a:ext cx="277200" cy="14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A0FAEF-0985-4507-97C4-2BA3463125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3741" y="2772891"/>
                <a:ext cx="294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6B49B5-7942-41F0-B118-2FFB393D0AD7}"/>
                  </a:ext>
                </a:extLst>
              </p14:cNvPr>
              <p14:cNvContentPartPr/>
              <p14:nvPr/>
            </p14:nvContentPartPr>
            <p14:xfrm>
              <a:off x="924861" y="2849931"/>
              <a:ext cx="226440" cy="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6B49B5-7942-41F0-B118-2FFB393D0A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5861" y="2840931"/>
                <a:ext cx="244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D0F43C-0B6A-4B58-B274-7BF2166CA6EA}"/>
                  </a:ext>
                </a:extLst>
              </p14:cNvPr>
              <p14:cNvContentPartPr/>
              <p14:nvPr/>
            </p14:nvContentPartPr>
            <p14:xfrm>
              <a:off x="1380261" y="2736531"/>
              <a:ext cx="370080" cy="162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D0F43C-0B6A-4B58-B274-7BF2166CA6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1261" y="2727531"/>
                <a:ext cx="3877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9864D3F-7EF7-40A6-9380-C808DCF3871F}"/>
                  </a:ext>
                </a:extLst>
              </p14:cNvPr>
              <p14:cNvContentPartPr/>
              <p14:nvPr/>
            </p14:nvContentPartPr>
            <p14:xfrm>
              <a:off x="1798581" y="2573811"/>
              <a:ext cx="139320" cy="95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9864D3F-7EF7-40A6-9380-C808DCF387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9581" y="2564811"/>
                <a:ext cx="156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9764E6-9E18-48EA-9518-CCBD08657A5E}"/>
                  </a:ext>
                </a:extLst>
              </p14:cNvPr>
              <p14:cNvContentPartPr/>
              <p14:nvPr/>
            </p14:nvContentPartPr>
            <p14:xfrm>
              <a:off x="1948341" y="2714931"/>
              <a:ext cx="315720" cy="444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9764E6-9E18-48EA-9518-CCBD08657A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39341" y="2705931"/>
                <a:ext cx="3333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9B3F590-F781-479F-9471-F2BACA4060FC}"/>
                  </a:ext>
                </a:extLst>
              </p14:cNvPr>
              <p14:cNvContentPartPr/>
              <p14:nvPr/>
            </p14:nvContentPartPr>
            <p14:xfrm>
              <a:off x="355341" y="3534291"/>
              <a:ext cx="263880" cy="40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9B3F590-F781-479F-9471-F2BACA4060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341" y="3525291"/>
                <a:ext cx="2815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2ED56C2-C4F7-4A36-98A5-EC817C5AD8DB}"/>
                  </a:ext>
                </a:extLst>
              </p14:cNvPr>
              <p14:cNvContentPartPr/>
              <p14:nvPr/>
            </p14:nvContentPartPr>
            <p14:xfrm>
              <a:off x="879501" y="3501171"/>
              <a:ext cx="1202040" cy="582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2ED56C2-C4F7-4A36-98A5-EC817C5AD8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0501" y="3492171"/>
                <a:ext cx="121968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9108646-3953-43D9-933D-35B97278FBA3}"/>
                  </a:ext>
                </a:extLst>
              </p14:cNvPr>
              <p14:cNvContentPartPr/>
              <p14:nvPr/>
            </p14:nvContentPartPr>
            <p14:xfrm>
              <a:off x="2687061" y="3690531"/>
              <a:ext cx="240840" cy="29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9108646-3953-43D9-933D-35B97278FB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78061" y="3681531"/>
                <a:ext cx="258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117EAB-E655-4327-8415-2017195DE64A}"/>
                  </a:ext>
                </a:extLst>
              </p14:cNvPr>
              <p14:cNvContentPartPr/>
              <p14:nvPr/>
            </p14:nvContentPartPr>
            <p14:xfrm>
              <a:off x="2745021" y="3782331"/>
              <a:ext cx="313920" cy="32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117EAB-E655-4327-8415-2017195DE6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36021" y="3773331"/>
                <a:ext cx="3315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261FA88-8FEC-4C55-889F-CCA125E6FCFD}"/>
                  </a:ext>
                </a:extLst>
              </p14:cNvPr>
              <p14:cNvContentPartPr/>
              <p14:nvPr/>
            </p14:nvContentPartPr>
            <p14:xfrm>
              <a:off x="1457661" y="1702971"/>
              <a:ext cx="1555920" cy="304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261FA88-8FEC-4C55-889F-CCA125E6FC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48661" y="1693971"/>
                <a:ext cx="15735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A4C6FB-C760-49DE-8970-2EAC56D54E5E}"/>
                  </a:ext>
                </a:extLst>
              </p14:cNvPr>
              <p14:cNvContentPartPr/>
              <p14:nvPr/>
            </p14:nvContentPartPr>
            <p14:xfrm>
              <a:off x="4277901" y="3645171"/>
              <a:ext cx="39240" cy="284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A4C6FB-C760-49DE-8970-2EAC56D54E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8901" y="3636171"/>
                <a:ext cx="56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E4AAC9-0C7C-43EF-9AF7-BB7963159749}"/>
                  </a:ext>
                </a:extLst>
              </p14:cNvPr>
              <p14:cNvContentPartPr/>
              <p14:nvPr/>
            </p14:nvContentPartPr>
            <p14:xfrm>
              <a:off x="3772461" y="3717531"/>
              <a:ext cx="281880" cy="218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E4AAC9-0C7C-43EF-9AF7-BB79631597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3461" y="3708531"/>
                <a:ext cx="299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104735-1E90-433F-89C5-A81FB330428E}"/>
                  </a:ext>
                </a:extLst>
              </p14:cNvPr>
              <p14:cNvContentPartPr/>
              <p14:nvPr/>
            </p14:nvContentPartPr>
            <p14:xfrm>
              <a:off x="3413901" y="3691611"/>
              <a:ext cx="53640" cy="352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104735-1E90-433F-89C5-A81FB33042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4901" y="3682611"/>
                <a:ext cx="71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5D9F582-F295-411E-B382-635877F47922}"/>
                  </a:ext>
                </a:extLst>
              </p14:cNvPr>
              <p14:cNvContentPartPr/>
              <p14:nvPr/>
            </p14:nvContentPartPr>
            <p14:xfrm>
              <a:off x="248061" y="4513851"/>
              <a:ext cx="339480" cy="153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5D9F582-F295-411E-B382-635877F479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061" y="4504851"/>
                <a:ext cx="357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EE5A51-3746-447A-8F15-763CD93B8273}"/>
                  </a:ext>
                </a:extLst>
              </p14:cNvPr>
              <p14:cNvContentPartPr/>
              <p14:nvPr/>
            </p14:nvContentPartPr>
            <p14:xfrm>
              <a:off x="716421" y="4569291"/>
              <a:ext cx="229680" cy="26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EE5A51-3746-447A-8F15-763CD93B82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421" y="4560291"/>
                <a:ext cx="247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42D42C-BBA1-4A93-9BE5-14BCE27D9F74}"/>
                  </a:ext>
                </a:extLst>
              </p14:cNvPr>
              <p14:cNvContentPartPr/>
              <p14:nvPr/>
            </p14:nvContentPartPr>
            <p14:xfrm>
              <a:off x="732621" y="4689171"/>
              <a:ext cx="237600" cy="1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42D42C-BBA1-4A93-9BE5-14BCE27D9F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3621" y="4680171"/>
                <a:ext cx="255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7DB3E8-EDD6-4CB9-9D20-2CEA315C2E08}"/>
                  </a:ext>
                </a:extLst>
              </p14:cNvPr>
              <p14:cNvContentPartPr/>
              <p14:nvPr/>
            </p14:nvContentPartPr>
            <p14:xfrm>
              <a:off x="1927821" y="4532571"/>
              <a:ext cx="268560" cy="488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7DB3E8-EDD6-4CB9-9D20-2CEA315C2E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18821" y="4523571"/>
                <a:ext cx="2862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B6322D2-2B09-42D7-80CC-219E3EF15C7F}"/>
                  </a:ext>
                </a:extLst>
              </p14:cNvPr>
              <p14:cNvContentPartPr/>
              <p14:nvPr/>
            </p14:nvContentPartPr>
            <p14:xfrm>
              <a:off x="2536581" y="4617171"/>
              <a:ext cx="259920" cy="66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B6322D2-2B09-42D7-80CC-219E3EF15C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7581" y="4608171"/>
                <a:ext cx="277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24E2139-982B-42D5-87C4-9A9265DA635C}"/>
                  </a:ext>
                </a:extLst>
              </p14:cNvPr>
              <p14:cNvContentPartPr/>
              <p14:nvPr/>
            </p14:nvContentPartPr>
            <p14:xfrm>
              <a:off x="2554581" y="4765131"/>
              <a:ext cx="236160" cy="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24E2139-982B-42D5-87C4-9A9265DA63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5581" y="4756131"/>
                <a:ext cx="253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2E7A9F-8EBD-43FD-9905-AAF7D2DBFB9A}"/>
                  </a:ext>
                </a:extLst>
              </p14:cNvPr>
              <p14:cNvContentPartPr/>
              <p14:nvPr/>
            </p14:nvContentPartPr>
            <p14:xfrm>
              <a:off x="1210701" y="4394691"/>
              <a:ext cx="567360" cy="291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2E7A9F-8EBD-43FD-9905-AAF7D2DBFB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01701" y="4385691"/>
                <a:ext cx="5850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4E9632B-25E8-474B-B860-D0116D0C79DD}"/>
                  </a:ext>
                </a:extLst>
              </p14:cNvPr>
              <p14:cNvContentPartPr/>
              <p14:nvPr/>
            </p14:nvContentPartPr>
            <p14:xfrm>
              <a:off x="2704701" y="2300571"/>
              <a:ext cx="2447280" cy="893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4E9632B-25E8-474B-B860-D0116D0C79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95701" y="2291571"/>
                <a:ext cx="24649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F7CFD94-4660-4378-938E-A8342B96BC77}"/>
                  </a:ext>
                </a:extLst>
              </p14:cNvPr>
              <p14:cNvContentPartPr/>
              <p14:nvPr/>
            </p14:nvContentPartPr>
            <p14:xfrm>
              <a:off x="4416861" y="4798971"/>
              <a:ext cx="257760" cy="239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F7CFD94-4660-4378-938E-A8342B96BC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07861" y="4789971"/>
                <a:ext cx="275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22A4584-395C-4995-B566-E699058830B8}"/>
                  </a:ext>
                </a:extLst>
              </p14:cNvPr>
              <p14:cNvContentPartPr/>
              <p14:nvPr/>
            </p14:nvContentPartPr>
            <p14:xfrm>
              <a:off x="3828981" y="4810851"/>
              <a:ext cx="281160" cy="178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22A4584-395C-4995-B566-E699058830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19981" y="4801851"/>
                <a:ext cx="2988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AF023D8-1C18-4583-912B-DA849F8A6616}"/>
                  </a:ext>
                </a:extLst>
              </p14:cNvPr>
              <p14:cNvContentPartPr/>
              <p14:nvPr/>
            </p14:nvContentPartPr>
            <p14:xfrm>
              <a:off x="3560781" y="4769451"/>
              <a:ext cx="76320" cy="324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AF023D8-1C18-4583-912B-DA849F8A66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51781" y="4760451"/>
                <a:ext cx="93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5B43AA-9B23-41CA-BF08-64C031E84C56}"/>
                  </a:ext>
                </a:extLst>
              </p14:cNvPr>
              <p14:cNvContentPartPr/>
              <p14:nvPr/>
            </p14:nvContentPartPr>
            <p14:xfrm>
              <a:off x="238341" y="3467331"/>
              <a:ext cx="450000" cy="523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5B43AA-9B23-41CA-BF08-64C031E84C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2341" y="3395331"/>
                <a:ext cx="52164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38F6947-5F75-48EE-896A-88F0511054D3}"/>
                  </a:ext>
                </a:extLst>
              </p14:cNvPr>
              <p14:cNvContentPartPr/>
              <p14:nvPr/>
            </p14:nvContentPartPr>
            <p14:xfrm>
              <a:off x="3106101" y="3541491"/>
              <a:ext cx="1458000" cy="424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38F6947-5F75-48EE-896A-88F0511054D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70101" y="3469491"/>
                <a:ext cx="1529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32C4D45-B467-4B55-8806-5F376E1F7747}"/>
                  </a:ext>
                </a:extLst>
              </p14:cNvPr>
              <p14:cNvContentPartPr/>
              <p14:nvPr/>
            </p14:nvContentPartPr>
            <p14:xfrm>
              <a:off x="182901" y="4449771"/>
              <a:ext cx="553680" cy="244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32C4D45-B467-4B55-8806-5F376E1F77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6901" y="4377771"/>
                <a:ext cx="625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4827D1C-B436-4077-8098-25F32ACA5EB3}"/>
                  </a:ext>
                </a:extLst>
              </p14:cNvPr>
              <p14:cNvContentPartPr/>
              <p14:nvPr/>
            </p14:nvContentPartPr>
            <p14:xfrm>
              <a:off x="3382941" y="4761171"/>
              <a:ext cx="1395720" cy="273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4827D1C-B436-4077-8098-25F32ACA5E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46941" y="4689171"/>
                <a:ext cx="1467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0B5ABDA-1F1A-4DE4-BCB5-92CBBAE78A35}"/>
                  </a:ext>
                </a:extLst>
              </p14:cNvPr>
              <p14:cNvContentPartPr/>
              <p14:nvPr/>
            </p14:nvContentPartPr>
            <p14:xfrm>
              <a:off x="5298861" y="3635091"/>
              <a:ext cx="4659840" cy="1530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0B5ABDA-1F1A-4DE4-BCB5-92CBBAE78A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89861" y="3626091"/>
                <a:ext cx="46774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19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Swap two numbers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194124-4AEA-4221-9D65-217C83B915B8}"/>
                  </a:ext>
                </a:extLst>
              </p14:cNvPr>
              <p14:cNvContentPartPr/>
              <p14:nvPr/>
            </p14:nvContentPartPr>
            <p14:xfrm>
              <a:off x="865101" y="1688211"/>
              <a:ext cx="218520" cy="36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194124-4AEA-4221-9D65-217C83B91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101" y="1679211"/>
                <a:ext cx="2361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99A47F-6878-468D-881E-9846B16177BA}"/>
                  </a:ext>
                </a:extLst>
              </p14:cNvPr>
              <p14:cNvContentPartPr/>
              <p14:nvPr/>
            </p14:nvContentPartPr>
            <p14:xfrm>
              <a:off x="1297821" y="1691811"/>
              <a:ext cx="262800" cy="15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99A47F-6878-468D-881E-9846B1617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821" y="1682811"/>
                <a:ext cx="2804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C904C8-A1BE-4792-8A6F-C2B2286A126F}"/>
                  </a:ext>
                </a:extLst>
              </p14:cNvPr>
              <p14:cNvContentPartPr/>
              <p14:nvPr/>
            </p14:nvContentPartPr>
            <p14:xfrm>
              <a:off x="2168301" y="1108971"/>
              <a:ext cx="355320" cy="131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C904C8-A1BE-4792-8A6F-C2B2286A12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301" y="1099971"/>
                <a:ext cx="3729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A4A327-691D-4017-8268-EBD2D4706E7E}"/>
                  </a:ext>
                </a:extLst>
              </p14:cNvPr>
              <p14:cNvContentPartPr/>
              <p14:nvPr/>
            </p14:nvContentPartPr>
            <p14:xfrm>
              <a:off x="2941221" y="1047411"/>
              <a:ext cx="23760" cy="172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A4A327-691D-4017-8268-EBD2D4706E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2221" y="1038411"/>
                <a:ext cx="41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D16DA1-7CF4-4C36-ABED-7CE63EE67B98}"/>
                  </a:ext>
                </a:extLst>
              </p14:cNvPr>
              <p14:cNvContentPartPr/>
              <p14:nvPr/>
            </p14:nvContentPartPr>
            <p14:xfrm>
              <a:off x="3108621" y="1037691"/>
              <a:ext cx="174960" cy="12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D16DA1-7CF4-4C36-ABED-7CE63EE67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9621" y="1028691"/>
                <a:ext cx="192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8F653D-AB31-4064-BAEF-8D0770995600}"/>
                  </a:ext>
                </a:extLst>
              </p14:cNvPr>
              <p14:cNvContentPartPr/>
              <p14:nvPr/>
            </p14:nvContentPartPr>
            <p14:xfrm>
              <a:off x="3407421" y="1037331"/>
              <a:ext cx="21240" cy="19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8F653D-AB31-4064-BAEF-8D07709956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8421" y="1028331"/>
                <a:ext cx="38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0B5F04B-E06B-4FFF-90FC-3E4855010305}"/>
                  </a:ext>
                </a:extLst>
              </p14:cNvPr>
              <p14:cNvContentPartPr/>
              <p14:nvPr/>
            </p14:nvContentPartPr>
            <p14:xfrm>
              <a:off x="1722621" y="1635291"/>
              <a:ext cx="347760" cy="218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0B5F04B-E06B-4FFF-90FC-3E48550103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3621" y="1626291"/>
                <a:ext cx="365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91CD8C2-7CE0-4A31-81DD-5DB68CF18709}"/>
                  </a:ext>
                </a:extLst>
              </p14:cNvPr>
              <p14:cNvContentPartPr/>
              <p14:nvPr/>
            </p14:nvContentPartPr>
            <p14:xfrm>
              <a:off x="1719741" y="1070811"/>
              <a:ext cx="258120" cy="222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91CD8C2-7CE0-4A31-81DD-5DB68CF187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0741" y="1061811"/>
                <a:ext cx="275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A1BBAF-61E9-48B9-80F7-1A5B71A9EC5E}"/>
                  </a:ext>
                </a:extLst>
              </p14:cNvPr>
              <p14:cNvContentPartPr/>
              <p14:nvPr/>
            </p14:nvContentPartPr>
            <p14:xfrm>
              <a:off x="827661" y="1215531"/>
              <a:ext cx="644760" cy="164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A1BBAF-61E9-48B9-80F7-1A5B71A9EC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8661" y="1206531"/>
                <a:ext cx="662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D0C162-8B8E-4F4C-8DAD-F74DBF0B72EE}"/>
                  </a:ext>
                </a:extLst>
              </p14:cNvPr>
              <p14:cNvContentPartPr/>
              <p14:nvPr/>
            </p14:nvContentPartPr>
            <p14:xfrm>
              <a:off x="2279901" y="1776411"/>
              <a:ext cx="347400" cy="139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D0C162-8B8E-4F4C-8DAD-F74DBF0B72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70901" y="1767411"/>
                <a:ext cx="365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CE939F-0681-4CEB-93E2-D2B339F33612}"/>
                  </a:ext>
                </a:extLst>
              </p14:cNvPr>
              <p14:cNvContentPartPr/>
              <p14:nvPr/>
            </p14:nvContentPartPr>
            <p14:xfrm>
              <a:off x="2889741" y="1735011"/>
              <a:ext cx="41400" cy="198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CE939F-0681-4CEB-93E2-D2B339F336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0741" y="1726011"/>
                <a:ext cx="59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9F788D-8CA3-403A-833A-FAE42FF3EB04}"/>
                  </a:ext>
                </a:extLst>
              </p14:cNvPr>
              <p14:cNvContentPartPr/>
              <p14:nvPr/>
            </p14:nvContentPartPr>
            <p14:xfrm>
              <a:off x="3059661" y="1758051"/>
              <a:ext cx="125640" cy="105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9F788D-8CA3-403A-833A-FAE42FF3EB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50661" y="1749051"/>
                <a:ext cx="143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72B7F0-5EBC-4F5F-AC16-F2231AD78725}"/>
                  </a:ext>
                </a:extLst>
              </p14:cNvPr>
              <p14:cNvContentPartPr/>
              <p14:nvPr/>
            </p14:nvContentPartPr>
            <p14:xfrm>
              <a:off x="3431541" y="1739331"/>
              <a:ext cx="39240" cy="248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72B7F0-5EBC-4F5F-AC16-F2231AD787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22541" y="1730331"/>
                <a:ext cx="56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9ADA0C-FD70-4C9C-B1B4-EFD5B68292C0}"/>
                  </a:ext>
                </a:extLst>
              </p14:cNvPr>
              <p14:cNvContentPartPr/>
              <p14:nvPr/>
            </p14:nvContentPartPr>
            <p14:xfrm>
              <a:off x="3425061" y="1363131"/>
              <a:ext cx="108720" cy="253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9ADA0C-FD70-4C9C-B1B4-EFD5B68292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6061" y="1354131"/>
                <a:ext cx="126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32504A-5A07-43ED-AC44-22D02932452E}"/>
                  </a:ext>
                </a:extLst>
              </p14:cNvPr>
              <p14:cNvContentPartPr/>
              <p14:nvPr/>
            </p14:nvContentPartPr>
            <p14:xfrm>
              <a:off x="5426301" y="3727611"/>
              <a:ext cx="717480" cy="524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32504A-5A07-43ED-AC44-22D0293245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17301" y="3718611"/>
                <a:ext cx="7351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57B929C-8152-4854-81D8-B648578CF559}"/>
                  </a:ext>
                </a:extLst>
              </p14:cNvPr>
              <p14:cNvContentPartPr/>
              <p14:nvPr/>
            </p14:nvContentPartPr>
            <p14:xfrm>
              <a:off x="204861" y="2726811"/>
              <a:ext cx="4574160" cy="2802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57B929C-8152-4854-81D8-B648578CF5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861" y="2717811"/>
                <a:ext cx="4591800" cy="28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8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2669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Missing number in an array/ Duplicate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65504-5E80-4A4B-A65B-402C08449A06}"/>
                  </a:ext>
                </a:extLst>
              </p14:cNvPr>
              <p14:cNvContentPartPr/>
              <p14:nvPr/>
            </p14:nvContentPartPr>
            <p14:xfrm>
              <a:off x="1223661" y="1220571"/>
              <a:ext cx="207000" cy="1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65504-5E80-4A4B-A65B-402C08449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661" y="1211571"/>
                <a:ext cx="224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7D3BDF-B8C6-4253-84C1-C6C218236A7A}"/>
                  </a:ext>
                </a:extLst>
              </p14:cNvPr>
              <p14:cNvContentPartPr/>
              <p14:nvPr/>
            </p14:nvContentPartPr>
            <p14:xfrm>
              <a:off x="1241301" y="1294371"/>
              <a:ext cx="268560" cy="1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7D3BDF-B8C6-4253-84C1-C6C218236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2301" y="1285371"/>
                <a:ext cx="286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BCD628-46E9-486A-B260-D17CB4A8FD97}"/>
                  </a:ext>
                </a:extLst>
              </p14:cNvPr>
              <p14:cNvContentPartPr/>
              <p14:nvPr/>
            </p14:nvContentPartPr>
            <p14:xfrm>
              <a:off x="2265501" y="1054971"/>
              <a:ext cx="132480" cy="16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BCD628-46E9-486A-B260-D17CB4A8FD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501" y="1045971"/>
                <a:ext cx="150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FE2C8C-4C3B-4E0A-B0A4-789D72A60D7F}"/>
                  </a:ext>
                </a:extLst>
              </p14:cNvPr>
              <p14:cNvContentPartPr/>
              <p14:nvPr/>
            </p14:nvContentPartPr>
            <p14:xfrm>
              <a:off x="3352341" y="1007451"/>
              <a:ext cx="139320" cy="11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FE2C8C-4C3B-4E0A-B0A4-789D72A60D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3341" y="998451"/>
                <a:ext cx="156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22A7FB-A453-469E-B1B9-48C6538B652B}"/>
                  </a:ext>
                </a:extLst>
              </p14:cNvPr>
              <p14:cNvContentPartPr/>
              <p14:nvPr/>
            </p14:nvContentPartPr>
            <p14:xfrm>
              <a:off x="4515501" y="1003851"/>
              <a:ext cx="160200" cy="154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22A7FB-A453-469E-B1B9-48C6538B65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6501" y="994851"/>
                <a:ext cx="177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36C3D2-01EF-4D93-8F19-042B151ADFEE}"/>
                  </a:ext>
                </a:extLst>
              </p14:cNvPr>
              <p14:cNvContentPartPr/>
              <p14:nvPr/>
            </p14:nvContentPartPr>
            <p14:xfrm>
              <a:off x="4844901" y="1144251"/>
              <a:ext cx="271800" cy="112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36C3D2-01EF-4D93-8F19-042B151ADF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5901" y="1135251"/>
                <a:ext cx="289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90703C-D6F3-4D7B-A142-997DA5DF91FD}"/>
                  </a:ext>
                </a:extLst>
              </p14:cNvPr>
              <p14:cNvContentPartPr/>
              <p14:nvPr/>
            </p14:nvContentPartPr>
            <p14:xfrm>
              <a:off x="5226861" y="1175211"/>
              <a:ext cx="96480" cy="173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90703C-D6F3-4D7B-A142-997DA5DF91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7861" y="1166211"/>
                <a:ext cx="114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CFEEDC-F524-4511-AC26-9A5F766E418A}"/>
                  </a:ext>
                </a:extLst>
              </p14:cNvPr>
              <p14:cNvContentPartPr/>
              <p14:nvPr/>
            </p14:nvContentPartPr>
            <p14:xfrm>
              <a:off x="5402181" y="988011"/>
              <a:ext cx="186120" cy="130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CFEEDC-F524-4511-AC26-9A5F766E41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93181" y="979011"/>
                <a:ext cx="203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D428CC-74C6-4340-89B4-9875BCADC4D4}"/>
                  </a:ext>
                </a:extLst>
              </p14:cNvPr>
              <p14:cNvContentPartPr/>
              <p14:nvPr/>
            </p14:nvContentPartPr>
            <p14:xfrm>
              <a:off x="3720621" y="1122651"/>
              <a:ext cx="527040" cy="247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D428CC-74C6-4340-89B4-9875BCADC4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1621" y="1113651"/>
                <a:ext cx="544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CE770A-CC2D-4A56-A08A-E2DB302CC87B}"/>
                  </a:ext>
                </a:extLst>
              </p14:cNvPr>
              <p14:cNvContentPartPr/>
              <p14:nvPr/>
            </p14:nvContentPartPr>
            <p14:xfrm>
              <a:off x="2609301" y="1182411"/>
              <a:ext cx="641520" cy="209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CE770A-CC2D-4A56-A08A-E2DB302CC8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0301" y="1173411"/>
                <a:ext cx="659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27D757-1492-40C6-BCB7-63AB5057C412}"/>
                  </a:ext>
                </a:extLst>
              </p14:cNvPr>
              <p14:cNvContentPartPr/>
              <p14:nvPr/>
            </p14:nvContentPartPr>
            <p14:xfrm>
              <a:off x="1722621" y="1176291"/>
              <a:ext cx="365400" cy="269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27D757-1492-40C6-BCB7-63AB5057C4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13621" y="1167291"/>
                <a:ext cx="3830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C7BA5C-DD87-4692-8CA8-2A77DECAA069}"/>
                  </a:ext>
                </a:extLst>
              </p14:cNvPr>
              <p14:cNvContentPartPr/>
              <p14:nvPr/>
            </p14:nvContentPartPr>
            <p14:xfrm>
              <a:off x="785901" y="1086651"/>
              <a:ext cx="295920" cy="250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C7BA5C-DD87-4692-8CA8-2A77DECAA0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901" y="1077651"/>
                <a:ext cx="313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12CF98-43C3-492B-9BE8-C8B1CCC43A0C}"/>
                  </a:ext>
                </a:extLst>
              </p14:cNvPr>
              <p14:cNvContentPartPr/>
              <p14:nvPr/>
            </p14:nvContentPartPr>
            <p14:xfrm>
              <a:off x="5826981" y="1140291"/>
              <a:ext cx="379800" cy="14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12CF98-43C3-492B-9BE8-C8B1CCC43A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7981" y="1131291"/>
                <a:ext cx="397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6CCA14-3A65-4C7D-9870-33248C3EF39C}"/>
                  </a:ext>
                </a:extLst>
              </p14:cNvPr>
              <p14:cNvContentPartPr/>
              <p14:nvPr/>
            </p14:nvContentPartPr>
            <p14:xfrm>
              <a:off x="6321261" y="1190691"/>
              <a:ext cx="189360" cy="21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6CCA14-3A65-4C7D-9870-33248C3EF3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2261" y="1181691"/>
                <a:ext cx="2070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C7DE68-2FB6-4CE3-BA54-844621278496}"/>
                  </a:ext>
                </a:extLst>
              </p14:cNvPr>
              <p14:cNvContentPartPr/>
              <p14:nvPr/>
            </p14:nvContentPartPr>
            <p14:xfrm>
              <a:off x="900741" y="1830771"/>
              <a:ext cx="599400" cy="228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C7DE68-2FB6-4CE3-BA54-8446212784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741" y="1821771"/>
                <a:ext cx="6170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851A69-BA83-4733-B9D0-51C95305D2E9}"/>
                  </a:ext>
                </a:extLst>
              </p14:cNvPr>
              <p14:cNvContentPartPr/>
              <p14:nvPr/>
            </p14:nvContentPartPr>
            <p14:xfrm>
              <a:off x="938541" y="2257731"/>
              <a:ext cx="2858760" cy="737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851A69-BA83-4733-B9D0-51C95305D2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541" y="2248731"/>
                <a:ext cx="287640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9841DD-FF90-4110-9962-B4BB017F3848}"/>
                  </a:ext>
                </a:extLst>
              </p14:cNvPr>
              <p14:cNvContentPartPr/>
              <p14:nvPr/>
            </p14:nvContentPartPr>
            <p14:xfrm>
              <a:off x="475581" y="3126411"/>
              <a:ext cx="968040" cy="559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9841DD-FF90-4110-9962-B4BB017F38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581" y="3117411"/>
                <a:ext cx="9856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5CF027A-AEA9-4A30-9964-B0BC438A4D75}"/>
                  </a:ext>
                </a:extLst>
              </p14:cNvPr>
              <p14:cNvContentPartPr/>
              <p14:nvPr/>
            </p14:nvContentPartPr>
            <p14:xfrm>
              <a:off x="722901" y="3995091"/>
              <a:ext cx="1292400" cy="371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5CF027A-AEA9-4A30-9964-B0BC438A4D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901" y="3986091"/>
                <a:ext cx="1310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EF34CF7-AB0D-4AF7-8D2C-DE9EF1246BDA}"/>
                  </a:ext>
                </a:extLst>
              </p14:cNvPr>
              <p14:cNvContentPartPr/>
              <p14:nvPr/>
            </p14:nvContentPartPr>
            <p14:xfrm>
              <a:off x="5266461" y="4058451"/>
              <a:ext cx="271800" cy="135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EF34CF7-AB0D-4AF7-8D2C-DE9EF1246B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57461" y="4049451"/>
                <a:ext cx="289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4AA8DB-09F7-487B-AB5B-DB2A01B39E07}"/>
                  </a:ext>
                </a:extLst>
              </p14:cNvPr>
              <p14:cNvContentPartPr/>
              <p14:nvPr/>
            </p14:nvContentPartPr>
            <p14:xfrm>
              <a:off x="6429261" y="4083651"/>
              <a:ext cx="171720" cy="151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4AA8DB-09F7-487B-AB5B-DB2A01B39E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0261" y="4074651"/>
                <a:ext cx="189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F818EE-A296-4E28-B985-6BA827BB29B7}"/>
                  </a:ext>
                </a:extLst>
              </p14:cNvPr>
              <p14:cNvContentPartPr/>
              <p14:nvPr/>
            </p14:nvContentPartPr>
            <p14:xfrm>
              <a:off x="6763701" y="4093371"/>
              <a:ext cx="262080" cy="201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F818EE-A296-4E28-B985-6BA827BB29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4701" y="4084371"/>
                <a:ext cx="279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483F4AB-292C-48B0-A701-F93E27645809}"/>
                  </a:ext>
                </a:extLst>
              </p14:cNvPr>
              <p14:cNvContentPartPr/>
              <p14:nvPr/>
            </p14:nvContentPartPr>
            <p14:xfrm>
              <a:off x="5669301" y="3929571"/>
              <a:ext cx="447120" cy="428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483F4AB-292C-48B0-A701-F93E276458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0301" y="3920571"/>
                <a:ext cx="4647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BED2E73-5EED-4970-B5A9-77ACB0AB4B1E}"/>
                  </a:ext>
                </a:extLst>
              </p14:cNvPr>
              <p14:cNvContentPartPr/>
              <p14:nvPr/>
            </p14:nvContentPartPr>
            <p14:xfrm>
              <a:off x="3307341" y="3869811"/>
              <a:ext cx="1684800" cy="467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BED2E73-5EED-4970-B5A9-77ACB0AB4B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8341" y="3860811"/>
                <a:ext cx="1702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D2E25B9-2BA9-4F3C-A376-B4AD72C1786F}"/>
                  </a:ext>
                </a:extLst>
              </p14:cNvPr>
              <p14:cNvContentPartPr/>
              <p14:nvPr/>
            </p14:nvContentPartPr>
            <p14:xfrm>
              <a:off x="2289621" y="3854331"/>
              <a:ext cx="777240" cy="390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D2E25B9-2BA9-4F3C-A376-B4AD72C178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80621" y="3845331"/>
                <a:ext cx="794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EB7218B-0182-444C-9FF8-07148B38B354}"/>
                  </a:ext>
                </a:extLst>
              </p14:cNvPr>
              <p14:cNvContentPartPr/>
              <p14:nvPr/>
            </p14:nvContentPartPr>
            <p14:xfrm>
              <a:off x="1906581" y="1592811"/>
              <a:ext cx="3956400" cy="502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EB7218B-0182-444C-9FF8-07148B38B3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97581" y="1583811"/>
                <a:ext cx="39740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83D384D-0595-44AA-B5E8-FD6A889AD292}"/>
                  </a:ext>
                </a:extLst>
              </p14:cNvPr>
              <p14:cNvContentPartPr/>
              <p14:nvPr/>
            </p14:nvContentPartPr>
            <p14:xfrm>
              <a:off x="4716021" y="1105371"/>
              <a:ext cx="622080" cy="131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83D384D-0595-44AA-B5E8-FD6A889AD2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0021" y="1033371"/>
                <a:ext cx="693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D35B1AD-0772-4647-8257-F2B177E849FD}"/>
                  </a:ext>
                </a:extLst>
              </p14:cNvPr>
              <p14:cNvContentPartPr/>
              <p14:nvPr/>
            </p14:nvContentPartPr>
            <p14:xfrm>
              <a:off x="7249701" y="3856491"/>
              <a:ext cx="189720" cy="180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D35B1AD-0772-4647-8257-F2B177E849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0701" y="3847491"/>
                <a:ext cx="2073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1BCECB8-D89E-4D6C-843A-31FA46A4ACC0}"/>
                  </a:ext>
                </a:extLst>
              </p14:cNvPr>
              <p14:cNvContentPartPr/>
              <p14:nvPr/>
            </p14:nvContentPartPr>
            <p14:xfrm>
              <a:off x="8965101" y="3835971"/>
              <a:ext cx="239760" cy="162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1BCECB8-D89E-4D6C-843A-31FA46A4ACC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56101" y="3826971"/>
                <a:ext cx="257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D0162C-BC55-4EB0-A940-A20F58968B60}"/>
                  </a:ext>
                </a:extLst>
              </p14:cNvPr>
              <p14:cNvContentPartPr/>
              <p14:nvPr/>
            </p14:nvContentPartPr>
            <p14:xfrm>
              <a:off x="9932781" y="3819771"/>
              <a:ext cx="794160" cy="429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D0162C-BC55-4EB0-A940-A20F58968B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23781" y="3810771"/>
                <a:ext cx="8118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1695DF4-657A-4250-8E40-2B0462F0ECA1}"/>
                  </a:ext>
                </a:extLst>
              </p14:cNvPr>
              <p14:cNvContentPartPr/>
              <p14:nvPr/>
            </p14:nvContentPartPr>
            <p14:xfrm>
              <a:off x="9333741" y="4050891"/>
              <a:ext cx="436320" cy="243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1695DF4-657A-4250-8E40-2B0462F0EC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24741" y="4041891"/>
                <a:ext cx="453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8B90096-EB88-4E44-940F-206BDA96E7B1}"/>
                  </a:ext>
                </a:extLst>
              </p14:cNvPr>
              <p14:cNvContentPartPr/>
              <p14:nvPr/>
            </p14:nvContentPartPr>
            <p14:xfrm>
              <a:off x="8056101" y="3890331"/>
              <a:ext cx="790200" cy="455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8B90096-EB88-4E44-940F-206BDA96E7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47101" y="3881331"/>
                <a:ext cx="8078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C644579-A95C-43F4-ADAF-217F075EFBDA}"/>
                  </a:ext>
                </a:extLst>
              </p14:cNvPr>
              <p14:cNvContentPartPr/>
              <p14:nvPr/>
            </p14:nvContentPartPr>
            <p14:xfrm>
              <a:off x="7512501" y="4135491"/>
              <a:ext cx="327240" cy="181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C644579-A95C-43F4-ADAF-217F075EFB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03501" y="4126491"/>
                <a:ext cx="344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B7B52C0-1720-4259-8EAA-C58E76B814D5}"/>
                  </a:ext>
                </a:extLst>
              </p14:cNvPr>
              <p14:cNvContentPartPr/>
              <p14:nvPr/>
            </p14:nvContentPartPr>
            <p14:xfrm>
              <a:off x="2223381" y="4395771"/>
              <a:ext cx="518760" cy="24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B7B52C0-1720-4259-8EAA-C58E76B814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14381" y="4386771"/>
                <a:ext cx="536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56CA3FC-4454-4FBF-9E05-A6535510B8B0}"/>
                  </a:ext>
                </a:extLst>
              </p14:cNvPr>
              <p14:cNvContentPartPr/>
              <p14:nvPr/>
            </p14:nvContentPartPr>
            <p14:xfrm>
              <a:off x="7549941" y="4445091"/>
              <a:ext cx="506520" cy="16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56CA3FC-4454-4FBF-9E05-A6535510B8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40941" y="4436091"/>
                <a:ext cx="5241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4B9DE2C-1FAC-4259-A8A3-1E2A61C1FD80}"/>
                  </a:ext>
                </a:extLst>
              </p14:cNvPr>
              <p14:cNvContentPartPr/>
              <p14:nvPr/>
            </p14:nvContentPartPr>
            <p14:xfrm>
              <a:off x="2633781" y="4797171"/>
              <a:ext cx="831960" cy="39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4B9DE2C-1FAC-4259-A8A3-1E2A61C1FD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24781" y="4788171"/>
                <a:ext cx="8496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26A4DCD-041B-4895-953F-1F166632C585}"/>
                  </a:ext>
                </a:extLst>
              </p14:cNvPr>
              <p14:cNvContentPartPr/>
              <p14:nvPr/>
            </p14:nvContentPartPr>
            <p14:xfrm>
              <a:off x="3684981" y="4770171"/>
              <a:ext cx="255600" cy="175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26A4DCD-041B-4895-953F-1F166632C5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5981" y="4761171"/>
                <a:ext cx="273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CC286F0-21FE-48FC-B084-2CFCA2D34973}"/>
                  </a:ext>
                </a:extLst>
              </p14:cNvPr>
              <p14:cNvContentPartPr/>
              <p14:nvPr/>
            </p14:nvContentPartPr>
            <p14:xfrm>
              <a:off x="4093581" y="4751451"/>
              <a:ext cx="787320" cy="395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CC286F0-21FE-48FC-B084-2CFCA2D3497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4581" y="4742451"/>
                <a:ext cx="8049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6C5FA8A-1242-42E6-A692-632F8F91AC12}"/>
                  </a:ext>
                </a:extLst>
              </p14:cNvPr>
              <p14:cNvContentPartPr/>
              <p14:nvPr/>
            </p14:nvContentPartPr>
            <p14:xfrm>
              <a:off x="1470621" y="4959171"/>
              <a:ext cx="993600" cy="425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6C5FA8A-1242-42E6-A692-632F8F91AC1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61621" y="4950171"/>
                <a:ext cx="10112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F597639-33BF-48E3-901D-26E1AF28E925}"/>
                  </a:ext>
                </a:extLst>
              </p14:cNvPr>
              <p14:cNvContentPartPr/>
              <p14:nvPr/>
            </p14:nvContentPartPr>
            <p14:xfrm>
              <a:off x="6896181" y="4999491"/>
              <a:ext cx="202320" cy="131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F597639-33BF-48E3-901D-26E1AF28E9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87181" y="4990491"/>
                <a:ext cx="2199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26DBF6D-8FC6-47CF-BFD4-35700AA0D213}"/>
                  </a:ext>
                </a:extLst>
              </p14:cNvPr>
              <p14:cNvContentPartPr/>
              <p14:nvPr/>
            </p14:nvContentPartPr>
            <p14:xfrm>
              <a:off x="5054781" y="4806891"/>
              <a:ext cx="838800" cy="371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26DBF6D-8FC6-47CF-BFD4-35700AA0D2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45781" y="4797891"/>
                <a:ext cx="8564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797B2A2-75ED-4090-935B-CC51E4D76E02}"/>
                  </a:ext>
                </a:extLst>
              </p14:cNvPr>
              <p14:cNvContentPartPr/>
              <p14:nvPr/>
            </p14:nvContentPartPr>
            <p14:xfrm>
              <a:off x="7989141" y="4818411"/>
              <a:ext cx="850680" cy="382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797B2A2-75ED-4090-935B-CC51E4D76E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80141" y="4809411"/>
                <a:ext cx="868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C05476F-9E60-42C4-A771-41A4EC130730}"/>
                  </a:ext>
                </a:extLst>
              </p14:cNvPr>
              <p14:cNvContentPartPr/>
              <p14:nvPr/>
            </p14:nvContentPartPr>
            <p14:xfrm>
              <a:off x="7233861" y="4845771"/>
              <a:ext cx="605880" cy="466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C05476F-9E60-42C4-A771-41A4EC13073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4861" y="4836771"/>
                <a:ext cx="623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F48A6B-EBB3-4075-856F-643B7A0E7D4E}"/>
                  </a:ext>
                </a:extLst>
              </p14:cNvPr>
              <p14:cNvContentPartPr/>
              <p14:nvPr/>
            </p14:nvContentPartPr>
            <p14:xfrm>
              <a:off x="6060981" y="4859451"/>
              <a:ext cx="709560" cy="412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F48A6B-EBB3-4075-856F-643B7A0E7D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51981" y="4850451"/>
                <a:ext cx="7272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438648D-99D5-4BBE-BBA6-5E5F78230375}"/>
                  </a:ext>
                </a:extLst>
              </p14:cNvPr>
              <p14:cNvContentPartPr/>
              <p14:nvPr/>
            </p14:nvContentPartPr>
            <p14:xfrm>
              <a:off x="8986341" y="4955571"/>
              <a:ext cx="302400" cy="1126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438648D-99D5-4BBE-BBA6-5E5F7823037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77341" y="4946571"/>
                <a:ext cx="320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B166200-B17C-4DF6-AFDF-976565FF1B83}"/>
                  </a:ext>
                </a:extLst>
              </p14:cNvPr>
              <p14:cNvContentPartPr/>
              <p14:nvPr/>
            </p14:nvContentPartPr>
            <p14:xfrm>
              <a:off x="9393141" y="4715811"/>
              <a:ext cx="323640" cy="520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B166200-B17C-4DF6-AFDF-976565FF1B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84141" y="4706811"/>
                <a:ext cx="3412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1D499E3-0B66-48D3-9BCB-AD07CED6102C}"/>
                  </a:ext>
                </a:extLst>
              </p14:cNvPr>
              <p14:cNvContentPartPr/>
              <p14:nvPr/>
            </p14:nvContentPartPr>
            <p14:xfrm>
              <a:off x="10078221" y="4738491"/>
              <a:ext cx="430200" cy="540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1D499E3-0B66-48D3-9BCB-AD07CED6102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69221" y="4729491"/>
                <a:ext cx="4478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0C096EB-52EA-46A5-8DB9-112FBD322A68}"/>
                  </a:ext>
                </a:extLst>
              </p14:cNvPr>
              <p14:cNvContentPartPr/>
              <p14:nvPr/>
            </p14:nvContentPartPr>
            <p14:xfrm>
              <a:off x="10709661" y="4845411"/>
              <a:ext cx="587520" cy="349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0C096EB-52EA-46A5-8DB9-112FBD322A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00661" y="4836411"/>
                <a:ext cx="605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02C1658-D525-485B-BD01-FCC0F49EB231}"/>
                  </a:ext>
                </a:extLst>
              </p14:cNvPr>
              <p14:cNvContentPartPr/>
              <p14:nvPr/>
            </p14:nvContentPartPr>
            <p14:xfrm>
              <a:off x="7070781" y="6069411"/>
              <a:ext cx="627120" cy="266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02C1658-D525-485B-BD01-FCC0F49EB23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61781" y="6060411"/>
                <a:ext cx="6447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7216F81-7878-466C-B7EE-862C916DE3E3}"/>
                  </a:ext>
                </a:extLst>
              </p14:cNvPr>
              <p14:cNvContentPartPr/>
              <p14:nvPr/>
            </p14:nvContentPartPr>
            <p14:xfrm>
              <a:off x="4389501" y="6526251"/>
              <a:ext cx="570240" cy="116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7216F81-7878-466C-B7EE-862C916DE3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80501" y="6517251"/>
                <a:ext cx="587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01B0630-34E6-4149-813C-8DEE7F6FC0DE}"/>
                  </a:ext>
                </a:extLst>
              </p14:cNvPr>
              <p14:cNvContentPartPr/>
              <p14:nvPr/>
            </p14:nvContentPartPr>
            <p14:xfrm>
              <a:off x="8413581" y="5572251"/>
              <a:ext cx="2626200" cy="708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01B0630-34E6-4149-813C-8DEE7F6FC0D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04581" y="5563251"/>
                <a:ext cx="264384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F863CBF-9577-45D0-BB3E-A5E7F5850D24}"/>
                  </a:ext>
                </a:extLst>
              </p14:cNvPr>
              <p14:cNvContentPartPr/>
              <p14:nvPr/>
            </p14:nvContentPartPr>
            <p14:xfrm>
              <a:off x="5635101" y="6571611"/>
              <a:ext cx="983520" cy="2534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F863CBF-9577-45D0-BB3E-A5E7F5850D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26101" y="6562611"/>
                <a:ext cx="10011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5137F42-838A-40BB-BD96-5993C3ED0F54}"/>
                  </a:ext>
                </a:extLst>
              </p14:cNvPr>
              <p14:cNvContentPartPr/>
              <p14:nvPr/>
            </p14:nvContentPartPr>
            <p14:xfrm>
              <a:off x="2554581" y="5475411"/>
              <a:ext cx="4287240" cy="9327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5137F42-838A-40BB-BD96-5993C3ED0F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45581" y="5466411"/>
                <a:ext cx="430488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91913D5-343D-4845-8CC4-BE68D44DA2CD}"/>
                  </a:ext>
                </a:extLst>
              </p14:cNvPr>
              <p14:cNvContentPartPr/>
              <p14:nvPr/>
            </p14:nvContentPartPr>
            <p14:xfrm>
              <a:off x="7004541" y="6647571"/>
              <a:ext cx="344160" cy="302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91913D5-343D-4845-8CC4-BE68D44DA2C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95541" y="6638571"/>
                <a:ext cx="361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D4D2410-6072-4AE0-B27A-3606751BBC60}"/>
                  </a:ext>
                </a:extLst>
              </p14:cNvPr>
              <p14:cNvContentPartPr/>
              <p14:nvPr/>
            </p14:nvContentPartPr>
            <p14:xfrm>
              <a:off x="7161141" y="6718851"/>
              <a:ext cx="28944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D4D2410-6072-4AE0-B27A-3606751BBC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52141" y="6709851"/>
                <a:ext cx="30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A90CD0F-D1A3-4DCC-9850-5723DB1C59A4}"/>
                  </a:ext>
                </a:extLst>
              </p14:cNvPr>
              <p14:cNvContentPartPr/>
              <p14:nvPr/>
            </p14:nvContentPartPr>
            <p14:xfrm>
              <a:off x="7658661" y="6587811"/>
              <a:ext cx="478440" cy="172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A90CD0F-D1A3-4DCC-9850-5723DB1C59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49661" y="6578811"/>
                <a:ext cx="496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E372EEA-19EE-4751-BF9C-E05E3C9A1700}"/>
                  </a:ext>
                </a:extLst>
              </p14:cNvPr>
              <p14:cNvContentPartPr/>
              <p14:nvPr/>
            </p14:nvContentPartPr>
            <p14:xfrm>
              <a:off x="6621501" y="6514731"/>
              <a:ext cx="1751400" cy="191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E372EEA-19EE-4751-BF9C-E05E3C9A17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5501" y="6442731"/>
                <a:ext cx="1823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12249F6-D075-4FA9-B07D-60F8D0519B25}"/>
                  </a:ext>
                </a:extLst>
              </p14:cNvPr>
              <p14:cNvContentPartPr/>
              <p14:nvPr/>
            </p14:nvContentPartPr>
            <p14:xfrm>
              <a:off x="502941" y="3990051"/>
              <a:ext cx="1166760" cy="4590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12249F6-D075-4FA9-B07D-60F8D0519B2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6941" y="3918051"/>
                <a:ext cx="123840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68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152669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Missing number in an array/ Duplicate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131DF0-09B0-4D66-AC24-688BA8C49540}"/>
                  </a:ext>
                </a:extLst>
              </p14:cNvPr>
              <p14:cNvContentPartPr/>
              <p14:nvPr/>
            </p14:nvContentPartPr>
            <p14:xfrm>
              <a:off x="1822701" y="1076931"/>
              <a:ext cx="195840" cy="22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131DF0-09B0-4D66-AC24-688BA8C49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701" y="1067931"/>
                <a:ext cx="213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491A96-63CB-4B3A-8E85-97245FC18AB0}"/>
                  </a:ext>
                </a:extLst>
              </p14:cNvPr>
              <p14:cNvContentPartPr/>
              <p14:nvPr/>
            </p14:nvContentPartPr>
            <p14:xfrm>
              <a:off x="819021" y="1205091"/>
              <a:ext cx="792360" cy="173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491A96-63CB-4B3A-8E85-97245FC18A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021" y="1196091"/>
                <a:ext cx="810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FD66D2-46DA-4059-94C3-F66194DF622C}"/>
                  </a:ext>
                </a:extLst>
              </p14:cNvPr>
              <p14:cNvContentPartPr/>
              <p14:nvPr/>
            </p14:nvContentPartPr>
            <p14:xfrm>
              <a:off x="2006661" y="1363131"/>
              <a:ext cx="244440" cy="542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FD66D2-46DA-4059-94C3-F66194DF6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7661" y="1354131"/>
                <a:ext cx="2620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CB3CC5E-12EA-43A2-98BF-26744B956558}"/>
                  </a:ext>
                </a:extLst>
              </p14:cNvPr>
              <p14:cNvContentPartPr/>
              <p14:nvPr/>
            </p14:nvContentPartPr>
            <p14:xfrm>
              <a:off x="3890181" y="1378971"/>
              <a:ext cx="394560" cy="396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CB3CC5E-12EA-43A2-98BF-26744B956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1181" y="1369971"/>
                <a:ext cx="412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CE7CAC9-24EF-48AC-BDDC-CDA7E880ADCE}"/>
                  </a:ext>
                </a:extLst>
              </p14:cNvPr>
              <p14:cNvContentPartPr/>
              <p14:nvPr/>
            </p14:nvContentPartPr>
            <p14:xfrm>
              <a:off x="2946981" y="1547091"/>
              <a:ext cx="804600" cy="307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CE7CAC9-24EF-48AC-BDDC-CDA7E880AD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7981" y="1538091"/>
                <a:ext cx="822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87EC5D3-84FC-4497-BE3A-A809943B45A8}"/>
                  </a:ext>
                </a:extLst>
              </p14:cNvPr>
              <p14:cNvContentPartPr/>
              <p14:nvPr/>
            </p14:nvContentPartPr>
            <p14:xfrm>
              <a:off x="2418501" y="1565091"/>
              <a:ext cx="326880" cy="313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87EC5D3-84FC-4497-BE3A-A809943B45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9501" y="1556091"/>
                <a:ext cx="344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7BE1B3F-E1D5-4B42-AE8E-CE56082FBA05}"/>
                  </a:ext>
                </a:extLst>
              </p14:cNvPr>
              <p14:cNvContentPartPr/>
              <p14:nvPr/>
            </p14:nvContentPartPr>
            <p14:xfrm>
              <a:off x="4395981" y="2482371"/>
              <a:ext cx="192600" cy="113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7BE1B3F-E1D5-4B42-AE8E-CE56082FBA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6981" y="2473371"/>
                <a:ext cx="210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673B07F-6B76-4352-B40D-8E8D38D20EA2}"/>
                  </a:ext>
                </a:extLst>
              </p14:cNvPr>
              <p14:cNvContentPartPr/>
              <p14:nvPr/>
            </p14:nvContentPartPr>
            <p14:xfrm>
              <a:off x="4726821" y="2300211"/>
              <a:ext cx="178200" cy="163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673B07F-6B76-4352-B40D-8E8D38D20E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7821" y="2291211"/>
                <a:ext cx="195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910B72-C409-48A8-A68A-89FA3D3633F8}"/>
                  </a:ext>
                </a:extLst>
              </p14:cNvPr>
              <p14:cNvContentPartPr/>
              <p14:nvPr/>
            </p14:nvContentPartPr>
            <p14:xfrm>
              <a:off x="5141901" y="2321811"/>
              <a:ext cx="308880" cy="294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910B72-C409-48A8-A68A-89FA3D3633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2901" y="2312811"/>
                <a:ext cx="326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E12320-C306-4164-A1F1-5E3FFF9D31AC}"/>
                  </a:ext>
                </a:extLst>
              </p14:cNvPr>
              <p14:cNvContentPartPr/>
              <p14:nvPr/>
            </p14:nvContentPartPr>
            <p14:xfrm>
              <a:off x="707781" y="1647171"/>
              <a:ext cx="1113840" cy="226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E12320-C306-4164-A1F1-5E3FFF9D3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781" y="1638171"/>
                <a:ext cx="1131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D6C43D-F056-4130-B198-02E7DB3DF844}"/>
                  </a:ext>
                </a:extLst>
              </p14:cNvPr>
              <p14:cNvContentPartPr/>
              <p14:nvPr/>
            </p14:nvContentPartPr>
            <p14:xfrm>
              <a:off x="6115701" y="2158011"/>
              <a:ext cx="965160" cy="627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D6C43D-F056-4130-B198-02E7DB3DF8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6701" y="2149011"/>
                <a:ext cx="9828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892AF5C-99BD-437D-A4F4-8CA59DA80D51}"/>
                  </a:ext>
                </a:extLst>
              </p14:cNvPr>
              <p14:cNvContentPartPr/>
              <p14:nvPr/>
            </p14:nvContentPartPr>
            <p14:xfrm>
              <a:off x="7471101" y="2351331"/>
              <a:ext cx="971280" cy="418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892AF5C-99BD-437D-A4F4-8CA59DA80D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2101" y="2342331"/>
                <a:ext cx="9889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64BE6C4-87CB-4841-9354-B7C34323709E}"/>
                  </a:ext>
                </a:extLst>
              </p14:cNvPr>
              <p14:cNvContentPartPr/>
              <p14:nvPr/>
            </p14:nvContentPartPr>
            <p14:xfrm>
              <a:off x="8908941" y="2286891"/>
              <a:ext cx="69840" cy="259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64BE6C4-87CB-4841-9354-B7C3432370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99941" y="2277891"/>
                <a:ext cx="87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8C0C4A-06DE-432E-851D-F94DE4840F1A}"/>
                  </a:ext>
                </a:extLst>
              </p14:cNvPr>
              <p14:cNvContentPartPr/>
              <p14:nvPr/>
            </p14:nvContentPartPr>
            <p14:xfrm>
              <a:off x="9198021" y="2285091"/>
              <a:ext cx="340200" cy="237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8C0C4A-06DE-432E-851D-F94DE4840F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89011" y="2276091"/>
                <a:ext cx="357859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DA79CF9-3603-471E-8F5B-05812F3207D6}"/>
                  </a:ext>
                </a:extLst>
              </p14:cNvPr>
              <p14:cNvContentPartPr/>
              <p14:nvPr/>
            </p14:nvContentPartPr>
            <p14:xfrm>
              <a:off x="9810021" y="2029491"/>
              <a:ext cx="635400" cy="624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DA79CF9-3603-471E-8F5B-05812F3207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01021" y="2020491"/>
                <a:ext cx="6530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4669C2-BDCB-49C2-B024-5A49266F04AB}"/>
                  </a:ext>
                </a:extLst>
              </p14:cNvPr>
              <p14:cNvContentPartPr/>
              <p14:nvPr/>
            </p14:nvContentPartPr>
            <p14:xfrm>
              <a:off x="4308501" y="3264651"/>
              <a:ext cx="241200" cy="222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4669C2-BDCB-49C2-B024-5A49266F04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99501" y="3255651"/>
                <a:ext cx="258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1AAAC63-073A-4FE9-A30C-0B206E6B83DE}"/>
                  </a:ext>
                </a:extLst>
              </p14:cNvPr>
              <p14:cNvContentPartPr/>
              <p14:nvPr/>
            </p14:nvContentPartPr>
            <p14:xfrm>
              <a:off x="4877301" y="3106971"/>
              <a:ext cx="1180800" cy="579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1AAAC63-073A-4FE9-A30C-0B206E6B83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8301" y="3097971"/>
                <a:ext cx="11984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C4087DE-09B7-425F-B194-C088FA9AE0D7}"/>
                  </a:ext>
                </a:extLst>
              </p14:cNvPr>
              <p14:cNvContentPartPr/>
              <p14:nvPr/>
            </p14:nvContentPartPr>
            <p14:xfrm>
              <a:off x="6488661" y="3371571"/>
              <a:ext cx="481680" cy="484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C4087DE-09B7-425F-B194-C088FA9AE0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79661" y="3362571"/>
                <a:ext cx="4993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D0373FE-1EAB-4147-837F-CE7C68D77645}"/>
                  </a:ext>
                </a:extLst>
              </p14:cNvPr>
              <p14:cNvContentPartPr/>
              <p14:nvPr/>
            </p14:nvContentPartPr>
            <p14:xfrm>
              <a:off x="7297941" y="2970171"/>
              <a:ext cx="1552320" cy="956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D0373FE-1EAB-4147-837F-CE7C68D776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88941" y="2961171"/>
                <a:ext cx="156996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A01A121-25D0-40F3-A462-3BD1ADC25232}"/>
                  </a:ext>
                </a:extLst>
              </p14:cNvPr>
              <p14:cNvContentPartPr/>
              <p14:nvPr/>
            </p14:nvContentPartPr>
            <p14:xfrm>
              <a:off x="584301" y="2310651"/>
              <a:ext cx="3401640" cy="1400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A01A121-25D0-40F3-A462-3BD1ADC252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301" y="2301651"/>
                <a:ext cx="3419280" cy="14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E73473-16DF-461C-979A-5C7AD5A0A45B}"/>
                  </a:ext>
                </a:extLst>
              </p14:cNvPr>
              <p14:cNvContentPartPr/>
              <p14:nvPr/>
            </p14:nvContentPartPr>
            <p14:xfrm>
              <a:off x="3567261" y="5002011"/>
              <a:ext cx="321840" cy="195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E73473-16DF-461C-979A-5C7AD5A0A4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58261" y="4993011"/>
                <a:ext cx="3394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A388A6-4FDD-4BDD-A58F-97F2B77ABEB4}"/>
                  </a:ext>
                </a:extLst>
              </p14:cNvPr>
              <p14:cNvContentPartPr/>
              <p14:nvPr/>
            </p14:nvContentPartPr>
            <p14:xfrm>
              <a:off x="437061" y="4573971"/>
              <a:ext cx="2749320" cy="988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A388A6-4FDD-4BDD-A58F-97F2B77ABE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8061" y="4564971"/>
                <a:ext cx="2766960" cy="10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B98AE48-B013-4545-9F7F-C6067DD6E7C7}"/>
                  </a:ext>
                </a:extLst>
              </p14:cNvPr>
              <p14:cNvContentPartPr/>
              <p14:nvPr/>
            </p14:nvContentPartPr>
            <p14:xfrm>
              <a:off x="4166301" y="4851531"/>
              <a:ext cx="2964600" cy="862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B98AE48-B013-4545-9F7F-C6067DD6E7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57301" y="4842531"/>
                <a:ext cx="298224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69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Longest consecutive one’s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43E2E-FB6C-4F59-AAEF-10206C6DC176}"/>
                  </a:ext>
                </a:extLst>
              </p14:cNvPr>
              <p14:cNvContentPartPr/>
              <p14:nvPr/>
            </p14:nvContentPartPr>
            <p14:xfrm>
              <a:off x="656661" y="1191051"/>
              <a:ext cx="1271520" cy="24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43E2E-FB6C-4F59-AAEF-10206C6DC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61" y="1182051"/>
                <a:ext cx="1289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BC223F-0EC0-452F-AFB2-9314A9E63AA2}"/>
                  </a:ext>
                </a:extLst>
              </p14:cNvPr>
              <p14:cNvContentPartPr/>
              <p14:nvPr/>
            </p14:nvContentPartPr>
            <p14:xfrm>
              <a:off x="2597781" y="1075491"/>
              <a:ext cx="50760" cy="22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BC223F-0EC0-452F-AFB2-9314A9E63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8781" y="1066491"/>
                <a:ext cx="684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BBAC78-C22B-4BCC-8C25-A49912D04E21}"/>
                  </a:ext>
                </a:extLst>
              </p14:cNvPr>
              <p14:cNvContentPartPr/>
              <p14:nvPr/>
            </p14:nvContentPartPr>
            <p14:xfrm>
              <a:off x="2761941" y="1080531"/>
              <a:ext cx="33480" cy="21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BBAC78-C22B-4BCC-8C25-A49912D04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2941" y="1071531"/>
                <a:ext cx="51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8D7EFF-018C-4298-9F5D-62470C25EE35}"/>
                  </a:ext>
                </a:extLst>
              </p14:cNvPr>
              <p14:cNvContentPartPr/>
              <p14:nvPr/>
            </p14:nvContentPartPr>
            <p14:xfrm>
              <a:off x="2972541" y="1117971"/>
              <a:ext cx="145440" cy="14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8D7EFF-018C-4298-9F5D-62470C25EE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3541" y="1108971"/>
                <a:ext cx="163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6D33AF-375D-41E7-9CB4-7B3C991F3AB3}"/>
                  </a:ext>
                </a:extLst>
              </p14:cNvPr>
              <p14:cNvContentPartPr/>
              <p14:nvPr/>
            </p14:nvContentPartPr>
            <p14:xfrm>
              <a:off x="3394461" y="1113291"/>
              <a:ext cx="37440" cy="18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6D33AF-375D-41E7-9CB4-7B3C991F3A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5461" y="1104291"/>
                <a:ext cx="55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D948DE-D31C-4AA1-BFAD-FB188D9AC846}"/>
                  </a:ext>
                </a:extLst>
              </p14:cNvPr>
              <p14:cNvContentPartPr/>
              <p14:nvPr/>
            </p14:nvContentPartPr>
            <p14:xfrm>
              <a:off x="3573741" y="1093851"/>
              <a:ext cx="14760" cy="185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D948DE-D31C-4AA1-BFAD-FB188D9AC8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4741" y="1084851"/>
                <a:ext cx="32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3B52A2-17F5-4D56-A3BB-45C42CCAFA85}"/>
                  </a:ext>
                </a:extLst>
              </p14:cNvPr>
              <p14:cNvContentPartPr/>
              <p14:nvPr/>
            </p14:nvContentPartPr>
            <p14:xfrm>
              <a:off x="3911061" y="1093851"/>
              <a:ext cx="57240" cy="220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3B52A2-17F5-4D56-A3BB-45C42CCAFA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2061" y="1084851"/>
                <a:ext cx="74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D986FF-204D-4BD0-9644-1391B8392977}"/>
                  </a:ext>
                </a:extLst>
              </p14:cNvPr>
              <p14:cNvContentPartPr/>
              <p14:nvPr/>
            </p14:nvContentPartPr>
            <p14:xfrm>
              <a:off x="4109781" y="1101051"/>
              <a:ext cx="21600" cy="17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D986FF-204D-4BD0-9644-1391B83929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0781" y="1092051"/>
                <a:ext cx="39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D821D0-6ED4-45B0-AFEE-E72395E83D30}"/>
                  </a:ext>
                </a:extLst>
              </p14:cNvPr>
              <p14:cNvContentPartPr/>
              <p14:nvPr/>
            </p14:nvContentPartPr>
            <p14:xfrm>
              <a:off x="4386621" y="1130931"/>
              <a:ext cx="211680" cy="164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D821D0-6ED4-45B0-AFEE-E72395E83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621" y="1121931"/>
                <a:ext cx="2293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4B41643-99F7-4F70-B368-DD8A9BFFFDC6}"/>
                  </a:ext>
                </a:extLst>
              </p14:cNvPr>
              <p14:cNvContentPartPr/>
              <p14:nvPr/>
            </p14:nvContentPartPr>
            <p14:xfrm>
              <a:off x="2016741" y="3736251"/>
              <a:ext cx="324720" cy="471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4B41643-99F7-4F70-B368-DD8A9BFFFD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7741" y="3727251"/>
                <a:ext cx="3423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8E93AB-B6A1-4466-8FA2-08691CE2703F}"/>
                  </a:ext>
                </a:extLst>
              </p14:cNvPr>
              <p14:cNvContentPartPr/>
              <p14:nvPr/>
            </p14:nvContentPartPr>
            <p14:xfrm>
              <a:off x="4771461" y="1741851"/>
              <a:ext cx="169200" cy="123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8E93AB-B6A1-4466-8FA2-08691CE270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2461" y="1732851"/>
                <a:ext cx="186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C21D7A-F82E-4A94-8B9E-A1A99006BEC0}"/>
                  </a:ext>
                </a:extLst>
              </p14:cNvPr>
              <p14:cNvContentPartPr/>
              <p14:nvPr/>
            </p14:nvContentPartPr>
            <p14:xfrm>
              <a:off x="3525141" y="3853251"/>
              <a:ext cx="207360" cy="431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C21D7A-F82E-4A94-8B9E-A1A99006BE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6141" y="3844251"/>
                <a:ext cx="2250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B0F9D1-FC66-4670-9EAD-814515FCDAD0}"/>
                  </a:ext>
                </a:extLst>
              </p14:cNvPr>
              <p14:cNvContentPartPr/>
              <p14:nvPr/>
            </p14:nvContentPartPr>
            <p14:xfrm>
              <a:off x="2985861" y="4034691"/>
              <a:ext cx="317160" cy="541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B0F9D1-FC66-4670-9EAD-814515FCDA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76861" y="4025691"/>
                <a:ext cx="3348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3820C13-B66E-4919-A0D6-567DC97A5754}"/>
                  </a:ext>
                </a:extLst>
              </p14:cNvPr>
              <p14:cNvContentPartPr/>
              <p14:nvPr/>
            </p14:nvContentPartPr>
            <p14:xfrm>
              <a:off x="5043621" y="4052331"/>
              <a:ext cx="262080" cy="7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3820C13-B66E-4919-A0D6-567DC97A57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34621" y="4043331"/>
                <a:ext cx="279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76726C-96A8-40F2-9AB3-2B6564773FA7}"/>
                  </a:ext>
                </a:extLst>
              </p14:cNvPr>
              <p14:cNvContentPartPr/>
              <p14:nvPr/>
            </p14:nvContentPartPr>
            <p14:xfrm>
              <a:off x="5121021" y="4119651"/>
              <a:ext cx="191160" cy="2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76726C-96A8-40F2-9AB3-2B6564773F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12021" y="4110651"/>
                <a:ext cx="208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CFA0005-5213-4F4F-AAB8-F0EF85138389}"/>
                  </a:ext>
                </a:extLst>
              </p14:cNvPr>
              <p14:cNvContentPartPr/>
              <p14:nvPr/>
            </p14:nvContentPartPr>
            <p14:xfrm>
              <a:off x="5510181" y="3760731"/>
              <a:ext cx="272160" cy="397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CFA0005-5213-4F4F-AAB8-F0EF851383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01181" y="3751731"/>
                <a:ext cx="289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9BA1F36-9010-4122-A533-3065E98C08FA}"/>
                  </a:ext>
                </a:extLst>
              </p14:cNvPr>
              <p14:cNvContentPartPr/>
              <p14:nvPr/>
            </p14:nvContentPartPr>
            <p14:xfrm>
              <a:off x="3864261" y="3985731"/>
              <a:ext cx="998640" cy="231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9BA1F36-9010-4122-A533-3065E98C08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55261" y="3976731"/>
                <a:ext cx="1016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4D171B-47EF-473F-8567-483AF57F631A}"/>
                  </a:ext>
                </a:extLst>
              </p14:cNvPr>
              <p14:cNvContentPartPr/>
              <p14:nvPr/>
            </p14:nvContentPartPr>
            <p14:xfrm>
              <a:off x="3465741" y="4423491"/>
              <a:ext cx="207000" cy="411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4D171B-47EF-473F-8567-483AF57F63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56741" y="4414491"/>
                <a:ext cx="2246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ADE44A2-E96D-42ED-B381-3833665E4E80}"/>
                  </a:ext>
                </a:extLst>
              </p14:cNvPr>
              <p14:cNvContentPartPr/>
              <p14:nvPr/>
            </p14:nvContentPartPr>
            <p14:xfrm>
              <a:off x="5862621" y="4551651"/>
              <a:ext cx="4320" cy="29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ADE44A2-E96D-42ED-B381-3833665E4E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53621" y="4542651"/>
                <a:ext cx="21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2B8B52D-CD62-4263-BA7F-8800EB5CE937}"/>
                  </a:ext>
                </a:extLst>
              </p14:cNvPr>
              <p14:cNvContentPartPr/>
              <p14:nvPr/>
            </p14:nvContentPartPr>
            <p14:xfrm>
              <a:off x="5768661" y="4743531"/>
              <a:ext cx="163800" cy="123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2B8B52D-CD62-4263-BA7F-8800EB5CE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9661" y="4734531"/>
                <a:ext cx="181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989BABA-1E72-4C03-AD30-E978909A8D40}"/>
                  </a:ext>
                </a:extLst>
              </p14:cNvPr>
              <p14:cNvContentPartPr/>
              <p14:nvPr/>
            </p14:nvContentPartPr>
            <p14:xfrm>
              <a:off x="5468421" y="4582971"/>
              <a:ext cx="205560" cy="167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989BABA-1E72-4C03-AD30-E978909A8D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59421" y="4573971"/>
                <a:ext cx="223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C460BE-5A8C-4A41-B7B4-AE7F18D65EAC}"/>
                  </a:ext>
                </a:extLst>
              </p14:cNvPr>
              <p14:cNvContentPartPr/>
              <p14:nvPr/>
            </p14:nvContentPartPr>
            <p14:xfrm>
              <a:off x="5113101" y="4632291"/>
              <a:ext cx="207000" cy="154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C460BE-5A8C-4A41-B7B4-AE7F18D65E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04101" y="4623291"/>
                <a:ext cx="224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E9E57C-845E-438F-9791-723F27B2B8DF}"/>
                  </a:ext>
                </a:extLst>
              </p14:cNvPr>
              <p14:cNvContentPartPr/>
              <p14:nvPr/>
            </p14:nvContentPartPr>
            <p14:xfrm>
              <a:off x="3884061" y="4585131"/>
              <a:ext cx="985320" cy="244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E9E57C-845E-438F-9791-723F27B2B8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75061" y="4576131"/>
                <a:ext cx="10029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BDBCABC-18CA-4768-B90C-5006CB889080}"/>
                  </a:ext>
                </a:extLst>
              </p14:cNvPr>
              <p14:cNvContentPartPr/>
              <p14:nvPr/>
            </p14:nvContentPartPr>
            <p14:xfrm>
              <a:off x="2675541" y="5060691"/>
              <a:ext cx="4248360" cy="1380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BDBCABC-18CA-4768-B90C-5006CB8890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66541" y="5051691"/>
                <a:ext cx="426600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EABF3A3-DC54-4C96-AB98-8DAE50DA409A}"/>
                  </a:ext>
                </a:extLst>
              </p14:cNvPr>
              <p14:cNvContentPartPr/>
              <p14:nvPr/>
            </p14:nvContentPartPr>
            <p14:xfrm>
              <a:off x="4048581" y="6535251"/>
              <a:ext cx="212040" cy="300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EABF3A3-DC54-4C96-AB98-8DAE50DA40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9581" y="6526251"/>
                <a:ext cx="229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6F5CD67-3B8D-4CE1-A6A0-BA2861D6DB4D}"/>
                  </a:ext>
                </a:extLst>
              </p14:cNvPr>
              <p14:cNvContentPartPr/>
              <p14:nvPr/>
            </p14:nvContentPartPr>
            <p14:xfrm>
              <a:off x="2144181" y="6578091"/>
              <a:ext cx="221760" cy="271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6F5CD67-3B8D-4CE1-A6A0-BA2861D6DB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35181" y="6569091"/>
                <a:ext cx="239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B12E951-FB46-4B64-BFD3-84D9E1CC0C0A}"/>
                  </a:ext>
                </a:extLst>
              </p14:cNvPr>
              <p14:cNvContentPartPr/>
              <p14:nvPr/>
            </p14:nvContentPartPr>
            <p14:xfrm>
              <a:off x="4365021" y="1692531"/>
              <a:ext cx="250920" cy="192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B12E951-FB46-4B64-BFD3-84D9E1CC0C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56021" y="1683531"/>
                <a:ext cx="268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3D9A27-CB79-437C-A4CF-049B383CDBD6}"/>
                  </a:ext>
                </a:extLst>
              </p14:cNvPr>
              <p14:cNvContentPartPr/>
              <p14:nvPr/>
            </p14:nvContentPartPr>
            <p14:xfrm>
              <a:off x="307821" y="2039571"/>
              <a:ext cx="4235040" cy="1503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3D9A27-CB79-437C-A4CF-049B383CDB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8821" y="2030571"/>
                <a:ext cx="4252680" cy="15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985C474-BC54-4C56-8F5A-C5FA32C10055}"/>
                  </a:ext>
                </a:extLst>
              </p14:cNvPr>
              <p14:cNvContentPartPr/>
              <p14:nvPr/>
            </p14:nvContentPartPr>
            <p14:xfrm>
              <a:off x="6154581" y="2002851"/>
              <a:ext cx="3565440" cy="1501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985C474-BC54-4C56-8F5A-C5FA32C10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5581" y="1993851"/>
                <a:ext cx="3583080" cy="15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750F74-C81D-4BA1-B507-3B10DAEABA2A}"/>
                  </a:ext>
                </a:extLst>
              </p14:cNvPr>
              <p14:cNvContentPartPr/>
              <p14:nvPr/>
            </p14:nvContentPartPr>
            <p14:xfrm>
              <a:off x="336621" y="2052171"/>
              <a:ext cx="2063880" cy="309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750F74-C81D-4BA1-B507-3B10DAEABA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0621" y="1980171"/>
                <a:ext cx="213552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9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Longest consecutive one’s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BDA12A-C28B-45D9-9367-10D2DB5E39CD}"/>
                  </a:ext>
                </a:extLst>
              </p14:cNvPr>
              <p14:cNvContentPartPr/>
              <p14:nvPr/>
            </p14:nvContentPartPr>
            <p14:xfrm>
              <a:off x="307821" y="1135971"/>
              <a:ext cx="1386000" cy="23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BDA12A-C28B-45D9-9367-10D2DB5E3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821" y="1126971"/>
                <a:ext cx="1403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FB15D9-78B9-40D3-B1ED-49644D504A36}"/>
                  </a:ext>
                </a:extLst>
              </p14:cNvPr>
              <p14:cNvContentPartPr/>
              <p14:nvPr/>
            </p14:nvContentPartPr>
            <p14:xfrm>
              <a:off x="216741" y="1106091"/>
              <a:ext cx="1521720" cy="24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FB15D9-78B9-40D3-B1ED-49644D504A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41" y="1034091"/>
                <a:ext cx="15933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0B22CA9-C023-4409-A799-7FDB17BFFE75}"/>
                  </a:ext>
                </a:extLst>
              </p14:cNvPr>
              <p14:cNvContentPartPr/>
              <p14:nvPr/>
            </p14:nvContentPartPr>
            <p14:xfrm>
              <a:off x="2848701" y="1551771"/>
              <a:ext cx="339120" cy="271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0B22CA9-C023-4409-A799-7FDB17BFFE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2701" y="1479771"/>
                <a:ext cx="410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51283A-7BE0-4F47-B854-3BA18D945517}"/>
                  </a:ext>
                </a:extLst>
              </p14:cNvPr>
              <p14:cNvContentPartPr/>
              <p14:nvPr/>
            </p14:nvContentPartPr>
            <p14:xfrm>
              <a:off x="3582741" y="1545651"/>
              <a:ext cx="629280" cy="236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51283A-7BE0-4F47-B854-3BA18D9455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6741" y="1473651"/>
                <a:ext cx="7009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F72213F-1A78-445E-90CC-A6CA04A1D0E8}"/>
                  </a:ext>
                </a:extLst>
              </p14:cNvPr>
              <p14:cNvContentPartPr/>
              <p14:nvPr/>
            </p14:nvContentPartPr>
            <p14:xfrm>
              <a:off x="2913141" y="1202211"/>
              <a:ext cx="156960" cy="176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F72213F-1A78-445E-90CC-A6CA04A1D0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04141" y="1193211"/>
                <a:ext cx="174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94BC65-2497-4C62-9E7F-F51B87742341}"/>
                  </a:ext>
                </a:extLst>
              </p14:cNvPr>
              <p14:cNvContentPartPr/>
              <p14:nvPr/>
            </p14:nvContentPartPr>
            <p14:xfrm>
              <a:off x="3777861" y="1093491"/>
              <a:ext cx="142200" cy="291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94BC65-2497-4C62-9E7F-F51B877423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8861" y="1084491"/>
                <a:ext cx="159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08B2E03-4582-473D-B2F8-B6E3E26F8479}"/>
                  </a:ext>
                </a:extLst>
              </p14:cNvPr>
              <p14:cNvContentPartPr/>
              <p14:nvPr/>
            </p14:nvContentPartPr>
            <p14:xfrm>
              <a:off x="6955941" y="1518291"/>
              <a:ext cx="313920" cy="146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08B2E03-4582-473D-B2F8-B6E3E26F84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46941" y="1509291"/>
                <a:ext cx="331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7CDD6FB-51D7-4CFF-8E64-BB7E8D924DFD}"/>
                  </a:ext>
                </a:extLst>
              </p14:cNvPr>
              <p14:cNvContentPartPr/>
              <p14:nvPr/>
            </p14:nvContentPartPr>
            <p14:xfrm>
              <a:off x="7387221" y="1547451"/>
              <a:ext cx="181440" cy="20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7CDD6FB-51D7-4CFF-8E64-BB7E8D924D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78221" y="1538451"/>
                <a:ext cx="199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B40709-00BF-40EA-9A9A-7A140020674B}"/>
                  </a:ext>
                </a:extLst>
              </p14:cNvPr>
              <p14:cNvContentPartPr/>
              <p14:nvPr/>
            </p14:nvContentPartPr>
            <p14:xfrm>
              <a:off x="7387221" y="1630251"/>
              <a:ext cx="292680" cy="13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B40709-00BF-40EA-9A9A-7A14002067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78221" y="1621251"/>
                <a:ext cx="310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0E416F1-6A95-4486-A3AE-8A73E7A10762}"/>
                  </a:ext>
                </a:extLst>
              </p14:cNvPr>
              <p14:cNvContentPartPr/>
              <p14:nvPr/>
            </p14:nvContentPartPr>
            <p14:xfrm>
              <a:off x="8706981" y="1332531"/>
              <a:ext cx="403920" cy="253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0E416F1-6A95-4486-A3AE-8A73E7A10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97981" y="1323531"/>
                <a:ext cx="4215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E092A4B-7B39-4F08-B6A2-05D6C41DBB07}"/>
                  </a:ext>
                </a:extLst>
              </p14:cNvPr>
              <p14:cNvContentPartPr/>
              <p14:nvPr/>
            </p14:nvContentPartPr>
            <p14:xfrm>
              <a:off x="7850541" y="1215531"/>
              <a:ext cx="552960" cy="486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E092A4B-7B39-4F08-B6A2-05D6C41DBB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41541" y="1206531"/>
                <a:ext cx="5706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2F30F5-3FCE-4BD2-90A4-6AF9B7AA7A7E}"/>
                  </a:ext>
                </a:extLst>
              </p14:cNvPr>
              <p14:cNvContentPartPr/>
              <p14:nvPr/>
            </p14:nvContentPartPr>
            <p14:xfrm>
              <a:off x="9288381" y="886131"/>
              <a:ext cx="2003400" cy="1052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2F30F5-3FCE-4BD2-90A4-6AF9B7AA7A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79381" y="877131"/>
                <a:ext cx="202104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997288-23B3-4AA4-8369-3415D2C7097F}"/>
                  </a:ext>
                </a:extLst>
              </p14:cNvPr>
              <p14:cNvContentPartPr/>
              <p14:nvPr/>
            </p14:nvContentPartPr>
            <p14:xfrm>
              <a:off x="2659341" y="2817891"/>
              <a:ext cx="284760" cy="252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997288-23B3-4AA4-8369-3415D2C709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3341" y="2745891"/>
                <a:ext cx="356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2248F23-B089-4280-88C8-779061CA8463}"/>
                  </a:ext>
                </a:extLst>
              </p14:cNvPr>
              <p14:cNvContentPartPr/>
              <p14:nvPr/>
            </p14:nvContentPartPr>
            <p14:xfrm>
              <a:off x="3434781" y="2757051"/>
              <a:ext cx="735120" cy="232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2248F23-B089-4280-88C8-779061CA84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8781" y="2685051"/>
                <a:ext cx="8067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A1136E5-BA3C-4C1F-AD70-BA155A8DB856}"/>
                  </a:ext>
                </a:extLst>
              </p14:cNvPr>
              <p14:cNvContentPartPr/>
              <p14:nvPr/>
            </p14:nvContentPartPr>
            <p14:xfrm>
              <a:off x="2745021" y="3837771"/>
              <a:ext cx="41760" cy="228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A1136E5-BA3C-4C1F-AD70-BA155A8DB8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6021" y="3828771"/>
                <a:ext cx="594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E64E10A-833B-42FE-ABB4-C3E64F611E5E}"/>
                  </a:ext>
                </a:extLst>
              </p14:cNvPr>
              <p14:cNvContentPartPr/>
              <p14:nvPr/>
            </p14:nvContentPartPr>
            <p14:xfrm>
              <a:off x="3021141" y="3787371"/>
              <a:ext cx="212400" cy="19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E64E10A-833B-42FE-ABB4-C3E64F611E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2141" y="3778371"/>
                <a:ext cx="230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FD8A6B6-9CAF-4DCD-BA38-96F7C80213C2}"/>
                  </a:ext>
                </a:extLst>
              </p14:cNvPr>
              <p14:cNvContentPartPr/>
              <p14:nvPr/>
            </p14:nvContentPartPr>
            <p14:xfrm>
              <a:off x="3407421" y="3811491"/>
              <a:ext cx="179640" cy="162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FD8A6B6-9CAF-4DCD-BA38-96F7C80213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98421" y="3802491"/>
                <a:ext cx="1972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D7D409F-5349-4867-9DFE-439B7674C6B2}"/>
                  </a:ext>
                </a:extLst>
              </p14:cNvPr>
              <p14:cNvContentPartPr/>
              <p14:nvPr/>
            </p14:nvContentPartPr>
            <p14:xfrm>
              <a:off x="3780381" y="3799611"/>
              <a:ext cx="32040" cy="196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D7D409F-5349-4867-9DFE-439B7674C6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71381" y="3790611"/>
                <a:ext cx="49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FD86461-6C2B-405C-BFA4-71D57DC2C7AE}"/>
                  </a:ext>
                </a:extLst>
              </p14:cNvPr>
              <p14:cNvContentPartPr/>
              <p14:nvPr/>
            </p14:nvContentPartPr>
            <p14:xfrm>
              <a:off x="3961461" y="3802851"/>
              <a:ext cx="38880" cy="149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FD86461-6C2B-405C-BFA4-71D57DC2C7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52461" y="3793851"/>
                <a:ext cx="56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AE7EF9E-F29E-43E3-AFDD-7D341496AB7C}"/>
                  </a:ext>
                </a:extLst>
              </p14:cNvPr>
              <p14:cNvContentPartPr/>
              <p14:nvPr/>
            </p14:nvContentPartPr>
            <p14:xfrm>
              <a:off x="4135701" y="3765771"/>
              <a:ext cx="45720" cy="167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AE7EF9E-F29E-43E3-AFDD-7D341496AB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6701" y="3756771"/>
                <a:ext cx="63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2C8CA20-3BFF-47DF-AE96-FB52C6A926F6}"/>
                  </a:ext>
                </a:extLst>
              </p14:cNvPr>
              <p14:cNvContentPartPr/>
              <p14:nvPr/>
            </p14:nvContentPartPr>
            <p14:xfrm>
              <a:off x="4416861" y="3704211"/>
              <a:ext cx="491040" cy="179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2C8CA20-3BFF-47DF-AE96-FB52C6A926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7861" y="3695211"/>
                <a:ext cx="508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16D530F-A9B0-4EB3-A5DD-4CC6F40E3152}"/>
                  </a:ext>
                </a:extLst>
              </p14:cNvPr>
              <p14:cNvContentPartPr/>
              <p14:nvPr/>
            </p14:nvContentPartPr>
            <p14:xfrm>
              <a:off x="509421" y="1535211"/>
              <a:ext cx="5837760" cy="2011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16D530F-A9B0-4EB3-A5DD-4CC6F40E31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0421" y="1526211"/>
                <a:ext cx="5855400" cy="20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99394D1-EAAF-4428-8B8C-7AD8FE7F1415}"/>
                  </a:ext>
                </a:extLst>
              </p14:cNvPr>
              <p14:cNvContentPartPr/>
              <p14:nvPr/>
            </p14:nvContentPartPr>
            <p14:xfrm>
              <a:off x="2045181" y="4132251"/>
              <a:ext cx="5417280" cy="27864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99394D1-EAAF-4428-8B8C-7AD8FE7F14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6181" y="4123251"/>
                <a:ext cx="5434920" cy="28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89E8AB2-1593-4F23-B58A-0D7CA6837BF4}"/>
                  </a:ext>
                </a:extLst>
              </p14:cNvPr>
              <p14:cNvContentPartPr/>
              <p14:nvPr/>
            </p14:nvContentPartPr>
            <p14:xfrm>
              <a:off x="9320781" y="2563171"/>
              <a:ext cx="806400" cy="357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89E8AB2-1593-4F23-B58A-0D7CA6837B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11781" y="2554171"/>
                <a:ext cx="8240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25090C5-B0CF-4331-8E37-D43BC954B1DF}"/>
                  </a:ext>
                </a:extLst>
              </p14:cNvPr>
              <p14:cNvContentPartPr/>
              <p14:nvPr/>
            </p14:nvContentPartPr>
            <p14:xfrm>
              <a:off x="7547061" y="2650651"/>
              <a:ext cx="1581840" cy="254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25090C5-B0CF-4331-8E37-D43BC954B1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38061" y="2641651"/>
                <a:ext cx="1599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0CDF336-DA93-4AE7-AE5A-AAAF9B298ACA}"/>
                  </a:ext>
                </a:extLst>
              </p14:cNvPr>
              <p14:cNvContentPartPr/>
              <p14:nvPr/>
            </p14:nvContentPartPr>
            <p14:xfrm>
              <a:off x="7112541" y="3561451"/>
              <a:ext cx="465120" cy="210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0CDF336-DA93-4AE7-AE5A-AAAF9B298A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3499" y="3552451"/>
                <a:ext cx="482842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D3B515B-3A6A-40C7-841D-CA5FB0504A52}"/>
                  </a:ext>
                </a:extLst>
              </p14:cNvPr>
              <p14:cNvContentPartPr/>
              <p14:nvPr/>
            </p14:nvContentPartPr>
            <p14:xfrm>
              <a:off x="7892301" y="3120811"/>
              <a:ext cx="3909960" cy="19519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D3B515B-3A6A-40C7-841D-CA5FB0504A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83301" y="3111811"/>
                <a:ext cx="3927600" cy="19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2165B0-D822-47AC-ADDA-BE6C04C23957}"/>
                  </a:ext>
                </a:extLst>
              </p14:cNvPr>
              <p14:cNvContentPartPr/>
              <p14:nvPr/>
            </p14:nvContentPartPr>
            <p14:xfrm>
              <a:off x="7787901" y="5280451"/>
              <a:ext cx="4356720" cy="4438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2165B0-D822-47AC-ADDA-BE6C04C239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78901" y="5271451"/>
                <a:ext cx="43743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F59E3F3-C06F-4516-99C6-900A41872DCF}"/>
                  </a:ext>
                </a:extLst>
              </p14:cNvPr>
              <p14:cNvContentPartPr/>
              <p14:nvPr/>
            </p14:nvContentPartPr>
            <p14:xfrm>
              <a:off x="7854141" y="5933851"/>
              <a:ext cx="4269240" cy="9334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F59E3F3-C06F-4516-99C6-900A41872D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5141" y="5924851"/>
                <a:ext cx="4286880" cy="9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95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Counting bits</a:t>
            </a:r>
          </a:p>
        </p:txBody>
      </p:sp>
    </p:spTree>
    <p:extLst>
      <p:ext uri="{BB962C8B-B14F-4D97-AF65-F5344CB8AC3E}">
        <p14:creationId xmlns:p14="http://schemas.microsoft.com/office/powerpoint/2010/main" val="69267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718479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a number is even or odd using bitwise operators.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Check if n</a:t>
            </a:r>
            <a:r>
              <a:rPr lang="en-US" sz="2800" dirty="0">
                <a:sym typeface="Montserrat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 bit is on or off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Set on/off n </a:t>
            </a:r>
            <a:r>
              <a:rPr lang="en-US" sz="2800" dirty="0" err="1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 bit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Swap two numbers</a:t>
            </a:r>
            <a:endParaRPr lang="en-US" sz="2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Missing number in an array/ Duplicate Number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Longest consecutive one’s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Counting bits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65F6EF-11CB-4911-86D3-B474B6205593}"/>
                  </a:ext>
                </a:extLst>
              </p14:cNvPr>
              <p14:cNvContentPartPr/>
              <p14:nvPr/>
            </p14:nvContentPartPr>
            <p14:xfrm>
              <a:off x="869781" y="984771"/>
              <a:ext cx="212040" cy="9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65F6EF-11CB-4911-86D3-B474B6205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81" y="975771"/>
                <a:ext cx="2296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6B5E84-CA45-475E-8C40-43DCFE0A3EE7}"/>
                  </a:ext>
                </a:extLst>
              </p14:cNvPr>
              <p14:cNvContentPartPr/>
              <p14:nvPr/>
            </p14:nvContentPartPr>
            <p14:xfrm>
              <a:off x="587181" y="863811"/>
              <a:ext cx="150480" cy="21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6B5E84-CA45-475E-8C40-43DCFE0A3E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181" y="854811"/>
                <a:ext cx="168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81730A-3822-46D5-A6FE-00A0068E4023}"/>
                  </a:ext>
                </a:extLst>
              </p14:cNvPr>
              <p14:cNvContentPartPr/>
              <p14:nvPr/>
            </p14:nvContentPartPr>
            <p14:xfrm>
              <a:off x="719661" y="1394451"/>
              <a:ext cx="479880" cy="246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81730A-3822-46D5-A6FE-00A0068E40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61" y="1385451"/>
                <a:ext cx="497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065615-CAE1-4950-AE3C-4BAB4826E1B3}"/>
                  </a:ext>
                </a:extLst>
              </p14:cNvPr>
              <p14:cNvContentPartPr/>
              <p14:nvPr/>
            </p14:nvContentPartPr>
            <p14:xfrm>
              <a:off x="545061" y="1902771"/>
              <a:ext cx="694080" cy="21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065615-CAE1-4950-AE3C-4BAB4826E1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061" y="1893771"/>
                <a:ext cx="711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B8C77C-1EB2-496B-B32D-BBD5BEC2CA31}"/>
                  </a:ext>
                </a:extLst>
              </p14:cNvPr>
              <p14:cNvContentPartPr/>
              <p14:nvPr/>
            </p14:nvContentPartPr>
            <p14:xfrm>
              <a:off x="2016021" y="947691"/>
              <a:ext cx="243360" cy="180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B8C77C-1EB2-496B-B32D-BBD5BEC2CA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7021" y="938691"/>
                <a:ext cx="261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A7561D-1996-4B13-ADDE-E96B5D010ABC}"/>
                  </a:ext>
                </a:extLst>
              </p14:cNvPr>
              <p14:cNvContentPartPr/>
              <p14:nvPr/>
            </p14:nvContentPartPr>
            <p14:xfrm>
              <a:off x="1443261" y="916731"/>
              <a:ext cx="408240" cy="16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A7561D-1996-4B13-ADDE-E96B5D010A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4261" y="907731"/>
                <a:ext cx="4258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00EA1F-0548-4941-BDA3-188951DD251B}"/>
                  </a:ext>
                </a:extLst>
              </p14:cNvPr>
              <p14:cNvContentPartPr/>
              <p14:nvPr/>
            </p14:nvContentPartPr>
            <p14:xfrm>
              <a:off x="1443261" y="1429371"/>
              <a:ext cx="21240" cy="227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00EA1F-0548-4941-BDA3-188951DD25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34261" y="1420371"/>
                <a:ext cx="38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86C2F1-A0F5-407E-899E-92DE4E3E1BFB}"/>
                  </a:ext>
                </a:extLst>
              </p14:cNvPr>
              <p14:cNvContentPartPr/>
              <p14:nvPr/>
            </p14:nvContentPartPr>
            <p14:xfrm>
              <a:off x="1618221" y="1436931"/>
              <a:ext cx="321480" cy="181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86C2F1-A0F5-407E-899E-92DE4E3E1B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9211" y="1427913"/>
                <a:ext cx="339140" cy="199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8B1D1E-532F-43F7-A508-09CA77648CC3}"/>
                  </a:ext>
                </a:extLst>
              </p14:cNvPr>
              <p14:cNvContentPartPr/>
              <p14:nvPr/>
            </p14:nvContentPartPr>
            <p14:xfrm>
              <a:off x="1359021" y="1894131"/>
              <a:ext cx="148680" cy="157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8B1D1E-532F-43F7-A508-09CA77648C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0021" y="1885131"/>
                <a:ext cx="166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290715-2363-4793-9491-7F248BC63A51}"/>
                  </a:ext>
                </a:extLst>
              </p14:cNvPr>
              <p14:cNvContentPartPr/>
              <p14:nvPr/>
            </p14:nvContentPartPr>
            <p14:xfrm>
              <a:off x="1654581" y="1931571"/>
              <a:ext cx="23040" cy="143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290715-2363-4793-9491-7F248BC63A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5581" y="1922571"/>
                <a:ext cx="40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47288E-CE29-4CD9-AC32-63308D7C97FD}"/>
                  </a:ext>
                </a:extLst>
              </p14:cNvPr>
              <p14:cNvContentPartPr/>
              <p14:nvPr/>
            </p14:nvContentPartPr>
            <p14:xfrm>
              <a:off x="1809741" y="1915371"/>
              <a:ext cx="147600" cy="131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47288E-CE29-4CD9-AC32-63308D7C97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0741" y="1906371"/>
                <a:ext cx="165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018293E-2E29-4EEE-A399-47160EC360C0}"/>
                  </a:ext>
                </a:extLst>
              </p14:cNvPr>
              <p14:cNvContentPartPr/>
              <p14:nvPr/>
            </p14:nvContentPartPr>
            <p14:xfrm>
              <a:off x="1982541" y="967131"/>
              <a:ext cx="300600" cy="165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018293E-2E29-4EEE-A399-47160EC360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6541" y="895131"/>
                <a:ext cx="372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1BB2D2C-A117-4191-BD8F-6A2BED2678C9}"/>
                  </a:ext>
                </a:extLst>
              </p14:cNvPr>
              <p14:cNvContentPartPr/>
              <p14:nvPr/>
            </p14:nvContentPartPr>
            <p14:xfrm>
              <a:off x="1741341" y="1462131"/>
              <a:ext cx="280440" cy="171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1BB2D2C-A117-4191-BD8F-6A2BED2678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05341" y="1390131"/>
                <a:ext cx="3520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8FB6AA6-8E85-4744-97CB-50CA6395586F}"/>
                  </a:ext>
                </a:extLst>
              </p14:cNvPr>
              <p14:cNvContentPartPr/>
              <p14:nvPr/>
            </p14:nvContentPartPr>
            <p14:xfrm>
              <a:off x="1788861" y="1913211"/>
              <a:ext cx="329760" cy="149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8FB6AA6-8E85-4744-97CB-50CA639558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2861" y="1841211"/>
                <a:ext cx="401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4072D26-9423-4E31-88ED-0D69DA9B494D}"/>
                  </a:ext>
                </a:extLst>
              </p14:cNvPr>
              <p14:cNvContentPartPr/>
              <p14:nvPr/>
            </p14:nvContentPartPr>
            <p14:xfrm>
              <a:off x="6844701" y="3068091"/>
              <a:ext cx="1431360" cy="187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4072D26-9423-4E31-88ED-0D69DA9B49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35701" y="3059091"/>
                <a:ext cx="1449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95D778C-0DD3-47F1-B5A9-C0BE525F15EC}"/>
                  </a:ext>
                </a:extLst>
              </p14:cNvPr>
              <p14:cNvContentPartPr/>
              <p14:nvPr/>
            </p14:nvContentPartPr>
            <p14:xfrm>
              <a:off x="3630261" y="2837331"/>
              <a:ext cx="3009600" cy="624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95D778C-0DD3-47F1-B5A9-C0BE525F15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1261" y="2828331"/>
                <a:ext cx="30272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DFF3324-CC49-4F61-BBAC-C379CDD621CA}"/>
                  </a:ext>
                </a:extLst>
              </p14:cNvPr>
              <p14:cNvContentPartPr/>
              <p14:nvPr/>
            </p14:nvContentPartPr>
            <p14:xfrm>
              <a:off x="8553621" y="2815011"/>
              <a:ext cx="1054800" cy="465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DFF3324-CC49-4F61-BBAC-C379CDD621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44621" y="2806011"/>
                <a:ext cx="10724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8DC8FD5-EA12-4487-8348-D1435D5F079B}"/>
                  </a:ext>
                </a:extLst>
              </p14:cNvPr>
              <p14:cNvContentPartPr/>
              <p14:nvPr/>
            </p14:nvContentPartPr>
            <p14:xfrm>
              <a:off x="4500741" y="764451"/>
              <a:ext cx="4988880" cy="18662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8DC8FD5-EA12-4487-8348-D1435D5F07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1741" y="755451"/>
                <a:ext cx="500652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258D3F3-5AEF-4BF7-A7E8-84A5C3F1F9A5}"/>
                  </a:ext>
                </a:extLst>
              </p14:cNvPr>
              <p14:cNvContentPartPr/>
              <p14:nvPr/>
            </p14:nvContentPartPr>
            <p14:xfrm>
              <a:off x="9723981" y="2669931"/>
              <a:ext cx="2188440" cy="551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258D3F3-5AEF-4BF7-A7E8-84A5C3F1F9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14981" y="2660931"/>
                <a:ext cx="22060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6C81003-695A-4B2E-955D-9B676CDFB2B6}"/>
                  </a:ext>
                </a:extLst>
              </p14:cNvPr>
              <p14:cNvContentPartPr/>
              <p14:nvPr/>
            </p14:nvContentPartPr>
            <p14:xfrm>
              <a:off x="10806861" y="2735091"/>
              <a:ext cx="38880" cy="9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6C81003-695A-4B2E-955D-9B676CDFB2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70861" y="2663091"/>
                <a:ext cx="110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EBA7B84-4231-4201-A033-4389745325A5}"/>
                  </a:ext>
                </a:extLst>
              </p14:cNvPr>
              <p14:cNvContentPartPr/>
              <p14:nvPr/>
            </p14:nvContentPartPr>
            <p14:xfrm>
              <a:off x="3644661" y="2719971"/>
              <a:ext cx="7274520" cy="7959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EBA7B84-4231-4201-A033-4389745325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8661" y="2647971"/>
                <a:ext cx="73461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75D8E85-970D-449D-8968-6342EF82D591}"/>
                  </a:ext>
                </a:extLst>
              </p14:cNvPr>
              <p14:cNvContentPartPr/>
              <p14:nvPr/>
            </p14:nvContentPartPr>
            <p14:xfrm>
              <a:off x="7606821" y="1396251"/>
              <a:ext cx="635040" cy="492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75D8E85-970D-449D-8968-6342EF82D5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70821" y="1324251"/>
                <a:ext cx="7066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97C6A1C-713B-4A8B-9144-C7ECA7580A82}"/>
                  </a:ext>
                </a:extLst>
              </p14:cNvPr>
              <p14:cNvContentPartPr/>
              <p14:nvPr/>
            </p14:nvContentPartPr>
            <p14:xfrm>
              <a:off x="8588181" y="1998531"/>
              <a:ext cx="77040" cy="18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97C6A1C-713B-4A8B-9144-C7ECA7580A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52181" y="1926531"/>
                <a:ext cx="148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4CDA57F-CE84-4D15-BEF9-7B43E82B9E75}"/>
                  </a:ext>
                </a:extLst>
              </p14:cNvPr>
              <p14:cNvContentPartPr/>
              <p14:nvPr/>
            </p14:nvContentPartPr>
            <p14:xfrm>
              <a:off x="8272461" y="2033811"/>
              <a:ext cx="1148760" cy="5688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4CDA57F-CE84-4D15-BEF9-7B43E82B9E7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6461" y="1961811"/>
                <a:ext cx="1220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CAD07FE-107D-4D87-B682-BC3651C2FCCE}"/>
                  </a:ext>
                </a:extLst>
              </p14:cNvPr>
              <p14:cNvContentPartPr/>
              <p14:nvPr/>
            </p14:nvContentPartPr>
            <p14:xfrm>
              <a:off x="11044101" y="2680011"/>
              <a:ext cx="905040" cy="502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CAD07FE-107D-4D87-B682-BC3651C2FC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08101" y="2608011"/>
                <a:ext cx="9766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A51571A-9127-45F9-AF64-D2B6D4723793}"/>
                  </a:ext>
                </a:extLst>
              </p14:cNvPr>
              <p14:cNvContentPartPr/>
              <p14:nvPr/>
            </p14:nvContentPartPr>
            <p14:xfrm>
              <a:off x="545061" y="4548051"/>
              <a:ext cx="195480" cy="211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A51571A-9127-45F9-AF64-D2B6D47237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6061" y="4539051"/>
                <a:ext cx="213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5F0587BE-9170-482A-B5C6-A954ED75B38D}"/>
                  </a:ext>
                </a:extLst>
              </p14:cNvPr>
              <p14:cNvContentPartPr/>
              <p14:nvPr/>
            </p14:nvContentPartPr>
            <p14:xfrm>
              <a:off x="1499781" y="4448331"/>
              <a:ext cx="410400" cy="310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F0587BE-9170-482A-B5C6-A954ED75B3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90781" y="4439331"/>
                <a:ext cx="428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D24C746-8477-401A-84F2-73AB8FD8A126}"/>
                  </a:ext>
                </a:extLst>
              </p14:cNvPr>
              <p14:cNvContentPartPr/>
              <p14:nvPr/>
            </p14:nvContentPartPr>
            <p14:xfrm>
              <a:off x="848541" y="4504491"/>
              <a:ext cx="461160" cy="2772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D24C746-8477-401A-84F2-73AB8FD8A1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9541" y="4495491"/>
                <a:ext cx="478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D237CE-8226-40FE-98F4-EE3A246FF53E}"/>
                  </a:ext>
                </a:extLst>
              </p14:cNvPr>
              <p14:cNvContentPartPr/>
              <p14:nvPr/>
            </p14:nvContentPartPr>
            <p14:xfrm>
              <a:off x="2047701" y="4321971"/>
              <a:ext cx="2269440" cy="666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D237CE-8226-40FE-98F4-EE3A246FF5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38701" y="4312971"/>
                <a:ext cx="22870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43209C8-5A22-49AC-9DE6-9189DC9DFB47}"/>
                  </a:ext>
                </a:extLst>
              </p14:cNvPr>
              <p14:cNvContentPartPr/>
              <p14:nvPr/>
            </p14:nvContentPartPr>
            <p14:xfrm>
              <a:off x="4642581" y="4393611"/>
              <a:ext cx="729360" cy="529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43209C8-5A22-49AC-9DE6-9189DC9DFB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33581" y="4384611"/>
                <a:ext cx="7470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A47AE3D-1312-4191-95CE-CE141A8E464C}"/>
                  </a:ext>
                </a:extLst>
              </p14:cNvPr>
              <p14:cNvContentPartPr/>
              <p14:nvPr/>
            </p14:nvContentPartPr>
            <p14:xfrm>
              <a:off x="5767581" y="3518811"/>
              <a:ext cx="3025440" cy="1119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A47AE3D-1312-4191-95CE-CE141A8E46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58581" y="3509811"/>
                <a:ext cx="304308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04BABCE-E7BF-4BD4-BAE8-3E6A96977B71}"/>
                  </a:ext>
                </a:extLst>
              </p14:cNvPr>
              <p14:cNvContentPartPr/>
              <p14:nvPr/>
            </p14:nvContentPartPr>
            <p14:xfrm>
              <a:off x="1899741" y="5176611"/>
              <a:ext cx="594360" cy="2552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04BABCE-E7BF-4BD4-BAE8-3E6A96977B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90741" y="5167611"/>
                <a:ext cx="612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4E12467-D60C-4451-B8AA-8EAB41888E82}"/>
                  </a:ext>
                </a:extLst>
              </p14:cNvPr>
              <p14:cNvContentPartPr/>
              <p14:nvPr/>
            </p14:nvContentPartPr>
            <p14:xfrm>
              <a:off x="1544781" y="5148531"/>
              <a:ext cx="212040" cy="2347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4E12467-D60C-4451-B8AA-8EAB41888E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35781" y="5139531"/>
                <a:ext cx="229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D1D643D-7F38-4319-B155-83B71C053E48}"/>
                  </a:ext>
                </a:extLst>
              </p14:cNvPr>
              <p14:cNvContentPartPr/>
              <p14:nvPr/>
            </p14:nvContentPartPr>
            <p14:xfrm>
              <a:off x="4003221" y="5191371"/>
              <a:ext cx="320400" cy="128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D1D643D-7F38-4319-B155-83B71C053E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94221" y="5182371"/>
                <a:ext cx="338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F49777D-9CC7-4496-9667-1CFC6B9826F4}"/>
                  </a:ext>
                </a:extLst>
              </p14:cNvPr>
              <p14:cNvContentPartPr/>
              <p14:nvPr/>
            </p14:nvContentPartPr>
            <p14:xfrm>
              <a:off x="4542141" y="5010291"/>
              <a:ext cx="1007280" cy="324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F49777D-9CC7-4496-9667-1CFC6B9826F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33141" y="5001291"/>
                <a:ext cx="10249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174EF78-6BB4-49C5-847B-907F26B6510F}"/>
                  </a:ext>
                </a:extLst>
              </p14:cNvPr>
              <p14:cNvContentPartPr/>
              <p14:nvPr/>
            </p14:nvContentPartPr>
            <p14:xfrm>
              <a:off x="1116741" y="5160411"/>
              <a:ext cx="256680" cy="208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174EF78-6BB4-49C5-847B-907F26B651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7741" y="5151411"/>
                <a:ext cx="274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32A0B31-9E21-4F34-B694-4AA40F1B401F}"/>
                  </a:ext>
                </a:extLst>
              </p14:cNvPr>
              <p14:cNvContentPartPr/>
              <p14:nvPr/>
            </p14:nvContentPartPr>
            <p14:xfrm>
              <a:off x="1196301" y="5813091"/>
              <a:ext cx="168120" cy="2203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32A0B31-9E21-4F34-B694-4AA40F1B40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87301" y="5804091"/>
                <a:ext cx="185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5819ACA-2C39-476A-A41A-C3FDC0B94237}"/>
                  </a:ext>
                </a:extLst>
              </p14:cNvPr>
              <p14:cNvContentPartPr/>
              <p14:nvPr/>
            </p14:nvContentPartPr>
            <p14:xfrm>
              <a:off x="1563141" y="5767011"/>
              <a:ext cx="169560" cy="198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5819ACA-2C39-476A-A41A-C3FDC0B9423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54141" y="5758011"/>
                <a:ext cx="187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FA5ADFB-1299-4F0D-AA98-6BDBDDE0F393}"/>
                  </a:ext>
                </a:extLst>
              </p14:cNvPr>
              <p14:cNvContentPartPr/>
              <p14:nvPr/>
            </p14:nvContentPartPr>
            <p14:xfrm>
              <a:off x="2011341" y="5755131"/>
              <a:ext cx="724320" cy="253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FA5ADFB-1299-4F0D-AA98-6BDBDDE0F3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02341" y="5746131"/>
                <a:ext cx="7419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B0F6AD2-3124-41A1-8087-1A221676D261}"/>
                  </a:ext>
                </a:extLst>
              </p14:cNvPr>
              <p14:cNvContentPartPr/>
              <p14:nvPr/>
            </p14:nvContentPartPr>
            <p14:xfrm>
              <a:off x="2964621" y="5095611"/>
              <a:ext cx="370440" cy="220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B0F6AD2-3124-41A1-8087-1A221676D2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55621" y="5086611"/>
                <a:ext cx="388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D95E003-F733-4CEA-83F5-4EDA2639C7F8}"/>
                  </a:ext>
                </a:extLst>
              </p14:cNvPr>
              <p14:cNvContentPartPr/>
              <p14:nvPr/>
            </p14:nvContentPartPr>
            <p14:xfrm>
              <a:off x="3078021" y="5676291"/>
              <a:ext cx="281160" cy="2584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D95E003-F733-4CEA-83F5-4EDA2639C7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69021" y="5667291"/>
                <a:ext cx="2988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E366A93-3C7F-4481-BACC-AC2BB292C445}"/>
                  </a:ext>
                </a:extLst>
              </p14:cNvPr>
              <p14:cNvContentPartPr/>
              <p14:nvPr/>
            </p14:nvContentPartPr>
            <p14:xfrm>
              <a:off x="3891981" y="5727051"/>
              <a:ext cx="573840" cy="1490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E366A93-3C7F-4481-BACC-AC2BB292C4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82981" y="5718051"/>
                <a:ext cx="591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20D54CC-6D70-4EAE-A3E9-6458BD66E387}"/>
                  </a:ext>
                </a:extLst>
              </p14:cNvPr>
              <p14:cNvContentPartPr/>
              <p14:nvPr/>
            </p14:nvContentPartPr>
            <p14:xfrm>
              <a:off x="4768941" y="5707251"/>
              <a:ext cx="1127880" cy="1573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20D54CC-6D70-4EAE-A3E9-6458BD66E3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59941" y="5698251"/>
                <a:ext cx="114552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3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4527E6-A7A2-41CA-B4E7-31182093CF57}"/>
                  </a:ext>
                </a:extLst>
              </p14:cNvPr>
              <p14:cNvContentPartPr/>
              <p14:nvPr/>
            </p14:nvContentPartPr>
            <p14:xfrm>
              <a:off x="482421" y="716211"/>
              <a:ext cx="4449960" cy="1022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4527E6-A7A2-41CA-B4E7-31182093C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21" y="707211"/>
                <a:ext cx="44676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65AE9D6-529C-4176-A244-D5747E6875CA}"/>
                  </a:ext>
                </a:extLst>
              </p14:cNvPr>
              <p14:cNvContentPartPr/>
              <p14:nvPr/>
            </p14:nvContentPartPr>
            <p14:xfrm>
              <a:off x="1966341" y="1522251"/>
              <a:ext cx="247680" cy="607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65AE9D6-529C-4176-A244-D5747E687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0341" y="1450251"/>
                <a:ext cx="3193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AF467C4-7965-439B-98F0-65018EC72482}"/>
                  </a:ext>
                </a:extLst>
              </p14:cNvPr>
              <p14:cNvContentPartPr/>
              <p14:nvPr/>
            </p14:nvContentPartPr>
            <p14:xfrm>
              <a:off x="3599661" y="4472811"/>
              <a:ext cx="932040" cy="38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AF467C4-7965-439B-98F0-65018EC72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0661" y="4463811"/>
                <a:ext cx="949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42493B7-204A-4C68-B376-FBAB42BA3AE2}"/>
                  </a:ext>
                </a:extLst>
              </p14:cNvPr>
              <p14:cNvContentPartPr/>
              <p14:nvPr/>
            </p14:nvContentPartPr>
            <p14:xfrm>
              <a:off x="3838701" y="5153211"/>
              <a:ext cx="617040" cy="211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42493B7-204A-4C68-B376-FBAB42BA3A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701" y="5144211"/>
                <a:ext cx="634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8526657-27FA-4444-B511-FAB0621F9157}"/>
                  </a:ext>
                </a:extLst>
              </p14:cNvPr>
              <p14:cNvContentPartPr/>
              <p14:nvPr/>
            </p14:nvContentPartPr>
            <p14:xfrm>
              <a:off x="2873541" y="5136651"/>
              <a:ext cx="582480" cy="304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8526657-27FA-4444-B511-FAB0621F91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4541" y="5127651"/>
                <a:ext cx="6001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D456BD9-7BF4-49C0-B566-6F9037DDB211}"/>
                  </a:ext>
                </a:extLst>
              </p14:cNvPr>
              <p14:cNvContentPartPr/>
              <p14:nvPr/>
            </p14:nvContentPartPr>
            <p14:xfrm>
              <a:off x="3684981" y="5816691"/>
              <a:ext cx="1235160" cy="59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D456BD9-7BF4-49C0-B566-6F9037DDB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5981" y="5807691"/>
                <a:ext cx="1252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FF595B6-4B8E-47FF-8AEA-789D9212B095}"/>
                  </a:ext>
                </a:extLst>
              </p14:cNvPr>
              <p14:cNvContentPartPr/>
              <p14:nvPr/>
            </p14:nvContentPartPr>
            <p14:xfrm>
              <a:off x="4218501" y="6024411"/>
              <a:ext cx="257400" cy="134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FF595B6-4B8E-47FF-8AEA-789D9212B0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9501" y="6015411"/>
                <a:ext cx="275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9211910-B57C-469D-8707-67C1F22D3F68}"/>
                  </a:ext>
                </a:extLst>
              </p14:cNvPr>
              <p14:cNvContentPartPr/>
              <p14:nvPr/>
            </p14:nvContentPartPr>
            <p14:xfrm>
              <a:off x="3901701" y="6277851"/>
              <a:ext cx="857520" cy="78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9211910-B57C-469D-8707-67C1F22D3F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2701" y="6268851"/>
                <a:ext cx="875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950131D-9D38-4902-8661-310D93113D06}"/>
                  </a:ext>
                </a:extLst>
              </p14:cNvPr>
              <p14:cNvContentPartPr/>
              <p14:nvPr/>
            </p14:nvContentPartPr>
            <p14:xfrm>
              <a:off x="5009781" y="5943771"/>
              <a:ext cx="429480" cy="213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950131D-9D38-4902-8661-310D93113D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0781" y="5934771"/>
                <a:ext cx="447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C178E72-6802-4359-BEA1-038DCDA2D00C}"/>
                  </a:ext>
                </a:extLst>
              </p14:cNvPr>
              <p14:cNvContentPartPr/>
              <p14:nvPr/>
            </p14:nvContentPartPr>
            <p14:xfrm>
              <a:off x="5688021" y="5935131"/>
              <a:ext cx="1132560" cy="240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C178E72-6802-4359-BEA1-038DCDA2D0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79021" y="5926131"/>
                <a:ext cx="1150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6116927-FCD5-4928-A26F-A776EB043136}"/>
                  </a:ext>
                </a:extLst>
              </p14:cNvPr>
              <p14:cNvContentPartPr/>
              <p14:nvPr/>
            </p14:nvContentPartPr>
            <p14:xfrm>
              <a:off x="3817461" y="5514651"/>
              <a:ext cx="680400" cy="227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6116927-FCD5-4928-A26F-A776EB0431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8461" y="5505651"/>
                <a:ext cx="698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A50E775-098B-4A8B-B041-5936B505960F}"/>
                  </a:ext>
                </a:extLst>
              </p14:cNvPr>
              <p14:cNvContentPartPr/>
              <p14:nvPr/>
            </p14:nvContentPartPr>
            <p14:xfrm>
              <a:off x="4232541" y="3965211"/>
              <a:ext cx="1996560" cy="358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A50E775-098B-4A8B-B041-5936B50596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6541" y="3893211"/>
                <a:ext cx="20682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D80E542-EFB9-40C7-BCCC-9A987B1A0EFF}"/>
                  </a:ext>
                </a:extLst>
              </p14:cNvPr>
              <p14:cNvContentPartPr/>
              <p14:nvPr/>
            </p14:nvContentPartPr>
            <p14:xfrm>
              <a:off x="3961461" y="5939811"/>
              <a:ext cx="2777760" cy="178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D80E542-EFB9-40C7-BCCC-9A987B1A0E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5461" y="5867811"/>
                <a:ext cx="28494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29E09BE-7899-4A5C-ACFA-DDE46D8D6EFC}"/>
                  </a:ext>
                </a:extLst>
              </p14:cNvPr>
              <p14:cNvContentPartPr/>
              <p14:nvPr/>
            </p14:nvContentPartPr>
            <p14:xfrm>
              <a:off x="134661" y="1935171"/>
              <a:ext cx="7663320" cy="2407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29E09BE-7899-4A5C-ACFA-DDE46D8D6E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5661" y="1926171"/>
                <a:ext cx="7680960" cy="24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10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5FA5DB-9497-4DAC-89DA-98817C15F44A}"/>
                  </a:ext>
                </a:extLst>
              </p14:cNvPr>
              <p14:cNvContentPartPr/>
              <p14:nvPr/>
            </p14:nvContentPartPr>
            <p14:xfrm>
              <a:off x="520941" y="734931"/>
              <a:ext cx="1006920" cy="814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5FA5DB-9497-4DAC-89DA-98817C15F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41" y="725931"/>
                <a:ext cx="102456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6BBD98-3503-4CFA-8857-4CBB9A0FDA66}"/>
                  </a:ext>
                </a:extLst>
              </p14:cNvPr>
              <p14:cNvContentPartPr/>
              <p14:nvPr/>
            </p14:nvContentPartPr>
            <p14:xfrm>
              <a:off x="1952661" y="826371"/>
              <a:ext cx="2624400" cy="48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6BBD98-3503-4CFA-8857-4CBB9A0FD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3661" y="817371"/>
                <a:ext cx="2642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ED68BD-D3A1-424C-9320-0F4D5FC8B8C3}"/>
                  </a:ext>
                </a:extLst>
              </p14:cNvPr>
              <p14:cNvContentPartPr/>
              <p14:nvPr/>
            </p14:nvContentPartPr>
            <p14:xfrm>
              <a:off x="448221" y="2222811"/>
              <a:ext cx="1528200" cy="231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ED68BD-D3A1-424C-9320-0F4D5FC8B8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21" y="2213811"/>
                <a:ext cx="1545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546C932-3DBA-4595-B21C-674EEC8E4214}"/>
                  </a:ext>
                </a:extLst>
              </p14:cNvPr>
              <p14:cNvContentPartPr/>
              <p14:nvPr/>
            </p14:nvContentPartPr>
            <p14:xfrm>
              <a:off x="534621" y="1705131"/>
              <a:ext cx="1361160" cy="189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546C932-3DBA-4595-B21C-674EEC8E42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621" y="1696131"/>
                <a:ext cx="13788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09FBDD6-825A-4944-A42E-4652E8B1D341}"/>
                  </a:ext>
                </a:extLst>
              </p14:cNvPr>
              <p14:cNvContentPartPr/>
              <p14:nvPr/>
            </p14:nvContentPartPr>
            <p14:xfrm>
              <a:off x="2244621" y="2182491"/>
              <a:ext cx="502920" cy="24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09FBDD6-825A-4944-A42E-4652E8B1D3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5621" y="2173491"/>
                <a:ext cx="5205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5CCA3D-D471-4802-8FFB-72BE0F8E25F4}"/>
                  </a:ext>
                </a:extLst>
              </p14:cNvPr>
              <p14:cNvContentPartPr/>
              <p14:nvPr/>
            </p14:nvContentPartPr>
            <p14:xfrm>
              <a:off x="2216901" y="1646811"/>
              <a:ext cx="462240" cy="174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5CCA3D-D471-4802-8FFB-72BE0F8E25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901" y="1637811"/>
                <a:ext cx="479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23E4AB-9864-4D94-BB61-4FAA41F5EA1F}"/>
                  </a:ext>
                </a:extLst>
              </p14:cNvPr>
              <p14:cNvContentPartPr/>
              <p14:nvPr/>
            </p14:nvContentPartPr>
            <p14:xfrm>
              <a:off x="1690221" y="2808171"/>
              <a:ext cx="215640" cy="157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23E4AB-9864-4D94-BB61-4FAA41F5EA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1221" y="2799171"/>
                <a:ext cx="233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0149C0-6D91-400F-BE6B-C6526D20ED11}"/>
                  </a:ext>
                </a:extLst>
              </p14:cNvPr>
              <p14:cNvContentPartPr/>
              <p14:nvPr/>
            </p14:nvContentPartPr>
            <p14:xfrm>
              <a:off x="2057061" y="2854971"/>
              <a:ext cx="7200" cy="220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0149C0-6D91-400F-BE6B-C6526D20ED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8061" y="2845971"/>
                <a:ext cx="24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C0F747-CD15-4EF5-B7BE-3BD1CD6388B5}"/>
                  </a:ext>
                </a:extLst>
              </p14:cNvPr>
              <p14:cNvContentPartPr/>
              <p14:nvPr/>
            </p14:nvContentPartPr>
            <p14:xfrm>
              <a:off x="545061" y="2731491"/>
              <a:ext cx="849960" cy="223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C0F747-CD15-4EF5-B7BE-3BD1CD638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061" y="2722491"/>
                <a:ext cx="867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162A4EA-D767-4900-8230-15F0D6FD1DED}"/>
                  </a:ext>
                </a:extLst>
              </p14:cNvPr>
              <p14:cNvContentPartPr/>
              <p14:nvPr/>
            </p14:nvContentPartPr>
            <p14:xfrm>
              <a:off x="447861" y="3773691"/>
              <a:ext cx="326880" cy="155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162A4EA-D767-4900-8230-15F0D6FD1D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8861" y="3764691"/>
                <a:ext cx="344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6C6C8D-8B80-4325-9250-1FE6E8B30BDD}"/>
                  </a:ext>
                </a:extLst>
              </p14:cNvPr>
              <p14:cNvContentPartPr/>
              <p14:nvPr/>
            </p14:nvContentPartPr>
            <p14:xfrm>
              <a:off x="1425261" y="3594771"/>
              <a:ext cx="154080" cy="264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6C6C8D-8B80-4325-9250-1FE6E8B30B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6261" y="3585771"/>
                <a:ext cx="171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64E73FB-439B-49EE-9827-F10D28632079}"/>
                  </a:ext>
                </a:extLst>
              </p14:cNvPr>
              <p14:cNvContentPartPr/>
              <p14:nvPr/>
            </p14:nvContentPartPr>
            <p14:xfrm>
              <a:off x="1725861" y="3609171"/>
              <a:ext cx="244080" cy="21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64E73FB-439B-49EE-9827-F10D286320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6861" y="3600171"/>
                <a:ext cx="2617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1B665E-69FB-491B-97D2-945B83BDB83F}"/>
                  </a:ext>
                </a:extLst>
              </p14:cNvPr>
              <p14:cNvContentPartPr/>
              <p14:nvPr/>
            </p14:nvContentPartPr>
            <p14:xfrm>
              <a:off x="2150661" y="3683691"/>
              <a:ext cx="265320" cy="182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1B665E-69FB-491B-97D2-945B83BDB8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1661" y="3674691"/>
                <a:ext cx="282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BAC5D8C-9FA9-4721-8CCD-FCA080AE7B02}"/>
                  </a:ext>
                </a:extLst>
              </p14:cNvPr>
              <p14:cNvContentPartPr/>
              <p14:nvPr/>
            </p14:nvContentPartPr>
            <p14:xfrm>
              <a:off x="3591381" y="3518811"/>
              <a:ext cx="457920" cy="258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BAC5D8C-9FA9-4721-8CCD-FCA080AE7B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2381" y="3509811"/>
                <a:ext cx="4755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4B4C55-4FB8-4A1B-B02B-9A072525A156}"/>
                  </a:ext>
                </a:extLst>
              </p14:cNvPr>
              <p14:cNvContentPartPr/>
              <p14:nvPr/>
            </p14:nvContentPartPr>
            <p14:xfrm>
              <a:off x="1005501" y="3506211"/>
              <a:ext cx="38880" cy="668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4B4C55-4FB8-4A1B-B02B-9A072525A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6501" y="3497211"/>
                <a:ext cx="565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77C35A8-99A3-4F89-A52F-2B7B13FDDE72}"/>
                  </a:ext>
                </a:extLst>
              </p14:cNvPr>
              <p14:cNvContentPartPr/>
              <p14:nvPr/>
            </p14:nvContentPartPr>
            <p14:xfrm>
              <a:off x="3999981" y="3964491"/>
              <a:ext cx="61920" cy="209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77C35A8-99A3-4F89-A52F-2B7B13FDDE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0981" y="3955491"/>
                <a:ext cx="79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094E7A-2077-49E3-AE82-9840D57FDF15}"/>
                  </a:ext>
                </a:extLst>
              </p14:cNvPr>
              <p14:cNvContentPartPr/>
              <p14:nvPr/>
            </p14:nvContentPartPr>
            <p14:xfrm>
              <a:off x="3549261" y="3972771"/>
              <a:ext cx="301680" cy="150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094E7A-2077-49E3-AE82-9840D57FDF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40261" y="3963771"/>
                <a:ext cx="319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3D5512-428C-461A-B3FB-A013C56AEDDF}"/>
                  </a:ext>
                </a:extLst>
              </p14:cNvPr>
              <p14:cNvContentPartPr/>
              <p14:nvPr/>
            </p14:nvContentPartPr>
            <p14:xfrm>
              <a:off x="3397701" y="4247451"/>
              <a:ext cx="1851120" cy="660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3D5512-428C-461A-B3FB-A013C56AED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8701" y="4238451"/>
                <a:ext cx="186876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4AD9DFC-E570-4879-8109-616E4D3D1B71}"/>
                  </a:ext>
                </a:extLst>
              </p14:cNvPr>
              <p14:cNvContentPartPr/>
              <p14:nvPr/>
            </p14:nvContentPartPr>
            <p14:xfrm>
              <a:off x="2796861" y="3535011"/>
              <a:ext cx="625320" cy="227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4AD9DFC-E570-4879-8109-616E4D3D1B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7861" y="3526011"/>
                <a:ext cx="642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226EAE1-43BC-430F-9EC8-7AEB4500B570}"/>
                  </a:ext>
                </a:extLst>
              </p14:cNvPr>
              <p14:cNvContentPartPr/>
              <p14:nvPr/>
            </p14:nvContentPartPr>
            <p14:xfrm>
              <a:off x="7275981" y="3406491"/>
              <a:ext cx="580320" cy="204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226EAE1-43BC-430F-9EC8-7AEB4500B5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6981" y="3397491"/>
                <a:ext cx="597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462615-CB1D-430D-8FF9-C2DD8269FAF5}"/>
                  </a:ext>
                </a:extLst>
              </p14:cNvPr>
              <p14:cNvContentPartPr/>
              <p14:nvPr/>
            </p14:nvContentPartPr>
            <p14:xfrm>
              <a:off x="8278941" y="3363291"/>
              <a:ext cx="5040" cy="196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462615-CB1D-430D-8FF9-C2DD8269FA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69941" y="3354291"/>
                <a:ext cx="22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3118D6B-2FFC-4322-81DC-C9FDDB2D0B27}"/>
                  </a:ext>
                </a:extLst>
              </p14:cNvPr>
              <p14:cNvContentPartPr/>
              <p14:nvPr/>
            </p14:nvContentPartPr>
            <p14:xfrm>
              <a:off x="8389461" y="3373731"/>
              <a:ext cx="197640" cy="165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3118D6B-2FFC-4322-81DC-C9FDDB2D0B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80461" y="3364731"/>
                <a:ext cx="215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65BD896-635D-4BCE-A28E-16A6B4D9D517}"/>
                  </a:ext>
                </a:extLst>
              </p14:cNvPr>
              <p14:cNvContentPartPr/>
              <p14:nvPr/>
            </p14:nvContentPartPr>
            <p14:xfrm>
              <a:off x="8702301" y="3388851"/>
              <a:ext cx="186840" cy="15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65BD896-635D-4BCE-A28E-16A6B4D9D5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93301" y="3379851"/>
                <a:ext cx="204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4C817E4-7E38-4C4B-912E-1FD2CC72D047}"/>
                  </a:ext>
                </a:extLst>
              </p14:cNvPr>
              <p14:cNvContentPartPr/>
              <p14:nvPr/>
            </p14:nvContentPartPr>
            <p14:xfrm>
              <a:off x="7926861" y="4671531"/>
              <a:ext cx="1187640" cy="53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4C817E4-7E38-4C4B-912E-1FD2CC72D0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17861" y="4662531"/>
                <a:ext cx="1205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5666726-C5CC-4326-A5DB-4C1040BC2457}"/>
                  </a:ext>
                </a:extLst>
              </p14:cNvPr>
              <p14:cNvContentPartPr/>
              <p14:nvPr/>
            </p14:nvContentPartPr>
            <p14:xfrm>
              <a:off x="9988581" y="3915891"/>
              <a:ext cx="1288440" cy="860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5666726-C5CC-4326-A5DB-4C1040BC24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79581" y="3906891"/>
                <a:ext cx="130608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DBC5704-8848-4D86-8F4E-0C953C682DC5}"/>
                  </a:ext>
                </a:extLst>
              </p14:cNvPr>
              <p14:cNvContentPartPr/>
              <p14:nvPr/>
            </p14:nvContentPartPr>
            <p14:xfrm>
              <a:off x="8010741" y="3785571"/>
              <a:ext cx="1793520" cy="779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DBC5704-8848-4D86-8F4E-0C953C682D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01741" y="3776571"/>
                <a:ext cx="181116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BE321FF-1733-4659-8D2C-F78B055D84F3}"/>
                  </a:ext>
                </a:extLst>
              </p14:cNvPr>
              <p14:cNvContentPartPr/>
              <p14:nvPr/>
            </p14:nvContentPartPr>
            <p14:xfrm>
              <a:off x="3762741" y="5282811"/>
              <a:ext cx="308160" cy="147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BE321FF-1733-4659-8D2C-F78B055D84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53741" y="5273811"/>
                <a:ext cx="325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521C308-F784-4CCE-93C9-1FCA1264931A}"/>
                  </a:ext>
                </a:extLst>
              </p14:cNvPr>
              <p14:cNvContentPartPr/>
              <p14:nvPr/>
            </p14:nvContentPartPr>
            <p14:xfrm>
              <a:off x="2779221" y="5168691"/>
              <a:ext cx="848160" cy="301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521C308-F784-4CCE-93C9-1FCA126493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70221" y="5159691"/>
                <a:ext cx="8658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440DAA0-F45B-499B-9E2C-36CD166D76A1}"/>
                  </a:ext>
                </a:extLst>
              </p14:cNvPr>
              <p14:cNvContentPartPr/>
              <p14:nvPr/>
            </p14:nvContentPartPr>
            <p14:xfrm>
              <a:off x="4413621" y="5206851"/>
              <a:ext cx="979200" cy="214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440DAA0-F45B-499B-9E2C-36CD166D76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04621" y="5197851"/>
                <a:ext cx="996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7AA2A58-FFD5-48B1-BEDB-B5613E384ED2}"/>
                  </a:ext>
                </a:extLst>
              </p14:cNvPr>
              <p14:cNvContentPartPr/>
              <p14:nvPr/>
            </p14:nvContentPartPr>
            <p14:xfrm>
              <a:off x="10417341" y="4908051"/>
              <a:ext cx="145800" cy="63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7AA2A58-FFD5-48B1-BEDB-B5613E384E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08341" y="4899051"/>
                <a:ext cx="163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B4B3473-04AA-4F45-8A82-676D552D88A4}"/>
                  </a:ext>
                </a:extLst>
              </p14:cNvPr>
              <p14:cNvContentPartPr/>
              <p14:nvPr/>
            </p14:nvContentPartPr>
            <p14:xfrm>
              <a:off x="8703741" y="5092731"/>
              <a:ext cx="3190320" cy="211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B4B3473-04AA-4F45-8A82-676D552D88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94741" y="5083731"/>
                <a:ext cx="320796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102351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a number is even or odd using bitwise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1D4CAF6-750D-455C-9883-607124914699}"/>
                  </a:ext>
                </a:extLst>
              </p14:cNvPr>
              <p14:cNvContentPartPr/>
              <p14:nvPr/>
            </p14:nvContentPartPr>
            <p14:xfrm>
              <a:off x="252741" y="564651"/>
              <a:ext cx="11009160" cy="5851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1D4CAF6-750D-455C-9883-607124914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741" y="555651"/>
                <a:ext cx="11026800" cy="58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D8953B9-9CEF-4DCC-9688-969F51AA3AE3}"/>
                  </a:ext>
                </a:extLst>
              </p14:cNvPr>
              <p14:cNvContentPartPr/>
              <p14:nvPr/>
            </p14:nvContentPartPr>
            <p14:xfrm>
              <a:off x="811461" y="4255731"/>
              <a:ext cx="2909520" cy="603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D8953B9-9CEF-4DCC-9688-969F51AA3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461" y="4183731"/>
                <a:ext cx="298116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CCE4BE8-D8DF-4556-8415-FAF70928DBD3}"/>
                  </a:ext>
                </a:extLst>
              </p14:cNvPr>
              <p14:cNvContentPartPr/>
              <p14:nvPr/>
            </p14:nvContentPartPr>
            <p14:xfrm>
              <a:off x="7422861" y="4134771"/>
              <a:ext cx="3972240" cy="619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CCE4BE8-D8DF-4556-8415-FAF70928DB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6861" y="4062771"/>
                <a:ext cx="4043880" cy="7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49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nth bit is on or 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8887F0-7836-4AED-81E5-729959E83CFB}"/>
                  </a:ext>
                </a:extLst>
              </p14:cNvPr>
              <p14:cNvContentPartPr/>
              <p14:nvPr/>
            </p14:nvContentPartPr>
            <p14:xfrm>
              <a:off x="474501" y="1142451"/>
              <a:ext cx="548280" cy="2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8887F0-7836-4AED-81E5-729959E83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501" y="1133451"/>
                <a:ext cx="565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51B9E2-61D2-40B1-8FF0-611390E6ACBC}"/>
                  </a:ext>
                </a:extLst>
              </p14:cNvPr>
              <p14:cNvContentPartPr/>
              <p14:nvPr/>
            </p14:nvContentPartPr>
            <p14:xfrm>
              <a:off x="1596621" y="1156851"/>
              <a:ext cx="202320" cy="18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51B9E2-61D2-40B1-8FF0-611390E6A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7621" y="1147851"/>
                <a:ext cx="219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F4EFFA-02A2-4071-B890-ECCDC47C370C}"/>
                  </a:ext>
                </a:extLst>
              </p14:cNvPr>
              <p14:cNvContentPartPr/>
              <p14:nvPr/>
            </p14:nvContentPartPr>
            <p14:xfrm>
              <a:off x="1946901" y="1178451"/>
              <a:ext cx="146160" cy="14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F4EFFA-02A2-4071-B890-ECCDC47C3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7901" y="1169451"/>
                <a:ext cx="163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A94329-0273-45CC-8F9B-8CF8B0A4C2FD}"/>
                  </a:ext>
                </a:extLst>
              </p14:cNvPr>
              <p14:cNvContentPartPr/>
              <p14:nvPr/>
            </p14:nvContentPartPr>
            <p14:xfrm>
              <a:off x="2370261" y="1176291"/>
              <a:ext cx="156960" cy="14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A94329-0273-45CC-8F9B-8CF8B0A4C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1261" y="1167291"/>
                <a:ext cx="174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D8B8D3-58B5-489D-978F-543C85EC4C48}"/>
                  </a:ext>
                </a:extLst>
              </p14:cNvPr>
              <p14:cNvContentPartPr/>
              <p14:nvPr/>
            </p14:nvContentPartPr>
            <p14:xfrm>
              <a:off x="2659341" y="827091"/>
              <a:ext cx="383400" cy="13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D8B8D3-58B5-489D-978F-543C85EC4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0341" y="818091"/>
                <a:ext cx="401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5430EE-E421-49BE-9857-08AEAA5346EF}"/>
                  </a:ext>
                </a:extLst>
              </p14:cNvPr>
              <p14:cNvContentPartPr/>
              <p14:nvPr/>
            </p14:nvContentPartPr>
            <p14:xfrm>
              <a:off x="1572501" y="741771"/>
              <a:ext cx="920520" cy="34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5430EE-E421-49BE-9857-08AEAA5346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3501" y="732771"/>
                <a:ext cx="938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B4310D-4D1D-4A15-8BD7-63F6316CDC0F}"/>
                  </a:ext>
                </a:extLst>
              </p14:cNvPr>
              <p14:cNvContentPartPr/>
              <p14:nvPr/>
            </p14:nvContentPartPr>
            <p14:xfrm>
              <a:off x="4783341" y="1116531"/>
              <a:ext cx="585360" cy="268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B4310D-4D1D-4A15-8BD7-63F6316CDC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4341" y="1107531"/>
                <a:ext cx="603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CAF1D5-8385-4A84-9221-A8E8065E5F77}"/>
                  </a:ext>
                </a:extLst>
              </p14:cNvPr>
              <p14:cNvContentPartPr/>
              <p14:nvPr/>
            </p14:nvContentPartPr>
            <p14:xfrm>
              <a:off x="4138941" y="1046691"/>
              <a:ext cx="528480" cy="36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CAF1D5-8385-4A84-9221-A8E8065E5F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9941" y="1037691"/>
                <a:ext cx="5461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652BD-4064-4BF5-8910-64E1DE58EE64}"/>
                  </a:ext>
                </a:extLst>
              </p14:cNvPr>
              <p14:cNvContentPartPr/>
              <p14:nvPr/>
            </p14:nvContentPartPr>
            <p14:xfrm>
              <a:off x="5771901" y="1183491"/>
              <a:ext cx="282600" cy="156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652BD-4064-4BF5-8910-64E1DE58EE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2901" y="1174491"/>
                <a:ext cx="300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191CB4-86A3-4443-B473-C08D0BC87B25}"/>
                  </a:ext>
                </a:extLst>
              </p14:cNvPr>
              <p14:cNvContentPartPr/>
              <p14:nvPr/>
            </p14:nvContentPartPr>
            <p14:xfrm>
              <a:off x="6236661" y="1162251"/>
              <a:ext cx="433800" cy="15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191CB4-86A3-4443-B473-C08D0BC87B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27661" y="1153251"/>
                <a:ext cx="451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0288A9-4014-42CE-8D44-4D8184F8D1B6}"/>
                  </a:ext>
                </a:extLst>
              </p14:cNvPr>
              <p14:cNvContentPartPr/>
              <p14:nvPr/>
            </p14:nvContentPartPr>
            <p14:xfrm>
              <a:off x="6883941" y="1126971"/>
              <a:ext cx="304920" cy="197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0288A9-4014-42CE-8D44-4D8184F8D1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74941" y="1117971"/>
                <a:ext cx="322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477920-D1F1-4C81-98B4-8B6FF3FED876}"/>
                  </a:ext>
                </a:extLst>
              </p14:cNvPr>
              <p14:cNvContentPartPr/>
              <p14:nvPr/>
            </p14:nvContentPartPr>
            <p14:xfrm>
              <a:off x="6297141" y="1449171"/>
              <a:ext cx="279720" cy="262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477920-D1F1-4C81-98B4-8B6FF3FED8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88141" y="1440171"/>
                <a:ext cx="297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FCB50E-D21B-4838-925F-6B194ED0A3E3}"/>
                  </a:ext>
                </a:extLst>
              </p14:cNvPr>
              <p14:cNvContentPartPr/>
              <p14:nvPr/>
            </p14:nvContentPartPr>
            <p14:xfrm>
              <a:off x="7392261" y="1082331"/>
              <a:ext cx="1628280" cy="1054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FCB50E-D21B-4838-925F-6B194ED0A3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83261" y="1073331"/>
                <a:ext cx="164592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26CC39-2A67-4F9E-B71C-A10B4BA3E568}"/>
                  </a:ext>
                </a:extLst>
              </p14:cNvPr>
              <p14:cNvContentPartPr/>
              <p14:nvPr/>
            </p14:nvContentPartPr>
            <p14:xfrm>
              <a:off x="6143421" y="2694411"/>
              <a:ext cx="231480" cy="153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26CC39-2A67-4F9E-B71C-A10B4BA3E5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4421" y="2685411"/>
                <a:ext cx="249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1AD8DF5-92BA-4F53-9AC5-5E5F82A764C7}"/>
                  </a:ext>
                </a:extLst>
              </p14:cNvPr>
              <p14:cNvContentPartPr/>
              <p14:nvPr/>
            </p14:nvContentPartPr>
            <p14:xfrm>
              <a:off x="6022461" y="1797651"/>
              <a:ext cx="675360" cy="605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1AD8DF5-92BA-4F53-9AC5-5E5F82A764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3461" y="1788651"/>
                <a:ext cx="6930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EFABDAA-B2F1-427E-8504-E39EB8D59AB7}"/>
                  </a:ext>
                </a:extLst>
              </p14:cNvPr>
              <p14:cNvContentPartPr/>
              <p14:nvPr/>
            </p14:nvContentPartPr>
            <p14:xfrm>
              <a:off x="7920021" y="2217771"/>
              <a:ext cx="181800" cy="247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EFABDAA-B2F1-427E-8504-E39EB8D59A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11021" y="2208771"/>
                <a:ext cx="1994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7B7C2F-AA8E-48F2-BB9A-E4BB3B853C00}"/>
                  </a:ext>
                </a:extLst>
              </p14:cNvPr>
              <p14:cNvContentPartPr/>
              <p14:nvPr/>
            </p14:nvContentPartPr>
            <p14:xfrm>
              <a:off x="8170581" y="2788731"/>
              <a:ext cx="199440" cy="183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7B7C2F-AA8E-48F2-BB9A-E4BB3B853C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61581" y="2779731"/>
                <a:ext cx="217080" cy="2008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E728144-574C-4905-B8FF-EB5E9DC86000}"/>
              </a:ext>
            </a:extLst>
          </p:cNvPr>
          <p:cNvSpPr txBox="1"/>
          <p:nvPr/>
        </p:nvSpPr>
        <p:spPr>
          <a:xfrm>
            <a:off x="0" y="1603605"/>
            <a:ext cx="595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Method 1: Right shift the number to make the kth bit LSB. Then check for LSB as done earlier.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4BEE8D-A0C5-400B-A754-B5DFE15E5A5B}"/>
                  </a:ext>
                </a:extLst>
              </p14:cNvPr>
              <p14:cNvContentPartPr/>
              <p14:nvPr/>
            </p14:nvContentPartPr>
            <p14:xfrm>
              <a:off x="1248501" y="2928771"/>
              <a:ext cx="161280" cy="270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4BEE8D-A0C5-400B-A754-B5DFE15E5A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39501" y="2919771"/>
                <a:ext cx="1789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9E6EEFA-4DC0-4DE1-9AD4-2C51A9D9CD44}"/>
                  </a:ext>
                </a:extLst>
              </p14:cNvPr>
              <p14:cNvContentPartPr/>
              <p14:nvPr/>
            </p14:nvContentPartPr>
            <p14:xfrm>
              <a:off x="1554501" y="2990691"/>
              <a:ext cx="297000" cy="155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9E6EEFA-4DC0-4DE1-9AD4-2C51A9D9CD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5501" y="2981691"/>
                <a:ext cx="314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BB2AC93-6283-4021-9D86-EF45A2AADA50}"/>
                  </a:ext>
                </a:extLst>
              </p14:cNvPr>
              <p14:cNvContentPartPr/>
              <p14:nvPr/>
            </p14:nvContentPartPr>
            <p14:xfrm>
              <a:off x="575661" y="2945691"/>
              <a:ext cx="513720" cy="226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BB2AC93-6283-4021-9D86-EF45A2AADA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661" y="2936691"/>
                <a:ext cx="531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EE0DD2F-DDEE-48DF-87C5-8BEDA22B5766}"/>
                  </a:ext>
                </a:extLst>
              </p14:cNvPr>
              <p14:cNvContentPartPr/>
              <p14:nvPr/>
            </p14:nvContentPartPr>
            <p14:xfrm>
              <a:off x="219981" y="2960811"/>
              <a:ext cx="238320" cy="22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EE0DD2F-DDEE-48DF-87C5-8BEDA22B57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0981" y="2951811"/>
                <a:ext cx="255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DE189C7-66A1-4F46-95D4-83BD0341542A}"/>
                  </a:ext>
                </a:extLst>
              </p14:cNvPr>
              <p14:cNvContentPartPr/>
              <p14:nvPr/>
            </p14:nvContentPartPr>
            <p14:xfrm>
              <a:off x="2197101" y="2911851"/>
              <a:ext cx="511200" cy="21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DE189C7-66A1-4F46-95D4-83BD034154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8101" y="2902851"/>
                <a:ext cx="528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80A4FF8-3953-4B81-8AA8-237E84BAC9B7}"/>
                  </a:ext>
                </a:extLst>
              </p14:cNvPr>
              <p14:cNvContentPartPr/>
              <p14:nvPr/>
            </p14:nvContentPartPr>
            <p14:xfrm>
              <a:off x="1464141" y="1147491"/>
              <a:ext cx="338040" cy="267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80A4FF8-3953-4B81-8AA8-237E84BAC9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28141" y="1075491"/>
                <a:ext cx="4096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2077530-E0AF-4CCD-B709-2C3D3224E56D}"/>
                  </a:ext>
                </a:extLst>
              </p14:cNvPr>
              <p14:cNvContentPartPr/>
              <p14:nvPr/>
            </p14:nvContentPartPr>
            <p14:xfrm>
              <a:off x="2753301" y="2825091"/>
              <a:ext cx="401040" cy="318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2077530-E0AF-4CCD-B709-2C3D3224E5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17301" y="2753091"/>
                <a:ext cx="4726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F9C84D1-0FC5-41BA-8CA1-6B177005C948}"/>
                  </a:ext>
                </a:extLst>
              </p14:cNvPr>
              <p14:cNvContentPartPr/>
              <p14:nvPr/>
            </p14:nvContentPartPr>
            <p14:xfrm>
              <a:off x="2884701" y="2837331"/>
              <a:ext cx="1188360" cy="559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F9C84D1-0FC5-41BA-8CA1-6B177005C9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75701" y="2828331"/>
                <a:ext cx="12060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D897598-28DA-4950-994A-7EF1D4E2F09D}"/>
                  </a:ext>
                </a:extLst>
              </p14:cNvPr>
              <p14:cNvContentPartPr/>
              <p14:nvPr/>
            </p14:nvContentPartPr>
            <p14:xfrm>
              <a:off x="4271421" y="3103731"/>
              <a:ext cx="1835280" cy="314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D897598-28DA-4950-994A-7EF1D4E2F0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62421" y="3094731"/>
                <a:ext cx="18529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A650FA-551D-44EC-B8EA-58A33154A56C}"/>
                  </a:ext>
                </a:extLst>
              </p14:cNvPr>
              <p14:cNvContentPartPr/>
              <p14:nvPr/>
            </p14:nvContentPartPr>
            <p14:xfrm>
              <a:off x="3369981" y="3796731"/>
              <a:ext cx="753480" cy="362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A650FA-551D-44EC-B8EA-58A33154A5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0981" y="3787731"/>
                <a:ext cx="7711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ED6A141-42F6-4AB6-9B08-60DB36346C48}"/>
                  </a:ext>
                </a:extLst>
              </p14:cNvPr>
              <p14:cNvContentPartPr/>
              <p14:nvPr/>
            </p14:nvContentPartPr>
            <p14:xfrm>
              <a:off x="891381" y="3868371"/>
              <a:ext cx="1955880" cy="1683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ED6A141-42F6-4AB6-9B08-60DB36346C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2381" y="3859371"/>
                <a:ext cx="1973520" cy="17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6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Check if nth bit is on or off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A5376-2DC6-4A9D-A13F-DEB1905A0478}"/>
              </a:ext>
            </a:extLst>
          </p:cNvPr>
          <p:cNvSpPr txBox="1"/>
          <p:nvPr/>
        </p:nvSpPr>
        <p:spPr>
          <a:xfrm>
            <a:off x="0" y="1603605"/>
            <a:ext cx="59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Method 2:Left Shift our Bit Mask(1) k times.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83D59F-5B91-4219-9273-A9E8F2A5374C}"/>
                  </a:ext>
                </a:extLst>
              </p14:cNvPr>
              <p14:cNvContentPartPr/>
              <p14:nvPr/>
            </p14:nvContentPartPr>
            <p14:xfrm>
              <a:off x="732621" y="968211"/>
              <a:ext cx="555840" cy="19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83D59F-5B91-4219-9273-A9E8F2A53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21" y="959211"/>
                <a:ext cx="573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DC1261-A7D0-4497-807D-AC1EE66355E1}"/>
                  </a:ext>
                </a:extLst>
              </p14:cNvPr>
              <p14:cNvContentPartPr/>
              <p14:nvPr/>
            </p14:nvContentPartPr>
            <p14:xfrm>
              <a:off x="1429221" y="971091"/>
              <a:ext cx="7920" cy="209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DC1261-A7D0-4497-807D-AC1EE66355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0221" y="962091"/>
                <a:ext cx="25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B72C4B-D44C-43B0-90B9-9CC6C1F07185}"/>
                  </a:ext>
                </a:extLst>
              </p14:cNvPr>
              <p14:cNvContentPartPr/>
              <p14:nvPr/>
            </p14:nvContentPartPr>
            <p14:xfrm>
              <a:off x="1527141" y="1016811"/>
              <a:ext cx="134640" cy="11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B72C4B-D44C-43B0-90B9-9CC6C1F071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8141" y="1007811"/>
                <a:ext cx="152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9233AC-053E-4933-8106-F7D048BF7ACA}"/>
                  </a:ext>
                </a:extLst>
              </p14:cNvPr>
              <p14:cNvContentPartPr/>
              <p14:nvPr/>
            </p14:nvContentPartPr>
            <p14:xfrm>
              <a:off x="1772301" y="994131"/>
              <a:ext cx="26640" cy="17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9233AC-053E-4933-8106-F7D048BF7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3301" y="983322"/>
                <a:ext cx="44280" cy="193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8F50DE-A421-4572-A129-9AE1281BBC0E}"/>
                  </a:ext>
                </a:extLst>
              </p14:cNvPr>
              <p14:cNvContentPartPr/>
              <p14:nvPr/>
            </p14:nvContentPartPr>
            <p14:xfrm>
              <a:off x="2105301" y="1220931"/>
              <a:ext cx="202320" cy="13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8F50DE-A421-4572-A129-9AE1281BBC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6301" y="1211931"/>
                <a:ext cx="219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65548-6EA4-4ECF-A5E3-4E89D65252BD}"/>
                  </a:ext>
                </a:extLst>
              </p14:cNvPr>
              <p14:cNvContentPartPr/>
              <p14:nvPr/>
            </p14:nvContentPartPr>
            <p14:xfrm>
              <a:off x="2804781" y="989091"/>
              <a:ext cx="208800" cy="21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65548-6EA4-4ECF-A5E3-4E89D65252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5781" y="980091"/>
                <a:ext cx="22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9FAE3E-6EC5-4C42-8127-A222CDD629CB}"/>
                  </a:ext>
                </a:extLst>
              </p14:cNvPr>
              <p14:cNvContentPartPr/>
              <p14:nvPr/>
            </p14:nvContentPartPr>
            <p14:xfrm>
              <a:off x="3166581" y="1024011"/>
              <a:ext cx="192600" cy="11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9FAE3E-6EC5-4C42-8127-A222CDD629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7581" y="1015011"/>
                <a:ext cx="210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DAEAD9-C414-4E89-8BF8-B2A9CF8F46E0}"/>
                  </a:ext>
                </a:extLst>
              </p14:cNvPr>
              <p14:cNvContentPartPr/>
              <p14:nvPr/>
            </p14:nvContentPartPr>
            <p14:xfrm>
              <a:off x="3564021" y="1006731"/>
              <a:ext cx="258840" cy="16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DAEAD9-C414-4E89-8BF8-B2A9CF8F46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5021" y="997731"/>
                <a:ext cx="276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EDCC84-EC15-4313-B720-82CD64107DBF}"/>
                  </a:ext>
                </a:extLst>
              </p14:cNvPr>
              <p14:cNvContentPartPr/>
              <p14:nvPr/>
            </p14:nvContentPartPr>
            <p14:xfrm>
              <a:off x="517341" y="2405331"/>
              <a:ext cx="191160" cy="20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EDCC84-EC15-4313-B720-82CD64107D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341" y="2396331"/>
                <a:ext cx="208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9FB352-5AC5-46FB-ABE5-3627A5F1FE31}"/>
                  </a:ext>
                </a:extLst>
              </p14:cNvPr>
              <p14:cNvContentPartPr/>
              <p14:nvPr/>
            </p14:nvContentPartPr>
            <p14:xfrm>
              <a:off x="876261" y="2305251"/>
              <a:ext cx="295920" cy="261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9FB352-5AC5-46FB-ABE5-3627A5F1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261" y="2296251"/>
                <a:ext cx="313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5FE4CD-B75F-426F-AE44-DC42B134EC8D}"/>
                  </a:ext>
                </a:extLst>
              </p14:cNvPr>
              <p14:cNvContentPartPr/>
              <p14:nvPr/>
            </p14:nvContentPartPr>
            <p14:xfrm>
              <a:off x="1304301" y="2403891"/>
              <a:ext cx="278280" cy="153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5FE4CD-B75F-426F-AE44-DC42B134EC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5301" y="2394891"/>
                <a:ext cx="295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1DE57D-6433-4D8A-A605-E31043CD5F6F}"/>
                  </a:ext>
                </a:extLst>
              </p14:cNvPr>
              <p14:cNvContentPartPr/>
              <p14:nvPr/>
            </p14:nvContentPartPr>
            <p14:xfrm>
              <a:off x="1084701" y="2963331"/>
              <a:ext cx="223200" cy="154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1DE57D-6433-4D8A-A605-E31043CD5F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701" y="2954331"/>
                <a:ext cx="240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AA7510E-D3E8-4014-B08D-459E8BB2F37F}"/>
                  </a:ext>
                </a:extLst>
              </p14:cNvPr>
              <p14:cNvContentPartPr/>
              <p14:nvPr/>
            </p14:nvContentPartPr>
            <p14:xfrm>
              <a:off x="2762661" y="2822931"/>
              <a:ext cx="356040" cy="261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AA7510E-D3E8-4014-B08D-459E8BB2F3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3661" y="2813931"/>
                <a:ext cx="373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F9F8F6-52C4-4058-9527-C99B4D114B9F}"/>
                  </a:ext>
                </a:extLst>
              </p14:cNvPr>
              <p14:cNvContentPartPr/>
              <p14:nvPr/>
            </p14:nvContentPartPr>
            <p14:xfrm>
              <a:off x="1464141" y="2905371"/>
              <a:ext cx="744840" cy="219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F9F8F6-52C4-4058-9527-C99B4D114B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55141" y="2896371"/>
                <a:ext cx="762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E2528E-459A-46A3-9A2E-23FFA3C193AA}"/>
                  </a:ext>
                </a:extLst>
              </p14:cNvPr>
              <p14:cNvContentPartPr/>
              <p14:nvPr/>
            </p14:nvContentPartPr>
            <p14:xfrm>
              <a:off x="393141" y="2966211"/>
              <a:ext cx="538200" cy="225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E2528E-459A-46A3-9A2E-23FFA3C193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4141" y="2957211"/>
                <a:ext cx="555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45F9540-306C-44C5-A6B4-D259870EB7FA}"/>
                  </a:ext>
                </a:extLst>
              </p14:cNvPr>
              <p14:cNvContentPartPr/>
              <p14:nvPr/>
            </p14:nvContentPartPr>
            <p14:xfrm>
              <a:off x="1935741" y="2314611"/>
              <a:ext cx="640080" cy="239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45F9540-306C-44C5-A6B4-D259870EB7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6741" y="2305611"/>
                <a:ext cx="6577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EF512D-1A0F-403B-BCEE-27C8D9D2A4A4}"/>
                  </a:ext>
                </a:extLst>
              </p14:cNvPr>
              <p14:cNvContentPartPr/>
              <p14:nvPr/>
            </p14:nvContentPartPr>
            <p14:xfrm>
              <a:off x="3543501" y="2814651"/>
              <a:ext cx="979560" cy="253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EF512D-1A0F-403B-BCEE-27C8D9D2A4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4501" y="2805651"/>
                <a:ext cx="9972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DC7DDAD-27FD-421E-A2B2-C091250953C6}"/>
                  </a:ext>
                </a:extLst>
              </p14:cNvPr>
              <p14:cNvContentPartPr/>
              <p14:nvPr/>
            </p14:nvContentPartPr>
            <p14:xfrm>
              <a:off x="386661" y="3268611"/>
              <a:ext cx="1662480" cy="149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DC7DDAD-27FD-421E-A2B2-C091250953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7661" y="3259611"/>
                <a:ext cx="1680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B9FAC35-A66D-421C-8818-110079539457}"/>
                  </a:ext>
                </a:extLst>
              </p14:cNvPr>
              <p14:cNvContentPartPr/>
              <p14:nvPr/>
            </p14:nvContentPartPr>
            <p14:xfrm>
              <a:off x="422661" y="3711411"/>
              <a:ext cx="5202000" cy="2548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B9FAC35-A66D-421C-8818-1100795394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3661" y="3702411"/>
                <a:ext cx="5219640" cy="25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B15F05-378F-40DB-AF11-B637103FA32B}"/>
                  </a:ext>
                </a:extLst>
              </p14:cNvPr>
              <p14:cNvContentPartPr/>
              <p14:nvPr/>
            </p14:nvContentPartPr>
            <p14:xfrm>
              <a:off x="7237101" y="941731"/>
              <a:ext cx="45720" cy="212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B15F05-378F-40DB-AF11-B637103FA3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28101" y="932731"/>
                <a:ext cx="63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E8BECF-DA14-488E-A24E-FECC96EA047B}"/>
                  </a:ext>
                </a:extLst>
              </p14:cNvPr>
              <p14:cNvContentPartPr/>
              <p14:nvPr/>
            </p14:nvContentPartPr>
            <p14:xfrm>
              <a:off x="7363101" y="956851"/>
              <a:ext cx="128160" cy="137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E8BECF-DA14-488E-A24E-FECC96EA04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54101" y="947851"/>
                <a:ext cx="145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6B5C70D-EF05-45DF-9441-46D894F1EED8}"/>
                  </a:ext>
                </a:extLst>
              </p14:cNvPr>
              <p14:cNvContentPartPr/>
              <p14:nvPr/>
            </p14:nvContentPartPr>
            <p14:xfrm>
              <a:off x="7625541" y="955411"/>
              <a:ext cx="298440" cy="164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6B5C70D-EF05-45DF-9441-46D894F1EE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16541" y="946411"/>
                <a:ext cx="316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B71D883-76C7-43C0-B37C-7837BD4E4353}"/>
                  </a:ext>
                </a:extLst>
              </p14:cNvPr>
              <p14:cNvContentPartPr/>
              <p14:nvPr/>
            </p14:nvContentPartPr>
            <p14:xfrm>
              <a:off x="8588901" y="941731"/>
              <a:ext cx="10080" cy="126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B71D883-76C7-43C0-B37C-7837BD4E435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9901" y="932731"/>
                <a:ext cx="27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C9BBE89-49D6-4C78-B6C4-EB5FFD52804B}"/>
                  </a:ext>
                </a:extLst>
              </p14:cNvPr>
              <p14:cNvContentPartPr/>
              <p14:nvPr/>
            </p14:nvContentPartPr>
            <p14:xfrm>
              <a:off x="8748741" y="941011"/>
              <a:ext cx="157680" cy="100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C9BBE89-49D6-4C78-B6C4-EB5FFD5280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39741" y="932011"/>
                <a:ext cx="175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6BDD264-D6BA-4B40-AD4A-2F3BBB1A0587}"/>
                  </a:ext>
                </a:extLst>
              </p14:cNvPr>
              <p14:cNvContentPartPr/>
              <p14:nvPr/>
            </p14:nvContentPartPr>
            <p14:xfrm>
              <a:off x="9096141" y="1020211"/>
              <a:ext cx="108720" cy="136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6BDD264-D6BA-4B40-AD4A-2F3BBB1A05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87141" y="1011211"/>
                <a:ext cx="126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C035BD-08FA-424A-BC2E-58C91AEA53B5}"/>
                  </a:ext>
                </a:extLst>
              </p14:cNvPr>
              <p14:cNvContentPartPr/>
              <p14:nvPr/>
            </p14:nvContentPartPr>
            <p14:xfrm>
              <a:off x="8233581" y="926971"/>
              <a:ext cx="258480" cy="138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C035BD-08FA-424A-BC2E-58C91AEA53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24581" y="917971"/>
                <a:ext cx="276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6514A5-A777-43A0-B814-E8E7B16B7256}"/>
                  </a:ext>
                </a:extLst>
              </p14:cNvPr>
              <p14:cNvContentPartPr/>
              <p14:nvPr/>
            </p14:nvContentPartPr>
            <p14:xfrm>
              <a:off x="9427341" y="809251"/>
              <a:ext cx="286200" cy="254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6514A5-A777-43A0-B814-E8E7B16B72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18341" y="800251"/>
                <a:ext cx="303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076FD1-40B5-4ED0-A3A6-5758645182E1}"/>
                  </a:ext>
                </a:extLst>
              </p14:cNvPr>
              <p14:cNvContentPartPr/>
              <p14:nvPr/>
            </p14:nvContentPartPr>
            <p14:xfrm>
              <a:off x="9824781" y="936691"/>
              <a:ext cx="289440" cy="102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076FD1-40B5-4ED0-A3A6-5758645182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15781" y="927691"/>
                <a:ext cx="307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974E57C-EA2F-4159-97F6-A056ABACAA54}"/>
                  </a:ext>
                </a:extLst>
              </p14:cNvPr>
              <p14:cNvContentPartPr/>
              <p14:nvPr/>
            </p14:nvContentPartPr>
            <p14:xfrm>
              <a:off x="10370541" y="809971"/>
              <a:ext cx="331560" cy="203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974E57C-EA2F-4159-97F6-A056ABACAA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61541" y="800971"/>
                <a:ext cx="349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4332261-333C-45E6-AEB3-4FF68AE532F8}"/>
                  </a:ext>
                </a:extLst>
              </p14:cNvPr>
              <p14:cNvContentPartPr/>
              <p14:nvPr/>
            </p14:nvContentPartPr>
            <p14:xfrm>
              <a:off x="6206421" y="1580571"/>
              <a:ext cx="4854240" cy="5943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4332261-333C-45E6-AEB3-4FF68AE532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97421" y="1571571"/>
                <a:ext cx="4871880" cy="596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2">
            <a:extLst>
              <a:ext uri="{FF2B5EF4-FFF2-40B4-BE49-F238E27FC236}">
                <a16:creationId xmlns:a16="http://schemas.microsoft.com/office/drawing/2014/main" id="{DBCD195A-A683-41B3-8320-58D7F93E0FD4}"/>
              </a:ext>
            </a:extLst>
          </p:cNvPr>
          <p:cNvSpPr txBox="1"/>
          <p:nvPr/>
        </p:nvSpPr>
        <p:spPr>
          <a:xfrm>
            <a:off x="299544" y="130628"/>
            <a:ext cx="773283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Set on kth 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5AEF6D-4E90-4692-9842-B032A63CE05D}"/>
                  </a:ext>
                </a:extLst>
              </p14:cNvPr>
              <p14:cNvContentPartPr/>
              <p14:nvPr/>
            </p14:nvContentPartPr>
            <p14:xfrm>
              <a:off x="1154181" y="1220571"/>
              <a:ext cx="362160" cy="14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5AEF6D-4E90-4692-9842-B032A63CE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181" y="1211571"/>
                <a:ext cx="379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042020-F840-4E20-A344-D34F34B7814C}"/>
                  </a:ext>
                </a:extLst>
              </p14:cNvPr>
              <p14:cNvContentPartPr/>
              <p14:nvPr/>
            </p14:nvContentPartPr>
            <p14:xfrm>
              <a:off x="1762221" y="1150371"/>
              <a:ext cx="6120" cy="21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042020-F840-4E20-A344-D34F34B781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221" y="1141371"/>
                <a:ext cx="237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E541E1-4F95-4FC8-ACBC-042EC1D4D11C}"/>
                  </a:ext>
                </a:extLst>
              </p14:cNvPr>
              <p14:cNvContentPartPr/>
              <p14:nvPr/>
            </p14:nvContentPartPr>
            <p14:xfrm>
              <a:off x="1922781" y="1184571"/>
              <a:ext cx="142200" cy="13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E541E1-4F95-4FC8-ACBC-042EC1D4D1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3781" y="1175571"/>
                <a:ext cx="1598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AD2CB8-E08C-4A2D-B39B-2CB62E7587DD}"/>
                  </a:ext>
                </a:extLst>
              </p14:cNvPr>
              <p14:cNvContentPartPr/>
              <p14:nvPr/>
            </p14:nvContentPartPr>
            <p14:xfrm>
              <a:off x="2171541" y="1188531"/>
              <a:ext cx="10080" cy="19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AD2CB8-E08C-4A2D-B39B-2CB62E7587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2541" y="1179531"/>
                <a:ext cx="27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95F162-B494-4542-827B-472F1704EFD5}"/>
                  </a:ext>
                </a:extLst>
              </p14:cNvPr>
              <p14:cNvContentPartPr/>
              <p14:nvPr/>
            </p14:nvContentPartPr>
            <p14:xfrm>
              <a:off x="2314101" y="1197531"/>
              <a:ext cx="152640" cy="15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95F162-B494-4542-827B-472F1704EF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5101" y="1188531"/>
                <a:ext cx="170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10D655-3270-4F0B-80BA-09A5619B9FBE}"/>
                  </a:ext>
                </a:extLst>
              </p14:cNvPr>
              <p14:cNvContentPartPr/>
              <p14:nvPr/>
            </p14:nvContentPartPr>
            <p14:xfrm>
              <a:off x="3205101" y="1296531"/>
              <a:ext cx="108720" cy="170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10D655-3270-4F0B-80BA-09A5619B9F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6101" y="1287531"/>
                <a:ext cx="126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03FD1C-7C60-4446-8A17-3A9B12182FE2}"/>
                  </a:ext>
                </a:extLst>
              </p14:cNvPr>
              <p14:cNvContentPartPr/>
              <p14:nvPr/>
            </p14:nvContentPartPr>
            <p14:xfrm>
              <a:off x="3536661" y="1128771"/>
              <a:ext cx="229680" cy="243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03FD1C-7C60-4446-8A17-3A9B12182F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7661" y="1119771"/>
                <a:ext cx="247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8F3D6C-1837-45E1-825E-84BCB2AC2705}"/>
                  </a:ext>
                </a:extLst>
              </p14:cNvPr>
              <p14:cNvContentPartPr/>
              <p14:nvPr/>
            </p14:nvContentPartPr>
            <p14:xfrm>
              <a:off x="3912861" y="1201851"/>
              <a:ext cx="273240" cy="168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8F3D6C-1837-45E1-825E-84BCB2AC27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03861" y="1192851"/>
                <a:ext cx="290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2A96F5-CB19-4221-B130-8E96B86C3505}"/>
                  </a:ext>
                </a:extLst>
              </p14:cNvPr>
              <p14:cNvContentPartPr/>
              <p14:nvPr/>
            </p14:nvContentPartPr>
            <p14:xfrm>
              <a:off x="4353861" y="1165491"/>
              <a:ext cx="292680" cy="20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2A96F5-CB19-4221-B130-8E96B86C35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4861" y="1156491"/>
                <a:ext cx="3103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0871EC-DDAB-4FEA-BBAB-8B21C292F004}"/>
                  </a:ext>
                </a:extLst>
              </p14:cNvPr>
              <p14:cNvContentPartPr/>
              <p14:nvPr/>
            </p14:nvContentPartPr>
            <p14:xfrm>
              <a:off x="822981" y="1174131"/>
              <a:ext cx="227880" cy="18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0871EC-DDAB-4FEA-BBAB-8B21C292F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981" y="1165131"/>
                <a:ext cx="245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65E1D8-5F2F-4B9D-8C2B-3C86D16FCD83}"/>
                  </a:ext>
                </a:extLst>
              </p14:cNvPr>
              <p14:cNvContentPartPr/>
              <p14:nvPr/>
            </p14:nvContentPartPr>
            <p14:xfrm>
              <a:off x="621021" y="2008971"/>
              <a:ext cx="159480" cy="243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65E1D8-5F2F-4B9D-8C2B-3C86D16FCD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2021" y="1999971"/>
                <a:ext cx="1771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76A2C9-99BC-4F12-B3C9-E7E6C356A8BE}"/>
                  </a:ext>
                </a:extLst>
              </p14:cNvPr>
              <p14:cNvContentPartPr/>
              <p14:nvPr/>
            </p14:nvContentPartPr>
            <p14:xfrm>
              <a:off x="900381" y="2003931"/>
              <a:ext cx="226440" cy="250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76A2C9-99BC-4F12-B3C9-E7E6C356A8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381" y="1994931"/>
                <a:ext cx="244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36115D-25F9-4A8E-ADB5-644A03FD6883}"/>
                  </a:ext>
                </a:extLst>
              </p14:cNvPr>
              <p14:cNvContentPartPr/>
              <p14:nvPr/>
            </p14:nvContentPartPr>
            <p14:xfrm>
              <a:off x="1247781" y="2105451"/>
              <a:ext cx="286560" cy="186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36115D-25F9-4A8E-ADB5-644A03FD68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8781" y="2096451"/>
                <a:ext cx="304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70A500-2320-40AE-9CF8-F817695A20F6}"/>
                  </a:ext>
                </a:extLst>
              </p14:cNvPr>
              <p14:cNvContentPartPr/>
              <p14:nvPr/>
            </p14:nvContentPartPr>
            <p14:xfrm>
              <a:off x="1822701" y="2021931"/>
              <a:ext cx="39240" cy="21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70A500-2320-40AE-9CF8-F817695A20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13701" y="2012931"/>
                <a:ext cx="56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162D89-2976-4FBD-96D7-8BAF6F05BFDC}"/>
                  </a:ext>
                </a:extLst>
              </p14:cNvPr>
              <p14:cNvContentPartPr/>
              <p14:nvPr/>
            </p14:nvContentPartPr>
            <p14:xfrm>
              <a:off x="2014941" y="2008971"/>
              <a:ext cx="682200" cy="16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162D89-2976-4FBD-96D7-8BAF6F05BF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05941" y="1999971"/>
                <a:ext cx="699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0C6E43-982E-4A9B-A587-438D7EC69C43}"/>
                  </a:ext>
                </a:extLst>
              </p14:cNvPr>
              <p14:cNvContentPartPr/>
              <p14:nvPr/>
            </p14:nvContentPartPr>
            <p14:xfrm>
              <a:off x="2869941" y="1913211"/>
              <a:ext cx="227520" cy="22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0C6E43-982E-4A9B-A587-438D7EC69C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60941" y="1904211"/>
                <a:ext cx="245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CED8A3-247C-478B-BA8D-38E908C7E3BE}"/>
                  </a:ext>
                </a:extLst>
              </p14:cNvPr>
              <p14:cNvContentPartPr/>
              <p14:nvPr/>
            </p14:nvContentPartPr>
            <p14:xfrm>
              <a:off x="3769221" y="1870371"/>
              <a:ext cx="1118880" cy="369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CED8A3-247C-478B-BA8D-38E908C7E3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60221" y="1861371"/>
                <a:ext cx="11365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1DE772-1BA3-4A76-AF24-A1CF3FB0B1CA}"/>
                  </a:ext>
                </a:extLst>
              </p14:cNvPr>
              <p14:cNvContentPartPr/>
              <p14:nvPr/>
            </p14:nvContentPartPr>
            <p14:xfrm>
              <a:off x="3356661" y="1832211"/>
              <a:ext cx="298080" cy="404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1DE772-1BA3-4A76-AF24-A1CF3FB0B1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7661" y="1823211"/>
                <a:ext cx="3157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50DF3D-8139-4C13-9530-5DD1948051E0}"/>
                  </a:ext>
                </a:extLst>
              </p14:cNvPr>
              <p14:cNvContentPartPr/>
              <p14:nvPr/>
            </p14:nvContentPartPr>
            <p14:xfrm>
              <a:off x="1771221" y="2698371"/>
              <a:ext cx="48600" cy="230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50DF3D-8139-4C13-9530-5DD1948051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62221" y="2689371"/>
                <a:ext cx="66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0E502B-EE63-4620-BEE7-81EB96BD4E7E}"/>
                  </a:ext>
                </a:extLst>
              </p14:cNvPr>
              <p14:cNvContentPartPr/>
              <p14:nvPr/>
            </p14:nvContentPartPr>
            <p14:xfrm>
              <a:off x="1934301" y="2770731"/>
              <a:ext cx="168480" cy="135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0E502B-EE63-4620-BEE7-81EB96BD4E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25301" y="2761731"/>
                <a:ext cx="186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39C7AC8-3D33-4775-A7C0-A1051F477A1E}"/>
                  </a:ext>
                </a:extLst>
              </p14:cNvPr>
              <p14:cNvContentPartPr/>
              <p14:nvPr/>
            </p14:nvContentPartPr>
            <p14:xfrm>
              <a:off x="2226621" y="2748051"/>
              <a:ext cx="195840" cy="16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39C7AC8-3D33-4775-A7C0-A1051F477A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17621" y="2739051"/>
                <a:ext cx="213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B58D29-BD25-4EBA-AECF-CE983DEDF28A}"/>
                  </a:ext>
                </a:extLst>
              </p14:cNvPr>
              <p14:cNvContentPartPr/>
              <p14:nvPr/>
            </p14:nvContentPartPr>
            <p14:xfrm>
              <a:off x="1018461" y="2782971"/>
              <a:ext cx="274320" cy="136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B58D29-BD25-4EBA-AECF-CE983DEDF2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9461" y="2773971"/>
                <a:ext cx="291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CEE654C-1F7B-4089-A790-45A02C5B39AC}"/>
                  </a:ext>
                </a:extLst>
              </p14:cNvPr>
              <p14:cNvContentPartPr/>
              <p14:nvPr/>
            </p14:nvContentPartPr>
            <p14:xfrm>
              <a:off x="1467381" y="2796291"/>
              <a:ext cx="176400" cy="134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CEE654C-1F7B-4089-A790-45A02C5B39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58381" y="2787291"/>
                <a:ext cx="194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4073960-9968-44B2-8A5A-8246FC6E7EB4}"/>
                  </a:ext>
                </a:extLst>
              </p14:cNvPr>
              <p14:cNvContentPartPr/>
              <p14:nvPr/>
            </p14:nvContentPartPr>
            <p14:xfrm>
              <a:off x="401421" y="3555531"/>
              <a:ext cx="321840" cy="158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4073960-9968-44B2-8A5A-8246FC6E7E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2421" y="3546531"/>
                <a:ext cx="339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89354A2-ACF3-48E4-A62F-D07A5FE59EBC}"/>
                  </a:ext>
                </a:extLst>
              </p14:cNvPr>
              <p14:cNvContentPartPr/>
              <p14:nvPr/>
            </p14:nvContentPartPr>
            <p14:xfrm>
              <a:off x="852141" y="3556611"/>
              <a:ext cx="337680" cy="153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89354A2-ACF3-48E4-A62F-D07A5FE59E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3141" y="3547611"/>
                <a:ext cx="3553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02A1B8-5C85-458E-B7F2-2DB5BA7A3519}"/>
                  </a:ext>
                </a:extLst>
              </p14:cNvPr>
              <p14:cNvContentPartPr/>
              <p14:nvPr/>
            </p14:nvContentPartPr>
            <p14:xfrm>
              <a:off x="1443261" y="3550851"/>
              <a:ext cx="21240" cy="18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02A1B8-5C85-458E-B7F2-2DB5BA7A35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34261" y="3541851"/>
                <a:ext cx="38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C7CC76E-02B8-4FD1-A2B7-DCEE85024A92}"/>
                  </a:ext>
                </a:extLst>
              </p14:cNvPr>
              <p14:cNvContentPartPr/>
              <p14:nvPr/>
            </p14:nvContentPartPr>
            <p14:xfrm>
              <a:off x="1637661" y="3563811"/>
              <a:ext cx="148680" cy="147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C7CC76E-02B8-4FD1-A2B7-DCEE85024A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28661" y="3554811"/>
                <a:ext cx="166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ED6B7F-16CD-48D9-B2CB-A63B19FE867F}"/>
                  </a:ext>
                </a:extLst>
              </p14:cNvPr>
              <p14:cNvContentPartPr/>
              <p14:nvPr/>
            </p14:nvContentPartPr>
            <p14:xfrm>
              <a:off x="1895421" y="3558771"/>
              <a:ext cx="11520" cy="184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ED6B7F-16CD-48D9-B2CB-A63B19FE86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6421" y="3549771"/>
                <a:ext cx="29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E4B51C9-0810-433A-AC8C-6645DDCBB85D}"/>
                  </a:ext>
                </a:extLst>
              </p14:cNvPr>
              <p14:cNvContentPartPr/>
              <p14:nvPr/>
            </p14:nvContentPartPr>
            <p14:xfrm>
              <a:off x="2027901" y="3585051"/>
              <a:ext cx="217080" cy="12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E4B51C9-0810-433A-AC8C-6645DDCBB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8901" y="3576051"/>
                <a:ext cx="234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817FD6-742A-4D82-B730-0D2555EEFBF0}"/>
                  </a:ext>
                </a:extLst>
              </p14:cNvPr>
              <p14:cNvContentPartPr/>
              <p14:nvPr/>
            </p14:nvContentPartPr>
            <p14:xfrm>
              <a:off x="930981" y="4126131"/>
              <a:ext cx="226800" cy="13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817FD6-742A-4D82-B730-0D2555EEFB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981" y="4117131"/>
                <a:ext cx="244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338997-D051-4E98-8CDB-C37CD70CD6C0}"/>
                  </a:ext>
                </a:extLst>
              </p14:cNvPr>
              <p14:cNvContentPartPr/>
              <p14:nvPr/>
            </p14:nvContentPartPr>
            <p14:xfrm>
              <a:off x="276861" y="4067451"/>
              <a:ext cx="555120" cy="270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338997-D051-4E98-8CDB-C37CD70CD6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7861" y="4058451"/>
                <a:ext cx="572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EFACA2-541D-4224-B1E6-2E4160AB7C8A}"/>
                  </a:ext>
                </a:extLst>
              </p14:cNvPr>
              <p14:cNvContentPartPr/>
              <p14:nvPr/>
            </p14:nvContentPartPr>
            <p14:xfrm>
              <a:off x="2226261" y="4054491"/>
              <a:ext cx="170640" cy="153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EFACA2-541D-4224-B1E6-2E4160AB7C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17261" y="4045491"/>
                <a:ext cx="188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59FB111-83C8-4364-B4BF-5924D39B8997}"/>
                  </a:ext>
                </a:extLst>
              </p14:cNvPr>
              <p14:cNvContentPartPr/>
              <p14:nvPr/>
            </p14:nvContentPartPr>
            <p14:xfrm>
              <a:off x="1581141" y="3568131"/>
              <a:ext cx="293400" cy="192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59FB111-83C8-4364-B4BF-5924D39B89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45141" y="3496131"/>
                <a:ext cx="3650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0759CB8-0C4A-4BBE-B137-5E62D65F763A}"/>
                  </a:ext>
                </a:extLst>
              </p14:cNvPr>
              <p14:cNvContentPartPr/>
              <p14:nvPr/>
            </p14:nvContentPartPr>
            <p14:xfrm>
              <a:off x="1578981" y="4005531"/>
              <a:ext cx="331200" cy="240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0759CB8-0C4A-4BBE-B137-5E62D65F76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42981" y="3933531"/>
                <a:ext cx="402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242E86E-4403-4F08-88D0-0AF52823700D}"/>
                  </a:ext>
                </a:extLst>
              </p14:cNvPr>
              <p14:cNvContentPartPr/>
              <p14:nvPr/>
            </p14:nvContentPartPr>
            <p14:xfrm>
              <a:off x="2914221" y="3724731"/>
              <a:ext cx="261000" cy="253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242E86E-4403-4F08-88D0-0AF5282370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05221" y="3715731"/>
                <a:ext cx="2786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C7DBF95-783D-47EE-9A83-327E8FF93D1C}"/>
                  </a:ext>
                </a:extLst>
              </p14:cNvPr>
              <p14:cNvContentPartPr/>
              <p14:nvPr/>
            </p14:nvContentPartPr>
            <p14:xfrm>
              <a:off x="3333981" y="3675051"/>
              <a:ext cx="362880" cy="386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C7DBF95-783D-47EE-9A83-327E8FF93D1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4981" y="3666051"/>
                <a:ext cx="3805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05FDF1E-1037-4919-8D33-0E6DDEB655B6}"/>
                  </a:ext>
                </a:extLst>
              </p14:cNvPr>
              <p14:cNvContentPartPr/>
              <p14:nvPr/>
            </p14:nvContentPartPr>
            <p14:xfrm>
              <a:off x="1377381" y="4010211"/>
              <a:ext cx="687240" cy="297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05FDF1E-1037-4919-8D33-0E6DDEB655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68381" y="4001211"/>
                <a:ext cx="704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0B25B9-2F88-410C-A72A-4795261B7A63}"/>
                  </a:ext>
                </a:extLst>
              </p14:cNvPr>
              <p14:cNvContentPartPr/>
              <p14:nvPr/>
            </p14:nvContentPartPr>
            <p14:xfrm>
              <a:off x="1141221" y="4365891"/>
              <a:ext cx="2579760" cy="709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0B25B9-2F88-410C-A72A-4795261B7A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2221" y="4356891"/>
                <a:ext cx="25974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EA7DB3-15AC-44D7-AEB9-3B9D28FD4260}"/>
                  </a:ext>
                </a:extLst>
              </p14:cNvPr>
              <p14:cNvContentPartPr/>
              <p14:nvPr/>
            </p14:nvContentPartPr>
            <p14:xfrm>
              <a:off x="1934301" y="844731"/>
              <a:ext cx="957960" cy="82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EA7DB3-15AC-44D7-AEB9-3B9D28FD42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25301" y="835731"/>
                <a:ext cx="97560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0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1628</TotalTime>
  <Words>181</Words>
  <Application>Microsoft Office PowerPoint</Application>
  <PresentationFormat>Widescreen</PresentationFormat>
  <Paragraphs>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300</cp:revision>
  <dcterms:created xsi:type="dcterms:W3CDTF">2020-04-22T15:02:33Z</dcterms:created>
  <dcterms:modified xsi:type="dcterms:W3CDTF">2022-04-28T13:21:25Z</dcterms:modified>
</cp:coreProperties>
</file>