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3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notesSlides/notesSlide4.xml" ContentType="application/vnd.openxmlformats-officedocument.presentationml.notesSlide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notesSlides/notesSlide5.xml" ContentType="application/vnd.openxmlformats-officedocument.presentationml.notesSlide+xml"/>
  <Override PartName="/ppt/ink/ink68.xml" ContentType="application/inkml+xml"/>
  <Override PartName="/ppt/ink/ink69.xml" ContentType="application/inkml+xml"/>
  <Override PartName="/ppt/ink/ink70.xml" ContentType="application/inkml+xml"/>
  <Override PartName="/ppt/notesSlides/notesSlide6.xml" ContentType="application/vnd.openxmlformats-officedocument.presentationml.notesSlide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notesSlides/notesSlide7.xml" ContentType="application/vnd.openxmlformats-officedocument.presentationml.notesSlide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notesSlides/notesSlide8.xml" ContentType="application/vnd.openxmlformats-officedocument.presentationml.notesSlide+xml"/>
  <Override PartName="/ppt/ink/ink96.xml" ContentType="application/inkml+xml"/>
  <Override PartName="/ppt/ink/ink97.xml" ContentType="application/inkml+xml"/>
  <Override PartName="/ppt/notesSlides/notesSlide9.xml" ContentType="application/vnd.openxmlformats-officedocument.presentationml.notesSlide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notesSlides/notesSlide10.xml" ContentType="application/vnd.openxmlformats-officedocument.presentationml.notesSlide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6"/>
  </p:notesMasterIdLst>
  <p:handoutMasterIdLst>
    <p:handoutMasterId r:id="rId17"/>
  </p:handoutMasterIdLst>
  <p:sldIdLst>
    <p:sldId id="344" r:id="rId2"/>
    <p:sldId id="346" r:id="rId3"/>
    <p:sldId id="364" r:id="rId4"/>
    <p:sldId id="365" r:id="rId5"/>
    <p:sldId id="367" r:id="rId6"/>
    <p:sldId id="368" r:id="rId7"/>
    <p:sldId id="369" r:id="rId8"/>
    <p:sldId id="360" r:id="rId9"/>
    <p:sldId id="366" r:id="rId10"/>
    <p:sldId id="373" r:id="rId11"/>
    <p:sldId id="372" r:id="rId12"/>
    <p:sldId id="371" r:id="rId13"/>
    <p:sldId id="370" r:id="rId14"/>
    <p:sldId id="34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1:45:18.8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0 241 305 0,'0'0'330'0,"0"0"-235"16,0 0 11-16,0 0-29 15,0 0-34-15,0 0-19 16,350-52 5-16,-210 46-10 16,-20 1-4-16,-21-2 3 15,-37 4 1-15,-17 3 4 16,-21 0-3-16,-21-3-4 16,3 1 6-16,-6-7 10 15,0-3 18-15,0-8-5 16,-48 0-43-16,-36-5-1 0,-17 2 5 15,0 6-6 1,20 6 0-16,30 2 6 0,24 3-5 16,27 3 4-16,0-1-4 15,0 2-2-15,0 2-1 16,23 0-9-16,19 0 11 16,27 0 0-16,8 0 7 15,4 12-5-15,-3 6-1 16,6 4 2-16,-16 1-3 15,-2 7 2-15,-12-1-4 16,-1 0 2-16,-14 1 0 16,-14-4 0-16,-13-2-4 0,-12-2 0 15,0 2-4 1,-37-4-15-16,-38 1-28 0,10-7-109 16,3 1-86-16,40-4-210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1:49:47.75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2064 1654 761 0,'0'0'220'0,"0"0"-48"16,0 0-42-16,0 0-37 15,0 0-33-15,0 0-25 16,0 0-13-16,-101-109-14 16,101 109-8-16,0 9-9 15,0 26 1-15,6 14 5 16,11 9 6-16,6 1 1 15,-13 0-3-15,-10-1-1 16,0-9 4-16,0-10-3 0,0-10 0 16,0-17 2-16,0-7-2 15,0-5 6-15,0 0-3 16,0-8 4-16,20-30 6 16,5-18-14-16,20-11 0 15,0 3 2-15,-12 9 2 16,-7 14-2-16,-9 18-2 15,2 11 0-15,-2 8-2 16,5 4-8-16,10 0 5 16,7 0 2-16,0 4-4 15,0 16 5-15,-13 0 2 16,-10-6-1-16,4-1 0 16,-11-4-10-16,-2-7 9 0,-4-2-2 15,3 0 1 1,11 0 0-16,11 0 2 0,-1-17 1 15,18-6 5-15,-16-1-3 16,-6 6 0-16,-13 7 1 16,-10 2-1-16,6 7 2 15,-6-7-1-15,3 3-1 16,-3 0-2-16,0 0 3 16,0 3-1-16,0 1-2 15,0 2-2-15,0 0 1 16,0 0-1-16,6 0-8 15,11 0 5-15,-1 2-8 16,13 19 13-16,4-1 1 16,-5-5 3-16,5-3-6 0,-4-4 2 15,-9-4 0-15,10-4 4 16,-8 0-3-16,1 0-1 16,-4-4 7-16,1-14-7 15,-11-3 8-15,-3-1-6 16,-6-4 4-16,0 2 7 15,0 5-6-15,0 4 6 16,0 5-3-16,-12 9-5 16,9 1 6-16,3 0-11 15,0 0-1-15,0 0 0 16,0 0-6-16,0 0 2 16,0 1 0-16,0 20 5 15,0 5 2-15,19 1 1 0,10-3-2 16,4-2-1-16,2-1-2 15,7-3 2-15,-3-4 0 16,0-2-8-16,0-8 2 16,0-4-5-16,-7 0-1 15,7 0 11-15,6-8-7 16,-6-12 6-16,0-4 2 16,-16 2-34-16,-16 7-30 15,-7 0-58-15,-7 9-63 16,-61 6-63-16,-10-5-106 15</inkml:trace>
  <inkml:trace contextRef="#ctx0" brushRef="#br0" timeOffset="342">2813 1213 130 0,'0'0'388'16,"0"0"-248"-16,0 0-14 15,0 0-32-15,0 0-23 16,0 0-34-16,-6-52-37 16,6 52-3-16,0 2-18 15,0 24 21-15,0 4 4 16,0-7 7-16,19-5-7 16,23-10 1-16,-4-8 0 0,1 0-3 15,-3 0 12-15,-19-11-1 16,-1-15 15-16,-16-5 53 15,0 0-16-15,0 5-18 16,-33 3-28-16,-18 5-19 16,-5 12-3-16,8 6-9 15,-4 0-24-15,26 21-53 16,26 25-62-16,0 4-47 16,71 8-100-16</inkml:trace>
  <inkml:trace contextRef="#ctx0" brushRef="#br0" timeOffset="810">4178 1597 495 0,'0'0'294'0,"0"0"-121"16,0 0-9-16,0 0-39 15,0 0-59-15,0 0-17 16,-316-110-19-16,243 110-13 15,14 0-8-15,0 3-4 16,28 18 0-16,8 5-5 16,13 6-1-16,10 11 1 15,0 5-1-15,0 4 5 16,48-5-8-16,30-13-2 16,17-13-3-16,5-18-12 15,-9-3-13-15,-21-3 34 0,-14-32 3 16,-11-12 0-16,-20-15 11 15,-8-19 19-15,-11-18 6 16,-6-15 6-16,0-11-26 16,0-1-5-16,-32 15 4 15,-23 24-12-15,-7 31 2 16,17 28 6-16,14 19 0 16,14 9-2-16,9 0-12 15,8 35-12-15,0 38 12 16,25 26 2-16,39 9 1 15,29-2-3-15,14-11-2 16,10-12 0-16,10-17-29 0,-4-8-58 16,0-10-68-1,-13-17-165-15,-15-7-208 0</inkml:trace>
  <inkml:trace contextRef="#ctx0" brushRef="#br0" timeOffset="1026">5382 1513 404 0,'0'0'318'16,"0"0"-142"-16,0 0-19 15,0 0-44-15,0 0-43 16,0 0-56-16,0 0-11 16,42-54 0-16,92 38 2 0,21 2-5 15,1 2-13 1,-16 6-81-16,-30 6-23 0,-49 0-24 15,-32 12-38-15,-29 14-127 16</inkml:trace>
  <inkml:trace contextRef="#ctx0" brushRef="#br0" timeOffset="1182">5532 1735 404 0,'0'0'144'0,"0"0"-5"16,0 0 25-16,0 0-79 15,0 0-6-15,0 0-30 0,256 0-34 16,-146 0-6 0,7 0-9-16,-13 0-50 0,-14 0-481 15</inkml:trace>
  <inkml:trace contextRef="#ctx0" brushRef="#br0" timeOffset="3190">12353 2091 882 0,'0'0'177'0,"0"0"-25"15,0 0-43-15,0 0-51 16,0 0-33-16,0 0-1 15,212-61-9-15,-152 61-3 16,-10 8 0-16,-5 25-6 0,-6 11-1 16,-30 11 6-16,-9 20-9 15,-3 10 5-15,-75 6 4 16,-18-7-8-16,1-11-1 16,14-23-2-16,27-18 10 15,18-18-7-15,19-8-2 16,17-3-2-16,0 0-4 15,17-3 3-15,77 0 1 16,84 0-3-16,71-37 8 16,53-10-9-16,2 5-11 15,-51 16-163-15,-74 20-493 16</inkml:trace>
  <inkml:trace contextRef="#ctx0" brushRef="#br0" timeOffset="2012">11349 1161 692 0,'0'0'192'0,"0"0"-31"0,0 0-14 15,0 0-27-15,0 0-53 16,0 0-26-16,-171-59-22 16,171 59-11-16,6 7-8 15,55 27 0-15,17 16 4 16,4 5-4-16,-12 1 2 16,-2-1-2-16,-22-9 2 15,-20-8-2-15,-9-12 5 16,-11-10-5-16,-6-11 2 15,0-5-1-15,-6 0 0 16,-34 0 4-16,-9-5-3 16,17-16 3-16,4-2-3 0,17-7 0 15,11-11-3-15,0-11 1 16,71-3-20-16,24 2-28 16,11 6 6-16,4 19-18 15,-26 16-41-15,-18 12-22 16,-28 0-14-16,-14 14-63 15,-9 18-190-15</inkml:trace>
  <inkml:trace contextRef="#ctx0" brushRef="#br0" timeOffset="2205">12286 1332 519 0,'0'0'235'0,"0"0"-74"16,0 0-7-16,0 0-37 15,0 0-42-15,0 0-48 16,0 0-18-16,61-75-4 16,34 66-5-16,21 0-6 15,13 7-80-15,-9-2-134 16,-9 4-119-16</inkml:trace>
  <inkml:trace contextRef="#ctx0" brushRef="#br0" timeOffset="2573">13225 1260 107 0,'0'0'455'0,"0"0"-261"0,0 0-35 15,0 0-58-15,0 0-27 16,0 0-13-16,137-114-7 16,-92 64-5-16,3-2-21 15,-9-10 11-15,-9 1-6 16,-21-5-4-16,-9-2 0 15,0 1-10-15,-3 5-2 16,-36 13 0-16,0 15-4 16,0 12 0-16,10 14 6 15,7 6-14-15,2 2-2 16,1 0-3-16,-1 36 0 16,-8 21 0-16,17 19 0 0,11-1 0 15,0 4 1 1,26-3 1-16,26-6 0 15,7-9-2-15,3-9 0 0,-1-8 0 16,10-5-5-16,7-8-28 16,0-4-31-16,-7-4-63 15,-9-6-96-15,-17-8-106 16,-29 0-237-16</inkml:trace>
  <inkml:trace contextRef="#ctx0" brushRef="#br0" timeOffset="2838">11245 1715 89 0,'0'0'571'0,"0"0"-431"16,0 0-9-16,0 0 11 15,0 0-37-15,0 0-42 16,-101 5-39-16,274-5 6 15,108 0 38-15,79-26-30 16,35-14-9-16,-11 2-18 16,-64 11-10-16,-71 16-1 15,-77 8 0-15,-55 3-6 16,-55 3-74-16,-40 26-143 16,-22 8-208-16</inkml:trace>
  <inkml:trace contextRef="#ctx0" brushRef="#br0" timeOffset="8829">7255 1940 702 0,'0'0'132'16,"0"0"-31"-16,0 0 26 15,0 0-16-15,0 0-64 16,0 0-13-16,134-157 14 15,-56 89-2-15,9-14-23 16,-2-2 3-16,-7-10-11 16,-27 1-9-16,-32 8 9 15,-19 3-4-15,0 15 0 16,0 18 4-16,-39 14-6 16,-3 21 16-16,-3 10-11 15,-3 4-13-15,-27 26-1 16,4 36 0-16,-13 24 0 15,18 24-2-15,34 6 4 0,32 7-2 16,0-12 0 0,88-12 0-16,60-18-3 0,48-23-35 15,37-22-76-15,9-25-115 16,-8-11-321-16</inkml:trace>
  <inkml:trace contextRef="#ctx0" brushRef="#br0" timeOffset="8060">9363 1802 390 0,'0'0'198'0,"0"0"-42"15,0 0 7-15,0 0 18 16,0 0-55-16,0 0-61 16,0 0 13-16,0 0-27 15,-277 3-3-15,265 0-18 16,12-3-8-16,0 0-3 16,0 0-18-16,45 3 0 15,56-3 7-15,48 0-3 16,16 0 5-16,10-9-8 0,-32-2 0 15,-34 3-4-15,-37 4-3 16,-32 4-49-16,-40 0-60 16,0 0-25-16,-43 4-230 15,-51 10-328-15</inkml:trace>
  <inkml:trace contextRef="#ctx0" brushRef="#br0" timeOffset="8299">9363 1802 586 0,'107'-184'198'16,"-124"158"-56"-16,4 0 5 16,13 5-13-16,0 8-37 15,0 4-33-15,0 5-16 0,0 4 1 16,0 0-25-16,0 0-14 16,0 21-8-16,0 25 2 15,0 24 19-15,7 12-8 16,-7 10-12-16,0 7 5 15,0 2-7-15,0 0-2 16,0-6-19-16,0-17-93 16,0-14-159-16,0-23-443 15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3:19:47.18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0 621 193 0,'0'0'250'16,"0"0"-177"-16,0 0 6 0,0 0 35 15,0 0-7 1,0 0-26-16,-33 3-14 0,33-3-13 16,0 6-13-16,0-6-14 15,0 0-25-15,0 0-2 16,72 6 0-16,66-6 7 16,89 0 61-16,84-30-15 15,88-22-8-15,41-3-16 16,22 4-19-16,1 6-7 15,-6-1-1-15,-11-5-1 16,-5 7 4-16,-26 1-5 16,-26 5 0-16,-30 6 0 15,2 2 2-15,-12 4 8 16,-5 0-8-16,-33 5 6 0,-52 8-4 16,-52-3-4-16,-64 11 0 15,-42-1-5-15,-33 6 9 16,-35-6-6-16,-24 6 4 15,-9 0-2-15,0 0 0 16,-9 0-3-16,-86 0 3 16,-66 0 6-16,-76 12-4 15,-87 10 3-15,-45 8-4 16,-37-4-1-16,-44 6 0 16,13-2-1-16,-8-1 1 15,18-3-2-15,54 0 2 16,42-8 0-16,53 2 5 15,34 0-5-15,20-5 0 0,5 3-1 16,-22 2 1 0,-2 0-9-16,-13 6 9 0,7 6-3 15,16 7 3-15,34-7 0 16,44-12-1-16,61-2 1 16,56-10 0-16,38-2-8 15,45-6-8-15,104 0 16 16,78 0 3-16,93-32-2 15,92-3 0-15,65-3-1 16,61 1 4-16,23-4 1 16,3-1-4-16,13 2-1 15,-33 2 11-15,-30-3-4 0,-37 9 3 16,-59 6-5-16,-58 5-1 16,-48 10 12-16,-48-7-5 15,-40 7 10-15,-48-1-6 16,-60 6-15-16,-41 6 0 15,-49 0 0-15,-17 0-3 16,-9 0-26-16,-32 0-97 16,-55 15-127-16,-44 8-381 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3:19:48.7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0 212 468 0,'0'0'134'15,"0"0"-71"-15,0 0-17 16,0 0-3-16,0 0 4 0,0 0-3 15,0-12 7 1,15 6-6-16,24-5 1 0,30 2 7 16,28-3-15-16,48-2-1 15,51-4 8-15,46 4-24 16,30 2 5-16,0 3-17 16,-12-2 0-16,-4 5-3 15,-1-3-6-15,2-3 0 16,-4 6 9-16,-14-5-9 15,-5 2 3-15,-20-4-1 16,-7 8 0-16,-10 3 10 16,-12-4-12-16,-19 6 1 15,-27 0 7-15,-32 0-8 16,-26 0 0-16,-30 0 0 0,-23 0 1 16,-13 0 1-16,-15 0-2 15,0 0 0-15,0 0 2 16,0 0 0-16,0 0 0 15,0 0 5-15,0 0-3 16,0 0-4-16,-38-5 0 16,-40 5-11-16,-48 0 11 15,-56 0-9-15,-48 0-6 16,-46 0-14-16,-26 0 2 16,-12 11 17-16,3 9-9 15,7 0 5-15,22 2 9 16,35 4-13-16,50 3-2 15,29-3 14-15,31-6-25 0,8 6 15 16,8-5-8 0,15-4 21-16,11-2 0 0,24-3 3 15,26-12 0-15,23 5 1 16,22-5 2-16,0 0-3 16,0 0 1-16,0 0 3 15,0 0 5-15,0 0-9 16,0 0-2-16,15 0 2 15,46 0 0-15,40 0 0 16,48 0 4-16,52 0 5 16,71-11 13-16,59-4-1 15,51-2-9-15,24-4 16 0,-24-2-16 16,-41 2-4-16,-54 1 0 16,-27 0 6-16,-36 8 18 15,-13-3-5-15,-23-2-9 16,-11 8 11-16,-21-3-21 15,-20 0 14-15,-36 7-4 16,-30 2-7-16,-39 3-5 16,-25 0-6-16,-6 0-3 15,-6 0-7-15,-78 0-90 16,-36 0-119-16,-32 0-407 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3:19:51.15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12847 0 437 0,'0'0'177'0,"0"0"-85"0,0 0 14 16,0 0-26-16,0 0-30 15,0 0 14-15,-272 4-29 16,100 36-8-16,-44 13 48 15,-44 8-37-15,-57 15-3 16,-56 2-4-16,-42 7-13 16,-39-1-5-16,-12 7-4 15,-17 9-9-15,-16 4 22 16,9 23-22-16,11 15 1 16,-4 21-2-16,3 21 6 15,-5 2-5-15,-22 5 1 16,2-5-1-16,12-8 15 15,4-3-15-15,10-3 1 16,5-3 8-16,23-3-7 0,36-8-2 16,50-13-1-16,43-10 1 15,50-4 9-15,53-11-9 16,23-7 0-16,41-13 2 16,23-21 1-16,18-13-3 15,27-10 0-15,8-7 0 16,15-8 1-16,5-6-1 15,17-6 0-15,3-3 1 16,10-8-1-16,4 2-2 16,2-5 2-16,1 2 3 15,-2-2 0-15,-2 2-3 16,4 4 0-16,-7 3 2 0,2-2-2 16,-8 5-3-16,8-4 3 15,-1-2 3-15,11-6-3 16,8-4-2-16,3-5 2 15,-1-3 2-15,7-3-2 16,-9 11-5-16,-5 7 4 16,-11 6 1-16,-9-2 3 15,6 2-3-15,5-6 0 16,1-3 1-16,5-4-1 16,11-3 0-16,6-8-2 15,0 3 5-15,0-3-6 0,0 0 2 16,0 4 1-1,0-4-4-15,0 0 4 0,0 0 0 16,0 2-3-16,-3-2 4 16,-4 6-1-16,7 3 0 15,0 2 2-15,0-2-6 16,0 1 4-16,0-3-15 16,0 3 15-16,45-1-5 15,4-4 5-15,22 1-3 16,30-3 7-16,48-3 1 15,61 0-5-15,62 0 0 16,70 0 4-16,56 0-4 16,51 0 0-16,16 0 2 15,31 0 0-15,3 11 5 0,-13 10-7 16,19-2 0-16,0 0-3 16,5 1 2-16,20-5 1 15,-6 6 0-15,-13-1 1 16,-12 9 1-16,-32 3-2 15,-29 6 0-15,-31 6-1 16,-20-6-2-16,-19-1 3 16,-7-7-2-16,-5-4 2 15,-13 0 2-15,-2-8-2 16,-21 2 0-16,-28-8 5 16,-20 2-5-16,-42-5 0 15,-9 0-5-15,-11-6 2 16,-5 1 1-16,2-4-4 15,-10 0 1-15,-1 1-4 16,-11 2 8-16,-14 0 1 0,-22 0-1 16,-23 5 1-16,-19 2 0 15,-26-2-3-15,3 4 3 16,-6 2-2-16,7 2 6 16,-4 1-8-16,-3-2 8 15,-4-4-3-15,-19 1-1 16,-13-7-19-16,-19-1-69 15,-23 1-26-15,0-2-102 16,-65 6-284-16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3:19:52.27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260 0 239 0,'0'0'144'15,"0"0"-45"-15,0 0 2 16,0 0-24-16,0 0-30 16,0 0-8-16,-204-5-16 15,190 17-17-15,-8 9 24 16,5 6 8-16,14 7-25 15,3 7 24-15,0 14-11 16,39 9 3-16,56 11 4 0,31 13-21 16,37 9 9-1,31 8-1-15,36 5-4 0,42 14 2 16,13-5-15-16,13-2-1 16,13-4 8-16,9-8-8 15,22-3 0-15,11 12-2 16,12 3 1-16,31 5 16 15,13 6 33-15,3 1-33 16,9 5 0-16,-23 3-15 16,0-3 0-16,-2-2 0 15,-13-13-1-15,-1-20 8 16,-32-12-9-16,-16-6 0 0,-29-9 7 16,-18-2 5-16,2 0 12 15,-14 5-1-15,-1 8-9 16,-2-5-2-16,-14-2-12 15,-8-12 1-15,-26-5 8 16,-30-7-9-16,-29-6 0 16,-19 2 2-16,-20-5 3 15,-8 1-3-15,14-1 4 16,14 7 0-16,-4 2 26 16,24 7-17-16,-34 2-5 15,5-6-4-15,-24-2-2 16,-5-7-4-16,2-3 4 15,-4-10 5-15,-2 0 13 16,-3-1-11-16,-8 2 1 0,8 2-5 16,0-1 4-16,-1-2-2 15,4 4 0-15,-17-3-7 16,3-1 0-16,-25-7 1 16,-9-3-3-16,-20-8 0 15,-27-15-9-15,-9 0-27 16,0 0-56-16,-26 0-77 15,-64-6-102-15,-44-26-593 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3:19:54.02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0 435 0,'0'0'91'16,"0"0"-37"-16,-70 164 135 15,50-79-133-15,20 11-8 16,0 9-5-16,45 15 0 15,34 11-4-15,21 9-21 16,16 11 19-16,10 7-29 16,14-6-2-16,9-10 9 15,0-8-13-15,4 1 9 0,-4-1-10 16,-23 3 3 0,-2-3-1-16,-15-3-2 0,9 9-1 15,5 9 9-15,9 12-9 16,8 5 2-16,-5-3-1 15,5 1 1-15,-8-4 41 16,2 6-9-16,-11-6 3 16,-7-8 16-16,-12-9-11 15,10-8-23-15,2-8 2 16,1 5 3-16,3-4-2 16,-4 7-18-16,1-4 3 15,7 4 7-15,8 1-11 16,27-11 2-16,19 4-1 15,10-18 0-15,7 3 3 16,5-7-7-16,-4 4 0 0,0 9 10 16,12-1-10-16,5 4 0 15,28-12 1-15,-2-7 4 16,-1 0-3-16,1-5-2 16,-21 2 0-16,-8-8 2 15,-13 3 0-15,-12-5-2 16,3-7 4-16,0-7-3 15,-3-5-1-15,6-13-4 16,16-12 4-16,11-10 2 16,12-5-1-16,26-5-1 15,7-13 1-15,-11 4 0 16,-5-4 5-16,-14-2-6 0,-29 8 0 16,-7-2 2-16,-6 2-1 15,-3 9-1-15,17 0 0 16,5 0 0-16,17 3 2 15,23-2-2-15,19-2 0 16,13-3 5-16,13-5-5 16,-14 0 0-16,-15-2 0 15,-6-4 1-15,-4 1-3 16,10 8 1-16,12-2 1 16,5 5 3-16,5 6-3 15,-7 0 0-15,-1-6-1 16,-21-14 3-16,-10-3-2 15,1-9 4-15,13 0-4 16,1 0 1-16,-3 0-1 16,-12 0 0-16,-19 0 0 0,-10 0-2 15,4 0 1-15,6 0 0 16,10 6 1-16,2-6 0 16,-1 6 0-16,-2-6 0 15,-8 5-2-15,-14 4 3 16,-16 3-2-16,-7 2 2 15,-19-2-1-15,-7 0 0 16,-9 2 2-16,-7 4-2 16,-2 2 3-16,-8 0-3 15,11 7-1-15,-4-10 0 0,6 4 1 16,4-7 3 0,3-2-3-16,1-6 0 0,-11-6-1 15,3 0 1-15,-2 6 0 16,2 2 0-16,-6 4 0 15,1 2-1-15,-12 4 0 16,-18-3 1-16,4 3 1 16,-8-4-1-16,1-9 0 15,0 7 1-15,-7-3-1 16,-3-4 1-16,-4 2-1 16,4-7 0-16,-3 6-5 15,2-6 4-15,-2 0-24 16,-9 0-21-16,-5 0-70 15,-18 0-111-15,-24 0-111 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3:12:48.30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10044 15774 228 0,'0'0'185'0,"0"0"-78"16,0 0-17-16,0 0-12 15,0 0 13-15,0 0-24 0,0 0 0 16,0-111 7-16,0 103-3 16,0 2-2-16,0-2-16 15,-8 4-12-15,8-2 15 16,0 4-33-16,0 2 4 16,0 0-10-16,0 0-6 15,0 0-4-15,0 0-7 16,0 0-8-16,0 6 6 15,0 28-8-15,0 19 10 16,0 5 2-16,0 1 2 16,0 2-1-16,14 0-3 15,11-8 0-15,20-1-2 16,11-3 2-16,12-13-2 16,4-7 2-16,-8-14-8 15,-2-10 4-15,-8-5 1 0,2 0 3 16,-11-5 4-16,-12-21-4 15,-5 2 0-15,-17-6 6 16,-11 5-2-16,0-7-3 16,0-1-1-16,0 7 5 15,-33 0 0-15,7 14-5 16,4 4 0-16,5 4 0 16,4 4 0-16,13 0-3 15,-6 0-5-15,3 6-8 16,-3 24 12-16,6 5 0 15,0-3 3-15,0-6-5 16,15 0-2-16,24-12-2 0,13-8-2 16,7-6-2-1,15 0 13-15,-2-9-6 0,-7-16 7 16,-8-7 4-16,-18-1-2 16,-20 1-2-16,-5 0 5 15,-14-8 2-15,0 2 4 16,0-3-10-16,0 9 8 15,-14 13 24-15,-2 6-25 16,7 9 10-16,9 4-12 16,-6 0-6-16,6 12-7 15,0 35-14-15,0 20 21 16,0 12 10-16,28 11-10 16,5 10 0-16,-7-8-2 15,10 11 5-15,-13-7-4 16,8 0 1-16,-4-2 0 0,8-22-10 15,-2-16 6-15,-2-24-27 16,-1-17 15-16,2-15-2 16,1-6 18-16,3-41 0 15,-4-17 5-15,-16-5 5 16,-7-4-10-16,-9 2 0 16,0 10 4-16,-37 3-3 15,-19 8-1-15,-6 11 0 16,4 11 2-16,2 8-5 15,11 14 3-15,23 0-5 16,5 6 2-16,11 0-5 16,6 0-1-16,0 0-16 0,0 0-5 15,0 0 15-15,39 0-10 16,6-13 25-16,11-6-2 16,-2-14 4-16,2-5-2 15,-4-2 3-15,-10-10-1 16,-13 9 6-16,-7-3-8 15,-11 10 0-15,-5 7 25 16,-6-2-24-16,0 12 20 16,0 5 6-16,-6 6-5 15,-5 6 1-15,5 0-23 16,-1 6-22-16,-2 28 22 16,9 25-6-16,0 11 6 15,0-5 7-15,39-5-6 0,17-4-2 16,8-9 1-16,-7-9-22 15,-1-6-38-15,-14-12-105 16,-3-11-41-16,-3-9-15 16,-27 0-58-16</inkml:trace>
  <inkml:trace contextRef="#ctx0" brushRef="#br0" timeOffset="155">11553 16130 118 0,'0'0'170'0,"0"0"-37"15,0 0-3-15,0 0-47 16,0 0-55-16,0 0-19 0,289-78-6 16,-141 66-6-1,-14 9 3-15,-30 3-150 0,-27 0-291 16</inkml:trace>
  <inkml:trace contextRef="#ctx0" brushRef="#br0" timeOffset="5181">13171 15669 492 0,'0'0'152'0,"0"0"-19"0,0 0-29 16,0 0 0-16,0 0-8 15,0 0-32-15,-26-40-28 16,12 40-31-16,5 29-4 16,-21 20-1-16,-1 10 22 15,8 5-22-15,7-4 0 16,5 11 6-16,11-7-5 16,0-5 0-16,20-2-1 15,38-10 0-15,13-8-3 0,7-13 3 16,17-20 0-16,-2-6 1 15,2 0 4-15,-8 0 5 16,-9-32-7-16,-10 0-1 16,-20-1 10-16,-12-1-9 15,-19 4 0-15,-14 16 5 16,3-4 1-16,1 12-9 16,-7 6 0-16,6 0-6 15,-3 0 3-15,14 0-18 16,11 9 13-16,2 6 7 15,-10-7-5-15,-2-2-3 16,-14 0 5-16,2-6 3 0,-6 0-1 16,0 0 4-1,0 0-2-15,0 0 20 0,0 0-9 16,0 0-11-16,-28-12 1 16,-5 4-1-16,7 8 0 15,-4-6-5-15,2 6 3 16,2 0-2-16,-4 6-12 15,-2 20 15-15,16 9 0 16,10-3-1-16,6 0-3 16,0-2-6-16,12-8-9 15,37-4 16-15,13-12-21 16,-8-6-5-16,2 0 19 16,-11 0 10-16,-12 0-4 15,-18-17 7-15,-7 2-2 16,-8-11 14-16,0 2-13 0,0 1 1 15,-30-3 8-15,-10 2-1 16,3 9 10-16,-2 4-7 16,19 5-9-16,1 6-2 15,8 0-1-15,5 0-18 16,6 25 14-16,0 3 3 16,0-2 0-16,51-3-11 15,15-9-7-15,8-7 16 16,1-7-7-16,-1 0 10 15,-2 0 6-15,-1-33-5 0,-4-1 1 16,-17-5 1 0,-11-10-1-16,-16-3 12 0,-17-1-2 15,-6-11 17-15,0 0 9 16,-39 9 0-16,-13 11-9 16,10 17 4-16,6 16 5 15,17 11-17-15,-10 0-21 16,7 44-1-16,5 22-5 15,1 25 9-15,16 5-3 16,0-5 0-16,45-13 0 16,33-13-3-16,15-13 1 15,18-20 2-15,5-14-8 16,10-10 7-16,-2-8-20 16,-30 0-61-16,-62 0-117 15,-32 6-297-15</inkml:trace>
  <inkml:trace contextRef="#ctx0" brushRef="#br0" timeOffset="26572">10260 16941 794 0,'0'0'139'0,"0"0"-109"0,0 0 48 16,0 0 54-16,0 0-21 16,0 0-66-16,-22-18-30 15,22 16-10-15,55-11-2 16,32-4-3-16,65 3 3 16,47-6 3-16,56-12 7 15,43-12-12-15,21-3 4 16,-10 1 4-16,-20 2-9 15,-12 9 1-15,-16 5 8 16,-1 10-1-16,12-1 16 0,0 4-14 16,-16-6 1-16,-29 5 10 15,-23-2-14-15,-32 2 5 16,-23 10-1-16,-20 2-1 16,-28 0 0-16,-37 6-5 15,-17 0-3-15,-22 0 9 16,-2 0-11-16,-6 0 4 15,5 0 2-15,-16 0 1 16,0 0 2-16,-6 0 0 16,0 0-2-16,0 0 8 15,0 0-9-15,0 0-2 16,0 0 1-16,0 0-5 16,0 0-24-16,0-6-49 15,0 4-51-15,0 2-110 16,-37-4-251-16</inkml:trace>
  <inkml:trace contextRef="#ctx0" brushRef="#br0" timeOffset="7223">17082 15244 463 0,'0'0'186'0,"0"0"-62"0,0 0-15 15,0 0-32 1,0 0 12-16,0 0-12 0,-13-108-37 15,13 108-18-15,-3 0 3 16,-3 6-25-16,-5 32 0 16,-8 20 9-16,16 21 2 15,-3 8 0-15,6 9-11 16,0 9 0-16,0 3 10 16,22 3-10-16,1-9 0 15,-1-3 0-15,-2-9 1 16,2-10 0-16,1-16-2 15,0-18-5-15,7-25 5 16,-14-10-16-16,-1-11-19 16,8 0 20-16,4-32 16 0,4-26 0 15,-1-15 7-15,-15-11-6 16,-15-1 8-16,0 6-9 16,-48 9 0-16,-30 13-1 15,-15-2 2-15,-8 12-2 16,0 12-6-16,8 12-6 15,24 11 9-15,27 12-22 16,13 0 15-16,13 0 3 16,16 0-14-16,0 0 9 15,0 0 3-15,6 0-9 16,44 0 14-16,20 6-25 16,8-4 30-16,1-2-2 15,-6 0 2-15,-1 0 0 16,-10 0 4-16,-8-8-4 0,2-10 10 15,-17-5-6-15,-17 11 2 16,-13-2 34-16,-9 11-23 16,0 3 8-16,0 0 7 15,0 0-27-15,0 0-5 16,0 17-12-16,0 12 12 16,0 7 0-16,0-2 0 15,0-7-3-15,40-7 2 16,5-8-5-16,10 0 4 15,-10-12-4-15,-6 0 12 16,1 0 2-16,-15 0-8 0,-8-6 0 16,-11-21 16-1,-6-5-13-15,0-8 2 0,0 2 1 16,-32-6-4-16,-24 6 7 16,-11 3-9-16,5 9 0 15,1 2 6-15,5 15-6 16,14 9-1-16,3 0-1 15,4 0-6-15,8 33 4 16,15 11-1-16,12 6 5 16,0-7-5-16,0-3 6 15,39-8-2-15,23-8-2 16,8-9 3-16,6-15-3 16,11 0 1-16,0 0 2 0,3-27 11 15,-18 1-11 1,-10 0 0-16,-23-6 8 0,-13 11-7 15,-7-1 3-15,-10 12-4 16,-1 2 0-16,-8 8 5 16,0 0-5-16,15 0-7 15,18 8-5-15,12 19 10 16,11 5 2-16,5 0 0 16,-7 0 0-16,2-6 0 15,0 0 0-15,-8-11-3 16,-9 2-20-16,6-11-92 15,10-6-23-15,7 0-155 16</inkml:trace>
  <inkml:trace contextRef="#ctx0" brushRef="#br0" timeOffset="7523">19029 14870 398 0,'0'0'199'0,"0"0"-70"15,0 0-41-15,0 0 8 16,0 0 6-16,0 0-27 16,-183-97-19-16,159 133-53 15,1 40 4-15,-8 23 9 0,8 14-12 16,20 2 1-16,3-10 4 15,0-1-6-15,3-10 5 16,48-4-8-16,5-5 0 16,14-2-9-16,15-23-14 15,-7-5-145-15,0-17-171 16</inkml:trace>
  <inkml:trace contextRef="#ctx0" brushRef="#br0" timeOffset="7972">19516 15449 390 0,'0'0'187'0,"0"0"-55"16,0 0-17-16,0 0-32 16,0 0-11-16,0 0-25 15,-61-54-47-15,58 54-2 16,3 15-3-16,-8 35 5 15,8 17 2-15,-6 9 6 16,3 2-5-16,-3-5 0 16,-7-10-3-16,10-8 0 15,-3-18 8-15,6-11-8 16,0-20 1-16,0-6 2 16,0 0 4-16,0 0 17 15,0-6-15-15,0-20-7 16,0-11 11-16,0 1-13 0,0 6 0 15,31 8-1 1,8 11-6-16,12 4 6 0,8 7-10 16,3 0 11-16,-7 14-8 15,-4 16 8 1,-28-4-6-16,-7 2-6 0,-16 5-5 16,0-7 12-16,-16 4-19 15,-58-10-26-15,-13 0-56 16,-14-14-84-16,14-6-20 15,25 0-19-15,40 0 9 16</inkml:trace>
  <inkml:trace contextRef="#ctx0" brushRef="#br0" timeOffset="8317">19413 15935 1 0,'0'0'47'0,"0"0"2"15,0 0-18-15,303-93 9 16,-253 81-10-16,-19 6 27 16,-11-1 46-16,-17 2 7 15,-3 5 9-15,0-2-33 16,0-4 9-16,0 1-12 15,0-3-60-15,0 1 10 16,0 7-2-16,0 0-13 16,0 0-18-16,0 0-6 15,0 15-14-15,16 10 14 16,7 1 1-16,13 7 5 16,3-1 0-16,0-12-10 15,9-6 10-15,-3-10-8 0,-5-4 8 16,-15 0 8-1,5-9-6-15,-21-14 0 0,-9-4 11 16,0-5-2-16,0 0 22 16,-22 1-12-16,-26-2-3 15,-20 1 5-15,-10 5-23 16,6 7-3-16,17 5 0 16,22 15-6-16,33 0-47 15,0 15-168-15,11 11-58 16</inkml:trace>
  <inkml:trace contextRef="#ctx0" brushRef="#br0" timeOffset="9728">20527 15494 414 0,'0'0'207'16,"0"0"-83"-16,0 0-27 15,0 0 0-15,0 0-9 16,0 0-32-16,-113-118-44 16,113 118-12-16,0 0-2 15,0 31-25-15,0 24 27 16,0 13 1-16,13 7 3 16,-4 7-1-16,5-3 3 0,1-9-6 15,1-6 5 1,1-15-5-16,5-13 1 0,-5-13-2 15,0-17 1-15,-5 0-7 16,-12-6 3-16,3 0 4 16,-3-21 9-16,7-17-9 15,2-14 0-15,5-7-7 16,11-13 9-16,4 1-2 16,1 5 2-16,-11 10-1 15,1 21 2-15,-11 17-3 16,1 10 0-16,-4 8-8 15,11 0-4-15,12 20-6 16,-4 33 15-16,5 13 3 16,-24 16-5-16,-3-15 4 0,-3-2 1 15,8-13 3-15,7-14-3 16,7-18 0-16,-5-5-3 16,-1-12-36-16,-16-3-20 15,0 0-2-15,0 0 14 16,-22-18-76-16,-43-8 21 15,-19 0 55-15,-11-6 8 16,-5 6 15-16,20 5 24 16,11 1 2-16,24 14 15 15,25 0 9-15,20 6 2 16,0 0-28-16,17 0 3 16,53 0-3-16,37 0 16 15,30 0-8-15,18 0 3 16,-5-18 5-16,-15 3-4 0,-37-2 1 15,-30 9 26-15,-29 2-5 16,-23 3-3-16,-16 3 13 16,0 0-7-16,0 0 7 15,0 0-6-15,0 0 5 16,0 0-6-16,0 0-34 16,0 0-3-16,0 23 3 15,0 9 3-15,0 6-6 16,0-11 0-16,17-7 3 15,11-2-8-15,-2-12 5 16,7-1-2-16,-4-5 2 0,4 0 0 16,1 0 3-1,-7-3 4-15,-12-20-4 0,-7 0 16 16,-8-4-19-16,0-6 7 16,0 2 6-16,-33-4-9 15,-18 2 6-15,-5 8-7 16,0 7 5-16,19 10 8 15,13 4-16-15,15 4 0 16,3 0-1-16,6 18-14 16,0 17 13-16,0 3-1 15,45-1 0-15,11-4 0 16,8-15-2-16,4-4 2 16,-1-11 2-16,-11-3 2 0,-8 0-1 15,-15 0 1 1,-10-9 8-16,-1-8 3 0,-13-4-12 15,5 0 1-15,-5 4 6 16,4 9-7-16,-10-1 0 16,5 6-1-16,-2 3 1 15,-6 0-3-15,17 0-12 16,-2 0 12-16,9 3-6 16,-2 18 9-16,-7 0 0 15,8 4-1-15,-7-7 3 16,1-1-2-16,5-4 0 15,-5-2 0-15,5-6-3 16,-13-5 3-16,-1 0-2 16,-2 0-2-16,-3 0 4 0,20-5 0 15,-7-16 9-15,7-2-6 16,-7 1 4-16,-2 5-7 16,-5 8 0-16,4-2 1 15,-4 9-1-15,5 2 0 16,-5 0-17-16,13 0 6 15,5 0 11-15,-4 13-9 16,6 0-7-16,-4 0 9 16,-2-6-18-16,7-1 10 15,-8-6 0-15,-2 0 5 16,8 0 6-16,5 0 2 16,7 0 2-16,-1-13 7 15,-11 2-7-15,-2 5-1 16,13 6 0-16,6 0-5 0,11 0-98 15,14 0-133-15,5 0-251 16</inkml:trace>
  <inkml:trace contextRef="#ctx0" brushRef="#br0" timeOffset="10483">24085 15083 569 0,'0'0'180'0,"0"0"-43"16,0 0-43-16,0 0-12 15,0 0-28-15,0 0-54 16,-57 6-7-16,57 93 7 16,0 6 16-16,3-3-16 15,31-9 3-15,-1-5 1 16,1-15-3-16,11-15 0 16,-14-17-1-16,-1-16 0 0,-15-20-4 15,-10-3 0 1,-5-2-28-16,0-2 20 0,0-31-4 15,0-10-24-15,-56-10 7 16,-8 7 9-16,-9 2 16 16,0 9-13-16,11 9 12 15,6 8 5-15,14 5-8 16,8 8 10-16,17 3-6 16,14-2 1-16,3 4 5 15,0 0 2-15,0 0-7 16,20 0 7-16,47 0 2 15,21 0 1-15,24 0 1 16,0 0 0-16,-12 0 10 16,-20 0-10-16,-18 0-2 0,-29 0 13 15,-14 0-9-15,-16 0 4 16,-3 0-4-16,0 0-4 16,0 0 15-16,0 0-17 15,0 6-9-15,0 26 9 16,23 12 11-16,7 0-7 15,8-3-4-15,4-9 2 16,-3-15 2-16,6-8-4 16,-12-9 0-16,3 0 13 15,-10 0-7-15,-10-18 7 16,1-14-2-16,-5-2 0 16,-12-10 7-16,0-3-11 15,-45 3-5-15,-40 3-2 0,-9 1-1 16,-6 16 1-1,6 13-4-15,16 11-36 0,23 11-107 16,28 34-192-16</inkml:trace>
  <inkml:trace contextRef="#ctx0" brushRef="#br0" timeOffset="11325">24990 15387 505 0,'0'0'174'0,"0"0"-52"0,0 0-64 16,0 0 18-16,0 0 6 16,0 0-77-16,-50-50-5 15,50 68-12-15,17 17 12 16,13 3 0-16,2-6 7 15,1-4-7-15,12-4 0 16,10-12 0-16,7-9-2 16,0-3-1-16,-5 0 3 15,-5 0 17-15,-13-21-16 16,-13 1 7-16,-12-4-3 16,-14 4 2-16,0 8 25 0,0 3-5 15,0 4-13 1,0 2 13-16,0 3-27 0,0 0-8 15,6 0-3-15,36 8-3 16,19 20 6-16,7-11 8 16,-3 3-3-16,-4-14-4 15,7-4 7-15,-13-2 0 16,4 0 0-16,-8 0 1 16,-12-2 4-16,-6-18-1 15,-16 2-2-15,-17-8 29 16,0 0-11-16,0-4 37 15,-11 4 9-15,-20 5-21 0,1 7-13 16,13 8 0 0,17 6-9-16,0 0 0 0,0 0-23 15,-6 26-17-15,0 30 15 16,-4 11 1-16,4 9 1 16,3 3-1-16,3-1 2 15,0 1 0-15,0-9-1 16,0-12 0-16,0-17 0 15,0-15 5-15,0-14-8 16,0-9 3-16,0-3 0 16,0 0 22-16,0-3-16 15,0-29 5-15,0-26-5 16,-14-15-6-16,5-11 0 16,-7-1-4-16,-4 0 8 15,11 9-2-15,-2 6-2 0,11 17 0 16,0 9-11-16,0 18 11 15,43 9-9-15,18 14 0 16,17 3-9-16,-7 0 11 16,7 29-17-16,-16 0 2 15,-23 1 18-15,-7-1-14 16,-19-3-7-16,-13 0 12 16,0-2-25-16,-22 2 0 15,-46 0-40-15,-4-6-72 16,-15 4-123-16</inkml:trace>
  <inkml:trace contextRef="#ctx0" brushRef="#br0" timeOffset="11601">26305 14558 461 0,'0'0'297'0,"0"0"-155"16,0 0-49-16,0 0-65 15,0 0-24-15,0 0 28 16,295 85 31-16,-139 3-21 16,2 17-19-16,-27 5-8 0,-38 4-2 15,-28-6 5 1,-49-12-18-16,-16 9 0 0,-48 6-10 15,-97 0-71-15,-31-9-329 16</inkml:trace>
  <inkml:trace contextRef="#ctx0" brushRef="#br0" timeOffset="14440">22046 17565 723 0,'0'0'124'15,"0"0"-43"-15,0 0 5 16,0 0-6-16,0 0-16 15,0 0-9-15,50-90-26 16,-5 55-24-16,-6-3 10 16,-7 0 21-16,-2-3-19 0,-11 4-10 15,-7-2 9-15,-1 13-7 16,-11 6 2-16,0 8-8 16,0 0-3-16,0 10 15 15,0 2-15-15,0 0-4 16,0 0-4-16,0 34-8 15,0 15 16-15,0 11 0 16,0-8 1-16,32 0 2 16,20-19-3-16,10-1 0 15,-8-6-4-15,8-18 4 16,-7 4-5-16,-7-12-13 16,-1 0-47-16,-25-14-107 0,-22-12-87 15,0-7-128-15</inkml:trace>
  <inkml:trace contextRef="#ctx0" brushRef="#br0" timeOffset="14758">22267 16927 332 0,'0'0'196'16,"0"0"-61"-16,0 0-57 15,0 0-24-15,0 0-6 16,0 0-37-16,-84-4 37 15,84 15-48-15,0 2 1 16,0 2 1-16,39-4-1 0,12 1 14 16,-1-8 11-16,-5-4-23 15,-13 0 10-15,-2 0 25 16,-8-16-6-16,-13-7 18 16,-9-4-11-16,0-1-7 15,-9-2 1-15,-49 4-33 16,2 12-2-16,-6 2-3 15,20 12-5-15,5 0-24 16,20 0-62-16,17 12-61 16,9 2-102-16,75 4-316 15</inkml:trace>
  <inkml:trace contextRef="#ctx0" brushRef="#br0" timeOffset="15160">22945 16702 596 0,'0'0'183'0,"0"0"-126"16,0 0-25-16,0 0 42 16,0 0-3-16,321-119-19 15,-260 113-26-15,-13 0-8 16,-12 1 7-16,-27 5-19 15,-1 0 0-15,-5 0 0 16,-3 0-5-16,0 31 17 0,6 11 50 16,8 12-34-16,-5 7 2 15,13 10-25-15,5 1-2 16,8 10 0-16,-8 3-4 16,1 8 6-16,-5-3-11 15,-13 1 0-15,2-12 15 16,-9-15-13-16,-3-12-2 15,0-14 2-15,0-12 1 16,0-11-3-16,0 2-1 16,-9-8-1-16,-43 3-4 15,-13 0-3-15,-19 2-108 16,-3-2-128-16,9-6-349 16</inkml:trace>
  <inkml:trace contextRef="#ctx0" brushRef="#br0" timeOffset="13473">18369 17466 527 0,'0'0'180'15,"0"0"-34"-15,0 0-21 16,0 0-4-16,0 0-22 0,-30-175-31 16,-12 137-22-1,-9 6-11-15,-5 0-16 0,-5 12 7 16,-10-1-21-16,-1 16-5 15,1-1-5-15,-4 6-6 16,13 0 9-16,-2 38 0 16,16 2-2-16,12 19 3 15,19-2-12-15,17-6-19 16,14-5 3-16,44-8-30 16,20-17 34-16,13-15 4 15,-10-6 21-15,3 0 1 16,-6 0-1-16,-30-24 0 15,-12-2 17-15,-21-6-12 0,-15 6 12 16,0 0 3 0,0-2 0-16,0 9 7 0,-12 4-9 15,-4 4-8-15,7 11 15 16,9 0-25-16,0 0-6 16,0 0-4-16,0 14-4 15,0 24 13-15,31-6 1 16,22 0 0-16,12-6-4 15,11-5 4-15,13-10-4 16,7-5 4-16,-7-6 1 16,-12 0-1-16,-16-23 0 15,-22-3 1-15,-22-1 10 16,-11-4-9-16,-6-2 1 16,0-7 9-16,-12 1-3 0,-27 6-2 15,-6-4-1 1,11 17-1-16,18 11 13 0,10 4-14 15,6 5-3-15,0 0-2 16,6 0-15-16,50 32 9 16,14 14 7-16,5-2 0 15,-4 3-4-15,-6 0 3 16,4 2 1-16,-15-2-6 16,-9-9 6-16,-18-4-3 15,-10-10-2-15,-17-10 2 16,0-2-4-16,0-12-34 15,-27 0 28-15,-12 0 12 16,-7 0 1-16,21-12-6 0,8-20 6 16,11 0 11-16,6-3-7 15,0-3-4-15,23 0 0 16,19-2-3-16,9 2 3 16,-1-6 0-16,-11 12 2 15,-11 10-2-15,-2 9 3 16,4 13-3-16,9 0-8 15,3 0 2-15,9 31 3 16,-3 11-2-16,8 15 2 16,-3-6 2-16,-5 1 1 15,3-5 0-15,-12-9 2 16,-12-12-4-16,-4-6 2 0,-17-8 0 16,-6-7-1-1,0-1 1-15,0-4 0 0,-17 0 0 16,-28 0 0-16,-11-15 3 15,5-17 8-15,26 0-11 16,25-15 11-16,0-5-10 16,25-6-2-16,59-12 2 15,10 11-1-15,0 13 0 16,-10 14-5-16,-19 11 5 16,-3 15-7-16,-17 6 7 15,0 0-9-15,-12 0-18 16,-16 6-71-16,-1 23-83 15,-16 9-98-15,0 0-126 16</inkml:trace>
  <inkml:trace contextRef="#ctx0" brushRef="#br0" timeOffset="14004">21379 16682 525 0,'0'0'184'0,"0"0"-56"16,0 0-35-16,0 0-6 15,0 0-14-15,-292-116-23 16,202 106-17-16,3 5 1 16,15 5-24-16,10 0-3 15,11 0-2-15,18 5-4 16,4 22-1-16,26 7-11 16,3 4 11-16,0 9-2 15,0 5 5-15,39 7-3 16,10 5 4-16,2 0-4 15,-12 15 12-15,-6 0-6 16,-11 5 2-16,-5 7 19 16,-14-15-18-16,-3-9 4 0,0-9 0 15,0-8-6-15,6-10 4 16,1-13-11-16,8-7 1 16,-4-3 4-16,9-10-5 15,-4-2 0-15,7 4 0 16,14-9 2-16,13 0-2 15,11 0 0-15,4 0 0 16,-3 0 0-16,5 0-13 16,-2 0-159-16,-3 0-209 15</inkml:trace>
  <inkml:trace contextRef="#ctx0" brushRef="#br0" timeOffset="15933">25029 16632 551 0,'0'0'139'0,"0"0"-18"0,0 0-22 16,0 0-22-16,0 0 0 15,0 0-18-15,-237-137-19 16,214 122-5-16,0 9 8 16,7 1-20-16,1 1 8 15,-9 4-31-15,-14 0 5 16,-1 0-10-16,-10 9 8 16,-9 12-3-16,22 3 0 15,0 2 0-15,20 8-2 16,10 10-5-16,6 3 7 0,0 9 4 15,0 2-4 1,19 9 0-16,-2-2 4 16,-14 4-1-16,-3 10 14 0,0-6-16 15,0 4-1-15,0-5 23 16,0-8-22-16,0-12-1 16,0-20 6-16,0-11-4 15,0-10-2-15,0-8 0 16,0 3 0-16,0-6-1 15,0 0 1-15,0 6-2 16,22-6 2-16,34 6 2 16,21-6 7-16,14 0-9 15,3 6 2-15,0-6 1 16,-1 0-3-16,-14 0-58 16,-24 0-120-16,-16 0-140 0,-24 0-378 15</inkml:trace>
  <inkml:trace contextRef="#ctx0" brushRef="#br0" timeOffset="18009">25596 17236 131 0,'0'0'309'16,"0"0"-201"-16,0 0-56 16,0 0 8-16,0 0 30 15,0 0-14-15,182-152-23 16,-125 114-2-16,-8-8-6 0,0-4 9 16,-4-3-24-16,-23 1 12 15,-22-1 7-15,0 1-27 16,0 8 13-16,-37 9-1 15,-10 3-11-15,5 14 11 16,-3 13-17-16,0 5-9 16,-3 0-4-16,-8 44-4 15,-3 5-2-15,28 18 0 16,26-3 4-16,5 9-6 16,33-3 4-16,46 3 0 15,14-15-3-15,1-8 3 16,0-9-4-16,-6-27 4 15,-3-8 1-15,-15-6 2 16,-14-1-1-16,-11-24-2 0,-16-13 14 16,-7 3-12-16,-22-3-2 15,0-5 5-15,0 8-4 16,-6-3 7-16,-33 10-8 16,0 15 1-16,0 0 1 15,16 13-2-15,1 0-7 16,5 0-5-16,8 21 10 15,3 12-4-15,6-1 6 16,0 0 0-16,0 0-3 16,45-12 3-16,14-2-1 15,25-10-3-15,17-8 7 16,9 0-3-16,5-26 0 16,-14-14 2-16,-17-4 8 0,-25-3-10 15,-29-3 0-15,-21 4 7 16,-9-1-6-16,0-11 6 15,-20 11 4-15,-19 9 3 16,11 12 19-16,5 20-7 16,16 0-1-16,7 6-23 15,0 0-2-15,0 38-15 16,0 21 12-16,0 25 3 16,0 2 4-16,13 5-4 15,-7 18 0-15,-6 8 2 16,0-6-2-16,3-7-3 15,11-19-2-15,8-15-5 16,-2-18-7-16,19-13-13 0,0-19-17 16,12-14 6-1,-1-6 11-15,-5 0 25 0,0-26 4 16,-20-18 2-16,-8-3-2 16,-11-5 1-16,-6-4 0 15,0 4 6-15,-45-6-6 16,-26 4 0-16,-13 14 2 15,-3 7-2-15,25 15 1 16,16 11-1-16,31 1 0 16,15 6-11-16,0 0 7 15,0 0-5-15,61 0 9 16,32-6 0-16,17-14 0 0,13-12 0 16,-5-7 4-16,-12-13 3 15,-11 0-5-15,-18-1-2 16,-22-4 11-16,-23 0-4 15,-8 2 9-15,-24 3 11 16,0 2-4-16,0 9 8 16,-39 15-2-16,0 14-11 15,16 7 14 1,13 5-24-16,-13 5-8 0,1 39-9 16,-1 23 9-16,-2 3 4 15,17 9-4-15,8-15 0 16,0 0-5-16,0-3 5 15,47-11-1-15,7-9-10 16,11-9-21-16,19-20-49 16,0-12-107-16,-12 0-86 0,-33-18-203 15</inkml:trace>
  <inkml:trace contextRef="#ctx0" brushRef="#br0" timeOffset="18170">27371 16871 476 0,'0'0'154'16,"0"0"-30"-16,0 0-69 16,0 0-46-16,0 0 24 15,0 0-25-15,315-20-8 16,-224 20 0-16,-14-12-8 16,-18 3-271-16</inkml:trace>
  <inkml:trace contextRef="#ctx0" brushRef="#br0" timeOffset="18789">28146 16311 254 0,'0'0'179'0,"0"0"-58"16,0 0 7-16,0 0-34 15,0 0-9-15,0 0-9 16,-139-102 3-16,139 93-37 16,0-3-4-16,12 4-22 15,27 2 5-15,0 1-17 16,10 5 3-16,-3-7 5 16,-1 7-2-16,3-5 11 15,-3 2 11-15,-5 0-1 0,-15 3 15 16,-8 0-29-16,-4 0-9 15,-4 0 5-15,8 3-11 16,-1 23 5-16,7 15 17 16,-1 9 0-16,1 5 10 15,-1 15-13-15,1-3-10 16,-6 3 13-16,-1 3-21 16,-7 3 5-16,11-10-3 15,-17 5-3-15,-3-7 1 16,0-6-3-16,0-5 0 15,0-12 4-15,0-6-4 0,0-9 0 16,-32 0 0-16,-16-11 2 16,-21-4-4-16,7-11-29 15,8 0-58-15,15 0-35 16,33 0-86-16,6-23-128 16</inkml:trace>
  <inkml:trace contextRef="#ctx0" brushRef="#br1" timeOffset="176058">20154 13940 400 0,'0'0'266'0,"0"0"-130"15,0 0 7-15,0 0-21 0,0 0-20 16,0 0-19-1,0 0-62-15,-54-44-14 0,54 91-5 16,0 20 23-16,0 6 3 16,0 2-16-16,0 5-3 15,0-8 14-15,0-7-22 16,0-13 5-16,0-8-2 16,0-15-3-16,0-11 4 15,0-10-5-15,0-5 0 16,0-3 3-16,0 0 2 15,0 0-4-15,0 0 13 16,0-17-4-16,0-24-5 16,16 1-5-16,-1 4 0 15,8 10 0-15,-7 15 0 0,1 7-1 16,11 4-1-16,5 0-6 16,12 0 5-16,5 17-5 15,4 16 8-15,2 5 0 16,-17 0 0-16,-11-4-2 15,-21-4 0-15,-7-7 1 16,0-6 1-16,-13-2-3 16,-48 0-15-16,-4-4 14 15,-4-5-20-15,21-6-2 16,3 0 20-16,19 0-6 16,4-8 3-16,14-14-6 15,8-3-30-15,0-5 0 16,39 2-33-16,29-2-18 15,-2 10-55-15,-6 8 0 16,-10 9 38-16,-5 3-29 0,-6 0-29 16,6-6 117-16,-6-2 54 15,-7-4 12-15,-2 0 60 16,-21 4 49-16,-9 2 23 16,0 0-26-16,0-2-8 15,0 2-12-15,-15 6-16 16,-15 0-25-16,4 0-3 15,-2 0 0-15,11 0-33 16,7 14-17-16,10 6-4 16,0 12 2-16,0 7-2 15,0-5 0-15,19-2 2 16,26-5-2-16,11-10 0 0,12-12-1 16,4-5 3-16,12 0 4 15,3-11-5-15,-16-21-1 16,-10 0 10-16,-28-6-8 15,-33 3 8-15,0-5 25 16,0 2-2-16,-58 8-4 16,-16 7-22-16,-4 11-4 15,-3 12 0-15,3 0-3 16,23 0-4-16,9 27-7 16,23 5-74-16,23 0-67 15,0-2-185-15</inkml:trace>
  <inkml:trace contextRef="#ctx0" brushRef="#br1" timeOffset="177575">21525 14118 360 0,'0'0'289'16,"0"0"-95"-16,0 0-40 15,0 0-11-15,0 0-22 16,0 0-61-16,-35-138-21 15,35 138-22-15,0 18-17 16,0 35-4-16,0 23 4 16,12 17 3-16,15 12 3 15,2 1-6-15,-1-5 0 0,-8-5-1 16,2-24 5 0,-5-18-8-16,-3-25 1 0,-5-14-11 15,-9-15 10-15,7 0-5 16,-7-18 9-16,0-23 13 15,0-16-11-15,0-14-2 16,0-11 0-16,0-5 1 16,0-10 3-16,0 4-4 15,6 9 0-15,11 19-2 16,-2 21 3-16,-5 19-1 16,-4 16 0-16,5 9-2 15,17 0 1-15,5 28-16 16,12 34 17-16,1 23 2 15,-13 17-1-15,-11 0-1 16,-7 0 0-16,8-24 1 0,1-13-2 16,-6-19 1-16,12-16 0 15,-8-13-3-15,-13-12 3 16,-1-5-11-16,-8 0-11 16,0-2-1-16,0-30-4 15,-39-15-11-15,-23-5-16 16,-8-7 40-16,-19 10-1 15,-18-4 13-15,3 13 1 16,-2 14 1-16,5 8 0 16,23 7 0-16,24 11-1 15,31 0-8-15,23 0 9 16,0 0-8-16,23 0 4 0,55 0 2 16,38 0 0-16,17 0 1 15,16-8 1-15,6 1 5 16,-6 1-5-16,-18 6 0 15,-28-5 4-15,-29 5-2 16,-32-4 8-16,-12 4 4 16,-24 0 4-16,-6 0 4 15,0 0-7-15,0 0 6 16,0 0 2-16,0 0-18 16,0 0-5-16,0 11 1 15,0 13-1-15,0 8 4 16,0-3-4-16,0 9 0 15,20 6 2-15,8-12 2 0,5 3-4 16,13-12 0-16,-1-14 0 16,3-5-1-16,7-4 0 15,1 0 1-15,-2-13 16 16,-7-19-16-16,-10 0 5 16,-26-9-1-16,-11 3 0 15,0-8 19-15,-17 2-9 16,-47-3 3-16,-20 8 9 15,-17 8-20-15,8 8 0 16,20 8 2-16,28 9-4 16,23 6-2-16,22 0-2 15,0 21-13-15,0 26 7 0,0 20 7 16,19-9-2-16,23-8 2 16,20-13-1-16,0-13 0 15,-1-12-5-15,17-12 5 16,-7 0 3-16,7 0 4 15,-1-21-7-15,-11-8 8 16,-12 0-8-16,-9-1 5 16,-6-3-3-16,-8 7 0 15,-16-2 12-15,1 5-10 16,-5 1 4-16,-5 9 10 16,0 10-16-16,4 3-2 15,7 0-11-15,11 0-1 16,4 16 6-16,1 17 5 15,3-4 1-15,-13 7 1 16,-4-7-1-16,4-2 1 0,-1-5-1 16,7-13 0-16,-2-6 3 15,7-3-3-15,5 0 0 16,11-18 15-16,-2-8-14 16,3-12 4-16,-18 5 1 15,-4 2-6-15,-19 8 10 16,-1 4-10-16,-1 6 1 15,-8 10 8-15,6 3-9 16,0 0-6-16,5 0-2 16,11 0-3-16,1 16 3 15,2 3 7-15,-2 4 1 16,7-3-1-16,-11-1 1 0,-1-8 0 16,-1-9-1-16,-7-2 2 15,6 0-4-15,20 0 3 16,6-13 0-16,13-20 18 15,-1-5-17-15,-1-3-1 16,-5 9 5-16,-12 4-4 16,-3 10-2-16,-10 8 1 15,-8 10 0-15,9 0-7 16,-6 0-3-16,18 10 2 16,-3 16 8-16,6 3-14 15,6 0-42-15,9-9-148 16,13-2-146-16</inkml:trace>
  <inkml:trace contextRef="#ctx0" brushRef="#br1" timeOffset="177847">24990 14176 363 0,'0'0'149'0,"0"0"-110"16,0 0 23-1,0 0-16-15,0 0-45 0,0 0 60 16,45 0 12 0,0 0-41-16,5 0-5 0,1 0-7 15,8 0-14-15,14-8-4 16,22-2-2-16,9-1-154 15,-4-1-531-15</inkml:trace>
  <inkml:trace contextRef="#ctx0" brushRef="#br1" timeOffset="178143">25930 13987 554 0,'0'0'153'0,"0"0"-65"16,0 0 22-16,0 0-14 15,0 0-56-15,327-47-10 16,-178 23 3-16,17-4-23 16,-12 2-10-16,-27 5-16 0,-43 9-260 15</inkml:trace>
  <inkml:trace contextRef="#ctx0" brushRef="#br1" timeOffset="192869">27982 17701 161 0,'0'0'230'0,"0"0"-105"0,0 0-11 16,0 0-3-16,0 0-25 15,0 0-27-15,0 0-10 16,0 0-6-16,0 0 8 16,0 0-7-16,6 0 3 15,19-7 14-15,8-19-22 16,6-4-8-16,7-5 13 15,-7-9-12-15,6-14-10 16,-20 0-4-16,4-9-1 16,-19-9 4-16,-10 3-17 0,0-3 10 15,0 21 8 1,0 25-9-16,0 16-6 0,-3 14 12 16,-10 0-17-16,-10 0-2 15,-10 12-21-15,-4 20 21 16,4 15 5-16,4-1-5 15,18 6-4-15,11 12 3 16,0 1 0-16,6 2 0 16,37-5-9-16,9-10-13 15,4-11 5-15,-8-23-10 16,8-4 3-16,-5-9 15 16,-3-5 5-16,-2 0 5 0,-8-19 2 15,1-11 2 1,-16-5 7-16,-13-3-8 15,-10-9 8-15,0 4 5 0,0 4 3 16,-22 13 2-16,-1 12-12 16,6 7 2-16,11 7-11 15,2 0-4-15,-2 0-19 16,0 33 8-16,6 11 15 16,0-3 3-16,0 3-3 15,0-12-9-15,39-6 9 16,0-12-17-16,6-8 4 15,3-6 6-15,5 0 7 16,-5 0 1-16,-3-32 3 16,-12-14-1-16,-10 2 8 15,-14-9-4-15,-9-5 5 0,0 6 4 16,0-7 8 0,0 7-5-16,0 20-9 0,0 11 6 15,0 15-2-15,0 6-8 16,-3 0-6-16,3 0 0 15,0 0-12-15,0 35-6 16,0 28 14-16,0 17 4 16,0 16 3-16,0 1-3 15,3 2 0-15,27 3 1 16,1-12-1-16,2-17-2 16,2-14-4-16,-2-27-17 15,-4-12 10-15,-10-14-16 0,1-6-5 16,-4 0 20-16,7-26 14 15,-4-12 1 1,1-9-1-16,-10 1 2 0,-10-4-1 16,0 3-1-16,-10 1 0 15,-41 2 8-15,-5 12-8 16,8 5 0-16,9 13 1 16,9 2 0-16,21 6-2 15,-5 6-2-15,14 0-2 16,0 0 3-16,0 0-12 15,0 0 8-15,0 0 3 16,0 0-1-16,23 0 4 16,16 0 0-16,11 0 1 0,1-8 2 15,10-16-1 1,-5-11-2-16,-8-3 10 0,-3-14-9 16,-19-1 3-16,-13-2 10 15,-13 2-2-15,0 7 19 16,0 14-17-16,0 5 7 15,-6 7 5-15,-1 20-5 16,4 0-12-16,3 0-9 16,0 0-6-16,0 6-3 15,0 41-11-15,0 17 20 16,0 15 7-16,10-1-7 16,19-5-1-16,4-11 1 0,-5-10 0 15,6-17-1 1,-3-9-35-16,-14-9-43 15,-1-10-4-15,-16-7-65 0,0 0-40 16,0 0-34-16,-3-18-80 16</inkml:trace>
  <inkml:trace contextRef="#ctx0" brushRef="#br1" timeOffset="193033">29235 17481 66 0,'0'0'95'0,"0"0"38"15,0 0 13-15,0 0-27 16,0 0-50-16,0 0-63 15,-52-53 33-15,136 33-5 16,27 2 27-16,5-2-20 16,7 14-22-16,-5 1-19 15,-25 5-19-15,-15 0-127 0,-13 11-292 16</inkml:trace>
  <inkml:trace contextRef="#ctx0" brushRef="#br1" timeOffset="193389">30088 17469 439 0,'0'0'143'0,"0"0"-11"16,0 0-26-16,0 0-44 15,0 0-29-15,0 0-33 16,-140-3-2-16,163 3 2 16,38 0 9-16,7 0-3 15,13 0 14-15,14 0 13 16,12 0-24-16,2-6-8 15,-2-5 11-15,-26-1-12 16,-25 3-2-16,-20 3-42 16,-36 1-78-16,0-4-50 15,-17 3-95-15</inkml:trace>
  <inkml:trace contextRef="#ctx0" brushRef="#br1" timeOffset="193591">30343 17318 223 0,'0'0'191'16,"0"0"-67"-16,0 0 8 15,0 0-4-15,0 0-34 16,0 0-18-16,-67-53-24 16,67 53-25-16,0 0-23 15,0 21 1-15,0 24-5 16,36 14 8-16,-11 17-6 16,-2-3 5-16,0 0-5 0,-7-9 2 15,1-6-4 1,5-14-6-16,10-11-75 0,7-7-205 15</inkml:trace>
  <inkml:trace contextRef="#ctx0" brushRef="#br1" timeOffset="193863">31005 17493 402 0,'0'0'185'0,"0"0"-76"16,0 0-13-16,0 0-23 15,0 0-47-15,0 0-20 0,135-38-1 16,-66 38 4-16,2 0-3 16,13 0-2-16,0 0-1 15,-8-6-2-15,-15 6-1 16,-22-6-4-16,-27 6-45 15,-12-3-69-15,0 0-50 16,-28 0-162-16</inkml:trace>
  <inkml:trace contextRef="#ctx0" brushRef="#br1" timeOffset="194058">31264 17338 178 0,'0'0'152'0,"0"0"-37"15,0 0 12-15,0 0 18 0,0 0-42 16,0 0-63-16,-23-15-40 15,23 48 12-15,0 7 8 16,0-2 15-16,0 9-5 16,13-9-4-16,7 2-15 15,9-2-7-15,4 1 5 16,1-7-9-16,8-12-17 16,5 1-186-16,15-16-292 15</inkml:trace>
  <inkml:trace contextRef="#ctx0" brushRef="#br1" timeOffset="194430">32175 17258 155 0,'0'0'359'0,"0"0"-264"15,0 0 23-15,0 0-16 16,0 0-49-16,0 0-28 16,-140-26-23-16,140 26-2 15,0 0-1-15,0 0 1 16,0 9 0-16,0 3-1 16,0-7 1-16,16 2 0 15,7-7 0-15,-7 0 5 16,1 0 10-16,-1 0-5 0,-10-7 20 15,0-4 19-15,-6-4-1 16,0-3-17-16,0 5-5 16,-22 7-26-16,-7 0 0 15,2 6-9-15,5 0-7 16,7 12-2-16,1 14-111 16,14 0-86-16,0 7-156 15</inkml:trace>
  <inkml:trace contextRef="#ctx0" brushRef="#br1" timeOffset="194620">32262 17533 401 0,'0'0'210'0,"0"0"-16"0,0 0-50 15,0 0-36-15,0 0-48 16,0 0-10-16,-304 117-13 15,209-71-22-15,-5 10-9 16,12-3-6-16,13 5-211 16</inkml:trace>
  <inkml:trace contextRef="#ctx0" brushRef="#br0" timeOffset="-120762">9764 934 289 0,'0'0'236'0,"0"0"-101"16,0 0 3-16,0 0-5 15,0 0-26-15,0 0-30 16,0 0-9-16,0 0-6 16,-32 0-18-16,32 0-23 0,0 0-9 15,0 0-2 1,0 0-2-16,0 0-6 0,0 0-2 15,0 0 0-15,23 0-6 16,39-12 6-16,25-11 6 16,23 0-2-16,7-6 0 15,-1 3-2-15,-8 2-1 16,-21 1 0-16,-25 8 5 16,-17 4-5-16,-29 8-1 15,-10-1 0-15,-6 4-6 16,0 0-47-16,0 0-45 15,-45 12-52-15,-4 12-44 16,-9-4-69-16,9 0-166 16</inkml:trace>
  <inkml:trace contextRef="#ctx0" brushRef="#br0" timeOffset="-120522">10198 858 213 0,'0'0'256'15,"0"0"-83"-15,0 0-21 16,0 0-35-16,0 0-10 15,0 0-38-15,-31-20-23 16,31 20-14-16,0 6-13 16,0 26 19-16,0 14 0 15,0 10-20-15,0 5-2 16,0 7-11-16,0-2-1 16,0-1-1-16,0-4-3 15,0-9 1-15,0-7-4 16,0-11-8-16,0-13-80 0,0-10-110 15,0-4-75-15,0-7-106 16</inkml:trace>
  <inkml:trace contextRef="#ctx0" brushRef="#br0" timeOffset="-120128">10325 1319 317 0,'0'0'192'16,"0"0"-35"-16,0 0-18 15,0 0-41-15,0 0-10 16,0 0-25-16,0-26-29 16,0 26-22-16,0 0-12 0,0 12-7 15,0 11 7-15,0 6 4 16,0-3-2-16,22-6-2 16,11-1 4-16,-4-8-1 15,1-5-2-15,-4-6 5 16,2 0-5-16,-1 0 8 15,-4-12-1-15,5-6 0 16,-8-2 19-16,-1-6 36 16,-2 3-11-16,-14-7-12 15,-3 4-5-15,0-3-1 16,0 0-6-16,-11 5-6 16,-34 10-16-16,-3 8-6 15,-7 6-7-15,0 0 4 0,9 3-2 16,14 18-4-16,10 1-33 15,22 8-61-15,0 2-42 16,0 1-133-16,45-5-207 16</inkml:trace>
  <inkml:trace contextRef="#ctx0" brushRef="#br0" timeOffset="-119629">10860 1354 632 0,'0'0'195'16,"0"0"-27"-16,0 0 10 16,0 0-62-16,0 0-51 15,0 0-32-15,0-5-18 0,0 5-10 16,0 19-5 0,0 20 0-16,0 13 0 0,0 13 15 15,-6-5-15-15,6 5 5 16,0-4-3-16,-8-2-1 15,2-13 3-15,6-5-2 16,-3-17-2-16,-4-13 0 16,7-6 2-16,0-5 1 15,-6 0 9-15,-3 0 5 16,-14-11 31-16,1-18-41 16,-2-12-6-16,9-11 9 15,10-12-8-15,5-9-1 0,0-12-1 16,0-3-1-16,0 1 1 15,0 8 0-15,5 14-1 16,10 19 1-16,1 15 0 16,4 10-3-16,-1 12 1 15,17 7-5-15,3 2-7 16,4 0 0-16,8 11 0 16,-12 21-2-16,0 6-2 15,-17 2-7-15,-13 3 0 16,-9-4 5-16,0 5-8 15,-31-3-17-15,-31 3-47 16,-5-6-16-16,17-12-77 16,18-6-99-16</inkml:trace>
  <inkml:trace contextRef="#ctx0" brushRef="#br0" timeOffset="-118580">11648 902 611 0,'0'0'161'0,"0"0"-23"16,0 0-5-16,0 0-21 15,0 0-36-15,0 0-35 16,-69-67-25-16,69 67-16 15,0 9-7-15,0 27 7 16,0 16 1-16,0 17 5 16,0 7 0-16,0 3 0 15,-7-3-6-15,4-13 3 0,-3-7 3 16,6-18-5-16,0-14-1 16,0-10 3-1,-7-8-3-15,4-6 0 0,-9 0 0 16,1 0 0-16,-11-24-18 15,5-17 1-15,5-13 8 16,-4-20 6-16,-1-13-2 16,1-7-13-16,-7 5-9 15,7 13 25-15,10 14 2 16,0 13 0-16,6 11-1 16,0 0-2-16,0 3 3 15,22 3 0-15,17 6-1 0,-4 5-1 16,-2 15 2-16,6 6-4 15,6 6-7-15,-3 37-1 16,-3 10 8-16,-10 6 2 16,-7 8 1-16,-22 0-2 15,0 9 0-15,0-3-1 16,0-3 4-16,0-9-1 16,0-17-7-16,0-12-8 15,0-18 4-15,0-5 1 16,20-9 2-16,16 0 9 15,-10 0 0-15,13-3 3 16,-3-23 1-16,-5 6 2 16,8-4-4-16,-12 4-2 0,-4 11 2 15,-8-3 7 1,-8 12-2-16,0 0 2 0,-7 0 4 16,0 0-4-16,0 0-9 15,0 26 0-15,10 15 5 16,13 3 5-16,5-3-7 15,-8-3 1-15,19-12-3 16,-11 0 1-16,5-12-1 16,-1-8 0-16,-2-2 1 15,2-4 8-15,4-4-2 16,-11-22 4-16,8-8 12 16,-13-7 23-16,-11 2-9 0,-9-10 4 15,0 0-11 1,-23-1 3-16,-38 6-10 0,-10 11-13 15,-1 17-2-15,-5 10-9 16,22 2-3-16,16 4-1 16,2 0-3-16,37 30-10 15,0 17-44-15,0 3-75 16,0-4-47-16,40-5-106 16,5-9-226-16</inkml:trace>
  <inkml:trace contextRef="#ctx0" brushRef="#br0" timeOffset="-118025">12399 1238 500 0,'0'0'175'0,"0"0"-8"0,0 0-8 16,0 0-43-16,0 0-34 16,0 0-19-16,6-62-22 15,-6 62-16-15,0 0-21 16,0 0-4-16,0 0-11 15,0 20 5-15,0 10 6 16,0 5 3-16,30-3-3 16,-4 0 0-16,3-3 0 15,4-11 0-15,-5-3 0 16,5-6 0-16,-1-9 0 0,1 0-1 16,-5 0 1-1,3-28 8-15,-12 2-7 0,-7-8 6 16,-9-2 1-16,5 2 7 15,-8-2 11-15,0 7 2 16,0 9-5-16,0 6-8 16,0 8-1-16,0 6-9 15,0 0-5-15,0 14-19 16,0 21 18-16,0 5 0 16,28-1 1-16,14-7-13 15,11-11 6-15,-5-10-5 16,3-8 5-16,-1-3 5 15,-5 0 2-15,-3-14 2 16,-3-13 1-16,-3-5 3 16,-10-3-4-16,-20-6 9 15,-6-5 2-15,0-7 7 16,-29 1-3-16,-27 11-7 0,1 8-5 16,7 13-2-16,3 8-3 15,6 4-2-15,5 8-2 16,-3 0-33-16,4 31-80 15,-6 23-141-15,-6 10-285 16</inkml:trace>
  <inkml:trace contextRef="#ctx0" brushRef="#br0" timeOffset="-117598">10159 1792 539 0,'0'0'154'0,"0"0"-13"16,0 0-5-16,-288 35-24 16,273-35-33-16,15 0-23 15,0 3-36-15,109-3-17 0,63 0 5 16,71 0 29-16,46-9 1 16,22-14-11-16,15-6-14 15,16 3-3-15,-16 3-4 16,-27 2-3-16,-49 6-3 15,-50 6 0-15,-64 7 0 16,-29-2-1-16,-45 4-2 16,-29 0-11-16,-24 0-52 15,-9 0-111-15,-32 0-111 16,-79 15-511-16</inkml:trace>
  <inkml:trace contextRef="#ctx0" brushRef="#br0" timeOffset="-117298">10053 2116 442 0,'0'0'239'16,"0"0"-99"-16,0 0-12 16,0 0-20-16,0 0-37 15,0 0-39-15,-9-3-17 16,31 6-10-16,32 8 28 15,41-3 8-15,31-8-16 16,37 0-7-16,37 0 13 16,21-5-24-16,22-15 5 0,19-7-3 15,26-1 3 1,10-8-2-16,-9-2 2 0,-40 6-10 16,-61 3-2-16,-71 15 0 15,-72 14-3-15,-45 0-97 16,-61 23-264-16</inkml:trace>
  <inkml:trace contextRef="#ctx0" brushRef="#br0" timeOffset="42452">27186 111 656 0,'0'0'156'16,"0"0"-75"-16,0 0-14 15,0 0 2-15,0 0-23 16,0 0-1-16,289-37-5 16,-211 37 0-16,-22 0-6 15,-11 0-23-15,-23 0-4 0,-12 0 12 16,3 9-7-16,-10 8 2 16,11 12 6-16,2 15-1 15,7 6 2-15,8 13 3 16,8 13 2-16,9 7 5 15,8 12-22-15,6 11 11 16,-1 5-2-16,7 2 0 16,-3 4-2-16,4 3-11 15,-8-5-4-15,-18 5 10 16,-15 0-7-16,-5-3-4 16,-20-1 9-16,-3-2-3 15,0 3 11-15,0 1-9 16,0-12-6-16,0-9 21 0,-3-15-12 15,-3-16-2-15,-2-13-2 16,-1-16 1-16,3-16-1 16,-4-12-2-16,4-6-5 15,6-3 11-15,-34 0-11 16,-27 0 5-16,-32 0-5 16,-31 0-8-16,-2 0-50 15,9 0-37-15,10 0-108 16,26 0-186-16</inkml:trace>
  <inkml:trace contextRef="#ctx0" brushRef="#br0" timeOffset="-113131">15462 1133 413 0,'0'0'149'0,"0"0"-33"16,0 0 16-16,0 0-22 15,0 0-3-15,28-173-16 16,-28 141-6-16,0 6-6 15,0 0-15-15,0 5-13 16,0 7-7-16,0 5 2 16,0 6-13-16,0 0-5 15,0 0-6-15,0 3-3 16,0 0-5-16,0 0 0 0,0 0-3 16,0 0-11-16,0 3-3 15,0 38 2-15,5 24 1 16,1 16 4-16,-6 19-4 15,0 15 2-15,0 8-1 16,0 9-1-16,0 2 1 16,0-5 6-16,12-16-7 15,21-23 0-15,-8-26-12 16,12-26 2-16,-12-17 5 16,5-10-1-16,-4-7 1 15,10-4-2-15,-5 0 4 0,8-17 0 16,-13-16-1-16,10-7-3 15,-10-19 2-15,-10-11-4 16,-16-6-2-16,0 4 3 16,0 10 5-16,-39 9 0 15,-39 12-5-15,-18 9 4 16,-19 12-1-16,-11 5-6 16,0 5 6-16,10 8-3 15,21 2 7-15,20 0-4 16,27 0 4-16,17 0 0 15,17 0-1-15,14 0 2 16,0-2-4-16,0-4-7 16,32 0-3-16,46-6 5 15,29-2 9-15,19-6 0 0,8-7 3 16,-2-5-2 0,5-3-1-16,-11-3 1 0,-3 0 2 15,-30 9-1-15,-37 11-2 16,-24 6 0-16,-25 12 2 15,-7 0-2-15,0 0 7 16,0 0-7-16,0 0 9 16,0 0 3-16,-36 0-4 15,0 21 0-15,-3 8-8 16,10 9-3-16,20 1 2 0,9 1 0 16,0-2-2-1,0-9 3-15,38-8 1 0,12-13-1 16,-2-5 0-16,7-3 1 15,-4 0 0-15,-1-23 7 16,-12-9-3-16,-8-3-4 16,-14-9 2-16,-16-2-2 15,0-8 2-15,0-1-1 16,-39 3 1-16,-23 6-3 16,1 7 1-16,5 19-1 15,-5 14 0-15,12 6-1 16,1 0-4-16,9 41 4 15,3 11-5-15,20 13 3 16,10-5 2-16,6-4 1 16,0-12 0-16,28-9-1 0,22-11-2 15,11-15 3 1,1-9 2-16,6 0-2 0,2-13 2 16,9-19-2-16,-1-9 3 15,-8 3-3-15,-8 0 3 16,-17 6-1-16,-12 6-3 15,-10 9 2-15,-20 8 1 16,3 9-2-16,7 0-4 16,4 3-3-16,14 32 4 15,16 3 1-15,-15 2 2 16,7 2 0-16,-6-10 1 16,-2-9-1-16,5-3 0 15,-13-7 0-15,-4-8 0 16,-6 1-18-16,-9-6-32 0,-4 2-59 15,0-2-57-15,0 0-42 16,0 0-49-16,0-11-183 16</inkml:trace>
  <inkml:trace contextRef="#ctx0" brushRef="#br0" timeOffset="-112720">17332 427 372 0,'0'0'213'15,"0"0"-54"-15,0 0-2 16,0 0-19-16,0 0-9 16,0 0-29-16,0 0-47 15,-56-61-17-15,11 104-16 16,-3 21 4-16,-5 15 5 16,11 15-3-16,6 5-5 15,14 11 1-15,19 6-4 0,3-1-5 16,0-7-6-1,42-15-5-15,33-17 0 0,6-20 0 16,3-13-2-16,-7-18-1 16,-5-6-35-16,-4-10-59 15,-19-9-71-15,-26 0-123 16,-23-6-149-16</inkml:trace>
  <inkml:trace contextRef="#ctx0" brushRef="#br0" timeOffset="-100982">18067 1200 114 0,'0'0'181'0,"0"0"-110"16,0 0 88-16,0 0-38 0,0 0-2 16,0 0-16-16,0 0-18 15,0 6-16-15,0-6-17 16,0 0-4-16,0 0-10 16,0 0-6-16,0-4 6 15,30-16-6-15,8-9 5 16,23-17-6-16,5-7-8 15,-8-5-8-15,-3 0-3 16,-22 0 0-16,-18-5 0 16,-7 5 0-16,-8-3-4 15,0 3-1-15,0 8-1 16,-23 16 3-16,-1 13-8 16,2 12 4-16,-1 9-3 15,7 0-2-15,-16 0-8 16,3 38 4-16,-4 12 4 0,11 8-1 15,19 6 0 1,3 6 2-16,0-4-1 0,0 2 0 16,25-4-1-16,26-11 1 15,8-9-2-15,3-12-4 16,-1-15 3-16,1-11-10 16,-6-6 11-16,-2 0 0 15,-5-9 4-15,-4-21 1 16,-5-4-2-16,-18-1 0 15,-13-6 2-15,-9 4 2 16,0-5 2-16,0 8 0 16,0 7-2-16,-19 14 1 0,1 6-4 15,7 7 1-15,2 0-6 16,-5 0 2-16,-2 17-5 16,7 21 4-16,1 5 1 15,8 4-4-15,0-3 5 16,0-3-1-16,33-11 0 15,19-10 0-15,6-8-3 16,11-12 3-16,8 0 0 16,7-15 1-16,-6-20 0 15,-7-12 4-15,-15 1 0 16,-23-7 0-16,-21-2 3 16,-12 2 0-16,0-5 1 15,0 11 7-15,-12 9 4 0,-11 15 6 16,7 8 0-16,10 13-10 15,1 2-4-15,-1 0-10 16,0 2-1-16,-10 38 0 16,5 19 0-16,-4 23 0 15,-4 21 0-15,19 10 0 16,-4 15 0-16,4 3 2 16,0-5 1-16,-7-4-3 15,7-11-2-15,0-15-1 16,0-17-3-16,0-23-14 15,17-27 7-15,16-12 3 16,6-17 10-16,6 0-2 0,9-23 2 16,8-32 1-16,7-21 8 15,-15-6-7-15,-15-6-1 16,-17-2 1-16,-22 3 1 16,0 5-2-16,-58 6-1 15,-13 6-1-15,-7 15 1 16,7 14 0-16,16 15-1 15,23 14-1-15,13 9 2 16,19 3-3-16,0 0-5 16,0 0-4-16,12 15 8 15,43-3 2-15,29-12-10 16,14 0 4-16,15-35 7 16,4-12 2-16,-24-7 1 15,-14-1 0-15,-31 6 0 16,-15-3 3-16,-27 2-4 0,-6 0 8 15,0 10 6-15,0 5-6 16,-26 9 3-16,-4 8 1 16,21 12-1-16,3 6-11 15,-1 0-1-15,7 20-6 16,0 36-4-16,0 29 10 16,-6 14 2-16,3 9-2 15,3-3 1-15,0-12 0 16,0-15-1-16,31-13 0 15,16-22-1-15,-16-10-20 0,-5-12-38 16,-2-16-31 0,-9-5-73-16,-2 0-56 0,-13-29-39 15,0-15-130-15</inkml:trace>
  <inkml:trace contextRef="#ctx0" brushRef="#br0" timeOffset="-100812">19382 1004 342 0,'0'0'124'0,"0"0"-2"16,0 0 42-16,0 0-46 16,0 0-115-16,0 0 45 15,312-76-21-15,-173 68 3 16,-21 4-26-16,-37 4-4 16,-19 0-74-16,-31 12-216 15,8 3-328-15</inkml:trace>
  <inkml:trace contextRef="#ctx0" brushRef="#br0" timeOffset="-100000">20935 587 519 0,'0'0'221'16,"0"0"-90"-16,0 0 20 0,0 0-13 16,0 0-19-1,0 0-44-15,-42-104-28 0,42 104-31 16,0 0-14-16,0 31-1 16,0 22 5-16,-6 16 8 15,6 8-2-15,0 5 1 16,0-1-9-16,0 9-1 15,6-5-1-15,27-12 0 16,-1-9-1-16,-2-24 0 16,-4-18-1-16,-14-14 0 15,-8-8 0-15,-4 0-1 16,0 0 1-16,0-36-1 16,0-10 1-16,-10-9 0 0,-39-3 0 15,-12-1 0 1,-8 9 0-16,9 7 0 0,4 16 0 15,23 10 0-15,18 11-1 16,7 6 1-16,8 0-3 16,0 0 0-16,0 0-4 15,0 0 1-15,0 6-2 16,14 15 8-16,41 2 0 16,10-2 1-16,12-4 0 15,7-6-1-15,5-7-1 16,-13-2 0-16,-6-2 1 15,-33 0 1-15,-13 0 0 16,-21 0 1-16,-3 4-2 16,0-4 5-16,0 1-1 0,0 3 1 15,0-4-1-15,0 3 0 16,0 9-4-16,0 8-4 16,17 9-6-16,20 7 10 15,-1-2-1-15,3-10 2 16,4-7-1-16,8-11 0 15,4-3 2-15,1-3 1 16,6 0-2-16,-14-20 2 16,-3-16 3-16,-18 5-2 15,-21-10 4-15,-6-6 0 16,0 3 8-16,-65 3 0 16,-19 3-8-16,-17 12-4 15,-2 8-4-15,11 7 0 0,27 8 0 16,14 3-4-1,26 0-6-15,17 23-41 0,8 15-40 16,17 3-67-16,55-1-107 16,18-4-68-16</inkml:trace>
  <inkml:trace contextRef="#ctx0" brushRef="#br0" timeOffset="-99489">22079 964 559 0,'0'0'189'0,"0"0"-60"16,0 0-20-1,0 0-2-15,0 0-29 0,0 0-25 16,-22-84-41-16,22 84-12 16,9 0-4-16,44 0 4 15,8 16 9-15,10 8 0 16,7 9-5-16,-7 4-1 15,7 6-3-15,-10 4 3 16,-10 0-2-16,-5-6-1 16,-22-9 0-16,-14-15 0 15,-11-8 0-15,-6-9-2 16,0 0 2-16,-29 0 10 16,-29-12 12-16,-10-17-20 15,12-6 4-15,25-8-2 16,31-7-4-16,0-6-3 0,22-7 3 15,52-3-1-15,18 6 1 16,1 7 0-16,-21 21 1 16,-18 18 1-16,-18 11-2 15,-10 3-2-15,7 0-5 16,-4 17 0-16,4 21 0 16,-5 3 3-16,-5 8 3 15,-4 4 1-15,4-7 1 16,-1 4 1-16,-5-12-1 15,-1-8 1-15,-10-7-2 16,-6-9-5-16,0-2-73 16,0-6-86-16,-6-6-65 0,-19 0-69 15</inkml:trace>
  <inkml:trace contextRef="#ctx0" brushRef="#br0" timeOffset="-99164">22954 604 224 0,'0'0'217'16,"0"0"-98"-16,0 0-1 16,0 0-3-16,0 0-38 15,0 0-18-15,0 0-25 16,-165-110-22-16,156 118-12 0,9 13 0 16,0 5 0-1,0-8 0-15,15-7 0 16,27-5 12-16,5-6 17 0,-2 0 25 15,-14 0 9-15,0 0-12 16,-15-14-10-16,-13-4-11 16,-3-4-2-16,0-6-24 15,0 9-4-15,0 1 2 16,-27 9-4-16,12 6-5 16,-8 3-45-16,10 0-59 15,13 30-28-15,0 19-26 16,0 3-87-16,0 6-309 15</inkml:trace>
  <inkml:trace contextRef="#ctx0" brushRef="#br0" timeOffset="-98010">23593 928 466 0,'0'0'179'0,"0"0"-40"16,0 0-17-16,0 0-12 15,0 0-30-15,-84-151-28 16,42 131 9-16,3 4-36 16,3 11 0-16,10 5-14 15,-4 0-11-15,5 0-7 16,-7 15 2-16,2 19 4 16,8 4 1-16,16 0 0 0,6-3 0 15,6-9-1 1,49-8 0-16,19 0 1 0,-10-12 2 15,-2 0 6-15,-6-6-6 16,-17 0 4-16,-11 0 0 16,-11 0 1-16,-14 0-1 15,-3 0 25-15,0 0-5 16,0 0-8-16,0 0-7 16,0 8 4-16,0 27-15 15,0 11 6-15,-9 22 7 16,9 7-1-16,0 1-3 15,0 9-2-15,0-3-7 16,16 2 5-16,7 1-4 16,-14-4 2-16,8-7-2 0,-17-11 0 15,0-15 0-15,0-14 2 16,0-10-4-16,0-16 4 16,-34-5-3-16,-14-3 12 15,-19 0-4-15,-5-32-6 16,1-20 1-16,18-18-1 15,22-20-2-15,31-7-6 16,0-2-3-16,61 3-2 16,33 6 6-16,23-7 4 15,6 4-16-15,-7-1 5 16,-12 8 12-16,-10 0 0 16,-16 8 4-16,-16 2-2 15,-33 10-2-15,-19 12 5 0,-10 7-3 16,0 12 9-16,-33 12 5 15,-3 8-1-15,17 7-6 16,6 8 4-16,13 0-6 16,0 0-7-16,0 11 0 15,0 33-10-15,0 18 10 16,0 2 1-16,0 0 0 16,0-3 0-16,16-6 0 15,8-5-1-15,-2-10 0 16,1-11 0-16,-7-8 0 15,7-16-1-15,-14-5 1 16,4 0 0-16,13-1 4 0,2-31 7 16,12-10-5-1,2 1-3-15,-3 1 0 0,-3 10-3 16,-11 7 0-16,4 14-1 16,-2 9-6-16,12 0 3 15,-1 30-10-15,8 13 10 16,-8 7-1-16,-5 1 5 15,-5-14-6-15,-3-11 1 16,-10-12 3-16,-5-8 1 16,2-6 1-16,-7 0 4 15,10-18 3-15,-2-21 2 16,-4-18-6-16,-9-4 3 16,0-6-2-16,0 1 1 15,0-2 4-15,0 6 0 16,-3 10-1-16,-16 17-1 0,10 15 12 15,-8 11-6-15,4 9-13 16,10 0 0-16,-9 32-11 16,9 26 11-16,3 10-3 15,0 2 3-15,0-3 0 16,9-6 1-16,36-9-1 16,4-5 4-16,2-9-4 15,-9-16-21-15,-5-6-23 16,2-16-36-16,-14 0-27 15,4-33-49-15,-19-5-50 0,-10-6-26 16,0 10-125 0</inkml:trace>
  <inkml:trace contextRef="#ctx0" brushRef="#br0" timeOffset="-97873">24707 684 206 0,'0'0'236'16,"0"0"-92"-16,0 0-19 15,0 0-1-15,0 0-34 16,0 0-72-16,-6-32-9 15,100 32 0-15,14 0-9 16,-1-5-4-16,-14-2-196 16,1-8-334-16</inkml:trace>
  <inkml:trace contextRef="#ctx0" brushRef="#br0" timeOffset="-97608">25064 103 686 0,'0'0'200'0,"0"0"-90"0,0 0 15 15,0 0 2-15,0 0-43 16,0 0-20-16,-23-103-12 16,23 103-31-16,42 10-16 15,56 36-2-15,34 21 9 16,19 21 4-16,-10 14-2 15,-7 9 2-15,-22 0-8 16,-33-6-3-16,-37-6-2 0,-42-6-3 16,-3 9-13-1,-127 6-112-15,-68-11-245 0</inkml:trace>
  <inkml:trace contextRef="#ctx0" brushRef="#br0" timeOffset="-89264">16894 2558 243 0,'0'0'141'0,"0"0"-59"16,0 0 37-16,0 0-8 15,0 0-10-15,0 0-34 16,0 0-1-16,0 0 8 16,9 0-5-16,-1 0-3 15,-8 0 1-15,6 0 1 16,-6-8-11-16,0-6-8 16,0-9-30-16,0-1-3 15,0-3 8-15,0 5-6 0,-20-2-9 16,1 7 1-16,-10 2-3 15,7 6 0-15,-2 3-6 16,-2 6-1-16,-2 0-2 16,-6 0-5-16,-5 25 3 15,2 9 2-15,7 10 2 16,10 2-4-16,1 6 4 16,16 1 0-16,3-9-2 15,0-4 0-15,0-7-7 16,39-7 1-16,19-12-2 15,16-11 1-15,4-3 2 16,3 0 5-16,-5-19 2 0,-19-11 2 16,-11 1-2-1,-14-1 4-15,-13 4 2 0,-19 0-6 16,0 0 5-16,0-1-1 16,0 7 1-16,0 9-3 15,-6 2 4-15,-7 9-4 16,4 0-2-16,1 0 0 15,8 0-4-15,-3 6-7 16,3 23 4-16,0 3 7 16,0 3 0-16,0-4 0 15,0-3 3-15,26-6-3 16,7-7-1-16,-4-7-1 16,4-8 2-16,-11 0 0 15,1 0 0-15,2 0 3 0,-2-18 3 16,1-9-3-16,-12-1 0 15,-9 2-1-15,-3-2 1 16,0-2-3-16,0 4 1 16,0 5 2-16,0 7 2 15,0 2-5-15,0 6 5 16,0 4-2-16,0 2-1 16,0 0-2-16,0 0-4 15,0 0-3-15,0 0-1 16,13 17 0-16,19 7 8 15,15 2 0-15,1-3 0 0,7 3 0 16,-4-3 0 0,-2 3 1-16,-3-2-1 0,-14-1 0 15,-2 3 0-15,-21-5 0 16,1-3-1-16,-10-3 1 16,0-7-1-16,0-2-3 15,-33-4 2-15,-6-2 1 16,-6 0 0-16,6 0 1 15,19-14 0-15,1-12-1 16,19-6 2-16,0-6-2 16,0-3 1-16,0 0-1 15,36 1 1-15,3 2 0 16,0 2-1-16,0 10-1 0,-13 9 2 16,-10 11-2-1,-4 6 2-15,-1 0-4 0,11 0-5 16,10 0 6-16,7 23-2 15,6 1 5-15,5 10-1 16,-5 2 0-16,-6 0 1 16,0 1 0-16,-10-3 0 15,-10-2 0-15,4-5 0 16,-7-1 0-16,-10-8 1 16,0-6-1-16,-6-4 0 15,0-5 0-15,0-3 0 16,0 0 0-16,-31 0 3 15,-8 0 2-15,3-23-1 16,10-12-3-16,12-9 4 0,14-8-3 16,0-1-2-16,0 1 0 15,31 8 0-15,8 5 0 16,9 11-1-16,4 9-3 16,-10 8 1-16,4 4 2 15,-15 2-1-15,5 5 0 16,-10 0 1-16,-10 0-30 15,1 0-89-15,-17 0-104 16,0 6-149-16</inkml:trace>
  <inkml:trace contextRef="#ctx0" brushRef="#br0" timeOffset="-88383">19298 2013 167 0,'0'0'357'0,"0"0"-206"15,0 0 0-15,0 0-3 16,0 0-31-16,0 0-20 16,39-26-25-16,-39 26-21 15,0 0-22-15,-16 0-10 16,-32 0-18-16,-14 0 2 16,8 0-1-16,4 0 2 15,5 12 3-15,6 2-5 16,11 1-2-16,5 6-3 15,6 2 2-15,7 6 1 16,-2 5 1-16,9 7 2 0,3 1 2 16,0-2 3-1,0 1-6-15,0 3 7 0,15-3 0 16,2 0-1-16,-1 2 3 16,-2 4-1-16,-14-4 0 15,0 8 8-15,0-5 2 16,0 1-5-16,0 0-3 15,0-6-3-15,0-7-7 16,0-8 2-16,0-8 0 16,0-4 3-16,0-8-7 15,0-2 1-15,0-2 3 16,9-2-3-16,13 3 4 16,4 0-2-16,4-3-2 15,1 3 1-15,-1-3 0 16,-7 0 4-16,-3 0-6 0,-1 0-3 15,-10 0-55-15,2 0-82 16,1 0-147-16,-2 0-335 16</inkml:trace>
  <inkml:trace contextRef="#ctx0" brushRef="#br0" timeOffset="-87424">21224 2070 248 0,'0'0'251'16,"0"0"-116"-16,0 0 11 15,0 0-21-15,0 0-29 16,0 0-9-16,-42-48-12 15,42 45-8-15,0-3-18 16,0 6-12-16,0-6-16 16,0 4-15-16,3-4-6 15,36 0 0-15,12 0 13 16,5 0-9-16,-8 4-2 16,5 2 0-16,-22 0-1 0,2 0 1 15,-16 0-2 1,-1 0 0-16,-4 0 3 15,5 0-1-15,-8 5 0 0,-2 16 3 16,-1 11 7-16,-6 6 4 16,0 11 4-16,6 3-7 15,-6 4 0-15,0 0-2 16,0-4 0-16,0 3-4 16,0-2 0-16,0 3-3 15,0 2-2-15,0-3 3 16,0-9-4-16,0-4-1 15,3-13 1-15,14-9 0 16,-4-5 1-16,-7-6-1 16,-3-7-1-16,-3 1 3 0,0 0-2 15,0-3 3-15,0 0 3 16,-25 0-2-16,-43 0-5 16,-19 4-3-16,-14-2-41 15,14 4-70-15,12-3-105 16,42-3-201-16</inkml:trace>
  <inkml:trace contextRef="#ctx0" brushRef="#br0" timeOffset="-86559">22562 1801 492 0,'0'0'156'16,"0"0"-13"-16,0 0-22 15,0 0-21-15,0 0-19 16,0 0-14-16,0-15-15 15,0 15-12-15,0-3-10 16,0 0-1-16,-16 3-18 16,-13 0-3-16,3 0-4 15,-4 0 3-15,15 0-6 16,-9 9 5-16,9 8-6 16,-1 9 4-16,2 4 0 0,5 4 4 15,-7 8-2-15,2 1 0 16,5 7-1-16,-4 2 5 15,13 0-4-15,0 5 3 16,0-5-2-16,0-3 3 16,13-5 2-16,4-3 1 15,5 0-1-15,-5-6 1 16,-11 5-1-16,-3-4-3 16,-3 4 3-16,0-6 0 15,0-3 1-15,0-3 2 16,0-4-11-16,0-6 1 15,0 2 0-15,0-2 0 0,0-4-1 16,0 4 0 0,0 2 2-16,0-6-2 0,0 7-2 15,0-3-2-15,0-1 3 16,0 4-1-16,6-4 0 16,1 1 1-16,-1-3-1 15,-3-1 0-15,3-5 0 16,5-1-1-16,2-5 0 15,-4 6 0-15,8-6 0 16,2 0 0-16,1-1-1 16,15-2 2-16,-2 0 2 15,15 0-4-15,7 0 0 16,20-17 0-16,-4-9-37 16,-15 8-70-16,-19 7-86 15,-20 6-126-15,-4 5-185 0</inkml:trace>
  <inkml:trace contextRef="#ctx0" brushRef="#br0" timeOffset="-86020">23529 2863 216 0,'0'0'95'0,"0"0"20"16,0 0 33-16,0 0-28 15,0 0-5-15,0 0-5 16,42 14-7-16,-20-36-18 15,7-3-16-15,-4-1 5 16,-2-6-22-16,7-6-13 16,-4-5 1-16,-4-7-7 15,1-5-21-15,-1-1 1 16,-11 3-1-16,-5 12-7 16,0 12 2-16,-6 16 6 0,0 5-4 15,0 6-1 1,0 2-8-16,0 0-3 0,0 0-1 15,-23 26-7-15,1 9 11 16,10 5 3-16,12-4-3 16,0-4-2-16,0 1 2 15,12-10 1-15,27 0 2 16,0-8-3-16,6-7 0 16,-12-2 3-16,6-6-3 15,-1 0 0-15,-5 0-9 16,0-6-42-16,-5-20-47 15,-11-6-55-15,-17-3-103 16,0-6-97-16</inkml:trace>
  <inkml:trace contextRef="#ctx0" brushRef="#br0" timeOffset="-85648">23832 2139 428 0,'0'0'151'16,"0"0"-95"-16,0 0-5 16,0 0 11-16,0 0-2 15,0 0-17-15,-22 35 25 16,22-9-24-16,0 0-21 16,0-2 0-16,0-1-6 15,10-5-4-15,19-7-12 0,-4-2 7 16,-2-7 2-16,-6-2 21 15,-1 0 14-15,4 0 16 16,-11 0-5-16,-2-17-8 16,-7-6-3-16,0 0-4 15,0-3-14-15,0 2-5 16,-30 0-4-16,-9 7-13 16,-3 6-5-16,-3 2-1 15,6 5-4-15,0 4-22 16,10 0-57-16,7 8-92 15,11 14-57-15,11-5-133 16</inkml:trace>
  <inkml:trace contextRef="#ctx0" brushRef="#br0" timeOffset="-83097">24519 1771 321 0,'0'0'137'0,"0"0"-64"16,0 0 24-16,0 0 6 16,0 0-22-16,0 0-19 15,-70 0-3-15,70 0-14 16,3 0-7-16,25 0-6 16,11-8 4-16,1 2-8 15,-1-3-11-15,9 4-6 16,-3-5 1-16,10 2 2 15,-6 3 0-15,-3 1 1 16,8 1 4-16,-15 3-1 0,-9 0-10 16,-15 0 4-16,-4 0-6 15,-11 12 1-15,0 14 3 16,0 15 8-16,0 3-8 16,0 11 13-16,0 9-3 15,0 0 1-15,0 9-10 16,0-4 0-16,0 8-2 15,0-2-1-15,6 6-4 16,8-7 1-16,2 0-5 16,-7-7 3-16,-3-9-1 15,-6-3 3-15,0-8-1 16,0-7-1-16,0-5 0 16,0-2 0-16,0-10-1 0,0-5-1 15,-6-8 3 1,0 0 2-16,3-4-2 0,-4-6-3 15,1 0 0-15,-11 0 6 16,-9 0-2-16,-13 0-5 16,-22 0-9-16,-17 0-72 15,1 0-127-15,-15 0-225 16</inkml:trace>
  <inkml:trace contextRef="#ctx0" brushRef="#br0" timeOffset="-80997">19733 2212 170 0,'0'0'379'0,"0"0"-242"0,0 0-6 16,0 0-1-16,0 0-17 15,0 0-36-15,-17-38-26 16,17 38-8-16,0 0-4 16,0 0-10-16,0 0-13 15,0 0-15-15,0 24 1 16,0 22-2-16,8 15 5 16,-5 7 2-16,3-1 2 15,1-3-8-15,-7-10 0 16,0-3 2-16,0-13-3 15,0-12 0-15,0-8 0 16,0-13 7-16,0-5-7 16,0 0 1-16,0 0 7 0,0 0-3 15,0-23-5-15,0-7-8 16,-16 1 7-16,-7 3 1 16,-13 0 0-16,11 3 0 15,-9 5 0-15,12 1 0 16,-1 7-1-16,7 5 1 15,10 1 0-15,0 4 0 16,6 0 0-16,0 0-3 16,0-2-1-16,0 2-3 15,12-3-4-15,37 3 8 0,28 0 2 16,7 0 1 0,-6 0 0-16,4 0 0 0,-15 0 0 15,-5 0 1 1,-12-6-1-16,-13 4 3 0,-7-2-2 15,-21 2 0-15,-9 2 1 16,0 0-2-16,0 0 10 16,0 0 2-16,0 0-3 15,0 0-9-15,-6 0 0 16,-13 6 0-16,5 14-2 16,5 9-1-16,3-2 3 15,6 1 0-15,0-1 0 16,0-7-2-16,9-6 2 15,30-4 0-15,0-8 0 16,-3-2 0-16,2 0 3 0,-11-2 1 16,2-16-3-1,-13-7 6-15,-10 0-4 0,-6-4 0 16,0-3 0-16,0 3 5 16,-22 2-1-16,-24 7-6 15,-2 6-1-15,2 8 0 16,1 6 0-16,6 0-5 15,7 0-4-15,2 11-22 16,21 15-63-16,9 4-81 16,0-1-92-16,6-3-216 15</inkml:trace>
  <inkml:trace contextRef="#ctx0" brushRef="#br0" timeOffset="-80494">20511 2492 519 0,'0'0'148'0,"0"0"4"0,0 0-19 16,0 0-14-16,0 0-28 15,0 0-39-15,0-24-32 16,0 33-18-16,0 24 17 16,3 13 27-16,3 7-24 15,-6 5-2-15,7 0-10 16,-3 3 1-16,2-3 3 15,6-5-10-15,-1-9-3 0,-2-12-1 16,-2-14 2 0,-1-10-2-16,-6-4 6 0,0-4-4 15,0 0 2-15,0 0 33 16,0-6 8-16,0-18-17 16,-13-13-25-16,-7-11 3 15,8-7 6-15,2-6-12 16,-3-6 6-16,10-1-5 15,-4 1-1-15,1 3 1 16,6 6 0-16,0 5 1 16,0 9-1-16,0 10-1 15,0 8-4-15,16 8 4 16,7 7-2-16,6 5 0 16,13 6-5-16,10 0 3 15,2 0-2-15,-7 23-3 0,-9 9 3 16,-22 6 1-16,-16-1 0 15,0 2-4-15,-22-7-5 16,-46 0-14-16,-19 0-77 16,-8-5-124-16,17-5-192 15</inkml:trace>
  <inkml:trace contextRef="#ctx0" brushRef="#br0" timeOffset="-77482">25946 2055 9 0,'0'0'405'0,"0"0"-275"15,0 0-36-15,0 0-6 16,0 0-25-16,0 0-13 15,0 0-18-15,-30-11-19 16,30 11-7-16,0 0-5 16,0 0 0-16,-6 0 5 15,6 0 9-15,0 0-11 16,0 1 0-16,0 5-1 16,0 0-1-16,0-1-1 15,0-1 2-15,0-4-1 16,20 0 6-16,-4 0 2 15,1 0 27-15,-2 0 21 0,-8 0-2 16,2-4-8 0,-9-3-13-16,0-3-5 0,0 4 3 15,0 4-10-15,0-4-13 16,0 6-4-16,0 0-6 16,-22 0-3-16,5 0 2 15,1 0-1-15,7 0 0 16,-5 8 1-16,14 4 1 15,0-1 0-15,0-1-3 16,0-1-2-16,0-3 4 16,0-6-2-16,0 0-1 15,0 0 4-15,23 0 4 0,1 0 0 16,-9 0-1 0,-8-10 2-16,-4 3-1 0,-3-2 4 15,0-1-2-15,0 4 5 16,0 5-4-16,0-4-6 15,0 5-1-15,-19 0-7 16,-11 0-4-16,7 6-39 16,14 19-97-16,3 12-86 15,6 4-259-15</inkml:trace>
  <inkml:trace contextRef="#ctx0" brushRef="#br0" timeOffset="-77212">26095 2751 614 0,'0'0'182'15,"0"0"-78"-15,0 0-8 16,0 0-20-16,0 0-18 15,0 0-11-15,-11 47 4 16,-7-15-32-16,2 1-4 16,-11 1-12-16,-18 1-1 15,-17 6-2-15,-19 3-61 16,-9-1-172-16,19 1-266 0</inkml:trace>
  <inkml:trace contextRef="#ctx0" brushRef="#br1" timeOffset="94381">18858 3215 642 0,'0'0'200'16,"0"0"-67"-16,0 0 19 16,0 0-42-16,0 0-13 15,0 0-57-15,0 0-37 16,-29 45 18-16,22 30-7 15,4 20-1-15,-3 4-1 16,0 2-10-16,-2-5 6 16,-1-14-8-16,9-13 1 15,0-13 6-15,0-16-7 16,0-8 0-16,0-17-4 0,0-8 4 16,0-7-3-16,0 0 3 15,0 0 1-15,-6-28 5 16,-21-9-6-16,-24-10 0 15,-14-2 4-15,-19-4-3 16,-11 4-2-16,2 2 1 16,9 15 0-16,19 6 0 15,19 14 0-15,23 6 0 16,23 6-8-16,0 0 5 16,0 0-18-16,45 8 8 15,27 2-2-15,22-8 3 0,17-2 2 16,18 0 10-16,-3-5-4 15,-8-13 7-15,-19 3-3 16,-27 3 0-16,-27 7 0 16,-22-1 4-16,-23 6-4 15,0 0 0-15,0 0 3 16,0 0-3-16,0 0 0 16,0 17 0-16,0 13 1 15,0 8 2-15,0 6-3 16,0-1 0-16,16-5 2 15,23-12-2-15,0-5-4 16,10-15 3-16,-10-6 0 16,12 0 0-16,-2 0 1 15,-3-28 0-15,-7-11 13 0,-30-3-9 16,-9-4 7-16,0-1 19 16,-54 1-18-16,-35 2 2 15,-1 9-14-15,2 11 2 16,27 10-1-16,16 11-1 15,28 3-6-15,17 16-11 16,0 24-55-16,23 6-78 16,47 4-124-16,9-12-127 15</inkml:trace>
  <inkml:trace contextRef="#ctx0" brushRef="#br1" timeOffset="94830">19685 3699 555 0,'0'0'223'0,"0"0"-63"15,0 0 31-15,0 0-59 16,0 0-44-16,0 0-39 16,16-58-32-16,-16 84-7 15,0 21-1-15,0 17 9 16,0 6 14-16,-13 8-26 16,-10 7 1-16,7 0 1 15,-1 0-7-15,11-13 7 16,6-13-8-16,0-18 0 15,0-21 4-15,0-11-4 16,0-9 0-16,0 0 11 16,0-18 20-16,0-31 3 15,-3-27-23-15,3-17-9 16,0-21 15-16,0-9-16 0,0-8-1 16,0 0 6-16,0 6-6 15,0 22 0-15,3 25 0 16,17 34 0-16,5 24-8 15,-2 14 8-15,23 6-12 16,11 2 9-16,2 42-2 16,-3 26 0-16,-25 12-1 15,-20 2-4-15,-11-2 10 16,0-12-20-16,-17-3-5 16,-44-14-2-16,-4-9-44 0,3-10-43 15,23-11-63 1,33-4-78-16,6-19-118 0</inkml:trace>
  <inkml:trace contextRef="#ctx0" brushRef="#br1" timeOffset="95094">20343 3760 520 0,'0'0'152'15,"0"0"-63"-15,0 0 67 16,0 0-34-16,0 0-38 16,0 0-43-16,-150 10-37 15,205-10 6-15,24 0 17 0,27 0-6 16,15 0 6-16,27-16-15 16,7 2-7-16,-9 0-1 15,-35 2-4-15,-34 3 0 16,-32 7-50-16,-45 2-154 15,0 0-109-15</inkml:trace>
  <inkml:trace contextRef="#ctx0" brushRef="#br1" timeOffset="95324">20599 3507 388 0,'0'0'286'0,"0"0"-107"16,0 0-30-16,0 0-6 15,0 0-55-15,0 0-62 16,-79 9-6-16,73 51 16 16,6 13 1-16,0-2-20 15,0-1-4-15,0 0-2 16,0-9-11-16,0-2 0 16,0-7-6-16,13-6-27 15,-3-2-130-15,-4-6-193 16</inkml:trace>
  <inkml:trace contextRef="#ctx0" brushRef="#br1" timeOffset="95583">21331 3792 739 0,'0'0'47'0,"0"0"-25"16,0 0 80-16,0 0 17 16,0 0-58-16,294-66-17 15,-157 45-7-15,2-2-26 16,-13 6-11-16,-9 1 6 16,-39 8-6-16,-24 2-37 15,-18 4-46-15,-32-1-93 16,-4 3-68-16,0 0-173 0</inkml:trace>
  <inkml:trace contextRef="#ctx0" brushRef="#br1" timeOffset="95801">21892 3422 423 0,'0'0'154'0,"0"0"-8"15,0 0-42-15,0 0-48 16,0 0-38-16,0 0 32 15,-23 146 28-15,23-73-49 16,0 3 4-16,0-1 21 16,0-1-36-16,0-11-3 15,0-1-8-15,0-13-6 0,0-11-1 16,0-6-15-16,0-8-184 16,9-12-205-16</inkml:trace>
  <inkml:trace contextRef="#ctx0" brushRef="#br1" timeOffset="96212">22971 3492 638 0,'0'0'100'0,"0"0"-21"0,0 0 1 15,0 0-4-15,0 0-18 16,0 0-37-16,-17-18-18 16,17 42-3-16,0 0 0 15,0-7 6-15,0-5-6 16,0-6 4-16,29-6-4 15,10 0 6-15,-6 0 48 16,-4-24 8-16,-10 2-8 16,1-3 17-16,-20 2-31 0,0 2-3 15,0 4-14-15,0 0-14 16,-20 5 3-16,-5 6-12 16,2 0-13-16,1 6-5 15,-1 0-66-15,7 18-72 16,-7 20-114-16,12 12-254 15</inkml:trace>
  <inkml:trace contextRef="#ctx0" brushRef="#br1" timeOffset="96412">23171 3988 514 0,'0'0'157'0,"0"0"36"15,0 0-35-15,0 0-46 16,-71 172 4-16,16-117-65 16,-7 1-13-16,-15 0 3 15,-14-1-30-15,-19 3-11 16,-30 1-72-16,-9-3-348 16</inkml:trace>
  <inkml:trace contextRef="#ctx0" brushRef="#br1" timeOffset="103308">891 6284 482 0,'0'0'217'0,"0"0"-127"0,0 0 17 15,0 0-13-15,0 0-6 16,0 0-36-16,-62-27-40 16,62 27-11-16,0 4-1 15,0 33 0-15,14 13 11 16,-5 17 1-16,-3 11-3 16,-6 10 6-16,0 3 3 15,0-4-11-15,0-10-2 0,-12-17-3 16,1-16 2-1,2-20-4-15,9-16 1 0,0-5 0 16,0-3 4-16,0 0 5 16,0 0 4-16,0-3 4 15,0-29 13-15,-7-6-26 16,7 0 0-16,0 10-1 16,0 0-4-16,0 11 0 15,27 11-5-15,12 6 0 16,12 0-2-16,-3 4 2 15,-9 24 0-15,-6 4 0 16,-13 3-1-16,-20-9-8 16,0 0-8-16,-7-2 9 15,-55-6-4-15,-22-1-4 16,-10-4-38-16,-6-5-21 0,13-8-45 16,25 0-84-16,23 0-119 15</inkml:trace>
  <inkml:trace contextRef="#ctx0" brushRef="#br1" timeOffset="103783">1290 6701 378 0,'0'0'253'0,"0"0"-145"16,0 0 24-16,0 0-33 16,0 0-14-16,0 0-37 15,-71-29-15-15,60 29-25 16,-5 0-7-16,-7 32-1 15,-5 14-1-15,2 9-1 16,4-2 0-16,8-6 1 16,14-12 1-16,0-15-5 15,0-5-1-15,0-12-7 16,23-3-15-16,-1 0 28 16,1-6 1-16,-7-20 11 0,-10-6 2 15,-6-3 1-15,0 5 13 16,0 7 0-16,-16 2-9 15,-19 7-15-15,-7 2-4 16,6 6-5-16,3 6-1 16,10 0-45-16,17 0-58 15,6 0-78-15,0 0-70 16,0 9-183-16</inkml:trace>
  <inkml:trace contextRef="#ctx0" brushRef="#br1" timeOffset="103867">1290 6701 29 0</inkml:trace>
  <inkml:trace contextRef="#ctx0" brushRef="#br1" timeOffset="104986">1290 6701 29 0,'22'-166'366'0,"-22"148"-253"0,0 0-7 0,0 12 59 16,0 4-39-16,0 2-36 16,0 0-47-16,0 0-34 15,0 14-9-15,0 30 0 16,0 15 17-16,0 11-3 15,0 2-14-15,0-5 6 16,0-3 1-16,14-5-4 16,-5-13 0-16,7-13-3 15,1-19-17-15,-1-11-55 16,7-3 21-16,-1 0 5 0,1-32 42 16,5-20 4-16,-8-19 1 15,3-13 2-15,-10-4-1 16,-10 9 1-1,-3 18 5-15,0 23 3 0,0 21 7 16,0 15 20-16,0 2-17 16,0 0-21-16,0 5-17 15,0 39-8-15,0 17 25 16,6 12 2-16,-6-1 3 16,0-7-4-16,0-13 5 15,0-14-1-15,0-14-3 16,0-12 1-16,8-6-3 15,-8-6-7-15,0 0 4 16,0 0-1-16,0-16-10 0,-14-5-5 16,-19 4 19-16,-5 0-2 15,5 8 2-15,11 1-2 16,5 5 2-16,11 0 2 16,6 0-2-16,0-2-18 15,23-5 3-15,32 1 15 16,13 2 0-16,-14-3 1 15,2 1 1-15,-23 0-1 16,-5-2 0-16,-11 3 2 16,-11 1 16-16,-3 4 20 15,-3 1 2-15,0 2-13 16,0 0 3-16,0 0-7 16,0 0-1-16,0 0-23 0,0 0 0 15,0 0-10-15,0 5 6 16,0 18 4-16,0 4 4 15,0-5-3-15,14-6-1 16,11-5-11-16,8-2-10 16,-10-9-10-16,-7 0 20 15,4 0 11-15,-11 0 0 16,-3-20 8-16,-6-3-1 16,0-3 0-16,0-1 3 15,-23 4-2-15,-16 2 4 16,2 10-6-16,-2 2 5 15,8 6 5-15,22 0-7 0,2 3-9 16,7 0 0 0,0 0-13-16,0 15 1 0,0 13 5 15,0-1 7-15,0-4-22 16,0-8 20-16,16-6-8 16,4-9-13-16,6 0 9 15,-2 0 14-15,1 0 7 16,-2 0-4-16,-7-5-1 15,4-5 4-15,-17 5-6 16,3 5 4-16,-6 0-3 16,0 0-1-16,0 0-1 15,10 0-9-15,2 0 2 16,11 11 6-16,2 4 2 0,6 0 0 16,-6-4 2-1,5 0-2-15,-7-5 0 0,-1 0-2 16,-19-6 2-16,3 0 0 15,-6 0 0-15,0 0-2 16,11 0 2-16,-5 0-1 16,0-15 1-16,10-4 2 15,-5-2 1-15,7 6-6 16,-8 0 6-16,-1 9-6 16,5 4 3-16,3 2-1 15,5 0-4-15,10 0-1 16,-2 14-7-16,-5 5-17 15,11-6-31-15,-10 0-3 0,2-5-82 16,-8-5-123-16</inkml:trace>
  <inkml:trace contextRef="#ctx0" brushRef="#br0" timeOffset="-70478">9722 6126 286 0,'0'0'512'16,"0"0"-297"-16,0 0-36 15,0 0-69-15,0 0-3 16,0 0-51-16,0 0-23 15,-17-39-1-15,17 39-13 16,0 0 0-16,0 0-13 16,0 0-4-16,0 22 1 15,0 11 1-15,5 10 3 0,10 3-5 16,-8 7 3 0,-1 2-2-16,-6 3-2 0,0-2 1 15,0-10-1-15,6-7 0 16,5-8-2-16,-5-13-6 15,10-7-24-15,-10-1-19 16,-3-7-21-16,11-1-36 16,-11-2-51-16,-3 0-77 15,0 0-45-15,0 0-385 16</inkml:trace>
  <inkml:trace contextRef="#ctx0" brushRef="#br0" timeOffset="-69954">9615 6069 407 0,'0'0'193'0,"0"0"-12"15,0 0-90-15,-143-179 12 16,121 141-43-16,10 5 2 16,7 7-34-16,5 6-13 15,0 6 3-15,0-4-10 16,27 1-8-16,27 2-3 15,25 10 1-15,-1 5-4 16,-2 0 5-16,3 20-1 16,-1 23 2-16,-17 15-1 15,-16 10-12-15,-19 5 12 16,-26-7-5-16,0 5 2 0,-9-10 4 16,-44-3 6-16,-1-11-6 15,12-12-2-15,3-15-11 16,9-10 10-16,21-8 2 15,9-2 2-15,0 0 3 16,0 0-3-16,0 0-1 16,0 0-7-16,3 0-1 15,36 9 8-15,0 2 0 16,-3 4 4-16,2 7-4 16,-5 0 6-16,0 2-3 15,-1-2 1-15,4 4-3 16,3 1-1-16,0 5 2 0,-2-3-2 15,-3-6-2-15,-9-2 2 16,-5-6 3-16,-4-7-3 16,-7-2-3-16,-9-6 3 15,0 0-12-15,0 0-39 16,0 0-74-16,0 0-120 16,-22-26-214-16</inkml:trace>
  <inkml:trace contextRef="#ctx0" brushRef="#br0" timeOffset="-69591">10059 6111 282 0,'0'0'244'15,"0"0"-82"-15,0 0-29 16,0 0-11-16,0 0-46 15,0 0-49-15,-45-24-27 16,45 24 2-16,0 28-2 16,13 6 3-16,10 5-3 15,-7 1 3-15,7-2-1 16,-1 0-1-16,10-3 0 16,1-6 0-16,0-4-1 15,2-9 1-15,-8-4 0 16,-12-6-1-16,-8-6-1 15,-1 0 1-15,-6 0 9 0,0 0 3 16,0 0 0-16,0 0-7 16,0-6-3-16,-28-4-2 15,-12 2-29-15,1 5-102 16,0 0-178-16</inkml:trace>
  <inkml:trace contextRef="#ctx0" brushRef="#br0" timeOffset="-69015">10341 6196 462 0,'0'0'160'0,"0"0"-5"15,0 0 11-15,0 0-75 16,0 0-24-16,0 0-39 15,-16-11-17-15,16 45 2 16,0 13 15-16,0-1-15 16,0 2 2-16,0 1-10 15,0-5 1-15,13-4-2 0,4-7-1 16,5-7-2 0,-7-12 3-16,-4-2-4 0,2-5 0 15,-10-5-10-15,3-2-9 16,0 0-38-16,-6 0-123 15,0-6-76-15,0-18-212 16</inkml:trace>
  <inkml:trace contextRef="#ctx0" brushRef="#br0" timeOffset="-68664">10347 5818 437 0,'0'0'138'0,"0"0"-27"0,0 0-20 15,0 0-50-15,0 0-29 16,0 0-3-16,-76 39-4 16,76-18-3-16,0 0-2 15,15-13 0-15,15-2 0 16,-8-6 1-16,4 0 7 15,-10 0 9-15,-4-14 5 16,-1-7 17-16,-5 0 17 16,-6 5 1-16,0 0-17 15,0 9-4-15,0-3-15 16,0 7-12-16,-6 3-9 16,-5 0-3-16,-4 0 2 15,-1 5-9-15,2 28-28 0,14 11-72 16,0 8-91-16,0 3-228 15</inkml:trace>
  <inkml:trace contextRef="#ctx0" brushRef="#br0" timeOffset="-67464">10899 6330 369 0,'0'0'248'0,"0"0"-67"16,0 0-48-16,0 0 2 16,0 0-54-16,0 0-34 15,-185-113-24-15,163 113-10 16,-4 0-13-16,2 0 0 16,-5 5 2-16,13 19-2 15,7-1 0-15,9 6-6 16,0 1-18-16,0-4-16 15,0-9 33-15,16-3-37 16,10-6-9-16,2-8 32 16,6 0 21-16,-6 0 4 15,5-4 1-15,-16-8 6 16,-2 3 19-16,-8 3 15 16,-7 6 3-16,0 0-18 0,0 0-5 15,0 0-25-15,0 32 9 16,0 18-1-16,0 18 10 15,0 10-9-15,0 6-2 16,0 9 2-16,0-2-9 16,0-3 6-16,0-4-2 15,0-11-2-15,0-9-2 16,0-14 2-16,0-18 2 16,0-9-4-16,0-14-2 15,0-9 2-15,-30 0 5 16,-6 0 18-16,-21-5-16 15,7-28-4-15,2-11 2 0,26-23 1 16,22-23-6 0,0-17-3-16,31-2 0 0,41 10 1 15,7 14 0-15,-3 18-1 16,-4 12-2-16,-13 8 0 16,-11 6 5-16,-3 6 3 15,-12 6-3-15,-1 3 0 16,-2 2 2-16,-4 1-2 15,-13 0 4-15,-4-1-3 16,-9 4 4-16,0-1 6 16,0 5 1-16,0-2 7 15,0 0 8-15,-16 5-9 16,-7 0 0-16,14 4-3 0,-5 6-6 16,11 3-1-16,3 0-3 15,0 0-5-15,0 0-8 16,-6 17-3-16,6 24 11 15,0 15 0-15,0 3 2 16,0 5-1-16,0-3 0 16,0-3 3-16,6-5-4 15,14-15 0-15,0-12-1 16,-1-14-2-16,-7-6-6 16,-4-6 6-16,1 0 3 15,1 0 4-15,13-23-1 16,-1-10 0-16,1 1 3 0,-7 3-5 15,-1-4 0 1,2 10-2-16,-11 11 2 0,4 4-4 16,10 8 1-16,0 0-7 15,14 8 6-15,5 18 2 16,-6 1 1-16,-4 0-7 16,10-4-3-16,-6-9-9 15,-7-8 6-15,2-6 1 16,-5 0 2-16,-7 0 10 15,1-20 6-15,-7-13-2 16,-4-7 0-16,-6-10 2 16,0-3-2-16,0-2 2 15,0-3 2-15,0 9 2 16,-6 3 4-16,-13 7 4 16,-5 18-9-16,12 10 1 0,9 11-5 15,3 0-5-15,0 14-12 16,0 27 3-16,3 14 9 15,25 10 1-15,5 1-1 16,-1-4 2-16,14-7-4 16,0-5-7-16,8-9-29 15,-8-12-28-15,-4-9-79 16,-7-8-53-16,-24-8-140 16</inkml:trace>
  <inkml:trace contextRef="#ctx0" brushRef="#br0" timeOffset="-67283">11603 6400 410 0,'0'0'135'16,"0"0"-60"-16,0 0 24 16,0 0 2-16,371-52-66 15,-273 49-21-15,-20 3-11 16,-17 0-3-16,-29 0-58 15,-12 5-322-15</inkml:trace>
  <inkml:trace contextRef="#ctx0" brushRef="#br0" timeOffset="-66188">12668 6012 586 0,'0'0'223'16,"0"0"-82"-16,0 0 7 15,-162-177-30-15,134 152-47 16,3 12-32-16,16 9-9 16,0 4-8-16,-4 0-22 15,-10 4 0-15,-10 42-3 16,2 20 3-16,-2 17 8 0,21 10-8 15,12 3 1 1,0-8-1-16,45-1 6 16,25-14-6-16,9-15 1 0,-12-14-2 15,-2-18-2-15,-13-14 3 16,-12-9 2-16,-6-3-2 16,-4 0 4-16,2-17 4 15,7-18-2-15,6-6-2 16,-6-3 0-16,0 3-3 15,-6 7 0-15,-1 2 3 16,4 8-2-16,-11 10-2 16,5 8-2-16,2 6-8 15,1 0 8-15,2 0 0 16,-2 11-1-16,-11 4 1 0,-5-3 2 16,-8-4-3-16,-2-2-3 15,-1-3-2-15,-6-3 8 16,0 0 0-16,0 0 8 15,0 0 2-15,-22-11-10 16,-23-7 1-16,-5 0-1 16,-1 1 3-16,9 3 0 15,6 5 1-15,10 5-1 16,10 4-3-16,2 0-2 16,5 4-9-16,3 22 11 15,2 6 0-15,4 6 1 16,0-3 1-16,0-7-2 15,0 0-6-15,19-12 0 0,17-6-6 16,-3-4 3-16,-1-6 3 16,7 0 0-16,0 0-1 15,-6-6 7-15,-10-15 2 16,-1-2-1-16,-13 2 2 16,-9-2 1-16,0 0 0 15,0 3 1-15,-16-2 3 16,-26 8 2-16,-3 6-8 15,-1 5-1-15,7 3-1 16,17 0-2-16,5 29-4 16,17 5 5-16,0 5 0 15,0-1-6-15,36-10-1 16,23-4 6-16,3-12-7 0,16-12 3 16,-2 0 6-1,9 0 0-15,2-30 1 0,-9-8 4 16,0-5-3-16,-7-7-1 15,-9-8 2-15,-16-3 2 16,-20-7 5-16,-20-4 9 16,-6-5 0-16,0-1-1 15,-56 8 0-15,-9 17 3 16,20 19 9-16,6 22 2 16,27 10-13-16,12 2-18 15,0 22-1-15,0 42-4 16,0 30 4-16,0 11 3 0,29-3 0 15,-1-6-2 1,11-8 1-16,1-15-2 0,9-13-1 16,5-10 1-16,8-11-2 15,0-11-4-15,-1-9-9 16,4-6-31-16,-10 0-56 16,0-11-72-16,-19-2-126 15,-26 0-257-15</inkml:trace>
  <inkml:trace contextRef="#ctx0" brushRef="#br0" timeOffset="-65565">9606 7276 383 0,'0'0'158'0,"0"0"-21"0,0 0 5 15,0 0-51-15,0 0-38 16,0 0-11-16,-56 0-7 16,154 0-29-16,77 0 36 15,94 0 33-15,93-30-20 16,63-14-17-16,58-11-11 15,16-1-14-15,-19 10-7 16,-59 5-5-16,-74 15-1 16,-69 12 0-16,-57 3 1 15,-44 10 3-15,-37 1-1 16,-30 0 4-16,-15 0 10 0,-5 0 1 16,-1-4 1-16,-5-2 1 15,-8 0-6-15,-11-3-5 16,-26 7-3-16,-16 2 1 15,-16-3-6-15,-7 3-1 16,0 0 2-16,0-2 4 16,0 2 1-16,0-4-3 15,-7 2-4-15,-25 2-30 16,-7-4-37-16,0 4-41 16,-6 0-49-16,-3 0-77 15,1 0-189-15</inkml:trace>
  <inkml:trace contextRef="#ctx0" brushRef="#br0" timeOffset="-23531">9878 11070 147 0,'0'0'128'0,"0"0"23"16,0 0 11-16,0 0-23 16,0 0-33-16,0 0-15 15,0 0 17-15,0-8-25 16,0 4-12-16,0 2-2 15,0 2-37-15,0 0-1 16,0 0-8-16,0 0-13 0,0 6-3 16,0 34-7-16,0 18 0 15,-13 15 19-15,10 3-17 16,3-3-2 0,-6-5 6-16,6-5-6 0,0-10 8 15,0-12-8-15,0-9 0 16,0-12 2-16,0-9-2 15,0-8 0-15,0-3 6 16,0 0-3-16,0 0 11 16,-14-5-10-16,5-30-1 15,-7-9 1-15,-1-12-4 16,0-8 0-16,5-11 1 16,12-7 1-16,0-5-2 0,0-4 0 15,0 1 0 1,0 8-5-16,12 9 5 0,14 21 0 15,-9 14-6-15,5 17 8 16,-5 15-4-16,19 6-5 16,6 4 0-16,3 36-4 15,0 19 9-15,-6 7-11 16,-19 11 7-16,-7 1-15 16,-13-5 1-16,0-11 3 15,0-13-1-15,-13-11 14 16,-20-15-16-16,7-8-2 15,4-7 10-15,5-8-14 0,11 0 26 16,0 0 1 0,-2-2 2-16,8-16-5 0,0 4 2 15,0 2-10-15,0 6 7 16,0 6-13-16,20 0 10 16,22 0 6-16,3 0 1 15,5 24-1-15,1 8-1 16,-9 6 1-16,11-1-2 15,-14 4 4-15,-24-3-2 16,-5-3 1-16,-10-3 0 16,0-3 3-16,-39-5-4 15,-19-7 0-15,-16-6 10 16,9-5-10-16,10-6-5 16,2 0-5-16,21 0-11 15,10 0-34-15,22-11-28 0,0-7-61 16,22-8-19-1,49-3-2-15,13-3-95 0</inkml:trace>
  <inkml:trace contextRef="#ctx0" brushRef="#br0" timeOffset="-23171">10513 11420 208 0,'0'0'211'15,"0"0"-68"-15,0 0-25 16,0 0-2-16,0 0-12 15,0 0-27-15,-88-43-22 16,66 43-26-16,-1 19-11 16,13 17-8-16,4 5 0 0,6 8-2 15,0 0-8-15,6-2 0 16,33-6 0-16,11-12-1 16,1-14 1-16,-3-10 3 15,-9-5 3-15,0 0 7 16,-17-7-10-16,-5-24-2 15,-3-3 18-15,-14-7-10 16,0 1 17-16,-23-2 2 16,-33 7-13-16,-11 0-5 15,1 9-10-15,5 5 0 16,22 10-1-16,23 8 1 16,10 3-24-16,6 0-27 15,0 0-120-15,0 8-80 16,9 10 44-16,36-14-276 0</inkml:trace>
  <inkml:trace contextRef="#ctx0" brushRef="#br0" timeOffset="-21715">10876 11189 331 0,'0'-32'158'16,"0"3"-10"-16,0-1-17 15,0 11-25-15,0 4-12 16,0 9-24-16,0 4 10 15,0 2-56-15,0 8-23 16,0 36-1-16,9 11 2 16,8 9 20-16,-3 6-8 0,1 3-12 15,-5-3 5-15,2 1-7 16,-1-13 0-16,1-15 12 16,-2-13-12-1,-4-16 0-15,-6-8 0 0,3-6 1 16,5 0-5-16,-2-3 4 15,0-28 0-15,-3-20 10 16,10-4-10-16,-2-12 0 16,-2-11 2-16,10-7-1 15,-10 0 0-15,-1 6-1 16,-5 15 0-16,-3 23-3 16,0 21 4-16,0 14-1 15,0 6 0-15,19 12-6 0,-2 43-5 16,6 24 8-1,-4 15 3-15,1-5 2 0,-1-12-2 16,4-13 0-16,5-12 2 16,-5-14-2-16,-1-9 1 15,-2-8-2-15,-7-13 3 16,-10-2-5-16,3-6 3 16,-6 0-14-16,0 0-11 15,-6-17-50-15,-36-10 35 16,-10-1 19-16,-2-2 9 15,-11 4 11-15,9 6-16 16,-5 8 9-16,5 6 4 0,11 1-7 16,16 5-2-16,19 0 13 15,10 0-6-15,0 0 2 16,0 0 3-16,39 0 1 16,17 2 5-16,14-2-4 15,8 0 0-15,13-6 3 16,-10-14-1-16,-3 2 1 15,-3 0-4-15,-21 7 0 16,-12 2 14-16,-6 3-10 16,-13 4 3-16,-20 2 18 15,-3 0-8-15,0 0 14 16,0 0-1-16,0 0-9 16,-16 0 20-16,6 2-39 15,-6 19-2-15,16 8 0 16,0 9 0-16,0-3 1 0,16-3-1 15,18-6 0-15,14-5 2 16,-20-13-2-16,-1 0 0 16,-9-8-3-16,-7 0 8 15,5 0-5-15,-10-16 9 16,-6-11-9-16,0-5 9 16,0-2-6-16,-16-1-3 15,-29 0 7-15,-11 0-7 16,-5 3 3-16,6 2-3 15,6 10 1-15,4 10 2 16,16 10-3-16,7 0-4 16,2 19-2-16,-3 24 2 0,10 9 4 15,13 4 3-15,0-6-1 16,13-7-4-16,49-11-3 16,3-11 5-16,2-13-3 15,6-8 6-15,-9 0-3 16,-7 0 4-16,-15-17 2 15,-2 0-4-15,-4-6-2 16,-11 5 0-16,-2-6 4 16,-7 10-3-16,-5-4-1 15,-11 7 11-15,0-1-10 16,0 4 3-16,0 4-4 16,12 4 0-16,15 0-11 15,-5 6 11-15,1 27 0 16,6 7-1-16,-7-2 2 15,11-3-2-15,-1-6 1 0,1-11 0 16,-17-7-1-16,-4-8 2 16,-4-3-1-16,-8 0 8 15,9 0-7-15,-3-5 10 16,-3-19-11-16,4-5 4 16,-1 0-4-16,0 6 0 15,-6 2 0-15,5 6-1 16,7 10 1-16,5 5-3 15,8 0 0-15,-2 0-1 16,13 15-2-16,-17 11 6 16,1-6 0-16,-1-3 0 0,-13-8 3 15,8-3-6-15,-11-6 3 16,-3 0 0-16,6 0 9 16,-6 0-9-16,10 0 0 15,13-12 3-15,6-10 1 16,4 0-4-16,-5 8 0 15,-8 2 0-15,-7 6-1 16,2 6-1-16,9 0 1 16,2 0-11-16,13 18 12 15,0 12-88-15,6-2-107 16,3-5-170-16</inkml:trace>
  <inkml:trace contextRef="#ctx0" brushRef="#br0" timeOffset="-21453">13459 11274 520 0,'0'0'191'0,"0"0"-76"16,0 0-11-16,0 0 16 15,0 0-85-15,0 0-32 16,-3 64 25-16,-4-6-17 15,7 1-3-15,0-3-3 0,0-1-3 16,0-3 5 0,0-11-7-16,7-8-10 0,-7-13-47 15,0-8-162-15,0-12-38 16,0 0 25-16,0 0-104 16</inkml:trace>
  <inkml:trace contextRef="#ctx0" brushRef="#br0" timeOffset="-20882">13339 11551 31 0,'0'0'144'0,"0"0"2"15,-162-198-27-15,94 121-39 16,12 5 38-16,14-1-38 16,20 6-13-16,16 10-2 15,6 6-34-15,0 14-2 16,28 10-4-16,28 12-17 16,14 13 2-16,15 2-10 15,3 11 0-15,-3 33 5 0,-21 11-5 16,-13 13 0-16,-28 7 5 15,-23 4-5-15,0-10 5 16,0-7-5-16,0-12 1 16,0-12 4-16,0-6-5 15,0-12 0-15,0-5-3 16,0-7 2-16,3-2-2 16,4-6-4-16,16 0 1 15,-1 0 6-15,12 0 0 16,-3 0 0-16,-1 0 3 15,-7-11-1-15,-4 5-2 16,-1 3 0-16,-7 0 0 16,-5 3 0-16,-6 0 0 15,3 0 0-15,4 0-6 0,-1 0 7 16,3 3-1-16,8 17 5 16,6 4-5-16,-1 0 0 15,8-2 0-15,-10-4 0 16,2-6 0-16,1-7 5 15,-7-2-5-15,7-3 0 16,-1 0 5-16,1 0 18 16,3-23-8-16,-4 0 7 15,-5-7 27-15,-11-2-25 16,-6-6 19-16,0 1-20 16,-15-5-9-16,-58 5 1 15,-11 5-15-15,-3 6 2 0,9 11-1 16,10 15-1-16,29 0-7 15,17 9-8-15,13 28-124 16,9 7-90-16,6-2-194 16</inkml:trace>
  <inkml:trace contextRef="#ctx0" brushRef="#br0" timeOffset="-20396">14259 11429 319 0,'0'0'225'16,"0"0"-66"-16,0 0-31 0,0 0-22 16,0 0 3-16,0 0-57 15,-39-85-24-15,39 85-28 16,0 5-8-16,0 25 8 16,0 5 2-16,27-3 4 15,2 0-6-15,-4-9 0 16,11-2 0-16,-3-10-4 15,5-5 4-15,-5-6-7 16,-2 0 6-16,0 0 1 16,-22-6 8-16,10-8-8 15,-19-6 3-15,0-1 6 16,0-2-4-16,0 2-5 16,0 7 6-16,0 6-4 15,0 8 3-15,0 0-5 0,0 0-15 16,0 5 14-16,0 21-6 15,33-2 7-15,-1-4 2 16,1-6-2 0,3-4-4-16,-5-8 2 0,-5-2 2 15,4 0 4-15,-1 0-4 16,-10-6 0-16,1-14 9 16,-17-3-8-16,-3-7 4 15,0-1-2-15,-9-2-1 16,-53 10 2-16,-10 12-4 15,-12 11-41-15,0 0-240 16,26 17-377-16</inkml:trace>
  <inkml:trace contextRef="#ctx0" brushRef="#br0" timeOffset="-63068">17144 6050 476 0,'0'0'198'0,"0"0"-43"15,0 0 9 1,-114-157-43-16,88 121-20 0,4 10-22 15,-7 9-23-15,18 2-7 16,5 13-12-16,3-2-9 16,3 4-8-16,-7 0-17 15,1 15-3-15,-3 46 0 16,-8 30 3-16,11 20 4 16,6 11 2-16,0 3-3 15,38-2-3-15,18-9 3 16,-8-12-6-16,4-14 3 15,-7-16-2-15,-6-13 0 16,-13-10 2-16,-3-10-3 16,-1-13-1-16,-11-8-12 15,-5-13 4-15,0-5-4 16,4 0 10-16,-4-15 5 16,11-35-4-16,-11-17 2 0,-6-15 0 15,0 1-1-15,0-1-1 16,-45 15-9-16,-17 15 8 15,-16 14 0-15,1 14-3 16,-7 8 2-16,9 6-2 16,7 4 6-16,-4 4-5 15,10 2-2-15,14 0 2 16,9 0 0-16,20 0-1 16,19 0 1-16,0 0-5 15,0 0-16-15,19 0-6 16,53-3-7-16,32-9 39 15,19-5 2-15,10-7-1 0,-16 4-1 16,-15-1 0-16,-16 1 3 16,-32 3 2-16,-18 5-1 15,-19 6 4-15,-14 3-2 16,-3 3 6-16,0 0 3 16,0 0-6-16,0 0-5 15,0 0 3-15,0 0-7 16,0 0-8-16,0 12 4 15,0 11 3-15,0 10 1 16,0-5 3-16,36-1-3 16,-5-7-3-16,14-8-1 15,-3-6 3-15,11-6 2 16,-5 0 1-16,5-4 1 0,-22-22 2 16,-8-3 1-1,-13 0 2-15,-10-6-1 0,0 0 7 16,-16-3-7-16,-40 0 12 15,-20 4-12-15,-3 7-6 16,1 10-1-16,8 7 0 16,8 10 0-16,6 0 0 15,11 6-3-15,15 30-1 16,21 5-1-16,9 2-2 16,0 5 7-16,23-9-3 0,32-9-5 15,13-7 2 1,10-11-4-16,3-10 7 0,10-2 3 15,-10 0 1-15,3-14 2 16,-6-15 0-16,-7-1-3 16,-10-3 1-16,-5 6 2 15,-11-6 0-15,-13 5 1 16,-16 4-2-16,7 4-1 16,-16 15-1-16,2 5 0 15,14 0-6-15,16 7-12 16,9 23 18-16,8 10 2 15,-4 2 0-15,-7-5 2 16,-13-7-2-16,1-10-2 16,-4-6-1-16,-7-5 0 15,-2-3-1-15,-4-6 2 16,4 0-2-16,-11 0-45 16,1 0-136-16,4 0-64 0,1-15-151 15</inkml:trace>
  <inkml:trace contextRef="#ctx0" brushRef="#br0" timeOffset="-62723">19046 5367 452 0,'0'0'279'0,"0"0"-117"16,0 0-12-16,0 0 20 15,0 0-53-15,0 0-51 16,0 0-38-16,-84-49-21 16,55 113 11-16,9 24 1 15,14 20 0-15,6 14-2 16,0 14-6-16,38-4-1 15,24-9-7-15,2-18 3 16,14-17-5-16,1-18-1 16,14-13 0-16,2-13-17 15,5-17-67-15,10-16-88 16,-3-11-163-16</inkml:trace>
  <inkml:trace contextRef="#ctx0" brushRef="#br0" timeOffset="-42336">20122 5486 657 0,'0'0'217'16,"0"0"-41"-16,0 0-19 0,0 0-41 16,0 0-34-16,0 0-39 15,0 0-25-15,0 0 5 16,0-40-23-16,0 46-5 15,0 38-2-15,0 17 7 16,9 24 14-16,-9 3-14 16,0 0 0-16,0 1 7 15,0-10-5-15,0-12-2 16,0-15 2-16,0-23-1 16,0-14-2-16,8-11-2 15,-8-4-6-15,6 0 4 16,-6 0 5-16,0-11-5 0,0-22-7 15,-39-11 9 1,-13 0-1-16,-3-5 4 0,-7 5 0 16,-2 6 3-16,-12 5-3 15,6 12-2-15,14 4-3 16,25 12 5-16,14 1-4 16,11 4-1-16,6 0-18 15,0 0 4-15,0 21-26 16,39 5 22-16,32 0-1 15,22-10-19-15,2-11 22 16,-20-5 13-16,-11 0 8 16,-12 0-3-16,-4 0 4 15,-2-14-1-15,-7 5 13 16,-7-3-12-16,-22 7 18 16,-4 5 0-16,-6 0-1 0,0 0-6 15,0 0-12-15,0 0-7 16,0 9 6-16,0 19-11 15,0 8 12-15,0-1 3 16,0-3-2-16,29-4-2 16,13-10-3-16,14-9 4 15,5-7-5-15,-5-2 10 16,-11 0-5-16,0-11 10 16,-22-15-3-16,-20-6 12 15,-3-15 2-15,0-5-7 16,-32 2 19-16,-34 6-29 15,-24 6 12-15,-3 22-11 0,4 6-5 16,5 10-3-16,22 0 0 16,25 21-11-16,12 16-22 15,25 13-75-15,0 6-73 16,62-1-100-16,22-3-307 16</inkml:trace>
  <inkml:trace contextRef="#ctx0" brushRef="#br0" timeOffset="-41894">20919 6048 583 0,'0'0'229'0,"0"0"-79"15,0 0-1 1,0 0-24-16,0 0-65 0,0 0-44 16,0-12-16-16,0 58 0 15,13 19 21-15,7 2-5 16,9 3-7-16,1-4 4 15,-11-1-9-15,10-9-3 16,-13-10 0-16,-1-14 2 16,-15-12 0-16,8-14-3 15,-8-6 0-15,0 0 22 16,0-6-8-16,-17-32 7 16,-28-17-13-16,-3-12 6 15,1-14 1-15,-1-14-15 16,9-9 0-16,3-10 3 15,17 3-3-15,7 17 0 16,6 16 0-16,6 28 2 0,0 18-4 16,18 15-5-16,40 14 2 15,20 3-1-15,1 0-1 16,-3 32-2-16,-14 12 1 16,-15 9-8-16,-25-2-2 15,-22 3-6-15,0-2-19 16,-22-5-24-16,-34 0-94 15,0-7 1-15,5-5-116 16,29-5-258-16</inkml:trace>
  <inkml:trace contextRef="#ctx0" brushRef="#br0" timeOffset="-41152">22744 5429 738 0,'0'0'178'0,"0"0"-47"16,0 0 6-16,0 0-20 16,0 0-42-16,0 0-28 15,-3-67-36-15,3 81-11 0,0 36-12 16,0 20 12-1,0 21 15-15,0 2-14 0,16 6-1 16,-6-3 6-16,6-17-6 16,1-18 4-16,-2-20-4 15,-2-18 0-15,-4-15-6 16,-1-4 6-16,-8-4-9 16,0 0 9-16,0-9 4 15,0-25-4-15,-30-14-6 16,-12-1 6-16,-13-1-4 15,0 13 4-15,-7 4-2 16,17 10-3-16,6 8 5 16,6 10-5-16,21 2-8 15,9 3-10-15,3 0 7 16,0 0-26-16,0 0 3 0,15 12 23 16,47-7 1-16,4-5 6 15,10 0 6-15,-3 0 3 16,-19 0 6-16,-8 0-5 15,-17-9-1-15,-20 1 21 16,4-4-5-16,-4 3 13 16,-9 4-2-16,0 2-5 15,0 3 11-15,0 0-33 16,0 0 0-16,0 8-3 16,11 21-15-16,11 13 18 15,18-2 7-15,5-2-7 16,3-9 0-16,7-8-2 0,4-10 2 15,-3-7 9 1,-8-4-7-16,3 0-2 0,-2-18 10 16,-9-11-9-16,-15-9 14 15,-13 0-15-15,-12-3 3 16,0 0 15-16,-54 5-17 16,-38 8 0-16,-17 7-1 15,-7 13-4-15,21 8 0 16,24 0-56-16,41 2-78 15,30 25-131-15,36-6-109 16</inkml:trace>
  <inkml:trace contextRef="#ctx0" brushRef="#br0" timeOffset="-40317">24098 5475 655 0,'0'0'257'0,"0"0"-122"16,0 0 21-16,0 0-31 15,0 0-40-15,0 0-41 16,-51-89-44-16,51 115 0 16,0 26 1-16,0 18 1 15,0 6 6-15,0 5-6 16,0 4 0-16,0-4 2 15,0-7-4-15,0-16 0 0,0-15 2 16,12-19 2-16,-6-9-4 16,-6-12 0-16,5-3 0 15,-5 0 6-15,0 0 1 16,0-13-3-16,6-18 10 16,10-10-14-16,0-3-4 15,14 0 2-15,1 4 2 16,2 14 0-16,6 9 0 15,0 17-9-15,13 0 5 16,-10 7-3-16,3 25-4 16,-6 7 4-16,-17 4-8 15,-14-2 0-15,-8-3-15 16,0-3-20-16,-36-9 12 0,-20-5-17 16,2-12-7-16,4-9 40 15,16 0 22-15,23-4 0 16,11-19 0-16,0-9 2 15,11 0-1-15,34 3-1 16,0 3 2-16,-6 8 1 16,-7 4-2-16,1 5 0 15,-14 0 1-15,-2 3-2 16,-8 3 5-16,-3 0 0 16,4 3-5-16,4-2 26 15,-11 2-8-15,3 0-4 16,3 0-13-16,11 0 0 15,-1 10-2-15,11 15-7 16,2 7 8-16,4 0 8 0,6-3-8 16,11-6 0-16,-5-8 2 15,0-9 3-15,-3-6 3 16,1 0-5-16,-14 0 0 16,-2-18 23-16,-21-11 20 15,-9-1-12-15,0-7 1 16,-6-7 1-16,-59 0-13 15,-26 4-18-15,-5 8-2 16,-13 11 3-16,16 9-6 16,15 12-1-16,24 0-2 15,21 0-5-15,19 27-13 0,14 11-72 16,0 6-60 0,56-8-36-16,34-3-142 0,14-18-307 15</inkml:trace>
  <inkml:trace contextRef="#ctx0" brushRef="#br0" timeOffset="-39867">25424 5627 588 0,'0'0'230'16,"0"0"-63"-16,0 0-9 16,0 0-38-16,0 0-51 15,0 0 0-15,-69-104-31 0,69 100-6 16,0 4-18-1,0 0-5-15,0 0 6 0,0 0-15 16,0 0 0-16,0 0 18 16,-3 0-16-16,-9-2 9 15,2-10-1-15,-13-3-2 16,7-7-5-16,-7-2-3 16,-5-7 0-16,17 6 7 15,-4 1-7-15,15 8 0 16,0 9-1-16,0 4 2 15,0 3 0-15,-8 0-1 16,8 0-8-16,0 6 6 16,0 26-15-16,0 15 17 15,31 15 1-15,-9 13-1 16,-2 11 3-16,14 3-3 0,-1 1 2 16,12-8-2-16,-3-11 0 15,-2-13 0-15,-1-12-6 16,-17-17-60-16,7-11-40 15,-7-10-59-15,-5-8-44 16,-1 0-7-16,1-22 30 16,-1-24 6-16,-1-19-108 15</inkml:trace>
  <inkml:trace contextRef="#ctx0" brushRef="#br0" timeOffset="-38675">25697 5676 184 0,'0'0'188'0,"0"0"-62"15,0 0 19-15,0-159-25 16,0 144-21-16,0 9-28 0,0 4 10 15,0 2-26-15,0 0 4 16,0 0-35-16,0 0-13 16,0 0-11-16,0 23-1 15,0 27-7-15,9 19 8 16,21 10 9-16,1 5-6 16,-1-8-3-16,-4-14 0 15,-4-19 0-15,-5-13 0 16,-2-19-31-16,-8-8-21 15,-7-3-9-15,0 0 22 16,0-3-4-16,-39-24 19 16,-22-7 20-16,-4-7 5 15,-19 0-2-15,-11-2 2 16,2 5-1-16,9 2 17 16,0 10-2-16,28 11-8 0,17 10 12 15,30 5 0-15,9 0-19 16,25 0 6-16,66 0-6 15,29 0 11-15,17 0-5 16,4-3-4-16,-1-11 20 16,-30-2-13-16,-16 6 2 15,-26 0 3-15,-29 4-4 16,-16 6 5-16,-13 0 8 16,-10 0 8-16,0 0 9 15,0 0-2-15,0 0 12 16,0 0-7-16,0 0-34 15,-33 0-8-15,-3 9 21 0,4 24-21 16,10 6-1 0,5 12-1-16,17-4 1 0,0-7 0 15,0-14 2-15,17-5-4 16,28-12 4-16,11-6-2 16,5-3 4-16,4 0-4 15,-14-12 0-15,-12-14 11 16,-13-6-8-16,-7-7 1 15,-16-1 1-15,-3-10 0 16,0-3 3-16,-54 7-1 16,-18 2-4-16,1 12 15 15,-4 12-18-15,21 14-2 16,4 6 2-16,5 6-5 0,20 41-5 16,11 16 9-1,14 17 1-15,0-2 2 0,17-11-2 16,22-11-5-16,16-24 4 15,3-15-14-15,0-11 8 16,-2-6 2-16,5 0 5 16,7-23 9-16,-12-15-6 15,-8 0 2-15,-9-6 3 16,-11 0-7-16,-11 6 11 16,-6 3-1-16,-5 18 4 15,-6 6 2-15,6 7-17 16,4 4-3-16,5 4-4 0,15 24-13 15,2 13 19 1,-2-3-1-16,-8-8 2 0,-5-4 1 16,-8-6-1-16,7-11 0 15,-4 0-2-15,13-9 2 16,0 0-4-16,14 0 1 16,6 0 3-16,3-12 7 15,5-18-7-15,-5 2 0 16,-9-10 10-16,-7-3-8 15,-2 3 0-15,-8 2 3 16,-5 14-3-16,-2 10 6 16,-5 9-8-16,4 3-11 15,9 7 8-15,2 27-11 16,4 10 4-16,-7-1 10 16,-5-8 0-16,-7-6 1 15,2-11-1-15,-1-10 2 0,-2-4-4 16,-2-4 6-16,-1 0-2 15,0 0 12-15,14-6-3 16,16-24 6-16,6-7-17 16,9 5 0-16,-9 11 2 15,-3 5-2-15,0 12-5 16,7 4 4-16,-1 0-7 16,16 5-15-16,-11 25-26 15,4 2-102-15,-15 0-132 16,-9-5-258-16</inkml:trace>
  <inkml:trace contextRef="#ctx0" brushRef="#br0" timeOffset="-37918">27686 5102 343 0,'0'0'196'0,"0"0"-80"16,0 0 40-16,0 0-26 15,0 0-28-15,0 0 2 16,-104-59-39-16,104 57-4 0,0 2-6 16,0 0-28-16,0 0-10 15,0 0-17-15,0 0 2 16,10-3-2-16,13 3 4 15,-1-3-3-15,-19 3 4 16,-3 0 0-16,0-3 9 16,0 3 3-16,0 0 5 15,0 0 21-15,0 0-25 16,0-2 2-16,0 2-2 16,0 0-15-16,0 0-1 15,0 0-2-15,0 0 0 16,0 0-2-16,0 0 0 0,0 0 2 15,0 0-2 1,0 0 1-16,0 0 0 0,0 0-5 16,0 0 6-16,0 0-4 15,0 0 1-15,0 0 3 16,0 0-6-16,0 0-7 16,0 0-32-16,-16 0-26 15,-16 0-15-15,7 0-37 16,-5 0-28-16,13 0 51 15,5 0 36-15,-4-4-4 16,-7-5 51-16,13-2 17 16,-6-1 4-16,3 4 14 15,4-1 17-15,1 2 10 16,5 2 41-16,-3-3-9 16,6-5-6-16,0 2 4 0,-6-1-2 15,6 0-2-15,0-2-35 16,0 0-8-16,0 2 10 15,23 0-23-15,39 12-15 16,14 0 3-16,25 6-1 16,9 38-2-16,7 17 0 15,3 17 0-15,-7 16 5 16,-9 5-5-16,-20 6-3 16,-39 0-1-16,-34 3 4 15,-11 3-10-15,-62 3-85 0,-55-9-131 16,-25-14-135-1</inkml:trace>
  <inkml:trace contextRef="#ctx0" brushRef="#br0" timeOffset="-35653">17225 8232 326 0,'0'0'294'16,"0"0"-158"-16,0 0 33 16,0 0-53-16,0 0-21 15,0 0-6-15,-65-146-37 16,32 119-11-16,-3 7-1 15,5 0-16-15,-2 6 3 16,-6 2-18-16,4 9-4 16,2 3 1-16,1 0-6 15,-1 0-7-15,-6 26 1 0,-6 21 6 16,0 5 0 0,12 7 0-16,16 2 0 0,17-6-4 15,0-5 4-15,33-13-8 16,35-10-7-16,10-15-10 15,0-9 10-15,-1-3 12 16,-18 0 3-16,-7-18 11 16,-26-11-10-16,-7-6 8 15,-19-7 1-15,0 3 3 16,0 3 10-16,0 4-5 16,-22 9-3-16,-1 11 14 15,7 2-25-15,2 10 0 16,11 0 0-16,3 0-4 15,0 0-4-15,0 0-8 0,0 19 9 16,26 13 2-16,13-3 1 16,0 4 0-16,0-10-1 15,0-3 1-15,-7-8-1 16,4-4-3-16,-11-5 2 16,-2-3-2-16,-6 0 3 15,5-8 1-15,1-22 13 16,-7-8-10-16,-5-6 0 15,4-8-2-15,-8 0 2 16,-1 3 4-16,-6 10-7 16,0 19 0-16,0 9 18 15,0 11-13-15,0 0-3 16,0 0-2-16,0 0-9 0,17 22-3 16,28 20 6-16,17 10 6 15,8 6 2-15,8-3-2 16,1 4 0-16,-1-9 0 15,-8-4 2-15,-14-5-4 16,-11-12 0-16,-19-5-1 16,-10-10-8-16,-16-8 8 15,0-6-3-15,0 0 6 16,0 0 0-16,-55 0-1 16,-16-10-4-16,-1-9 10 15,1-4-12-15,20-3 7 16,12-5-3-16,22 3 2 15,11-7-8-15,6 0 9 16,0-3-7-16,45-3 2 0,17 3-2 16,3 10 4-16,-14 4 3 15,-6 6-1-15,-12 5 3 16,-10 2-2-16,-4 9 0 16,10 2-1-16,1 0-3 15,1 12 0-15,8 26 1 16,6 8-1-16,5 7 4 15,-5-3 0-15,3-11 1 16,-9-3-1-16,-6-12 1 16,-16-3-1-16,-11-8 0 15,-6-1-5-15,0 0-7 16,0-9 6-16,0 3 6 16,-23-6 0-16,-19 0 16 0,3 0-16 15,-6-9 2-15,-1-17 12 16,8-10-11-16,11 2 0 15,12-4-3-15,15-6 0 16,0-3 3-16,19 1-3 16,42-1-2-16,24 4 1 15,2 7 1-15,4 4-1 16,-4 9 0-16,-3 2 1 16,-22 6-2-16,-29 10 0 15,-24 5-11-15,-9 0-8 16,0 0-111-16,-26 23-173 15,-29 13 14-15,3-2-343 0</inkml:trace>
  <inkml:trace contextRef="#ctx0" brushRef="#br0" timeOffset="-35122">19701 7506 481 0,'0'0'235'0,"0"0"-108"0,0 0 20 16,0 0-37-16,0 0-21 15,0 0-68-15,-224-91-17 16,120 91-8-16,4 0 25 15,22 0-20-15,29 0 11 16,30 0-9-16,10 12-3 16,9 6-5-16,0 5 5 15,0 11 22-15,0 8-18 16,0 8 8-16,0 4 10 16,15 0 5-16,15 7 7 15,-4-3-24-15,-4 3 3 16,8 10 31-16,-15 2-40 0,-4 4 16 15,-5 11-11-15,-6-6 0 16,0-5 12-16,0-14-19 16,0-14 4-16,0-13 1 15,0-16-7-15,0-6 0 16,0-8 0-16,0-2 4 16,10-4-4-16,13 0 0 15,8 0 0-15,22 0 14 16,9 0-14-16,2-10 9 15,-10-1-9-15,2 2-4 16,-17 0-53-16,-16 9-110 16,-10 0-111-16,-13 0-251 15</inkml:trace>
  <inkml:trace contextRef="#ctx0" brushRef="#br0" timeOffset="-34055">20296 8436 276 0,'0'0'310'15,"0"0"-247"-15,0 0 69 0,0 0 23 16,0 0-19-16,0 0-33 16,-9-17-35-16,9-9-40 15,0-1-8-15,0-5 14 16,0-9-6-16,0 0-9 15,9-11 2-15,11-5 22 16,-3 0-37-16,-14 2 3 16,10 17 4-16,-13 17-1 15,0 13 12-15,0 8-15 16,0 0-5-16,0 0-1 16,0 0-3-16,0 0-6 15,0 20-4-15,0 15 10 16,0 11 3-16,0-2-3 15,6 0 0-15,11-3 2 0,5-9-2 16,4-6-3-16,13-11 1 16,0-9-1-16,12-2 2 15,-7-4-11-15,7 0-4 16,-3 0 13-16,-15-19-31 16,-17-16-37-16,-16-6-89 15,0-5-165-15,-55-7-176 16</inkml:trace>
  <inkml:trace contextRef="#ctx0" brushRef="#br0" timeOffset="-33670">20420 7663 542 0,'0'0'190'0,"0"0"-53"16,0 0-14-16,0 0-12 15,0 0-45-15,0 0 1 16,-104-62-40-16,84 62-13 16,11 0-18-16,3 0 5 15,-4 9-1-15,4 7 3 16,6 1-3-16,0 6 0 16,0-2 8-16,12-4-8 15,21-2 0-15,0-3 5 16,-1-12-3-16,-4 0 6 15,2 0-7-15,-10 0 3 0,2-12 23 16,-22-5-8-16,0-11 10 16,0 6-6-16,-16-4-7 15,-32 1-16-15,-20 8-6 16,6 5-5-16,4 12 4 16,19 0-16-16,9 0-51 15,24 18-108-15,6 8-82 16,0 4-210-16</inkml:trace>
  <inkml:trace contextRef="#ctx0" brushRef="#br0" timeOffset="-33142">21011 7497 304 0,'0'0'319'0,"0"0"-194"16,0 0-3-16,0 0 1 16,0 0-44-16,0 0-20 15,-47-58-2-15,47 54-17 16,0-2-17-16,17 1-23 16,28 0 1-16,-3-1 14 15,-3 6-14-15,-9-6 10 0,-15 6 4 16,-5 0 0-1,4 0 8-15,-8 0-13 0,-6 0-8 16,0 0 16 0,0 0-18-16,0 6 0 0,3 20 18 15,-3 12 7-15,0 2-5 16,6 10-1-16,2 3-10 16,-5 1 18-16,9 5-22 15,-5 3 0-15,-4 1 11 16,9 7-14-16,-7 7 5 15,1 1-7-15,7-2 3 16,-10-3 4-16,14-10-7 16,1-13 0-16,1-8 1 15,1-16 2-15,-17-12-4 16,-3-5 1-16,0-9 0 0,0 0-1 16,0 0 1-16,-26 0 0 15,-28 0 17-15,-24 0-17 16,3 0-6-16,10 0-74 15,-2 0-82-15,11-6-96 16,33-14-162-16</inkml:trace>
  <inkml:trace contextRef="#ctx0" brushRef="#br0" timeOffset="-32301">22433 7310 87 0,'0'0'502'15,"0"0"-355"-15,0 0 8 16,0 0-6-16,0 0-49 16,0 0-2-16,6-26-22 15,-6 26-52-15,-9 0-11 16,-30 0-5-16,-14 0 2 16,5 0-5-16,-8 0 0 15,11 0-3-15,6 0 13 0,14 3-15 16,5 3 0-1,11-6-2-15,1 3-1 0,8-1 3 16,-3 2-9-16,-3 2 9 16,-7-1 5-16,10 1-5 15,-3-3 0-15,6-1 2 16,0 5-2-16,0 4-4 16,0 4 3-16,0 3 1 15,0 2 13-15,6 4-9 16,10 4 2-16,7 4 11 15,0 9-1-15,-4 6 1 16,4 6-3-16,13 5-6 16,3 3 18-16,-8 3-25 15,8 6 2-15,-5 3 7 16,-6 7-9-16,-11-3 2 16,-1 2-1-16,-7-5-2 0,5-11 7 15,-11-14-7-15,10-10 0 16,-7-13 4-16,3-11-2 15,-1-12-2-15,-5-3 1 16,-3 0 0-16,0 0 7 16,6 0-8-16,0 0 0 15,33 0 1-15,17 0 4 16,31-18-1-16,20-2-4 16,-7 0-10-16,-22 8-55 15,-13 3-90-15,-20 0-129 16,-22 3-224-16</inkml:trace>
  <inkml:trace contextRef="#ctx0" brushRef="#br0" timeOffset="-30673">23414 7821 168 0,'0'0'306'16,"0"0"-152"-16,0 0 9 16,0 0-36-16,0 0-11 15,0 0-7-15,-132-85-67 16,110 74 13-16,19 5-16 16,-5 6 2-16,8 0-7 15,0 0-25-15,0 0-9 16,62 0-11-16,16 6 11 15,15 14 13-15,2 10-11 16,-8-2-2-16,-9 10 4 16,-16 1-3-16,-17 1-2 15,-23 1-1-15,-19-1-2 16,-3-2-2-16,0-2 4 0,-25-13-3 16,-8-8 2-16,4-13-10 15,20-2 13-15,2 0 3 16,7-29 1-16,0-14-8 15,0-10 4-15,7-3 0 16,31 2 3-16,4 3-1 16,-3 13-2-16,-6 10 0 15,-4 7 2-15,-13 7 0 16,-2 5-2-16,-5 3 0 16,7 6-8-16,7 0 5 15,5 7-1-15,5 24 2 16,7 4 2-16,-15 3-3 0,5 2 2 15,-4 2 1-15,-7-5 5 16,1-5-4-16,-1-2-1 16,-10-9 3-16,0-10-3 15,-1-4 0-15,-8-2 0 16,0-5-32-16,0 0-15 16,0 0-67-16,-17 0-44 15,-16-10-11-15,-1-16-43 16,1-6-140-16</inkml:trace>
  <inkml:trace contextRef="#ctx0" brushRef="#br0" timeOffset="-30347">23966 7558 323 0,'0'0'170'0,"0"0"-56"16,0 0-27-16,0 0 25 15,0 0-72-15,0 0-29 16,-61-14-11-16,61 22 4 15,0 10 14-15,6 6-14 16,13-8-4-16,4-4 9 16,-1-3-9-16,-5-9 1 15,-1 0 6-15,4 0 20 16,-5 0 43-16,-11-15-15 16,-4-11-19-16,0-3 39 15,0 3-33-15,-10-3-9 0,-38 5-19 16,-14 1-14-1,-7 9-9-15,4 8-4 0,11 6-6 16,15 0-24-16,20 2-73 16,19 34-8-16,0 7-17 15,45 12-105-15,27 1-272 16</inkml:trace>
  <inkml:trace contextRef="#ctx0" brushRef="#br0" timeOffset="-29224">24542 7803 467 0,'0'0'184'16,"0"0"-21"-16,0 0-26 15,0 0-23-15,0 0-23 0,0 0-15 16,-90-137-34-16,64 128 1 16,4 7-39-16,-11 2-4 15,-3 0 0-15,-4 0 0 16,9 19-2-16,-2 11 2 15,10-1 0-15,14 1 2 16,9 2-2-16,0-6-4 16,0 0 3-16,17-9-12 15,14-1-4-15,8-12 15 16,0-4 2-16,-7 0 4 16,-8 0-4-16,-1 0 1 15,-8-4 15-15,-8-6-15 16,-7 4 10-16,0 6 10 15,0 0-6-15,0 0-11 16,17 4-4-16,-8 27-3 0,13 23 3 16,1 20 4-16,-7 16 2 15,7 13-3-15,-6-1 2 16,-1-5 1-16,-1-13-6 16,-1-5 0-16,-14-9 2 15,0-17-2-15,0-10 0 16,0-19-3-16,0-7-1 15,-33-11 4-15,-25-6 5 16,-14 0-4-16,-15 0 14 16,-14-18-12-16,23-16-1 0,14-14 0 15,24-16-1 1,40-11-1-16,0-22 0 0,43-25 5 16,57-18-9-16,24-5 4 15,9 5-4-15,-6 17 0 16,-12 23-1-16,-30 27 5 15,-21 24 0-15,-34 20 1 16,-21 14 7-16,-9 4-7 16,0 1 1-16,0 2 29 15,0 2-10-15,-22 0 2 16,2 3-12-16,1 1-3 16,16 2-8-16,-3 0 0 15,-5 0-9-15,-8 20 9 16,4 23 3-16,4 7-2 15,5 6 0-15,6 5 3 0,0-3-1 16,0 1-3-16,17-1 0 16,22-8 0-16,-5-10 1 15,-1-16-2-15,-7-15-2 16,-7-9 1-16,-2 0 2 16,-1-4 1-16,-1-27 1 15,8-11 17-15,1-4-19 16,-1 2 0-16,-4 3 2 15,4 15 0-15,-11 8-3 16,-2 16 1-16,19 2-6 16,10 0 0-16,20 8 2 15,14 16 3-15,-14 2-3 0,8-3 5 16,-11-5-2-16,-11-6-1 16,-18-10 2-16,2-2-10 15,-7 0 10-15,4 0 0 16,4-23 7-16,-4-12-5 15,-4-8 1-15,-8-7 2 16,-11-8-4-16,-3-7 6 16,0 1-7-16,0 0 0 15,-26 11 12-15,-13 10-7 16,0 13 5-16,9 18 2 16,15 10-2-16,10 2-10 15,5 9-4-15,0 38-2 16,0 20 0-16,20 14 8 0,49-6-2 15,-7-2 0-15,8-8-2 16,-2-13-7-16,-9-8-61 16,2-11-66-16,-16-21-58 15,-6-12-101-15,-22 0-111 16</inkml:trace>
  <inkml:trace contextRef="#ctx0" brushRef="#br0" timeOffset="-29050">25713 7590 206 0,'0'0'226'16,"0"0"-143"-16,0 0 24 16,0 0 19-16,0 0-6 0,0 0-67 15,-62-23-50-15,156 8 32 16,0 3-20-16,6-2-5 16,-6 2-10-16,-9 8-18 15,-7-4-193-15,-14 3-148 16</inkml:trace>
  <inkml:trace contextRef="#ctx0" brushRef="#br0" timeOffset="-28590">26334 7156 547 0,'0'0'145'0,"0"0"2"16,0 0-2-1,0 0-46-15,0 0-38 0,0 0 2 16,-146-76-9-16,146 67-26 16,24 0-24-16,21 4-2 15,3 2 13-15,1 3-14 16,3 0-1-16,4 0 11 16,-8 0-1-16,3 0 23 15,-1 0-14-15,-11 0-3 16,-17 0 17-16,-7 0-22 15,-15 0 4-15,0 0 3 16,0 0-9-16,0 8 0 16,0 21-9-16,0 18 34 15,0 9 5-15,17 9-35 0,5 7 1 16,11 6 9-16,7 7-10 16,-6 5 1-16,-1-2-5 15,-16 3 2-15,-1-2 1 16,-10-3-3-16,3-14 0 15,5-5 3-15,-11-19-2 16,3-17-1-16,-6-16 0 16,0-10-5-16,-6-1-9 15,-75-4-56-15,-32 0-34 16,-21 0-141-16,-1-6-317 16</inkml:trace>
  <inkml:trace contextRef="#ctx0" brushRef="#br0" timeOffset="-18850">17551 11076 460 0,'0'0'150'16,"0"0"5"-16,0 0-52 16,0 0 8-16,-48-150-1 15,35 139-66-15,4 5-2 16,9 6-26-16,0 0-10 15,0 6-12-15,0 38 17 16,0 26-7-16,0 17 28 0,0 18-29 16,0 6 9-1,0 3-11-15,0-3 3 16,22-3 1-16,4-6-4 0,-4-12-1 16,-5-14 7-16,-4-17-7 15,-4-21-7-15,5-25-2 16,9-13-6-16,16 0-5 15,-8-39 9-15,16-17 11 16,-5-5 16-16,-14-8-14 16,-25 9-2-16,-3 3 4 15,0 0-3-15,-39 8-2 16,-18 9-2-16,-18 1-1 16,4 7-9-16,5 12 10 15,5-1-5-15,7 12-2 16,14 4 4-16,12-2 3 0,17 5-11 15,11 2 8-15,0-3-6 16,0 0 12-16,0 1-16 16,11-10-18-16,43-9-28 15,30-5 50-15,20-1 11 16,-3 1 1-16,-7 0 6 16,-17 5-5-16,-32 5-1 15,-21 6 14-15,-18 10 0 16,-6 0 11-16,0 0-9 15,0 0-12-15,0 0 17 16,0 0-21-16,-19 4 0 16,8 28 9-16,11 11-9 0,0 4 0 15,0-4 0-15,39-7 0 16,0-7 4-16,6-9-4 16,-12-11 0-16,-10-3-5 15,3-6 3-15,-4 0 2 16,1-12 9-16,-7-17-2 15,-16-6 4-15,0-6-11 16,0-6 0-16,-9-9 6 16,-36 5-3-16,-5-2-3 15,-11 12 7-15,7 12-7 16,-8 11 8-16,6 16-8 16,5 2-5-16,12 8-8 15,6 33 12-15,24 9-1 0,9 6-1 16,0-7 6-16,48-9-6 15,23-8-3-15,7-11 6 16,-3-10-5-16,-16-11 5 16,3 0 0-16,-8-8 5 15,1-21-5-15,7-3 5 16,-11 0-5-16,-9 2 1 16,-3 8 4-16,-16 4-5 15,16 6 0-15,-6 6-3 16,12 6-3-16,0 0 6 15,-6 24-4-15,0 10 4 16,-7 2 2-16,-10-1-2 0,-11-7 0 16,1-1-2-1,-2-6-10-15,4-1-134 0,-5-8-236 16</inkml:trace>
  <inkml:trace contextRef="#ctx0" brushRef="#br0" timeOffset="-18317">19202 10341 382 0,'0'0'192'0,"0"0"-48"16,0 0-57-16,0 0 23 15,0 0-19-15,0 0-17 16,0 0-33-16,-75-36-29 16,36 104 27-16,0 19-19 15,19 6-1-15,8 4 11 16,12-1-6-16,0 1 4 15,0 5-20-15,12-3 1 16,15-3 3-16,18-11-12 16,11-15 0-16,9-18 11 15,11-9-8-15,8-11-3 16,-11-8 0-16,0-12-3 16,-17-6-78-16,-23-6-104 15,-24 0-170-15</inkml:trace>
  <inkml:trace contextRef="#ctx0" brushRef="#br0" timeOffset="-17259">19782 11140 576 0,'0'0'154'16,"0"0"-34"-16,0 0-33 15,0 0-8-15,0 0 16 16,0 0-59-16,-103-120-18 16,148 109-12-16,42 1-4 15,23 10 9-15,1 0-11 0,-4 0 0 16,-14 21 4-16,-21 12-4 15,-21 8 0-15,-25 5 0 16,-19 3 4-16,-7-5 3 16,0-6-7-16,-33-9 0 15,-12-11 7-15,12-6-7 16,-2-10-1-16,19-2-2 16,13 0 5-16,3-28-4 15,0-13-5-15,3-12 5 16,36-5-5-16,12-4 7 0,-1 4 0 15,4 11-1 1,-2 13 1-16,-13 9-1 0,4 18-1 16,2 7 2-16,-6 0-14 15,6 5 13-15,-3 30 1 16,-6 0 1-16,2 3-1 16,-22 0 0-16,1-10-3 15,-1 2 3-15,-10-9 3 16,-3-4-3-16,5-6-8 15,-8 1-24-15,0-2-178 16,0-8-52-16,-11-2-275 16</inkml:trace>
  <inkml:trace contextRef="#ctx0" brushRef="#br0" timeOffset="-16949">20624 10688 397 0,'0'0'157'0,"0"0"-61"16,0 0 2-16,0 0-33 16,0 0-19-16,0 0-46 15,-16-41-8-15,16 59 3 16,0 2 5-16,0-4 0 16,0 0 5-16,7-7-4 15,25-9 7-15,7 0-7 16,-3 0 0-16,-4-15 27 15,-5-13-21-15,-15-8 21 0,-12 4 13 16,0 2-4 0,0 8-19-16,-32 4-18 0,-4 10 3 15,-3 4-11-15,22 4 8 16,17 9-43-16,0 33-44 16,14 9-175-16</inkml:trace>
  <inkml:trace contextRef="#ctx0" brushRef="#br0" timeOffset="-15873">21502 10934 243 0,'0'0'351'16,"0"0"-213"-16,0 0-43 15,0 0 10-15,0 0-54 0,0 0-16 16,-288-115-23-16,217 115 6 15,15 6-2-15,5 26-16 16,6 3-2-16,18 7 2 16,12 1 0-16,15-2 0 15,0-13-3-15,15-4-13 16,41-12 15-16,11-12-24 16,5 0 2-16,-7-6 23 15,-9-17 2-15,-11 2 5 16,-14 3-4-16,-17 11-3 0,-8-1 31 15,-6 8-6 1,0 0-2-16,0 0-5 0,0 10-16 16,0 27-2-16,0 19 4 15,0 11 1-15,0 9 11 16,0 11-1-16,0 7 10 16,0 2 8-16,0-6-23 15,19-8 1-15,-2-9-11 16,3-11 3-16,-11-10 5 15,-9-11-8-15,0-11 0 16,0-11 9-16,-23-7-9 16,-25-9 7-16,-20-3 4 15,-4 0-5-15,-6-26 1 16,7-21-7-16,20-17 0 16,32-15-7-16,19-11 7 15,19-8-11-15,94-11-3 16,19-6-8-16,25-6-5 0,-15-5-13 15,-3 3 32-15,-22 10 4 16,-22 16 4-16,-41 27 0 16,-21 21 5-16,-21 23 1 15,-12 20 36-15,0 6-11 16,0 0-25-16,0 11 2 16,-6 30-5-16,-17 18-3 15,7 5 5-15,10-3 0 16,6-5-3-16,0-7-2 15,0-3 1-15,0-4 6 16,0-10-7-16,0-6 0 16,6-9 0-16,10-8 2 0,-2-3-4 15,4-6 2-15,12 0 0 16,15-12 1-16,3-24 9 16,5 2-4-16,-14 2 2 15,-5 3-5-15,-4 11-3 16,-1 4 0-16,10 8 0 15,-6 6-5-15,15 0 2 16,8 6 0-16,-5 26-5 16,5 0 10-16,-8-5-2 15,-3-10 1-15,-12-12-1 16,-16-5 3-16,2 0-3 0,-4-12 0 16,5-22 17-1,2-13-15-15,-8-8 1 16,-11-4-1-16,-3-11 0 15,0-14 10-15,0-10-12 0,0 2 0 16,-32 15 13-16,-1 27-12 16,5 28 20-16,11 13 2 15,14 9-16-15,-11 26-7 16,5 35-14-16,-4 26 14 16,4 7 4-16,9-1-4 15,0-5 0-15,0-8 0 16,37-11 3-16,13-8-6 0,1-17 2 15,8-12-92 1,2-15-27-16,-8-14-101 0,-15-3-35 16,-34-3-74-16</inkml:trace>
  <inkml:trace contextRef="#ctx0" brushRef="#br0" timeOffset="-15746">22688 10875 343 0,'0'0'145'0,"0"0"-57"15,0 0-30-15,0 0-50 16,0 0-16-16,396-47-6 16,-223 26-238-16</inkml:trace>
  <inkml:trace contextRef="#ctx0" brushRef="#br0" timeOffset="-14808">24819 10364 9 0,'0'0'613'0,"0"0"-460"16,0 0-34-16,-39-158 16 15,36 147-19-15,3 11-23 16,0 0-49-16,0 20-43 16,0 42 6-16,0 22 23 15,0 12-4-15,15 0 11 0,7-5-30 16,-2-6 2-16,-1-12-3 15,-2-6-2-15,-14-12 3 16,10-17-7-16,-7-18 0 16,-6-8 0-16,3-12 0 15,5 0 0-15,-2-6-1 16,-3-30-9-16,-3-8-9 16,0-11 0-16,-17 1 0 15,-37 4 18-15,-7 9-32 16,-4 8 7-16,18 17 20 15,10 10-3-15,10 0 7 16,7 6-6-16,17 0-9 0,-9 0 12 16,12 0-7-16,0 12 3 15,12-4 8-15,60-5-13 16,12-3 14-16,13 0-1 16,3 0 2-16,1-8 1 15,-17-10-2 1,-13 3 0-1,-15 4 8-15,-23 5-8 0,-11 4 1 0,-16 2-1 16,-6 0 0-16,0 0 6 16,0 0-6-16,-9 13 0 15,-21 23 3-15,2 5-3 16,25-3 0-16,3-4-1 16,0-7 2-16,39-10 3 15,9-5-4-15,0-12 0 16,19 0 19-16,-5 0 2 0,0-21 9 15,-13-10-9-15,-17-5-9 16,-16-4 6-16,-16-4-18 16,0 3 0-16,-55 0 4 15,-38 12-4-15,-11 9-2 16,14 11 0-16,18 9-15 16,23 0-4-16,36 35-69 15,13 5-114-15,39-4-134 16</inkml:trace>
  <inkml:trace contextRef="#ctx0" brushRef="#br0" timeOffset="-13608">26277 10807 653 0,'0'0'145'0,"0"0"-43"15,0 0-43-15,0 0 26 16,74-151-13-16,-35 102-36 16,-14-7-3-16,11-14-15 15,-19-3 6-15,-8-6 10 16,-9 1-23-16,0 7 8 16,-6 5-12-16,-33 12 5 15,0 20 1-15,19 11-13 0,1 13 3 16,10 10 13-16,2 0-16 15,3 36-13-15,4 25 12 16,0 15 2-16,0 14 1 16,0-2-2-16,17-6 0 15,16-7 2-15,6-11-2 16,6-11 0-16,13-12 0 16,16-9 4-16,7-22-7 15,9-3 3-15,-11-7 0 16,-7 0 5-16,-18-12-5 15,-9-17 0-15,-12 0 11 16,-10-8-10-16,-13-5 3 0,-10 2-4 16,0-1 5-1,-16 6 0-15,-17 12-5 0,1 8 0 16,15 9 2-16,11 6-2 16,-1 0-4-16,1 35-11 15,6 14 15-15,0 5 4 16,0-14-4-16,6-5 0 15,33-9-4-15,-6-11 4 16,18-9-1-16,5-6-3 16,5 0 4-16,10-9 12 15,-6-20-12-15,10-12 0 16,-13-9 10-16,-14-11-9 16,-18-3-1-16,-27-3 8 15,-3 2 7-15,-3 10 43 16,-56 3-39-16,10 5-1 0,3 14 13 15,21 13-27-15,11 12 8 16,14 5 9-16,0 3-21 16,0 9 0-16,8 41-10 15,14 31 10-15,-13 21 9 16,-9 21-6-16,0 13-3 16,0 4 9-16,-22 7-7 15,-26 4 2-15,-8 7-4 16,8-4 0-16,-5-14 1 15,31-26-1-15,22-32-11 0,0-36-7 16,7-22-9 0,47-24 5-16,19 0 1 0,17-42 21 15,14-24 18-15,5-25-17 16,-2-8-1-16,-21-3 7 16,-16 0-5-16,-31 6 1 15,-16 7-3-15,-23 11 1 16,0 6 0-16,-13 7-1 15,-36 15-4-15,1 16 0 16,9 14 1-16,17 10 0 16,8 8-6-16,14 2 0 15,0 0 9-15,0 0-40 16,6-3-12-16,33-5 51 16,23-13-13-16,3-14 14 15,13-15 6-15,-3-20-4 0,-18-3 4 16,-10-10-6-16,-25 5 0 15,-16 6 21-15,-6 7-13 16,0 15 8-16,-6 19 15 16,-10 16-6-16,-1 10 0 15,11 5-25-15,-7 5 0 16,10 39-5-16,-11 23 6 16,14 14-1-16,0 10 0 15,0 0 2-15,8-10 1 16,20-13-3-16,14-21 0 15,11-7-10-15,11-11 10 16,10-8-52-16,-2-13-19 0,-1-8-72 16,-26 0-68-16,-18 0-54 15,-27-8-79-15</inkml:trace>
  <inkml:trace contextRef="#ctx0" brushRef="#br0" timeOffset="-13454">27864 10390 357 0,'0'0'165'16,"0"0"-37"-16,0 0-15 16,0 0-74-16,0 0-27 15,0 0-8-15,390-125-2 16,-252 111-2-16,-27-7-128 16,-23 0-198-16</inkml:trace>
  <inkml:trace contextRef="#ctx0" brushRef="#br0" timeOffset="-13008">28515 9640 232 0,'0'0'288'16,"0"0"-142"-16,0 0-24 15,0 0-13-15,0 0-21 16,0 0 6-16,-240-151-24 15,240 150-38-15,0 1 18 16,0 0-31-16,0-4 2 16,0 4 12-16,0 0-18 0,0 0 5 15,0 0-12-15,0 0-1 16,0 0 4-16,0 0-11 16,0 0 0-16,0 0 3 15,0 0-3-15,0 0 0 16,0 0-1-16,0 0 3 15,0 0 11-15,0 0-13 16,0 0 0-16,0 0 24 16,0 0-17-16,0 0 5 15,0 0-12-15,38 0 6 16,26 0 3-16,19 5-9 16,27 35 0-16,11 20 8 15,-8 26-6-15,-15 27-2 16,-26 18 2-16,-17 15 2 0,-34 16 3 15,-21 5-7-15,-21 6-14 16,-96-13-53-16,-43-22-306 16</inkml:trace>
  <inkml:trace contextRef="#ctx0" brushRef="#br0" timeOffset="-9409">18524 13004 275 0,'0'0'170'0,"0"0"-34"16,0 0-25-16,0 0 6 16,0 0-23-16,0 0-13 15,0 0-5-15,0-146-21 16,0 123-14-16,-23 3 14 16,1 2-30-16,-11 6-5 15,-5 6-6-15,-14 6-6 16,-4 0-4-16,2 3-4 15,-8 26 0-15,7 9 1 0,13 4-1 16,19 1-6 0,23 1 6-16,0-7 0 0,0 1-2 15,26-12-1-15,26-5 3 16,-4-10-7-16,5-11 7 16,-5 0 0-16,0 0 2 15,-3-23-2-15,-6-3 4 16,-9-6 0-16,-21-3 2 15,-1 0 4-15,-8 0-10 16,0 6 0-16,0 2 13 16,0 10-12-16,0 9 7 15,-8 8-1-15,8 0-6 16,0 0-1-16,0 0-5 16,0 17 0-16,0 18-3 0,0 9 8 15,8-4 0-15,29 1 0 16,3-6 2-16,2-12-2 15,-6-5 0-15,-11-12 0 16,-2-4-3-16,-1-2 7 16,-5 0-4-16,-1-5 8 15,1-21-1-15,-5-12 9 16,-1-3-10-16,-11 0-3 16,0-4 27-16,0 9-27 15,0 7 1-15,0 5 9 16,0 13-4-16,0 5 2 15,0 6-11-15,0 0-3 16,0 0-6-16,6 15-3 16,33 22 11-16,6 10 1 15,4 3 0-15,-4-1 3 0,-5-3-3 16,-9-2 1-16,-5 0-5 16,4-9 4-16,-14-3 0 15,-4-6 2-15,-1-11-2 16,-11-4 0-16,0-1-7 15,0-10 7-15,-33 0-5 16,-23 0 5-16,5-5 0 16,6-21 1-16,19-5-1 15,13-7 0-15,13-9-3 16,6-1-1-16,62-3 2 0,4 7-7 16,-11 10 9-1,-22 13-7-15,-30 15 7 0,-9 2 0 16,0 4-1-16,0 0-1 15,17 0 1-15,6 0-17 16,10 13 18-16,1 7 1 16,5 6-1-16,0 4 0 15,-6 2 1-15,-1 0 2 16,-9 1-4-16,-7-1 1 16,-10 0 0-16,-6-9 2 15,0-6-2-15,0-1 0 16,0-11 1-16,0 1-1 15,-28-4 9-15,-6-2-9 16,3 0 3-16,8-6 6 16,1-23-9-16,11-15 0 0,11-5-2 15,0-10 1-15,17 2-1 16,38 4 0-16,7 6 1 16,-8 4-8-16,8 7 7 15,-7 7-27-15,-6 9-57 16,6 17-125-16,-16 3-103 15,-10 0-262-15</inkml:trace>
  <inkml:trace contextRef="#ctx0" brushRef="#br0" timeOffset="-8907">20209 12417 379 0,'0'0'259'0,"0"0"-130"16,0 0-16-16,0 0-22 15,0 0-22-15,0 0-31 16,-25-137-23-16,-34 131-9 16,0 6-6-16,-2 0 0 15,7 0 4-15,15 0-1 16,9 0-3-16,15 12 1 15,7 4-1-15,8 0 2 16,0 4-4-16,0 1 6 16,0 8-8-16,0 9 14 0,17 9-10 15,11 9 37-15,2 8-5 16,-10 5-4-16,-1 4 4 16,-16 7-10-16,3-8 15 15,-6-2-31-15,0-12 0 16,0 1 8-16,0-6-11 15,0-7 1-15,0-2-3 16,0-13 1-16,0-1 0 16,11-10-2-16,4-2 0 15,9-6 5-15,4-4-5 16,-2-2 0-16,10-6 3 16,-4 0-1-16,-2 0 1 0,-11 0-3 15,-7 0-5 1,-12 0 5-16,0 0-103 0,0 9-79 15,-6-6-197-15</inkml:trace>
  <inkml:trace contextRef="#ctx0" brushRef="#br0" timeOffset="-7907">20599 12730 582 0,'0'0'158'0,"0"0"-9"0,0 0 0 16,0 0-16 0,0 0-15-16,0 0-65 15,-72-85-33-15,72 85-20 0,0 32 0 16,0 15 17-16,0 8 7 15,0 3-12-15,16 4-2 16,1-4-4-16,-1-3-1 16,-7 2-5-16,-1-9 0 15,-2-6 4-15,-6-8-4 16,0-10 0-16,0-13 5 16,0-6-4-16,0-5 10 15,0 0-11-15,0 0 2 16,0-25 7-16,0-13-9 15,6-5-2-15,19 4 2 16,14 4 0-16,0 6 0 0,-6 9 0 16,19 8-8-1,-4 10 1-15,4 2 7 0,-4 0-2 16,-8 0-2-16,-18 16-1 16,-11 11 1-16,-11-1 0 15,0 0 2-15,0-2-10 16,-11-6 12-16,-17-3-7 15,-6-2 5-15,3-8-8 16,8-1-2-16,16-4 3 16,7 0-10-16,0 0 15 15,0 0-19-15,0-5 5 16,39-19-2-16,6-6-2 16,2 4 18-16,1 0 2 15,0 0 2-15,-3 3 1 0,-6 3-1 16,-9 2 0-16,-21 9 3 15,-3 0 1-15,-6 9-4 16,0 0 10-16,0 0-3 16,0 0-2-16,-6 12-5 15,-16 20 0-15,13 12-2 16,9 3 2-16,0-1 0 16,0-7 1-16,25-14 2 15,14-7-6-15,12-12 2 16,5-6 1-16,6 0 4 15,-4-15-3-15,-1-14 2 0,-7-2 13 16,-22-2 7 0,-11-2 1-16,-17-3-6 0,0 0-16 15,0 0 25-15,-53 0-27 16,-11 9 0-16,-10 11-1 16,9 12-2-16,16 6-7 15,20 0-37-15,23 27-57 16,6 5-50-16,0-6-112 15,38-6-128-15</inkml:trace>
  <inkml:trace contextRef="#ctx0" brushRef="#br0" timeOffset="-6490">21846 12654 454 0,'0'0'202'16,"0"0"-60"-16,0 0-39 15,0 0 28-15,0 0-46 16,0 0-21-16,0-137-9 16,0 137-21-16,0 0-29 15,0 26-5-15,0 27 0 16,0 25 18-16,0 7-15 16,0 0-2-16,0-7 6 15,0-10-5-15,0-11 4 16,9-16-6-16,11-15 0 0,-3-13 0 15,-8-13 0 1,-2 0-3-16,10-10 3 0,5-28 6 16,4-17 1-16,10-12-7 15,-11-12 5-15,14-11-1 16,1 2-4-16,-9 6 0 16,-2 24 2-16,-19 27 1 15,4 15-4-15,-5 16 1 16,4 10-15-16,2 39 15 15,-7 21-4-15,-8 5 4 16,0 5 6-16,0-8-2 16,0-7-5-16,0-7 1 15,9-9 0-15,-2-5 1 16,2-12-1-16,-3-14-10 0,-6-10 4 16,3-8-53-1,-3 0 13-15,0 0 34 0,0-29-29 16,-3 0-8-1,-48-6 1-15,-21 0-12 0,-5 4 17 16,-1 1 4-16,8 10 24 16,14 5 15-16,23 5 0 15,13 9-2-15,20 1-8 16,0 0 6-16,0 0-1 16,30 0 2-16,41 0 3 15,24 0 6-15,18-15 15 16,4 0 17-16,-4 0-3 15,-16 4-13-15,-26 3 22 16,-15-5-28-16,-17 2 7 16,-8 2 7-16,-14 1-4 0,-4 2 3 15,-13 6 2-15,0 0-6 16,0 0 5-16,0 0-30 16,-7 0 0-16,-8 23 4 15,-8 12-4-15,23 6-6 16,0-6 5-16,0-9 1 15,0-9 1-15,32-7-1 16,-2-4-6-16,-5-6 6 16,11 0 1-16,-4 0 0 15,-6-22 10-15,-4 0-6 16,-5-7 10-16,-17-1-15 16,0-2 3-16,0 0 6 15,0-6-9-15,-17 3 0 0,-25 0 4 16,4 6-2-16,-1 11 6 15,0 16-8-15,3 2-5 16,5 0-1-16,7 34 1 16,9 16 1-16,15 3 4 15,0-7 0-15,0-2 0 16,45-12 0-16,9-11 0 16,15-13-8-16,2-8 9 15,-10 0-1-15,-2 0 6 16,0-20-1-16,-11-6 0 15,-9 2-5-15,-14 1 0 16,-5 3 15-16,-10-1-9 0,-10 16-2 16,0-1 6-1,0 6-4-15,0 0-6 0,6 0-2 16,11 2-8-16,5 18 2 16,1 10 8-16,-3-4 0 15,-1 4-1-15,1-5 6 16,-8-7-5-16,-2 0 0 15,2-12 1-15,-1 0-2 16,-5-6 1-16,4 0 0 16,2 0 0-16,-1 0 1 15,1 0 2-15,-2 0-1 16,-1-10 4-16,5-2 2 16,-5 1-8-16,4 0 0 15,-4-1 2-15,2 0-2 16,3 3 0-16,1 4-5 0,-8 5 5 15,2 0 0-15,-3 0-10 16,5 0 10-16,5 0-7 16,-4 5 7-16,-1 4 0 15,1-6 1-15,-2 3 0 16,2-6-1-16,-1 0 0 16,-2 0 0-16,-2 0 0 15,-1 3 0-15,0-3 0 16,5 0-1-16,-5 1 4 15,4-1-8-15,-4 5 3 16,3-3-22-16,5 4-20 16,-5 3-100-16,8 2-44 0,13-1-152 15</inkml:trace>
  <inkml:trace contextRef="#ctx0" brushRef="#br0" timeOffset="-5979">23742 12237 487 0,'0'0'183'0,"0"0"-96"15,0 0-13-15,0 0 20 0,0 0-18 16,0 0-22-16,-16-126 4 15,16 120-33-15,39 1-21 16,39 2 0-16,9 3 0 16,11 0 32-16,-11 0-29 15,-16 0 7-15,-19 0 3 16,-13 0-11-16,-21 0 11 16,-4 0-17-16,-8 0 0 15,-6 0 14-15,0 0-14 16,0 14 0-16,0 16 2 15,0 14 27-15,0 8 4 16,0 3-19-16,4 3-11 16,2 4 25-16,4 5-25 0,-3 3-3 15,-1 9 8-15,-6 2 1 16,6-2-6-16,5-6-3 16,-5-12 2-16,-3-9 0 15,-3-8-2-15,7-9 0 16,-7-9 1-16,0-8 5 15,0-6-8-15,-16-7 2 16,-46 2-10-16,-25-5-17 16,-5-2-110-16,11 0-87 15,27-6-78-15,31-34-294 16</inkml:trace>
  <inkml:trace contextRef="#ctx0" brushRef="#br0" timeOffset="-5366">24814 12222 135 0,'0'0'531'16,"0"0"-410"-16,0 0-1 16,0 0-8-16,0 0-30 15,0 0 0-15,-249-134-60 16,211 125-8-16,2 3 7 15,19 3-20-15,8 3-1 16,2 0-4-16,7 3 4 16,-6 21-5-16,6 3 5 15,0-9 0-15,0 1 16 16,0-1-16-16,0-4 7 16,13 4 3-16,-4 5 0 0,14 3 13 15,-7 6-18-15,1 9 8 16,-5 8 17-1,-1 7-28-15,1 8 9 0,-8 6 4 16,2 3-7-16,3-3 8 16,-1-6-16-16,4-8 0 15,4-16 10-15,1-6-9 16,-8-3-1-16,4-11 0 16,-4-6 4-16,-1-2-2 15,-2-3-2-15,3-3 0 16,1-3-2-16,4-3 2 15,8 0 0-15,10 0-1 16,7 0 1-16,9 0 0 0,8-14-94 16,5-10-151-1,-5 4-134-15</inkml:trace>
  <inkml:trace contextRef="#ctx0" brushRef="#br0" timeOffset="-4968">25439 12852 436 0,'0'0'295'0,"0"0"-193"15,0 0-29-15,0 0-7 16,0 0 30-16,0 0-31 0,86-128-16 16,-63 98-20-1,-4-2 12-15,4 6 8 0,-11 0-19 16,-9 0-20-16,4 5 20 15,-1-3-27-15,-6 2 5 16,0 2 3-16,0-2-8 16,0 8 0-16,0 8-3 15,0 6 0-15,0 0-5 16,0 0 5-16,0 6-15 16,0 27 7-16,0 10 8 15,0 7 3-15,0-3-3 16,0-9 0-16,11-11 0 15,20-5 0-15,6-5-4 0,17-8 4 16,12-6 3 0,7-3-3-16,0 0-35 15,-25-12-75-15,-9-11-74 0,-27-3-52 16,-12-13-65-16</inkml:trace>
  <inkml:trace contextRef="#ctx0" brushRef="#br0" timeOffset="-4655">25408 12269 282 0,'0'0'166'15,"0"0"-44"-15,0 0-6 0,0 0-6 16,0 0-1-16,0 0-46 16,-29-73-25-16,29 73-27 15,-7 11-9-15,7 21 4 16,0 1-6-16,0-3 1 15,0-8 3-15,45-8-2 16,8-8-2-16,-5-6 1 16,-9 0 13-16,-6 0 36 15,-11-8-22-15,1-16-3 16,-14-2 15-16,-9 0-31 16,0 0-3-16,0 3-4 15,0 5-2-15,-15 0-7 16,-12 10-76-16,15 4-83 15,12 4-156-15</inkml:trace>
  <inkml:trace contextRef="#ctx0" brushRef="#br0" timeOffset="-4180">26289 11988 516 0,'0'0'173'0,"0"0"-61"15,0 0-30-15,0 0 37 16,0 0-40-16,0 0-31 16,-6-64-20-16,6 56-22 15,45-4 3-15,20-3 8 0,10 7-4 16,-11-1 14-16,-8 6-22 15,-21 3-3-15,-8 0 20 16,1 0-22-16,-5 0 0 16,2 0 5-16,5 18-2 15,-4 5 11-15,-9 9-12 16,5 12 6-16,-10 8 36 16,-7 15-30-16,1 1 0 15,-6-4 7-15,6 3-7 16,-3-6-1-16,10 0-13 15,-13 4 0-15,6-4 6 16,-3-6-5-16,5-8-1 16,-2-12 3-16,4-12-3 0,-4-5 4 15,-6-13-4-15,0-5 0 16,0 0 7-16,0 3-7 16,-67 4-5-16,-45 7-4 15,-30 9-163-15,-13-2-182 16</inkml:trace>
  <inkml:trace contextRef="#ctx0" brushRef="#br0" timeOffset="-3457">20624 13243 352 0,'0'0'102'15,"0"0"-25"-15,0 0 54 16,0 0 19-16,0 0-66 15,0 0-34-15,53-23 7 0,-28 11-6 16,-5 6 21 0,-1 0-54-16,10 3-13 0,10 0 3 15,6-2-7-15,11 2-2 16,15-3-85-16,13-6-216 16</inkml:trace>
  <inkml:trace contextRef="#ctx0" brushRef="#br0" timeOffset="25650">9450 12215 467 0,'0'0'254'15,"0"0"-179"-15,0 0-20 16,0 0 29-16,0 0-44 16,0 0-8-16,421-2 23 15,-178-10-3-15,43-4 11 16,28-6-27-16,29 0-1 0,52-3 1 16,37 6-21-1,19 1 1-15,3 7 1 0,-33 2-14 16,-43 3 1-16,-57-4-2 15,-55-1 1-15,-62-1 7 16,-35 4-9-16,-43 0 1 16,-25 4 7-16,-23 1-8 15,-24 3 2-15,-7 0 2 16,-29 0-3-16,1 0 0 16,-19 0-2-16,0 0 0 15,0 0 0-15,0 0 5 16,0 0-2-16,0 0 4 15,0 0-5-15,0 0 0 16,0 0-2-16,0 0-6 0,0 0 3 16,0 0-24-16,-6 0-74 15,-50 9-99-15,-14 11-171 16</inkml:trace>
  <inkml:trace contextRef="#ctx0" brushRef="#br1" timeOffset="99886">3993 1474 487 0,'0'0'245'0,"0"0"-111"15,0 0 10-15,0 0-12 16,0 0-47-16,0 0-22 15,0 0-30-15,-107-73-19 16,12 61-12-16,-25 0 3 16,-26 7-5-16,-31 5 2 15,-5 0-4-15,-6 0 2 16,16 0-4-16,27 11 2 0,21 4-5 16,37 0 6-16,15 2 0 15,21 4-11-15,9 2 12 16,6 0 0-16,10-5 3 15,-4-1-3-15,7-3 0 16,8 4 0-16,-1 6 1 16,-7 10-1-16,1 10-2 15,-11 15 2-15,7 11 3 16,-10 9 1-16,5-1 1 16,3 1 1-16,0-6 1 15,11-6-4-15,11 0 0 16,0-9-2-16,2-3 3 0,4-1-3 15,0-11 2 1,-6-6-2-16,6-9-1 0,0-15 0 16,0-7 0-16,0-6-1 15,0 0 0-15,0 0-1 16,0 7 1-16,0 2-1 16,10 5 2-16,13 0 6 15,5 1-4-15,-2-3-1 16,10-1 0-16,3 1-1 15,3 3 1-15,9-1-1 16,5-2 2-16,0 2 1 16,5-2-1-16,-7 0-1 15,8 2 0-15,3 7-1 0,13-7 1 16,12 7 2 0,21-6-3-16,44-4 0 0,44-8 0 15,50-3 4-15,13 0-4 16,-5 0-1-16,-21-3-1 15,-26-3 2-15,-31 6 0 16,-24 0 0-16,-29 0-1 16,-8 0 1-16,-9 0 1 15,21 3-1-15,18 0 0 16,18-3 0-16,26 0 1 16,-1 0 1-16,0 0 0 15,-9 0-2-15,-17 0 0 16,-10 0 0-16,-21 0 0 15,-5 0 0-15,-19 0 0 0,-9 0 1 16,-8 0 0-16,2 0-2 16,5 0 2-16,10 0 0 15,7 0-1-15,-1 0 1 16,-12 0-1-16,-3 0-2 16,-7 0 0-16,-17 0 2 15,-2 0-1-15,-16 0 0 16,-14 0 1-16,-13 0 0 15,-16 0 1-15,4 0-1 16,-4 0 0-16,7 0 0 16,-7 0 1-16,10 0 0 15,-4 0-1-15,-5-3 0 16,-1-3 2-16,-10 0 1 0,8-5-2 16,-5-4 10-16,8-5 1 15,-5-7 24-15,4-7-22 16,-13-8-3-16,-3-7 5 15,0-9-2-15,0-4-6 16,0-1 5-16,0-11 1 16,0-1-11-16,0-5 5 15,0-1-2-15,8-1-5 16,-8 4 3-16,0-4-1 16,0 3 4-16,-8 4-2 15,-23-2 1-15,5 17 0 16,3 4-3-16,7 9-1 0,8 13 1 15,2 1 1 1,0 13-1-16,3 2-2 0,-10 9-1 16,10 9 0-16,-3-3-1 15,-2 3-3-15,8 0-4 16,-9 0 0-16,-13 0 8 16,-34-2 3-16,-45-10 20 15,-54 0-20-15,-63 4-2 16,-63 2-1-16,-91 6 1 15,-99 6-4-15,-90 40-1 16,-64 13-5-16,25 5-4 16,86-3-57-16,133-11-104 15,145-21-220-15</inkml:trace>
  <inkml:trace contextRef="#ctx0" brushRef="#br1" timeOffset="115409">835 3959 129 0,'0'0'317'16,"0"0"-168"-16,0 0-11 15,0 0-33-15,0 0 11 16,0 0-31-16,-31-82-36 15,31 82-17-15,0 0-23 0,0 12-9 16,0 34 0-16,0 18 5 16,0 13 10-16,-8 7-7 15,2 1 0-15,6 2-3 16,0-8-5-16,0-12 1 16,0-14-1-16,0-19 3 15,0-13-2-15,0-12-1 16,0-7 1-16,0-2 3 15,0 0 3-15,-16-5 1 16,-10-24-8-16,-10-7-1 0,-3 5 1 16,-3 1 0-1,-3 4 0-15,0 12 0 16,12 2 0-16,10 9-1 0,14 0-1 16,3 3-1-1,6 0-1-15,0 0-5 0,0 0 6 16,0-3-18-16,32 0-12 15,23-5 29-15,13-4 4 16,-3-1 0-16,-7 6 1 16,-16 3-1-16,-19 2 0 15,-1-1 0-15,-5-3 1 16,0 0 0-16,-1-3 0 16,-4 4 1-16,-6 1-1 15,-6 4 0-15,0 0-1 16,0 0 0-16,0 0-4 15,0 15-8-15,0 9 5 16,0 4 7-16,0-2 1 0,0-4-1 16,5-8 0-16,23-8 0 15,-2-4-1-15,13-2 1 16,-3 0 3-16,-17 0 0 16,1-2 3-16,-11-16-3 15,-9-2 2-15,0 0 2 16,0-7-1-16,-48 5-1 15,-11-6 3-15,-5 11-1 16,8 6-5-16,2 5-1 16,15 6-1-16,3 0-8 15,16 0-3-15,8 29-22 16,12 6-200-16,0 0-81 0</inkml:trace>
  <inkml:trace contextRef="#ctx0" brushRef="#br1" timeOffset="115845">1357 4283 300 0,'0'0'222'15,"0"0"-85"-15,0 0-20 16,0 0-30-16,0 0-38 16,0 0-34-16,-107 64-3 15,104 0-4-15,3 6 1 16,0 4-2-16,0-5-1 15,0-5-3-15,9-5 2 0,2-7-4 16,2-14 0-16,-7-15 0 16,-6-12 0-16,0-7-1 15,0-4 5-15,0 0 12 16,0-9 5-16,0-26-7 16,-22-12-1-16,-11-14 21 15,4-18 5-15,13-10-15 16,10-8-17-16,6 3-7 15,0 15 0-15,0 18-1 16,28 23 0-16,14 18-6 16,14 14 1-16,12 6-3 15,2 0-1-15,3 35 6 0,-6 11-4 16,-17 9-1 0,-16 5 1-16,-17-5-4 15,-17 0 2-15,0-2-12 0,-68 2-44 16,-26-9-93-16,-7-1-145 15,8-17-206-15</inkml:trace>
  <inkml:trace contextRef="#ctx0" brushRef="#br1" timeOffset="116603">602 4805 358 0,'0'0'120'16,"0"0"-74"-16,0 0-34 15,0 0-9-15,0 0 44 16,373 20 29-16,-168-20-46 15,22 0-13-15,12 0-9 16,10 0-3-16,7 0-1 16,21 0-3-16,23 9 1 15,28 8 0-15,25 1-1 16,23 6 0-16,19 2 0 16,10-1 2-16,10 5 15 0,3-1 4 15,-3-12-5-15,-20-5-6 16,-9-12 9-16,-7 0 17 15,-25 0 2-15,-27-20-12 16,-26-6-4-16,-24-3-4 16,-16-9 7-16,-1-4 4 15,-4-4-3-15,-23-3-1 16,-35-1-7-16,-37 0 15 16,-44-2 3-16,-29-4 2 15,-27-8-3-15,-22-18-10 16,-22-17-5-16,-17-11-2 15,0-19 2-15,-50-5-5 0,-40-3-8 16,-30-9-2-16,-41 0-4 16,-51 9-1-16,-47 24-1 15,-65 19 5-15,-58 21-4 16,-56 18-2-16,-28 14 2 16,-10 18-3-16,5 17 1 15,11 6-2-15,-22 2 2 16,-25 36-3-16,-24 15 2 15,-43 14 2-15,-21 12 3 16,-2 14-3-16,-6 12-3 16,42 6-1-16,62 0 4 15,84-6 1-15,104-9-1 16,103 0-3-16,96 7 0 16,73 7-1-16,39 10-12 0,25-10-31 15,76-4-47-15,25-15-5 16,37-16-7-16,38-12-19 15,49-18-47-15,47-25-66 16</inkml:trace>
  <inkml:trace contextRef="#ctx0" brushRef="#br1" timeOffset="153764">20122 9752 188 0,'0'0'162'0,"0"0"-33"15,0 0-20-15,0 0-10 16,0 0 15-16,0 0-7 15,0 0-20-15,0 0 6 16,-62-53-3-16,56 50-26 16,6 0-4-16,0 3-6 15,0 0-38-15,0-3-3 0,0 3-13 16,0 0 1 0,6 0-4-16,28 0-9 0,20 0 12 15,13 0-2-15,-11 3 3 16,0 18-2-16,-11 1-2 15,-14 2 3-15,-7 0-2 16,-18-4-6-16,-6 0-5 16,0 4 8-16,0-7-23 15,-36 0 4-15,-3-10-15 16,14-7 33-16,2 0 6 16,9 0 0-16,11-21 0 15,3-12-3-15,0-4-4 16,0-3 7-16,11-4 0 15,28 6 1-15,-7 9 0 16,7 8-1-16,-3 7 0 0,3 2-6 16,-1 3 6-16,-5 6 0 15,6-1-2-15,-8 4 2 16,-1 0-4-16,2 13-5 16,-2 11 9-16,-11-2 0 15,10 2 0-15,-12-4 0 16,5-2 0-16,-5-1 2 15,-11-3-4-15,3 2-2 16,4-5-28-16,-10-5-69 16,5 0-85-16,7-6-92 15,1 0-214-15</inkml:trace>
  <inkml:trace contextRef="#ctx0" brushRef="#br1" timeOffset="154164">20683 9242 352 0,'0'0'141'16,"0"0"-21"-16,0 0-38 15,0 0-38-15,0 0-18 16,0 0-26-16,-45 17 0 15,45 12 14-15,0 3-7 16,0-3 2-16,0-3-9 16,0-5 1-16,0-10 1 0,15-2-2 15,15-5-5-15,-11-4 5 16,10 0 11-16,4 0 7 16,-4-13-9-16,-7-4 10 15,-5-4 22-15,-11-5-7 16,-6 0-2-16,0 2 6 15,0 1 12-15,0 9-14 16,-20 8-36-16,-11 3-2 16,5 3-13-16,-10 0 5 15,10 0-13-15,10 26-46 0,16 12-105 16,0 6-165 0</inkml:trace>
  <inkml:trace contextRef="#ctx0" brushRef="#br1" timeOffset="155331">21586 9600 503 0,'0'0'159'0,"0"0"0"16,0 0-41-16,0 0-4 15,0 0-51-15,0 0-33 16,-284-122 1-16,251 118-15 15,5 2-7-15,1 2-9 16,4 0 1-16,0 0-8 0,7 12 6 16,7 20 0-16,3 5-2 15,6 7 3-15,0-6-3 16,25-9-1-16,15-12 1 16,-1-5 3-16,0-9-11 15,-2-3 9-15,-7 0 2 16,-1-9 3-16,-19-11 3 15,-1 2 1-15,5 4 2 16,-11 2 8-16,-3 10-2 16,0-2 1-16,0 4 8 15,0 0-24-15,20 15-19 16,-4 32 3-16,7 18 16 0,2 9 7 16,-2 5-7-1,-1 1 0-15,1-2 4 0,-7-5-4 16,-7-9 0-16,-1-11 2 15,-2-15-1-15,-6-16-1 16,0-12-5-16,0-10 5 16,-23 0 16-16,-38-15-10 15,-17-23-1-15,1-15 4 16,15-2-4-16,1 3-2 16,22 5-3-16,13 15 1 15,18 8-1-15,8 4 0 16,0 0-4-16,23-3 2 15,39-10-2-15,16-5 4 16,9 1 0-16,-3-7 0 16,-6 4 0-16,-16 1 0 0,-20 1 0 15,-13-3 9-15,-13-1-9 16,-10-3 4-16,-6-9 1 16,0 3 5-16,0 7 14 15,0 15-4-15,0 15 6 16,0 10 11-16,0 4-17 15,0 0-17-15,0 0-3 16,0 15-21-16,0 26 18 16,-6 11 0-16,6 13 6 15,0-4 1-15,0-3-2 16,11-8-3-16,23-13 3 16,-11-7-2-16,-7-16 0 0,-5-8 0 15,-5-6 0 1,0 0 1-16,4 0 2 0,13 0-3 15,16-20 2-15,15-10 7 16,8 1-3-16,-7 6-6 16,-15 6 0-16,-15 7 0 15,-5 10 0-15,-1 0-5 16,17 0-3-16,-4 0 6 16,13 21 0-16,-6 0-3 15,0-7 5-15,0 1-2 16,0-4 2-16,-13-8 0 15,-4-3 1-15,-5 0 2 16,6 0 3-16,-7-3-6 0,1-23 2 16,-2-12 9-1,1-8-10-15,-16-16 0 0,0-6 4 16,0-4-2-16,0-1 0 16,-9 9 7-16,-21 18-9 15,11 14 16-15,6 20 4 16,10 9 0-16,3 3-21 15,0 0-1-15,0 35-16 16,0 23 5-16,0 15 12 16,3 0 9-16,29-2-9 15,15-8 0-15,4-10-3 16,-9-7-2-16,-6-14-18 0,-4-8-52 16,1-13-49-16,-11-11-38 15,1 0-59-15,-20 0-22 16,-3-4-90-16</inkml:trace>
  <inkml:trace contextRef="#ctx0" brushRef="#br1" timeOffset="155504">22478 9530 307 0,'0'0'141'16,"0"0"-10"-16,0 0 0 16,0 0-12-16,0 0-40 15,0 0-24-15,-220-20-29 16,229 20-23-16,62 0-2 15,30 0 15-15,16 0-12 0,6 0-4 16,-13 0-113 0,-15 0-261-16</inkml:trace>
  <inkml:trace contextRef="#ctx0" brushRef="#br1" timeOffset="155826">23344 9609 536 0,'0'0'114'0,"0"0"-27"15,0 0 50-15,0 0-17 16,0 0-33-16,0 0-24 15,-72-6-34-15,72 6 2 16,0 0-21-16,0 0-5 16,0 0-5-16,10 0-13 15,41 0 13-15,21 0 10 16,22 0-2-16,6-6-5 16,1 0-1-16,-8-1-2 15,-15 7-1-15,-5 0-174 16,-13 0-240-16</inkml:trace>
  <inkml:trace contextRef="#ctx0" brushRef="#br1" timeOffset="156146">24315 9467 429 0,'0'0'136'15,"0"0"-51"-15,0 0 17 16,0 0 2-16,0 0-42 16,0 0-18-16,-6 0-3 0,6 0-7 15,0 0-23-15,16 0 6 16,33 0 1-16,26 0 13 15,3 0-11-15,9-7-8 16,0-2-8-16,-2 0-4 16,-7 3-3-16,-24 6-4 15,-21 0-222-15,-14 0-228 16</inkml:trace>
  <inkml:trace contextRef="#ctx0" brushRef="#br1" timeOffset="156587">25433 9198 258 0,'0'0'233'15,"0"0"-90"-15,0 0-38 16,0 0-11-16,0 0-7 16,0 0-60-16,-132-42-23 15,110 42-3-15,-5 0 13 0,15 0-14 16,9 16 2 0,-5 0 0-16,8-1 1 0,0 0-2 15,0-7-1-15,0-2 0 16,17-4 7-16,5-2-7 15,1 0 0-15,-13 0 9 16,7 0 6-16,-5 0 15 16,-9-13 8-16,-3-5 8 15,0 1 9-15,0 3-33 16,0 2-10-16,0 2 2 16,0 5-14-16,-20 5 0 15,-8 0-35-15,2 5-81 16,-4 25-73-16,15 5-197 15</inkml:trace>
  <inkml:trace contextRef="#ctx0" brushRef="#br1" timeOffset="156771">25501 9638 685 0,'0'0'110'0,"0"0"-15"15,0 0 60-15,0 0-70 16,0 0-51-16,0 0 68 16,-239 210-86-16,96-137-16 15,3-1-12-15,14-7-280 16</inkml:trace>
  <inkml:trace contextRef="#ctx0" brushRef="#br2" timeOffset="432804">1506 8222 609 0,'0'0'253'0,"0"0"-88"16,0 0-25-16,0 0-21 15,0 0-41-15,0 0-31 16,-54-44-26-16,37 53-21 15,-16 40 0-15,-12 22 19 16,-6 18-18-16,12 11 9 16,6 2 0-16,18 6-9 15,15-6 5-15,0-11-6 16,12-13 0-16,60-19 1 0,21-20-1 16,25-21 0-16,2-14 0 15,18-4-1-15,-4-17 1 16,12-37 0-16,-8-9 0 15,-27-12 11-15,-18 1-10 16,-37-5 5-16,-33-4 1 16,-23-9 7-16,0-7 8 15,-33-12-6-15,-41 12-12 16,2 16 17-16,10 31-12 16,20 30 6-16,13 16 3 15,19 6-16-15,-8 12-2 16,1 52-16-16,-10 37 16 15,15 30 3-15,2 1-2 0,10-13-1 16,0-10 3 0,0-19-3-16,33-11 0 0,18-18-1 15,-12-17-5-15,3-16 4 16,-19-11-8-16,-7-12 3 16,-2-5 4-16,-5 0-3 15,24 0 6-15,3-13 0 16,6-18 2-16,9-7 5 15,-9-6-7-15,17 0 0 16,-20 12 3-16,-4 11-3 16,-5 10-3-16,-14 7 1 15,-1 4-3-15,9 0 2 16,-1 0-9-16,5 4 7 16,5 5 2-16,-10-1 4 0,-1-1-2 15,-2-7 2-15,-8 0-1 16,-1 0 5-16,5 0-5 15,-1-24 2-15,5-11 5 16,-17-9-5-16,-3-9 1 16,0-2 2-16,0 5 1 15,-15 6 5-15,-18 16 0 16,10 13-4-16,7 11 19 16,-1 4-26-16,11 0-1 15,-17 19-8-15,1 25 1 16,5 11 6-16,14 9 2 15,3-6 0-15,0-5 0 16,42-9 0-16,14-11-2 0,6-6 2 16,-11-11-4-16,-9-10 1 15,-3-6-7-15,0 0 10 16,6-12 7-16,11-25-7 16,-8-2 2-16,4-5 2 15,-14-3-3-15,-5 1 3 16,-4 4-4-16,-7 11 0 15,-2 13 0-15,-7 12 0 16,4 6-7-16,5 0 7 16,10 0-9-16,1 0 7 15,-4 6 2-15,-5 3 0 16,-2-3-4-16,-13-3 4 0,-3-3 0 16,-1 0 2-16,-5 0-1 15,0 0-1-15,0 0 10 16,-11 0-7-16,-28 0 3 15,-6 0-6-15,-3 0 0 16,-2 3-8-16,-1 17 2 16,12 15 2-16,14 3 1 15,5 6 3-15,20-3-2 16,0-6 1-16,36-9-2 16,18-11-4-16,2-10-5 15,6-5-6-15,-1 0 16 16,-2-18 2-16,-8-13 5 15,-3-10-5-15,-9-6 0 0,-9-11 13 16,-7-12-8 0,-20-9 9-16,-3-14 15 0,0-1-15 15,-33 10 0-15,-12 17-2 16,-4 24 2-16,16 21 20 16,11 20-18-16,10 2-4 15,12 0-12-15,0 6-7 16,0 49-14-16,22 21 20 15,7 20 1-15,-4 0 9 16,6-12-9-16,-16-4 0 16,9-16 4-16,-18-11 0 15,10-13-7-15,-7-14 3 0,-3-14 0 16,2-10-7-16,-8-2 4 16,3 0 3-16,3 0 4 15,16-28-1-15,5-13-3 16,8-12 1-16,4-5-1 15,0 9 5-15,-6 8-5 16,-18 15 0-16,2 17-8 16,-4 9 5-16,-4 0-8 15,2 0-6-15,8 17 0 16,-10 6 10-16,2 7-21 16,-5 2 17-16,0 3 5 15,-6 0 6-15,0-1-6 16,0-1 4-16,0-7 1 0,0-3 1 15,6-8-9 1,4-6-14-16,13-6 20 0,22-3-18 16,27 0 2-16,21-18 9 15,11-19-21-15,3 4-56 16,-29 7-25-16,-30 14-20 16,-40 12-27-16,-8 0-117 15</inkml:trace>
  <inkml:trace contextRef="#ctx0" brushRef="#br2" timeOffset="433080">1691 9663 644 0,'0'0'236'0,"0"0"-90"15,0 0 8-15,0 0-50 16,0 0-56-16,0 0-20 15,425-108 52-15,-20 8-4 16,55-13-46-16,-9-1-15 16,-53 18 0-16,-70 14-12 15,-95 26-2-15,-71 25 1 16,-68 19 1-16,-52 12-3 16,-35 0-1-16,-7 14-29 15,-49 39-50-15,-90 22-64 16,-46 13-86-16,-36 3-137 15</inkml:trace>
  <inkml:trace contextRef="#ctx0" brushRef="#br2" timeOffset="433323">1646 9959 365 0,'0'0'320'16,"0"0"-166"-16,0 0-44 15,0 0-33-15,0 0-7 16,0 0 25-16,392-63-21 15,-49-34 48-15,99-25-4 16,18-4-46-16,-23 7-15 16,-49 20-33-16,-95 20 5 15,-60 21 2-15,-64 20 7 0,-53 18-15 16,-58 14-21 0,-28 6-1-16,-30 0-2 0,0 15-115 15,-78 22-123-15,-32 4-485 16</inkml:trace>
  <inkml:trace contextRef="#ctx0" brushRef="#br2" timeOffset="438876">1306 10759 529 0,'0'0'158'0,"0"0"-53"0,0 0 31 16,0 0-26-16,0 0-6 15,0 0-43-15,0 0 0 16,0-81-14-16,0 81-29 16,0 0-17-16,0 20-2 15,0 24 2-15,0 11-1 16,0 15 25-16,0 3-21 15,0 3 4-15,0 3-1 16,0-1 0-16,0-5 1 16,0-18-8-16,0-16 0 15,0-16 3-15,0-14 1 16,0-7-6-16,6-2 3 0,-6 0-1 16,6 0 14-16,-6-2-14 15,0-30 6-15,0-12-4 16,-6 0 0-16,-26 3-4 15,-17 3 0-15,-2 10 2 16,-11 1-3-16,13 10 0 16,3 5 3-16,21 3-7 15,11 3 7-15,8 6-5 16,6-3 3-16,0 3-8 16,0 0 4-16,0 0-24 15,6 0-7-15,47-2 21 16,28-7 10-16,20-6 2 15,9-8 1-15,5-3 3 0,-14 0 2 16,-29 4-2-16,-21 8 0 16,-34 8 3-16,-17 6-2 15,0 0-1-15,0 0 4 16,0 0-4-16,-14 24-7 16,-34 14 4-16,-13 8 3 15,5 4 10-15,18-6-10 16,14-7 0-16,24-1 1 15,0-11 3-15,0-1-8 16,30-6 4-16,19-6 0 16,3-12 0-16,7 0 2 15,-2 0-2-15,-7-16 15 16,-2-12-11-16,-9-4 3 16,-11-3-1-16,-17-1 2 0,-11 5 29 15,0-2-30-15,-42 4 19 16,-33 6-10-16,-7 7-15 15,-8 11-2-15,9 5-4 16,13 0 5-16,19 4-6 16,20 13-9-16,23 3-30 15,6 1-14-15,0 2-63 16,39 1-35-16,18-10 9 16,8-5-3-16,19-6-15 15,-3-3-12-15,4 0 14 16,-7-3 134-16,-17-14 30 15,-22 5 36-15,-16 2 56 0,-6 2 20 16,-11 5 30-16,-6-1-6 16,0 2-12-16,0 2-10 15,0 0-25-15,0 0-35 16,0 0-24-16,0 0-19 16,3 6-8-16,13 21 3 15,14 15 40-15,-1 9 10 16,2 4-26-16,2 6 1 15,-16 0-4-15,-1 3-5 16,-10-2-10-16,-6-13-5 16,6-7-5-16,-6-19 10 15,0-7-11-15,0-12-1 16,0-4 8-16,0 0 8 0,0 0 25 16,0 0 5-16,0-15-10 15,-34-19-11-15,-10-19-25 16,13-19 0-16,2-22 0 15,19-9 4-15,4 2-4 16,6 7 0-16,0 15 0 16,0 15 1-16,0 18-1 15,0 17-1-15,0 11-4 16,9 10-5-16,27 2-2 16,19 6 3-16,-7 0-3 15,20 23 5-15,-18 19-15 0,-5 3-6 16,-30 1 5-16,-15-1-26 15,0-2-44 1,-51-4-32-16,-8-2-47 0,-15-5-46 16,8-5-153-16</inkml:trace>
  <inkml:trace contextRef="#ctx0" brushRef="#br2" timeOffset="441532">2919 10447 421 0,'0'0'175'0,"0"0"-64"16,0 0 30-16,0 0-25 15,0 0-29-15,0 0-9 16,0 0-34-16,14-6-1 16,-14 6-1-16,0 0-11 15,0 0-4-15,0 0-5 0,0 0-3 16,0 0 6-16,0 0-22 16,0 0-3-16,0 0 0 15,-6 30 9-15,-50 14-1 16,-6 11 17-16,-2 6-18 15,-4 9 1-15,6 0-8 16,7-3 0-16,7-17 6 16,25-16-5-16,13-10-2 15,10-11 1-15,0-8 0 16,0-5 0-16,0 0-1 16,0 0 1-16,10 2 5 15,38 2-3-15,14-4-2 0,9 0 7 16,7 0-4-1,-11 0 0-15,3 0-3 0,-16 0 0 16,-21 0 0-16,-8 0 0 16,-5 0-15-16,-20 0-39 15,0 7-71-15,0 3-128 16,-36 6-121-16</inkml:trace>
  <inkml:trace contextRef="#ctx0" brushRef="#br2" timeOffset="441886">3115 10680 454 0,'0'0'184'0,"0"0"-81"16,0 0 17-16,0 0-24 15,0 0-27-15,0 0-37 16,-33-8-17-16,33 5-3 16,13-5-10-16,19-5-2 15,32-4 22-15,14-4-8 16,14-1-8-16,1-2-5 0,-5 1 2 15,-16 8-3-15,-15 6-2 16,-24 9-33-16,-33 0-100 16,0 6-68-16,0 26-102 15</inkml:trace>
  <inkml:trace contextRef="#ctx0" brushRef="#br2" timeOffset="442074">3269 10926 254 0,'0'0'137'16,"0"0"-79"-16,0 0 13 15,0 0 9-15,0 0 14 0,0 0-49 16,250-36-23-16,-155 13-7 16,-11-3-4-16,-13 2-11 15,-16 4-60-15,-19 6-298 16</inkml:trace>
  <inkml:trace contextRef="#ctx0" brushRef="#br2" timeOffset="443287">3920 10176 505 0,'0'0'267'16,"0"0"-96"-16,0 0-12 0,0 0-1 15,0 0-52-15,0 0-22 16,-177-120-34-16,177 120-31 16,0 0-18-16,0 0-2 15,6 38-15-15,36 11 16 16,3 16 10-16,-6-4-7 16,0 4 4-16,-13-4-6 15,10-3-1-15,-3-6 6 16,-10-8-2-16,-14-15-6 15,4-11 4-15,-10-12-2 16,-3-6 1-16,0 0 3 16,0 0-4-16,0 0 9 15,0-24-7-15,0-13-1 0,6-10-1 16,5 3 4 0,1 6-4-16,10 10-3 0,11 10 1 15,6 6-6-15,7 12 4 16,2 0-10-16,7 0 1 15,-10 6-7-15,-6 18 1 16,-16 4-17-16,-20 10-5 16,-3 9 9-16,-3 8 13 15,-71 3-12-15,-7-7-19 16,3-14-14-16,27-14-3 16,24-18 8-16,27-5 36 15,0 0 20-15,0 0 3 0,0-13 0 16,45-22 6-1,11-12-2-15,-1 0 3 0,-13 4-6 16,-3 10 10-16,-16 8 16 16,-7 7-8-16,-4 0-2 15,-12 6 7-15,11 7 3 16,-11 2 0-16,0 3-5 16,0 0-7-16,0 0-9 15,6 0-6-15,17 3-14 16,10 26 1-16,4 11 8 15,10 2 5-15,-5-5 0 16,15-8 3-16,-1-11 0 16,-14-12-3-16,3-6 0 15,-15 0 10-15,-4 0-7 16,-10-21 8-16,-10-8 3 0,-6 0 29 16,0-6 7-16,0 6-30 15,-26 6 1-15,-32-1 7 16,-7 10-27-16,-2-1-1 15,0 5-1-15,13 8 1 16,9 2 0-16,23 0-19 16,5 0-29-16,17 0-47 15,0 0-39-15,0 12 13 16,0 0-75-16,23-12-134 16</inkml:trace>
  <inkml:trace contextRef="#ctx0" brushRef="#br2" timeOffset="444749">4819 10111 503 0,'0'0'212'0,"0"0"-90"15,0 0 18-15,0 0-4 16,0 0-45-16,0 0-6 16,0-61-41-16,0 61-21 15,0 0 11-15,0 0-28 16,0 0-6-16,0 15-2 15,23 23-1-15,19 12 3 16,3-1 2-16,-13 4-1 16,4-6 5-16,-11-9-6 15,5-12 0-15,-7-12 2 0,-6-5-1 16,-14-9-1 0,-3 0 2-16,0 0 1 0,0 0 10 15,6-29-4-15,0-18-7 16,1-17 2-16,-4-6-1 15,3-3-2-15,-6 6-1 16,0 12 4-16,0 17 5 16,0 14-6-16,0 18 1 15,8 4 6-15,-8 2-10 16,9 0-6-16,7 8-4 16,16 33 3-16,14 14-1 15,-1 7 7-15,-5-1 1 0,-15-5 3 16,4-4-3-16,1-5 0 15,-5-9 3-15,4-10-2 16,-13-13-2-16,-5-8-3 16,1-7-10-16,-12 0 11 15,0 0-12-15,0 0 1 16,0-22 7-16,0-11 3 16,-51 6 4-16,-14-3-10 15,-21 10-20-15,-7 2 19 16,15 7-10-16,16 2 14 15,14 5 7-15,32-1-1 16,4 5 2-16,12-3-2 16,0 0 4-16,0-4-6 15,37-4-7-15,33-3 10 16,26-6 3-16,4 2-2 0,1 0-2 16,-6 4 2-16,-5 3-1 15,-12 2 3-15,-24 0-3 16,-15 3 0-16,-28 6 4 15,-11-2-3-15,0 2 4 16,0 0-1-16,0 0 8 16,0 0-11-16,0 5-1 15,0 21 0-15,0 10 2 16,0 2-2-16,0-10 3 16,6-7 0-16,20-10-2 15,19-5 7-15,-12-6-8 16,6 0 0-16,-5 0 16 0,-14 0-15 15,-1-11 7 1,-2-10 0-16,-14-5 2 0,5-6 19 16,-8-3-11-16,0-3-1 15,-11-2 18-15,-34-1-19 16,-3 8 6-16,1 12-3 16,16 13-4-16,11 5-5 15,17 3-10-15,3 0-16 16,-7 9 16-16,7 29 0 15,0 9 6-15,0-1-4 16,7-8-2-16,25-11-2 16,14-11-3-16,2-6 5 15,8-8-5-15,-5-2 6 16,-9 0-1-16,3-6 9 0,-12-14-6 16,-4 0 1-16,-7-3-2 15,-11-1 2-15,-5 10 9 16,-6-2-11-16,0 8 1 15,0 8 2-15,0 0-5 16,6 0-1-16,5 0-8 16,11 0 5-16,4 4 0 15,4 12 3-15,1 0 1 16,-1-5-4-16,-15 1 5 16,2-7-1-16,-1 1 0 15,1 0 1-15,-2-6-2 16,-1 0 1-16,-5 0 0 15,-2 0-1-15,-1 0 1 0,5 0-5 16,1 0 5-16,4 0 3 16,-7 0 4-16,5-6-7 15,-11 0 0-15,4 1 2 16,-1 2-2-16,-3 0-1 16,3-3-1-16,2 6 2 15,-5-3-1-15,3 3-7 16,0 0 1-16,10 0 0 15,-5 0 6-15,8 0-6 16,-3 0 7-16,0 0-2 16,-5 0 1-16,1 0-2 15,-2 0 3-15,2 0-3 16,8 0 3-16,2-14 0 0,1-4 6 16,1 0-4-16,-15 10 1 15,4-1-3-15,-4 3 1 16,5 3-9-16,12 1 8 15,7 2-5-15,4 0-48 16,-1 0-81-16,3 0-81 16,0 5-154-16</inkml:trace>
  <inkml:trace contextRef="#ctx0" brushRef="#br2" timeOffset="445012">6942 9414 630 0,'0'0'122'0,"0"0"-12"15,0 0 31-15,0 0 10 16,0 0-38-16,0 0-70 16,-137-104-43-16,148 104 1 15,37 34 0-15,42 13 33 16,14 15-21-16,13 4 6 15,12 10 13-15,-8 3-30 16,-21 6 2-16,-29 3-4 0,-35 2 0 16,-36 3-88-1,-22-2-267-15</inkml:trace>
  <inkml:trace contextRef="#ctx0" brushRef="#br2" timeOffset="445739">897 10532 486 0,'0'0'151'0,"0"0"15"16,0 0-42-16,0 0 6 0,0 0-21 15,0 0-44-15,-22-38 1 16,22 38-2-16,0 0-31 16,-9 0-14-16,-14 40-16 15,-13 36 25-15,-6 24 19 16,3 7-29-16,10 10-7 16,22 12 6-16,7 2-10 15,19-3-4-15,76-11-3 16,31-15 0-16,20-21 0 15,12-13-7-15,-8-15-54 16,-28-13-102-16,-38-5-293 16</inkml:trace>
  <inkml:trace contextRef="#ctx0" brushRef="#br2" timeOffset="449136">8134 10246 582 0,'0'0'170'0,"0"0"-80"16,0 0 45-16,0 0 3 16,0 0-87-16,0 0-7 15,0-65 5-15,-3 60-22 16,-10-4-3-16,-4 1 5 15,-5-2-16-15,-1-2 4 16,1 2 4-16,-10 0-16 16,-1 2 1-16,0 2-6 15,4 3-1-15,7 3-8 0,11 0 4 16,11 0 4-16,0 0-2 16,0 0 6-16,0-6 6 15,-6-2-5-15,-3-4-2 16,-13-8 5-16,-2-10-4 15,-8-4-3-15,-7-10 4 16,0-3 0-16,0 3 2 16,7-8-6-16,10-4 0 15,8 1 6-15,-2 2-4 16,7 9-2-16,9 21 3 16,-8 12-3-16,8 11 0 15,0 0-6-15,0 0-8 16,47 1 10-16,14 30 2 15,-7 9-3-15,-21 13 5 0,-24 8-3 16,-9 12-2-16,-9 9 2 16,-52-4 3-16,13-10 3 15,9-19-3-15,25-25 0 16,14-13 0-16,0-11-4 16,0 0 2-16,0 0-3 15,45-5 5-15,27-25 12 16,28-17-10-16,-15 1-2 15,-14-1 5-15,-23 9-3 16,-25 12-4-16,-7 6-40 16,-2 2-69-16,11 6-86 15,37 0-145-15</inkml:trace>
  <inkml:trace contextRef="#ctx0" brushRef="#br2" timeOffset="449623">8850 9809 526 0,'0'0'216'16,"0"0"-148"-16,0 0 20 15,0 0 44-15,0 0-8 16,0 0-39-16,0-22 4 16,-23 5-39-16,-25-3-42 15,-19-6 12-15,-6 2-18 16,-5-4 1-16,2-2 16 0,3-3-18 15,6 8-1 1,28-2 0-16,16 6 5 0,20 8-5 16,3-2-5-16,0 4 5 15,0 1-2-15,3-1 2 16,20 6 0-16,7 1-5 16,7 4 4-16,13 0 0 15,12 4-4-15,-8 30 5 16,-2 10-10-16,-26 11 6 15,-20 1-4-15,-6-6 7 16,0-10 0-16,0-17-3 16,0-11 7-16,0-10-3 15,0-2 5-15,0 0-1 0,0 0-3 16,27-25 19-16,8-22-19 16,14-14 8-16,2-6-9 15,-1-1 2-15,-19 10 1 16,-14 3-3-16,-11 11-10 15,-6 15 9-15,0 14-78 16,0 15-28-16,0 0-101 16,0 32-206-16</inkml:trace>
  <inkml:trace contextRef="#ctx0" brushRef="#br2" timeOffset="454260">1202 13758 556 0,'0'0'144'0,"0"0"-87"15,0 0 28-15,0 0-1 16,0-161-16-16,29 97-24 16,7-12-11-16,23-11-7 15,-5-10-5-15,-12-8-1 0,-6 0 10 16,-26 1-8 0,-10 1 2-16,0 15 4 0,-27 21 4 15,-18 24-2-15,14 20-15 16,11 17 15-16,10 6-5 15,4 0-25-15,-11 0-8 16,-5 29-16-16,-12 24 24 16,3 20 11-16,14 3-11 15,11 8 0-15,6-3 4 16,0 4-4-16,39-2-2 16,23-8 1-16,9-12 2 15,13-7-4-15,3-24 0 0,-9-11-17 16,-7-15 17-1,-15-6-14-15,-17 0 17 0,-11-21 4 16,-17-17-3-16,-11-8 8 16,0-1-9-16,0-3 0 15,-3 10 11-15,-36 1-11 16,3 10 0-16,4 9 6 16,15 11-3-16,7 6 6 15,-2 3-9-15,4 0-6 16,5 0 4-16,-9 18-21 15,8 11 22-15,4 13-5 16,0-14 8-16,0 1-3 16,4-8 1-16,41-8 0 0,4-3-2 15,3-10 2 1,-10 0 0-16,-7 0 0 0,-2-32 1 16,-2-19 5-16,9-18-6 15,-1-16 1-15,-9-2 6 16,-21-1-3-16,-9 18-4 15,0 15 12-15,0 23-1 16,0 14 17-16,0 18 5 16,0 0-8-16,0 0-25 15,0 4-3-15,0 48-14 16,0 39 17-16,0 28 2 16,0 18 4-16,22 0-4 15,-5 3-1-15,-1 3 1 16,1 0-2-16,-11 3 0 0,0-4 4 15,4-18-4-15,-4-23 0 16,17-40-6-16,0-29-19 16,10-20-2-16,6-12 8 15,-8-2 2-15,8-42 14 16,-16-20-2-16,-17-21 3 16,-6-23 2-16,-15-6 1 15,-63-2 1-15,-23 17-2 16,-9 25 0-16,-4 19 0 15,18 21 0-15,18 16 0 16,25 3 1-16,27 6-1 16,20 7 0-16,6-2 0 15,0-2-10-15,68-5 10 16,36-9-8-16,19-12 8 0,9-21 3 16,2-20-3-16,-24-15 4 15,-9-14 0-15,-31-2-2 16,-14 5 2-16,-28 7-1 15,-28 14-3-15,0 20 12 16,0 11-5-16,-51 15 11 16,9 15 1-16,12 11 1 15,5 6-2-15,19 0-18 16,-11 26-16-16,-11 50 16 16,5 42 0-16,-1 20 3 15,21 9-3-15,3-22 0 16,10-23 4-16,58-23-4 15,-3-27-3-15,-4-14 2 0,1-12-53 16,-23-11-44-16,-13-9-110 16,-19-6-101-16,-7 0-201 15</inkml:trace>
  <inkml:trace contextRef="#ctx0" brushRef="#br2" timeOffset="454404">2327 13221 56 0,'0'0'402'16,"0"0"-328"-16,328-93 7 16,-160 46-5-16,6 3-44 15,5 10-26-15,-40 17-6 16,-45 17-107-16</inkml:trace>
  <inkml:trace contextRef="#ctx0" brushRef="#br2" timeOffset="456832">3642 12457 293 0,'0'0'227'16,"0"0"-90"-16,0 0-7 15,0 0 5-15,0 0-31 16,0 0-23-16,84-73-5 16,-81 73-28-16,-3 0-11 15,0 0-10-15,0 0-24 16,0 16-3-16,-3 21 7 0,-42 17 5 16,-10 14 12-16,-7 5-17 15,-6 8-1-15,13-5 4 16,7-3-8-16,16-21 4 15,8-16-6-15,24-13 1 16,0-14-2-16,0 0-3 16,0-3 4-16,39 0 4 15,23-4-3-15,2-2 5 16,31 0-4-16,-5 0-2 16,-8 0 0-16,-4 0-1 15,-23 0-64-15,-4 0-86 16,-11 0-120-16,-1 0-156 15</inkml:trace>
  <inkml:trace contextRef="#ctx0" brushRef="#br2" timeOffset="457081">4074 12681 106 0,'0'0'495'0,"0"0"-384"15,0 0 2-15,0 0-6 16,0 0-47-16,0 0-46 16,12-61 1-16,66 41-8 15,17-4-6-15,8-2 9 0,-3 6-10 16,-6 7-1-16,-32 6 0 16,-29 7-29-16,-21 0-62 15,-12 2-85-15,0 28-39 16,-29 4-193-16</inkml:trace>
  <inkml:trace contextRef="#ctx0" brushRef="#br2" timeOffset="457222">4229 12815 200 0,'0'0'105'15,"0"0"-27"-15,0 0 28 16,0 0 14-16,0 0-28 16,0 0-66-16,19 15-6 15,62-15-2-15,43-15-12 0,8-14 3 16,8-3-9-1,-20 6-224-15</inkml:trace>
  <inkml:trace contextRef="#ctx0" brushRef="#br2" timeOffset="457694">5075 12389 366 0,'0'0'250'0,"0"0"-112"15,0 0-2-15,0 0-29 16,0 0-69-16,0 0-36 16,39-22 13-16,26 22 9 0,-4 0-5 15,10 5-3 1,-2 18 8-16,-4 8-12 0,-11-3-2 16,-18 4-5-16,-16-3 0 15,-14 4 8-15,-6-5-12 16,0-4 1-16,0-6-1 15,-23-13 5-15,-9-5-3 16,2 0 3-16,5 0 0 16,8-9 6-16,11-23-10 15,6-12-1-15,0-11 1 16,0-6 2-16,9 2-4 16,21 7 0-16,-7 17 1 15,2 15-2-15,4 11 1 16,-5 9-9-16,8 0 6 0,1 0 0 15,6 23 3-15,-2 6-1 16,-1 9 2-16,-2 3-1 16,-9-1 0-16,-2-4 0 15,-1-10 1-15,-8-6-1 16,-11-5-1-16,3-6-10 16,-6-3-137-16,0-6-45 15,0 0-69-15,0 0-49 16</inkml:trace>
  <inkml:trace contextRef="#ctx0" brushRef="#br2" timeOffset="458026">5568 12076 339 0,'0'0'140'0,"0"0"-13"16,0 0-24-16,0 0 8 0,0 0-45 15,0 0-21-15,-134-39-5 16,122 39-26-16,12 0-9 15,-4 0-5-15,-2 8 0 16,6 13 3-16,0-6-1 16,0-3-1-16,0-7 0 15,10-5-1-15,2 0 0 16,5 0 11-16,-8-9 5 16,4-17 17-16,-2-3 28 15,-11 0-6-15,0-1-3 0,0 7-31 16,0 5-4-1,-8 7 3-15,-8 8-20 0,7 3-4 16,3 0-14-16,-2 0-16 16,8 29-13-16,0 18-65 15,20 2-99-15,29 4-80 16</inkml:trace>
  <inkml:trace contextRef="#ctx0" brushRef="#br2" timeOffset="459200">6093 12361 403 0,'0'0'186'0,"0"0"-43"15,0 0 23-15,0 0-19 16,0 0-59-16,0 0-7 0,-115-121-14 16,76 105-19-16,5 6-7 15,8 4-21-15,10 6-7 16,16 0-7-16,-14 0-6 15,8 28-4-15,-10 12 4 16,13 1 0-16,3-3 2 16,0-4-2-16,0-7 0 15,19-6-1-15,20-7-1 16,0-2-1-16,-1-9 0 16,-2-3 0-16,-3 0 1 15,-10 0 2-15,-7 0 0 16,-7 0 1-16,8 2-1 0,2 7 0 15,7 18-7-15,7 14 12 16,-5 17-5-16,1 12 1 16,-9 8 1-16,10 10 6 15,-8 2-8-15,1 0 2 16,-4 1 7-16,-7-8-6 16,5-8-1-16,-7-12 8 15,10-7-7-15,-17-12 1 16,3-9-4-16,-6-15 0 15,0-5 6-15,0-12-6 16,0-3 0-16,-23 0 15 16,-25 0 5-16,-24-12-7 15,-6-23-9-15,4-20 0 16,10-12 2-16,11-18-6 16,33-5-1-16,20-9-3 0,0-12 6 15,34-3-2-15,27-5 0 16,10-1 0-16,-6 6 4 15,-7-2-4-15,-8 1 0 16,-25 11 3-16,-13 13-2 16,-12 24-1-16,0 23 8 15,0 24 25-15,0 14 1 16,0 4-21-16,0 2-1 16,-6 0 4-16,0 0-13 15,6 0-1-15,0 0-2 16,-3 14-12-16,3 29 2 0,0 21 5 15,0 18 5-15,0-10 9 16,3-3-8-16,26-11-1 16,1-9 0-16,-5-8 3 15,-2-14-2-15,-6-16-1 16,-5-8 0-16,-2-3-2 16,-1 0 2-16,11 0-2 15,-1-29 2-15,17-18 6 16,-4-17 5-16,1 3-11 15,0 4 0-15,-10 23 6 16,-8 17-6-16,-8 14-4 0,5 3-1 16,8 0-3-16,2 26 2 15,17 15 3 1,0 3 3-16,1 0 6 0,11-13-6 16,-18-11-1-16,0-8 1 15,-5-8 1-15,-19-4 3 16,8 0-4-16,-1-6 2 15,4-29 8-15,0-15-8 16,-4-8 0-16,-4-12 3 16,-12-9-4-16,0-9 1 15,0-5-2-15,-28 12 1 16,-21 11 4-16,10 26-2 16,9 20-3-16,11 19 12 15,19 5-12-15,-6 0 0 16,6 35-20-16,0 29 11 0,0 22 7 15,0 11 2-15,0-3 0 16,22-7 5-16,4-8-5 16,10-9 1-16,6-17-1 15,3-15-9-15,-6-15-26 16,9-18-63-16,14-5-26 16,-6-14-14-16,5-30-63 15,-32-2-22-15,-29-3-22 16,0 10-99-16</inkml:trace>
  <inkml:trace contextRef="#ctx0" brushRef="#br2" timeOffset="459362">7114 12098 34 0,'0'0'329'16,"0"0"-199"-16,0 0-31 15,0 0 34-15,0 0 23 0,0 0-44 16,0 0-79-16,-205-59-31 16,276 33 11-16,29-12-9 15,12 3-1-15,-13-3-3 16,-7 0-24-16,-28 1-122 15,-8-1-40-15,-19-3 10 16,-6-6-112-16</inkml:trace>
  <inkml:trace contextRef="#ctx0" brushRef="#br2" timeOffset="459612">7587 11457 29 0,'0'0'215'0,"0"0"-14"16,0 0-45-16,-302-147-1 15,215 121-6-15,15 6-9 0,4 2-14 16,26 10-12-1,22 2-23-15,17 0-2 0,3 3-47 16,0 0-15-16,17 3-6 16,70 0-20-16,59 24 16 15,48 25 0 1,4 21 2-16,4 21-3 0,-37 13-15 16,-36 13 5-16,-42 11 7 15,-47 9-13-15,-40 12 9 16,-23 14-6-16,-126 12-3 15,-85 18-4-15,-38 2-119 16,-1-19-186-16,40-28-579 16</inkml:trace>
  <inkml:trace contextRef="#ctx0" brushRef="#br2" timeOffset="460349">1335 12329 617 0,'0'0'194'0,"0"0"-34"16,0 0 4-16,0 0-12 15,0 0-47-15,0 0-33 0,-94-132-15 16,94 132-18-16,0 0-19 15,0 0-16-15,-7 17 2 16,-16 51-4-16,-16 37 0 16,-9 53 21-16,3 34 4 15,22 24-15 1,23-4 11-16,0-4-11 0,62-25-10 16,39-34 10-16,37-26-12 15,28-33 0-15,12-29-1 16,0-28-60-16,-13-25-68 15,-16-8-149-15,-15-26-548 16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3:16:52.58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426 1221 478 0,'0'0'178'0,"0"0"-74"0,0 0 26 16,0 0-1 0,0 0-28-16,0 0-46 0,0 0-8 15,0 0 6-15,-6-40-45 16,6 19 10-16,0-2 6 16,0-4-12-16,0 1 6 15,0 6-14-15,6 2-4 16,5 6 5-16,7 10-5 15,-8 2-2-15,19 0-4 16,-2 2-3-16,2 24 9 16,10 10-10-16,-17 2 6 15,-5 0 2-15,-8-3-2 16,-3-9 3-16,-6-13-4 16,0-2-3-16,7-9 0 15,-4 1 2-15,3-3 6 0,2 0 12 16,-5 0-10-16,-3 0 10 15,0-16-1-15,0-9-8 16,0-10 0-16,6 0 1 16,-6 3-4-16,0 3 21 15,6 11-20-15,-6 12 2 16,0 4 0-16,3 2-3 16,4 0-3-16,10 6-14 15,6 25 13-15,-1 5-4 16,7-1 8-16,-10-3-5 15,-5-8 0-15,-5-6 1 16,-9-7 2-16,7-11 2 0,-7 0 0 16,0 0 8-1,0 0-6-15,0-6 11 0,0-26-11 16,0-4 1-16,0 1-3 16,0 3 0-16,0 3 3 15,0 8-5-15,9 7 2 16,5 6-3-16,1 8 3 15,15 0-15-15,-11 5 9 16,16 22 0-16,-8 6-3 16,5-5 5-16,4 1-46 15,-14-6-41-15,-2 1 2 16,-1-2-122-16,-2-3-157 16</inkml:trace>
  <inkml:trace contextRef="#ctx0" brushRef="#br0" timeOffset="236">1169 1090 326 0,'0'0'209'0,"0"0"-78"16,0 0-29-16,0 0-33 15,0 0-49-15,0 0-12 16,0 6 7-16,68 20-11 15,-4 7 8-15,21-2-6 16,9-2-2-16,-4-3-1 16,8-5-3-16,-14-6-6 0,-30-7-99 15,-1-2-169-15</inkml:trace>
  <inkml:trace contextRef="#ctx0" brushRef="#br0" timeOffset="482">1509 982 112 0,'0'0'428'16,"0"0"-261"-16,0 0-68 16,0 0-27-16,0 0-41 15,0 0-31-15,-56 35-6 0,34 18 6 16,7 11 10-1,-2 2 37-15,4-15-39 0,13-11-5 16,0-4-3-16,0-7-14 16,0-3-34-16,0-6-188 15,6-6-351-15</inkml:trace>
  <inkml:trace contextRef="#ctx0" brushRef="#br0" timeOffset="955">2024 1114 551 0,'0'0'152'0,"0"0"-12"16,0 0-23-16,0 0-31 15,0 0-27-15,0 0-22 16,9-132-11-16,11 129-23 15,-3 3-3-15,8 0-4 16,8 0 2-16,-4 18-1 16,4 17-4-16,-11 11 3 15,1 3 1-15,-14-4 6 16,10-4-3-16,-19-15 1 16,0-8 1-16,0-10-2 15,3-8 0-15,-3 0 0 16,0 0 12-16,8 0-3 0,-8-11 7 15,6-24-12-15,5-7 0 16,4-8-3-16,-2 1-1 16,13 3 0-16,-4-1 0 15,11 11 0-15,-4 14 0 16,-2 7 0-16,7 15-7 16,-8 0 5-16,13 18-13 15,-3 23 7-15,-10 8 6 16,-16-3-18-16,10 4-14 15,-11-6 1-15,1-9-65 16,10-6-12-16,-17-2-188 16</inkml:trace>
  <inkml:trace contextRef="#ctx0" brushRef="#br0" timeOffset="1450">2478 271 417 0,'0'0'144'15,"-375"-99"-31"-15,173 55 2 16,-2 8-32-16,-13 19-37 16,13 14-10-16,-1 3-15 15,14 29-1-15,20 32-17 16,12 21 3-16,7 20 5 15,15 15-11-15,20 14 0 0,27 15 0 16,47 9 1-16,43-4-2 16,0-11 1-16,95-20-1 15,37-26-3-15,23-19 2 16,18-23 0-16,32-16 0 16,56-24 2-16,44-12 1 15,38-22 0-15,18-38 1 16,-24-22 5-16,-20-10-5 15,-51 1 15-15,-55-6 38 16,-63 0 18-16,-50-2 6 0,-59 0-24 16,-39-3 5-1,-19-11-9-15,-99-4-40 0,-53-3 4 16,-43 7-7-16,-43 14-4 16,-24 19-1-16,-30 28-3 15,9 26 0-15,13 26-9 16,47 0-1-16,47 35-56 15,62 23-87-15,63 9-84 16,40 3-177-16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3:18:16.94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0 167 670 0,'0'0'175'0,"0"0"-27"15,0 0-29-15,0 0-15 0,0 0-27 16,0 0-33-16,126-94-10 16,-28 68-19-16,6 5 10 15,2 7 20-15,-2 11-31 16,-14 3 2-16,-24 0-6 15,-21 20-10-15,-13 19 0 16,-24 10-7-16,-8 15 7 16,-8 9 20-16,-69 5-19 15,-17 4 2-15,0-5 2 16,3-14 2-16,43-17-7 0,31-13 0 16,17-13 0-1,23-8-2-15,86-12 6 0,64 0-4 16,44-15 7-16,10-23 0 15,-26 0 0-15,-66 15-7 16,-50 9 0-16,-55 11-6 16,-30 3-38-16,0 0-81 15,-45 0-143-15,-56 0-724 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3:16:38.86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1194 792 775 0,'0'0'45'16,"0"0"-31"-16,0 0 79 16,0 0 36-16,0 0-36 15,0 0-64-15,64-114 12 0,-2 59 5 16,12-12-17-16,-10-3 0 15,-2-7 9-15,-29 8 2 16,-33 5-18-16,0 5-7 16,0 15 5-16,-56 9 5 15,11 19-13-15,6 8-4 16,7 8-8-16,-7 10-10 16,-16 45 6-16,-7 21 2 15,20 18 2-15,22-1 0 16,20 0 0-16,0-14-1 15,31-10-1-15,29-21 1 16,12-17-3-16,-1-19-4 16,-2-12-5-16,-8 0 8 0,-4-23 5 15,2-18 3-15,-17-5-2 16,-6-1 0-16,-19-3 1 16,-17 3-2-16,0-2 3 15,0 5 0-15,-45 9-1 16,12 14 2-16,4 13-1 15,12 8-3-15,10 0-4 16,7 8-6-16,-3 34-2 16,3 9 11-16,0 5 1 15,39 3-1-15,20-18 0 16,-4-6 0-16,2-15-10 16,-1-14-8-16,0-6 5 0,-2 0 12 15,10-32 2 1,6-15 4-16,-9-5-4 0,-16-4 3 15,-19-2 3-15,-20-7 8 16,-6-4 14-16,0-1-1 16,0 6-5-16,-6 8 1 15,-26 12 4-15,2 12-7 16,8 15-6-16,5 8 5 16,17 9-7-16,-3 0-5 15,3 0-7-15,0 9-7 16,0 35 1-16,0 20 6 15,0 22 3-15,3 11-3 16,5 20 0-16,-8 14 0 0,0 18 0 16,0 8 1-1,-33 10 0-15,-6 2-1 0,-1-14 0 16,25-24-5-16,15-32-4 16,0-41-8-16,9-26 6 15,37-17-1-15,-4-15-12 16,16-3 20-16,7-48 4 15,19-30 1-15,-3-20 1 16,-3-18-1-16,-26-7 1 16,-30 6-2-16,-22 11-1 15,-22 18-7-15,-69 14 6 16,-18 22-18-16,-3 17 7 16,6 18 12-16,35 10-5 15,29 10 5-15,34 0-10 0,8-2-27 16,0-7 13-16,82-14 1 15,35-15 22-15,29-9 0 16,-14-9-1-16,-15 1 1 16,-30 3 2-16,-25-1 1 15,-17 7 2-15,-12-2 3 16,-27 8 8-16,-6 5 17 16,0 3-9-16,-6 14 13 15,-10 7-21-15,-1 9 3 16,5 2-14-16,2 25-3 15,1 41-3-15,-5 23 2 16,-3 12 2-16,11 2-1 16,6-10 0-16,0-11 0 0,0-21 0 15,40-23-7-15,21-20-39 16,10-18-31-16,13-6-41 16,0-35-98-16,-34-3-119 15,-44 3-104-15</inkml:trace>
  <inkml:trace contextRef="#ctx0" brushRef="#br0" timeOffset="132">2713 468 236 0,'0'0'240'0,"0"0"-139"15,0 0-27-15,0 0-70 16,0 0 8-16,0 0 14 16,304-15-20-16,-155 15-6 0,-9 6-44 15,-23 12-215-15</inkml:trace>
  <inkml:trace contextRef="#ctx0" brushRef="#br0" timeOffset="544">3838 546 646 0,'0'0'151'0,"0"0"-95"16,0 0 23-16,0 0-37 15,0 0 48-15,326 0-18 16,-180-20-30-16,-12 3-14 0,-30 0-8 16,-20 5-1-16,-36 3 4 15,-26 6-6-15,-16 3-5 16,-6-4-4-16,0 2 10 16,-15-4 16-16,-46-4-24 15,-11 0-9-15,1-2-1 16,3 8 4-16,35-3 1 15,17 3 1-15,16 2-4 16,0 2 3-16,0 0-4 16,0 0 2-16,3 0 0 15,36 0-1-15,6 0 0 16,16 20 14-16,6 6-2 16,-13 7 0-16,4 1 4 15,-32 4-12-15,-13 6-3 0,-13 6-3 16,-22 3-2-16,-70 10-60 15,-27 4-151-15,-26-2-319 16</inkml:trace>
  <inkml:trace contextRef="#ctx0" brushRef="#br0" timeOffset="3151">4469 2533 873 0,'0'0'65'15,"0"0"-2"-15,0 0 82 16,0 0-12-16,-320 56-60 16,304-50-21-16,16-4-24 15,0 1-24-15,16 0-2 16,52-3 15-16,25 0 2 16,8 0-10-16,-4 0 0 15,10 0-2-15,-6 0 1 16,-14 0-4-16,-3-6 0 15,-13-6 0-15,-9-5 1 16,-16 0-3-16,-20 2 3 16,-20 3 2-16,-6 1 0 0,0 2 0 15,-12-1 0-15,-38 2-4 16,-11 2-2-16,-1 4 2 16,8-1-3-16,21-3 4 15,16 0 4-15,5 3 1 16,9 1 1-16,3 2 0 15,0-4 1-15,0 4-6 16,9 0-5-16,39 0 1 16,27 4 1-16,4 16-2 15,-15 4 1-15,-10-2 4 0,-7 2-5 16,-18 2 0 0,-13-3 4-16,-16 6-4 0,0 4-8 15,-68 1-51-15,-35 5-106 16,-15-7-194-16,1-12-686 15</inkml:trace>
  <inkml:trace contextRef="#ctx0" brushRef="#br0" timeOffset="1119">0 2480 737 0,'0'0'181'0,"0"0"-135"15,0 0 60-15,0 0 5 16,0 0-23-16,0 0-46 16,-6-44-2-16,57 42-19 15,8 2-8-15,16 0-4 16,6 13 5-16,-13 20-8 16,-7 3-5-16,-19 4 2 0,-6 4 0 15,-27-3-3-15,-9 0-2 16,0-3 2-16,-31-4-1 15,-25-7-3-15,4-16-8 16,10-11 2-16,13 0 2 16,20-5 2-16,9-29 2 15,0-17-2-15,3-13 2 16,54-9 3-16,18 0 0 16,3 6-9-16,-10 20 7 15,-20 21 3-15,-18 17 0 16,-7 9-2-16,2 0-2 15,5 18-1-15,-4 24 5 16,3 9 2-16,-13 8-1 0,-10 5-1 16,-6-6 1-16,0-8-1 15,0-9 0-15,0-9-3 16,0-12-111-16,0-11-93 16,0-9-63-16,0 0-71 15</inkml:trace>
  <inkml:trace contextRef="#ctx0" brushRef="#br0" timeOffset="1418">571 2233 553 0,'0'0'118'0,"0"0"-40"16,0 0 8-16,0 0 19 16,0 0-13-16,0 0-55 0,-49-79-37 15,49 91 0-15,0 20 0 16,10 3 12-16,35-3-5 15,20-18-4-15,13-14 1 16,0 0 0-16,-4-20 6 16,-19-15 18-16,-23 0 38 15,-24 3-8-15,-8 3-22 16,0 6-10-16,-37 2-13 16,-11 6-13-16,-7 9-6 15,7 6 1-15,9 0-31 16,8 9-25-16,9 32-72 15,13 8-209-15</inkml:trace>
  <inkml:trace contextRef="#ctx0" brushRef="#br0" timeOffset="2483">1348 2416 544 0,'0'0'333'0,"0"0"-228"16,0 0 18-16,0 0 1 16,0 0-32-16,0 0-43 15,-148-73-16-15,108 73-20 16,12 27-10-16,1 7 0 16,7 2-1-16,11-1-1 0,9-3-1 15,0-6-1 1,0-3 1-16,0-5 0 0,0-7-1 15,0-5-12-15,48-6 3 16,14 0 6-16,16 0 4 16,-7-6 2-16,4-11 2 15,-13 8-3-15,-26 3 7 16,3 6 8-16,-17 0-4 16,-10 36 0-16,11 25 26 15,-23 17-3-15,0 19-9 16,0 11-8-16,0 9-7 15,0 8-1-15,0 0-4 16,0 7 4-16,0-5-8 16,-20-7 2-16,5-23-3 15,-7-28 2-15,5-26-2 0,-10-24 2 16,-4-19 0-16,-28 0 2 16,-12-20-1-16,-7-39-4 15,-3-23 0-15,6-20-7 16,10-5-12-16,31 2-1 15,23-1 1-15,11-1 4 16,39-10-7-16,62-9-9 16,31-6 9-16,25 2 18 15,-3 1 4-15,-14 16 2 16,-36 19-2-16,-42 21 0 0,-37 21 4 16,-19 11 12-1,-6 9 5-15,0 6 2 0,0 8-5 16,0 10 1-16,0 8-8 15,-6 0-6-15,-3 0-5 16,-7 44-8-16,-1 23 7 16,1 20 1-16,4 1 1 15,12 2 1-15,0-3-2 16,12-8-1-16,27-12 1 16,-6-17 0-16,-2-24-7 15,2-21-8-15,6-5 14 16,1-11 1-16,11-32 2 15,-3-19 2-15,4 4 0 16,-4 5-2-16,-14 15-2 16,-12 24 1-16,7 11-1 0,-2 3 0 15,10 0-3-15,10 29 1 16,-2 9 2-16,-6 6 0 16,-7-3 0-16,7-7-1 15,-6-11 2-15,-5-10-1 16,5-13 0-16,-1 0 2 15,1-10-2-15,6-33 8 16,-1-8-8-16,-8-14 3 16,-21-4-2-16,-9-5 6 15,0 1-3-15,0 2 1 0,-3 19 2 16,-20 20 4 0,7 17-1-16,10 12 1 0,6 3-11 15,0 39-8-15,0 31-2 16,6 24 10-16,27-3 3 15,12-6-3-15,-3-10-1 16,3-21-15-16,-6-17-25 16,-6-11-38-16,-10-13-35 15,-11-13-33-15,-12 0-39 16,0-13-43-16,0-15-109 16,-45-7-74-16</inkml:trace>
  <inkml:trace contextRef="#ctx0" brushRef="#br0" timeOffset="2627">2557 2527 469 0,'0'0'146'0,"0"0"-43"0,0 0-5 16,0 0-57-16,0 0-14 15,0 0-6-15,322-23-1 16,-176 17-19-16,-11-3-2 16,-18 0-2-16,-21 7-81 15,-7-1-162-15</inkml:trace>
  <inkml:trace contextRef="#ctx0" brushRef="#br0" timeOffset="50424">5863 400 588 0,'0'0'255'0,"0"0"-92"15,0 0-14-15,0 0-27 16,0 0-47-16,0 0-43 15,0 0-12-15,-320-4-17 16,267 62-2-16,5 19 10 16,9 5-9-16,16 5 8 15,23 1-10-15,0-9 1 0,12-10 1 16,53-14-2-16,21-11 0 16,13-15 4-16,-1-11-4 15,14-15-2-15,-8-3-1 16,7-6 3-16,-4-29 6 15,-20-9-5-15,-8-9 3 16,-28-1 32-16,-18-14 0 16,-24-5-3-16,-9-8 5 15,0-7-5-15,-62-2 0 16,-42 2-24-16,-19 12 2 16,-15 21 5-16,4 17-14 15,24 18-1-15,23 11-1 16,9 9-1-16,16 0-9 15,14 17-60-15,12 33-50 0,27 8-85 16,9 4-271-16</inkml:trace>
  <inkml:trace contextRef="#ctx0" brushRef="#br1" timeOffset="59342">6861 1082 603 0,'0'0'201'0,"0"0"-86"0,0 0 25 16,0 0-9-16,0 0-28 15,0 0-16-15,0-3-44 16,-55 44-13-16,-22 20 1 15,-9 7-15-15,7 1 3 16,23-6-11-16,20-3-3 16,10 1-10-16,10 3-47 15,-13-3-139-15,-4 0-254 16</inkml:trace>
  <inkml:trace contextRef="#ctx0" brushRef="#br0" timeOffset="54967">5986 2815 569 0,'0'0'134'0,"0"0"-37"16,0 0 14-16,0 0 31 15,0 0-44-15,0 0-29 16,0 0 4-16,-13-19-36 16,13-4-19-16,0 3-7 15,0 0 0-15,7 8 0 16,8 3-11-16,2 3 0 15,11 5-5-15,5 1 5 16,7 0-1-16,5 7 0 16,-3 31 2-16,-3 11-8 15,-17 5 5-15,-5 4 2 0,-11-15-4 16,-6-5 4 0,6-12-9-16,-6-14-3 0,0-3 5 15,4-9 5-15,-4 0 2 16,0 0 0-16,0-23 27 15,0-15-26-15,0-15 10 16,0-5 10-16,0-4-16 16,23 1 2-16,-6 6-7 15,5 8 0-15,-7 12 3 16,5 12-3-16,-1 14-2 16,4 5 2-16,13 4-1 15,3 0-5-15,9 22 2 0,2 25 4 16,-5 14-5-1,-14 0 5-15,-1 3 0 0,-7-14 0 16,-7-10 0-16,-6-4-12 16,-4-8-14-16,-6-4-60 15,0-4-64-15,0-2-146 16,0-9-438-16</inkml:trace>
  <inkml:trace contextRef="#ctx0" brushRef="#br0" timeOffset="55204">7150 2838 529 0,'0'0'221'0,"0"0"-108"0,0 0 4 16,0 0-13-16,0 0-50 15,0 0-27-15,0-6-15 16,22 3-12-16,33 3 0 15,14-3 6-15,18-1-6 16,14-1-9-16,8-8-78 16,15-6-59-16,-7 2-71 15,-7 2-150-15</inkml:trace>
  <inkml:trace contextRef="#ctx0" brushRef="#br0" timeOffset="55473">8319 2278 651 0,'0'0'206'0,"0"0"-55"15,0 0 6-15,0 0-56 16,0 0-67-16,0 0-14 15,-45 58-7-15,45 27-11 16,0 17 21-16,0-3-16 16,0 0-2-16,23-11-5 15,5-13-6-15,0-1 1 0,-16-14-134 16,-12 5-380-16</inkml:trace>
  <inkml:trace contextRef="#ctx0" brushRef="#br1" timeOffset="59859">9058 2587 135 0,'0'0'465'0,"0"0"-335"16,0 0-20-16,0 0 23 15,0 0-19-15,0 0 26 16,0 61-44-16,0-41-40 0,-12 7-2 15,-5 14-16-15,-8 17 2 16,-6 6-19-16,-6 9-3 16,-2-3 8-16,-11-9-26 15,-4 0 0-15,-8-2-7 16,-10-4-82-16,-18-2-156 16,-20-3-397-16</inkml:trace>
  <inkml:trace contextRef="#ctx0" brushRef="#br0" timeOffset="83487">9074 2383 155 0,'0'0'96'0,"0"0"13"0,0 0-9 16,0 0-2-16,0 0-19 16,0 0-49-16,62-158-13 15,-23 120 10-15,-14 4 22 16,-8 4 15-16,-3 9 5 16,-14 2 17-16,0 1 13 15,0 3-30-15,0 1 19 16,-8 2-18-16,-7 6-18 15,4 0-10-15,5 6-12 16,6 0-15-16,0 0 10 16,-6 0-25-16,-4 6-4 15,-13 41 4-15,-22 29 7 0,-4 23 8 16,-5 11-8 0,8 10-4-16,7-3 25 15,9-3-28-15,15-10 1 0,15-10 7 16,0-9-4-16,0-18-8 15,38-12 4-15,1-17 0 16,0-11 1-16,-9-13-1 16,-15-6-10-16,-4-4-11 15,-11 1-56-15,0-5-32 16,0 0-33-16,0 0-37 16,12 0-37-16,21-26-135 15</inkml:trace>
  <inkml:trace contextRef="#ctx0" brushRef="#br0" timeOffset="84440">9584 2487 404 0,'0'0'131'0,"0"0"-23"16,0 0 16-16,0 0-8 0,0 0-35 15,0 0-15-15,-33-52-18 16,33 41-13-16,13-1-3 16,19-3-20-16,7 4-4 15,3 6 17-15,-3-2-20 16,6 7 5-16,-6 0 2 15,0 0-12-15,-6 9 9 16,-4 23-9-16,-23 12 0 16,-6 6 10-16,0 8-9 15,-45 0 0-15,-23 3 4 16,-10-3-4-16,7-11 6 16,10-12-7-16,22-18 0 15,22-7 3-15,14-10-2 16,3 0-1-16,0 0 8 0,0 0-5 15,3-6 1 1,36-9-4-16,6 0 2 0,0 3 4 16,-2 6-4-16,2 6-2 15,4 0 2-15,-4 0-1 16,-6 6 0-16,1 11-1 16,-12 11 0-16,-17 1 1 15,-11 6-1-15,0-3 0 16,0-6 5-16,-39-2-2 15,-11-10-3-15,-24 3 0 16,-4-5-5-16,-3-9-64 16,19-3-146-16,23-3-118 15</inkml:trace>
  <inkml:trace contextRef="#ctx0" brushRef="#br0" timeOffset="84697">10044 1861 659 0,'0'0'209'0,"0"0"-172"16,0 0 86-16,0 0 6 16,177 160-28-16,-99-87-25 15,-5 20-38-15,-13 10 14 0,-14 16-45 16,-31 3 1-1,-15 4 3-15,0 2-10 0,-48-2-1 16,-68 2-13-16,-37 0-95 16,-29-5-125-16,-18-6-256 15</inkml:trace>
  <inkml:trace contextRef="#ctx0" brushRef="#br2" timeOffset="97658">11314 2864 636 0,'0'0'257'0,"0"0"-142"16,0 0-3-16,0 0-23 16,0 0-12-16,0 0 2 15,0 0-41-15,0 0-9 16,0-9-10-16,0 9-14 15,0 0 4-15,0 21-9 16,0 23 0-16,0 16 26 16,-39 11-17-16,0-2-2 15,-3 2 3-15,-3-10-2 16,0-5 1-16,-5-10-9 16,13-14 0-16,3-3-3 0,12-9 3 15,8-4-47 1,5-8-32-16,9-5-71 0,0-3-77 15,23-23-74-15</inkml:trace>
  <inkml:trace contextRef="#ctx0" brushRef="#br2" timeOffset="102428">7717 432 719 0,'0'0'158'0,"0"0"-32"16,0 0 1-16,0 0-15 15,0 0-41-15,0 0-30 16,0 0 7-16,39-30-29 15,-14 7 7-15,8-3-6 16,6 0 1-16,13-4 2 16,-10 4-19-16,10 1-2 15,-14 3 18-15,-14 11-15 16,-15 5-5-16,-9 6 0 16,0 0 4-16,0 0-8 0,0 9-7 15,13 22 11-15,-10 11-7 16,-3 6 9-16,0 11-2 15,0-1 5-15,0 3-4 16,0-1 4-16,0-8-5 16,0-5 0-16,6-9 4 15,5-10-4-15,-5-4 0 16,0-12 4-16,-6 0 1 16,0-7-8-16,0-5 3 15,0 3 0-15,0-3 1 16,0 0-1-16,0 6 0 15,-29-3 13-15,-13 3-8 16,-10-4 2-16,13 1-7 16,13 0 0-16,13-3 3 0,13 0-3 15,0 0 0-15,0 0 4 16,0 0-4-16,0 0 0 16,7 0-13-16,55 0 13 15,31-26-4-15,27-3 4 16,3-3 0-16,7 3-2 15,-26 5-28-15,-37 10-66 16,-47 8-149-16,-20 6-198 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3:18:23.73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5063 449 45 0,'0'0'54'0,"0"0"6"16,319-50 11-16,-281 44-3 15,-14 6-33-15,-18 0-19 16,-6 0 13-16,0 0 39 16,0 0-65-16,0 0 0 0,0 0-3 15,0 0 0-15,16 0-5 16,-7 6 3-16,-3 0 2 15,2-4 2-15,-8-2 1 16,0 0-1-16,0 0 8 16,0 0 43-16,0 0 53 15,0-14-72-15,-23-3-9 16,-32-3 71-16,-24-1-75 16,-21-2 1-16,-22 2-2 15,-21 1-8-15,-30 2 17 16,-37 12-16-16,-52 6-8 15,-10 0 8-15,-17 10-13 0,14 19 0 16,29 11 14-16,35 13-12 16,35 14-2-16,37 14-11 15,32 13 11-15,36 11 5 16,26 2-5-16,28 4 0 16,17 0 6-16,0-3-5 15,7-5-2-15,80-10 1 16,46-9 0-16,45-11-6 15,40-11 6-15,31-10 0 16,49-14 8-16,58-8-6 16,34-7-3-16,19-12 1 15,-21-5 0-15,-28-6 10 16,-42 0-10-16,-46-29 0 0,-29-24 20 16,-26-19-9-1,-20-16 23-15,-5-20 15 0,-37-20-9 16,-35-19 12-16,-49-12-23 15,-58-5-14-15,-13-1 20 16,-123 20-34-16,-74 23-1 16,-88 23-2-16,-82 29-13 15,-71 30 2-15,-53 29 1 16,-33 11-22-16,16 25-19 16,57 33-91-16,75 12-60 15,82 6-192-15</inkml:trace>
  <inkml:trace contextRef="#ctx0" brushRef="#br0" timeOffset="16903">6198 362 300 0,'0'0'104'15,"0"0"-21"-15,0 0-3 16,0 0-5-16,0 0 8 16,0 0 9-16,-67-82-40 15,43 67 4-15,1 0 1 16,-9-2-27-16,7-3 14 16,-14 2-12-16,0-2 6 15,0 1 5-15,-17 1-28 16,11 2 3-16,-17 1 19 15,-8 1-30-15,-9 4 6 0,-11-3-3 16,-7 8-5-16,-21 5 12 16,-5 0-17-16,-9 0 2 15,-1 7 8-15,7 11-9 16,9-1-1-16,16-5 5 16,23-6-2-16,18-1 6 15,13 3-9-15,5-7 0 16,-9 9 9-16,-21-3-9 15,-15 8 0-15,-26 1 5 16,2 7-3-16,1-4 1 16,0 2-3-16,18-3 0 15,32-6 3-15,27-1-3 16,8-5 0-16,5 0 0 16,-19 3 4-16,-9 5-7 0,-14 4 3 15,-10 5 0-15,-6 6 3 16,-15 0-3-16,-14 3 0 15,9 0 4-15,-14 0 0 16,39-5-8-16,9-1 3 16,5-2 1-16,28-1 1 15,-9 0-1-15,1-3 0 16,6 1-1-16,2 2 7 16,-22 0-7-16,16 7 1 15,-6 2 0-15,4 0 11 16,-6 1-11-16,-1-2 0 0,7-2 14 15,1-3-12 1,11 4 1-16,-2-4-3 0,7 0 1 16,11 3-2-16,2 1 0 15,3 4 1-15,6 4-1 16,0 5 4-16,0 2-3 16,0-2 1-16,0 1 1 15,9 3 0-15,30-3-2 16,0-4 0-16,7 3-1 15,2-7 1-15,4 2 0 16,2-6 1-16,8 4 4 16,-3-10-8-16,16 0 3 15,-11 0 0-15,-2-5 2 0,9-3-2 16,4-2 0 0,-4-4 1-16,1-3 1 0,-5 3-4 15,-2-1 2-15,3-2 0 16,4 0 2-16,-7 0-2 15,10-3 0-15,-5-4-2 16,9 4 6-16,8-6 0 16,13 3-4-16,7 0 0 15,9-3 0-15,1 4 4 16,3-2-4-16,-4 1 6 16,1 2-5-16,-10-1 1 15,-9-2-2-15,-5 1 0 16,-9-3 5-16,1 0-5 15,3 0 0-15,5 0 3 16,14 0 3-16,-3 0-4 0,10 0 0 16,-4-9-1-16,-6 1 12 15,2-1-13-15,-2 0 0 16,-9-3 9-16,4 1-7 16,-4-1-2-16,5-2 2 15,-9-4-1-15,6-2 3 16,4 2-4-16,6-5 0 15,3 3 7-15,-1-4-3 16,0 4-6-16,-16 0 2 16,-12 2 0-16,-6-2 4 15,-10 2-4-15,2 0 0 16,-5-2 1-16,-6 0 3 16,8-7-5-16,-2-5 2 15,9 0 1-15,4-6 0 0,-5 1-2 16,-5 1 0-16,-9 2 5 15,-11 2-4-15,-23-1-1 16,1 0 3-16,-17 0-2 16,-2-11 12-16,-4-6-13 15,0-5 0-15,0-7 17 16,0 4-17-16,0 3 0 16,0-1 5-16,0 9-4 15,0 1 1-15,0 5-2 16,-4 0 0-16,-25 3 11 0,-10-5-7 15,-15-5-3 1,-15 2 10-16,-2-2-9 0,-7-1 1 16,-6 6-3-16,13 5 0 15,-7 6 5-15,17 3-5 16,-4 0 0-16,-3-1 2 16,19 4 4-16,-22 3-10 15,3 3 4-15,-17-1 0 16,-12 4-4-16,-26 5 4 15,-17 6 0-15,-8 3-4 16,-18 3 8-16,11 0-6 16,9 0 2-16,20 0 0 15,15 0 1-15,-5 3-1 16,-7 11 0-16,-17 7-3 16,-15 6 5-16,-4 8-2 0,-20-3 0 15,14-4 3-15,10-4 1 16,15-4-4-16,24 1 0 15,5-4 0-15,-5 4 3 16,5-1-6-16,-11 6 3 16,-1 4 0-16,19-4 0 15,3 0 0-15,14 0 0 16,18-3-4-16,-8 6 5 16,-1 4-1-16,-9 2 0 15,-14 0 1-15,1 6-1 16,-1-3 0-16,14 2 0 15,2-2-5-15,13 3 5 0,5-3 0 16,2 9-1 0,3-3 5-16,8 0-8 0,5-4 4 15,13-2 0-15,13-3-2 16,8-3 2-16,4 0 0 16,-5 0 0-16,4 3 1 15,1-3-2-15,11 6-1 16,0 4 2-16,0-2 0 15,0 4 0-15,11-1 0 16,28 1 0-16,15-1 1 16,5-1 1-16,11-2-2 15,3-4 0-15,-3-1 1 16,14 0-1-16,-14-4-2 0,11-4 2 16,-5-4 3-1,19 1-3-15,21-10 0 0,15 1 1 16,34-9-7-16,6-6 6 15,23 0 0-15,24 0-1 16,-7 0 2-16,-1 0-2 16,-22-4 1-16,-33 4 0 15,-21 0 6-15,-24 0-6 16,-16 0 0-16,6 0-1 16,0 0 5-16,1 0-4 15,9 0 0-15,1 0 0 16,-4-8 3-16,-4-4-3 15,4 1 0-15,-3-4 3 16,3-2-2-16,2 2-2 0,-5-6 1 16,10 1 0-16,5-6 3 15,15-3-3-15,21-1 0 16,1-4 0-16,7-2 2 16,-15 2-4-16,-9-4 2 15,-22 3 0-15,-30 3 1 16,-9-3-1-16,-16 3 0 15,-17 0 4-15,-3-6-4 16,-6 0 0-16,-16-6 3 16,2-5-3-16,-5-1 5 15,-5-3-5-15,10 3 0 16,-5 6 2-16,9 1 3 16,-10-1-5-16,4-2 1 15,-17-4 4-15,-3-2 14 16,0-3-17-16,-26-1-2 0,-45-5 21 15,-43-3-20-15,-21 2-1 16,-41 1 0-16,-38 5 3 16,-10 10-4-16,-3 5 1 15,0 9 0-15,24 8-4 16,-21 7 4-16,-3 8-2 16,-16 9 2-16,-19 0 0 15,-10 18-4-15,-4 28-10 16,11 22-92-16,18 7-42 15,26 7-265-15</inkml:trace>
  <inkml:trace contextRef="#ctx0" brushRef="#br0" timeOffset="23310">180 1020 311 0,'0'0'217'0,"0"0"-74"15,0 0-43-15,0 0-1 16,0 0-31-16,0 0-15 16,-69-148 2-16,69 145-18 15,0 3-4-15,0 0-12 16,0 0-20-16,0 0-2 16,0 32-4-16,-6 26 5 0,3 15 8 15,-3 4-5-15,6-4-2 16,0-8-1-1,0 0 5-15,0-15-1 0,23-9-4 16,-1-15 0-16,1-12 1 16,-14-8 2-16,-2-6-4 15,-7 0 1-15,0 0 0 16,0 0 21-16,0-18-17 16,0-10-2-16,-30-7 2 15,-1 5-3-15,-2 2-1 16,-3 6 0-16,13 11 1 15,8 7-3-15,4 4 2 0,11 0-7 16,0 0 4 0,0 0-14-16,0 0-11 0,0 0-7 15,0 0 31-15,0 7-3 16,23-7-14-16,19 0 21 16,3 0-6-16,11 0 9 15,-4-18-4-15,-3 1 2 16,-18 0 1-16,-7 2 4 15,-9 2-6-15,-15 3 0 16,0 2 23-16,0-2-17 16,-25 1 7-16,-8 7-7 15,10 2-3-15,-12 0-3 16,19 0 0-16,-7 8-1 0,7 18-6 16,16 4 7-1,0-4 0-15,0 0 1 0,0-5 0 16,22-7-2-16,17-2-1 15,1-6 1-15,-9-6-12 16,5 0 11-16,-10 0 2 16,4-10 3-16,-21-6 0 15,-9-5 7-15,0-2-8 16,0-1-1-16,-26 1 22 16,-19 5-23-16,0 5 0 15,6 5 0-15,6 8-1 16,16 0-2-16,5 0-12 0,12 0-65 15,0 19-17 1,0 10-47-16,0-4-61 0,20-4-143 16</inkml:trace>
  <inkml:trace contextRef="#ctx0" brushRef="#br0" timeOffset="23737">501 1225 285 0,'0'0'137'16,"0"0"-6"-16,0 0-38 15,0 0-5-15,0 0-5 16,0 0-38-16,0-30-21 16,0 30-24-16,0 18-3 15,6 16 3-15,16 11 6 16,-5 4 6-16,5 1-12 16,-2-4 0-16,2-3 8 0,-8-7-8 15,2-10 0-15,1-11 2 16,-11-6-1-16,-3-9 4 15,-3 0-1-15,0 0-3 16,0 0 68-16,0 0 30 16,0-18-22-16,0-17-71 15,0-5 1-15,-9-4-3 16,1-6-4-16,8-2 0 16,-6-2 5-16,6 6-5 15,0 7 0-15,0 13 2 16,0 9 0-16,-3 13-4 15,3 3-3-15,0 3-11 0,0 0 14 16,23 21-17 0,9 17 9-16,-5 3 9 0,-8 4-6 15,-19 0-6-15,0-1-45 16,0-1-27-16,-53-5-66 16,-2-1-168-16</inkml:trace>
  <inkml:trace contextRef="#ctx0" brushRef="#br0" timeOffset="24130">971 1405 494 0,'0'0'129'0,"0"0"-51"16,0 0-6-16,0 0-10 0,0 0-61 16,0 0 19-16,-49 88-10 15,20-47-7-15,3-1 1 16,-4-4-4-16,-1-4-7 16,4-6-75-16,-2-11-189 15,20-10-141-15</inkml:trace>
  <inkml:trace contextRef="#ctx0" brushRef="#br0" timeOffset="24908">1084 956 299 0,'0'0'109'0,"0"0"-11"15,0 0 5-15,0 0-6 16,0 0-24-16,0 0-67 15,0-51 4-15,0 108-10 16,0 22 14-16,0-7-3 16,0-3 0-16,16-9-8 15,7-14 1-15,-6-4-4 16,-1-16 0-16,-7-8 6 16,-3-10-6-16,2-8 0 15,-8 0 6-15,0 0-3 16,0 0 9-16,0 0-3 15,3-12-1-15,-3-12-1 16,12 2-7-16,-5-4 0 16,8 0 2-16,-4 9-2 0,-5 7 0 15,4 10-5-15,-4 0 1 16,5 0 1-16,7 10-14 16,-8 8 3-16,-1 13 12 15,-9-5-16-15,8 0-5 16,-8-6-44-16,0-5 6 15,0-9 49-15,0-3-32 16,0-3 33-16,0 0 11 16,0 0 7-16,0 0 8 15,0 0-6-15,0 0-9 16,0 0 10-16,0-6-10 16,0 0 0-16,12-3 6 15,-2 0-4-15,-1 1-2 0,11-1 0 16,-17-3 3-16,11 1 1 15,-11 1-1-15,3 2-3 16,-6 6 28-16,0-2-21 16,0 4 10-16,7 0 6 15,-7 0-2-15,0 0-17 16,0 0-4-16,0 0-15 16,6 6 15-16,11 9 1 15,-1 2 2-15,10-2 0 16,2-4-2-16,-1-2-1 0,-4-6-1 15,-1-3 1 1,-7 0 10-16,-1 0-9 0,-11-8 7 16,-3-10 3-16,0 0 1 15,0 0 24-15,0-1-10 16,0 6-16-16,-17 2 14 16,-8 0-24-16,2 7-8 15,-5 4 8-15,11 0-45 16,1 0-86-16,-1 6-48 15,17 12-194-15</inkml:trace>
  <inkml:trace contextRef="#ctx0" brushRef="#br0" timeOffset="25150">1664 1193 36 0,'0'0'195'0,"0"0"-121"15,0 0-35-15,0 0-19 16,0 0-3-16,0 0-17 16,0-47-2-16,0 47-19 15,-3 0 7-15,-10 0 8 16,-4 0-57-16,17 0 29 16,0 0 24-16,0 0 7 15,0 0-12-15,0 0 1 16,0-9-9-16,0-5-41 15</inkml:trace>
  <inkml:trace contextRef="#ctx0" brushRef="#br0" timeOffset="25311">1664 1193 85 0,'-33'-155'103'0,"33"149"-18"16,0 6-28-16,0 0-3 16,0 0-31-16,0 0-23 15,0 6-1-15,0 26 1 16,0 15 11-16,0 8-6 15,14 3-3-15,-4 6 0 16,-4-2 6-16,11-9-8 16,-2-13-220-16</inkml:trace>
  <inkml:trace contextRef="#ctx0" brushRef="#br0" timeOffset="25508">1881 1225 148 0,'0'0'78'0,"0"0"-16"16,0 0 20-16,0 0-25 16,0 0-19-16,0 0-38 15,-32-64-6-15,32 90 6 16,26 9 0-16,-4 5-6 16,1 2-15-16,-10-8-29 15,-10-4-165-15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1:50:46.99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168 333 616 0,'0'0'190'0,"0"0"-121"16,0 0 8-16,0 0 15 16,0 0-8-16,0 0-39 15,-168-25-24-15,176 23-21 16,68-1-1-16,36 1 1 16,42-1 10-16,31-9-6 15,14-2-3-15,-11-10-1 16,-33 0 3-16,-46 4-1 15,-40 8 0-15,-46 4 2 0,-23-1 4 16,0-6 20 0,0-8 0-16,-56-3-24 0,-28 0 8 15,-9 0-2-15,-2 5-2 16,5 4 0-16,34 5-6 16,17 6 4-16,30 3 4 15,9 3-9-15,0 0-1 16,9 0-8-16,75 0-2 15,23 17 10-15,20 7 1 16,-4 0 1-16,-25-7-2 16,-20 3 0-16,-27 3-1 15,-26 1 0-15,-25 8-1 0,0 6 0 16,-54 9-5 0,-63 5-4-16,-32 1-21 0,6-4-94 15,31-5-151-15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3:18:10.51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13939 2448 624 0,'0'0'203'0,"0"0"-102"0,0 0 21 15,0 0 6-15,0 0-22 16,0 0-33-16,-27-70-28 15,27 44 7-15,0-4-32 16,0-2 0-16,27 0-11 16,4 2-6-16,-8 4 14 15,13 8-17-15,-20 5 0 16,-13 4 12-16,3 9-11 0,-6 0-1 16,0 0 5-1,0 0-5-15,0 0 0 0,0 27-18 16,0 22 18-16,0 12 2 15,0 10 1-15,0-2-2 16,0 5 6 0,0-2-5-16,0-4 5 0,0-2-7 15,0-4 0-15,0-7 3 16,0-11-3-16,17-9 0 16,-11-12 0-16,5-9 3 15,-11-8-1-15,0-2-2 16,0-4 0-16,0 0 12 15,-40 0-11-15,-15 0-1 16,7 0 4-16,3 0 1 16,28 0-5-16,11 0 0 15,6-4 0-15,0 2-2 16,0-8 1-16,38-6-7 0,62-14 5 16,49-11-1-16,47-3-23 15,-2 6-63-15,-23 10-92 16,-31 7-155-16,-62 9-442 15</inkml:trace>
  <inkml:trace contextRef="#ctx0" brushRef="#br1" timeOffset="-96566">521 1166 486 0,'0'0'246'0,"0"0"-68"0,0 0-30 16,0 0-11-16,0 0-29 15,0 0-42-15,-64-123-42 16,64 165-24-16,0 39 2 16,0 21 13-16,0 9 0 15,0-3-3-15,0-19-8 16,19-12 0-16,16-10-2 16,-2-20-1-16,-11-15-1 15,-5-17 0-15,-11-9-1 16,-6-6-1-16,0 0 2 15,0-26 0-15,-14-27-10 16,-40-11 2-16,-10 0 3 16,-21 9-7-16,-3 11 1 0,-3 11 2 15,7 13 4 1,26 8 2-16,23 9-4 0,19 3 2 16,16 0-5-16,0 0-10 15,0 0-34-15,22 18 27 16,49-6 14-16,43-12-6 15,35 0 11-15,22-19 8 16,8-12 1-16,-30-1 1 16,-29 11-2-16,-43 14 0 15,-41-1 2-15,-20 8 0 16,-16 0-1-16,0 0 0 16,0 0 2-16,0 8-3 0,-16 20 1 15,-13 7 12-15,19 6-7 16,4 0-6-16,6 2 5 15,0-2-3-15,39-6-1 16,9-12 2-16,14-8-2 16,-10-10 0-16,2-5 3 15,19 0-1-15,-3-8 3 16,1-22 0-16,-9-4 0 16,-23-7 17-16,-32 0 13 15,-7-2-2-15,-10-10-1 16,-69 3-17-16,-20 12-3 15,-9 6-8-15,15 18-5 16,22 10-4-16,15 4-1 0,26 4-9 16,30 28-59-16,0 5-82 15,86 2-51-15,36-7-111 16</inkml:trace>
  <inkml:trace contextRef="#ctx0" brushRef="#br1" timeOffset="-96134">2019 1481 321 0,'0'0'321'0,"0"0"-174"16,0 0 1-16,0 0-26 15,0 0-49-15,0 0-37 16,0 77 32-16,-17-14-7 0,-6 5-27 16,7 1-1-1,-7 0-6-15,20 8-16 0,-10-7-1 16,-4 0-6-16,8-6 0 15,-4-17-2-15,7-18 0 16,6-11-1-16,0-13 1 16,0-5-2-16,0 0 10 15,-9-14 33-15,-8-29 15 16,1-25-53-16,10-13 4 16,6-10-1-16,0-14-8 15,0-6 3-15,0 1 0 16,0-10-4-16,31 14 1 15,22 13 0-15,1 24 0 16,-7 25-3-16,-5 23 2 16,3 21-5-16,3 0 1 0,4 23-4 15,3 39 4-15,-6 11-3 16,-17 5 1-16,-2 4-1 16,-24-6-21-16,-6-6-17 15,0-8-39-15,-23-11-72 16,-10-9-72-16,17-19-102 15</inkml:trace>
  <inkml:trace contextRef="#ctx0" brushRef="#br1" timeOffset="-95712">2745 1511 403 0,'0'0'170'0,"0"0"-95"0,0 0 0 15,0 0-13-15,0 0 4 16,0 0-7-16,222 14-5 16,-127-14 4-16,6 0-10 15,2-6-11-15,-9-10-13 16,-16 5-10-16,-33 0-4 16,-23 6 2-16,-22-5 1 15,0-1 15-15,0-10 15 16,-6-5-38-16,-42-3 2 15,-13-3-2-15,-9 2 1 16,6 10-1-16,13 3 7 16,18 8 2-16,24 6-3 0,9 0-5 15,0 3-6-15,0 0-6 16,39 0-5-16,31 24 11 16,18 2 2-16,-4 3 1 15,-12 3-3-15,-4 6 1 16,-13 0 0-16,-16 8 0 15,-7 4-1-15,-16 3 0 16,-16 8 0-16,0 9-33 16,-78 3-207-16,-42 6-302 15</inkml:trace>
  <inkml:trace contextRef="#ctx0" brushRef="#br1" timeOffset="-94797">488 2744 694 0,'0'0'154'0,"0"0"-38"15,0 0 29-15,0 0-24 16,0 0-40-16,0 0-27 16,-123-41-23-16,114 79-26 15,-5 15 6-15,11 8-4 16,3 6-1-16,0 0 4 15,0 0-6-15,17-5-4 16,-1-7 3-16,-10-11 4 16,-3-10-5-16,-3-13-2 15,0-9 0-15,0-12 2 16,0 0 0-16,0 0 11 16,0-3-2-16,0-28-3 0,0-11-8 15,0-8-1-15,0-2 1 16,0 5 0-16,23 13 0 15,16 13-4-15,0 16-1 16,0 5 0-16,6 0-2 16,-6 28 3-16,0 10 1 15,-16-3-1-15,-14 0-5 16,-9 0-7-16,0-9-5 16,0 7-3-16,-29-7-6 15,-7-3-3-15,-3-6 4 16,20-11-30-16,16-6 9 15,3 0 30-15,0 0 1 16,16-14 6-16,32-22-2 0,14-2 13 16,7 7 2-16,-27 1 1 15,-13 13 0-15,-13 5 0 16,-16 3 11-16,0-2 1 16,0 5 16-16,0 3 4 15,0 3-6-15,0 0-3 16,0 0-24-16,0 0 0 15,0 9-11-15,0 20 11 16,23 3 0-16,2-3 0 16,6 0 1-16,0-8 0 15,-2-3-1-15,-2-11 0 16,12-3 1-16,-2-4 2 0,0 0 0 16,-12-11 0-1,-1-19 7-15,-24 2 10 0,0-5 24 16,-10-2-19-16,-49 6-7 15,-6-3-12-15,-5 8-4 16,-6 10-1-16,28 5-1 16,18 7 0-16,15 2-3 15,15 0-4-15,0 0-77 16,15 25-67-16,38 1-50 16,9-8-156-16</inkml:trace>
  <inkml:trace contextRef="#ctx0" brushRef="#br1" timeOffset="-93447">1474 2855 561 0,'0'0'234'0,"0"0"-99"15,0 0 4-15,0 0-8 16,0 0-39-16,0 0-33 16,-165-97-36-16,165 97-23 15,0 38-8-15,0 24 8 16,22 17 7-16,-5-4-4 15,12 1-3-15,-7-12 1 16,-2-8-1-16,2-19 0 16,1-10-1-16,-13-15-2 15,10-12-8-15,-2 0-8 16,1-16 13-16,9-23 4 16,-6-13 1-16,-5-11 1 0,-11-1 0 15,0-3 6-15,-3 12-6 16,4 14 1-16,-1 15 1 15,-3 18-2-15,11 8-1 16,2 0-2-16,13 0-13 16,10 34 16-16,-5 12 0 15,-3 13-1-15,-25 3 4 16,-6-2-3-16,0-7 0 16,0-12 0-16,0-12 0 15,0-15 0-15,0-8-7 16,0-6-20-16,0 0 4 15,0 0 20-15,-12-17-14 16,-44-15-16-16,-15 3 27 0,-17-3 6 16,-13-1 1-1,2 7-1-15,14 3 0 0,24 12 3 16,28 5-2-16,24 1-1 16,9 5-5-16,0 0 0 15,54 0-10-15,57 0 11 16,35 7 4-16,12-3 0 15,-2-4-1-15,-27 0 0 16,-31 0 1-16,-30 0 0 16,-29 0 1-16,-17 0-1 15,-13 2 0-15,-9-2 6 16,0 3 1-16,0 0 3 0,0-3 10 16,0 3 7-1,0-3 4-15,0 0 1 0,0 3-17 16,0 5-15-16,0 8-2 15,-9 12-7-15,-13 7 9 16,-1 3 5-16,16 0-4 16,7-12-1-16,0-2-7 15,7-16 6-15,38-4-6 16,3-4-2-16,5 0 8 16,-5-6 1-16,-9-20 2 15,0-4 0-15,-16-2 1 16,-20-3-1-16,-3 0 7 15,-3-2-1-15,-59 1 1 16,1 5 0-16,-1 10 2 16,20 6-2-16,22 7 11 0,17 8-9 15,3 0-11-15,0 0-2 16,0 29-15-16,0 11 17 16,0 7 2-16,0-6-2 15,0-9-6-15,17-11 6 16,14-7-11-16,9-8 5 15,11-6 3-15,-8 0 1 16,8 0 2-16,5-18 0 16,6-8 3-16,-14 3 0 15,-9-1-1-15,-14 4-1 16,-19 6 5-16,-6 2 1 16,8 9-6-16,-8 3 6 0,6 0-5 15,13 0-2-15,1 5-10 16,12 25 9-16,1 5 1 15,0 3 0-15,4-9 0 16,2-3-4-16,1-10 8 16,-4-9-3-16,3-7-1 15,-8 0 0-15,2 0 4 16,-4-12 2-16,-7-11-4 16,-5-3 2-16,-14 3-2 15,4 5 1-15,6 4-3 16,-13 5 1-16,3 6 0 15,4 3-1-15,2 0-5 16,8 0-6-16,5 3 9 0,7 17 1 16,-2-2 1-1,1-1 0-15,5-8 2 0,-10-2-2 16,0-2 0-16,-1-5 0 16,-13 0 1-16,8 0 1 15,-4-3 0-15,-4-11-2 16,-1 0 4-16,-2 7-3 15,-3 1-2-15,10 6-1 16,10 0-9-16,2 0-17 16,8 0-59-16,2 0-71 15,-2 3-76-15,-4 3-149 16</inkml:trace>
  <inkml:trace contextRef="#ctx0" brushRef="#br1" timeOffset="-93044">3749 3141 499 0,'0'0'190'0,"0"0"-71"15,0 0-10-15,0 0-41 16,0 0-52-16,0 0-11 16,56-9-1-16,73 9 42 15,20 0-11-15,-1-9-6 16,1-14-11-16,-31 3 1 15,-40-1 8-15,-24 5 8 0,-38 6 3 16,-16-2-6 0,0-5-9-16,0-1-10 0,-42-2-8 15,-9-2-4-15,-4 9 2 16,12 1-2-16,13 6 5 16,15 4-5-16,15 2-1 15,0 0-8-15,0 15-1 16,0 16 9-16,15 4 3 15,55-2-2-15,17-10-1 16,16-6 6-16,4 0-4 16,-23-2 3-16,-28 0 1 15,-24 5 1-15,-25 6-7 16,-7 9-3-16,-46 17-8 16,-93 19-164-16,-49 11-276 0</inkml:trace>
  <inkml:trace contextRef="#ctx0" brushRef="#br1" timeOffset="-56811">5878 3147 296 0,'0'0'156'16,"0"0"-27"-16,0 0 53 0,0 0-34 15,0 0-29-15,0 0-1 16,0 0-22-16,0 0-7 16,0 0-30-16,0-12-10 15,0-9-6-15,0-7-34 16,0-4 7-16,0-7 0 15,19-7-14-15,7-4 7 16,13 10-9-16,-6 7 0 16,-11 16 2-16,12 11-2 15,3 6-4-15,10 0 1 16,14 11 2-16,4 34-2 16,-3 7 0-16,-11 16 3 15,-12 1-6-15,-17-5 6 0,-5-9 0 16,-14-11 2-16,3-14-1 15,1-13-2-15,-7-11-2 16,0-6 3-16,0 0 3 16,0 0 3-16,0 0 2 15,0-16-4-15,0-15-2 16,0-10-2-16,16-11 0 16,6-10 3-16,5-8-2 15,8-3-1-15,4 13 0 16,-6 13-1-16,-11 22-2 15,-5 12 3-15,6 13-8 16,8 0 1-16,19 23 0 16,11 21 5-16,-7 8 2 15,-8 4 0-15,-16-4 0 0,-11-5 0 16,-7-7-1-16,-12-13 4 16,8-10-6-16,-8-11-6 15,0-6 9-15,0 0 3 16,0 0-1-16,0 0 2 15,0-14 2-15,0-22 0 16,3-13-12-16,25-9 3 16,11-6 3-16,17 6 2 15,-17 8-1-15,-7 23-2 16,-10 13-1-16,-11 14 1 0,8 0 0 16,13 11-12-1,1 24 13-15,-5 6-6 0,6 10 6 16,-12-8 0-16,4 3 0 15,4-2-2-15,-5-6 1 16,4-6-20-16,-7-6-21 16,-5-4-2-16,-1-8-65 15,-4 0-65-15,8-11-60 16,19-3-155-16</inkml:trace>
  <inkml:trace contextRef="#ctx0" brushRef="#br1" timeOffset="-56599">7927 3017 82 0,'0'0'450'0,"0"0"-341"16,0 0-9-16,0 0 7 16,0 0-55-16,0 0-33 15,25-16-18-15,37 16 11 16,28-9 19-16,21-6-15 15,28-8-11-15,10-5-5 16,-7-5-36-16,-24 4-243 16</inkml:trace>
  <inkml:trace contextRef="#ctx0" brushRef="#br1" timeOffset="-56272">9057 2505 251 0,'0'0'278'16,"0"0"-134"-16,0 0 11 15,0 0-11-15,0-152-20 16,0 140-14-16,0 7-27 16,0 5-16-16,0 0-33 15,0 0-17-15,0 0-4 16,0 26-11-16,0 20 6 15,0 16 11-15,0 14-3 16,0 3 0-16,0 5-12 0,0 6-3 16,0 1 8-16,0 0-8 15,0-7-1-15,0-11 1 16,17-8-1-16,-1-17-14 16,-10-10-66-16,0-5-92 15,-6-10-92-15,0-6-178 16</inkml:trace>
  <inkml:trace contextRef="#ctx0" brushRef="#br1" timeOffset="-73476">4919 1239 522 0,'0'0'218'16,"0"0"-56"-16,0 0-21 16,0 0-11-16,0 0-3 15,0 0-46-15,22-158-22 0,-22 150-8 16,0-1-25-1,0 5-2-15,0 4-7 0,0 0-15 16,-9 0-1-16,-14 21-1 16,-7 23 0-16,8 21 6 15,-4 13-6-15,20 9 0 16,6-2 0-16,0-9 2 16,54-8-3-16,38-17 1 15,18-13 0-15,13-14 2 16,20-18 0-16,6-6-2 15,-3-12 0-15,-14-26 2 16,-28-6 7-16,-26-7-9 0,-33-11 1 16,-39-8 31-16,-6-15-10 15,-23-5 11-15,-76 8-19 16,-24 12-4-16,-11 20 4 16,-9 28-14-16,17 16 0 15,10 6-6-15,-1 6 0 16,24 34-6-16,9 7-48 15,11 8-54-15,22 4-82 16,29-10-170-16,11-9-469 16</inkml:trace>
  <inkml:trace contextRef="#ctx0" brushRef="#br2" timeOffset="-33586">6873 1576 472 0,'0'0'171'15,"0"0"-78"-15,0 0 31 16,0 0-2-16,0 0-24 16,0 0 7-16,-51 88-2 15,12-54-51-15,0 4 6 16,-11 6-29-16,2 0-11 15,-3-1-9-15,1-1-9 16,-1 4-2-16,-5-2-80 16,14 3-140-16,6-1-448 0</inkml:trace>
  <inkml:trace contextRef="#ctx0" brushRef="#br1" timeOffset="-9607">9797 2156 476 0,'0'0'187'16,"0"0"-59"-16,0 0 0 15,0 0 1-15,0 0-37 16,0 0 6-16,0-43-21 15,0 43-26-15,0 0-11 16,0 0-40-16,0 0-2 16,0 43 0-16,0 24 4 15,0 26 1-15,0 4 1 16,-8 5 1-16,2 0-1 16,6-5-4-16,0-4 0 15,29-15 4-15,33-11-4 16,2-14-5-16,20-18-45 0,5-7-94 15,10-18-100-15,2-10-66 16,-14 0-249-16</inkml:trace>
  <inkml:trace contextRef="#ctx0" brushRef="#br1" timeOffset="-9297">10373 2576 434 0,'0'0'149'15,"0"0"-26"-15,0 0-34 16,0 0-38-16,0 0-15 16,0 0-27-16,103-105-6 15,-24 105 5-15,-1 0 2 0,-11 4 0 16,-8 28-10-16,-20 6 6 16,-10 8-3-16,-23 3 5 15,-6 1-7-15,0 0 11 16,0-9-2-16,-23-9 12 15,7-12-9-15,10-8-7 16,6-4 6-16,0 1-12 16,0-6 0-16,22-3 2 15,43 0 2-15,13-3-4 16,36-40-54-16,13-16-100 16,-12-8-190-16</inkml:trace>
  <inkml:trace contextRef="#ctx0" brushRef="#br1" timeOffset="-9058">11303 1951 353 0,'0'0'198'0,"0"0"-68"16,0 0-15-16,0 0-5 16,0 0-45-16,0 0-24 15,-33-101-9-15,80 112-31 16,46 42 5-16,47 23 56 15,12 17-11-15,10 19-9 16,-22 7-31-16,-41 9 5 16,-33 3 7-16,-54 1-18 0,-12 2 1 15,-93 4-6 1,-63-2-60-16,-52-2-268 0</inkml:trace>
  <inkml:trace contextRef="#ctx0" brushRef="#br0" timeOffset="-4963">12683 3280 549 0,'0'0'126'15,"0"0"-29"-15,0 0 2 16,0 0-12-16,0 0 16 16,0 0-3-16,-3 112-27 15,-42-47-30-15,-10 8-6 16,-13-3-11-16,-3 3-18 15,-1-6-2-15,-6-2-6 16,-12-1-3-16,-3-7-49 16,14-7-151-16,15-9-218 15</inkml:trace>
  <inkml:trace contextRef="#ctx0" brushRef="#br0" timeOffset="-1057">8154 1162 465 0,'0'0'200'16,"0"0"-121"-16,0 0-5 15,0 0 15-15,0 0-19 16,0 0 10-16,-17 0-19 16,17-4-14-16,17-15 0 15,14-14-20-15,8-6-21 16,23-12 9-16,0 1-14 16,-1 3 2-16,-5 7 2 15,-11 5-2-15,-13 9 6 16,-10 11-9-16,-17 9 0 0,-5 6 4 15,0 0-4 1,0 0-6-16,0 18-4 0,6 27 6 16,0 20 2-16,4 8 2 15,-4 7 0-15,0 0 3 16,5-3-3 0,1-4 0-16,4-7 2 0,-5-10-1 15,1-9 0-15,-12-3-1 16,3-12 0-16,4-9 1 15,-7-8-1-15,0-9 0 16,0-6 1-16,0 2-1 16,0-2 0-16,-10 10 0 15,-41 1 0-15,-5-4 24 0,-5 6-24 16,12-7 0 0,16-3 3-16,14 3-2 0,16-6-2 15,3 0 1-15,0 0-3 16,0 0-2-16,25 0 0 15,60 0 3-15,38-20-2 16,30-6 4-16,16-7-26 16,-27 6-59-16,-20 5-66 15,-33 7-2-15,-28 6-42 16,-21 6-1-16,-18 3-86 16</inkml:trace>
  <inkml:trace contextRef="#ctx0" brushRef="#br0" timeOffset="18872">10672 1336 623 0,'0'0'173'0,"0"0"-90"0,0 0-19 16,0 0 43-16,0 0-10 15,0 0-42-15,0 0-13 16,0 10-30-16,-8 16-4 16,-40 11 35-16,0 10-32 15,-4 0 10-15,3-1-13 16,16 2-2-16,-3-5-2 16,14 1-4-16,7 0 0 15,4-6-7-15,-1 2-30 16,-7 1-165-16,-17 0-128 15,-7 3-451-15</inkml:trace>
  <inkml:trace contextRef="#ctx0" brushRef="#br0" timeOffset="43193">11553 940 437 0,'0'0'228'0,"0"0"-57"0,0 0-26 16,0 0-4-16,0 0-38 16,0 0-15-16,-110-90-9 15,110 78-34-15,0 6-7 16,0-2-7-16,23-4-24 16,38-3 8-16,20 0-15 15,10 9 0-15,-4 6 6 16,-3 0-1-16,-19 0-10 15,-10 11 5-15,-10 22 0 16,-28 5 1-16,-17 12-1 16,0 14 0-16,-48 9-1 15,-44 6 8-15,-4 0-6 0,-5-15 4 16,17-18-3 0,37-17 4-16,38-17-6 0,9-6 0 15,0-4-5-15,56-2-1 16,60 0 6-16,57 0 9 15,30-5-1-15,15-18 5 16,-24 0-13-16,-38 8 0 16,-49 6 9-16,-53 9-9 15,-38 0-39-15,-16 0-95 16,0 21-124-16,-39 5-199 16</inkml:trace>
  <inkml:trace contextRef="#ctx0" brushRef="#br0" timeOffset="44154">12529 514 317 0,'0'0'305'15,"0"0"-124"-15,0 0-33 16,-79-151-21-16,24 110-14 16,-2 0-35-16,-19 3-28 15,-5 6 8-15,-25 9-34 16,-12 5 0-16,-14 16-4 15,-17 2-9-15,-13 0 0 16,-4 37-11-16,4 9 4 16,4 16 8-16,12 11-12 15,7 11 0-15,21 15 5 0,25 10-5 16,37 10 4-16,31 9-4 16,25 9 0-16,3 4-2 15,72-2 4-15,18-10-2 16,19-13 0-16,3-7 4 15,12-16-8-15,18-15 4 16,27-16 0-16,10-19 6 16,19-22-6-16,16-18 0 15,-7-3 8-15,2-29-7 16,-32-21 9-16,-17-11 4 16,-31-6 12-16,-28-12 11 15,-12-14-19-15,-28-27 9 16,-13-17-3-16,-28-18-19 15,-23-5 9-15,0 0-10 16,-38 8-2-16,-53 12 14 0,-25 15-16 16,-24 17 0-16,-19 11 12 15,-26 16-7-15,-18 11-3 16,-15 17-2-16,-2 21 1 16,2 20-1-16,17 12 0 15,13 12 0-15,17 43-8 16,13 19 8-16,-5 19-7 15,24 12 5-15,29 17-48 16,48 13-67-16,40 10-129 16,22 4-261-16</inkml:trace>
  <inkml:trace contextRef="#ctx0" brushRef="#br0" timeOffset="45024">15069 1789 649 0,'0'0'239'0,"0"0"-69"0,0 0-19 16,-188-175-35-16,85 134-48 15,-15 6-22-15,-11 9-3 16,3 11-24-16,-1 12 9 15,-2 3-15-15,12 0-10 16,0 14 9-16,1 19-9 16,-10 11-3-16,-14 11 12 15,0 13-11-15,5 4-1 16,5 9 6-16,19 9-5 16,10 5 1-16,31 1-2 15,14 6 0-15,28 2 5 16,19 7-5-16,9 6 0 15,9 0-3-15,58 3 3 16,28-3 6-16,37-4-6 0,25-11 0 16,36-11-1-16,12-21 1 15,19-18 0-15,-5-18 0 16,8-19 2-16,-10-15 1 16,-16 0-3-16,-19-15 0 15,-10-31 7-15,-23-12-7 16,-10-18 15-16,-6-20 12 15,-3-12-2-15,-14-15 5 16,-29-10-9-16,-25-7-5 16,-45-3 26-16,-17 0-30 15,-29 6 0-15,-69 11 0 16,-37 14-5-16,-24 21 5 0,-10 11-12 16,-2 19 2-16,14 23-1 15,22 15-1-15,12 17-7 16,6 6 2-16,-1 0-48 15,-14 29-47-15,-8 12-65 16,5 3-178-16,6 3-299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1:50:47.92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732 1067 551 0,'0'0'159'16,"0"0"-88"-16,0 0 19 15,0 0 10-15,0 0-19 16,0 0-39-16,0 10-19 0,39-10-1 16,17-12 14-1,14-18-22-15,5-2 16 0,-4-5 6 16,1-13-8-16,-10-2-5 16,-14-4 7-16,-18-5-15 15,-21 3 6-15,-9 5-7 16,0 7 9-16,-3 10-9 15,-27 19 2-15,4 8 0 16,14 9-12-16,2 0-4 16,-4 0-13-16,-8 24-2 15,-20 42 13-15,-20 25 2 16,8 10 5-16,15-3-5 16,25-11 0-16,14-17 2 15,23-15-2-15,61-13-4 16,17-20-1-16,10-10-3 15,15-12-3-15,-10 0-19 0,-9-6-53 16,-29-17-57-16,-36-3-140 16,-19 1-178-16</inkml:trace>
  <inkml:trace contextRef="#ctx0" brushRef="#br0" timeOffset="1456">257 755 458 0,'0'0'164'15,"0"0"-63"-15,0 0 22 16,0 0-8-16,0 0-38 16,0 0-43-16,45-105-18 15,32 91-6-15,-5 10 3 0,-8 4 7 16,-8 4-7-16,-27 31-12 16,-19 9 0-16,-10 12-1 15,0 7 11-15,-59 11-10 16,-25 4 7-16,-10-5-8 15,0-9 8-15,3-9-8 16,20-13-3-16,15-10 3 16,17-9 4-16,17-8-3 15,22-10-2-15,0-5-1 16,22 0-6-16,73 0 8 16,31 0 0-16,29 0-5 15,8-5 3-15,-1-7-75 16,-13 6-145-16,-15 0-197 15</inkml:trace>
  <inkml:trace contextRef="#ctx0" brushRef="#br0" timeOffset="1979">2229 826 390 0,'0'0'138'0,"0"0"-18"0,0 0-7 15,0 0-18-15,0 0-15 16,0 0-20-16,-93 26-17 16,93-26-21-16,0 0 3 15,39 0-11-15,29 0 4 16,29 0 8-16,27 0-13 16,14 0-10-16,5 0-2 15,-3-9 2-15,-31-3-3 16,-24 4-33-16,-46 5-57 15,-29 3-62-15,-10 0-7 16,-4 0-80-16</inkml:trace>
  <inkml:trace contextRef="#ctx0" brushRef="#br0" timeOffset="2210">2473 613 516 0,'0'0'142'0,"0"0"10"16,0 0-26-16,0 0-30 16,0 0-54-16,0 0-42 15,-9 32 6-15,15 32-6 16,16 9 1-16,-5-3 4 16,5 0-4-16,-13-8 3 15,8-7-4-15,0-9-12 16,-4-8-160-16,-10-12-203 0</inkml:trace>
  <inkml:trace contextRef="#ctx0" brushRef="#br0" timeOffset="2551">3250 680 391 0,'0'0'218'16,"0"0"-96"-16,0 0 24 15,0 0-46-15,0 0-46 16,0 0-38-16,69-64-8 16,-10 64 3-16,8 26-5 0,-5 18-3 15,0 5 2 1,-5 0-1-16,-11-2-3 0,-14-6 0 16,-12-11 0-16,-10-10 0 15,-10-12-1-15,0-4-8 16,-30-4 8-16,-41 0 8 15,7 0 1-15,8-4-2 16,34-22-5-16,22-12 4 16,0-14-4-16,81-13-2 15,42-4-5-15,23 2-35 16,3 17-50-16,-17 20-95 16,-37 22-98-16,-31 8-99 15</inkml:trace>
  <inkml:trace contextRef="#ctx0" brushRef="#br0" timeOffset="2720">4427 677 427 0,'0'0'107'0,"0"0"-14"16,0 0 2-16,0 0-37 16,0 0-37-16,0 0 9 15,266 3-1-15,-173-3-27 16,-1-3-2-16,-15-3-52 15,-35 6-289-15</inkml:trace>
  <inkml:trace contextRef="#ctx0" brushRef="#br0" timeOffset="3059">5347 648 468 0,'0'0'241'15,"0"0"-84"-15,0 0 1 16,0 0-38-16,0 0-47 16,163-180-24-16,-130 117-23 15,-24-6 9-15,-3-7 5 16,-6 6-10-16,-6 3-1 16,-36 11 1-16,-11 18-11 15,15 18-7-15,5 11-12 0,11 9-2 16,16 24-2-16,6 39-9 15,0 28 13-15,0 9 0 16,19-5 1-16,19-4-3 16,11-7 2-16,0-14-10 15,6-11-21-15,23-19-43 16,13-16-30-16,18-12-16 16,-2-12-44-16,-9 0-58 15,-23 0-66-15</inkml:trace>
  <inkml:trace contextRef="#ctx0" brushRef="#br0" timeOffset="3414">667 1560 366 0,'0'0'181'16,"0"0"-70"-16,0 0-20 15,0 0 15-15,0 0-4 16,0 0-50-16,33 47-51 16,318-50 117-16,163-49-8 15,113-14-45-15,27-8-37 16,-32 9-16-16,-75 8-8 0,-87 9-1 15,-64 10-3-15,-85 10 4 16,-84 14 2-16,-71 4-6 16,-75 10-2-16,-46 0-44 15,-32 0-54-15,-3 26-74 16,-38 16-110-16,-73 13-15 16</inkml:trace>
  <inkml:trace contextRef="#ctx0" brushRef="#br0" timeOffset="3720">3438 1779 357 0,'0'0'188'0,"0"0"-45"0,0 0 17 16,0 0-34-16,0 0-58 16,0 0-26-16,134-44 0 15,-56 44-23-15,-1 0-4 16,7 0-2-16,-20 14 1 15,-17 22-10-15,-32 5 0 16,-15 9-3-16,0 1 7 16,-48 4 7-16,-23 2 13 15,2-7-1-15,24-9-3 16,28-19-12-16,17-6-12 16,0-14 0-16,40-2 0 15,83 0 4-15,65-14 1 16,61-30-5-16,14-11-74 0,-19 2-100 15,-47 12-139-15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1:50:53.05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1412 729 0,'0'0'142'0,"0"0"-36"16,0 0 6-16,0 0-17 15,0 0-47-15,0 0-32 16,0 0-14-16,84-5-1 0,4 1 16 15,41-4-1-15,5-1-7 16,-8 0-3-16,-16-3-4 16,-38 3-1-16,-33 4 1 15,-33-1 3-15,-6-6 4 16,0-5 3-16,0-8-2 16,0-8-7-16,-33-3-3 15,-18 4-1-15,1 9-1 16,2 3 2-16,-3 4 4 15,18 8-1-15,10 2-2 16,17 4-1-16,6 2 0 16,0 0-6-16,0 0 1 15,23 0-5-15,38 8 3 0,10 18 7 16,19 1 0-16,-1-1 3 16,-5 6-1-16,-13 4-1 15,-15-5-2-15,-28 7-1 16,-28 3-2-16,0 2 3 15,-45 5 1-15,-48-2 0 16,-15-3-22-16,14-7-126 16,30-4-165-16,34-12-485 15</inkml:trace>
  <inkml:trace contextRef="#ctx0" brushRef="#br0" timeOffset="1875">3422 1687 455 0,'0'0'338'0,"0"0"-226"16,0 0 4-16,0 0-11 15,0 0-59-15,0 0-16 16,218 0-6-16,-148 0-4 16,-8 14-5-16,-12 15-10 0,-35 12-5 15,-15 6 1-15,-3 11-1 16,-81 3 0-16,-20 3 13 16,8-7-7-16,17-14 0 15,43-17-5-15,17-15 0 16,19-5-1-16,0-6-8 15,84 0 7-15,62-14-13 16,45-36 14-16,43-14-126 16,-11-6-140-16,-35-3-190 15</inkml:trace>
  <inkml:trace contextRef="#ctx0" brushRef="#br0" timeOffset="555">1994 1176 176 0,'0'0'356'0,"0"0"-278"15,0 0 12-15,0 0 80 16,0 0-46-16,0 0-33 15,188-97-3-15,-118 48-13 16,2-7-34-16,-4-5-12 16,-20-6-7-16,-18 0 7 15,-27-6-5-15,-3 7-3 16,0 1-12-16,-25 18-7 16,-28 18 2-16,11 15-4 0,-3 14-8 15,-3 0-3 1,-5 23 7-16,11 32 3 0,6 25 1 15,27 11 0-15,9 7 1 16,9-2-1-16,60-9 1 16,15-5 0-16,-3-18-1 15,-4-20-6-15,-8-12-27 16,-4-15-59-16,-11-11-32 16,8-6-45-16,-1 0-19 15,1-14-135-15</inkml:trace>
  <inkml:trace contextRef="#ctx0" brushRef="#br0" timeOffset="777">3046 904 636 0,'0'0'145'15,"0"0"-58"-15,0 0-23 16,0 0-26-16,0 0-15 15,0 0-18-15,221-46 0 16,-128 34-2-16,2 6-2 16,-20 1-1-16,-27 5-12 15,-31 0-45-15,-17 0-109 16,0 0-113-16</inkml:trace>
  <inkml:trace contextRef="#ctx0" brushRef="#br0" timeOffset="975">3300 744 314 0,'0'0'212'0,"0"0"-61"16,0 0 19-16,0 0-34 15,0 0-24-15,0 0-36 16,-16-41-48-16,16 41-28 16,0 36 0-16,0 10 0 15,12 12 12-15,-2 7-11 16,-10 1 2-16,0 2-3 15,0-7 0-15,0 0-78 16,0-11-264-16</inkml:trace>
  <inkml:trace contextRef="#ctx0" brushRef="#br0" timeOffset="1342">3789 747 391 0,'0'0'362'16,"0"0"-232"-16,0 0 0 16,0 0-39-16,0 0-53 15,0 0-33-15,61-47-5 16,4 74 0-16,10 8 0 16,-10 6 0-16,-14 8 1 15,-9 3 0-15,-19-2 1 16,-10-9-2-16,-13-15 3 0,0-7-6 15,0-12 2-15,0-7-13 16,-39 0 14-16,-20 0 4 16,11-20 5-16,15-9-2 15,27-12 2-15,6-14-5 16,6-12 4-16,83-15-8 16,43-3-1-16,31 6-9 15,-15 21-19-15,-21 20-11 16,-37 24-12-16,-35 14-21 15,-32 8-63-15,-23 36-135 16</inkml:trace>
  <inkml:trace contextRef="#ctx0" brushRef="#br0" timeOffset="1581">2496 1494 538 0,'0'0'217'0,"0"0"-115"0,0 0 19 16,0 0 5-16,0 0-59 15,0 0-65-15,404-61 51 16,-93 23-25-16,34-3-17 16,-18 6-4-16,-39 12-5 15,-48 13-2-15,-85 10-12 0,-74 0-67 16,-67 10-129-1,-14 22-197-15</inkml:trace>
  <inkml:trace contextRef="#ctx0" brushRef="#br0" timeOffset="3008">5432 76 339 0,'0'0'409'0,"0"0"-254"16,0 0-83-16,0 0-21 15,0 0 1-15,-444-58-25 16,220 58-6-16,-28-4-5 0,-34 2-6 16,-19-4-4-1,-15 4 5-15,-31 2-3 0,-21 0-1 16,3 6-7-16,25 22 3 16,75-1-2-16,95-7 4 15,73 4-5-15,62-4-5 16,22 6-2-16,5 15 6 15,-4 5 1-15,-1 7 0 16,-11 14 2-16,-6 6-2 16,9 3 20-16,8 9 32 15,17-4-12-15,0 7-2 16,3 8 11-16,53 10-10 16,12 10-11-16,-7 3-4 15,1 9-4-15,-20-3-7 0,-13 4 0 16,-13-10-4-1,-8-4-4-15,-8-7 3 16,0-1-5-16,0-4 6 0,0-13-7 16,0-11 2-16,0-15-2 15,0-12 0-15,0-17-1 16,0-10-1-16,0-14 1 16,0-6-1-16,0-5 0 15,0 0-1-15,0 0 0 16,0 0 1-16,9 0 0 15,30 0 2-15,28 0 3 16,43 0-1-16,56 0 6 16,38 0-10-16,43-16 2 0,11-9 3 15,8 5-3 1,-9 3-1-16,-24-2-1 0,-28 6-1 16,-22 1 1-16,-26-3-2 15,-22 4 2-15,2-1 0 16,-20-3-4-16,-4 4 3 15,1-4 1-15,-18 6 0 16,-18 0 0-16,-16 3-1 16,-23 4 1-16,-16-1 0 15,-11 0 2-15,-8 3-1 16,2-3-1-16,3-10 2 16,14-6 1-16,10-10-1 0,3-7 4 15,3-4-6 1,-24 5 1-16,-5-3 5 0,4 0-3 15,-14 3 4-15,0 3 3 16,3 0-1-16,3 0-1 16,0-9-6-16,17-6 1 15,-1-6-1-15,-2-11-2 16,10-9 2-16,-14-14 0 16,-10-20-1-16,-6-17 1 15,0-7-1-15,0-9 0 16,-52 1 5-16,-2 4-6 15,-11 11 1-15,9 21 1 16,11 24-1-16,15 28-1 16,11 23 0-16,13 14 1 15,6 5 1-15,0 0-2 16,0-5-1-16,0-3 0 0,0-2 0 16,0 2 0-16,0 6-1 15,0-4 2-15,0 4 0 16,-32 2 0-16,-30-3-10 15,-13 3-1-15,-23 0-2 16,-8 3-1-16,2 6-7 16,-12 0-59-16,-24 6-126 15,-38 26-334-15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1:58:49.97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522 762 237 0,'0'0'55'0,"0"0"-55"0,0 0-5 16,0 0 0-16,0 0 0 16,0 0-2-16,51-29 6 15,-12 20-16-15,-6-1-19 16,6 4-105-16</inkml:trace>
  <inkml:trace contextRef="#ctx0" brushRef="#br0" timeOffset="6269">0 686 428 0,'0'0'181'0,"0"0"-76"16,0 0-14-16,0 0-18 15,0 0-26-15,0 0 3 16,62-44-8-16,-23 17-8 16,15-5 10-16,2-6-6 15,-1-5 14-15,3-13-7 16,-3-9-22-16,-7-8 3 15,-9 1-8-15,-6 2-10 16,-16 6 4-16,-5 18-2 0,-4 14-2 16,-8 14 3-1,0 12-3-15,0 6 6 0,0 0-4 16,0 0-10-16,-8 0 0 16,-21 0-4-16,-4 18 4 15,-6 16-2-15,2 8 2 16,13 10 0-16,-2 3 0 15,14 1 0-15,12-1 0 16,0-4-2-16,12-8 0 16,44-11 1-16,5-6-6 15,-2-6-5-15,3-8-14 16,-17-6-18-16,0 0-20 16,-20-3-31-16,-2 5-91 15,-16 4-92-15,-7 6-377 16</inkml:trace>
  <inkml:trace contextRef="#ctx0" brushRef="#br0" timeOffset="6521">1005 624 616 0,'0'0'133'15,"0"0"-52"-15,0 0 8 16,0 0-1-16,0 0-27 16,0 0-14-16,-178 161-12 0,129-106-13 15,0 4-17 1,-9-7 2-16,16-9-7 0,3-8-3 16,10-11-36-16,13-7-175 15,-7-8-176-15</inkml:trace>
  <inkml:trace contextRef="#ctx0" brushRef="#br0" timeOffset="6899">1371 333 500 0,'0'0'195'0,"0"0"-90"16,0 0-16-16,0 0-24 16,0 0-35-16,0 0-25 15,155-12 13-15,-99 38 2 16,0 7-14-16,-2 7 1 16,-2 7-7-16,-13-1 1 15,-7 1 1-15,-16-3-1 16,-16-9 0-16,0-9 1 15,0-9-2-15,-6-7 3 16,-27-10-1-16,0 0 5 0,5-13 5 16,11-21 6-1,17-13 20-15,0-14-8 0,33-15-1 16,74-11-9-16,36-10-20 16,12 9-30-16,-16 25-124 15,-45 22-67-15,-55 26-82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1:59:44.81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1238 843 666 0,'0'0'197'0,"0"0"-102"0,0 0 17 16,0 0 5-16,0 0-17 15,0 0-22-15,0 0-19 16,82-108-18-16,-76 108-16 16,-6-3-6-16,6 3-8 15,-6 0-2-15,0 0-9 16,0 26 3-16,-23 27-1 16,-22 23-1-16,-11 11 3 15,11 12-3-15,14 3 0 16,14-3 0-16,17-8-1 0,0-13 0 15,45-10-1 1,33-18-4-16,19-16 1 16,-3-17-4-16,13-11 4 0,-3-6 1 15,3-6 5 1,-7-27-2-16,-19-6 5 0,-19-5 0 16,-33 1-3-16,-22-5 12 15,-7 4-7-15,-30 7 1 16,-48 2-4-16,-9 14 0 15,-3 7-8-15,11 5 4 16,18 9-6-16,19 0-25 16,13 0-101-16,26 12-120 15,3 9-219-15</inkml:trace>
  <inkml:trace contextRef="#ctx0" brushRef="#br0" timeOffset="1053">3024 1426 643 0,'0'0'165'15,"0"0"-73"-15,0 0 58 16,0 0-17-16,0 0-56 15,0 0-31-15,0-17-14 0,-7 40-9 16,-44 18 9 0,-14 11-5-16,-19 1-13 0,3-1-4 15,-14 1-5-15,5-1-4 16,6-3-1-16,11-7-12 16,12-7-77-16,23-4-161 15,-1-4-243-15</inkml:trace>
  <inkml:trace contextRef="#ctx0" brushRef="#br0" timeOffset="2467">3749 775 660 0,'0'0'150'0,"0"0"-24"16,0 0 13-16,0 0-25 15,0 0-22-15,0 0-34 16,0-46-15-16,0 46-12 15,0 0-2-15,0 0-15 16,0 0-5-16,0 0-9 16,0 0-3-16,0 17 3 15,-23 16 1-15,1-1 1 16,16 2-2-16,6 2 0 16,0 1 1-16,6 5 0 0,47-2 0 15,11 5 0 1,7-2 1-16,7-6 0 0,-3-1 2 15,-18-4-4-15,-4 0 0 16,-14 0 0-16,-13 0 0 16,-10 0 0-16,-16-3-2 15,0-3 2-15,-42-2 2 16,-26-1-2-16,-20-12 2 16,-22 2-2-16,-13-11-3 15,-10-2-6-15,10 0-38 16,36-2-34-16,25-22-28 15,40-8-47-15,22-15-11 16,31-19-76-16</inkml:trace>
  <inkml:trace contextRef="#ctx0" brushRef="#br0" timeOffset="2643">3889 609 426 0,'0'0'187'0,"0"0"-36"16,0 0-4-16,0 0-20 15,0 0-62-15,0 0-26 16,409-128-19-16,-232 122-13 16,5 6-7-16,-14 0-1 15,-47 0-77-15,-37 6-178 16,-45 14-389-16</inkml:trace>
  <inkml:trace contextRef="#ctx0" brushRef="#br0" timeOffset="8130">709 489 320 0,'0'0'242'16,"0"0"-64"-16,0 0-37 16,0 0 8-16,0 0-31 15,0 0-69-15,-31-52-5 16,-8 44-11-16,-14 2-11 15,-7 3-14-15,4 3 0 16,8 0 0-16,15 0-8 16,-3 0 0-16,-6 3 0 15,-12 18-3-15,-8 7 2 16,6 11 0-16,4 7 0 0,14 6-1 16,11 9 1-1,15 9 0-15,12 9 1 0,0 15 0 16,0 5 7-16,23 8-3 15,8-1 6-15,8-1 0 16,-9-3 0-16,-4-6 3 16,-6 4-3-16,-17 1-1 15,-3-1 2-15,0-5-6 16,0-10 0-16,-23-17-4 16,12-28 2-16,2-16-2 15,9-16-1-15,0-5 0 16,0-3 6-16,0 0 1 15,0 0 3-15,26 0-6 16,42-14-3-16,20-13-1 0,19-5-25 16,9 3-101-16,4 0-113 15,9 0-143-15</inkml:trace>
  <inkml:trace contextRef="#ctx0" brushRef="#br0" timeOffset="8842">4935 189 226 0,'0'0'290'0,"0"0"-168"0,0 0 9 16,0 0-29-16,0 0-27 15,0 0-1-15,-243-78-18 16,243 78 3-16,0-3-17 16,0 3-21-16,0-3 1 15,7-3-10-15,55-6-10 16,8-2 12-16,18-3-12 15,3 1 6-15,-20 5 2 16,-23 0 1-16,-12 5 8 16,-19 2 2-16,-14 2-3 15,-3-2 1-15,0 4-16 16,0 0 4-16,0 0-7 0,6 0-3 16,1 17 3-1,19 20 3-15,10 12 0 0,3 15 6 16,9 19-4-16,8 11 4 15,5 15 0-15,4 2-6 16,-3 5 4-16,-8 4-7 16,-9 2 0-16,-6-5 3 15,0-9-1-15,-9-18-1 16,-12-19-1-16,-10-22 1 16,-2-11 0-16,-6-20-1 15,0-10 0-15,0-5-1 16,-71-3-7-16,-60 0-23 15,-27 0-158-15,-21 0-139 16,-14 0-314-16</inkml:trace>
  <inkml:trace contextRef="#ctx0" brushRef="#br0" timeOffset="9877">678 2832 534 0,'0'0'247'16,"0"0"-164"-16,0 0 34 15,0 0 2-15,0 0-25 16,0 0-37-16,0 0-21 16,0 0 0-16,0 0-9 15,-30 0 4-15,-35-6-8 16,-31-6-23-16,7 8 4 16,12-4-3-16,13 6-1 15,5 2 4-15,34-3-3 16,0 3 2-16,19 0-3 15,3 0-3-15,3 0 3 16,0 0-6-16,0 15 3 0,0 23 3 16,0 8 2-16,0 10 5 15,0-1 4-15,17 9 10 16,9 9-2-16,10 6 1 16,3 5-6-16,-14 7 4 15,-8-4 2-15,-5 1-5 16,-12-4-8-16,0 0-4 15,0-4 2-15,-12-10 1 16,-5-18-1-16,-5-14-1 16,22-19-3-16,0-8 4 15,0-6-1-15,0-3-3 16,0 2 0-16,0-4 1 16,0 0 0-16,0 0 3 15,0 0-5-15,0 0 3 0,34 0-2 16,16 0 3-16,-2 0 2 15,5 0-2-15,-22-4-4 16,-1-3-18-16,-21-3-81 16,-9 9-82-16,0-7-159 15,11 3-417-15</inkml:trace>
  <inkml:trace contextRef="#ctx0" brushRef="#br0" timeOffset="10521">1738 3089 901 0,'0'0'119'0,"0"0"-6"0,0 0 32 15,0 0-56-15,0 0-22 16,0 0-20-16,0-61-14 16,0 61-11-16,0-3-4 15,0 3-1-15,0 0-9 16,0 0 0-16,0 0-4 16,0 0-4-16,-20 0 0 15,-19 28 0-15,-3 10 4 16,13 6-4-16,22 1 1 15,7 3-4-15,0-1 3 16,30-3 0-16,18-6 1 0,11 0 0 16,-5-8 0-16,-12-5 0 15,4-1-1-15,-17-4 3 16,-4 0-3-16,-8 1 1 16,-3-7-1-16,-11 1 0 15,-3 0-2-15,0-4 2 16,0 2 1-16,0-5-1 15,-43-2 6-15,-32-4-4 16,-6-2-2-16,-20 0-7 16,14 0-44-16,20-2-53 15,33-16-44-15,34-17-47 16,0-17-86-16,62-13-125 16</inkml:trace>
  <inkml:trace contextRef="#ctx0" brushRef="#br0" timeOffset="10706">1841 2974 535 0,'0'0'153'0,"0"0"25"16,0 0-19-16,0 0-27 15,0 0-28-15,0 0-35 16,0-104-45-16,45 95-24 16,34-2-2-16,20 5 0 15,-5 6-6-15,4 0-68 16,-8 8-79-16,-2 24-76 15,-10 10-137-15</inkml:trace>
  <inkml:trace contextRef="#ctx0" brushRef="#br0" timeOffset="10992">3611 3471 851 0,'0'0'131'16,"0"0"-7"-16,0 0 26 0,0 0-53 16,0 0-54-1,0 0-34-15,-78 73 16 0,-1-18 1 16,-8 1-23-16,-6-1 3 15,-15 2-6-15,-2 0-21 16,9-8-90-16,37-5-124 16,18-6-240-16</inkml:trace>
  <inkml:trace contextRef="#ctx0" brushRef="#br0" timeOffset="11580">4671 2733 899 0,'0'0'129'0,"0"0"-30"15,0 0 31-15,0 0-38 16,0 0-45-16,0 0-27 15,54-32-9-15,-54 52-8 16,0 24 1-16,0 11 18 16,0 3-12-16,-15 1-6 15,-9-7 3-15,1 1-5 16,1-9 0-16,5-4 2 16,8-10-4-16,3-13 1 0,6-6-1 15,0-5 0 1,0 0 0-16,0-3 0 0,15 0-5 15,18-3 5-15,12 0-1 16,8 0 2-16,1 0 4 16,8-8-5-16,-4-16 5 15,4-5-5-15,-7 0 1 16,-9 0 3-16,-15 3-2 16,-17 0 4-16,-14 2 13 15,0 0-2-15,0 4 5 16,0 5 6-16,0 7-10 15,-6 2 3-15,-5 6-8 0,11 0-3 16,0 0-5 0,-6 0-5-16,6 0-4 0,0 9-8 15,-16 29 12-15,3 12 0 16,3 2 3-16,4 3-1 16,6-3-2-16,0-2 0 15,0-11-16-15,0-11-67 16,29-8-90-16,10-10-186 15,3-10-544-15</inkml:trace>
  <inkml:trace contextRef="#ctx0" brushRef="#br0" timeOffset="12030">5785 2371 912 0,'0'0'161'0,"0"0"-56"16,0 0 24-16,0 0-33 15,0 0-33-15,0 0-36 16,-77-85-4-16,77 74-1 16,28 0-22-16,-2 0 6 15,4 4 0-15,-4 1-4 16,-4 2 7-16,7 3-7 15,4 1-1-15,-2 0 0 16,2 0-1-16,7 5 0 0,-1 30-2 16,0 12 2-16,-5 8 0 15,-1 12 0-15,-10 6 1 16,-14 8 1-16,7 10-1 16,-2 2 3-16,-11 8-2 15,11-1-2-15,-8 12 3 16,3 5-1-16,7-2-2 15,7-3 1-15,-1-22-1 16,1-20 2-16,-13-19-2 16,-1-25 0-16,-9-9-1 15,-9-9 0-15,-85-5-9 16,-39 0-7-16,-32-3-141 16,3 0-218-16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18:26.24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162 329 330 0,'0'0'126'0,"0"0"-29"16,0 0-19 0,0 0 7-16,0 0-17 0,0 0-31 15,-6-5-5-15,6 5-7 16,0 0-6-16,0 0-6 15,0 0-13-15,0 0 0 16,55 0 0-16,39 0 9 16,39 0 9-16,35 0 5 15,27 0 3-15,16 0-4 16,10 0-5-16,1 0-9 16,16 0 1-16,17 0-7 15,12 0 1-15,14 0 3 16,27 0-4-16,29 0 7 15,23-3-8-15,0-4 0 0,13 5-1 16,8-2-4-16,9 2 4 16,2-2 5-16,-13 4-4 15,-20 0 5-15,-14 0-4 16,-19 0 2-16,-7 0 5 16,-16 0-8-16,-4 0 0 15,-4 0 2-15,-17 0-2 16,-28 0-2-16,-23 0 0 15,-6 0 1-15,1 0 1 16,16 0-1-16,1-9 0 16,10-2 0-16,-5 4 0 15,5-6 6-15,-16 1-6 16,-9 1 0-16,-13-1 2 0,-20 3-1 16,0-2-1-16,-26-2 0 15,1 5 1-15,-10-1 2 16,6-3-3-16,16 4 2 15,4-1-4-15,11 0 2 16,3 1 0-16,-16-2-2 16,5-1 4-16,-6 0-2 15,-7-1 2-15,-1-3-2 16,-12 4 0-16,-20-8 2 16,-9 9-1-16,-26 1-1 0,-17 0 0 15,-13 3 0 1,-12 0 0-16,-7 4 0 0,-7 2-5 15,-1 0 5-15,-9 0 0 16,1 0 5-16,-6 0-5 16,-2 0 0-16,-1 0 0 15,-7 0 2-15,2 0-4 16,5 0 2-16,-4 0-7 16,-26 0-48-16,0 0-181 15,-95 0-174-15</inkml:trace>
  <inkml:trace contextRef="#ctx0" brushRef="#br0" timeOffset="2405">146 282 293 0,'0'0'120'0,"0"0"-13"16,0 0-18-16,0 0 40 15,0 0-36-15,0 0-45 16,0-7 1-16,0 7-8 15,0 0-13-15,0 0-12 16,0 0-13-16,0 0 3 16,0 22-4-16,0 13 18 15,0 12 20-15,0 2-23 16,0 6-2-16,0 16 14 16,0 5-16-16,0 12-4 0,0 5 5 15,4 0-7-15,8 0 0 16,-5 1-2-16,3-10-3 15,-10-5 4-15,0-6 1 16,0-7-1-16,0 2 3 16,0 2-4-16,-23-1 6 15,-10 2 0-15,2-5 0 16,1-10 2-16,15-9-8 16,-2-12-5-16,10-8 4 15,1-7-4-15,3-3 0 16,3-5 2-16,-6-4 0 15,-2 1-4-15,8-6 0 0,0 3 2 16,0-3 2-16,0 0-1 16,0-3-1-16,0 0 1 15,0 0-1-15,0 0 2 16,0 0-1-16,0 0 1 16,0 0 0-16,0 0 0 15,0 0-3-15,0 0 1 16,0 0-6-16,0 0 5 15,0 0-9-15,47 6 10 16,17-3 2-16,49-3-2 16,13 0 3-16,23 0-2 15,20 0 2-15,-4-9-2 16,8-6-1-16,-8 6 0 0,-4-2 2 16,-5 2 0-16,7 4-2 15,-5-1 0-15,27 2 0 16,9 2 0-16,10 2 0 15,17-4 0-15,9 4-1 16,20 0 3-16,2-2-2 16,11 2 0-16,-13 0-1 15,-23 0-1-15,-17 0 2 16,7 0 0-16,16 0-3 16,19 0 4-16,22 0-1 15,13 0 0-15,9 0 2 16,-21 0-2-16,-13 2 1 0,-19 2-1 15,-25 2 1-15,-15-4-1 16,-7 2 0-16,8-4 0 16,35 0 1-16,27 0-1 15,46 0 0-15,30 0 0 16,19 0-2-16,-5-4 1 16,-29-4 1-16,-45-1 0 15,-49 3-2-15,-37 3 2 16,-19 3 2-16,-5 0-1 15,16 0-2-15,22 0 1 16,11-6 0-16,9 4 2 16,-17-4 0-16,-11 2-2 15,-31 2 1-15,-22-2 0 0,-26 4 1 16,-28 0-2 0,-8 0-1-16,-3 0-2 0,1 0 3 15,9 0 0-15,0 0 1 16,6 0 0-16,4 0 0 15,3 0-1-15,-6 0 0 16,-14 0-1-16,-9 0 2 16,-22 0-1-16,-8 0 0 15,-9 0 0-15,22 0 0 16,40 0 0-16,37 0 0 16,61 0 3-16,47 0-3 15,36 0 0-15,-3 0 6 16,-29 0-3-16,-53 4 4 15,-58-2-1-15,-45 2-4 0,-42-2 4 16,-35-2-5-16,-17 0 0 16,0 0 6-16,0 0-5 15,0 0 7-15,0 0-3 16,0 0-6-16,0 0 0 16,0 0 0-16,0 0 0 15,0 0 1-15,0 0 0 16,0 0 5-16,0 0 3 15,0 0-2-15,0 0 5 16,0 0-4-16,0 0-3 16,0 0 1-16,0 0-3 15,0 0 9-15,0 0 13 16,0-2-2-16,0-19-12 0,0-11-7 16,0-3 1-1,3-5 4-15,-3-11-8 0,12 1 4 16,-9 1-2-16,4-6-3 15,-1-3 2-15,0-3 0 16,-6-4-1-16,0-4 1 16,0-5 1-16,0 1-3 15,0-3 0-15,0 4 1 16,-19 1-1-16,16 5 0 16,-3 7 0-16,0 1 1 15,6 5 0-15,0 4-1 16,0 2 0-16,0 6 2 0,0 3-1 15,0 0-1-15,0 4 1 16,0 2-3-16,0 3 4 16,0 1-2-16,12 9 0 15,-12-2 2-15,3 3-4 16,10-2 2-16,-2-1-4 16,1 2 3-16,-9-5 2 15,4 3-1-15,-7-1 0 16,0 4 5-16,0 6-5 15,0 6 0-15,0 4 0 16,0 2 3-16,0 0-3 16,0-4 0-16,0 4 3 15,0 0-2-15,0-8 2 16,-7-4 0-16,-35-6-1 16,-59-5-2-16,-54 6-6 0,-33 5-4 15,-45 12-2-15,-7 0-45 16,-19 41-79-16,-1 6-135 15,5-19-379-15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18:33.28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39 341 99 0,'0'0'181'16,"0"0"-69"-16,0 0 21 16,0 0 9-16,0 0 20 15,0 0-25-15,-19 11-51 16,16-22-29-16,-3-9 14 16,6-4-29-16,-8-5-5 0,8-3-12 15,0-6-5 1,0-3-2-16,14-3-15 0,25 4-2 15,3 10-1-15,-13 13 0 16,-2 11-3-16,-8 6 1 16,1 0-2-16,14 3 4 15,-8 23-5-15,4 10 0 16,-7 8 4-16,-7 7-2 16,-7 2 0-16,-1 2 1 15,-8-2 2-15,0-3-2 16,0-7 2-16,0-8 0 15,0-8 0-15,0-13-2 16,0-8 2-16,0-4 0 16,0-2 0-16,0 0 11 15,0 0 3-15,0-22-10 0,15-14-2 16,24-7-1 0,16-13-1-16,13-2 0 0,13-6 2 15,9-3-7-15,5 6 8 16,-11 11-3-16,-25 15 0 15,-24 18-1-15,-16 10 1 16,-11 7-3-16,4 0-8 16,7 21 3-16,11 23 5 15,-15 14-2-15,2 12 5 16,-11 3 0-16,-6 0 0 16,7-3 0-16,2-6 2 15,21-5 0-15,12-7-2 0,20-11-1 16,22-11 0-1,40-20-39-15,33-10-159 0,22 0-165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19:16.72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202 36 522 0,'0'0'200'16,"0"0"-53"-16,0 0-7 0,0 0-26 15,0 0-50-15,0 0-31 16,64-29-1-16,-19 29-3 16,-5 0-7-16,5 0-6 15,-18 20-9-15,-5 7 7 16,-16 7 0-16,-6 8-10 16,-6 7 7-16,-63 9-1 15,-24 0-6-15,-5-5 12 16,14-3-16-16,22-16 13 15,37-7-3-15,11-10 2 16,14-11-8-16,0 0 0 16,33-6-2-16,61 0 25 15,51-3-2-15,28-28-11 0,-1 1-14 16,-46 10-16-16,-64 8-169 16,-56 9-637-16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19:16.14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78 155 515 0,'0'0'167'0,"0"0"-31"0,0 0-11 16,0 0-9-16,0 0-37 15,0 0-32-15,-78-94-11 16,78 78-9-16,0 6-5 16,0-2-6-16,0 2-14 15,0 6 8-15,0 0-9 16,7 1-2-16,16 3-1 16,8 0-6-16,2 3 5 15,12 20-2-15,-12 10 4 16,-10 1 0-16,-6 4-3 15,-17-3 3-15,0-4 0 16,0 0-2-16,0-15 2 16,0-6-3-16,0-4 4 15,0-6 2-15,0 0 1 0,0 0 9 16,0 0 3-16,0 0-2 16,0-21-6-16,15-8-7 15,15-6 0-15,9-3 1 16,9-3 0-16,-3 4-1 15,-6 11 0-15,-13 8 0 16,-7 12-1-16,-2 6-3 16,5 0-8-16,11 0 9 15,-7 12-4-15,10 10 6 16,-11 5 0-16,4 5 1 0,-6 0-1 16,-7 0 1-1,-5-1-5-15,-11 0 2 0,0-5-39 16,0 0-102-16,0-3-114 15,0 1-182-15</inkml:trace>
  <inkml:trace contextRef="#ctx0" brushRef="#br0" timeOffset="253">30 512 581 0,'0'0'146'0,"0"0"-61"16,0 0 59-16,0 0 16 16,0 0-79-16,0 0-66 0,39 0 12 15,76-2-11-15,58-19-10 16,41 1 3-16,19 2-7 16,-23 4 0-16,-53 5-4 15,-58 3-7-15,-60 6-79 16,-39 0-117-16,-9 15-17 15,-81 14-81-15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1:45:16.42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7 559 72 0,'0'0'29'0,"0"0"8"0,0 0 25 15,0 0-39-15,0 0-13 16,0 0-10-16,0 0-13 16</inkml:trace>
  <inkml:trace contextRef="#ctx0" brushRef="#br0" timeOffset="491">7 559 732 0,'126'-139'209'16,"-126"124"-43"-16,0 4-28 15,0 1-31-15,0 8-33 16,0 2-20-16,0 0-24 15,0 0-14-15,0 0-5 16,0 0-11-16,0 2-3 16,-6 30-6-16,-4 12 9 15,1 9 3-15,-11-3 0 16,17-11-2-16,-4-3-1 16,1-10-2-16,6-7 2 15,0-14-2-15,0-2 1 16,0-3 1-16,0 0 1 15,0-3 10-15,0-23-4 0,-17-15-5 16,1-11-1-16,1-10 0 16,1-5 1-16,4-9-2 15,10 1 1-15,0-1-1 16,0 9 0-16,10 11-11 16,35 15 9-16,8 15-21 15,1 12-15-15,5 14-20 16,2 0-29-16,-5 0-28 15,-11 29-30-15,-13 11-21 16,-19 7-35-16,-13 5-86 0</inkml:trace>
  <inkml:trace contextRef="#ctx0" brushRef="#br0" timeOffset="1549">100 466 198 0,'0'0'212'0,"0"0"-90"15,0 0-20-15,0 0-7 16,0 0-29-16,0 0-36 15,23 9 43-15,26-6-15 16,19-3-16-16,-9 0-9 16,8 0-17-16,1 0-8 15,-9 0-3-15,-7-9 4 16,-4-3-3-16,-15 1 2 16,-14 2 3-16,-3 4 12 15,-16 5 21-15,0 0-15 16,0 0 3-16,0 0-3 0,0 0-17 15,0 0-12-15,0 0 0 16,0 0-1-16,-12 14 1 16,-5 6 6-16,7 7-5 15,10-1-1-15,0-3-1 16,0 0 0-16,17-8-2 16,16 0-6-16,-2-8 4 15,8-3-2-15,-3-4 7 16,-10 0-1-16,2 0 2 15,-4-9 9-15,-4-17-5 16,-2 0 2-16,2 0 3 16,-7 5 4-16,-7 6 10 0,-3 10 3 15,-3 2-17 1,0 3-7-16,0 0-3 0,8 0-15 16,-2 3 7-16,10 17 0 15,7 1 8-15,-1 2 0 16,11 0 0-16,-7-4 0 15,3-6-1-15,-7-8-1 16,-5-1-3-16,-7-4-2 16,2 0 7-16,-1 0 0 15,4-15 3-15,9-7 3 16,-9-5-2-16,7-2-4 16,-8 9 5-16,-4 5-5 15,-4 9 2-15,-6 6-2 16,9 0 0-16,5 0-9 15,3 0-3-15,14 21 10 0,-5 5-3 16,4-3 4 0,1 0-3-16,-7-4 0 0,8-12-5 15,-2-1 7-15,2-6-3 16,-4 0 4-16,-11 0 1 16,-1 0 2-16,-7-8 2 15,-1-12 2-15,4-4-3 16,-12-5 0-16,0 3 4 15,0 2 5-15,-6 4 8 16,-23 6-4-16,-13 4-3 0,-11 8-3 16,14 2-10-1,0 0-4-15,14 12 2 0,8 13 2 16,11 1-1-16,6 2-5 16,0-9 1-16,0-7-8 15,17-3-2-15,14-9 4 16,5 0 4-16,3 0 7 15,1-26 4-15,2-9-1 16,-11-3-3-16,-1-6 8 16,-13 0-2-16,-17-8 18 15,0-3-1-15,0-4-1 16,-17 7 6-16,-28 8-2 16,6 18-7-16,6 14-2 15,24 12-3-15,3 0-14 16,6 40-8-16,0 25 8 15,9 19-1-15,36 1 2 16,23-7-2-16,10-13-2 0,9-16-26 16,17-14-10-16,-6-16-12 15,-4-12-21-15,-29-7-39 16,-26 0-65-16,-27 0-126 16,-12-5-280-16</inkml:trace>
  <inkml:trace contextRef="#ctx0" brushRef="#br0" timeOffset="1898">914 195 312 0,'0'0'282'0,"0"0"-154"0,0 0-8 15,0 0-10-15,0 0-34 16,0 0-28-16,0 0-10 15,-82-91-29-15,82 91-9 16,0 0-19-16,0 0 2 16,0 21 17-16,0 0 2 15,0-8-1-15,0 3-2 16,17-10 0-16,6-6 1 16,-1 0 1-16,-5 0 7 15,5-9 1-15,-11-15-1 0,-5-5 0 16,-6 0-1-16,0-1 3 15,0 5-6-15,-36 7-4 16,-2 6-8-16,5 12-10 16,7 0-37-16,26 12-66 15,0 26-156-15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19:12.30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0 182 93 0,'0'0'169'0,"0"0"-69"0,0 0-32 16,0 0 9-16,0 0-38 15,0 0-23-15,0 0-2 16,13 0-2-16,-13 0 7 16,0 0-1-16,0 0-2 15,0 0 0-15,0 0-11 16,0 0-4-16,0 0 3 15,0 0-2-15,0-3 4 16,0-5-6-16,0 2-34 16,0 2-127-16</inkml:trace>
  <inkml:trace contextRef="#ctx0" brushRef="#br0" timeOffset="1242">801 220 37 0,'0'0'238'0,"0"0"-105"16,0 0 1-16,0 0-12 16,0 0-25-16,0 0-39 15,-23 0-16-15,23 0 7 16,0 0-17-16,0 0 3 16,0 0-11-16,0 0-23 15,0 0 1-15,17 3-1 16,37 5-1-16,30 1 39 15,20 0-2-15,36-3 9 16,22-3-17-16,12-1-15 16,44-2 4-16,16 0-14 15,8 0-3-15,15 0 1 0,-18 0 0 16,-2 0-2-16,-14 0 0 16,-8 0 2-16,-15-8-2 15,-5-1 0-15,-7 0 0 16,-17 6 0-16,1-2 3 15,-1 2-3-15,37-3 1 16,22-2 0-16,39-8 2 16,19-1-3-16,1 2 0 15,-20 3 2-15,-13 1-1 16,-32 6 1-16,-30 0-2 16,-52 4-3-16,-15 1 3 15,-13-4-2-15,2 2 2 0,34-7 1 16,27-3 0-16,22-6-1 15,23 1 0-15,-10 0 1 16,-31 6-1-16,-35-2 0 16,-35 7 0-16,-47 0 2 15,-12 3-2-15,-27 1 0 16,-11 2 0-16,2 0 1 16,13-3-1-16,13 3 0 15,10 0 0-15,7 0 2 16,-8-3-2-16,-6 3 0 15,-12 0 1-15,-10 0 2 16,-3 0-5-16,-14 0 2 16,10 0 0-16,7 0 3 0,-1 0-3 15,17 0 0-15,0 0 0 16,6 0 4-16,-11 0-2 16,-3 0-2-16,-8 0 1 15,-1 0-1-15,-11 0 0 16,1 0 0-16,4 0 2 15,1 0-1-15,-1 0 2 16,7 0-1-16,-7 0-2 16,-4 0 3-16,-1 0-2 15,4 0-1-15,2 0 1 16,5 0-1-16,-5 0 0 16,-4 0 1-16,2 0 2 15,-7 0-3-15,-5 0 0 16,10 0 0-16,-13 0 1 0,0 0-1 15,0 0 0-15,0 0-34 16,-46 0-123-16,-8 0-167 16</inkml:trace>
  <inkml:trace contextRef="#ctx0" brushRef="#br0" timeOffset="2961">1076 473 200 0,'0'0'158'0,"0"0"-22"16,0 0-13-16,0 0-16 15,0 0-5-15,0 0-15 16,-32-23-3-16,32 23-5 16,0 0-17-16,0 0-19 15,0 0-17-15,0 0-19 16,-7 0-7-16,1 15-2 16,-11 23 2-16,8 14 16 0,-7 15 3 15,2 9-3 1,5 10 28-16,9 5-25 0,0 6-8 15,0 0 10-15,0-7-16 16,0-4 0-16,17-3 1 16,-11-2-2-16,-3 1 7 15,3-4-5-15,-6-1 6 16,0-4 5-16,0-15-16 16,7-7 9-16,-7-11-1 15,9-15-8-15,-3-10 4 16,-6-9-3-16,8-6-2 15,-8 0 4-15,0 0-4 16,0 0 9-16,0 0 0 16,0 0-7-16,0 0 9 15,0 0-11-15,0 0 2 0,0 0-2 16,0 0 3 0,0 0-3-16,3 0 0 0,3 0-5 15,24 4 4-15,18-3 1 16,36 4 0-16,49-5 6 15,48 0-4-15,37-12 0 16,44-14-1-16,13-4 0 16,-9 4-2-16,-10-2-2 15,-13 7 3-15,-10 3-1 16,8 0-2-16,18 6 2 16,26-2-1-16,29 2-1 15,31 1 2-15,3 2 0 0,-9 0 1 16,-28 3 1-1,-10 1 0-15,-26-1-1 0,-12 3 0 16,-14 0-3-16,-16 0-2 16,17-3-1-16,25-2 6 15,36-10-3-15,23-7 5 16,10 4-2-16,-24-6 0 16,-37 6-1-16,-53 7 0 15,-56-1 2-15,-50 4-1 16,-46 3 3-16,-30 4-2 15,-18 1 0-15,-7 0-1 16,-1 0 3-16,4 1-3 16,4-2 0-16,-15-2 0 0,7 3-1 15,-11 3 2 1,-11 0-1-16,6 0 0 0,-6 0 2 16,0 0 1-16,0 0-2 15,0 0-1-15,0 0 0 16,0 0 0-16,0-2 0 15,3-1 0-15,4 3 1 16,-1-6 0-16,0-2 2 16,-3-4 0-16,11-12 2 15,-11-2-5-15,-3-6 6 16,0-5-4-16,0-7 0 16,0 0 3-16,8-9-5 0,-2 2 0 15,-6-9 2-15,0-4-2 16,0-3 0-16,0-6 0 15,0 0 2-15,-34 0-1 16,-11-3-1-16,0 1 2 16,3 1 0-16,3 5-2 15,17 7 0-15,5 4 4 16,17 8-4-16,0 7 0 16,0 7 2-16,0 4 2 15,0 9-2-15,0 5 2 16,0 7 1-16,0 0 3 15,0 5-5-15,-6 3 5 16,0-3-3-16,-2 6-5 16,8 0 2-16,0 0-2 15,-3-3 2-15,-10 0-3 0,-10-3 1 16,-8-5 0 0,-25 5-4-16,-14 2-12 0,-9 4-11 15,-5 0-69-15,23 36-65 16,18 10-157-16,43 1-200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19:45.72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3 225 270 0,'0'0'213'0,"0"0"-58"16,0 0-26-16,0 0-34 16,0 0-14-16,0 0-27 15,0-59-18-15,0 42-1 16,0-1-16-16,0-3 0 16,6 2 1-16,8-2-17 15,2 9 5-15,2-2-8 16,6 7 0-16,5 7-1 15,10 0-3-15,-7 0-1 16,7 0 5-16,-17 28-12 16,1 3 8-16,-13 13-4 15,-4 3 0-15,2-3 3 16,-8-10 3-16,0-4 2 0,0-13 0 16,0-5-1-1,0-9 1-15,0-3-3 0,0 0 3 16,0 0 12-16,0 0-3 15,0 0 9-15,0-6 9 16,0-18-9-16,3-11-13 16,16-6-3-16,1 1-1 15,9-10 1-15,4 2 1 16,-2 11-3-16,-8 11 0 16,-1 12 1-16,-14 8-1 0,-2 6 0 15,3 0-9 1,1 9 1-16,19 17-1 0,1 9 3 15,-15 3 2-15,5 0 7 16,-7-3-6-16,-4-1 3 16,5-1-3-16,-11-1 0 15,-3-6-3-15,0 0-40 16,0-5-75-16,0 2-104 16,0-3-197-16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19:46.04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0 102 339 0,'0'0'169'15,"0"0"-55"-15,0 0 29 16,0 0-25-16,0 0-41 16,0 0-53-16,54-20-23 15,50 5 28-15,19 0-11 16,23 1 2-16,-9 2 4 16,1 0-2-16,2 4-15 15,-23 5 3-15,-16 3-10 16,-37 0 0-16,-26 0-1 0,-25 0-55 15,-13 9-112-15,0 14-116 16,-13 6-305-16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19:46.53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259 312 409 0,'0'0'219'16,"0"0"-111"-16,0 0-4 15,0 0-9-15,0 0-38 16,0 0-22-16,39-41-28 15,-6 38 7-15,-4 3-5 16,-4 0 2-16,5 0-11 16,-15 11 4-16,2 15-1 15,-17 10-3-15,0 5 0 16,0 2 10-16,0 4-7 16,-26 3 2-16,-29 2-3 0,-19 3-1 15,-15-1 3 1,5-11-4-16,13-11 4 0,32-11 3 15,30-13-1-15,9-5-4 16,0-3 1-16,0 0 3 16,0 0 21-16,9 0 5 15,36 0-3-15,11-5 37 16,15-11-26-16,1-1-21 16,2 0-10-16,7-1-8 15,-6 1 2-15,-10 2-3 16,-10 5-4-16,-16 5-26 15,-24 5-142-15,-15 0-126 16,0 0-233-16</inkml:trace>
  <inkml:trace contextRef="#ctx0" brushRef="#br0" timeOffset="472">749 143 280 0,'0'0'156'15,"0"0"-15"-15,0 0-41 0,0 0-5 16,0 0-23-16,0 0-24 16,-36-111-14-16,42 97 14 15,16 5-12-15,1 2-15 16,-6 5 3-16,5 2-15 16,-5 0-5-16,5 0-1 15,-5 6-2-15,5 14 5 16,-19 6 2-16,-3 0 2 15,0 4-6-15,0-5 1 16,0 2 8-16,0-6-4 16,0-1-1-16,-3-2 10 15,3-7-13-15,0-2 0 16,0-3 3-16,23-3 3 0,16-3 2 16,20 0 8-16,8 0-13 15,28-18-8 1,21-14-156-16,29-15-530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20:09.15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54 299 0,'0'0'151'15,"0"0"-73"-15,0 0 11 16,0 0-16-16,0 0-27 16,0 0-10-16,0 0-10 15,317-44 5-15,-222 42 2 16,-8-1-9-16,-3 0-4 16,-6 3-20-16,-23 0 0 15,-25 0 0-15,-15 0-32 16,-15 0-79-16,0 0-97 15,-15 0-41-15,-38 8-54 16</inkml:trace>
  <inkml:trace contextRef="#ctx0" brushRef="#br0" timeOffset="217">404 20 206 0,'0'0'178'0,"0"0"-36"16,0 0-20-16,0 0-3 15,0 0-43-15,0 0-28 16,-93 2-23-16,77 43 12 15,7 12 25-15,1 8-33 16,8 7 8-16,0-1-15 16,8-1-7-16,14-8-7 15,-2-7-5-15,2-3-3 16,1-11 2-16,-7-9-2 16,-1-6-51-16,2-12-141 15,2-4-124-15,1-8-238 0</inkml:trace>
  <inkml:trace contextRef="#ctx0" brushRef="#br0" timeOffset="450">723 527 437 0,'0'0'184'16,"0"0"-33"-16,0 0-50 15,0 0-17-15,0 0-29 16,0 0-39-16,-30-30-12 15,30 52 6-15,0 4-5 16,0 6 3-16,0 0-6 16,0-1-1-16,0-4 1 0,0-4 0 15,0-6-4-15,6-2-7 16,11-6-82-16,5-3-94 16,-11-3-109-16</inkml:trace>
  <inkml:trace contextRef="#ctx0" brushRef="#br0" timeOffset="776">777 332 280 0,'0'0'167'16,"0"0"-55"-16,0 0-14 15,0 0 3-15,0 0-51 0,0 0-31 16,-162-56-7-16,159 65-7 15,3 8-1-15,0 1-4 16,0-6 0-16,0-7 3 16,19-2-1-16,11-3 1 15,2 0 12-15,4-6 0 16,-16-18 14-16,-1-4 8 16,-10-1-14-16,-9-3-7 15,0 2-12-15,0 10 3 16,0 7-7-16,-22 8-9 15,-1 5 3-15,-2 0-3 16,2 24-8-16,6 16-29 16,4 13-113-16,13 3-182 15</inkml:trace>
  <inkml:trace contextRef="#ctx0" brushRef="#br0" timeOffset="1610">988 562 385 0,'0'0'202'0,"0"0"-56"15,0 0-20-15,0 0 0 16,0 0-44-16,0 0-29 16,0-49-18-16,0 49-21 15,0 0-12-15,0 8-4 0,10 18 4 16,2 0 2-16,5 7-3 15,-11-5 1-15,4 2 0 16,-4 0 2-16,2-9-4 16,-5-5 0-16,3-7 2 15,0-6-1-15,-2-3 2 16,2 0-3-16,11 0 8 16,12-17-6-16,4-19 8 15,-2-2 0-15,14-5 0 16,-6 2 6-16,0 9-6 15,-6 9-4-15,-17 11 1 16,-3 6-3-16,-7 6-4 16,5 0-7-16,-2 0-3 0,4 26 9 15,-7 6 1 1,5 0 0-16,-5-3 1 0,10-3 0 16,-7-8-2-16,5-6 0 15,-5-6-7-15,-9-4 0 16,10-2 5-16,2 0-6 15,5 0 9-15,5-11 3 16,12-18-2-16,-3 0 0 16,8-3 1-16,6-4-2 15,-6 8 3-15,-9 4-3 16,-15 10 0-16,-4 8 0 16,-5 3 1-16,-6 3-1 15,8 0-10-15,7 0 1 16,7 20 7-16,-2 1 4 0,16-1-2 15,-3-2 0-15,6-8 0 16,6 0-3-16,3-10 3 16,-3 0 0-16,-6 0-1 15,0 0 2-15,-7-12 3 16,1-8-3-16,-4-3 0 16,-13-5 6-16,-8-3-5 15,-8-1 8-15,0 4 1 16,-14 2-5-16,-19 7 8 15,-12 5-7-15,6 8 0 16,13 6 0-16,-2 0-7 16,5 14-4-16,19 24 4 15,4 3-1-15,0 4-1 0,16-8 2 16,34-2-3 0,10-6 0-16,2-9-31 0,4-5-18 15,1-6-35-15,12-4-47 16,-3-2-50-16,2-3-111 15</inkml:trace>
  <inkml:trace contextRef="#ctx0" brushRef="#br0" timeOffset="2487">3076 545 417 0,'0'0'285'0,"0"0"-182"15,0 0 39-15,0 0-9 16,0 0-53-16,0 0-41 16,-78-50-32-16,78 50-6 15,-6 26 4-15,-2 15 7 16,2 6 4-16,3 5 1 16,-4 2-11-16,7 0 6 15,0-4-6-15,0-6 0 16,0-12-4-16,0-12-1 15,0-11 1-15,0-8-2 16,0-1 2-16,0 0 11 16,0-4 18-16,0-28 6 0,0-6-18 15,-6-9-6 1,3-8-3-16,3-10-8 0,0-5 2 16,0-11-3-16,19-1 0 15,32 1-1-15,5 11 0 16,-8 17-6-16,-9 18 5 15,-3 20-4-15,-10 13-4 16,7 2 4-16,3 2 0 16,1 34 5-16,-3 10-1 15,-12 7 0-15,-16-3-2 16,-6 2 0-16,0-6-6 16,0-11 2-16,-34-5-7 0,0-13-9 15,12-8 2 1,16-7 7-16,6-2 7 0,0 0-4 15,0 0-21-15,28 0 3 16,34-18 29-16,9-10 7 16,7-7-3-16,-6-6-4 15,-18-6 6-15,-1 8-2 16,-22 6-4-16,-20 6 14 16,-5 10 1-16,-6 5 6 15,0 6-2-15,0 3-13 16,-9 3 1-16,-21 0-7 15,4 0-1-15,-2 25-1 16,1 9 2-16,7 0 0 16,17 8-2-16,3-5 2 15,0-1-1-15,0-8-1 0,26-7-7 16,20-16 3-16,2-5 4 16,3 0 2-16,5-8 8 15,0-18-6-15,-11-5 4 16,3-5 1-16,-3 4-5 15,-6 1 7-15,-12 6-7 16,-12 11-1-16,-1 11 0 16,-8 3-1-16,-3 0-9 15,10 20-1-15,-10 15 10 16,11 3 3-16,-5-3-3 16,-2 0-3-16,8-6-1 15,2-3-33-15,13-8-34 0,-4-4-72 16,-4-8-62-16,10-6-97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20:12.98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249 399 372 0,'0'0'323'16,"0"0"-175"-16,0 0 1 15,0 0-14-15,6-149-52 16,-28 129-23-16,-17 5-25 16,10 9-8-16,10 4-12 0,-10 2-15 15,-1 0 1 1,4 17-1-16,-2 12 0 0,1 12-1 16,27 0-3-16,0 3 1 15,22 2-1-15,44-4 4 16,-5 1 1-16,0-5-1 15,-14-6 1-15,-16 0-2 16,-8-6 2-16,-20-6-1 16,5-4 0-16,-8-9 2 15,0 0-4-15,0-1 2 16,-46-6-3-16,-12 0 2 16,-11 0-21-16,1 0-27 0,20-6-24 15,15-12-4-15,27-8-1 16,6-12-19-16,45-11 6 15,36-7-157-15,9-2-34 16,-18 2 62-16,-23 8 220 16,-27 3 69-16,-5 4 22 15,2 3 24-15,1-2 35 16,-1 2-42-16,1 0-5 16,-8 0-25-16,-2 9 11 15,4 9-19-15,-14 8 8 16,3 12-6-16,-3 0-36 15,0 7-36-15,0 35 8 16,0 20 4-16,-17 2 12 16,-5 9 0-16,-11-1-13 15,16-7-2-15,2-7-8 16,15-12 4-16,0-8-4 0,0-8 1 16,0-16-2-16,0-5-1 15,6-7-10-15,-6-2-21 16,3 0 4-16,-3-14 12 15,0-12 2-15,0-9 1 16,-9 0 7-16,-30 0 3 16,-6 0 3-16,12 6 0 15,4 12 0-15,2 5 0 16,27 9 0-16,0 3-1 16,0 0 1-16,0 0-27 15,50 0 23-15,21 11 2 0,7-6 0 16,19-1 2-16,-23-4 0 15,-12 0 1-15,-17 0 5 16,-12 0-1-16,-11-4 18 16,-5-7 6-16,-11 0 9 15,-6-4 8-15,0-5-20 16,-6 2-7-16,-33 4-7 16,0 2-12-16,6 12 4 15,4 0-4-15,20 6-4 16,2 26 4-16,4 5-2 15,3 5-2-15,0-7 3 16,0 0 1-16,33-11-3 16,6-10 3-16,9-6-6 15,14-8 6-15,5 0 1 16,-8 0 4-16,2-14 3 0,-15-3-7 16,-13-4 6-16,-18 3 23 15,-8 1 7-15,-7 0 1 16,0 5-1-16,0 6-16 15,0 3-2-15,0 3-19 16,0 3 0-16,0 29-1 16,-10 12 0-16,-7 12 1 15,-5-1 0-15,22 3 0 16,0-7 0-16,-6-5 0 16,6-9 0-16,0-10-1 0,0-10 2 15,0-8-1 1,0-9 7-16,-6 0-7 0,3 0 10 15,-11-17 15-15,-3-24-4 16,1-15-9-16,16-9-9 16,-12-7 7-16,9-4-3 15,3 3-6-15,0 0 1 16,0 15-1-16,0 5 0 16,0 9-2-16,22 16-1 15,4 1 0-15,-3 7 0 16,5 8-9-16,-1 3 8 15,5 9-9-15,13 0-3 16,1 15 2-16,3 23-4 16,-10 11 10-16,-23 1-1 15,-16-3-4-15,0-3 8 0,0-5-8 16,-49 0-31-16,-45-1-36 16,-29 0-125-16,-56-3-277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20:15.08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467 615 589 0,'0'0'160'0,"0"0"-34"16,0 0 14-16,0 0-38 16,0 0-43-16,0 0-23 15,-241-104-13-15,193 112-15 16,-7 27-1-16,10 14-4 15,6 5-1-15,10 6 1 16,26 2-2-16,3-7-1 0,0-3 1 16,42-11-1-1,26-12-4-15,-4-8 2 0,4-12 3 16,-3-9-1 0,10 0 5-16,-5-12 1 0,15-23 1 15,-7-12-5-15,3-5 5 16,-3-1-3-16,-24 13-3 15,-15 10 2-15,-16 15-2 16,-10 10 2-16,-10 5-3 16,-3 0-1-16,0 0-3 15,0 0-4-15,0 0 1 16,0 15 5-16,7-1 0 16,0-2-9-16,-4-7-1 15,3-1-3-15,2-4 3 0,-2 0 6 16,-6 0 6-16,0 0 10 15,0 0-2-15,0-17-3 16,0 1 4 0,0 2-1-16,-37 2 2 0,12 4-1 15,-11 4-5-15,4 4-2 16,5 0-2-16,-1 15-4 16,5 17 3-16,13 6-2 15,10 3 3-15,0 0-1 16,0 0-5-16,24-7 3 15,13-10-11-15,13-6-3 16,4-16 6-16,-7-2-1 16,1 0 12-16,-9-2 3 0,-8-24 0 15,-8-4 5 1,-16-8 2-16,-7-9-3 0,0 1 13 16,-16-4-6-16,-32 7-1 15,-11 13-3-15,10 12-8 16,3 15 7-16,4 3-2 15,3 0-2-15,5 33-5 16,1 5-1-16,10 10 1 16,23 0-1-16,0-4 1 15,14-6-1-15,50-8 0 16,14-14-3-16,13-10 4 16,-10-6-4-16,3 0 4 15,-19-12 6-15,-4-14-5 16,-10-9 5-16,-12-3 0 0,-6-7-1 15,-7 9 12-15,-6 7-7 16,-4 11 5-16,-7 13-4 16,5 5-11-16,-5 0-7 15,21 5-2-15,-11 27 8 16,10 1-1-16,-13 2 2 16,1-1 0-16,-5-5 4 15,-1-8-4-15,-2-10 0 16,-3-8 0-16,1-3 1 15,10 0-2-15,5 0 2 16,4-29 3-16,19-8 4 16,0-7-7-16,0 3 2 15,-12 5-1-15,-10 10 0 0,-4 12 1 16,-13 11-1-16,2 3-2 16,-2 0-2-16,3 0-15 15,15 15 14-15,-2 11 2 16,4 6 1-16,10-3-1 15,-4 1 1-15,7-10-2 16,-6-6-5-16,4-5-2 16,10-6 6-16,-10-3 2 15,7 0 1-15,-6-14 4 16,-2-13-2-16,-14-5 0 16,-5-6 6-16,-17 0-4 15,0 4 6-15,0 1 3 0,-17 7-8 16,-11 8 8-16,11 7-6 15,11 5-4-15,6 6-3 16,0 0-6-16,0 24-9 16,0 10 13-16,0 7 0 15,15 2 0-15,21 3-7 16,-3-1-6-16,-7-1-1 16,2-9-5-16,-5-6 7 15,-6-3 9-15,-10-11-7 16,-4-4 10-16,-3-4 1 15,0-1-7-15,0-6-1 16,-27 0 1-16,-18 0-12 16,13 0-17-16,10 0 2 0,14 0 24 15,8 0 2 1,0-4-16-16,0-10-30 0,39-10 46 16,23-8 9-16,6-9 0 15,-2-8 2-15,4-1 1 16,-8-2 2-16,-11-4 26 15,-18 4 17-15,-33-7 12 16,0-1-7-16,-6-2-3 16,-49 3-31-16,16 19 8 15,16 15-1-15,6 12-5 16,17 10 0-16,0 3-21 16,0 21-15-16,0 31 9 15,0 21 6-15,0 9 2 16,0-1-1-16,0 4 3 0,0-9-5 15,0-6 1-15,0-12-5 16,0-11-17-16,0-13-41 16,17-13-45-16,-3-10-58 15,-11-11-83-15,-3 0-26 16,0-5-173-16</inkml:trace>
  <inkml:trace contextRef="#ctx0" brushRef="#br0" timeOffset="1079">2557 686 164 0,'0'0'88'16,"0"0"43"-16,0 0-20 0,0 0-18 16,0 0-42-16,0 0 7 15,156-59 22-15,-69 59-18 16,6 0-11-16,2 0-18 16,-2 0-12-16,-1-3 4 15,-15 0-2-15,-16 0 6 16,-11 0 8-16,-21 0 3 15,-19 3-3-15,-1 0-1 16,-9-2-15-16,0-2 8 16,-3-2-5-16,-50 4-12 15,11-1-11-15,-3 3-1 16,6 0-2-16,11 0 1 16,8 5-5-16,1 13 5 15,-1 8-3-15,8 6 3 0,1-2 1 16,5-1 0-1,6-8 0-15,0-7 0 0,0-5-5 16,0-3-7-16,32-4 9 16,4-2 3-16,-10 0 0 15,4 0 10-15,-5-6-6 16,-8-14 5-16,-2-3-2 16,-8-3 6-16,-1-6 3 15,-6 2 6-15,0 4 6 16,0 5-6-16,0 13-4 15,0 2 4-15,0 6-15 16,0 0-7-16,0 0-1 16,11 6-15-16,1 20 16 0,4 7 1 15,7 1 0 1,3-5 0-16,4-3-1 0,-8-5 0 16,10-11-2-16,-16 1 0 15,1-5 1-15,11-6 1 16,-11 0 0-16,5 0 9 15,4 0-2-15,-2-21-3 16,-1-1 3-16,-1-3-7 16,10-4 3-16,-2 3-3 15,-8 6 2-15,-2 4-4 16,-8 11 0-16,-5 5 0 16,8 0-2-16,-4 0-14 15,6 0 17-15,5 17-1 16,-13 1 4-16,11 0-2 0,-10 2 0 15,-1-3 0-15,11 1-4 16,-4-6 2-16,1-7 0 16,-8-1 2-16,-3-4 0 15,4 0 0-15,10 0 2 16,-1 0 2-16,1-9 3 16,0-6-7-16,2 3 0 15,7 0-2-15,-7 4 2 16,4 2-3-16,4 3 2 15,-8 3-6-15,4 0 4 16,-4 0 1-16,-5 0-4 16,12 0-1-16,4 0-8 15,15 0 15-15,21 0-3 0,2-15 3 16,-1-13 4-16,-1-8-1 16,-7-4-2-16,-20-13 8 15,-7-9 0-15,-19-10 14 16,-16-10 10-16,0-6-24 15,-45 6 22-15,-20 16-10 16,4 23-3-16,16 21 2 16,22 20-13-16,13 2-7 15,4 28-4-15,0 43-7 16,6 19 9-16,0 13 4 16,0-4-4-16,34-12 1 15,5-11-18-15,9-12-30 0,-1-12-34 16,-5-10-34-16,3-13-34 15,-13-9-23-15,-13-11-77 16,-19-9-201-16</inkml:trace>
  <inkml:trace contextRef="#ctx0" brushRef="#br0" timeOffset="1225">4498 516 566 0,'0'0'201'15,"311"-59"-87"-15,-123 28-38 16,7 4-24-16,-24 6-52 16,-31 11-38-16,-53 4-363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20:27.40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33 0 315 0,'0'0'268'16,"0"0"-143"-16,0 0 4 16,0 0-38-16,0 0-49 15,0 0-28-15,-17 10-14 16,14 30 20-16,3 1-11 16,-6 3-6-16,6 11 7 15,0-5-9-15,0 8 3 0,0 6-4 16,0-3-25-16,6 3-154 15,14-2-377-15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20:27.85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45 34 351 0,'0'0'307'15,"0"0"-193"-15,0 0 36 16,0 0-12-16,0 0-30 15,0 0-46-15,0 0-34 16,-32-34-19-16,32 34-9 16,-7 23-15-16,7 18 15 15,-6 6 0-15,6 2 0 16,0 1-2-16,0-4-95 16,0 1-236-16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19:42.6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146 286 79 0,'0'0'138'0,"0"0"-31"0,0 0-33 16,0 0 2-16,0 0 16 16,0 0-1-16,0 0 5 15,0 0-13-15,-146 0-9 16,146 0-13-16,0 0-5 16,0 0-11-16,0 0-22 15,0 0 7-15,0 0-10 16,0 0-8-16,0 0-8 15,0 0-4-15,23 0 0 16,9-4 14-16,7-4-13 16,13 2 4-16,7 0-5 15,15-2 0-15,23-3 2 16,27 10-1-16,14-5-1 16,24-3 0-16,20 0-3 0,-4-5 3 15,3-4 1-15,-18 6-1 16,-20 1 0-16,-11 2 0 15,-9 3 0-15,17-5 0 16,0 2 2-16,-5 0 0 16,5 3-2-16,-11 0 1 15,-9 5-1-15,-4 1 0 16,-9-5 0-16,-18 5 0 16,-28 0 2-16,-22 0-2 15,-13 0 0-15,-7 0 0 16,7 0 0-16,7 0 0 15,18 0 0-15,11 0-1 0,9 0 4 16,7 0-1-16,-14 0-2 16,-11 0-1-16,-21 0 0 15,-10 0 1-15,-5 0 0 16,-7 0 1-16,2 0 1 16,-1 0-1-16,1 0-1 15,-9 0 1-15,10 0-3 16,-2 0 2-16,1 0 0 15,-9 0-1-15,10 0 3 16,-7 0-2-16,-6 0 0 16,3 0 0-16,5 0-1 15,1 0 1-15,4 5 0 16,4-5 0-16,-2 0 3 16,9 1-3-16,-1-1 0 0,2 0 2 15,11 4-3-15,-4-4 1 16,13 0 0-16,-12 0 1 15,-7 0-1-15,2 0-2 16,-17 0 1-16,8 0 1 16,-2 0 2-16,-8 0-2 15,7 0 1-15,1 0-2 16,-5 0 1-16,4 0 0 16,-10 0 0-16,-1 0 0 15,7 0 0-15,-2 0 0 16,13 0-1-16,0 0-1 0,2-4-8 15,-5-2-28 1,-17 3-36-16,-3 3-81 0,-3 0-34 16,-59 0-144-16</inkml:trace>
  <inkml:trace contextRef="#ctx0" brushRef="#br0" timeOffset="2062">110 294 82 0,'0'0'176'0,"0"0"-59"15,0 0-20-15,0 0 1 16,0 0-26-16,0 0-19 0,0-14-12 16,0 14-21-16,0 0 2 15,0 0-11-15,0 2 3 16,0 16 4-16,0 14 34 15,0 9-10-15,0 8-12 16,0 16 27-16,0-2 3 16,-3 8-37-16,-10-4-7 15,4-3 11-15,1 0-16 16,8-2-3-16,0-4 3 16,-6-9-9-16,6-2 22 15,0-16-8-15,0-7-14 16,0-3 12-16,0-9-11 0,0-4-2 15,0-2 0-15,0 0 0 16,0-4 6-16,0-2 4 16,0 0-4-16,0 4 28 15,0-4-2-15,0 0-5 16,0 0 1-16,0 0-17 16,-3 0 11-16,3 0-9 15,-6 0-14-15,-1 0 8 16,1-4-8-16,3 4 2 15,3 0 1-15,-6 0-1 16,6 0-2-16,0 0 0 16,0 0-4-16,0 0 1 15,0 0-1-15,0 0 4 16,0 0 2-16,0 0 0 16,0 0-2-16,0 0 0 0,0 0-3 15,0 0 1-15,0 0 2 16,0 0-4-16,0 0 4 15,0 0-4-15,0 0 4 16,0 0-1-16,0 0-3 16,0 0 0-16,0 0 4 15,0 0-1-15,0 0-5 16,0 0 6-16,0 0 0 16,0 10 0-16,0 7-1 15,0 4 0-15,0-1-2 16,0 9 1-16,0-3 0 15,0 0 4-15,0 4-2 0,0-4 0 16,0-2 3-16,0-1-3 16,0-2 0-16,0-2 0 15,0-1-1-15,0 0 1 16,0 2 0-16,0-6-1 16,0-2 4-16,0 0-3 15,0-6 0-15,0-4 0 16,0-2-1-16,0 0 1 15,0 0 0-15,0 0 1 16,0 0 3-16,0 0-4 16,0 0 0-16,0 0 2 15,0 0-3-15,0 0 1 16,0 0-2-16,15 0 1 16,18 0 2-16,25 0 3 15,19 0 2-15,-2 0-6 0,23 0 0 16,6 0 0-16,2 0 1 15,4 0-1-15,0 0 0 16,-16 0 0-16,7 0 0 16,6 0 3-16,-3 0-9 15,13 0 4-15,-1 0 2 16,1 0 4-16,-7-2-4 16,-4-1-4-16,-11 0 0 15,1 0 1-15,5 3 1 16,-9-3 2-16,1 3-2 0,-6-2 2 15,14-2-2 1,3 2 2-16,10-4 0 0,-4 2 1 16,-10 2-4-16,-12 2 3 15,-4 0-5-15,-6-4 2 16,-1 4 6-16,11-2-3 16,-4-2 0-16,4 4-1 15,-4-2 1-15,-13-1 0 16,-2 3 2-16,-12 0-5 15,4 0 1-15,1 0 1 16,0 0-2-16,2 0 5 16,-2 0-4-16,0 0 2 15,-1-3 0-15,1 0-3 16,3 0 5-16,-4 1-2 16,-5-2 0-16,-1 4-2 0,-17 0 1 15,1 0 1-15,-16 0-3 16,-7 0 1-16,-2 0-2 15,-5 0 3-15,-9 0 0 16,7 0 1-16,-7 0 0 16,0 0 1-16,0 0-1 15,0 0 5-15,0-2 0 16,0-4-2-16,0 0-3 16,0 0 2-16,0 0-2 15,0-2 0-15,0-1 1 0,0-3-3 16,0 0 2-1,0-6 0-15,0-4 1 0,0-8 1 16,0-8-2-16,0-5 1 16,-16-9-1-16,-1-13 2 15,-5-9-2-15,-1-4 1 16,10-3 0-16,4-1 3 16,9-3-4-16,0 1 0 15,0-7 1-15,0 1-1 16,0-3 0-16,0 5 0 15,0 15-2-15,0 9 3 16,0 16-1-16,-8 9 0 16,-15 9-3-16,4 10 1 15,4 8-1-15,-5 7-6 16,4 5 7-16,-10 0-12 0,-13 2-4 16,-6 37-74-16,-5 13-129 15,-8 9-118-15</inkml:trace>
  <inkml:trace contextRef="#ctx0" brushRef="#br0" timeOffset="44428">2625 1903 38 0,'0'0'440'0,"0"0"-240"16,0 0-18-16,0 0-23 15,0 0-32-15,0 0-11 16,0 0-36-16,-61-131-12 16,55 125-22-16,6 6-6 0,0 0-10 15,-8 0-13-15,8 0-9 16,0 0 1-16,0 0-9 15,0 0-1-15,0 0 0 16,0 11-15-16,0 19 11 16,0 14 4-16,0 5 1 15,0 1-7-15,14 6-24 16,-14 2-68-16,0 5-55 16,0 2-129-16,0-7-135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1:45:19.22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0 172 666 0,'0'0'144'0,"0"0"-3"15,0 0-12-15,0 0-62 0,0 0-36 16,0 0-9-16,205-78-9 16,-127 78-1-16,-17 0-5 15,-13 26-5-15,-8 8-1 16,-24 8-1-16,-16 10-1 16,0 3 1-16,-4 10 2 15,-48-7 6-15,-3-8-1 16,16-13-4-16,10-13 8 15,20-13-5-15,9-5-6 16,0-6 7-16,0 3-5 16,38-3 4-16,31 0 8 15,18 0-8-15,17 0 2 0,13-12-8 16,-4-2-7 0,-26 5-105-16,-31 6-252 0</inkml:trace>
  <inkml:trace contextRef="#ctx0" brushRef="#br1" timeOffset="4383">1102 29 594 0,'0'0'156'0,"0"0"-33"16,0 0 13-16,0 0-25 15,0 0-54-15,0 0-20 16,-149-26-10-16,149 26-27 16,0 0-5-16,0 0-2 15,0 0 3-15,0 0 4 16,0 0 9-16,0 0-7 16,0 0 5-16,0 0-6 15,0 0 0-15,0 0-1 0,0 0-1 16,0 0 1-1,0 0 0-15,9 0 0 0,-9 0 0 16,0 0-3-16,0 0-6 16,0 0 6-16,0 0-11 15,0 0-13-15,0 0-17 16,0 0-15-16,0 0-55 16,14 0-88-16,2 0-244 15</inkml:trace>
  <inkml:trace contextRef="#ctx0" brushRef="#br0" timeOffset="6741">698 53 372 0,'0'0'205'0,"0"0"-85"16,0 0 36-16,0 0-23 16,0 0-23-16,0 0-44 0,-27-12-38 15,43 6-19-15,26 0 14 16,11 0-15-16,11 0 3 16,15 4 5-16,5 2-7 15,0 0 2-15,-7 0-6 16,4 0 0-16,-6 0-4 15,-10 0 1-15,-14 0-2 16,-24 11 0-16,-5 10-7 16,-22 5 5-16,0 3-7 15,-7 3 6-15,-41-6-2 16,-8-3 5-16,2-5 17 16,9-6-11-16,15-3-6 15,21-6 3-15,-2-1-3 16,11 2 0-16,0-4 0 15,0 0 0-15,0 0-1 0,27 0-3 16,27 0 4-16,8 0 1 16,10 0 3-16,5 0-4 15,7 17 0-15,5 6 1 16,1 9 2-16,-12 4-3 16,-13 1 1-16,-20 4-1 15,-19-6 0-15,-19 0-1 16,-7-3 0-16,-10-6 2 15,-58-2-2-15,-27-13 4 16,-15-4 6-16,-22-5-5 0,-2-2-3 16,11 0 2-1,13 0-6-15,26 0-2 0,28-12-75 16,25-8-175-16,31-18-358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20:30.35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550 85 333 0,'0'0'154'0,"0"0"-69"16,0 0-1-16,0 0 16 16,0 0-6-16,0 0-3 15,0 0-3-15,-117-6-18 16,117 6-3-16,0 0-21 15,0 0-6-15,0 0-17 16,0 0-6-16,0 0-17 0,0 0-2 16,55 0-5-1,39 0 7-15,51-4 16 0,51-4-1 16,1-1 3-16,10 3-13 16,-19-3 0-16,-33 7-1 15,-21-4-2-15,-18 6-2 16,-22 0 2-16,-16 0 1 15,-16 0-3-15,-23 0 0 16,-19 0 0-16,-8 0-2 16,-12 0-1-16,0 0-10 15,0 0-28-15,0 0-62 16,0 0-58-16,-17 14 1 16,-34 4-66-16,-5-4-340 15</inkml:trace>
  <inkml:trace contextRef="#ctx0" brushRef="#br0" timeOffset="1376">542 166 198 0,'0'0'196'0,"0"0"-77"16,0 0-25-16,0 0-28 16,0 0-7-16,0 0-28 0,-132-50 8 15,122 50 14 1,-2-3-10-16,9 3-13 0,3 0 1 15,0 0-9-15,0 0-1 16,0 0-6-16,0 0-4 16,-8 0 4-16,8 0 6 15,0 0-6-15,0 3 1 16,-6 18-7-16,-3 8 0 16,-4 6 125-16,2 7-95 15,2-3-21-15,-11 11 5 16,4 11 6-16,-10 15-7 15,-10 17-4-15,-3 7 0 16,5 2 6-16,-6 0-10 16,1 0-2-16,3-3-7 15,14-8 1-15,5-13 1 0,14-13-4 16,3-21-2-16,0-11 4 16,0-14-5-16,0-10-3 15,0-9 1-15,0 0 3 16,0 0-1-16,0 0 2 15,0 0-1-15,0 0 2 16,0 0-2-16,0 0-1 16,0 0 0-16,0 0-4 15,3 0 4-15,36 0 0 16,36 0 2-16,19-9 4 0,0 3-6 16,-15 0-2-1,-25 6-5-15,-12 0-5 0,72-12 10 16,83-1 2-16,69-13 5 15,45-2 5-15,-33 5-9 16,-73 14 1-16,-56 3-2 16,-26 6 1-16,-34 0-1 15,-16 0 0-15,-25 0-2 16,-17 0 1-16,-28 0 0 16,-3 0-2-16,0 0 3 15,0 0 0-15,6 0-1 16,1 0 1-16,-1 0-4 15,11 0 4-15,-2 0 0 16,-5 0 1-16,4 0 2 16,-11 0-3-16,3 0 0 0,0 0-1 15,-3 0 2 1,4 0-4-16,-1 0 4 0,0 0-1 16,-1 0 2-16,1 0 0 15,0 0 3-15,-6 0 0 16,3-11-2-16,-3 2 7 15,0-9-10-15,0-2 4 16,0-6 2-16,0-6-4 16,0-3 0-16,0 0-2 15,0-6 1-15,0-11 3 16,0-7 0-16,0-11-3 16,0-15-1-16,0-4 1 0,0-8 0 15,0 9 0 1,-3 12-1-16,-9 15 8 0,1 12-4 15,5 8 1-15,-4-3 5 16,4 6-7-16,0 3 3 16,-5 9 6-16,5 2-10 15,0 7 6-15,2 2-4 16,-2 1-4-16,6 2 3 16,0 4-2-16,0 2-1 15,0 0 1-15,0 6 1 16,0 0-1-16,0 0-1 15,-6 0-4-15,6 0 3 16,-3 0-2-16,-20 0-1 16,-10-6 3-16,-18 0-1 15,-15-3-9-15,-11 9-27 0,-15 0-59 16,-7 24-112-16,-5 11-150 16,-7-1-428-16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20:33.25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702 777 508 0,'0'0'170'15,"0"0"-61"-15,0 0 3 16,0 0 3-16,0 0-25 16,0 0-27-16,24-56-39 0,-2 39 15 15,7-4 6-15,4-4-5 16,5 0-13-16,1-1-9 16,7 0-2-16,-8 5 7 15,-11 1-10-15,2 6 0 16,-13 4-1-16,-7 8-3 15,-9 2-1-15,0 0-4 16,0 0-4-16,0 0-4 16,0 0-3-16,17 20 4 15,-4 6 1-15,-4 13 4 16,-3 1 1-16,2 4-3 16,-5 6 0-16,-3-1 0 0,0 1 5 15,6-6-5 1,1-4 0-16,-1-5 1 0,-6-9-1 15,0-3 0-15,0-10 0 16,0-5 0-16,0-1 0 16,0-2-3-16,0-2 3 15,0 3 0-15,-13-3 2 16,-26-3 2-16,1 0 0 16,-12 0 1-16,14 0-4 15,11 0 1-15,8 0-2 16,17 0 1-16,0 0-2 15,0 0-1-15,0 0-4 16,0 0-2-16,42 0-15 16,34-6 23-16,27-5 2 15,15-10-1-15,14-3 1 0,-9 4-2 16,-19 0-9 0,-20 8-26-16,-39 6-60 0,-19 0-69 15,-10 3-46-15,-8-8-48 16,7-1-148-16</inkml:trace>
  <inkml:trace contextRef="#ctx0" brushRef="#br0" timeOffset="502">1568 144 489 0,'0'0'170'16,"0"0"-56"-16,0 0-1 16,-347-115-18-16,253 98-8 15,-3 7-35-15,-13 10-20 16,0 0-8-16,-7 10-14 16,-6 31 0-16,13 17 3 15,-7 12-2-15,13 18 3 16,11 14 0-16,17 3 12 15,21 18-1-15,40 8-14 16,15 11-2-16,0-1-6 16,51-10-2-16,44-20-1 0,14-14 0 15,12-17-3 1,2-12 1-16,9-19-1 0,14-19-6 16,10-24 8-16,25-6 1 15,7-12 1-15,13-35 6 16,-13-9 13-16,-23-8 14 15,-19-15 17-15,-19-19-3 16,-21-19-7-16,-28-8-3 16,-35-4-10-16,-43 12 0 15,-3 7 0-15,-127 1-13 16,-59 16-15-16,-53 9-4 16,-14 5 4-16,13 23-25 15,38 16-42-15,50 14-61 0,61-7-175 16,43-5-753-16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20:46.63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28 207 398 0,'0'0'268'16,"0"0"-96"-16,0 0 37 15,0 0-63-15,0 0-29 16,0 0-32-16,0 0-22 16,0-82-20-16,-6 80 0 15,6 2-15-15,0 0-10 16,0 0-18-16,0 12-3 15,0 25-6-15,-6 19 9 0,-1 14 3 16,4 11-3-16,3 9 0 16,0 7 2-16,0-4-2 15,22 1 0-15,11-7 0 16,6-5 0-16,0-9-12 16,-7-15-40-16,7-20-62 15,0-15-48-15,9-14-49 16,27-9-67-16,19 0-102 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20:53.92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0 260 847 0,'0'0'122'0,"0"0"-58"15,0 0 36-15,0 0 7 16,0 0-65-16,0 0-42 0,62-35 1 15,55 31 10-15,15 4-8 16,11 0 11-16,3-2-7 16,-12-4 2-16,-30-7 10 15,-34 2 2-15,-25 4 4 16,-22-3 1-16,-16-1 7 16,-7-7 13-16,0-2-19 15,-7-1-15-15,-47-5-7 16,-18 2-4-16,-2 4-1 15,2 6 0-15,18 8 0 16,24-3 3-16,13 6-3 16,17 3 0-16,0 0 0 15,0 0-4-15,62 0-12 16,38 18 11-16,24 8 5 16,2 6 6-16,-15-3-5 0,-18 3 8 15,-14 0 9-15,-25-1-10 16,-15 14 5-16,-32 2-6 15,-7 11-6-15,-78 12 4 16,-78 9-5-16,-47 5-90 16,-38-8-374-16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20:51.99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283 3 593 0,'0'0'337'0,"0"0"-173"16,0 0-3-16,0 0-42 15,0 0-32-15,0 0-43 16,-4-48-21-16,4 48-22 16,-6 26-1-16,-11 32-11 15,-18 29 11-15,-7 24 10 16,-13 18-6-16,2-10-2 15,15 2 2-15,16-9-2 0,22-15-1 16,0-19-1-16,12-25-10 16,53-18-6-16,13-13-30 15,16-17-26-15,19-5-30 16,7 0 0-16,4-12-30 16,-8-9-60-16,-13-2-26 15,-11 8-5-15,-21-2-7 16,-26 8 158-16,-20-9 72 15,-8 4 92-15,-10-6 104 16,-1-10-13-16,-6-4-23 16,0-4-37-16,0-3-25 15,0-3-8-15,0 6 9 16,-45 3-24-16,-10 9-12 0,-7 8-12 16,14 6-16-1,3 12-10-15,12 0-25 0,4 0 1 16,-4 30-2-16,11 5-1 15,11 8-1-15,11 2 3 16,0 1-5-16,0-5 4 16,39-3-4-16,3-12-10 15,11-6-5-15,-22-8-18 16,-1-6 9-16,-7-6 14 16,-14 0 9-16,14 0 6 15,-7-6 2-15,1-20 4 16,-8-6 2-16,-9 6 9 0,0-1 4 15,0 7 8-15,0 8-11 16,0 12 3-16,0 0-9 16,0 0-12-16,0 0-4 15,0 0-16-15,0 26 9 16,0 12 8-16,0-5 6 16,7-5-3-16,25-4 0 15,29-7 2-15,18-8 2 16,5-9-4-16,10 0 3 15,-17-12 4-15,-5-20-4 16,-1-6 0-16,-9-11 5 16,-7 5-7-16,-26-6 6 15,-13 10-4-15,-16 14 10 16,0 12 12-16,0 7-11 16,-6 7-4-16,-4 0-10 0,10 0-10 15,0 21-11-15,0 22 14 16,0 16 7-16,7-7 0 15,25 1 0-15,1-15-1 16,-11-1 1-16,1-7-5 16,-23-10 0-16,0 3-9 15,0-14-6-15,0 3-19 16,0-5-5-16,-33-2 5 16,13-3 4-16,11 2-5 15,9-4 28-15,0 0 3 16,0 0-7-16,0 0 10 15,45-10 4-15,20-24 2 0,27-16 4 16,4-11-2-16,2-3 14 16,-11-15 19-16,-19-5 15 15,-19-13-1-15,-17-8-15 16,-10 9-6-16,-22 16-3 16,0 31 1-16,0 23 0 15,0 26-2-15,0 0-14 16,-15 18-10-16,-18 43-28 15,-6 21 28-15,0 17 5 16,4-3-3-16,19-11-1 16,13-9 0-16,3-10-2 15,0-7 1-15,3-15-30 16,36-12-75-16,15-12-28 0,24-14-35 16,17-6 21-16,4 0-87 15,-15-18-344-15</inkml:trace>
  <inkml:trace contextRef="#ctx0" brushRef="#br0" timeOffset="116">2636 760 281 0,'0'0'201'16,"0"0"-90"-16,0 0 32 15,0 0-37-15,0 0-57 16,0 0-49-16,-39-44-12 16,100 44-15-16,-7 0-225 15</inkml:trace>
  <inkml:trace contextRef="#ctx0" brushRef="#br0" timeOffset="1441">4170 372 853 0,'0'0'186'0,"0"0"-39"15,-48-161-16-15,3 115-40 16,-1 7-34-16,7 17-30 16,6 4-4-16,11 12-11 15,5 6 1-15,-5 0-13 0,-1 8-5 16,-3 42 5 0,4 15-1-16,16 1-2 0,6 13 3 15,0-3 0-15,54 0 0 16,15-3 0-16,-4-9 1 15,9-5-1-15,-16-4 0 16,-13-6-4-16,-15-8 2 16,-27-3-1-16,-3-15 1 15,-3 1-6-15,-66-4-14 16,-8-8-18-16,13-6-22 16,8-6-9-16,34 0-14 15,14 0-18-15,8-18 19 0,0-29 8 16,47-13-33-1,17-17 52-15,15-6 53 0,-3-3 4 16,-7 2 6-16,-8 5 33 16,-18 15 25-16,-11 11 13 15,-4 22 17-15,-17 7-27 16,2 9-9-16,-7 15-10 16,-6 0-20-16,0 0-12 15,0 6-16-15,0 41-10 16,9 23 10-16,14 20 24 15,-7-3-6-15,1 2-13 16,6-19-3-16,-7-4 3 16,1-13-5-16,-2-15 3 15,1-12-3-15,4-18 0 16,-10-4-4-16,-4-4 4 0,-6 0-5 16,0-12 4-16,0-32-1 15,0-2-11-15,-13-7 1 16,-13 3 9-16,-7 16-3 15,5 8 5-15,22 14 0 16,6 12 1-16,0 0-2 16,0 0-10-16,39 0-8 15,28 0 20-15,4 5 0 16,7 2 2-16,0-7-2 16,-13 0 1-16,-3 0-1 15,-17 0 5-15,-17-15-1 16,-17 4 1-16,-5-2 17 15,-6-4 0-15,0 8 3 0,0-6-2 16,-35 6-17-16,-7 9-6 16,3 0-3-16,0 9-8 15,16 24 6-15,10 14 4 16,13 0 1-16,0-10 0 16,28-2-6-16,45-8 5 15,11-10 2-15,3-6-1 16,3-11 8-16,-9 0-8 15,-6-3 6-15,-19-20 4 16,-18 3 12-16,-14-4 36 16,-24-2-6-16,0 0-9 15,0 0-4-15,0 8-11 16,0 10 4-16,-8 8-7 0,2 0-21 16,6 0-4-16,0 34-18 15,0 28 16-15,0 22 2 16,6 15 5-16,11 4-3 15,-11-4 2-15,-2-9-2 16,2-5-2-16,-6-20 0 16,0-19 2-16,0-20-1 15,0-18 0-15,0-5-1 16,0-3 6-16,0 0 4 16,0-32 9-16,-10-24-14 15,-25-20-1-15,16-13-3 16,-11-14-1-16,7-13 0 15,14-1-4-15,2 12 7 0,7 9-6 16,0 23 2-16,0 26-1 16,16 18 1-16,29 15-8 15,27 5-1-15,29 9 0 16,15 0-5-16,1 17 15 16,-16 21-10-16,-31 9-1 15,-14 2 4-15,-47 10-7 16,-9-7 4-16,0 7 3 15,-25-13-23-15,-37 1-8 16,-9-5-47-16,2-2-73 16,7-6-107-16,43-4-157 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18:14.5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20 173 630 0,'0'0'187'0,"0"0"-75"16,0 0 48-16,0 0-20 15,0 0-67-15,0 0-24 16,0 0-16-16,-39 0-7 16,39 0 1-16,0 2-9 15,0-2-13-15,0 0-5 16,0 0-1-16,61 0-5 16,46-15 6-16,42-13 0 15,33-7 3-15,19 2-3 16,-13 5-6-16,-33 6-37 15,-60 12-70-15,-50 6-72 0,-36 4-38 16,-9 0-31-16,0 6 26 16</inkml:trace>
  <inkml:trace contextRef="#ctx0" brushRef="#br0" timeOffset="204">713 64 175 0,'0'0'217'16,"0"0"-100"-16,0 0 12 15,0 0-4-15,0 0-28 16,0 0-36-16,-194 65-7 16,168-13 33-16,2 10-36 15,2 7-21-15,-1 7-19 16,14 3-9-16,-7 0-2 0,10-6-2 16,6-6-40-16,0-12-101 15,0-11-120-15,28-6-323 16</inkml:trace>
  <inkml:trace contextRef="#ctx0" brushRef="#br0" timeOffset="447">797 694 442 0,'0'0'220'15,"0"0"-69"-15,0 0-25 16,0 0-14-16,0 0-43 0,0 0-37 15,-9-34-32-15,2 34 0 16,-6 17-6-16,-3 18 4 16,-7 9 2-16,7-3 0 15,7-1-1-15,-5-4 0 16,14-4-12-16,0-6-63 16,0-9-116-16,0-5-63 15,0-9-17-15</inkml:trace>
  <inkml:trace contextRef="#ctx0" brushRef="#br0" timeOffset="779">836 512 282 0,'0'0'178'0,"0"0"-130"15,0 0 65-15,0 0-31 16,0 0-12-16,0 0-41 15,-78-86-28-15,78 86-1 16,0 3-15-16,0 18 14 16,10 2 0-16,13-3 1 15,13-8-2-15,-10-9-2 16,13-3 4-16,-8 0 4 16,-8-3 0-16,-7-21 20 15,-2-2 28-15,-14-3-1 16,0 3-8-16,0 6-9 15,0 5-16-15,-23 6-15 0,-10 7-2 16,-6 2-2-16,-6 0-26 16,-3 11-68-16,12 27-34 15,10 6-93-15,19 8-262 16</inkml:trace>
  <inkml:trace contextRef="#ctx0" brushRef="#br0" timeOffset="1588">1235 811 502 0,'0'0'204'16,"0"0"-56"-16,0 0-29 0,0 0-7 16,0 0-22-16,0 0-45 15,0-81-13-15,0 78-21 16,0 3-7-16,0 0-4 15,0 0-11-15,0 0 1 16,0 5-5-16,0 22 15 16,0 5-4-16,0 0 2 15,0-8-16-15,0-7-5 16,13-2-13-16,-4-14 2 16,8 3 7-16,-1-4 13 15,1 0 14-15,5-4 6 16,7-14 6-16,-13-8 1 0,1 4-3 15,-5 2 9-15,-2 5-8 16,-4 7-8-16,-3 2-3 16,-3 6-4-16,14 0-6 15,9 0 0-15,-4 0 4 16,20 0 3-16,-16 16-4 16,16 6 3-16,-11 0 4 15,-2-4-8-15,-4-3-14 16,-8-6 3-16,-3-7-10 15,-5-2-5-15,-6 0 34 16,6 0 0-16,4 0 14 16,-1-20-4-16,14-9-7 15,-7 3 4-15,-2 5-1 16,-11 7 0-16,-3 8 3 16,0 3 0-16,6 3-8 0,-6 0-1 15,13 0-14-15,2 0-2 16,9 6 5-16,8 11 10 15,1 4 0-15,6-7 0 16,6-2-1-16,-13-7-3 16,1-1-2-16,-5-4 7 15,-11 0-4-15,-1 0 4 16,7-21 11-16,9-8-2 16,-8-6 5-16,-12-3 0 15,-12 4 4-15,0 1-2 16,0 7 13-16,-36 6 0 15,13 5 3-15,-9 9-22 0,16 3-1 16,-7 3-9-16,1 0-8 16,-1 26 5-16,7 18-6 15,16 0 2-15,0 3 6 16,0-12-9-16,45-1 3 16,23-4-7-16,10-6-33 15,9-10-31-15,14-14-39 16,2 0-92-16,15 0-97 15</inkml:trace>
  <inkml:trace contextRef="#ctx0" brushRef="#br0" timeOffset="4256">3183 184 496 0,'0'0'171'15,"0"0"-58"-15,0 0-4 16,0 0 4-16,0 0-28 16,0 0-47-16,-202-146-11 15,171 178-25-15,-16 27-1 16,-10 23 7-16,-4 2-5 0,14 3-2 15,15-2-2-15,26-1 3 16,6-1-4-16,0-11 2 16,0-7-2-16,32-13 2 15,13-11 0-15,2-15-10 16,-5-17-10-16,9-9-16 16,4 0 34-16,30-35 2 15,2-21 9-15,-3-11 3 16,-3 6-4-16,-25 10 3 15,-22 20 2-15,-23 14 4 16,-5 11 6-16,-6 6-14 16,0 0-9-16,3 0-2 15,-3 0-9-15,7 0-2 16,5 9-3-16,-1 10 16 16,4 0 1-16,2-2-1 0,-1-8 1 15,-2-3-2-15,-8-3-3 16,-6-3-1-16,0 0 3 15,0 0 4-15,0 0 0 16,0 0 10-16,0 0-4 16,0-9 16-16,0-11-20 15,0 5 11-15,0 3-3 16,-30 6-10-16,-2 4 7 16,-4 2-8-16,0 0 0 15,1 0-2-15,10 29-3 16,-5 6-4-16,13 12 3 15,8 2 1-15,9-5 1 0,0-5 0 16,3-13-18-16,36-9-12 16,-3-6 9-16,-4-8 8 15,1-3 6-15,-2 0 8 16,0-6 2-16,-6-23 10 16,-2-6-7-16,-7-7 10 15,-10-1-5-15,-6-3 1 16,0 2 12-16,-22 7-9 15,-20 4 6-15,-17 10-2 16,11 11-3-16,-8 9-6 16,8 3-7-16,-11 0-2 15,20 0 0-15,14 35-2 16,25 9-10-16,0 5 11 0,6 7-2 16,43-7 4-16,22-5 0 15,4-12-7-15,12-8 7 16,-2-10-12-16,-4-11-1 15,-8-3 2-15,-17 0 12 16,0-15 9-16,-17-11-3 16,-14 0 0-16,-8 0 8 15,-5 2-4-15,-6 7 4 16,-6 5-1-16,0 9-8 16,0 3-4-16,0 0-1 15,0 0-8-15,0 3-1 16,0 24-3-16,0 5 12 0,0 2 0 15,0-4-4 1,0-7 2-16,0-3-3 0,20-5-6 16,10-9 0-16,1-6 5 15,8 0 6-15,14 0 2 16,-11-21 3-16,3-9 4 16,-6-1-2-16,-10 2-4 15,-10 3 7-15,1 11 2 16,-17 9-3-16,10 4 6 15,-13 2-15-15,0 0-7 16,9 0-7-16,2 8-6 16,1 18 20-16,10 0 0 15,-5-3 1-15,-10-2-2 16,13-9 1-16,-8-3-3 16,-6-6 0-16,-1-3 0 0,-5 0 3 15,12 0 0-15,13-12 2 16,11-17 4-16,3-9-5 15,-3 7-1-15,-1 1 3 16,-11 6-2-16,-9 13 0 16,-4 8-1-16,-5 3-5 15,10 0-1-15,1 0-10 16,11 11 7-16,-2 13 5 16,10-4-3-16,12-2-2 15,-1-7-2-15,1-5 6 16,7-6 2-16,-10 0 1 15,-5 0 2-15,-9-6 7 0,-14-5-3 16,-4-7 12-16,-13 5 27 16,0-9 0-16,0-1-17 15,-24 5-1-15,-13 1 4 16,6 8 4-16,15 3-17 16,7 6-5-16,3 0-11 15,-5 6-9-15,-11 35-4 16,-1 20 13-16,-5 10 0 15,11 4-2-15,-5 7 4 16,5-1-2-16,1 10 0 16,16-7-1-16,0-4-2 15,0-19 3-15,16-23-1 16,1-16 0-16,-11-12 2 0,-6-10-1 16,0 0 4-16,0 0 8 15,0-18 10-15,0-26-22 16,0-15 4-16,0-16 6 15,0-9-10-15,0-13 1 16,0-5 3-16,0 0-2 16,0 9-1-16,0 14-1 15,0 27 0-15,0 20-3 16,6 14 3-16,21 15-5 16,10 1-12-16,16 2 2 15,25 0 12-15,9 0 2 16,-9 23-3-16,-1 3 3 0,-27 2-10 15,-11 2-2 1,-27-1-2-16,-12 0-16 0,0 0 16 16,-29-3-17-16,-20-3 0 15,-13 2 1-15,30-14 0 16,-4-2 10-16,27-3 9 16,9-6-5-16,0 0 5 15,0 0 9-15,0 0-10 16,0 0-1-16,39-3-8 15,32-26 22-15,30-13 6 16,15-13-3-16,-22-12 0 16,-7-3 6-16,-11-6 0 15,-22-3 21-15,-8 1-16 0,-26-1 13 16,-20 9 1 0,0 6-5-16,0 14 2 0,-17 13 5 15,-25 13-7-15,6 12-3 16,-3 11-11-16,14 1-6 15,-12 0-3-15,-2 42-5 16,8 28 0-16,-2 18 1 16,16 8 2-16,17-3 1 15,0-5 0-15,17-10 0 16,47-10-3-16,-2-19 2 16,7-14 0-16,-21-17-2 15,-3-7-14-15,-6-11 15 0,-5 0-2 16,11 0 5-1,-14-16 8-15,2-20-2 0,-4-2 2 16,-13 0-4-16,-10-3-3 16,-6 8 9-16,0 5-4 15,0 4 1-15,-22 11 6 16,-7 4-9-16,10 5-4 16,-1 4 0-16,4 0-6 15,-1 4 0-15,11 24-3 16,6 13 0-16,0 3 7 15,0 2-4-15,20-4 2 16,13-7-4-16,4-9-4 16,10-9 1-16,-15-8-3 15,7-9 7-15,-6 0 6 0,4 0 2 16,2-20 7-16,8-14 4 16,-15-2-3-1,-4 3 17-15,-11 5 2 0,-7 7-2 16,2 10 10-16,-12 5-20 15,0 6 1-15,0 0-17 16,3 0-6-16,21 0-7 16,5 26-5-16,13 12 18 15,3-3 2-15,5 1-2 16,7-8-3-16,-8-8-1 16,13-6-14-16,-8-3-13 15,-4-6-13-15,-13-5-28 16,-20 0-46-16,-10 0-19 0,-7 0 22 15,0-24-78-15,0-2 107 16,-16-6 57-16,-7 0 29 16,-4-3 0-16,-1 3 6 15,-5 8 29-15,-2 4 32 16,9 7 4-16,-4 8-7 16,14 5-5-16,-7 0-39 15,7 9-19-15,-7 26 12 16,4 6-8-16,-4 3-2 15,1 2 0-15,10-2-3 16,12-7-11-16,0-7-180 16,0-9-216-16</inkml:trace>
  <inkml:trace contextRef="#ctx0" brushRef="#br0" timeOffset="4506">7204 590 416 0,'0'0'207'16,"0"0"-90"-16,0 0 9 16,0 0 22-16,0 0-63 15,0 0-20-15,-67-111-39 16,44 125-25-16,-4 28-1 16,-1 7 16-16,11 6-15 15,17-6-1-15,0-2 0 0,0-6 1 16,8-9-3-1,23-4-32-15,-1-11-82 0,-10-8-57 16,2-9-89-16,1 0-87 16</inkml:trace>
  <inkml:trace contextRef="#ctx0" brushRef="#br0" timeOffset="4793">7065 231 383 0,'0'0'129'16,"0"0"-33"-16,0 0 4 16,0 0-44-16,0 0-41 15,0 0-13-15,-85 2 5 16,85 16 0-16,0-3-7 0,14-9 2 16,25-6-1-16,-7 0 27 15,14 0 11-15,-20-9 23 16,-10-15-9-16,-16-1-13 15,0-1 2-15,0 2-24 16,-10 1-13-16,-19 8-5 16,7 6-3-16,17 9-18 15,5 0-65-15,0 3-54 16,0 26-51-16,17 6-133 16</inkml:trace>
  <inkml:trace contextRef="#ctx0" brushRef="#br0" timeOffset="5699">7487 231 495 0,'0'0'211'15,"0"0"-74"-15,0 0 11 16,0 0-14-16,0 0-28 16,0 0-59-16,-72-94-30 15,60 106-17-15,1 40-10 16,-5 22 10-16,-7 16 4 15,7 3-4-15,1 0 0 16,1-2 1-16,11-15-1 16,3-18-4-16,0-14-13 0,0-17-22 15,0-16-16-15,0-7-18 16,0-4 24 0,0 0 49-16,3-26 8 0,-3-19 3 15,0-2-2-15,0 1-4 16,0-1 3-16,-16 9-8 15,-24 6 9-15,-5 12 3 16,6-1 3-16,14 11-3 16,13 9-9-16,12-3-3 15,0 4-6-15,0 0-4 16,0 0-12-16,22 10 17 16,40 6 5-16,6-6 0 15,10-8 0-15,-2-2 2 0,-17 0 1 16,0-2 8-1,-4-21 11-15,-1-7 11 0,-4-5-10 16,-5 9 9-16,-22 2-1 16,-14 12-1-16,-9 10-1 15,0 2 3-15,0 0-16 16,0 0-16-16,0 0-1 16,0 5-10-16,13 25-4 15,7 5 15-15,8 3-1 16,17-6-8-16,-2-6 9 15,9-8 0-15,-4-13-3 16,5-5 3-16,1 0 4 16,-4-8-2-16,-2-19 7 15,-9-6-4-15,-17 2 6 0,-5-1 14 16,-11 6 3-16,-6 11 8 16,0 3-8-16,0 9-16 15,0 3-10-15,0 0-2 16,0 42-19-16,-17 24 11 15,-28 28 8-15,3 14 0 16,3 12 0-16,17 5-3 16,16 3 3-16,6-2-3 15,0 2 2-15,39-9 0 16,9-14-1-16,-3-17 2 16,-15-30-1-16,-21-19 1 15,-9-17-1-15,0-16 1 16,0-6 0-16,-71 0 7 15,-29-8 11-15,-34-30-14 16,12-17 1-16,5-19-5 0,29-16 0 16,27-6-2-16,50-12-25 15,11 3 5-15,42-1-15 16,76 1-23-16,34 7-5 16,13 4-45-16,6 16-18 15,-5 10-48-15,-27 13-133 16</inkml:trace>
  <inkml:trace contextRef="#ctx0" brushRef="#br0" timeOffset="169589">8960 622 369 0,'0'0'162'16,"0"0"-44"-16,0 0 0 0,0 0-33 15,0 0-19-15,0 0-18 16,-3-6-4-16,3 6-21 15,0 0 4-15,0 0 1 16,0-9-7-16,33-3 1 16,15-2-6-16,20-1-8 15,10 4-1-15,23-4-6 16,3 5 1-16,3 3-2 16,-26 7-5-16,-29 0-6 15,-32 0-81-15,-20 6-106 16,0 20-31-16,-50 3-65 15</inkml:trace>
  <inkml:trace contextRef="#ctx0" brushRef="#br0" timeOffset="169787">8845 937 79 0,'0'0'121'0,"0"0"-21"15,0 0-6-15,0 0-20 16,0 0-23-16,0 0 46 15,90 9 1-15,-26-9-27 16,21-9-26-16,3-3-27 16,12 0-16-16,-6 4-2 15,-4-1-5-15,-11 0-113 16,-24-3-211-16</inkml:trace>
  <inkml:trace contextRef="#ctx0" brushRef="#br0" timeOffset="170211">9709 371 260 0,'0'0'111'15,"0"0"-1"-15,0 0 25 16,0 0-26-16,0 0-34 0,0 0 4 16,-171-82-17-1,154 76 0-15,8 2-7 0,9 2-11 16,0 0-12-16,0 2-1 16,0-3-7-16,0 3-1 15,0 0-10-15,0 0-9 16,0 0-4-16,0 0-2 15,17 0 2-15,31 20-1 16,19 12 2-16,6 9 1 16,5 14-2-16,-2 6 1 15,-3 7 0-15,-12 2 2 16,-16-3-3-16,-22 0 0 16,-23-6 1-16,0 0-4 0,-39-1-8 15,-59-3-70 1,-28 1-167-16,-13-8-166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21:05.68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188 207 391 0,'0'0'175'16,"0"0"-57"-16,0 0 31 16,0 0-13-16,0 0-21 15,-55-152-45-15,55 152-33 16,0 0-24-16,-6 10-13 15,-5 39-8-15,-4 24 8 16,-2 15 4-16,-5 2 9 0,5 0-12 16,4-8 0-16,13-15 4 15,0-17-4-15,0-21 0 16,0-14-1-16,0-13 3 16,0-2 0-16,0 0 7 15,0-5 8-15,0-34 12 16,0-15-27-16,0-8 11 15,-3-2 10-15,-9-9-10 16,4 3-1-16,5 3-7 16,3 12-5-16,0 13 9 15,-6 22-9-15,6 14 2 16,0 6-3-16,0 0-10 16,0 4 1-16,48 31-3 0,28 17 11 15,17 9-2 1,7 4 4-16,21-2-1 0,-5-5 0 15,-5-14 1-15,-21-14 0 16,-34-14 3-16,-25-6-4 16,-8-10 4-16,-13 0-2 15,10-32 6-15,-5-20 1 16,-11-7-6-16,-4-5 4 16,0-4-2-16,-19-7 8 15,-20 2-1-15,3 6-11 16,4 20 0-16,8 15-1 15,9 20-1-15,4 12-2 16,11 0-26-16,0 24-98 16,0 35-58-16,0 14-34 0,0 0-205 15</inkml:trace>
  <inkml:trace contextRef="#ctx0" brushRef="#br0" timeOffset="352">1186 587 251 0,'0'0'335'16,"0"0"-217"-16,0 0 21 15,0 0 1-15,0 0-42 16,0 0-29-16,-120-128-17 16,107 128-33-16,-2 0-19 15,-9 14-6-15,1 27 6 0,3 8 5 16,14 1-3-16,6-3-2 15,0-9 0-15,56-9 0 16,6-15 3-16,2-8 1 16,-10-6 0-16,-1 0 4 15,-8-23-2-15,-12-15 4 16,-16-6-4-16,-17-2-2 16,0-1 8-16,0 4-1 15,-47 10-3-15,-14 9-8 16,-4 13-6-16,11 11-3 15,1 0-36-15,28 17-117 16,11 25-94-16,14-5-175 0</inkml:trace>
  <inkml:trace contextRef="#ctx0" brushRef="#br0" timeOffset="524">1809 715 482 0,'0'0'196'0,"0"0"-63"16,0 0-17-16,0 0-54 16,0 0-55-16,0 0-7 15,6-32-64-15,-6 32-154 16,16 15-92-16</inkml:trace>
  <inkml:trace contextRef="#ctx0" brushRef="#br0" timeOffset="1290">2836 449 270 0,'0'0'482'16,"0"0"-374"-16,0 0 35 15,0 0-28-15,0 0-28 16,0 0-54-16,-269-89-28 15,226 100 2-15,10 15-7 0,15 6 4 16,8 4-5 0,10 2 1-16,0 2 0 0,0-2-2 15,45-6 5-15,5-9-2 16,4-3 0-16,-2-14 1 16,-13-6-4-16,-7 0 5 15,-7 0 0-15,-2-14 9 16,-15-12-9-16,-8-6 1 15,0-6 3-15,0 0-6 16,-46 0 5-16,-15 9 0 16,-4 5-2-16,4 13-4 15,11 11 0-15,5 0-3 16,6 3 2-16,22 26-4 16,17 7 4-16,0 1-3 0,84-2 0 15,50-8 4-15,48-14 0 16,21-13 5-16,4 0-3 15,-31-11 1-15,-30-24 3 16,-39-3-4-16,-36-5 8 16,-22-7 40-16,-20 0 11 15,-29-3-12-15,0 1-3 16,-14 5-18-16,-40 13 3 16,9 11-13-16,12 10-4 15,7 13-3-15,-4 0-11 16,-1 15 0-16,-22 40-2 15,5 27 1-15,0 30 1 16,3 12 0-16,12 13 1 0,-3 12-4 16,19-6 5-1,8-14-2-15,9-18 0 0,0-27-9 16,23-22 6-16,38-25-3 16,10-23 4-16,7-10 1 15,23-4 1-15,-3-21 0 16,2-23 4-16,-23-8-2 15,-21-4 4-15,-34 0-5 16,-22-5 0-16,-16 1-1 16,-85 1-2-16,-40 3-21 15,-32 15-25-15,12 10-38 16,27 14-37-16,50 11-71 16,67 0-98-16,17 3-132 0</inkml:trace>
  <inkml:trace contextRef="#ctx0" brushRef="#br0" timeOffset="1673">4426 566 634 0,'0'0'163'16,"0"0"-7"-16,0 0 10 15,11-178-48-15,-28 150-36 16,-14 1-36-16,-8 6-11 15,-1 7-3-15,7 5-14 0,5 6-10 16,5 3-8 0,7 0-5-16,-7 24 4 0,13 8-3 15,10 8 3-15,0 4 1 16,0 6 0-16,42-1 0 16,19 5 0-16,9 1 0 15,6-6-1-15,-10 3 3 16,-4-5 0-16,-17-8-2 15,-22-5 0-15,-20-8-3 16,-3-8 3-16,0-3-5 16,-39-10 2-16,-32-3-1 15,-24-2-8-15,2 0-35 16,15 0-47-16,22-2-56 16,47-27-58-16,9-13-47 0,54-15-319 15</inkml:trace>
  <inkml:trace contextRef="#ctx0" brushRef="#br0" timeOffset="2953">4816 310 394 0,'39'-50'186'16,"-14"7"-63"-16,-11 5 34 15,-5 15-2-15,-2 8-48 16,-7 9-18-16,3 6-21 16,-3 0-41-16,0 0-27 15,0 38-3-15,0 20 3 16,6 15 19-16,-6 5-10 15,0 5-1-15,0-2-5 16,0-8-1-16,0-9 3 16,0-14-4-16,0-12-1 0,0-18 0 15,6-12-2-15,-6-3-5 16,8-5-6-16,-8 0 13 16,0-25-5-16,0-13 7 15,0-3-2-15,-30-3 0 16,-18-2 2-16,-11 7-2 15,11 8 0-15,0 10-4 16,18 10 3-16,13 9-5 16,17 2-3-16,0 0 2 15,33 5-5-15,51 13 12 16,40-7 6-16,8-8-4 16,5-3 4-16,-21 0-6 15,-25 0 0-15,-20-14 7 16,-21-7-5-16,-13 0 5 0,-14-1 7 15,-16-2 9-15,-7-2 13 16,0 2-8-16,0 4-1 16,-16 9-7-16,-7 1-13 15,7 10-7-15,-1 0-2 16,2 10-14-16,1 27 16 16,-2 10 0-16,16 0 1 15,0-4-2-15,6-2 2 16,56-9-1-16,10-9 1 15,6-11 2-15,-7-6 0 16,-4-6-1-16,-11 0 2 16,-8-12 4-16,-15-11-3 0,-16-3 2 15,-5-3 11-15,-12 2 13 16,0 2-7-16,0 6-4 16,0 13 4-16,0 5-10 15,0 1-14-15,0 0-5 16,-6 37-12-16,0 17 16 15,-5 20 1-15,5 2 0 16,3-6 1-16,-4 0 0 16,7-6 1-16,0-11-2 15,0-13 0-15,0-13 0 16,0-13 0-16,0-8 0 16,0-6 0-16,0 0 11 15,0-12-4-15,7-31 3 0,2-15-9 16,2-13 1-1,1-6-2-15,-2-9 0 0,-4-2 4 16,5 1-3-16,7 5-1 16,9 12 0-16,1 15 0 15,5 11-1-15,7 18-2 16,5 15 0-16,9 7-5 16,7 4 6-16,-2 0-8 15,3 21 6-15,-17 13 1 16,-23 13-9-16,-19 9 6 15,-3 2-2-15,-3 4-5 16,-64-4 4-16,-4-11-7 0,9-9 1 16,23-10 2-16,29-13-16 15,10-3 8-15,0-12 13 16,55 0 8-16,33-24 5 16,18-25-3-16,12-8 0 15,-18-3 3-15,-19-1-5 16,-13 3 7-16,-26 5-3 15,-6 6 1-15,-13 9 5 16,-20 5-1-16,-3 11 0 16,0 4 7-16,0 4-7 15,0 6 0-15,0 2-9 16,-11 6 0-16,-1 0-1 16,-7 0-12-16,-1 14 6 15,4 22 6-15,16 4-3 0,0 3 4 16,0 1 0-16,22 3 2 15,34 2-2-15,-1-3 0 16,7-4 0-16,-11-3 2 16,-12-5-1-16,-13-7-1 15,-13-11 0-15,-13 0 1 16,0-11-2-16,0 1 0 16,-61-3 1-16,-31-3 4 15,-24 0-4-15,-10 0-11 16,3-9-59-16,13-6-168 15,15-2-255-15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18:26.24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162 329 330 0,'0'0'126'0,"0"0"-29"16,0 0-19 0,0 0 7-16,0 0-17 0,0 0-31 15,-6-5-5-15,6 5-7 16,0 0-6-16,0 0-6 15,0 0-13-15,0 0 0 16,55 0 0-16,39 0 9 16,39 0 9-16,35 0 5 15,27 0 3-15,16 0-4 16,10 0-5-16,1 0-9 16,16 0 1-16,17 0-7 15,12 0 1-15,14 0 3 16,27 0-4-16,29 0 7 15,23-3-8-15,0-4 0 0,13 5-1 16,8-2-4-16,9 2 4 16,2-2 5-16,-13 4-4 15,-20 0 5-15,-14 0-4 16,-19 0 2-16,-7 0 5 16,-16 0-8-16,-4 0 0 15,-4 0 2-15,-17 0-2 16,-28 0-2-16,-23 0 0 15,-6 0 1-15,1 0 1 16,16 0-1-16,1-9 0 16,10-2 0-16,-5 4 0 15,5-6 6-15,-16 1-6 16,-9 1 0-16,-13-1 2 0,-20 3-1 16,0-2-1-16,-26-2 0 15,1 5 1-15,-10-1 2 16,6-3-3-16,16 4 2 15,4-1-4-15,11 0 2 16,3 1 0-16,-16-2-2 16,5-1 4-16,-6 0-2 15,-7-1 2-15,-1-3-2 16,-12 4 0-16,-20-8 2 16,-9 9-1-16,-26 1-1 0,-17 0 0 15,-13 3 0 1,-12 0 0-16,-7 4 0 0,-7 2-5 15,-1 0 5-15,-9 0 0 16,1 0 5-16,-6 0-5 16,-2 0 0-16,-1 0 0 15,-7 0 2-15,2 0-4 16,5 0 2-16,-4 0-7 16,-26 0-48-16,0 0-181 15,-95 0-174-15</inkml:trace>
  <inkml:trace contextRef="#ctx0" brushRef="#br0" timeOffset="2405">146 282 293 0,'0'0'120'0,"0"0"-13"16,0 0-18-16,0 0 40 15,0 0-36-15,0 0-45 16,0-7 1-16,0 7-8 15,0 0-13-15,0 0-12 16,0 0-13-16,0 0 3 16,0 22-4-16,0 13 18 15,0 12 20-15,0 2-23 16,0 6-2-16,0 16 14 16,0 5-16-16,0 12-4 0,0 5 5 15,4 0-7-15,8 0 0 16,-5 1-2-16,3-10-3 15,-10-5 4-15,0-6 1 16,0-7-1-16,0 2 3 16,0 2-4-16,-23-1 6 15,-10 2 0-15,2-5 0 16,1-10 2-16,15-9-8 16,-2-12-5-16,10-8 4 15,1-7-4-15,3-3 0 16,3-5 2-16,-6-4 0 15,-2 1-4-15,8-6 0 0,0 3 2 16,0-3 2-16,0 0-1 16,0-3-1-16,0 0 1 15,0 0-1-15,0 0 2 16,0 0-1-16,0 0 1 16,0 0 0-16,0 0 0 15,0 0-3-15,0 0 1 16,0 0-6-16,0 0 5 15,0 0-9-15,47 6 10 16,17-3 2-16,49-3-2 16,13 0 3-16,23 0-2 15,20 0 2-15,-4-9-2 16,8-6-1-16,-8 6 0 0,-4-2 2 16,-5 2 0-16,7 4-2 15,-5-1 0-15,27 2 0 16,9 2 0-16,10 2 0 15,17-4 0-15,9 4-1 16,20 0 3-16,2-2-2 16,11 2 0-16,-13 0-1 15,-23 0-1-15,-17 0 2 16,7 0 0-16,16 0-3 16,19 0 4-16,22 0-1 15,13 0 0-15,9 0 2 16,-21 0-2-16,-13 2 1 0,-19 2-1 15,-25 2 1-15,-15-4-1 16,-7 2 0-16,8-4 0 16,35 0 1-16,27 0-1 15,46 0 0-15,30 0 0 16,19 0-2-16,-5-4 1 16,-29-4 1-16,-45-1 0 15,-49 3-2-15,-37 3 2 16,-19 3 2-16,-5 0-1 15,16 0-2-15,22 0 1 16,11-6 0-16,9 4 2 16,-17-4 0-16,-11 2-2 15,-31 2 1-15,-22-2 0 0,-26 4 1 16,-28 0-2 0,-8 0-1-16,-3 0-2 0,1 0 3 15,9 0 0-15,0 0 1 16,6 0 0-16,4 0 0 15,3 0-1-15,-6 0 0 16,-14 0-1-16,-9 0 2 16,-22 0-1-16,-8 0 0 15,-9 0 0-15,22 0 0 16,40 0 0-16,37 0 0 16,61 0 3-16,47 0-3 15,36 0 0-15,-3 0 6 16,-29 0-3-16,-53 4 4 15,-58-2-1-15,-45 2-4 0,-42-2 4 16,-35-2-5-16,-17 0 0 16,0 0 6-16,0 0-5 15,0 0 7-15,0 0-3 16,0 0-6-16,0 0 0 16,0 0 0-16,0 0 0 15,0 0 1-15,0 0 0 16,0 0 5-16,0 0 3 15,0 0-2-15,0 0 5 16,0 0-4-16,0 0-3 16,0 0 1-16,0 0-3 15,0 0 9-15,0 0 13 16,0-2-2-16,0-19-12 0,0-11-7 16,0-3 1-1,3-5 4-15,-3-11-8 0,12 1 4 16,-9 1-2-16,4-6-3 15,-1-3 2-15,0-3 0 16,-6-4-1-16,0-4 1 16,0-5 1-16,0 1-3 15,0-3 0-15,0 4 1 16,-19 1-1-16,16 5 0 16,-3 7 0-16,0 1 1 15,6 5 0-15,0 4-1 16,0 2 0-16,0 6 2 0,0 3-1 15,0 0-1-15,0 4 1 16,0 2-3-16,0 3 4 16,0 1-2-16,12 9 0 15,-12-2 2-15,3 3-4 16,10-2 2-16,-2-1-4 16,1 2 3-16,-9-5 2 15,4 3-1-15,-7-1 0 16,0 4 5-16,0 6-5 15,0 6 0-15,0 4 0 16,0 2 3-16,0 0-3 16,0-4 0-16,0 4 3 15,0 0-2-15,0-8 2 16,-7-4 0-16,-35-6-1 16,-59-5-2-16,-54 6-6 0,-33 5-4 15,-45 12-2-15,-7 0-45 16,-19 41-79-16,-1 6-135 15,5-19-379-15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18:33.28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39 341 99 0,'0'0'181'16,"0"0"-69"-16,0 0 21 16,0 0 9-16,0 0 20 15,0 0-25-15,-19 11-51 16,16-22-29-16,-3-9 14 16,6-4-29-16,-8-5-5 0,8-3-12 15,0-6-5 1,0-3-2-16,14-3-15 0,25 4-2 15,3 10-1-15,-13 13 0 16,-2 11-3-16,-8 6 1 16,1 0-2-16,14 3 4 15,-8 23-5-15,4 10 0 16,-7 8 4-16,-7 7-2 16,-7 2 0-16,-1 2 1 15,-8-2 2-15,0-3-2 16,0-7 2-16,0-8 0 15,0-8 0-15,0-13-2 16,0-8 2-16,0-4 0 16,0-2 0-16,0 0 11 15,0 0 3-15,0-22-10 0,15-14-2 16,24-7-1 0,16-13-1-16,13-2 0 0,13-6 2 15,9-3-7-15,5 6 8 16,-11 11-3-16,-25 15 0 15,-24 18-1-15,-16 10 1 16,-11 7-3-16,4 0-8 16,7 21 3-16,11 23 5 15,-15 14-2-15,2 12 5 16,-11 3 0-16,-6 0 0 16,7-3 0-16,2-6 2 15,21-5 0-15,12-7-2 0,20-11-1 16,22-11 0-1,40-20-39-15,33-10-159 0,22 0-165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19:16.72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202 36 522 0,'0'0'200'16,"0"0"-53"-16,0 0-7 0,0 0-26 15,0 0-50-15,0 0-31 16,64-29-1-16,-19 29-3 16,-5 0-7-16,5 0-6 15,-18 20-9-15,-5 7 7 16,-16 7 0-16,-6 8-10 16,-6 7 7-16,-63 9-1 15,-24 0-6-15,-5-5 12 16,14-3-16-16,22-16 13 15,37-7-3-15,11-10 2 16,14-11-8-16,0 0 0 16,33-6-2-16,61 0 25 15,51-3-2-15,28-28-11 0,-1 1-14 16,-46 10-16-16,-64 8-169 16,-56 9-637-16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1:45:55.08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652 363 134 0,'0'0'375'16,"0"0"-240"-16,0 0-37 0,0 0-9 15,0 0-7 1,0 0-9-16,-9 0-18 0,9 0-36 16,45 0-8-16,65 0 17 15,72 0 29-15,84 0-15 16,76-9-12-16,76-5-22 16,44-1 6-16,26 0-13 15,-11 4 1-15,6 2 0 16,26 1 1-16,5-8 1 15,16 2-4-15,-9-6 1 16,-44 2-1-16,-40 1 0 16,-55 2 0-16,-60 4 2 15,-67 5-1-15,-83 6 2 16,-78 0-3-16,-59 0 1 16,-35 0-2-16,0 0 1 0,-84 0 0 15,-101 11 2-15,-80 17 5 16,-85-6-3-16,-36-2-1 15,-35-5 0-15,-39 1 0 16,-59-5 2-16,-39 4-5 16,-25-2 0-16,16 2 0 15,58 0 0-15,65 2-1 16,71-2-4-16,59 1 4 16,45 3 0-16,42-1 0 15,39-1 0-15,33-2-3 0,38-1 4 16,30-6 0-1,34-2-1-15,22-2-3 0,28-4 4 16,3 0-8-16,0 2 6 16,48-2-23-16,108 0 19 15,119 0 6-15,152-32 0 16,144-11 2-16,106-7 3 16,79-2 0-16,8 2 3 15,-31 0-5-15,-73 6-2 16,-121 9-2-16,-102 15 2 15,-93 6 0-15,-79 5 1 16,-58 9 5-16,-73 0-2 16,-56 0-2-16,-46 0-2 15,-32 0-1-15,0 0 3 16,-56 0 0-16,-99 15 7 0,-85 7 5 16,-89 2-11-16,-97-1-4 15,-65 3 1-15,-81 1-2 16,-76 10 4-16,-45 12-1 15,-40 11-2-15,28 4-3 16,49-3 0-16,109-9 2 16,125-8 0-16,124-12 1 15,113-5-1-15,84-10 1 16,59-5 0-16,42-3-5 16,0-1 4-16,20 3-10 15,116-4 7-15,140-7 4 16,184 0 0-16,188-38 8 0,147-15-8 15,99-5 1 1,4 0 7-16,-65 5-8 0,-101 15 0 16,-135 9-1-16,-118 18 2 15,-119 7 0-15,-102 4-1 16,-85 0 2-16,-74 0-4 16,-52 11 2-16,-47 8-3 15,0 4 3-15,-146 12 0 16,-104 0 11-16,-125 9-5 15,-141 0-5-15,-112 0 0 16,-109 2 3-16,-73 3-3 16,-46 9 1-16,-19 7 1 15,65 5-5-15,94-9 3 0,184-14-1 16,215-18 6 0,168-15-3-16,124-8-2 0,28-6-1 15,129 0-2-15,114 0 2 16,144-32 6-16,151-14-5 15,146-7 3-15,129-5-2 16,73 0-1-16,1 5 4 16,-57 9-5-16,-122 12 0 15,-135 12 0-15,-139 8 1 16,-126 10 1-16,-93 2-2 16,-91 0 0-16,-54 0 0 15,-46 0 0-15,-27 11-4 16,-16 10 3-16,-141 5 1 15,-118 8 1-15,-153 8-1 0,-162 4 0 16,-152 3-1-16,-123 7 4 16,-77 5-1-16,-28 3 0 15,30 1-2-15,114-13 0 16,161-8 1-16,189-15 0 16,197-11 1-16,140-10 1 15,97-2-3-15,42-3 0 16,0 3-12-16,61-3 10 15,76-3 2-15,113 0 4 16,154-6 1-16,179-32-5 16,182-9 0-16,169-5-1 15,67 3 5-15,-13 11-2 16,-106 14-2-16,-158 16 0 0,-165 8-3 16,-144 0 6-16,-119 0 0 15,-102 6-3-15,-84 3 1 16,-68-2-1-16,-35 3 0 15,-14 4-7-15,-136 10 7 16,-122 2 6-16,-147 0-2 16,-142 0-4-16,-123-5 2 15,-118 2-2-15,-80 12 2 16,-38 9-1-16,19 5-1 16,99 7 0-16,147-4 0 15,165-3 0-15,152-11 4 16,115-8-5-16,99-16 1 0,65-8 0 15,52-6 0 1,58 0-12-16,107 0 12 0,95-23 3 16,113-18-3-16,109-5 3 15,118-1-3-15,93 6 0 16,73 6 3-16,36 3-2 16,-23 6-1-16,-83-1 0 15,-122 10-1-15,-133 2 1 16,-133 7 0-16,-114-2 0 15,-96 8 4-15,-62-4-2 16,-36 0-1-16,-47 0 13 16,-118-2-14-16,-122 2-1 15,-142 3-1-15,-121 0 2 0,-122 0-2 16,-54 3 5 0,-32 0-3-16,4 0 0 0,69 6-4 15,86 5 4-15,136-1-1 16,118-5 3-16,112-5 2 15,88 0-3-15,63 0-1 16,46 0 1-16,33 0-1 16,3-21 0-16,65-13-7 15,100-19-8-15,121-14 11 16,120-2 0-16,93-2 4 16,60 7-2-16,12 11 2 15,-49 13 0-15,-84 17 6 16,-118 4-6-16,-132 14 0 15,-88 5 0-15,-100 0 0 0,-42 0-1 16,-152 0-10-16,-114 0 10 16,-101 5-6-16,-66 16 4 15,-43 3 1-15,-21-5 2 16,30 2 0-16,43-3 3 16,90-6 0-16,110-9-1 15,103-1 2-15,79-2-2 16,65 0-4-16,19 0 0 15,0 0-4-15,64 0 3 16,70-23 3-16,74-12 0 16,50-6 0-16,25 3 1 15,-5 3-4-15,-51 15 3 0,-65 8 0 16,-64 7 0-16,-60 5 2 16,-38 0-2-16,0 0 0 15,-88 0-7-15,-83 0 3 16,-89 17 4-16,-63 3 0 15,-31 0 2-15,4-2-1 16,16 0 2-16,68-6-3 16,86-4 1-16,79-2-1 15,101-6 0-15,87 0-2 16,179-20 2-16,122-27 1 16,86-9 2-16,19-2-3 15,-33 6-1-15,-48 11 1 16,-59 6 0-16,-49 9 0 0,-64 5 4 15,-58 7-3 1,-69 5-1-16,-57 3 2 0,-34 6 1 16,-22 0 0-16,0-4 1 15,-30 4 1-15,-86-2-5 16,-88 2-9-16,-85 0 9 16,-53 6-3-16,-31 16 1 15,28-1 2-15,90-5 0 16,106-11 1-16,93-5-1 15,56 0 0-15,127 0-34 16,106-14 34-16,117-21-2 16,98-3 0-16,74-3 2 15,38 5-35-15,24 4-12 0,-63-8-110 16,-91-19-438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19:16.14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78 155 515 0,'0'0'167'0,"0"0"-31"0,0 0-11 16,0 0-9-16,0 0-37 15,0 0-32-15,-78-94-11 16,78 78-9-16,0 6-5 16,0-2-6-16,0 2-14 15,0 6 8-15,0 0-9 16,7 1-2-16,16 3-1 16,8 0-6-16,2 3 5 15,12 20-2-15,-12 10 4 16,-10 1 0-16,-6 4-3 15,-17-3 3-15,0-4 0 16,0 0-2-16,0-15 2 16,0-6-3-16,0-4 4 15,0-6 2-15,0 0 1 0,0 0 9 16,0 0 3-16,0 0-2 16,0-21-6-16,15-8-7 15,15-6 0-15,9-3 1 16,9-3 0-16,-3 4-1 15,-6 11 0-15,-13 8 0 16,-7 12-1-16,-2 6-3 16,5 0-8-16,11 0 9 15,-7 12-4-15,10 10 6 16,-11 5 0-16,4 5 1 0,-6 0-1 16,-7 0 1-1,-5-1-5-15,-11 0 2 0,0-5-39 16,0 0-102-16,0-3-114 15,0 1-182-15</inkml:trace>
  <inkml:trace contextRef="#ctx0" brushRef="#br0" timeOffset="253">30 512 581 0,'0'0'146'0,"0"0"-61"16,0 0 59-16,0 0 16 16,0 0-79-16,0 0-66 0,39 0 12 15,76-2-11-15,58-19-10 16,41 1 3-16,19 2-7 16,-23 4 0-16,-53 5-4 15,-58 3-7-15,-60 6-79 16,-39 0-117-16,-9 15-17 15,-81 14-81-15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19:12.30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0 182 93 0,'0'0'169'0,"0"0"-69"0,0 0-32 16,0 0 9-16,0 0-38 15,0 0-23-15,0 0-2 16,13 0-2-16,-13 0 7 16,0 0-1-16,0 0-2 15,0 0 0-15,0 0-11 16,0 0-4-16,0 0 3 15,0 0-2-15,0-3 4 16,0-5-6-16,0 2-34 16,0 2-127-16</inkml:trace>
  <inkml:trace contextRef="#ctx0" brushRef="#br0" timeOffset="1242">801 220 37 0,'0'0'238'0,"0"0"-105"16,0 0 1-16,0 0-12 16,0 0-25-16,0 0-39 15,-23 0-16-15,23 0 7 16,0 0-17-16,0 0 3 16,0 0-11-16,0 0-23 15,0 0 1-15,17 3-1 16,37 5-1-16,30 1 39 15,20 0-2-15,36-3 9 16,22-3-17-16,12-1-15 16,44-2 4-16,16 0-14 15,8 0-3-15,15 0 1 0,-18 0 0 16,-2 0-2-16,-14 0 0 16,-8 0 2-16,-15-8-2 15,-5-1 0-15,-7 0 0 16,-17 6 0-16,1-2 3 15,-1 2-3-15,37-3 1 16,22-2 0-16,39-8 2 16,19-1-3-16,1 2 0 15,-20 3 2-15,-13 1-1 16,-32 6 1-16,-30 0-2 16,-52 4-3-16,-15 1 3 15,-13-4-2-15,2 2 2 0,34-7 1 16,27-3 0-16,22-6-1 15,23 1 0-15,-10 0 1 16,-31 6-1-16,-35-2 0 16,-35 7 0-16,-47 0 2 15,-12 3-2-15,-27 1 0 16,-11 2 0-16,2 0 1 16,13-3-1-16,13 3 0 15,10 0 0-15,7 0 2 16,-8-3-2-16,-6 3 0 15,-12 0 1-15,-10 0 2 16,-3 0-5-16,-14 0 2 16,10 0 0-16,7 0 3 0,-1 0-3 15,17 0 0-15,0 0 0 16,6 0 4-16,-11 0-2 16,-3 0-2-16,-8 0 1 15,-1 0-1-15,-11 0 0 16,1 0 0-16,4 0 2 15,1 0-1-15,-1 0 2 16,7 0-1-16,-7 0-2 16,-4 0 3-16,-1 0-2 15,4 0-1-15,2 0 1 16,5 0-1-16,-5 0 0 16,-4 0 1-16,2 0 2 15,-7 0-3-15,-5 0 0 16,10 0 0-16,-13 0 1 0,0 0-1 15,0 0 0-15,0 0-34 16,-46 0-123-16,-8 0-167 16</inkml:trace>
  <inkml:trace contextRef="#ctx0" brushRef="#br0" timeOffset="2961">1076 473 200 0,'0'0'158'0,"0"0"-22"16,0 0-13-16,0 0-16 15,0 0-5-15,0 0-15 16,-32-23-3-16,32 23-5 16,0 0-17-16,0 0-19 15,0 0-17-15,0 0-19 16,-7 0-7-16,1 15-2 16,-11 23 2-16,8 14 16 0,-7 15 3 15,2 9-3 1,5 10 28-16,9 5-25 0,0 6-8 15,0 0 10-15,0-7-16 16,0-4 0-16,17-3 1 16,-11-2-2-16,-3 1 7 15,3-4-5-15,-6-1 6 16,0-4 5-16,0-15-16 16,7-7 9-16,-7-11-1 15,9-15-8-15,-3-10 4 16,-6-9-3-16,8-6-2 15,-8 0 4-15,0 0-4 16,0 0 9-16,0 0 0 16,0 0-7-16,0 0 9 15,0 0-11-15,0 0 2 0,0 0-2 16,0 0 3 0,0 0-3-16,3 0 0 0,3 0-5 15,24 4 4-15,18-3 1 16,36 4 0-16,49-5 6 15,48 0-4-15,37-12 0 16,44-14-1-16,13-4 0 16,-9 4-2-16,-10-2-2 15,-13 7 3-15,-10 3-1 16,8 0-2-16,18 6 2 16,26-2-1-16,29 2-1 15,31 1 2-15,3 2 0 0,-9 0 1 16,-28 3 1-1,-10 1 0-15,-26-1-1 0,-12 3 0 16,-14 0-3-16,-16 0-2 16,17-3-1-16,25-2 6 15,36-10-3-15,23-7 5 16,10 4-2-16,-24-6 0 16,-37 6-1-16,-53 7 0 15,-56-1 2-15,-50 4-1 16,-46 3 3-16,-30 4-2 15,-18 1 0-15,-7 0-1 16,-1 0 3-16,4 1-3 16,4-2 0-16,-15-2 0 0,7 3-1 15,-11 3 2 1,-11 0-1-16,6 0 0 0,-6 0 2 16,0 0 1-16,0 0-2 15,0 0-1-15,0 0 0 16,0 0 0-16,0-2 0 15,3-1 0-15,4 3 1 16,-1-6 0-16,0-2 2 16,-3-4 0-16,11-12 2 15,-11-2-5-15,-3-6 6 16,0-5-4-16,0-7 0 16,0 0 3-16,8-9-5 0,-2 2 0 15,-6-9 2-15,0-4-2 16,0-3 0-16,0-6 0 15,0 0 2-15,-34 0-1 16,-11-3-1-16,0 1 2 16,3 1 0-16,3 5-2 15,17 7 0-15,5 4 4 16,17 8-4-16,0 7 0 16,0 7 2-16,0 4 2 15,0 9-2-15,0 5 2 16,0 7 1-16,0 0 3 15,0 5-5-15,-6 3 5 16,0-3-3-16,-2 6-5 16,8 0 2-16,0 0-2 15,-3-3 2-15,-10 0-3 0,-10-3 1 16,-8-5 0 0,-25 5-4-16,-14 2-12 0,-9 4-11 15,-5 0-69-15,23 36-65 16,18 10-157-16,43 1-200 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19:45.72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3 225 270 0,'0'0'213'0,"0"0"-58"16,0 0-26-16,0 0-34 16,0 0-14-16,0 0-27 15,0-59-18-15,0 42-1 16,0-1-16-16,0-3 0 16,6 2 1-16,8-2-17 15,2 9 5-15,2-2-8 16,6 7 0-16,5 7-1 15,10 0-3-15,-7 0-1 16,7 0 5-16,-17 28-12 16,1 3 8-16,-13 13-4 15,-4 3 0-15,2-3 3 16,-8-10 3-16,0-4 2 0,0-13 0 16,0-5-1-1,0-9 1-15,0-3-3 0,0 0 3 16,0 0 12-16,0 0-3 15,0 0 9-15,0-6 9 16,0-18-9-16,3-11-13 16,16-6-3-16,1 1-1 15,9-10 1-15,4 2 1 16,-2 11-3-16,-8 11 0 16,-1 12 1-16,-14 8-1 0,-2 6 0 15,3 0-9 1,1 9 1-16,19 17-1 0,1 9 3 15,-15 3 2-15,5 0 7 16,-7-3-6-16,-4-1 3 16,5-1-3-16,-11-1 0 15,-3-6-3-15,0 0-40 16,0-5-75-16,0 2-104 16,0-3-197-16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19:46.04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0 102 339 0,'0'0'169'15,"0"0"-55"-15,0 0 29 16,0 0-25-16,0 0-41 16,0 0-53-16,54-20-23 15,50 5 28-15,19 0-11 16,23 1 2-16,-9 2 4 16,1 0-2-16,2 4-15 15,-23 5 3-15,-16 3-10 16,-37 0 0-16,-26 0-1 0,-25 0-55 15,-13 9-112-15,0 14-116 16,-13 6-305-16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19:46.53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259 312 409 0,'0'0'219'16,"0"0"-111"-16,0 0-4 15,0 0-9-15,0 0-38 16,0 0-22-16,39-41-28 15,-6 38 7-15,-4 3-5 16,-4 0 2-16,5 0-11 16,-15 11 4-16,2 15-1 15,-17 10-3-15,0 5 0 16,0 2 10-16,0 4-7 16,-26 3 2-16,-29 2-3 0,-19 3-1 15,-15-1 3 1,5-11-4-16,13-11 4 0,32-11 3 15,30-13-1-15,9-5-4 16,0-3 1-16,0 0 3 16,0 0 21-16,9 0 5 15,36 0-3-15,11-5 37 16,15-11-26-16,1-1-21 16,2 0-10-16,7-1-8 15,-6 1 2-15,-10 2-3 16,-10 5-4-16,-16 5-26 15,-24 5-142-15,-15 0-126 16,0 0-233-16</inkml:trace>
  <inkml:trace contextRef="#ctx0" brushRef="#br0" timeOffset="472">749 143 280 0,'0'0'156'15,"0"0"-15"-15,0 0-41 0,0 0-5 16,0 0-23-16,0 0-24 16,-36-111-14-16,42 97 14 15,16 5-12-15,1 2-15 16,-6 5 3-16,5 2-15 16,-5 0-5-16,5 0-1 15,-5 6-2-15,5 14 5 16,-19 6 2-16,-3 0 2 15,0 4-6-15,0-5 1 16,0 2 8-16,0-6-4 16,0-1-1-16,-3-2 10 15,3-7-13-15,0-2 0 16,0-3 3-16,23-3 3 0,16-3 2 16,20 0 8-16,8 0-13 15,28-18-8 1,21-14-156-16,29-15-530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20:09.15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54 299 0,'0'0'151'15,"0"0"-73"-15,0 0 11 16,0 0-16-16,0 0-27 16,0 0-10-16,0 0-10 15,317-44 5-15,-222 42 2 16,-8-1-9-16,-3 0-4 16,-6 3-20-16,-23 0 0 15,-25 0 0-15,-15 0-32 16,-15 0-79-16,0 0-97 15,-15 0-41-15,-38 8-54 16</inkml:trace>
  <inkml:trace contextRef="#ctx0" brushRef="#br0" timeOffset="217">404 20 206 0,'0'0'178'0,"0"0"-36"16,0 0-20-16,0 0-3 15,0 0-43-15,0 0-28 16,-93 2-23-16,77 43 12 15,7 12 25-15,1 8-33 16,8 7 8-16,0-1-15 16,8-1-7-16,14-8-7 15,-2-7-5-15,2-3-3 16,1-11 2-16,-7-9-2 16,-1-6-51-16,2-12-141 15,2-4-124-15,1-8-238 0</inkml:trace>
  <inkml:trace contextRef="#ctx0" brushRef="#br0" timeOffset="450">723 527 437 0,'0'0'184'16,"0"0"-33"-16,0 0-50 15,0 0-17-15,0 0-29 16,0 0-39-16,-30-30-12 15,30 52 6-15,0 4-5 16,0 6 3-16,0 0-6 16,0-1-1-16,0-4 1 0,0-4 0 15,0-6-4-15,6-2-7 16,11-6-82-16,5-3-94 16,-11-3-109-16</inkml:trace>
  <inkml:trace contextRef="#ctx0" brushRef="#br0" timeOffset="776">777 332 280 0,'0'0'167'16,"0"0"-55"-16,0 0-14 15,0 0 3-15,0 0-51 0,0 0-31 16,-162-56-7-16,159 65-7 15,3 8-1-15,0 1-4 16,0-6 0-16,0-7 3 16,19-2-1-16,11-3 1 15,2 0 12-15,4-6 0 16,-16-18 14-16,-1-4 8 16,-10-1-14-16,-9-3-7 15,0 2-12-15,0 10 3 16,0 7-7-16,-22 8-9 15,-1 5 3-15,-2 0-3 16,2 24-8-16,6 16-29 16,4 13-113-16,13 3-182 15</inkml:trace>
  <inkml:trace contextRef="#ctx0" brushRef="#br0" timeOffset="1610">988 562 385 0,'0'0'202'0,"0"0"-56"15,0 0-20-15,0 0 0 16,0 0-44-16,0 0-29 16,0-49-18-16,0 49-21 15,0 0-12-15,0 8-4 0,10 18 4 16,2 0 2-16,5 7-3 15,-11-5 1-15,4 2 0 16,-4 0 2-16,2-9-4 16,-5-5 0-16,3-7 2 15,0-6-1-15,-2-3 2 16,2 0-3-16,11 0 8 16,12-17-6-16,4-19 8 15,-2-2 0-15,14-5 0 16,-6 2 6-16,0 9-6 15,-6 9-4-15,-17 11 1 16,-3 6-3-16,-7 6-4 16,5 0-7-16,-2 0-3 0,4 26 9 15,-7 6 1 1,5 0 0-16,-5-3 1 0,10-3 0 16,-7-8-2-16,5-6 0 15,-5-6-7-15,-9-4 0 16,10-2 5-16,2 0-6 15,5 0 9-15,5-11 3 16,12-18-2-16,-3 0 0 16,8-3 1-16,6-4-2 15,-6 8 3-15,-9 4-3 16,-15 10 0-16,-4 8 0 16,-5 3 1-16,-6 3-1 15,8 0-10-15,7 0 1 16,7 20 7-16,-2 1 4 0,16-1-2 15,-3-2 0-15,6-8 0 16,6 0-3-16,3-10 3 16,-3 0 0-16,-6 0-1 15,0 0 2-15,-7-12 3 16,1-8-3-16,-4-3 0 16,-13-5 6-16,-8-3-5 15,-8-1 8-15,0 4 1 16,-14 2-5-16,-19 7 8 15,-12 5-7-15,6 8 0 16,13 6 0-16,-2 0-7 16,5 14-4-16,19 24 4 15,4 3-1-15,0 4-1 0,16-8 2 16,34-2-3 0,10-6 0-16,2-9-31 0,4-5-18 15,1-6-35-15,12-4-47 16,-3-2-50-16,2-3-111 15</inkml:trace>
  <inkml:trace contextRef="#ctx0" brushRef="#br0" timeOffset="2487">3076 545 417 0,'0'0'285'0,"0"0"-182"15,0 0 39-15,0 0-9 16,0 0-53-16,0 0-41 16,-78-50-32-16,78 50-6 15,-6 26 4-15,-2 15 7 16,2 6 4-16,3 5 1 16,-4 2-11-16,7 0 6 15,0-4-6-15,0-6 0 16,0-12-4-16,0-12-1 15,0-11 1-15,0-8-2 16,0-1 2-16,0 0 11 16,0-4 18-16,0-28 6 0,0-6-18 15,-6-9-6 1,3-8-3-16,3-10-8 0,0-5 2 16,0-11-3-16,19-1 0 15,32 1-1-15,5 11 0 16,-8 17-6-16,-9 18 5 15,-3 20-4-15,-10 13-4 16,7 2 4-16,3 2 0 16,1 34 5-16,-3 10-1 15,-12 7 0-15,-16-3-2 16,-6 2 0-16,0-6-6 16,0-11 2-16,-34-5-7 0,0-13-9 15,12-8 2 1,16-7 7-16,6-2 7 0,0 0-4 15,0 0-21-15,28 0 3 16,34-18 29-16,9-10 7 16,7-7-3-16,-6-6-4 15,-18-6 6-15,-1 8-2 16,-22 6-4-16,-20 6 14 16,-5 10 1-16,-6 5 6 15,0 6-2-15,0 3-13 16,-9 3 1-16,-21 0-7 15,4 0-1-15,-2 25-1 16,1 9 2-16,7 0 0 16,17 8-2-16,3-5 2 15,0-1-1-15,0-8-1 0,26-7-7 16,20-16 3-16,2-5 4 16,3 0 2-16,5-8 8 15,0-18-6-15,-11-5 4 16,3-5 1-16,-3 4-5 15,-6 1 7-15,-12 6-7 16,-12 11-1-16,-1 11 0 16,-8 3-1-16,-3 0-9 15,10 20-1-15,-10 15 10 16,11 3 3-16,-5-3-3 16,-2 0-3-16,8-6-1 15,2-3-33-15,13-8-34 0,-4-4-72 16,-4-8-62-16,10-6-97 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20:12.98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249 399 372 0,'0'0'323'16,"0"0"-175"-16,0 0 1 15,0 0-14-15,6-149-52 16,-28 129-23-16,-17 5-25 16,10 9-8-16,10 4-12 0,-10 2-15 15,-1 0 1 1,4 17-1-16,-2 12 0 0,1 12-1 16,27 0-3-16,0 3 1 15,22 2-1-15,44-4 4 16,-5 1 1-16,0-5-1 15,-14-6 1-15,-16 0-2 16,-8-6 2-16,-20-6-1 16,5-4 0-16,-8-9 2 15,0 0-4-15,0-1 2 16,-46-6-3-16,-12 0 2 16,-11 0-21-16,1 0-27 0,20-6-24 15,15-12-4-15,27-8-1 16,6-12-19-16,45-11 6 15,36-7-157-15,9-2-34 16,-18 2 62-16,-23 8 220 16,-27 3 69-16,-5 4 22 15,2 3 24-15,1-2 35 16,-1 2-42-16,1 0-5 16,-8 0-25-16,-2 9 11 15,4 9-19-15,-14 8 8 16,3 12-6-16,-3 0-36 15,0 7-36-15,0 35 8 16,0 20 4-16,-17 2 12 16,-5 9 0-16,-11-1-13 15,16-7-2-15,2-7-8 16,15-12 4-16,0-8-4 0,0-8 1 16,0-16-2-16,0-5-1 15,6-7-10-15,-6-2-21 16,3 0 4-16,-3-14 12 15,0-12 2-15,0-9 1 16,-9 0 7-16,-30 0 3 16,-6 0 3-16,12 6 0 15,4 12 0-15,2 5 0 16,27 9 0-16,0 3-1 16,0 0 1-16,0 0-27 15,50 0 23-15,21 11 2 0,7-6 0 16,19-1 2-16,-23-4 0 15,-12 0 1-15,-17 0 5 16,-12 0-1-16,-11-4 18 16,-5-7 6-16,-11 0 9 15,-6-4 8-15,0-5-20 16,-6 2-7-16,-33 4-7 16,0 2-12-16,6 12 4 15,4 0-4-15,20 6-4 16,2 26 4-16,4 5-2 15,3 5-2-15,0-7 3 16,0 0 1-16,33-11-3 16,6-10 3-16,9-6-6 15,14-8 6-15,5 0 1 16,-8 0 4-16,2-14 3 0,-15-3-7 16,-13-4 6-16,-18 3 23 15,-8 1 7-15,-7 0 1 16,0 5-1-16,0 6-16 15,0 3-2-15,0 3-19 16,0 3 0-16,0 29-1 16,-10 12 0-16,-7 12 1 15,-5-1 0-15,22 3 0 16,0-7 0-16,-6-5 0 16,6-9 0-16,0-10-1 0,0-10 2 15,0-8-1 1,0-9 7-16,-6 0-7 0,3 0 10 15,-11-17 15-15,-3-24-4 16,1-15-9-16,16-9-9 16,-12-7 7-16,9-4-3 15,3 3-6-15,0 0 1 16,0 15-1-16,0 5 0 16,0 9-2-16,22 16-1 15,4 1 0-15,-3 7 0 16,5 8-9-16,-1 3 8 15,5 9-9-15,13 0-3 16,1 15 2-16,3 23-4 16,-10 11 10-16,-23 1-1 15,-16-3-4-15,0-3 8 0,0-5-8 16,-49 0-31-16,-45-1-36 16,-29 0-125-16,-56-3-277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20:15.08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467 615 589 0,'0'0'160'0,"0"0"-34"16,0 0 14-16,0 0-38 16,0 0-43-16,0 0-23 15,-241-104-13-15,193 112-15 16,-7 27-1-16,10 14-4 15,6 5-1-15,10 6 1 16,26 2-2-16,3-7-1 0,0-3 1 16,42-11-1-1,26-12-4-15,-4-8 2 0,4-12 3 16,-3-9-1 0,10 0 5-16,-5-12 1 0,15-23 1 15,-7-12-5-15,3-5 5 16,-3-1-3-16,-24 13-3 15,-15 10 2-15,-16 15-2 16,-10 10 2-16,-10 5-3 16,-3 0-1-16,0 0-3 15,0 0-4-15,0 0 1 16,0 15 5-16,7-1 0 16,0-2-9-16,-4-7-1 15,3-1-3-15,2-4 3 0,-2 0 6 16,-6 0 6-16,0 0 10 15,0 0-2-15,0-17-3 16,0 1 4 0,0 2-1-16,-37 2 2 0,12 4-1 15,-11 4-5-15,4 4-2 16,5 0-2-16,-1 15-4 16,5 17 3-16,13 6-2 15,10 3 3-15,0 0-1 16,0 0-5-16,24-7 3 15,13-10-11-15,13-6-3 16,4-16 6-16,-7-2-1 16,1 0 12-16,-9-2 3 0,-8-24 0 15,-8-4 5 1,-16-8 2-16,-7-9-3 0,0 1 13 16,-16-4-6-16,-32 7-1 15,-11 13-3-15,10 12-8 16,3 15 7-16,4 3-2 15,3 0-2-15,5 33-5 16,1 5-1-16,10 10 1 16,23 0-1-16,0-4 1 15,14-6-1-15,50-8 0 16,14-14-3-16,13-10 4 16,-10-6-4-16,3 0 4 15,-19-12 6-15,-4-14-5 16,-10-9 5-16,-12-3 0 0,-6-7-1 15,-7 9 12-15,-6 7-7 16,-4 11 5-16,-7 13-4 16,5 5-11-16,-5 0-7 15,21 5-2-15,-11 27 8 16,10 1-1-16,-13 2 2 16,1-1 0-16,-5-5 4 15,-1-8-4-15,-2-10 0 16,-3-8 0-16,1-3 1 15,10 0-2-15,5 0 2 16,4-29 3-16,19-8 4 16,0-7-7-16,0 3 2 15,-12 5-1-15,-10 10 0 0,-4 12 1 16,-13 11-1-16,2 3-2 16,-2 0-2-16,3 0-15 15,15 15 14-15,-2 11 2 16,4 6 1-16,10-3-1 15,-4 1 1-15,7-10-2 16,-6-6-5-16,4-5-2 16,10-6 6-16,-10-3 2 15,7 0 1-15,-6-14 4 16,-2-13-2-16,-14-5 0 16,-5-6 6-16,-17 0-4 15,0 4 6-15,0 1 3 0,-17 7-8 16,-11 8 8-16,11 7-6 15,11 5-4-15,6 6-3 16,0 0-6-16,0 24-9 16,0 10 13-16,0 7 0 15,15 2 0-15,21 3-7 16,-3-1-6-16,-7-1-1 16,2-9-5-16,-5-6 7 15,-6-3 9-15,-10-11-7 16,-4-4 10-16,-3-4 1 15,0-1-7-15,0-6-1 16,-27 0 1-16,-18 0-12 16,13 0-17-16,10 0 2 0,14 0 24 15,8 0 2 1,0-4-16-16,0-10-30 0,39-10 46 16,23-8 9-16,6-9 0 15,-2-8 2-15,4-1 1 16,-8-2 2-16,-11-4 26 15,-18 4 17-15,-33-7 12 16,0-1-7-16,-6-2-3 16,-49 3-31-16,16 19 8 15,16 15-1-15,6 12-5 16,17 10 0-16,0 3-21 16,0 21-15-16,0 31 9 15,0 21 6-15,0 9 2 16,0-1-1-16,0 4 3 0,0-9-5 15,0-6 1-15,0-12-5 16,0-11-17-16,0-13-41 16,17-13-45-16,-3-10-58 15,-11-11-83-15,-3 0-26 16,0-5-173-16</inkml:trace>
  <inkml:trace contextRef="#ctx0" brushRef="#br0" timeOffset="1079">2557 686 164 0,'0'0'88'16,"0"0"43"-16,0 0-20 0,0 0-18 16,0 0-42-16,0 0 7 15,156-59 22-15,-69 59-18 16,6 0-11-16,2 0-18 16,-2 0-12-16,-1-3 4 15,-15 0-2-15,-16 0 6 16,-11 0 8-16,-21 0 3 15,-19 3-3-15,-1 0-1 16,-9-2-15-16,0-2 8 16,-3-2-5-16,-50 4-12 15,11-1-11-15,-3 3-1 16,6 0-2-16,11 0 1 16,8 5-5-16,1 13 5 15,-1 8-3-15,8 6 3 0,1-2 1 16,5-1 0-1,6-8 0-15,0-7 0 0,0-5-5 16,0-3-7-16,32-4 9 16,4-2 3-16,-10 0 0 15,4 0 10-15,-5-6-6 16,-8-14 5-16,-2-3-2 16,-8-3 6-16,-1-6 3 15,-6 2 6-15,0 4 6 16,0 5-6-16,0 13-4 15,0 2 4-15,0 6-15 16,0 0-7-16,0 0-1 16,11 6-15-16,1 20 16 0,4 7 1 15,7 1 0 1,3-5 0-16,4-3-1 0,-8-5 0 16,10-11-2-16,-16 1 0 15,1-5 1-15,11-6 1 16,-11 0 0-16,5 0 9 15,4 0-2-15,-2-21-3 16,-1-1 3-16,-1-3-7 16,10-4 3-16,-2 3-3 15,-8 6 2-15,-2 4-4 16,-8 11 0-16,-5 5 0 16,8 0-2-16,-4 0-14 15,6 0 17-15,5 17-1 16,-13 1 4-16,11 0-2 0,-10 2 0 15,-1-3 0-15,11 1-4 16,-4-6 2-16,1-7 0 16,-8-1 2-16,-3-4 0 15,4 0 0-15,10 0 2 16,-1 0 2-16,1-9 3 16,0-6-7-16,2 3 0 15,7 0-2-15,-7 4 2 16,4 2-3-16,4 3 2 15,-8 3-6-15,4 0 4 16,-4 0 1-16,-5 0-4 16,12 0-1-16,4 0-8 15,15 0 15-15,21 0-3 0,2-15 3 16,-1-13 4-16,-1-8-1 16,-7-4-2-16,-20-13 8 15,-7-9 0-15,-19-10 14 16,-16-10 10-16,0-6-24 15,-45 6 22-15,-20 16-10 16,4 23-3-16,16 21 2 16,22 20-13-16,13 2-7 15,4 28-4-15,0 43-7 16,6 19 9-16,0 13 4 16,0-4-4-16,34-12 1 15,5-11-18-15,9-12-30 0,-1-12-34 16,-5-10-34-16,3-13-34 15,-13-9-23-15,-13-11-77 16,-19-9-201-16</inkml:trace>
  <inkml:trace contextRef="#ctx0" brushRef="#br0" timeOffset="1225">4498 516 566 0,'0'0'201'15,"311"-59"-87"-15,-123 28-38 16,7 4-24-16,-24 6-52 16,-31 11-38-16,-53 4-363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20:27.40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33 0 315 0,'0'0'268'16,"0"0"-143"-16,0 0 4 16,0 0-38-16,0 0-49 15,0 0-28-15,-17 10-14 16,14 30 20-16,3 1-11 16,-6 3-6-16,6 11 7 15,0-5-9-15,0 8 3 0,0 6-4 16,0-3-25-16,6 3-154 15,14-2-377-15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20:27.85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45 34 351 0,'0'0'307'15,"0"0"-193"-15,0 0 36 16,0 0-12-16,0 0-30 15,0 0-46-15,0 0-34 16,-32-34-19-16,32 34-9 16,-7 23-15-16,7 18 15 15,-6 6 0-15,6 2 0 16,0 1-2-16,0-4-95 16,0 1-236-16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1:42:25.6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1180 130 0,'0'0'125'16,"0"0"-15"-16,0 0-8 0,0 0-9 15,0 0-9-15,0 0-27 16,0 0 5-16,0 0-23 16,-17-12-14-16,17 12 2 15,-6 0-7-15,6 0-1 16,0 0 1-16,0 0-11 15,0 0-2-15,0 0-4 16,0 0-2-16,0 0 3 16,0 0-4-16,39 0 0 15,29 2 25-15,36 3 3 16,35-5-1-16,27 0-5 16,11 0-17-16,11 0 9 15,1-1-10-15,-5-5-1 0,-2 0 0 16,-11 3-2-1,2 1 2-15,18-6-3 0,19 3 1 16,34-6 0-16,34-4-1 16,20-6 1-16,24-1-3 15,1-5 3-15,-9 9-1 16,-12 4 0-16,-27 2 1 16,-12 9-3-16,-4 3 2 15,-2 0 0-15,8 0 3 16,17 0-3-16,13 0 2 15,33 0-1-15,2 0-1 16,4 0 0-16,-23 0 0 0,-24 0 0 16,-21-5-1-1,-16-6 1-15,0 1 0 0,-4 1 0 16,-2 3 0-16,5 3 0 16,7 3 2-16,-7 0 1 15,-13 0 9-15,-24 0-2 16,-28 7 3-16,-25 4-4 15,-30-1-2-15,5-5 4 16,-7-2-4-16,21 0 8 16,30-3 4-16,26 3-11 15,14-3-2-15,-1 0-3 16,-23 0-1-16,-15 0-2 16,-14 0 0-16,0 0 0 15,7 0 3-15,13 0-3 16,-4 0 4-16,4 0-1 0,-4-6-2 15,7-2 2-15,7 1-3 16,5-2 0-16,2 6 1 16,-12-3 4-16,-11 3-5 15,-7 1 0-15,-1-1 1 16,14-3-1-16,10-2 0 16,16-2 2-16,-1-1-3 15,1 2 1-15,-14 1 0 16,-2-2 0-16,-10 2-1 15,3-1 0-15,-11 0 1 16,-5 3 0-16,-7 1-3 16,-2-4 5-16,-7 3-2 0,2 1 0 15,15-3 1-15,-2 8-1 16,6 0 0-16,-14 0 1 16,-20 0-3-16,-20 0 5 15,-16 0-2-15,-13 0-1 16,-6 0 0-16,-4 0 2 15,-14 0-2-15,-5 0 0 16,-26 0-2-16,-19 0 1 16,-17 0-30-16,-3 0-72 15,0 4-109-15,0 14-84 16</inkml:trace>
  <inkml:trace contextRef="#ctx0" brushRef="#br0" timeOffset="3116">84 1296 242 0,'0'0'191'0,"0"0"-93"15,0 0-2-15,0 0-26 16,0 0-6-16,0 0-16 15,0-3 0-15,0 3 5 0,0 0-3 16,0 0-2-16,0 0-8 16,0 0-12-16,0 0-10 15,0 0-18-15,0 0-5 16,0 18-2-16,10 14 7 16,-10 14 15-16,0 13 1 15,0 5 27-15,0 9 17 16,0-1-29-16,9-2-18 15,14-2 2-15,13-1-12 16,-3 0 4-16,-1 0-2 16,1 3-4-16,-11 0 6 15,-10 0-7-15,-7 0 0 0,-5-3 2 16,0 0 1-16,-17-3-2 16,-22 0 11-16,6-8-7 15,11-6 8-15,5-13-10 16,17-7 0-16,0-7-1 15,0-11-1-15,0-4-1 16,0-2 5-16,0-6-4 16,0 0 0-16,0 0 4 15,0 0-4-15,0 0 1 16,0 0 1-16,0 0-2 16,0 0 0-16,0 0 1 15,0 0-2-15,0 0 0 16,0 0 3-16,0 0-3 0,0 0 2 15,0 0-2 1,0 0 0-16,0 3-1 0,0 6-1 16,11 5-1-16,11 1 0 15,1 2 3-15,-7-2 0 16,1-3 2-16,-5 3-4 16,4-8 4-16,1 6 0 15,-1-2-2-15,-1-2 0 16,2 3 2-16,-4-1-2 15,-4 1 0-15,8-7-1 16,-3 2 1-16,-5-7 0 16,4 2 0-16,-10-2 1 0,3 0-1 15,11 0 0-15,-4 0 4 16,2 0-5-16,2 0 3 16,5 0-2-16,-5 0 0 15,16 0 2-15,12 0-2 16,26 0 0-16,23 0 0 15,22-9 1-15,18-2-1 16,-2 4 0-16,-2-3 0 16,-4 7 2-16,-9-3-3 15,6 0 2-15,4 4-1 16,18-4 0-16,15 0 2 16,28 3-2-16,22-3 0 15,20 6-3-15,20-3 2 16,8-1 1-16,2 4-1 0,-10-2-1 15,-26 2 3-15,-30 0-1 16,-23 0 0-16,1 0 1 16,7 0-1-16,18 0 0 15,33 0 0-15,19 0-1 16,20-3 4-16,3-10-2 16,8 0 0-16,-21 1-1 15,-13 11 0-15,-25 1 0 16,-10 0 0-16,-10 0-1 15,-4 0 0-15,30 0 0 16,28 7 1-16,28-1-1 0,18-1 0 16,-7-5 1-1,-27 4 0-15,-40 0-3 0,-46-3 2 16,-35 9 0-16,-36-5 1 16,7-3 0-16,10 2 1 15,24-4-1-15,31 0 0 16,23 0 0-16,17 0 3 15,-4 0-3-15,-21 0 0 16,-24 0 2-16,-35 0-3 16,-14 0 1-16,-21 0 0 15,-2 0-3-15,9 0 3 16,21-4 0-16,18-1 0 16,8 3 0-16,12 2-1 15,-10-4 1-15,-22 2 0 16,-18-3-1-16,-11-3 0 0,-6 3 1 15,9-1 0-15,19 0 1 16,19-2-3-16,35 2 2 16,30 0 0-16,32 3 0 15,4 0 1-15,-23 0 0 16,-29 3 0-16,-20-5-1 16,-7-1 0-16,-2 0 0 15,13-4 1-15,19 5 1 16,-4-4-2-16,27 1-1 15,-14-1 0-15,-14-3-1 16,-22-2 1-16,-22 5-1 16,-15-4 2-16,-8 9-1 15,-9-2 1-15,13 0 0 0,23 3 0 16,15 0 2-16,7-1-2 16,1 0 0-16,-17-2 0 15,-19 0 1-15,-20-4-1 16,-19 2 0-16,-14-1 0 15,-9 0 5-15,3 3-5 16,4 1 0-16,-4 3 1 16,17 2-3-16,-17 0 2 15,-3 0 0-15,-3 0-1 16,-16 0 3-16,-17 0-3 16,-20-4 2-16,-11 4-1 15,-14-4 1-15,0-1 3 16,0 2-3-16,0 0 3 15,0 1-4-15,9 2-1 0,14 0 0 16,16 0-8-16,0 0 9 16,0 0 1-16,-23 0-1 15,-7 0 0-15,-9 0 3 16,0 0-2-16,0-3 3 16,0-6-1-16,0 6-2 15,0-6 2-15,0 3-3 16,0 1 4-16,0-7-4 15,0-1 1-15,0-5 0 16,0-10 1-16,0-3 3 16,0-2 5-16,0 1 14 15,0 3 3-15,0 0-14 0,0 0 2 16,0 0-4-16,0-4-10 16,0-5 5-16,0-3-6 15,0-4 1-15,0-1 0 16,0-5 0-16,0-2 2 15,0 4-3-15,0 2 0 16,0 3 2-16,0 1 0 16,0 1 0-16,0 2 4 15,0-4-4-15,0 3-2 16,0-5 2-16,0 2 1 16,0-6-3-16,0 1 0 15,0 2 0-15,-9 3 3 16,-13 9-3-16,11 3 0 0,5 15 6 15,-4 2-6-15,10 10 5 16,0 1-3-16,0 2 0 16,0-2-1-16,0-1 0 15,0-1-1-15,0-3 0 16,0-4 1-16,0 0 1 16,0 0-2-16,0-3 0 15,10 1 0-15,-1-2 3 16,5 0-3-16,-8-2 0 15,-3 2 1-15,10-1-1 16,-10 1 0-16,11 3 0 16,-14 2 3-16,0 0-3 0,0 6 0 15,0 3-2 1,0 3 5-16,6 0-3 0,-6-2 0 16,0 2 1-16,0 0-1 15,0-7 1-15,0 5-1 16,0-7 0-16,0 3 2 15,0 0-1-15,0-2-1 16,0 2 0-16,0 0-1 16,0 0 1-16,0 4 0 15,0-2 0-15,0 2-1 16,0 2 0-16,0 0-2 16,0-4-2-16,0 2 4 15,-14-4-5-15,-11 0 3 0,-11 0 0 16,-2-6 3-1,-11 1 0-15,-36-1 0 0,-35 0-8 16,-74 4-21-16,-61 5-108 16,-34-3-124-16,17-9-242 15</inkml:trace>
  <inkml:trace contextRef="#ctx0" brushRef="#br1" timeOffset="16862">771 2013 518 0,'0'0'147'15,"0"0"-25"-15,0 0 0 0,0 0-4 16,0 0-33-1,0 0-20-15,0 0-21 0,-62-8-14 16,62 8-9-16,0 0-11 16,0 0 0-16,0 0-10 15,11 0 2-15,40-6 0 16,10 3-1-16,1 3-1 16,-6 0 0-16,-8 0 0 15,-3 0-3-15,-18 21 0 16,-4 10 0-16,-17 4 1 15,-6 10-1-15,0-2-3 16,-33 4 1-16,-28-6 5 16,-8-9-1-16,8-9-1 15,12-12-9-15,21-5 7 0,17-2 2 16,11-4 2-16,0 0 2 16,0 0-1-16,0 0-2 15,0 0 1-15,29 0-22 16,30 0 9-16,32 0 11 15,13 0 2-15,12 0-5 16,13 0-22-16,-12 2-112 16,-41 10-135-16,-25 2-470 15</inkml:trace>
  <inkml:trace contextRef="#ctx0" brushRef="#br1" timeOffset="17507">2313 1481 45 0,'0'0'455'16,"0"0"-296"-16,0 0 11 16,0 0-9-16,0 0 5 15,0 0-51-15,-54-104-38 0,54 104-32 16,0 0-7-16,0 0-11 15,0 0 0-15,0 0-8 16,0 0-14-16,0 0 1 16,0 10-6-16,0 33-8 15,20 24 8-15,8 26 4 16,-5 16 0-16,-13 4-1 16,5 10-1-16,-1-1-2 15,-4-4 3-15,2-11-3 16,-9-14 2-16,5-20 0 15,1-22-3-15,11-20 1 16,-11-17-11-16,1-8-17 16,4 0-26-16,-8-6-32 15,3 3-66-15,-2 0-102 0,2-3-147 16</inkml:trace>
  <inkml:trace contextRef="#ctx0" brushRef="#br1" timeOffset="18017">3415 1766 615 0,'0'0'165'0,"0"0"-40"16,0 0-11-16,0 0-28 0,0 0-34 15,0 0-16-15,-22-18-4 16,22 18-10-16,0 0-6 16,-3 0 2-16,3 0-12 15,0 0-3-15,-6 0-3 16,6 0-5-16,-8 12 5 16,-1 11 1-16,9 6 1 15,0-5-2-15,0-1 1 16,0-2-1-16,0-1 0 15,0 0-1-15,33 1 1 16,-1-1 0-16,13 0 0 16,0 0 0-16,5 4 0 15,4-1 1-15,1 1-2 16,-10-1 2-16,-5-2-1 0,-10-1 0 16,-15-9 1-16,-5 2-2 15,-4-7 1-15,-6 3 0 16,0-2 2-16,0 3-1 15,-61 1-2-15,-18-5 1 16,-8-3-18-16,-6-3-31 16,9 0-54-16,22 0-50 15,23-20-15-15,39-10-33 16,0-16-60-16,23-13-13 16</inkml:trace>
  <inkml:trace contextRef="#ctx0" brushRef="#br1" timeOffset="18080">3415 1766 390 0</inkml:trace>
  <inkml:trace contextRef="#ctx0" brushRef="#br1" timeOffset="18175">3415 1766 390 0,'134'-129'158'0,"-134"118"-21"0,0 2-6 0,0 3-26 15,0-3-25-15,12-3-23 16,27 1-33-16,26 0-23 16,27-1-2-16,1 6-2 15,-21 6-58-15,-41 0-247 16</inkml:trace>
  <inkml:trace contextRef="#ctx0" brushRef="#br1" timeOffset="19359">5104 1133 93 0,'0'0'433'15,"0"0"-240"-15,0 0-38 16,0 0-27-16,0 0-25 0,0 0-13 16,-46-58-18-16,46 58-30 15,0 0-11-15,0 0-7 16,0 0-17-16,-6 6-7 15,0 34 1-15,6 21-1 16,-3 27 8-16,3 13-4 16,-7 16 8-16,7 15-4 15,-6 11-2-15,3 0 4 16,-5-4-7-16,8-7 0 16,0-17 2-16,0-17-2 15,8-22-2-15,11-17-1 16,4-19 1-16,-11-15-2 15,-1-6 1-15,1-12-28 16,-12-3-39-16,0-4-88 16,0 0-91-16,0-5-161 0</inkml:trace>
  <inkml:trace contextRef="#ctx0" brushRef="#br1" timeOffset="19840">6183 1684 636 0,'0'0'168'0,"0"0"-45"16,0 0-18-16,0 0-10 16,0 0-34-16,0 0-19 15,-62-131-13-15,31 131-21 16,5 0-3-16,-13 0-5 0,0 5-4 15,-6 22 4-15,6 8-1 16,6 2-4-16,16 5 5 16,11 7-4-16,6 0 3 15,0 5-4-15,48-5-3 16,44-2 2-16,18-4-12 16,13-8 10-16,-9-3-1 15,-30-6 1-15,-22-2 6 16,-33-3-3-16,-26-5-13 15,-3-4-10-15,0 3 7 16,-56-4 4-16,-28-1 16 16,-3-10-3-16,-7 0 4 15,22 0 3-15,11-24-2 0,16-5 10 16,22-6 6-16,20-3 15 16,3-3-7-16,0-5-23 15,54-4 3-15,12 3-5 16,2 3-5-16,3 16-12 15,-2 1-60-15,-5 10-109 16,13-1-150-16</inkml:trace>
  <inkml:trace contextRef="#ctx0" brushRef="#br1" timeOffset="20177">7181 1203 694 0,'0'0'177'15,"0"0"-20"-15,0 0-42 16,0 0-31-16,0 0-25 16,0 0-35-16,-31-38-17 15,31 67-7-15,0 29 0 16,9 25 9-16,21 12 3 15,15 11 5-15,-6 13-1 16,3 6-7-16,-7 3 1 16,-19 1-4-16,-5-4-4 15,-11-11 4-15,0-12-5 16,0-12 0-16,0-16-1 0,0-13-4 16,12-20-39-16,4-12-123 15,1-15-92-15,-1-14-112 16</inkml:trace>
  <inkml:trace contextRef="#ctx0" brushRef="#br1" timeOffset="20461">7943 1818 555 0,'0'0'146'0,"0"0"-8"0,0 0-7 15,0 0-16-15,0 0-38 16,0 0-32-16,-28-58-33 16,28 58-10-16,0 35 2 15,0 14 5-15,6 15 14 16,16 3-10-16,-5 9-5 16,-2 1 1-16,1-2-7 15,1-8 1-15,0-14-2 16,5-13-1-16,1-13-26 15,-7-7-102-15,13-11-105 16,-4-9-117-16</inkml:trace>
  <inkml:trace contextRef="#ctx0" brushRef="#br1" timeOffset="20821">8412 1920 511 0,'0'0'156'16,"0"0"-17"-16,0 0-29 16,0 0-32-16,0 0-32 15,0 0-14-15,0-108-21 16,47 108-9-16,1 0-2 16,8 0-2-16,-5 11-1 15,-6 17 2-15,-6 3 1 0,-19 7-1 16,-7 3 1-16,-13 5 0 15,0 4 4-15,-22 0-3 16,-28 3 1-16,5-7 2 16,13-11-2-16,13-12 0 15,14-11-2-15,5-3 0 16,0-6-2-16,0-3-1 16,39 0 3-16,23 0 5 15,10 0-5-15,29-29 0 16,3-6-62-16,2-9-132 15,-24 3-142-15</inkml:trace>
  <inkml:trace contextRef="#ctx0" brushRef="#br1" timeOffset="21167">9236 1377 454 0,'0'0'213'16,"0"0"-72"-16,0 0-25 15,0 0 5-15,0 0-32 16,0 0-35-16,-67-90-16 16,67 90-25-16,0 0-13 15,0 22-4-15,0 20 4 0,0 20 1 16,0 13 4-16,9 16-2 15,10 14-1-15,1 8 3 16,-1 10-4-16,-2 2 3 16,-14-4-3-16,-3-11-1 15,0-17 2-15,6-17-2 16,7-15 0-16,-4-20-19 16,-1-14-79-16,-8-11-170 15,0-12-241-15</inkml:trace>
  <inkml:trace contextRef="#ctx0" brushRef="#br1" timeOffset="24469">9839 1862 421 0,'0'0'261'0,"0"0"-70"0,0 0-34 15,0 0-49-15,0 0-31 16,0 0-15-16,0 0-36 15,-62-9-3-15,62 9-11 16,0 0-6-16,0 0 2 16,0 0-8-16,0 0-5 15,0 11 0-15,0 25 2 16,0 11 3-16,0 7 3 16,0 5-2-16,0 2-1 15,-16-2 0-15,7-4 1 16,-5-8-2-16,11-15-5 15,3-9-32-15,0-11-103 0,0-6-90 16,0-6-89 0</inkml:trace>
  <inkml:trace contextRef="#ctx0" brushRef="#br1" timeOffset="24858">10156 1896 269 0,'0'0'230'16,"0"0"-140"-16,0 0 75 16,0 0-19-16,0 0-43 15,0 0-28-15,-22-69-33 16,-1 69-11-16,7 0-17 16,-13 15-10-16,13 20-4 15,-7 8 0-15,7 10 0 0,9 5 0 16,7 3 0-16,0 9 1 15,0-8 0-15,23-4-2 16,16-15 0 0,12-16-1-16,-12-10 1 0,3-14-1 15,-12-3 2-15,-4 0 0 16,-3-3 1-16,-10-14 7 16,-4-4-1-16,-9 1-3 15,0-3 0-15,0 1-2 16,-31 6-1-16,-25 1-1 15,-16 10-6-15,4 1-1 16,14 4-19-16,7 0-109 0,22 0-137 16,25 0-284-16</inkml:trace>
  <inkml:trace contextRef="#ctx0" brushRef="#br1" timeOffset="25202">10977 1206 507 0,'0'0'229'16,"0"0"-64"-16,0 0-26 0,0 0-23 15,0 0-65 1,0 0-26-16,-61 90-1 0,53-15 22 15,8 16-17-15,0 9-13 16,0 5 2-16,0 11-7 16,0 9-5-16,0 10 2 15,0-1-6-15,0-6-2 16,0-11 0-16,0-23 2 16,8-25-5-16,-2-22-7 15,0-26-28-15,-6-15-49 16,0-6-23-16,0-6-11 15,0-31-131-15,0-17-172 0</inkml:trace>
  <inkml:trace contextRef="#ctx0" brushRef="#br1" timeOffset="25555">11197 1938 187 0,'0'0'340'15,"0"0"-231"-15,0 0-21 16,0 0 6-16,0 0-42 16,0 0-22-16,162-44-15 15,-123 44-5-15,0 0-4 16,-7 23-2-16,-2 7 7 16,-14 4-9-16,-7 4 2 0,-9 6 2 15,0 3-5-15,0 3 2 16,-25 2 4-16,-20-5-6 15,-5-7 6-15,5-14-6 16,16-8-1-16,19-12 3 16,10-3-3-16,0-3-1 15,0 3 0-15,16-3-5 16,36 0 5-16,20 0 1 16,15-3-6-16,8-29-19 15,-2-3-69-15,-15-2-157 16,-10 4-345-16</inkml:trace>
  <inkml:trace contextRef="#ctx0" brushRef="#br1" timeOffset="26352">13168 1048 688 0,'0'0'142'0,"0"0"-23"0,0 0-15 16,0 0-46-16,0 0-38 15,0 0-19-15,-6 164 21 16,21-57 14-16,15 19 12 16,-14 8-11-16,-10 6-18 15,-6 3-6-15,0-9-2 16,0-12-10-16,0-14 1 16,0-20 2-16,0-15-3 15,0-18 0-15,0-14-1 16,0-14-2-16,0-10 0 0,0-11-22 15,0-3-47 1,0-3-89-16,0 0-77 0,0-3-187 16</inkml:trace>
  <inkml:trace contextRef="#ctx0" brushRef="#br1" timeOffset="26874">13579 1912 364 0,'0'0'282'0,"0"0"-172"16,0 0-28-16,0 0 1 16,0 0-12-16,0 0-34 0,3-106-33 15,26 104-4 1,4 2 0-16,6 0 0 0,6 0-4 15,0 8 4-15,-2 16-3 16,-4 4 3-16,-17 8 0 16,-5-1 0-16,-17 3 0 15,0-4 3-15,0-4-2 16,-11-4 2-16,-23-8-2 16,7-7 3-16,-2-1-2 15,12-8 2-15,8 1 0 16,-4-3-4-16,10 0 3 15,3 0 0-15,0 0-2 0,0 0 1 16,0 0-2 0,0 0-4-16,22 0-4 0,15 0 8 15,14 3 1-15,-6 8-1 16,-3 7 0-16,-12 9-3 16,-8 0 3-16,-13 6-1 15,-9 0 1-15,0-7 1 16,0-3-1-16,0-2 0 15,-45-7 3-15,-9-5 2 16,-12-4-5-16,-2-5 0 16,7 0-44-16,13 0-75 15,25-5-31-15,23-22-88 16</inkml:trace>
  <inkml:trace contextRef="#ctx0" brushRef="#br1" timeOffset="27341">14620 1920 524 0,'0'0'186'16,"0"0"-66"-16,0 0 7 16,0 0-34-16,0 0-24 15,0 0-27-15,-98-69-17 16,53 69-9-16,-8 0-16 15,11 0 1-15,-3 23-2 16,6 9-7-16,14 0 8 0,11 3-2 16,14 3-3-1,0-1 5-15,24-2-3 0,24 3 2 16,6-5 1-16,8-1-2 16,0 0 2-16,-10 0 0 15,-4-3 4-15,-9 0-9 16,-6 0 5-16,-18-5 0 15,-7-4-3-15,-8 0 1 16,0-2 2-16,-17-6 0 16,-35-3 2-16,-13-9 2 15,-5 0-3-15,-6 0 0 16,19-21 4-16,11-8-5 16,23-4 5-16,23-4-5 0,0-9-4 15,8-10 3 1,53 0-5-16,16 7-22 0,1 5-51 15,-7 15-24-15,-22 2-92 16,-10 7-139-16</inkml:trace>
  <inkml:trace contextRef="#ctx0" brushRef="#br1" timeOffset="27709">15099 1214 480 0,'0'0'171'16,"0"0"-42"-16,0 0 10 16,0 0-15-16,0 0-47 15,0 0-50-15,-7-34-24 16,7 88-1-16,0 23 23 15,0 22 39-15,10 9-15 16,13 8-24-16,-7 13-2 16,-10 2-5-16,-6 4-13 15,0-8 1-15,0-17-5 16,0-13-1-16,0-15 0 0,-9-21-1 16,9-14 1-1,0-15 0-15,0-14-1 0,0-12-5 16,0-6-20-16,0 0-17 15,0-21-83-15,26-25-180 16</inkml:trace>
  <inkml:trace contextRef="#ctx0" brushRef="#br1" timeOffset="30409">15789 1783 417 0,'0'0'179'16,"0"0"-63"-16,0 0 6 15,0 0-14-15,0 0-25 16,0 0-26-16,0 0-17 0,0-3-11 16,0 3 8-16,0 0-10 15,-3 0 0-15,-4 0-5 16,7 0-12-16,-6 0-2 16,3 3-8-16,-3 11 0 15,-2 4-1-15,8 3 3 16,-3-1-2-16,3 1 0 15,0 2 0-15,0 3-3 16,3-2 2-16,30 1 1 16,7 1-2-16,11 2 4 15,-2-1-2-15,5-2 0 16,2 1 1-16,-5 0 1 16,-12 1-2-16,-12-1 0 0,-4-3 0 15,-17-2 1 1,0-3 0-16,-6-7-1 0,0 0 2 15,0-2 0-15,-17 3 0 16,-40-6 2-16,2 0-1 16,-10-6-3-16,-7 0-8 15,15 0-47-15,15-6-65 16,19-21-30-16,23-5-42 16,0-8-53-16,6-16-64 15</inkml:trace>
  <inkml:trace contextRef="#ctx0" brushRef="#br1" timeOffset="30576">15907 1859 178 0,'0'0'167'0,"0"0"-66"16,0 0 8-16,0 0 6 15,0 0-31-15,0 0-17 16,73-120-25-16,0 100-2 16,11 0-5-16,9 5-26 15,-6 6-7-15,-15 7-2 16,-4 2-29-16,-20 0-111 15,-9 11-285-15</inkml:trace>
  <inkml:trace contextRef="#ctx0" brushRef="#br1" timeOffset="30963">16872 1669 528 0,'0'0'189'0,"0"0"-58"15,0 0 6-15,0 0-8 16,0 0-48-16,0 0-21 16,-48-69-18-16,34 69-27 15,-5 0-9-15,-10 34-6 16,-4 10 0-16,-6 11 2 16,10 7-2-16,4 5 0 15,5 9-1-15,20-3 3 16,0-1-2-16,0-8 0 15,20-13-2-15,34-14 0 16,8-13 0-16,-4-17-3 0,1-3 2 16,-5-4 3-16,-15 0 2 15,0-6 3-15,-19-14-1 16,-7-4 7-16,-7-4-8 16,-6-4 3-16,-6 2-3 15,-63 4-3-15,-8 5-3 16,-4 4-1-16,14 7-20 15,20 2-64-15,47-3-129 16,0-9-189-16</inkml:trace>
  <inkml:trace contextRef="#ctx0" brushRef="#br1" timeOffset="31338">17676 1115 627 0,'0'0'195'0,"0"0"-72"15,0 0 3-15,0 0-4 16,0 0-51-16,0 0-51 16,-95-46-20-16,95 101 2 15,0 29 7-15,0 21 16 16,0 8-7-16,0 14 1 15,0 7-4-15,0 0-3 0,0 3 0 16,0-8-11-16,0-13 4 16,0-16-5-16,0-22 1 15,0-17 1-15,0-20-2 16,0-18 0-16,0-12-3 16,0-7 4-16,0-4-1 15,0 0 0-15,0 0-11 16,0-15-34-16,0-11-81 15,0-6-57-15,6-9-62 16,44-5-466-16</inkml:trace>
  <inkml:trace contextRef="#ctx0" brushRef="#br1" timeOffset="31674">18117 1695 503 0,'0'0'166'16,"0"0"-88"-16,0 0 3 16,0 0-21-16,0 0-28 15,0 0-32-15,25-11 8 16,37 11 5-16,-1 0 3 16,4 0 16-16,-9 0 19 15,-11 0-23-15,-23 0-7 16,-13 0-4-16,-1 0-6 15,-8 0-9-15,6 15 5 16,0 10 2-16,-6 11 17 0,0 1-13 16,0 10 7-16,0 3-3 15,0 3-11 1,0-4 6-16,0-2-10 0,0-7-2 16,0-5 0-16,-6-3-14 15,-8-7-146-15,5-7-167 16</inkml:trace>
  <inkml:trace contextRef="#ctx0" brushRef="#br1" timeOffset="32028">18880 1687 197 0,'0'0'386'0,"0"0"-280"15,0 0-2-15,0 0-9 16,0 0-23-16,0 0-52 16,72-50-20-16,-43 50 3 15,13 20-4-15,-6 7 1 16,-3 8 0-16,-10 6-2 16,-14 3 4-16,-9 3 1 15,0 5 3-15,-17 0-1 16,-37 0 17-16,-7-3 2 15,11-16 8-15,21-6 3 0,29-10-18 16,0-6-17-16,0-1 0 16,29-8 1-16,49-2-1 15,56-6 8-15,40-34-8 16,28-10-2-16,-8 1-123 16,-39 2-194-16</inkml:trace>
  <inkml:trace contextRef="#ctx0" brushRef="#br0" timeOffset="39966">1508 540 475 0,'0'0'194'16,"0"0"-78"-16,0 0 26 15,0 0-25-15,0 0-19 16,0 0-32-16,-5-46-23 16,-1 46-15-16,0 0-11 15,6 0-17-15,-17 6 0 0,1 23-10 16,-7 12 10-16,1 11 1 16,13 4-1-16,1-4 1 15,8-5-2-15,0-6 1 16,17-15 0-16,35-14-5 15,13-10-6-15,9-2 4 16,14-5 7-16,6-30 0 16,-7-12 3-16,5-9 5 15,-31-11 3-15,-29-5 9 16,-32-7 0-16,0 6 1 16,-32 5-2-16,-60 25-9 15,5 17-10-15,-22 22-2 16,2 4-8-16,12 21 3 0,17 23-52 15,30 15-81-15,42-1-117 16,6 6-202-16</inkml:trace>
  <inkml:trace contextRef="#ctx0" brushRef="#br0" timeOffset="40293">3367 196 721 0,'0'0'152'15,"0"0"-68"-15,0 0 44 16,0 0-15-16,0 0-54 15,0 0-58-15,0 22 8 16,0 32-9-16,0 13 13 16,6 7-5-16,-6-2-5 15,0 1-1-15,3-9-1 16,5-3-1-16,1-3-3 16,10-10-74-16,-8-4-162 0,4-15-498 15</inkml:trace>
  <inkml:trace contextRef="#ctx0" brushRef="#br0" timeOffset="40839">5941 292 730 0,'0'0'105'0,"0"0"7"16,0 0-1-16,0 0-37 15,0 0-40-15,0 0-22 16,242-55-1-16,-158 55-6 0,-6 3-1 15,-22 23-4-15,-17 6-2 16,-33 15 1-16,-6 15-1 16,-36 4 2-16,-51 11 5 15,-17-11-3-15,6-13 3 16,34-16-2-16,32-18-3 16,13-10 0-16,19-4-2 15,0-3-2-15,28 2 2 16,44-4 0-16,35 0-19 15,25 0-54-15,34-15-74 16,19-11-132-16</inkml:trace>
  <inkml:trace contextRef="#ctx0" brushRef="#br0" timeOffset="41330">7655 210 611 0,'0'0'78'0,"0"0"-4"16,0 0 11-16,0 0-7 0,0 0-42 15,0 0-20-15,221-57-11 16,-190 57-1-1,5 20-4-15,-10 6 2 0,-10 1-1 16,-10 1 0-16,-6 5-1 16,0-1 0-16,-6 5 0 15,-36 2 2-15,-3-1-2 16,0-6 8-16,12-6-7 16,24-11-1-16,9-10 0 15,0 1-4-15,0-6 3 16,3 3 1-16,26-3 0 15,19 0 7-15,13 0-5 16,9 0-2-16,6 0 1 16,-4 0-1-16,-7 9 0 15,-6 2 0-15,-17 4 1 0,-14-4-1 16,-11 1 2-16,-17 3 0 16,0 2-2-16,0 1 2 15,-68-3 0-15,-10-4-2 16,-9-2-10-16,3-3-84 15,25-6-42-15,14 0-157 16</inkml:trace>
  <inkml:trace contextRef="#ctx0" brushRef="#br0" timeOffset="41805">10134 95 797 0,'0'0'108'0,"0"0"-44"16,0 0 29-16,0 0 1 15,0 0-43-15,0 0-49 16,-32 2 2-16,32 42-3 15,3 8 1-15,-3 4 2 16,0 8-3-16,0 0 2 16,0-2-1-16,0-10-1 0,29-17 0 15,13-11-2-15,26-19 2 16,10-5 1-16,22-3 4 16,1-32-3-16,-20 1 4 15,-19-4-6-15,-30 3 3 16,-10 5 5-16,-14 6 4 15,-8 10 20-15,0 11-3 16,0 3-11-16,0 0-19 16,0 0-4-16,0 32-8 15,-8 15 12-15,-14 8 0 16,13-2 2-16,-8-3-2 16,3-10 0-16,14 1-26 15,0-6-121-15,0 0-161 0,0-2-452 16</inkml:trace>
  <inkml:trace contextRef="#ctx0" brushRef="#br0" timeOffset="44227">12102 471 378 0,'0'0'221'16,"0"0"-111"-16,0 0 23 16,0 0-5-16,0 0-40 15,0 0-19-15,0-61-33 16,0 61-12-16,0 0-11 15,0 0-5-15,0 0 5 16,0 0-13-16,0 0 0 16,0 0-2-16,0 17 5 0,6 7-1 15,3-4 0-15,4 3-1 16,-7 0 1-16,11-6-1 16,-7 4 0-16,5 0-1 15,9-4 0-15,-9-3 1 16,16 4 0-16,-6-3-1 15,-2-1 3-15,-1 1-3 16,-8-1-1-16,-11-2 1 16,3-6 0-16,-6 3 1 15,0-6-1-15,0 5-1 16,-23-2 1-16,-32 1 2 16,-13-7-2-16,-3 0-23 0,7 0-51 15,8 0-47 1,17-13-51-16,27-4-17 15,12-7 10-15,0-2 44 0,6-8 73 16,25-2 61-16,0-2 1 16,-22 3 0-16,-2 7 23 15,-7 4 51-15,0 1 13 16,0 2 22-16,0 1-14 16,0 2-8-16,9 4-15 15,8-4-17-15,22 3-21 16,28 1-30-16,34 0-4 15,19 3 0-15,19 1-2 16,0 5-21-16,-15 1-104 16,-31 4-286-16</inkml:trace>
  <inkml:trace contextRef="#ctx0" brushRef="#br0" timeOffset="44871">13773 192 338 0,'0'0'227'0,"0"0"-135"15,0 0 8 1,0 0 15-16,0 0 4 0,0 0-13 16,20-22-34-16,-20 22-31 15,-26 15-11-15,-26 20-6 16,4 15-7-16,3 8-1 15,18 11-15-15,14 7 2 16,13-3-1-16,0-9-1 16,0-8 1-16,56-16-2 15,12-12-3-15,2-17-11 16,3-9-1-16,-16-2 15 16,-8 0 1-16,-17 0 3 0,-10-13 4 15,-14-8 1 1,-8 0 6-16,0-5 7 0,-39-3-12 15,-33 2-10-15,-2 5 0 16,15 6-2-16,20 14-3 16,33-2-36-16,6 2-123 15,48-4-217-15</inkml:trace>
  <inkml:trace contextRef="#ctx0" brushRef="#br0" timeOffset="45442">16318 129 344 0,'0'0'76'15,"0"0"-63"-15,0 0 19 0,0 0 54 16,0 0 42-16,0 0-7 15,-149-23-46-15,149 20-10 16,0 3 3-16,0-3-14 16,0 3-9-16,0 0-18 15,26-5-14-15,26 1-2 16,13-1 4-16,3 2 1 16,-4-1-7-16,-2 4-7 15,-15 0 4-15,-16 0-3 16,-14 0 1-16,-5 0-4 15,-8 0 0-15,8 4 0 16,-4 28 1-16,1 14 1 16,-9 11 9-16,9 1-1 0,-9 0 1 15,13-10 7-15,-2-3-9 16,-11-10-2-16,6-9-1 16,-6-11-6-16,0-4 2 15,0-2-2-15,0 0-54 16,0 3-220-16,0-10-387 15</inkml:trace>
  <inkml:trace contextRef="#ctx0" brushRef="#br0" timeOffset="46521">18596 144 437 0,'0'0'186'0,"0"0"-114"0,0 0 54 16,0 0-16-16,0 0-21 15,0 0-23-15,-19-65-19 16,19 54-15-16,0 1-3 15,0 5-3-15,0 3-10 16,0-4-4-16,0 3-9 16,-6-3-3-16,-27 6 0 15,4 0-3-15,2 0 3 16,-2 0-1-16,7 0-4 16,5 0 5-16,11 20 0 0,6 3-8 15,0 7 7-15,45 8-3 16,26 3 4-16,13-1-15 15,0 2 7-15,-11-8 7 16,-25-1-6-16,-18-7-2 16,-21-9-3-16,-9 0-7 15,0-11 18-15,-17-2-9 16,-37-4-5-16,-18 0 13 16,10 0 2-16,8-10 2 15,15-7 0-15,26-3-1 16,13-6 6-16,0-10-1 15,16 3-5-15,35-12 1 16,5 1 2-16,-1-3 1 0,-15 4-4 16,-9 5-1-1,-25 12-6-15,-6 14-12 0,0 6-98 16,-31 6-102-16,-9 0-155 16</inkml:trace>
  <inkml:trace contextRef="#ctx0" brushRef="#br0" timeOffset="55333">20287 1197 244 0,'0'0'241'0,"0"0"-101"0,0 0 8 16,0 0-22-16,0 0-31 16,0 0-24-16,-196 0-35 15,165 0-4-15,9 0-9 16,19 0-12-16,3 0 5 15,0 0-16-15,0 3-1 16,22 0-3-16,43 2 4 16,25 1 2-16,8-6 4 15,9 0-4-15,-7 0 5 16,4 0-4-16,-3 0 4 16,-17-2 3-16,-19-10-4 15,-20 6 2-15,-18 0-1 16,-9 0-3-16,-14-6 7 15,-4-1 3-15,0-8-5 16,0-6 2-16,0 4-7 0,-10 0 0 16,-35 3-4-16,-3 4 2 15,-21 8-4-15,4 0 1 16,11 4 1-16,7 4-3 16,25 0 3-16,13 0-1 15,9 0 1-15,0 0-9 16,0 0 5-16,0 0-4 15,3 0 5-15,19 4 3 16,17 7 1-16,6 4-1 16,1 2 1-16,9 4 2 0,-13 1-5 15,9 5 2 1,-7 2 0-16,1 0 0 0,-13 3 0 16,-10-2 0-16,-14-4-1 15,-8 0-1-15,0 3-15 16,-17-3-77-16,-44 0-30 15,-12-3-121-15,6-8-212 16</inkml:trace>
  <inkml:trace contextRef="#ctx0" brushRef="#br0" timeOffset="55638">21571 652 621 0,'0'0'199'0,"0"0"-112"15,0 0-3-15,0 0-9 16,0 0-38-16,0 0-27 16,-16 49-6-16,38 13 6 15,4 0 9-15,-4 7-7 16,-11-3-6-16,-5-1-1 15,0-9-4-15,-6-13-1 16,0-10 0-16,0-20-24 16,0-9-88-16,0-4-41 15,0 0 27-15,0-33-76 0,-29-13-56 16</inkml:trace>
  <inkml:trace contextRef="#ctx0" brushRef="#br0" timeOffset="55902">21244 552 307 0,'0'0'89'0,"0"0"10"16,-95-181 10-16,80 135-12 16,-5 8-20-16,17 9-3 15,3 5-20-15,0 8-25 16,0 3-12-16,65 7-9 16,28 6-7-16,30 0 0 15,11 0-1-15,-7 27 1 16,-12 19-3-16,-17 10 1 0,-39 13 1 15,-25 7 0 1,-23-3 0-16,-11 1 4 0,0-14 0 16,-39 1-2-16,-26-7-1 15,-10-2 0-15,-2-3-1 16,11-7-10-16,15-5-146 16,18-5-128-16</inkml:trace>
  <inkml:trace contextRef="#ctx0" brushRef="#br0" timeOffset="56443">21886 993 395 0,'0'0'153'0,"0"0"-30"0,0 0-10 15,0 0-31-15,0 0-15 16,0 0-49-16,36-41-18 15,-11 41-4-15,20 8 4 16,3 17-2-16,8 6 3 16,-5 4-1-16,-4 3 1 15,-13-3 1-15,-4 0-2 16,-13-9 0-16,-11-8 0 16,-6-7-2-16,0-5-3 15,0-6-4-15,-23 0 7 16,-26 0-26-16,11-2-10 15,2-19 18-15,26-6 19 16,10 1 0-16,0 0-2 0,10-6 3 16,35 4 2-16,3-8-1 15,5 4 1-15,-8-3-2 16,-12 2 0-16,-7 5 9 16,-14 4 12-16,-2 1 16 15,-10 1 4-15,0 6-11 16,0 4 16-16,0 4 13 15,0 4-13-15,0 4-12 16,0 0-34-16,-3 0 0 16,-16 27-6-16,2 14 5 15,1 0 1-15,16 3 0 0,0-4 0 16,0-5-3 0,33-3 5-16,12-12-4 0,0-1-5 15,-6-8-18 1,0-9-58-16,-7 2-91 0,-8-4-156 15</inkml:trace>
  <inkml:trace contextRef="#ctx0" brushRef="#br0" timeOffset="56639">22708 969 496 0,'0'0'86'0,"0"0"-34"15,0 0 13 1,0 0-20-16,0 0-12 0,0 0-29 16,204-20 0-16,-148 17-4 15,-5 3-5-15,-18 0-86 16,-10-6-243-16</inkml:trace>
  <inkml:trace contextRef="#ctx0" brushRef="#br0" timeOffset="59276">23192 730 424 0,'0'0'145'0,"0"0"-49"0,0 0-5 16,0 0-26-1,0 0-34-15,0 0-31 0,-20-3 0 16,49 27 11-16,16 4 5 15,-6 8 6-15,3-1-5 16,-3-1-10-16,-3 2 4 16,-4-1-10-16,-5-5 1 15,-9-4 1-15,-7-4-2 16,-11-1-1-16,0-10 0 16,0-1 0-16,0-4-1 15,-33-6-2-15,-7 0-4 16,12 0 0-16,11 0-1 15,17-18 0-15,0-2 6 0,0-4 1 16,11-2-2 0,28-3 6-16,0-7-3 0,12-2 0 15,-6 1 0-15,-12 5 0 16,-1 2 2-16,-16 13 3 16,-2 3 28-16,-11 1-5 15,3 5-13-15,-6-4 22 16,0 4 4-16,0-1-13 15,0 0-3-15,0 3-14 16,0 6-9-16,-9 0-2 16,-21 0-5-16,15 11 2 15,-9 19-3-15,18 5 6 0,6 3-2 16,0 3 2 0,0-3 0-16,6 0-1 0,24-7 1 15,1-3 0-15,3-12-13 16,-1-6-2-16,-11-8 12 15,7-2-6-15,-7 0 9 16,4 0 5-16,-4-14-5 16,-8-7 6-16,-4 0-3 15,-10 4-2-15,0-1 10 16,0 4 1-16,0 2 1 16,0 6 3-16,0 0-4 15,0 1 3-15,0 2-5 16,0 0-10-16,0 3 0 15,0 0-4-15,0 0-1 16,0 0 2-16,0 0-8 0,0 0 5 16,0 0 6-16,0 3 0 15,0 5 2-15,0 2 0 16,0 2-2-16,0 2 0 16,0 9 2-16,0 3-2 15,6 9 0-15,11 4 1 16,-8-1-3-16,5 5 7 15,-11 3-5-15,-3 4 0 16,0 8 0-16,0 1-1 16,0-1 1-16,0 1 0 15,0-7 0-15,0-5 1 16,-3-6-1-16,3-12 0 0,0-9 1 16,0-8-1-1,0-6 0-15,0-4 0 0,0-2 6 16,0 0 3-16,0-2 28 15,3-28 8-15,19-13-31 16,23-15 22-16,3-21-22 16,5-18-9-16,-5-7 6 15,-9-2-4-15,-16 13-4 16,-13 20-3-16,-10 26 2 16,0 18 3-16,0 17-5 15,0 6 0-15,0 6-1 16,0 0-1-16,0 0-4 15,0 0 3-15,0 0-11 0,12 6 7 16,-1 24 5 0,-5 5 2-16,4 3-2 0,2 2 2 15,-9-4-8-15,5-8 8 16,-2-7-7-16,3-12 2 16,-2-9-1-16,10 0 5 15,5 0 1-15,-6-9 1 16,14-17 3-16,-5-7-1 15,-2 1-2-15,7 1 0 16,-12 1 2-16,1 2-2 16,-2 1 5-16,-14 10-5 15,4 2-1-15,-7 12 2 0,0 3-2 16,0 0-3 0,12 0-5-16,5 18-10 0,0 5 18 15,-1 6 0-15,-7-6-2 16,14-5 2-16,-17-1-2 15,10-5 2-15,-2-6-1 16,-11-1 3-16,10-5-2 16,-10 0 1-16,20 0 0 15,-7 0 6-15,4-16-5 16,-1-8 4-16,-4-3-1 16,5 5-4-16,-9-5 4 15,-11 4-2-15,0 5-1 16,0 10 5-16,0 2-4 15,0 6 2-15,0 0-5 16,0 0-14-16,6 14 3 0,4 16 6 16,5 8 5-16,-1-1 0 15,8-5 0-15,-5-9 0 16,-1-10-1-16,22-5-2 16,-5-8 3-16,12 0 2 15,11 0-2-15,-2-21 6 16,7-8-5-16,-5-6 2 15,-11 0-2-15,-19 0 0 16,-19-3 8-16,-7 5-1 16,0 3-5-16,0 3 6 15,0 10-2-15,-13 5 3 16,4 9-9-16,9 3-1 0,-8 0-6 16,5 9-8-16,-3 20 14 15,6 4-3-15,0 1 3 16,0 1-4-16,0-3 3 15,0 3-11-15,0-3 6 16,23 0 3-16,-1 0-6 16,-2-2 9-16,-1-4-7 15,-2-3 4-15,-14-5 2 16,-3-5-7-16,0-3-4 16,0-7-30-16,0-3 30 15,-26 0 11-15,13 0 1 16,10 0-1-16,3-21 1 15,0-5-3-15,0-8 3 16,22-8 0-16,26-7-3 16,25-3 2-16,-6-2-2 0,-28 8 3 15,-7 11 3-15,-16 11-1 16,-8 13 0-16,-2 6 0 16,-6 2-1-16,0 0-2 15,3 3-2-15,10 0-6 16,-4 6 4-16,5 14 0 15,1 4 5-15,-4-2 0 16,2 7 1-16,-4 1-1 16,2-4 0-16,-5-2 0 15,10-10 0-15,-4-6 2 16,-1-2-2-16,4-6 1 0,1 0 0 16,7 0 10-16,16-17-5 15,6-18-4-15,5-9 6 16,17-5 0-16,-5-4 2 15,-20-5 10-15,-13-4 7 16,-19-2 6-16,-10-6-17 16,0 1 2-16,0 16-2 15,0 9-8-15,0 24-1 16,0 14-1-16,0 3-6 16,0 3 0-16,0 6-13 15,0 43-3-15,-10 18 14 16,-19 15 3-16,10-1-1 15,-18-5 0-15,15-11 3 16,19-13-3-16,-3-11 0 0,6-12-1 16,0-14 0-16,0-3-5 15,0-12 1-15,9 0 1 16,10 0-5-16,-2-4 8 16,-14-22-6-16,3 3-4 15,-6-6 10-15,0 2-3 16,0 2 4-16,-6 4-1 15,-14 7 3-15,8 4-5 16,5 8 3-16,7 2-2 16,0 0 1-16,0 0-12 15,0 0 7-15,13 2 3 16,26 4 6-16,1-6-3 0,2 0 1 16,9 0 0-16,-3 0 3 15,8-20-3-15,2-3-1 16,-16 2 1-16,-3-3 1 15,-16 6 1-15,-7-4-2 16,-10 1 2-16,-6 4 3 16,0-4-5-16,0 7 3 15,0 5-1-15,-22 9-3 16,-17 0-2-16,6 6-5 16,-5 35 5-16,-1 5-2 15,17 7 4-15,14 0 0 16,8-6 0-16,0-4 1 15,36-8-1-15,29-12 0 0,29-11 0 16,22-9 6 0,24-3-6-16,9 0 3 0,0-9-2 15,-35-8-1-15,-43-1 0 16,-71 1-61-16,-6-4-173 16,-128-7-464-16</inkml:trace>
  <inkml:trace contextRef="#ctx0" brushRef="#br0" timeOffset="59955">25725 356 307 0,'0'0'120'16,"0"0"-16"-16,0 0-3 15,0 0-25-15,0 0-19 16,0 0-12-16,0 0-18 0,-185-17-18 16,182 32 0-16,-3 2-1 15,6 1 4-15,0 3-1 16,0 2-9-16,0-1 4 15,0 0 2-15,0-5-2 16,0-5-2-16,0-7-1 16,0 1-2-16,26-6 3 15,10 0 3-15,3 0 7 16,-7-8 6-16,-5-10 23 16,-5-6-17-16,-22 2-11 15,0-5-7-15,0 1-8 16,-42 5-1-16,-33 6-42 15,-6 13-104-15,-4 2-116 0</inkml:trace>
  <inkml:trace contextRef="#ctx0" brushRef="#br0" timeOffset="60416">24650 382 416 0,'0'0'89'0,"0"0"-13"16,0 0 7-16,0 0-13 15,0 0-18-15,0 0-24 16,15-8 2-16,-15 8-2 16,0 0-6-16,0 0-5 15,0 0-4-15,0 0-12 16,0 0 6-16,0 0-7 16,0 12-3-16,0-1 2 15,0 5-1-15,24-5 2 16,18-8 9-16,20-3-7 0,-8 0 30 15,-9-3 32 1,-6-18-14-16,-22 0 10 0,-4-5-22 16,-10 4 3-16,-3-3-21 15,0 7-1-15,-3 3-19 16,-49 4-1-16,-19 11-18 16,-1 0-54-16,-5 0-142 15,2 18-203-15</inkml:trace>
  <inkml:trace contextRef="#ctx0" brushRef="#br0" timeOffset="63515">21594 2017 570 0,'0'0'104'0,"0"0"9"16,0 0 9-16,0 0-26 15,0 0-19-15,0 0-11 16,-75-153-34-16,33 151-3 16,-3 2-21-16,5 0-5 15,1 0-6-15,0 24 1 16,8 10 1-16,14 10-2 0,11 3 4 15,6-1-1 1,9 4 0-16,50-7-9 0,-1 0 9 16,10 2-5-1,-12-4 0-15,-8-6 5 0,4 6-4 16,-20-6 3-16,-2 1 1 16,-21-5-4-16,-9-5 3 15,0 1-2-15,0-7-1 16,-28 0 3-16,-28-8-2 15,-25 0 3-15,-20-9-5 16,0-3-57-16,17 0-13 16,36-15-25-16,31-14-28 15,17-10-16-15,40-15-27 16,63-8 39-16,15 4-129 0</inkml:trace>
  <inkml:trace contextRef="#ctx0" brushRef="#br0" timeOffset="65157">21743 2188 167 0,'0'0'139'0,"0"0"-42"15,0 0 11-15,0 0-1 16,0 0-4-16,0 0-31 16,103-26-28-16,-103 26-12 15,0 9-11-15,0 21 26 16,0 7 1-16,0 7-28 16,-10-1-6-16,-5 4-8 15,15 0-6-15,0-4 3 16,0-1-2-16,25-13 0 15,34-12-1-15,0-8-5 0,-5-9 5 16,4 0 0-16,-9-17 3 16,-10-19 4-16,-17 1-4 15,-11-10 3-15,-11-3 3 16,0-7 13-16,-11-2 26 16,-43 9-22-16,-8 7 5 15,-7 11-12-15,5 19-3 16,2 8-3-16,14 3-13 15,-3 0 0-15,12 23-2 16,6 13-2-16,33 4 3 16,0 7-3-16,0-3 3 15,48-6-1-15,13-9-2 16,12-12-19-16,0-11 5 16,5-6 0-16,1 0 4 0,-9 0 8 15,-8-6-3-15,-13-11 9 16,-3-4 1-16,-15 7 2 15,-14 2-1-15,-1 6-1 16,-10 4 0-16,5 2-2 16,1 0-3-16,10 0-6 15,5 20 6-15,2 12-5 16,-3 7 9-16,-4-3 0 16,1 2 0-16,1-5-1 15,-2-7 1-15,-7-6 0 16,2-11 0-16,5-3 3 15,5-6-2-15,2 0 7 16,10 0-5-16,0-17 3 0,-13-10 2 16,2-7-7-16,2-11 11 15,-13-4 6-15,-2-10 7 16,1-7-7-16,-5-1 7 16,-11 5 15-16,0 7-9 15,0 11-2-15,-17 9-1 16,-5 6-13-16,5 11-2 15,1 6-3-15,16 7-5 16,0 5-5-16,0 0-7 16,0 11-9-16,0 39 8 15,0 23 8-15,0 9 0 16,0-2 1-16,6-3 1 0,10-7-4 16,14-15 1-16,-4-11-11 15,3-18-27-15,-7-14-11 16,-2-9-6-16,-4-3 4 15,-2 0-18-15,-8-26-33 16,-6-7 13-16,0 1 53 16,-23-2 36-16,-29 4-5 15,-3 1-1-15,0 6 5 16,-7 8 1-16,14 7 1 16,15 2 10-16,10 6-4 15,17 0 4-15,6 0-10 16,0 0 0-16,29 0 0 0,43 8 6 15,15-8-1-15,20 0 4 16,-6 0 5 0,-14-17 35-16,-19 0-8 0,-26 0 0 15,-9 4 4-15,-14 2-3 16,-16-1-2-16,-3 0-9 16,0 1-21-16,0 2 10 15,-9 6-8-15,-21 3-9 16,-9 0-3-16,-3 3-5 15,3 23 1-15,4 6 2 16,8 9 1-16,15-3-3 16,12 6 3-16,0-9 1 15,0-5 0-15,20-11-5 0,19-10 5 16,3-9-1 0,12 0 1-16,15 0 0 0,-4-18 3 15,3-10-1-15,-7-5 0 16,-5 1-1-16,-19 6 7 15,-9 6-8-15,0 8 0 16,-11 9-2-16,5 3 2 16,1 0-12-16,-1 9 11 15,1 15-6-15,-4-2 7 16,1 2-3-16,-4-7 2 16,-16-8-1-16,3-6 4 15,-3-3-2-15,0 0 8 16,0 0 0-16,0-20 1 15,-3-4-9-15,-27 1 0 0,5 3 2 16,-4 8-2-16,-4 0-1 16,-1 10 0-16,-5 2-9 15,5 0 2-15,3 8 1 16,1 24-3-16,21 3 9 16,1 6 0-16,8 2 1 15,0-13 0-15,14-6-4 16,34-15-1-16,2-9 4 15,7 0 1-15,-8-8 1 16,-1-23-1-16,-3-7 5 16,-11-6-3-16,2-11-1 15,-18-2 6-15,-5-5 0 16,-13-6 4-16,0 10 9 0,0 11-5 16,-6 15-4-16,-10 18 17 15,-1 10-12-15,5 4-9 16,2 0-7-16,4 44-8 15,-5 23 8-15,11 18 0 16,0 0 0-16,0-4 0 16,47-10 0-16,-5-12 0 15,9-8-1-15,-12-11-8 16,3-7-51-16,-6-15-92 16,6-12-119-16,3-6-330 15</inkml:trace>
  <inkml:trace contextRef="#ctx0" brushRef="#br0" timeOffset="67235">24783 2130 509 0,'0'0'246'16,"0"0"-128"-16,0 0 17 15,0 0-22-15,0 0-34 16,0 0-71-16,-62-23-7 15,53 76-1-15,-5 11 10 16,8-3 4-16,3 0-11 16,-10-6-1-16,-10-8-2 15,7-12 3-15,7-12 2 0,1-13-5 16,8-9 1 0,0-1 8-16,0 0 0 0,0-1 7 15,0-29-8-15,0-20-7 16,14-8 1-16,17-12-1 15,2-6-1-15,0 4 0 16,-10 14-2-16,-11 13 2 16,-1 22 3-16,-5 12-3 15,4 5-1-15,2 6 0 16,8 0-12-16,2 14 5 16,1 29 2-16,-1 16 5 15,1 9 0-15,-13 5-3 16,4 2 4-16,1-8-1 15,1-9-11-15,1-7-12 16,6-23-59-16,-7-10-44 0,1-15-6 16,-11-3 27-16,-6 0 43 15,0-6 13-15,0-15-8 16,-33-5 23-16,-35 4 26 16,-19-3 9-16,-14 5 2 15,0 8 34-15,1-2 12 16,12 2 10-16,18 0 3 15,17 1 0-15,31 2 5 16,19 3-13-16,3 3-11 16,0-5-26-16,22-4-15 15,49-2 1-15,23-4-2 16,7-2 9-16,3 5-5 0,-20 1 0 16,-30 4 8-16,-7 7 2 15,-25 1 7-15,-5 2 1 16,-14 0-7-16,-3 0 3 15,0 0-9-15,6 0-5 16,7 0-4-16,-4 2 3 16,20 25 0-16,7 5 0 15,0 3-1-15,3 3-1 16,0 0-1-16,-13-3 1 16,2-2 0-16,-11-5-1 15,-6-2 0-15,-5-2 0 16,6-7 0-16,-12-6 2 15,0-5-2-15,0-6 0 16,0 0 3-16,0 0-3 16,-23 0-20-16,-15-13-14 0,-8-11-7 15,14-8 16-15,2 0 6 16,21-4 5-16,9 4 13 16,0 0-4-16,0 3 5 15,23 0-1-15,16 8 3 16,-8 7-5-16,-14 8 3 15,-1 6 0-15,-2 0 0 16,6 0 0-16,14 14 0 16,-1 7 1-16,6-4 0 15,-7 4 4-15,13 2-5 0,-12-4 1 16,6-5 1 0,-10 0-2-16,-13-8 0 0,-7 0 0 15,-9-1 2-15,0-2-1 16,0-3 0-16,0 0 3 15,0 0 5-15,0 0 2 16,0 0-1-16,0-14 2 16,0-10 0-16,0-2-5 15,0-6-5-15,0 0-2 16,17 3 4-16,5 3-4 16,-5 11 0-16,-1 5-1 15,4 10-1-15,-1 0-2 16,16 0 1-16,-2 0-4 0,0 10 7 15,2 2 0-15,-8-3 0 16,-15-7-2-16,4 2 4 16,-7-4-2-1,-1 0 0-15,-5 0 0 0,3 0 4 16,-6 0-1-16,0 0 3 16,0 0 7-16,0-4-11 15,0-7 14-15,0-1 8 16,-23 0-15-16,-2 4 4 15,-8 0-9-15,-2 1 0 16,2 7-2-16,11 0-2 16,-4 0-5-16,6 0 2 15,4 23 0-15,7 5 2 16,9 9 1-16,0-3 0 0,0-1-2 16,0-7 2-16,6-12 0 15,19-2 0-15,9-8-12 16,-6-4 8-16,5 0 3 15,-10 0 1-15,5-16 4 16,-5-1-4-16,-7-4 3 16,-13 1 2-16,3-1-3 15,-6 7 10-15,0 2 4 16,0 6-6-16,0 1 4 16,0 5-7-16,0 0-7 15,0 0-1-15,0 0-13 16,0 9 6-16,0 14 7 15,0 6 1-15,0-6 0 0,11-8 0 16,2-3 0-16,3-9 0 16,6-3 0-16,-5 0 0 15,5 0 1-15,1-3 0 16,-13-15 4-16,2 3-3 16,-1-5 0-16,-2-1-2 15,4 5 3-15,-7 4 1 16,-3 3-4-16,-3 6 0 15,0 3-1-15,0 0 1 16,0 0-5-16,14 0-4 16,-4 12 7-16,5 5 1 15,8-2 1-15,-6-7 0 16,13-5-3-16,12-3 4 16,15 0-1-16,9-11 3 0,11-19-1 15,-16 4 0-15,-11 3 0 16,-16 2 0-16,-23 1 13 15,-5 5-2-15,-6 4 47 16,0 5-21-16,0 6-19 16,0 0-6-16,0 0-14 15,-14 15-2-15,-28 25 2 16,-15 16 2-16,-1 8-1 16,2 9 0-16,-6 12 2 15,8 10-3-15,-4 8 1 0,15-4 1 16,-2-9-2-1,21-11 0-15,2-9 0 16,13-12 0-16,3-5 1 0,-5-12-1 16,-1-12 0-1,-4-11 2-15,-11-10 0 0,-2-8-2 16,-16 0 7-16,-14 0 3 16,-8-12-8-16,-18-16 0 15,4-8-2-15,-3 0 0 16,6-7-1-16,30-3-12 15,25-9-43-15,23-15-14 16,65-15-58-16,58-11-104 16,32-1-43-16,-9 14-146 15</inkml:trace>
  <inkml:trace contextRef="#ctx0" brushRef="#br0" timeOffset="67805">26423 1806 363 0,'0'0'203'0,"0"0"-103"0,0 0 12 16,0 0-9-16,0 0-39 16,0 0-45-16,0 0-19 15,84-73 2-15,-13 73 6 16,4 0-5-16,-27 0 14 16,-15 0 34-16,-17 0-14 15,-10 0-2-15,-6 0-12 16,0 0 1-16,6 0 0 15,5 0-22-15,4 15 6 16,9 8 14-16,-9 6-11 16,2 3 8-16,-4 16-7 15,-13 4-1-15,0 15 16 16,-7 12-2-16,-31 5-9 0,11 7 9 16,7 8-14-16,17 1 2 15,3 1-6-15,0-1-6 16,0-10 3-16,11-15-3 15,1-7-1-15,-1-16 1 16,-5-8 2-16,-6-13-1 16,0-10-2-16,0-12 0 15,0-9 6-15,0 0-4 16,-52 0 4-16,-42 0 5 16,-46 0-11-16,-25 0-37 15,-13-2-152-15,2-5-130 16,24-4-346-16</inkml:trace>
  <inkml:trace contextRef="#ctx0" brushRef="#br0" timeOffset="68803">20961 1786 113 0,'0'0'403'0,"0"0"-237"15,0 0-27-15,0 0-7 16,0 0-18-16,0 0-34 15,50-85-30-15,-50 85-27 16,0 0-10-16,0 0-13 16,-8 0 0-16,-17 0-3 15,-4 18 3-15,-4 6 0 16,4 4 0-16,-4 5 3 16,-6 5 1-16,14 2-4 15,-4 10 1-15,6 3 5 16,1 10 1-16,11 5 2 15,5 8 19-15,6-2-12 0,0 9 8 16,0-1-4-16,32 4-13 16,4 6 2-1,-3 1-6-15,-18-3 0 0,-7-5 5 16,-8-13-2-16,0-13 2 16,0-9 2-16,0-18 1 15,0-9 11-15,-8-8-12 16,2-9-5-16,6-4 2 15,0-2-3-15,0 0 6 16,0 0 14-16,0 0-5 16,0 0 4-16,0 4-18 15,0-2-2-15,23 4-3 16,38 0 0-16,34-3 5 0,31-3-5 16,52 0-7-16,29 0-40 15,-31-11-131-15,-75-1-259 16</inkml:trace>
  <inkml:trace contextRef="#ctx0" brushRef="#br1" timeOffset="176978">12030 1786 519 0,'0'0'176'0,"0"0"-59"16,0 0-1-16,0 0-46 16,0 0-23-16,0 0 3 15,184-87-6-15,-135 83-17 16,-3 4-6-16,-4 0-16 16,-7 0-2-16,-8 12-3 15,1 3 0-15,-11 6-1 16,0-4 1-16,-11 3-3 15,-6 0 1-15,0 1-3 0,-40 0 5 16,-27 1 2-16,2 0 5 16,-4-8-1-16,21-2-3 15,19-7 1-15,22-5 2 16,7 0 7-16,0 0 24 16,0 0-7-16,7 0-12 15,22 0-5-15,10 0-11 16,0-5-2-16,9 5 0 15,14 0 1-15,-7 0-1 16,7 0 0-16,3 17 0 16,-7 4-3-16,-10 2 3 0,-8 3 0 15,-18 0 0 1,-22 5-6-16,0 0 5 0,-22-2-9 16,-63-6 10-16,-18-2 4 15,-21-10-1-15,7-7-1 16,7-4-2-16,16 0 0 15,23 0-8-15,20-13-67 16,27-7-93-16,24-4-92 16,0 1-330-16</inkml:trace>
  <inkml:trace contextRef="#ctx0" brushRef="#br0" timeOffset="183901">10394 1634 496 0,'0'0'134'0,"0"0"-14"0,0 0-14 15,0 0-19-15,0 0-15 16,0 0-21-16,0 0-5 16,-39-84 0-16,6 72-5 15,-6 4 4-15,-6-2-18 16,-10 2-3-16,6 5-7 15,-2-3 0-15,-5 2-6 16,8 4-8-16,-8 0 1 16,5 0 0-16,-4 0-2 15,-1 7-2-15,-6 14 0 16,1 5 1-16,7 6 1 16,-2 6-2-16,0 6 0 15,11 8 3-15,6 3-3 16,8 1-1-16,-3 5 1 0,6 0 3 15,2 4-1 1,10 1-2-16,10 1 0 0,6 1-1 16,0-7 0-16,6-5 2 15,42-13-1-15,8-2 1 16,-2-6 0-16,1 0 1 16,-2 3-1-16,-5-6 0 15,3-1-1-15,8-1 1 16,2-9-1-16,1-7-1 15,-6 1 1-15,-2-10 0 16,7 1 2-16,-8-2-2 16,3-4 0-16,-14 0 1 0,-5 0-1 15,-1 0 5 1,-10 0-4-16,7-12 3 0,6-6 1 16,0-5 1-16,0-6 1 15,6-6 1-15,1-6 14 16,-7-8 2-16,0-3 1 15,-17-7-4-15,-5-3 0 16,-17-8-1-16,0 3-7 16,0 1 4-16,-24 1-2 15,-21 3-4-15,-9 11-3 16,-2 1-3-16,0 6-2 16,-5 3 3-16,6 2-6 15,-14 5 0-15,-1 5-1 16,-1 3 2-16,-7 5-3 15,-6 7 1-15,-4 8-2 0,-6 6 1 16,1 0-5-16,1 11 6 16,21 25-4-16,2 21-4 15,15 19 6-15,-2 27-16 16,-8 17-69-16,-4 4-148 16,-10-7-322-16</inkml:trace>
  <inkml:trace contextRef="#ctx0" brushRef="#br2" timeOffset="191089">11003 1030 238 0,'0'0'179'16,"0"0"-48"-16,0 0-23 0,0 0-10 16,0 0-12-16,0 0-20 15,0-31-18-15,0 28 12 16,-26 0-20-16,-20 0-4 15,-19 3-1-15,-12 0-16 16,-17 0-8-16,-19 0 3 16,-7 0-5-16,-13 0-5 15,-13 0-2-15,4 6-2 16,8-1 1-16,21 5 1 16,35-8-2-16,22 1 0 15,31 0 6-15,2-3-6 16,7 0 0-16,1 0 0 15,1 0 0-15,-9 0 1 0,4 0 0 16,-11 0-1-16,-2 0 0 16,10 0 0-16,-1 3 0 15,7 0-1-15,2-3 1 16,11 2 0-16,-9 1-3 16,-4 4 3-16,-7 1 0 15,-4 1 0-15,-2 0 0 16,4-3 3-16,2-4-3 15,1 2 0-15,5-4 1 16,4 1 0-16,4-1 0 16,-8 5-1-16,11-2 0 15,-4-3-1-15,10 2 1 16,0-2 0-16,0 0-1 16,0 0-4-16,0 0-1 0,0 0 0 15,0 0 6-15,0 0 2 16,0 0 2-16,0 0 3 15,0 6-1-15,0 3-3 16,0 5 3-16,0 1 32 16,0 2-24-16,3 6-10 15,4 7-2-15,-1 4 3 16,0 5 10-16,-6-1-8 16,0 0 0-16,0-4-4 15,0 4 1-15,3-3 0 16,5 6 1-16,1 0 1 15,4 0 0-15,4 0-2 0,-2 0 1 16,1-7-3-16,1-2 1 16,-11-9-3-16,7-4 6 15,-13-8-3-15,0-5-2 16,3-6 0-16,-3 0 1 16,0 0 1-16,0 0 2 15,0 0 1-15,0 0-3 16,0 0 5-16,0 0-3 15,0 0-4-15,0 0-1 16,0 0 0-16,0 0 0 16,0 0 0-16,0 0 0 15,0 0-3-15,0 0-1 16,0 0-2-16,0 0 3 0,0 0-1 16,0 0-1-16,0 0 2 15,0 0-1-15,0 0 2 16,0 0-4-16,0 0-17 15,0 0-61-15,-22 0-143 16,-26 0-165-16</inkml:trace>
  <inkml:trace contextRef="#ctx0" brushRef="#br2" timeOffset="194353">12021 1101 317 0,'0'0'201'0,"0"0"-57"16,0 0-3-16,0 0-47 15,0 0-23-15,0 0-2 16,-146 0-58-16,58 0 14 15,-29 0-14-15,-23 0 2 16,-2 14-1-16,-4-2 0 16,19-3 0-16,12-4-5 15,23 1-4-15,27-4-2 0,20 6-1 16,14-6 0 0,14 1 0-16,10-3-2 0,1 0-1 15,6 0 3-15,0 3 0 16,0 0-3-16,0 3 2 15,0 2 1-15,0 1 0 16,0 12 1-16,-3 7-1 16,-3 13 1-16,6 9 57 15,0 2-15-15,0 4-7 16,0 2-10-16,0-2-1 16,0 2-8-16,0-2-1 15,0-1 0-15,0-6-3 16,9 7-6-16,4-3 2 15,-10 2 3-15,-3 0 0 0,6 0 1 16,2 2 1-16,-8-5-6 16,6-5-4-16,-3-4 4 15,-3-5-3-15,0-3-1 16,6-3-1-16,-6 0-1 16,10 3 0-16,-10 3-1 15,20 0 0-15,-4 6 1 16,-1-3-1-16,8-2 0 15,-13 6 3-15,7-1-4 16,-5-1 5-16,-1 4-3 16,-11 3 1-16,0 2-3 15,0 0 5-15,0-2-1 16,0-12 2-16,0-5 1 0,0-1-5 16,0-12 2-16,0 4-3 15,0-7 2-15,0-6-3 16,0 1 0-16,0-7 2 15,0-1-2-15,0-1 0 16,0-3-1-16,0 0 1 16,0 0-3-16,12 0 2 15,15 0 1-15,21 6 0 16,13-6 6-16,18 3-3 16,-3-3 0-16,16 0-2 0,1 0-1 15,11 0 0 1,6 0 1-16,4 0-1 0,-10 0 3 15,2 0-3-15,-2-9 1 16,13-6 0-16,16 0-1 16,6-5 2-16,10 2-2 15,6 1 1-15,-5 0-1 16,2 2 0-16,-9 4 0 16,-11 2 0-16,8 3 1 15,-14 0 0-15,4 3-1 16,2-2 0-16,18-2 2 15,11-1-2-15,21-7 3 16,20 3-3-16,2 0 0 16,-1 7 1-16,-2 5 0 15,-7 0-1-15,-12 0 0 16,9 0 0-16,-9 0 0 0,0 0-1 16,12-3-1-16,13 0 2 15,14-2 0-15,6-1-1 16,3 0-2-16,-19 2 3 15,-20-2 0-15,-23 1 2 16,-19-1-1-16,-15-3-1 16,-2 2 0-16,0-3 1 15,2-2 2-15,-1 3-2 16,-4 1 0-16,-9 5-1 16,-6-3 1-16,-17 3-1 15,-6-1-1-15,-20 2 1 16,0-1 0-16,-25 1 3 15,-8-2-3-15,-8 4 0 0,-11-2-1 16,21-2 1-16,5 4 1 16,16-1-1-16,4-3 0 15,-3 0-1-15,-1 2 1 16,-22-1 0-16,-10 3 0 16,-13 0 0-16,-13 0 0 15,-3 0 0-15,0 0 2 16,0 0 0-16,0 0 1 15,0 0-2-15,6 0 4 16,-6-8-3-16,8-2-1 16,1-4 6-16,-3-6-5 15,4-1 7-15,-4-8-2 16,-6-3 0-16,0-7-2 0,0-1-1 16,0-9 5-1,-25 2-2-15,-11-2-1 0,10 2 2 16,13 6-2-16,13-3 0 15,0 1-3-15,0-10 0 16,0-4 1-16,0 3-1 16,0-2 5-16,0-2-1 15,0-6 5-15,-23-3 2 16,-19 0-4-16,3 3-5 16,1 2 0-16,8 1-2 15,5 9 2-15,8 0-4 16,-11 2 0-16,5 3 0 0,1 1-1 15,-11 2 1 1,10 0 0-16,-3 3 1 0,10 0 0 16,-4 6 0-16,10-4-2 15,10 2 2-15,-6 0-2 16,6-5-1-16,0 5 1 16,0-4 0-16,0 3 0 15,0 3 1-15,0 0-1 16,0 3 4-16,0 2-4 15,0 8 1-15,0-2 0 16,6 10-1-16,1 4 0 16,-7 5 0-16,3 5-1 15,-3 0 1-15,0 0 0 0,6 0-6 16,-6 0 2 0,0 0 2-16,0 0-2 0,0-4 3 15,0 4-2-15,0-2 3 16,0 2 0-16,0 0 0 15,0 0 1-15,0 0 3 16,0 0-4-16,0 0 0 16,0 0 1-16,0 0-1 15,0 0-2-15,0 0-2 16,0 0 0-16,0 0-1 16,-31 0 1-16,-38 0 0 15,-35 0 4-15,-25 0-2 0,-26 0 1 16,-11 2 2-1,-5 5-4-15,6-1 3 0,2 0-2 16,-2-1 2-16,-14 4-2 16,-15 3 0-16,-16 0 2 15,-11-4-1-15,-2 4 1 16,5-4 2-16,8 1-2 16,-4 0-2-16,4-3 2 15,-2-3-3-15,1 0 2 16,11-1-5-16,-1-2-6 15,-10 2-1-15,-16 6 1 16,-22-3 6-16,-26 4 0 16,-5-3 1-16,8-1 1 15,30-1 2-15,30 1 2 16,29-2 0-16,23-3 0 0,14 6 0 16,20-3-2-16,3 6-1 15,13-1 0-15,3-2-2 16,10 6-4-16,-18 2 1 15,6 1 1-15,-7 2 2 16,-12 1 0-16,18-3 0 16,4-4 0-16,18-2 0 15,21-9 3-15,20 0 2 16,16 0 0-16,14 0 3 16,8 0-3-16,-11 0-1 15,20 0-2-15,-4 0 0 16,4 3 1-16,0-3 0 0,0 0-1 15,0 0 0-15,0 0 3 16,0 0 0-16,0 0 2 16,0 0-2-16,0 0 2 15,0 0-2-15,0 0 0 16,0 0-2-16,0 0 1 16,0 0 1-16,0 0 0 15,0 0-1-15,0 0-1 16,0 0 0-16,-6 0-19 15,-17 0-42-15,-2 11-33 16,-14 7-50-16,0 8-104 16,0 4-119-16</inkml:trace>
  <inkml:trace contextRef="#ctx0" brushRef="#br0" timeOffset="268527">14696 1732 392 0,'0'0'169'0,"0"0"-38"15,-31-156 1-15,-17 100-21 16,-8 1-24-16,-28 5-11 16,-17 6-10-16,-25 13-15 15,-26 10-23-15,2 15-2 16,8 6-2-16,12 4-6 15,20 36 1-15,0 18-19 16,23 19 0-16,-5 19 3 16,28 17-2-16,19 13 4 15,11 11 0-15,22 1-2 0,12-2 2 16,0-2-5-16,46-7 0 16,41-6 1-16,27-7 0 15,-4-15 0-15,0-14-1 16,-1-24 1-16,15-20-3 15,9-20-1-15,16-19 3 16,14-2 8-16,2-17-6 16,-4-30 7-16,-11-20 7 15,-12-17 34-15,-11-19-4 16,-10-11-20-16,-22-14-6 16,-35-14 11-16,-44-7-11 15,-16-12-4-15,-54-2-5 16,-69 11-2-16,-26 18-2 0,-16 23-7 15,-5 33 0 1,18 25-2-16,6 24 2 0,36 29-2 16,16 2-4-16,10 60-9 15,19 25 13-15,3 19-5 16,23 10-51-16,17 10-129 16,5-4-241-16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19:42.6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146 286 79 0,'0'0'138'0,"0"0"-31"0,0 0-33 16,0 0 2-16,0 0 16 16,0 0-1-16,0 0 5 15,0 0-13-15,-146 0-9 16,146 0-13-16,0 0-5 16,0 0-11-16,0 0-22 15,0 0 7-15,0 0-10 16,0 0-8-16,0 0-8 15,0 0-4-15,23 0 0 16,9-4 14-16,7-4-13 16,13 2 4-16,7 0-5 15,15-2 0-15,23-3 2 16,27 10-1-16,14-5-1 16,24-3 0-16,20 0-3 0,-4-5 3 15,3-4 1-15,-18 6-1 16,-20 1 0-16,-11 2 0 15,-9 3 0-15,17-5 0 16,0 2 2-16,-5 0 0 16,5 3-2-16,-11 0 1 15,-9 5-1-15,-4 1 0 16,-9-5 0-16,-18 5 0 16,-28 0 2-16,-22 0-2 15,-13 0 0-15,-7 0 0 16,7 0 0-16,7 0 0 15,18 0 0-15,11 0-1 0,9 0 4 16,7 0-1-16,-14 0-2 16,-11 0-1-16,-21 0 0 15,-10 0 1-15,-5 0 0 16,-7 0 1-16,2 0 1 16,-1 0-1-16,1 0-1 15,-9 0 1-15,10 0-3 16,-2 0 2-16,1 0 0 15,-9 0-1-15,10 0 3 16,-7 0-2-16,-6 0 0 16,3 0 0-16,5 0-1 15,1 0 1-15,4 5 0 16,4-5 0-16,-2 0 3 16,9 1-3-16,-1-1 0 0,2 0 2 15,11 4-3-15,-4-4 1 16,13 0 0-16,-12 0 1 15,-7 0-1-15,2 0-2 16,-17 0 1-16,8 0 1 16,-2 0 2-16,-8 0-2 15,7 0 1-15,1 0-2 16,-5 0 1-16,4 0 0 16,-10 0 0-16,-1 0 0 15,7 0 0-15,-2 0 0 16,13 0-1-16,0 0-1 0,2-4-8 15,-5-2-28 1,-17 3-36-16,-3 3-81 0,-3 0-34 16,-59 0-144-16</inkml:trace>
  <inkml:trace contextRef="#ctx0" brushRef="#br0" timeOffset="2062">110 294 82 0,'0'0'176'0,"0"0"-59"15,0 0-20-15,0 0 1 16,0 0-26-16,0 0-19 0,0-14-12 16,0 14-21-16,0 0 2 15,0 0-11-15,0 2 3 16,0 16 4-16,0 14 34 15,0 9-10-15,0 8-12 16,0 16 27-16,0-2 3 16,-3 8-37-16,-10-4-7 15,4-3 11-15,1 0-16 16,8-2-3-16,0-4 3 16,-6-9-9-16,6-2 22 15,0-16-8-15,0-7-14 16,0-3 12-16,0-9-11 0,0-4-2 15,0-2 0-15,0 0 0 16,0-4 6-16,0-2 4 16,0 0-4-16,0 4 28 15,0-4-2-15,0 0-5 16,0 0 1-16,0 0-17 16,-3 0 11-16,3 0-9 15,-6 0-14-15,-1 0 8 16,1-4-8-16,3 4 2 15,3 0 1-15,-6 0-1 16,6 0-2-16,0 0 0 16,0 0-4-16,0 0 1 15,0 0-1-15,0 0 4 16,0 0 2-16,0 0 0 16,0 0-2-16,0 0 0 0,0 0-3 15,0 0 1-15,0 0 2 16,0 0-4-16,0 0 4 15,0 0-4-15,0 0 4 16,0 0-1-16,0 0-3 16,0 0 0-16,0 0 4 15,0 0-1-15,0 0-5 16,0 0 6-16,0 0 0 16,0 10 0-16,0 7-1 15,0 4 0-15,0-1-2 16,0 9 1-16,0-3 0 15,0 0 4-15,0 4-2 0,0-4 0 16,0-2 3-16,0-1-3 16,0-2 0-16,0-2 0 15,0-1-1-15,0 0 1 16,0 2 0-16,0-6-1 16,0-2 4-16,0 0-3 15,0-6 0-15,0-4 0 16,0-2-1-16,0 0 1 15,0 0 0-15,0 0 1 16,0 0 3-16,0 0-4 16,0 0 0-16,0 0 2 15,0 0-3-15,0 0 1 16,0 0-2-16,15 0 1 16,18 0 2-16,25 0 3 15,19 0 2-15,-2 0-6 0,23 0 0 16,6 0 0-16,2 0 1 15,4 0-1-15,0 0 0 16,-16 0 0-16,7 0 0 16,6 0 3-16,-3 0-9 15,13 0 4-15,-1 0 2 16,1 0 4-16,-7-2-4 16,-4-1-4-16,-11 0 0 15,1 0 1-15,5 3 1 16,-9-3 2-16,1 3-2 0,-6-2 2 15,14-2-2 1,3 2 2-16,10-4 0 0,-4 2 1 16,-10 2-4-16,-12 2 3 15,-4 0-5-15,-6-4 2 16,-1 4 6-16,11-2-3 16,-4-2 0-16,4 4-1 15,-4-2 1-15,-13-1 0 16,-2 3 2-16,-12 0-5 15,4 0 1-15,1 0 1 16,0 0-2-16,2 0 5 16,-2 0-4-16,0 0 2 15,-1-3 0-15,1 0-3 16,3 0 5-16,-4 1-2 16,-5-2 0-16,-1 4-2 0,-17 0 1 15,1 0 1-15,-16 0-3 16,-7 0 1-16,-2 0-2 15,-5 0 3-15,-9 0 0 16,7 0 1-16,-7 0 0 16,0 0 1-16,0 0-1 15,0 0 5-15,0-2 0 16,0-4-2-16,0 0-3 16,0 0 2-16,0 0-2 15,0-2 0-15,0-1 1 0,0-3-3 16,0 0 2-1,0-6 0-15,0-4 1 0,0-8 1 16,0-8-2-16,0-5 1 16,-16-9-1-16,-1-13 2 15,-5-9-2-15,-1-4 1 16,10-3 0-16,4-1 3 16,9-3-4-16,0 1 0 15,0-7 1-15,0 1-1 16,0-3 0-16,0 5 0 15,0 15-2-15,0 9 3 16,0 16-1-16,-8 9 0 16,-15 9-3-16,4 10 1 15,4 8-1-15,-5 7-6 16,4 5 7-16,-10 0-12 0,-13 2-4 16,-6 37-74-16,-5 13-129 15,-8 9-118-15</inkml:trace>
  <inkml:trace contextRef="#ctx0" brushRef="#br0" timeOffset="44428">2625 1903 38 0,'0'0'440'0,"0"0"-240"16,0 0-18-16,0 0-23 15,0 0-32-15,0 0-11 16,0 0-36-16,-61-131-12 16,55 125-22-16,6 6-6 0,0 0-10 15,-8 0-13-15,8 0-9 16,0 0 1-16,0 0-9 15,0 0-1-15,0 0 0 16,0 11-15-16,0 19 11 16,0 14 4-16,0 5 1 15,0 1-7-15,14 6-24 16,-14 2-68-16,0 5-55 16,0 2-129-16,0-7-135 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20:30.35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550 85 333 0,'0'0'154'0,"0"0"-69"16,0 0-1-16,0 0 16 16,0 0-6-16,0 0-3 15,0 0-3-15,-117-6-18 16,117 6-3-16,0 0-21 15,0 0-6-15,0 0-17 16,0 0-6-16,0 0-17 0,0 0-2 16,55 0-5-1,39 0 7-15,51-4 16 0,51-4-1 16,1-1 3-16,10 3-13 16,-19-3 0-16,-33 7-1 15,-21-4-2-15,-18 6-2 16,-22 0 2-16,-16 0 1 15,-16 0-3-15,-23 0 0 16,-19 0 0-16,-8 0-2 16,-12 0-1-16,0 0-10 15,0 0-28-15,0 0-62 16,0 0-58-16,-17 14 1 16,-34 4-66-16,-5-4-340 15</inkml:trace>
  <inkml:trace contextRef="#ctx0" brushRef="#br0" timeOffset="1376">542 166 198 0,'0'0'196'0,"0"0"-77"16,0 0-25-16,0 0-28 16,0 0-7-16,0 0-28 0,-132-50 8 15,122 50 14 1,-2-3-10-16,9 3-13 0,3 0 1 15,0 0-9-15,0 0-1 16,0 0-6-16,0 0-4 16,-8 0 4-16,8 0 6 15,0 0-6-15,0 3 1 16,-6 18-7-16,-3 8 0 16,-4 6 125-16,2 7-95 15,2-3-21-15,-11 11 5 16,4 11 6-16,-10 15-7 15,-10 17-4-15,-3 7 0 16,5 2 6-16,-6 0-10 16,1 0-2-16,3-3-7 15,14-8 1-15,5-13 1 0,14-13-4 16,3-21-2-16,0-11 4 16,0-14-5-16,0-10-3 15,0-9 1-15,0 0 3 16,0 0-1-16,0 0 2 15,0 0-1-15,0 0 2 16,0 0-2-16,0 0-1 16,0 0 0-16,0 0-4 15,3 0 4-15,36 0 0 16,36 0 2-16,19-9 4 0,0 3-6 16,-15 0-2-1,-25 6-5-15,-12 0-5 0,72-12 10 16,83-1 2-16,69-13 5 15,45-2 5-15,-33 5-9 16,-73 14 1-16,-56 3-2 16,-26 6 1-16,-34 0-1 15,-16 0 0-15,-25 0-2 16,-17 0 1-16,-28 0 0 16,-3 0-2-16,0 0 3 15,0 0 0-15,6 0-1 16,1 0 1-16,-1 0-4 15,11 0 4-15,-2 0 0 16,-5 0 1-16,4 0 2 16,-11 0-3-16,3 0 0 0,0 0-1 15,-3 0 2 1,4 0-4-16,-1 0 4 0,0 0-1 16,-1 0 2-16,1 0 0 15,0 0 3-15,-6 0 0 16,3-11-2-16,-3 2 7 15,0-9-10-15,0-2 4 16,0-6 2-16,0-6-4 16,0-3 0-16,0 0-2 15,0-6 1-15,0-11 3 16,0-7 0-16,0-11-3 16,0-15-1-16,0-4 1 0,0-8 0 15,0 9 0 1,-3 12-1-16,-9 15 8 0,1 12-4 15,5 8 1-15,-4-3 5 16,4 6-7-16,0 3 3 16,-5 9 6-16,5 2-10 15,0 7 6-15,2 2-4 16,-2 1-4-16,6 2 3 16,0 4-2-16,0 2-1 15,0 0 1-15,0 6 1 16,0 0-1-16,0 0-1 15,-6 0-4-15,6 0 3 16,-3 0-2-16,-20 0-1 16,-10-6 3-16,-18 0-1 15,-15-3-9-15,-11 9-27 0,-15 0-59 16,-7 24-112-16,-5 11-150 16,-7-1-428-16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20:53.92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0 260 847 0,'0'0'122'0,"0"0"-58"15,0 0 36-15,0 0 7 16,0 0-65-16,0 0-42 0,62-35 1 15,55 31 10-15,15 4-8 16,11 0 11-16,3-2-7 16,-12-4 2-16,-30-7 10 15,-34 2 2-15,-25 4 4 16,-22-3 1-16,-16-1 7 16,-7-7 13-16,0-2-19 15,-7-1-15-15,-47-5-7 16,-18 2-4-16,-2 4-1 15,2 6 0-15,18 8 0 16,24-3 3-16,13 6-3 16,17 3 0-16,0 0 0 15,0 0-4-15,62 0-12 16,38 18 11-16,24 8 5 16,2 6 6-16,-15-3-5 0,-18 3 8 15,-14 0 9-15,-25-1-10 16,-15 14 5-16,-32 2-6 15,-7 11-6-15,-78 12 4 16,-78 9-5-16,-47 5-90 16,-38-8-374-16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20:51.99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283 3 593 0,'0'0'337'0,"0"0"-173"16,0 0-3-16,0 0-42 15,0 0-32-15,0 0-43 16,-4-48-21-16,4 48-22 16,-6 26-1-16,-11 32-11 15,-18 29 11-15,-7 24 10 16,-13 18-6-16,2-10-2 15,15 2 2-15,16-9-2 0,22-15-1 16,0-19-1-16,12-25-10 16,53-18-6-16,13-13-30 15,16-17-26-15,19-5-30 16,7 0 0-16,4-12-30 16,-8-9-60-16,-13-2-26 15,-11 8-5-15,-21-2-7 16,-26 8 158-16,-20-9 72 15,-8 4 92-15,-10-6 104 16,-1-10-13-16,-6-4-23 16,0-4-37-16,0-3-25 15,0-3-8-15,0 6 9 16,-45 3-24-16,-10 9-12 0,-7 8-12 16,14 6-16-1,3 12-10-15,12 0-25 0,4 0 1 16,-4 30-2-16,11 5-1 15,11 8-1-15,11 2 3 16,0 1-5-16,0-5 4 16,39-3-4-16,3-12-10 15,11-6-5-15,-22-8-18 16,-1-6 9-16,-7-6 14 16,-14 0 9-16,14 0 6 15,-7-6 2-15,1-20 4 16,-8-6 2-16,-9 6 9 0,0-1 4 15,0 7 8-15,0 8-11 16,0 12 3-16,0 0-9 16,0 0-12-16,0 0-4 15,0 0-16-15,0 26 9 16,0 12 8-16,0-5 6 16,7-5-3-16,25-4 0 15,29-7 2-15,18-8 2 16,5-9-4-16,10 0 3 15,-17-12 4-15,-5-20-4 16,-1-6 0-16,-9-11 5 16,-7 5-7-16,-26-6 6 15,-13 10-4-15,-16 14 10 16,0 12 12-16,0 7-11 16,-6 7-4-16,-4 0-10 0,10 0-10 15,0 21-11-15,0 22 14 16,0 16 7-16,7-7 0 15,25 1 0-15,1-15-1 16,-11-1 1-16,1-7-5 16,-23-10 0-16,0 3-9 15,0-14-6-15,0 3-19 16,0-5-5-16,-33-2 5 16,13-3 4-16,11 2-5 15,9-4 28-15,0 0 3 16,0 0-7-16,0 0 10 15,45-10 4-15,20-24 2 0,27-16 4 16,4-11-2-16,2-3 14 16,-11-15 19-16,-19-5 15 15,-19-13-1-15,-17-8-15 16,-10 9-6-16,-22 16-3 16,0 31 1-16,0 23 0 15,0 26-2-15,0 0-14 16,-15 18-10-16,-18 43-28 15,-6 21 28-15,0 17 5 16,4-3-3-16,19-11-1 16,13-9 0-16,3-10-2 15,0-7 1-15,3-15-30 16,36-12-75-16,15-12-28 0,24-14-35 16,17-6 21-16,4 0-87 15,-15-18-344-15</inkml:trace>
  <inkml:trace contextRef="#ctx0" brushRef="#br0" timeOffset="116">2636 760 281 0,'0'0'201'16,"0"0"-90"-16,0 0 32 15,0 0-37-15,0 0-57 16,0 0-49-16,-39-44-12 16,100 44-15-16,-7 0-225 15</inkml:trace>
  <inkml:trace contextRef="#ctx0" brushRef="#br0" timeOffset="1441">4170 372 853 0,'0'0'186'0,"0"0"-39"15,-48-161-16-15,3 115-40 16,-1 7-34-16,7 17-30 16,6 4-4-16,11 12-11 15,5 6 1-15,-5 0-13 0,-1 8-5 16,-3 42 5 0,4 15-1-16,16 1-2 0,6 13 3 15,0-3 0-15,54 0 0 16,15-3 0-16,-4-9 1 15,9-5-1-15,-16-4 0 16,-13-6-4-16,-15-8 2 16,-27-3-1-16,-3-15 1 15,-3 1-6-15,-66-4-14 16,-8-8-18-16,13-6-22 16,8-6-9-16,34 0-14 15,14 0-18-15,8-18 19 0,0-29 8 16,47-13-33-1,17-17 52-15,15-6 53 0,-3-3 4 16,-7 2 6-16,-8 5 33 16,-18 15 25-16,-11 11 13 15,-4 22 17-15,-17 7-27 16,2 9-9-16,-7 15-10 16,-6 0-20-16,0 0-12 15,0 6-16-15,0 41-10 16,9 23 10-16,14 20 24 15,-7-3-6-15,1 2-13 16,6-19-3-16,-7-4 3 16,1-13-5-16,-2-15 3 15,1-12-3-15,4-18 0 16,-10-4-4-16,-4-4 4 0,-6 0-5 16,0-12 4-16,0-32-1 15,0-2-11-15,-13-7 1 16,-13 3 9-16,-7 16-3 15,5 8 5-15,22 14 0 16,6 12 1-16,0 0-2 16,0 0-10-16,39 0-8 15,28 0 20-15,4 5 0 16,7 2 2-16,0-7-2 16,-13 0 1-16,-3 0-1 15,-17 0 5-15,-17-15-1 16,-17 4 1-16,-5-2 17 15,-6-4 0-15,0 8 3 0,0-6-2 16,-35 6-17-16,-7 9-6 16,3 0-3-16,0 9-8 15,16 24 6-15,10 14 4 16,13 0 1-16,0-10 0 16,28-2-6-16,45-8 5 15,11-10 2-15,3-6-1 16,3-11 8-16,-9 0-8 15,-6-3 6-15,-19-20 4 16,-18 3 12-16,-14-4 36 16,-24-2-6-16,0 0-9 15,0 0-4-15,0 8-11 16,0 10 4-16,-8 8-7 0,2 0-21 16,6 0-4-16,0 34-18 15,0 28 16-15,0 22 2 16,6 15 5-16,11 4-3 15,-11-4 2-15,-2-9-2 16,2-5-2-16,-6-20 0 16,0-19 2-16,0-20-1 15,0-18 0-15,0-5-1 16,0-3 6-16,0 0 4 16,0-32 9-16,-10-24-14 15,-25-20-1-15,16-13-3 16,-11-14-1-16,7-13 0 15,14-1-4-15,2 12 7 0,7 9-6 16,0 23 2-16,0 26-1 16,16 18 1-16,29 15-8 15,27 5-1-15,29 9 0 16,15 0-5-16,1 17 15 16,-16 21-10-16,-31 9-1 15,-14 2 4-15,-47 10-7 16,-9-7 4-16,0 7 3 15,-25-13-23-15,-37 1-8 16,-9-5-47-16,2-2-73 16,7-6-107-16,43-4-157 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18:14.5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20 173 630 0,'0'0'187'0,"0"0"-75"16,0 0 48-16,0 0-20 15,0 0-67-15,0 0-24 16,0 0-16-16,-39 0-7 16,39 0 1-16,0 2-9 15,0-2-13-15,0 0-5 16,0 0-1-16,61 0-5 16,46-15 6-16,42-13 0 15,33-7 3-15,19 2-3 16,-13 5-6-16,-33 6-37 15,-60 12-70-15,-50 6-72 0,-36 4-38 16,-9 0-31-16,0 6 26 16</inkml:trace>
  <inkml:trace contextRef="#ctx0" brushRef="#br0" timeOffset="204">713 64 175 0,'0'0'217'16,"0"0"-100"-16,0 0 12 15,0 0-4-15,0 0-28 16,0 0-36-16,-194 65-7 16,168-13 33-16,2 10-36 15,2 7-21-15,-1 7-19 16,14 3-9-16,-7 0-2 0,10-6-2 16,6-6-40-16,0-12-101 15,0-11-120-15,28-6-323 16</inkml:trace>
  <inkml:trace contextRef="#ctx0" brushRef="#br0" timeOffset="447">797 694 442 0,'0'0'220'15,"0"0"-69"-15,0 0-25 16,0 0-14-16,0 0-43 0,0 0-37 15,-9-34-32-15,2 34 0 16,-6 17-6-16,-3 18 4 16,-7 9 2-16,7-3 0 15,7-1-1-15,-5-4 0 16,14-4-12-16,0-6-63 16,0-9-116-16,0-5-63 15,0-9-17-15</inkml:trace>
  <inkml:trace contextRef="#ctx0" brushRef="#br0" timeOffset="779">836 512 282 0,'0'0'178'0,"0"0"-130"15,0 0 65-15,0 0-31 16,0 0-12-16,0 0-41 15,-78-86-28-15,78 86-1 16,0 3-15-16,0 18 14 16,10 2 0-16,13-3 1 15,13-8-2-15,-10-9-2 16,13-3 4-16,-8 0 4 16,-8-3 0-16,-7-21 20 15,-2-2 28-15,-14-3-1 16,0 3-8-16,0 6-9 15,0 5-16-15,-23 6-15 0,-10 7-2 16,-6 2-2-16,-6 0-26 16,-3 11-68-16,12 27-34 15,10 6-93-15,19 8-262 16</inkml:trace>
  <inkml:trace contextRef="#ctx0" brushRef="#br0" timeOffset="1588">1235 811 502 0,'0'0'204'16,"0"0"-56"-16,0 0-29 0,0 0-7 16,0 0-22-16,0 0-45 15,0-81-13-15,0 78-21 16,0 3-7-16,0 0-4 15,0 0-11-15,0 0 1 16,0 5-5-16,0 22 15 16,0 5-4-16,0 0 2 15,0-8-16-15,0-7-5 16,13-2-13-16,-4-14 2 16,8 3 7-16,-1-4 13 15,1 0 14-15,5-4 6 16,7-14 6-16,-13-8 1 0,1 4-3 15,-5 2 9-15,-2 5-8 16,-4 7-8-16,-3 2-3 16,-3 6-4-16,14 0-6 15,9 0 0-15,-4 0 4 16,20 0 3-16,-16 16-4 16,16 6 3-16,-11 0 4 15,-2-4-8-15,-4-3-14 16,-8-6 3-16,-3-7-10 15,-5-2-5-15,-6 0 34 16,6 0 0-16,4 0 14 16,-1-20-4-16,14-9-7 15,-7 3 4-15,-2 5-1 16,-11 7 0-16,-3 8 3 16,0 3 0-16,6 3-8 0,-6 0-1 15,13 0-14-15,2 0-2 16,9 6 5-16,8 11 10 15,1 4 0-15,6-7 0 16,6-2-1-16,-13-7-3 16,1-1-2-16,-5-4 7 15,-11 0-4-15,-1 0 4 16,7-21 11-16,9-8-2 16,-8-6 5-16,-12-3 0 15,-12 4 4-15,0 1-2 16,0 7 13-16,-36 6 0 15,13 5 3-15,-9 9-22 0,16 3-1 16,-7 3-9-16,1 0-8 16,-1 26 5-16,7 18-6 15,16 0 2-15,0 3 6 16,0-12-9-16,45-1 3 16,23-4-7-16,10-6-33 15,9-10-31-15,14-14-39 16,2 0-92-16,15 0-97 15</inkml:trace>
  <inkml:trace contextRef="#ctx0" brushRef="#br0" timeOffset="4256">3183 184 496 0,'0'0'171'15,"0"0"-58"-15,0 0-4 16,0 0 4-16,0 0-28 16,0 0-47-16,-202-146-11 15,171 178-25-15,-16 27-1 16,-10 23 7-16,-4 2-5 0,14 3-2 15,15-2-2-15,26-1 3 16,6-1-4-16,0-11 2 16,0-7-2-16,32-13 2 15,13-11 0-15,2-15-10 16,-5-17-10-16,9-9-16 16,4 0 34-16,30-35 2 15,2-21 9-15,-3-11 3 16,-3 6-4-16,-25 10 3 15,-22 20 2-15,-23 14 4 16,-5 11 6-16,-6 6-14 16,0 0-9-16,3 0-2 15,-3 0-9-15,7 0-2 16,5 9-3-16,-1 10 16 16,4 0 1-16,2-2-1 0,-1-8 1 15,-2-3-2-15,-8-3-3 16,-6-3-1-16,0 0 3 15,0 0 4-15,0 0 0 16,0 0 10-16,0 0-4 16,0-9 16-16,0-11-20 15,0 5 11-15,0 3-3 16,-30 6-10-16,-2 4 7 16,-4 2-8-16,0 0 0 15,1 0-2-15,10 29-3 16,-5 6-4-16,13 12 3 15,8 2 1-15,9-5 1 0,0-5 0 16,3-13-18-16,36-9-12 16,-3-6 9-16,-4-8 8 15,1-3 6-15,-2 0 8 16,0-6 2-16,-6-23 10 16,-2-6-7-16,-7-7 10 15,-10-1-5-15,-6-3 1 16,0 2 12-16,-22 7-9 15,-20 4 6-15,-17 10-2 16,11 11-3-16,-8 9-6 16,8 3-7-16,-11 0-2 15,20 0 0-15,14 35-2 16,25 9-10-16,0 5 11 0,6 7-2 16,43-7 4-16,22-5 0 15,4-12-7-15,12-8 7 16,-2-10-12-16,-4-11-1 15,-8-3 2-15,-17 0 12 16,0-15 9-16,-17-11-3 16,-14 0 0-16,-8 0 8 15,-5 2-4-15,-6 7 4 16,-6 5-1-16,0 9-8 16,0 3-4-16,0 0-1 15,0 0-8-15,0 3-1 16,0 24-3-16,0 5 12 0,0 2 0 15,0-4-4 1,0-7 2-16,0-3-3 0,20-5-6 16,10-9 0-16,1-6 5 15,8 0 6-15,14 0 2 16,-11-21 3-16,3-9 4 16,-6-1-2-16,-10 2-4 15,-10 3 7-15,1 11 2 16,-17 9-3-16,10 4 6 15,-13 2-15-15,0 0-7 16,9 0-7-16,2 8-6 16,1 18 20-16,10 0 0 15,-5-3 1-15,-10-2-2 16,13-9 1-16,-8-3-3 16,-6-6 0-16,-1-3 0 0,-5 0 3 15,12 0 0-15,13-12 2 16,11-17 4-16,3-9-5 15,-3 7-1-15,-1 1 3 16,-11 6-2-16,-9 13 0 16,-4 8-1-16,-5 3-5 15,10 0-1-15,1 0-10 16,11 11 7-16,-2 13 5 16,10-4-3-16,12-2-2 15,-1-7-2-15,1-5 6 16,7-6 2-16,-10 0 1 15,-5 0 2-15,-9-6 7 0,-14-5-3 16,-4-7 12-16,-13 5 27 16,0-9 0-16,0-1-17 15,-24 5-1-15,-13 1 4 16,6 8 4-16,15 3-17 16,7 6-5-16,3 0-11 15,-5 6-9-15,-11 35-4 16,-1 20 13-16,-5 10 0 15,11 4-2-15,-5 7 4 16,5-1-2-16,1 10 0 16,16-7-1-16,0-4-2 15,0-19 3-15,16-23-1 16,1-16 0-16,-11-12 2 0,-6-10-1 16,0 0 4-16,0 0 8 15,0-18 10-15,0-26-22 16,0-15 4-16,0-16 6 15,0-9-10-15,0-13 1 16,0-5 3-16,0 0-2 16,0 9-1-16,0 14-1 15,0 27 0-15,0 20-3 16,6 14 3-16,21 15-5 16,10 1-12-16,16 2 2 15,25 0 12-15,9 0 2 16,-9 23-3-16,-1 3 3 0,-27 2-10 15,-11 2-2 1,-27-1-2-16,-12 0-16 0,0 0 16 16,-29-3-17-16,-20-3 0 15,-13 2 1-15,30-14 0 16,-4-2 10-16,27-3 9 16,9-6-5-16,0 0 5 15,0 0 9-15,0 0-10 16,0 0-1-16,39-3-8 15,32-26 22-15,30-13 6 16,15-13-3-16,-22-12 0 16,-7-3 6-16,-11-6 0 15,-22-3 21-15,-8 1-16 0,-26-1 13 16,-20 9 1 0,0 6-5-16,0 14 2 0,-17 13 5 15,-25 13-7-15,6 12-3 16,-3 11-11-16,14 1-6 15,-12 0-3-15,-2 42-5 16,8 28 0-16,-2 18 1 16,16 8 2-16,17-3 1 15,0-5 0-15,17-10 0 16,47-10-3-16,-2-19 2 16,7-14 0-16,-21-17-2 15,-3-7-14-15,-6-11 15 0,-5 0-2 16,11 0 5-1,-14-16 8-15,2-20-2 0,-4-2 2 16,-13 0-4-16,-10-3-3 16,-6 8 9-16,0 5-4 15,0 4 1-15,-22 11 6 16,-7 4-9-16,10 5-4 16,-1 4 0-16,4 0-6 15,-1 4 0-15,11 24-3 16,6 13 0-16,0 3 7 15,0 2-4-15,20-4 2 16,13-7-4-16,4-9-4 16,10-9 1-16,-15-8-3 15,7-9 7-15,-6 0 6 0,4 0 2 16,2-20 7-16,8-14 4 16,-15-2-3-1,-4 3 17-15,-11 5 2 0,-7 7-2 16,2 10 10-16,-12 5-20 15,0 6 1-15,0 0-17 16,3 0-6-16,21 0-7 16,5 26-5-16,13 12 18 15,3-3 2-15,5 1-2 16,7-8-3-16,-8-8-1 16,13-6-14-16,-8-3-13 15,-4-6-13-15,-13-5-28 16,-20 0-46-16,-10 0-19 0,-7 0 22 15,0-24-78-15,0-2 107 16,-16-6 57-16,-7 0 29 16,-4-3 0-16,-1 3 6 15,-5 8 29-15,-2 4 32 16,9 7 4-16,-4 8-7 16,14 5-5-16,-7 0-39 15,7 9-19-15,-7 26 12 16,4 6-8-16,-4 3-2 15,1 2 0-15,10-2-3 16,12-7-11-16,0-7-180 16,0-9-216-16</inkml:trace>
  <inkml:trace contextRef="#ctx0" brushRef="#br0" timeOffset="4506">7204 590 416 0,'0'0'207'16,"0"0"-90"-16,0 0 9 16,0 0 22-16,0 0-63 15,0 0-20-15,-67-111-39 16,44 125-25-16,-4 28-1 16,-1 7 16-16,11 6-15 15,17-6-1-15,0-2 0 0,0-6 1 16,8-9-3-1,23-4-32-15,-1-11-82 0,-10-8-57 16,2-9-89-16,1 0-87 16</inkml:trace>
  <inkml:trace contextRef="#ctx0" brushRef="#br0" timeOffset="4793">7065 231 383 0,'0'0'129'16,"0"0"-33"-16,0 0 4 16,0 0-44-16,0 0-41 15,0 0-13-15,-85 2 5 16,85 16 0-16,0-3-7 0,14-9 2 16,25-6-1-16,-7 0 27 15,14 0 11-15,-20-9 23 16,-10-15-9-16,-16-1-13 15,0-1 2-15,0 2-24 16,-10 1-13-16,-19 8-5 16,7 6-3-16,17 9-18 15,5 0-65-15,0 3-54 16,0 26-51-16,17 6-133 16</inkml:trace>
  <inkml:trace contextRef="#ctx0" brushRef="#br0" timeOffset="5699">7487 231 495 0,'0'0'211'15,"0"0"-74"-15,0 0 11 16,0 0-14-16,0 0-28 16,0 0-59-16,-72-94-30 15,60 106-17-15,1 40-10 16,-5 22 10-16,-7 16 4 15,7 3-4-15,1 0 0 16,1-2 1-16,11-15-1 16,3-18-4-16,0-14-13 0,0-17-22 15,0-16-16-15,0-7-18 16,0-4 24 0,0 0 49-16,3-26 8 0,-3-19 3 15,0-2-2-15,0 1-4 16,0-1 3-16,-16 9-8 15,-24 6 9-15,-5 12 3 16,6-1 3-16,14 11-3 16,13 9-9-16,12-3-3 15,0 4-6-15,0 0-4 16,0 0-12-16,22 10 17 16,40 6 5-16,6-6 0 15,10-8 0-15,-2-2 2 0,-17 0 1 16,0-2 8-1,-4-21 11-15,-1-7 11 0,-4-5-10 16,-5 9 9-16,-22 2-1 16,-14 12-1-16,-9 10-1 15,0 2 3-15,0 0-16 16,0 0-16-16,0 0-1 16,0 5-10-16,13 25-4 15,7 5 15-15,8 3-1 16,17-6-8-16,-2-6 9 15,9-8 0-15,-4-13-3 16,5-5 3-16,1 0 4 16,-4-8-2-16,-2-19 7 15,-9-6-4-15,-17 2 6 0,-5-1 14 16,-11 6 3-16,-6 11 8 16,0 3-8-16,0 9-16 15,0 3-10-15,0 0-2 16,0 42-19-16,-17 24 11 15,-28 28 8-15,3 14 0 16,3 12 0-16,17 5-3 16,16 3 3-16,6-2-3 15,0 2 2-15,39-9 0 16,9-14-1-16,-3-17 2 16,-15-30-1-16,-21-19 1 15,-9-17-1-15,0-16 1 16,0-6 0-16,-71 0 7 15,-29-8 11-15,-34-30-14 16,12-17 1-16,5-19-5 0,29-16 0 16,27-6-2-16,50-12-25 15,11 3 5-15,42-1-15 16,76 1-23-16,34 7-5 16,13 4-45-16,6 16-18 15,-5 10-48-15,-27 13-133 16</inkml:trace>
  <inkml:trace contextRef="#ctx0" brushRef="#br0" timeOffset="169589">8960 622 369 0,'0'0'162'16,"0"0"-44"-16,0 0 0 0,0 0-33 15,0 0-19-15,0 0-18 16,-3-6-4-16,3 6-21 15,0 0 4-15,0 0 1 16,0-9-7-16,33-3 1 16,15-2-6-16,20-1-8 15,10 4-1-15,23-4-6 16,3 5 1-16,3 3-2 16,-26 7-5-16,-29 0-6 15,-32 0-81-15,-20 6-106 16,0 20-31-16,-50 3-65 15</inkml:trace>
  <inkml:trace contextRef="#ctx0" brushRef="#br0" timeOffset="169787">8845 937 79 0,'0'0'121'0,"0"0"-21"15,0 0-6-15,0 0-20 16,0 0-23-16,0 0 46 15,90 9 1-15,-26-9-27 16,21-9-26-16,3-3-27 16,12 0-16-16,-6 4-2 15,-4-1-5-15,-11 0-113 16,-24-3-211-16</inkml:trace>
  <inkml:trace contextRef="#ctx0" brushRef="#br0" timeOffset="170211">9709 371 260 0,'0'0'111'15,"0"0"-1"-15,0 0 25 16,0 0-26-16,0 0-34 0,0 0 4 16,-171-82-17-1,154 76 0-15,8 2-7 0,9 2-11 16,0 0-12-16,0 2-1 16,0-3-7-16,0 3-1 15,0 0-10-15,0 0-9 16,0 0-4-16,0 0-2 15,17 0 2-15,31 20-1 16,19 12 2-16,6 9 1 16,5 14-2-16,-2 6 1 15,-3 7 0-15,-12 2 2 16,-16-3-3-16,-22 0 0 16,-23-6 1-16,0 0-4 0,-39-1-8 15,-59-3-70 1,-28 1-167-16,-13-8-166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21:05.68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188 207 391 0,'0'0'175'16,"0"0"-57"-16,0 0 31 16,0 0-13-16,0 0-21 15,-55-152-45-15,55 152-33 16,0 0-24-16,-6 10-13 15,-5 39-8-15,-4 24 8 16,-2 15 4-16,-5 2 9 0,5 0-12 16,4-8 0-16,13-15 4 15,0-17-4-15,0-21 0 16,0-14-1-16,0-13 3 16,0-2 0-16,0 0 7 15,0-5 8-15,0-34 12 16,0-15-27-16,0-8 11 15,-3-2 10-15,-9-9-10 16,4 3-1-16,5 3-7 16,3 12-5-16,0 13 9 15,-6 22-9-15,6 14 2 16,0 6-3-16,0 0-10 16,0 4 1-16,48 31-3 0,28 17 11 15,17 9-2 1,7 4 4-16,21-2-1 0,-5-5 0 15,-5-14 1-15,-21-14 0 16,-34-14 3-16,-25-6-4 16,-8-10 4-16,-13 0-2 15,10-32 6-15,-5-20 1 16,-11-7-6-16,-4-5 4 16,0-4-2-16,-19-7 8 15,-20 2-1-15,3 6-11 16,4 20 0-16,8 15-1 15,9 20-1-15,4 12-2 16,11 0-26-16,0 24-98 16,0 35-58-16,0 14-34 0,0 0-205 15</inkml:trace>
  <inkml:trace contextRef="#ctx0" brushRef="#br0" timeOffset="352">1186 587 251 0,'0'0'335'16,"0"0"-217"-16,0 0 21 15,0 0 1-15,0 0-42 16,0 0-29-16,-120-128-17 16,107 128-33-16,-2 0-19 15,-9 14-6-15,1 27 6 0,3 8 5 16,14 1-3-16,6-3-2 15,0-9 0-15,56-9 0 16,6-15 3-16,2-8 1 16,-10-6 0-16,-1 0 4 15,-8-23-2-15,-12-15 4 16,-16-6-4-16,-17-2-2 16,0-1 8-16,0 4-1 15,-47 10-3-15,-14 9-8 16,-4 13-6-16,11 11-3 15,1 0-36-15,28 17-117 16,11 25-94-16,14-5-175 0</inkml:trace>
  <inkml:trace contextRef="#ctx0" brushRef="#br0" timeOffset="524">1809 715 482 0,'0'0'196'0,"0"0"-63"16,0 0-17-16,0 0-54 16,0 0-55-16,0 0-7 15,6-32-64-15,-6 32-154 16,16 15-92-16</inkml:trace>
  <inkml:trace contextRef="#ctx0" brushRef="#br0" timeOffset="1290">2836 449 270 0,'0'0'482'16,"0"0"-374"-16,0 0 35 15,0 0-28-15,0 0-28 16,0 0-54-16,-269-89-28 15,226 100 2-15,10 15-7 0,15 6 4 16,8 4-5 0,10 2 1-16,0 2 0 0,0-2-2 15,45-6 5-15,5-9-2 16,4-3 0-16,-2-14 1 16,-13-6-4-16,-7 0 5 15,-7 0 0-15,-2-14 9 16,-15-12-9-16,-8-6 1 15,0-6 3-15,0 0-6 16,-46 0 5-16,-15 9 0 16,-4 5-2-16,4 13-4 15,11 11 0-15,5 0-3 16,6 3 2-16,22 26-4 16,17 7 4-16,0 1-3 0,84-2 0 15,50-8 4-15,48-14 0 16,21-13 5-16,4 0-3 15,-31-11 1-15,-30-24 3 16,-39-3-4-16,-36-5 8 16,-22-7 40-16,-20 0 11 15,-29-3-12-15,0 1-3 16,-14 5-18-16,-40 13 3 16,9 11-13-16,12 10-4 15,7 13-3-15,-4 0-11 16,-1 15 0-16,-22 40-2 15,5 27 1-15,0 30 1 16,3 12 0-16,12 13 1 0,-3 12-4 16,19-6 5-1,8-14-2-15,9-18 0 0,0-27-9 16,23-22 6-16,38-25-3 16,10-23 4-16,7-10 1 15,23-4 1-15,-3-21 0 16,2-23 4-16,-23-8-2 15,-21-4 4-15,-34 0-5 16,-22-5 0-16,-16 1-1 16,-85 1-2-16,-40 3-21 15,-32 15-25-15,12 10-38 16,27 14-37-16,50 11-71 16,67 0-98-16,17 3-132 0</inkml:trace>
  <inkml:trace contextRef="#ctx0" brushRef="#br0" timeOffset="1673">4426 566 634 0,'0'0'163'16,"0"0"-7"-16,0 0 10 15,11-178-48-15,-28 150-36 16,-14 1-36-16,-8 6-11 15,-1 7-3-15,7 5-14 0,5 6-10 16,5 3-8 0,7 0-5-16,-7 24 4 0,13 8-3 15,10 8 3-15,0 4 1 16,0 6 0-16,42-1 0 16,19 5 0-16,9 1 0 15,6-6-1-15,-10 3 3 16,-4-5 0-16,-17-8-2 15,-22-5 0-15,-20-8-3 16,-3-8 3-16,0-3-5 16,-39-10 2-16,-32-3-1 15,-24-2-8-15,2 0-35 16,15 0-47-16,22-2-56 16,47-27-58-16,9-13-47 0,54-15-319 15</inkml:trace>
  <inkml:trace contextRef="#ctx0" brushRef="#br0" timeOffset="2953">4816 310 394 0,'39'-50'186'16,"-14"7"-63"-16,-11 5 34 15,-5 15-2-15,-2 8-48 16,-7 9-18-16,3 6-21 16,-3 0-41-16,0 0-27 15,0 38-3-15,0 20 3 16,6 15 19-16,-6 5-10 15,0 5-1-15,0-2-5 16,0-8-1-16,0-9 3 16,0-14-4-16,0-12-1 0,0-18 0 15,6-12-2-15,-6-3-5 16,8-5-6-16,-8 0 13 16,0-25-5-16,0-13 7 15,0-3-2-15,-30-3 0 16,-18-2 2-16,-11 7-2 15,11 8 0-15,0 10-4 16,18 10 3-16,13 9-5 16,17 2-3-16,0 0 2 15,33 5-5-15,51 13 12 16,40-7 6-16,8-8-4 16,5-3 4-16,-21 0-6 15,-25 0 0-15,-20-14 7 16,-21-7-5-16,-13 0 5 0,-14-1 7 15,-16-2 9-15,-7-2 13 16,0 2-8-16,0 4-1 16,-16 9-7-16,-7 1-13 15,7 10-7-15,-1 0-2 16,2 10-14-16,1 27 16 16,-2 10 0-16,16 0 1 15,0-4-2-15,6-2 2 16,56-9-1-16,10-9 1 15,6-11 2-15,-7-6 0 16,-4-6-1-16,-11 0 2 16,-8-12 4-16,-15-11-3 0,-16-3 2 15,-5-3 11-15,-12 2 13 16,0 2-7-16,0 6-4 16,0 13 4-16,0 5-10 15,0 1-14-15,0 0-5 16,-6 37-12-16,0 17 16 15,-5 20 1-15,5 2 0 16,3-6 1-16,-4 0 0 16,7-6 1-16,0-11-2 15,0-13 0-15,0-13 0 16,0-13 0-16,0-8 0 16,0-6 0-16,0 0 11 15,0-12-4-15,7-31 3 0,2-15-9 16,2-13 1-1,1-6-2-15,-2-9 0 0,-4-2 4 16,5 1-3-16,7 5-1 16,9 12 0-16,1 15 0 15,5 11-1-15,7 18-2 16,5 15 0-16,9 7-5 16,7 4 6-16,-2 0-8 15,3 21 6-15,-17 13 1 16,-23 13-9-16,-19 9 6 15,-3 2-2-15,-3 4-5 16,-64-4 4-16,-4-11-7 0,9-9 1 16,23-10 2-16,29-13-16 15,10-3 8-15,0-12 13 16,55 0 8-16,33-24 5 16,18-25-3-16,12-8 0 15,-18-3 3-15,-19-1-5 16,-13 3 7-16,-26 5-3 15,-6 6 1-15,-13 9 5 16,-20 5-1-16,-3 11 0 16,0 4 7-16,0 4-7 15,0 6 0-15,0 2-9 16,-11 6 0-16,-1 0-1 16,-7 0-12-16,-1 14 6 15,4 22 6-15,16 4-3 0,0 3 4 16,0 1 0-16,22 3 2 15,34 2-2-15,-1-3 0 16,7-4 0-16,-11-3 2 16,-12-5-1-16,-13-7-1 15,-13-11 0-15,-13 0 1 16,0-11-2-16,0 1 0 16,-61-3 1-16,-31-3 4 15,-24 0-4-15,-10 0-11 16,3-9-59-16,13-6-168 15,15-2-255-15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22:43.20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237 208 501 0,'0'0'191'0,"0"0"-30"15,0 0-39-15,0 0-13 16,0 0-32-16,0 0-40 16,-33-48-11-16,21 48-8 15,12 0-14-15,-11 0-4 16,-11 31-3-16,-7 21 3 15,-10 21 20-15,-3 3-10 0,6 3-8 16,27-9 3 0,9-3-5-16,0-9 1 15,22-11 2-15,27-9-2 0,20-12 1 16,-5-6-2-16,13-14-5 16,15-6-8-16,-5 0-23 15,-3 0-44-15,-36-14-25 16,-15 2-52-16,-33-2-4 15,0 2-61-15,-22-6-22 16,-28 1 30-16,2-1 171 16,-3 1 43-16,12 2 54 15,0 4 32-15,16 4 22 16,13 5 18-16,1-1-6 16,9 3-40-16,0 0-61 15,0 0-18-15,31 0 16 0,31 0 11 16,-6 0 22-1,-1-3 22-15,-7-5-7 0,3-4-1 16,-1 0-21-16,-18-6-2 16,4-2 2-16,-14 2-22 15,-11-2-9-15,-5 5 0 16,-6 0-3-16,0-2 7 16,-17 5 2-16,-22 1-13 15,11 2-5-15,-1 9-1 16,9 0-10-16,-4 0 1 0,12 9 5 15,-4 14 5 1,16 9 0-16,0-3-2 0,0-2 0 16,39 0-9-1,12-7 6-15,-1-8 3 0,-2-10 1 16,7-2 1-16,4 0 3 16,-5-5 0-16,-12-23 3 15,-3-3-1-15,-16-7 0 16,-7-9 6-16,-10-8 19 15,-6-3 6-15,0 0 4 16,0 10-6-16,0 14-5 16,0 22 3-16,0 6-7 15,0 6-22-15,0 0-3 16,-6 18-13-16,3 22 0 16,-3 16 13-16,6 14 2 0,0 0-2 15,6-3 1 1,42-2-3-16,14-17 2 0,-6-7-20 15,-11-11-43-15,-6-16-68 16,-17-8-17-16,-5-6-9 16,-8 0 14-16,-9-19-30 15,0-6 62-15,-23-4 51 16,-25-5 60-16,-13 2 0 16,-8-1 33-16,14 7 36 15,7 8 10-15,15 7-5 16,17 5-27-16,10 2-4 15,6 2-6-15,0 2-28 16,0-6-9-16,45-3 4 0,30-5 9 16,21-10-5-16,8-4 10 15,-9-5 15 1,-11-3 14-16,-20 8 1 0,-24 4-3 16,-18 10-1-16,-16 2 16 15,-6 4 4-15,0-1-19 16,0 0-16-16,0 1-9 15,-28 8-20-15,8 0-6 16,-10 0 2-16,15 0 0 16,7 21 1-16,8 2 4 15,0 5-1-15,0 2 0 16,33-1 2-16,26 3 0 0,-5 0 0 16,2 0-2-1,-8 0 0-15,-15-1-1 0,-10-1 1 16,-10-10-1-16,-13-2 3 15,0-6-3-15,0 0 1 16,-13-3-8-16,-49-4 6 16,-3-2-24-16,4-3-73 15,22 0-56-15,33 0-48 16,6-5-230-16</inkml:trace>
  <inkml:trace contextRef="#ctx0" brushRef="#br0" timeOffset="2512">2399 186 371 0,'0'0'173'0,"0"0"0"0,0 0-47 16,0 0-29-16,-42-162-18 16,6 148-34-16,4 5-20 15,-1 9-15-15,-6 0-10 16,7 0-1-16,-4 32 1 15,11 3 0-15,17 14-1 16,8 7 1-16,0 5 0 16,8 7 0-16,34-4 1 15,15 0 0-15,-1-3-1 16,-14-6 0-16,-6-7 1 0,-11-10-1 16,-19-7 0-1,-6-5 1-15,0-2-2 0,-31-4 0 16,-47-2-23-16,-13-6-46 15,13-10-41-15,30-2 25 16,31 0 3-16,17-12 18 16,0-16-26-16,26-4-10 15,27-6 57-15,-5-1 17 16,-3 6 19-16,4-4 8 16,-3 8 3-16,-7 6 22 15,-2 2 12-15,-4 7 44 16,-4 6-7-16,-19 4-25 15,-4 4-5-15,-6 0-10 16,0 0-12-16,0 0-12 16,6 6 6-16,-1 14 2 0,-5 4-8 15,6 5 0-15,0-3-6 16,5 0-1-16,4 1 1 16,9-10-4-16,13-2 4 15,-4-9 2-15,6-6-3 16,0 0 5-16,1 0-2 15,-12 0 8-15,-5-21 24 16,-7 0 9-16,-7 3-1 16,-9-7-12-16,0 2-9 15,0 3 10-15,0 2-13 16,-9 6 0-16,-4 11 1 16,13 1-8-16,0 0-15 15,0 0-11-15,0 16-4 0,0 19 15 16,0 3 0-16,39-3 2 15,13-6 1-15,-10-6-3 16,10-9 1-16,-7-4-1 16,-6-10 0-16,3 0 1 15,-9 0 2-15,6-3 2 16,-4-20 2-16,-8-1-2 16,-15-5 15-16,-12-1 32 15,0 7 5-15,0 3-20 16,0 8-6-16,0 7-2 15,0 5-10-15,0 0-16 16,0 0-3-16,0 29-19 16,0 15 19-16,0 14 1 0,0 6 1 15,0 1-2-15,0 1 0 16,0 1 2-16,0-8-2 16,0-16 0-16,0-10 0 15,0-16 0-15,0-12 1 16,0-5-1-16,0 0 9 15,0 0 1-15,0-21 8 16,-17-27-14-16,11-25-2 16,6-6-1-16,0-8-1 15,0-1 0-15,0 7 3 16,11 5-1-16,11 9-3 16,1 14 1-16,-1 15-2 15,-5 18 1-15,-2 8-2 16,1 9-7-16,14 3-7 0,2 0-13 15,-2 29 9-15,2 9 1 16,-16 6-8-16,-7 3-8 16,-1-7-13-16,-8-5 0 15,0-4 3-15,0-13-8 16,0 1 1-16,-11-7 13 16,5-10 13-16,6-2 15 15,0 0 9-15,0 0 3 16,0 0 2-16,6 0 1 15,33-12-1-15,9-9-1 16,-1 4 1-16,-15 3 2 16,-10 2 0-16,-5 6 26 0,-11 0 9 15,-3 4-3-15,-3 2 8 16,0 0-9-16,0 0-20 16,0 0-15-16,0 14-10 15,0 24 10-15,-3 18 1 16,3 8 3-16,0 3 0 15,0-3-2-15,-6 1-1 16,6-10 2-16,0-9-3 16,-6-10 0-16,6-14 1 15,0-10 0-15,0-6-1 16,0-6 2-16,0 0 6 16,-3 0 16-16,-5-24 64 0,-4-15-52 15,-4-15-23-15,-1-12-6 16,-6-14-2-16,4-4 1 15,-1-6-4-15,20-1 0 16,0 9-2-16,0 22 1 16,0 19-2-16,30 13 1 15,-4 15 0-15,9 7-3 16,4 6-6-16,0 0 6 16,0 3-5-16,-14 23 1 15,-2 9-1-15,-6 5-6 16,-10 9 3-16,-7-7-4 15,0 5-6-15,0 0 5 16,-24-15-7-16,1-6-3 0,14-15-11 16,3-7 0-16,6-2 21 15,0-2 14-15,0 0 2 16,6-2 6-16,43-28-4 16,12 1 0-16,-5-5 2 15,-5 1-4-15,-9 7 4 16,-12 2 1-16,-15 4-3 15,-7 7 10-15,-5 2-4 16,16 6 3-16,-19 5 1 16,0 0-10-16,0 0-2 15,0 0-5-15,0 0-8 16,0 0 2-16,0 16 9 0,0 6 2 16,3 0 2-16,14 2-2 15,-5-3 0 1,12 0-1-16,1-7 2 0,4-6 0 15,-4-2 1-15,-1-6-2 16,-1 0 5-16,6 0-3 16,-13-12 4-16,7-14-1 15,-7-2-2-15,-16-8 3 16,0 0 4-16,0-1 13 16,-16-3-1-16,-29 8-1 15,-17 7-8-15,0 6-6 16,13 12-4-16,17 7-3 15,10 0-1-15,5 7-7 16,17 28 3-16,0 6 5 16,3-1 2-16,50-2 0 0,11-6-1 15,7-8 1-15,-3-9-2 16,4-7 3-16,-11-8-4 16,-12 0 2-16,9 0 1 15,-19-14 4-15,0-13-5 16,-13-2 3-16,-13 0 2 15,-10-6-6-15,-3 0 6 16,0 0 0-16,0 6-3 16,0 12 1-16,0 5-4 15,0 8 4-15,0 4-4 16,0 0-10-16,0 10-2 16,0 24 4-16,0 13 8 15,40 5 1-15,5 4-1 16,0-7 0-16,-6-1-1 0,-8-8 2 15,2-11-2-15,-16-5 1 16,0-9-2-16,-17-4 0 16,0-8 0-16,0-3-4 15,0 0-3-15,-34 0 2 16,-21 0 5-16,23 0-15 16,10 0 0-16,8-9 9 15,14-9 3-15,0-2-11 16,36-1 8-16,26-5-6 15,9 0-1-15,1-3 2 16,4 0-8-16,-3 1 14 0,-19-3 5 16,-2-1 2-1,-26 4 2-15,-4-5-1 0,-8 4 5 16,-14 3 22-16,0 3 12 16,0 8-3-16,-23 6-10 15,-7 9-13-15,5 0-14 16,-4 18-5-16,2 22 5 15,9 7-2-15,18 3 4 16,0 0-1-16,18-11-1 16,41-6 0-16,19-6-1 15,0-10 0-15,6-8-9 16,-6-7-48-16,-23-2-75 16,-25 0-182-16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22:46.70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61 309 673 0,'0'0'146'15,"0"0"-9"-15,0 0 21 16,0 0-51-16,0 0-49 15,0 0-34-15,0 0-20 16,-61-67-4-16,61 90-14 0,0 18 14 16,0 12 4-16,13 2-1 15,-10 0-3-15,-3-5 2 16,0-9 0-16,0-15-2 16,0-6 1-16,0-11 1 15,0-9 2-15,0 0-3 16,0 0 14-16,0-5 0 15,0-31 1-15,-3-14 0 16,3-10 5-16,0-12-7 16,0-9-5-16,0 8-7 15,0 10 5-15,0 21-1 16,0 20 2-16,0 10 1 16,0 12-9-16,0 0-2 15,20 8-11-15,34 36 5 16,30 18 8-16,11 5 0 0,11 2-1 15,-12-1 0-15,-6-13-3 16,-11-11-5-16,-8-12 5 16,-21-18-6-16,-25-8 1 15,-13-6 4-15,8 0 5 16,-18-26 7-16,5-20 1 16,1-12-4-16,-6-13 11 15,0-5-12-15,-6 3 3 16,-27 9-1-16,4 15-2 15,10 23 0-15,5 15-3 16,14 6-1-16,0 5-5 16,0 18-42-16,0 26-83 0,23 11-49 15,26 7-84-15,3-1-167 16</inkml:trace>
  <inkml:trace contextRef="#ctx0" brushRef="#br0" timeOffset="372">1091 548 460 0,'0'0'213'0,"0"0"-77"16,0 0 1-16,0 0-14 16,0 0-43-16,0 0-39 0,-119-91-23 15,112 91-18-15,1 9-17 16,-3 23 11-16,-5 12 5 15,14-6 2-15,0-3-1 16,0-3 2-16,0-8 0 16,6-10-1-16,17-8 1 15,4-6-2-15,-5 0 3 16,13-2 4-16,-18-26 7 16,-1 0-8-16,-16-1 11 15,0-1 11-15,0 4 8 16,-13 2-24-16,-7 4-10 15,-3 8-2-15,1 7-2 16,5 1-4-16,17 4-66 0,0 0-109 16,0 13-74-16,0 19 16 15,0 0-323-15</inkml:trace>
  <inkml:trace contextRef="#ctx0" brushRef="#br0" timeOffset="447">1091 548 527 0</inkml:trace>
  <inkml:trace contextRef="#ctx0" brushRef="#br0" timeOffset="540">1091 548 527 0,'296'85'175'0,"-296"-94"-5"0,0 3-51 0,0 3-31 15,0 0-28-15,0 3-45 16,0 0-15-16,0 0-6 0,0 0-104 16,6 3-130-1,20 6-239-15</inkml:trace>
  <inkml:trace contextRef="#ctx0" brushRef="#br0" timeOffset="1283">1940 457 600 0,'0'0'173'0,"0"0"-39"15,0 0 3-15,0 0-26 16,0 0-49-16,0 0-18 15,-148-98-22-15,134 98-12 16,5 0-10-16,-7 0-7 16,4 22 7-16,12 7 0 0,0 1 2 15,0 2 0-15,37-12-2 16,10 1-1-16,-2-10 0 16,0-6-4-16,-12 0-4 15,-10-5-4-15,-1 0 11 16,-13 0 2-16,-1-18 9 15,-8-8-6-15,0-7 4 16,-8-1-3-16,-40-5 0 16,-11 8 3-16,1 7 4 15,-1 10 3-15,22 5-14 16,3 9-1-16,12 0 0 16,19 3-9-16,3 25 10 0,0 11-2 15,39 2 2-15,38-6-1 16,11-9 1-16,6-12-7 15,0-8-3-15,-17-6 1 16,-5 0 9-16,-4-2 4 16,-20-25-1-16,-9-2 1 15,-9-6 7-15,-24-5 5 16,-6-2 8-16,0 5 13 16,-20 1 4-16,-19 14-5 15,14 7-15-15,8 6-5 16,11 6-1-16,6 3-15 15,0 5-2-15,0 39-20 16,-6 21 22-16,6 12 5 0,0 9-4 16,0 25 0-16,0 17-1 15,0 18 2-15,23 8-1 16,-1-11-1-16,-13-11 0 16,5-21 0-16,8-36-8 15,-5-33-17-15,15-25 3 16,1-17 21-16,6 0 1 15,12-33 7-15,11-25-1 16,-4-15 0-16,-19-5-5 16,-27-4 1-16,-12-5-2 15,-22 2-4-15,-55 9-36 16,-7 15-43-16,12 23-35 16,10 24-38-16,30 10-71 15,22 4-265-15</inkml:trace>
  <inkml:trace contextRef="#ctx0" brushRef="#br0" timeOffset="3000">3157 288 520 0,'0'0'155'15,"0"0"-52"-15,0 0 40 16,-8-181-33-16,-17 143-22 16,-11 10-30-16,10 4-5 0,-3 12-4 15,7 7-24-15,19 5-13 16,-5 0-12-16,-1 3-10 16,9 31 4-16,-7 14 6 15,1 4 1-15,6 0 1 16,0 1-1-16,13-1 0 15,29 1-1-15,20-1 0 16,-8-2 0-16,2-3 2 16,-1-1-2-16,-20-2 0 15,-12-6 2-15,-19-3-2 16,-4-3 0-16,0-6-4 16,-4-2 4-16,-34-7 0 15,-21-5 0-15,10-7-6 0,4-5-21 16,3 0-48-16,13 0-16 15,18 0-6-15,11-38-34 16,0-14 0-16,17-9-81 16,28-3-6-16,5 2 118 15,-11 2 100-15,6 6 54 16,-3 5 26-16,3 2-18 16,-6 13 24-16,-7 8 4 15,-10 8 0-15,-5 9-4 16,-10 3-20-16,-1 6 0 15,-6 0-5-15,0 0-21 16,3 0-22-16,11 6-17 0,8 26-1 16,4 17 16-1,-9 6-3-15,-11 7 8 0,4 3-3 16,-4-7-7-16,-6-2-5 16,12-13-3-16,-12-11 1 15,5-12 0-15,-5-11-2 16,6-9-1-16,-6 0 3 15,0 0 7-15,0-3 5 16,0-26-12-16,-45-6-4 16,-5-6 0-16,-4 4 0 15,-15 4 0-15,15 7-1 16,8 9 1-16,27 8-1 0,5 6 1 16,14 3-1-1,0 0 0-15,14 0-16 0,40 0 14 16,18 6 2-1,12 0 2-15,4-1-1 0,-10-5 0 16,-11 0 2-16,-25 0-1 16,-8 0 1-16,-6 0 2 15,-11-5 4-15,-5-4 3 16,-8 3 20-16,-4-2 31 16,0-1-38-16,0 3-9 15,-22 0-13-15,2 6-2 16,7 0-4-16,2 0-13 15,5 12 17-15,0 14 1 0,6 0 0 16,0 0 0 0,0-4-1-16,23 0 0 0,22-7 0 15,0-3-2-15,10-10 2 16,-7-2 1-16,-8 0 0 16,-10 0 7-16,-12 0-7 15,-5-6 7-15,-2-8 4 16,-11 2 2-16,0-2 20 15,0 2 4-15,0 1-15 16,-5 1 1-16,-14 7-15 16,10 3-9-16,0 0 0 15,-15 31-4-15,-5 20 3 0,12 10 1 16,8 9 0 0,-4 7 1-16,10-2 0 0,-3-2 2 15,-2-15-3-15,8-11 2 16,0-18-5-16,0-13 4 15,0-11-1-15,0-5 4 16,0 0-1-16,0-3 12 16,0-32 0-16,-15-21-13 15,-7-17-1-15,5-11 0 16,7-9 0-16,4-1-1 16,6 7 0-16,0 13 0 15,0 20 0-15,0 15 0 16,9 16-1-16,15 12 1 15,4 5-6-15,14 6 0 16,14 0-4-16,6 0 0 0,-8 22 3 16,-9 11-14-16,-15 8 12 15,-21 5-5-15,-9 1 3 16,0 0 5-16,-9-1-5 16,-36-8-4-16,-2-6 7 15,16-9-13-15,14-10 2 16,11-11-8-16,6-2 10 15,0 0 14-15,0 0 3 16,45-26 3-16,11-15 0 16,6-14-1-16,2-6-1 15,-10 2 5-15,5 7-5 16,-26 5 4-16,-18 9 4 0,-7 9 5 16,-8 9 6-1,0 8-6-15,0 6 1 0,0 6-12 16,0 0-3-16,0 0-4 15,0 0-10-15,0 0 4 16,0 20 5-16,0 12 5 16,0 5 1-16,0-6-1 15,9 3 2-15,13 5-2 16,1-6 0-16,4 4 0 16,-5-3 1-16,1 1-1 15,-7-3 0-15,-10-2-2 16,-6-1 3-16,0-6-3 15,0-2-3-15,-13-1 3 16,-35-3 1-16,-14-2-3 16,1-2-56-16,18-8-89 0,15-5-66 15,20 0-46-15,8-12-187 16</inkml:trace>
  <inkml:trace contextRef="#ctx0" brushRef="#br0" timeOffset="3254">5114 355 532 0,'0'0'123'0,"0"0"-66"16,0 0 45-16,0 0-19 15,0 0-47-15,0 0-19 16,-7 0-16-16,62 0 23 15,20-2-9-15,-4-2-11 16,0 2 0-16,1 2-4 16,-5 0-1-16,-21 0-27 15,-19 0-152-15,-27 6-118 16</inkml:trace>
  <inkml:trace contextRef="#ctx0" brushRef="#br0" timeOffset="3442">5092 566 450 0,'0'0'99'0,"0"0"-34"15,0 0 55-15,0 0-57 0,0 0-29 16,0 0-9-16,207 12-11 16,-120-12-10-16,14 0 0 15,-2 0-2-15,-10 0-2 16,-5 0-67-16,-25-10-179 15,-14 2-321-15</inkml:trace>
  <inkml:trace contextRef="#ctx0" brushRef="#br0" timeOffset="4110">6219 166 468 0,'0'0'210'0,"0"0"-49"16,0 0-4-16,0 0-28 15,0 0-32-15,0 0-38 16,-101-123-14-16,101 121-14 16,0 2-20-16,0 0-11 15,0 0-7-15,-13 32-2 16,10 12 9-16,-9 11 2 15,-11 6 0-15,13 6 2 16,-13 6-4-16,13 3 2 16,4-3-2-16,6-3 2 0,0-9 0 15,0-9-2-15,0-14 0 16,0-17 0-16,0-10 2 16,0-11-2-16,0 0 5 15,0 0 0-15,0 0 34 16,0-8 14-16,0-25-7 15,0-8-36-15,0-11-10 16,0-3 2-16,0-2-2 16,0 11 2-16,6 9-1 15,4 10 0-15,4 7-2 16,1 5 1-16,12 4-4 16,10 5-7-16,2 6 7 0,14 0-4 15,-14 0 5-15,-7 0 3 16,-7 12-8-16,-11 2 2 15,-14 7 3-15,0-4-4 16,0 7 6-16,-17-1-3 16,-5-5 4-16,-1-3 2 15,17-4-2-15,6-5 0 16,0 3-2-16,0-4-1 16,0 1 2-16,17 2 1 15,17-2 1-15,5 4 2 16,17-2-3-16,6 1 1 15,8 2-1-15,14 1-2 16,-5 0-2-16,-9-3-76 0,2 2-72 16,-16 1-98-16,-18-3-150 15</inkml:trace>
  <inkml:trace contextRef="#ctx0" brushRef="#br0" timeOffset="9748">920 1959 585 0,'0'0'179'16,"0"0"-64"-16,0 0 53 15,0 0-19-15,0 0-53 16,0 0-37-16,0 0-24 0,-250 0-4 15,289 0-25 1,45 0-5-16,34 0 16 0,24-11-13 16,7-4 7-16,3 1-10 15,-20 2 2-15,-43 3-3 16,-38 7-2-16,-31 2-21 16,-14 0-35-16,-6 0-28 15,-6 0-10-15,-36 0 17 16,-14 5-10-16,5 1 20 15,12-3 30-15,7-3 38 16,2 0 1-16,11 0 4 16,-4 0 25-16,1 0 26 15,8 0 5-15,11 3 9 0,-9 8-16 16,2 10-24 0,-7 15-5-16,2 16 17 0,7 6-13 15,8 3 5-15,0 3-12 16,0-3-7-16,0-2-11 15,0-2-1-15,0-3-2 16,0-5-5-16,0-11-44 16,0-5-80-16,0-13-74 15,0-2-73-15,17-10-120 16</inkml:trace>
  <inkml:trace contextRef="#ctx0" brushRef="#br0" timeOffset="9946">1676 2444 339 0,'0'0'241'16,"0"0"-100"-16,0 0 4 16,0 0-22-16,0 0-15 15,0 0-35-15,-39-41-8 16,31 41-11-16,8-3-26 16,0 3-18-16,0 0-10 15,0 0-10-15,0 0-61 16,0 0-132-16,0 0-68 15,8 0-109-15</inkml:trace>
  <inkml:trace contextRef="#ctx0" brushRef="#br0" timeOffset="10281">2391 2053 614 0,'0'0'231'15,"0"0"-74"-15,0 0-7 16,0 0-19-16,0 0-60 16,0 0-26-16,-178-111-21 15,132 111-16-15,-8 21 3 16,-1 17-7-16,7 8 3 16,12 7 4-16,16 5-11 15,20 0 5-15,0 3-1 16,0 1-3-16,39-4 4 15,20-8-5-15,8-7 1 0,4-10-1 16,7-7 0-16,-10-8-1 16,-10-10-6-16,4-2-32 15,-6-6-24-15,5 0-56 16,7-3-56-16,-12-20-53 16,-11-4-39-16,-20-2-169 15</inkml:trace>
  <inkml:trace contextRef="#ctx0" brushRef="#br0" timeOffset="10456">2800 2351 191 0,'0'0'158'16,"0"0"-41"-16,0 0 5 15,0 0 34-15,0 0-43 16,0 0-39-16,0 0-13 0,-10-42-39 16,81 35 1-16,37-6-10 15,8 1-7-15,-5 1-6 16,-24 5-10-16,-19 6-103 15,-35 0-114-15,-21 0-136 16</inkml:trace>
  <inkml:trace contextRef="#ctx0" brushRef="#br0" timeOffset="10628">2972 2432 306 0,'0'0'218'15,"0"0"-156"-15,0 0 9 0,0 0 57 16,0 0-60-16,0 0-46 16,317 0-6-16,-191-11-16 15,4-10-14-15,-13 1-214 16</inkml:trace>
  <inkml:trace contextRef="#ctx0" brushRef="#br0" timeOffset="11013">4015 2187 237 0,'0'0'441'0,"0"0"-302"0,0 0-15 16,0 0-12-16,0 0-34 15,0 0-48-15,-39 18-13 16,13 17 25-16,10 1-18 15,10-3-8-15,6 3-6 16,0-1-5-16,0-3 1 16,25-9-6-16,27-6 1 15,9-5 5-15,17-6-4 16,1-6 3-16,-6 0 6 16,5 0-3-16,-25-8 14 15,-14-7 10-15,-30-8 5 16,-9-4 10-16,0-11-27 0,0-2-8 15,-42 2-5-15,-9 0-7 16,-15 11 0 0,9 4 0-16,15 8-8 0,2 9 3 15,27 4-46-15,13 2-72 16,0 0-117-16,0-3-161 16</inkml:trace>
  <inkml:trace contextRef="#ctx0" brushRef="#br0" timeOffset="11337">4761 1490 709 0,'0'0'203'15,"0"0"-60"-15,0 0-15 16,0 0-13-16,0 0-47 15,0 0-40-15,-247-50-11 16,192 100 6-16,0 17-7 16,22 12 5-16,11 12-11 15,22 4-3-15,0 7 3 16,0 4-7-16,39-4 2 16,23-5 0-16,-1-7-3 15,20-12-3-15,4-13 1 16,-1-13-24-16,3-13-30 15,0-14-69-15,8-3-49 0,-2-17-79 16,5-5-70-16</inkml:trace>
  <inkml:trace contextRef="#ctx0" brushRef="#br0" timeOffset="11908">5246 2027 378 0,'0'0'319'15,"0"0"-163"-15,0 0 5 16,0 0-5-16,0 0-43 16,0 0-53-16,-142-103-28 15,142 103-27-15,0 15-3 16,0 24-2-16,0 10 18 0,0 6-15 16,0 9 15-16,0 1-2 15,-17 0-8-15,-1-8 3 16,-2-7-8-16,13-12 0 15,7-9-1-15,0-11-2 16,0-10 5-16,0-8-5 16,0 0 2-16,0 0 6 15,0 0 2-15,0-12 1 16,7-20-1-16,19-9-9 16,3-5 1-16,-2-1 1 15,4 0-3-15,-2 7 0 16,1 4-2-16,-5 13 2 15,-2 11-1-15,10 6-4 16,6 6 1-16,6 0-3 0,3 0 5 16,-9 24 0-16,-10 0-3 15,-19 2 5-15,-10 3-1 16,0-3-3-16,0 0-3 16,-16 0-5-16,-23-5-5 15,0-1 0-15,-6-1 1 16,13-8 12-16,10 0 2 15,11-8-1-15,11 0 2 16,0-3-3-16,0 3-5 16,0 0 0-16,48-3 9 15,21 0-4-15,8 0 4 0,24 0-36 16,2 0-67 0,-2-16-43-16,-14 3-83 0,-25-2-96 15</inkml:trace>
  <inkml:trace contextRef="#ctx0" brushRef="#br0" timeOffset="12208">5762 1630 522 0,'0'0'165'0,"0"0"-28"16,0 0 16-16,-149-172-14 15,139 150-23-15,10 9-45 0,0 7-18 16,0 6-4 0,0 0-48-16,55 29 14 0,32 34-15 15,20 17 15-15,13 16 5 16,-2 13 2-16,-19 2-8 16,-21 5 4-16,-22-3-9 15,-40-2-2-15,-16 3-5 16,-10-3-2-16,-80-9-8 15,-44 3-19-15,-32-11-181 16,-14-4-164-16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23:07.36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124 91 333 0,'0'0'148'0,"0"0"-1"0,0 0-7 16,0 0-10-16,0 0-23 15,0 0-6-15,0 0-4 16,-33-88-20-16,33 85-3 16,0 3-15-16,0 0-20 15,0 0-15-15,0 0-11 16,-6 9-13-16,-11 32 0 15,-5 23 4-15,2 17 0 16,7 4 4-16,7 5-7 16,6-2 5-16,0-6-6 15,0-6 1-15,0-7 1 16,0-7-2-16,0-16-32 16,0-10-92-16,0-13-86 0,19-17-74 15,29-6-161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23:07.81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18 554 583 0,'0'0'148'0,"0"0"-14"16,0 0-2-16,0 0-12 15,-13-149-50-15,13 115-22 0,0-10-13 16,6-9-18 0,27-2-8-16,6 8-7 0,-17 15 2 15,-10 12 6-15,-7 14 1 16,-5 6 13-16,0 0-16 16,0 0-8-16,0 0-6 15,0 0-12-15,0 12-1 16,-5 12 10-16,-14 1 9 15,10 2 2-15,9-5-2 16,0 6-7-16,0 3 5 16,0 0-4-16,45 2 0 15,-3 3 3-15,3-4-7 16,2 1 8-16,-16-5-4 0,-8 1 2 16,-7-3 2-1,-10 3-4-15,-6-8 3 0,0 2-6 16,-28-5-33-16,-20-7-13 15,-14-6-42-15,7-1 3 16,15-4-26-16,9 0 3 16,17-9-3-16,14-17-52 15,0-16-127-15</inkml:trace>
  <inkml:trace contextRef="#ctx0" brushRef="#br0" timeOffset="356">478 137 252 0,'0'0'163'0,"0"0"-9"15,0 0-27-15,0 0-3 16,0 0-11 0,0 0-15-16,26-137-20 0,-26 137-51 15,0 0-27-15,13 23-11 16,2 27 11-16,8 14 3 16,-13 9 3-16,-10 3-2 15,7 0 0-15,-7-9-4 16,7-9 4-16,-4-14-4 15,3-15-1-15,-6-11-37 16,0-6-99-16,0-12-15 16,0 0 33-16,0 0 93 15,-26-25 26-15,-13-1 6 16,0 1 4-16,0 1 9 16,3 0 17-16,11 11 1 0,8 4 4 15,11 3-6-15,6 3 9 16,0 0-17-16,23 0-27 15,41-3-2-15,50 0-6 16,13 4-89-16,13 2-162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1:47:17.676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80 112 0,'0'0'386'0,"0"0"-294"16,0 0-7-16,0 0 13 15,0 0-42-15,0 0-38 16,154 0 45-16,25-2-3 16,48-1-16-16,29-3-20 15,3 1-15-15,-25-5-2 16,-46 2-3-16,-23-3-1 16,-13-1 3-16,-32 3-3 15,-26 2-3-15,-33 2 5 16,-31 3-4-16,-27 2 1 15,-3 0 0-15,0 0-2 16,0 0 6-16,0 0 13 16,-81 0 4-16,-53 0 7 0,-57 20-21 15,-28 9 1-15,-22 0-2 16,-2 4-1-16,-7-5-3 16,34 2-1-16,41-7 0 15,58-11-3-15,65-4 0 16,43-5-3-16,9-3 1 15,0 3-11-15,39-3 0 16,70 0 13-16,70 0 6 16,48 0-5-16,38-6-2 15,1-11 4-15,-25 3-3 16,-31 2 0-16,-55 9 1 16,-44 3-1-16,-40 0 0 0,-32 0 0 15,-17 0 0-15,-22 0 0 16,0 0 0-16,0 0-1 15,-87 20 1-15,-59 6 8 16,-49 6-2-16,-31 0 0 16,-17-3-3-16,-7-3 3 15,10-5-3-15,37-3-2 16,46-7 1-16,79-1-1 16,63-2-2-16,15-3-4 15,38 4-15-15,63-5 19 16,47-4 2-16,48 0-1 15,31 0 2-15,6-13-1 16,-6 0-1-16,-33 3 0 0,-45 5 2 16,-43 2-2-1,-39 3 0-15,-36 0 0 0,-11 0 2 16,-17 0-2-16,-3 0-1 16,0 0 0-16,-48 0 2 15,-86 26 5-15,-66 12 3 16,-38 0-5-16,-17 0 3 15,-1 0 0-15,29-7-5 16,33-1 2-16,66-10-4 16,74-8 0-16,48-1-1 15,15 2-13-15,124-8-3 16,74-5 17-16,76 0 0 0,28-14 5 16,-22-13-4-16,-56 10-1 15,-68 6 1-15,-64 7 0 16,-31 2 0-16,-31-2-1 15,-16 4 1-15,-1-2-1 16,-22 2 0-16,0 0 0 16,-22 0-4-16,-101 14 4 15,-71 24 4-15,-72 6 2 16,-49 5 0-16,-24-2-6 16,47-9 2-16,68-15 3 15,98-11-4-15,87-6 1 16,39-3-4-16,25-3-18 15,109 0 20-15,72 0 0 16,60 0 7-16,39-26-6 0,-7-3-2 16,-18 5 2-16,-61 10-2 15,-51 8 2-15,-67 6-1 16,-53 0 0-16,-37 0 1 16,-11 0-2-16,0 0 1 15,-72 15 0-15,-83 19 4 16,-78 13 3-16,-42 2-1 15,-8-5-2-15,27-6-2 16,46-9-1-16,64-9 2 16,68-8 1-16,55-6-4 15,23 0 0-15,85-6 0 16,86 0 2-16,85 0 0 16,43-26 22-16,18-3-17 0,-59 2-7 15,-79 19 0-15,-78 2 0 16,-62 6 0-16,-39 0-2 15,0 0-2-15,-89 11-24 16,-79 28-36-16,-35 1-179 16,-15 5-66-16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23:09.68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119 103 637 0,'0'0'113'15,"0"0"-7"-15,0 0 9 16,0 0-7-16,0 0-50 0,0 0-17 16,-9-90-24-16,1 84 1 15,8 3 3-15,-6 3-16 16,-3-3 0-16,2 3-5 15,-2 0-4-15,-11 0 1 16,10 0 3-16,-5 0-4 16,4 3 1-16,5 15-3 15,0 8 6-15,6 7 0 16,0 10 0-16,6 4-2 16,36 6 2-16,17-4 0 15,-11 3-1-15,7-8 2 16,-9 0-2-16,-15-6 1 15,-7-3 0-15,-15-9-1 16,-9-8-2-16,0-4 2 16,0-6 0-16,-39-2-1 0,-17-2 2 15,-8-4 0-15,10 0-26 16,9 0-48-16,28-15-24 16,17-14-19-16,0-10-26 15,42-6-27-15,20-14-41 16,5-1 3-16,-5-5 112 15,-6 9 96-15,-14 3 121 16,-14 15 28-16,-5 6-26 16,-1 6-10-16,-19 9 12 15,-3 5-20-15,8 6-12 0,-8 3 6 16,0 3-30 0,0 0-36-16,0 0-33 0,0 18-10 15,0 28 10-15,0 22 0 16,0 11 10-16,0 2 7 15,-11 3-16-15,5-7 3 16,6-12-1-16,0-8 0 16,0-19-2-16,0-15-1 15,0-14 0-15,0-9-6 16,0 0 0-16,0 0 6 16,0-26-1-16,-6-12-6 15,-4-3 7-15,-2 3 0 0,-8 8-3 16,1 11 2-1,8 10 0-15,2 3-1 16,9 6 0-16,0 0 0 16,0 0-2-16,0 0-14 0,48 0 16 15,20 0 1-15,4 0-2 16,-1 0 3-16,1 0-1 16,-18 0 3-16,-18 0-2 15,-13 0 8-15,-13-6-4 16,-10 1 34-16,0-4 8 15,0-1 2-15,0 1-6 16,0 7-13-16,0-1-13 16,-24 3-15-16,-1 0-1 15,-11 0 0-15,10 5 3 16,3 25-3-16,7 5 0 16,16 3-2-16,0-3 1 15,10-3 0-15,45-6 0 0,0-11 1 16,7-6 0-16,-1-9 1 15,-12 0 0-15,-3 0 0 16,-17 0 5-16,-13-12 4 16,-10-6 1-16,-3-2 13 15,-3-4 10-15,0 8 11 16,0-2-6-16,0 7-19 16,-9 7-7-16,-4 4 2 15,13 0-15-15,-3 12-3 16,3 31-13-16,0 25 16 0,0 23 4 15,3 7-4 1,36 7 0-16,6-2 0 16,-6-16 1-16,0-15-1 0,-10-16 1 15,-10-22 1-15,-11-15-2 16,-8-13 0-16,0-6 0 16,0 0 15-16,0-15 0 15,0-26-6-15,-11-23-9 16,-17-9 0-16,11-24 4 15,1-7-4-15,10-13 0 16,6 9-1-16,0 15 1 16,0 23-1-16,0 23-1 15,28 10-1-15,-2 12-1 16,13 8 2-16,-9 5-2 16,1 7 3-16,9 2-4 15,-10 3-4-15,1 0 7 0,-5 3-12 16,-4 24 6-16,-8 1-1 15,-14 7-10-15,0 3-26 16,0 6-50-16,-45 3-56 16,0-7-105-16,6-2-132 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23:10.18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0 247 671 0,'0'0'93'16,"0"0"-4"-16,0 0 26 15,0 0-38-15,0 0-63 16,0 0-11-16,139-34 3 15,-39 28 0-15,-5-4-4 16,-2 2 6-16,-20 0 6 16,-12 2 14-16,-22 0 4 15,-16 0 0-15,-20 3-2 16,-3 3 14-16,0-8 3 0,0-7 0 16,0-3-22-16,-26-11-23 15,-23 5 4-15,-10 2-2 16,11 0-2-16,9 11 8 15,16 2-9-15,17 7 4 16,6 2-1-16,0 0-4 16,0 0-1-16,0 0-3 15,23 0-9-15,38 6 12 16,10 21 0-16,7 4 2 16,0 3 0-16,-4 5-1 15,-9-1 0-15,4-4 2 16,-10 2-2-16,-25-7 3 15,-11-6-3-15,-23 0-2 16,0 3 0-16,-68 12-9 0,-49 7-20 16,-32 2-167-16,-6 2-142 15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23:11.2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 37 168 0,'0'0'229'0,"0"0"-71"16,0 0-12-16,0 0-18 15,0 0-28-15,0 0-14 0,0-37-17 16,0 37-11-16,0 0-12 16,0 0-1-16,0 0-16 15,0 0-9-15,0 0-17 16,6 0-3-16,-6 0-4 15,0 11-12-15,6 13 13 16,5 2 3-16,-5 0 0 16,3-3 3-16,-2-1-2 15,-7-6 0-15,6 2-1 16,-6-1-98-16,0-3-209 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23:16.07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401 1075 538 0,'0'0'264'0,"0"0"-157"15,0 0 45-15,0 0-35 16,0 0-6-16,0 0-42 16,0 0-44-16,-123-131-8 15,123 131-11-15,0 0-6 16,28 0 0-16,6 12-2 15,-12 19-2-15,-5 11 1 16,-17 10 3-16,0 10 3 16,-30 2-3-16,-41 6 0 15,-13 0 5-15,3-12-5 16,13-14 2-16,35-21-2 0,21-14-2 16,12-5 2-1,0-2-4-15,0 1 3 0,37 0 1 16,33-3 2-16,23 0 3 15,30 0-3-15,14-8-1 16,-2-16-2-16,-18 3-3 16,-20-5-51-16,-12 3-104 15,-17-1-112-15,-20-2-174 16</inkml:trace>
  <inkml:trace contextRef="#ctx0" brushRef="#br0" timeOffset="833">1133 471 583 0,'0'0'184'0,"0"0"-53"16,0 0-4-16,0 0-22 15,0 0-16-15,0 0-52 16,-36-85-37-16,36 85 0 15,0 31-18-15,0 9 18 16,0 10 10-16,-9-3-4 16,-7-1-3-16,10-9 0 15,6-11-2-15,0-4 0 0,0-16-1 16,0-4 0 0,0-2 4-16,0 0-2 0,0 0 3 15,16-5 1-15,22-16-3 16,14-1 3-16,-10 1-6 15,-5 5 0-15,-12 5 2 16,4 5-1-16,-2 6-2 16,-5 0-2-16,16 0-3 15,1 0 4-15,8 15-5 16,1 5 7-16,0-5 0 16,10-4-2-16,7-5 2 15,-3-6 0-15,-7 0 1 0,-10 0 1 16,-19-13 2-1,-9-8 1-15,-17-6 3 0,0-6-6 16,0-1 2 0,-11-1-2-16,-27 0-1 0,-17 6 10 15,-1 5 1-15,2 13 15 16,-2 5-17-16,17 6-9 16,3 0-2-16,21 9-8 15,-1 20 6-15,16 12-6 16,0 0 11-16,0-1-3 15,16 1 1-15,23-12-4 16,-7-4 4-16,20-14-6 16,-14-11 6-16,9 0-2 15,-5 0 5-15,-8-24-1 16,-1-11 5-16,-7-12-7 16,-9-11 9-16,-4-15-5 0,-13-6-3 15,0 1 16-15,0 5-7 16,-24 9 9-16,-14 11 12 15,-17 15-8-15,22 15 2 16,4 12-14-16,7 11-5 16,19 0 0-16,-5 0-6 15,8 34-18-15,0 31 6 16,27 22 12-16,41 12 0 16,-4-3 2-16,15-8-1 15,21-9-1-15,-6-13 0 16,20-10-7-16,-4-12-18 0,-17-9-95 15,-15-9-93 1,-30-8-180-16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23:17.5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0 219 618 0,'0'0'154'0,"0"0"-42"16,0 0 28-16,0 0-31 15,0 0-46-15,0 0-35 16,-30-8-28-16,102 8 2 15,51 0 9-15,43 0 22 0,22 0-2 16,19 0 0-16,-13-3-11 16,-38-3 0-16,-40 0-6 15,-57 6 0-15,-31-3 3 16,-20 1-9-16,-8 2 9 16,0-10 1-16,-8-4 4 15,-40-9 0-15,-30-7-22 16,-23 2 0-16,2 4-2 15,5 4 5-15,39 5-2 16,25 6 4-16,30 6-4 16,0 0 0-16,0 1-1 15,0 2-7-15,53 0 1 16,12 8-1-16,25 16 7 0,-3 4 0 16,0 10 3-16,-1 4-4 15,-21 4 1-15,-8 7 0 16,-18 3-2-16,-23 5-3 15,-16 2 5-15,-28 5-5 16,-61 2-80-16,-21-8-138 16,-19-7-286-16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23:20.0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147 228 376 0,'0'0'213'0,"0"0"-60"16,0 0 16-16,-58-158-10 15,38 129-30-15,7 8-34 16,7 7-36-16,6 8 6 16,0 6-16-16,0 0-30 15,0 0 1-15,0 0-20 16,0 50-2-16,0 29-6 15,0 31 8-15,0 15 11 16,0 4-7-16,0-5-1 16,0 0-3-16,0-8 4 15,0-23-4-15,0-10 3 16,0-25-1-16,22-23-1 0,-5-12-1 16,-5-20 1-1,-12-3 2-15,0 0-3 0,0 0 8 16,0 0 2-16,0-23-2 15,0-21 0-15,0-19-8 16,0-10 1-16,-6-13-3 16,6 2 2-16,0-7-1 15,16 15 1-15,13 21 0 16,-7 20-3-16,1 18 2 16,-7 13-5-16,26 4 4 15,17 0-11-15,16 12 6 16,9 15 5-16,-7 11-7 0,-5-10 1 15,-21 2 2 1,-28-1 0-16,-23 6 0 0,0 6-9 16,-23-3 6-16,-61 14 1 15,-20 1-4-15,-8-7 6 16,8-2 3-16,26-12 2 16,33-5-3-16,28-1 4 15,17-12-3-15,0 7-3 16,56-10 0-16,45 1 6 15,22-12-4-15,26 0 8 16,-1 0-3-16,-2 9 0 16,-13 14 2-16,-30 3-6 15,-8 7-6-15,-17 7-174 16,-18 3-193-16</inkml:trace>
  <inkml:trace contextRef="#ctx0" brushRef="#br0" timeOffset="1628">1654 630 576 0,'0'0'135'0,"0"0"-45"16,0 0 28-16,0 0-15 16,0 0-39-16,0 0-49 15,55-18-12-15,52 18 0 16,42 0 3-16,30 4 13 16,9 2-1-16,15-3-1 15,21-3 8-15,3 0-7 16,-11 0-1-16,-28 0-6 15,-29-8-3-15,-44 3 5 0,-39-1-5 16,-26 4 2-16,-41 2 6 16,-3-5 0-16,-6 5 6 15,0-13 19-15,0-2-3 16,-32-11-14-16,-29 0-24 16,-11 3 0-16,-13-6-1 15,-2 3 2-15,9-4 3 16,7 1-3-16,10 9 0 15,10 2 3-15,24 4-4 16,14 8 0-16,13 2 0 16,0 4 0-16,0 0-4 15,0 0-1-15,6 0-1 16,62 0-1-16,27 0 2 16,37 24 5-16,11-4 1 0,-3 10 0 15,-17-1-1-15,-27 9 0 16,-21-3-1-16,-35 3 0 15,-31 6-1-15,-9 3 1 16,-49 2-2-16,-60 6 2 16,-37-3-3-16,-16 4-51 15,13-15-139-15,22-3-101 16,27-4-426-16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23:25.1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707 1561 223 0,'0'0'165'0,"0"0"-67"15,0 0-5-15,0 0-2 16,0 0-14-16,0 0-19 16,-94 0-9-16,94-3 6 15,0 0-6-15,0-8-13 0,24-4 2 16,1-5-3-1,4-4-28-15,-7-2 3 0,-5 12 3 16,-6-7-7-16,1 4 9 16,-2 2 7-16,-10 9 7 15,6-2-15-15,-6 8-6 16,0 0 3-16,0 0-11 16,0 0-6-16,0 0-5 15,0 14-7-15,0 27 17 16,0 15 1-16,0 10 4 15,0-1-2-15,0-5-2 16,0 2-1-16,0-3 1 16,0-10-1-16,0 1 0 15,0-12 0-15,-13-12 0 16,4-6 0-16,3-14-1 0,6-3 2 16,-8-3 1-16,8 0 2 15,0 0 0-15,-9 0 0 16,1 0-2-16,-7 0-1 15,-12 0-2-15,-1 0 2 16,2 0 4-16,13 0-3 16,13 0-1-16,0 0 0 15,0 0-13-15,30 0-12 16,34-9-6-16,21-11 29 16,-1-1-2-16,-14 4-54 15,-14-1-54-15,-24 4-33 16,-10 5-46-16,-11 3-97 15</inkml:trace>
  <inkml:trace contextRef="#ctx0" brushRef="#br0" timeOffset="509">943 1092 243 0,'0'0'145'0,"0"0"-33"16,0 0 2-16,0 0-12 15,0 0-17-15,0 0-30 0,-330-135-31 16,259 135-3 0,-7 33-17-16,-6 19-3 0,0 9 1 15,5 21-1-15,18 17 0 16,7 18 1-16,12 23-1 15,11 9 10 1,16 2-8-16,15-8-1 0,0-18-2 16,40-5 2-16,30-12 3 15,23-14-5-15,8-14 0 16,6-21 0-16,-3-15 2 16,-4-18 1-16,-16-17-3 15,-5-9 0-15,-1 0 5 16,3-29 5-16,-4-21 3 15,-16-14 36-15,-5-15 27 0,-23-20-12 16,-21-17-31 0,-12-13 2-16,0-14-10 0,-32-8-16 15,-43 2-6-15,-12 0-3 16,-8 24-2-16,5 29 1 16,9 28-3-16,13 27-16 15,19 24-31-15,11 14-82 16,25 3-57-16,13 3-166 15,0 18-126-15</inkml:trace>
  <inkml:trace contextRef="#ctx0" brushRef="#br0" timeOffset="20223">3408 2640 515 0,'0'0'265'15,"0"0"-138"-15,0 0 8 16,0 0-31-16,0 0-5 16,0 0-14-16,-188-103-57 15,188 101-16-15,22-9-11 0,32 2 2 16,18 5-3-16,7 4 0 15,-12 0 0-15,-5 4 0 16,-20 22-1-16,-13 9-1 16,-13 9 2-16,-16 14 0 15,0 3 0-15,-48 9 5 16,-36 1-5-16,-5-7 5 16,-1 3-4-16,12-21 0 15,16-8 3-15,30-12-4 16,22-14 0-16,10-3-1 15,0-9-1-15,7 0-2 16,42 0 1-16,29 0 3 16,26 0 7-16,25-2-7 0,14-17 2 15,-5 5-4-15,-10 2-13 16,-13-2-42-16,0 8-80 16,-12 0-77-16,-9 0-108 15</inkml:trace>
  <inkml:trace contextRef="#ctx0" brushRef="#br0" timeOffset="19286">3203 1230 261 0,'0'0'124'0,"0"0"23"15,0 0 23-15,0 0-43 16,0 0-32-16,0 0-29 16,0 0 0-16,-87-45-9 15,73 33-17-15,5 4 13 0,2 2-16 16,1-9 2-16,3 6-10 15,3-5-10-15,0-4-5 16,0 1-3-16,0 2-7 16,0-2-4-16,3 8-15 15,25 6 8-15,5 3-4 16,6 0 1-16,7 0 8 16,-7 0 0-16,6 0-9 15,-6 26-7-15,-8 6-1 16,3 9 0-16,-12 5 18 15,-5 4 1-15,-8-3 0 16,-9-2 0-16,7-20 1 16,-7-4-3-16,0-10 2 0,0-8 0 15,0-3 3-15,0 0 2 16,0 0 5-16,0 0 10 16,0-11-2-16,0-20-11 15,0-3 6-15,0-9 0 16,0-10-9-16,39 1-4 15,12-1-2-15,-9 12 0 16,-5 15-1-16,-12 11-5 16,-2 15-2-16,-1 0-3 15,4 0 5-15,10 12 8 16,-17 14-5-16,4 6-3 16,-1 6-4-16,-5 9 9 15,-3 5-1-15,1 1-9 0,-5 3-17 16,7-4 4-1,2-2-21-15,-4-7-16 0,2-5-73 16,-1-12-86-16,1-14-69 16</inkml:trace>
  <inkml:trace contextRef="#ctx0" brushRef="#br0" timeOffset="19607">2875 1801 509 0,'0'0'123'0,"0"0"-17"16,0 0 0-16,0 0-4 15,0 0-24-15,0 0-44 16,-100 0-18-16,145 0-1 15,55-10-14-15,43 2 54 16,26-1-28-16,19-2-9 16,-1-4-2-16,9 3-8 15,-2 1-8-15,-15-7 5 16,-27 10-5-16,-23 8-6 16,-34 0-23-16,-34 0-86 15,-35 14-99-15,-26 12-123 16</inkml:trace>
  <inkml:trace contextRef="#ctx0" brushRef="#br0" timeOffset="26356">4098 1815 679 0,'0'0'138'0,"0"0"-8"0,0 0 35 15,0 0-73-15,0 0-32 16,0 0-28-16,0 0-11 16,-20-20-12-16,20 20-4 15,0 0-3-15,0 0-2 16,0 14 4-16,0 4 8 15,0 14 7-15,0 11-6 16,-3 13-8-16,-14 9 7 16,4 8-2-16,7-10-4 15,3-2-3-15,3-11-2 16,0-15 1-16,0-12-2 16,0-8 0-16,0-11 0 15,0-4 1-15,3 0 1 0,-3 0 6 16,0 0 1-16,6 0 4 15,-6-25-6-15,0-7-5 16,0-2 7-16,0-10-2 16,0-3-3-16,0-4 0 15,0 0-3-15,7 4-1 16,8 9 0-16,10 12-1 16,-3 6 0-16,1 8-3 15,8 6-3-15,8 6-2 16,6 0 2-16,-3 0 0 15,-2 0-2-15,-7 20-6 16,-11 4-6-16,-10 2-6 0,-12 6 9 16,0 9 13-1,-37 5-1-15,-42 4 4 0,-15 3 2 16,-5-9-1-16,20-10 0 16,18-13 1-16,35-10 0 15,13-11 0-15,13 0 0 16,0 0 2-16,0 0-2 15,0 0 0-15,39 0-12 16,31 3 4-16,22 12 8 16,12 5 0-16,3 13-1 15,-4 0 1-15,4 0 2 16,-6 6 0-16,-5-7-1 16,2 6-2-16,-28-9-5 15,-31 6-129-15,-39 0-203 16</inkml:trace>
  <inkml:trace contextRef="#ctx0" brushRef="#br0" timeOffset="40864">6136 1378 448 0,'0'0'141'0,"0"0"-1"15,0 0 0-15,0 0-24 16,0 0-22-16,0 0-19 16,-322-24-10-16,291 24-19 15,14 0 1-15,11 0-13 16,6 0-7-16,0 0-8 15,0-7-11-15,0 7-8 16,48-1-3-16,43-5 3 16,36 0 17-16,42 1-13 15,2-8-3-15,-6 10 1 16,-26 3-2-16,-38 0-6 16,-43 0-37-16,-41 0-71 15,-17 21-45-15,0 5-38 0,-42 6-75 16</inkml:trace>
  <inkml:trace contextRef="#ctx0" brushRef="#br0" timeOffset="41043">5954 1587 382 0,'0'0'215'0,"0"0"-54"16,0 0-79-16,0 0-44 15,0 0 13-15,0 0 5 16,406-15-6-16,-274 13-17 0,1-1-23 15,-10 3-10-15,-6 0-26 16,-7 0-137-16,-9 0-246 16</inkml:trace>
  <inkml:trace contextRef="#ctx0" brushRef="#br0" timeOffset="41591">7796 1129 505 0,'0'0'255'0,"0"0"-115"16,0 0-2-16,0 0-30 0,0 0-28 15,0 0-24-15,45-169-21 16,-20 146 1-16,-2 3 4 15,0 2-11-15,-10 6 1 16,-4 6-3-16,-9 3-4 16,0 3 0-16,0 0-16 15,0 0-1-15,0 0-6 16,0 3-6-16,0 27-7 16,0 16 11-16,0 15 2 15,0 4 8-15,0-1-6 16,0 0 1-16,0 3 1 15,0-5-3-15,0-1 0 0,0-6-1 16,0-8 0 0,0-9 0-16,0-15 0 0,0-5 0 15,0-13-1-15,0-5-4 16,0 0 4-16,0 0 0 16,0 0-1-16,-48 0 2 15,-14 0 9-15,-13 0-3 16,18 0-3-16,18 0-3 15,22 0 0-15,17 0 0 16,0 0-10-16,3 0-4 16,65 0 0-16,33-11 14 15,33-7 0-15,20-5-2 16,-5 3-30-16,-31 8-98 0,-40 0-145 16,-41 10-337-16</inkml:trace>
  <inkml:trace contextRef="#ctx0" brushRef="#br0" timeOffset="47496">6554 284 381 0,'0'0'119'0,"0"0"-3"0,0 0-6 15,0 0 8-15,0 0-23 16,0 0-24-16,-233-149-8 15,164 128 9-15,-2 1-23 16,-16 0-4-16,-20 2-22 16,-27 4-13-16,-23 2-2 15,-36 6-8-15,-32 6 0 16,-32 0 1-16,-19 0 0 16,-18 24-1-16,11 2 0 15,11 6 1-15,23-9-1 16,29 0 0-16,13-8 0 15,25-3-2-15,33-4 5 16,32-8-2-16,32 0 1 0,30 0 0 16,10 0-1-16,-9 0-1 15,-2 0-5-15,11 0 5 16,6 3-8-16,22 3 3 16,-5 2-7-16,5 13 8 15,-5 15 2-15,-4 4 2 16,-3 13 0-16,5-9-1 15,15 2 2-15,3-2-1 16,6-4 0-16,0 1-2 16,0 3 1-16,0 9-2 15,23 17 3-15,8 17 3 16,0 14-2-16,-6 9 3 16,-2 9 1-16,-1 0-4 0,8 3 4 15,2 5 3-15,1-3 6 16,-5-6 0-16,-2 1-8 15,-12-6 2-15,-14 1 2 16,0 3-6-16,0-3 9 16,0-3-3-16,-23-12-2 15,0-9 4-15,7-11-5 16,-1 0 6-16,5-3-5 16,2-10-3-16,-2-4 0 15,12-3-2-15,0-8 1 16,0-4-3-16,0-6 2 15,0-10-3-15,12-6 0 0,4-11 0 16,-7-2 3-16,-1-6-2 16,-2 3-1-16,-6-9 0 15,0 15 3-15,0 10-3 16,0 11 3-16,-17 10-2 16,-22-8 6-16,5-5-7 15,14-5 4-15,1-4-3 16,16-11-2-16,3 0 1 15,0-11 0-15,0 4-6 16,0-1 6-16,0 8-7 16,22-4 7-16,20 8 2 15,9-9-2-15,11 11 6 16,10-8-5-16,21 4-1 0,34-9 0 16,44-6 1-1,56 0-1-15,45 0 5 0,24 0-4 16,8 0 0-16,-2 0-1 15,-13-6 0-15,-31 6 2 16,-25-6 2-16,-22 6-4 16,-16-13 1-16,-1 12-1 15,0-5 0-15,5 0 2 16,2-3-2-16,-4 3-2 16,4 0 1-16,-7 0 1 15,0 1 0-15,-12-7 0 16,3 3-1-16,-19-3 1 15,-12 4-1-15,-20-10 0 16,-11 5 1-16,-13 0 0 0,-9 1 1 16,-14 4-1-16,-3-4 0 15,1 3 0-15,-13-2 2 16,-11 5 0-16,-13-6-2 16,-2 3-5-16,-21 3 5 15,5-8 1-15,-7 8-1 16,-14-14 8-16,4-4-6 15,-4-11 0-15,2-3 0 16,-5-14 0-16,-6-6-1 16,6-1 0-16,-6-13 4 15,7-5-5-15,10-13 2 16,-2-16 0-16,12-21-2 16,2-19-2-16,-1-15 2 0,-8-2 2 15,-20-12-2 1,0-6 0-16,-3 6 4 0,-53 12-2 15,-18 6 1-15,10 19-1 16,2 19 3-16,17 20 1 16,22 2 1-16,13 19 1 15,10-1-7-15,0 6 2 16,0 9-3-16,0 8 3 16,0 16 0-16,6 16-2 15,-6 10 0-15,0 2 8 16,0 3-7-16,0-5 6 15,0 2-5-15,0-8 1 16,-29-4-1-16,-19 1-3 16,-7-3 2-16,-21 0-4 0,-33 2 1 15,-46 0 0-15,-80 13-1 16,-91 11-3-16,-96 0 4 16,-64 27-6-16,3 22-7 15,55 7-48-15,91-10-140 16,68-17-258-16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24:19.07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0 569 447 0,'0'0'159'0,"0"0"-88"16,0 0 6-16,0 0 19 15,0 0-17-15,0 0-24 16,0 0-10-16,-14 0 2 16,14 0 9-16,0 0-6 15,0 0-15-15,14 0-6 0,8-12-21 16,11-18-5-16,12-2-1 16,11-6-1-16,9-3 0 15,5-5 4-15,14-5 0 16,-5 3 5-16,-9-2-4 15,8 10 0-15,-10-1 3 16,-6 11-7-16,-13 7 0 16,-20 8 4-16,-10 7-5 15,-13 8 0-15,-6-4 0 16,0 4-1-16,0 0 6 16,0 0-6-16,0 0 0 15,-25-5-7-15,-26-4 7 16,-5-3 1-16,1 4 3 0,6 2-4 15,13 0 0 1,14 0 0-16,13 6 0 0,9-2 2 16,0-1-1-16,0 3-2 15,0-3-2-15,0 3-12 16,9 0 9-16,36 0-9 16,11 8 15-16,22 16 6 15,6-4-5-15,20 4 2 16,-4-1-3-16,-6-6 0 15,-16 1-2-15,-44-4 2 16,-29 7-1-16,-5 5-1 16,-39 4-44-16,-73-1-86 15,-20-10-55-15,-8-4-98 16,22-12-193-16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26:14.71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1096 589 313 0,'0'0'128'16,"0"0"-22"-16,0 0-38 15,0 0-19-15,0 0 3 16,0 0-16-16,-48 0-33 15,171 0 2-15,107-9 41 16,119-25-13-16,147-22-15 16,123-11-10-16,114-12 0 15,83-3-8-15,27 4 16 0,13 5-2 16,-49 21-11-16,-84 15-3 16,-164 27 0-16,-205 10 0 15,-181 0 0-15,-151 0-13 16,-47 10 13-16,-168 23 3 15,-114 5 4-15,-127 6 0 16,-59-3-4-16,-45-6-3 16,-7 2 0-16,18 2 5 15,-11 2-6-15,13 0 1 16,12-1 0-16,50 1 2 16,57 3-1-16,80-4 3 15,86-2-4-15,77-6-5 16,76-11 5-16,54-6 0 15,33-10-4-15,72-5-14 16,155 0 14-16,155-29 4 0,173-21 5 16,138-14-4-16,84 1-1 15,5 1 0-15,-28 7 3 16,-70 8-3-16,-106 9 0 16,-109 7-2-16,-111 5 2 15,-133 4 0-15,-105 11 0 16,-67 5 0-16,-53 3-1 15,-131 3 1-15,-111 0 13 16,-164 38-9-16,-135 14-1 16,-110 12 0-16,-81 13-1 15,-50 4-4-15,2 9 2 16,-5 7-1-16,59 5 2 0,84-6-1 16,89-9 3-16,141-20-3 15,149-23 0-15,131-20-3 16,132-18 3-16,123-6-3 15,171-15 3-15,206-49 10 16,215-32-2-16,184-15 2 16,131-3 3-16,24 12-4 15,-59 20-5-15,-131 18-4 16,-143 14-1-16,-155 16 1 16,-151 13 6-16,-134 9-1 15,-118 10 4-15,-85 2 1 16,-69 0-10-16,-29 0-7 15,-170 17 7-15,-164 27 18 0,-179 8-10 16,-177 4-7-16,-97 11 3 16,-49 5-4-16,-4 13 1 15,67 3-3-15,69-7 4 16,93-8-2-16,123-9 0 16,102-11 1-16,89-6-1 15,103-12-2-15,68-12 1 16,74-14 1-16,63-8 0 15,29-1-3-15,202-31 7 16,226-44-4-16,284-42 3 0,258-14-3 16,163-1 3-1,39 16-3-15,-105 31 0 0,-209 33-1 16,-247 26 0-16,-255 17-4 16,-188 9 2-16,-120 0 3 15,-52 0 0-15,-16 0-2 16,-93 2 6-16,-134 28-4 15,-162 16 7-15,-181 17-3 16,-162 23 1-16,-157 25-1 16,-120 18-4-16,-56 10 0 15,-4-7-1-15,90-7 1 16,172-11 0-16,223-30 3 16,245-28-3-16,202-24 0 15,137-18-9-15,165-14 9 16,169 0 2-16,204-49 14 15,197-24 5-15,176-15 1 16,94-11-14-16,3 3-3 0,-43-3-4 16,-121 12 5-16,-123 14-6 15,-160 23-4-15,-185 18 2 16,-166 21 1-16,-140 11-1 16,-70 0-9-16,-163 26 11 15,-125 26 3-15,-147 15-1 16,-118 9 0-16,-63 3 5 15,-32 8-7-15,-17 0-3 16,11 7 0-16,-1-1 3 16,10-2 0-16,36-7 1 15,71-14 4-15,123-17-4 16,146-22 0-16,142-18-1 0,127-13 0 16,149-30-3-16,224-43 3 15,227-34 3-15,188-10-1 16,115 3-2-16,5 15-2 15,-43 23 2-15,-94 18 1 16,-104 11-1-16,-118 13-9 16,-161 7 8-16,-161 12 0 15,-135 13 1-15,-92 2-6 16,-157 19-6-16,-169 35 12 16,-187 19 2-16,-157 11 6 15,-128 15-8-15,-106 16 3 16,-75 15-8-16,-52 19 6 15,-5 11-1-15,61-2 10 0,134-21-6 16,232-33 3 0,240-39 15-16,253-33 9 0,203-32-30 15,295-12 1-15,263-67 15 16,299-40 0-16,242-30-11 16,110 6 2-16,52 12-8 15,-88 20 0-15,-161 21-3 16,-191 17 5-16,-215 20-2 15,-227 23 0-15,-200 19 3 16,-139 5-6-16,-120 6 3 16,-91 0-16-16,-185 25 16 15,-188 22 0-15,-182 10 2 16,-135 10-1-16,-104 15 0 0,-75 23 0 16,-91 23-1-16,-32 21 0 15,16 6 4-15,117-12-1 16,229-30-2-16,265-31-1 15,222-35 4-15,221-27-4 16,116-20-9-16,213-13 9 16,218-56 15-16,227-36-15 15,172-20 4-15,117-10-4 16,22 9-6-16,-42 11 6 16,-94 16-2-16,-136 17 2 15,-187 21 0-15,-202 23-1 16,-205 20 1-16,-129 12-4 15,-84 6 2-15,-177 9-8 16,-173 38 10-16,-192 18 1 0,-187 15 2 16,-123 17-3-16,-124 11 0 15,-84 17 0-15,-22 9 0 16,39 0 0-16,151-8 8 16,214-21-4-16,265-26 4 15,211-33-8-15,202-20-1 16,205-26-3-16,267-12 4 15,287-72 11-15,262-35-8 16,148-13-3-16,79 10 0 16,-71 26 0-16,-163 29 4 0,-204 20-4 15,-275 24 0 1,-266 7-1-16,-224 16 1 0,-145 0-22 16,-231 36 22-16,-174 14 6 15,-160 5-6-15,-87 6 2 16,-52 4 0-16,-38 13-2 15,-16 9 0-15,-8 1 0 16,72 0 5-16,163-16-2 16,208-16-2-16,204-25 3 15,150-9-4-15,99-22-6 16,213 0 1-16,204-44 5 16,220-35 7-16,169-20-6 15,86-3 1-15,-13 11-4 16,-53 18-2-16,-114 21 3 15,-142 20-1-15,-192 20 0 0,-196 12 0 16,-212 3-10 0,-166 44-19-16,-223 22 31 0,-175 13 0 15,-114 10 3-15,-102 0-3 16,-76 10-1-16,4 6 1 16,28 0 9-16,170-23 2 15,239-27 22-15,244-35-14 16,232-23 2-16,327-38-21 15,265-49 4-15,256-22 3 16,157-1-7-16,60 5 0 16,-67 27 1-16,-171 25-1 15,-249 18-1-15,-286 19-1 0,-252 16-1 16,-148 0-1 0,-205 0 2-16,-150 8 2 0,-116 17 3 15,-88 2-2-15,-50 5 3 16,-53 12-4-16,-55 17 3 15,-37 11-7-15,21 7 8 16,115 3-1-16,192-18 4 16,229-17-7-16,244-27-5 15,205-20-14-15,322-55 19 16,268-45 6-16,174-16-6 16,97 8-4-16,-35 24 4 15,-143 22 0-15,-195 19-1 16,-249 17 1-16,-229 13 0 0,-209 13 0 15,-140 0-36 1,-222 21 36-16,-152 17 0 0,-131 4-20 16,-38-3 2-16,13 3 17 15,70 4-8-15,117 7-1 16,138-15-237-16,164-24-274 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25:29.6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19158 883 594 0,'0'0'133'16,"0"0"-38"-16,0 0-1 15,-283 0 34-15,277-3-18 16,6 0-32-16,0 3-50 16,6-2-24-16,78-8 2 15,49 2-2-15,48-9-4 0,49-2 8 16,23-1-6-16,4 0-2 15,-24 6-4-15,-61 5-16 16,-69 9-66-16,-64 0-94 16,-39 0-28-16,-10 17-63 15</inkml:trace>
  <inkml:trace contextRef="#ctx0" brushRef="#br0" timeOffset="214">20058 821 225 0,'0'0'183'15,"0"0"-49"-15,0 0-2 16,0 0-11-16,0 0-45 0,0 0-38 16,-107 59 17-16,107-6 16 15,32 11-15-15,7 4-16 16,0-2-10-16,0 10-8 16,6-3-17-16,-12 0 0 15,-4-3-4-15,-6-9-2 16,-20-11-6-16,10-10-77 15,-4-10-146-15,8-10-164 16</inkml:trace>
  <inkml:trace contextRef="#ctx0" brushRef="#br0" timeOffset="384">20654 1353 499 0,'0'0'138'0,"0"0"-49"15,0 0 11-15,0 0-36 16,0 0-41-16,0 0-23 16,-71-39-14-16,71 39-109 15,22-8-255-15</inkml:trace>
  <inkml:trace contextRef="#ctx0" brushRef="#br0" timeOffset="720">21915 795 752 0,'0'0'128'0,"0"0"-27"16,0 0 14-16,0 0-6 15,-334-100-55-15,233 100-36 16,5 22-5-16,-5 28-6 15,17 10-3-15,20 14 1 16,17 13 0-16,18 9-2 16,19 3 0-16,10-5-1 15,0-10-1-15,72-11-1 16,21-12 0-16,31-11-1 16,15-12 1-16,4-17-1 15,-3-9 1-15,-14-10-24 0,-2-2-29 16,-15 0-58-1,-15-18-63-15,-16-5-93 0,-23-9-325 16</inkml:trace>
  <inkml:trace contextRef="#ctx0" brushRef="#br0" timeOffset="932">22405 1049 481 0,'0'0'112'16,"0"0"-1"-16,0 0 14 16,0 0-95-16,0 0-10 0,0 0-2 15,385-29-16-15,-217 23-2 16,-19 3-2-16,-15 0-42 16,-33 3-84-16,-47 0-104 15,-32 0-143-15</inkml:trace>
  <inkml:trace contextRef="#ctx0" brushRef="#br0" timeOffset="1089">22624 1283 266 0,'0'0'110'0,"0"0"-85"16,0 0 32-16,0 0 43 15,0 0-27-15,0 0-35 16,351 11-26-16,-186-22-1 0,23-12-11 15,-3-4-129-15</inkml:trace>
  <inkml:trace contextRef="#ctx0" brushRef="#br0" timeOffset="1490">24200 959 481 0,'0'0'179'0,"0"0"-62"16,0 0-10-16,0 0-6 0,0 0-28 15,0 0-32-15,-305-54-29 16,276 91-1-16,-4 12-11 16,17 12 12-16,16 4-1 15,0-1-7-15,0 0 1 16,55-11-5-16,29-10-5 15,11-11 5-15,15-12 0 16,7-16 11-16,5-4-2 16,-18 0-5-16,-13-15 17 15,-37-14 15-15,-20-6 19 16,-18-12 15-16,-16-8-28 16,0-5-7-16,-33 6-19 15,-35 4-12-15,-10 9 5 0,2 16-9 16,-3 3-7-16,15 14 2 15,-5 5-18-15,31 3-59 16,21 0-91-16,17 0-106 16,0 3-152-16</inkml:trace>
  <inkml:trace contextRef="#ctx0" brushRef="#br0" timeOffset="4774">25249 256 364 0,'0'0'182'0,"0"0"1"15,-106-149-34-15,83 106-34 16,6 11-8-16,2 11-10 0,8 12-36 16,4 7-5-16,-3 2-17 15,6 0-26-15,-14 2-12 16,-17 43 3-16,-19 30-2 16,-17 38 16-16,5 23-9 15,6 12 14-15,14 1-6 16,20-10-11-16,22-2 2 15,0-14-6-15,42-9-1 16,52-18-1-16,19-20-1 16,-2-22-16-16,-1-15-44 15,-20-18-75-15,-25-13-87 16,-20-8-90-16,-18 0-288 16</inkml:trace>
  <inkml:trace contextRef="#ctx0" brushRef="#br0" timeOffset="5309">25697 859 370 0,'0'0'236'0,"0"0"-73"16,0 0-24-16,0 0-20 16,0 0-19-16,0 0-40 15,-61-118-30-15,61 118-30 16,0 34-1-16,0 22 1 15,0 16 14-15,0 11 9 16,0 4-18-16,0-4-4 16,0-6 2-16,0-12-1 0,0-19 4 15,0-14-6-15,0-15 0 16,0-8 0-16,0-9 3 16,0 0 1-16,0 0 13 15,0 0-1-15,0-23 36 16,0-18-36-16,0-5-16 15,19-7 8-15,13-5-8 16,17 5 0-16,-3 6 0 16,8 18 0-16,-21 14-1 15,12 10 1-15,0 5-9 16,-12 0 7-16,12 5-5 16,-25 19-1-16,2 6 8 0,-22-2-12 15,0-2 11-15,0 4-4 16,0-4 4-16,-22-3 0 15,-4-5 0-15,13-6-5 16,4-1 4-16,9-2-5 16,0 0 7-16,0 2-1 15,16 1-1-15,38 0 1 16,8-4-25-16,16-4-26 16,23-4-21-16,8 0-26 15,18-18-58-15,2-20-104 16</inkml:trace>
  <inkml:trace contextRef="#ctx0" brushRef="#br0" timeOffset="5572">26584 28 620 0,'0'0'176'0,"0"0"-32"15,0 0-46-15,0 0-68 16,0 0-29-16,0 0 49 16,205 161 28-16,-52-52-19 15,5 18-6-15,-9 11-13 16,-35-5-20-16,-60-4-2 16,-54-4-16-16,-28-5 0 15,-105-3-2-15,-40 5-64 0,-37-11-209 16,7 0-208-16</inkml:trace>
  <inkml:trace contextRef="#ctx0" brushRef="#br0" timeOffset="-22794">14633 5696 205 0,'0'0'132'15,"0"0"13"-15,0 0 48 16,0 0-32-16,0 0-46 16,0 0-36-16,0 0-5 15,0 0 17-15,0 0-38 16,0 0-22-16,0 0-8 16,0 0-22-16,0 0-1 0,0 12-13 15,0 16 9 1,0 8 4-16,0-1 5 0,10-6-5 15,35-6 0-15,9-11 0 16,2-10 2-16,0-2 6 16,-2 0 1-16,-15-8 20 15,-3-21 25-15,-27-4-16 16,-9 2-18-16,0 1-5 16,-45 4-15-16,-36 6-7 15,-19 5-22-15,0 6-72 16,15 7-100-16,27-2-123 15,22-1-448-15</inkml:trace>
  <inkml:trace contextRef="#ctx0" brushRef="#br0" timeOffset="-23520">11694 4704 378 0,'0'0'128'16,"0"0"-5"-16,0 0 28 15,0 0-33-15,0 0-1 16,0 0-27-16,0-146-26 15,0 135-5-15,0 5-25 0,0 3-1 16,-6 3-10 0,-5 0-21-16,-6 0-1 0,-17 32-1 15,-16 21 0-15,-17 25 4 16,5 15-4-16,3 4 1 16,20 13 3-16,33-2-2 15,6-8-4-15,0-16 2 16,65-22 0-16,13-19 3 15,20-19-2-15,15-16-1 16,23-8 0-16,6-14 3 16,3-36 1-16,-11-17 2 15,-30-15-5-15,-20-11 15 16,-36-12 7-16,-18-6 4 0,-27 7-2 16,-3 10-3-16,0 18-3 15,-33 22 0-15,-9 18-6 16,6 18 6-16,14 10-5 15,13 8-10-15,3 0-4 16,1 0-7-16,-13 20 1 16,-9 32-4-16,-5 30 10 15,2 14-1-15,15 6 1 16,15 3 0-16,0-2 2 16,15-10-1-16,57-15-1 15,13-19 0-15,-7-24-3 16,-8-12-1-16,-8-14 2 15,-14-9 2-15,11 0 0 16,-4-20 0-16,0-24 10 16,0-14-10-16,-10-7 2 15,-19-5 4-15,-2 0-1 0,-15 0-3 16,-9 6 1-16,0 6 0 16,0 11 2-16,0 12-2 15,0 11-2-15,-20 14 3 16,7 6-4-16,4 4-3 15,-8 0 2-15,-2 9-18 16,-1 31 16-16,8 10 1 16,12 6-2-16,0-6 2 15,12-4 0-15,27-8 0 16,-6-9-2-16,6-3-3 16,-1-6 2-16,-5-11-1 15,-4 0-2-15,-10-9 6 16,4 0-4-16,-10 0 6 0,4 0-3 15,5 4 3-15,1 4-2 16,3 6 1-16,4 13-5 16,1 2 2-16,-5 7 2 15,10-2 2-15,-3-3-2 16,-2-1 3-16,6-4-1 16,-18-5 0-16,10-7 1 15,-7-5-1-15,-11-9 0 16,11 0 0-16,11 0-2 15,18 0-30-15,37-26-51 0,35-12-119 16,-3-14-152 0</inkml:trace>
  <inkml:trace contextRef="#ctx0" brushRef="#br0" timeOffset="-23146">14377 4588 522 0,'0'0'160'16,"0"0"-31"-16,0 0-16 15,-72-176-9-15,72 135-38 16,7 3-26-16,35 10-11 0,4 1-15 16,2 13 11-1,-3 8-10-15,1 6-15 0,2 0 0 16,8 0 3-16,-11 23-2 15,-13 15 3-15,-10 18-3 16,-14 7 8-16,-8 14 4 16,0 4-5-16,-30 4 1 15,-18 0-8-15,-3-4 4 16,7-3-1-16,9-2-2 16,16-5 1-16,5-13-3 15,14 0-1-15,0-5 1 16,0-9-5-16,14-4-34 15,25-2-100-15,15-5-44 16,-15-7-61-16,-13-3-29 0</inkml:trace>
  <inkml:trace contextRef="#ctx0" brushRef="#br0" timeOffset="-39026">1770 1843 468 0,'0'0'128'0,"0"0"-9"15,0 0 23-15,0 0-61 16,0 0-1-16,0 0-33 16,0 0 0-16,0-70-3 15,0 44-5-15,0-1-10 16,0 4-15-16,0 2 3 16,0 7-15-16,16 8-2 15,23 6 0-15,10 0-12 0,9 26 12 16,-10 21-1-16,-9 11-3 15,-10 9 3-15,-25 1-3 16,-4-2 4-16,0-7-2 16,0-15 0-16,0-18 2 15,-4-12 0-15,-2-9 1 16,0-5 0-16,-5 0 11 16,11-39-2-16,0-14-2 15,0-8-6-15,23-10-1 16,27-1-1-16,-2-1 0 15,7 3 3-15,-4 9-3 16,-5 14 0-16,-4 15-2 16,-3 17 1-16,0 12 1 15,0 3-8-15,6 3-2 16,5 34 8-16,1 10 1 0,-18 15-1 16,-5 5 0-16,-8 3 0 15,-7-3 2-15,2-2 0 16,2-10-7-16,-6-2-40 15,11-9-114-15,-5-4-115 16,-17-5-290-16</inkml:trace>
  <inkml:trace contextRef="#ctx0" brushRef="#br0" timeOffset="-38770">1436 2473 321 0,'0'0'232'16,"0"0"-158"-16,0 0 24 15,0 0 6-15,0 0-53 16,0 0-45-16,185 5 65 16,59-16 15-16,37-9-34 15,21-6-17-15,-4 2-28 16,-35-1 1-16,-44 15-8 15,-57 7-1-15,-74 3-24 16,-58 6-123-16,-30 23-152 16</inkml:trace>
  <inkml:trace contextRef="#ctx0" brushRef="#br0" timeOffset="-38343">1722 2998 481 0,'0'0'155'15,"0"0"-64"-15,0 0-2 16,0 0-12-16,0 0-44 0,0 0-23 16,210 11 0-1,-154 31 16-15,-19 7-1 0,-20 9-10 16,-17 15-3-16,0 6 10 15,-17 6 18-15,-37-1-10 16,-4-5-15-16,2-12-12 16,8-21 0-16,9-16 3 15,7-17-5-15,8 0 9 16,-4-4-3-16,11-6 0 16,11-1 5-16,6 2-3 15,0-4 5-15,0 2-2 16,0-2-10-16,0 3-2 15,14-3 0-15,34 0 0 16,36 0 14-16,9-5-11 16,24-16 3-16,16-2-5 15,0 3-1-15,-3-2-5 16,-36 5-95-16,-36 0-171 0,-19-1-281 16</inkml:trace>
  <inkml:trace contextRef="#ctx0" brushRef="#br0" timeOffset="-37720">2839 2558 629 0,'0'0'138'0,"0"0"-60"16,0 0 12-16,0 0-34 16,0 0-56-16,0 0 19 15,0 163 5-15,0-82 0 16,0 4 4-16,0-6-13 16,0-10 6-16,13-7-13 15,-2-12-5-15,-5-13-1 16,-6-11 0-16,0-8-2 15,0-6 6-15,0-9-5 16,0-3-1-16,0 0 10 16,0 0 2-16,0-6 43 15,0-27-21-15,-6-7-32 0,-5-13 7 16,11-2-4-16,0-12-1 16,0-1-1-16,42 5-1 15,11 10-2-15,-5 21 0 16,3 14-7-16,5 16 4 15,8 2-1-15,12 2 1 16,-12 31 1-16,-16 5-3 16,-3 0 5-16,-31 2 0 15,-14 3-5-15,0 2 2 16,-29 2-6-16,-43-7 2 0,2-5 2 16,-6-5-5-1,22-10 9-15,21-6 0 0,17-8 2 16,16-2-7-16,0-2 6 15,0 4-10-15,33-3 8 16,28 2 2-16,16-1 0 16,12-4 2-16,4 0 0 15,24 0-4-15,-1 0-49 16,1 0-144-16,-7 0-170 16</inkml:trace>
  <inkml:trace contextRef="#ctx0" brushRef="#br0" timeOffset="-32695">4919 1825 460 0,'0'0'162'0,"0"0"-11"0,0 0-25 15,0 0-10-15,-287 38-37 16,271-32-11-16,8-6 5 16,8 3-28-16,0 0-7 15,0-3-12-15,0 0-15 16,0 0 2-16,24 2-7 15,47 5-6-15,46-5 37 16,44 4-24-16,18-3-5 16,3 5-6-16,-17 1-2 15,-27 1-5-15,-31 1-37 16,-41 0-68-16,-31-1-37 16,-32 4-47-16,-3-2-10 15,-3 0-34-15,-65 5-256 16</inkml:trace>
  <inkml:trace contextRef="#ctx0" brushRef="#br0" timeOffset="-32498">4532 2310 426 0,'0'0'149'16,"0"0"-17"-16,0 0-20 16,0 0-34-16,0 0 3 15,0 0-27-15,372 0 19 16,-211 0-30-16,32 0-21 15,14 0-9-15,13-6-13 0,7-9 0 16,-17-2-1 0,-19 2-77-16,-57 9-96 0,-53 6-182 15</inkml:trace>
  <inkml:trace contextRef="#ctx0" brushRef="#br0" timeOffset="-31846">7150 1791 560 0,'0'0'106'0,"0"0"12"16,0 0 4-16,0 0-23 15,0 0-28-15,0 0-15 16,12-121-8-16,30 93 8 16,11-2-10-16,1-3-6 15,2 7-6-15,-8 7-15 16,-12 4 5-16,-16 9-6 15,-14 6-6-15,-6 0-4 16,0 0-8-16,7 0-3 0,2 15-7 16,5 23 10-16,5 8-1 15,-13 7 1-15,-6 8 0 16,0 4 2-16,0 4 2 16,0-5-4-16,0 0 0 15,0-2 4-15,0-9-5 16,0-4 1-16,0-11 0 15,0-9 0-15,0-6 3 16,0-8-3-16,6-10 1 16,-6-1 2-16,0-4-2 15,0 0 6-15,0 0-3 16,0 0 7-16,-6 0-8 16,-33 0-3-16,0 0-4 15,-3-4 2-15,6 4 2 16,10 0-4-16,10 0-3 0,16 0 6 15,0 0-6-15,0 0 3 16,97 0 1-16,88 0 3 16,65-26 0-16,22-14 0 15,-39 2-22-15,-90 11-71 16,-81 19-100-16,-56 2-167 16</inkml:trace>
  <inkml:trace contextRef="#ctx0" brushRef="#br0" timeOffset="-31176">2036 5410 81 0,'0'0'67'16,"0"0"-67"-16,0 0-3 0</inkml:trace>
  <inkml:trace contextRef="#ctx0" brushRef="#br0" timeOffset="-28449">2331 5763 195 0,'0'0'171'0,"0"0"-56"15,0 0 7-15,0 0-14 16,0 0-8-16,0 0-13 16,-23-66-23-16,23 48-2 15,0-3-11-15,0-5-3 16,0 3-11-16,0 5-16 15,23 0-3-15,2 10-4 16,11 3-14-16,-3 5 1 16,5 0-1-16,1 0-1 0,6 5-1 15,-12 23-3-15,-7 16 5 16,-4 6 0-16,-22 5-1 16,0 4 0-16,0-7 1 15,0-3 0-15,0-7 1 16,-9-13 0-16,-4-9 1 15,10-10-1-15,3-8 2 16,0-2 0-16,0 0 9 16,0-2 1-16,0-31-2 15,0-11-7-15,0-11-4 16,16-4 4-16,16-1 0 16,7-5-3-16,6 7 0 15,-12 7-1-15,6 23 1 0,-22 7-1 16,5 15 0-1,7 6 0-15,-4 0-13 0,28 6 11 16,-5 26-3-16,2 13 5 16,-5-2-3-16,-14 1 1 15,-1-7 1-15,-7-4 0 16,-6-4-24-16,-8 0-57 16,4-5-124-16,10-7-84 15,8-6-346-15</inkml:trace>
  <inkml:trace contextRef="#ctx0" brushRef="#br0" timeOffset="-28176">4103 5538 239 0,'0'0'351'16,"0"0"-241"-16,0 0-7 15,0 0-16-15,0 0-42 16,0 0-39-16,45-29 6 16,27 20 4-16,19 1-3 15,12-5-1-15,15 2-9 16,-3-1 4-16,-14 6-7 16,-23 6-7-16,-39 0-17 0,-30 0-76 15,-9 24-52 1,-3 7-50-16,-58 5-212 0</inkml:trace>
  <inkml:trace contextRef="#ctx0" brushRef="#br0" timeOffset="-28025">4428 5693 86 0,'0'0'208'0,"0"0"-93"16,0 0 21-16,0 0-24 16,0 0-43-16,0 0-37 15,0 4-26-15,54 4 6 16,35-5-7-16,43-3 5 15,39 0-10-15,20-15-95 16,-3-12-583-16</inkml:trace>
  <inkml:trace contextRef="#ctx0" brushRef="#br0" timeOffset="-27600">5824 5322 488 0,'0'0'158'0,"0"0"-26"16,0 0-5-16,0 0-15 16,0 0-45-16,0 0-35 15,23-99-21-15,42 93-4 0,13 6 7 16,-5 0-1-1,-6 0-11-15,-7 9 7 0,-11 18-7 16,-10 7 2-16,-16 10 2 16,-23 9 0-16,0 8 3 15,-56 9 9-15,-31 2-10 16,-20 2 0-16,4 1-4 16,8-13-4-16,33-19 3 15,34-17-3-15,25-17-2 16,3-2 1-16,0-5-7 15,31-2 8-15,48 0 11 16,24 0-3-16,21-2 6 0,24-22-14 16,9-6 0-1,-2 8-11-15,-13 1-89 0,-24 9-136 16,-34 1-217-16</inkml:trace>
  <inkml:trace contextRef="#ctx0" brushRef="#br0" timeOffset="-26928">6968 4362 629 0,'0'0'190'0,"0"0"-64"0,0 0 19 15,0 0-19-15,0 0-43 16,0 0-59-16,-36-35-21 16,36 59-3-16,0 31 0 15,0 21 22-15,0 12-9 16,0-1-1-16,0 1 0 15,0-3-6-15,0-3 5 16,0-7-7-16,0-8-2 16,0-21 1-16,0-16-2 15,0-16 1-15,0-10-1 0,0-4 1 16,0 0 10-16,0 0 9 16,0-32 29-16,0-16-20 15,0-4-29-15,0-3 3 16,0 2-2-16,6 3 0 15,18 12-1-15,-9 10-1 16,8 10 0-16,4 6-4 16,8 6 0-16,7 6-2 15,16 0 5-15,-2 0-7 16,-14 12 8-16,3 12-4 16,-12-1-3-16,-27 1 1 15,-6-5-9-15,0 2 4 0,0-1 7 16,-22 1-7-1,-17 0 9-15,0-4-5 0,16-2-1 16,14-1 3-16,9-8 1 16,0 6 1-16,0-1-1 15,9-2 7-15,53 6-3 16,16-7 0-16,23-2 0 16,8 0-2-16,-15 0-26 15,-3 11-78-15,-32 9-70 16,-22 9-98-16,-17 9-261 15</inkml:trace>
  <inkml:trace contextRef="#ctx0" brushRef="#br0" timeOffset="-25045">7577 4109 389 0,'0'0'94'16,"0"0"9"-16,0 0-10 16,0 0 6-16,0 0-11 0,0 0-35 15,110-55-9 1,-110 55 23-16,0-3 20 0,-22-6-18 15,-55-8-27-15,-34 2-41 16,-38 6 7-16,-68 7-6 16,-49 2-2-16,-62 2 0 15,-28 24 3-15,-26 1-1 16,-10-1-2-16,3-3 2 16,13-2 0-16,13-8 1 15,33 0-3-15,12-5 1 16,19 2 6-16,5 4-12 15,-1 4 5-15,3 5 0 16,4 3-3-16,19-2 4 16,42-2-1-16,39-4 0 15,55-4 3-15,39-4-3 0,32-2 0 16,23 1 0-16,7 3-5 16,-7 5 1-16,0 4 4 15,0-1-1-15,8 6 2 16,-9 6-3-16,-5 6 2 15,-1 12 0-15,4 14 2 16,-3 9 5-16,13 12 6 16,9 16 10-16,10 22-9 15,13 20 6-15,0 20-4 16,0 9-3-16,0 6 3 16,-17 0-3-16,1-14 0 15,16-15 2-15,0-15-13 16,0-13 7-16,0-9-3 15,16-16-5-15,23-14 3 0,14-15-4 16,1-15 0-16,8-10 0 16,-7-16 3-16,0-12-3 15,0-5 5-15,7-7-3 16,16-2-2-16,32 0 1 16,61-5 2-16,86-27 1 15,80-9-1-15,75-8-3 16,73-2 1-16,34 8-1 15,22 5 0-15,14 9-2 16,-21 9-9-16,-10 4 9 0,-24 8 0 16,-43-1 2-1,-32-2 0-15,-37-7 3 0,-15 1-2 16,-20-7-1-16,-25 1 0 16,-20-6 0-16,-42 0-2 15,-33-3 1-15,-42 2-1 16,-35 2 2-16,-40 4 0 15,-32 1 0-15,-16-1 4 16,-18-2-2-16,-11-6-2 16,-8-9 11-16,-1-11-4 15,-15-12-6-15,-4-18 9 16,1-15-3-16,-2-19-6 16,7-16 5-16,-5-14-4 15,-2-11-2-15,-4 0 0 16,-6 11 2-16,0 13-2 0,-16 15 2 15,-35 7-1-15,3 3 1 16,-14 3 4-16,-16 6-6 16,-6 6 0-16,-11 11 1 15,-9 6-2-15,-25 13 1 16,-14 7 0-16,-22 12-1 16,-35 15-2-16,-41 15-4 15,-40 14 7-15,-24 0-55 16,0 11-80-16,63 18-115 15,63 9-111-15</inkml:trace>
  <inkml:trace contextRef="#ctx0" brushRef="#br0" timeOffset="6883">1125 7784 239 0,'0'0'385'0,"0"0"-230"16,0 0-16-16,0 0-30 15,0 0-35-15,0 0-17 16,0 0-31-16,-159-93-13 16,159 93-11-16,0-6-2 15,16-3-2-15,56-5 2 16,35-7 11-16,19-2-4 16,7-1-6-16,12 1 3 15,-18 6-4-15,-39 6 0 0,-31 3-3 16,-46 8-2-16,-11 0-54 15,0 0-73-15,-23 25-7 16,-16-2 2-16,-6-6-16 16,12-5 62-16,8-6 81 15,-5-4 10-15,-2 2 7 16,-7-2 34-16,0 4 35 16,0 0 23-16,0 3-3 15,10 6-37-15,7 14-22 16,11 12-11-16,5 6-4 15,6 11 1-15,0 3-17 16,0 3 3-16,0 6-5 16,17 0-4-16,2 0 0 15,-10-8-68-15,2-16-222 0</inkml:trace>
  <inkml:trace contextRef="#ctx0" brushRef="#br0" timeOffset="8638">2075 8091 500 0,'0'0'269'0,"0"0"-100"15,0 0-20-15,0 0-30 16,-78-164-43-16,45 150-33 0,1 5 2 16,2 3-24-16,2 6-5 15,8 0-16 1,-16 0-2-16,-2 8-1 0,5 18-1 15,0 10 3-15,11 2-1 16,16 1-18-16,6-5 7 16,0-5-20-16,0-8 1 15,22-10 12-15,17-5-21 16,0-6 12-16,0 0 25 16,-7 0 4-16,-15-3 1 15,2-9 0-15,-16 0 2 16,-3 1 5-16,0 2-7 15,0 3 6-15,0 6 3 0,0 0-8 16,0 0-2 0,0 0-6-16,14 0-9 0,11 0 5 15,20 12 9-15,11 1 1 16,12-6 1-16,4-7 2 16,12 0 0-16,-13 0-3 15,-1-32 3-15,-8-8 9 16,-6-10-12-16,-8-11 8 15,-12-6 8-15,-20-3 3 16,-10 0 23-16,-6-1-3 16,0 7-16-16,-22 7 0 15,-14 13-11-15,10 20 2 16,10 11 0-16,3 13-14 16,10 0-4-16,-4 39-22 0,-5 31 26 15,-5 15-1-15,-5 8 2 16,5-2-1-16,14-7 0 15,3-5 4-15,0-15-5 16,0-12 1-16,0-20-4 16,0-14 2-16,0-12-12 15,0-6 14-15,0 0 2 16,0 0 3-16,9-26 5 16,14-13-9-16,-1-1 1 15,5-1 0-15,8 3-2 16,-18 3 0-16,8 6-2 0,-1 12 2 15,-1 11-1 1,-1 6-7-16,10 0-11 0,-2 2 9 16,-4 28-7-1,-4 2-4-15,-11 0-18 0,-11 3-36 16,0-9 22-16,0 0 14 16,0-5 12-16,0-6 15 15,-5 2 0-15,5-2 12 16,0-6-1-16,0-4-7 15,5-5 1-15,29 0-1 16,5 0 8-16,9-33 8 16,8-6-4-16,0-9 7 15,-2-1 26-15,-15 5 12 16,-3 4 2-16,-27 7-4 0,-2 9-3 16,-7 10-11-1,0 12-15-15,0 2-6 0,0 0-12 16,0 0-17-16,0 34-1 15,0 19 15-15,-7 5 6 16,7 1-2-16,0-4 0 16,0-8-1-16,0-15 0 15,16-9-5-15,15-11-3 16,6-12 3-16,-4 0-3 16,6 0 8-16,6-24 7 15,-3-7-5-15,-2-5 1 16,-4 4 3-16,-11 3-4 15,-8 6-2-15,2 8 4 16,-4 9-4-16,-4 6 0 16,5 0-6-16,13 0-2 0,-7 0 0 15,4 17 0-15,4 4 7 16,-13 0-6-16,5-1 4 16,-13-6-13-16,-3-4-17 15,2-4 8-15,-8-6 6 16,3 0 19-16,10 0 0 15,13 0 1-15,19-24 10 16,0-5-11-16,11 2 0 16,-14 4 4-16,-14 11-4 15,2 7 0-15,-10 2-1 16,8 3-4-16,-2 0 2 16,10 0-6-16,6 8 7 0,9 4 2 15,11-1 0-15,16-11 1 16,0 0 3-16,4 0-3 15,-6-17 6-15,-7-12-5 16,-7-6-1-16,-23-3 11 16,-19 3-6-16,-20-3 25 15,0 4 32-15,-17 7-33 16,-39 4-12-16,1 14-13 16,10 9-5-16,6 0-1 15,13 0-9-15,10 11 3 16,10 16 6-16,6 5-1 15,0-3 1-15,0-5-15 16,0-7 1-16,0-8 6 16,0-6-9-16,6-3 11 15,-2 2 7-15,2 5-4 0,11 1 4 16,-2 10 0-16,7 5 3 16,14 15-6-16,-16 29 0 15,16 27 3-15,3 25 1 16,3 24 0-16,3 13 9 15,-13 12 33-15,-2 1-29 16,-14-8 1-16,-7-16 2 16,-3-28 3-16,-6-29 5 15,0-37-13-15,0-25 2 16,0-20-5-16,-6-6 13 0,-58 0 50 16,-37-11-17-1,-25-18-42-15,-7-6-4 0,4-3-8 16,9-2 4-16,13-2-5 15,29-4-14-15,39-9-10 16,39-16-23-16,0-13-39 16,87-21-19-16,36-24-38 15,26-19-72-15,5-7-206 16</inkml:trace>
  <inkml:trace contextRef="#ctx0" brushRef="#br0" timeOffset="8882">3251 7138 587 0,'0'0'217'0,"0"0"-63"16,0 0-48-16,0 0-23 15,0 0-40-15,0 0-38 16,-94-51-5-16,94 51-12 16,6 38-84-16,76 20-122 15,57 6-412-15</inkml:trace>
  <inkml:trace contextRef="#ctx0" brushRef="#br0" timeOffset="9537">5973 8006 473 0,'0'0'285'0,"0"0"-162"16,0 0 26-16,0 0-22 15,0 0-56-15,0 0-25 16,-9-194-26-16,57 134-3 15,8-10-3-15,-5-6-8 16,-18 1 18-16,-27-1 3 0,-6 0-3 16,0 5 2-1,-52 13-14-15,3 12 4 0,1 13-10 16,18 19-3-16,15 11 5 16,-1 3-8-16,-7 15-7 15,-16 40 1-15,-6 29 6 16,18 16 3-16,21 5-3 15,6-6-2-15,22-14 0 16,34-14 4-16,9-20-2 16,-4-16 0-16,-5-17 0 15,-2-13 0-15,-1-5 0 16,-5 0 0-16,4-5 3 0,-14-13-3 16,-5 4 1-1,-24-1 6-15,-1 7-6 0,-2 2 2 16,-6 2 0-16,3 4-3 15,-3 0 0-15,13 0-15 16,10 27 5-16,8 5 4 16,16 0 11-16,-5-6-5 15,9-6 0-15,-1-4 1 16,10-11 1-16,-5-5-2 16,1 0 0-16,-2-3 4 15,-15-20-3-15,-9-6 4 16,-21-6 1-16,-9-3-5 15,0-9 8-15,-48 3-9 16,-36 3 1-16,-3 10-3 16,-8 13-2-16,17 12 1 0,24 6-7 15,24 12-50-15,30 26-76 16,0 8-62-16,30-6-66 16,47-7-180-16</inkml:trace>
  <inkml:trace contextRef="#ctx0" brushRef="#br0" timeOffset="10047">7266 7799 501 0,'0'0'199'0,"0"0"-27"15,0 0-23-15,0 0-19 0,0 0-47 16,0 0-26 0,30-149-32-16,-88 146-21 0,-7 3-2 15,-4 0-2-15,15 6-5 16,15 20 3-16,28 6-3 15,11-3 5-15,0 0-6 16,39-4 4-16,11-12-10 16,4-3 8-16,-2-10 4 15,-20 0-2-15,-9 0 4 16,-13 0 1-16,-10 0 7 16,0 0-3-16,0 0 20 15,0 0-1-15,0 8-9 16,0 18-17-16,0 12 4 15,0 23 0-15,-3 15 12 16,-16 11-15-16,-7 19 2 0,2 13 4 16,15 10-6-1,3 8 28-15,6-6 2 0,0-12-13 16,0-16-8-16,0-25-6 16,0-25 7-16,0-24-6 15,0-20 0-15,-30-9-1 16,-29 0 31-16,-25-21 7 15,-9-19-31-15,-2-19-6 16,21-18-5-16,16-12 0 16,29-10-12-16,29-9-8 15,6-3-19-15,95 4-18 16,31 4 5-16,17 13-31 0,24 17-57 16,-18 15-130-1,-15 14-469-15</inkml:trace>
  <inkml:trace contextRef="#ctx0" brushRef="#br0" timeOffset="11122">318 10967 434 0,'0'0'181'15,"0"0"-23"-15,0 0 6 16,0 0-30-16,0 0-22 15,0 0-38-15,-172-167-39 16,231 89-1-16,57-22-16 0,23-14-16 16,10-8 6-16,-18-3-4 15,-35 5-3-15,-34-1 6 16,-32 14-7-16,-30 22 8 16,0 24-5-16,0 29 1 15,-8 24 28-15,-8 8-12 16,-16 0-17-16,-23 26-3 15,-13 32-3-15,-16 21 3 16,6 18 0-16,13-1 1 16,20 3-2-16,19 0 1 15,19 0 0-15,7-5-2 16,0-19 1-16,46-17 1 0,3-22 0 16,-4-16-11-1,-3-7 2-15,-6-12 0 0,3-1 7 16,-17 0 1-16,4 0 2 15,-3-9 0-15,-7-14 6 16,-7-3-4-16,-1 2 0 16,-8 10-2-16,0 3 4 15,0 11-5-15,0 0 0 16,0 0-4-16,0 3-2 16,12 29-9-16,27 8 15 15,16 7 0-15,0-9 0 16,6-3 0-16,-2-12 0 15,-1-8 0-15,1-10 4 16,-8-5-4-16,-1 0 6 16,-5-22-5-16,-6-14 6 0,-13-7-1 15,-20-9-1-15,-6-8-2 16,0 3 7-16,-26 1-8 16,-42 6 4-16,-16 16-6 15,3 16-8-15,3 12 8 16,7 6-5-16,13 0-3 15,8 32-13-15,21 15-56 16,26 2-66-16,3-2-104 16,3-9-57-16,65-6-136 15</inkml:trace>
  <inkml:trace contextRef="#ctx0" brushRef="#br0" timeOffset="11691">1677 10666 318 0,'0'0'216'16,"0"0"-55"-16,0 0-19 16,0 0-9-16,-17-154-43 15,-13 118-13-15,4 10-3 16,-2 3-34-16,5 8-6 16,1 12-2-16,-5 3-26 15,-2 0-6-15,-4 27-1 16,-6 13 0-16,16 13 0 15,14-1 1-15,9-2 0 16,0-5-3-16,26-11 3 0,19-11-1 16,-6-12 1-16,-6-7-9 15,2-4 9-15,-16 0 2 16,5 0 3-16,-12 0 2 16,-9-9-3-16,-3 3 6 15,0 3-3-15,0 0 9 16,0 3 7-16,0 0-3 15,0 0-6-15,0 29-14 16,-9 29 0-16,-24 27 4 16,-1 23-4-16,7 30 7 15,12 22 6-15,7 26 12 16,8 24 20-16,0 6-18 16,0-3-23-16,0-23 7 15,0-30-5-15,0-43-1 0,0-42 2 16,0-25-3-16,0-24-2 15,-54-20-1-15,-38-6 5 16,-17 0 14-16,-24-17-17 16,-9-18 3-16,-4-8 1 15,12-13-5-15,18-18-1 16,32-16-1-16,48-27-11 16,36-20-33-16,19-14-36 15,133-12-45-15,69-10-93 16,45 13-206-16</inkml:trace>
  <inkml:trace contextRef="#ctx0" brushRef="#br0" timeOffset="12202">2723 10514 531 0,'0'0'221'15,"0"0"-79"-15,0 0-28 16,0 0-26-16,0 0-23 16,0 0-31-16,-11-145-30 0,22 145-4 15,28 0-4-15,6 0 3 16,3 23-1-16,5 15-3 15,-8 12 4-15,-9 8 1 16,-16 3 0-16,-11-3-1 16,-9-5 1-16,0-15 0 15,0-12-1-15,0-8 4 16,0-15-2-16,0-3 5 16,0 0 9-16,0-13 44 15,0-25-17-15,0-12-38 16,0-7 5-16,33-10-6 15,12-3 0-15,3 8-3 16,-9 13 3-16,-10 17-6 0,1 17 3 16,-11 15-2-16,20 0 0 15,23 10-16-15,15 24 17 16,1 10-2-16,0 8 1 16,-7 4 2-16,-10-4-6 15,1 1-45-15,-7-4-87 16,-9-11-118-16,2-12-187 15</inkml:trace>
  <inkml:trace contextRef="#ctx0" brushRef="#br0" timeOffset="12430">4100 10514 236 0,'0'0'366'0,"0"0"-208"15,0 0-47-15,0 0-64 16,0 0-41-16,0 0 6 16,359-108-3-16,-196 91-9 15,8 2 2-15,-12 6-2 16,-41 7-2-16,-42 2-12 16,-59 0-121-16,-17 20-116 15,-20 18-284-15</inkml:trace>
  <inkml:trace contextRef="#ctx0" brushRef="#br0" timeOffset="12568">4571 10694 286 0,'0'0'93'0,"0"0"-17"15,0 0 41-15,0 0 43 16,0 0-72-16,339-5-42 16,-179-8-33-16,1 0-13 15,-19 1-8-15,-8 4-332 16</inkml:trace>
  <inkml:trace contextRef="#ctx0" brushRef="#br0" timeOffset="13822">7967 10468 526 0,'0'0'232'0,"0"0"-100"15,120-173-28-15,-66 98 3 16,-1-10-44-16,-22-3 1 15,-14-11-24-15,-17-9-2 16,0 1-5-16,-3 5-23 16,-42 17 5-16,0 21 1 15,-2 29 2-15,15 15 10 16,16 14-16-16,7 6-10 16,-15 6-2-16,-5 45-24 0,-10 40 24 15,17 29 0-15,19 14 3 16,3 9-3-16,0-12 0 15,16-14 0-15,38-21 5 16,11-17-5-16,-3-21-1 16,-10-17-1-16,-4-17-1 15,-9-16 3-15,9-8 0 16,11 0 1-16,6-14 4 16,7-21-2-16,-10-4-1 15,-11-4 0-15,-9 6 2 16,-26 0 2-16,7 11-6 15,-17 12 0-15,-6 8 6 16,7 6-6-16,-7 0 0 0,9 0-9 16,24 2-5-16,4 22 14 15,5 7 0-15,3-3-2 16,-17 4-1-16,11-12 3 16,3-1-3-16,11-12 3 15,7-7 0-15,-4 0 0 16,2 0 3-16,1-23-3 15,-11-9 8-15,-3-12-8 16,-22-5 4-16,-23-10 10 16,0-2-10-16,-68 0 4 15,-55 11-8-15,-9 12-5 16,-8 21 2-16,30 14 2 16,29 3-8-16,28 25-20 0,31 23-76 15,22 13-66-15,0-2-119 16,55-10-401-16</inkml:trace>
  <inkml:trace contextRef="#ctx0" brushRef="#br0" timeOffset="14452">9930 10194 489 0,'0'0'222'0,"0"0"-76"0,0 0-26 16,0 0-19 0,-191-164-16-16,136 136-21 0,0 7-16 15,16 3-9-15,14 12-12 16,5 6-5-16,1 0-22 16,-1 17-9-16,-13 24 9 15,1 12 1-15,16-2 0 16,10 0 0-16,6-4-1 15,6-9-1-15,50-12-1 16,8-9 1-16,4-8 1 16,0-9 2-16,-26 0-1 15,-3 0 6-15,-6-3-5 16,-11-17 4-16,1-1 5 16,-11 4-6-16,-8 5 24 0,-4 3 16 15,0 6-19 1,0 3 1-16,0 0-13 0,0 0-14 15,0 18-8-15,0 40 4 16,-16 24 3-16,-17 20 1 16,1 11 0-16,-4 16 2 15,11 3-1-15,8 4 0 16,17 2 8-16,0-1-9 16,0 0 2-16,17-7 0 15,14-7 5-15,-1-18-6 16,-10-26-1-16,-8-32 1 0,-12-23 4 15,0-21-4 1,0-3 5-16,-71-12 44 0,-30-29-27 16,-28-15-10-16,3-5-11 15,-8-9-2-15,24-2 0 16,20-2-12-16,40-1-9 16,41 5-18-16,9-3-16 15,49 3-34-15,51-1-70 16,27 1-91-16,-10 3-170 15</inkml:trace>
  <inkml:trace contextRef="#ctx0" brushRef="#br0" timeOffset="16235">10698 9808 374 0,'0'0'236'16,"0"0"-63"-16,0 0-34 16,0 0-16-16,-143-155-29 15,131 135-35-15,12 3-2 16,0 2-19-16,6 4-24 0,50 5-8 16,12 6-6-1,10 0-2-15,2 12 0 0,-5 31-2 16,-20 22 4-16,-32 10-4 15,-23 10 3-15,-30-1 1 16,-57-4 1-16,-29-11 0 16,-7-10-1-16,19-16 4 15,20-14-3-15,28-14 1 16,28-9-2-16,23-6 0 16,5 0 0-16,0 0 1 15,20 0-2-15,64 0 3 16,39-12-2-16,33-11 2 15,10-3-2-15,-11-4-3 16,-22 4-121-16,-26 0-183 16,-36 0-170-16</inkml:trace>
  <inkml:trace contextRef="#ctx0" brushRef="#br0" timeOffset="16806">11537 8787 686 0,'0'0'221'0,"0"0"-49"0,0 0-37 16,0 0-36-16,0 0-23 15,0 0-46-15,-45-127-30 16,45 167-9-16,0 21 9 15,-6 12 4-15,6 0-2 16,0 6 0-16,0 0 1 16,0-7-3-16,0 0 5 15,-3-18-4-15,-10-13-1 16,3-15 0-16,3-11 2 16,1-9-4-16,3-6 4 15,3 0 2-15,0 0 12 16,0 0-7-16,0-27 2 15,0-8-11-15,0-6 1 16,0-3 1-16,9-2-2 0,21 5 0 16,-4 12 0-16,13 8 1 15,0 10-2-15,12 11-2 16,5 0-6-16,-8 0 9 16,4 11-6-16,-20 13 1 15,-10 2 3-15,-22 6-8 16,0 0 3-16,0 3-9 15,-37-5 13-15,-2-4 2 16,9-3-3-16,13-9 4 16,17-2-4-16,0 3-5 15,39-6 6-15,33-3-7 16,35-6 4-16,25 0-5 0,17 0-70 16,14 0-65-1,-15 0-84-15,-30 0-190 0</inkml:trace>
  <inkml:trace contextRef="#ctx0" brushRef="#br0" timeOffset="20333">4599 13604 423 0,'0'0'187'0,"0"0"-48"15,0 0-9-15,-343-18-7 16,249 18-30-16,3 0-22 15,27 0-13-15,25 0-13 16,22 2-9-16,17-2-15 16,0 0-11-16,32 0-10 15,69 0 0-15,35 0 12 16,49 0-7-16,15-8-2 16,11-7 2-16,4 6-3 15,-21 6-4-15,-38 3 2 16,-49 0-97-16,-59 0-126 15,-48 15-123-15</inkml:trace>
  <inkml:trace contextRef="#ctx0" brushRef="#br0" timeOffset="20529">4071 14001 181 0,'0'0'284'0,"0"0"-197"15,0 0-25-15,0 0 55 16,301-16-20-16,-129 4-27 16,3-3-48-16,19 7-21 15,-3 0 4-15,-25 2-5 16,-33 6-96-16,-45 0-345 0</inkml:trace>
  <inkml:trace contextRef="#ctx0" brushRef="#br0" timeOffset="21508">6722 13128 581 0,'0'0'177'15,"0"0"-6"-15,0 0 20 16,0 0-82-16,0 0-20 0,0 0-24 16,-62-54-32-1,62 54-19-15,0 13-14 0,0 33-15 16,0 22 15-16,0 22 3 16,0 6 9-16,0 4-10 15,0-1-1-15,0-12 2 16,0-5-3-16,0-18 0 15,0-12 2-15,0-25 2 16,0-13-4-16,0-11 0 16,0-3 2-16,0 0 7 15,0 0 1-15,0-3 2 16,0-26-1-16,-3-9-10 16,-3-13-1-16,6-6 0 15,0-10 0-15,38-3-1 0,17 3-3 16,1 11 4-16,-11 22-4 15,-13 10-4-15,-16 16 2 16,7 8 1-16,-7 0-20 16,1 2 14-16,2 28-6 15,-19 4-4-15,0 8 12 16,-6 7-15-16,-33-3 5 16,0-2 4-16,9-7-9 15,15-4 14-15,15-6-7 16,0-10 1-16,0 0 9 15,0-5 0-15,29 0 3 16,26-6-1-16,16-3-12 16,13 0 4-16,17-1-32 0,9 2-118 15,1-4-119-15</inkml:trace>
  <inkml:trace contextRef="#ctx0" brushRef="#br0" timeOffset="22161">7821 13720 507 0,'0'0'205'16,"0"0"-73"-16,90-149-14 16,-34 79-30-16,8-15-20 0,-2-6-26 15,-6 0-10-15,-28-6 7 16,-28 3-5-16,0 12 3 15,0 12-8-15,-45 20-5 16,0 18-6-16,3 18-9 16,18 11-9-16,9 3 0 15,-8 23-19-15,1 39 11 16,5 28 5-16,17 15 6 16,0 6 0-16,39-9-3 15,26-3 1-15,3-14-3 16,-7-18-5-16,-13-9 1 15,-9-14 3-15,-6-12-15 16,-4-20 0-16,4-6-6 0,-1-6 10 16,7 0 14-1,6-11 2-15,7-20 3 0,-3-3 2 16,-10-2-6-16,-14-4 3 16,-5 8 1-16,-20 11-4 15,10 7 5-15,-4 14 0 16,-6 0-6-16,3 0-2 15,11 6-18-15,1 23 5 16,1 9 13-16,14-4 2 16,-7-4 0-16,-3-4-5 15,8-12 0-15,5-4 5 16,12-10-5-16,-13 0 5 0,14 0 5 16,-14-18-4-1,-2-8 8-15,-4-12-4 0,-4-9 7 16,-16-3 17-16,-6-1-7 15,-16 1-2-15,-69 6-14 16,-8 14-6-16,-1 13 0 16,3 14-7-16,36 3-9 15,23 0-18-15,16 32-60 16,16 12-72-16,0 3-37 16,61 0-154-16</inkml:trace>
  <inkml:trace contextRef="#ctx0" brushRef="#br0" timeOffset="22686">9584 13434 473 0,'0'0'184'0,"0"0"-21"16,0 0-40-16,0 0-16 16,0 0-28-16,-49-164-45 15,4 156-19-15,-11 5 7 16,8 3-22-16,-8 0-5 15,5 17 5-15,26 15-7 16,11 6 5-16,14 0 1 16,0-6-10-16,17-5-6 15,28-10-29-15,0-8 19 0,0-3 4 16,-12-6 20 0,-7 0 3-16,-4 0 2 0,-8-4 0 15,-11-10 12-15,-3 1 8 16,0 12 23-16,0-5-5 15,0 6-27-15,0 0-13 16,0 17-24-16,0 30 20 16,-26 17 4-16,3 12 2 15,1 14 0-15,22 12-2 16,0 21 4-16,38 13-4 16,56 8 7-16,13-4-1 15,-3-12 15-15,-14-14-11 16,-31-29-3-16,-23-15-7 15,-27-23 2-15,-9-21 1 16,0-21-3-16,-48-5 0 0,-53 0 38 16,-31-12-9-16,-25-25-16 15,-4-1-2-15,2-3-11 16,-3-6 5-16,35 1-5 16,34-4-16-16,71-15-75 15,25-13-132-15,126-21-335 16</inkml:trace>
  <inkml:trace contextRef="#ctx0" brushRef="#br0" timeOffset="23037">10906 13125 254 0,'0'0'461'0,"0"0"-351"15,0 0 7-15,0 0-39 16,-75-161 4-16,114 135-29 16,30 6-35-16,8 12-16 15,1 8 1-15,0 0 1 16,-14 0-3-16,-12 18 0 16,-6 18-2-16,-31 8 0 15,-15 8 1-15,0 16-1 16,-67 7 2-16,-18 10-1 15,7-6 6-15,30-3-6 16,39-18 3-16,9-11-3 16,26-15 0-16,74-12 0 0,33-8-4 15,29-12 3 1,26 0-5-16,0 0-60 0,-26-12-184 16,-43-8-210-16</inkml:trace>
  <inkml:trace contextRef="#ctx0" brushRef="#br0" timeOffset="23975">0 13970 566 0,'0'0'93'15,"0"0"66"-15,0 0 6 16,0 0-51-16,0 0-54 15,62-148-11-15,0 81-10 16,-4-6 1-16,10-9-20 16,-6 3 4-16,-17 2-7 15,-26 5-9-15,-19 8 4 16,0 12-8-16,0 11-4 0,-25 17 5 16,-14 16-5-1,6 8-3-15,-2 0-1 0,-15 12-6 16,2 34 7-16,-10 12 3 15,15 13 0-15,21 11 0 16,22 5-2-16,0 0 0 16,45 1-2-16,53-8-3 15,31-17 5-15,11-20 1 16,-14-13 1-16,-16-18-4 16,-23-12 1-16,-12 0 3 15,-19 0 3-15,-17-18-2 16,-16-8 2-16,-20-9 2 15,-3-1-3-15,0 8 6 16,0 5-5-16,-11 8-3 16,-18 9 0-16,13 6-1 0,7 0-6 15,-8 0-4-15,4 2 1 16,10 28 7-16,3-1 3 16,0 4-1-16,0-8-2 15,25-1-1-15,22-16 4 16,1-5 0-16,3-3 0 15,-9 0 7-15,5 0-4 16,-19-11 0-16,-8-13 7 16,-14-1-9-16,-6-8 9 15,0-2 5-15,-32-3-3 16,-40 6 14-16,-12 5-11 16,0 13-3-16,13 0-11 0,10 14-1 15,18 0-5-15,7 0-1 16,14 14-10-16,22 19-24 15,0 10-98-15,39 0-130 16,62-5-174-16</inkml:trace>
  <inkml:trace contextRef="#ctx0" brushRef="#br0" timeOffset="24486">1991 13768 599 0,'0'0'185'0,"0"0"-45"16,0 0-17-16,0 0-31 0,-292-98-32 16,223 98-45-16,21 0-14 15,9 9-2-15,16 17-1 16,14 3 1-16,9 5-3 16,0-3 3-16,15-5 0 15,41-9 1-15,-8-8-10 16,-1-6 3-16,-10-3 6 15,-20 0 1-15,-7 0 4 16,-4 3-1-16,-6 0-3 16,0-3 2-16,0 3-2 15,0 5-1-15,0 10-11 16,14 17 12-16,1 14 2 0,7 19 3 16,-2 16 3-1,10 7 8-15,-7 11-16 0,-1 4 8 16,-5 0-8-16,-14-4 4 15,-3-5-2-15,0-6 0 16,0-13 2-16,-3-10-3 16,-27-11 4-16,4-13-5 15,-10-18 1-15,-2-8 0 16,-4-11 24-16,-13-7 20 16,-21 0-7-16,0 0-7 15,-5-13-26-15,-4-19 4 16,7-9-8-16,17-8-1 15,35-30-5-15,26-23-60 16,71-29-93-16,91-39-117 16,29-5-191-16</inkml:trace>
  <inkml:trace contextRef="#ctx0" brushRef="#br0" timeOffset="24988">2586 13772 568 0,'0'0'192'0,"0"0"-60"16,0 0-40-16,0 0-1 15,0 0-47-15,-77-166-15 16,77 146-11-16,10-1-18 15,29 9 0-15,0 12-2 16,0 0-4-16,9 0 6 16,3 15-3-16,-1 35-3 15,-19 11 3-15,-1 15 1 16,-21 0 0-16,-9-3-3 16,8-9 5-16,-8-18 0 15,0-19-8-15,6-16-20 16,-6-11 28-16,0 0 5 15,6-11 15-15,-3-33-11 16,13-11-7-16,4-13 25 16,5-7-5-16,15-2-8 0,8 4 1 15,4 18-8-15,-4 17-1 16,-1 21-6-16,1 17-4 16,14 0-5-16,5 37 3 15,15 19 2-15,-4 7 2 16,-17 3 2-16,-16-2-1 15,-19-6-4-15,3-3-15 16,-13-8-13-16,1-9-121 16,-1 0-154-16</inkml:trace>
  <inkml:trace contextRef="#ctx0" brushRef="#br0" timeOffset="28587">16452 6265 717 0,'0'0'186'0,"0"0"-49"16,0 0 11-16,0 0-24 15,0 0-54-15,0 0-36 16,-73-76-34-16,73 99 1 15,34 30-1-15,-6 20 7 0,5 11 6 16,-18 9-8-16,-1 4 4 16,2-4 2-1,-13-5-5-15,-3-4-6 0,6-15 3 16,-6-13-1 0,0-20 1-16,0-19-3 0,0-8 1 15,0-9 0-15,0 0 8 16,-16 0 7-16,-16-20-10 15,-7-18-5-15,11-6 5 16,11-18-5-16,11-7 0 16,6-13-2-16,6-3-1 15,39 12 2-15,17 17-3 16,-7 19 0-16,0 19 2 16,6 15 1-16,11 3-10 0,5 0 4 15,-11 30-1-15,-15 10-2 16,-18 13 0-16,-27-1-8 15,-6 4 7-15,0-4 6 16,-33-2-7-16,-12-3 9 16,6-9-7-16,8-5 3 15,0-11 3-15,25-8-9 16,6-8 0-16,0 0-4 16,23-3 1-16,39-3 7 15,8 0 6-15,8 0-24 16,-5 0-26-16,-28 0-58 15,-14 0-105-15,-17 0-129 0</inkml:trace>
  <inkml:trace contextRef="#ctx0" brushRef="#br0" timeOffset="28818">17611 6565 472 0,'0'0'135'0,"0"0"-83"16,0 0 3-16,0 0-4 15,333-90-10-15,-176 69-19 16,1 4-10-16,-28 2-10 0,-48 11-2 16,-51 4-4-1,-31 0-80-15,0 0-129 0,-48 24-120 16</inkml:trace>
  <inkml:trace contextRef="#ctx0" brushRef="#br0" timeOffset="28962">17844 6716 197 0,'0'0'120'0,"0"0"-55"16,0 0 54-16,0 0-46 15,0 0-39-15,353 15-28 16,-213-15 0-16,6 0-6 15,-9 0-74-15</inkml:trace>
  <inkml:trace contextRef="#ctx0" brushRef="#br0" timeOffset="29577">19180 6623 529 0,'0'0'155'0,"0"0"-20"16,0 0-17-16,149-207-9 16,-75 129-48-16,-10-10-15 15,-8 3-1-15,-26 1 1 0,-30 8-4 16,0 6-12 0,-7 11 0-16,-42 16-1 0,4 13-8 15,0 19-9-15,12 11-12 16,-6 15-2-16,8 49-1 15,0 26 2-15,9 18 0 16,19 6 1-16,3 0 1 16,0-12-1-16,16-9 0 15,30-14 1-15,-4-18-2 16,3-15-2-16,-6-16-12 16,0-12 2-16,-8-13-3 15,3-5 14-15,2 0 2 16,1-23 1-16,-10-8 5 15,-10-8-3-15,-5 1-3 16,-12 3 4-16,0 11-1 16,0 7-3-16,0 14 5 15,0 3-5-15,0 0-1 0,10 9-12 16,13 23 9-16,-1 6 2 16,10-3 2-16,7-9 0 15,6-9-1-15,11-7 2 16,5-10-1-16,1 0 2 15,-3 0-2-15,-14-11 7 16,0-16-4-16,-19-3 2 16,-4-5 4-16,-14-5 0 15,-8-4 5-15,0-6-4 16,-46 3-9-16,-26 13-2 0,-6 9 1 16,1 20-13-1,5 5-18-15,33 9-72 0,27 35-62 16,12 7-20-16,0 0-118 15</inkml:trace>
  <inkml:trace contextRef="#ctx0" brushRef="#br0" timeOffset="30133">20527 6553 349 0,'0'0'227'0,"0"0"-54"15,0 0-10-15,0 0-41 16,0 0-16-16,62-160-33 0,-62 145-19 15,0 7-27-15,-15 4-9 16,-18 4-17-16,4 0-1 16,7 10-1-16,5 18 1 15,10 2-6-15,7 2 4 16,0-3-6-16,0-3-11 16,24-6 6-16,-2-5-11 15,-7-9 10-15,-1-3 12 16,-11-3 2-16,3 0 2 15,1 0 6-15,-7 0-3 16,3-3 8-16,-3-3 0 16,0 6 15-16,0 0-3 15,0 0-21-15,0 6-4 16,0 32-1-16,0 18 1 16,0 11 5-16,-16 6-5 0,-7 5 0 15,7 4 0-15,13 2 4 16,-3 1-3-16,6-3-1 15,0 5 0-15,0 1 1 16,-6 0 0-16,-11-7 0 16,1-17 1-16,-1-21-1 15,1-13 1-15,4-18 0 16,4-10-2-16,-7-2 8 16,-2 0 20-16,-8-11 40 15,-11-22-53-15,-3-7-11 16,7-13 5-16,8-17-9 15,21-9-2-15,3-7 2 16,0-2-34-16,50 9-29 0,17 6-26 16,7 11-71-1,-5 8-79-15,-21 8-332 0</inkml:trace>
  <inkml:trace contextRef="#ctx0" brushRef="#br0" timeOffset="30637">21127 6402 687 0,'0'0'151'0,"0"0"-29"15,0 0-8-15,0 0-28 16,8-158-47-16,7 137-10 15,1 5-16-15,7 4-8 16,10 6-5-16,6 6-1 16,9 0-2-16,-3 20-2 15,-6 32 3-15,-16 15 1 16,-23 9 1-16,0 0 0 16,0-3-2-16,-6-12 3 15,-20-14-1-15,10-20 0 16,-4-16 0-16,17-8 0 0,3-3 6 15,0-8 13 1,0-30-11-16,0-9-7 0,9-9 7 16,53-5 15-16,10-3-20 15,-1 0 8-15,-4 11-6 16,-17 18 5-16,-5 13 1 16,-13 12-8-16,4 10 4 15,3 0-7-15,3 10-5 16,-3 30 2-16,0 19 2 15,-17 4 0-15,-9 13 1 16,-13 0-1-16,0 0-2 16,0-9-25-16,0-6-117 15,0-6-106-15,0-13-167 0</inkml:trace>
  <inkml:trace contextRef="#ctx0" brushRef="#br0" timeOffset="30927">18305 7221 555 0,'0'0'130'15,"0"0"-100"-15,314-6 123 16,29-11 53-16,108-6-78 15,54-6-53-15,28-10-31 0,-12 5-14 16,-67 1-11-16,-58 5 3 16,-87 6-12-16,-82 8-10 15,-61 8 0-15,-43 6 0 16,-36 0-9-16,-40 0-52 16,-38 20-101-16,-9 16-148 15,-71 13-538-15</inkml:trace>
  <inkml:trace contextRef="#ctx0" brushRef="#br0" timeOffset="31656">19770 8336 666 0,'0'0'99'0,"0"0"48"16,0 0-5-16,0 0-19 16,0 0-40-16,0 0-33 15,48-167-1-15,7 111-15 16,23-10-19-16,16-7-5 16,6-6-1-16,-15-5 2 15,-21 2-3-15,-19 11-1 16,-34 19 4-16,-11 11-2 15,0 15 3-15,0 14 2 0,-11 6-14 16,-26 6-1 0,-19 6-6-16,-12 38 6 0,-4 17-4 15,8 12 5-15,13 12 0 16,11 2-1-16,13 10 0 16,9-4-1-16,18-3-1 15,0-17-12-15,12-15 6 16,44-22-7-16,-2-16-2 15,15-17 16-15,-4-3 2 16,-3 0 3-16,-8-23-1 16,-15-7 0-16,-9-1 6 15,-15-4-7-15,-11 5 3 0,2 4 2 16,-6 9-5 0,0 5 5-16,0 5-2 0,0 7-3 15,0 0-1-15,0 4-12 16,0 25 0-16,0 9 9 15,23 3 3-15,0-3 0 16,10-3 0-16,12-9-2 16,0-12 2-16,-3-8-2 15,-3-6 2-15,0 0 5 16,-10-6-4-16,4-14 6 16,-5-9-6-16,-11-6 1 15,-8-5 2-15,-9-7-4 16,0 0 6-16,0 1-5 15,-54 4-1-15,-2 10 0 0,-6 15-3 16,14 11-4-16,3 6-1 16,23 0-19-1,11 35-76-15,11 11-41 0,0 7-60 16,0-4-79-16,0-2-353 16</inkml:trace>
  <inkml:trace contextRef="#ctx0" brushRef="#br0" timeOffset="32165">21244 8219 434 0,'0'0'193'16,"0"0"-44"-16,0 0-13 15,0 0-9-15,0 0-53 16,0 0-18-16,-117-143-19 0,49 140-9 16,10 3-11-16,7 0-14 15,1 12-2-15,22 13-1 16,17 1-2-16,11 2 0 15,0-9 2-15,50-7-5 16,20-9 5-16,28-3 0 16,-17 0 6-16,-19 0-2 15,-31 0-4-15,-17 0 4 16,-14 0 5-16,0 0 6 16,0 0 20-16,0 0-5 15,-14 0 0-15,-28 9-25 16,-9 26-4-16,9 21-1 0,6 19 1 15,10 21 0 1,26 19 6-16,0 16 12 0,0 8 1 16,0 13 2-16,0 4-10 15,0-3 9 1,0-4-11-16,-7-17-6 0,-2-16 3 16,3-28-6-16,-8-36 6 15,-2-20 0-15,-7-26-6 16,-19-6 3-16,-28 0 18 15,-28-26-11-15,-12-12-7 16,-1-9-2-16,4-5 0 16,11-6-2-16,12-6 0 15,22-13-19-15,45-10-33 16,17-15-48-16,56-12-52 16,76-12-91-16,40-5-68 0</inkml:trace>
  <inkml:trace contextRef="#ctx0" brushRef="#br0" timeOffset="32495">21519 8119 555 0,'0'0'161'0,"0"0"-46"15,0 0-21-15,0 0-4 0,0 0-26 16,250-151-32-1,-182 143-4-15,1 8-18 0,-12 0-1 16,2 11 1-16,-26 24-9 16,-17 8 0-16,-16 18 1 15,0 12 0-15,-72 4 4 16,-18 4-3-16,-5-11 0 16,17-12 4-16,36-8-7 15,30-12 0-15,12-5-1 16,12-7 2-16,47-9 3 15,32 0-4-15,25-11 2 16,10-6-4-16,14 0-2 16,-14 0-105-16,-31 0-325 15</inkml:trace>
  <inkml:trace contextRef="#ctx0" brushRef="#br0" timeOffset="33442">16497 12203 630 0,'0'0'225'0,"0"0"-82"16,0 0-6-16,0 0-14 16,0 0-33-16,0 0-23 15,-8-131-41-15,8 151-26 16,0 39 0-16,0 28 9 16,0 18 14-16,0 11-15 15,0 7-2-15,-25 0-2 0,-11-1 1 16,4-11-4-1,9-17-1-15,1-28 5 0,11-25-5 16,5-21 3-16,3-10-2 16,3-10-1-16,-13 0 3 15,4 0 11-15,-14-24-9 16,-7-14-1-16,27-17-1 16,3-14-2-16,0-14-1 15,39-8 0-15,26 2 0 16,3 13-1-16,-13 18 1 15,-13 19-1-15,-6 21-1 16,-21 12 0-16,12 6-3 16,8 0-8-16,-2 12 6 15,15 26 2-15,-12 9-8 16,-27 5-4-16,-9 4 0 0,0-1 8 16,-31 1 0-1,-31-6-1-15,-6-11-1 0,10-6 9 16,5-11 0-16,16-4 2 15,10 1-1-15,10-5 1 16,17 0-1-16,0 2-3 16,27-8-1-16,57-2 5 15,20-6 1-15,28 0 0 16,14 0-1-16,-3-6-3 16,-11-11-36-16,-14 2-106 15,-34 7-119-15,-36 2-297 16</inkml:trace>
  <inkml:trace contextRef="#ctx0" brushRef="#br0" timeOffset="33649">17534 12809 534 0,'0'0'129'16,"0"0"-107"-16,281-63 43 15,-109 37 4-15,12 2-43 16,-12 4-21-16,-32 8-5 16,-59 9-2-16,-29 3-19 15,-42 0-68-15,-10 0-150 16,0 26-197-16</inkml:trace>
  <inkml:trace contextRef="#ctx0" brushRef="#br0" timeOffset="33811">17773 13022 287 0,'0'0'237'16,"0"0"-122"-16,0 0-5 16,0 0-19-16,0 0-2 15,0 0-23-15,353-39-21 16,-204 12-31-16,8-1-11 16,-19 2-3-16,-15 3-93 15,-28 3-183-15,-17 2-412 0</inkml:trace>
  <inkml:trace contextRef="#ctx0" brushRef="#br0" timeOffset="36854">19464 12734 749 0,'0'0'112'0,"0"0"-46"16,0 0 79-16,0 0-36 15,0 0-39-15,0 0-11 16,230-207-14-16,-129 125-7 16,-9-5-14-16,-28-9 6 15,-24-10-2-15,-28 2-13 16,-12 1-1-16,0 20-1 16,0 21-5-16,-23 25 8 15,-6 15-3-15,7 13-11 16,5 7-1-16,11 2-1 0,-13 8-15 15,-17 48 1-15,3 28 14 16,-6 30 4-16,24 7-4 16,15-9 3-1,0-14-3-15,0-15 0 0,31-19 0 16,2-15-1-16,-4-7-5 16,4-16-1-16,-5-12 2 15,-2-5-4-15,4-9 4 16,2 0 3-16,-2-11 2 15,1-19 9-15,-1-4-7 16,-10-2 3-16,8 4 2 16,-11 9-5-16,-5 5 4 15,-8 12-5-15,-4 6 4 16,0 0-5-16,13 0-11 16,-3 18-4-16,5 20 11 0,21 5 4 15,-3-1 0-15,12-10 0 16,3-9 0-16,-2-10-1 15,-4-11-1-15,4-2 2 16,-14 0 4-16,7-2-3 16,-3-26 7-16,-10-4-5 15,-17-9 8-15,-9-4 2 16,0-9-2-16,-15-1-7 16,-58 4-1-16,-11 15-3 15,-26 9-3-15,1 12-6 16,8 15 3-16,17 0-10 15,34 30-38-15,28 18-95 0,22 11-95 16,0-3-249-16</inkml:trace>
  <inkml:trace contextRef="#ctx0" brushRef="#br0" timeOffset="37459">20923 12364 653 0,'0'0'267'16,"0"0"-152"-16,0 0 10 16,0 0-14-16,0 0-40 15,0 0-20-15,-169-145-25 16,166 145-12-16,-3 0-14 0,-10 21-10 16,-13 20 9-1,2 9 2-15,5 2-1 0,10-2 0 16,12-7-1-16,0-5-8 15,0-9-10-15,45-8-14 16,3-9-2-16,10-10 8 16,-16-2 24-16,-5 0 3 15,-18-6 5-15,1-14 8 16,-5 0 13-16,-11-4 5 16,2 1 13-16,-6 6-2 15,6 8-12-15,-6 3 6 16,3 6-14-16,5 0-8 0,-8 0-14 15,0 23-6 1,0 35 6-16,0 27 0 0,0 17 5 16,0 9 2-16,0 6-5 15,0 5 0-15,-11 1 3 16,-11 8-4-16,-7-2 1 16,2-4-2-16,-2-5 0 15,4-15 0-15,2-21 2 16,1-19-2-16,5-31 0 15,1-16 2-15,-7-15-2 16,-10-3 1-16,-29 0 5 16,-8-15 9-16,-28-20-14 15,17-6 2-15,4-5 1 16,5-13-4-16,21-14 3 16,18-9-3-16,21-8-4 0,12 3-8 15,0 2-26 1,74 13-37-16,26 10-75 0,27 7-135 15,15 5-179-15</inkml:trace>
  <inkml:trace contextRef="#ctx0" brushRef="#br0" timeOffset="38148">22055 12191 403 0,'0'0'243'0,"0"0"-129"16,0 0 10-16,0 0 19 0,0 0-24 16,0 0-38-16,-23 0-19 15,23 0-3-15,0-6-23 16,0-16 6-16,0-6-15 15,0 0-4-15,0-5-6 16,32 5-9-16,1-2 1 16,12-1-4-16,6 3-3 15,-9 9-2-15,11 4 0 16,-11 15-3-16,13 0-2 16,-3 8-3-16,-4 31 4 15,-12 7-2-15,-17 12-5 16,-13 3 2-16,-6 1 1 0,0-4-7 15,0-17 5 1,-15-15-16-16,5-17 4 0,10-9 17 16,0 0 5-16,-6 0 15 15,6-26-2-15,0-15-12 16,0-8 2-16,0-3 1 16,39-4 7-16,3 3-5 15,9 7-5-15,-1 8 1 16,-5 11-2-16,3 13-1 15,-3 14 0-15,11 0-7 16,-1 18-4-16,-4 22 11 16,-3 19-6-16,-15 7-1 15,-10 4-18-15,-17 3-93 0,-6-8-85 16,0-10-127 0</inkml:trace>
  <inkml:trace contextRef="#ctx0" brushRef="#br0" timeOffset="38577">21345 12722 73 0,'0'0'467'0,"0"0"-368"0,0 0 16 16,0 0-30-16,0 0-18 16,0 0-19-16,155-73 7 15,-113 70 5-15,-6 3-15 16,-4 0-14-16,-5 0-1 16,-5 0-7-16,1 9-9 15,-17 12 4-15,-6 8-10 16,0 8 11-16,0 10-10 15,-62 3-2-15,-8 0 4 16,-22-4-11-16,12-8 5 16,25-11-2-16,18-13-1 15,34-8-4-15,3-6 2 16,0 2-9-16,49-2 9 0,35 0 5 16,33 0-3-16,15-21 5 15,19-13-7-15,4-7-3 16,-16-8-100-16,-6-4-224 15</inkml:trace>
  <inkml:trace contextRef="#ctx0" brushRef="#br0" timeOffset="40356">23690 10750 526 0,'0'0'152'16,"0"0"29"-16,0 0-90 16,0 0 12-16,0 0-23 15,0 0 15-15,-28-67-53 16,-20 52-13-16,-44 2-17 16,-43 1-4-16,-83 8-7 0,-66 4 4 15,-61 0-2-15,-31 21-1 16,-5 0 4-1,14-1-4-15,24-3-2 0,2-2 3 16,-5 8-1-16,-37 7-4 16,-41 5 1-16,-30 8 1 15,-32 7-1-15,-10-1-1 16,-9 6 2-16,24-8 3 16,57-2-3-16,70-13-1 15,82-6 0-15,84-9-2 0,56-5 3 16,48-1 0-1,22-5 0-15,7 6-1 0,13 5-1 16,-20 4 2-16,-6 5 2 16,7 3 1-16,5-3-6 15,17-1 3-15,7-9 0 16,10 4 0-16,-2-4 2 16,1-5-3-16,-2 0 1 15,-4-5 0-15,2 4 1 16,-7-1 0-16,8-1-1 15,-4 1 0-15,4 2 1 16,-4 7-1-16,5-1 0 16,8 10-3-16,5 2 1 15,12 6 1-15,0 8 1 16,0 3-1-16,0 14 5 0,32 9 5 16,4 13 11-16,3 14 11 15,0 15 10-15,9 12-26 16,8 14-5-16,-2 12 2 15,15 20-3-15,-15 8 16 16,-7 12-9-16,-10 7-11 16,-17-3 3-16,-13-12-4 15,-1-12-2-15,0-26-1 16,5-26 2-16,-2-7-2 16,4-7-1-16,-4 2 2 15,-1-7 0-15,-2-1-2 16,3-18 1-16,5-15 0 0,5-27-1 15,17-13 0 1,3-15-3-16,9-6 3 0,8-3 1 16,-2 0 2-16,8 0 1 15,-14 0 9-15,13-8-12 16,18-5 4-16,15-7-3 16,39-6-2-16,35-6 3 15,43 0 0-15,26-12-2 16,32 5-1-16,-4 5-1 15,11 2-1-15,11 6-5 16,19 0 2-16,11-2 4 16,2 2 1-16,-16 3-2 15,-14-1 2-15,-14 2-1 16,-3 1 1-16,8-2 0 16,-5 8 1-16,-3 1 1 0,8-4-1 15,-22 10 0-15,-8-10-1 16,-26 4 0-16,-27-1 0 15,-26-3 0-15,-15 0-1 16,-16-1 1-16,-16-2 0 16,-15 3 0-16,-5-2 1 15,3 6-1-15,-4-1 2 16,4 0-2-16,-23 7 0 16,-19 0 2-16,-20 4-1 15,-12-2 1-15,0 3 1 16,2-5-1-16,4 3 2 15,3-2-2-15,3-2 1 0,11 0 0 16,5-3-3-16,-5 4 2 16,-8-4-1-16,-9 4-1 15,-10 4 2-15,-13 2 2 16,-10 2 3-16,2-12 9 16,1-2 5-16,13-10-5 15,1-2-8-15,10-6-5 16,-1-3 1-16,1-6-1 15,3-2-1-15,-11-11 0 16,-2-1 0-16,-7-6 2 16,-16-9 2-16,0-9-2 15,0-14 5-15,-16-9-5 16,-23-6-2-16,7-6 3 0,8-6-4 16,18-2-1-1,6 2 1-15,0-2 1 0,0-1-2 16,0-1 0-16,0-8 1 15,0 3 1-15,0 7-2 16,0 3 0-16,0 4 1 16,0 2 0-16,0 8-1 15,0 5 0-15,0 17 1 16,6 2-1-16,2 16 0 16,-5 3 1-16,10 1-2 15,-7 6 1-15,3 1 0 16,2 9 1-16,1 9 1 0,-5 7-2 15,-7 12 1-15,3 5-1 16,-3 3 2-16,0 9-2 16,0 0 0-16,0 0-2 15,0 0-4-15,0 0 4 16,0 0-3-16,-42 0-5 16,-55-6 4-16,-46 1 6 15,-60 1 0-15,-47 4-4 16,-35 0-2-16,2 0-22 15,27 12-49-15,43 12-39 16,40 11-94-16,35 3-248 16</inkml:trace>
  <inkml:trace contextRef="#ctx0" brushRef="#br0" timeOffset="48337">19176 3103 547 0,'0'0'176'0,"0"0"-75"0,0 0 24 15,0 0 27-15,0 0-48 16,0 0-48-16,-272-3-21 15,272 3-19-15,4 0 10 16,64 0-9-16,33 0-13 16,37-9 10-16,21-5-7 15,20-1-5-15,-8-2 6 16,-8 5-8-16,-44-1 0 16,-35 11-1-16,-38-1-9 15,-43 3-26-15,-3 0-69 16,-22 9-45-16,-50 18 0 15,-9-1-149-15,7-6-164 0</inkml:trace>
  <inkml:trace contextRef="#ctx0" brushRef="#br0" timeOffset="48578">19730 3132 281 0,'0'0'160'16,"0"0"-18"-16,0 0 11 16,0 0-25-16,0 0-25 15,0 0-10-15,-28-6-19 16,20 6-18-16,5 0-35 15,-13 32-12-15,-7 20 28 16,-5 13 3-16,-5 4-15 16,4 8-7-16,13 2-8 15,-1 2 0-15,11-5-10 16,6-3 0-16,0-8 4 0,0-16-4 16,0-9-1-1,0-13-16-15,6-13-79 0,18-5-89 16,2-9-58-16,13 0-71 15</inkml:trace>
  <inkml:trace contextRef="#ctx0" brushRef="#br0" timeOffset="48813">20028 3747 343 0,'0'0'218'0,"0"0"-95"16,0 0-1-16,0 0-8 0,0 0-16 15,0 0-47-15,-9-38-7 16,9 38-17-16,0 0-24 16,0 0 1-16,0 0-4 15,0 0 0-15,0 0-4 16,0 0 4-16,0 0 0 16,0 0-17-16,0 0-66 15,0 0-98-15,0-12-147 16</inkml:trace>
  <inkml:trace contextRef="#ctx0" brushRef="#br0" timeOffset="49194">20923 3150 75 0,'0'0'591'0,"0"0"-462"16,0 0-25-16,0 0 22 16,0 0-32-16,0 0-35 15,-6-126-3-15,-23 126-37 16,-13 0-8-16,-20 5-7 16,-7 33-2-16,-10 18 0 15,3 14 0-15,12 12-1 16,11 8 2-16,14 7-1 15,24-4-2-15,15-6 0 0,0-11-1 16,23-14 1-16,38-16 2 16,7-14-2-16,2-14 0 15,9-10 0-15,2-8 4 16,3 0-4-16,-6 0-8 16,-7 0-11-16,-2-17-43 15,-7-4-64-15,14-7-78 16,-4-10-154-16</inkml:trace>
  <inkml:trace contextRef="#ctx0" brushRef="#br0" timeOffset="49406">21649 3353 416 0,'0'0'144'0,"0"0"-97"15,0 0 11-15,0 0-13 16,0 0-17-16,0 0-24 16,305-38 0-16,-156 24-2 15,0 0-4-15,-16 5-7 16,-42 2-149-16,-66 7-171 16</inkml:trace>
  <inkml:trace contextRef="#ctx0" brushRef="#br0" timeOffset="49580">21604 3665 370 0,'0'0'92'16,"0"0"-26"-16,0 0 37 16,0 0-25-16,294 0-40 15,-176-2-37-15,14-12 0 16,8-4-1-16,-8 0-159 15</inkml:trace>
  <inkml:trace contextRef="#ctx0" brushRef="#br0" timeOffset="50063">23357 3150 558 0,'0'0'160'0,"0"0"-73"15,0 0 14-15,0 0 22 16,0 0-39-16,0 0-37 15,-88-57-22-15,60 57-12 0,-5 33 1 16,-6 11-13-16,7 6 11 16,13 5-5-16,8 6-6 15,11 4 6-15,0-3-6 16,47 3 0-16,29-9 1 16,19-9-1-16,6-13 0 15,8-13 1-15,1-18 2 16,-9-3 3-16,-20 0 3 15,-19-21 6-15,-11-10 32 16,-24-13-14-16,-12-11-10 16,-15-4 7-16,0-3-18 15,0 2-6-15,-57 2-7 0,-21 7-1 16,-7 13-2-16,-2 4-11 16,18 16-33-16,21 4-59 15,19 14-109-15,29 0-168 16</inkml:trace>
  <inkml:trace contextRef="#ctx0" brushRef="#br0" timeOffset="50446">24346 2476 583 0,'0'0'151'0,"0"0"-30"16,0 0 2-16,0 0-18 16,0 0-36-16,-163-148-24 15,141 148-9-15,-1 0-26 16,-2 37-8-16,-11 30 5 15,16 23 9-15,1 24 3 16,16 17 11-16,3 6-15 16,0 0-3-16,0-6-4 0,0-8-7 15,3-12 2 1,25-9-3-16,19-11 0 16,7-19-1-16,2-13-4 0,14-18-56 15,-1-12-116 1,2-17-95-16,-3-12-135 0</inkml:trace>
  <inkml:trace contextRef="#ctx0" brushRef="#br0" timeOffset="51128">24761 3520 469 0,'0'0'158'15,"0"0"-41"-15,0 0 10 0,0 0-16 16,103-187-12-16,-74 135-27 16,1-3-14-16,-4-10-24 15,-10-5 13-15,-4-6-28 16,-12-3 1-16,0-1-18 16,0 6 9-16,0 7 1 15,0 17-10-15,-12 15 7 16,-4 18-6-16,5 11-2 15,5 6-2-15,-3 0-12 16,-15 44-4-16,-11 32 16 16,2 23 2-16,2 11 5 15,8 2-6-15,23-8 1 16,0-8-2-16,0-11 1 16,23-15 0-16,22-15-2 15,-6-19-15-15,3-19 8 0,3-11 3 16,3-6 6-16,5 0 2 15,-5-15-1-15,-3-14 1 16,-6-6 2-16,-6-2-2 16,-18 1-3-16,2 10 1 15,-10 5 0-15,-1 13 7 16,0 2-7-16,-6 6-1 16,3 0 0-16,14 0-15 15,6 26 11-15,7 7 0 16,-8-5 0-16,4-2-6 15,2-5-13-15,5-6 16 16,-1-6 8-16,4-4-6 0,3-5 5 16,-6 0 1-1,-7 0 0-15,2-4 9 0,-17-18-8 16,1-13 7-16,-12-2 1 16,0-7-4-16,0 0 5 15,-51 3-8-15,-21 3-2 16,1 12 0-16,9 8-5 15,14 7-1-15,18 11-1 16,21 0-32-16,9 17-54 16,0 18-95-16,9-3-64 15,53-3-298-15</inkml:trace>
  <inkml:trace contextRef="#ctx0" brushRef="#br0" timeOffset="51677">26015 3269 189 0,'0'0'381'0,"0"0"-261"16,0 0-12-16,0 0 25 15,0 0-45-15,0 0-48 16,-146-152-19-16,104 152-15 16,3 0-4-16,2 0-2 15,6 24-3-15,25 11 2 16,1 3-1-16,5 1 2 15,0 0 0-15,0-4-4 0,0-5-3 16,20-7-11-16,2-12-4 16,15-4 21-16,2-7 2 15,-6 0 1-15,-8 0 12 16,-2-9-8-16,-1 0 17 16,-8 3 3-16,-14 6-6 15,0 0-7-15,0 0-13 16,0 29-5-16,0 24 5 15,0 13 5-15,-23 7 0 16,-13 9 3-16,20 6-6 16,7 7 2-16,9 11-1 15,0 2-2-15,0-3 8 0,31-3-4 16,-8-12 6-16,-13-8-5 16,-10-9-5-16,0-20 4 15,0-15-5-15,-49-18 2 16,-5-14 1-16,-16-6 8 15,-6 0 11-15,4-24 9 16,1-15-5-16,3-3-10 16,2-10-10-16,12-10-5 15,9-5-1-15,22-9-12 16,23-9-7-16,12-2-68 16,76-2-69-16,35 0-104 15,20 8-193-15</inkml:trace>
  <inkml:trace contextRef="#ctx0" brushRef="#br0" timeOffset="52344">26805 2980 433 0,'0'0'87'15,"0"0"6"-15,0 0 61 16,0 0-30-16,0 0-61 16,0 0-23-16,-33-105-14 15,33 86 14-15,14-3-1 16,11 8-22-16,8 2-2 16,3 3-14-16,7 3 0 15,-4 6-2-15,12 0-5 0,-12 21 3 16,0 21-1-1,-14 10-1-15,-11 3 3 0,-14 6 4 16,0 0-1 0,0-8 3-16,0-9-3 0,0-16 0 15,0-12-1-15,0-11 2 16,0-5 1-16,0 0 8 16,0-15 5-16,0-23-6 15,0-5-7-15,0-9 13 16,26-2-5-16,19 0-10 15,0 0 5-15,4 3-6 16,3 1 3-16,6 6-4 16,-7 9 1-16,-9 15 0 15,-3 8 0-15,-2 12-8 0,-4 0-1 16,-2 20 2-16,-8 20-3 16,-1 8 5-16,-14 10-8 15,-5 7 9-15,-3 2-9 16,0-3-26-16,0-9-76 15,0-5-46-15,0-10-109 16</inkml:trace>
  <inkml:trace contextRef="#ctx0" brushRef="#br0" timeOffset="52719">26547 3549 236 0,'0'0'143'0,"0"0"-64"15,0 0 31-15,0 0 0 16,0 0-27-16,0 0-36 16,-50-64-20-16,83 52-1 15,6 2-12-15,-7 10-6 16,-2 0 1-16,1 0 4 15,0 16-9-15,-16 13 4 16,-5 9-3-16,-10 3 0 16,0 3 3-16,-25 0-5 15,-22-1 7-15,2-2-10 16,13-3 3-16,2-6 3 16,21-5-6-16,9-10 0 0,0-8-1 15,0-3 3-15,32-6-6 16,29 0 4-16,24-4-21 15,35-34-100-15,9-13-225 16</inkml:trace>
  <inkml:trace contextRef="#ctx0" brushRef="#br0" timeOffset="53250">27434 2230 362 0,'0'0'156'16,"0"0"-60"-16,0 0 6 0,0 0-7 16,0 0-37-16,0 0-6 15,-45-133-11-15,36 121-1 16,-8 3 22-16,11 3-23 15,-4 6-11-15,10-3-9 16,0 3-16-16,0 0-1 16,0 0-2-16,19 3 0 15,37 18 6-15,17 5-4 16,-1 6 4-16,5 17 9 16,-5 21-12-16,7 24 9 15,-9 34 13-15,5 18-2 16,2 15-4-16,-18 5-12 0,-20-6 0 15,-33-5 1 1,-6-1-6-16,-93-5-4 0,-89-16-23 16,-81-9-187-16,-41-17-476 15</inkml:trace>
  <inkml:trace contextRef="#ctx0" brushRef="#br0" timeOffset="55678">23435 2105 439 0,'0'0'162'16,"0"0"-83"-16,0 0 27 15,0 0 1-15,0 0-17 16,0 0-56-16,-93-40-11 0,1 34-15 15,-43 2-8 1,-61 4 10-16,-50 0-8 0,-36 0 4 16,-38 10 3-16,-47 4-8 15,-14 0 7-15,-25 4-6 16,-15 2-1-16,-8 7-1 16,8-3 0-16,9 2 0 15,44-7 0-15,24 0 2 16,19 1-2-16,14-5 0 15,13-1 1-15,17 1-1 16,41-7 1-16,52 4 1 16,64-3-2-16,76-7 0 15,26 7 0-15,22 0-2 0,0 11-8 16,0 22 9 0,0 24 1-16,0 31 0 0,12 25 33 15,-12 18 11-15,16 6 32 16,4 14-25-16,8 9-17 15,19 4 9-15,15 4-6 16,-5-7-11-16,4-7 9 16,1-11-22-16,-12-7 5 15,-5 2-8-15,-17-2-8 16,-5-2 10-16,-13-15-8 16,7-11 2-16,11-24-4 15,-2-25-2-15,13-28-2 16,14-16-1-16,4-13 6 15,41-11-1-15,34 0-2 0,44-11 1 16,57-27-3-16,39-3 4 16,33 0-4-16,23 3 1 15,21 3-17-15,17 3 8 16,-6 3-14-16,7 6 11 16,14 6 9-16,15 4-9 15,13 7 9-15,25 4 1 16,-4 2-1-16,-1 0 0 15,-9 0 4-15,-8 0 0 16,-7 0 3-16,-32 0-2 16,-35 0 1-16,-40 0-2 15,-20 0 4-15,-18-3-3 0,-27 1-1 16,-17-2-3-16,-28 4 1 16,-15 0 1-16,-12-3 1 15,-5 3 0-15,-7 0 2 16,-6-3-3-16,-3-3 1 15,-17 3 0-15,-21-6-1 16,-10 4 2-16,-14 2-1 16,-13-3 0-16,2 6 1 15,-11 0-3-15,6 0 2 16,-1 0 0-16,-4 0-1 16,2 0 4-16,-17 6-4 15,3 0 1-15,-15 0-1 16,-10-4 1-16,2 1 0 0,-10 0 2 15,-1 0-2 1,-5-3-1-16,5 0 1 0,1 0 2 16,7 0-1-16,17 0 0 15,-4 0 2-15,7 0-3 16,7-20 7-16,-14-2-6 16,1-5 3-16,-10-6 5 15,-1-8-9-15,1-3 9 16,-7-8-5-16,-10-12-2 15,-6-12 5-15,0-12-6 16,0-11 2-16,-28-3-2 16,-2 0 0-16,4 3 1 15,10 0-2-15,16 6 1 16,0-1-1-16,0-1 0 16,16 0 0-16,17-1-1 0,-4 3 4 15,-7-3-3-15,-2 3 0 16,2-6 2-16,1-1-4 15,-1-5 2-15,-5 6 0 16,0 6-2-16,-5 8 4 16,-2 15-3-16,2 6 1 15,-7 8 0-15,-5 7-2 16,0 2 2-16,0 0 0 16,0 4-1-16,0-1 4 15,0 4-4-15,0 4 1 16,0 7 0-16,0 6-2 15,0 2 2-15,-11 4 0 16,5 2-1-16,0 4 2 0,2-2-1 16,-2 0 0-16,-3-2 1 15,9-3 0-15,-8 0-1 16,2-2 0-16,-3 0 0 16,1 3 2-16,2-4-2 15,6 0 0-15,0 4 0 16,-3 2-1-16,-4 1 1 15,1-1 0-15,0 6-1 16,-5-2 0-16,5 5 1 16,-3-3 0-16,2 4 1 15,-10-5-3-15,2 2-2 0,-15 2-2 16,-12 2 6 0,-12 2-9-16,-21 2 9 0,-12 0 0 15,-20 0 0-15,-4 0-4 16,-13 0 4-16,12 0 0 15,-12 0-1-15,1 0 4 16,-17 0-3-16,-18 0 0 16,-30 0-3-16,-19 0-1 15,-26 2 4-15,-5 8-1 16,-1-4 0-16,-4 2 1 16,19 4 0-16,21-3 0 15,24 3-5-15,30-1 5 16,9 0-7-16,8-1-2 0,6-2 6 15,-8 4-14 1,2 2 11-16,-8 2 6 0,0 5-4 16,-9-5 2-16,0 2 2 15,10-1 0-15,17-5-3 16,18 3 4-16,9-7-1 16,11-3 0-16,6 2 2 15,13-5 0-15,4-2-2 16,-7 0 0-16,-4 0 0 15,-12 4 0-15,-15-4-1 16,-13 6 1-16,-3 3-7 16,11-1 3-16,3 1-2 15,29-3 1-15,27 0 3 0,19-4-3 16,13-2-1-16,-2 6-56 16,4 0-87-16,-1 3-95 15,12-9-129-15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1:48:47.00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0 905 377 0,'0'0'208'0,"0"0"-66"15,0 0 9-15,0 0-8 16,0 0-26-16,0 0-48 16,0 0-23-16,39 0-10 15,-24 0-7-15,2 0-4 16,-4 0-3-16,2 0-6 16,18-9 5-16,12-14 4 15,17-13 0-15,3-9-5 16,7-14-7-16,2-12 1 15,-2-7-2-15,-8-9 0 16,10-12-3-16,-32-1-4 16,-3 4 1-16,-22 10-1 15,-11 26 0-15,-6 21 0 16,0 26 2-16,0 9 8 0,0 4-2 16,-6 0-13-16,-50 10 3 15,-8 23-7-15,-21 30 1 16,21 12-1-16,25 16 3 15,27-1-2-15,12-2 2 16,6-9 0-16,55-6-3 16,17-13-7-16,-1-10 4 15,4-12-5-15,-3-15-14 16,-7-11-12-16,7-12-16 16,-10 0-39-16,10 0-34 15,-13-8-59-15,10-16-24 16,-27-2-156-16</inkml:trace>
  <inkml:trace contextRef="#ctx0" brushRef="#br0" timeOffset="3327">1565 316 731 0,'0'0'175'0,"0"0"-17"16,0 0-6-16,0 0-58 15,0 0-39-15,0 0-24 0,-13 0-13 16,13 0-6-16,0 0-5 16,0 0-4-16,30 0-3 15,24-3 3-15,18-6 5 16,35-6-3-16,2 4-5 15,9-1 5-15,-3 1-2 16,-20 2-3-16,-33 6-25 16,-23 3-54-16,-36 0-36 15,-3 0-82-15,0 17-38 16,-48 7-80-16</inkml:trace>
  <inkml:trace contextRef="#ctx0" brushRef="#br0" timeOffset="3513">1658 476 371 0,'0'0'169'0,"0"0"-39"16,0 0-24-16,0 0-29 15,0 0-5-15,0 0-15 16,266 0-22-16,-156 0-21 16,1-3 1-16,2-5-7 15,-15 4-7-15,-20 4-1 16,-49 0-53-16,-29 38-422 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26:35.073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2335 884 454 0,'0'0'140'0,"0"0"-70"15,0 0 14-15,0 0-31 16,288-101-30-16,133 53-10 15,149-10 22-15,131-9-10 16,76 0-15-16,36-3-2 16,11 9-7-16,-44 6-1 15,-54 2 2-15,-48 13 1 0,-91 2 1 16,-91 2-3-16,-104 4-1 16,-114 6 3-16,-84-1 0 15,-57 5 21-15,-62 4 1 16,-33 6 3-16,-30 4-4 15,-12 8-22-15,-123 0 2 16,-110 3-2-16,-134 32 0 16,-115 5-1-16,-57 4-1 15,-39-3 0-15,-22-4-5 16,23 2-15-16,-1-5 19 16,28 2-9-16,40-1-9 15,22-1 19-15,50 2 0 16,32-4 1-16,25 3-1 15,21-3-1-15,26-3 1 16,40-8 2-16,82-14 1 0,86-7-3 16,126 0 7-16,145-23-7 15,219-29-3-15,220-15 3 16,187-5 4-16,104 4-4 16,42 10 0-16,-45 9-4 15,-98 4 7-15,-87 10-3 16,-90 6 0-16,-89 3-4 15,-87 8 4-15,-110 4-2 16,-116 5 2-16,-94 7 0 16,-98 2 0-16,-52 0-6 0,-168 8 6 15,-127 21 0 1,-145 7 0-16,-97 4 5 0,-85 7-5 16,-62 5 0-16,-8 10-1 15,-5 6 1-15,9 9 1 16,50 11-1-16,36 5 2 15,42 4-2-15,38-10 0 16,27-9 0-16,75-16 5 16,80-14-4-16,110-17-1 15,123-13 0-15,102-18 0 16,99 0 2-16,250-42 1 16,204-31-3-16,213-23 0 15,169-11 1-15,115-4-1 16,51 11 0-16,-11 19 2 15,-46 23-6-15,-102 14 6 0,-133 5-2 16,-186 11 0-16,-202 7 1 16,-195 6-1-16,-172 1 0 15,-71 5 3-15,-159 4 7 16,-137 5-10-16,-87 0 7 16,-71 2-3-16,-52 24-2 15,1 6-2-15,-20 10 2 16,-7 13-1-16,-6 15 2 15,3 17 0-15,35 9-3 16,21 7 2-16,34-1 0 16,50-15-4-16,60-11 2 15,101-23 0-15,108-18 1 0,102-21 2 16,95-14-3-16,111 0 0 16,210-43-3-16,184-27 3 15,212-21 0-15,164-14 0 16,111 0 0-16,38 3-5 15,-74 17-4-15,-123 21 4 16,-169 18-8-16,-165 15 10 16,-145 9-2-16,-141 4 5 15,-109 10 0-15,-104 5 0 16,-65 3-5-16,-190 3 4 16,-163 32 2-16,-123 11 2 15,-121 7-3-15,-57 11 0 16,-29 6 2-16,-14 9-1 15,23 3 1-15,67 2 0 0,64 3 4 16,80-8-9-16,96-3 3 16,96-8 0-16,89-17 1 15,104-15 1-15,82-13-3 16,61-17 1-16,201-6 0 16,184-23 1-16,228-44 3 15,213-29 0-15,157-19 0 16,86-16-4-16,-9-6-2 15,-56 9 1-15,-99 5 2 16,-102 21-2-16,-116 23-4 16,-172 21 5-16,-181 26 0 15,-178 17 2-15,-153 15-4 16,-81 0 0-16,-191 9 2 0,-165 26 14 16,-133 6-11-16,-104 3-3 15,-26 6 11-15,-19 8-4 16,-10 15 0-16,-20 18-3 15,-28 7 0-15,-7 7 0 16,20 6-4-16,74-6 0 16,103-15 2-16,179-17 1 15,169-23-2-15,190-24-1 16,156-26-8-16,263 0 8 16,242-55 2-16,222-35-1 15,139-19-2-15,40-7-21 16,-55 5-11-16,-94 9-9 15,-104 9 32-15,-132 16 7 0,-115 19 3 16,-166 18 0 0,-150 13-2-16,-122 13 6 0,-78 11-4 15,-174 3 2-15,-126 17 3 16,-166 27 15-16,-136 21-6 16,-144 16-8-16,-168 18 10 15,-130 24-12-15,-74 5 5 16,-2 3 4-16,75-5-4 15,133-7-1-15,127-14-1 16,152-14-5-16,164-21 5 0,189-24-5 16,193-20-1-1,182-26-1-15,317-17-1 0,261-59-2 16,255-28 3-16,202-22 0 16,154-3 3-16,44 9-3 15,-35 16-1-15,-133 22-1 16,-201 27 4-16,-225 14-8 15,-220 9 5-15,-215 11 1 16,-160 4 2-16,-126 2-1 16,-35-2 12-16,-144 3-9 15,-122 8 3-15,-147 6-2 16,-142 28 1-16,-133 37 2 16,-123 21-8-16,-109 20 0 15,-73 11 0-15,-12 12 2 16,57 3 3-16,174-22-7 15,238-23 2-15,232-35 0 16,245-22-3-16,151-28-2 0,225-2 5 16,169-28 3-16,190-40 3 15,163-19-6-15,136-10 0 16,90-2 4-16,8 3-8 16,-50 12 4-16,-106 12-3 15,-147 12-9-15,-172 19-4 16,-200 15 12-16,-175 11 1 15,-161 9 3-15,-96 6 0 16,-209 0-10-16,-180 36 10 16,-177 13 1-16,-142 19 0 15,-118 7 8-15,-91 9-9 16,-18 13 0-16,2-4 9 0,99 1-3 16,111 0 5-16,141-11-5 15,152-7-5-15,146-21 1 16,158-18-2-16,160-24-2 15,139-13-3-15,274-28 5 16,287-54 5-16,298-38-1 16,229-15-3-16,114 17-1 15,1 18 0-15,-128 36 0 16,-204 22-2-16,-232 16-20 16,-257 15 6-16,-235 5 15 15,-163 4 0-15,-113 2-3 16,-192 0-5-16,-163 0 9 15,-177 23 4-15,-160 8-3 0,-129 11-1 16,-126 10 16-16,-101 15-16 16,-48 12 11-16,32 9-2 15,100 0-2-15,205-13-1 16,279-20-5-16,274-20-1 16,266-29 0-16,364-6 7 15,298-29-2-15,282-38 3 16,161-15-7-16,63 1-2 15,-46 8 2-15,-133 11-2 16,-172 12-4-16,-171 7-33 16,-202 14 15-16,-184 8 17 15,-171 9 6-15,-137 7-4 0,-110 5 6 16,-225 0-2-16,-196 15 0 16,-217 31 1-16,-195 21 2 15,-159 14 0-15,-114 13-1 16,-21 12 7-16,56-5 8 15,161-5 4-15,254-14-9 16,287-26-10-16,285-21 4 16,253-30-6-16,355-5 1 15,296-34 3-15,320-42-3 16,237-15 1-16,118 1-2 16,40 6 2-16,-110 16-5 15,-199 16-16-15,-241 14-15 16,-298 17 17-16,-273 13 9 15,-235 8 4-15,-164 0-5 16,-248 0 3-16,-192 15 6 0,-168 13 3 16,-153 14-1-16,-106 6 1 15,-92 14 16-15,-60 11-8 16,9 6 13-16,94 3-15 16,184-4 10-16,246-13-18 15,270-16-1-15,266-20 0 16,230-23-5-16,362-6 5 15,319-44 18-15,265-29-17 16,162-9 2-16,24 6-3 16,-92 15-3-16,-195 15-24 15,-243 14-19-15,-274 14 27 16,-271 12 18-16,-234 6-10 0,-171 0-22 16,-249 0 33-16,-207 26 0 15,-181 6 0-15,-136 12 4 16,-124 15-1-16,-81 11 16 15,-32 5-2-15,38 7 9 16,137 1-4-16,243-20-19 16,304-19 1-16,358-30-4 15,348-14 0-15,461-52 13 16,363-27-12-16,253-11 7 16,104 14-8-16,-35 20 1 15,-153 22-8-15,-212 13 4 16,-245 6-5-16,-262 9 3 15,-235 4-1-15,-193-2 6 0,-123 4 0 16,-219 0-4-16,-196 0 4 16,-225 6 3-16,-174 21 1 15,-145 11 9-15,-79 8-5 16,-23 10 6-16,68 5-10 16,144-3-3-16,245-10 6 15,277-14-7-15,300-13-1 16,253-21-3-16,357 0 4 15,266-39 6-15,161-7-4 16,74-4 0-16,-63 15 0 16,-156 11-2-16,-198 14-8 15,-269 10-15-15,-230 0-5 16,-202 2-7-16,-284 22 5 16,-201 11 30-16,-176 3 0 0,-125 5 1 15,-117 3 2-15,-59 5 3 16,-28 1-1-16,40 1 21 15,103-4 6-15,176-5-25 16,245-9 13-16,241-13-15 16,255-18-5-16,351-4 4 15,285-15 1-15,301-40-2 16,223-9 1-16,97-6-4 16,8 15-3-16,-124 20-18 15,-219 14-11-15,-249 15 2 16,-276 6 13-16,-261 0 12 15,-177 0-2-15,-268 6-1 16,-181 18 8-16,-184 5 3 0,-151 5 0 16,-116 8 16-16,-74 6-6 15,-17 6 23-15,81 1-10 16,183 3-14-16,274-11-2 16,304-10-10-16,254-24 1 15,363-13 3-15,256-13 9 16,198-32-9-16,96-5-4 15,4 6-6-15,-75 9 5 16,-129 6-3-16,-162 14-16 16,-214 6 9-16,-212 7-13 15,-203 2-12-15,-180 0-11 16,-235 2 47-16,-191 22 6 0,-150 5-1 16,-96 6-4-16,-35 3 6 15,69-6 2-15,147-3 14 16,217-8 10-16,229-7-30 15,195 0-3-15,124-4-7 16,224-8 7-16,164-2 12 16,138 0-12-16,89 0 0 15,20-6-1-15,-55-2 3 16,-106 4-4-16,-164 4-2 16,-163 0 0-16,-193 0 0 15,-119 12-19-15,-217 6 23 16,-154 11 2-16,-137-5-1 15,-105-1 5-15,-59-5-1 0,-5-7 12 16,64-3-1-16,136-2-7 16,198-6 7-16,195 0-7 15,206 0-4-15,297-20 11 16,258-18-15-16,220-5 4 16,100 1-7-16,28 14 3 15,-113 7-1-15,-169 6 0 16,-212 10-32-16,-220 2 0 15,-195-3 13-15,-122 2 1 16,-218 2 17-16,-166-1-4 16,-109 3 5-16,-117 0 0 15,-81 0 10-15,-23 0-9 0,-31 0 4 16,34 3 2-16,68 9 10 16,75 2-12-16,120 4-3 15,124-6-1-15,141-6 6 16,136-4-7-16,124-2 0 15,101 0 2-15,171-26-6 16,112-21 4-16,104-14 0 16,67-3 2-16,6-4 3 15,-20 3-5-15,-84 5 0 16,-120 8 0-16,-127 18 0 16,-148 6 1-16,-73 11-2 15,-196 6 0-15,-113 11-3 16,-118 0 4-16,-78 0 0 15,-22 5 2-15,2 7-2 16,36-3 1-16,66-3-1 0,97-4 1 16,136-2 2-16,153 0 0 15,135 0 3-15,256-29-4 16,195-20 5-16,194-16-7 16,101-2 1-16,27 7-1 15,-74 10-2-15,-176 18 2 16,-214 17 0-16,-225 12-13 15,-171 3-9-15,-240 0-27 16,-184 9 48-16,-143 5 1 16,-81-8 0-16,-39-3 3 0,3-3 3 15,42 0-3 1,45 0 2-16,117 0-2 0,124-9 0 16,155-2 5-16,144-1-8 15,76 0 6-15,192-11-6 16,154-15 0-16,170-17 7 15,136-18-7-15,83-15 0 16,15 0-1-16,-75 13 3 16,-172 20-2-16,-205 22 0 15,-222 16-2-15,-142 8 0 16,-228 7-10-16,-146 2 12 16,-123 0-3-16,-50 0 9 15,5 2-6-15,56 1 5 16,57-3-2-16,65 0 0 15,78 0-3-15,89-9 0 0,101 2 5 16,76-1-2-16,67 0 1 16,16-3-4-16,133-13 3 15,90-14-7-15,89-5 4 16,67-10 0-16,37-3-1 16,-11 7 1-16,-62 7 0 15,-102 17 0-15,-125 16-2 16,-118 9 0-16,-73 0-22 15,-151 6 22-15,-98 22-3 16,-71 14 6-16,-14-1-1 16,-10-3 0-16,28-6 5 15,41-9-6-15,69-5 1 0,92-10 0 16,92-5-1-16,81-3 1 16,111 0 0-16,125 0-4 15,109-19 9-15,73-17-4 16,36-8 2-16,6-3-3 15,-26 3 0-15,-65 13 0 16,-100 7 0-16,-127 18-3 16,-125 6-2-16,-73 3-18 15,-160 35 14-15,-106 9 9 16,-66 2 5-16,-27 4-5 16,-13-7 0-16,16 4-1 15,14 0 3-15,16-3 0 16,48-1-2-16,68-6 0 15,94-1 0-15,100-10 0 0,72 0-4 16,104-11 4-16,159-10-5 16,119-8 5-16,108 0 0 15,35 0 1-15,-4 0 2 16,-53 6-3-16,-103 35 0 16,-132 17 0-16,-161 22-11 15,-133 13 1-15,-214 6 4 16,-137 4 6-16,-81-14-1 15,-29-7 1-15,17-21 0 16,37-14 7-16,77-12-7 16,118-14 12-16,118-14-3 0,149-7 10 15,77 0 11 1,169 0-21-16,103 0-3 0,72-17-5 16,42 3 4-16,3-1-4 15,-29 6-1-15,-49 9 0 16,-96 0-2-16,-127 0-8 15,-141 27-27-15,-94 11-3 16,-174 8 40-16,-114 7-3 16,-66 0 2-16,-37-7 1 15,-16-5 4-15,35-9 1 16,77-12 9-16,105-5 11 16,109-9-2-16,129 0-9 15,44-2-14-15,175-3 0 16,117-1 8-16,133 0-7 15,100 0 0-15,52-17-1 0,12 2-4 16,-50 3-15-16,-111 10 11 16,-139 2-15-16,-149 0 2 15,-141 6-2-15,-54 20 8 16,-155 9 14-16,-94 0 2 16,-49-1 1-16,-30-1 1 15,-4-7-2-15,10-2 9 16,-5-4 5-16,-9 4 2 15,14 1-7-15,12 2-9 16,60-4 2-16,101-5-3 16,127-15 0-16,115-3-1 15,235-3 2-15,142-33-1 0,107-7 4 16,38-4-4-16,1 7-1 16,-55 5-14-16,-101 11 8 15,-116 10 4-15,-142 10-4 16,-147 4-8-16,-72 0-34 15,-171 15 45-15,-123 12-2 16,-65 5 7-16,-45 0-1 16,-19-3 0-16,25 0 4 15,55-8-3-15,111-7 2 16,127-6 2-16,161-4 10 16,109-4-13-16,200 0 1 15,115-32 6-15,75-15-5 16,58-3-2-16,13-9-2 15,24-4-9-15,9-13 1 16,-20-6 6-16,-33-2 2 0,-50-1 3 16,-63 3-2-1,-76 10 3-15,-67 7-4 0,-77 13 0 16,-74 5 4-16,-73 7 1 16,-46-2-5-16,-24 4 6 15,-24 0 0-15,-18 1-5 16,23-4 6-16,38 3 5 15,157-3 35-15,113 1-47 16,76-1 0-16,58-1-1 16,4 5-1-16,-29 12 2 0,-70 12 0 15,-118 7-1 1,-103 6 1-16,-107 0-2 0,-68-3-8 16,-142 3 8-16,-112 0 4 15,-69 0 1-15,-54 0 2 16,-15 0-4-16,17 0 10 15,47 0-11-15,82 9 4 16,104-1-6-16,109 1 2 16,101 0-2-16,48-9-5 15,176 0 7-15,129 0 8 16,97-18-6-16,59-14-2 16,-12 6 0-16,-83 3-7 15,-87 3 0-15,-123 5-6 16,-103-6 0-16,-92 1 12 15,-18-6 1-15,-123-4-9 0,-64-2 7 16,-46 4 0-16,-30 0 2 16,9 6 3-16,33 0-1 15,59 0 3-15,47 5-5 16,52-1 0-16,44 0 5 16,28-2 0-16,0-6-9 15,84-3 4-15,65-9-4 16,61 1 2-16,46 4 2 15,20 1 0-15,-14 9-1 16,-35 2 1-16,-48 6 0 16,-76 7 0-16,-48 4 2 15,-55-1-4-15,-9 5 3 0,-98-5-1 16,-65 5 0 0,-32 0-2-16,-37 0 2 0,11 0-1 15,36 0 6-15,49 0-5 16,66 0 0-16,63 0 1 15,16 0-6-15,111 0-3 16,73 0 8-16,53 0 2 16,19 0 1-16,-23 0-3 15,-45 0 0-15,-62 0-2 16,-48 0-4-16,-48 0 4 16,-30 0 2-16,0 2-1 15,-89 12-1-15,-43 10 1 16,-42 14 1-16,-2 3-1 0,14 11-1 15,35-2-1 1,51-4 3-16,36-2-1 0,40-9-2 16,0-9 3-16,7-5 0 15,48-4 1-15,2-5-3 16,18-6 2-16,4 0 0 16,-21-1-1-16,-1 1 3 15,-18 9-4-15,-36 8 2 16,-3 13-5-16,-31 6 0 15,-86 17 10-15,-49 9-5 16,-41-1 0-16,-7-3 1 16,4-9-1-16,41-11 0 0,49-9 0 15,53-6-2 1,44-3 2-16,23-2-2 0,71-1 0 16,91-6 4-16,88-2 0 15,55-6-2-15,18 0 2 16,-25 3-7-16,-58 2 3 15,-80 0 1-15,-67 6-3 16,-54 1 0-16,-39 6-6 16,-65 8 3-16,-84 3 7 15,-58 4 6-15,-31 6-6 16,-31-5 1-16,5 7 1 16,11-3-2-16,19-1 0 15,49 1 0-15,52-12 4 16,85-6-5-16,48-5 1 15,54-10-1-15,125-5-1 0,74-9 4 16,52 0-1-16,12-9-1 16,-22-5-2-16,-62-1 0 15,-83 9 1-15,-73 3 1 16,-55 3 0-16,-22 0-16 16,-51 0 4-16,-81 9 9 15,-50 9 3-15,-42-4 6 16,-9-2-3-16,0-1-3 15,12 1 3-15,17 6-2 16,19-1 12-16,46 0-10 16,45 1 2-16,68 2-10 15,26 4-3-15,48 2 8 0,86-9 4 16,37-5-1 0,23-9 2-16,-6-3-5 0,-25 0 3 15,-54 0 0-15,-47 0-3 16,-39 0 0-16,-23 0-1 15,0 3 0-15,-23 2 1 16,-78 2 0-16,-47 5 0 16,-30 2-3-16,-20 4-54 15,-13-4-119-15,-5-6-151 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27:08.38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1565 420 501 0,'0'0'228'15,"0"0"-74"-15,0 0-27 16,0 0-31-16,-45-163-25 16,12 142-23-16,-5 7-16 15,-1 5-6-15,0 4-12 16,-14 5 2-16,11 0-16 15,-3 0 0-15,0 8 0 16,12 18-2-16,-5 9 1 16,14 6 1-16,15 6 0 15,9 2-3-15,0 7 3 0,9 5 0 16,53 3-1-16,22 3 4 16,14-6-3-16,2 0 0 15,1 1 0-15,-17-4 0 16,-22-5 2-16,-20-7-2 15,-19-2 0-15,-23-6-2 16,0 0 0-16,-45-6 2 16,-50 0 0-16,-21-8 0 15,-1-11-5-15,-15-4 4 16,14-9-5-16,21 0-19 16,23 0-1-16,35 0-25 15,19-2-30-15,20-13-24 0,3-3-85 16,68-8-118-16</inkml:trace>
  <inkml:trace contextRef="#ctx0" brushRef="#br0" timeOffset="532">1856 939 666 0,'0'0'189'16,"0"0"-1"-16,0 0-17 15,0 0-75-15,0 0-53 16,0 0-25-16,53 12-15 16,-27 40-3-16,2 21 13 0,17 9-5 15,-1 5-7-15,1 4 1 16,-13-7 0-16,-10 1-2 16,-14-9 1-16,-8-15-3 15,0-14-1-15,0-18-40 16,0-11-46-16,-17-10-38 15,-5-8 32-15,5 0 22 16,-3-6-22-16,1-28 41 16,2-13 11-16,5-16 35 15,-4-12 0-15,-1-12 5 16,-11-12 3-16,-11-6 0 16,0-3 0-16,-4 6 6 15,4 5-2-15,11 7 16 16,11 11 18-16,7 18-5 0,10 11 23 15,0 18 2-15,0 15-22 16,36 6-2-16,48 11-34 16,39 0 2-16,26 2 5 15,16 42-6-15,-11 8 6 16,-38 13-5-16,-44 5 4 16,-50 0 2-16,-22 0-8 15,-30-3 9-15,-63 0-7 16,-24-6-1-16,-16-9-2 15,10-10-48-15,28-16-72 16,41-12-71-16,38-14-162 16</inkml:trace>
  <inkml:trace contextRef="#ctx0" brushRef="#br0" timeOffset="1530">3085 947 398 0,'0'0'167'16,"0"0"6"-16,0 0-32 16,0 0-13-16,0 0-38 15,0 0-37-15,-45-180-17 16,-23 149 3-16,-4 7-3 16,7 9-23-16,6 3 2 15,17 12-10-15,8 0-5 16,7 0-1-16,4 38-7 15,1 11 8-15,13 19-2 0,9-1 1 16,0-1-1 0,0-7-1-16,39-15-14 0,9-12 3 15,7-12-12-15,-3-14 0 16,-10-6 15-16,-3 0 2 16,-3 0 9-16,-17-26 3 15,-7-6-2-15,-4-6 6 16,-5-5-3-16,3 2 3 15,0 8 10-15,-6 12-9 16,0 14 4-16,0 3 0 16,0 4-11-16,0 0-2 15,4 0-10-15,8 15 8 16,14 14 2-16,13 1 1 0,0 2 0 16,20-3 0-16,-4-3 1 15,0-6-4-15,-6-8 3 16,-4-9-7-16,0-3 7 15,-6 0 0-15,10-33 1 16,12-13 3-16,4-9-2 16,-3-1 2-16,-1 4-4 15,-16 14 0-15,-18 9 7 16,-12 14-4-16,-1 9 0 16,-5 6-3-16,4 0-4 0,7 0-1 15,9 15 1 1,10 9 1-16,0-4 0 0,-14-3 3 15,-2-8 0-15,-10-6 0 16,-2-3 3 0,-11 0-3-16,0 0 2 0,0 0 0 15,0 0 16-15,0 0-16 16,-47-17-1-16,-1 2-2 16,3 4 3-16,-5 1-2 15,13 10 0-15,4 0-4 16,-3 0 0-16,21 24-5 15,4 25 6-15,11 13 1 16,0 8 0-16,26-7 1 16,52-7 1-16,12-15-9 15,5-15-1-15,6-11-16 0,-8-15 14 16,7 0 9-16,-5-21 3 16,-8-21 1-16,-2-12-1 15,-24-4 0-15,-22-4 6 16,-19-2-1-16,-20 3 13 15,0-1 10-15,-3 10-13 16,-50 14 7-16,-11 15-4 16,2 20-5-16,14 3-13 15,12 15-3-15,25 37 0 16,11 15 3-16,0 9 0 16,33 0 0-16,29-6 0 15,9-14-1-15,7-12-1 0,0-12-22 16,6-15-48-1,-6-8-28-15,9-9-71 16,-2 0-63-16,-4-26-171 0</inkml:trace>
  <inkml:trace contextRef="#ctx0" brushRef="#br0" timeOffset="2234">6845 62 750 0,'0'0'102'0,"0"0"4"16,0 0 12-16,0 0-20 15,0 0-32-15,0 0-58 16,-318 49 0-16,252 41 0 16,12 10 0-16,24 4 7 15,24 4-12-15,6 6 1 0,0-3-4 16,36-3 3-1,12-9-3-15,-3-14 0 0,11-19 0 16,-8-16-1 0,5-21-4-16,8-14 0 0,-7-12 0 15,2-3 5-15,9 0 5 16,2-29 0-16,12-12-5 16,-1-3 7-16,-17-3-4 15,-13 12-1-15,-17 9 0 16,-16 12-2-16,-11 11 10 15,-4 3-10-15,0 0-6 16,0 9-6-16,0 29 5 16,0 8 7-16,12 1 0 15,11-7 1-15,10-2-4 0,15-12 1 16,19-5-5-16,0-7 5 16,0-10-6-16,1-4 8 15,-3 0 4-15,-4-21-4 16,1-23 9-16,-7-11-6 15,-23-10 0-15,-15-14 6 16,-17 1-3-16,-23 9 6 16,-58 10-4-16,-36 20-8 15,-13 25 3-15,4 14-3 16,22 0-6-16,37 30 4 16,38 16-36-16,29 10-71 15,0 2-78-15,12 3-103 0</inkml:trace>
  <inkml:trace contextRef="#ctx0" brushRef="#br0" timeOffset="4141">8059 963 419 0,'0'0'258'0,"0"0"-91"15,0 0-28-15,0 0-2 16,11-154-35-16,-11 150-44 15,0 4-20-15,0 0-38 16,0 6-3-16,6 35-6 16,10 11 9-16,1 9 6 15,5-5-6-15,7-3 0 16,-3-7 3-16,4-15-3 0,-15-7 0 16,-5-9 1-16,4-9 0 15,-11-6 0-15,12 0 2 16,9 0-2-16,10-26 13 15,16-19-9-15,-2-6-4 16,3-2 4-16,-12 12-1 16,-12 12 0-16,-12 15-4 15,-1 8 4-15,-5 6-4 16,15 0-3-16,8 0-6 16,7 11 9-16,0 16-3 15,0 1 3-15,-5-1 0 16,0-1 0-16,-1-2-3 0,-5-10 1 15,-2-2-4-15,-10-6-2 16,4-4 2 0,-17-2 6-16,3 0 0 0,4 0 1 15,13-8 7-15,5-16-8 16,6-5 2-16,-3 3-2 16,-1 2 2-16,-4 7-2 15,-13 8 0-15,-4 7 0 16,-9 2-1-16,14 0 0 15,2 0-10-15,10 0 10 16,19 14-1-16,-12 0-1 16,5-2 3-16,8-6-3 15,-1-3 2-15,-3-3-2 0,4 0 3 16,-13 0 3-16,-11 0-1 16,-10-6 5-16,-9-15-2 15,11-5-1-15,-14-2 11 16,0 1-3-16,0 6 7 15,0 6 10-15,0 7 5 16,0 5-3-16,0 3-22 16,-6 0-9-16,-11 32-8 15,-5 24-1-15,-4 17 9 16,13 3 1-16,13 5 3 16,0 1-6-16,0-2 2 15,0-3 0-15,0-13 1 16,0-8 0-16,0-20-1 15,0-18 1-15,6-5-1 16,-6-13 0-16,7 0 6 0,-7-3 4 16,0-34 7-16,0-19-15 15,0-17-1-15,0-12-1 16,0-14 3-16,-7-9-2 16,1-6-1-16,6 3 1 15,0 10-2-15,0 9 3 16,13 23-3-16,19 23 1 15,7 16-4-15,16 23 3 16,10 7-7-16,19 7 0 16,6 31 8-16,-17 9-8 15,-19 5 5-15,-27 4-1 16,-21-1-10-16,-6-2 2 0,0-4-5 16,-45-2-7-1,-14-9 4-15,-16-4-21 0,4-7 3 16,23-10 7-16,12-5 12 15,33-8-2-15,3-4 1 16,0 0 15-16,3 0 4 16,56-30 2-16,20-20 3 15,13-11-3-15,6-15 1 16,-8-3-2-16,-12-1 5 16,-16-5 0-16,-20-8 6 15,-5-1-3-15,-7 3 1 16,-13 7 9-16,-11 8 0 0,-6 15 8 15,0 8 3-15,-23 12-9 16,-16 15 5 0,0 5-16-16,11 10 0 0,11 11-7 15,1 0-2-15,-1 11-1 16,2 51-9-16,2 23 10 16,13 20-1-16,0 14 1 15,6 3 0-15,33 4 1 16,0-10-1-16,0-16 0 15,6-21 0-15,3-24-7 16,-9-20 2-16,11-18-12 16,-5-14 13-16,6-3 2 15,14-5 2-15,7-36 4 16,-5-11-2-16,-5-11-1 0,-29-6 0 16,-18-10 2-16,-15 4 2 15,0 0-1-15,-37 18-3 16,-13 20 15-16,11 15-5 15,16 21-7-15,-5 1-4 16,8 34-12-16,-8 31 7 16,-2 22 5-16,27 0 0 15,3 1-1-15,0-13 2 16,25-11-1-16,31-14 0 16,-2-15-3-16,5-15 3 15,-4-10-1-15,1-10 2 16,20 0 0-16,-3-16-1 15,-3-21 1-15,5-7 3 0,-26-2-4 16,-4 2 8-16,-18 6-1 16,-12 5-6-1,-2 13 15-15,-10 8-1 0,-3 6-2 16,0 6 1-16,0 0-14 16,0 0-4-16,20 27-11 15,-4 8 15-15,16 9 0 16,7-7 0-16,11-1 0 15,1-4 0-15,13-9-5 16,21-5 1-16,15-10-9 16,4-8-21-16,-3 0-13 0,-31 0-40 15,-14-20-18 1,-27-12 19-16,-19-9 0 0,-4-9 39 16,-6-2 35-16,0 3 12 15,-22 1 0-15,-17 14 5 16,13 7 26-16,9 10 8 15,4 5-3-15,13 9 19 16,0 3-5-16,0 0-50 16,0 9-2-16,0 26 2 15,-3 12 1-15,-3-1 2 16,-8 7-1-16,-1-3 0 16,-7 2-2-16,-5-6 0 15,-2 4 0-15,7-9 0 16,5-3-26-16,14-7-118 15,3-10-132-15,0-9-406 0</inkml:trace>
  <inkml:trace contextRef="#ctx0" brushRef="#br0" timeOffset="4385">12639 732 365 0,'0'0'184'0,"0"0"-89"16,0 0 39-16,0 0-22 15,0 0 1-15,0 0-33 16,36-108-58-16,-36 125-20 16,3 27-2-16,3 15 13 15,-6 2 7-15,0-6-16 0,0-2 0 16,0-9-2 0,0-6-2-16,7-9 1 0,-1-9-1 15,5-8-64-15,4-6-101 16,1-6-85-16,1 0-76 15</inkml:trace>
  <inkml:trace contextRef="#ctx0" brushRef="#br0" timeOffset="4657">12622 426 181 0,'0'0'203'0,"0"0"-49"15,-158-149-56-15,122 123 23 0,17 9-39 16,-1 9-3-16,17 6-31 15,3 2-27 1,0 0-21-16,0 10-13 0,0 21 13 16,0 1 4-16,10-2-3 15,28-4-2-15,1-12 0 16,11-5 1-16,-11-9 1 16,-11 0 6-16,-5 0 2 15,-23-18 3-15,0-5-4 16,0 0-6-16,0 6-2 15,-51 5-19-15,1 12-66 16,2 0-89-16,26 0-105 16</inkml:trace>
  <inkml:trace contextRef="#ctx0" brushRef="#br0" timeOffset="5586">13160 251 567 0,'0'0'221'0,"0"0"-62"16,0 0 11-16,0 0-35 15,0 0-48-15,0 0-28 16,14-105-24-16,-14 105-35 16,9 32 1-16,4 29-1 15,-10 27 2-15,-3 8 4 16,0 12-1-16,0-4-4 15,0-3 5-15,0-11-6 0,0-18-1 16,0-13 0-16,0-21 1 16,14-12-5-16,-5-15-7 15,4-8-6-15,13-3 0 16,7-5 3-16,6-36 9 16,6-11 4-16,-22-7-6 15,-23-3 8-15,0 10-1 16,-6 2 2-16,-41 13-3 15,5 13 2-15,7 6-3 16,16 13 2-16,11 5-4 16,8 0-4-16,0 0-6 15,0 15 15-15,11 5 0 0,43 0-6 16,15-8 0 0,15-3 3-16,4-9-3 0,-4 0 6 15,-20 0-1-15,-11 0 3 16,-21-12 0-16,-10 0 2 15,-11 4 0-15,-5-1 7 16,-6 3-4-16,0 3 6 16,0 0-4-16,6 3-9 15,4 0-3-15,13 6-13 16,10 23 15-16,4 1-2 16,19-7 5-16,-3 0-2 15,-5-9 0-15,7-8 1 0,-3-2 3 16,-4-4-3-1,1 0 2-15,-4-16 7 16,-6-12-7-16,-7-6 25 0,-18-8 4 16,-11-2-4-16,-3-4 5 15,0 12-14-15,-3 6-2 16,-20 13 6-16,6 14-16 16,-5 3-7-16,-17 44-8 15,-17 31 7-15,-11 30-3 16,-4 8 6-16,9 14-2 15,20-2 0-15,12 7 0 16,24 5 0-16,6-3 2 16,0 3 0-16,39-9-2 15,-3-8 0-15,-10-9 0 16,-20-18 0-16,-6-17 2 0,0-27-2 16,-12-21 0-16,-54-23 0 15,-28-5 4-15,-29-18-2 16,-17-35 0-16,5-15-1 15,28-12 1-15,38-13-4 16,60-7-8-16,9-2-10 16,84 3-7-16,43 5-14 15,21 13-26-15,-2 8-24 16,-6 20-62-16,-20 13-69 16,-36 8-114-16</inkml:trace>
  <inkml:trace contextRef="#ctx0" brushRef="#br0" timeOffset="6210">0 2016 639 0,'0'0'144'0,"0"0"-84"16,0 0-1-16,505-36 59 15,-122 22-22-15,178-15-38 16,135-8-12 0,137-5-24-16,70 7-4 0,-14 9-12 15,39 2-3-15,14 1 3 16,34-3-6-16,28 0 5 16,-19 3-5-16,-41 2 3 15,-41 3 5-15,-53 7-5 16,-108 2-1-16,-113 3-2 15,-147 3 2-15,-134-2 0 16,-115-3-1-16,-87 3-1 16,-65 3 0-16,-45-4 2 0,-33 1-4 15,-3-2-14 1,-50-1-83-16,-88 2-124 0,-83-4-133 16</inkml:trace>
  <inkml:trace contextRef="#ctx0" brushRef="#br0" timeOffset="6694">1004 2450 443 0,'0'0'124'16,"0"0"-1"-16,0 0-26 15,0 0-13-15,353-41-39 16,49 9 9-16,163-15 13 15,173-11-17-15,137-9-22 16,107 0 0-16,61 0-8 16,17 6 2-16,-12 8-20 15,-44 9 3-15,-12 10-5 0,-36 1 6 16,-49 1-1 0,-52 3 2-16,-112 2-4 0,-121 1 4 15,-122 9 5-15,-108 0-8 16,-85 5 1-16,-77 1-5 15,-51 1 2-15,-70-1-1 16,-40 2-1-16,-40 6 1 16,-29-3-1-16,0 1-6 15,-29-1-52-15,-59 0-141 16,-34 6-98-16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28:00.83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1036 230 0,'0'0'125'16,"0"0"-59"-16,0 0-21 0,0 0-3 16,0 0 15-16,0 0-25 15,-16-4-15-15,16 4-17 16,0 0-5-16,39 0 5 16,31 0 27-16,37 0-1 15,20-2 0-15,45-13-11 16,45-6 6-16,32-4-4 15,24-1-12-15,24-4-2 16,44 4-2-16,22 2 1 16,40 7 7-16,18-1-8 15,0 1 12-15,22 0 12 16,25-4-22-16,11 0 6 0,20-1-2 16,20-2-4-16,22 0 8 15,-7-5-10-15,-2 0 1 16,-24 0 0-16,-34 3 0 15,-23 0 0-15,-27-1 1 16,4 3-3-16,-1-1 9 16,27-2 1-16,29 4 0 15,23-3 15-15,16-3-11 16,0-3 6-16,-8 2-2 16,-5 7 1-16,-26 3-3 15,0 5-9-15,7 4-2 16,3 2 5-16,12 3-5 15,-3 3-1-15,11 0-3 0,-5-3 5 16,14 0-4-16,13 2 1 16,-5-3 1-16,19-2 3 15,-5-3-6-15,-5-5-1 16,-12 2 0-16,-34 1 0 16,-10-1 0-16,-14 10 1 15,-8-1 0-15,0 2 0 16,11-2 1-16,-11 4-1 15,-1-3-1-15,-16-2-2 16,-35-2 2-16,-5 0 0 16,-9-5 1-16,-13 2 0 15,-15 3 2-15,-17 1-3 0,4 3 0 16,27 1 1 0,31 4-1-16,23 0 0 0,2 0 4 15,-22 6-8-15,-16 3 8 16,-33-1-4-16,-54-5 0 15,-40-3 1-15,-56 0-1 16,-37 0 0-16,-44 0 0 16,-43 0-1-16,-38 0 1 15,-28 0-5-15,-26 0-94 16,0 0-116-16,-26 0-483 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28:01.67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680 676 687 0,'0'0'188'16,"0"0"-67"-16,0 0-20 15,0 0-8-15,0 0-32 16,0 0-55-16,0 0-6 16,-54 79 0-16,54 20 10 0,0 6-7 15,0-3 4-15,0 1-4 16,0-7-3-1,0-12 2-15,0-9-2 0,-5-16-22 16,-14-9-93-16,-7-15-109 16,-3-19-139-16</inkml:trace>
  <inkml:trace contextRef="#ctx0" brushRef="#br0" timeOffset="380">320 516 130 0,'-3'-149'165'0,"3"32"-27"16,0 30-13-16,0 23-45 0,17 17 7 16,14 18-14-1,25 14-40-15,28 13-16 0,20 2-17 16,6 8 0-16,4 43 3 16,-21 18-3-16,-12 24-4 15,-22 18 3-15,-50 18 1 16,-9 11 5-16,-45 2-1 15,-65-7 1-15,-16-19 1 16,-14-19-6-16,17-12 6 16,22-16-6-16,30-11 0 15,29-8-1-15,23-12 1 16,19-9-5-16,0-6 4 0,22-2 0 16,34-1 1-1,12-2 2-15,2-4 0 0,18 0 0 16,3 4-2-16,-4-3 0 15,14 0-1-15,0-4 1 16,3-2-9-16,-4-3-56 16,-6-6-158-16,-10 0-252 15</inkml:trace>
  <inkml:trace contextRef="#ctx0" brushRef="#br0" timeOffset="2099">1624 1152 274 0,'0'0'136'0,"0"0"-60"15,0 0-7-15,0 0 3 16,0 0-19-16,0 0 1 16,294-156-5-16,-271 134-10 15,-23 2 13-15,0 2 12 16,0 0-40-16,-30 5 6 15,-24 6-12-15,-18 7 0 16,-13 0-11-16,-8 35-7 16,6 20 0-16,18 12-5 15,27 9 5-15,36 0-2 16,6-3 3-16,9-12-4 16,52-11 2-16,12-15-7 15,5-14 8-15,12-13-9 0,11-8 9 16,2 0 7-1,21-36-5-15,2-12 9 0,0-14-5 16,-10-2-2-16,-2 1 11 16,-16-2-6-16,-8 9 3 15,-25 12 3-15,-7 15-11 16,-26 21-1-16,-9 8-3 16,-4 0-12-16,4 16 11 15,1 20-7-15,-9-1 8 16,-8 0-5-16,-7-9 6 15,0-5-1-15,0-10 0 16,0-7 4-16,0-4 0 16,0 0 4-16,0 0 7 15,0-27 1-15,-33-2-13 0,-6-9-1 16,-6 0 7-16,0 2-5 16,-3 5 12-16,1 8-4 15,16 4-2-15,14 18 8 16,1 1-18-16,4 17-1 15,-5 35-7-15,-6 18 8 16,20 3 1-16,3 0-1 16,0-8-1-16,32-13 0 15,33-11-18-15,4-15 9 16,8-14 7-16,7-12 1 16,-3 0 2-16,14-10 2 15,-5-22 6-15,-12-11-1 0,-7-7-7 16,-16-5 6-16,-10-6 0 15,-19-6 7-15,-19 4 21 16,-7 15-2-16,0 10 2 16,0 18 9-16,-22 10-22 15,5 10-12-15,1 0-9 16,2 36-14-16,11 26 13 16,3 13 0-16,0 2 1 15,0-4 0-15,39-13-12 16,9-8-2-16,14-16-6 15,-6-16-7-15,5-14 19 16,1-6 5-16,3 0 3 16,-10-36 9-16,-4-13-6 0,-6-7 4 15,-25-2-1 1,-12-3 3-16,-8 5 25 0,0 10-19 16,0 14 6-16,-17 17 6 15,6 12-21-15,5 3-6 16,6 0 0-16,0 26-22 15,0 18 19-15,0 6 5 16,0-1-2-16,0-2 0 16,0-3 0-16,0-6-2 15,23-7-3-15,10-10-8 16,-1-9 9-16,13-9-7 16,1-3 11-16,2-10 7 15,14-24-4-15,3-12 3 0,-4-10-1 16,-9 2-3-16,-3-9 7 15,-10 2-4-15,-10 9-2 16,4 11 1-16,-11 12 0 16,-7 17-5-16,9 12 1 15,-4 0-14-15,15 8 9 16,4 30 1-16,0 6 3 16,-14 9-2-16,5-1-3 15,-7-5 4-15,3-3 1 16,2-10-5-16,-5-7 5 15,-4-10-1-15,4-6-3 16,7-11 4-16,9 0-1 0,6-7 2 16,14-29 4-1,2-12-2-15,-10-11 6 0,-18-5-8 16,-33-7 2-16,0 1 7 16,-13 3-4-16,-43 9 10 15,2 14 1-15,15 18-16 16,23 14 11-16,10 12-11 15,6 0-7-15,0 30-4 16,0 22 3-16,39 13 8 16,0 0 0-16,-5 6 1 15,-1-4-5-15,-7-3-5 16,-7-7 5-16,-2-10-6 0,-8-8-8 16,-9-6 5-1,0-10 1-15,0-6-8 0,0-12 11 16,0-5-15-16,0 0-5 15,0 0 27-15,-15 0-3 16,4 0 2-16,5-18 2 16,6-7-9-16,0-10 5 15,9-3-6-15,67-8 11 16,17-1-1-16,11 1-3 16,7-1 4-16,-12 9 0 15,-7 0 0-15,-28 3-1 16,-8 3 4-16,-24 5-3 15,-13 13 15-15,-10 8-9 16,2 6 11-16,2 0-17 16,-4 36-2-16,8 13-3 0,-11 6 10 15,0-5-5 1,1-7 2-16,2-5 0 0,2-11-2 16,1-5 0-16,-2-6 4 15,7-5-7-15,-5-2 3 16,-2-6-19-16,-4-3-51 15,-6 0-136-15,0-17-60 16</inkml:trace>
  <inkml:trace contextRef="#ctx0" brushRef="#br0" timeOffset="2408">5738 435 319 0,'0'0'189'0,"0"0"-76"15,0 0-45-15,0 0-60 16,0 0-2-16,0 0 23 16,-31 84-1-16,31-43-17 15,6-2 5-15,59-2-15 16,10-11 9-16,12-18 16 16,-3-8 2-16,-6-2 22 15,-13-34 15-15,-20-8 8 16,-19-2-13-16,-19-1-24 15,-7 3-14-15,-16 10-10 16,-63 8-12-16,-21 11 0 0,-1 15-24 16,21 0-62-16,25 43-48 15,32 25-39-15,16 13-139 16</inkml:trace>
  <inkml:trace contextRef="#ctx0" brushRef="#br0" timeOffset="3051">6549 944 540 0,'0'0'174'0,"0"0"-58"15,0 0 6-15,0 0-3 16,0 0-38-16,0 0-66 15,7-28-15-15,-7 62-3 16,6 10 3-16,26 0 2 16,15-9-2-16,1-9 3 15,13-5-3-15,1-7 0 16,9-14 0-16,7 0 4 16,-14 0 0-16,4-14 6 15,-6-19 6-15,-20-10 5 16,10-15 18-16,-13-12-5 15,-16-9-21-15,-6-9 4 16,-17 4-8-16,0 2 5 16,-23 18 6-16,-24 20-14 0,16 20 15 15,14 22-14-15,4 2-7 16,13 41-8-16,0 25-7 16,0 20 15-16,0-8-1 15,22-11-4-15,17-14 0 16,17-13-3-16,6-15-5 15,8-14 5-15,8-11-3 16,1 0 11-16,-6-10-1 16,-14-22 3-16,-14-8 6 15,-21-7-5-15,-24-9-1 16,0-7 6-16,0 2-6 16,-50 2 4-16,5 15 6 0,12 20-10 15,11 22 13 1,22 2-15-16,0 47-11 0,0 27 4 15,3 15 11-15,33-4-4 16,6-10 0-16,11-13 2 16,11-16-7-16,14-6-4 15,22-7-15-15,11-9 5 16,12-7-54-16,-16-8-67 16,-42-9-67-16,-53 0-147 15</inkml:trace>
  <inkml:trace contextRef="#ctx0" brushRef="#br0" timeOffset="3569">0 1903 435 0,'0'0'111'0,"0"0"-76"15,0 0 68-15,0 0 41 16,0 0-56-16,0 0-43 15,-7 0-22-15,7 0-12 16,45 4-10-16,55-4 8 16,60 0 5-16,79 0 22 15,89 0-15-15,93-3-1 16,88-20-3-16,58 0-11 16,39-3-2-16,19-4-4 15,-8 1 0-15,5-3 6 16,-13 2-4-16,-23-2 0 15,8-3 2-15,-27 4 3 16,-52-2 2-16,-65 7-7 0,-83 6 1 16,-95 6 5-1,-75 4-8-15,-63 2 0 0,-56 4-1 16,-41 2 2-16,-20 2-2 16,-10 0-14-16,-7 0-68 15,0 0-62-15,0 0-107 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27:58.6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15 326 597 0,'0'0'167'0,"0"0"-45"16,0 0 4-16,0 0-13 15,0 0-41-15,0 0-32 16,0 0-31-16,-22-30 4 16,94 25-9-16,29-6 0 15,31-5 8-15,23 2-10 16,-5 0 1-16,-4-1-2 0,-47 7-1 15,-33-2 0 1,-34 7-18-16,-32 1-41 0,0 2-40 16,-9 0 2-16,-47 0-14 15,-5 5 7-15,12 1 15 16,13 0 55-16,17 0 32 16,-1-3 2-16,4 0 6 15,-7-3-3-15,7 0 20 16,1 3 25-16,4 8-8 15,-1 10-4-15,-4 11 5 16,5 14 1-16,-1 15 5 16,2 19-21-16,10 10 27 15,-7 15-12-15,7-3-24 16,-3-3-6-16,3-14-10 0,0-18-1 16,0-17 2-16,0-22-2 15,0-10-16-15,0-13-22 16,0-5-16-16,-7 0 47 15,-16 0 6-15,-16-11-3 16,-9-9 4-16,3 2-4 16,12 4 4-16,4 5 0 15,23 0 2-15,-4 3-2 16,10 4 0-16,0 2-2 16,0 0-9-16,0 0-15 15,45 0 26-15,11 0 1 16,8 0 0-16,31-6 2 0,6-12-3 15,21-5 0-15,5-15 3 16,3-6-1 0,-10-14-2-16,-4-8 2 0,-22-3 0 15,-26 8 3-15,-29 0-2 16,-22 8-1-16,-17 1 12 16,0-1 1-16,-8-2 8 15,-31-3 7-15,0 6 1 16,1 5-5-16,16 9 0 15,5 20 5-15,7 10 15 16,10 4-18-16,0 4-16 16,-6 12-12-16,0 38-12 15,-11 25 12-15,1 20 3 0,-1 4-2 16,8 11 5 0,9 5-2-16,0-8-4 0,0-14 0 15,0-20 2-15,9-24-7 16,14-17-20-16,-13-14-59 15,4-9-62-15,-14-9-15 16,0 0 51-16,0-9-7 16,-14-20-45-16,-34-6 54 15,-5-3 88-15,-11-3 15 16,-14 7 5-16,10 3 3 16,-3 12 32-16,28 10 6 15,14 6 5-15,20 3 34 16,9 0-45-16,3 0-34 15,81 0-1-15,40-12 10 16,27-5 4-16,18-9 0 0,-4-4 1 16,-16 1 17-16,-20 3 12 15,-34 3-6-15,-30-1 11 16,-20 1-8-16,-15 3 9 16,-27-1 13-16,-3 0-6 15,0 0-7-15,0 5-19 16,-11 4-10-16,-11 3 10 15,-4 6-16-15,-2 3 4 16,-5 0-18-16,-4 24-1 16,6 18 0-16,8 15-2 15,13 4 2-15,10 0-1 16,0-11 1-16,45-15 0 0,36-12-3 16,11-20 6-16,12-3-1 15,5 0 0-15,4-26-1 16,-24-13 6-16,-5-4-7 15,-36-3 5-15,-9 5 1 16,-16-3-6-16,-14 6 18 16,-9 7 2-16,0 10-3 15,0 9 8-15,0 6-8 16,0 6-6-16,13 0-11 16,20 3-20-16,5 33 19 15,18 13 0-15,-1 6 2 16,7 7-5-16,5-3 8 15,-11-8-7-15,-8-3 3 0,-15-5 0 16,-18-8-3 0,-15-6 3-16,0-9-6 0,0-5 0 15,-31-3-18-15,-31-12 20 16,3 0 1-16,8 0-7 16,12-24 8-16,17-15 2 15,22-3-7-15,0-15 6 16,22-6-7-16,68-12 5 15,20 4-4-15,10 10-32 16,-2 20 6-16,-12 15 4 16,-21 17-13-16,-27 9-19 15,-7 0-7-15,-18 17-15 0,-4 14 23 16,-12 0-6-16,-8-5-8 16,4-8 21-16,-10-10 37 15,3-8 15-15,-6 0 2 16,0 0 20-16,0 0 71 15,0-12 13-15,-9-14-56 16,-30-3 7-16,-12 3-6 16,1-1 0-16,-1 4-26 15,9 11 19-15,6 4-7 16,16 5-10-16,1 3-5 16,10 6-21-16,-8 32-2 15,1 20-2-15,-1 6 6 16,11-3-2-16,6-5 0 15,0-9-4-15,0-15-1 16,39-15-21-16,9-11-20 0,-2-6 8 16,3 0 35-16,-10-12 3 15,-10-17 9-15,-19-3-9 16,2 0 9-16,-6 3-1 16,-6 9-2-16,5 8 8 15,-5 10-8-15,6 2-6 16,3 0-2-16,10 4-12 15,1 22 13-15,16-2 1 16,-3-4 0-16,-1-3-1 16,1-9 2-16,6-6-1 0,12-2 0 15,5-6 2 1,-2-35 1-16,15-11 1 0,-15-13-2 16,-12 1 10-16,-6-6 3 15,-33-3 35-15,-3 1-7 16,0-7-8-16,0 6 15 15,-31 6-17-15,4 14-14 16,-2 19 2-16,19 19-10 16,4 15 3-16,6 0-14 15,0 41-8-15,0 32 7 16,0 23 1-16,0 9 1 16,0 3-1-16,0-3 2 15,0-12-2-15,22-9 0 16,11-19-15-16,6-25-26 0,-10-14-42 15,-10-10-56-15,-2-16 8 16,-11 0 13-16,-6-21 45 16,0-20-5-16,-17-8 26 15,-37-10 37-15,-15 4 9 16,4 2 6-16,-5 7 2 16,8 8-1-16,17 11 17 15,22 13 11-15,19 5 7 16,4 9-14-16,0 0-22 15,39 0-7-15,36 0 7 16,42 0 1-16,5 0 1 16,6-11 9-16,-21-4 10 15,-23 4 24-15,-30 1-9 0,-15 4 8 16,-16 6 14-16,-13 0-18 16,7 0-7-16,-11 0-13 15,0 18-2-15,4 23 28 16,-4 11-4-16,17 10-16 15,-7 5-10-15,10-5-11 16,7-8 0-16,-4-7-4 16,10-12 3-16,-17-8-3 15,-5-13-1-15,-11-6-32 16,-3-8-80-16,-3 0-64 16,0-16 1-16,0-34-231 15</inkml:trace>
  <inkml:trace contextRef="#ctx0" brushRef="#br0" timeOffset="154">4864 63 306 0,'0'0'149'0,"0"0"-34"0,0 0-4 16,0 0-6-16,0 0-65 16,0 0-40-16,-107-73-12 15,120 111 4-15,27 9-67 16,-15 9-293-16</inkml:trace>
  <inkml:trace contextRef="#ctx0" brushRef="#br0" timeOffset="781">5230 544 606 0,'0'0'154'16,"0"0"-33"-16,0 0 6 16,0 0-34-16,0 0-72 15,0 0-21-15,0 4-4 16,32 48 4-16,24-2 2 16,11 2 0-16,5-9-1 15,-1-7 1-15,-2-13-1 16,-12-13-2-16,2-10 1 15,-3 0-6-15,-14-4 5 0,3-25 1 16,-17-7 0-16,-5-10 1 16,-13-6-1-16,-10-3 11 15,0 0-10-15,0-1-1 16,0 11 8-16,-10 10 7 16,-8 12-1-16,1 15 11 15,7 5 1-15,10 3-26 16,-6 0-2-16,6 29-4 15,0 18 2-15,0 8 8 16,33-3-9-16,35-5 5 16,2-12-8-16,14-20 4 15,5-15-15-15,-5 0 12 0,-7-9 0 16,7-23-2-16,-9-6 6 16,-7-6 3-16,-12-5 0 15,-25-1 6-15,-17 3-5 16,-14 4 0-16,0 8 11 15,-14 11-10-15,-5 10 18 16,7 14-14-16,1 0-6 16,-1 34-5-16,2 28 4 15,4 8 2-15,6 6-2 16,6 0 2-16,58-9-3 16,34-9-1-16,12-14-23 15,32-12-19-15,15-18-85 0,-2 1-30 16,-29-6-42-16</inkml:trace>
  <inkml:trace contextRef="#ctx0" brushRef="#br0" timeOffset="7599">0 1665 430 0,'0'0'89'0,"0"0"-52"16,0 0 42-16,0 0 36 16,0 0-77-16,0 0 31 15,486-9-27-15,-198-14-10 16,85-1 10-16,65-4-13 16,61 3-9-16,29 9 11 15,26 3-5-15,22 8-4 0,1-7-17 16,10-2 6-16,-27-10 5 15,-60-2-16-15,-60 3 2 16,-93-1-2-16,-75 6 1 16,-76 4-5-16,-86 6-2 15,-74-3-147-15,-36-7-272 16</inkml:trace>
  <inkml:trace contextRef="#ctx0" brushRef="#br0" timeOffset="60902">8825 991 289 0,'0'0'199'0,"0"0"-55"15,-289-18-35-15,183 15-11 16,11 3 3-16,24 0-46 15,26 0-9-15,29 0 10 16,16 0-37-16,0 0-19 16,28 0-10-16,59 6 10 15,40 6 23-15,29-12-20 16,21 0-2-16,19-3 16 16,4-30-17-16,-8-1 0 15,-17-1 7-15,-39 3 1 16,-45 9-4-16,-36 5-4 0,-40-3 0 15,-7-1 14-15,-8-4-5 16,0-7-9-16,-14 4 0 16,-47 0 0-16,-18 3-2 15,-2 2 2-15,5 4 0 16,3 5-2-16,16 4 4 16,18 5-2-16,20 2 0 15,11 2 0-15,8 2-1 16,0 0-10-16,17 0-13 15,61 26 18-15,29 6 8 16,13 4-2-16,12 4 0 16,2 3 1-16,-11 5-2 15,-21 1 1-15,-16 1 0 0,-41-4 0 16,-36 7 5-16,-9 5-5 16,-87 6 0-16,-53 5-11 15,-37-1-67-15,4-6-106 16,47-22-126-16</inkml:trace>
  <inkml:trace contextRef="#ctx0" brushRef="#br0" timeOffset="63527">11405 140 409 0,'0'0'172'0,"0"0"-50"0,0 0-37 16,-296-71-8-16,196 71 8 16,6 43-27-16,6 28-28 15,13 22 5-15,21 12-11 16,32 18 6-16,22 14-17 16,0 6-6-16,45-6 10 15,39-11-17-15,17-28 0 16,2-27 3-16,-9-25-3 15,-16-28-1-15,0-18-2 16,-1 0 3-16,1-20 26 16,9-28-26-16,-3-10 1 0,-6-15 14 15,1-8-12 1,-9-1 0-16,-8 12-3 0,-23 23 0 16,-17 27 6-16,-11 14-6 15,1 6-10-15,-1 0 5 16,4 26-7-16,9 15 12 15,-2 0 0-15,1-3 1 16,-7-12 2-16,7-8-3 16,-17-10 0-16,-3-8-1 15,-3 0 5-15,0 0 4 16,0-11 2-16,0-21-6 16,-3-10 2-16,-26 2-6 15,-4 8 0-15,-6 9 6 16,0 8-2-16,16 10-5 0,-5 5 1 15,1 0 0-15,-2 28-10 16,-10 25 10-16,0 19 0 16,14 8-2-16,8-2 4 15,17-8-4-15,0-13-5 16,50-20-10-16,34-14 12 16,3-18-8-16,6-5-11 15,-4-8 24-15,-12-31 7 16,-19-4 3-16,-25-5-8 15,-24-9 3-15,-9 5 12 16,0-7-17-16,-39 7 0 16,-22 8 7-16,-16 15-6 15,-4 20-2-15,-3 9-1 0,-5 6 2 16,12 39-8 0,16 15 8-16,21 7 0 0,40 0-5 15,0-5 5-15,49-16 0 16,57-13-9-16,18-26 9 15,12-7-8-15,-6-5 8 16,-10-30 0-16,-13-9 9 16,-23-5-9-16,-26 0 7 15,-18 2-7-15,-18-1 5 16,-22 11 22-16,0 1-26 16,0 14 4-16,0 7 7 15,0 12-9-15,0 3-3 0,0 35-17 16,0 24 17-1,12 11-10-15,15-4 10 0,12-1 0 16,-1-10 3-16,-5-2-3 16,3-9 2-16,-10-13-2 15,-4-13 0-15,-8-6-14 16,-11-11 12-16,3-1 2 16,0 0 10-16,10-33-6 15,1-14 0-15,5-3-4 16,1 10 3-16,-13 7-6 15,-1 16 3-15,5 11-5 16,8 6 3-16,1 0-13 16,9 3 14-16,1 20-5 0,-11 3 6 15,1 3-5 1,2-3 5-16,5-1-6 0,2-11 5 16,15-2-11-16,7-12 8 15,13 0-12-15,6 0 16 16,-9-23-5-16,4-12 5 15,-13-3 0-15,-6-6 8 16,-19-3-8-16,-15 1 11 16,-15-7-11-16,0 6 2 15,0 5 18-15,-32 16-19 16,10 13 9-16,11 7 1 16,5 6-11-16,6 14-1 15,-17 36-20-15,11 20 21 16,6 3-3-16,0-6 3 0,0-9-4 15,49-8 3-15,3-12 0 16,10-9-5-16,-8-3 6 16,2-8 0-16,-17-4-3 15,-17-6 3-15,-22-2-3 16,0 4 3-16,-28-4-41 16,-34 0 21-16,6-6-35 15,11 0 5-15,12 0 44 16,24-16-3-16,9-15-6 15,0-19-6-15,62-18 13 16,34-19 6-16,35-21-3 16,10-14 5-16,-18-6 12 15,-22 11-10-15,-45 15 15 0,-34 26 47 16,-22 17-11 0,0 19 24-16,0 16-33 0,-16 16-19 15,-7 8 2-15,-5 6-27 16,-5 46-8-16,-13 30 6 15,13 25 4-15,5 13 2 16,28-3-4-16,0-9 0 16,0-18 0-16,16-17 0 15,13-17-7-15,-7-16-25 16,-5-16-50-16,6-16-27 16,-17-8-4-16,-2 0-16 15,-4-14 115-15,0-19-89 16,-10-4 72-16,-52-4 0 15,-9-9-10-15,-7 4 26 0,7-1 9 16,13 7 6-16,25 10 35 16,33 10 8-16,0 2-6 15,39 4-31-15,71-1 5 16,29 3-1-16,18 4-10 16,-8 2 1-16,-11 1 24 15,-27-8-10-15,-18 0 24 16,-17-2 17-16,-22-3-1 15,-21 6 5-15,-11 0-32 16,-16 6-4-16,-6 4 26 16,0-6-26-16,-6 1-7 15,-33 1-15-15,-6 6 4 16,-3 0-6-16,-5 47-6 0,-1 14 6 16,5 12 10-16,26-4-7 15,14-10-6-15,9-12 2 16,0-15 1-16,9-15-2 15,24-11 0-15,12-6 2 16,3 0 15-16,11-20-13 16,-3-15 5-16,-14-3-2 15,-8-9 2-15,-17 4 11 16,-14 0-18-16,-3 4 5 16,0 19 32-16,0 14-27 15,0 6 4-15,0 0-14 16,0 17-8-16,0 23 3 0,0 11 0 15,13-3 5-15,4-6-2 16,-1-10 5-16,13-9-4 16,-6-11 1-16,-4-9 0 15,4-3 7-15,13 0-5 16,3-17-2-16,-5-13 19 16,13-7-17-16,-9 1-2 15,-5-1 0-15,3-2 1 16,-14 16 2-16,-2 3-3 15,-8 11 0-15,10 9-9 16,1 0 8-16,-4 6-7 16,12 25-5-16,-15 8 13 15,-1 2 2-15,8-3-2 0,7-12 0 16,-5-2 0 0,-2-13 1-16,-7-6-1 0,-2 1 0 15,-5-6 0-15,13 0 10 16,12-6-8-16,11-25-1 15,3-1 9-15,4 2-9 16,-13 4-1-16,-7 12 0 16,-6 5 3-16,-4 9-6 15,2 0-3-15,-9 3-4 16,8 25 6-16,1 2 2 16,1-4 2-16,10-11 0 15,4-12 0-15,11-3 11 0,4 0-10 16,1-18-1-16,1-17 17 15,-5-8-15-15,-18-13 0 16,-18-12 3-16,-15-9 0 16,0-11 33-16,0-11-6 15,-60 0-7-15,-6-4 18 16,-2 16-29-16,20 17 20 16,18 20-15-16,15 29-13 15,15 16 10-15,0 5-16 16,0 20-16-16,0 42 13 15,0 29-4-15,0 20 7 16,0 2 0-16,0 3 1 16,35-11 1-16,20-14-2 15,10-20 0-15,13-25-8 16,-7-17-9-16,-10-18-31 0,-8-11-43 16,-21 0-20-16,-22-5 34 15,-10-33-116-15,0-9-62 16,-78-8-81-16</inkml:trace>
  <inkml:trace contextRef="#ctx0" brushRef="#br0" timeOffset="63682">16194 542 213 0,'0'0'193'15,"0"0"-47"-15,0 0-135 16,0 0 32-16,0 0 91 16,0 0-35-16,357-24-32 15,-208 7-43-15,-4-2-4 16,-12 1 1-16,-22 3-21 15,-30-1-31-15,-43 5-267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29:05.66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234 65 414 0,'0'0'224'16,"0"0"-68"-16,0 0-31 16,0 0 1-16,0 0 14 15,0 0-47-15,-78-59-42 16,78 59 4-16,-6 0-27 16,3 0-18-16,-5 7-10 15,-7 36 0-15,-7 24 0 16,-8 28 16-16,4 11-13 0,9 9 7 15,5 13-8 1,12 9-2-16,0-6 1 0,55-20 0 16,45-24 0-16,33-29-1 15,35-16 0-15,8-22 2 16,15-14 0-16,-17-6-2 16,-4 0 0-16,-29-26 2 15,-29 2 0-15,-28 4-2 16,-30 0 0-16,-15 2 6 15,-9 0-1-15,-15-4-4 16,-7-3-1-16,-8-1 4 16,0 0-1-16,0 0-3 15,-39-6 0-15,-23 0-3 16,-6 3 3-16,-4-1 0 16,10 10 0-16,17 6 1 0,26-1 1 15,-1 9-2-15,20 0 0 16,0 3-2-16,0 3 3 15,0 0-2-15,0-3 0 16,0 3-2-16,39 0-1 16,29 0-9-16,33 29 13 15,10 13 1-15,21 2 3 16,8 2-4-16,-2-5 0 16,-17-1 0-16,-27 3-1 15,-32 5 1-15,-33 2 0 0,-29 8-6 16,-56 9 6-1,-96 9 0-15,-39 3-45 0,-16-3-199 16,8-10-386-16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50:52.60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120 831 76 0,'0'0'125'0,"0"0"-18"16,0 0-18-16,0 0-18 16,0 0 10-16,0 0-13 15,-115-44-5-15,115 38 21 16,0-2-8-16,0-10-27 15,39-14-38-15,85-11-5 16,86-16-3-16,101-8 8 16,88-8 11-16,61-2-10 15,33 5-3-15,-14-1-1 16,-25 5 1-16,-42 10-5 16,-75 15-2-16,-78 13 3 15,-80 13-6-15,-86 11 2 0,-57 6-2 16,-36 0 1-1,0 0-1-15,-36 0 1 0,-83 6 28 16,-76 17-18-16,-70 9-7 16,-40 1-1-16,-29 1 0 15,-22 7-1-15,-11 4-1 16,-9-1 0-16,-19 10 0 16,19-2 0-16,39-2 4 15,82-15-4-15,98-14-1 16,90-9 0-16,50-12-2 15,17 0 1-15,0 0-36 16,78 0 12-16,74 0 26 0,62-12 5 16,74-14-5-1,46-10 1-15,27 1 3 0,21-5-4 16,-17 2 0-16,-15 1 0 16,-55 11 3-16,-52 10-3 15,-71 4-3-15,-61 6 3 16,-49 6 2-16,-47 0-2 15,-15 0-7-15,0 0 1 16,-62 16 6-16,-64 21 25 16,-85 21-12-16,-53 3-6 15,-55 6-6-15,-34 4 1 16,-13 2-1-16,-6-1 0 16,41-11 1-16,68-14 0 15,97-19-2-15,90-18 3 16,68-10-6-16,8 0-3 0,56 0-24 15,99-26 30 1,85-18 4-16,80-17-3 0,70-12 3 16,31-3-4-16,10 3 0 15,-29 12-3-15,-55 14-3 16,-75 21 2-16,-78 5 4 16,-60 13-1-16,-67 5 2 15,-41 3-2-15,-26 0-2 16,0 0-3-16,-110 21 6 15,-91 28 3-15,-106 19 1 16,-88 13-2-16,-67 6-1 16,-21 4 2-16,14-10-1 0,27-6 8 15,80-15-2-15,74-16 0 16,103-16-6-16,97-14-2 16,66-10 0-16,22-4-6 15,155 0-10-15,111-38 16 16,132-29 3-16,95-22-1 15,45-9 7-15,1 10-9 16,-37 10-2-16,-71 19 2 16,-82 19 5-16,-92 11-5 15,-76 17 0-15,-70 9 6 16,-60 3-6-16,-35 0-5 16,-16 0 1-16,0 0-4 15,-45 18 8-15,-97 22 24 16,-82 19-7-16,-74 6-15 0,-58 4 0 15,-14 1 1-15,-3 3-2 16,23-6 0-16,32-9-1 16,52-6 2-16,53-10-1 15,67-7-1-15,42-12 2 16,43-12-2-16,32-5 0 16,22-6-1-16,7 0 0 15,22 0-5-15,134-8-20 16,117-36 26-16,141-21 3 15,83-25 5-15,2 5-8 16,-56 10-2-16,-90 23-4 0,-97 20 6 16,-61 8 0-1,-56 11 2-15,-41 2 1 0,-31 9-3 16,-28 2 1-16,-28 0-1 16,-11 0-6-16,-56 8-1 15,-109 42 7-15,-116 17 13 16,-92 12-13-16,-56 3 0 15,-25-10 1-15,11 1 3 16,14-5-3-16,31-7 0 16,48-9-1-16,52-11 0 15,49-12 4-15,64-9-3 16,64-7-2-16,54-10 2 16,38-1-1-16,29-2 5 15,0 0-5-15,68 0-18 16,133-31-2-16,125-26 20 0,122-13 7 15,74-8-7-15,-9-1-5 16,-53 6-7-16,-75 15 5 16,-83 9 2-16,-75 16 4 15,-72 10 2-15,-55 8 4 16,-58 12-5-16,-28 3-3 16,-14 0-9-16,-53 14 7 15,-112 34 5-15,-101 16 16 16,-99 11-13-16,-67-1 0 15,-19-7-2-15,30-9 11 16,42-3 9-16,71-8-9 16,69-6-7-16,77-12-3 0,67-8-2 15,63-7 0 1,32-2-11-16,0-2-38 0,79-2-63 16,59-8-115-16,44-9-137 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50:56.49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785 473 280 0,'0'0'120'0,"0"0"-75"0,0 0 9 16,0 0 35-16,0 0-20 16,0 0-38-16,-68 0-31 15,85 0 1-15,34 0-1 16,30-2 32-16,37-13-16 15,50-6 3-15,51-5 12 16,54-6-2-16,48-3-2 16,36-3-5-16,18-3-6 15,24 3-5-15,-1 0 3 16,8 0-5-16,-27 1-4 16,-36 7-1-16,-32 2-3 15,-39 6 2-15,-34 11 2 16,-28 0-2-16,-33 7-1 0,-34 2 1 15,-12-2-3-15,-38 4 4 16,-31 0-2-16,-29 0 1 16,-27 0 0-16,-6 0-2 15,0 0 4-15,0 0 15 16,-36 0-1-16,-57 0 1 16,-56 6-6-16,-47 20-8 15,-47 4-4-15,-38 5-4 16,-37 6 2-16,-26 0 0 15,-15 3 4-15,-20 0-4 16,9-1-2-16,6-3 2 16,41-4 2-16,15-5-2 15,39-1 1-15,7-6 1 0,28 2-2 16,17-5-1-16,29-3 0 16,40 7 1-16,8-2-3 15,30 0 3-15,23-2-3 16,18-7 3-16,24-8 0 15,25 0-3-15,20-6 1 16,0 0-1-16,3 0-21 16,75 0 3-16,62-3 21 15,79-23 7-15,84-15-5 16,79-7 1-16,55-6 3 16,53-4-6-16,18-4 0 0,5 4 1 15,-28 9 0 1,-50 7-1-16,-85 16 1 15,-75 5 4-15,-67 10-5 0,-71 3 3 16,-44 4-2-16,-41 4-2 16,-29 0 2-16,-23 0-1 15,0 0 1-15,0 0 3 16,-14 0 3-16,-64 0 11 16,-48 15-2-16,-68 18-11 15,-49 10-5-15,-75 8-1 16,-52 18-1-16,-70 3 1 15,-37 7 0-15,-5 0-1 16,5-9 1-16,26-9 0 16,53-2 1-16,22-4 0 15,26 6-6-15,33 1 3 0,28-8-10 16,59-6 5-16,75-19 8 16,77-15 1-16,64-11-1 15,31-3-19-15,145-3 4 16,116-34 14-16,121-25 2 15,116-11 3-15,85-3 2 16,26 4-5-16,-21 10-1 16,-66 10 0-16,-79 6 0 15,-84 10 2-15,-74 7 4 16,-75 6-5-16,-69 12 6 0,-52 2-3 16,-44 9-2-1,-35 0 0-15,-21 0 1 16,-6 0-2-16,0 0 1 0,-10 0 1 15,-106 14-1-15,-75 26 17 16,-98 6-18-16,-72 13-2 16,-52 3 0-16,-55 5 1 15,-8 4 0-15,-7 4-3 16,29-2 3-16,53-9 3 16,81-11-3-16,85-13 0 15,80-10-1-15,61-10-1 16,39-11 2-16,33-3 0 15,22-6-3-15,0 2-16 16,54-2-41-16,108 0 52 16,150-52 8-16,148-33 5 0,139-20-5 15,78-6-2-15,-5 7 2 16,-47 13 2-16,-103 16-1 16,-118 19 4-1,-98 15-3-15,-96 14 0 0,-84 16-1 16,-58 8-2-16,-45 3-4 15,-23 0-9-15,-100 26 14 16,-88 24 25-16,-100 12-13 16,-93 1-11-16,-59 1 6 15,-65 1-4-15,-50-1 5 16,-12 4-3-16,-2-3 2 16,39-3-3-16,103-7 4 0,113-17-3 15,129-15 0 1,104-10-1-16,59-7-4 15,22-4-7-15,16 3-14 0,83-5 14 16,97 0 7-16,107-18 10 16,97-39-5-16,75-13-4 15,38-3-2-15,-20 3 5 16,-27 16-3-16,-57 9 2 16,-53 13-3-16,-61 3 2 15,-62 8 1-15,-51 4-2 16,-56 8 3-16,-51 6-4 15,-32 3 0-15,-37 0-1 16,-6 0-7-16,0 0 4 0,-23 9-4 16,-103 35 8-1,-92 28 7-15,-109 19-1 0,-87 17-6 16,-63 6-2 0,-28-9-5-16,-8-4 7 0,31-12 0 15,41-14 3-15,83-17-2 16,94-10 1-16,107-22-2 15,90-14 0-15,67-10-1 16,13-2-17-16,145 0-1 16,131-26 19-16,135-36 10 15,102-22-9-15,63-15 1 16,-25-4 0-16,-42 14 1 16,-91 7 0-16,-84 17 0 15,-97 19-1-15,-79 14 3 16,-61 8-5-16,-48 18 1 0,-37 4-1 15,-17 2-1-15,-8 0 1 16,0 0 0-16,-23 0 0 16,-88 29 3-16,-77 18 16 15,-90 26-15-15,-89 11-4 16,-60 2 0-16,-43 3 0 16,-13-4 0-16,23-8 0 15,48-12 0-15,98-18 0 16,87-11 5-16,98-14-4 15,67-13-1-15,51 0-6 16,11-3 1-16,0 0-3 16,56-3-8-16,67-3 11 15,74 0 5-15,114-21 1 0,101-31-1 16,59-10-1-16,18 4 1 16,-58 5 3-16,-69 13-3 15,-90 8-2-15,-73 11 2 16,-67 10 3-16,-54 11-3 15,-49 0 0-15,-29 0-6 16,-12 29-14-16,-108 26 20 16,-88 18 6-16,-81 15-1 15,-56 2-5-15,-19-5-2 16,36-12 2-16,70-18 5 16,92-13-5-16,76-11 0 0,51-8-8 15,31 1-193 1,8-16-184-16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51:31.149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586 635 566 0,'0'0'109'16,"0"0"-66"-16,0 0 23 15,0 0 5-15,0 0 2 16,0 0-35-16,101-67-19 15,109 30 13-15,79-5-6 16,37-1-3-16,25 2-8 16,2-3-2-16,14-8-2 15,-2-6 13-15,18-4-7 16,-4 7 7-16,-35 8-14 16,-29 9-3-16,-51 14-6 0,-46 10 4 15,-52 5 4-15,-54 7-9 16,-40 2 1-16,-40 0-1 15,-15 0 0-15,-17 0-1 16,0 0 1-16,0 0 7 16,-9 0 0-16,-70 0-7 15,-54 0 1-15,-67 0-3 16,-50 11-3-16,-64 32 4 16,-59 11-3-16,-64 13 1 15,-63 14 3-15,-44 3 0 16,-1 5 1-16,62-11-4 15,98-10 3-15,122-22-2 16,131-13 0-16,70-19-2 0,52-9-1 16,10 2 2-1,0-3-7-15,16 11 7 0,55-2 3 16,63-8 0-16,93-5 3 16,123-29 1-16,110-33 3 15,101-11-7-15,31-2 3 16,-31 2-3-16,-71 8 0 15,-102 16 0-15,-89 9 1 16,-83 13 2-16,-59 10 0 16,-48 5-1-16,-44 6 1 15,-29 6 2-15,-21 0-5 16,-15 0 0-16,0 0 0 0,-28 0 1 16,-105 32 0-16,-88 23 7 15,-112 21-7-15,-99 9 3 16,-73 3-4-16,-50 8 0 15,-37 6 0-15,9 6 0 16,50 0 0-16,54-7-4 16,111-18-1-16,101-25 4 15,105-24 1-15,84-19 1 16,69-12-1-16,9-3-4 16,19 0-9-16,133-6 8 15,114-44 5-15,161-37 6 16,154-27-5-16,119-19-1 15,55 2 0-15,-46 16 0 0,-115 31-1 16,-150 28 1 0,-139 24 0-16,-111 15 1 0,-68 8 0 15,-36 6-1-15,-31 1 1 16,-29 2-1-16,-24 0-2 16,-6 0-1-16,-6 5-5 15,-105 39 7-15,-100 20 1 16,-115 26 5-16,-119 15-4 15,-89 9-1-15,-46 3 2 16,-3-10-1-16,28-10 2 16,89-19 3-16,113-19-5 15,118-19-2-15,119-16 1 0,71-12-2 16,35-12 1 0,10 0-1-16,0 0-2 0,0 0 4 15,110 0-11-15,124-12 11 16,148-46 11-16,156-33-9 15,101-25-2-15,9-7-1 16,-45 12 1-16,-115 25 0 16,-128 23-1-16,-114 23-4 15,-86 20 5-15,-60 5 0 16,-45 9 1-16,-33 6-1 16,-22 0-1-16,0 0-1 15,-54 6-12-15,-95 43 7 16,-97 21 7-16,-108 18 0 15,-100 14 0-15,-103 3 0 16,-52 3 2-16,-53 0 2 0,14-3-2 16,68-3-1-16,97-15-1 15,156-26-1-15,142-23 1 16,108-20-2-16,77-12 0 16,12-6 1-16,137 0-5 15,111-32 6-15,161-38 16 16,153-27-14-16,113-8-2 15,54-2 0-15,-34 7 0 16,-97 22 2-16,-127 17-2 16,-130 23 0-16,-91 14 2 15,-80 13-1-15,-50 8-1 16,-40 3 0-16,-34 0 0 0,-29 0-2 16,-29 0 2-1,0 11-6-15,-32 22 2 0,-101 19 4 16,-100 21 7-16,-107 15-5 15,-86 2-1-15,-56 3-2 16,-17-6 0-16,33-4 1 16,93-19 5-16,138-20-3 15,119-24-4-15,113-8 1 16,26-12-3-16,120 0 4 16,84-38 0-16,73-27 0 15,54-17 0-15,28-8 0 16,-10 3-43-16,-27 2-81 15,-48 12-84-15,-64 18-132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51:33.379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79 190 542 0,'0'0'174'0,"0"0"-143"15,0 0-15-15,0 0 16 16,0 0 17-16,0 0 5 16,0 0-5-16,180 0-15 0,-12-21-9 15,67-3-6-15,57-8 2 16,50 4 8-16,9-2-24 15,-24 4 2-15,-32 11 1 16,-51 3-7-16,-61 10-1 16,-55 2 0-16,-61 0 0 15,-41 0 1-15,-13 0 0 16,-13 0-1-16,0 0 4 16,0 0-1-16,-39 2-3 15,-75 19 2-15,-57 8 3 16,-49 9 1-16,-46 6-6 15,-20 0 0-15,-19 5-1 16,-9 0 3-16,3 1-2 0,16 0 0 16,53-7 0-1,57-10 0-15,74-13 0 0,57-8 0 16,37-10-4-16,17 5-4 16,0-7-1-16,0 2 0 15,0 2 7-15,17-4 1 16,45 0-9-16,47 0 10 15,70-27 4-15,86-20-1 16,72-5-3-16,52-6 2 16,0 8-1-16,-46 12-1 15,-60 9 0-15,-73 9 0 16,-58 8 9-16,-71 8-9 0,-36 4 7 16,-34 0-7-16,-11 0 0 15,-3 4-2-15,-98 25 5 16,-55 11-2-16,-64 11 8 15,-43 1-3-15,-35 9-8 16,-19 3 2-16,3-2 0 16,12 0 5-16,43-11-5 15,47-3 0-15,58-14-3 16,59-13 5-16,57-13-4 16,31-4 0-16,7-2-1 15,22-2 2-15,82 0-7 16,91 0 8-16,106-35 13 15,88-23-12-15,52-15-1 16,-1 0 0-16,-56 9 1 16,-73 20 0-16,-75 18-1 0,-68 8 0 15,-64 8 7-15,-42 9-7 16,-37 1-2-16,-25 0 2 16,0 0-6-16,-19 14 5 15,-97 27 1-15,-69 14 1 16,-70 12 7-16,-67 8-5 15,-31-2-4-15,-10-2 1 16,25-10 0-16,57-14 2 16,70-14-2-16,78-12 0 15,71-14-1-15,50-3 1 16,12-4-3-16,39 0-6 16,74 0 9-16,52-4 6 0,56-28-6 15,57-8 0-15,36-10 4 16,14 1-2-16,-17 5-2 15,-45 9 3-15,-55 9-3 16,-59 14 2-16,-65 9-2 16,-42 3 0-16,-34 0-5 15,-11 5 4-15,-40 34 1 16,-92 13-1-16,-72 15 3 16,-68 3 0-16,-50 7-2 15,-18 1 0-15,3-2-1 16,35-7 1-16,72-16 0 15,75-18 2-15,71-15 0 16,51-11-4-16,33-9 2 0,0 0-11 16,104 0 11-1,75-32 2-15,79-17 0 0,70-18 3 16,45-9-5-16,-14 9 6 16,-54 14-6-16,-72 24 0 15,-81 11 0-15,-63 12 1 16,-44 6-1-16,-36 0 4 15,-9 0-3-15,0 6-1 16,-39 24-5-16,-77 19 5 16,-82 24 12-16,-55 14-11 15,-44 10-2-15,-25-7 2 16,27-11 1-16,59-24-2 0,74-19 0 16,84-22 3-16,66-11-8 15,12-3 5-15,45 0-6 16,84 0 6-16,81-32 15 15,66-18 5-15,45-20-4 16,7-3-16-16,-41 6 12 16,-46 12-12-16,-70 17 0 15,-64 15 2-15,-52 11-2 16,-38 8 0-16,-17 4 0 16,0 0-7-16,-56 0 5 15,-37 22-69-15,-30 6-136 16,-23 7-107-16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1:49:07.33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137 396 513 0,'0'0'144'0,"0"0"29"16,0 0-44-16,0 0-13 15,0 0-16-15,0 0-48 0,-26-131-4 16,26 131-7-16,-7 0-22 16,7 0-14-16,-9 0-5 15,3 3-11-15,-11 27 9 16,1 13 2-16,-7 9 2 16,17 1 1-16,-4-1-3 15,10-1 1-15,0-8 1 16,3-3-2-16,43-11 0 15,5-8 0-15,-8-6-1 16,12-13-1-16,7-2 2 16,-1 0 7-16,10-20-2 15,-9-15-3-15,-14-6 4 0,-2-12-1 16,-23-5 0-16,-8-9 9 16,-15-3 13-16,0-3 17 15,0 3-21-15,-54 2-6 16,-18 11-8-16,1 13-2 15,9 15-6-15,17 17-2 16,0 12-3-16,-10 12-4 16,7 43-1-16,-22 20 5 15,16 11-19-15,32-2-113 16,17-11-185-16,5-10-244 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51:34.157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12 71 70 0,'0'0'266'0,"0"0"-152"16,0 0-19-16,0 0-10 15,0 0 3-15,0 0-12 16,6-56-8-16,-6 53 0 15,0 0-6-15,0 0-10 16,0 0 13-16,0 0-27 16,0 3-7-16,-14 0-9 15,14 0-13-15,0 0-3 16,0 0-6-16,0 26 0 16,0 12 0-16,0 6 0 15,20 3 0-15,13 5-1 16,22 4-1-16,0-1-5 15,-10 4-87-15,4-5-131 0,-20-4-136 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51:34.643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72 0 131 0,'0'0'142'0,"0"0"-19"15,0 0 1-15,0 0-30 16,0 0-8-16,0 0-5 15,0 0-6-15,0 0-30 16,0 0 8-16,-7 0-1 0,-2 0-31 16,-5 12-4-16,-2 6-17 15,0 8 3-15,9 6 19 16,4 3-22-16,3 3 2 16,0 0 3-16,3 0-3 15,27 3-1-15,-7-6-1 16,-1 2-32-16,-13-1-156 15,-9-3-292-15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51:35.207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43 36 11 0,'0'0'405'0,"0"0"-294"15,0 0-15-15,0 0-1 16,0 0-7-16,0 0-20 16,0-36-13-16,0 36-13 0,0 0-18 15,0 0 11-15,-7 0-26 16,-9 28-6-16,16 6 30 15,-16 13-23-15,16-4 0 16,0 11-10-16,0 4 1 16,0 2 6-16,0 5-7 15,16-1-1-15,7-6-11 16,6-5-218-16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51:59.876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340 338 395 0,'0'0'132'15,"0"0"-73"-15,0 0-52 0,0 0-7 16,0 0 0-16,0 0 17 15,331-20 3-15,-116 3-11 16,43-7 16-16,56-5 1 16,59-6-6-16,45-6 4 15,14-3-10-15,-18 0-4 16,-48 6 1-16,-70 15-9 16,-74 9-1-16,-71 5 11 15,-58 9-10-15,-51 0 21 16,-22 0-12-16,-20 0-3 15,-14 0-3-15,-90 5 5 16,-73 25 22-16,-86 17-24 16,-60 3-1-16,-64 7-6 0,-28 2-1 15,-6-4 1 1,0 4 5-16,32-1-6 0,30 0 0 16,31-8-4-16,45-7 8 15,73-10-4-15,72-16 2 16,85-12 1-16,53-5-3 15,114 0-5-15,151-8 5 16,144-47 21-16,126-24-13 16,51-11 2-16,-19 8-10 15,-57 13 4-15,-89 15-2 16,-79 11 1-16,-69 17-3 16,-63 6 3-16,-48 8-2 0,-44 6 0 15,-40 6 4-15,-30 0 1 16,-35 0 1-16,-13 0-7 15,0 0-1-15,-84 20 0 16,-78 18 1-16,-91 21 17 16,-80 11-16-16,-67 14 1 15,-57 7 1-15,-26 4-3 16,-2 0 0-16,41-11-4 16,77-14 4-16,124-24-1 15,110-19-3-15,81-15 2 16,52-7 2-16,16-5-22 15,99 0 22-15,81 0 11 16,107-35-11-16,104-29 10 16,83-21-7-16,35-5 0 15,-26 2 0-15,-48 10-1 0,-92 23-2 16,-81 16 13-16,-82 19-13 16,-80 11 7-16,-61 4 26 15,-38 5 9-15,-17 0-15 16,-8 0-26-16,-118 17 3 15,-97 36 28-15,-115 23-26 16,-105 17-6-16,-65 11-4 16,-61 1 4-16,-17-2 6 15,19-6-6-15,62-13 0 16,119-18-3-16,139-24 3 16,131-24 0-16,116-7-2 15,38-11-1-15,157 0 3 0,123-27 6 16,103-29-4-16,78-14 3 15,10 2-2-15,-26-3-3 16,-49 10 2-16,-68 5 1 16,-67 11 0-16,-66 8-3 15,-68 14 1-15,-52 11 2 16,-54 4-3-16,-37 8-1 16,-14 0 0-16,-8 0 1 15,-30 0 0-15,-103 23-31 16,-100 27 31-16,-105 14 4 15,-77 11-1-15,-64 4-3 16,-24 6 0-16,27-3 0 16,74-12 0-16,144-18 0 0,127-17-1 15,131-15-11 1,62-11 5-16,172-9 7 0,132 0 16 16,116-49-12-16,62-24 1 15,-5-6-5-15,-69 6 0 16,-71 12 9-16,-72 14-9 15,-77 13 0-15,-56 10 1 16,-65 12 1-16,-57 6-4 16,-40 6 1-16,-32 0 1 15,0 0-8-15,-54 14 6 16,-112 30-9-16,-91 17 3 16,-80 15 16-16,-64 9-7 0,-36 9-1 15,-17-1 0-15,27-5 5 16,66-19-5-16,122-24 0 15,118-20 0-15,99-13 0 16,31-12-7-16,137 0 5 16,108-14 2-16,111-45 20 15,86-25-18-15,15-13 0 16,-21-1-2-16,-69 9-12 16,-65 19-3-16,-85 24-34 15,-76 14-45-15,-60 16-20 16,-81 6-198-16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52:06.831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163 451 24 0,'0'0'55'0,"0"0"-35"16,0 0 22-16,0 0 72 15,0 0 35-15,0 0-18 16,0 0 11-16,-59 2-74 16,34-8 8-16,2 4-8 15,-7-1-14-15,21-3-12 16,-2 6 2-16,5 0-11 15,6-3 28-15,0 3-41 16,0 0-7-16,0-3 12 16,0 3-22-16,0-6-3 15,49-6-1-15,68-4 1 16,77-14 19-16,85-8-19 16,52-3 0-16,57-4 5 15,33-4-2-15,1 3-6 0,-11 5 2 16,-38 7 1-16,-62 7 2 15,-62 10-1-15,-76 5-1 16,-54 3 1-16,-50 6 5 16,-43 0-10-16,-14 3 4 15,-12 0 0-15,0 0 10 16,0 0-10-16,0 0 0 16,-60 0 4-16,-64 0-4 15,-74 6-1-15,-68 23-7 16,-57 9 8-16,-28 9-9 15,-15-1 4-15,3 2 5 16,16-2-3-16,16-3 3 0,44-6 0 16,60-6 0-1,65-7 3-15,77-10-7 0,46-6 4 16,36-5 0-16,3-3-6 16,0 3-13-16,26 3 2 15,97-3 2-15,94-3 12 16,97-6-5-16,98-41 8 15,64-10 0-15,24-5 2 16,-30 6 1-16,-49 7-4 16,-71 11 1-16,-78 12 0 15,-84 6 5-15,-58 10-5 16,-52 8 0-16,-39 2 2 16,-20 0-2-16,-19 0 0 0,0 0-5 15,0 0 1 1,-49 23 2-16,-84 21-7 0,-84 17 9 15,-81 12 10-15,-52 6-8 16,-43 2-2-16,-17 9 0 16,-13-5 0-16,5-3 4 15,20-6-4-15,48-21 0 16,81-20 0-16,85-18 7 16,96-13-7-16,59-4 2 15,29 0-2-15,13 0 0 16,81 0-26-16,49-9 26 15,61-12 12-15,65-11-12 16,57-14 0-16,80-18 0 0,54-18 2 16,26-6-2-16,-2 4 0 15,-57 14 0-15,-83 15 0 16,-85 14 2-16,-88 14-2 16,-70 12 0-16,-49 8 1 15,-43 7 3-15,-9 0-4 16,0 0 0-16,-22 0-8 15,-71 2 18-15,-89 27-11 16,-84 18 1-16,-82 14 0 16,-59 12 1-16,-53 14-1 15,-17 7 0-15,-2-4 1 16,31-8-1-16,43-12 0 16,84-15 5-16,88-17-2 15,93-12-6-15,86-15 1 0,54-4 2 16,0-7-11-1,116 0 0-15,88 0 11 0,95-18 6 16,83-22-6-16,69-19 2 16,24-8-2-16,-1-7 0 15,-43 6 2-15,-66 6-2 16,-76 9 0-16,-81 18 1 16,-66 12 1-16,-64 9-1 15,-32 6-1-15,-30 8 0 16,-16 0 3-16,0 0-3 15,0 0-5-15,0 0 4 16,-39 16-8-16,-56 26 9 0,-60 18 0 16,-69 12 2-16,-51 17-4 15,-64 1 2-15,-45 4 0 16,-20-7 1-16,5-11 4 16,66-20-6-16,112-22 1 15,103-19 0-15,93-15 13 16,44 0-13-16,160-17-4 15,122-37 0-15,120-9 8 16,43-11-3-16,-3 5-1 16,-60 7 0-16,-64 7 3 15,-58 6-3-15,-46 2 0 16,-51 12 1-16,-43 8 3 16,-51 16-4-16,-34 5 0 15,-31 6 0-15,-23 0-3 16,0 0 3-16,0 0-6 0,-84 10 4 15,-52 15 2-15,-56 7 2 16,-5 2-2-16,-4-4 0 16,43-9-8-16,57-3 8 15,45-4-76-15,50-8-91 16,6-4-177-16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52:07.657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201 160 292 0,'0'0'164'16,"0"0"-62"-16,0 0-10 0,0 0 31 15,0 0-50 1,0 0-4-16,-133-102-12 0,133 102-15 15,-6 0-4-15,-1 0-33 16,7 0-2-16,0 0 18 16,-3 0-21-16,3 0 0 15,-12 9 0-15,-5 26 1 16,1 17 4-16,10 4-5 16,6 2 0-16,0 3 3 15,0 1-3-15,39-4-1 16,-2 0 1-16,-7-5-29 15,-4-4-73-15,2-2-108 0,-17-9-137 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52:08.228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0 314 0,'0'0'80'0,"0"0"-11"0,0 0 36 16,0 0-6-16,0 0-34 16,0 0-5-16,0-6-7 15,0 6-20-15,0 0-4 16,0 0-29-16,0 6 13 15,0 26-12-15,0 9 9 16,0 3-9-16,9-1 8 16,27 1-8-16,-5 0 6 15,0 2-7-15,8 1 0 16,-8-2-9-16,-8-2-52 16,-7-9-137-16,-5-1-92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52:08.629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0 137 0,'0'0'238'15,"0"0"-166"-15,0 0 9 16,0 0 4-16,0 0-8 16,0 0-22-16,0-4-13 15,0 4-13-15,0 4-29 16,0 22 0-16,0 10 18 0,0 4-15 16,9 4-3-1,7 3 0-15,-2-3-66 0,-14-1-644 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50:35.67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833 3243 276 0,'0'0'243'0,"0"0"-66"15,0 0-21-15,0 0-7 16,-68-180-27-16,59 144-11 16,-5 7-36-16,-2 3-31 15,10 11-2-15,3 4-3 16,-5 7-7-16,8 4-8 16,-6 0-22-16,6 0-2 15,0 33-5-15,0 31 3 16,23 26 2-16,7 26 1 15,-7 19-1-15,-20 17 4 16,-3 5-4-16,0 6-1 0,0 5 1 16,0-12 0-16,0-9-1 15,0-26-1-15,0-27-14 16,31-30-18-16,5-31-12 16,-10-19 14-16,10-12 7 15,-3-2 1-15,5-5 24 16,1-33 3-16,-6-14 0 15,-5-12-1-15,-8-18 0 16,-13-15-2-16,-7-10 4 16,0-6-4-16,-16 12 0 15,-62 23 2-15,-26 22-2 0,-28 18-3 16,-8 18-6 0,-6 7 2-16,6 13 5 0,30 0-5 15,10 0 4-15,29 0-4 16,32 4 3-16,13 2 2 15,19-6-15-15,7 0-4 16,0 3-14-16,45-3-5 16,27 0 38-16,21 0-4 15,31-3-3-15,2-25 9 16,14-8 3-16,-1 1-3 16,-26-3 4-16,1 1 0 15,-20-2 4-15,-13 10 5 16,-22 6 1-16,-17 11 8 15,-26 12-8-15,-16 0-5 0,12 0-9 16,-12 12 0-16,0 23 0 16,0 11 12-16,0 9-8 15,0 4 0-15,0-6 0 16,0-3-3-16,0-12-1 16,27-10 0-16,11-7-1 15,8-13 1-15,-8-8-5 16,12 0-8-16,-5-2-11 15,0-37-29-15,-12-4-65 16,-11-7-52-16,-22 4-42 16,0-3-155-16</inkml:trace>
  <inkml:trace contextRef="#ctx0" brushRef="#br0" timeOffset="357">998 3222 185 0,'0'0'186'16,"0"0"-52"-16,0 0-15 15,0 0-11-15,0 0-30 16,0 0-48-16,-48-14-27 16,48 14-3-16,0 3 0 15,0 13 2-15,0-3 0 16,16-8 2-16,24-1-3 0,8-4 4 15,-17 0 6-15,-1-4 4 16,-13-14 30-16,-17-7 7 16,0 3-1-16,0-2-7 15,0 9-5-15,0 0-11 16,0 4-9-16,-23 2 1 16,7 3-20-16,-7 6-4 15,1 0-2-15,11 0-16 16,2 17-54-16,9 24-7 15,0 6-96-15,32 6-117 16</inkml:trace>
  <inkml:trace contextRef="#ctx0" brushRef="#br0" timeOffset="1027">1786 3567 372 0,'0'0'217'0,"0"0"-75"0,0 0 0 16,0 0-31-16,0 0-31 16,0 0-24-16,-87-85-12 15,87 85-14-15,0 0-27 16,0 0-3-16,16 3-10 16,32 29 8-16,8 9 2 15,-5 12 0-15,5 4 1 16,-17 5-1-16,-8-1-1 15,-8-8 1-15,-13-9-1 0,-10-9-7 16,0-11 3 0,0-14-10-16,-10-4-4 0,-29-6 7 15,-6 0-8-15,6 0 13 16,13-23 7-16,12-6 0 16,14-14 0-16,0-13 1 15,17-11-1-15,39-15 0 16,5-3 0-16,7 1 0 15,-12 5 0-15,-11 6 0 16,-20 18 6-16,-2 11 2 16,-16 15 8-16,-7 11 18 15,0 10-5-15,0 2 4 16,0 6-2-16,0 0-25 0,0 0-6 16,0 0-11-16,0 14-6 15,0 22 17-15,0 13 5 16,0 9-3-16,0 1-1 15,0-1-1-15,0 0 0 16,42 0 1-16,20-2-1 16,6-7 0-16,-4-1 0 15,-13-11-2-15,-1-2 2 16,-18-8-3-16,-10-7 2 16,-14-8 0-16,-8 0-8 15,0-4-6-15,-39-2 14 16,-34 0-3-16,-3-6 4 0,-2 0-8 15,-1 0-9 1,18 0-13-16,13-18-21 0,12-2 7 16,33-6-40-16,3-11-45 15,10 3-30-15,52-4-259 16</inkml:trace>
  <inkml:trace contextRef="#ctx0" brushRef="#br0" timeOffset="2078">2700 3322 251 0,'0'0'155'0,"0"0"-33"0,-71-166 30 15,38 116-15-15,0 7-19 16,4 7-25-16,7 11-17 15,11 6-2-15,11 17-19 16,0 2-19-16,0 0-36 16,0 8-2-16,0 44-13 15,33 30 15-15,1 29 5 16,-12 12-3-16,-10 2 0 16,-12-5 0-16,0-18 0 15,0-19-1-15,0-20-1 0,0-20 0 16,0-19-3-1,0-16-9-15,0-5-31 0,0-3 13 16,0 0 18-16,0-32-14 16,-19-14 2-16,-1-4 14 15,-18-5-2-15,-1 3 4 16,-6 13 8-16,6 10-3 16,17 15 2-16,14 8 2 15,5 3-2-15,3 3 0 16,0 0-6-16,23-3-7 15,26-6 13-15,22-3 0 16,13-11 0-16,0-6 1 16,11-6 0-16,-8 0 0 15,-19 3 2-15,-12 9 0 16,-25 2 1-16,-20 0 2 0,1 6 20 16,-12 4 11-16,0 0 4 15,0 2-7-15,0 6 0 16,7 3-4-16,-4 0-29 15,3 17-7-15,0 31 2 16,-1 18 5-16,1 7 8 16,-6 3-2-16,0-9 0 15,0-5 0-15,0-16-6 16,0-5 2-16,0-12-1 16,0-12-1-16,0-7 2 15,0-10 1-15,0 0-1 16,0 0 3-16,0 0 10 15,0-30 15-15,0-15-17 16,0-15-6-16,0-16-5 0,9-14-2 16,4-15 4-16,-13 0 2 15,6 12-4-15,-6 19 5 16,0 28 7-16,0 25-9 16,0 16 5-16,0 5-10 15,3 0-1-15,27 23-15 16,15 36 5-16,4 22 10 15,0 9 1-15,2 7 0 16,-12-7 2-16,-6-5-2 16,-4-9-2-16,-12-12 1 15,-8-15-1-15,4-17-8 16,-10-17-4-16,3-12 10 0,2-3 4 16,-5-6 11-16,16-40-1 15,13-25-4-15,7-16-6 16,-6-10 3-16,-11 2 3 15,-13-10-4-15,-9 5 9 16,0 19-8-16,0 22-2 16,0 27 2-16,0 18-3 15,0 14-1-15,17 0-3 16,12 8-25-16,17 36-6 16,-4 17-74-16,-7 18-102 15,-13 3-38-15,-2 2 30 16,-1-11-187-16</inkml:trace>
  <inkml:trace contextRef="#ctx0" brushRef="#br0" timeOffset="3417">3976 3698 400 0,'0'0'145'0,"0"0"-2"16,0 0-14-16,0 0-17 15,0 0-10-15,0 0-15 16,-116-172-14-16,71 152-22 15,6 5-18-15,0 3-17 16,20 12-2-16,-4 0-14 16,10 27-4-16,10 25 4 15,-3 9 1-15,6 1-1 16,0-4-1-16,9-11 1 0,21-9 1 16,7-16-1-1,-4-6-9-15,6-10 5 0,-7-6-3 16,4 0 7-16,-16-6 4 15,2-21-3-15,-8-2 7 16,-5-12-6-16,4-2 1 16,-10-8 1-16,-3 3 8 15,0 6 1-15,0 11 1 16,0 13 3-16,0 12 1 16,0 6-2-16,0 0-16 15,0 0-5-15,0 26-7 16,0 15 7-16,6 8 5 0,11-2 2 15,-1-3 1-15,7-8-2 16,-7-8-2-16,7-7 1 16,-1-13-2-16,1-2 1 15,0-6-1-15,10 0 2 16,-8 0 4-16,-2-23-2 16,-1-4 1-16,8-4 0 15,-7-1 2-15,-4-4-5 16,4 10 0-16,-11 3 4 15,-9 8-1-15,5 9 0 16,-2 4-3-16,0 2-2 16,10 0-3-16,-5 2-9 15,11 24 9-15,1 10 1 16,-1 4 4-16,-5-2 0 16,-2 0-1-16,-5-9 1 0,7-8 0 15,-5-6 0-15,-2-9 0 16,3-6-2-16,-13 0 2 15,10 0 0-15,2 0 2 16,-1-21 4-16,17-7-5 16,-11-3 3-16,-1 0-3 15,7-5-1-15,-20 2 2 16,10 2-1-16,-4-6 1 16,5 5-2-16,-5 7 0 15,1 12 1-15,-4 8-4 16,8 6 3-16,1 0-6 15,2 20-5-15,5 15 6 0,1 9 1 16,-19 0 3-16,11 0 1 16,-1-10-1-16,-5-7 1 15,7-7 0-15,-2-11 0 16,-8-5 0-16,-3-4 0 16,4 0 2-16,-7 0-1 15,6 0 5-15,-6 0-3 16,9-16 5-16,8-12-8 15,13-14 0-15,8-2 1 16,-5-8-1-16,6 8 0 16,-11 7 2-16,-11 13 0 15,-14 10-3-15,-3 10 1 16,0 2 0-16,0 2 0 0,0 0-2 16,7 0-1-16,5 0-2 15,5 6-4-15,-8 16 8 16,7 11 0-16,7 2-2 15,-9 5 3-15,2 5 2 16,-7-5-2-16,5-5 0 16,5-10 0-16,10-6 0 15,-13-7-1-15,13-10 1 16,-10-2 2-16,1 0 0 16,19-2 6-16,-6-29-5 15,5-3 0-15,-11-10-1 16,-8 1 2-16,-4-12-3 0,-15 2 3 15,0-3 5-15,0 1 1 16,-37 15 5-16,-25 2 3 16,0 13 0-16,7 8-3 15,22 16-9-15,13 1-4 16,5 0-2-16,12 25-9 16,-10 25 3-16,13 17 6 15,0 3 1-15,0-9-1 16,55-6 0-16,7-8 0 15,6-15 0-15,10-3-1 16,-14-11-3-16,7-11-1 16,-3 1-2-16,-19-6-6 15,5-2-26-15,-15 0-68 0,-8 0-109 16,-16 0-190 0</inkml:trace>
  <inkml:trace contextRef="#ctx0" brushRef="#br0" timeOffset="3975">6018 3628 644 0,'0'0'132'0,"0"0"-90"0,0 0 38 15,0 0 35-15,0 0-47 16,0 0-51-16,0 0-17 16,-77-15 0-16,139 15 6 15,8 0 8-15,15 0-13 16,2 0 11-16,8 0-9 16,11-2 3-16,12-10-3 15,0 0-1-15,6-3-1 16,-24 4 1-16,-28 0 0 15,-26 1-1-15,-37 4 1 16,-9-5 5-16,0 0 4 16,0-7-2-16,-32-2-2 15,-30-4 11-15,-7-5 4 16,-7 3 3-16,-3 3 4 0,7 2 1 16,18 9-2-16,21 0-15 15,18 7-4-15,15-1-1 16,0 6-8-16,0 0-5 15,54 0-7-15,41 10 12 16,21 12 5-16,7 2-5 16,-9 5 2-16,-18 8-2 15,-15 1 0-15,-8 6 0 16,-16-3 0-16,-18 0 0 16,-12-4 1-16,-21 1 0 15,-6-6-2-15,0-2-1 16,-68 0-16-16,-20-4-77 0,-6-3-184 15,-6-3-258-15</inkml:trace>
  <inkml:trace contextRef="#ctx0" brushRef="#br0" timeOffset="4456">7814 3199 594 0,'0'0'181'0,"0"0"-82"0,0 0 44 16,0 0-24 0,0 0-36-16,23-158-22 0,-40 144-9 15,-28 6-11-15,-10 8-10 16,-7 0-11-16,8 0-8 15,12 38-9-15,12 8-2 16,13 9-1-16,17 7 2 16,0 2-2-16,11 0 0 15,43-3 2-15,21-8 0 16,3-3-2-16,3-4 1 16,-4-2 0-16,-8-4 0 15,-15-1 1-15,-15-1-2 0,-9-6-3 16,-10-6 3-1,-8-3 0-15,-12-5-1 0,0-4 1 16,0 0-3-16,-17-4 3 16,-50-2 5-16,-20-2-3 15,-8-3 0-15,2-3-2 16,17 0-17-16,28 0-26 16,26 0-33-16,22 0-51 15,0-27-45-15,55-16-69 16,22-12-375-16</inkml:trace>
  <inkml:trace contextRef="#ctx0" brushRef="#br0" timeOffset="4741">8586 3266 586 0,'0'0'172'0,"0"0"-1"0,0 0 15 16,0 0-50-16,0 0-55 15,0 0-30-15,-182-116-7 16,114 116-13-16,12 26-15 16,11 12 0-16,20 8-8 15,8 10-3-15,17 3-3 16,0 1 2-16,0 1-2 16,9-5-2-16,44-3 1 15,2-7 0-15,16-8 0 16,0-8-2-16,7-10-20 0,0-8-57 15,-7-7-83 1,-2-5-154-16,-7 0-437 0</inkml:trace>
  <inkml:trace contextRef="#ctx0" brushRef="#br0" timeOffset="5065">9124 3645 772 0,'0'0'133'16,"0"0"-4"-16,0 0 8 16,0 0-44-16,0 0-43 15,0 0-31-15,-179-32-19 0,179 56 3 16,0 5-4-16,0 1 2 16,0-4 2-16,13-7-3 15,13-4 0-15,10-6 3 16,-4-5-1-16,1-4 1 15,1 0-3-15,-14 0 9 16,2-10-1-16,-14-8 2 16,-8-1 11-16,0-5-7 15,0 3-6-15,-8 4-8 16,-23 6-1-16,-2 1-10 16,10 10-64-16,11 0-108 15,12 0-178-15</inkml:trace>
  <inkml:trace contextRef="#ctx0" brushRef="#br0" timeOffset="5957">9534 3281 778 0,'0'0'202'0,"0"0"-61"16,0 0 10-16,0 0-32 16,0 0-41-16,0 0-36 15,-54-129-24-15,54 129-13 16,0 18-5-16,0 26 0 0,0 17 2 16,0 6 2-16,0-2-2 15,17-4-2-15,5-9 0 16,-7-5 1-16,12-12-1 15,-7-12 2-15,-5-9-2 16,1-8 0-16,-5-6-1 16,4 0 1-16,7-3 0 15,15-28 8-15,5-13-6 16,-3 0 0-16,0-3 1 16,0 6-3-16,-11 4 1 15,-5 8-1-15,-13 4 0 16,0 18-1-16,9 7-1 0,14 0-4 15,15 2 0 1,8 28 3-16,6 2-4 0,-8 2 0 16,1-1-1-16,7-5 2 15,0-10 1-15,5-4 1 16,-11-8 1-16,-2-6 2 16,-7 0 1-16,-16 0 1 15,-5-20 2-15,-10-6 1 16,-16-9-1-16,0-6 0 15,0-2-1-15,0-4-1 16,-39 0 4-16,-9 6 0 16,-8 9 4-16,11 12-2 15,14 10 0-15,14 8-5 0,11 2-2 16,6 0 0 0,0 29-11-16,0 21 10 0,0 17 0 15,0 0 1-15,38-3 0 16,23-9-1-16,1-11 1 15,0-12-2-15,2-11-4 16,-2-12 5-16,0-6 0 16,-13-3 1-16,2 0 0 15,-12-30 3-15,0-7-1 16,4-7 0-16,-15-6-1 16,5 1 1-16,-16 1 1 15,-11 8-1-15,-6 14 3 16,0 3 3-16,0 12-2 15,0 7-1-15,0 4-5 0,6 0-3 16,10 20-9-16,17 21 11 16,12 8 1-16,10-1 0 15,6-2 0-15,4-5 0 16,7-7-1-16,3-4-4 16,2-7-20-16,-12-5-36 15,-13-6-72-15,-32-10-106 16,-20-2-155-16</inkml:trace>
  <inkml:trace contextRef="#ctx0" brushRef="#br0" timeOffset="6160">11538 3275 508 0,'0'0'194'16,"0"0"-54"-16,0 0 1 15,0 0-15-15,0 0-39 16,0 0-59-16,-179-4-28 15,140 75 36-15,-6 2-1 16,12-3-29-16,1-3-3 16,4-6-3-16,4-3-2 15,21-10-102-15,3-16-231 16,16-14-390-16</inkml:trace>
  <inkml:trace contextRef="#ctx0" brushRef="#br0" timeOffset="6591">11891 2931 819 0,'0'0'121'16,"0"0"56"-16,-117-152 1 16,101 123-57-16,10 14-39 15,6 7-33-15,0 8-13 16,0 0-32-16,0 29-3 15,19 29-1-15,7 31 4 16,2 10-2-16,-17 8 2 16,2 4-3-16,-4-4 0 15,2-13 0-15,7-15-1 0,1-18-4 16,4-17-25 0,7-15-27-16,-7-12-30 0,-1-14-22 15,-5-3-19-15,-8-3 24 16,-9-29-53-16,0-9-3 15,0-3 96-15,-48-2 34 16,-14-4 17-16,0 10 12 16,-5 1 0-16,8 7 26 15,6 9 47-15,22 6-11 16,20 8 27-16,11 2-12 16,0 2-33-16,39-3-43 15,59-10 4-15,34 0-5 0,2 7-9 16,-21-1-155-1,-32 7-91-15</inkml:trace>
  <inkml:trace contextRef="#ctx0" brushRef="#br0" timeOffset="6923">12691 2657 772 0,'0'0'175'15,"0"0"-26"-15,0 0 7 16,0 0-37-16,0 0-42 0,-227-151-36 16,182 151-2-16,-8 0-18 15,16 26-10-15,4 32-5 16,10 17-3-16,20 16 1 15,3 11-4-15,0 15 3 16,42 8-2-16,3-3 1 16,4-7 0-16,9-17-2 15,14-19-10-15,16-24-32 16,27-22-68-16,25-27-64 16,16-6-166-16</inkml:trace>
  <inkml:trace contextRef="#ctx0" brushRef="#br0" timeOffset="7209">13035 2517 474 0,'0'0'223'0,"0"0"-52"15,0 0-12-15,0 0-20 16,0 0-39-16,0 0-32 15,-78-134-42-15,117 148-19 16,38 38 2-16,40 24 31 16,4 18-9-16,2 8-15 15,-16 3 3-15,-29 3-8 0,-24-3-1 16,-15-3-8 0,-28-9-1-16,-11-14-1 0,-8-9-10 15,-88-8-109-15,-41-11-180 16,-22-9-405-16</inkml:trace>
  <inkml:trace contextRef="#ctx0" brushRef="#br0" timeOffset="41382">249 6641 756 0,'0'0'52'15,"0"0"45"-15,0 0 33 16,0 0-19-16,0 0-32 0,0 0-30 16,17-215-14-1,28 129-5-15,-3-7-13 0,3-6-8 16,-12-1 12-16,-13 1-10 16,-20 7-3-16,0 9 2 15,0 14 1-15,-14 19 9 16,-17 18-12-16,-2 15-4 15,4 8 12-15,-1 6-16 16,-9 3-2-16,7 0 0 16,-10 0-2-16,3 41 3 15,3 26-8-15,14 21 9 16,13 13-2-16,9 2 2 16,0-10-4-16,16-6 2 15,38-14 1-15,14-14-1 0,-7-15-13 16,6-22-3-16,-13-10 16 15,1-12-12-15,7 0 14 16,-8-26 3-16,2-15-1 16,-4-5 6-16,-4-7-8 15,-2-8 0-15,2 0 2 16,-9 5 0-16,-9 12-2 16,-15 21 0-16,15 14 0 15,9 9-1-15,15 0-14 16,2 21 5-16,-8 20 5 15,5 5-2-15,-11-2-1 16,-6-9 1-16,-5-12-18 16,-14-11-3-16,-8-7 20 0,-2-5 8 15,-7 0 1 1,0 0 2-16,0-2 9 0,-22-24-8 16,-20-6-3-16,-20-3 1 15,6-1-2-15,-11 2 3 16,2 11 2-16,13 8-5 15,6 9 0-15,21 6 1 16,2 0-1-16,-16 32-6 16,9 24-5-16,-1 19 11 15,20-5 2-15,11-5-2 16,0-11-1-16,0-10-1 16,27-12 1-16,11-14 1 0,-2-12 0 15,6-6 2 1,-3 0 3-16,14-20-4 0,1-22 4 15,-12-10 0-15,10-6-5 16,-29-1 8-16,-7 9-2 16,-16 13 0-16,0 13 21 15,0 13-12-15,0 8 2 16,0 3-17-16,7 0 0 16,-7 6-12-16,9 29-8 15,1 9 20-15,10 6 8 16,11-7-8-16,-4-5 0 15,8-9 1-15,-2-8 3 16,-8-12-5-16,4-7 1 16,4-2 0-16,-4 0 6 15,17-35-5-15,2-14 0 0,-3-9 6 16,-2-4-7-16,-21 3 3 16,-8 10-3-16,-14 11 1 15,0 12 9-15,0 11-8 16,0 12-2-16,0 3 0 15,0 0-8-15,0 35-9 16,0 17 11-16,3 19 6 16,25-1 2-16,11-5 0 15,0-2-2-15,-6-4 1 16,-1-7-1-16,-2-14 0 16,-21-12-1-16,-3-11 1 15,-6-9-4-15,0-6-1 0,0 0 4 16,-45 0 0-16,-9-8-5 15,4-8 6-15,19 2 0 16,8 8 1-16,10 3-2 16,13 3 1-16,0 0-3 15,0-3 2-15,0 0-9 16,0-3 3-16,16-11-4 16,23-12 11-16,12-15 4 15,5-12-4-15,-11-5 0 16,-3-3 8-16,-6-9-8 15,-10-3 9-15,-10-5-2 16,-10-7 6-16,-6 9 12 16,0 21-20-16,0 26 1 0,0 23 19 15,0 9-22 1,0 12-3-16,0 43-22 0,11 27 22 16,11 23-5-16,-7-3 5 15,5-9 0-15,0-5 5 16,-7-13-5-16,4-10 0 15,-2-21-5-15,-2-18-60 16,7-14-29-16,-14-12-76 16,-6 0 6-16,0-24-7 15,0-22-63-15,-39-10-14 16,-6-2 145-16,-4 5 103 16,1 9 25-16,-4 10 62 0,13 13 28 15,16 9-48 1,14 6-29-16,9 4 12 0,0-4 1 15,0-2-19-15,9-8-11 16,47-4-2-16,22-9-11 16,6-3 17-16,0 0 2 15,-13 6 11-15,-9 5-1 16,-17 6-8-16,-29 4 19 16,-7-1 14-16,-9-3 20 15,0-3-15-15,8 7-30 16,-2 4 15-16,-6-1-11 15,0 8-12-15,0 0-4 16,3 0-25-16,19 33-17 16,-5 26 17-16,5 16 4 15,-16 3 2-15,-6-4-4 0,0 1 0 16,0-4 2-16,0-10-4 16,0-14 0-16,0-21 1 15,0-14 1-15,0-12-2 16,0 0 8-16,0-44 14 15,0-27 43-15,0-25-65 16,11-9 0-16,-5-11 13 16,-6-9-10-16,0 2-3 15,0 12 2-15,0 27 0 16,0 28 0-16,0 30-2 0,0 17 0 16,0 9-4-1,0 3-7-15,45 47-9 0,21 27 20 16,5 24 0-16,-9 6-3 15,-11 2 2-15,-12-10 1 16,-6-15 3-16,-8-20-3 16,-2-23 0-16,-7-21 1 15,-2-14-1-15,-5-6 5 16,-3 0-4-16,5-35 7 16,8-23 6-16,1-21-12 15,2-14-2-15,-10-6 3 16,-1-4-3-16,-5 16 0 15,-6 23 0-15,0 29-7 16,0 23-16-16,0 12-105 16,-6 23-132-16,-5 45-73 15</inkml:trace>
  <inkml:trace contextRef="#ctx0" brushRef="#br0" timeOffset="42545">3494 6034 601 0,'0'0'167'15,"0"0"-70"-15,0 0 32 16,0 0-7-16,0 0-38 16,0 0-26-16,-275-150-12 0,252 145-22 15,6 5-12 1,-5 0-8-16,5 42-4 0,-11 16 0 15,-2 15 3-15,10 6-3 16,8-1 0-16,12-2-1 16,0-11 5-16,0-16-8 15,45-20 4-15,11-17-5 16,12-12 0-16,-10 0 6 16,-7-26-1-16,-12-12 4 15,-16-4-1-15,-13-7 4 16,-10-3-6-16,0 5 1 15,0 3 11-15,0 9-6 16,-16 15 4-16,-1 11 14 16,11 3-14-16,-1 6-9 15,7 0-2-15,0 38-20 0,0 15 20 16,7 8 2-16,10 0-2 16,5-8 1-16,-7-9 1 15,8-12 0-15,7-12-2 16,-4-14 0-16,13-6 0 15,6 0 4-15,-3-14-1 16,11-22 3-16,-5-9-4 16,-9-6 3-16,-3 2-5 15,-21-5 1-15,-5 11 12 16,-10 8-11-16,0 14 1 16,0 13 12-16,0 8-12 15,6 0-3-15,17 12-13 0,10 27 13 16,-1 7-4-1,1 8 4-15,-14-1 0 0,1-7 0 16,2-4 0-16,1-16 1 16,5-6-1-16,-5-11 0 15,-7-6-2-15,1-3 3 16,0 0-1-16,5 0 8 16,4-26-8-16,4-6 3 15,1-12-3-15,-1 3 1 16,2-3 2-16,-3 10-3 15,-13 12 0-15,-5 8 1 16,-11 11 0-16,0 3-2 16,15 0-7-16,-2 9 1 0,10 15 0 15,-4 2 7 1,1 3 0-16,-1-6-3 0,-2-2 3 16,2-4 0-16,-4-2-2 15,2-8-3-15,-7 1 1 16,3-8-8-16,-9 0 9 15,8 0 2-15,-1-26 2 16,11-10 0-16,1-1-1 16,5-2 0-16,14 7-1 15,-19 9 1-15,-1 8 0 16,1 12-2-16,1 3 0 16,8 0-1-16,7 21 0 0,6 11-2 15,-3 6 3-15,-3 0-14 16,6-10 8-16,0-4 0 15,5-13-7-15,-2-7 11 16,11-4 0-16,-4-6 4 16,-1-29 5-16,2-6-5 15,-17-6 0-15,-30-2 4 16,-9-1 1-16,0 0-5 16,-23 10 5-16,-19 10 6 15,-3 13 14-15,15 8-19 16,21 9 6-16,0 0-12 15,-7 41-2-15,-7 18 2 0,10 8-1 16,13 2 3 0,0-10-6-16,67-7 3 0,14-8-13 15,20-21-49-15,6-8-117 16,3-15-110-16,-2 0-211 16</inkml:trace>
  <inkml:trace contextRef="#ctx0" brushRef="#br0" timeOffset="43009">6003 6165 376 0,'0'0'318'16,"0"0"-215"-16,0 0-2 0,0 0-14 16,0 0-40-1,0 0-42-15,-8-30 0 0,80 22 22 16,19-3-3-16,3-3 2 15,-13-1-3-15,-4 0-9 16,-8 3 2-16,-21-2-12 16,-11 2 1-16,-18-5 7 15,-19-1-6-15,0 4 21 16,0-4-5-16,-19 0 5 16,-34 4-9-16,-18 0-14 15,2 2-3-15,12 5 10 16,4 6-10-16,28-3 0 15,11 4-1-15,14 0 0 16,0 0 0-16,0 0-10 16,30 0 9-16,18 0-3 0,23 14 7 15,13 5-3-15,11 0 0 16,6 7 1-16,-14 7-1 16,-3 2 0-16,-16-2 0 15,-19 1-1-15,-10-2 1 16,-24-3-2-16,-15 0 0 15,0 0 0-15,-61 4-2 16,-20-7-44-16,-10-3-87 16,21-7-45-16,20-16-192 15</inkml:trace>
  <inkml:trace contextRef="#ctx0" brushRef="#br0" timeOffset="43444">7571 5670 603 0,'0'0'274'15,"0"0"-188"-15,0 0 41 16,0 0 25-16,-23-152-50 16,-19 132-34-16,-11 5-14 15,5 9-29-15,3 6-5 16,6 0-6-16,17 6-7 15,-4 29-2-15,-4 12-5 16,15 5 0-16,7 4 8 0,8-1-6 16,0-5-3-1,23-1 1-15,27-2 0 0,7-4 0 16,9 4 0-16,5-6 0 16,-4 2 1-16,-5-1 0 15,-20-5-1-15,-6-1 0 16,-10-8 3-16,-13-4-6 15,-13 2 3-15,0-2 0 16,0-4-5-16,-36 1 9 16,-29-7-5-16,-13-5 1 15,-6-6-2-15,13-3 0 16,16 0-19-16,23-12-27 16,32-23-12-16,0-24-50 15,87-16-71-15,37-6-238 0</inkml:trace>
  <inkml:trace contextRef="#ctx0" brushRef="#br0" timeOffset="43706">8064 5702 456 0,'0'0'230'16,"0"0"-83"-16,0 0 25 16,0 0-24-16,0 0-35 15,0 0-40-15,-104-85-34 16,59 85-6-16,-2 34-5 15,22 11-14-15,-4 11 11 16,26 8-22-16,3-4-3 16,0 2 8-16,0-4-3 0,0-8-3 15,26-4-2-15,13-7 1 16,6-7-2-16,9-9 1 16,-4-9-29-16,8-7-34 15,16-7-58-15,18 0-116 16,7-33-251-16</inkml:trace>
  <inkml:trace contextRef="#ctx0" brushRef="#br0" timeOffset="43868">8647 5967 465 0,'0'0'381'0,"0"0"-231"16,0 0 30-16,0 0-26 15,0 0-68-15,0 0-40 16,-111-52-35-16,111 52-11 0,0 0-2 15,0 6-103-15,10-4-150 16,36-2-224-16</inkml:trace>
  <inkml:trace contextRef="#ctx0" brushRef="#br0" timeOffset="44705">9068 5748 1006 0,'0'0'130'0,"0"0"-9"16,0 0 15-16,0 0-45 0,0 0-49 15,0 0-8-15,-16-58-34 16,16 70 2-16,0 20 1 16,0 12-2-16,0 2 2 15,0 4-3-15,0-3 1 16,0-9 2-16,0-3-3 15,0-15 0-15,0-13 4 16,0 1-4-16,0-8 0 16,10 0-2-16,13 0 2 15,-1-24 9-15,10-11-7 16,-2-5-1-16,-2-5 3 16,-8-1-1-16,10 8-3 15,-7 11 0-15,-1 13 0 0,10 14-3 16,-5 0-1-16,10 3 0 15,16 24 1-15,-14 7-3 16,-7-1-3-16,1-5 4 16,-17-4-2-16,23-12 5 15,-4-3-7-15,4-6 9 16,0-3-1-16,-16 0 4 16,16 0-3-16,-14-24 0 15,5-11 1-15,-10-6 2 16,-14-6-3-16,-6 1 0 15,0-1 5-15,0 9-3 16,-45 3 1-16,-5 14 4 0,19 10-4 16,1 8-1-1,30 3-2-15,0 0-6 16,0 35-1-16,0 15 6 0,0 5 1 16,13-2 0-16,20-7 2 15,-10-2-4-15,-1-10 2 16,10-3-1-16,-5-15-4 15,18-6-1-15,9-8 5 16,-7-2-4-16,13-2 5 16,-18-22 0-16,-6 0 0 15,-10-2 0-15,-19 3 6 16,-1-6-5-16,-6-1-1 16,0 7 2-16,0 6 2 0,0 6 11 15,0 7-12 1,0 2-3-16,0 2 0 0,26 0-1 15,20 17-2-15,14 15 2 16,-4 0 2-16,0 6-4 16,-8-6 2-16,4 1 1 15,-4-4-3-15,4-6 5 16,-10 0-5-16,4-8-11 16,-14-6-33-16,-10-4-51 15,-14-5-98-15,-8 0-122 16,0 0-166-16</inkml:trace>
  <inkml:trace contextRef="#ctx0" brushRef="#br0" timeOffset="44903">10588 5790 600 0,'0'0'147'16,"0"0"-8"-16,0 0 27 16,0 0-30-16,0 0-58 15,0 0-28-15,-45-59-34 16,34 97-9-16,-17 17 8 15,-11 6-4-15,0 1-8 16,0-1-2-16,7-3-1 16,6-5-50-16,13-9-101 15,13-12-160-15,0-18-174 16</inkml:trace>
  <inkml:trace contextRef="#ctx0" brushRef="#br0" timeOffset="45176">11204 5454 731 0,'0'0'218'15,"0"0"-55"-15,0 0 11 16,0 0-62-16,0 0-26 16,0 0-40-16,-111-94-33 15,111 144 1-15,0 19-12 16,0 19 3-16,0 3 1 15,0 3-6-15,0-7 3 16,17-15-3-16,11-13-5 16,5-15 3-16,0-15-39 0,15-14-31 15,20-15-33-15,16 0-70 16,-6-15-50-16,-13-17-20 16,-35 6-30-16</inkml:trace>
  <inkml:trace contextRef="#ctx0" brushRef="#br0" timeOffset="45333">11003 5801 351 0,'0'0'214'16,"0"0"-114"-16,0 0 56 15,0 0 5-15,0 0-75 16,0 0-56-16,152-105-1 16,-15 73-19-16,-14 3-10 0,-30 9-1 15,-9 2-109 1,-28 9-263-16</inkml:trace>
  <inkml:trace contextRef="#ctx0" brushRef="#br0" timeOffset="45724">12302 5022 796 0,'0'0'131'0,"0"0"-17"15,0 0 57-15,0 0-23 16,0 0-52-16,0 0-44 15,-93-67-32-15,63 117 14 16,7 5-21-16,8 13 1 16,15 10 2-16,0 7-9 15,0 5 1-15,0 6-8 16,6 0 1-16,42-5 5 16,5-19-6-16,8-10-1 0,-4-18-8 15,13-18-47-15,8-10-46 16,9-16-94-16,6 0-176 15,-1-33-421-15</inkml:trace>
  <inkml:trace contextRef="#ctx0" brushRef="#br0" timeOffset="46010">12935 4850 739 0,'0'0'188'16,"0"0"-51"-16,0 0 23 16,0 0-53-16,0 0-29 0,0 0-23 15,16-84-38-15,52 128 5 16,10 19-2-16,-13 17 0 16,-11 10-2-16,-15 9-14 15,6-3 5-15,-12 3-7 16,-10 4-1-16,-7-4 1 15,-16-3-2-15,0-3 0 16,-42-18-29-16,-56-7-90 16,-11-18-173-16,-34-10-552 15</inkml:trace>
  <inkml:trace contextRef="#ctx0" brushRef="#br0" timeOffset="67463">288 8149 572 0,'0'0'350'16,"0"0"-214"-16,0 0-2 15,0 0 0-15,0 0-49 16,0 0-35-16,0 0-27 15,-22-62 6-15,22 62-29 16,0 0-1-16,0 12 0 16,0 35 1-16,6 20 9 0,10 9-9 15,1 0 0-15,12 2 9 16,-2-2-8-16,-5-3-1 16,7-9 4-16,-10-11-4 15,10-15 2-15,-13-14-2 16,-10-13 0-16,5-5-10 15,-11-6 18-15,0 0-8 16,0 0 9-16,0-22 4 16,-26-35-4-16,-13-22-9 15,-13-18 0-15,4-13 2 16,-5-15-2-16,-1-6 0 16,12-1 0-16,-3 7 0 15,15 26 0-15,13 17-1 16,14 29 1-16,3 21-14 0,0 14 14 15,0 14-16-15,0 0-2 16,42 1-7-16,11 3 23 16,8 3-10-16,-7 41 4 15,-11 23-1-15,-7 16 4 16,-33 15-12-16,-3-2 11 16,0-3-30-16,-42-9-8 15,2-16-49-15,12-13-78 16,28-18-45-16,0-15-149 15</inkml:trace>
  <inkml:trace contextRef="#ctx0" brushRef="#br0" timeOffset="68076">717 8067 233 0,'0'0'265'0,"0"0"-135"16,0 0 0-16,0 0-25 15,0 0-10-15,0 0-44 16,-69-102-13-16,69 102-31 16,0 0 3-16,13 0-20 15,52 21 7-15,19 17 3 16,17-1 4-16,3 7-4 16,-10 0 0-16,-17-10-1 15,-21 5 0-15,-28-10-8 0,-20-8 0 16,-8-7-13-16,0-8-9 15,0-6 29-15,-39 0 2 16,-7 0 37-16,0 0-34 16,14-20-6-16,16-10 2 15,2-5 1-15,14-11 8 16,0-5-7-16,14 0 2 16,25 1-3-16,0 9 3 15,0 12 5-15,-13 8-8 16,-13 16 0-16,-4 2-2 15,-3 3 2-15,5 0-6 16,17 0 5-16,-2 17 1 16,20 16-1-16,0 5 1 0,-4 1 0 15,9 3-3-15,-6-3 6 16,4-11-3-16,0-5 0 16,3-9 3-16,-13-7-5 15,-7-7 2-15,-10 0 0 16,-11 0 15-16,1-29-9 15,-12-14 18-15,0-8 7 16,-12-1 17-16,-44-1 0 16,-5 7-19-16,-10 11-13 15,-1 9-13-15,10 14-3 16,14 9-10-16,9 3-19 16,25 0-38-16,14 29-18 0,0 12-67 15,0-1-75-15,53-10-164 16</inkml:trace>
  <inkml:trace contextRef="#ctx0" brushRef="#br0" timeOffset="69726">2120 7703 429 0,'0'0'168'16,"0"0"-20"-16,0 0 5 16,25-149 10-16,-25 128-43 15,-9 10-28-15,-4 8-26 16,13 1-18-16,0 2-19 15,0 0-29-15,0 26-12 0,36 37 10 16,19 37 1 0,-7 25 1-16,-9 21 2 15,-16 13 1-15,-6 11-6 0,-5 3 3 16,-2-7 0-16,7-9-2 16,-2-19-13-16,15-25-13 15,1-25 6-15,2-27-3 16,6-21 6-16,-10-13-2 15,-6-15-10-15,-1-9 1 16,-2-3 9-16,-1-15 21 16,1-32 6-16,2-26-5 15,1-14 2-15,-16-18-3 16,-7-6 0-16,-13 6 4 16,-68 9-4-16,-37 20 0 15,-3 21 5-15,-7 20-5 0,12 11-5 16,32 12-14-16,22 3 12 15,40 7 4-15,22 2 3 16,0-3-17-16,0-3 7 16,73-8-24-16,31-10 30 15,36-11 4-15,16-9 0 16,-17 1 3-16,-19-4-3 16,-36 3 0-16,-28 3 8 15,-28 9-7-15,-25 0 8 16,-3 6 19-16,0-3 7 15,0 3 3-15,-25 5-12 16,2 10-5-16,1 5 8 16,11 6-20-16,11 0-5 0,0 0-4 15,0 6-14-15,0 31 6 16,0 19 6-16,27 5 2 16,18-2 0-16,3-7 0 15,5-17-1-15,-8-9-4 16,-6-8 2-16,-7-12 1 15,-7-6-5-15,-1 0 7 16,-1-4 10-16,5-24-10 16,-8-14 7-16,3-1-7 15,-17-3 7-15,-6-3 1 16,0-2-8-16,0 1 2 16,-9 15 8-16,-14 9-9 0,0 14 7 15,7 10-3 1,16 2-3-16,0 0-2 0,0 14-16 15,0 33 9-15,25 13-2 16,31 8 9-16,6-9-2 16,8-1 2-16,-8-8 0 15,-9-4 0-15,-14-5-7 16,-17-9 7-16,-13-2-9 16,-3-8 9-16,-6-1-3 15,0-4-1-15,0-5-16 16,-28 0-7-16,-17-6-24 15,-5-3 32-15,-4-3 10 16,9 0-13-16,18 0 12 16,4-21 7-16,17-5 3 15,6-7-2-15,0 2 0 0,0-1 2 16,29 5 4-16,-2 1-4 16,1 0 0-16,5 0 5 15,-1 0-5-15,-2-1 2 16,-4 4 0-16,2 2-2 15,-11 1 15-15,-1 6-6 16,-4 4 14-16,-12 8 5 16,0 2 2-16,0 0 2 15,0 0-25-15,0 0-5 16,0 0 10-16,0 0-12 16,0 0 0-16,0 0 3 15,0-4-3-15,0 4 3 0,0 0-3 16,0 0 0-16,0 0 7 15,0-1-5-15,0-12 0 16,0 0-2-16,0-3 9 16,0 4-11-16,0 4 2 15,-12 5 0-15,9 0 6 16,3 3-6-16,0 0 0 16,0 0 0-16,0 0 0 15,0 0-4-15,0 0-6 16,0 0-4-16,0 20 11 15,32 3 3-15,7 13 0 16,0-1-1-16,0 5 3 0,0 1-3 16,3-2 1-1,-13-2 0-15,4-8-1 0,-11-6 1 16,-5-5 0-16,-5-4-2 16,-12-2 1-16,0 0 0 15,0 2-9-15,-17-2-14 16,-22-3 17-16,-12-3 7 15,6-6-8-15,12 0 8 16,17 0 0-16,1 0 0 16,15-17 0-16,0-15 1 15,0-12-4-15,0-12 4 16,9-2-1-16,30-4 4 16,0 7-4-16,6 6 1 0,-12 13-1 15,-11 16 0 1,-5 8 1-16,-5 9 2 0,-1 3-3 15,4 0 0-15,7 0-9 16,17 11 9-16,0 28-2 16,-6 4 2-16,2 10 3 15,-8 0-3-15,-12-4 0 16,2-2 3-16,-10-12-1 16,-7-3-4-16,6-9 2 15,-6-8-3-15,0-4-1 16,6-6-63-16,-6-5-87 15,0 0-29-15,3-13-120 16</inkml:trace>
  <inkml:trace contextRef="#ctx0" brushRef="#br0" timeOffset="70030">3889 7723 359 0,'0'0'136'16,"0"0"-41"-16,0 0 37 15,0 0-25-15,0 0-23 16,0 0-46-16,-168-73-38 16,168 73-5-16,0 17-1 15,36 11 6-15,-5-9 2 16,2-7 1-16,-4-3-2 16,4-9 0-16,-7 0 2 15,2 0 11-15,2-18-12 0,-27-8 23 16,-3-3 27-16,0-1-26 15,-16 10-10-15,-29 2-15 16,2 10-1-16,4 5-14 16,8 3-24-16,8 3-97 15,16 29-17-15,7 9-117 16</inkml:trace>
  <inkml:trace contextRef="#ctx0" brushRef="#br0" timeOffset="70845">4671 8298 442 0,'0'0'171'0,"0"0"-23"16,0 0-12-16,0 0-35 15,0 0 10-15,0 0-40 16,-101-155-37-16,78 148 0 15,1 6-4-15,11 1-30 16,2 0-3-16,-4 17-16 16,4 30 19-16,-5 8 5 15,14 6-5-15,0-5-1 16,0-6-13-16,36-7 5 16,6-14-9-16,10-8-11 0,-10-10 10 15,-3-11 17-15,0 0-1 16,-3 0 3-16,-16-18 4 15,-1-16 4-15,-16-13 7 16,-3-6-15-16,0-8 13 16,0-3 20-16,-33 3-10 15,-6 5-2-15,-9 10-5 16,9 11 7-16,0 17 5 16,16 12-28-16,11 6-9 15,8 3 8-15,-2 38-13 16,6 18 13-16,0 11 1 15,0-1 0-15,22-10 1 0,11-9-1 16,6-12 0 0,6-16-5-16,-19-6 6 0,19-9-2 15,-12-7 1-15,6 0 0 16,-4 0 5-16,-16-5-4 16,11-21-1-16,-7 0 16 15,-7 0-15-15,-1-4 2 16,-1 7 2-16,-14 9-3 15,0 4 1-15,3 8-3 16,11 2 0-16,11 0-8 16,14 0-8-16,0 17 16 15,0 11-2-15,-10 2 2 16,-7 0 0-16,-2-7 0 16,-6-6 0-16,-5-2-8 15,4-6 8-15,-4-6-3 0,-3-3-1 16,21 0 4-16,2-6 11 15,4-21-11-15,12-5 0 16,-14-4 6-16,3 3-3 16,2 7-3-16,-21 11 0 15,1 9 2-15,1 6-4 16,5 0-7-16,17 0 3 16,0 17-2-16,10 13 6 15,-13 5 0-15,-5 3-76 16,16 0-96-16,-5-6-96 15,26-6-229-15</inkml:trace>
  <inkml:trace contextRef="#ctx0" brushRef="#br0" timeOffset="71285">6424 8344 440 0,'0'0'189'16,"0"0"-116"-16,0 0 44 15,0 0 0-15,0 0-25 16,0 0-79-16,0-40-9 16,0 40-4-16,48-6 1 15,44-6 8-15,11 0-9 16,13-6 1-16,-6 2 10 16,-10-2-9-16,-21 3-2 0,-24 4 7 15,-16-2-3 1,-24 5 16-16,-1 0 11 0,-11-10 16 15,-3-2 13-15,0-6-35 16,-20-1-8-16,-38 1 5 16,1-3-13-16,-2 6 10 15,17 7-11-15,19 5-6 16,13 8 14-16,10 3-16 16,0 0-4-16,0 0 4 15,0 0-11-15,39 3 3 16,20 20 8-16,34 4 0 15,21-1 2-15,2 0-2 16,1 4 0-16,-19 3 0 0,-22 6 0 16,-14 2 2-16,-29 6-2 15,-33 2-10-15,0 4-71 16,-87 5-357-16</inkml:trace>
  <inkml:trace contextRef="#ctx0" brushRef="#br0" timeOffset="73111">8543 8032 486 0,'0'0'172'0,"0"0"-59"0,0 0-2 16,0 0 15-16,0 0-38 15,0 0-26-15,-30-148-43 16,2 136-3-16,2 3 10 16,-4 9 15-16,15 0-31 15,5 0-7-15,-4 0-3 16,5 26-5-16,-1 18 5 16,-2 5 6-16,12 6-3 15,0 1-5-15,6 0 2 16,49-1 0-16,10 1-1 15,19-6 8-15,0-4-10 16,-3-8 3-16,-5-6 0 16,-16-3-5-16,-18-9 2 15,-18-2 2-15,-18 0-2 0,-6-7-3 16,0 4-2-16,-33 0-5 16,-44-4 13-16,-31-2 0 15,9-3-19-15,-2-5-43 16,20-1-24-16,25 0-39 15,22 0-4-15,34-1-59 16,0-29-142-16</inkml:trace>
  <inkml:trace contextRef="#ctx0" brushRef="#br0" timeOffset="73426">9230 8035 305 0,'0'0'295'0,"0"0"-159"16,0 0 20-16,0 0-28 16,0 0-41-16,0 0 1 15,-13-73-40-15,4 73-17 16,-14 0-23-16,-10 24-3 16,0 16 4-16,5 13-9 15,19-1 0-15,9 7 4 16,0-1-4-16,0 0-2 15,3 1 2-15,25-13 3 16,17-4-3-16,5-10-1 16,15-12-11-16,2-3-8 15,11-8-54-15,1-9-51 16,-3 0-34-16,8-6-27 0,-11-14-97 16,-34 3-158-16</inkml:trace>
  <inkml:trace contextRef="#ctx0" brushRef="#br0" timeOffset="73775">9736 8470 304 0,'0'0'157'0,"0"0"-15"16,0 0-5-16,0 0-32 16,0 0-25-16,0 0-18 0,-136-55 11 15,136 55-22-15,0 0-26 16,0 0-23-16,0 0-2 15,0 0-6-15,0 0-9 16,0 0 15-16,0 8 1 16,12 1-1-16,5 2-1 15,5-1-2-15,1-8 2 16,-13 1 1-16,-10-3-18 16,13 0 17-16,-13 0 1 15,3 0 3-15,10-9 5 16,-13-6 4-16,0-2-10 15,0 5 7-15,0-2-9 16,-13 5-3-16,-3 4-7 16,-17 5-9-16,5 0-91 0,1 0-67 15,4 0-131-15</inkml:trace>
  <inkml:trace contextRef="#ctx0" brushRef="#br0" timeOffset="74643">10283 8067 501 0,'0'0'187'16,"0"0"-54"-16,0 0 6 0,0 0-1 16,0 0-53-1,0 0-47-15,-32-67-13 0,32 67-25 16,0 21-2-16,0 22 2 15,3 12 17-15,20 4-4 16,5-3-8-16,-11-4-5 16,-1-5 3-16,-7-7 1 15,5-10-4-15,-3-10 0 16,1-9 1-16,-2-8 1 16,-4-3-2-16,-6 0 0 15,6 0 14-15,-3-3-4 16,14-31 5-16,13-19-11 15,1-16-2-15,5-2 1 16,6-1-3-16,4 13 0 16,-21 20 1-16,-2 17-1 0,1 16-2 15,-2 6-9-15,16 0 2 16,8 17 6-16,-3 18-7 16,14 7 10-16,-8-4-3 15,13-7 6-15,0-4-3 16,-4-13 0-16,-4-5 0 15,-1-3 1-15,-22-6-1 16,0 0 0-16,-9 0 7 16,-5-19-5-16,-8-12 5 15,-3-11-6-15,-6 3 0 16,0-8 9-16,0 0-8 16,-45 0-2-16,-4 9 19 15,4 12-9-15,12 9 16 16,11 9-4-16,16 8-14 0,6 0-8 15,0 0-10-15,0 43-4 16,28 9 11-16,11 7 6 16,17-1-6-16,-2-12 4 15,2-4-1-15,5-10 0 16,-12-12-1-16,3-11 1 16,-10-9-3-16,3 0 7 15,6 0-4-15,-8-19 4 16,-4-12-4-16,-9-6 9 15,-8-1-9-15,-19-1 1 16,-3 4 7-16,0 4-7 16,0 10 6-16,0 9 3 15,0 7 2-15,0 5-2 0,0 0-10 16,6 0-17-16,27 26 5 16,18 14 12-16,5 10-4 15,0-3 7-15,-8-3-3 16,-3-4 2-16,0-2-2 15,-3-5-13-15,-12-7-9 16,-1-6-64-16,-13-6-51 16,-13-5-86-16,-3-9-23 15,0 0-52-15</inkml:trace>
  <inkml:trace contextRef="#ctx0" brushRef="#br0" timeOffset="74819">12270 8093 309 0,'0'0'157'16,"0"0"-42"-16,0 0-29 15,0 0 42-15,0 0-26 16,0 0-22-16,-84-111-23 16,77 111-51-16,-8 24-6 15,-8 31-12-15,-4 15 12 16,-2 3 10-16,7-3-10 16,19-8-19-16,3-13-222 15,0-17-506-15</inkml:trace>
  <inkml:trace contextRef="#ctx0" brushRef="#br0" timeOffset="75084">12542 7566 570 0,'0'0'208'16,"0"0"-64"-16,0 0-9 15,0 0-38-15,0 0-71 16,0 0-22-16,-19 75 2 16,38 16 34-16,-2 17-20 15,-8 6-9-15,1-4 7 16,2-10-17-16,11-13 0 16,0-20-1-16,4-16-8 0,1-20-48 15,-2-14-108-15,-10-13-78 16,-10-4-70-16</inkml:trace>
  <inkml:trace contextRef="#ctx0" brushRef="#br0" timeOffset="75260">12436 8204 199 0,'0'0'182'0,"0"0"-90"16,0 0 42-16,0 0-1 15,0 0-26-15,0 0-55 16,-196-68-41-16,274 57-10 15,32-6 10-15,21-9-4 16,-5-3-7-16,-3 2 0 16,-29 1-100-16,-30 0-217 15</inkml:trace>
  <inkml:trace contextRef="#ctx0" brushRef="#br0" timeOffset="75520">13135 7457 193 0,'0'0'494'0,"0"0"-319"15,0 0-31-15,0 0 5 16,0 0-25-16,0 0-59 16,-133-55-32-16,127 73-33 15,6 35 4-15,0 25 11 0,0 9-15 16,9 15 0-16,27 3 6 15,4 4-5-15,-1-7 4 16,-8-15-5-16,2-14-12 16,-1-17-32-16,13-22-153 15,24-22-165-15</inkml:trace>
  <inkml:trace contextRef="#ctx0" brushRef="#br0" timeOffset="75775">13521 7368 651 0,'0'0'179'0,"0"0"-6"16,0 0 6-16,0 0-79 16,0 0-84-16,0 0-12 15,84-6 4-15,26 46 15 16,4 15 1-16,-10 21-17 15,-3 27 2-15,-37 19-7 16,-25 18 0-16,-21 3 2 16,-18-9-4-16,-22-5-42 15,-62-12-153-15,-26-5-394 16</inkml:trace>
  <inkml:trace contextRef="#ctx0" brushRef="#br0" timeOffset="98544">470 11164 614 0,'0'0'195'15,"0"0"-59"-15,0 0-33 16,0 0 2-16,0 0-16 16,0 0-47-16,-126-110-7 15,104 98-1-15,-1 1-16 16,-1 2 17-16,6 9-33 15,-6 0-2-15,9 0 0 0,-8 0-9 16,1 17 8-16,-2 22-2 16,9 7 3-16,-2 10-4 15,11-4-13-15,6-3-3 16,0-5-4-16,12-12-24 16,30-11-15-16,-6-13 10 15,6-8 8-15,-13 0 28 16,-2 0 16-16,2-26 1 15,-7-6 16-15,1-3-8 16,-7-3 22-16,-7 6-3 16,-9 6 16-16,0 3 10 15,0 11-8-15,0 4-14 16,0 8 6-16,0 0-26 0,0 0-11 16,0 0-9-16,0 2-9 15,0 27 11-15,0 6 7 16,33 0 0-16,18-3-1 15,5-6-2-15,9-5 0 16,10-13-19-16,3-8 13 16,9 0 7-16,0-17-3 15,14-23 5-15,-8-10 8 16,-8-3-3-16,-24-2-5 16,-16 8 1-16,-12 6 3 15,-16 12 9-15,5 9-12 16,-5 11-1-16,-2 9 0 0,18 0-2 15,3 0-7 1,6 6 1-16,3 14 5 0,-13 1 2 16,-2-7-21-16,-7-2-20 15,-14-3 6-15,-2-9-2 16,-7 0 24-16,3 0 10 16,-3 0 4-16,0 0 15 15,0 0-14-15,0 0 9 16,-19-12 3-16,-21-5-10 15,-15 5 15-15,10 0 3 16,0 7-12-16,-3 5 8 16,11 0-17-16,12 0-3 15,8 23-4-15,-11 23 7 16,1 12 0-16,15 7-2 16,9-7 1-16,3-11-1 0,0-12-23 15,37-12-10-15,2-11 20 16,-3-12-10-16,10 0 18 15,-1 0 7-15,-12-23 2 16,6-18 14-16,6-14-10 16,-12-16 10-16,-4-13 37 15,-10-4-23-15,-19-5 5 16,0 0 6-16,0 5-11 16,-36 9-1-16,-23 12-19 15,22 26-3-15,10 21 30 16,21 14-22-16,6 6-10 15,0 3-5-15,0 44-18 16,33 19 17-16,24 22-1 0,8 3 2 16,7-1-3-16,1-6 3 15,-6-11-12-15,0-11-14 16,-19-18-22-16,-3-9 26 16,-3-12-15-16,-5-11 18 15,-12-6 16-15,-2-6-5 16,1 0 8-16,1-6 2 15,14-26 5-15,0-9 2 16,13-8-7-16,-7-2 0 16,4 5 10-16,-4 8-12 15,-13 15 0-15,-9 11-1 16,-7 6-1-16,-5 6 1 0,11 0-6 16,1 0 0-16,5 0-1 15,-2 18 4-15,-10 2 0 16,1-6 1-16,-11-4 0 15,1-2 2-15,-1-8 0 16,-6 3 1-16,0-3 1 16,0 0 2-16,0 0 4 15,-19-3 1-15,-29-15 2 16,-14-2 0-16,6 2 11 16,8 2-7-16,-4 6 17 15,26 4-23-15,4 6 0 16,16 0-8-16,-2 10-11 0,-1 39 5 15,-1 15 3-15,4 4 6 16,6-8-6-16,0-13-5 16,6-12-31-16,43-14-14 15,5-13 19-15,-4-8 19 16,7 0 7-16,-15-8 8 16,11-30 8-16,-11-11-3 15,9-19 12-15,-12-14 24 16,-6-5 3-16,-24-10 4 15,-9 1-9-15,0 0-21 16,-25 3 12-16,-24 14-22 16,-3 21-2-16,13 23 17 0,16 20-13 15,20 15 17 1,3 0-27-16,0 23-9 0,0 42-6 16,42 25 14-16,11 12 1 15,1 3 0-15,2-6 0 16,-8-8-7-16,4-15-35 15,-9-22-8-15,-4-13 9 16,0-17-17-16,-2-12 8 16,-1-9 15-16,-10-3 26 15,4 0 9-15,-13-12 4 16,-2-20 0-16,-8-6 18 16,-7-5-5-16,0-8 11 15,0 5 6-15,0 2-13 16,-22 9 5-16,-9 9-2 15,22 14-7-15,-4 6 10 0,13 6-27 16,0 0-3-16,0 0 0 16,19 32-19-16,40 12 21 15,3 6 1-15,5 3 0 16,-5-4-1-16,-6-3-18 16,-8-1-9-16,-3-5 2 15,-12-10-11-15,-17-2 16 16,-4-10-3-16,-12-6-14 15,0-4-12-15,-22-4-50 16,-29-4 64-16,1 0-27 16,22 0 39-16,11-10 24 15,17-16 1-15,0-5 3 0,36-13 6 16,45-6-3-16,13-2-7 16,0-10 19-16,-4 4-17 15,-19 0 22-15,-21 2 11 16,-5 13 10-16,-29 8 15 15,-10 8-17-15,-6 10 4 16,0 8 3-16,-6 3-31 16,-19 6-15-16,-5 0-4 15,13 18 2-15,11 25-8 16,6 13 6-16,0 5 0 16,0-3 5-16,0-3-5 15,17-5-2-15,5-14-8 16,14-10-10-16,12-11 5 0,14-10-7 15,0-5 20 1,16 0 1-16,-1-8 2 0,-13-19 0 16,-8-8 5-16,-17-3-5 15,-10-3 13-15,-19 1-9 16,-10-1 12-16,0 5 25 16,0 8-24-16,0 7 2 15,-23 10 3-15,13 8-8 16,10 3-6-16,0 0-9 15,0 0-19-15,0 23 14 16,17 17 3-16,5 7 2 16,1 0 0-16,-7-4-1 15,1 1 0-15,11-5-9 0,-2-5-10 16,4-4 19-16,-5-8-13 16,-19-1-3-16,2-6-18 15,-8-6-30-15,0 0-15 16,-8-4 24-16,-29-5 13 15,13 0 21-15,9 0 7 16,15 0 15-16,0 0 1 16,0-17 0-16,0-7-2 15,31-10 1-15,25-8 0 16,6-10 20-16,16-12-20 16,-8-7 15-16,6-4 16 15,-28 5 4-15,-9 6 0 16,-23 11 7-16,-16 15-5 15,0 12 22-15,0 14-17 0,0 12-20 16,-27 0-22-16,-1 4 0 16,5 30-3-16,13 15 3 15,10 5 0-15,0-9 3 16,0 2-3-16,27-3-2 16,10 0 0-16,-1 0-3 15,6-3-2-15,-2-3 5 16,5-3-1-16,-12 0-7 15,-11-9 10-15,-5 3-4 16,-17-5 3-16,0-1-14 16,-62-2-24-16,-19-10-36 15,-20-8-18-15,17-3 14 0,3 0-29 16,3 0-118-16,21-23-300 16</inkml:trace>
  <inkml:trace contextRef="#ctx0" brushRef="#br0" timeOffset="99070">5840 10979 307 0,'0'0'447'0,"0"0"-370"0,0 0 29 16,0 0-24-16,0 0-51 15,0 0-20-15,318-117-3 16,-192 95 11-16,-3 6-11 16,-13 1 9-16,-9 4 0 15,-23-1 0-15,-23 0 9 16,-23 5-13-16,-15 5-5 15,-17-1 20-15,0 1-13 16,0-4 32-16,-17-7-14 16,-45 2-30-16,-19-3-6 0,-9 2 2 15,3 2 1 1,-5 3 6-16,15 1-3 0,22 3-2 16,16 1 0-16,30-2 0 15,9 4 6-15,0-4-7 16,6 4-10-16,49 0 8 15,26 0 0-15,13 0 2 16,12 19 4-16,4 4-3 16,-9 0 6-16,-6 6-7 15,-17 4 0-15,-8-2 5 16,-18 5-2-16,-28 7-4 16,-24 7 1-16,-14 11-5 15,-96 3-82-15,-40 4-279 16</inkml:trace>
  <inkml:trace contextRef="#ctx0" brushRef="#br0" timeOffset="100164">8482 10902 408 0,'0'0'174'0,"0"0"-50"16,0 0 22-16,0 0-42 0,0 0 7 15,0-148-15-15,0 130-43 16,0-2 14-16,0 2-18 16,0 1-16-16,-14 2-4 15,-11 4-12-15,-11 1-3 16,4 4-14-16,-10 6 0 16,3 0-6-16,-20 4 6 15,11 21-1-15,2 11-1 16,8 5 4-16,21 0-5 15,17 3 3-15,0-1-1 16,0 1-2-16,29 6-3 16,27-1 3-16,5-2-3 15,4 0 2-15,-3-1 3 0,-14-2-4 16,-3-1 5-16,-15-7-1 16,-14-10 1-16,-10-7 0 15,-6-6-2-15,0-4-9 16,0 2-6-16,-61 2 17 15,-23-8 5-15,-17 1-2 16,8-6-3-16,-2 0-12 16,17 0-14-16,24-3-39 15,21-12-2-15,19-6-36 16,14-13-90-16,36-19-157 16</inkml:trace>
  <inkml:trace contextRef="#ctx0" brushRef="#br0" timeOffset="100511">8984 10806 12 0,'0'0'675'16,"0"0"-529"-16,0 0 5 15,0 0-28-15,0 0-9 16,0 0-52-16,-120-61-18 15,120 61-15-15,-6 0-29 16,-17 0-3-16,-16 22 3 16,-17 29 1-16,2 10 6 15,5 6-7-15,20 5 0 0,13-4 3 16,16-6-3-16,0-10 0 16,22-11-5-1,43-9 6-15,19-8-2 0,5-16 2 16,1-5 0-16,-9-3-1 15,-3 0-4-15,-10 0-27 16,-7-3-51-16,-12-5-86 16,-16 2-87-16,-11 2-182 15</inkml:trace>
  <inkml:trace contextRef="#ctx0" brushRef="#br0" timeOffset="100842">9457 11180 582 0,'0'0'243'16,"0"0"-102"-16,0 0-3 16,0 0-39-16,0 0-28 15,0 0-32-15,-100-38-39 16,100 38-7-16,0 0 6 16,0 6-15-16,0 10 16 15,6 2 4-15,19-3-3 16,-2-9-2-16,1 0-9 15,-2-6 10-15,1 0 0 16,-14 0 1-16,5 0-1 0,-11 0 2 16,-3 0 8-1,0-15-1-15,0 1-9 0,0-4 4 16,-17 6-10-16,-9 4-3 16,-2 2-29-16,4 6-54 15,1 0-54-15,20 0-60 16,3 0-38-16,0 0-218 15</inkml:trace>
  <inkml:trace contextRef="#ctx0" brushRef="#br0" timeOffset="113923">10060 11098 30 0,'0'0'257'15,"0"0"-160"-15,0 0-7 16,0 0 21-16,0 0 3 16,0 0 20-16,0 0-27 15,-27-26-2-15,27 22 10 16,0 1-18-16,0-8-23 16,0 3-20-16,-6-1-20 15,-10-3-14-15,10 9-6 16,6 3-2-16,0 0 1 15,0 0-13-15,-3 0-7 0,-3 12-4 16,-2 22 6 0,8 14-1-16,0 0 6 0,0-3 0 15,0-7 4-15,0-4-3 16,0-7-2-16,0-7 2 16,0-8-1-16,0-6 0 15,0-1-2-15,0-5 0 16,0 0-6-16,0 0 8 15,0 0-1-15,23-11-4 16,10-18 4-16,6-15 1 16,6-3 0-16,-13 3 1 15,-2 0 2-15,-8 12-3 16,-5 6 0-16,-8 12 0 0,-2 5 2 16,-1 6-2-16,-6 3-3 15,3 0-20-15,20 3-2 16,16 20 1-16,6 3 20 15,-6-2-11-15,0-10-15 16,0-2 17-16,0-8 0 16,-7-4 0-16,7 0 10 15,-16 0 2-15,2-16 1 16,-2-16 7-16,7 0-5 16,-21-3 4-16,4 1-6 15,-13 4 0-15,0 4 9 16,0 6-7-16,-22 8-1 15,-1 0 9-15,7 6-9 16,-1 6 1-16,1 0-2 0,1 0-10 16,-8 18 6-16,6 14 1 15,17 3 0-15,0-1 2 16,0 5 2-16,40-7-1 16,14-2 0-16,1-13-4 15,1-5-1-15,-2-10-1 16,-9-2 4-16,-3 0 2 15,-6-2 3-15,-10-25 3 16,-10-5-2-16,-2-3-3 16,-14-6 11-16,0 3-12 15,0 4 12-15,0 7-2 16,0 7 0-16,0 14 7 0,0 3-2 16,0 3-15-1,0 0 0-15,0 0-7 0,22 20-18 16,34 18 24-16,15 3 2 15,-1 0 0-15,3-3-1 16,0-10 0-16,-8 0 1 16,-3-9-1-16,-7-3-19 15,-10-6-15-15,-18-6-79 16,-9-4-78-16,-13 0-26 16,-5 0-103-16</inkml:trace>
  <inkml:trace contextRef="#ctx0" brushRef="#br0" timeOffset="114115">11343 10914 110 0,'0'0'222'0,"0"0"-93"0,0 0-25 15,0 0 1-15,0 0-17 16,0 0-16-16,-110-32-32 16,110 32-28-16,0 29-4 15,0 23-8-15,0 13 15 16,0 5-10-16,-23 3-4 15,-16-6-1-15,0-12-61 16,11-11-280-16</inkml:trace>
  <inkml:trace contextRef="#ctx0" brushRef="#br0" timeOffset="114403">11696 10412 534 0,'0'0'172'0,"0"0"-76"15,0 0 24-15,0 0-11 16,0 0-83-16,0 0-26 16,-39 56 0-16,39 25 13 15,7 9 5-15,-1 1-10 16,3 0-4-16,8-7-2 15,6-10 0-15,10-14 6 16,3-16-8-16,1-15-1 0,2-11-32 16,-12-10-86-16,-12-8-54 15,-15 0-34-15,0-2-131 16</inkml:trace>
  <inkml:trace contextRef="#ctx0" brushRef="#br0" timeOffset="114563">11328 10943 206 0,'0'0'198'16,"0"0"-84"-16,0 0 17 16,0 0-84-16,0 0-43 15,0 0 32-15,188-46-8 16,-73 28 4-16,6-3-24 0,-4 1-8 16,-18 6-35-1,-21 2-332-15</inkml:trace>
  <inkml:trace contextRef="#ctx0" brushRef="#br0" timeOffset="115738">12425 10316 657 0,'0'0'156'0,"0"0"-71"16,0 0 62-16,0 0-27 0,0 0-41 15,0 0-35-15,-12-55-41 16,12 61-3-16,0 32-6 16,0 11 3-16,0 22 3 15,0-2 5-15,0 1 1 16,15-3-6-16,9-5-1 15,-1-1 1-15,5-6 6 16,11-8-6-16,-7-6 0 16,10-13 0-16,-3-7 0 15,-3-12 0-15,6-9 0 16,3 0 0-16,8 0 9 16,1-20-4-16,2-13-2 0,-14 1 2 15,3 0-2-15,-15 0 6 16,-15 6-7-16,-15-3 0 15,0 2 21-15,0 4-12 16,0 0 0-16,0 6 0 16,0 1-7-16,0 10 6 15,0 1 0-15,-6 2-4 16,6 3 13-16,0 0-18 16,0 0-1-16,0 0-5 15,-6 0-5-15,6 14-6 16,0 22 5-16,-3 10 11 15,3 1 9-15,0-3-9 16,0-4 0-16,0-1 1 0,15-7 0 16,12-9-1-16,2-6 0 15,-4-5 0-15,-2-6-4 16,7-6 4-16,-8 0 0 16,10 0 6-16,1-20-2 15,3-10 1-15,3-2-5 16,-13 0 3-16,2-3 4 15,-11 6-6-15,-1 8-1 16,-7 4 1-16,-1 11 0 16,-2 3-2-16,-6 3-1 15,3 0-5-15,10 0 4 16,3 0-8-16,0 20 11 0,7 7 0 16,-7-4-1-1,1 3 0-15,-1-5-2 0,-10-6 3 16,0-4-3-16,-6-8-2 15,8-3 5-15,-5 0 1 16,-3 0 1-16,6 0 1 16,10 0 1-16,1-17-4 15,11-6 5-15,-5-5-5 16,3 12 0-16,-4-2 0 16,-11 10 1-16,17 5-2 15,-5 0-5-15,1 3 1 16,7 0 5-16,-14 0-4 15,11 3 1-15,12 14 1 16,-1 3-5-16,16-5 1 0,-1 0 4 16,11-13 2-16,4-2-1 15,2 0 2-15,-10 0-1 16,1-11 3-16,-6-12-1 16,-25-1-1-16,-8-8 5 15,-7-1-4-15,-16-1 8 16,0-7-10-16,0 6 8 15,-39 3 11-15,-3 10-18 16,3 9 10-16,11 10-3 16,11 3-8-16,-6 0-1 15,14 38-24-15,2 18 25 0,7 5 0 16,0-6 0 0,7-2 0-16,42-13-6 0,6-7 0 15,13-11 3-15,-4-10-19 16,7-6-2-16,-2-6-24 15,-15 0-72-15,-31 0-132 16,-23-12-191-16</inkml:trace>
  <inkml:trace contextRef="#ctx0" brushRef="#br0" timeOffset="116196">13002 10363 433 0,'0'0'169'0,"0"0"-91"16,0 0 31-16,0 0-6 15,0 0 0-15,0 0-47 16,-13-37-22-16,-10 37-16 16,8 0-10-16,-1 0-8 15,8 0 2-15,8 1-2 16,0 16-1-16,0 8 1 0,0-5 4 16,30 3 6-16,24-8-8 15,16-9 0-15,-6-3 14 16,-2-3-1-16,-23 0 19 15,-14 0 15-15,-18-19 10 16,-7 0-6-16,0-8-19 16,0 0-12-16,-40 2-7 15,-8 4-15-15,-7 7-5 16,1 9-3-16,17 5-6 16,28 0-47-16,9 11-94 15,32 25-105-15,78 1-49 16</inkml:trace>
  <inkml:trace contextRef="#ctx0" brushRef="#br0" timeOffset="-55566">18675 1758 446 0,'0'0'61'0,"0"0"-34"0,0 0 0 15,0 0 6-15,0 0 2 16,0 0 20-16,0 0-20 15,-5 21 7-15,5-21-8 16,0 0 18-16,0 0-18 16,0 0-2-16,27 2 5 15,44-2-33-15,46 0 37 16,60 0 11-16,50 0-29 16,68-20 0-16,49-15-22 15,55-3-1-15,19 0 12 16,10-2-11-16,-13 8-2 0,-24-1 2 15,4 4 1-15,11 6 1 16,6-1-3-16,-4 2 0 16,4-5 1-16,-23 1 0 15,-24-4-1-15,-18 1 0 16,-35 4 0-16,-34 3 1 16,-41 2-1-16,-37 6 0 15,-27 2 5-15,-35-3-3 16,-26 10-2-16,-36-4 0 15,-26 7 0-15,-30 2 3 16,-11 0-3-16,-3 0 0 16,-2 0-2-16,-4 0 2 15,0 0 0-15,0 0-5 16,0 0-17-16,0 0-57 0,-19 0-49 16,-66 0-65-16,-65 18-115 15</inkml:trace>
  <inkml:trace contextRef="#ctx0" brushRef="#br0" timeOffset="-52363">18969 1881 79 0,'0'0'88'15,"0"0"14"-15,0 0 10 16,0 0-10-16,0 0-27 16,0 0-10-16,-134 0 9 15,119-4-29-15,-24 2-22 16,-10-1 9-16,-19 3-20 16,-19 0-5-16,-20 0 1 15,-27 3-7-15,-4 18 1 16,-12-1-2-16,11-2 0 15,6-4 3-15,9-5-2 16,22-6-1-16,24-3 3 16,16 0-1-16,17 0 5 15,26 0-7-15,-4 0 0 0,10 0 13 16,10 0-12 0,-3 0 5-16,-2 0 6 0,8 0-7 15,-3 0 8-15,3 0-13 16,0 0 3-16,0 0 8 15,0 0-9-15,-6 0 0 16,6 0 5-16,-8 0 1 16,2 0-5-16,3 6-3 15,-13 17 0-15,-4 6 0 16,11 8 6-16,-13 11-4 16,11 1 4-16,-5 9-2 15,4 13 7-15,1 4-11 0,5 10 1 16,6-1 13-1,0 7-14-15,0-4 0 0,11 1 4 16,17 3-4-16,-5 5 6 16,-7 11-6-16,1 13 0 15,-5 12 4-15,-9 5-2 16,-3-3-2-16,0 3 2 16,0 6 0-16,0 11 8 15,0 10-5-15,0 8-5 16,0 3 16-16,0 6-15 15,13-1-1-15,13-2 6 16,13 6-4-16,6 12 2 0,0 13-4 16,5 12 0-1,-5 8 2-15,-6 1-1 16,3 0-1-16,-3 4 1 0,0 2 3 16,-1 3 13-16,1 0 11 15,-3-3-14-15,-3-5 12 16,-1-15-11-16,1-1 16 15,-5-1-18-15,-5-5-4 16,-7 13 18-16,-7 0-18 16,-1 7-3-16,-8 6 14 15,0 10 6-15,0 17-16 16,0 4-6-16,9-15 7 16,14-36-11-16,13-46-2 15,-3-37 2-15,4-25 16 16,2-19-11-16,-12-15 5 0,2-18-4 15,-12-11 2-15,-8-11-1 16,4-7-7-16,-7-9 0 16,-3-6 2-16,-3-1-2 15,0-8-2-15,0 8-1 16,0-5 3-16,0 1-1 16,0 3 2-16,8-7 0 15,-2 4-1-15,-6-6-7 16,3 0-6-16,3 0 7 15,7 0 5-15,7 0 1 16,25 0 5-16,23 0-4 16,29-6 9-16,40-11-9 15,21-10-1-15,27-5 4 16,9 6-1-16,10 3-1 0,7 3-2 16,16 5 3-16,16 6-3 15,20 1 0-15,18-4 0 16,25 0 0-16,20-2 3 15,18-4-3-15,12 5-3 16,-5 0 3-16,-1-2 7 16,-19 1-6-16,-28 2-1 15,-40 6-2-15,-43 6 2 16,-19 0 0-16,-7 0-3 16,11 0 3-16,5-8 0 15,14-1 0-15,-10 0 0 0,-2 1 0 16,-5 2 0-1,-19 2 0-15,-17-2 0 0,-22 1-4 16,-3-4 4-16,9-3 0 16,10-5 0-16,40-4-4 15,41-5 4-15,37-3 0 16,28 3-5-16,-7 6 5 16,-38 8-3-16,-56 6 3 15,-61 6-2-15,-42 0 0 16,-35 0 0-16,-10 0 2 15,16 0 0-15,32 0 0 16,55-6-1-16,43 3 1 16,11 0-1-16,-8 1 1 15,-46 2 2-15,-42 0-2 16,-39 0 0-16,-34 0 0 0,-21 0 1 16,-13 0-1-1,-7 0 1-15,-1 0-1 0,-8 0 2 16,0 0 1-16,0 0-2 15,0 0 1-15,0 0 3 16,0 0-1-16,0 0-1 16,0 0 1-16,0 0 0 15,6 0 3-15,-6 0-2 16,3 0-3-16,-3-4 5 16,6-4-7-16,-6-7 4 15,0-2 0-15,7-10 3 16,-7-10-3-16,0-4-4 15,0-6 0-15,0-5 4 0,0-4-3 16,-7-2 0-16,-16-7-1 16,-2-7 2-16,-12-6-2 15,6-13-1-15,-14-3 1 16,-5-5 2-16,-4-3-2 16,4 0-1-16,-8-3 0 15,4-1 1-15,-2 1-1 16,14 1 1-16,3-4 0 15,4-3 2-15,19-9-2 16,-1-9-2-16,11-1 2 16,3-5 0-16,-4 3 0 0,1 5-1 15,0 11 1-15,-5 4 1 16,2 7 0-16,-13-5-1 16,5-7 0-16,1-2 1 15,-4-7-2-15,3 4 1 16,8-1 0-16,-4 1 0 15,10 2 0-15,3 0 0 16,-6 8 1-16,6-1 0 16,0 6-2-16,0-1-1 15,0 3 2-15,0-3 3 16,0 1-3-16,0-5 0 16,9-2 0-16,10 1 1 15,-2-1-2-15,-1 0 1 16,-6 7 0-16,-10-5 2 15,0 2-2-15,0-7 0 0,0 0-1 16,0 7 3-16,0-7-4 16,0 7 2-16,0-8 0 15,0-1 2-15,0-4-2 16,0 1 0-16,7 1 0 16,19 5 2-16,2 3-4 15,2 8 2-15,2 3 0 16,-7-1 1-16,14 4-1 15,14-2 0-15,1-5 0 16,11-5 1-16,10 7-2 16,-10-1-1-16,-10 11 2 15,-1 9 3-15,-15 12-3 0,-2 7 0 16,-12-2 0-16,-2 6 4 16,-7 2-7-16,1-4 3 15,-11 0 0-15,1-4 4 16,-1-1-4-16,-6-2 0 15,0 1 2-15,0 0 0 16,0 6-3-16,0 3 1 16,0 9 0-16,0 5-1 15,0 3 1-15,0 4 0 16,0-2 2-16,0-1 0 16,0 1-3-16,0-5 1 15,0-1 0-15,0-3 2 16,0-6-2-16,0-2 0 0,0-2 0 15,0 0 0 1,0 0 0-16,0 5-1 0,-6 10 1 16,-10-1-2-16,-1 9 2 15,4-3 0-15,-10 3 2 16,8 3 0-16,-1-2-4 16,-7 1 4-16,6-2-2 15,-5 1 0-15,-1 1 0 16,7 4 0-16,-1 3 3 15,1 8 0-15,1 4-6 16,-2 0 3-16,4 5 0 16,-4 1-4-16,8 7-4 15,3 2 8-15,-10-2-5 16,-7-4 3-16,-10 0 2 0,-18-4-5 16,1 2 5-16,-4 5-3 15,-18-1 0-15,-12 1 3 16,-23 5 0-16,-25 0 0 15,-28 0 0-15,-25 0-2 16,-12 0 2-16,-13 2 2 16,3 7-2-16,2 0 0 15,4 3-1-15,29 2 1 16,1 0-4-16,14 7 3 16,18-1-4-16,-13 4 2 15,-11-4-12-15,-8 0 0 0,-17-5 15 16,-3-6-20-1,0-4-1-15,12-5 0 0,25 8-10 16,20 2-16-16,24 8-84 16,-7 14-76-16,-6 6-138 15</inkml:trace>
  <inkml:trace contextRef="#ctx0" brushRef="#br0" timeOffset="-46001">19008 428 734 0,'0'0'105'0,"0"0"-76"15,0 0 48-15,0 0 40 16,0 0-25-16,0 0-41 15,0 0-31-15,48-70-18 16,50 50 2-16,18-4-3 16,-2 1 0-16,-7 6-1 15,-14 2 0-15,-31 7 0 16,-29 4 0-16,-21 1 0 16,-12 3-8-16,0 0-14 0,0 0-4 15,-6 0-19-15,-39 0 9 16,-3 9 6-16,1 10 5 15,15 0-2-15,2 7 9 16,8 7 16-16,7 6 0 16,-2 12 1-16,1 8 0 15,-1 5 1-15,1-1 2 16,10 2-2-16,0-4-1 16,6-8 1-16,0-13 3 15,0-10-3-15,0-10 4 16,-3-11 2-16,3-9-1 15,0 0-1-15,-14 0 5 16,-11 0 9-16,-28 0-4 16,-12 0-11-16,-8-9-2 0,14 1 0 15,6-2-1-15,22 4 1 16,14 4 0-16,17-4 0 16,0 0-1-16,0-6-5 15,56-5-12-15,28-4 16 16,12-2 0-16,22-6 1 15,5-3 1-15,0-4 0 16,-13 2 0-16,-9 5 0 16,-14 1 3-16,-20 6 12 15,-25 7 11-15,-25 7 10 0,-17 5 8 16,0 3-5 0,0 0-15-16,0 0-8 0,0 0-11 15,0 0-6-15,0 0-1 16,0 11-11-16,14 19 9 15,2 5 1-15,-1-1 4 16,-1-1-4-16,2-7 5 16,-7 0-1-16,-1-9-2 15,-2-7-1-15,-6-5-4 16,3-5-2-16,3 0 7 16,1 0 2-16,-4 0 1 15,17-20-2-15,-4-3 0 16,2-1-1-16,6 3 0 15,-1 8-1-15,-8 1 1 16,2 6 0-16,5-3-1 0,8 6-3 16,-4 3-1-16,2 0-3 15,11 0 4-15,1 0-3 16,5 0-3-16,4 0 3 16,5 0 1-16,2 0 3 15,-17 0 3-15,-7-3 0 16,-10-8 2-16,-8-7 1 15,-14 2 1-15,3-9 1 16,-3-4 4-16,0 3 8 16,0 0-4-16,0 8 4 15,0 6 0-15,0 9 2 16,0 3-5-16,0 0-5 0,0 0-9 16,0 18-10-16,0 26 6 15,0 8 4-15,19 3 1 16,1 4-1-16,2-1 1 15,8 0 0-15,-7 4-1 16,0-7-1-16,-4-11 0 16,-13-12 2-16,8-18-1 15,-14-8 1-15,0-6 0 16,0 0 2-16,0 0 7 16,0-22 1-16,-39-16-11 15,-1-9 1-15,1-9 1 16,3-9-2-16,11-1 0 15,8 2 0-15,11 5 0 0,0 13 0 16,6 5-1 0,0 12 1-16,0 10-2 0,23 9-4 15,8 7 0-15,14 3 0 16,2 0 0-16,1 6-3 16,-9 20-2-16,-10 3 0 15,-10 3-1-15,-11-3-4 16,-8 0-1-16,0-5-15 15,0-7 7-15,0-2 15 16,0-7-1-16,0 2 0 16,0-8 3-16,0-2 7 15,0 0 0-15,0 0 1 0,12 0-2 16,13 0-6 0,8 0 8-16,7-6 0 0,11-11 3 15,-12-6 1-15,0-1-1 16,-14-2 2-16,5 5 2 15,-21 4 6-15,5 2 2 16,-11 4 2-16,-3 8 1 16,0 0-1-16,0 3-1 15,0 0-11-15,0 0-5 16,0 0 0-16,0 0-5 16,0 11-4-16,0 19 3 15,20 5 6-15,-1-3 1 16,4-6-1-16,16-6 0 15,6-10-1-15,3-8 0 16,14-2 1-16,5 0 2 0,-1-23 2 16,2-6-1-1,-20-3 1-15,-15 3 0 0,-21 5 2 16,-12 10 11-16,0 5 10 16,0 6-10-16,0 3-5 15,0 0-3-15,0 0-9 16,0 3-5-16,0 20-2 15,0 6 7-15,8-1-2 16,17-6 1-16,8-4 1 16,2-10 0-16,4-2 0 15,0-6 1-15,3 0-1 16,9 0 4-16,5-18-2 0,-8-14 4 16,-9-14-4-16,-3-9 4 15,-19-13 7-15,-14-7 14 16,-3-4 3-16,0-3-1 15,0 7-6-15,-20 16 0 16,-8 19-3-16,5 21-1 16,7 17-3-16,8 2 0 15,5 0-16-15,-9 47-4 16,-11 26-4-16,-1 25 8 16,6 8 0-16,18-8 0 15,0-10 0-15,15-18-3 16,50-18-17-16,27-15-23 15,12-19-48-15,19-18-46 16,3 0-60-16,-10-17-79 0,-38-15-70 16</inkml:trace>
  <inkml:trace contextRef="#ctx0" brushRef="#br0" timeOffset="-45850">22041 384 232 0,'0'0'175'16,"0"0"-76"-16,0 0 2 15,0 0 38-15,0 0-42 16,0 0-58-16,117-44 10 16,84 24-18-16,-4-6-31 15,-18-3-49-15,-47-9-513 0</inkml:trace>
  <inkml:trace contextRef="#ctx0" brushRef="#br1" timeOffset="-30483">18460 2668 540 0,'0'0'163'0,"0"0"-36"16,0 0-18-1,0 0 0-15,0 0-30 0,0 0-22 16,-101-98-9-16,69 88-20 15,-7 4-2-15,-6 3-5 16,-8 3-3-16,-1 0-8 16,-4 0-9-16,-4 21 1 15,6 14-4-15,5 6 3 16,12 0-2-16,14 3 0 16,11-4 0-16,14 1 0 15,0 6-1-15,29 0 0 16,37-1 0-16,24 7 2 0,20-3-1 15,13 2 1 1,-3 6 2-16,-2-5-2 0,-25-2 1 16,-18-4 1-16,-33-6-2 15,-13-2 2-15,-29-10-2 16,0-6 1-16,-14 1 0 16,-63-4 2-16,-40-6 3 15,-18-2-4-15,-18-6-1 16,4-6-1-16,28 0-4 15,31 0-6-15,29-3-18 16,28-18-29-16,33-7-33 16,0-13-105-16,39-12-50 15,48-5-14-15</inkml:trace>
  <inkml:trace contextRef="#ctx0" brushRef="#br1" timeOffset="-28752">18414 3106 176 0,'0'0'194'16,"0"0"-98"-16,0 0-20 16,0 0 7-16,0 0-6 15,0 0-18-15,157-27-6 16,-126 19-21-16,-8-4-1 16,7-2 5-16,-10-4 10 15,2-2-7-15,-7-1-13 16,-7-2-15-16,-8 2 19 15,0 8 6-15,-23 0-5 16,-19 7-7-16,-17 6-14 0,17 0-9 16,3 0-1-16,17 10 0 15,5 21-6-15,11 12 1 16,6 4 2-16,9 5 0 16,59-4 2-16,27-17-1 15,11-7 0-15,4-15 0 16,-6-9 2-16,-4 0 0 15,-15-21 1-15,-13-7-1 16,-18-11 3-16,-24-4 4 16,-13-4-4-16,-17-5 9 15,0-2 11-15,-25 5 7 16,-20 3 10-16,-3 2-9 16,0 3-6-16,-4 9-1 0,20 9-4 15,8 11-4-15,15 12-7 16,3 0-3-16,6 0-6 15,0 0-7-15,0 35-8 16,0 17 10-16,22 17 5 16,4-1 1-16,10 0 1 15,3-7-2-15,3-3 0 16,-4-11-1-16,1-15 1 16,-9-6-1-16,-13-20-3 15,-8-3-5-15,7-3 1 16,7 0 3-16,-1-19 5 15,17-17 2-15,0 1-1 16,0 0 2-16,-7 2-2 0,-2 12-1 16,-7 8 0-16,-1 4-1 15,4 9 0-15,2 0-5 16,14 0 0-16,20 0 6 16,0 4-1-16,10 7-6 15,1 0-1-15,0-5 0 16,-9-6-8-16,-10 0 8 15,-14 0 6-15,-10 0 2 16,-24 0 2-16,-6 0 0 16,0-17 5-16,0-10-5 15,0-5 4-15,-6 3-3 16,-44 2 3-16,-4 7-3 0,-15 3-2 16,9 8 0-1,4 9 1-15,17 0-2 16,16 0 0-16,17 0-3 0,6 14-3 15,0 16 1-15,0-1 1 16,23-3 2-16,28-2-3 16,5-5 0-16,-2-4 1 15,1-4-2-15,-10-4-4 16,-6-7 3-16,-5 0 2 16,-6 0 3-16,-2 0 1 15,-10 0 1-15,1 0 0 16,-4 0 0-16,-4 0 0 15,5 0 1-15,-11 0-1 0,9 0 0 16,-5 0 0 0,-4 0 0-16,14 0-2 0,2 0 1 15,1 0 0-15,9-3 1 16,10-1-1-16,9 3 1 16,7-9 0-16,7-5 1 15,-8-1 0-15,2-8 1 16,-11-1 2-16,-12-1 4 15,-13 1 12-15,-20 3 10 16,0 1 8-16,0 6-8 16,0 3-8-16,-14 6 6 15,5 6-6-15,1 0-8 16,8 0-14-16,-9 0-3 16,3 36-8-16,-1 16 11 15,-2 18 0-15,1 15 0 0,8 8 0 16,0 3 0-16,0 3 0 15,0-2 0-15,24-4-1 16,22-8 0-16,-7-6 1 16,-14-7 0-16,-8-11 0 15,-5-8 0-15,-12-15 1 16,0-15-1-16,0-5 0 16,-6-13 3-16,-33-1 0 15,-6-4 0-15,-11 0-2 16,2-27 2-16,4-19-3 15,5-7 0-15,6-8-1 16,16-12-8-16,14 0 0 0,9 0 0 16,0 3-4-1,0 2-1-15,9 8 8 0,53-2-5 16,22 1-2-16,14 3 0 16,25-1 6-16,10-1 1 15,-1 1 2-15,-24 9 4 16,-21 6 1-16,-36 6 0 15,-31 7 2-15,-7 1 2 16,-13 4 1-16,0 0 7 16,-6 6 3-16,-33 2-3 15,-10 4-4-15,-5 8-4 16,-5 6-3-16,3 0 1 16,17 0-3-16,8 1 0 0,8 38-6 15,7 17 0-15,10 17 3 16,6 14 3-16,0 10 2 15,0 2-2-15,12-1 0 16,15-1 0-16,-5-12 0 16,1-12 0-16,-8-9 1 15,-2-9-1-15,-10-8 0 16,-3-9 1-16,0-6 0 16,0-6-1-16,0-6 0 15,0-5 0-15,0-6 1 16,0-3-1-16,0-5-2 15,0-1-13-15,-42 0-70 0,-25 0-101 16,-12-33-100 0,3-28-460-16</inkml:trace>
  <inkml:trace contextRef="#ctx0" brushRef="#br1" timeOffset="-28382">20411 2584 481 0,'0'0'87'16,"0"0"-13"-16,0 0 3 16,0 0-33-16,0 0-34 0,0 0-10 15,-17-9-4-15,40 20 4 16,4-1 0-16,2-1 0 15,-13-7 0-15,-7-2 7 16,5 0 2-16,-14 0 24 16,6 0 14-16,-6 0-6 15,0-11-1-15,0-10-2 16,0 0-6-16,0 1-2 16,0 3-8-16,0 8-5 15,-6 7-5-15,0-2-9 16,-5 4-3-16,5 0-12 0,-1 0-79 15,7 12-68 1,0 14-66-16,39 4-166 0</inkml:trace>
  <inkml:trace contextRef="#ctx0" brushRef="#br1" timeOffset="-27347">21720 2951 421 0,'0'0'178'0,"0"0"-84"0,0 0 24 16,0 0-12-1,0 0 2-15,0 0-37 0,-162-93-16 16,162 93-16-16,0 0-19 15,0 0-20-15,0 0-12 16,30 8 11-16,15 16 1 16,3 6 0-16,0 1 2 15,5 4-2-15,-14-1 1 16,0 3-1-16,-7-1-1 16,-22-3 1-16,-4-7 0 15,-6-2 0-15,0-4-5 16,-6-5-4-16,-33-10-6 15,0-5 3-15,14 0 4 16,8 0 0-16,11-5-3 16,6-30 6-16,0-12-3 0,12-8-4 15,38-4 10-15,-2 4 0 16,3 11 2-16,-12 6 3 16,-13 16 8-16,-13 1 10 15,-10 9 4-15,5 0-2 16,-8 6-10-16,0 1 0 15,0 2 0-15,0-3-3 16,0 3-3-16,0 0-3 16,0 3-2-16,-8 0-2 15,5 0 0-15,-3 0-1 16,6 6-8-16,0 23 5 16,0 3 2-16,0 6 1 15,0-8 1-15,17-2-1 0,11-7-1 16,11-7 2-16,-7-3 0 15,1-1-2-15,-2-5 1 16,6-1-1-16,-4-4 2 16,-11 0 0-16,1 0 0 15,-7-9 4-15,1-12 0 16,-11-2 2-16,-3-6-3 16,-3-6 3-16,0 3 7 15,0 6 7-15,-20 8 1 16,-2 6 3-16,8 12-5 0,11 0-15 15,3 0-4 1,0 0-7-16,0 6-7 0,0 24 10 16,17 8 4-16,16 0 1 15,-2-1-1-15,14-8-2 16,1-6-1-16,-4-5-5 16,4-9-1-16,-1-6 4 15,-3-3 1-15,-2 0 4 16,-12-26 2-16,-11-12 2 15,-8-6 3-15,-9-5 1 16,0-7 5-16,0 3 5 16,-32-2-4-16,-7 7-1 15,13 12-1-15,-4 9-5 16,21 16 0-16,2 11-6 0,7 0-1 16,0 6-11-16,0 34-5 15,0 19 16-15,30 7 1 16,9-1-1-16,-4-7-1 15,23-2 0-15,-8-10-18 16,11-8-24-16,1-11-27 16,3-13-55-16,2-11-36 15,-25-3-88-15,-13 0-186 16</inkml:trace>
  <inkml:trace contextRef="#ctx0" brushRef="#br1" timeOffset="-27173">22407 2904 371 0,'0'0'135'0,"0"0"-38"15,0 0-5-15,0 0-25 16,0 0-43-16,0 0 2 16,247-55-14-16,-137 46-12 15,-10 4-4-15,-6-4-181 16</inkml:trace>
  <inkml:trace contextRef="#ctx0" brushRef="#br1" timeOffset="-26606">24682 2397 551 0,'0'0'138'0,"0"0"-23"15,0 0-12 1,0 0 4-16,-149-155-28 0,94 132-20 16,-3 3-5-16,16 8-13 15,9 7-6-15,-3 5-19 16,11 0-7-16,-14 0-4 16,-1 11-5-16,6 18-3 15,7 12 0-15,4 8 3 16,17 4-1-16,6 5 0 15,0 6 0-15,17 0-3 16,44 1 2-16,24-1 1 16,8-9 0-16,8-5-1 15,-1-9-2-15,-13-9-1 16,-19-6 4-16,-26-6 0 0,-18-3-1 16,-18-1 1-16,-6-5-5 15,0 1-1-15,-67 0 6 16,-22-1-14-16,-10-5-20 15,-2-6-13-15,29 0-26 16,27 0-25-16,36-14-27 16,9-19-5-16,9-5-11 15,66-2-205-15</inkml:trace>
  <inkml:trace contextRef="#ctx0" brushRef="#br1" timeOffset="-25196">24825 2689 111 0,'0'0'177'15,"0"0"-13"-15,0 0-13 0,0 0-10 16,0 0-35-16,0 0-31 16,36-35-15-16,-36 35-23 15,0 0-21-15,0 24-15 16,0 7 4-16,3 7-1 16,10-3-1-16,2 3-1 15,2-9-2-15,6-6 1 16,-1-5-1-16,-5-12 0 15,8 1-2-15,5-7-2 16,-1 0 4-16,4-7 3 16,-8-17 2-16,-2-2 0 15,0 0 2-15,-7 0 0 16,1-1 3-16,-2 7-2 16,-2 6 1-16,-7 8-2 0,5 6-1 15,-5 0-6-15,10 0-10 16,1 0 4-16,5 14 6 15,1 10-1-15,2 2 1 16,-2-3 0-16,0 1 0 16,-1-10-1-16,-5-5-2 15,-1-4-6-15,-2-5 0 16,-5 0 8-16,1 0 1 16,2-17 7-16,-1-6-4 15,4-3 2-15,1-1 8 16,-2 7-7-16,2 0-3 15,-7 8 1-15,11 0-3 16,0 4-1-16,-1 8-5 0,7 0-1 16,4 0 2-1,1 0 1-15,-2 8 3 0,4 12-1 16,0-2 0-16,5-4 0 16,-5 1 1-16,6-6 0 15,-11-6 1-15,11-3-1 16,-5 0 3-16,5-6 2 15,-8-17-4-15,-1-3 10 16,-21 0 6-16,-9-3-3 16,0-1 22-16,0 1-7 15,-42 7-2-15,-10 6-5 16,-3 7-12-16,16 9-7 0,6 0-3 16,21 9-4-16,9 20-5 15,3 6 7-15,0-2 1 16,0-8-8-16,23-4-14 15,2-6 8-15,-2-4 0 16,-7-8 6-16,-4-3 9 16,-7 0 0-16,-5 0 0 15,0 0 1-15,0 6-1 16,0 2 0-16,0 7 0 16,0 14 0-16,0 9 5 15,0 9-1-15,0 5 7 16,0 9-1-16,29 7 0 15,13 5 2-15,16-3-1 0,-2 0 1 16,-14-9 2-16,-7-3-5 16,-13 1-1-16,-11-13-4 15,-11-5 1-15,0-15-2 16,0-12 4-16,0-7-3 16,-30-7 15-16,-19 0 11 15,-12 0-2-15,-17-9-4 16,-10-15-20-16,-5-11-1 15,-1-5 0-15,15-9-3 16,18-13 1-16,32-20-1 16,29-14-4-16,14-16-8 15,79 0-5-15,17 13-10 16,1 14-3-16,-4 21 10 0,-26 11 15 16,-14 7 1-1,-11 8 3-15,-17 2 1 0,-16 8 1 16,-17 2 2-16,-3-2 2 15,-3-1 2-15,6-3-1 16,1-2 11-16,-4 2 0 16,-3 5-3-16,0 3 3 15,0 10 1-15,0 0 1 16,-3 2-5-16,-27 7-5 16,5-2-8-16,2 5-1 15,7-2 2-15,10 4-2 16,0 0-1-16,1 0-1 15,-13 36-3-15,1 16 1 16,14 15 4-16,3 6-2 0,0 5 2 16,9-4 0-16,37-4 1 15,3-9-2-15,-1-17 1 16,-3-15-1-16,-12-15 1 16,2-14-1-16,4 0 1 15,-6 0 0-15,6-8 6 16,6-19-4-16,-6 4 0 15,-7 0 0-15,1 9-1 16,-4 4-1-16,-4 8-3 16,22 2 0-16,1 0-3 15,3 0-19-15,-1 20-26 16,-5 6-50-16,-23 3-113 16,-19-7-124-16,-3-12-364 15</inkml:trace>
  <inkml:trace contextRef="#ctx0" brushRef="#br1" timeOffset="-24799">24326 2288 38 0,'0'0'340'15,"0"0"-152"-15,0 0-44 16,0 0-18-16,0 0-46 16,0 0-25-16,-3-86-30 15,3 83-5-15,0-2-10 0,0 2 1 16,0 3-9 0,0-3 2-16,0 3-4 0,0 0-69 15,-14 0-210-15,-1 6-407 16</inkml:trace>
  <inkml:trace contextRef="#ctx0" brushRef="#br1" timeOffset="-24326">24948 2071 159 0,'0'0'171'0,"0"0"-61"16,0 0-22-16,0 0-13 15,0 0-12-15,0 0-7 16,-71-30 6-16,49 30-4 15,5-3-11-15,4 3-19 16,-4 0-5-16,2 0-10 16,-1 0-8-16,5 17 1 15,5 10-1-15,6-4-5 16,0-2 1-16,0-10-1 0,0-1-2 16,23-8 2-1,19-2 0-15,10 0 18 0,3 0 15 16,-16-2 0-16,0-19 21 15,-23 0-6-15,-16 1 5 16,0-6-7-16,0 2-2 16,-22 1-28-16,-25 9-6 15,-7 5-10-15,-5 9-4 16,-8 3-73-16,-2 35-185 16,-2 14-532-16</inkml:trace>
  <inkml:trace contextRef="#ctx0" brushRef="#br1" timeOffset="-22809">18330 5442 35 0,'0'0'595'15,"0"0"-448"-15,0 0-18 16,0 0 29-16,0 0-52 15,0 0-23-15,0 0-36 16,-9-117-6-16,9 117-13 16,0 0-8-16,0 0-5 15,0 0-15-15,0 0-2 16,0 33-6-16,0 13 7 16,0 16 1-16,0 2 1 15,0-6 1-15,0-3 2 16,0-11-4-16,0-9 1 15,0-9-1-15,0-14 1 16,0-6 0-16,0-3-1 0,0-3 4 16,0 0 2-16,0 0 7 15,0-6 0-15,0-26 26 16,0-18-25-16,0-14-13 16,0-6 0-16,0-5-1 15,-7-1 0-15,-2 11 0 16,-5 16 0-16,5 11 2 15,2 15-1-15,7 14-1 16,0 7 0-16,0 2-4 16,0 0-4-16,0 0-5 15,0 0-6-15,55 13 1 16,20 25 16-16,13 15 1 0,-4 5-5 16,-6 3 5-16,-13 1 0 15,-20-7 0-15,-20-8 0 16,-2-12-2-16,-16-6 3 15,-7 0-4-15,0 1-2 16,-72 4-9-16,-21 2-11 16,-24-2-27-16,16-5-25 15,17-3-2-15,36-5-25 16,34-12-38-16,14-3-8 16,0-6-21-16,30 0 0 15,32 0-78-15</inkml:trace>
  <inkml:trace contextRef="#ctx0" brushRef="#br1" timeOffset="-22136">18835 5679 150 0,'0'0'184'16,"0"0"-110"-16,0 0-19 16,0 0 33-16,0 0-8 15,0 0-22-15,185-56-2 16,-129 36-4-16,-14 2-6 15,-6-2-6-15,-16-4 4 16,-14 1 16-16,-6-3-10 16,0-4-6-16,0 1-10 15,0 3-2-15,-17 3-8 16,-22 5-9-16,8 12 4 16,0 1-9-16,6 5-5 0,11 0-5 15,-1 0 0-15,15 26-7 16,0 15 1-16,0 9 4 15,0-1-4-15,23 1 4 16,16-10 2-16,-1-10-1 16,1-10-1-16,6-5-1 15,-3-12 2-15,4-3 0 16,3 0 1-16,6-3 2 16,-4-24 4-16,-6-7 2 15,-12-4-1-15,-10-4 1 16,-14 2 0-16,-9 6 3 15,0 9 4-15,0 17 0 16,8 4-3-16,-8 4-8 0,6 0-4 16,-3 0-10-16,19 9-3 15,1 20 9-15,16 12 2 16,0-3 3-16,-6-1-1 16,6-4 0-16,-10 2 1 15,-4-5-1-15,-2-10 1 16,-7-8-1-16,-2-12-1 15,-11 0 1-15,-3 0 2 16,6 0 6-16,0-12 4 16,4-23-2-16,7-11 6 15,-5-2 5-15,-2-4-7 16,-4-1-11-16,0 7 1 0,-1 5-3 16,7 15-1-16,-9 14-1 15,4 4 0-15,-7 8-12 16,0 0-64-16,12 23-155 15,-1 27 49-15,6 2-37 16,-5 3-98-16</inkml:trace>
  <inkml:trace contextRef="#ctx0" brushRef="#br1" timeOffset="-21295">20294 5594 292 0,'0'0'156'15,"0"0"-21"-15,0 0-12 16,0 0-17-16,7-166-24 0,-7 134-14 16,-13 0-18-16,-13 2 13 15,-4 5-11-15,-2 7-23 16,2 6 10-16,12 3-22 16,5 9-5-16,10 0-6 15,-5 0-6-15,2 0-5 16,6 32-9-16,0 18 13 15,0 2 2-15,0 6-2 16,14-2 1-16,20-7 0 16,13-5-2-16,-2-14 2 15,0-7-1-15,-6-6-6 0,0-11 2 16,0-6-2 0,4 0 7-16,11-8 0 0,1-28 10 15,-4-1-6-15,-4-13 1 16,-27-11-2-16,-5-1 3 15,-8-7 5-15,-7-4-6 16,0 3 15-16,0 3 1 16,-33 11-10-16,5 18 4 15,0 18 3-15,16 14-4 16,2 3-6-16,10 3-8 16,0 0-4-16,0 38-14 15,0 21 17-15,0 16 1 16,10 21 0-16,26 1 0 15,19-1 0-15,-6-11 0 16,5-24-1-16,-1-18-1 0,-14-16-6 16,-7-13 3-1,-16-8 2-15,1-6-3 0,-2 0 4 16,1-12 2-16,7-17 7 16,7-7-2-16,-15 2-2 15,1-5-2-15,1 5 3 16,6-1-3-16,-10 9-1 15,-4 11-1-15,-1 13 1 16,-8 2-2-16,9 0-5 16,7 11-7-16,7 13 10 15,16 10 2-15,0-2 2 16,-2-2 0-16,3-10 0 0,-1-5 0 16,0-9-2-16,0-3 1 15,-8-3 1-15,-1 0 2 16,-7 0-2-16,-14-9 6 15,2-14-1-15,-11-9 0 16,0-4-1-16,0-4 6 16,-43-4-6-16,-18 9 0 15,-7 9-3-15,13 11-1 16,12 12-2-16,21 3 0 16,8 0-10-16,14 20-33 15,0 18-93-15,0 5-160 16,14-1-110-16</inkml:trace>
  <inkml:trace contextRef="#ctx0" brushRef="#br1" timeOffset="-20366">21776 5591 470 0,'0'0'154'16,"0"0"25"-16,0 0-49 15,0 0-20-15,0 0-27 16,0 0-29-16,0-44-27 15,0 44-22-15,0 9-5 16,0 26 0-16,0 15 1 16,0-1 5-16,-8 9 3 15,8-3-3-15,-3 1-1 16,3-4 1-16,0-10-3 0,0-10 4 16,0-9-7-16,0-11 1 15,0-12 1-15,0 0 3 16,0 0 25-16,0 0 32 15,0-6 16-15,0-29-23 16,-6-17-48-16,-4-13-3 16,4-7-2-16,-11-10-1 15,5-3 1-15,2 3-1 16,10 7-1-16,0 13 0 16,0 22-2-16,0 10 0 15,6 16-5-15,27 11-5 16,6 3 3-16,3 0 2 15,-3 17 3-15,0 18-4 16,-10 14 0-16,-13 7 0 16,-10-3-1-16,-6-3 1 15,0-12 2-15,0-7 2 0,0-4-3 16,-12-7-5-16,2-8 5 16,4-7 4-16,6-5-1 15,0 0 3-15,0 0 1 16,0 0 1-16,0-5-1 15,22-21-1-15,10-10 1 16,7 2 0-16,-3-2 0 16,-3 2 2-16,-7-4-2 15,-4-1 3-15,1 5-3 16,-10 2 2-16,-10 2-1 0,-3 7 4 16,0 0 2-16,0 2 0 15,0 7-3-15,0 5 4 16,0 6-1-16,-10 3-4 15,4 0-3-15,-11 20-8 16,1 27-1-16,-13 11 8 16,10 1 1-16,5-7-1 15,14-9 1-15,0-12-2 16,0-8-2-16,8-6 4 16,14-8 0-16,-5-6 0 15,8-3 1-15,-2 0 0 16,-1 0 6-16,1-24 1 15,0-2-2-15,-1-9-4 16,5-6 1-16,2 0-1 0,-4 3-2 16,5 12 0-16,-7 18-2 15,2 8-1-15,7 0-9 16,15 40 5-16,-2 16 5 16,-6 4 1-16,-14 3-3 15,11-8 1-15,-10-11 1 16,3-12-4-16,-2-18-12 15,7-11-41-15,-1-3-21 16,12-15-8-16,-3-28-46 16,-2-13-123-16,-18-8-410 15</inkml:trace>
  <inkml:trace contextRef="#ctx0" brushRef="#br1" timeOffset="-17226">18538 7656 544 0,'0'0'283'0,"0"0"-168"16,0 0-13-16,0 0 17 15,0 0-41-15,0 0-42 16,0 0-20-16,-14-20-7 0,14 20 2 16,0 0-11-16,0 2 0 15,0 34 0-15,0 11 3 16,8 5 16-16,1 0-16 15,-3 1 0-15,1-7-1 16,-4-14 2-16,-3-11-4 16,6-16 0-16,-6-5 0 15,0 0 2-15,0 0 7 16,0 0 10-16,0 0 42 16,0-22-10-16,-16-20-5 15,-29-19-36-15,-3-15-7 16,-8-8 0-16,5-7-2 15,1-8 2-15,5-3-3 16,20 9 1-16,11 8 0 0,14 15-1 16,0 18-3-1,8 13-2-15,31 13 1 0,22 5-3 16,10 10 1-16,0 9 2 16,7 2-1-16,-11 0-1 15,0 8-4-15,-10 25 2 16,-15 10 2-16,-3 10 4 15,-9 8-7-15,-15 3 1 16,-15 4-2-16,0 4-28 16,-32-2-58-16,-43 3-64 15,5-6-103-15,21-11-104 16</inkml:trace>
  <inkml:trace contextRef="#ctx0" brushRef="#br1" timeOffset="-15262">18992 7735 148 0,'0'0'391'0,"0"0"-243"16,0 0-7-16,0 0-12 16,0 0-14-16,0 0-25 15,6-76-22-15,-6 76-26 16,0 0-29-16,0 0-13 15,0 0-5-15,3 3-8 16,19 20 4-16,11 9 9 16,-4 3 4-16,1-1-3 0,-4 5 0 15,2-1-1-15,11-9 0 16,0-5 0-16,-6-10 0 16,-10-11 1-16,0-3-1 15,2 0 0-15,14-11 3 16,6-30 8-16,-6-6-2 15,-6-1 0-15,-10 2 8 16,-17 9 12-16,-6-1-6 16,0 5 2-16,0 16-6 15,0 6-6-15,0 7-1 0,0 4-9 16,0 0-3 0,0 0-7-16,0 0-9 0,3 10 1 15,20 10 9-15,7 9 6 16,-5-3 0-16,11-5 0 15,-10-4 0-15,2-2 0 16,5-10 1-16,-4-1-2 16,4-4 1-16,6 0 0 15,-1 0 1-15,11-18 0 16,-4-8 3-16,-5-3 0 16,-9 3-2-16,-8 2 2 15,-7 6 0-15,-2 6-3 16,-14 10 1-16,0 2-2 15,3 0-4-15,10 0-3 16,13 0-6-16,2 12 9 0,11 6 4 16,-13-2-4-16,-2-4 3 15,-1 0 0-15,-8-7-1 16,-2-5-2-16,-10 0-1 16,11 0 3-16,2 0 0 15,22-8 4-15,11-19 2 16,6 1-3-16,-3 0 0 15,-20 12 0-15,-8 2 0 16,-15 9-1-16,-3 3 0 16,10 0-3-16,1 0 0 15,19 0-1-15,-1 0 2 16,4 0 1-16,19 0 1 0,1 0 0 16,3 0 1-16,-1-3-1 15,-13-12 2-15,-9 4-1 16,-16 0 1-16,-6-1 2 15,-17 0 1-15,0 0 5 16,0 4 3-16,0 2 10 16,0 2-1-16,0 2-7 15,0-1 5-15,0 3-6 16,0 0-8-16,0 0-6 16,0 0-1-16,0 0-9 15,0 23-3-15,0 27 7 16,-20 25 6-16,0 16 1 15,17 17-1-15,3 11 1 16,0 10-1-16,9-1 0 16,44-5 0-16,-5-12-4 0,8-13 4 15,-17-18 1-15,-11-19 0 16,-11-24-1-16,-14-13 0 16,-3-18 0-16,0-4 2 15,0-2 7-15,-11 0 4 16,-43-6-3-16,-13-20-6 15,-11-8-2-15,5-13-1 16,9-11 1-16,10-15-2 16,7-12-2-16,32-11-2 15,15-13 1-15,0-13-3 0,48-12-5 16,47 3-3 0,15 17 0-16,13 24-1 0,-7 29 6 15,-22 17 4-15,-10 12 4 16,-13 8-4-16,-9 4 5 15,-13 8 0-15,-14 3-2 16,-19 7 1-16,1 2-3 16,-11 0-2-16,-3 0 1 15,5 0 4-15,-2 0 0 16,-6 0-1-16,0 0 0 16,3 0 1-16,-3 0-1 15,0 0 4-15,0 0-1 16,0 0 0-16,0 0 4 0,0 0-1 15,0 0-3 1,-26 0-1-16,-7 2 2 0,-6 13-2 16,4 5-1-16,8 7-2 15,12-1-3-15,15 3 4 16,0-3-13-16,0-5-17 16,0-9 8-16,0-4-4 15,15-8-3-15,2 0 16 16,10 0 15-16,1-8 4 15,1-13 0-15,-2 4 0 16,-12 0 5-16,-7 1-4 16,-2 8 3-16,-6 5 2 15,0 3-3-15,0 0-7 16,9 0-9-16,21 0-2 0,1 0 8 16,8 9 3-1,6-3 0-15,-5-4 0 0,2-2 0 16,-3 0 2-16,-6 0 1 15,-5 0 2-15,-5-17 0 16,-7-6 3-16,-7-4-8 16,-1-5 8-16,-8-2-4 15,0-4 11-15,0 2 9 16,-8 4 4-16,-17 9-9 16,8 8 6-16,2 10-6 15,8 5-5-15,7 0-12 16,0 0-2-16,0 0-10 15,0 37-9-15,-6 19 14 0,0 14 5 16,6-6 0-16,0-5 0 16,0-10 0-16,0-3 0 15,0-10 0-15,0-10 0 16,6-12 1-16,7-8-1 16,-4-6-2-16,-3 0 2 15,11 0 0-15,16-17 3 16,12-16 1-16,3-1 1 15,-1-1-3-15,-16 9-1 16,-8 11 0-16,-1 4-1 16,1 11-4-16,0 0-4 15,16 0 1-15,3 14-1 0,-3 12 1 16,-9 6 4 0,-8-3-6-16,-13 0 6 0,-3-5-4 15,-6-4-6-15,0-2-6 16,-15-7-27-16,-54 1-36 15,-15-9-72-15,-20-3-81 16,-19 0-75-16</inkml:trace>
  <inkml:trace contextRef="#ctx0" brushRef="#br1" timeOffset="-14884">21072 7122 371 0,'0'0'161'16,"0"0"-106"-16,0 0-13 15,0 0-8-15,0 0-26 16,0 0-7-16,0 6 2 15,9 15 4-15,8-4 0 16,6-2-3-16,16-7 4 16,6-2 30-16,3-6 33 0,-2 0-2 15,-14 0 3 1,-9-8-1-16,-13-10-18 0,-10-5-6 16,0-6 4-16,0 4-15 15,-25 3-26-15,-22 7-10 16,5 12-4-16,3 3-14 15,21 0-74-15,18 12-65 16,51 11-131-16</inkml:trace>
  <inkml:trace contextRef="#ctx0" brushRef="#br1" timeOffset="-14424">23499 7470 468 0,'0'0'121'0,"0"0"-13"16,0 0 16-16,0 0-47 15,0 0-54-15,0 0-11 16,-116 58 47-16,77-12 49 16,6-2-82-16,10 0-16 15,-8 6 21-15,-2-1-9 16,1-5-17-16,-4 0-5 16,20-8 0-16,7 1-17 15,9-11-136-15,0-9-186 16</inkml:trace>
  <inkml:trace contextRef="#ctx0" brushRef="#br1" timeOffset="-12750">23879 7001 623 0,'0'0'114'16,"0"0"-80"-16,0 0 33 16,0 0-19-16,0 0-25 15,0 0-2-15,227-89 15 16,-162 72 2-16,3-1-7 0,-7 4-2 16,-16-1-12-1,-9 4-3-15,-13 7-5 0,-11 2-4 16,-12-2-3-16,0 4 2 15,0 0-2-15,0 0 3 16,0 0 2-16,0 0-3 16,0 0-4-16,0 0-3 15,0 10-2-15,-12 24 5 16,-5 13 0-16,1 3 4 16,1 5-4-16,7 9 1 15,8 4-1-15,0-4 0 16,0-3-1-16,0-11 1 15,33-9 0-15,-10-13-2 0,-1-7 2 16,-5-12 1 0,-11-1-1-16,-6-8 1 0,0 0 1 15,0 0 5-15,0 0 4 16,-17 0 0-16,-22 0-3 16,-6-3-5-16,6-8-2 15,17 2-1-15,13 3 2 16,9 3-2-16,0 0 0 15,0-2-10-15,28-7-24 16,31-5 6-16,19-4 28 16,-4-1 1-16,-16 0 0 15,-5 1 0-15,-16 4 3 16,-3-4 5-16,-12-4 7 16,1 1 8-16,-7-2-2 0,1 3-3 15,-11 8-2-15,-3 9-1 16,-3 6 3-16,0 0-6 15,0 0-13-15,7 3-5 16,8 24-14-16,2 7 19 16,5 1 4-16,-5-5-4 15,5-4 1-15,1-6-1 16,0 0 0-16,2-10 0 16,5-2 1-16,2-5-1 15,4-3 1-15,-3 0 0 16,6 0 1-16,-1-24 3 15,4-11-3-15,-3-5-2 16,0 2-1-16,-9 5-2 0,-8 13 2 16,-6 12-3-1,8 8 1-15,7 0-17 0,2 0 11 16,12 14 3-16,0 10 2 16,-6-4 0-16,4-2 1 15,-4-1-3-15,-3-5 2 16,6-4 0-16,3-5 2 15,-6-3 2-15,6 0 1 16,-6 0 2-16,0-23 0 16,3-3 2-16,10-3-4 0,-4-6 3 15,-2 2 1 1,-8 7-5-16,-5 9 1 0,-11 5-1 16,1 9 0-16,0 3-4 15,-7 0 1-15,1 0-4 16,-1 0 6-16,-7 0-1 15,5 0 0-15,-8 3 0 16,-6 0 1-16,0-3 1 16,0 0 2-16,0 0-2 15,0 0 5-15,0 0 4 16,0 0 5-16,-14 0-8 16,-25-6-6-16,2 1 0 15,-3 2 0-15,7 3 0 16,11 0 0-16,-1 0-3 15,1 19-2-15,5 11 1 0,1 5 1 16,10 3 3 0,6 0-2-16,0-3 1 0,0-7-3 15,13-4 2-15,19-9-2 16,1-12-3-16,3-3 7 16,-5 0 0-16,-2-9 5 15,-2-20 3-15,2-6-3 16,-10-9 7-16,1-8 4 15,-11-10 9-15,-9-7-11 16,0-7 9-16,0-1-10 16,-29 5 8-16,-13 11-2 15,3 12-2-15,10 16-2 16,4 15-8-16,8 13-3 16,4 5 0-16,13 0-4 0,0 0-7 15,0 20-6-15,0 29 4 16,33 19 9-16,12 11 0 15,6-1 1-15,-9 0-1 16,5-10 1-16,-2-7 0 16,-6-14-2-16,3-12-3 15,3-15-6-15,-6-11-2 16,6-9 10-16,-3 0 2 16,4-20 4-16,-1-16 2 15,-12-4-3-15,-11-1 0 16,-13 0 6-16,-9 0-5 15,0 9 8-15,0 6-9 16,0 11 1-16,0 10 7 0,0 5-11 16,0 0-1-1,0 0-8-15,0 17-8 0,8 21 14 16,14 6 3-16,-5-6 1 16,8-6 0-16,4-3-2 15,1-8 1-15,2-5-1 16,1-4-5-16,6-2-14 15,6-10-15-15,-6 0-78 16,-13 0-46-16,-20 0-81 16,-6 0-165-16</inkml:trace>
  <inkml:trace contextRef="#ctx0" brushRef="#br1" timeOffset="-12424">26701 6732 414 0,'0'0'147'0,"0"0"-60"16,0 0-2-16,0 0-38 15,0 0-42-15,0 0-2 16,0 0-3-16,-90 78 9 16,90-45-5-16,0-7 0 15,0-3 1-15,0-8 1 16,13-10 16-16,10-5 20 15,-8 0-5-15,7 0 23 0,3-5 1 16,-10-19-13-16,-5 0-5 16,2-4-16-16,-12 1-10 15,0 1-6-15,0 6-8 16,0 2-3-16,-6 6-12 16,-16 10-58-16,22 2-67 15,0 0-128-15,0 0-254 16</inkml:trace>
  <inkml:trace contextRef="#ctx0" brushRef="#br1" timeOffset="-11827">27803 7018 339 0,'0'0'121'16,"0"0"13"-16,0 0 2 15,0 0-40-15,0 0-30 16,0 0 12-16,-87-120-1 16,48 102-9-16,7 3-14 15,2 7-9-15,8 2 3 16,12 3-11-16,10 3-15 0,-7 0-22 15,-2 0-2 1,-14 11-5-16,-10 28 2 0,-6 4 5 16,11 1 2-16,5-3-2 15,23-3-3-15,0-6 2 16,0-8-1-16,0-5 1 16,6-9 1-16,5-4-3 15,-5-6 3-15,16 0-5 16,-5 0 5-16,11 0 5 15,-2-12 6-15,4-6-6 16,-14 1 3-16,7-4-1 16,0 0 11-16,-7 5-3 15,-1 1 7-15,-15 9-11 16,0 3 2-16,0 3 5 16,0 0-13-16,0 0-5 15,11 0-9-15,11 6-7 0,10 17 14 16,7 6 2-16,0 0 0 15,14-3 0-15,-5-2 0 16,19-10 2-16,12-8-2 16,2-6-5-16,3 0-7 15,-13 0-22-15,-19-2-36 16,-13-13-50-16,-30 0-82 16,-9 1-90-16</inkml:trace>
  <inkml:trace contextRef="#ctx0" brushRef="#br1" timeOffset="-10604">19342 9870 363 0,'0'0'230'16,"0"0"-59"-16,0 0-29 15,0 0-1-15,-62-151 3 16,52 139-47-16,4 9-28 16,0 0-7-16,6 3-23 15,0 0-17-15,0 0-13 16,0 0-9-16,0 20-6 16,12 27 6-16,21 17 2 15,-1 5 2-15,-2 13-3 16,-15 3 2-16,1 3-2 0,-8-4-1 15,-8-5-3 1,0-9-7-16,0-17-56 0,0-15-51 16,3-18-74-16,13-8-86 15,7-12-65-15</inkml:trace>
  <inkml:trace contextRef="#ctx0" brushRef="#br1" timeOffset="-10274">19746 9735 84 0,'0'0'474'0,"0"0"-331"0,0 0-38 16,0 0 29-16,0 0-8 15,0 0-35-15,3-96-21 16,-3 96-15-16,0 0-8 15,0 0-18-15,0 0-15 16,0 15-14-16,0 20 0 16,0 21 10-16,8 11-2 15,4 9 1-15,-9 8-3 16,11 7-3-16,-5-2 0 16,15 2-1-16,-2-8-3 15,10-11 1-15,7-11-19 16,6-12-78-16,5-13-109 15,-5-19-151-15,3-14-376 16</inkml:trace>
  <inkml:trace contextRef="#ctx0" brushRef="#br1" timeOffset="-9704">20806 9538 588 0,'0'0'218'0,"0"0"-76"16,0 0-8-16,0 0-16 15,0 0-54-15,0 0-34 0,-45-33-18 16,45 45-12 0,0 26 1-16,-6 17 10 0,6 10 2 15,-7 1-7-15,4 11 4 16,-3 1-6-16,-2 3 0 15,8-5-3-15,0-5 2 16,0-16-3-16,0-14 0 16,0-15 1-16,0-11-1 15,0-9-1-15,0-6-1 16,36 0-3-16,12 0 3 16,8-6-2-16,16-18-5 15,2-2 9-15,-2-3 9 16,-7 3-7-16,-8 2 4 15,-18 4-5-15,-6 1 0 16,-17 6 2-16,-1-4 4 0,-4-1 0 16,3-2-3-16,-5-3 6 15,-9 2 7-15,0-3 2 16,0 4 7-16,0 5-3 16,0 4-4-16,0 5 4 15,0 6-2-15,0 0-2 16,0 0-4-16,0 0-8 15,0 0-7-15,-3 38-11 16,3 28 8-16,-6 31 3 16,6 8 0-16,0-3 0 15,15-3 0-15,24-9-13 16,-9-11-83-16,-30-9-163 0,0-8-515 16</inkml:trace>
  <inkml:trace contextRef="#ctx0" brushRef="#br0" timeOffset="10500">17449 2298 340 0,'0'0'153'0,"0"0"-9"15,0 0 12-15,0 0-28 16,0 0-8-16,0 0-17 16,0 0-18-16,0-41-25 15,0 39-17-15,0 2-15 0,0 0-15 16,0 0-3-1,0 0-4-15,0 0 3 0,0 0-3 16,0 0-3-16,0 0-1 16,0 0-2-16,0 0 0 15,0 0-1-15,0 0-2 16,0 19 3-16,0 7 2 16,0 2 0-16,0 6 2 15,0 4-4-15,0 6-4 16,0 5 4-16,0 4 0 15,0 6-14-15,0 1-68 16,0 4-130-16,0 1-93 16,0-3-307-16</inkml:trace>
  <inkml:trace contextRef="#ctx0" brushRef="#br0" timeOffset="11048">17582 3041 381 0,'0'0'155'0,"0"0"-26"16,0 0 17-16,0 0-37 15,0 0-16-15,0 0-31 0,-3-34-4 16,3 31-15 0,0 1-3-16,0 2-10 0,0 0-5 15,0 0-19-15,0 0-6 16,0 0-3-16,0 7-7 15,0 20 10-15,0 8 0 16,0 6 2-16,0-3-2 16,0 2 1-16,0 2-2 15,0 1-26-15,0 0-75 16,0 4-55-16,0 0-96 16,0-3-242-16</inkml:trace>
  <inkml:trace contextRef="#ctx0" brushRef="#br0" timeOffset="11380">17831 3751 252 0,'0'0'293'0,"0"0"-204"16,0 0 21-16,0 0-10 0,0 0-16 16,0 0-27-16,-9-24-29 15,2 24-26-15,1 14 2 16,3 22 15-16,-5 7-5 15,8 5-11-15,0 7-3 16,0 3-1-16,0-2-38 16,24-7-283-16</inkml:trace>
  <inkml:trace contextRef="#ctx0" brushRef="#br0" timeOffset="23054">22907 1812 86 0,'0'0'140'0,"0"0"-35"15,0 0-15-15,0 0 4 16,0 0-14-16,0 0-2 16,39-89 6-16,-39 81-20 15,0-1-20-15,6 6-4 16,-6 0-15-16,6 3-6 15,-6-3-5-15,0 3-2 0,4 0-4 16,-4 0 5 0,0 0 7-16,0 0-6 0,0 0-2 15,0 0-6-15,0 0 4 16,0 0 8-16,0 0-1 16,0 0-4-16,0 0-5 15,0 0 4-15,0 0-8 16,0 0 6-16,6 0-6 15,0 16 7-15,5 2 38 16,4 9-34-16,1 6-14 16,7 5-1-16,-7 5 5 15,4 7-5-15,-11 4-4 16,1 11-69-16,-4 9-93 16,-6-2-44-16,14-4-122 0</inkml:trace>
  <inkml:trace contextRef="#ctx0" brushRef="#br0" timeOffset="23512">23246 2605 233 0,'0'0'135'16,"0"0"-21"-16,0 0 10 15,0 0-13-15,0 0-20 16,0 0-26-16,0 0 1 16,0 0-4-16,0 0-19 15,0 0-2-15,0 0-3 16,0 0-11-16,0 0-20 0,0 23-6 16,0 12 2-16,0 5 4 15,0 2-6 1,0 1 4-16,0 7-5 0,3-1 0 15,11-2 0-15,2 2 0 16,-7 4-31-16,8-4-78 16,-11-2-115-16,-6-3-186 15</inkml:trace>
  <inkml:trace contextRef="#ctx0" brushRef="#br0" timeOffset="23792">23545 3369 585 0,'0'0'149'16,"0"0"-50"-16,0 0 17 15,0 0-21-15,0 0-44 16,0 0-31-16,0 11-8 15,0 33 11-15,0 3-10 16,0 5-11-16,0 3 1 16,0 1 0-16,6 3-3 15,3 4-23-15,5 1-91 16,-5 4-206-16,-9-7-331 16</inkml:trace>
  <inkml:trace contextRef="#ctx0" brushRef="#br0" timeOffset="116608">15271 9960 401 0,'0'0'127'0,"0"0"7"0,0 0 8 16,0 0-35 0,0 0 6-16,0 0-9 0,0-104 16 15,0 100-48-15,0 2-7 16,0-2-15-16,0 4-14 15,0 0-11-15,0 0-24 16,0 4-1-16,0 39-1 16,0 19 1-16,-14 22 4 15,8 12 1-15,6 6-4 16,0 0-1-16,0-3-2 16,40-14 2-16,5-18 2 15,10-12-2-15,13-13-8 16,3-16-29-16,17-15-70 15,19-11-90-15,-3 0-148 0,11-41-467 16</inkml:trace>
  <inkml:trace contextRef="#ctx0" brushRef="#br0" timeOffset="116887">15981 9697 621 0,'0'0'205'0,"0"0"-44"16,0 0-1-16,0 0-23 15,0 0-79-15,0 0-23 16,-20-47-15-16,50 66-17 0,38 33 0 16,29 21 18-16,25 16 3 15,12 9-10-15,6 12 3 16,-8-2-2-16,-22-2-8 15,-38-10-3-15,-37-9-4 16,-35 2-5-16,-35 0-78 16,-79-1-192-16,-49-4-558 15</inkml:trace>
  <inkml:trace contextRef="#ctx0" brushRef="#br1" timeOffset="122910">9091 11935 410 0,'0'0'211'16,"0"0"-64"-16,0 0-4 15,0 0-30-15,0 0 3 16,0 0-23-16,6-56-35 16,-6 56-33-16,0 15-16 15,0 22 1-15,-29 11 8 16,4 4-4-16,-12 9 5 15,12 6-18-15,-28 13 12 16,-1 4-2-16,5-3-4 16,-6-10-5-16,9-11-2 0,14-12 0 15,4-20 10 1,4-10-10-16,21-12 0 16,-3-3 1-16,6-3 0 0,0 0 3 15,0 0 0-15,0 0-2 16,-6-33 23-16,-11-10-25 15,1-16 0-15,-1 4 0 16,-6-3 0-16,1 11 3 16,5 15-3-16,-5 12 0 15,13 17 3-15,9 3-3 16,-8 0-1-16,2 23-11 16,6 21 4-16,0 15 8 15,0-1 0-15,36-3 0 16,29-11-10-16,22-15 12 15,20-6-2-15,16-17 0 0,14-6 0 16,15 0 6-16,4-35-6 16,-21-6 2-16,-20-3-5 15,-61 4-39-15,-54 7-117 16,-35-11-177-16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52:41.62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75 723 714 0,'0'0'217'0,"0"0"-97"15,0 0-11-15,0 0-2 16,0 0-34-16,0 0-41 16,-39-50-32-16,39 85 1 15,0 29 13-15,0 12-9 16,0 9 3-16,0 0-3 16,0-1-1-16,-6-6 3 15,6-13-7-15,0-19 0 16,0-14 6-16,0-8-6 0,0-15 0 15,6-9 0-15,-6 0 1 16,0 0 11-16,0-9-2 16,0-29-5-16,0-26 4 15,0-33-9-15,-6-19 0 16,-2-15 1-16,2-12 1 16,3 12 0-16,-3 10-2 15,-1 23 0-15,7 25 2 16,0 14-2-16,0 26 0 15,0 8-2-15,22 7-4 16,40 7 1-16,10 8-4 16,12 3 3-16,4 8 0 0,-13 30-7 15,-27 12-2 1,-15 9 5-16,-21-1-18 0,-12 3-2 16,0 3 8-16,-23-5 6 15,-22-7 5-15,12-14-16 16,11-20-16-16,16-10 16 15,6-8 12-15,0 0 13 16,0 0 0-16,0-14-4 16,28-22 3-16,14-10 3 15,17-3 0-15,-11 1 3 16,-1 8-2-16,-16 2 1 16,-1 9-2-16,-15 9 0 15,2 8 7-15,-11 9-6 16,-2 3-1-16,8 0 0 15,8 23-7-15,10 24 7 0,-7 9 0 16,-8 8 3-16,1 3 5 16,1-9-8-16,5-6 0 15,1-11 0-15,-1-17 5 16,1-4-10-16,-1-14 3 16,-11-4-24-16,-2-2-128 15,4 0-87-15,-13-31-76 16</inkml:trace>
  <inkml:trace contextRef="#ctx0" brushRef="#br0" timeOffset="333">810 96 325 0,'0'0'169'0,"0"0"-91"15,0 0-14-15,0 0-23 16,0 0-18-16,0 0-23 16,-138 20-1-16,138-12-4 15,0 2-1-15,0-10-5 16,6 0 11-16,16 0 3 16,4 0 12-16,4 0-3 15,-15-15 10-15,-1-3 21 16,-14-5-5-16,0 0 6 15,0 3-19-15,0 2-8 0,-23 6-15 16,0 7-2-16,1 5-10 16,11 0-42-16,11 23-74 15,0 15-37-15,0 5-217 16</inkml:trace>
  <inkml:trace contextRef="#ctx0" brushRef="#br0" timeOffset="1523">1536 379 366 0,'0'0'216'0,"0"0"-77"15,0 0-12-15,0 0-28 16,0 0-7-16,0 0-47 16,-171-91-26-16,168 91-6 15,-5 15-13-15,-4 24 0 16,2 18 1-16,4-2 0 15,6 3 1-15,0-3-2 16,0-7 0-16,52-4-1 16,9-16 2-16,5-7-2 15,4-16 2-15,-2-5 2 16,4 0 5-16,-10-34-5 16,-14-10-2-16,-3-11 16 15,-22-9-14-15,-13-15 6 16,-10 3 7-16,0-9 7 15,0 1 5-15,-42 14-5 0,-11 15-6 16,14 23 13-16,14 14-6 16,11 18 5-16,14 0-24 15,0 6-5-15,0 46-8 16,0 21 5-16,0 22 3 16,0 9 4-16,8-5-3 15,8-9-1-15,-1-5 0 16,2-15 2-16,5-18-1 15,-5-14-1-15,-4-17 0 16,-10-19 1-16,3 2 2 16,-6-4-3-16,0 0 1 15,0-27 11-15,14-20-8 0,6-8-4 16,8-3 0-16,1-7 2 16,4 13-2-16,0 5 0 15,-18 12 0-15,7 18 0 16,-8 11 0-16,2 6-5 15,7 0-6-15,-3 20 5 16,8 15 6-16,-17 3 0 16,-11 0-6-16,0-1-2 15,0-1-1-15,0-7-2 16,-17-6 6-16,1-5-3 16,16-9 3-16,0 0 5 15,0-1-3-15,0 4 2 16,16 3-2-16,29 2 1 15,0-2 2-15,5-4 2 0,12-2-2 16,-1-9 0-16,-4 0 0 16,5-3 0-16,-6-23 8 15,-11-10-8-15,-12 2 0 16,-11-5 7-16,-5 2-5 16,-17 1 0-16,0 2 7 15,0 5-9-15,-20-9 10 16,-16 3-10-16,-6 3 1 15,-3 8 11-15,15 10-10 16,15 14 0-16,4 0 2 16,11 0-4-16,0 0-2 0,0 0-16 15,0 9 18 1,0 14-6-16,0 3 9 0,0-5-3 16,0 2 2-16,0 0-2 15,0 1 0-15,17-1-1 16,-1 0 1-16,16 4 0 15,-2-7 0-15,2-2 0 16,1-7 0-16,1 5 4 16,-7-11-8-16,12 7 4 15,-1 2 0-15,1-6 2 16,0 10-2-16,-6-3 0 16,-10 4-3-16,-7 9 8 15,-4-2-9-15,-9 9 4 0,-3-6 0 16,0 3 0-1,0-4 0-15,0-10 0 0,0-6-1 16,0-9 0-16,0 6 0 16,-31-9 2-16,-31 8 3 15,-25 2-4-15,-8-2-1 16,11-3-8-16,13-5 8 16,22 0-31-16,20 0-35 15,-1 0-22-15,15-17-18 16,12-9-36-16,3-6-89 15,0-9-180-15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1:48:48.7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8 891 298 0,'0'0'319'0,"0"0"-118"16,0 0-27-16,0 0-15 15,0 0-37-15,0 0-47 16,-10-17-18-16,10 17-6 16,0-3-10-16,0 3-4 15,10 0-5-15,-4 0-10 16,-3 0-11-16,5 0-5 16,4 0-6-16,21 9-9 15,6 23 8-15,22 14 1 16,4 4 2-16,-3-1 1 15,5 4-2-15,-19-8-1 0,2-6 0 16,-15-9 0-16,-19-8 0 16,-5-6 0-16,-11-8-4 15,0-6 2-15,0-2-5 16,0 0 6-16,-33 0 1 16,-16 0 11-16,-12-18-5 15,5-18-1-15,17-5-3 16,11-9 0-16,17-5-3 15,11-4 1-15,0 1-5 16,5 3-3-16,49 9 3 16,7 4 4-16,14 10-6 15,-10 10 6-15,3 7-7 16,-4 2-45-16,9 2-61 0,3-1-154 16,-1-5-326-16</inkml:trace>
  <inkml:trace contextRef="#ctx0" brushRef="#br0" timeOffset="2495">1172 701 476 0,'0'0'281'16,"0"0"-146"-16,0 0 1 16,0 0-8-16,0 0-26 15,0 0-30-15,-205-16-31 16,205 12-29-16,48-4-12 0,53-4 0 15,33-6 16-15,34 1-3 16,7-1-7-16,-13 4-1 16,-30 8-1-16,-40 6-4 15,-50 0-35-15,-36 23-125 16,-6 15-173-16,0 6-298 16</inkml:trace>
  <inkml:trace contextRef="#ctx0" brushRef="#br0" timeOffset="2675">1172 947 195 0,'0'0'421'0,"0"0"-250"16,0 0-50-16,0 0-43 0,0 0-21 16,0 0 32-16,395-6-23 15,-218-9-9-15,-1 3-38 16,-7 1-19-16,-37 8-22 15,-37 3-341-15</inkml:trace>
  <inkml:trace contextRef="#ctx0" brushRef="#br0" timeOffset="34216">3618 436 758 0,'0'0'175'0,"0"0"-7"15,0 0-31-15,0 0-37 16,0 0-43-16,-304-108-17 15,232 108-18-15,4 0-15 16,12 12-6-16,-5 20-1 16,23 9-2-16,5 11 1 15,17 1 1-15,16 5-3 16,0-5 2-16,0-3-8 16,45-12-4-16,13-12-6 0,18-9-15 15,11-17 4-15,0 0 10 16,-3 0 20-16,-12-17 0 15,-21-13 0-15,-18 4 4 16,-10-6 9-16,-17-3 7 16,-6 3 16-16,0-4 2 15,-6 4-9-15,-24 10-2 16,4 7-9-16,4 3 1 16,13 12-8-16,9 0-11 15,0 0-2-15,0 0-3 16,0 27-7-16,0 8 12 15,0 6 0-15,0-1-12 16,31-2 2-16,8-3-8 0,1-9-7 16,-15-9-5-1,5-10 3-15,-4-7 23 0,10 0 4 16,-11-3 2-16,10-24 6 16,-8-5-3-16,-10-3 4 15,-5 1 11-15,-9-2-8 16,-3 4 5-16,0 3-3 15,0 9 0-15,0 8-2 16,0 6-1-16,0 6-8 16,0 0-3-16,0 0-1 15,7 0-3-15,16 0-9 16,-1 18 5-16,20 11 8 0,-3 3 0 16,-4 0 0-16,4 3-1 15,0 3-10-15,3 0 8 16,3-1 1-16,-15-1-4 15,-13-7 0-15,-17-3-1 16,0-5-20-16,0-9-8 16,-53-6 11-16,11-6 24 15,-3 0 1-15,6-12 1 16,17-20 5-16,5-4-5 16,17-1-1-16,0-7 4 15,0 0-5-15,29 3 2 16,-2 7-1-16,4 6 1 15,-1 12 9-15,-4 4-2 16,13 3-5-16,12 6-4 16,-6 3-2-16,5 0 1 0,-2 0 1 15,-3 0 0-15,5 13-1 16,1 18 0-16,-3 4 0 16,4 5 0-16,-19 4 2 15,5-2-1-15,-11-1 0 16,-15-7 0-16,-1-8 0 15,-5-6 0-15,-6-4 1 16,0-13 0-16,0-3-1 16,-6 0 8-16,-36 0-1 15,2-13-2-15,10-15 4 0,15-11-8 16,15-8 0 0,0-4 4-16,15-2-4 0,41 3 1 15,0 16-2-15,-2 7-2 16,-8 12 1-16,-1 7-2 15,-5 5 0-15,-9 3 2 16,2 0-29-16,-4 3-44 16,-7 20-115-16,4 4-69 15,4 1-111-15</inkml:trace>
  <inkml:trace contextRef="#ctx0" brushRef="#br0" timeOffset="34406">5294 719 547 0,'0'0'200'0,"0"0"-40"0,0 0 11 16,0 0-34-1,0 0-57-15,0 0-31 0,0-6-19 16,0 6-15-16,0 0-15 16,0 0-15-16,0 0-58 15,0 21-111-15,0 5-124 16,22 3-351-16</inkml:trace>
  <inkml:trace contextRef="#ctx0" brushRef="#br0" timeOffset="36346">5748 862 308 0,'0'0'457'0,"0"0"-338"0,0 0 30 16,0 0-15-16,0 0-30 15,177-187-54-15,-85 118-29 16,-5-7-3-16,-16-1 7 16,-10 4 4-16,-21 0-6 15,-18 1 1-15,-16 2-7 16,-6 9 1-16,0 13-5 16,-34 17-3-16,-9 13 0 15,-2 16-2-15,12 2-7 16,-6 0-1-16,3 26-2 15,11 25-6-15,2 20 8 0,17 17 0 16,6-1-2 0,0 6 0-16,6 1 2 0,27-12-12 15,-4-10 4-15,10-13-6 16,0-21-5-16,0-15 0 16,15-11-17-16,-4-12 13 15,4 0 13-15,-2-3 10 16,2-26 2-16,-4-10 0 15,1-12 4-15,-1-8-1 16,-19-5 4-16,-14 2 2 16,-17 10 5-16,0 11 2 15,-39 15 3-15,-17 12-9 16,8 10-3-16,9 4-9 16,7 0-2-16,16 23-2 0,10 16 2 15,6 2 2-15,0 6 1 16,0 2-1-16,0-3 0 15,6-5 0-15,19-9 0 16,21-12-2-16,-7-3 2 16,6-16-2-16,-3-1 0 15,-3 0 2-15,6 0 1 16,-12-1 1-16,-4-18-1 16,-7 1 1-16,-5 0 0 15,-1 4-1-15,-7 2 1 16,5 7-1-16,-11-1-1 15,-3 6 2-15,7 0-2 16,-1 0-1-16,0 0-3 0,11 0-2 16,-1 0 4-1,-13 6 2-15,11 11-2 0,-8 1 2 16,3 2-1-16,8-6-2 16,-1-2 3-16,7-6-10 15,-1-6 5-15,1 0 0 16,-1 0 5-16,4-18 1 15,-2-2 0-15,-9-3 2 16,-2 6-3-16,-10 5 1 16,4 6 1-16,-7 3-2 15,7 3 0-15,2 0-2 16,8 0-7-16,11 6 6 0,5 14 2 16,0-3-3-1,12-5 1-15,-6 4-9 0,7-11-6 16,2-5 7-16,7 0 10 15,-1 0 0-15,-14 0 2 16,-18 0-1-16,-14-15 2 16,-8 3 1-16,0-5 2 15,0 0 2-15,-23-1 3 16,-24 1 1-16,5 8-3 16,-3 4-5-16,14 5-1 15,-8 0-2-15,16 14-4 16,6 9 3-16,11 3 1 15,6-2 0-15,0-6-2 16,0-2-13-16,0-10-7 16,6-1 14-16,20-5 2 0,-3 0 6 15,-7 0 3-15,4 0-2 16,-11 0 2-16,-2 0-3 16,-4 0-2-16,9 0 2 15,5 27 2-15,-1 26 0 16,17 20 8-16,-10 17 15 15,6 6 17-15,-26 9-29 16,-3 4-3-16,0 7 9 16,0 4-12-16,0-4 1 15,0-5 0-15,-9-10-3 0,-25-21 7 16,18-18-7 0,-13-28 1-16,-4-16-2 0,-12-18 2 15,-26 0 3-15,-13-12 0 16,-16-33-7-16,-4-9-1 15,-13-13-1-15,7-12-7 16,20-2-11-16,34-10-17 16,50-8 5-16,6-9 6 15,90-12-5-15,36 1-23 16,20 2 21-16,-9 8 17 16,-8 11 14-16,-11 4 2 15,-19 13 2-15,-21 0-2 16,-13 11 6-16,-20 3 8 15,-12 5-3-15,-17 8 8 16,-4 9 4-16,-12 7-4 0,0 18 3 16,0 8-3-1,0 6 2-15,0 6-13 0,0 0-9 16,0 0-1-16,0 0-4 16,5 20-8-16,7 24 10 15,14 15 2-15,10 4 0 16,3 8 0-16,3-7 0 15,3-5 0-15,0-13-5 16,11-14-11-16,-8-11 4 16,4-13 1-16,-10-8 3 0,-2 0 8 15,-1-24 0 1,-11-19 3-16,-2-15 0 0,-13 0 0 16,-13-9 11-16,0-1 4 15,-13 1 3-15,-35-3-3 16,3 15 2-16,-5 11-1 15,12 18-3-15,8 17-3 16,27 4-1-16,-3 5-12 16,6 0 0-16,0 11-7 15,0 38-5-15,0 18 12 16,0 15 1-16,39-3 1 16,23-1-2-16,-8-6 0 15,8-9 0-15,-4-14-2 16,-13-19-3-16,-11-18 0 15,-6-12 0-15,-11 0 3 16,-1 0 2-16,7-24 3 16,-1-11-2-16,-5-9 2 0,5 4 0 15,-13 4-2-15,8 10 0 16,-11 12-1-16,10 11-2 16,7 3-2-16,7 0-6 15,12 11 7-15,9 15-3 16,-9 4-22-16,17-4-20 15,0-2-10-15,-2-13-9 16,-2-5-5-16,-16-6-34 16,-29 0-37-16,-10 0-18 15,-23-6-101-15,-93-11-322 16</inkml:trace>
  <inkml:trace contextRef="#ctx0" brushRef="#br0" timeOffset="36508">6946 486 583 0,'0'0'118'16,"0"0"-70"-16,0 0 32 15,338-52 11-15,-154 37-43 16,-5 6-33-16,-37 9-15 16,-35 0-124-16,-51 35-410 15</inkml:trace>
  <inkml:trace contextRef="#ctx0" brushRef="#br0" timeOffset="36860">9814 556 147 0,'0'0'664'0,"0"0"-593"15,0 0 21-15,0 0 45 16,0 0-37-16,0 0-57 15,-22 0-24-15,67 0-8 16,17 0 1-16,16 0-7 16,15 0-3-16,11-6-2 15,19-8-24-15,-6-2-126 16,-24 3-233-16</inkml:trace>
  <inkml:trace contextRef="#ctx0" brushRef="#br0" timeOffset="37079">10838 113 780 0,'0'0'263'0,"0"0"-108"16,0 0 6-16,0 0-36 16,0 0-52-16,0 0-28 15,-19-74-23-15,46 116-12 16,27 24-6-16,21 19 6 15,-19 23-6-15,-8 12-4 16,-26 11-4-16,-22 0-93 16,0-9-264-16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53:04.70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0 651 0,'0'0'242'16,"0"0"-158"-16,0 0-9 15,0 0-47-15,0 0-28 16,0 0-186-16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52:53.1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19161 370 203 0,'0'0'321'0,"0"0"-173"15,0 0-3 1,0 0-25-16,0 0-19 0,0 0-35 16,-140-87 1-16,111 85-23 15,4 2-23-15,-12 0-12 16,-2 10-8-16,0 23-1 15,14 11 0-15,16 2-5 16,9 1 5-16,0-3-2 16,31-12 2-16,34-12-7 15,10-10 7-15,-4-10 3 16,-16 0 18-16,-9-22-9 16,-27-10-10-16,-5-2 25 15,-14-7-27-15,0-3 5 16,-17 0 6-16,-36 1 4 15,-1 8-5-15,-7 6-4 0,11 11-2 16,12 11 13-16,8 7-17 16,5 0-6-16,2 15 5 15,7 17-3-15,16 7 4 16,0-1-2-16,48-6 0 16,44-6-8-16,23-14 10 15,12-10 0-15,6-2 1 16,0-2 2-16,-16-30-3 15,-30-6 7-15,-19-13-4 16,-35 6 19-16,-27-1-4 0,-6-9 37 16,0 11-15-1,-45 1-12-15,-11 11 3 0,8 15-14 16,15 8-3-16,15 9 9 16,13 0-23-16,-7 36-4 15,-4 29 0-15,7 24 6 16,9 10-2-16,0 15 0 15,0 6 2-15,0 8-3 16,0 9 1-16,0 6 0 16,3-3 1-16,31-18-1 15,6-31-1-15,18-41-29 16,20-36 15-16,23-14 15 16,15-20 2-16,-5-33 6 15,-21-8 5-15,-28-4-12 16,-46 4 9-16,-16-5-10 0,-52 7-2 15,-64 18 2-15,-34 15-37 16,-31 26-92-16,-4 0-144 16,7 5-383-16</inkml:trace>
  <inkml:trace contextRef="#ctx0" brushRef="#br0" timeOffset="-2865">11068 257 826 0,'0'0'144'15,"0"0"-46"-15,0 0-13 16,0 0-14-16,0 0-10 16,0 0-52-16,78-56-7 0,-52 88-4 15,7 21-6-15,-11 15 8 16,-8 10 5-16,-11 3 1 16,-3 7 2-16,0-15-8 15,0-3 0-15,0-11 7 16,6-15-7-16,3-18 0 15,4-12-1-15,-7-11-5 16,-6-3-2-16,0 0-7 16,0-35 4-16,0-17-28 15,0-7-23-15,-6-5 30 16,-33 14 17-16,-22 13-7 16,-10 7 0-16,15 12-1 15,5 10 23-15,18 8-6 0,17 0 1 16,16 0 4-1,0 20-9-15,33 7 10 0,57-4 1 16,14-8-1-16,19-9 0 16,3-6 20-1,-15 0-20-15,-11-24 4 0,-22-2 9 16,-26-3 15-16,-26-7 19 16,-20 2-10-16,-6-4-14 15,0-3 34-15,-12-3-29 16,-30 7-8-16,6 9 0 15,10 18 0-15,10 6 14 16,8 4-34-16,8 0-5 16,-9 38 5-16,-10 17-11 15,10 22 11-15,-8 5 3 0,17-4-3 16,0-5 2-16,0-9-2 16,0-15 0-16,9-11 1 15,8-14-1-15,2-18-4 16,-10-6-2-16,8 0-5 15,16-3 11-15,12-26 0 16,6-7 6-16,5 2 2 16,-8-1-8-16,-9 17-2 15,-6 6 1-15,3 12 1 16,6 0-3-16,20 0-4 16,-1 10 5-16,4 7-11 15,-3-2 10-15,5-4-10 16,4-5 9-16,-21-6-1 0,7 0 5 15,-15 0 0 1,-6-9 0-16,-3-20 5 0,-16-6-4 16,-17 0-1-16,0-6 6 15,-8 4-4-15,-46 7-1 16,-2 9-2-16,-5 13 4 16,-1 8-2-16,14 0-1 15,9 34-8-15,22 17 5 16,17-1 5-16,9-1-2 15,63-5 0-15,19-10 1 16,9-7-1-16,-2-7 0 16,9-6-31-16,-6-5-115 0,-20-9-228 15</inkml:trace>
  <inkml:trace contextRef="#ctx0" brushRef="#br0" timeOffset="-2348">14228 345 551 0,'0'0'222'15,"0"0"-125"-15,0 0-1 16,0 0 26-16,0 0-10 16,0 0-61-16,72-112-6 15,-72 112-35-15,-39 0-10 16,-17 0-8-16,1 27 8 15,1 14-3-15,9 8 1 16,18 1 2-16,15 1-3 16,12-3 5-16,0-2-3 15,45 5 1-15,33-4 0 0,9-2-2 16,9-3-1-16,-7-7 3 16,-18-7 0-16,-19-4 5 15,-20-10-7-15,-22-5 2 16,-10-6 0-16,0 1-2 15,-39-2-15-15,-48-2 17 16,-24 0-11-16,4 0-7 16,20 0-48-16,31-9-63 15,37-17-9-15,19-18 16 16,61-11-124-16</inkml:trace>
  <inkml:trace contextRef="#ctx0" brushRef="#br0" timeOffset="-1163">14682 286 266 0,'0'0'207'0,"0"0"-99"15,0 0 10 1,0 0 37-16,0 0-69 0,0 0-6 16,62-117-26-16,-62 117-28 15,0 0-26-15,0 23-5 16,0 16 5-16,0 19 68 16,0 7-35-16,0-1-14 15,0 3-3-15,0-3-9 16,0-3 0-16,6-10-7 15,24-6 0 1,-5-15 3-16,14-10-3 0,0-14-3 16,-1-6 1-16,1 0-3 0,-9-18 3 15,-15-22-9-15,-15-4-8 16,0-9 16-16,-28 3-20 16,-43 6 6-16,-1 7-7 15,-2 8 22-15,25 11 0 16,20 7-13-16,29 11 15 15,0 0-6-15,20 0-15 16,58 17 21-16,37-1 8 16,12-9-5-16,7-4 15 15,-11-3-14-15,-36 0-3 16,-33 0 38-16,-21 0-14 16,-27 0 12-16,-6 0 14 15,0-3-5-15,-25-12-31 16,-37 7-15-16,0-1 0 15,1 9 1-15,16 0 2 0,6 0-3 16,19 3 0-16,0 26 2 16,20 0-2-16,0 3 0 15,14-6 0-15,48 1 1 16,8-3 1-16,8-16-2 16,1-2 4-16,-3-6-4 15,-4 0 11-15,-23 0-10 16,-10-3 5-16,-20-3 6 15,-16-8-8-15,-3 5-4 16,0 1 6-16,0-1-6 16,-9 3 0-16,-7 2-12 15,-1 4 6-15,11 0-8 0,0 0 12 16,6 21-5 0,0 8 4-16,0 6 5 0,29-5-4 15,26-8 2-15,16-6 0 16,7-14 0-16,-1-2 4 15,9 0-2-15,-22-18 10 16,-2-16-7-16,-25-5 6 16,-13-4-2-16,-15 0-8 15,-9 5 12-15,0 5-8 16,0 13-5-16,0 7 1 16,14 8-1-16,18 5-2 15,7 0-9-15,9 15-2 16,-2 14 8-16,-1 4-2 0,-2-1 7 15,8-4-2-15,4-4 8 16,7-4-6-16,16-11 0 16,-1-9 0-16,4 0 13 15,3 0-9-15,-6-3-4 16,-16-23 12-16,0-13-11 16,-23-6 10-16,-20-14-6 15,-13-5 5-15,-6-3 14 16,0-1-18-16,-48 2 0 15,3 10 12-15,6 15-15 16,16 15 5-16,13 17 4 16,4 6-5-16,6 3 9 0,0-2-14 15,0 2-2-15,0 0 20 16,0 0-18-16,0 0-2 16,0 0 0-16,0 0-1 15,0 0-4-15,0 18-7 16,-6 30 8-16,1 19-5 15,5 10 14-15,0-4-7 16,0-4 2-16,17-5 0 16,22-8 2-16,9-9-2 15,24-9 0-15,41-16-9 16,7-9 5-16,10-13-15 16,-19 0-42-16,-27 0-27 15,-42-18-43-15,-36-11-23 16,-6-10-41-16,-45-1-129 15,-59-1-175-15</inkml:trace>
  <inkml:trace contextRef="#ctx0" brushRef="#br0" timeOffset="-1043">16841 336 256 0,'0'0'216'0,"0"0"-60"16,0 0-84-16,0 0-66 16,0 0 10-16,427-6-2 15,-239-3-14-15,-32 3-100 16,-40-14-526-16</inkml:trace>
  <inkml:trace contextRef="#ctx0" brushRef="#br0" timeOffset="-6435">117 1602 465 0,'0'0'158'0,"0"0"-39"16,0 0-36-16,0 0 10 15,0 0-31-15,0 0-1 16,0-111-24-16,0 79-20 16,0-6 6-16,23-9 9 0,0 1-16 15,-13 2 25 1,-4 0-23-16,-6 9-7 0,0 3 8 16,0 6-6-16,-39 5-2 15,10 10-11-15,10-1 3 16,-1 12-3-16,10 0 0 15,1 0-13-15,-14 23 9 16,7 18 3-16,10 11 1 16,6 13-2-16,0-1 2 15,31-6 0-15,41-5 0 16,7-9 0 0,17-18-6-16,2-18 7 0,-5-8-1 15,-9-5 0-15,-6-28 1 16,-16-4 12-16,-17-7-13 15,-18 3 0-15,-12-6 7 0,-2 1-7 16,-13-2 5-16,0 2-5 16,0 15 2-16,0 7 11 15,0 12-11-15,-6 12 0 16,6 0 2-16,0 0-4 16,0 0-7-16,0 12-1 15,29 17 8-15,4 6 1 16,-10 0-1-16,2 0 0 15,4-3 0-15,-2 1 0 16,7-13 0-16,5 0-3 16,1-12 3-16,-7-8-4 15,-2 0 4-15,-8 0 0 0,-1-8 7 16,1-24-4-16,-13-6-3 16,-1 0 0-16,-9-5 2 15,0-1 11-15,0 6-13 16,-42-6 0-16,-3 9 11 15,0 12-10-15,12 8 12 16,18 9-10-16,7 6 0 16,5 0-3-16,3 4-8 15,0 18 6-15,0 14-4 16,0-1 10-16,20-3-7 16,10 0 3-16,2 3 0 15,7 3 0-15,6-6 0 16,0 1 0-16,-6-16-3 15,3-3-3-15,-3-14 4 16,6 0-2-16,-6 0 4 0,1 0 0 16,5-24 0-16,-12-10 0 15,-11-4 5-15,-13-6 0 16,-9 0-1-16,0-3-4 16,-6-2 1-16,-36-1 5 15,-3 12-6-15,6 9 0 16,13 15 5-16,13 11-2 15,13 3-6-15,0 11-7 16,0 33 10-16,22 11-7 16,4-2 7-16,4-1 0 0,-7 1-1 15,-7-6 4-15,-7 0-4 16,5-9 1-16,1-12 0 16,-5-9 0-16,10-14 0 15,-4-3 0-15,10 0-6 16,19-17 8-16,11-16-2 15,-2-5 1-15,-2 4 1 16,-13-5 4-16,-7 5-6 16,-5 2 0-16,-4 8 3 15,-1 4 0-15,-16 11-4 16,5 6 1-16,1 3-1 16,7 0 0-16,10 3-13 15,4 14 14-15,3 1-9 16,-10 2 10-16,7-2-2 15,-11-6 2-15,-7-7-1 0,-1 4 2 16,-5-9-2-16,-2 0 0 16,-7 0 4-16,9 0-4 15,5-6 0-15,2-14 2 16,7-6 4-16,-1 0 0 16,-5 2-6-16,-2 7 0 15,-7 8 1-15,-5 4-1 16,-3 5 0-16,0 0-1 15,0 0-11-15,16 11 8 16,4 12-11-16,5 3 15 0,4-5 6 16,-4-7-6-1,22-2 0-15,-2-10 2 0,9-2-2 16,2 0 11-16,-8-8-11 16,-9-12 0-16,-3-6 11 15,-25 5-9-15,-5 1-2 16,-6 6 8-16,0-2-5 15,0 10 15-15,0 4-12 16,0 2-1-16,0 0 5 16,0 0-10-16,0 14-13 15,-6 24 6-15,-11 17 7 16,10 10 1-16,7 5-1 16,0 20 0-16,0 9 0 15,0 14 1-15,0 7-1 16,0 3 0-16,0-18 1 0,0-9-1 15,0-16 0-15,0-17 0 16,0-10 0-16,0-27 0 16,0-14 0-16,-7-10 0 15,-9-2 0-15,-23 0 14 16,-21-34-14-16,-21-15 5 16,-14-19-8-16,5-8 3 15,11-11-5-15,15-10 0 16,31 2 2-16,21-11-1 15,12-2-14-15,6 3 5 16,64 6 6-16,25 9-3 16,15 5 5-16,4 6 4 0,-10 7 1 15,-20 4 5 1,-22-1-5-16,-14-2 0 0,-20-5 5 16,-23 4-2-16,-5-1-3 15,0 15 10-15,-27 8-3 16,-12 18 21-16,16 17-13 15,11 9-14-15,9 6 19 16,3 0-20-16,-7 32-16 16,1 26 16-16,3 33-1 15,3 12-2-15,0 10 2 16,0-5 1-16,39-6 5 16,15-12-5-16,1-14 0 15,10-15 0-15,-12-12 3 16,-16-10-6-16,-10-19-17 15,-15-8-54-15,-12-12-11 0,0 0-50 16,-6-17 17-16,-42-29-39 16,-27-11 6-16,-6-10 38 15,-12-5-1-15,-8 1 50 16,23 10 64-16,16 17 84 16,31 11 38-16,14 17-32 15,17 10-58-15,0 3-6 16,0 3-26-16,0 0 0 15,17 0 0-15,37 0 8 16,18-8 11-16,21-5 33 16,14 2-16-16,10-13 6 15,-13 1-14-15,-14 0 13 0,-31 0 21 16,-20-3-7-16,-17-4 4 16,-22-2 15-16,0-6-26 15,-3 3 1-15,-55 1-14 16,2 9-14-16,18 12 5 15,16 7-15-15,17 6 8 16,5 11-19-16,0 33-8 16,0 23 7-16,5 9 1 15,23 6 0-15,11-6 3 16,-7-1-3-16,4-7 0 16,-10-10 1-16,4-15 5 15,-11-17-10-15,10-8 4 16,-7-12 0-16,4-6 2 0,13 0-1 15,14 0-1 1,-5-32 17-16,13-6-13 0,-15 1-3 16,-7-5 0-16,-14 16 2 15,-11 2 0-15,-11 13-3 16,16 11-5-16,1 0-1 16,16 11-8-16,3 21 14 15,-1 6-3-15,-5 0 3 16,0-5 2-16,-5-7-2 15,-5-14 0-15,-4-6-3 16,-5-4 8-16,-8-2-7 16,-3 0 4-16,3 0 2 15,10-14 11-15,7-24-15 16,-6-5 0-16,5-1 2 0,-5 2-1 16,-5 13-1-16,-8 12 1 15,2 5 0-15,-6 12 2 16,0 0-3-16,0 0-13 15,17 0 9-15,11 15-7 16,-2 15 10-16,4-8-2 16,-5 5 3-16,4-10 3 15,4-2-3-15,0-7 0 16,-4 2-1-16,-4-10 3 16,-5 0-2-16,-10 0 2 15,5 0-2-15,2 0 10 16,5-4-10-16,-5-16 0 15,0 0 6-15,5-4-5 0,-5 0-1 16,2 7 5-16,-4 5-4 16,-4 4 0-16,5 5-1 15,-1 0-6-15,21 3 0 16,-10 0 1-16,7 14-2 16,3 4 3-16,-10 3 4 15,2-1-4-15,-11-18 4 16,-7 3 0-16,-4-5-1 15,6 0 1-15,-7 0 0 16,7 0 4-16,10 0-2 16,5-18-2-16,5-3 0 15,4 3 0-15,6 3-9 0,3 7 9 16,-6 5-12 0,1 3 1-16,-9 0-1 0,-8 0 7 15,1 0-4-15,-2 0 3 16,-7 0-3-16,18 0 9 15,0 0-1-15,19 0-1 16,-4 0 2-16,-2-16 4 16,-8 0-4-16,-16-5 0 15,-17-5 9-15,-5-6-5 16,0-3-4-16,-20 3 0 16,-41 3 1-16,-8 8-1 15,4 13 0-15,11 8-6 16,9 0 0-16,21 26-2 15,18 15 5-15,6 3 2 0,30-4 1 16,40-4 0-16,9-10 0 16,-12-11 0-16,-11-7 5 15,-8-5-1-15,-26-3-4 16,-5 0 8-16,-11 0-5 16,-6 0 2-16,0 3-5 15,0 2 0-15,0 13-4 16,-6 18 3-16,-17 13 1 15,-10 18 10-15,11 9-9 16,-1 14 4-16,7 17-3 16,-10 16-2-16,-2 5 10 0,-5 4-10 15,4-9 0 1,-4-13 4-16,0-11-3 0,-2-13 1 16,2-11-2-16,2-26 1 15,1-8 4-15,4-20-2 16,-7-15 4-16,-5-6 18 15,-31 0 19-15,-8-12-11 16,-17-26-20-16,-7-17-8 16,8-15-2-16,15-20-3 15,33-9-8-15,42-16-17 16,3-4-48-16,54-4-25 16,57 12-2-16,15 9-51 15,-19 24-88-15,-42 16-240 0</inkml:trace>
  <inkml:trace contextRef="#ctx0" brushRef="#br0" timeOffset="-6063">4246 619 449 0,'0'0'214'0,"0"0"-77"15,0 0-39-15,0 0-19 0,0 0-22 16,0 0-54-16,0 0 2 16,-122 14 5-16,92 19-10 15,21-7-1-15,9-6-5 16,0-8 6-16,9-6-2 15,30-6 2-15,6 0 19 16,0-9 14-16,-6-20-6 16,-19-2 11-16,-13 3 1 15,-7 2-35-15,-7 6-4 16,-52 8-21-16,-15 12-39 16,10 0-93-16,2 0-130 15,17 26-59-15</inkml:trace>
  <inkml:trace contextRef="#ctx0" brushRef="#br0" timeOffset="-4486">6379 847 285 0,'0'0'274'16,"0"0"-94"-16,0 0-44 15,0 0-24-15,0 0-1 16,0 0-28-16,-65-137-21 15,65 133-19-15,0 4-20 0,0 0-21 16,-6 4-4-16,-1 30 3 16,4 19-1-16,3 8 8 15,0 6-7-15,0-3 5 16,10 3-6-16,28-17 1 16,14-7 2-16,-3-19-3 15,-4-16 0-15,-6-8 5 16,3 0-2-16,-3-14 10 15,6-24-5-15,2-9-5 16,-16-2 17-16,8-4-18 16,-6 7 4-16,-1 6 11 15,-12 9-14-15,-17 17 6 0,-3 8 5 16,0 6-10-16,0 0 1 16,0 0-5-16,0 0-18 15,6 12 10-15,10 14 8 16,1 5 0-16,-4 2 0 15,10-4 2-15,-4 1 0 16,16-10-2-16,-8 4 0 16,-5-13 1-16,7-2-1 15,-18-3-1-15,-2-6-4 16,4 0 5-16,-4 0 10 16,21-18-9-16,2-16 3 15,7-10 6-15,-6 0-9 16,1 11 0-16,-8 11-1 0,-9 9 0 15,-4 10-1 1,4 3 1-16,-2 0-13 0,18 0 12 16,-5 10-8-16,5 13 7 15,-10 3-1-15,-1 0 3 16,-5 0-5-16,6-2 5 16,-7-11 0-16,7-2 1 15,-14-9 1-15,4-2-4 16,-4 0 2-16,8 0 0 15,13-20 14-15,-5-6-14 16,11 2 0-16,-21 4 8 16,-4 8-5-16,-5 6-5 15,-6 2 2-15,6 4 0 0,5 0-4 16,20 0-6-16,25 0 6 16,5 25-4-16,12 1 6 15,-13 4 1-15,9-1-3 16,-5-12 4-16,4-6-1 15,4-5 1-15,-18-6 0 16,-8 0 11-16,0-34-8 16,-8-10 1-16,1-14-1 15,-12-13-2-15,-27-8 11 16,0-11-12-16,0 6 1 16,-39-4 17-16,-23 9-13 15,-16 15 9-15,7 14-3 16,-1 21 5-16,21 15 3 15,24 14-19-15,4 0 0 0,1 35-4 16,-1 28 1-16,7 25 1 16,16 9 2-16,0-4 0 15,52-3 0-15,19 1 0 16,1-19 0-16,-18-6-6 16,-1-17 6-16,-14-17-20 15,-24-12-18-15,-7-11-15 16,-8-4-7-16,0-5-18 15,0 0 24-15,-30-11 13 16,-25-18-13-16,0-7 40 16,-1 2 13-16,11 1 2 15,6 6 5-15,30 9-4 0,9 5-2 16,0 7 25-16,0-3-14 16,59 1-7-16,34-7-4 15,24-5 2-15,-4 0 5 16,-2-7-7-16,-24 4 0 15,-16 2 36-15,-26 7-11 16,-22 6 10-16,-16 4 9 16,-7 4-13-16,0 0 5 15,0 0-36-15,0 0-6 16,0 24-2-16,0 11 6 16,0 11 2-16,0 1 11 15,0-6-7-15,0-9 4 16,0-3-8-16,9-9 0 0,14-2 4 15,-1-12-4-15,-11-6-2 16,-5 0-11-16,-6 0-42 16,0 0-52-1,0-32-74-15,0-24-229 0</inkml:trace>
  <inkml:trace contextRef="#ctx0" brushRef="#br0" timeOffset="-4250">8816 400 37 0,'0'0'389'15,"0"0"-274"-15,0 0-17 16,0 0 25-16,0 0-17 16,0 0-28-16,-107-90-50 0,97 90-22 15,4 0 22 1,6 0-27-16,0 0-1 0,0 0-3 16,0 0 3-16,0 0 7 15,13 0-2-15,-10 0-2 16,-3 0 9-16,6 0-12 15,2 0-9-15,10 0-59 16,18 0-110-16,3 0-94 16</inkml:trace>
  <inkml:trace contextRef="#ctx0" brushRef="#br0" timeOffset="-3893">9183 863 440 0,'0'0'146'0,"0"0"9"0,0 0 9 15,0 0-39-15,249-151-46 16,-207 99-10-16,-3-15-25 16,-4-1-10-16,-24-5-13 15,-11 7 0-15,0 4 4 16,-17 7-16-16,-31 14-3 15,-11 13 13-15,17 6-12 16,3 13-2-16,17 9-5 16,-9 12-10-16,0 46 7 15,-2 22 4-15,10 15-1 0,23 7 4 16,0-3 0-16,17-14-8 16,38-15 4-16,16-11 0 15,19-22 0-15,5-9 0 16,9-17-1-16,13-11-4 15,-4 0-64-15,-20 0-104 16,-27-24-160-16</inkml:trace>
  <inkml:trace contextRef="#ctx0" brushRef="#br0" timeOffset="1499">1534 2804 364 0,'0'0'226'0,"0"0"-77"16,0 0-46-16,0 0-4 16,0 0 4-16,0 0-32 15,0 0-29-15,55-59-18 16,-55 59-21-16,0 0 9 15,9 0-12-15,-1 18 0 16,1 16 26-16,4 4-5 16,-10 15 0-16,-3-7-6 0,0 7-15 15,0-3 18 1,0-4-18-16,0-20 0 16,0-5 2-16,0-15-1 0,6-6 0 15,11 0-1-15,19 0 0 16,2-32 25-16,11-9-20 15,-1-9-3-15,-3 4 5 16,-12 7-5-16,-10 11 0 16,-6 16-2-16,-11 6 5 15,0 6-13-15,10 0 8 16,17 0-8-16,15 21 7 16,20 10-9-16,1 2 9 15,2-1 0-15,-7 0 1 16,4-14 5-16,-18-4-5 0,-11-8-5 15,-11-6 3-15,-5 0 0 16,-7 0 2 0,-7-26 1-16,-9-6 4 0,0-1 0 15,0-5-2-15,0 1-3 16,-9 2 6-16,-24 2-6 16,-12 7 0-16,6 9 0 15,8 8 1-15,8 9 0 16,6 0-1-16,4 9-11 15,13 29 7-15,0 14 2 16,13 6 0-16,46 1 2 0,18-7 0 16,7-8 2-1,11-18-2-15,-5-11 0 0,-9-9 7 16,-3-6-6-16,-10 0-1 16,-19-6 5-16,-3-21-5 15,-15 1 15-15,-14-14-15 16,-11 2 1-16,-6 0 5 15,0 3-4-15,0 9-2 16,-15 14 1-16,1 0 3 16,11 12 8-16,3 0-12 15,0 0-17-15,9 24 16 16,53 16-3-16,10 4 2 16,5 3 4-16,11-1 0 15,-3-1-2-15,5-5-2 16,-9-2 2-16,-13-12-5 0,-4 0 5 15,-11-10-31-15,-28-11-59 16,-11-5-62-16,-14 0-64 16,0-3-102-16</inkml:trace>
  <inkml:trace contextRef="#ctx0" brushRef="#br0" timeOffset="1668">3656 3039 398 0,'0'0'138'0,"0"0"-30"15,0 0-2-15,0 0-6 16,0 0-32-16,0 0-56 16,-154 50-12-16,104-3 0 0,-1 8 5 15,18 0-5-15,27-5-69 16,6-12-170-16,22-11-264 16</inkml:trace>
  <inkml:trace contextRef="#ctx0" brushRef="#br0" timeOffset="2038">4068 2809 383 0,'0'0'247'0,"0"0"-115"16,0 0-46-16,-45-175 27 16,29 157 14-16,2 16-59 15,14 2-34-15,0 0-34 16,0 41-9-16,0 29 9 0,0 9 32 15,0 5-16-15,0 0 0 16,8 1-16-16,14-6 0 16,1-9 9-16,-1-18-9 15,10-14-7-15,-8-17-51 16,-9-15-43-16,-8-6-10 16,-7 0 49-16,0-18 31 15,0-17-45-15,-36-3 9 16,-12-3 27-16,-1 4 34 15,4 4 6-15,16 12 16 16,18 10 46-16,5 5-24 16,6 6-18-16,0 0-20 15,52 0-2-15,36-9 2 0,28 4 0 16,-5-1-65-16,-12-6-191 16</inkml:trace>
  <inkml:trace contextRef="#ctx0" brushRef="#br0" timeOffset="3172">5611 3142 723 0,'0'0'116'0,"0"0"-54"15,0 0 18-15,0 0-11 16,0 0 26-16,0 0-36 16,39-175-28-16,-14 128-10 15,8-17-10-15,-10-3 4 16,-6 3-2-16,-11-6-8 16,-6 5 12-16,0 7-17 15,0 11 8-15,-17 21 2 16,-6 8-2-16,7 16 1 15,4 2-9-15,7 0-10 16,-10 8 10-16,-7 36-6 16,5 15 6-16,1 7 6 0,16 11-4 15,0 1-4-15,0-2 2 16,19-3 0-16,26-6 4 16,0-9-4-16,5-14 0 15,4-18-3-15,2-13 7 16,-5-11-5-16,5-2 2 15,-1 0 3-15,-1-32 8 16,2-3-9-16,-11-15-1 16,-19 9 7-16,-7-3-9 15,-14 4 6-15,1 1-6 16,-6 8 0-16,0 17 8 16,0 2-6-16,0 12-2 15,0 0 0-15,16 0-16 16,7 20 6-16,5 17 6 15,-11 8 4-15,-1 1-2 0,-7-8 2 16,8-3 0-16,2-9 2 16,-2-8-2-16,-2-6 0 15,-4-12 0-15,2 0 0 16,2 0-1-16,12 0 6 16,2-6-5-16,10-18 13 15,0-2-11-15,-14 3-2 16,4 0 1-16,1 2-1 15,-13 9 2-15,5 4-2 16,-7 4 0-16,8 4-4 0,-4 0-2 16,5 0 1-1,5 18-5-15,-13 6 10 0,0-1-3 16,-6 1 3-16,4-4 0 16,-5-8 0-16,-3-10 1 15,1-2-2-15,2 0 2 16,-9 0 1-16,17 0 6 15,11-6-8-15,5-17 0 16,6-3 7-16,7 3-7 16,-7 8-1-16,-8 3 0 15,2 6 1-15,-4 6 0 16,4 0-8-16,6 0 6 16,0 6-4-16,6 12-4 15,-3 2 9-15,3-5 1 16,11-3-5-16,-2-12 0 0,2 0 1 15,2 0 4-15,-10-18 2 16,-8-8 0-16,-12-7-1 16,-11-1 0-16,-14-4 1 15,-3-6 4-15,0 3-6 16,-42 1 0-16,-20 10 11 16,8 6-10-16,15 16 12 15,9 8-9-15,15 0-4 16,-2 29-8-16,1 23-1 15,10 13 9-15,6 2 0 16,22-21 0-16,62-2 0 16,37-11-5-16,24-22-9 15,4-8-10-15,-10-3-36 16,-28 0-41-16,-44-6-52 0,-47-14-146 16,-20 5-331-16</inkml:trace>
  <inkml:trace contextRef="#ctx0" brushRef="#br0" timeOffset="3581">5916 2298 388 0,'0'0'177'0,"0"0"-64"0,0 0-38 15,0 0 5-15,0 0-8 16,0 0-44-16,-39-60-12 16,39 60-16-16,0 2-4 15,0 22-3-15,0 5 7 16,48 0 2-16,24-9 15 15,5-11-14-15,14-3 9 16,-9-6 7-16,-21 0 3 16,-23 0 20-16,-22-6 3 15,-16-14 20-15,0-7 9 0,-22-1-60 16,-43 1-11-16,-5 4-3 16,-16 11-11-16,9 9 7 15,16 3-26-15,5 6-129 16,17 26-183-16</inkml:trace>
  <inkml:trace contextRef="#ctx0" brushRef="#br0" timeOffset="7057">9332 2753 379 0,'0'0'186'15,"0"0"-30"-15,0 0 4 0,0 0-43 16,-23-145-16-16,0 116 10 16,7 11-41-16,5 10-15 15,11 5-1-15,0 3-36 16,0 0-16-16,0 3-2 16,0 32 0-16,0 14-3 15,11 9 3-15,20 0 0 16,6 4 7-16,5-9-7 15,10-7 0-15,10-14 0 16,-5-14 4-16,-1-10 2 16,2-8-6-16,-16 0 0 15,14 0 18-15,-5-32-14 0,-3-14 2 16,5-7 2-16,-14-2-7 16,-7 0 5-16,-5 1-6 15,-5 14 0-15,-10 11 5 16,-9 11-5-16,-3 12 0 15,8 6-1-15,-2 0-1 16,3 0-1-16,7 12-16 16,20 14 13-16,-3 7-1 15,5-1 7-15,-5 0 0 16,6-1 0-16,-10-16 1 16,-7 0 1-16,-5-9-2 15,-14-6 0-15,10 0 8 16,-7 0-6-16,11 0 2 0,5-21 1 15,11-13-1-15,10-4 0 16,2 5-4-16,-6 1 0 16,-8 12 0-16,-1 2 0 15,2 16-2-15,7 2-3 16,14 0 2-16,-5 0 2 16,7 8-5-16,-9 10 6 15,8 5-7-15,1-5 7 16,-7-1 0-16,5-2-1 15,-14-9 2-15,0-6-2 16,6 0 0-16,-10 0 1 16,11-21 7-16,0-5-6 0,-7 0-1 15,-8 2 3 1,-1-2-3-16,2 0 1 0,-2 0-1 16,-5 7 0-16,4 11-3 15,-9 2 3-15,2 6-6 16,1 0 4-16,-7 0-5 15,7 12 2-15,-10 3-4 16,-4-9-3-16,-1-1 7 16,-8-5-3-16,0 0 8 15,0 0 11-15,0 0-9 16,-8-16 1-16,-20-6-3 16,8 5 0-16,-8 14 0 15,11-3 0-15,1 6-12 16,-7 0 8-16,-6 12-11 15,10 20 13-15,-4 15-2 0,16 5 4 16,7 1-3-16,10-10-2 16,52-2-2-16,9-9 6 15,7-17-11-15,-4-4 9 16,-2-11-1-16,-11 0 4 16,10-17 5-16,-15-13-4 15,11-13-1-15,-11-9 7 16,-17-7-4-16,0-14 0 15,-30-9-3-15,-9-2 4 16,0-1 4-16,-9 7-8 16,-47 25 0-16,-5 14 16 15,8 21-14-15,5 11 8 0,16 7-10 16,8 0-2 0,9 18 0-16,2 28-11 0,13 24 13 15,0 15 3-15,0 2-2 16,36-5-2-16,12-3-2 15,20-15 3-15,-4-12-1 16,9-14 0-16,-6-11 1 16,-5-13-4-16,-7-8 8 15,0-6-8-15,-9 0 8 16,-4-20 0-16,3-12 6 16,-16-6-10-16,-4 3 0 15,-14-1 4-15,-11 8-1 0,0 4-3 16,0 10 4-16,0 8 1 15,0 1 2-15,0 5-7 16,0 0-14-16,0 0 13 16,0 16-8-16,0 17 6 15,0 7 3-15,6-2 0 16,39-6 1-16,17-5-1 16,10-13 0-16,6-2 0 15,-1-6 5-15,-5-6-5 16,-10 0 3-16,-17 0 0 15,-20-21 6-15,-8 4-7 16,-1-10-2-16,-10 1 8 16,0 0-2-16,-6 0-6 15,0 8 0-15,0 10 8 16,0 8-8-16,8 0 0 0,7 0-14 16,12 5 10-16,7 18-1 15,6 4 1-15,-1-4 2 16,0-2 2-16,-8-4 1 15,2-2-1-15,-4-7 0 16,10-2 4-16,0-6-3 16,9 0-1-16,2 0 5 15,8 0 1-15,0-8-3 16,3-19-2-16,8 1-1 16,8-6 15-16,1-6-13 15,0 0-2-15,-7 5 1 16,-9 14-1-16,-7 7 0 0,-16 12-4 15,1 0 4-15,-9 0-11 16,-1 0 8-16,-10 17-2 16,-2 1 3-16,-8 2 2 15,-1-5-1-15,-1-3 1 16,-8-6 0-16,6-6-3 16,-6 0 7-16,0 0-4 15,0 0 5-15,0 0 9 16,-17-21-3-16,-34-7-11 15,-4-2 0-15,-10 5-1 16,3 7 1-16,7 5-9 16,10 11 7-16,13 2-2 15,2 0-6-15,13 28 1 0,8 19 9 16,9 9-4-16,0 2 4 16,9-11-2-16,61-9 1 15,17-12 1-15,6-14 0 16,8-10 0-16,-1-2 0 15,-5-6 12-15,-14-28-10 16,-7-10 1-16,-18-9 0 16,-25-14 4-16,-8-10 1 15,-23-6-5-15,0-10 1 16,0 2 11-16,-51 3-14 16,-5 21 3-16,2 18 9 15,12 20-4-15,12 17 2 16,13 12-9-16,11 0-1 0,-3 6-2 15,-4 38-9-15,10 22 10 16,-11 13 7-16,14 12-6 16,0-1-1-16,0-5 0 15,0-9 0-15,30-3 1 16,18-15-1-16,20-20 0 16,4-9 2-16,5-17 2 15,11-12 0-15,12 0-2 16,-6-15 2-16,0-20 8 15,-9 0-10-15,-25-11 0 16,-18 2 6-16,-5 0-8 16,-15 10 7-16,-5 1-6 0,-7 15 0 15,-4 10 3-15,0 8-4 16,11 0-5-16,-1 0 0 16,10 14-6-16,2 16 10 15,-5 3-5-15,1 6 6 16,-9-12-6-16,-4-1 6 15,11-12 0-15,-5-2 1 16,-2-3 4-16,1-6-3 16,4-3-1-16,-1 0-1 15,10 0 13-15,4-6-11 16,6-12-1-16,-7-8 8 16,4 1-9-16,-3-5 3 15,-5 5-2-15,-11 7 0 16,-1 10-1-16,-7 1 0 15,5 7-1-15,8 0-1 0,4 0-8 16,7 0 7-16,2 15-4 16,-8 3 7-16,-5-2-4 15,1 1 2-15,-1-5 2 16,1 3 1-16,-7-15 4 16,7 6-10-16,-20-6 6 15,3 0-1-15,11 0 7 16,5-6-7-16,17-15 0 15,9-11 3-15,8 7 0 16,-17 6-6-16,0 12 5 16,-10 0-2-16,1 7 0 15,1 0-9-15,2 0 7 0,12 7-10 16,-13 6 8-16,1 5 1 16,3-5 3-16,-4 0 0 15,1-10 0-15,6-3-3 16,-7 0 3-16,4 0 7 15,3-9-4-15,-20-16-3 16,1-8 0-16,-20 1 4 16,0-6 3-16,-8 0-7 15,-43 9-2-15,-4-3-9 16,-4 11 10-16,-1 10 0 16,7 11-8-16,5 0 2 15,15 26 7-15,13 20-17 0,20 7 17 16,0-3-2-16,23-10 6 15,30-10-4 1,-5-10 0-16,7-14 1 0,-1-6 1 16,-1 0-2-16,-14 0 0 15,-13 0 13-15,-13 0-12 16,-13 0 0-16,0 0 8 16,0 0-9-16,0 0 0 15,0 6-7-15,0 29-9 16,0 9 16-16,0 22 0 15,-13 5 1-15,-4 7 3 16,-8 0-1-16,-4 5 9 16,-18 10-12-16,-1-3 1 15,-7 9 6-15,-13 4-7 0,3-7 0 16,-2-12 3-16,17-17 1 16,22-15-1-16,2-13-3 15,12-27 0-15,14-6 1 16,-9-6 6-16,-13 0-2 15,-25-27 9-15,-29-11-11 16,-19-12-3-16,-15-4 0 16,6-11-22-16,4-5-4 15,25-9-49-15,40 1-1 16,35-4-32-16,0 9-21 16,20 3-23-16,41 5-101 15,7 11-312-15</inkml:trace>
  <inkml:trace contextRef="#ctx0" brushRef="#br0" timeOffset="7446">15450 1952 125 0,'0'0'664'0,"0"0"-578"16,0 0 11-16,0 0-1 15,0 0-57-15,0 0-37 16,0 0-2-16,-94 46-5 15,81-7-1-15,13-11 6 16,0-4-5-16,29-12 2 16,13-6 4-16,-6-6-1 15,6 0 32-15,-6-23 6 16,-18-10 4-16,-18-5 6 16,0 3-35-16,-57 5-13 15,-49 10-7-15,-28 12-134 16,-9 8-326-16</inkml:trace>
  <inkml:trace contextRef="#ctx0" brushRef="#br0" timeOffset="8339">9455 1978 558 0,'0'0'184'16,"0"0"-43"-16,0 0-28 16,0 0-12-16,0 0-18 15,0 0-23-15,-241-131-13 16,202 131-32-16,8 0-14 16,1 8 1-16,7 25-2 15,8 1 0-15,15 4 0 16,0 0 1-16,32-6-1 0,35-6 0 15,2-14 1-15,-4-3 3 16,-11-9 0-16,-1 0-4 16,-11-3 7-16,-6-23 4 15,-17-3 2-15,-13-4-7 16,-6-1 5-16,0 2 23 16,-45 2-34-16,-13 7 1 15,-10 11-3-15,-10 12-3 16,0 6-49-16,13 26-164 15,14 15-319-15</inkml:trace>
  <inkml:trace contextRef="#ctx0" brushRef="#br0" timeOffset="9555">18804 2129 173 0,'0'0'363'0,"0"0"-198"16,0 0-20-16,0 0-30 15,0 0-17-15,0 0 18 16,-9-143-40-16,-27 123-25 16,-6 2 1-16,-20 4-27 15,-10 8-18-15,-4 6-7 16,-9 0 0-16,1 12 1 0,6 26-1 15,13 6-2-15,26 8 2 16,33 1-1-16,6 5-2 16,29 6-3-16,75 3 0 15,28-8 0-15,30-8 6 16,1-12 0-16,-28-5 0 16,-18-4 1-16,-39-3 0 15,-27-4-1-15,-34-6 2 16,-17 1-7-16,0-4 5 15,-23 4 0-15,-61-4 5 16,-17-2-4-16,-2-7-1 16,-7-1-4-16,18-4-19 15,22 0-2-15,22 0-52 0,17-4-7 16,25-7-87-16,6-18-5 16,29-6-73-16,55-17-250 15</inkml:trace>
  <inkml:trace contextRef="#ctx0" brushRef="#br0" timeOffset="9829">19200 2258 130 0,'0'0'293'0,"0"0"-101"15,0 0-13-15,0 0-22 16,0 0-17-16,0 0-31 16,19-26-32-16,-19 26-45 15,0 26-29-15,0 32 21 16,0 27 12-16,0 11-10 0,0 15-2 15,0 6-13-15,0-1 1 16,0-2-9-16,0-12-2 16,0-17 3-16,0-26-4 15,0-16-6-15,6-23-22 16,8-14-40-16,-11-6-2 16,-3 0-1-16,6-24-2 15,-6-31-110-15,0-27-97 16,0-16-12-16</inkml:trace>
  <inkml:trace contextRef="#ctx0" brushRef="#br0" timeOffset="10087">18967 2258 301 0,'0'0'194'0,"0"0"-95"16,0 0 28-16,-17-148-12 16,17 135-35-16,0 7-5 15,26 6-54-15,52 0-19 16,29 16 18-16,19 24-19 15,8 1 16-15,-11 9-8 16,-24 2 3-16,-27 0 10 16,-30-2-18-16,-30 3 1 15,-12-4 11-15,-12 1-15 16,-66-10 13-16,-15-4-14 16,-11-7 0-16,-4-9-1 0,28-2-53 15,19-10-62-15,31-2-38 16,30-3-90-1,0-3-122-15</inkml:trace>
  <inkml:trace contextRef="#ctx0" brushRef="#br0" timeOffset="11377">20341 2401 270 0,'0'0'235'0,"0"0"-63"16,0 0-56-16,0 0-31 15,0 0-5-15,-182-181 0 16,114 155-21-16,12 5-14 16,-5 15-7-16,19 6-1 15,6 0-32-15,4 0-5 0,4 38 0 16,0 9 0-16,6 17-5 16,13-5 5-16,9 0 0 15,0-8-7-15,31-13 7 16,31-5-11-16,3-13 8 15,-4-20-5-15,1 0 8 16,-17 0 0-16,-6-26 2 16,-6-6 19-16,-16-12-21 15,-2 4 5-15,-8-5 9 16,-7 7 1-16,0 3 12 16,0 3-18-16,0 12-5 15,0 14 18-15,0 0-15 0,0 6-7 16,0 0-5-16,0 26-3 15,26 18 5-15,13-3 3 16,6 5 0-16,11-3 1 16,-11-10-1-16,0-6 0 15,-9-21 3-15,-1-6-1 16,-8 0 6-16,1-11-5 16,5-25 1-16,-10-9 8 15,8-1-9-15,-8 1-3 16,-6 0 0-16,-1 7 0 15,7 12 2-15,5 5-2 16,-1 16 0-16,18-1-7 16,-6 6 7-16,7 0-7 0,2 11 7 15,4 10-4 1,-10-7 2-16,-10-2 1 0,-10-6 1 16,-22 0-8-16,0-6 8 15,0 0 0-15,0 0 12 16,-15 0-11-16,-34-20-1 15,-2 8-2-15,-5 6 2 16,-9 0-7-16,4 6 7 16,-1 0-2-16,14 14-6 15,12 24 7-15,27 12 1 16,9 8-1-16,0-4 1 16,15-3 2-16,47-11-2 0,22-4 0 15,14-15 2 1,19-7 0-16,-1-14-2 0,1 0 4 15,0-8-3-15,-18-24 11 16,-15-6-9-16,-17-15-3 16,-22 1 12-16,-20-8-8 15,-11 0 8-15,-14 5-1 16,0 5-4-16,-33 12 22 16,-6 15-18-16,0 11-3 15,16 7 9-15,17 5-17 16,0 0-1-16,6 13-11 15,-5 37 12-15,-1 11-10 16,6 3 10-16,0-5 0 16,23-8 2-16,27-18-2 15,-19-6 0-15,8-15-1 16,-16-7 1-16,-7-5 4 0,-4 0 1 16,5-11-4-16,-1-28 14 15,13-7-10-15,-18-1-4 16,-11-2-1-16,0 5 0 15,0 12 4-15,0 6-4 16,-11 14 0-16,5 6 7 16,0 0-5-16,6 6-4 15,0 0-7-15,0 0-5 16,0 12 11-16,0 14-12 16,0 7 15-16,23-5 0 15,31 2 5-15,15-4-5 0,9-6 0 16,-1 7 0-1,-5-4 1-15,-11-2-1 0,-12 0 0 16,-21-10-2-16,-1 9 4 16,-21-5-4-16,0-1 0 15,-6 10 1-15,0-4-2 16,0 3-3-16,-34-5 6 16,-10-1 4-16,-7-5-2 15,9-12-2-15,3 3 0 16,-6-3-5-16,0 0-9 15,11 0-34-15,18-15-38 16,16-11 23-16,0-6-100 16,104-15-32-16,41-10-289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53:11.463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26 175 0,'0'0'182'16,"0"0"-51"-16,0 0-17 15,0 0-8-15,0 0-5 16,0 0-36-16,0 0-3 15,0-26 21-15,0 26-8 16,0 0-13-16,0 0-16 16,0 0-10-16,0 0-9 15,0 0-13-15,0 0-7 16,0 0-4-16,0 0 4 16,0 0-1-16,0 0-6 0,0 0-1 15,0 0 0-15,0 8-10 16,0 13 11-16,25 8 2 15,6 6-2-15,0 3 3 16,-1 6-3-16,-7 2-1 16,-4 7 0-16,-7 3-5 15,-4 2-2-15,-5 3-74 16,-3 3-86-16,0-7-170 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53:12.082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8 0 270 0,'0'0'206'0,"0"0"-140"15,0 0 2-15,0 0 14 16,0 0 14-16,0 0-7 16,0 5-26-16,0 3-19 15,0 12-22-15,0 10 18 16,0 8-18-16,0 3-12 15,0 5-4-15,0 4 3 16,0 3-9-16,0-2 2 16,6 0 1-16,11 1-3 15,-1-2-32-15,-4-9-96 16,5 2-147-16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53:12.553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49 0 252 0,'0'0'157'0,"0"0"-149"15,0 0-4-15,0 0 64 16,0 0 2-16,0 0-50 15,-46 111-3-15,46-91-5 16,0 0-12-16,0 1-16 16,9-4-314-16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2:53:15.170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0 405 338 0,'0'0'128'0,"0"0"-83"15,0 0-30-15,0 0-2 16,0 0 28-16,417-114 6 16,-190 85 5-16,62-3-12 15,48-1-11-15,30-2-15 16,12 1-1-16,-19-1-7 16,-26 6 1-16,-27 2 1 15,-44 7 8-15,-36 8-1 16,-72 7-4-16,-61 5-2 0,-54 0-6 15,-40 0-3 1,0 0-8-16,-79 19 8 0,-86 20 5 16,-68 7 13-16,-56 7-17 15,-31 2 11-15,-14 6-12 16,-16 1-1-16,0 5 1 16,13-5 0-16,26-2 0 15,31-9-4-15,77-14 4 16,75-16 4-16,68-13-4 15,50-8 1-15,10 0-6 16,16 0 2-16,81 0 3 16,78-8 13-16,78-22-6 15,72-8-7-15,43-6 8 16,32-5-5-16,21-3 2 16,3 1-4-16,-23 6 0 0,-37 12 3 15,-72 10-4-15,-76 14-1 16,-85 9 0-16,-74 0 1 15,-43 0-3-15,-14 0-2 16,-39 9-5-16,-94 19 10 16,-77 19 6-16,-92 9-1 15,-52 9-5-15,-44 4-5 16,-31 13 5-16,12 0 4 16,2-3-4-16,39-7-4 15,53-11 4-15,79-17 4 0,89-18-1 16,83-15 3-1,49-11-5-15,23 0-1 0,17 0-10 16,76 0 10-16,70-22 9 16,86-17-7-16,88-13 5 15,75-5 0-15,42-5-5 16,12 3-2-16,1 8 2 16,-52 9 3-16,-49 11-5 15,-87 7 0-15,-91 9-4 16,-84 6 5-16,-53 9-2 15,-40 0 0-15,-11 0 1 16,-3 0-6-16,-106 18 0 16,-71 17 6-16,-92 12 10 15,-69 8-10-15,-35 6 3 16,-39 9-6-16,-12 6 0 0,6 3 2 16,9 3 2-16,39-10-9 15,51-10 19-15,80-19-12 16,80-17 2-16,84-14 3 15,75-3-4-15,13-9-30 16,132 0 30-16,92 0 8 16,100-27-1-16,87-25-3 15,61-15 1-15,28-6-3 16,18 1-2-16,-40 14 0 16,-56 10-5-16,-65 16-4 15,-103 18 4-15,-79 5 5 16,-81 7-2-16,-58 2 2 0,-46 0 0 15,-7 0-6 1,-103 8 6-16,-69 27 6 0,-102 20 8 16,-108 21-11-16,-71 6-1 15,-56 8 1-15,-15-5-3 16,25-7-2-16,34-11-2 16,66-14 8-16,98-16-4 15,114-16 0-15,104-14 0 16,87-7-1-16,21 0-7 15,138-9 8-15,83-18 2 16,72-5-1-16,59-8 6 16,25 2-5-16,17-6-1 15,12-6-1-15,-6 3 0 16,-18-2 4-16,-44 2-4 16,-58 5-7-16,-71 14 6 0,-62 8-1 15,-64 8 2-15,-62 9 0 16,-33 3 0-16,-6 0-1 15,-48 6-2-15,-98 29 2 16,-72 15-1-16,-102 11 2 16,-63 3 0-16,-38 0 1 15,-33 0 1-15,-3 0 0 16,10-2 1-16,13-4 2 16,52-9 3-16,63-6-3 15,106-18-2-15,95-11 3 16,84-11-6-16,46-3-6 15,153-8 6-15,115-34 10 0,118-13-4 16,91-6-4-16,37-6-1 16,18-3 0-16,-16 3-1 15,-57 6 3-15,-67 5-2 16,-87 9-1-16,-90 13-3 16,-77 10 2-16,-65 10 1 15,-48 8 2-15,-37 6 1 16,0 0 1-16,-76 0 1 15,-97 0-5-15,-95 8 2 16,-102 25-3-16,-87 16 1 16,-42 4-2-16,-33-1-2 15,10-1 8-15,46-11-8 16,46-12 10-16,79-12 2 0,118-9 6 16,100-3-7-1,88-4 10-15,45 0-17 0,61-9 4 16,136-29-4-16,138-18 10 15,140-13-5-15,94-24-3 16,40 2-1-16,-17 2 2 16,-79 6-3-16,-99 22 0 15,-131 11-1-15,-106 11 2 16,-76 14-1-16,-69 2 3 16,-32-3-2-16,-23 0 3 15,-96-4-4-15,-65 4-1 16,-69 5-13-16,-66 10 14 0,-37 7 1 15,-20 4-1-15,11 0-2 16,21 0-4-16,26 15 12 16,36 0-10-16,46-1 4 15,57-2 0-15,72-9-1 16,65-3 4-16,42 0-6 16,3 0-5-16,131 0-4 15,99-35 11-15,95-15 2 16,67-11 2-16,12 3 3 15,-23 9-3-15,-67 11-2 16,-84 11 0-16,-101 16 1 16,-76 4-1-16,-50 5 0 15,-6 2 6-15,-71 0-3 16,-91 0-4-16,-71 0-7 0,-72 2 6 16,-29 22 0-16,-15-1 0 15,18 3 0-15,13-5 1 16,46-6 0-16,61-7-5 15,62-2 5-15,65 3-2 16,67 3-71-16,17-11-217 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3:08:36.42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17694 734 481 0,'0'0'250'0,"0"0"-107"15,0 0 1-15,0 0-9 16,0 0-67-16,0 0-37 0,-45-54-13 16,45 52-18-16,17 2 4 15,35 0-5-15,19 0 3 16,16 0-2-16,14 0 2 15,0 0-2-15,-8 0 1 16,-21 0-1-16,-21 0 0 16,-18 2 3-16,-16 7-1 15,5 3-1-15,-13 8 7 16,-1 10-3-16,-2 5 8 16,-6 4-4-16,0 10 4 0,0 0-1 15,0 0-8 1,0 1-3-16,0-7 0 0,0 1-1 15,0-9-3-15,0-5-73 16,0-4-94-16,0-12-200 16</inkml:trace>
  <inkml:trace contextRef="#ctx0" brushRef="#br0" timeOffset="464">19138 616 555 0,'0'0'190'0,"0"0"-51"0,0 0 18 16,0 0-23-16,0 0-58 16,0 0-49-16,-107-35-27 15,107 76-11-15,0 15 11 16,0 3 1-16,0-1 0 15,0-6-1-15,22-9 1 16,10-13 0-16,7-7-1 16,14-11 0-16,-11-6 1 15,9-6-1-15,-9 0 0 16,11 0 1-16,-14-2 1 16,-14-19 6-1,4-3-4-15,-13-2 5 0,-10 0-3 0,5-1 10 16,-11 4 17-16,0 6-1 15,0 2-14-15,0 9 5 16,0 6-3-16,0 0-20 16,0 0-11-16,0 17-5 15,0 22 10-15,12 7 6 16,-2 6 0-16,2 1 0 16,-1-2 3-16,-2-7-6 15,-1-5-12-15,-8-1-104 16,0-9-112-16,0-8-186 15</inkml:trace>
  <inkml:trace contextRef="#ctx0" brushRef="#br0" timeOffset="892">20064 663 287 0,'0'0'412'15,"0"0"-245"-15,0 0-21 16,0 0 22-16,0 0-55 16,0 0-58-16,-178-52-31 15,178 52-13-15,0 0-5 16,0 0-6-16,0 5 0 16,0 14 7-16,0 3 1 0,0 4 2 15,0 1-5 1,9 2 10-16,30 1-12 0,14-2 7 15,4-1 1-15,12-4-4 16,-21-2-3-16,8-1 1 16,-11 4-4-16,-13-5 0 15,4 2 0-15,-14-1 0 16,-5 1-1-16,-14-7 0 16,-3 1 0-16,0 0 0 15,0-2-3-15,0 6 3 16,0-5-7-16,-32 1 6 15,-17 0-2-15,-5-7-2 16,-22 2-27-16,12-8-46 0,2-2-71 16,23 0-130-1,6-15-199-15</inkml:trace>
  <inkml:trace contextRef="#ctx0" brushRef="#br0" timeOffset="1062">20152 552 627 0,'0'0'151'0,"0"0"-36"15,0 0-27-15,0 0-51 16,0 0-36-16,0 0-1 16,226-12-40-16,-202 28-220 15</inkml:trace>
  <inkml:trace contextRef="#ctx0" brushRef="#br0" timeOffset="-1239">15083 578 579 0,'0'0'202'0,"0"0"-85"15,0 0 10-15,0 0 8 0,0 0-34 16,0 0-45-16,-155-81-21 16,148 81-12-16,1 0-12 15,-5 0-11-15,-11 35-2 16,-1 23 2-16,-3 18 0 16,13 6 2-16,13 5-1 15,0-2 1-15,7-4-2 16,42-6-2-16,12-7 0 15,10-15-1-15,-2-15 3 16,-4-21-5-16,-7-8-12 16,-10-9 5-16,0 0 4 15,-8 0 8-15,-4-17 2 0,-17-3-1 16,-13-4 10-16,-6-2-2 16,0-6 3-16,-31 5 0 15,-42 7-12-15,-20 1 2 16,-7 14-4-16,-1 5-5 15,14 0 7-15,28 0-25 16,39 12-57-16,20 12-111 16,34-10-92-16,69-8-390 15</inkml:trace>
  <inkml:trace contextRef="#ctx0" brushRef="#br0" timeOffset="-817">16036 780 566 0,'0'0'242'16,"0"0"-102"-16,0 0 7 15,0 0-14-15,0 0-67 16,0 0-27-16,-111-114-25 16,66 114-14-16,-3 0 0 15,-5 3-3-15,-1 29 3 16,15 9-3-16,22 3 1 15,17 5 1-15,0-8-4 16,6-12-19-16,50-11-26 16,0-15-18-16,-2-3 6 0,1 0 11 15,-2-3 28 1,-15-15 15-16,-5 1 8 0,-11-1 4 16,-5 6 0-16,-8 4-1 15,4 8 9-15,-4 0-7 16,-1 0-5-16,1 24 0 15,4 16 5-15,-13 15 10 16,0 8-6-16,0 0 5 16,0-5-11-16,0-8-1 15,0-15 2-15,23-9-4 16,16-11 0-16,-4-10-67 16,1-2-162-16,-3-3-237 15</inkml:trace>
  <inkml:trace contextRef="#ctx0" brushRef="#br0" timeOffset="-390">17122 774 476 0,'0'0'209'16,"0"0"-58"-16,0 0-20 15,0 0 1-15,-345-117-49 16,275 109-19-16,14 2-27 15,17 3-13-15,16 3-9 16,17 0-15-16,3 23-11 16,3 24 9-16,0 6-3 15,0 5-4-15,48-5 9 0,22-7-8 16,9 1 1-16,5-7-2 16,2 7-5-1,-21 0 7-15,-4-1 2 0,-15 1 4 16,-7-9-1-16,-8-6 2 15,-23-6 3-15,-8-5-3 16,0-7-3-16,-24-5 3 16,-27-9 1-16,-14 0 14 15,-13 0-4-15,7-17 1 16,-4-13 2-16,19-13 11 16,25-7-6-16,25-17-19 15,6-10-3-15,45 2 3 0,48 2-14 16,2 18-51-16,-25 23-83 15,-11 20-64-15,-20 12-144 16</inkml:trace>
  <inkml:trace contextRef="#ctx0" brushRef="#br1" timeOffset="-86336">2501 2484 458 0,'0'0'83'0,"0"0"-37"16,0 0 3-16,0 0 12 15,0 0-44-15,0 0-16 16,224 33 24-16,-25-26 19 16,73-7-8-16,65 0-4 15,52 0 8-15,32 0-16 16,13-7-10-16,-26-6 6 15,-35 0-19-15,-55 8 6 16,-59-1-4-16,-58 4-1 16,-58 2 5-16,-53 0-7 0,-50 0 0 15,-24 0 11 1,-16 0-6-16,0-10 42 0,0-4 23 16,-16-6-28-16,-43-6-42 15,-12 2 0-15,-7 4 0 16,0-1 3-16,-9 7-3 15,3-4 0-15,2 4 3 16,15 5-3-16,20 0 2 16,25 3-2-16,22 6 0 15,0-2-2-15,0 2 2 16,7 0-8-16,64 2 4 16,43 16 4-16,12 2 4 15,7 4-4-15,-10 2 2 16,-22 0 0-16,-28 5-2 0,-26-1 0 15,-19 2-3 1,-28 4 3-16,0 7 0 0,-75 9-7 16,-44 13-8-16,-37 1-33 15,-6 2-126-15,23-7-64 16,45-3-406-16</inkml:trace>
  <inkml:trace contextRef="#ctx0" brushRef="#br1" timeOffset="-85610">6935 3501 420 0,'0'0'134'15,"0"0"-18"-15,0 0 30 16,0 0-49-16,-184-162 6 16,168 152-26-16,10 7-15 15,-2 3-7-15,8 0-36 0,0 0-18 16,0 39 0-16,0 24 6 15,0 36-5-15,14 27 4 16,17 29 4-16,2 23-3 16,7 17-7-16,-12 15 0 15,-5 9 6-15,-7 2-6 16,1-3 0-16,-1-10 2 16,-4-16-2-16,-1-28 2 15,5-30-2-15,-1-26 0 16,2-27 0-16,-4-19 0 15,-6-21 0-15,-4-18-1 16,-3-10 3-16,0-11-2 16,0-2 6-16,0 0 5 15,-10-15 14-15,-35-23-23 16,2-14 5-16,-17-12 27 0,4-7-18 16,-6 1-5-16,1 3-10 15,5 12-1-15,11 11 5 16,19 12-4-16,7 15-1 15,19 10 1-15,0 7-1 16,0 0-9-16,6 4-5 16,56 34 13-16,25 15-2 15,7 7 3-15,-3 1 0 16,-10-5-5-16,-6-9 5 16,-13-14 0-16,-4-7-1 0,-13-15 0 15,1-5-4 1,-4-6 0-16,19 0 5 0,23-26 2 15,26-33-2-15,24-19-8 16,-2-4-76-16,-25 5-76 16,-68 19-103-16,-39 21-133 15</inkml:trace>
  <inkml:trace contextRef="#ctx0" brushRef="#br1" timeOffset="-84656">5863 6765 308 0,'0'0'184'0,"0"0"-116"16,0 0 41-16,0 0 33 16,0 0-26-16,0 0-2 15,0 0-23-15,28-32-3 16,-34 23-6-16,-55 4-58 15,-32-1-18-15,-50 6 9 0,-53 0-13 16,-65 8-2-16,-44 16 2 16,-23-1-2-16,-9 0 4 15,9-8-4-15,19-7 0 16,29-8 4-16,37 0-4 16,62 0-1-16,41 0 1 15,34 0 0-15,24-5 0 16,4 2 0-16,17 3 0 15,15 0-1-15,15 0 1 16,14 0-4-16,10 0 3 16,7 0 2-16,0 0 1 15,0 0-2-15,0 0 0 16,0 0-3-16,0 0 3 0,0 0-2 16,0 0 2-1,0 0 0-15,0 0-3 0,0 0 2 16,0 0-1-16,0 0-6 15,0 0 8-15,-6 0-2 16,6 0 2-16,0 0 1 16,0 0-1-16,0 0 0 15,0 0 2-15,0 0 3 16,0 0-5-16,0 0 0 16,0 0-2-16,0 0 2 15,0 0-6-15,16 3-10 16,35 28 16-16,16 19 0 0,0 12 0 15,-2 11 0-15,3 5 3 16,-7 1-2-16,4-11-1 16,-4-13 0-16,1-15 0 15,-6-10 1-15,-17-16-1 16,-24-5 0-16,-2-9-1 16,-13 0 7-16,0 0-1 15,0-11 15-15,-45-33-17 16,-27-16 6-16,-27-12-9 15,-8-6 0-15,-10-4 4 16,3 9-3-16,1 11-1 16,20 10 0-16,15 14 0 15,22 12 2-15,30 11-2 16,13 7 0-16,13 5-4 16,0-6 4-16,30-9-7 0,63-2-20 15,33-6-17-15,20 6-60 16,-9-1-109-16,-21 1-118 15</inkml:trace>
  <inkml:trace contextRef="#ctx0" brushRef="#br1" timeOffset="-83750">2706 6302 16 0,'0'0'301'0,"0"0"-266"15,0 0-34-15,0 0 34 16,0 0 85-16,0 0 4 16,-32 26 8-16,32-58 15 15,0-10-83-15,0-13 28 0,0-11-32 16,0-14 15-16,12-19-26 16,5-20-29-16,-7-16 8 15,2-20-5-15,-9-9-9 16,11-10 2-16,-11-7-16 15,3 10 0-15,-6 10 7 16,0 22-5-16,0 22-2 16,0 20 1-16,-6 12 2 15,-11 16-1-15,2 4-2 16,-1 5 0-16,-1 1 3 16,1 7-3-16,4 8 0 15,1 12 3-15,-1 14-3 16,8 6 0-16,4 10 0 15,0 2 0-15,0 0-2 0,0 0 2 16,0 0-7-16,0 0 6 16,0 0-2-16,0 0 3 15,0-4 0-15,0 4 1 16,0 0 9-16,0-2-9 16,0 2-1-16,0 0 5 15,0 0-4-15,-6 0 2 16,6 0-3-16,0 0-23 15,-9 8 22-15,1 30-19 16,-14 15 20-16,-7 5 6 16,9-2-3-16,-16-2-3 15,5 0 0-15,-8 1 0 0,-6-3-3 16,12-14 3 0,7-15 0-16,6-17 1 0,20-6 3 15,0 0-4-15,0 0 2 16,0-11-1-16,0-30 5 15,23-14-6-15,6-9 0 16,-2-3 0-16,7-7 2 16,5 1-2-16,0 3 0 15,3 9 0-15,11 15-1 16,-21 16 1-16,1 10 0 16,1 14-6-16,-7 6 2 15,11 6-7-15,12 32 6 16,-5 12 5-16,-6 11-4 15,-8 6-15-15,-1 2-76 0,9 4-63 16,7-14-121-16,-7-3-312 16</inkml:trace>
  <inkml:trace contextRef="#ctx0" brushRef="#br0" timeOffset="-32480">3766 1498 372 0,'0'0'222'0,"0"0"-74"15,0 0 34-15,0 0-39 16,0 0-20-16,0 0-24 16,0 0-31-16,-93-70-19 15,93 70-13-15,0 0-17 16,0 0 0-16,0 0-19 16,0 0-3-16,0 29 1 15,12 34 2-15,21 22 1 16,-2 11 1-16,2 4-1 15,12-1 0-15,-12-6-1 16,2-17 0-16,-2-15 3 16,-10-24-3-16,-7-12 0 0,-7-17-1 15,-1-8 3-15,-8 0-5 16,0-6 3-16,0-28-3 16,0-16 3-16,-33-3-6 15,-23 7 5-15,-21 5-1 16,-1 9-8-16,-29 8 9 15,-2 13-13-15,8 6-8 16,12 5 22-16,35 0-18 16,24 0 11-16,21 0-3 15,9 0-14-15,0 0-16 16,9 8 9-16,75 0 12 16,34-6 18-16,18-2-6 15,16 0 6-15,-17-7 1 16,-20-8 0-16,-15 3 0 0,-29 0 0 15,-29 4 0-15,-6 5 13 16,-27-2-5-16,-9 5 9 16,0 0 4-16,0 0-6 15,0 0 1-15,-37 0-8 16,-2 22-8-16,-3 2 3 16,11 5-3-16,15-3-3 15,16 0 0-15,0 1 0 16,0-4 2-16,7-3-4 15,36-5 4-15,18-5 0 16,7-10-4-16,-10 0 5 16,16 0 3-16,-15-13-1 15,-1-10-2-15,-16 0 6 0,-19-1-3 16,-23-5 16-16,0-6-8 16,-26-3 1-16,-58 1 8 15,-25 4-19-15,-15 13 0 16,13 8 2-16,18 12-3 15,31 0 0-15,29 0-27 16,14 0-48-16,19 6-39 16,0 24-87-16,13 1-25 15,35 4-112-15</inkml:trace>
  <inkml:trace contextRef="#ctx0" brushRef="#br0" timeOffset="-32000">4520 1900 17 0,'0'0'466'0,"0"0"-303"16,0 0 10-16,0 0-18 16,0 0-36-16,0 0-30 15,0-38-27-15,0 38-24 16,0 12-29-16,11 26-6 16,34 8 28-16,0 7-9 15,0-4-6-15,-12 4 2 16,-10 0-13-16,-4-4 6 15,4-3-9-15,-7-8-1 16,-2-8 6-16,-5-13-5 16,-3-8-2-16,-6-6 4 0,0-3-3 15,0 0 11-15,0-3 25 16,0-29 5-16,-15-18-26 16,-24-14-14-16,9-11-2 15,4-8 5-15,4-10-5 16,16 5 0-16,1 7 0 15,5 11 1-15,0 24-2 16,0 14-1-16,0 8 2 16,0 9-5-16,27 7-4 15,12 5-2-15,9 3 9 16,14 0-3-16,0 20 3 16,8 15-4-16,0 6 4 0,-16 3-4 15,-15-6 1 1,-29 3-11-16,-10-3-20 0,-19 2-28 15,-73-2-59-15,-24 0-79 16,-18-3-76-16,8-9-287 16</inkml:trace>
  <inkml:trace contextRef="#ctx0" brushRef="#br0" timeOffset="-31243">2330 1862 326 0,'0'0'213'15,"0"0"-125"-15,0 0 52 0,0 0-37 16,0 0-19-16,0 0-20 15,-48-11-21-15,48 11-16 16,0-3-16-16,3-9-1 16,33-3 17-16,-10-2-24 15,-4-4 15-15,1 1 15 16,-17-4 4-16,4 4 2 16,-4 2-16-16,-6 7-1 15,0 2 7-15,0 7-9 16,0-2-5-16,0 4-6 15,0 0-9-15,0 0 0 16,0 0-11-16,3 23 6 16,5 18-1-16,-2 12 6 0,-6 9 0 15,0-4 2-15,6 0-2 16,-3-3 1-16,-3-4-1 16,0-11 0-16,0-11 1 15,0-7-1-15,0-9 0 16,0-7-2-16,0 0-3 15,0-6 3-15,0 2-1 16,-26 4 3-16,-13-3 2 16,-6-3-2-16,6 0 0 15,7 0-2-15,16 0 4 16,2 0-2-16,14 0 0 16,0 0 0-16,0 0-2 15,0 0-8-15,23-9-3 16,26-2 10-16,13 0-11 0,0-5-23 15,-8 2-54-15,7 6-47 16,-5 2-45-16,0 2-79 16,-11 4-206-16</inkml:trace>
  <inkml:trace contextRef="#ctx0" brushRef="#br0" timeOffset="-30945">2897 2087 416 0,'0'0'158'0,"0"0"-39"16,0 0 8-1,0 0-59-15,0 0-16 0,0 0-10 16,-57-18-28-16,57 18-14 16,-5 0-1-16,-1 3 1 15,6 6-2-15,-6 0 2 16,6-7-2-16,0 1 0 15,0-3-2-15,0 0 4 16,0 0-1-16,0 0 1 16,0 0 30-16,0-3 0 15,0-5-20-15,0 0 0 16,-48 8-10-16,-21 0-159 16,-24 2-496-16</inkml:trace>
  <inkml:trace contextRef="#ctx0" brushRef="#br0" timeOffset="-28053">7484 3907 499 0,'0'0'259'15,"0"0"-136"-15,0 0 30 16,0 0-9-16,0 0-55 16,0 0-38-16,0 0-11 15,-85-70-17-15,85 64-13 16,17 3-10-16,20 3-6 15,3 0 2-15,-1 0 0 0,0 6-1 16,-3 29 0-16,-20 5-1 16,-13 13 3-16,-3 9 2 15,0-8 1-15,-16 5 6 16,-26-9-6-16,-11-12 0 16,11-7 3-16,3-10-3 15,16-9 4-15,8-3-4 16,8-7 2-16,1-2-4 15,6 0 2-15,0 0 0 16,0 0-1-16,0 0 1 16,0 0-5-16,22 0 3 15,17 0 2-15,23 0-1 16,-20 0-7-16,9 0-38 0,5 0-70 16,-23 0-79-16,2 0-80 15,-19 0-341-15</inkml:trace>
  <inkml:trace contextRef="#ctx0" brushRef="#br0" timeOffset="-27871">7975 4265 628 0,'0'0'223'0,"0"0"-90"16,0 0-6-16,0 0-56 0,0 0-60 15,0 0-11-15,0-6-19 16,0 6-81-16,0 0-211 16</inkml:trace>
  <inkml:trace contextRef="#ctx0" brushRef="#br0" timeOffset="-27004">8371 3726 241 0,'0'0'610'0,"0"0"-474"16,0 0 0-16,0 0-26 16,0 0-53-16,0 0-57 15,-32 58 6-15,32 21-1 16,0 14 7-16,0 3 2 15,16-2-10-15,4-15-4 16,0-9 6-16,-2-18-5 16,-11-16-1-16,5-13 0 15,-12-15 0-15,0-5-1 16,0-3 3-16,0 0 5 16,-45-15 4-16,-23-23-11 15,4-8 0-15,-4-16-2 0,-4-7 1 16,1-16-1-1,-1-3-8-15,10-5 2 0,34 9 6 16,28 8-5-16,0 15 1 16,0 14 3-16,33 15 3 15,2 6-1-15,7 8-4 16,-3 10 5-16,13 1-5 16,2 7 3-16,8 0-5 15,10 3 7-15,-1 23-6 16,-3 12 3-16,-19 6 0 15,-10 11-2-15,-27 7 0 16,-12 5 1-16,0 3 4 16,0-3-2-16,-12-2 5 0,-12-10-3 15,9-14 0 1,8-13 1-16,7-10-1 0,0-9-2 16,0-4 2-16,0-5-2 15,0 0 2-15,0 0 0 16,0 0-2-16,0 0-4 15,22 0 3-15,17 0 3 16,14 0 0-16,1 0 0 16,-4-2 2-16,17-7-2 15,-19-2 0-15,-8 1 0 16,-10 5 3-16,-15-4-2 16,-8 6-1-16,-7-2 15 15,0-1-5-15,0 0 8 16,0 0 9-16,0 3-5 0,0 3-5 15,0 0-10-15,0 0-1 16,0 0 1-16,0 0-7 16,0 6-10-16,0 20 2 15,0 17 8-15,0 1 1 16,17 3-1-16,1 0 0 16,18-6 2-16,3-9-2 15,0-9-5-15,-7-5-2 16,-2-11-38-16,-14-3-64 15,-7-4-99-15,-9 0-24 16,0 0 10-16,0-11-233 16</inkml:trace>
  <inkml:trace contextRef="#ctx0" brushRef="#br0" timeOffset="-26678">8880 3971 336 0,'0'0'162'0,"0"0"-74"16,0 0 11-16,0 0 10 16,0 0-49-16,0 0-35 15,-159-52-13-15,159 52-12 16,0 0-7-16,0 8 4 16,0 10 2-16,0 2 1 15,27-8-2-15,18-3 3 16,-13-4-1-16,7-5 3 15,-6 0-1-15,-5 0 13 0,-5-9 1 16,-20-5 8-16,-3-3 6 16,0 2-15-16,0-2 8 15,-9 1-18-15,-21 11-5 16,4 2-2-16,4 3-21 16,16 0-42-16,6 24-72 15,0 15-135-15</inkml:trace>
  <inkml:trace contextRef="#ctx0" brushRef="#br0" timeOffset="-25558">9441 4163 607 0,'0'0'158'0,"0"0"-39"16,0 0-26-16,0 0-11 15,0 0-29-15,0 0-16 16,-117-64-18-16,85 64-19 16,-1 0-2-16,4 21 2 15,-1 8-6-15,21 3 6 16,9-3-2-16,0-2-1 16,0-8 2-16,29-4-6 15,10-4-4-15,0-7-5 16,-6-4-4-16,5 0 20 0,-11 0 0 15,-8 0 2-15,-4 0 9 16,-15 0 4-16,5 0 23 16,-5 0 25-16,0 0-27 15,0 0-17-15,0 0-17 16,0 12-2-16,0 22-1 16,18 17 1-16,1 12 3 15,6 19 8-15,3 14-11 16,4 15 1-16,-2 6 0 15,-5-3 0-15,-2-15 2 16,-7-17-3-16,-2-13 0 16,-14-16-1-16,0-22 3 0,0-9-2 15,-14-14 1 1,-41-8 10-16,-13 0 0 0,-7 0-7 16,-2-32-4-16,-1-9 5 15,10-17-5-15,35-21-4 16,21-17-12-16,12-15-15 15,38-11-4-15,54 1-8 16,8 11 1-16,-3 8 36 16,-6 12-5-16,-20 4 11 15,-23 11 7-15,-12 2 8 16,-16 12 10-16,-14 1 18 16,-6 5-5-16,0 12 2 15,0 3-12-15,-9 16-6 0,-14 10 25 16,7 8-16-1,2 6-13-15,11 0-4 0,-3 0-14 16,0 3-1-16,1 26-15 16,5 22 16-16,0 12-2 15,0 4 2-15,0 6 0 16,20-3 2-16,16-3-2 16,3-15 1-16,-13-5-1 15,4-20-1-15,-15-13-3 16,1-8-5-16,-8-6 1 15,7 0 5-15,1-4 3 16,1-24 9-16,6-4-9 0,-1-6 1 16,1-1 3-1,-7 13-3-15,7 6-1 0,-7 8 0 16,7 12-4-16,2 0-4 16,14 0-9-16,1 20 1 15,5 4 13-15,-6-4-27 16,0-3 5-16,0-7 4 15,-14-4 5-15,-2-6 10 16,0 0 2-16,-1-9 4 16,1-24 12-16,-13-8-8 15,2-8 0-15,-12-3 10 16,0-6 1-16,-12-4 4 16,-37-2 4-16,4 5-11 0,-4 13 5 15,10 14-3 1,17 19 1-16,8 13 6 0,14 0-21 15,0 0-3-15,0 36-17 16,0 25 17-16,23 18 2 16,23 9 1-16,-1-10-4 15,-2-5 3-15,2-12-25 16,-14-17-36-16,-1-15-55 16,-7-14-74-16,-14-9-49 15,-9-1-79-15</inkml:trace>
  <inkml:trace contextRef="#ctx0" brushRef="#br0" timeOffset="-25404">10280 4268 10 0,'0'0'404'0,"0"0"-277"0,0 0-4 16,0 0-10-16,0 0-71 16,0 0-32-16,120-43-10 15,-30 31-3-15,-1 3-14 16,-2 0-132-16,-13 3-122 15</inkml:trace>
  <inkml:trace contextRef="#ctx0" brushRef="#br0" timeOffset="-24351">11138 3808 777 0,'0'0'136'0,"0"0"6"16,0 0 8-16,0 0-50 16,0 0-48-16,0 0-9 15,-110-94-9-15,110 94-27 16,0 0-7-16,0 30-8 15,0 22 8-15,0 11 1 16,0 19-1-16,0 3 0 16,11 0 5-16,12-3-5 15,2-21 0-15,4-15-2 0,1-14 0 16,4-17 2-16,-4-9-4 16,2-6 4-16,7 0 0 15,-3 0 1-15,-3-24 3 16,5-5 8-16,-14-3-12 15,1 1 4-15,-8-2-3 16,-2 1 1-16,-2 9 0 16,-4 2-2-16,5 10 0 15,-11 5-3-15,5 6 2 16,-8 0-6-16,0 0-2 16,6 0 1-16,0 0 5 15,4 0 1-15,-10 0 2 16,6 0 1-16,-6 0 1 0,0 0 0 15,0 0 4-15,0 0 0 16,0 0 3-16,0 0-4 16,0-7-5-16,-36 7 0 15,10 0-1-15,4 0-6 16,11 4 5-16,-1 25-8 16,5 9 4-16,7 12 3 15,0-4 3-15,0-2-2 16,13-12 1-16,20-9-1 15,-4-10-5-15,-3-8-14 16,4-5 10-16,-15 0 3 16,1 0 8-16,7-12 3 0,-16-9-2 15,-7-8 0 1,0 3 9-16,0-6-9 0,0-5 3 16,-30 5-1-16,-9 2 2 15,-6 10 5-15,3 11-10 16,3 6 1-16,7 3-6 15,2 0-1-15,24 21 0 16,6 16-1-16,0 1 5 16,17 0 0-16,44-9-7 15,7-8-5-15,13-16 9 16,-3-5-15-16,7 0 19 16,-9-31 1-16,-4-8 5 15,-4-4 1-15,-18-7-4 16,-22-5 2-16,-5-7 16 15,-23-4 0-15,0 0-3 0,-6-3 6 16,-47 14-1-16,-1 11 1 16,-5 15-2-16,14 18-4 15,15 5 5-15,21 6-20 16,2 0-2-16,7 52-12 16,0 30 12-16,0 20 0 15,0 14 0-15,22-13 0 16,25-16 4-16,14-14-4 15,4-20 0-15,3-9 3 16,2-18-3-16,9-15 0 16,-1-11-18-16,23 0-63 15,-5-15-91-15,-27-19-299 0</inkml:trace>
  <inkml:trace contextRef="#ctx0" brushRef="#br0" timeOffset="-23061">5377 1748 429 0,'0'0'181'0,"0"0"-37"0,0 0-27 16,0 0-1-16,0 0-44 15,0 0-37-15,0 0-25 16,-24-14-8-16,24 14-4 15,24 3-7-15,30 17 9 16,11 3 5-16,4 1-4 16,-4-1 3-16,-26-2-4 15,-16-4-1-15,-23 0 0 16,0 4-14-16,-40 0-14 16,-32-4-48-16,2-9-19 15,17-8 24-15,21 0 50 16,26-5 21-16,6-25-2 0,0-2-4 15,52-2 7-15,3-4 8 16,-7 6-6-16,5-1 1 16,-16 12 7-16,-9 8 17 15,-6 0 14-15,-13 5-5 16,5 2 12-16,-14 1 5 16,0 5-19-16,0 0-9 15,0 0 1-15,0 0-2 16,0 0-14-16,6 0-10 15,10 5-2-15,7 22 1 16,2 5 1-16,8 3 0 16,6 3 6-16,13-6-5 15,3-6 0-15,10-9-1 0,2-8 0 16,-5-9 6-16,-12 0-6 16,-19-2 7-16,-8-31 4 15,-7 0 0-15,-10-4 19 16,-6-10 39-16,0-3-23 15,-22-2-1-15,-32 3-20 16,-12 10-8-16,-11 13-7 16,-7 12-9-16,6 8-1 15,5 6-6-15,19 0-7 16,15 20 7-16,11 22-71 16,28 7-98-16,0 1-77 15,31 1-184-15</inkml:trace>
  <inkml:trace contextRef="#ctx0" brushRef="#br0" timeOffset="-22528">6394 1684 377 0,'0'0'279'0,"0"0"-123"15,0 0-31-15,0 0-9 16,0 0-40-16,0 0-39 15,0-27-37-15,0 31-14 16,0 25 11-16,0 9 2 0,0 3 1 16,13-6 0-1,26-7 1-15,6-6-3 0,-3-11 2 16,-6-6 0-16,-10-5 0 16,-3 0 6-16,-13 0-1 15,10-5 7-15,-17-17-2 16,-3 4 14-16,0-6 4 15,0 3-5-15,0-2 18 16,-3 9-26-16,-11 2-10 16,8 3 7-16,6 9-5 15,0 0-7-15,0 0-12 16,0 9-9-16,0 14 19 16,0 6 2-16,35 4-6 15,20-13-6-15,1-2-14 16,21-13 16-16,-5-5 1 0,-2 0 9 15,0-11 6-15,-33-12-5 16,2-5 2-16,-16-3 10 16,-23-7 1-16,0 0 21 15,0-6-6-15,-29 0-13 16,-32 6 5-16,5 10-16 16,2 10-4-16,-2 12-1 15,8 6-6-15,9 0-8 16,3 38-57-16,27 14-140 15,1 1-172-15</inkml:trace>
  <inkml:trace contextRef="#ctx0" brushRef="#br0" timeOffset="-19672">2580 7637 88 0,'0'0'561'0,"0"0"-448"0,0 0 50 16,0 0-27-16,0 0-37 16,0 0-1-16,0 0-42 15,-242-99-5-15,228 81-17 16,14 7-20-16,0-1-12 15,0 1-2-15,14 5 0 16,34 3-6-16,3 3 6 16,-2 0 0-16,-4 0-3 15,-2 17 3-15,-15 7-1 16,-5 4-3-16,-19 8 4 16,-4 2-10-16,0 3 6 15,0-1 4-15,-39-7-8 0,-3-4 5 16,12-13-3-16,7-6-15 15,20-7 15-15,-3-3 1 16,6 0 5-16,0 0-1 16,0 0-2-16,0 0-2 15,6 0-2-15,20 0-10 16,13-3 17-16,14-3 11 16,-11 2-11-16,9 4-1 15,-3 0-1-15,2 4 0 16,8 20 1-16,-10 2-5 15,-16-1 6-15,-8 5-3 16,-18-4 3-16,-6-5-3 16,0-1 3-16,-62 0 1 0,-25-2 1 15,-5 1-2 1,-1-14-11-16,21-5-11 0,27 0-47 16,22 0-17-16,23 0-63 15,0-4-57-15,6-8-196 16</inkml:trace>
  <inkml:trace contextRef="#ctx0" brushRef="#br0" timeOffset="-19519">3185 7858 449 0,'0'0'208'0,"0"0"-74"0,0 0-9 15,0 0-59-15,0 0-66 16,0 0-45-16,0-20-152 15,0 20-292-15</inkml:trace>
  <inkml:trace contextRef="#ctx0" brushRef="#br0" timeOffset="-18683">3718 7455 687 0,'0'0'179'16,"0"0"-19"-16,0 0-28 0,0 0-21 16,0 0-33-1,0 0-52-15,-85-62-18 0,85 62-8 16,0 26-19-16,0 26 19 16,0 18 0-16,0 12 0 15,17 0 2-15,18-8 0 16,-8-5-2-16,4-15 0 15,-8-17 0-15,-7-19 4 16,-16-6-4-16,0-12 0 16,0 0 10-16,0 0 1 15,0-5 3-15,0-24-10 16,0-9-2-16,14-1-1 16,11 2-1-16,11 2 0 0,2 12-4 15,4 5 4-15,14 15-3 16,2 3-4-16,-2 0 0 15,-14 18 3-15,3 11-4 16,-6 0-2-16,-16-3 10 16,-14 0-21-16,-9 1 3 15,0-4 5-15,0 3-10 16,-39-3-7-16,-23-2 16 16,-3-10-50-16,4-5 15 15,22-6 14-15,13 0 22 16,20-8 13-16,6-18 0 15,0-6 0-15,45-1-6 16,11-1 6-16,6-2 1 16,-5 2-1-16,-5 4 0 0,-10 7 2 15,-3-1 0-15,-16 10 3 16,0 2-5-16,-10 0 1 16,-10 6 30-16,-3 3-11 15,0 3 5-15,0 0 2 16,0 0-13-16,0 0-14 15,0 0-13-15,6 19 2 16,5 16 10-16,17 5 1 16,17 1 0-16,3-6 5 15,14-3-2-15,4-8-2 16,-4-13-1-16,-8-2 0 16,-9-9 11-16,-12 0-11 15,-4 0 8-15,-7-26 12 16,-11-4-14-16,-11-4 25 0,0-2 12 15,-23 1-15-15,-49 1-6 16,-21 8-22-16,-2 4-1 16,11 11-1-16,22 6 0 15,14 1-3-15,32 4-14 16,16 0-70-16,0 0-54 16,0 12-4-16,61 2-127 15,20-10-346-15</inkml:trace>
  <inkml:trace contextRef="#ctx0" brushRef="#br0" timeOffset="-17207">5176 7477 210 0,'0'0'351'0,"0"0"-194"0,0 0-14 16,0 0 31-16,-17-172-45 16,1 154-42-16,4 9-4 15,12 7-45-15,0 2-5 16,0 0-30-16,0 11-3 15,0 30-12-15,0 20 6 16,0 9 12-16,0 1 0 16,28-5-5-16,-5-1-1 15,10-10 1-15,-10-14 1 16,-1-12-2-16,-5-15-7 16,-1-7-18-16,-7-7 15 15,8 0-8-15,5-18 16 0,7-29 0 16,-2-17 4-16,7-9-2 15,-11-6 0-15,-3-2 2 16,-7 5-1-16,-7 15-1 16,-6 23 0-16,0 18 10 15,0 14-8-15,0 6-4 16,0 0 0-16,3 2-12 16,11 43-1-16,2 13 5 15,-7 14 10-15,5 1 3 16,-5 0-3-16,1-6 0 15,2-8-1-15,5-10 1 16,5-14 1-16,-5-8-1 16,-7-16-74-16,2-5-24 0,-12-6-3 15,0 0 57 1,0-21-31-16,0-11 1 0,-45-5 61 16,-25-5 10-16,-16 5 1 15,-7 2-4-15,6 8 5 16,14 7 1-16,16 8 3 15,15 6 3-15,18 0 5 16,18 6 2-16,6 0-13 16,0 0 0-16,23 0 0 15,44 0 0-15,28 0 14 16,15 0-7-16,7 0 3 16,-7-5-3-16,-9-10-3 15,-31 7 21-15,-23-1-8 0,-16 3 16 16,-14 0 19-16,-11 6 2 15,-6 0-4-15,0 0-10 16,0 0-23-16,0 0 13 16,0 0-26-16,0 0-4 15,-23 27 0-15,-2 7 13 16,-4 10-6-16,19 0-7 16,10-7 0-16,0 2 2 15,0-13-2-15,16-6 0 16,23-9 4-16,0-4-1 15,-1-7-3-15,1 0 6 16,0 0-1-16,0-26 8 16,-6-3-12-16,-18-1-1 15,-7-8 8-15,-8 0-5 0,0-5-3 16,-30 2 3-16,-24 3 2 16,-8 6 4-16,-3 9-9 15,10 8 0-15,2 9 6 16,22 6-6-16,8 0-6 15,13 38 3-15,10 11 3 16,0 4 2-16,0 0-2 16,27-12 0-16,24-7 3 15,4-7-3-15,-7-12 0 16,1-7 3-16,-3-8 0 0,-1 0 5 16,-6 0-8-1,3-11 3-15,10-13 8 0,-13-6-9 16,-14 5-2-1,-2-2 8-15,-10 6-7 0,-4 8 3 16,-1 8-2-16,-8 5 0 16,6 0-3-16,-3 0 1 15,10 1-21-15,10 20 17 16,-4 11 4-16,4-3 0 16,-6-2 0-16,-2-4 0 15,-8-8 0-15,5-7 0 16,-7-2 0-16,1-6 0 15,3 0 2-15,4 0-2 16,4 0 2-16,5 0 4 16,1-9 7-16,-1-11-12 0,-5-3-1 15,-1-1 7-15,0 4-5 16,-6-1-3-16,-4 7 1 16,0 9 0-16,-6 5-1 15,0 0-1-15,8 0-11 16,8 0 9-16,7 8-6 15,-4 12 8-15,4-2 2 16,-1-1 0-16,-13-6 0 16,5-5 0-16,-5 0 0 15,-9-2-1-15,7-4 1 16,-7 0 0-16,0 0 6 16,6 0-2-16,17 0 9 0,3-22-13 15,7-6 0 1,3 1 0-16,-14 10 0 15,-7 8 0-15,-10 3 0 0,7 6 0 16,-2 0-2-16,13 0-13 16,5 15 13-16,-2 8-10 15,7 6 0-15,3 3-81 16,3-2-91-16,9-4-163 16</inkml:trace>
  <inkml:trace contextRef="#ctx0" brushRef="#br0" timeOffset="-16568">7554 7530 489 0,'0'0'195'0,"0"0"-85"0,0 0 11 16,0 0 22-16,0 0-27 15,0 0-50-15,0 0-29 16,-101-97-25-16,101 97-12 15,31 0-10-15,47 12 10 16,9 17 0-16,6 6 0 16,2 2 1-16,-11 2-1 15,-6-4 0-15,-16-6-1 16,-17-6 1-16,-26-7 0 16,-19-11-5-16,0-5 5 15,0 0-3-15,0 0-2 0,-39 0-18 16,-3 0 17-16,12-13 6 15,15-6-1-15,15-5-1 16,0-6-3-16,6-10 2 16,50-1 3-16,4-2-16 15,2 8 13-15,-13 11-6 16,-26 7 9-16,-7 8-1 16,-1 4 3-16,-7 1-4 15,14 4 1-15,1 0 1 16,-4 0-10-16,10 4 9 15,-12 18-11-15,11 11 11 16,-1 2 1-16,2 2 0 16,4-1 0-16,-2-7 0 0,15-9 2 15,0-8 0 1,-8-9-2-16,1-3 6 0,-6 0 3 16,12-15 6-16,-6-14 17 15,-13-6 7-15,-10-3 2 16,-16 0-24-16,0-6 5 15,0-2-2-15,-61 5-16 16,-18 6 0-16,9 8-4 16,8 13 0-16,20 8-3 15,19 6-7-15,7 0-19 16,10 26-23-16,-2 21-79 16,8-1-116-16,0-2-185 0</inkml:trace>
  <inkml:trace contextRef="#ctx0" brushRef="#br0" timeOffset="-16072">9058 7381 372 0,'0'0'257'0,"0"0"-97"16,0 0-10-16,0 0-8 16,0 0-34-16,0 0-27 15,-6-98-21-15,3 98-32 16,3 0-28-16,0 8-2 15,0 26-12-15,0 10 14 16,0 0 7-16,16-4-7 0,23-7 6 16,3-10-6-1,9-6 1-15,-9-8 5 0,-5-9-6 16,-12 0 0-16,-2 0 5 16,-10 0 1-16,7 0 2 15,-1-21-5 1,13-5 2-16,1 0 4 0,-2-3-4 15,0 9-5-15,-15 5 6 16,-10 6-5-16,-6 9 12 16,0 0-13-16,3 0-4 15,26 0 0-15,1 0-14 16,9 18 18-16,9-1-3 0,-3 4 5 16,-3-11-4-1,14 3 4-15,-11-13-2 0,10 0 11 16,-3 0-11-1,-13-15 0-15,-6-9 18 0,-18-4-18 16,-15-4 8-16,0-3 7 16,0 3 10-16,-29 0-7 15,-26 8-18-15,-3 6-8 16,-17 18 0-16,14 0-164 16,13 0-374-16</inkml:trace>
  <inkml:trace contextRef="#ctx0" brushRef="#br0" timeOffset="-11026">101 4231 176 0,'0'0'282'0,"0"0"-117"15,0 0-10-15,0 0-37 16,0 0 5-16,0 0-37 15,0 0-22-15,0 0-7 16,-17-65-25-16,17 65 1 0,0 0-14 16,0 0-2-1,0 0-6-15,0 0-11 0,0 0 0 16,0 0-1-16,0 12-17 16,0 17 16-16,0 12 2 15,-6-3 6-15,0 5-6 16,-11 2-3-16,1-2 3 15,7-4 10-15,-8-5-9 16,11-7-2-16,-1-11-1 16,7-4 2-16,0-6-1 15,0-2-6-15,0-4 7 16,0 2-5-16,0-2 5 16,0 0-8-16,30 3 0 0,12-3 8 15,15 0 0-15,-7 0-6 16,4 0-3-16,-15 0 5 15,-6 0 2-15,-16 0 2 16,-11-5 0-16,-6-1 6 16,0-6 5-16,0 3-8 15,0-6-1-15,0 1 23 16,0 2-20-16,0-6 11 16,-6 5 1-16,-11-3 3 15,6 8-6-15,5 4-9 16,0 4-3-16,6 0 20 15,-3 0-22-15,3 0 0 0,0 0-1 16,0 0-12 0,-7 0 1-16,7 12-11 0,0 17 23 15,0 15 3-15,0-2-3 16,0 4 0-16,0 1-1 16,0-3 1-16,10-1-9 15,2 2-44-15,-4-1-57 16,-8 1-68-16,0-4-150 15,3-6-373-15</inkml:trace>
  <inkml:trace contextRef="#ctx0" brushRef="#br0" timeOffset="-10769">129 5260 586 0,'0'0'202'15,"0"0"-61"-15,0 0-10 16,0 0-21-16,0 0-48 16,0 0-22-16,-28-55-29 15,28 55-7-15,0 0-4 16,0 0-30-16,0 0-140 0,0 0-89 15,0 0-252 1</inkml:trace>
  <inkml:trace contextRef="#ctx0" brushRef="#br0" timeOffset="-9256">600 4913 384 0,'0'0'169'15,"0"0"-21"-15,0 0-15 0,0 0-50 16,0 0-9-16,45-155-9 16,-29 115-15-16,1-8-14 15,-1-1-9-15,-4-9-4 16,-9-5 20-16,-3 1-30 16,0-6-2-16,0 10-1 15,0 10 3-15,-31 11 8 16,1 14-9-16,15 14-9 15,4 7 15-15,5 2-18 16,6 0-15-16,-6 0 3 16,-4 20-11-16,1 18 23 15,-5 11 0-15,14 6 0 16,0 4-5-16,0-4-2 16,0 1-1-16,14-4 3 15,23-2-15-15,5-7 4 0,11-6-3 16,3-15-1-16,-2-7 1 15,7-12 4-15,-5-3 11 16,-8 0-1-16,-9 0 9 16,-6-14-4-16,-13-7 3 15,-11-3 2-15,-9-2 11 16,0-2 5-16,0-2 14 16,0-3 7-16,-23 11-25 15,1 6 4-15,11 14-6 16,2 2-6-16,-4 0-9 15,7 0-17-15,-3 0-11 16,-2 0 11-16,5 12 17 0,6 8 2 16,0 0-2-1,0 1-13-15,0-4 1 0,0-4 3 16,17-8-4-16,-2-2 13 16,7-3-17-16,5 0 9 15,-4 0 8-15,-1-15 17 16,1-11-5-16,-1-9-6 15,-5-3 1-15,-1-6 25 16,-4-2-8-16,-12-4 17 16,0-2-5-16,0-4 9 15,-6 3-10-15,-24 13-13 16,8 11-3-16,7 14 24 16,4 12-27-16,-2 3-5 0,13 0-11 15,-3 21-21 1,-3 37 14-16,6 21 7 0,0 25 1 15,0 1 4-15,6 6-5 16,10 6 0-16,7 0-3 16,-13-3 2-16,2-7-14 15,-9-7-25-15,5-10-5 16,-8-20 4-16,9-21-28 16,-2-22 17-16,5-19 35 15,5-8 7-15,0 0 10 16,22-23 5-16,9-27 8 15,3-8 2-15,4-7-5 0,-15-1 1 16,-9-1 5 0,-7 0-15-16,-24 0 7 0,0 0-3 15,0 4 0-15,-39 9-1 16,-17 13-4-16,1 15-4 16,1 11-1-16,15 9-1 15,3 3-3-15,27 3 5 16,9 0-15-16,0 0 19 15,0 0-16-15,0 0 7 16,0 7 6-16,25-7-26 16,14 0 29-16,6 0 3 15,11-24 9-15,6-14-2 16,-14-9 3-16,-3-2-10 16,-15-5 40-16,-15 0-23 15,-8-2 1-15,-7 2 13 0,0-2-3 16,-7 9 0-16,-22 18-13 15,7 14 4-15,2 13 21 16,14 2-41-16,6 0-2 16,0 11-13-16,0 38-3 15,0 12 16-15,0 12 0 16,6-5 0-16,26-7 2 16,7-2-2-16,3-10-10 15,5-7-11-15,-10-11-31 16,10-8-18-16,-10-8-32 15,-4-6-72-15,-10-9-23 16,-6 0-56-16,-17 0-123 0</inkml:trace>
  <inkml:trace contextRef="#ctx0" brushRef="#br0" timeOffset="-9103">1565 4577 295 0,'0'0'141'15,"0"0"-31"-15,0 0 21 16,0 0-29-16,0 0-60 15,0 0-25-15,143-58 0 16,-20 39-15-16,0 6 7 16,-19 8-9-16,-36 5-64 15,-41 0-295-15</inkml:trace>
  <inkml:trace contextRef="#ctx0" brushRef="#br0" timeOffset="-7785">950 5519 370 0,'0'0'246'0,"0"0"-46"16,0 0-62-16,0 0-18 15,0 0-3-15,0 0-37 16,-168-73-42-16,157 73-21 15,-4 0-17-15,-2 18-9 16,-13 20 8-16,8 15 2 16,5-1 7-16,2 1-6 15,8-1-2-15,7-8 1 16,0-7-1-16,0-6 0 0,0-13-6 16,13-2-4-1,10-10 8-15,16-6-22 0,3 0 24 16,9 0 10-16,11-18-8 15,-13-8 6-15,-1-3-8 16,-2-1 4-16,-13 2 7 16,-11 4-9-16,-5 7 2 15,-5 8-1-15,-9 3-2 16,4 3-1-16,-1 3-1 16,0 0-2-16,11 0-6 15,-7 0 7-15,-4 0-5 16,0 0 7-16,-3 0 0 0,-3 0-5 15,0 0 5 1,0 0 0-16,0 0 13 0,0 0-12 16,0 0 7-16,0 0 9 15,0-2-6-15,-3-4-2 16,-16 0-3-16,10 2-4 16,-2 2 7-16,-1 2-9 15,2 0-7-15,-13 0 3 16,1 0-12-16,-10 23 13 15,2 6 3-15,7 6 0 16,20 1-2-16,3-10 1 16,0-5-16-16,0-8 9 15,23-8-29-15,3-5 17 16,4 0 15-16,1 0 5 16,2 0 4-16,-1-16-4 0,-13-5 0 15,-8 1 15-15,-11-6-15 16,0 2 5-16,0 1 9 15,0 3-2-15,-8 5 10 16,-14 6-19-16,2 9 10 16,-8 0-10-16,-1 0-3 15,2 9-7-15,5 14 6 16,13 7 1-16,9-1-2 16,0-6-11-16,0 0-9 15,39-13-7-15,15-8-11 16,10-2 34-16,12 0 5 15,-12-21 1-15,-2-10 3 0,-1-7-1 16,-18-3-2 0,-4-3 26-16,-17 1-1 0,-16-1 8 15,-6-6 17-15,0 4-18 16,-6 8 7-16,-36 8-7 16,-3 12-7-16,6 13 5 15,0 5-25-15,10 0-3 16,10 18 1-16,-1 28-1 15,17 13-1-15,3 8 0 16,0-1-1-16,23-7 1 16,19-7-1-16,9-10-2 15,-9-16 0-15,-3-5-12 16,0-14 2-16,0-7-11 0,-3 0 23 16,-1 0 0-1,1-2 0-15,-13-12 0 0,-7 2 9 16,1-3-4-16,-2 0-5 15,-8 1 4-15,-7-1-1 16,0 4 2-16,0 1-5 16,0 5 0-16,0 2 6 15,0 3-6-15,0 0 0 16,3 0-3-16,-3 0-3 16,0 0 6-16,0 0-16 15,0 0-64-15,0 6-73 16,-25 14-119-16,-28 9-175 15</inkml:trace>
  <inkml:trace contextRef="#ctx0" brushRef="#br0" timeOffset="-2602">11216 856 637 0,'0'0'193'0,"0"0"-13"16,0 0-24-16,0 0-48 15,0 0-38-15,0 0-19 16,0 0-15-16,-39-12-11 16,39 12-13-16,0 0 1 15,0 0-7-15,0 0-2 16,0 12-4-16,0 20-3 16,3 8 3-16,27 10 6 15,2 4-4-15,-2 0-2 16,-7-1 1-16,-7 2-1 15,-10 1 0-15,-3-1-9 0,3 1-16 16,-6-1-9-16,0-6-92 16,0-8-59-16,11-9-108 15,17-12-443-15</inkml:trace>
  <inkml:trace contextRef="#ctx0" brushRef="#br0" timeOffset="-2211">12105 900 481 0,'0'0'151'16,"0"0"-52"-16,0 0-1 15,0 0-14-15,0 0-33 16,0 0-24-16,204-85-16 15,-116 85 0-15,-4 0 8 16,-14 3-5-16,-14 17-7 16,-17 4-1-16,-16 8-1 15,-17 2 1-15,-6 16 2 16,0 4 3-16,0 3 0 16,-39 7-10-16,-7-3 4 15,4-8 5-15,14-9-9 16,17-15 1-16,11-12-2 0,0-5-2 15,0-9-1-15,39-3 2 16,26 0-6-16,19 0 6 16,11-23-7-16,6-9-22 15,-5-2-59-15,-4-3-78 16,-16 3-83-16</inkml:trace>
  <inkml:trace contextRef="#ctx0" brushRef="#br0" timeOffset="-1710">13468 757 406 0,'0'0'191'0,"0"0"-109"15,0 0 4-15,0 0-12 16,0 0-25-16,0 0-8 15,227-85-23-15,-154 79-2 16,3 6 3-16,-4 0-16 16,-4 0 6-16,-6 0-9 15,-20 0 2-15,-6 12-2 16,-20 14-1-16,-16 9-1 16,0 9 2-16,-13 3 0 15,-43 2 10-15,-5-8-5 0,13-12-1 16,16-9-3-1,18-11 2-15,11-9-3 16,3 0-2-16,0 3-5 0,0 1 7 16,32-2 1-16,10 4 0 15,17 0 6-15,-4 2-5 16,-1 4-1-16,-4 2 0 16,1 3 1-16,-12 8-2 15,-6-5 3-15,-7 0-1 16,-13 1 1-16,-13-4-3 15,0 0 0-15,-7 7 5 16,-64 0-5-16,-29-1 3 16,-10-3-3-16,3-5-3 0,12-7-13 15,31-8-97 1,41 0-134-16,23 0-221 0</inkml:trace>
  <inkml:trace contextRef="#ctx0" brushRef="#br0" timeOffset="2912">10905 1973 365 0,'0'0'103'0,"0"0"-68"15,0 0 9-15,0 0-39 16,0 0 3-16,0 0 8 0,143 87 35 16,64-81-35-1,85-6-8-15,114 0 10 0,105-37 27 16,98-17 13 0,46-1-19-16,-16 0-22 0,-46 11-12 15,-84 12-5-15,-82 12 0 16,-45 8 2-16,-48 3-2 15,-29 6-5-15,-10 1-3 16,-19-2 0-16,19-4-1 16,9-7 4-16,1-6 0 15,-19 1 2-15,-44 0-2 16,-38 2 5-16,-42 4 0 16,-22-1 1-16,-24 1-1 15,-18 2 4-15,-1-2-3 0,-17-1 2 16,6-2-3-16,-10-1 0 15,-11 4 4-15,10-4-4 16,-16 0 2-16,0 4 4 16,-22 2 6-16,-17 3 4 15,-7 4 8-15,-7-2 42 16,5 5 9-16,-2-4-38 16,-2 0-18-16,5 3-6 15,-1-8-1-15,11 0 2 16,10-4-3-16,1-7-6 15,6 8 0-15,-10-4-4 16,-4 4 0-16,5-1 6 16,-7 1-2-16,-7 2 3 0,-1-5 15 15,2 0 11-15,-1-7-19 16,1-6 4-16,-5 2 8 16,-1-7 12-16,-11-3-14 15,0-9-10-15,6 0 5 16,-6-5-6-16,6-1 5 15,-2-5-6-15,-4-3-5 16,6 3 4-16,-6-4-7 16,0 1-3-16,0 3 5 15,0-1-1-15,0 1 2 16,-25 8-7-16,-21 1 5 16,7 8-1-16,-7 6 4 0,4-1-6 15,4 8-2 1,8 7 1-16,13 4 1 0,11 2-1 15,0 3-1-15,6 4 1 16,-10 5-1-16,-5-3-1 16,-15 0 0-16,-26-2-14 15,-31-1 0-15,-36 3 8 16,-43 3 4-16,-28 0-2 16,-27 3 3-16,-34 0 1 15,-23 0 0-15,-11 0 1 16,-16 3 2-16,16 6-3 15,8 0 0-15,18-9-4 16,27 0 4-16,-11 0 0 16,20 0 0-16,0 0 0 15,8 0-3-15,-5 0 3 0,-12 0-8 16,-27 5 7-16,-32 31 0 16,-10-2-11-16,-9 7 8 15,3-3 3-15,22-6 0 16,23-8 1-16,40-7 0 15,31-8-1-15,24-7 3 16,-1-2 1-16,-7 4-1 16,-22 2 0-16,-19 8-2 15,-4 1 0-15,11-1-4 16,19 1 3-16,21-4 1 16,27 1 0-16,20-6 1 15,16-4 3-15,9-2-4 0,11 0 0 16,9 0 1-16,6 4 0 15,4-3-1-15,-1 10-1 16,1-3-1-16,4 4 1 16,11-4-3-16,11 2 3 15,23-4 1-15,2-4 2 16,6-2-2-16,11 0 0 16,-3 0-1-16,6 3-3 15,-7 6 4-15,-2 8-2 16,-14 18 0-16,-10 12-1 15,-6 5 4-15,-6 6-1 16,6-1 0-16,7 3 3 16,2 1-3-16,8 1-2 15,7-4 1-15,15 3 1 16,0 1-3-16,0 2 1 0,37 0 0 16,19 0 4-16,0 6-1 15,11 3-1-15,4 0 0 16,-2-3 3-16,8-3-3 15,-5-7-1-15,12-12 0 16,3-13 0-16,23-20-10 16,36-15-37-16,30-9-29 15,34-38-64-15,29-14-82 16,2-6-159-16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3:09:09.40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558 8253 426 0,'0'0'201'0,"0"0"-59"16,0 0-21-16,0 0 7 0,0 0-2 15,0 0-39-15,0 0-21 16,-203-99-25-16,203 88-15 15,9-7-9-15,36 3-17 16,1 2 0-16,9 5 9 16,-7 3-8-16,14 5-1 15,7 0 3-15,-15 0-2 16,2 0-2-16,-8 14 1 16,-15 10 0-16,-4 5-5 15,-23 6 5-15,-6 6 0 16,0 5 1-16,-46-2-1 15,-8 3 6-15,-1-9-6 16,22-12 0-16,10-6 2 16,11-5-2-16,12-9-1 15,0-3 1-15,0-3 0 0,0 0-1 16,23 0-6-16,31 0-3 16,15-5 10-16,12-14 0 15,-13 8 0-15,-20 2 13 16,-12-3-12-16,-27 12 5 15,-2 0-6-15,-7 0 0 16,0 0-1-16,0 0 1 16,0 12-8-16,0 14 8 15,-30 6 6-15,5 12 3 16,-14 9-4-16,10 3-5 16,19 7 7-16,10 1-7 15,0 6 0-15,27-3 6 0,34 10-5 16,7 1 9-16,-3 7-4 15,-4-1 1-15,1 1 17 16,-14-15-15-16,-9-3-5 16,-10-15 9-16,-25-2-8 15,-4-9-2-15,0-4 4 16,0-4-2-16,-55-1 13 16,-24 0-16-16,-17-6 1 15,-18-11 6-15,4-3-9 16,0-4-19-16,10-8-73 15,35 0-87-15,41-8-120 0,24-45-129 16</inkml:trace>
  <inkml:trace contextRef="#ctx0" brushRef="#br0" timeOffset="9670">16104 1107 502 0,'0'0'163'16,"0"0"-6"-16,0 0-1 15,0 0-39-15,0 0-40 16,0 0-14-16,-16-5-30 16,16 5-14-16,0 0 0 15,0 2-19-15,0 24 6 16,0 12 16-16,23 6-10 16,16 6 2-16,-1 11-3 15,8 3-2-15,-4 7 1 0,10 3-8 16,-4 0 4-16,7-4 1 15,4-6-6-15,-20-6 0 16,-13-2-1-16,-26-7 0 16,-9 10-38-16,-92 5-119 15,-56 3-205-15,-30 12-408 16</inkml:trace>
  <inkml:trace contextRef="#ctx0" brushRef="#br0" timeOffset="26324">18035 3269 468 0,'0'0'196'0,"0"0"-36"0,0 0-54 15,0 0-4-15,0 0-2 16,0 0-28-16,-219-36-11 16,219 36-22-16,0 0-31 15,0 21 6-15,19 22-12 16,42 16 4-16,24 5 12 15,8 6-6-15,25 6 6 16,-3-3-11-16,-11 3-4 16,-3-4 9-16,-17-2-12 15,-28-1 0-15,-17-6 4 0,-24-5-4 16,-15 0 0-16,-9-2-47 16,-75 0-131-16,-34-7-225 15</inkml:trace>
  <inkml:trace contextRef="#ctx0" brushRef="#br0" timeOffset="18132">12234 2178 513 0,'0'0'186'0,"0"0"-68"15,0 0-16-15,0 0 17 16,0 0-35-16,0 0-36 16,-155-47-21-16,155 47-27 15,39 0 3-15,9 0 19 0,8 0-22 16,-5 9 2-16,-1 12-1 15,1 5 1-15,-12 6-4 16,-14 1-1-16,-2 4 3 16,-13-3-1-16,-4-7-1 15,-6-13-4-15,0-5 5 16,0-9-8-16,0 0 9 16,-25 0 12-16,-5 0-7 15,15-23-1-15,7-15-4 16,8-9 0-16,0-5-2 15,23-4 4-15,32 1-2 16,-2 8 0-16,-5 9 2 0,0 12 2 16,-18 12-4-1,-4 14-5-15,2 0-1 0,6 8-3 16,2 27 4-16,1 9 4 16,-4 7 1-16,-10-3-6 15,2-2 4-15,-8-4 2 16,-1-10-7-16,-2-6 4 15,-8-2-114-15,-6-10-69 16,0-8-51-16,0-6-158 16</inkml:trace>
  <inkml:trace contextRef="#ctx0" brushRef="#br0" timeOffset="18285">12721 1939 225 0,'0'0'159'0,"0"0"-14"0,0 0-39 15,0 0 19-15,0 0-52 16,0 0-44-16,-126-97-29 16,138 115-23-16,46 17-14 15,10 9-225-15</inkml:trace>
  <inkml:trace contextRef="#ctx0" brushRef="#br0" timeOffset="19408">13537 2116 463 0,'0'0'200'0,"0"0"-80"15,0 0-1-15,0 0 12 16,0 0-37-16,0 0-43 16,-216-131-20-16,166 131-25 15,5 3-1-15,6 29-5 16,16 6 0-16,20 3 0 15,3 3 0-15,0-4 0 16,0-8-1-16,43-8-7 16,8-18 1-16,-2-6 0 15,2 0 7-15,-9 0 5 16,-2-9-4-16,-10-6-1 16,-15 3 8-16,-5 1-4 0,-4 8 7 15,-6 3 2-15,0 0 1 16,0 0 5-1,0 0-19-15,0 14-12 0,0 34 12 16,11 16 3-16,-5 15 7 16,10 6-10-16,1-1 0 15,1-6 10-15,1-7-9 16,4-11-1-16,-7-7 1 16,-8-13 0-16,-8-11-2 15,0-10 0-15,0-8-2 16,0-8 1-16,0-3-3 15,-47 0 5-15,-17 0 26 16,-4-29-22-16,9-18-2 0,14-8-2 16,23-9-5-1,22-12 4-15,0-10-9 0,45-3-3 16,50-2 5-16,20-5-16 16,3 5 20-16,-9 10-3 15,-5 8 7-15,-26 12 1 16,-16 8-1-16,-17 4 0 15,-22 2 13-15,-20 6-11 16,-3 7 14-16,0 7 6 16,0 6 6-16,-26 9-2 15,-7 4-15-15,4 5 5 16,-4 3 8-16,2 0-24 16,-5 0-4-16,-3 33 4 0,24 13 2 15,7 13-2 1,8 14-2-16,8 0 2 0,43 2 5 15,-3-8-5-15,1-9 0 16,-4-14 3-16,-16-14-1 16,-9-19-2-16,-1-8 0 15,-16-3 0-15,11 0 0 16,-11 0 2-16,10-11 7 16,19-19 5-16,-2-11-13 15,9 0 0-15,-7 8 0 16,1 2 1-16,-11 11 1 15,1 8-3-15,2 10-2 0,4 2 1 16,10 0-12-16,0 10 8 16,0 18-2-16,-6-6 7 15,-4 1-6-15,-7-4 4 16,-5-14 2-16,-8-1-7 16,4-4 9-16,4 0-2 15,8-13 4-15,12-19 1 16,-12-8 3-16,4-4-8 15,-25 0 0-15,-4-8 8 16,0-4-6-16,-10 1 1 16,-29 8 6-16,-1 15 0 15,9 14 9-15,14 16-18 16,11 2 2-16,6 0-6 16,0 8-3-16,0 30-7 0,0 18 14 15,23 8 2-15,16-3-1 16,0-3-1-16,9-5-14 15,-9-7-3-15,-10-10-75 16,-10-13-65-16,-5-9-21 16,-14-10-13-16,0-4-91 15,0 0-171-15</inkml:trace>
  <inkml:trace contextRef="#ctx0" brushRef="#br0" timeOffset="19563">14681 2026 264 0,'0'0'175'15,"0"0"-69"-15,0 0 18 16,0 0-16-16,0 0-93 0,0 0-6 16,188-29-2-16,-48 11-2 15,-5 1-4-15,-11 2-1 16,-40 4-143-16,-51 4-365 16</inkml:trace>
  <inkml:trace contextRef="#ctx0" brushRef="#br0" timeOffset="17636">10971 1851 649 0,'0'0'152'16,"0"0"-46"-16,0 0 46 15,0 0-64-15,0 0-88 16,0 0 7-16,-13 73-7 16,13-6 4-16,0 0 15 15,0 8-15-15,16 1-4 16,1 4 1-16,2-7 2 16,-4-21-2-16,2-14-1 15,-1-24 0-15,-7-11-3 16,-1-3 3-16,-8 0 0 15,0-14 16-15,0-21-6 16,0-12-5-16,-11-1-5 0,-40 8 0 16,-10 0-4-16,-4 10 4 15,-4 10-3-15,15 3 1 16,14 11-10-16,15 3-1 16,17 3-10-16,8 0 20 15,0 0-1-15,0 3-9 16,50 12 13-16,24-7 3 15,7-5 0-15,-3-3-3 16,0 0 0-16,-16 0 1 16,-11 0 5-16,-18 0-6 15,-10-3 0-15,-20 0 5 16,-3 0-3-16,0 3 10 16,0 0-7-16,0 0 2 15,0 0-7-15,0 0 0 16,16 24-15-16,19 8 14 0,7 0 2 15,-3-2 0-15,0-14 1 16,-3-1-1-16,-10-15 9 16,-4 0-10-16,1 0 1 15,-1-15 20-15,-11-11-20 16,-11-8 12-16,0 1 15 16,0 1-13-16,-26 0-4 15,-35 9-11-15,-9 0-6 16,6 10-1-16,19 8-8 15,12 5-45-15,21 0-69 16,12 26-60-16,0 18 37 16,0-3-226-16</inkml:trace>
  <inkml:trace contextRef="#ctx0" brushRef="#br0" timeOffset="4161">5063 2571 547 0,'0'0'199'0,"0"0"-100"15,0 0 48-15,0 0-9 16,0 0-64-16,0 0-71 15,0 0-3-15,9 15-8 16,-9 38 8-16,0 8 18 16,0 0-15-16,0-11 4 15,0-1 0-15,7-9-6 16,2-7-1-16,5-10 4 16,-14-11-4-16,0-3 1 15,6-9 3-15,-6 0 6 16,0 0 10-16,0-18 6 0,-20-20-23 15,-22-6 9-15,3-8-8 16,11-6 8-16,11-9-10 16,17-6 1-16,0-9-3 15,0 1 0-15,14 1 3 16,23 14-3-16,-4 22 0 16,-7 17-4-16,-4 14 4 15,8 13-6-15,2 0 0 16,7 0 3-16,11 29-5 15,-5 20 8-15,-6 15-10 16,-17 15 5-16,-16 9-2 16,-6-4-4-16,0 3 1 15,-13-14-18-15,-19-11 0 16,10-16 2-16,5-20-16 0,17-8 22 16,0-12-10-16,0-6 16 15,0 0 14-15,0 0 0 16,23-6 0-16,19-20 4 15,11-5 0-15,-8 0-2 16,-14 7 5-16,-14 8 9 16,-7 7 9-16,-4 3 4 15,-6 6 3-15,0 0-1 16,0 0-19-16,0 0-12 16,0 0-9-16,0 6-21 0,12 23 29 15,5 6 1 1,-1 7 6-16,1 1-2 0,6-8-4 15,-7-7 0-15,-1-4-2 16,15-12 2-16,-4-9-5 16,7-3 4-16,6 0 1 15,-5-7 9-15,0-15-3 16,-6-10 3-16,-8-4 9 16,-14 1-1-16,-6-4 15 15,0 0-1-15,-23 1-11 16,-31 6-13-16,-18 9-7 15,1 11-13-15,-4 12 10 16,10 0-20-16,20 8 11 16,23 22-82-16,22 5-78 15,0-6-127-15,0-3-363 0</inkml:trace>
  <inkml:trace contextRef="#ctx0" brushRef="#br0" timeOffset="4679">6051 2843 513 0,'0'0'217'15,"0"0"-91"-15,0 0 20 16,0 0-35-16,0 0-38 16,0 0-21-16,-40-65-48 15,40 65-4-15,0 21-6 0,11 11 6 16,12 0 3-16,10-2 0 15,-11 2-2-15,7-3 0 16,-4-6 0-16,-2-3 0 16,4-8-2-16,1-7-1 15,1-5 2-15,-9 0 1 16,10 0 1-16,-8-2 7 16,-5-18 1-16,-2-4-5 15,-8 1 2-15,-1-1-1 16,-6 1 4-16,0 7 8 15,0 5-10-15,0 11 7 16,0 0-15-16,3 0-2 16,14 0-11-16,11 18 8 15,-1 6 3-15,2-4 2 0,4 1-6 16,2-10-1-16,4-5 5 16,-6-6 0-16,6 0 2 15,-8 0 0-15,3-12 4 16,-6-11 2-16,-17-3 4 15,-5-7 9-15,-6-1 8 16,0 0 2-16,-17-2-1 16,-31 9-19-16,3 7-9 15,-8 12-8-15,-2 8-42 16,7 0-189-16,8 14-287 16</inkml:trace>
  <inkml:trace contextRef="#ctx0" brushRef="#br0" timeOffset="-9594">587 524 289 0,'0'0'173'0,"0"0"-49"16,0 0-18-16,0 0 13 15,0 0-21-15,0 0-24 0,-84-140-1 16,68 129-9-16,16 6-3 16,0 5-22-16,-6 0-27 15,6 0-12-15,0 36-3 16,0 29 3-16,-5 22 7 15,-7 10-3-15,6 1 1 16,6-1-5-16,0-4 0 16,0-14 5-16,12-12-5 15,21-14 0-15,6-16 1 16,-10-10 0-16,-4-15-2 16,8-10-2-16,7-2 3 15,11-2 9-15,13-31-9 16,-2-10 0-16,10-8 4 0,-15 6-1 15,-18 4-3 1,-12 9 0-16,-21 8 2 0,-6 12 5 16,0 6-7-16,0 6 0 15,0 0-1-15,0 0 1 16,0 3-10-16,0 20 6 16,0 7 4-16,0-4 1 15,0-3-1-15,32 1 0 16,15-7 1-16,-5 0-1 15,9-2-2-15,-6-9 2 16,-6-2 1-16,0-4 1 16,-6 0-2-16,-1-10 0 0,-10-16 10 15,-11 0-10-15,-11-6 0 16,0-4 3-16,-11-2 1 16,-43 1 0-16,-18 2-4 15,-18 6 0-15,3 5-3 16,2 11 3-16,13 8-2 15,27 5-1-15,23 0-6 16,22 22-34-16,0 16-57 16,36 2-83-16,40-8-57 15,19-5-132-15</inkml:trace>
  <inkml:trace contextRef="#ctx0" brushRef="#br0" timeOffset="-9189">1679 932 205 0,'0'0'275'0,"0"0"-104"0,0 0-25 16,0 0-27-16,0 0-21 15,0 0-26-15,-23-90-7 16,23 90-55-16,-9 6-10 16,2 26-7-16,1 9 7 15,6 9 11-15,0-5-11 16,0 0 0-16,22-10 6 15,26-7-4-15,11-6-2 16,0-8 5-16,8-8-1 16,-5-6 6-16,-6 0-10 15,-17 0 0-15,0-20 19 0,-14-9-18 16,-5-1 2-16,-17-2 15 16,-3 0-3-16,0-4 3 15,-9-2-10-15,-44 4-3 16,5 2 8-16,-24 9-13 15,1 7-5-15,-7 10 4 16,10 6 0-16,13 0-5 16,23 0-6-16,16 12-51 15,16 12-40-15,0 5-36 16,31-9-20-16,35-2-12 16,19-6-93-16</inkml:trace>
  <inkml:trace contextRef="#ctx0" brushRef="#br0" timeOffset="-8686">2228 965 131 0,'0'0'192'0,"0"0"-56"16,0 0 19-16,0 0-5 15,0 0-31-15,0 0-30 16,54-71 1-16,-54 71-21 16,0 0-23-16,0 0-20 15,19 18-19-15,-2 17 39 16,8 8-17-16,-2 7-7 15,-1 6 8-15,-5 5-16 0,-4 3-2 16,4 3-6 0,-8 0 2-16,5-6 2 0,-5-3-10 15,-9-8 0-15,6-9 6 16,-2-15-6-16,-4-8 0 16,0-15 3-16,0-3-3 15,0 0 15-15,0 0 0 16,0-29 40-16,-4-18-27 15,-25-17-23-15,6-12-5 16,1-9 0-16,5-8 3 16,-5-8-4-16,5-2 1 15,1 6 0-15,7 8 1 16,3 21-1-16,6 21-2 16,0 19-2-16,0 18 4 15,0 9 0-15,48 1-13 16,30 0 11-16,29 0-14 0,-7 22 16 15,-6 7-14-15,-16 6 7 16,-30 3-13-16,-26 0 0 16,-22 3-10-16,0-1-16 15,-61 4-9-15,-26-2-93 16,-4-5-70-16,10-7-63 16,9-8-229-16</inkml:trace>
  <inkml:trace contextRef="#ctx0" brushRef="#br0" timeOffset="-8147">3271 174 430 0,'0'0'170'0,"0"0"-21"16,0 0-7-16,0 0-36 15,0 0-20-15,0 0-19 16,-143-97-37-16,137 111 14 15,-2 28-32-15,8 13 0 16,0 13 13-16,0 11-19 16,17 8 5-16,19 7-5 0,-4 1-6 15,7-1 9-15,0-4-9 16,9-14 0-16,5-15 0 16,-5-17 0-16,-3-12-37 15,-3-17-93-15,20-15-19 16,13 0-20-16,12-30-145 15</inkml:trace>
  <inkml:trace contextRef="#ctx0" brushRef="#br0" timeOffset="-7847">3916 101 213 0,'0'0'190'0,"0"0"-68"16,0 0 1-16,0 0-10 16,0 0-26-16,0 0-7 15,-69-101-69-15,69 101-4 16,0 5 5-16,52 23-9 16,13 16 10-16,13 12 19 15,23 8-8-15,-22 6 16 16,0 5-23-16,-12 5-16 15,-20-2 18-15,-16 7-19 16,-31 9-1 0,0 7-1-16,-93 7-93 0,-47-6-154 15,-8-11-394-15</inkml:trace>
  <inkml:trace contextRef="#ctx0" brushRef="#br0" timeOffset="-4322">792 1778 351 0,'0'0'180'0,"0"0"-19"15,0 0-10-15,0 0-41 16,0 0-26-16,0 0 19 16,28-93-21-16,-28 81-45 15,0 0 3-15,0 1 8 0,0-1-16 16,-13 3-13-16,-29 7-10 16,-9 2-8-16,-11 0 1 15,0 0-2-15,4 8 0 16,2 10 0-16,19-1 0 15,14-2-1-15,15-1-1 16,8 5-4-16,0 3 4 16,0 8-4-16,34 4 6 15,17-1-1-15,-2-1 2 16,-4 0-1-16,-3-6 0 0,-7-2 0 16,-2-8 0-1,-10 0-1-15,-7-8 1 0,-7-5 0 16,-9 0-2-16,0 0 2 15,0 3-1-15,-48 2-2 16,-30 7 0-16,-6 2-1 16,7-5-17-16,11 0-6 15,28-4 5-15,8-2 4 16,21 0 2-16,9-6 3 16,0 0-2-16,0 3-6 15,0-3-3-15,0 3 15 16,6 5 7-16,20 4 2 15,7 3 0-15,3 2 2 16,-4 7-1-16,-4 5 3 16,-8 4 10-16,-13 7 10 0,-1 9 1 15,-6 7-12-15,0-1 4 16,-13 10 3-16,-19-10-3 16,10-2-11-16,5-7-2 15,8-5-2-15,9-12-2 16,0-6 2-16,0-5-1 15,9-12-1-15,53-6 0 16,38 0 4-16,21-12 2 16,8-17-2-16,-25 6-2 15,-50 8-2-15,-54 9-15 16,-15 6-141-16,-103 0-439 16</inkml:trace>
  <inkml:trace contextRef="#ctx0" brushRef="#br0" timeOffset="1822">2029 2817 639 0,'0'0'174'16,"0"0"-89"-16,0 0 58 16,0 0-30-16,0 0-20 15,0 0-38-15,-36-71-11 16,36 63-10-16,0-4-7 16,0-2-15-16,0-4-6 15,0-1-4-15,0 1 10 16,0-3-6-16,0-3-3 15,14 4 0-15,-8 3 1 16,-3 5 7-16,4 7-7 16,-7 1-2-16,0 4 10 0,0 0-10 15,6 0-4-15,-3 0-4 16,20 9 2-16,7 23 0 16,-5 6 8-16,11 9-4 15,-13-1 4-15,-4 1-3 16,-7 5-2-16,-4-2 2 15,-8-4 0-15,0 1-1 16,0-6-3-16,0-9 3 16,0-3 3-16,0-9-2 15,0-2-1-15,0-3 0 16,-30-1 1-16,-15-5 2 16,3 2-2-16,-3-5 3 0,12-2 2 15,4-2-5 1,18-2-1-16,5 4 2 0,0-4-1 15,6 0-2-15,0 0-3 16,0 0-2-16,23 0-10 16,25 0 4-16,11-4-17 15,-4-10-34-15,7 2-74 16,-14 0-75-16,14 4-16 16,-20-1 9-16,9 3-53 15</inkml:trace>
  <inkml:trace contextRef="#ctx0" brushRef="#br0" timeOffset="1997">2623 3072 238 0,'0'0'342'0,"0"0"-197"0,0 0-27 16,0 0-10-16,0 0-28 16,0 0-23-16,0-31-29 15,0 31-26-15,0 0-2 16,0 0-14-16,0 0-103 15,0 0-98-15,0 0-141 16</inkml:trace>
  <inkml:trace contextRef="#ctx0" brushRef="#br0" timeOffset="2450">2960 2402 500 0,'0'0'170'16,"0"0"-71"-16,0 0 5 16,0 0-46-16,0 0-40 15,0 0-16-15,145-58-1 16,-51 43 1-16,9 1 5 15,4-6-7-15,-18 2 2 16,-22 6-1-16,-35 7-1 16,-24 5 0-16,-8 0-34 0,0 0-39 15,-14 0-118-15,-34 5 154 16,-8 4-34-16,25 0-14 16,7-1 85-16,12 4 5 15,1-3-2-15,-1 4 12 16,9 6 23-16,-10 7 5 15,4 12 17-15,1 9 9 16,5 11-21-16,3-6-14 16,0 7-5-16,0-1-10 15,0 0 2-15,20 1-16 16,-4-4 1-16,7-9-6 16,-7-1-7-16,-4-13-142 0,-1-3-261 15</inkml:trace>
  <inkml:trace contextRef="#ctx0" brushRef="#br0" timeOffset="2806">3770 2790 50 0,'0'0'475'0,"0"0"-356"15,0 0-6-15,0 0-5 16,0 0-84-16,0 0-24 15,-72-9-8-15,72 39 8 16,0 2 5-16,0 2-3 16,16-3 0-16,17-6-2 15,5-7-1-15,1-7 1 0,0-5 3 16,-9-6-1-16,-15 0 4 16,-4 0 18-16,-11-23 14 15,0-7 24-15,0-2-15 16,0-2 7-16,-33 2-30 15,-29-4-16-15,-9 5-8 16,4 7-1-16,8 10-1 16,29 10-10-16,15 4-85 15,15 0-57-15,0 24-92 16,0 11-22-16</inkml:trace>
  <inkml:trace contextRef="#ctx0" brushRef="#br0" timeOffset="2896">3770 2790 402 0</inkml:trace>
  <inkml:trace contextRef="#ctx0" brushRef="#br0" timeOffset="3269">3770 2790 402 0,'356'99'233'0,"-356"-99"-72"0,0-2-12 0,0 2-10 16,0 0-75-16,0 0-64 15,0 32 9-15,0 11 16 16,-6 9-8-16,6 6-11 15,0 4-4-15,0 5 1 16,0-5-2-16,23-4 2 16,-1-9-3-16,-13-7 3 0,-3-13-1 15,2-12-2-15,-8-8 0 16,0-6 3-16,0-3 4 16,0 0 11-16,0-3 45 15,-30-26-50-15,1-15 5 16,10-8-5-16,-1-19-13 15,17-7 6-15,3-7-6 16,0 4 2-16,0 13-2 16,0 17 0-16,26 12 0 15,13 13-8-15,0 10 6 16,0 8 1-16,6 6-1 16,-6 2-4-16,0 0 3 15,0 0-3-15,-16 20-5 16,-8 6-10-16,-15 9 3 0,0 3 1 15,0-1-31-15,-45-1-27 16,-17-4-59-16,-8-3-34 16,8-9-150-16</inkml:trace>
  <inkml:trace contextRef="#ctx0" brushRef="#br0" timeOffset="5706">2357 4756 315 0,'0'0'188'0,"0"0"-76"0,0 0 28 15,0 0-30 1,0 0-18-16,0 0-17 0,-78-70-28 15,78 61-7-15,0-3-23 16,0 4-5-16,25 2-12 16,14 6 0-16,-3 0-3 15,3 0 1-15,-7 23 1 16,-15 18-8-16,-7 11 3 16,-10 10-1-16,0 5 7 15,-10 1 0-15,-39-8 2 16,4-7-2-16,-7-13 0 15,20-10 1-15,8-10 1 16,15-11 3-16,9-6-5 16,0-3 0-16,0 0 0 15,0 0 0-15,0 0-4 0,26 0-2 16,19 0 1-16,10 0-4 16,-2-6-115-16,-11 0-98 15,9 3-188-15</inkml:trace>
  <inkml:trace contextRef="#ctx0" brushRef="#br0" timeOffset="5888">2833 5101 388 0,'0'0'287'0,"0"0"-125"15,0 0-14-15,0 0-39 0,0 0-30 16,0 0-57-16,0-22-22 15,0 22-7 1,0 0-56-16,0 0-168 0,0 18-224 16</inkml:trace>
  <inkml:trace contextRef="#ctx0" brushRef="#br0" timeOffset="8631">7915 1653 267 0,'0'0'213'15,"0"0"-65"-15,0 0-24 16,0 0-24-16,0 0-14 16,0 0-11-16,-20-56-12 0,10 54 29 15,4 2-28 1,3 0-29-16,3 0-11 0,-6 0-3 15,-8 0-19-15,11 0-2 16,-19 26 0-16,-9 17 4 16,0 7 8-16,5 8-12 15,-4 7 0-15,14 5 12 16,4 6-6-16,12-1-2 16,0 4-3-16,12 5-1 15,49 7 5-15,4-7-5 16,7-8 0-16,6-15-11 15,-4-8-51-15,-2-15-73 16,-7-3-97-16,-14-6-284 16</inkml:trace>
  <inkml:trace contextRef="#ctx0" brushRef="#br0" timeOffset="16933">8462 2558 304 0,'0'0'251'16,"0"0"-153"-16,0 0 49 0,0 0-10 16,0 0-93-16,0 0-16 15,0 0 33-15,117-170-14 16,-78 115 1-16,-7-7-16 16,4-8 3-16,-17-6-1 15,-2 3-21-15,-5-6-2 16,-12 3-2-16,0 9 2 15,0 18-5-15,-23 20-6 16,-2 20 5-16,5 9 25 16,-5 0-30-16,-14 11-4 15,-17 37 0-15,-6 15 8 16,11 11-3-16,9 4-1 16,35 1 0-16,7-3-2 15,0-7 2-15,55-7-8 16,1-12 6-16,6-13-8 0,-1-16 4 15,-7-10-13-15,-4-5 2 16,-5-6 13-16,0 0 5 16,-6-17-1-16,0-15 8 15,-7-3-7-15,-2-2 3 16,-21-2-4-16,-3 5 1 16,-6 4 5-16,0 4-2 15,0 5 1-15,-22 10 4 16,-10 2-9-16,-4 9-6 15,10 0 3-15,-7 0-9 0,21 3 10 16,5 20-4-16,7 9 6 16,0 7-2-16,36-5 2 15,12-5-3-15,8-5-2 16,5-10-7-16,10-11 10 16,-10-3-25-16,12 0 27 15,-6-26 4-15,-19-7-4 16,-1-12 5-16,-18-6 0 15,-26-7 2-15,-3-1 17 16,0 4 5-16,-17 6-3 16,-28 11 14-16,6 11-22 15,7 16 23-15,16 7-10 16,16 4-11-16,0 0-20 0,0 0-2 16,0 19-14-1,0 27 15-15,0 21 1 0,22 21 0 16,1 14 2-16,-7 15-1 15,-7 11 2-15,8-6-3 16,-4-2-14-16,4-9 5 16,-8-3-29-16,11-15-8 15,-1-24-23-15,4-24 12 16,-1-25 34-16,11-20 2 16,2 0 21-16,7-41 15 15,11-23-9-15,-22-14 3 16,2-10 12-16,-27 3-8 15,-6 10-4-15,0 8-6 16,-39 17 0-16,-15 12 3 0,-8 9-6 16,-2 8 0-1,-5 7-6-15,20 8 11 0,13 3-6 16,33 0 1-16,3 3-4 16,0-3 4-16,11 0-20 15,43-9 18-15,18-11-1 16,2-5 4-16,-8-11-2 15,-12-3-1-15,-15-4 2 16,0-8 6-16,-10-10-6 16,-13-1 0-16,-16 1 8 15,0 9-5-15,0 14 20 16,-22 12 4-16,-11 17 8 16,10 6 6-16,14 6-32 0,3 0-7 15,6 0-4 1,0 29-11-16,0 26 12 0,23 24-1 15,16 9 4-15,3-1 0 16,-5 1-2-16,10-13-33 16,-2-16-53-16,-6-21-60 15,-7-18-51-15,-10-16-54 16,-14-4-4-16,-8 0 56 16,0-36 68-16,0-1 110 15,-23-1-22-15,-16 0 43 16,-13 5 8-16,10 7 54 15,-10 0 56-15,13 1 31 0,-3 9-40 16,12 7-23 0,15 3 17-16,15 4-26 0,0-2-64 15,71-5 5-15,39-2-36 16,20 3 3-16,-14-4-224 16</inkml:trace>
  <inkml:trace contextRef="#ctx0" brushRef="#br0" timeOffset="21074">3650 4811 458 0,'0'0'157'15,"0"0"-5"-15,0 0-30 16,0 0-36-16,0 0 5 16,0 0-25-16,-137-40-7 0,134 40-7 15,3 0-36-15,0 0 2 16,-12 26-16-16,12 18-1 15,-11 20 25-15,11 0-20 16,0 0-4-16,0-6 21 16,0-7-22-16,0-11-1 15,0-11 1-15,0-12 0 16,0-7 3-16,0-10-4 16,0 0 0-16,0 0 20 15,0-6-11-15,0-26 20 16,-22-21-20-16,-1-15-5 15,7-16 2-15,-1-20-6 16,5-8 0-16,12-7 0 16,0 5 0-16,0 17 0 0,0 15 1 15,0 22-1-15,6 21-3 16,11 19 2-16,-1 12 1 16,13 8-9-16,4 0 9 15,12 0-10-15,3 17 8 16,-3 21-12-16,5 12 1 15,-22 19 1-15,-17 16-19 16,-11 12 20-16,0 5-15 16,-33 0 0-16,-23-11 16 15,-5-18-55-15,18-22 15 16,21-18 4-16,10-19 23 16,12-5 7-16,0-9 2 15,0 0 12-15,0 0-3 0,0 0 10 16,0 0-5-16,12-14 3 15,13-10 1-15,12-2 2 16,2-3-6-16,0-1 0 16,-8 4 1-16,2 6 1 15,-16 11-2-15,-5 7 2 16,-2 2-2-16,-1 0 0 16,14 0-5-16,7 18 5 15,2 21 2-15,1 11-1 16,3 9 7-16,-5 0 9 0,-8-5-15 15,10-7 7 1,-1-12-9-16,-8-6 0 0,4-12 4 16,-11-5-4-16,-8-9 0 15,4-3 0-15,-10 0-18 16,-3 0-27-16,0-20-81 16,0-21-87-16,0-15-76 15</inkml:trace>
  <inkml:trace contextRef="#ctx0" brushRef="#br0" timeOffset="21265">3838 4567 385 0,'0'0'139'0,"0"0"-13"16,0 0-18-16,0 0 13 0,0 0-65 15,0 0-21-15,-169-106-2 16,166 106-32-16,3 0-1 15,0 33-24-15,0 16-13 16,42 16-153-16,20 10-235 16</inkml:trace>
  <inkml:trace contextRef="#ctx0" brushRef="#br0" timeOffset="21526">4618 4934 359 0,'0'0'227'0,"0"0"-103"0,0 0-23 15,0 0-16-15,0 0-12 16,0 0-25-16,-116-142-7 16,110 135-14-16,2 5-10 15,4 2 11-15,0-4-28 16,0 4 0-16,0 0 0 15,0 0-7-15,-6 0 1 16,-3 4-41-16,-11 16-130 16,-7 9-80-16,-5 0-269 15</inkml:trace>
  <inkml:trace contextRef="#ctx0" brushRef="#br0" timeOffset="21905">4048 4861 216 0,'0'0'147'16,"0"0"-54"-16,0 0 26 15,0 0-6-15,0 0-37 16,0 0-27-16,11-24-9 0,-11 24-14 16,0 18 0-16,0 18 12 15,0 4 28-15,0 1-30 16,0 0-16-16,0-1-3 16,12 4-2-16,7-3-14 15,1-6 0-15,-1-3 12 16,1-9-13-16,-4-8-6 15,-7-6-18-15,-3-7-75 16,2-2-12-16,-8 0-50 16,0-2-18-16,0-30-130 15,0-12 118-15</inkml:trace>
  <inkml:trace contextRef="#ctx0" brushRef="#br0" timeOffset="22217">4048 4861 137 0,'-22'-193'92'0,"-7"161"23"15,18 9 0-15,-2 2-8 16,4 10-34-16,3 5-2 16,-5 6 4-16,11 0-59 15,-6 0-16-15,6 0-17 16,0 17 17-16,0 7 0 16,0 0 0-16,17-7 1 15,5-6 8-15,7-5-9 16,-6-6 4-16,-4 0 4 15,-5 0-2-15,2-9 3 0,-7-10-1 16,-9-3-1 0,0 0 14-16,0 1-5 0,0 10-15 15,0 2 5-15,-9 9-6 16,-7 0-9-16,16 0-25 16,0 29-22-16,0 15-33 15,22 8-95-15,40 0-190 16</inkml:trace>
  <inkml:trace contextRef="#ctx0" brushRef="#br0" timeOffset="23277">4780 4984 66 0,'0'0'328'0,"0"0"-194"0,0 0-16 16,0 0 12-1,0 0-44-15,0 0-23 0,-101-166 25 16,70 151-51-16,-8 6-8 15,-6 7-14-15,6 2-15 16,6 0-11-16,4 5 10 16,12 18 1-16,8 4 2 15,9-1-2-15,0 0-4 16,0-3 3-16,17-5-10 16,15-6 7-16,13-10 0 15,-6 2 4-15,-6-4-4 16,-11 0 4-16,-5 0 0 15,-8 2 5-15,-3 2-2 16,4 10-5-16,13 6 2 0,0 12 0 16,10 9 16-1,1 9-11-15,-1 8 3 0,6 9 8 16,6 6-8-16,4 9-7 16,-4 1 5-16,-3 5-5 15,-12-2 6-15,-8-5-7 16,-13-20 0-16,-9-14 1 15,0-18 0-15,0-21-2 16,0-8-12-16,-37 0 13 16,-41 0 45-16,-10-20-40 15,-3-12-3-15,-2-10 6 16,11-9-8-16,15-13-22 16,20-3 9-16,47-2 3 0,0-4 2 15,53 0-21 1,34-4 5-16,30 4 21 0,-7-3-5 15,-3 4 8-15,-13 1 0 16,-32 1 0-16,-17 9 7 16,-36 0-5-16,-9 6 0 15,0 5 33-15,0 0-6 16,-39 3 7-16,-6 9 2 16,3 13-6-16,3 10 4 15,22 9 2-15,5 6-20 16,12 0-18-16,0 29-12 15,0 30 12-15,0 16 7 16,0 8-7-16,12-8 2 16,15 0-2-16,5-10 0 0,-10-13 3 15,1-10-3-15,-7-16 0 16,1-9-5-16,-11-11 5 16,5-6-8-16,-5 0 8 15,7 0 2-15,-4-17 11 16,2-13-13-16,1 4 0 15,4 8 4-15,7 7-4 16,2 11-6-16,14 0 2 16,14 0-1-16,12 14 1 15,-10 7-1-15,5 2-1 16,-7-8 2-16,-14-9-18 16,-13-4 11-16,2-2 2 15,-11 0 9-15,-1-20 8 0,-10-18-8 16,-1-6 2-16,-5-8 7 15,0-7-6-15,0-14-2 16,0-6 6-16,-27 1-2 16,-5 2 8-16,-4 18 1 15,11 19-13-15,2 17 25 16,7 18-19-16,9 4-3 16,7 16-4-16,0 42-13 15,0 17 13-15,29 19 0 16,13-1 0-16,9-11-2 15,-1-15 2-15,-5-12-15 16,0-17-57-16,-25-6-79 0,-1-13-41 16,-19-8-49-1,0-9-85-15</inkml:trace>
  <inkml:trace contextRef="#ctx0" brushRef="#br0" timeOffset="23424">5532 4966 161 0,'0'0'122'15,"0"0"-53"-15,0 0 120 16,0 0-95-16,0 0-94 16,0 0 22-16,341-108-16 15,-169 87-6-15,-33 4-4 16,-35 12-180-16</inkml:trace>
  <inkml:trace contextRef="#ctx0" brushRef="#br0" timeOffset="24524">6959 4613 334 0,'0'0'224'0,"0"0"-105"15,0 0 5-15,0 0-29 16,-88-169-7-16,49 148-17 16,-6 7-10-16,-1 5-7 0,3 6-21 15,12 3-1-15,-5 0-12 16,4 0-20-16,-1 30 0 16,5 19 1-16,5 21 3 15,23 14-3-15,0 10-1 16,6 2 1-16,42-7 3 15,11-14-4-15,-4-20 0 16,0-17 0-16,-6-18 1 16,-4-11-1-16,-6-9 1 15,-7 0 1-15,1 0 13 16,6-23-11-16,-4-7 0 16,4-10 5-16,0-4-6 15,-14 6-3-15,5 6 5 0,-7 9-4 16,-6 5-2-16,5 7 1 15,-5 5 0-15,-2 6-8 16,7 0 7-16,-5 0-7 16,5 17 3-16,-11 3 5 15,-5-7-5-15,-3-8 3 16,-3-2 2-16,0-3 2 16,0 0 2-16,0 0-4 15,0 0 12-15,0 0-2 16,-3-8-8-16,-30-13-2 15,-5 0 0-15,-1 1 2 16,0 6-2-16,9 8 0 0,7 0-1 16,17 6-10-16,-3 0-2 15,2 23-13-15,4 27 26 16,-3 11 8-16,6-3-7 16,0-8-1-16,16-16 0 15,16-10 0-15,4-11-3 16,-10-8-2-16,4-3-2 15,-15-2 1-15,-5 0 8 16,2-7-2-16,-12-24 10 16,0-1-9-16,0-2 1 15,0-7-2-15,0 0 2 16,-15 0 8-16,-21 12-9 16,11 6-1-16,-5 11 5 15,20 12-5-15,10 0-2 16,0 12-19-16,0 27 20 0,0 15 0 15,17-5 1-15,15-5 0 16,7-9 1-16,0-15-1 16,-8-10-1-16,16-10 1 15,1 0 0-15,3-7 12 16,5-24-12-16,-11-11 0 16,-12-4 13-16,-10-9-13 15,-7-10 1-15,-10-7 1 16,-6 2 4-16,0-1 7 15,-19 7-7-15,-30 9 9 16,-6 3 7-16,7 10-17 16,3 16 7-16,12 15 2 0,19 5-7 15,8 6-7-15,3 0-2 16,3 49-6-16,0 30 6 16,0 21 2-16,26 11 0 15,19-4 5-15,4-11-4 16,19-11 1-16,-3-18-2 15,13-18 0-15,-11-8-6 16,4-11 3-16,-2-13-58 16,-7-8-116-16,-8-9-197 15</inkml:trace>
  <inkml:trace contextRef="#ctx0" brushRef="#br0" timeOffset="25116">8641 3910 406 0,'0'0'225'16,"0"0"-88"-16,0 0-11 0,0 0-3 15,0 0-33-15,0 0-19 16,-129-75-35-16,124 75-36 15,-10 22 10-15,-5 37-10 16,10 25 27-16,10 14-19 16,0 6 27-16,0 10-20 15,30 3-1-15,27 5-3 16,21 0-7-16,17-10 12 16,21-18-16-16,21-25 0 15,-2-20 5-15,14-23-5 16,-3-14-7-16,-29-12-47 15,-33 0-122-15,-58-9-155 0</inkml:trace>
  <inkml:trace contextRef="#ctx0" brushRef="#br0" timeOffset="30425">10004 4307 314 0,'0'0'388'16,"0"0"-276"-16,0 0-8 16,0 0 8-16,0 0-2 15,0 0-11-15,0 0-54 0,-129-102-31 16,126 119-14-16,-10 39 0 15,10 20 45-15,3 14-36 16,0 3-9-16,0 4 12 16,33-4-9-16,12-5-3 15,-6-16 4-15,0-17-3 16,-8-17 7-16,-14-17-8 16,0-15 0-16,-11-6 5 15,-6 0-4-15,0 0 10 16,0-15 2-16,-6-19-6 15,-44-16-5-15,-4-3-2 16,-8-2 0-16,-5 2-9 0,5 4 9 16,6 14-12-16,14 8 9 15,12 13 3-15,15 11-1 16,8 0-3-16,7 3-8 16,0 0 10-16,0 0-21 15,0 0-5-15,0 0-5 16,33 0 19-16,34 0 9 15,20-3 3-15,14-8 4 16,10-7-4-16,-11 1 2 16,-6-1 0-16,-32 6 2 15,-30 9 0-15,-19-2-2 16,-13 5 0-16,0 0 0 16,0 0 7-16,0 0-7 15,0 0-7-15,0 2 1 16,0 25-16-16,-13 7 22 0,-2 4 1 15,15 6-1-15,0-3 5 16,0-3-5-16,22-12 0 16,17-5 4-16,-1-12-1 15,-5-9-1-15,3 0-1 16,-4 0 6-16,1-9 10 16,-11-20-17-16,-13-4 0 15,-9-7 15-15,0-1-15 16,-3 0 9-16,-65 3-5 15,-2 6 1-15,-25 6-5 0,2 11-2 16,7 9 0 0,22 6-5-16,18 0-9 0,30 6-43 15,16 32-111-15,0 0-76 16,50 3-85-16</inkml:trace>
  <inkml:trace contextRef="#ctx0" brushRef="#br0" timeOffset="30876">10761 4686 233 0,'0'0'412'15,"0"0"-285"-15,0 0-6 16,0 0-8-16,0 0-48 0,0 0-53 16,0 41-5-1,0 11 34-15,0 10-10 0,0 2-12 16,0 3-6-16,0 0 4 15,0-3-12-15,0-11-2 16,3-13 2-16,3-14-5 16,4-15 0-16,-4-6 4 15,-6-5-2-15,0 0 5 16,0 0 12-16,0-12 48 16,0-29-9-16,-16-11-58 15,-13-16 0-15,2-11 11 16,4-14-11-16,14 0-1 15,9 0 1-15,0 5 0 16,0 18 0-16,9 18-1 0,24 16 1 16,4 15-10-16,0 16 10 15,2 3-5-15,3 2 3 16,5 0 1-16,-9 7-1 16,-11 21-8-16,-8 1-4 15,-16 5 11-15,-3 10-18 16,0-3-28-16,-61 6-29 15,-21-1-66-15,4-2-143 16,7-8-159-16</inkml:trace>
  <inkml:trace contextRef="#ctx0" brushRef="#br0" timeOffset="31612">11846 4225 521 0,'0'0'221'0,"0"0"-108"15,0 0-14-15,0 0 28 16,0 0-47-16,0 0-42 16,0-66-35-16,0 77-3 15,0 36-2-15,0 14 2 16,6 15 20-16,11 5-19 15,-1 1 5-15,-7 5-4 0,11-2 0 16,-17-15 1-16,3-14-3 16,1-24 0-16,-7-21-4 15,0-11 2-15,0 0-4 16,0 0 1-16,0-23-1 16,-39-15-11-16,-14-14 4 15,-1-4 13-15,-1-3 0 16,-7 7 2-16,8 8-2 15,-2 15 0-15,23 9 0 16,5 11-2-16,17 6-7 16,11 3-15-16,0 0 24 15,0 0-22-15,27 6 22 16,27 6-3-16,22-4 6 16,2-4-3-16,3-4 0 15,-4 0 0-15,-16 0 7 0,-16 0-7 16,-18 0 0-1,-7 0 4-15,-11 0 2 0,-9 0 4 16,0 0-5-16,0 0 2 16,0 0 23-16,0 0-22 15,0 0-5-15,0 0-3 16,0 0-6-16,10 20-9 16,19 12 13-16,-3 3 4 15,4 3 6-15,-2-9-8 16,5-6 0-16,5-5 2 0,-5-12-1 15,0-6 6 1,5 0-5-16,-2 0 3 0,-11-15 16 16,-2-14-21-16,-16-9 4 15,-7-3 9-15,0-3 0 16,-16 6 7-16,-52 4-17 16,-10 4-2-16,-9 13-2 15,-5 13-19-15,15 4-31 16,22 0-61-16,29 26-107 15,26 5-83-15</inkml:trace>
  <inkml:trace contextRef="#ctx0" brushRef="#br0" timeOffset="32473">13249 4213 692 0,'0'0'160'0,"0"0"-20"15,0 0-34-15,0 0 5 16,0 0-32-16,0 0-38 16,-48-128-40-16,48 137-1 15,0 34 0-15,3 22 1 16,13 9 4-16,-4 6-5 15,5 2 5-15,-1 9-3 0,7-10-4 16,-1-5 2 0,1-17 0-16,-7-25 2 0,-7-19-2 15,5-15 0-15,-14 0 9 16,0 0-3-16,0-23 7 16,0-21-6-16,0-10-6 15,0-3 4-15,0 2-5 16,0 7 0-16,0 14-3 15,0 10 3-15,22 13-1 16,4 5-2-16,13 6 2 16,6 0-1-16,-1 2-7 15,1 26 5-15,-14-2-1 16,-8 6-1-16,-15 3 0 16,-8 2-15-16,0 1-32 15,-31 3-11-15,-8-6-24 0,2-9 31 16,17-5 5-1,7-9 9-15,7-12 22 0,6 0 21 16,0 0 9-16,0-7 3 16,0-16-12-16,0-6 0 15,12-9 8-15,33-2-2 16,4-2-6-16,13-1 5 16,3 5 4-16,-4 3 10 15,-16 8-4-15,-11 11 7 16,-19 5 22-16,-2 3-22 15,-13 8 2-15,0 0-1 16,0 0-15-16,0 0-8 0,0 0-10 16,0 19-13-1,0 13 20-15,23 6 3 0,2-7 0 16,8-1 3-16,12-7 3 16,0-12-4-16,-2-7-1 15,9-4 0-15,-13 0 17 16,-1-6-14-16,-11-15 1 15,-5-8 9-15,-5-4-12 16,-11-1 7-16,-6-5 1 16,0 2 13-16,-26 5 0 15,-43 2-23-15,-15 12 0 16,-9 7-6-16,12 11-6 16,6 0 5-16,32 0-9 15,24 18-46-15,19 12-47 16,7-4-67-16,70-9-259 0</inkml:trace>
  <inkml:trace contextRef="#ctx0" brushRef="#br0" timeOffset="32953">14729 4016 597 0,'0'0'140'0,"0"0"2"15,0 0-55-15,0 0 12 0,0 0-27 16,0 0-25 0,0-80-37-16,0 92-10 0,0 29-18 15,0 14 18-15,0 12 0 16,0 3 5-16,8-3 3 16,7-3-8-16,9-2 1 15,-9-13-2-15,8-11-5 16,-13-14-48-16,2-15-72 15,-7-9-51-15,-5 0 50 16,6-35 67-16,3-18 14 16,7-14 34-16,4-12 1 15,-10-2 10-15,-1 0 2 16,-3 8 11-16,2 19 30 16,-8 17-4-16,0 13 24 15,0 18-3-15,0 3-4 0,0 3-36 16,6 3-19-16,13 38-4 15,4 14 4-15,-6 13 4 16,5-5 13-16,-5 2-2 16,2-9-8-16,7-13-1 15,-4-5-6-15,7-15-3 16,-10-8-5-16,-5-6-96 16,-14-6-66-16,0-3-37 15,0 0-64-15</inkml:trace>
  <inkml:trace contextRef="#ctx0" brushRef="#br0" timeOffset="33936">14853 4254 143 0,'0'0'162'0,"0"0"-72"16,0 0-3-16,0 0-15 15,0 0-23-15,0 0-36 16,-116-32-7-16,209 29-6 16,41-5 23-16,4-7 4 15,-4 0-5-15,-30 4 16 16,-28 0 2-16,-20-1 10 15,-11 2-19-15,-12 4 4 16,-10 4 2-16,-17-1-15 16,-6 3 0-16,0 0-7 15,0 0 4-15,0 0 4 16,0 0-20-16,0 0 9 16,0 0 3-16,0 21-6 0,0 7 7 15,0 2-9 1,0-1-6-16,16-3 4 0,7-6-5 15,-1-5 0-15,1-9 5 16,-6-3-2-16,-8-3-2 16,7 0 8-16,1 0 2 15,-1 0 9-15,13-24-15 16,-13-8-3-16,-2-5 15 16,-14-4-8-16,0-3 9 15,-14 6 2-15,-41 6-4 16,-10 9 0-16,-9 15-15 15,2 4 0-15,11 4 7 0,18 0-8 16,15 23-1 0,20 18 1-16,8 9 2 0,0 4 4 15,30-3-6-15,26-7 0 16,9-12-1-16,-4-12 1 16,-7-11 0-16,2-9 3 15,3 0 1-15,-5 0 12 16,1-22-15-16,-6-9 1 15,-10-1 16-15,-17 3-13 16,-5-3-2-16,-1 0 8 16,7 9 1-16,-7 2-3 15,-1 13-9-15,9 2 3 16,-8 6-13-16,6 0 7 16,8 2-3-16,-7 22-1 15,2 4 2-15,-2 2 5 0,7-4 0 16,-11-5 0-16,4-7 4 15,0-2-4-15,-7-6 0 16,-1-6 6-16,-1 0-6 16,-14 0 5-16,9 0-1 15,4 0 8-15,-2-9-5 16,11-14-5-16,-7 2-2 16,2 1 4-16,5 6-2 15,-14 4-4-15,1 8 1 16,4 2 1-16,-10 0-5 15,17 0-7-15,0 0 8 16,2 16-2-16,7 0 5 0,-13-2 1 16,10-5 0-16,-4-3 0 15,8-6 5-15,9 0-5 16,-7 0 0-16,7 0 15 16,-10-17-14-16,4-7 1 15,-11 1 2-15,4 2-4 16,4 1 2-16,-8 7-2 15,10 6 0-15,-2 3-7 16,-4 4 7-16,19 0-3 16,-3 0 3-16,10 4-5 15,-3 13-36-15,-10 10-147 16,-17 1-96-16,-16 4-298 16</inkml:trace>
  <inkml:trace contextRef="#ctx0" brushRef="#br0" timeOffset="35150">2091 6395 565 0,'0'0'184'0,"0"0"-60"15,0 0-10-15,0 0-8 16,0 0-24-16,0 0-40 16,0 0-22-16,-36-105-13 15,88 93-1-15,10 7-4 16,-3 5-2-16,-5 0 1 16,4 0-2-16,-16 11 1 15,-6 7-6-15,-10 8 5 16,-12 3 1-16,-14 9 0 15,0 3-1-15,0 3 3 0,-53-4 5 16,-9-2-5 0,1 1-2-16,19-25 8 0,10 4-8 15,9-18 1-15,23 0 2 16,0 0-1-16,0 0 15 16,0 0-17-16,0 0 2 15,0-6-6-15,15-9 5 16,19 4-4-16,11 2 3 15,16 6 0-15,4 3-8 16,3 0 8-16,-10 6 0 16,1 26-5-16,-17 6 5 15,-20 6-4-15,-16 5 2 16,-6 1 2-16,0-6 4 16,-61-7-4-16,-16-8 0 15,-18-11 7-15,2-9-3 0,5-9-4 16,11 0 0-16,18-16-13 15,17-6-2-15,20-5-22 16,22 1-31-16,0 8-81 16,6 2-95-16,49 10-84 15</inkml:trace>
  <inkml:trace contextRef="#ctx0" brushRef="#br0" timeOffset="35340">3089 6972 574 0,'0'0'253'0,"0"0"-87"16,0 0 27-16,0 0-66 15,0 0-91-15,0 0-16 16,-62-31-18-16,62 31-2 16,0 0-14-16,0 0-162 15,0 12-221-15,0 10-363 16</inkml:trace>
  <inkml:trace contextRef="#ctx0" brushRef="#br0" timeOffset="37085">3863 6419 635 0,'0'0'150'16,"0"0"-36"-16,0 0 18 15,0 0-30-15,0 0-31 16,0 0-25-16,0 0-46 16,-22-14 6-16,22 14-14 15,0 8 8-15,0 24 0 16,0 17 19-16,0 4-13 0,19 2 6 16,-2 0-8-1,-14 1-3-15,3-3 11 0,1-18-12 16,2-6 0-16,-9-17 1 15,14-10 1-15,-11-2-1 16,-3 0 7-16,0 0 1 16,0 0 38-16,0-26 4 15,0-6-28-15,-3-12-14 16,-20-5-8-16,1-9 1 16,5-7-2-16,4-17 0 15,10-1 4-15,3-3-4 16,0 11 0-16,0 13 0 15,9 22 0-15,4 10-4 16,13 19 3-16,7 11-6 0,21 0 6 16,15 8-24-16,-1 36 9 15,-13 17 16-15,-16 15-24 16,-30 3 11-16,-9-15 5 16,0-5-6-16,0-19 9 15,-22-2-16-15,-4-20-4 16,-4-4 25-16,8-5-26 15,-10-6 26-15,16-3 2 16,2 0 0-16,11 0 14 16,3 0-16-16,0 0-1 15,3-6-4-15,36-5 5 16,20-3-2-16,11 4 0 0,3 10 2 16,-3 0-2-1,5 0-5-15,-16 26 0 0,-8 12 2 16,-25 6 1-16,-10-6-1 15,-16 9 1-15,0-15 1 16,-25 0-4-16,-47-3 4 16,-19-12 3-16,-2-5 6 15,-8-12-6-15,14 0-23 16,15 0 4-16,16-6-23 16,19-14-17-16,37-6-67 15,0-4-65-15,42-10-92 16</inkml:trace>
  <inkml:trace contextRef="#ctx0" brushRef="#br0" timeOffset="37457">4558 6631 458 0,'0'0'198'0,"0"0"-53"15,0 0-33-15,0 0-29 16,0 0-32-16,0 0 28 15,-27-52-58-15,15 52 3 16,12 0-24-16,0 0-9 16,-8 12-8-16,8 20 7 15,0 12 10-15,0 2 14 16,20-8-13-16,22-9-1 0,3-8 4 16,1-10 2-16,-14-7-3 15,7-4 1-15,-16 0-3 16,-7-12 23-16,-7-17-20 15,-9-7 3-15,0-8 5 16,0 5 6-16,-25-3 3 16,-29 3-11-16,-8 8-7 15,0 7-4-15,13 7 1 16,4 8-15-16,22 9-58 16,17 0-91-16,6 0-117 15,0 9-16-15</inkml:trace>
  <inkml:trace contextRef="#ctx0" brushRef="#br0" timeOffset="38907">5147 6270 447 0,'0'0'249'0,"0"0"-101"16,0 0-10-16,0 0-17 15,0 0-22-15,0 0-59 16,-68-56-40-16,68 82 0 15,0 24 3-15,0 15 14 16,23 7-9-16,-1-5 0 16,1 3-2-16,-3-5-4 15,2-7-2-15,-5-11-11 16,2-9 10-16,-4-12-84 16,8-14-50-16,-4-12-35 15,4 0 10-15,7 0 72 16,-8-35 51-16,-5-19 37 0,6-10 8 15,-14-10-7-15,-2-9 13 16,-4 4 8-16,-3 3 19 16,0 18 23-16,0 17 16 15,0 13-21-15,0 10 1 16,0 12 0-16,0 6-11 16,0 0-18-16,6 0-24 15,11 0-7-15,11 20-10 16,-1 30 10-16,2 18 17 15,-7 10-10-15,-13 4-1 0,8-4 5 16,6-8-11 0,-1-8 5-16,8-13-5 0,-10-14 0 15,2-17-1-15,-10-12-42 16,-7-6-1-16,-5 0 20 16,0-18 7-16,-5-17-11 15,-46-9 3-15,-13-12-8 16,-21 7 11-16,-9 3 9 15,-7 10-2-15,14 13 12 16,16 8-8-16,9 13-4 16,26 2 13-16,27 0-4 15,9 0 3-15,0 0 3 16,45 14 0-16,43 0 13 16,35-8-6-16,17-6 0 15,2 0 0-15,-3 0 3 0,-13 0 1 16,-25-8 1-16,-29 2-5 15,-34-2 25-15,-22 4-6 16,-8 2 13-16,-8 2 20 16,0 0-14-16,0 0 15 15,-8 0-24-15,-17 0-26 16,-21 0-10-16,1 2 0 16,12 30-2-16,11 6 2 15,19 9 6-15,3-1-6 16,0-4 0-16,25-2 1 15,37-13 0-15,6-16-1 16,-10-5 0-16,1-6 6 0,-11 0-6 16,-9-17 12-1,-6-18-7-15,-10-6-2 0,-23-3 11 16,0-3-14-16,-8-2 2 16,-46-3 13-16,-27 2-11 15,-3 9 4-15,5 9-3 16,12 18 12-16,28 3-16 15,19 11-1-15,14 0-18 16,6 33 14-16,0 23 4 16,17 5 6-16,37 1-4 15,7-7-1-15,12-9-1 16,-6-14 0-16,-13-8-2 0,-4-12-3 16,-18-12 4-16,-2 0 0 15,-8 0 1-15,-13-18 5 16,5-8 4-16,-5-4-9 15,-2 8 0-15,2-5 4 16,8 10-4-16,-4 9 0 16,-4 0-1-16,5 8 5 15,-5 0-9-15,7 0-4 16,7 16 1-16,-6 10 3 16,5 5 5-16,-5 8-2 15,5-10 2-15,7-3 3 16,-4-8-3-16,-8-6-1 15,5-12 1-15,-8 0 2 0,2 0 0 16,-1 0-2 0,2-25 12-16,-6-3-4 0,-5-4-6 15,3 2-2-15,4 2 0 16,-2 7 6-16,-5 12-6 16,-6 7 0-16,6 2-3 15,4 0-4-15,13 0-1 16,5 20 5-16,-8 3 3 15,8 0-4-15,-4 1 4 16,-8-9 0-16,-6-4-4 16,-4-11 11-16,0 0-9 15,-6 0 4-15,0 0 9 16,8 0 6-16,-5-8-17 16,3-7 4-16,10-6-7 15,-2 8 4-15,1 0-2 16,1 5 0-16,7 4 1 0,4 4-3 15,1 0-5-15,11 0 4 16,-7 6-6-16,-2 13-35 16,2 6-104-16,-5-11-94 15,24 4-170-15</inkml:trace>
  <inkml:trace contextRef="#ctx0" brushRef="#br0" timeOffset="39726">7814 6345 677 0,'0'0'200'0,"0"0"-79"15,0 0-8-15,0 0-14 16,0 0-22-16,0 0-39 16,-107-86-38-16,104 120-6 15,-4 18 6-15,1 10 2 16,6 2 2-16,0-3-4 15,0-8 2-15,0-3 4 16,0-16-6-16,0-10 0 16,0-10 1-16,0-14 0 15,0 0-1-15,0 0 8 16,0 0 0-16,0-26 18 0,0-15-26 16,0-20 0-16,-26-6 10 15,4-15-8-15,-14-3-2 16,10 4 2-1,3 11 0-15,16 6-2 0,7 9-1 16,0 13 1-16,36 8-5 16,20 13 1-16,5 12 3 15,4 9-3-15,-3 0 3 16,-17 18-2-16,-3 28-6 16,-14 16 3-16,-20 11 2 15,-8 3-12-15,-8-1 4 16,-53 1 10-16,-1-15-2 15,2-5 3-15,21-10-13 16,12-7-2-16,21-13 12 16,6-9-13-16,0-9 7 0,45 0 9 15,10-8-1-15,10 0 2 16,13 0 0-16,-4-19 0 16,-9 5 7-16,-13-10-4 15,-19 13-3-15,-10-2 1 16,-14 8 1-16,-3-1 3 15,-6 4-5-15,0 2 5 16,0 0 8-16,0 0-7 16,0 0-5-16,0 0-1 15,0 0-16-15,0 17-4 16,0 12 20-16,10 6 2 16,7-5 1-16,5-8-3 0,1-4 0 15,9-10-1-15,4-1 4 16,6-7-3-16,10 0 11 15,2-3-7-15,-4-23 4 16,-12-6-3 0,-14-4-4-16,-18 2 14 0,-6-6-8 15,0-3 5-15,-53 3 1 16,-28 5-12-16,-12 6-2 16,-14 14-6-16,6 7-10 15,20 8 17-15,30 8-100 16,34 30-149-16,17 9-115 15</inkml:trace>
  <inkml:trace contextRef="#ctx0" brushRef="#br0" timeOffset="40258">8857 6518 580 0,'0'0'174'0,"0"0"-34"15,0 0-17-15,0 0-13 16,0 0-53-16,0 0 17 16,-61-88-48-16,61 88-23 15,0 0-3-15,0 6-17 16,0 23 15-16,10 9-2 0,5-3 4 16,2 2 3-16,19-10-3 15,6 0 0 1,17-13 4-16,5-1-1 0,-2-13-3 15,0 0 8-15,-20 0-6 16,-6-8 10-16,-21-9-9 16,-12-3 8-16,-3-3-1 15,0-1-1-15,0 4 11 16,0 5-3-16,0 10-2 16,0 1-1-16,0 4-14 15,0 0-11-15,0 0 10 16,36 4-18-16,3 13 19 15,0-1 0-15,3-3 1 0,3-10-2 16,11-1 1 0,11-2 0-16,12 0-3 0,-1 0 7 15,-8-2-4-15,-14-14 2 16,-18-3 0-16,-14-5 9 16,-24-4-11-16,0-2 0 15,-17 1 4-15,-58 0-4 16,-18 12-15-16,-11 5 6 15,12 12-18-15,35 0-142 16,27 3-153-16,30 8-403 16</inkml:trace>
  <inkml:trace contextRef="#ctx0" brushRef="#br0" timeOffset="40647">10487 5791 428 0,'0'0'256'0,"0"0"-95"16,0 0-21-16,0 0 0 15,0 0-43-15,0 0-23 16,0 0-43-16,-38-32-29 16,31 91 16-16,1 25 14 15,6 14-14-15,0 11 10 16,0 8-15-16,0 2-3 15,39-8-5-15,23-5 0 16,28-20-5-16,30-9-16 16,29-25-115-16,30-31-224 15</inkml:trace>
  <inkml:trace contextRef="#ctx0" brushRef="#br0" timeOffset="43698">11297 6317 524 0,'0'0'168'0,"0"0"-31"15,0 0-27-15,0 0 1 16,0 0-36-16,0 0-28 15,-121-73-3-15,121 73-32 16,0 0-9-16,0 0-3 16,45 2 1-16,25 22-1 15,2 5 3-15,-4 0-2 16,-6 6 1-16,-14-3-2 16,-9 0 0-16,-23-5-5 15,-10-10 5-15,-6-2-14 16,0-9 5-16,0 0 6 15,-6-6 3-15,-24 0 1 16,11-4 3-16,-1-19 9 0,11-9-10 16,9-12-3-16,0-2 1 15,0 3 0-15,0 1 3 16,9 7-4-16,21 6 0 16,-1 8-1-16,-2 10 2 15,11 3-1-15,-5 8 0 16,12 0-4-16,-6 0 2 15,0 19-2-15,-11 16-4 16,-8 2 0-16,-6 5 5 16,-8-3 3-16,-3-8 0 15,-3-5 4-15,0-2-7 16,0-10 3-16,7 1-87 0,-1-3-45 16,-6-6-62-1,0-1-126-15</inkml:trace>
  <inkml:trace contextRef="#ctx0" brushRef="#br0" timeOffset="44064">11440 5847 257 0,'0'0'135'15,"0"0"-28"-15,0 0-10 16,0 0-31-16,0 0-24 16,0 0 1-16,-31-23-37 0,31 23-6 15,0 2 0-15,0 19 0 16,6 2 16-16,13-3-16 16,17-8 2-16,-10-5 19 15,5-7-8-15,5 0 9 16,-13 0 6-16,-7-9 6 15,-13-10 8-15,-3-4-14 16,0 6-14-16,0 0 15 16,-16 1-29-16,-16 8-8 15,-7 8 3-15,14 0-22 16,5 8-81-16,20 22-119 16,0 2-205-16</inkml:trace>
  <inkml:trace contextRef="#ctx0" brushRef="#br0" timeOffset="45140">12335 6118 432 0,'0'0'178'0,"0"0"-72"15,0 0-10-15,0 0-5 16,0 0-26-16,0 0-27 15,-200-91-38-15,183 91-9 16,4 0 9-16,-4 24 0 0,14 8 4 16,3 0-7-1,0 0 3-15,0-5 0 0,0-7-13 16,17-12-22-16,8-8 24 16,-8 0-2-16,5 0 13 15,-8 0 5-15,-5 0-4 16,4-5 5-16,-10-4-2 15,-3 3 8-15,6 3 16 16,2 3-25-16,1 0 3 16,13 21-6-16,11 23 13 15,2 18 23-15,-2 10-16 16,9 4 2-16,3 2-4 0,8 4-7 16,-5-6-7-1,-9 0 11-15,-7-6-15 0,-8-3 0 16,-15-3 5-16,-9-18-5 15,0-7 0-15,-26-22-1 16,-29-11 0-16,0-6 1 16,-20 0 10-16,11-32-6 15,2-18 2-15,14-18-4 16,18-7 0-16,24-9-2 16,6-8 1-16,28 1-5 15,57-4-3-15,9 12 7 16,7 2-1-16,-8 8 4 15,-6 10-3-15,-25 2 2 0,-17 5-1 16,-34 10 3 0,-11 8-4-16,0 5 0 0,-6 5 16 15,-33 8-10-15,-11 4 15 16,12 7 13-16,5 9-9 16,14 0-10-16,10 15-15 15,9 29 0-15,0 15 15 16,0 2-14-16,0 0-1 15,31 4 4-15,8-5-1 16,1-4 0-16,-4-9-3 16,-5-15 0-16,-8-15-8 15,-7-14 6-15,1-3-13 0,-1 0 15 16,7-23 7 0,-1-12 5-16,4-12-12 0,-3 2 1 15,5 2 2-15,-4 9-3 16,2 7-1-16,2 12-2 15,5 15 2-15,12 0-2 16,11 15-3-16,6 24 5 16,-8 1-12-16,1-2 12 15,-6-9-27-15,-10-11 9 16,-17-10-7-16,-5-8 12 16,-1 0 9-16,-4-13 5 15,-1-26 11-15,-11-2-11 16,0-11 0-16,0-1 8 15,-6 1-7-15,-21-1 7 16,-12 6-5-16,-9 4 9 0,8 7 15 16,4 14-19-16,21 12 1 15,5 10 7-15,10 0-16 16,0 23-17-16,0 31 13 16,25 16 4-16,11 2-3 15,4 4 1-15,8-11 2 16,1-10-5-16,5-15-7 15,8-10-59-15,-9-16-66 16,1-8-27-16,-21-6-38 16,-17 0-60-16</inkml:trace>
  <inkml:trace contextRef="#ctx0" brushRef="#br0" timeOffset="45262">13537 6212 263 0,'0'0'152'0,"0"0"-45"16,0 0-2-16,0 0-45 15,0 0-60-15,0 0 0 16,107-44-87-16,-3 44-458 16</inkml:trace>
  <inkml:trace contextRef="#ctx0" brushRef="#br0" timeOffset="46064">14856 5753 610 0,'0'0'221'16,"0"0"-86"-16,0 0-32 16,0 0 10-16,0 0-43 15,0 0-53-15,0-52-17 0,7 96 9 16,2 17-9 0,-1 9 15-16,7 6-7 0,-2-3 4 15,4-6-12-15,5-6 0 16,-5-12 4-16,6-13-4 15,-8-15 0-15,-5-10 2 16,-4-8 1-16,2-3 2 16,-8 0-4-16,0-3 1 15,0-29 14-15,0-9-16 16,-30 0-3-16,-26 9-2 16,-15 3-4-16,4 9 1 15,5 2 5-15,12 10-12 16,19 2 12-16,14 6-12 15,11 0 1-15,6 0 9 16,0 0-5-16,0 0 9 0,26 0-4 16,35 0 5-1,18 0 10-15,14 0-10 0,-1-6 0 16,-16-4 6-16,-14 8-5 16,-29 2-1-16,-11-6 0 15,-19 6 0-15,-3 0 6 16,0 0-6-16,0 0 0 15,0 0-6-15,6 0 5 16,11 24-9-16,16 10 10 16,12 4 1-16,17 0 1 15,5-9-2-15,6-9 0 16,-12-10 8-16,-13-8-4 0,-3-2-3 16,-11 0 0-16,-12-2 6 15,-5-24 10-15,-11-4-11 16,-6-5 16-16,0 0 6 15,-23-2-25-15,-39 4-1 16,-5 4-1-16,-11 9 1 16,13 2-2-16,9 9-8 15,11 9-11-15,23 0-27 16,22 0-139-16,0 27-57 16,6 5-101-16</inkml:trace>
  <inkml:trace contextRef="#ctx0" brushRef="#br0" timeOffset="47264">16260 6121 485 0,'0'0'200'0,"0"0"-107"16,0 0 8-16,0 0-3 15,0 0-16-15,123-181-18 16,-114 131-17-16,5-2-6 16,-14 0-15-16,0-1-2 15,0 1 14-15,-23-1-30 16,-22 1-3-16,3 15 14 16,6 10-19-16,16 12 12 0,1 15-4 15,16 0-8-15,-11 0-12 16,5 34-15-16,-7 23 27 15,2 18 14-15,14 1-10 16,0-3-4-16,0-12 1 16,36-8 2-16,23-12-5 15,9-9 2-15,-4-12 0 16,11-12-1-16,-4-8 2 16,7 0-2-16,0 0 2 15,-7-19 4-15,-15-7 0 16,-25-2-5-16,-17 0 0 15,-14-4 12-15,0 0-8 16,0 0-4-16,-33 8 3 0,-18 8 1 16,25 3-2-1,3 10-2-15,10 3-1 0,13 0-4 16,0 16-10-16,0 18 15 16,6 4 3-16,24 0-1 15,9-10 0-15,15-4-2 16,18-9 0-16,22-10 2 15,15-5-2-15,15 0 0 16,-13-3 5-16,-18-20-1 16,-15-6-4-16,-22-7 2 15,-19-9-2-15,-14-9 12 16,-23-3-11-16,0-2 2 0,0 7 12 16,-38 5 2-1,-4 19 21-15,6 3-11 0,20 17-9 16,7 8-5-16,9 0-13 15,0 0-9-15,0 33 7 16,0 24-5-16,0 19 7 16,25 11 0-16,11 12 0 15,-16 10 2-15,2 7-2 16,-10 9 0-16,-9 4-2 16,5-4 2-16,-2-8 0 15,10-22-4-15,16-18-4 16,30-39 2-16,16-29-20 15,17-9 25-15,14-32-4 16,7-29 9-16,-21-7-4 16,-17 1 6-16,-27 0-4 0,-34 0 6 15,-17 6-8-15,0 3 0 16,-71 11 0-16,-37 10 0 16,-25 4-3-16,-15 9-3 15,8 8 2-15,33 6 2 16,42 4 1-16,43 4 1 15,22 2-4-15,0 0 4 16,0-12-8-16,51-6 5 16,24-11 3-16,26-9-2 15,6-8 2-15,-14-7 0 16,-5-5 4-16,-3 0-4 16,-24-4 0-16,-19 1 5 0,-7 3-2 15,-35-1 2-15,0 0-5 16,0 10 0-16,-23 7 19 15,-8 3-18-15,-8 15 10 16,16 10 8-16,7 8-8 16,2 6-9-16,11 0-2 15,3 40-7-15,0 21 5 16,0 20 2-16,0-4 0 16,0 0 0-16,20-11 0 15,25-1 0-15,16-19-3 16,1-7 3-16,0-8-18 15,-7-10-50-15,-7-10-65 16,-8-8-34-16,-18-3-74 0,-22 0-69 16</inkml:trace>
  <inkml:trace contextRef="#ctx0" brushRef="#br0" timeOffset="47400">18065 5701 333 0,'0'0'178'0,"0"0"-50"15,0 0-92-15,0 0-26 16,0 0-1-16,298-41-9 16,-149 27-48-16,7-10-291 15</inkml:trace>
  <inkml:trace contextRef="#ctx0" brushRef="#br0" timeOffset="47676">18697 5007 509 0,'0'0'199'15,"0"0"-65"-15,0 0-18 16,0 0 21-16,0 0-79 16,0 0-33-16,42-67-8 15,42 75-7-15,26 36 9 16,7 15 1-16,6 17 3 15,-7 14 6-15,-12 15-15 0,-26 6-8 16,-22 2 4 0,-37 1-9-16,-19-3-1 15,-30 2 0-15,-77 2-35 0,-35-5-215 16,-30-17-629-16</inkml:trace>
  <inkml:trace contextRef="#ctx0" brushRef="#br0" timeOffset="50877">2223 7646 203 0,'0'0'149'16,"0"0"-2"-16,0 0-21 15,0 0-15-15,0 0-2 16,0 0-15-16,-23-9 10 16,17 1-10-16,-3-10-35 15,-7 4 3-15,8 5-13 16,8 6-24-16,-6 3 15 0,6 0-28 16,0 0 6-16,-6 0-18 15,6 0 3-15,0 0-8 16,0 0 2-16,0 0 0 15,0 20 0-15,0 10 3 16,0 9-1-16,0 1 1 16,0 6 0-16,-10 4 7 15,1-3-7-15,-11-7 0 16,10-2-3-16,1-18 3 16,9-2 0-16,0-12-5 15,0-3-4-15,0-3 6 16,0 0-7-16,0 0-16 15,9 0-3-15,30 0 6 16,0 0 9-16,6 0 8 16,-12-15-2-16,6 1 1 0,-7-4 7 15,-2-2 0-15,-5-6 12 16,-2 1-12-16,-17 12 0 16,1-5 5-16,-7 9-2 15,0-2 4-15,0 2 6 16,0 3-4-16,0-1 27 15,0 2-22-15,0 3-6 16,0 2 4-16,0 0-12 16,0 0 0-16,0 0-3 15,0 20 2-15,-7 12-3 0,7 6 7 16,-6 3-3 0,6-1 4-16,0-1-1 0,-6-1-6 15,3-4 1-15,3-3-17 16,0-6-47-16,0 1-44 15,0-12-116-15,15 1-50 16,9-4-246-16</inkml:trace>
  <inkml:trace contextRef="#ctx0" brushRef="#br0" timeOffset="51050">2787 8143 495 0,'0'0'179'15,"0"0"-16"-15,0 0-41 16,0 0-36-16,0 0-28 0,0 0-46 16,0 0-12-16,-26-33-2 15,26 33-73-15,0 5-169 16,0 8-109-16</inkml:trace>
  <inkml:trace contextRef="#ctx0" brushRef="#br0" timeOffset="52227">4074 8143 377 0,'0'0'227'0,"0"0"-121"15,0 0 1-15,195-176-19 16,-144 124-15-16,-9-12-7 15,-6 4-35-15,-10-6 6 16,-26 2-2-16,0 6-9 16,0 5 8-16,-32 15-5 15,-20 0-10-15,10 18 9 16,-9 12-22-16,8 8-1 16,-3 0-5-16,14 40 2 15,10 13-2-15,14 11 1 16,8 3-1-16,0 3 1 15,39-6-1-15,17-6 0 16,6-11 0-16,-1-3 0 16,-13-9 0-16,8-7 0 0,-5-7 4 15,5-6-8-15,-8-15 3 16,4 0 1-16,-4 0 3 16,5-6 0-16,-15-14-3 15,-5-12 9-15,-23 5-7 16,-10-5 7-16,0 6-9 15,0 0 4-15,-7 0 1 16,-29-1-4-16,-2 1-1 16,-1 13 0-16,3 6 1 15,19 3-2-15,8 4-5 0,9 0-17 16,0 11 22 0,0 22-4-16,9 0 5 0,44-1-3 15,1-6 6-15,5-6-6 16,25-14 3-16,-6 0 0 15,0-6-6-15,-7 0 6 16,-18 0 0-16,-11-29 6 16,-20 0-5-16,-5-9 5 15,-5-9-5-15,-12-3 0 16,0-2 13-16,0-1-13 16,-23 9 11-16,-22 4 13 15,3 14 0-15,6 9-9 16,13 7-4-16,14 10-2 15,2 0-8-15,7 6-2 16,0 41-11-16,0 25 6 0,0 25 7 16,0 7-3-16,22 8 2 15,1 2 0-15,-7 8 2 16,-2-2-3-16,-14-4 0 16,3-11-8-16,14-29 8 15,5-29-23-15,14-30 1 16,6-17 0-16,3 0 18 15,4-23 3-15,-4-24 1 16,-12-10 12-16,-17-2-12 16,-16 6 0-16,0 3 3 15,-27 10-2-15,-27 5 0 16,-8 5-1-16,-5 10 0 0,17 2-9 16,22 10 9-16,11 8 0 15,17 0-1-15,0-6 1 16,0 6 0-16,0 0-17 15,53-12-1-15,17-2 6 16,14-7 9-16,-2-5-8 16,-9-7 8-16,-7-4-1 15,-11-9 3-15,-16-1 1 16,-11-3 0-16,-23-2 5 16,-5-7-5-16,0 8 0 15,-27-3 16-15,-24 9-3 16,15 14 13-16,7 11-2 15,6 14-1-15,16 6 6 16,7 0-29-16,0 44-20 16,0 20 20-16,0 15 0 0,0 6 0 15,13-7 0-15,20-13 0 16,5-8 4-16,12-10-4 16,1-14-8-16,4-7-10 15,-6-12-79-15,9-7-40 16,-16-7-73-16,-13 0-79 15</inkml:trace>
  <inkml:trace contextRef="#ctx0" brushRef="#br0" timeOffset="52381">5663 7961 346 0,'0'0'124'0,"0"0"-59"0,0 0-51 16,0 0 10-16,0 0-14 15,330-46-10-15,-200 28 0 16,-27 10-187-16</inkml:trace>
  <inkml:trace contextRef="#ctx0" brushRef="#br0" timeOffset="53749">7386 7655 298 0,'0'0'93'16,"0"0"-10"-16,0 0 29 16,0 0-40-16,0 0 35 15,-68-151-43-15,42 127-1 16,-2 4-10-16,1 0 10 15,-2 10 0-15,13 8-16 16,-7 2-9-16,-3 0 1 16,-13 0-35-16,0 32-4 0,3 6 6 15,17 17-3-15,13 15-2 16,6 3-1-16,0 5 1 16,0-1 1-16,45-10 1 15,4-12-3-15,-1-12 5 16,14-13-5-16,0-12 0 15,5-18 1-15,6 0 4 16,3-12 9-16,2-29-10 16,-16 3-2-16,-6-6 11 15,-31 10-9-15,-8 3-2 0,-5 13-1 16,-5 2 0 0,-7 10 2-16,9 1-3 0,2 5 0 15,11 0-6-15,13 0-14 16,-2 5 17-16,6 13 0 15,-7 2 3-15,-2-11-3 16,-14 3 2-16,-7-12 1 16,5 0-5-16,-11 0 5 15,3 0 0-15,-6 0 5 16,0 0 0-16,0 0 15 16,0-6-20-16,-23-9 1 15,-16-5 6-15,-9 8-7 16,-4-5-3-16,-3 8 1 15,13 3 2-15,6 6-2 16,14 0 1-16,5 0-17 0,8 6 12 16,2 23 3-16,7 9 2 15,0 6-1-15,7-12 4 16,38 0-3-16,-3-6 1 16,-3-17 0-16,-1-3-10 15,-8-6 6-15,2 0 2 16,-2 0 1-16,-21-4 2 15,1-13 5-15,-10-9-5 16,0 0 2-16,0-6 1 16,-25 9-4-16,-14-1 0 15,-8 13-3-15,15 0 3 16,4 7-9-16,8 4 8 0,7 0-12 16,4 4-4-16,9 18 5 15,0 5 12-15,0 1 0 16,22-4 0-16,35-4-3 15,19-5-6-15,2-12-2 16,3-3 7-16,12 0 4 16,-3-6 0-16,-11-20 9 15,-24-6-8-15,-23-6 6 16,-16-7 7-16,-16-9 14 16,0-2 12-16,0-5-18 15,-42 5-1-15,-31 10 24 16,0 11-19-16,3 11-8 15,17 16 3-15,34 8-7 16,-4 0-14-16,17 14-18 0,-5 45 18 16,5 25 0-16,6 9 0 15,0 10 0-15,11-7 4 16,51-17-2-16,14-13 0 16,8-15-2-16,11-17 3 15,6-10-5-15,9-16 2 16,7-8-16-16,-13 0-33 15,-14 0-86-15,-35 0-161 16</inkml:trace>
  <inkml:trace contextRef="#ctx0" brushRef="#br0" timeOffset="54889">9693 7092 330 0,'0'0'206'0,"0"0"-79"16,0 0-36-16,0 0 29 0,0 0-14 15,0 0-34 1,-15-85-9-16,2 85-21 0,-13 12-32 16,-13 35-7-1,-17 29 14-15,11 14-15 0,12 9 19 16,21 6-15-16,12 3 7 16,0-6-9-16,45-1 4 15,33-15-5-15,29-10-3 16,3-18 0-16,16-20 3 15,-3-9 2-15,-5-5-10 16,-25-16-25-16,-28-2-146 16,-46 0-262-16</inkml:trace>
  <inkml:trace contextRef="#ctx0" brushRef="#br0" timeOffset="57875">11324 7522 231 0,'0'0'175'0,"0"0"-39"16,0 0 26-16,0 0-32 16,0 0-31-16,0 0-17 15,0 0 0-15,-72-132 4 16,66 132-36-16,6 0-26 15,0 0-24-15,-6 12-4 16,6 32 4-16,0 16 7 16,0 11 1-16,0-2 3 15,0 4-11-15,23-14 7 16,5-1-6-16,-2-11-1 0,-7-15 7 16,-8-12-7-16,-2-14 0 15,-9-6 1-15,7 0 4 16,-1 0 6-16,0 0-1 15,-3-14-2-15,11-16 3 16,-5-5-11-16,8 3 0 16,5 0-1-16,1 7 2 15,10 4-2-15,-5 9-1 16,5 12-4-16,-1 0 6 16,4 8-14-16,-10 18 4 15,-10 7 4-15,-10-4 0 16,-6-3-1-16,0 1-1 15,0-1-7-15,-37-6 9 16,-13-5-24-16,-12-6-31 16,1-7 2-16,16-2 17 0,13 0 5 15,15-11 23-15,17-16-5 16,0-1 6-16,0 1 1 16,26 5 9-16,13 6-7 15,0 5 10-15,-3-1 0 16,-4 9 0-16,-7 3 0 15,11 0 0-15,-13 0-3 16,3 0 3-16,4 0-4 16,-14 0 4-16,7 0 0 15,-8 0 6-15,1 0-5 16,-5 0 2-16,-5 0 2 16,-6 0-1-16,6 0 16 0,-6 0-10 15,0 0 5-15,0 0 12 16,0 0-3-16,0 0 13 15,0 0-5-15,0 0 4 16,0 0 0-16,0 0-36 16,0 0-6-16,-6 6 6 15,-3 8-24-15,-5 4 24 16,-2 8 0-16,16 1 0 16,0-1 3-16,0-6-3 15,45-8 0-15,19-6 3 16,12-6-2-16,-6 0 0 15,-4 0 3-15,-20-9 0 16,-15-12 7-16,-14-8-11 0,-17-3 1 16,0-3 14-16,0 0-11 15,-48-5-1-15,-17 4 3 16,-13 6-4-16,-6 14-2 16,-1 4-2-16,7 12-3 15,23 0-7-15,9 6 4 16,30 26-3-16,16 13-39 15,0-6-111-15,16-1-102 16,52-5-288-16</inkml:trace>
  <inkml:trace contextRef="#ctx0" brushRef="#br0" timeOffset="59389">12135 7489 388 0,'0'0'158'0,"0"0"-33"16,0 0 10-16,0 0-23 16,0 0 4-16,0 0-30 15,-79-131-30-15,79 131-52 16,0 6-4-16,0 32-6 15,6 20 6-15,17 21 19 0,-3 5-14 16,-1 7 6 0,-8-1-11-16,-5-2 1 0,-3-7 10 15,3-20-10-15,-6-17 1 16,7-25-2-16,2-14 0 16,-3-5 0-16,5 0 0 15,2-24 1-15,2-22 14 16,2-19-14-16,-4-5-1 15,-13-3 1-15,0-4 2 16,0-3-2-16,0 10-1 16,0 12 0-16,0 17 5 15,0 17-5-15,-7 18 0 16,7 4 0-16,0 2 0 16,0 0-10-16,0 20-15 0,27 24 25 15,8 17-3-15,-2 3 3 16,-11 0-1-16,-5-10 0 15,5-3 2-15,-5-13-1 16,-2-11 0-16,-5-13 0 16,-4-8 0-16,2 0 0 15,-8-6-3-15,0 0-1 16,0 0-26-16,-17-15-26 16,-38-11-38-16,-19-2 49 15,-4-2 31-15,-3 5-20 16,5 7 24-16,19-1 1 15,11 12 5-15,23 7 3 16,14 0-13-16,9 0 6 0,0 0 3 16,3 0-5-16,59 0 10 15,31 0 19-15,30 0-17 16,20 0 3-16,3-16 1 16,-6-1 1-16,-30-5 16 15,-32 11-8-15,-33 11 5 16,-23-5 8-16,-19 5-16 15,-3 0 11-15,0 0 7 16,0 0 3-16,0 0 5 16,0 0-12-16,-3 0-10 15,-33 0 9-15,5 11-19 16,-2 4 3-16,4 8-9 16,20 10-1-16,9 0 1 15,0 6 0-15,0-7 0 0,48-5-4 16,3-7 4-16,5-14 0 15,0 0 2-15,-14-6-1 16,3 0 1-16,-6 0 1 16,-17-21 2-16,-13-5 8 15,-9-2-13-15,0-8 2 16,0-1 5-16,-42-5-6 16,-25 3 2-16,-12 8-1 15,1 2-2-15,-1 8 0 16,17 13 0-16,23 2-7 15,16 6 6-15,16 0-13 0,7 35 2 16,0 14 12 0,0 4 0-16,55-3 0 0,13-10-1 15,-6-7 1-15,2-16 1 16,-2-8-1-16,-12-9-2 16,-5 0 2-16,-6 0 6 15,0-19 3-15,-11-3-9 16,-8-1 0-16,3 2 9 15,-10-3-9-15,-4 10 0 16,-3 2 5-16,2 11-3 16,-8 1-1-16,9 0-1 15,13 0-20-15,5 5 18 0,8 27-5 16,4 3 4-16,-6 3 3 16,-1-3 2-16,-10-6-1 15,8-9-1-15,-10-8 0 16,2-6 0-16,-10-6 0 15,-7 0 0-15,1 0 5 16,6 0-2-16,-2-18-1 16,-1-8-2-16,5 3 4 15,-8 2-1-15,4 7-3 16,-4 3 0-16,5 7-1 16,1 4 0-16,8 0-10 15,10 0 0-15,1 4 11 16,-2 12-3-16,-2-1 0 15,-5 0 3-15,-5-4-4 16,-2-5 8-16,-8 0-10 16,-1-6 4-16,-6 0 2 0,0 0 15 15,0-18-14-15,0-8 2 16,0 1-2-16,0-2 5 16,0 6-8-16,0 7 2 15,17 3 0-15,12 11-1 16,10 0-14-16,3 0 10 15,10 1-1-15,-4 23 2 16,1 2-18-16,9 1-186 16,-2-10-134-16</inkml:trace>
  <inkml:trace contextRef="#ctx0" brushRef="#br0" timeOffset="60079">14863 7446 620 0,'0'0'172'0,"0"0"-63"16,0 0 18-16,0 0-17 16,0 0-60-16,0 0-50 15,0-18-17-15,9 58 1 16,27 25 16-16,3 5 8 15,-13 8-6-15,3-11-2 0,-5-2 6 16,-9-16-4 0,1-14-2-16,-5-17-1 0,-5-12 1 15,0-4 8-15,-6-2-3 16,0 0 15-16,0-14 4 16,-17-21-23-16,-37-3-1 15,-8 0 0-15,-13 0 0 16,2 3 0-16,-3 10-2 15,15 6 0-15,22 8-8 16,19 8-6-16,20 3 1 16,0 0 6-16,0 0 0 15,59 14 6-15,25-3 3 16,6-7 0-16,8-4 2 16,-6 0 4-16,-13 0-5 0,-4 0-1 15,-10 0 1-15,-20-9 6 16,-18 3-7-16,-9 6 0 15,-18 0 6-15,0 0-5 16,0 0 2-16,0 0 5 16,0 0-8-16,0 19-2 15,0 9-23-15,0 9 25 16,27 5 14-16,12-11-14 16,7-7 0-16,-7-3 4 15,-8-15-4-15,2-6 2 0,-4 0 5 16,10 0-2-1,-14-12 15-15,-5-8-16 16,-20-7 7-16,0-5 31 0,0-6-5 16,-59 6-12-16,-17 0-25 15,-13 12-2-15,12 8 2 16,5 9-13-16,21 3-28 16,12 9-129-16,19 17-169 15,20 0-401-15</inkml:trace>
  <inkml:trace contextRef="#ctx0" brushRef="#br0" timeOffset="61369">16143 7404 657 0,'0'0'181'0,"0"0"-40"16,0 0-25-16,0 0-23 15,0 0-16-15,0 0-44 16,-9-87-28-16,9 87-5 16,0 33-16-16,6 24 16 15,27 16 27-15,-18 12-13 16,1-4-7-16,-8 4-7 0,1-12 2 15,4-13 11 1,2-9-13-16,2-19 0 0,-7-18 1 16,-4-8 4-16,0-6-5 15,-6 0 11-15,0 0-7 16,0-20 21-16,-6-27-25 16,-33-11-1-16,-3 0 1 15,-9 5 0-15,-5 12 0 16,8 12 0-16,2 5 0 15,14 16-4-15,10 2-2 16,14 6 4-16,8 0-1 16,0 0-7-16,8 0-11 15,62 9-3-15,18 2 24 0,26-5-4 16,2-6-2 0,1 0 6-16,-19 0-2 15,-25 0 4-15,-31-6-2 0,-25 0 0 16,-11 6 1-16,-6 0 5 15,0-2-2-15,0 2-4 16,0-3 26-16,-15 0-22 16,-18 3-4-16,16 0-3 15,5 0-17-15,12 6 8 16,0 26-2-16,0 15 14 16,6-9 12-16,33-6-12 15,15-6 0-15,8-12 0 16,0-8 2-16,4-6-1 15,-6 0-1-15,-10 0 0 0,-14-20 9 16,-14 1-7-16,-22 1 0 16,0-15 10-16,0 1-9 15,-30 0 2-15,-38-7-5 16,-2 11 1-16,-8 7-3 16,13 10 2-16,18 7-4 15,19 4 2-15,19 0-25 16,1 10 10-16,8 18 14 15,0 10 6-15,36 0-1 16,35-11-1-16,18-10-1 16,20-8 7-16,9-9-6 15,11 0 4-15,-19 0-4 16,-26-18 1-16,-28 4 9 0,-40-7-10 16,-16 1 6-1,0-1 21-15,0 4-5 0,-16 3 7 16,-7 8 7-16,6 6-10 15,11 0-9-15,6 0-18 16,0 2-19-16,0 42 10 16,9 15 7-16,14 11 2 15,-6 8 0-15,2 10 2 16,-16 5 2-16,-3-5-4 16,0 2 0-16,6-14-1 15,2-15 1-15,1-11 0 16,7-30 2-16,1-9 1 15,-11-11 0-15,-6 0-2 0,0 0 5 16,6-23 25-16,4-29-23 16,-4-21-7-16,0-11 5 15,-6-13-5-15,0-5 1 16,0-3-2-16,-37 0 0 16,-10 7 4-16,8 13-4 15,7 26 0-15,16 25 1 16,4 16 0-16,12 12-2 15,0 6-3-15,0 0-14 16,6 0 17-16,48 3-12 16,8 18 12-16,-1 1-2 15,-5 5 1-15,-17 5 2 0,-13-3-5 16,-10 6-1 0,-16 0 3-16,0 3-9 0,-19 6-20 15,-57-4-8-15,-3-7-41 16,-7-7-57-16,26-12-93 15,21-8-43-15,39-6-175 16</inkml:trace>
  <inkml:trace contextRef="#ctx0" brushRef="#br0" timeOffset="61668">17676 7110 357 0,'0'0'231'0,"0"0"-69"0,0 0-23 15,0 0-4-15,-62-149-9 16,56 131-35-16,6 10-23 16,0 8-31-16,15 0-10 15,70 0-27-15,23 6 0 16,18 46 9-16,-10 30-6 15,-12 23 8-15,-20 14-6 16,-29 10 8-16,-15-4 8 16,-34-2-21-16,-6 5 0 15,-79-3 0-15,-92 4-69 16,-68-13-275-16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3:19:42.57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584 338 434 0,'0'0'187'0,"0"0"-82"16,0 0-14-16,0 0 17 15,0 0-48-15,0 0-28 0,0 0-22 16,-71 12-10-16,158 3 0 16,42-4 94-16,37-5-34 15,35-2-5-15,26-4-23 16,15 0 0-16,38 0 4 16,18-4-19-16,35-10-2 15,21-4-11-15,41-2-3 16,53-4 12-16,18-4-9 15,23-7 1-15,-5-6-5 16,-38-3 0-16,-17 3 4 16,-25 3 9-16,-37 3 1 15,-39 11 16-15,-56 14-26 16,-53 0 6-16,-40 10 0 16,-41 0-5-16,-26 0 3 0,-19 0-8 15,-21 0 0-15,-27 0 9 16,-13 0-9-16,-16 0 0 15,-16 0 7-15,0 0-7 16,0 0 4-16,-73 0-4 16,-84 0-4-16,-89 0 2 15,-85 6-12-15,-87 17-8 16,-48 1 4-16,-27-3-11 16,-6-1 17-16,30 0-16 15,18 1 13-15,52 0 7 16,43 2-20-16,34 5 5 15,19 2 4-15,-9 8-25 16,-24 3 9-16,-31 5 6 0,-12 1 11 16,-4-1-8-16,17-8-1 15,39 0 20-15,61-12-1 16,78-8 10-16,78-6-2 16,57-9 2-16,44-3-2 15,9 0 0-15,84 0-6 16,82-12 6-16,106-17 5 15,95-1-3-15,96-2-1 16,94 3 11-16,58 0 3 16,66-8 17-16,20-5-16 15,-8-2 2-15,-35 1 5 16,-85 5-22-16,-80 3 6 0,-55 12-3 16,-43 2 17-16,-25 7 4 15,9 2-10-15,-14-2-5 16,-18 2 21-16,-35 3-18 15,-63-6-13-15,-64 7 2 16,-65 3 3-16,-46 1-5 16,-41 4-1-16,-27 0 1 15,-6-3 0-15,0 3 0 16,-61 0 0-16,-94 0 12 16,-80 14-5-16,-91 16-2 15,-86-1-5-15,-65 6 2 16,-83 0-6-16,-75 6-19 15,-59 5-12-15,-22 1 19 0,-1 0 11 16,69-3 5-16,78-7-2 16,65-1 4-16,68-8-10 15,31 2 9-15,33-4-1 16,14 3 0-16,19 1 0 16,12 4-3-16,29 3 5 15,51-6-2-15,63-2 3 16,90-12-3-16,95-8-10 15,75-9-23-15,158 0-14 16,149-32 45-16,120-18-5 16,106-9-9-16,52-1-15 15,30-1-119-15,-21-4-133 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9T13:19:44.22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0 637 374 0,'0'0'174'16,"0"0"-47"-16,0 0-19 0,0 0-1 16,0 0-11-16,0 0-22 15,-19-21-43-15,19 21-23 16,0 0-4-16,98 0 7 16,80 0-2-16,95-3 78 15,86-18-37-15,75-7-20 16,59-2-18-16,67 1-3 15,56 3 19-15,46 0-24 16,31-4 4-16,10-2-7 16,-25-9 1-16,-40 4 5 15,-52-4-7-15,-57 6 1 16,-75 3 8-16,-49 2-7 0,-61 8-2 16,-69 4 4-16,-59 0 0 15,-47 6 2-15,-66 4-6 16,-41 2 3-16,-36 0 3 15,-13 3-6-15,-13 0 0 16,0 0 0-16,0 3 0 16,-87 0 0-16,-89 6 0 15,-66 23 5-15,-53 3-5 16,-35 0-4-16,-27-11-10 16,-26-1-10-16,-21 1-17 15,-25 1 14-15,-17 9 4 16,-28-5 17-16,-8-3 5 15,11-8 0-15,21-7 1 0,13-5 0 16,-8 3 3-16,15 3-4 16,2 8 1-16,29 7-1 15,43 4-6-15,57-1-2 16,49-4 9-16,43 1 1 16,41-1-1-16,28 3 0 15,37-2-4-15,43-7 6 16,35-8-5-16,23-2 3 15,0 1-20-15,56-3 18 16,99-5 2-16,120 0 0 16,147-24 3-16,151-22 3 15,114-6 2-15,62-3-2 0,-7 1-5 16,-43-1 11 0,-72 3-7-16,-67-1 0 0,-45 7 7 15,-35 1 0-15,-49 11 6 16,-49 7-15-16,-71 4 3 15,-70 9 0-15,-59 2-5 16,-50 0-1-16,-31 6 5 16,-47-2-2-16,-30 2-6 15,-18 0 0-15,-6 4-12 16,-53 2-43-16,-65 0-110 16,-52-10-301-16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0413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8254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38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2998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9203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05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8379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5274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7741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7597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401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04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8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0.xml"/><Relationship Id="rId13" Type="http://schemas.openxmlformats.org/officeDocument/2006/relationships/image" Target="../media/image87.emf"/><Relationship Id="rId18" Type="http://schemas.openxmlformats.org/officeDocument/2006/relationships/customXml" Target="../ink/ink105.xml"/><Relationship Id="rId3" Type="http://schemas.openxmlformats.org/officeDocument/2006/relationships/image" Target="../media/image80.png"/><Relationship Id="rId7" Type="http://schemas.openxmlformats.org/officeDocument/2006/relationships/image" Target="../media/image84.emf"/><Relationship Id="rId12" Type="http://schemas.openxmlformats.org/officeDocument/2006/relationships/customXml" Target="../ink/ink102.xml"/><Relationship Id="rId17" Type="http://schemas.openxmlformats.org/officeDocument/2006/relationships/image" Target="../media/image89.emf"/><Relationship Id="rId2" Type="http://schemas.openxmlformats.org/officeDocument/2006/relationships/notesSlide" Target="../notesSlides/notesSlide9.xml"/><Relationship Id="rId16" Type="http://schemas.openxmlformats.org/officeDocument/2006/relationships/customXml" Target="../ink/ink104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99.xml"/><Relationship Id="rId11" Type="http://schemas.openxmlformats.org/officeDocument/2006/relationships/image" Target="../media/image86.emf"/><Relationship Id="rId5" Type="http://schemas.openxmlformats.org/officeDocument/2006/relationships/image" Target="../media/image83.emf"/><Relationship Id="rId15" Type="http://schemas.openxmlformats.org/officeDocument/2006/relationships/image" Target="../media/image88.emf"/><Relationship Id="rId10" Type="http://schemas.openxmlformats.org/officeDocument/2006/relationships/customXml" Target="../ink/ink101.xml"/><Relationship Id="rId19" Type="http://schemas.openxmlformats.org/officeDocument/2006/relationships/image" Target="../media/image90.emf"/><Relationship Id="rId4" Type="http://schemas.openxmlformats.org/officeDocument/2006/relationships/customXml" Target="../ink/ink98.xml"/><Relationship Id="rId9" Type="http://schemas.openxmlformats.org/officeDocument/2006/relationships/image" Target="../media/image85.emf"/><Relationship Id="rId14" Type="http://schemas.openxmlformats.org/officeDocument/2006/relationships/customXml" Target="../ink/ink10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8.xml"/><Relationship Id="rId13" Type="http://schemas.openxmlformats.org/officeDocument/2006/relationships/image" Target="../media/image96.emf"/><Relationship Id="rId3" Type="http://schemas.openxmlformats.org/officeDocument/2006/relationships/image" Target="../media/image91.png"/><Relationship Id="rId7" Type="http://schemas.openxmlformats.org/officeDocument/2006/relationships/image" Target="../media/image93.emf"/><Relationship Id="rId12" Type="http://schemas.openxmlformats.org/officeDocument/2006/relationships/customXml" Target="../ink/ink1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07.xml"/><Relationship Id="rId11" Type="http://schemas.openxmlformats.org/officeDocument/2006/relationships/image" Target="../media/image95.emf"/><Relationship Id="rId5" Type="http://schemas.openxmlformats.org/officeDocument/2006/relationships/image" Target="../media/image92.emf"/><Relationship Id="rId10" Type="http://schemas.openxmlformats.org/officeDocument/2006/relationships/customXml" Target="../ink/ink109.xml"/><Relationship Id="rId4" Type="http://schemas.openxmlformats.org/officeDocument/2006/relationships/customXml" Target="../ink/ink106.xml"/><Relationship Id="rId9" Type="http://schemas.openxmlformats.org/officeDocument/2006/relationships/image" Target="../media/image94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customXml" Target="../ink/ink6.xml"/><Relationship Id="rId18" Type="http://schemas.openxmlformats.org/officeDocument/2006/relationships/image" Target="../media/image11.emf"/><Relationship Id="rId26" Type="http://schemas.openxmlformats.org/officeDocument/2006/relationships/image" Target="../media/image15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8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emf"/><Relationship Id="rId20" Type="http://schemas.openxmlformats.org/officeDocument/2006/relationships/image" Target="../media/image12.emf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11" Type="http://schemas.openxmlformats.org/officeDocument/2006/relationships/customXml" Target="../ink/ink5.xml"/><Relationship Id="rId24" Type="http://schemas.openxmlformats.org/officeDocument/2006/relationships/image" Target="../media/image14.emf"/><Relationship Id="rId32" Type="http://schemas.openxmlformats.org/officeDocument/2006/relationships/image" Target="../media/image18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6.emf"/><Relationship Id="rId10" Type="http://schemas.openxmlformats.org/officeDocument/2006/relationships/image" Target="../media/image7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4.emf"/><Relationship Id="rId9" Type="http://schemas.openxmlformats.org/officeDocument/2006/relationships/customXml" Target="../ink/ink4.xml"/><Relationship Id="rId14" Type="http://schemas.openxmlformats.org/officeDocument/2006/relationships/image" Target="../media/image9.emf"/><Relationship Id="rId22" Type="http://schemas.openxmlformats.org/officeDocument/2006/relationships/image" Target="../media/image13.emf"/><Relationship Id="rId27" Type="http://schemas.openxmlformats.org/officeDocument/2006/relationships/customXml" Target="../ink/ink13.xml"/><Relationship Id="rId30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1.xml"/><Relationship Id="rId18" Type="http://schemas.openxmlformats.org/officeDocument/2006/relationships/image" Target="../media/image26.emf"/><Relationship Id="rId26" Type="http://schemas.openxmlformats.org/officeDocument/2006/relationships/image" Target="../media/image30.emf"/><Relationship Id="rId39" Type="http://schemas.openxmlformats.org/officeDocument/2006/relationships/customXml" Target="../ink/ink34.xml"/><Relationship Id="rId21" Type="http://schemas.openxmlformats.org/officeDocument/2006/relationships/customXml" Target="../ink/ink25.xml"/><Relationship Id="rId34" Type="http://schemas.openxmlformats.org/officeDocument/2006/relationships/image" Target="../media/image34.emf"/><Relationship Id="rId42" Type="http://schemas.openxmlformats.org/officeDocument/2006/relationships/image" Target="../media/image38.emf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5.emf"/><Relationship Id="rId20" Type="http://schemas.openxmlformats.org/officeDocument/2006/relationships/image" Target="../media/image27.emf"/><Relationship Id="rId29" Type="http://schemas.openxmlformats.org/officeDocument/2006/relationships/customXml" Target="../ink/ink29.xml"/><Relationship Id="rId41" Type="http://schemas.openxmlformats.org/officeDocument/2006/relationships/customXml" Target="../ink/ink3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emf"/><Relationship Id="rId11" Type="http://schemas.openxmlformats.org/officeDocument/2006/relationships/customXml" Target="../ink/ink20.xml"/><Relationship Id="rId24" Type="http://schemas.openxmlformats.org/officeDocument/2006/relationships/image" Target="../media/image29.emf"/><Relationship Id="rId32" Type="http://schemas.openxmlformats.org/officeDocument/2006/relationships/image" Target="../media/image33.emf"/><Relationship Id="rId37" Type="http://schemas.openxmlformats.org/officeDocument/2006/relationships/customXml" Target="../ink/ink33.xml"/><Relationship Id="rId40" Type="http://schemas.openxmlformats.org/officeDocument/2006/relationships/image" Target="../media/image37.emf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23" Type="http://schemas.openxmlformats.org/officeDocument/2006/relationships/customXml" Target="../ink/ink26.xml"/><Relationship Id="rId28" Type="http://schemas.openxmlformats.org/officeDocument/2006/relationships/image" Target="../media/image31.emf"/><Relationship Id="rId36" Type="http://schemas.openxmlformats.org/officeDocument/2006/relationships/image" Target="../media/image35.emf"/><Relationship Id="rId10" Type="http://schemas.openxmlformats.org/officeDocument/2006/relationships/image" Target="../media/image22.emf"/><Relationship Id="rId19" Type="http://schemas.openxmlformats.org/officeDocument/2006/relationships/customXml" Target="../ink/ink24.xml"/><Relationship Id="rId31" Type="http://schemas.openxmlformats.org/officeDocument/2006/relationships/customXml" Target="../ink/ink30.xml"/><Relationship Id="rId44" Type="http://schemas.openxmlformats.org/officeDocument/2006/relationships/image" Target="../media/image39.emf"/><Relationship Id="rId4" Type="http://schemas.openxmlformats.org/officeDocument/2006/relationships/image" Target="../media/image19.emf"/><Relationship Id="rId9" Type="http://schemas.openxmlformats.org/officeDocument/2006/relationships/customXml" Target="../ink/ink19.xml"/><Relationship Id="rId14" Type="http://schemas.openxmlformats.org/officeDocument/2006/relationships/image" Target="../media/image24.emf"/><Relationship Id="rId22" Type="http://schemas.openxmlformats.org/officeDocument/2006/relationships/image" Target="../media/image28.emf"/><Relationship Id="rId27" Type="http://schemas.openxmlformats.org/officeDocument/2006/relationships/customXml" Target="../ink/ink28.xml"/><Relationship Id="rId30" Type="http://schemas.openxmlformats.org/officeDocument/2006/relationships/image" Target="../media/image32.emf"/><Relationship Id="rId35" Type="http://schemas.openxmlformats.org/officeDocument/2006/relationships/customXml" Target="../ink/ink32.xml"/><Relationship Id="rId43" Type="http://schemas.openxmlformats.org/officeDocument/2006/relationships/customXml" Target="../ink/ink36.xml"/><Relationship Id="rId8" Type="http://schemas.openxmlformats.org/officeDocument/2006/relationships/image" Target="../media/image21.emf"/><Relationship Id="rId3" Type="http://schemas.openxmlformats.org/officeDocument/2006/relationships/customXml" Target="../ink/ink16.xml"/><Relationship Id="rId12" Type="http://schemas.openxmlformats.org/officeDocument/2006/relationships/image" Target="../media/image23.emf"/><Relationship Id="rId17" Type="http://schemas.openxmlformats.org/officeDocument/2006/relationships/customXml" Target="../ink/ink23.xml"/><Relationship Id="rId25" Type="http://schemas.openxmlformats.org/officeDocument/2006/relationships/customXml" Target="../ink/ink27.xml"/><Relationship Id="rId33" Type="http://schemas.openxmlformats.org/officeDocument/2006/relationships/customXml" Target="../ink/ink31.xml"/><Relationship Id="rId38" Type="http://schemas.openxmlformats.org/officeDocument/2006/relationships/image" Target="../media/image36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2.xml"/><Relationship Id="rId18" Type="http://schemas.openxmlformats.org/officeDocument/2006/relationships/image" Target="../media/image26.emf"/><Relationship Id="rId26" Type="http://schemas.openxmlformats.org/officeDocument/2006/relationships/image" Target="../media/image30.emf"/><Relationship Id="rId39" Type="http://schemas.openxmlformats.org/officeDocument/2006/relationships/customXml" Target="../ink/ink55.xml"/><Relationship Id="rId21" Type="http://schemas.openxmlformats.org/officeDocument/2006/relationships/customXml" Target="../ink/ink46.xml"/><Relationship Id="rId34" Type="http://schemas.openxmlformats.org/officeDocument/2006/relationships/image" Target="../media/image36.emf"/><Relationship Id="rId42" Type="http://schemas.openxmlformats.org/officeDocument/2006/relationships/image" Target="../media/image40.emf"/><Relationship Id="rId47" Type="http://schemas.openxmlformats.org/officeDocument/2006/relationships/customXml" Target="../ink/ink59.xml"/><Relationship Id="rId50" Type="http://schemas.openxmlformats.org/officeDocument/2006/relationships/image" Target="../media/image44.emf"/><Relationship Id="rId55" Type="http://schemas.openxmlformats.org/officeDocument/2006/relationships/customXml" Target="../ink/ink63.xml"/><Relationship Id="rId63" Type="http://schemas.openxmlformats.org/officeDocument/2006/relationships/customXml" Target="../ink/ink67.xml"/><Relationship Id="rId7" Type="http://schemas.openxmlformats.org/officeDocument/2006/relationships/customXml" Target="../ink/ink39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5.emf"/><Relationship Id="rId29" Type="http://schemas.openxmlformats.org/officeDocument/2006/relationships/customXml" Target="../ink/ink50.xml"/><Relationship Id="rId11" Type="http://schemas.openxmlformats.org/officeDocument/2006/relationships/customXml" Target="../ink/ink41.xml"/><Relationship Id="rId24" Type="http://schemas.openxmlformats.org/officeDocument/2006/relationships/image" Target="../media/image29.emf"/><Relationship Id="rId32" Type="http://schemas.openxmlformats.org/officeDocument/2006/relationships/image" Target="../media/image33.emf"/><Relationship Id="rId37" Type="http://schemas.openxmlformats.org/officeDocument/2006/relationships/customXml" Target="../ink/ink54.xml"/><Relationship Id="rId40" Type="http://schemas.openxmlformats.org/officeDocument/2006/relationships/image" Target="../media/image39.emf"/><Relationship Id="rId45" Type="http://schemas.openxmlformats.org/officeDocument/2006/relationships/customXml" Target="../ink/ink58.xml"/><Relationship Id="rId53" Type="http://schemas.openxmlformats.org/officeDocument/2006/relationships/customXml" Target="../ink/ink62.xml"/><Relationship Id="rId58" Type="http://schemas.openxmlformats.org/officeDocument/2006/relationships/image" Target="../media/image48.emf"/><Relationship Id="rId5" Type="http://schemas.openxmlformats.org/officeDocument/2006/relationships/customXml" Target="../ink/ink38.xml"/><Relationship Id="rId61" Type="http://schemas.openxmlformats.org/officeDocument/2006/relationships/customXml" Target="../ink/ink66.xml"/><Relationship Id="rId19" Type="http://schemas.openxmlformats.org/officeDocument/2006/relationships/customXml" Target="../ink/ink45.xml"/><Relationship Id="rId14" Type="http://schemas.openxmlformats.org/officeDocument/2006/relationships/image" Target="../media/image24.emf"/><Relationship Id="rId22" Type="http://schemas.openxmlformats.org/officeDocument/2006/relationships/image" Target="../media/image28.emf"/><Relationship Id="rId27" Type="http://schemas.openxmlformats.org/officeDocument/2006/relationships/customXml" Target="../ink/ink49.xml"/><Relationship Id="rId30" Type="http://schemas.openxmlformats.org/officeDocument/2006/relationships/image" Target="../media/image32.emf"/><Relationship Id="rId35" Type="http://schemas.openxmlformats.org/officeDocument/2006/relationships/customXml" Target="../ink/ink53.xml"/><Relationship Id="rId43" Type="http://schemas.openxmlformats.org/officeDocument/2006/relationships/customXml" Target="../ink/ink57.xml"/><Relationship Id="rId48" Type="http://schemas.openxmlformats.org/officeDocument/2006/relationships/image" Target="../media/image43.emf"/><Relationship Id="rId56" Type="http://schemas.openxmlformats.org/officeDocument/2006/relationships/image" Target="../media/image47.emf"/><Relationship Id="rId64" Type="http://schemas.openxmlformats.org/officeDocument/2006/relationships/image" Target="../media/image51.emf"/><Relationship Id="rId8" Type="http://schemas.openxmlformats.org/officeDocument/2006/relationships/image" Target="../media/image21.emf"/><Relationship Id="rId51" Type="http://schemas.openxmlformats.org/officeDocument/2006/relationships/customXml" Target="../ink/ink61.xml"/><Relationship Id="rId3" Type="http://schemas.openxmlformats.org/officeDocument/2006/relationships/customXml" Target="../ink/ink37.xml"/><Relationship Id="rId12" Type="http://schemas.openxmlformats.org/officeDocument/2006/relationships/image" Target="../media/image23.emf"/><Relationship Id="rId17" Type="http://schemas.openxmlformats.org/officeDocument/2006/relationships/customXml" Target="../ink/ink44.xml"/><Relationship Id="rId25" Type="http://schemas.openxmlformats.org/officeDocument/2006/relationships/customXml" Target="../ink/ink48.xml"/><Relationship Id="rId33" Type="http://schemas.openxmlformats.org/officeDocument/2006/relationships/customXml" Target="../ink/ink52.xml"/><Relationship Id="rId38" Type="http://schemas.openxmlformats.org/officeDocument/2006/relationships/image" Target="../media/image38.emf"/><Relationship Id="rId46" Type="http://schemas.openxmlformats.org/officeDocument/2006/relationships/image" Target="../media/image42.emf"/><Relationship Id="rId59" Type="http://schemas.openxmlformats.org/officeDocument/2006/relationships/customXml" Target="../ink/ink65.xml"/><Relationship Id="rId20" Type="http://schemas.openxmlformats.org/officeDocument/2006/relationships/image" Target="../media/image27.emf"/><Relationship Id="rId41" Type="http://schemas.openxmlformats.org/officeDocument/2006/relationships/customXml" Target="../ink/ink56.xml"/><Relationship Id="rId54" Type="http://schemas.openxmlformats.org/officeDocument/2006/relationships/image" Target="../media/image46.emf"/><Relationship Id="rId62" Type="http://schemas.openxmlformats.org/officeDocument/2006/relationships/image" Target="../media/image50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emf"/><Relationship Id="rId15" Type="http://schemas.openxmlformats.org/officeDocument/2006/relationships/customXml" Target="../ink/ink43.xml"/><Relationship Id="rId23" Type="http://schemas.openxmlformats.org/officeDocument/2006/relationships/customXml" Target="../ink/ink47.xml"/><Relationship Id="rId28" Type="http://schemas.openxmlformats.org/officeDocument/2006/relationships/image" Target="../media/image31.emf"/><Relationship Id="rId36" Type="http://schemas.openxmlformats.org/officeDocument/2006/relationships/image" Target="../media/image37.emf"/><Relationship Id="rId49" Type="http://schemas.openxmlformats.org/officeDocument/2006/relationships/customXml" Target="../ink/ink60.xml"/><Relationship Id="rId57" Type="http://schemas.openxmlformats.org/officeDocument/2006/relationships/customXml" Target="../ink/ink64.xml"/><Relationship Id="rId10" Type="http://schemas.openxmlformats.org/officeDocument/2006/relationships/image" Target="../media/image22.emf"/><Relationship Id="rId31" Type="http://schemas.openxmlformats.org/officeDocument/2006/relationships/customXml" Target="../ink/ink51.xml"/><Relationship Id="rId44" Type="http://schemas.openxmlformats.org/officeDocument/2006/relationships/image" Target="../media/image41.emf"/><Relationship Id="rId52" Type="http://schemas.openxmlformats.org/officeDocument/2006/relationships/image" Target="../media/image45.emf"/><Relationship Id="rId60" Type="http://schemas.openxmlformats.org/officeDocument/2006/relationships/image" Target="../media/image49.emf"/><Relationship Id="rId4" Type="http://schemas.openxmlformats.org/officeDocument/2006/relationships/image" Target="../media/image19.emf"/><Relationship Id="rId9" Type="http://schemas.openxmlformats.org/officeDocument/2006/relationships/customXml" Target="../ink/ink4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customXml" Target="../ink/ink68.xml"/><Relationship Id="rId7" Type="http://schemas.openxmlformats.org/officeDocument/2006/relationships/customXml" Target="../ink/ink7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emf"/><Relationship Id="rId5" Type="http://schemas.openxmlformats.org/officeDocument/2006/relationships/customXml" Target="../ink/ink69.xml"/><Relationship Id="rId4" Type="http://schemas.openxmlformats.org/officeDocument/2006/relationships/image" Target="../media/image5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customXml" Target="../ink/ink71.xml"/><Relationship Id="rId7" Type="http://schemas.openxmlformats.org/officeDocument/2006/relationships/customXml" Target="../ink/ink73.xml"/><Relationship Id="rId12" Type="http://schemas.openxmlformats.org/officeDocument/2006/relationships/image" Target="../media/image5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6.emf"/><Relationship Id="rId11" Type="http://schemas.openxmlformats.org/officeDocument/2006/relationships/customXml" Target="../ink/ink75.xml"/><Relationship Id="rId5" Type="http://schemas.openxmlformats.org/officeDocument/2006/relationships/customXml" Target="../ink/ink72.xml"/><Relationship Id="rId10" Type="http://schemas.openxmlformats.org/officeDocument/2006/relationships/image" Target="../media/image58.emf"/><Relationship Id="rId4" Type="http://schemas.openxmlformats.org/officeDocument/2006/relationships/image" Target="../media/image55.emf"/><Relationship Id="rId9" Type="http://schemas.openxmlformats.org/officeDocument/2006/relationships/customXml" Target="../ink/ink74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1.xml"/><Relationship Id="rId18" Type="http://schemas.openxmlformats.org/officeDocument/2006/relationships/image" Target="../media/image67.emf"/><Relationship Id="rId26" Type="http://schemas.openxmlformats.org/officeDocument/2006/relationships/image" Target="../media/image71.emf"/><Relationship Id="rId39" Type="http://schemas.openxmlformats.org/officeDocument/2006/relationships/customXml" Target="../ink/ink94.xml"/><Relationship Id="rId21" Type="http://schemas.openxmlformats.org/officeDocument/2006/relationships/customXml" Target="../ink/ink85.xml"/><Relationship Id="rId34" Type="http://schemas.openxmlformats.org/officeDocument/2006/relationships/image" Target="../media/image75.emf"/><Relationship Id="rId42" Type="http://schemas.openxmlformats.org/officeDocument/2006/relationships/image" Target="../media/image79.emf"/><Relationship Id="rId7" Type="http://schemas.openxmlformats.org/officeDocument/2006/relationships/customXml" Target="../ink/ink78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6.emf"/><Relationship Id="rId20" Type="http://schemas.openxmlformats.org/officeDocument/2006/relationships/image" Target="../media/image68.emf"/><Relationship Id="rId29" Type="http://schemas.openxmlformats.org/officeDocument/2006/relationships/customXml" Target="../ink/ink89.xml"/><Relationship Id="rId41" Type="http://schemas.openxmlformats.org/officeDocument/2006/relationships/customXml" Target="../ink/ink9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1.emf"/><Relationship Id="rId11" Type="http://schemas.openxmlformats.org/officeDocument/2006/relationships/customXml" Target="../ink/ink80.xml"/><Relationship Id="rId24" Type="http://schemas.openxmlformats.org/officeDocument/2006/relationships/image" Target="../media/image70.emf"/><Relationship Id="rId32" Type="http://schemas.openxmlformats.org/officeDocument/2006/relationships/image" Target="../media/image74.emf"/><Relationship Id="rId37" Type="http://schemas.openxmlformats.org/officeDocument/2006/relationships/customXml" Target="../ink/ink93.xml"/><Relationship Id="rId40" Type="http://schemas.openxmlformats.org/officeDocument/2006/relationships/image" Target="../media/image78.emf"/><Relationship Id="rId5" Type="http://schemas.openxmlformats.org/officeDocument/2006/relationships/customXml" Target="../ink/ink77.xml"/><Relationship Id="rId15" Type="http://schemas.openxmlformats.org/officeDocument/2006/relationships/customXml" Target="../ink/ink82.xml"/><Relationship Id="rId23" Type="http://schemas.openxmlformats.org/officeDocument/2006/relationships/customXml" Target="../ink/ink86.xml"/><Relationship Id="rId28" Type="http://schemas.openxmlformats.org/officeDocument/2006/relationships/image" Target="../media/image72.emf"/><Relationship Id="rId36" Type="http://schemas.openxmlformats.org/officeDocument/2006/relationships/image" Target="../media/image76.emf"/><Relationship Id="rId10" Type="http://schemas.openxmlformats.org/officeDocument/2006/relationships/image" Target="../media/image63.emf"/><Relationship Id="rId19" Type="http://schemas.openxmlformats.org/officeDocument/2006/relationships/customXml" Target="../ink/ink84.xml"/><Relationship Id="rId31" Type="http://schemas.openxmlformats.org/officeDocument/2006/relationships/customXml" Target="../ink/ink90.xml"/><Relationship Id="rId4" Type="http://schemas.openxmlformats.org/officeDocument/2006/relationships/image" Target="../media/image60.emf"/><Relationship Id="rId9" Type="http://schemas.openxmlformats.org/officeDocument/2006/relationships/customXml" Target="../ink/ink79.xml"/><Relationship Id="rId14" Type="http://schemas.openxmlformats.org/officeDocument/2006/relationships/image" Target="../media/image65.emf"/><Relationship Id="rId22" Type="http://schemas.openxmlformats.org/officeDocument/2006/relationships/image" Target="../media/image69.emf"/><Relationship Id="rId27" Type="http://schemas.openxmlformats.org/officeDocument/2006/relationships/customXml" Target="../ink/ink88.xml"/><Relationship Id="rId30" Type="http://schemas.openxmlformats.org/officeDocument/2006/relationships/image" Target="../media/image73.emf"/><Relationship Id="rId35" Type="http://schemas.openxmlformats.org/officeDocument/2006/relationships/customXml" Target="../ink/ink92.xml"/><Relationship Id="rId8" Type="http://schemas.openxmlformats.org/officeDocument/2006/relationships/image" Target="../media/image62.emf"/><Relationship Id="rId3" Type="http://schemas.openxmlformats.org/officeDocument/2006/relationships/customXml" Target="../ink/ink76.xml"/><Relationship Id="rId12" Type="http://schemas.openxmlformats.org/officeDocument/2006/relationships/image" Target="../media/image64.emf"/><Relationship Id="rId17" Type="http://schemas.openxmlformats.org/officeDocument/2006/relationships/customXml" Target="../ink/ink83.xml"/><Relationship Id="rId25" Type="http://schemas.openxmlformats.org/officeDocument/2006/relationships/customXml" Target="../ink/ink87.xml"/><Relationship Id="rId33" Type="http://schemas.openxmlformats.org/officeDocument/2006/relationships/customXml" Target="../ink/ink91.xml"/><Relationship Id="rId38" Type="http://schemas.openxmlformats.org/officeDocument/2006/relationships/image" Target="../media/image7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97.xml"/><Relationship Id="rId5" Type="http://schemas.openxmlformats.org/officeDocument/2006/relationships/image" Target="../media/image81.emf"/><Relationship Id="rId4" Type="http://schemas.openxmlformats.org/officeDocument/2006/relationships/customXml" Target="../ink/ink9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Spiral Matrix Problem</a:t>
            </a:r>
            <a:endParaRPr lang="en-IN" sz="4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7BA453-E607-45E1-9DBC-F84627B2A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68" y="745726"/>
            <a:ext cx="2555705" cy="24780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AF79A6C4-2078-4E2D-8D54-8AC11A3E5749}"/>
                  </a:ext>
                </a:extLst>
              </p14:cNvPr>
              <p14:cNvContentPartPr/>
              <p14:nvPr/>
            </p14:nvContentPartPr>
            <p14:xfrm>
              <a:off x="5883335" y="1958218"/>
              <a:ext cx="3521520" cy="281880"/>
            </p14:xfrm>
          </p:contentPart>
        </mc:Choice>
        <mc:Fallback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AF79A6C4-2078-4E2D-8D54-8AC11A3E57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47335" y="1886218"/>
                <a:ext cx="359316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72C48ED3-5D90-4FB1-BCEC-C17251798CCF}"/>
                  </a:ext>
                </a:extLst>
              </p14:cNvPr>
              <p14:cNvContentPartPr/>
              <p14:nvPr/>
            </p14:nvContentPartPr>
            <p14:xfrm>
              <a:off x="6214535" y="3912298"/>
              <a:ext cx="3437640" cy="234360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72C48ED3-5D90-4FB1-BCEC-C17251798C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78535" y="3840298"/>
                <a:ext cx="350928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73FB0902-0A2D-4592-AF05-06BEB20585EE}"/>
                  </a:ext>
                </a:extLst>
              </p14:cNvPr>
              <p14:cNvContentPartPr/>
              <p14:nvPr/>
            </p14:nvContentPartPr>
            <p14:xfrm>
              <a:off x="6832295" y="5712298"/>
              <a:ext cx="2812320" cy="22932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73FB0902-0A2D-4592-AF05-06BEB20585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96295" y="5640298"/>
                <a:ext cx="288396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FE743E87-18C1-4888-97AE-0CD7E8716D45}"/>
                  </a:ext>
                </a:extLst>
              </p14:cNvPr>
              <p14:cNvContentPartPr/>
              <p14:nvPr/>
            </p14:nvContentPartPr>
            <p14:xfrm>
              <a:off x="9865655" y="6804538"/>
              <a:ext cx="1874880" cy="97560"/>
            </p14:xfrm>
          </p:contentPart>
        </mc:Choice>
        <mc:Fallback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FE743E87-18C1-4888-97AE-0CD7E8716D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29655" y="6732538"/>
                <a:ext cx="194652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584AA795-B614-4DC5-BF8A-69AEC6A0A9D0}"/>
                  </a:ext>
                </a:extLst>
              </p14:cNvPr>
              <p14:cNvContentPartPr/>
              <p14:nvPr/>
            </p14:nvContentPartPr>
            <p14:xfrm>
              <a:off x="1201175" y="2082058"/>
              <a:ext cx="5347800" cy="1915920"/>
            </p14:xfrm>
          </p:contentPart>
        </mc:Choice>
        <mc:Fallback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584AA795-B614-4DC5-BF8A-69AEC6A0A9D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65175" y="2010058"/>
                <a:ext cx="5419440" cy="20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1BD30730-23EC-4967-A40B-40E792D14AAE}"/>
                  </a:ext>
                </a:extLst>
              </p14:cNvPr>
              <p14:cNvContentPartPr/>
              <p14:nvPr/>
            </p14:nvContentPartPr>
            <p14:xfrm>
              <a:off x="1688975" y="3862618"/>
              <a:ext cx="4750200" cy="1686240"/>
            </p14:xfrm>
          </p:contentPart>
        </mc:Choice>
        <mc:Fallback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1BD30730-23EC-4967-A40B-40E792D14AA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52975" y="3790618"/>
                <a:ext cx="4821840" cy="18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4D54B0B2-160A-4A7F-89C6-FBC94EAAD0D6}"/>
                  </a:ext>
                </a:extLst>
              </p14:cNvPr>
              <p14:cNvContentPartPr/>
              <p14:nvPr/>
            </p14:nvContentPartPr>
            <p14:xfrm>
              <a:off x="1403135" y="3809338"/>
              <a:ext cx="8757720" cy="299016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4D54B0B2-160A-4A7F-89C6-FBC94EAAD0D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67135" y="3737338"/>
                <a:ext cx="8829360" cy="31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1F434D99-2775-4B36-B0CB-FC447956F288}"/>
                  </a:ext>
                </a:extLst>
              </p14:cNvPr>
              <p14:cNvContentPartPr/>
              <p14:nvPr/>
            </p14:nvContentPartPr>
            <p14:xfrm>
              <a:off x="-185545" y="420185"/>
              <a:ext cx="11614680" cy="6470280"/>
            </p14:xfrm>
          </p:contentPart>
        </mc:Choice>
        <mc:Fallback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1F434D99-2775-4B36-B0CB-FC447956F28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-194545" y="411185"/>
                <a:ext cx="11632320" cy="648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1887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Spiral Matrix Problem</a:t>
            </a:r>
            <a:endParaRPr lang="en-IN" sz="4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C270E2-FF80-4429-9FC5-18AD2A3D5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04" y="854471"/>
            <a:ext cx="3096841" cy="22815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8D6ABA2-BC8B-4924-8F0D-C8C7891D52F9}"/>
                  </a:ext>
                </a:extLst>
              </p14:cNvPr>
              <p14:cNvContentPartPr/>
              <p14:nvPr/>
            </p14:nvContentPartPr>
            <p14:xfrm>
              <a:off x="425015" y="480665"/>
              <a:ext cx="1245240" cy="5734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8D6ABA2-BC8B-4924-8F0D-C8C7891D52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015" y="471665"/>
                <a:ext cx="1262880" cy="5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2C9D2F7D-14F2-4EE9-818D-1016698E9117}"/>
                  </a:ext>
                </a:extLst>
              </p14:cNvPr>
              <p14:cNvContentPartPr/>
              <p14:nvPr/>
            </p14:nvContentPartPr>
            <p14:xfrm>
              <a:off x="7892495" y="2784778"/>
              <a:ext cx="552960" cy="23904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2C9D2F7D-14F2-4EE9-818D-1016698E91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86375" y="2778658"/>
                <a:ext cx="5652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6581B4DF-3C1D-4A26-A52F-C164E3C7AEFC}"/>
                  </a:ext>
                </a:extLst>
              </p14:cNvPr>
              <p14:cNvContentPartPr/>
              <p14:nvPr/>
            </p14:nvContentPartPr>
            <p14:xfrm>
              <a:off x="3561695" y="2042345"/>
              <a:ext cx="4075560" cy="141012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6581B4DF-3C1D-4A26-A52F-C164E3C7AE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52695" y="2033345"/>
                <a:ext cx="4090680" cy="14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19907D20-A735-4F3B-9A8A-2C78470716CD}"/>
                  </a:ext>
                </a:extLst>
              </p14:cNvPr>
              <p14:cNvContentPartPr/>
              <p14:nvPr/>
            </p14:nvContentPartPr>
            <p14:xfrm>
              <a:off x="-50905" y="1679218"/>
              <a:ext cx="2843640" cy="68328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19907D20-A735-4F3B-9A8A-2C78470716C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57025" y="1673098"/>
                <a:ext cx="2855880" cy="69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60BC1C8D-1E4B-45D9-8CDD-567E688EF0D7}"/>
                  </a:ext>
                </a:extLst>
              </p14:cNvPr>
              <p14:cNvContentPartPr/>
              <p14:nvPr/>
            </p14:nvContentPartPr>
            <p14:xfrm>
              <a:off x="3663575" y="388258"/>
              <a:ext cx="5720760" cy="144648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60BC1C8D-1E4B-45D9-8CDD-567E688EF0D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54575" y="382138"/>
                <a:ext cx="5735880" cy="145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6513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Spiral Matrix Problem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93457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Spiral Matrix Problem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973475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"/>
          <p:cNvSpPr txBox="1"/>
          <p:nvPr/>
        </p:nvSpPr>
        <p:spPr>
          <a:xfrm>
            <a:off x="299545" y="130628"/>
            <a:ext cx="53744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i="0" u="none" strike="noStrike" cap="none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dirty="0"/>
          </a:p>
        </p:txBody>
      </p:sp>
      <p:sp>
        <p:nvSpPr>
          <p:cNvPr id="183" name="Google Shape;183;p2"/>
          <p:cNvSpPr txBox="1"/>
          <p:nvPr/>
        </p:nvSpPr>
        <p:spPr>
          <a:xfrm>
            <a:off x="418298" y="1083332"/>
            <a:ext cx="9443545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Binary Search – without recursion</a:t>
            </a:r>
          </a:p>
          <a:p>
            <a:pPr marL="857250" indent="-857250">
              <a:lnSpc>
                <a:spcPct val="150000"/>
              </a:lnSpc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Binary Search – with recursion</a:t>
            </a:r>
          </a:p>
          <a:p>
            <a:pPr marL="857250" indent="-857250">
              <a:lnSpc>
                <a:spcPct val="150000"/>
              </a:lnSpc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Scanner</a:t>
            </a:r>
          </a:p>
          <a:p>
            <a:pPr marL="857250" indent="-857250">
              <a:lnSpc>
                <a:spcPct val="150000"/>
              </a:lnSpc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Some Problems</a:t>
            </a:r>
          </a:p>
        </p:txBody>
      </p:sp>
    </p:spTree>
    <p:extLst>
      <p:ext uri="{BB962C8B-B14F-4D97-AF65-F5344CB8AC3E}">
        <p14:creationId xmlns:p14="http://schemas.microsoft.com/office/powerpoint/2010/main" val="129088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Binary Search – Without Recursion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8F5C99F1-07A9-42EE-8728-3885253B6712}"/>
                  </a:ext>
                </a:extLst>
              </p14:cNvPr>
              <p14:cNvContentPartPr/>
              <p14:nvPr/>
            </p14:nvContentPartPr>
            <p14:xfrm>
              <a:off x="2902535" y="2226418"/>
              <a:ext cx="406080" cy="13428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8F5C99F1-07A9-42EE-8728-3885253B67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3535" y="2217418"/>
                <a:ext cx="4237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552702DB-D3CD-4991-8870-5A19AFD63DC9}"/>
                  </a:ext>
                </a:extLst>
              </p14:cNvPr>
              <p14:cNvContentPartPr/>
              <p14:nvPr/>
            </p14:nvContentPartPr>
            <p14:xfrm>
              <a:off x="1900295" y="2170618"/>
              <a:ext cx="799560" cy="24876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552702DB-D3CD-4991-8870-5A19AFD63D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91295" y="2161618"/>
                <a:ext cx="8172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9975BF79-D6B0-4733-8998-C4C8D9B507BD}"/>
                  </a:ext>
                </a:extLst>
              </p14:cNvPr>
              <p14:cNvContentPartPr/>
              <p14:nvPr/>
            </p14:nvContentPartPr>
            <p14:xfrm>
              <a:off x="3426335" y="2152618"/>
              <a:ext cx="724680" cy="21744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9975BF79-D6B0-4733-8998-C4C8D9B507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17335" y="2143618"/>
                <a:ext cx="74232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1C0F0143-3CAD-4B2E-8357-82ADF6E0D561}"/>
                  </a:ext>
                </a:extLst>
              </p14:cNvPr>
              <p14:cNvContentPartPr/>
              <p14:nvPr/>
            </p14:nvContentPartPr>
            <p14:xfrm>
              <a:off x="5642855" y="1074778"/>
              <a:ext cx="3130920" cy="59544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1C0F0143-3CAD-4B2E-8357-82ADF6E0D56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06855" y="1002778"/>
                <a:ext cx="3202560" cy="73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A9EEEDB5-6329-4F9B-83E3-0E7E322B48BB}"/>
                  </a:ext>
                </a:extLst>
              </p14:cNvPr>
              <p14:cNvContentPartPr/>
              <p14:nvPr/>
            </p14:nvContentPartPr>
            <p14:xfrm>
              <a:off x="1748735" y="676978"/>
              <a:ext cx="9815040" cy="118800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A9EEEDB5-6329-4F9B-83E3-0E7E322B48B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39735" y="667978"/>
                <a:ext cx="9832680" cy="12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6812E4D4-D53D-4918-A9DB-1F3C15149EDA}"/>
                  </a:ext>
                </a:extLst>
              </p14:cNvPr>
              <p14:cNvContentPartPr/>
              <p14:nvPr/>
            </p14:nvContentPartPr>
            <p14:xfrm>
              <a:off x="5610815" y="1187818"/>
              <a:ext cx="833400" cy="39852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6812E4D4-D53D-4918-A9DB-1F3C15149ED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74815" y="1115818"/>
                <a:ext cx="90504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EECFB507-DCE2-4391-BA9B-8EF38E012879}"/>
                  </a:ext>
                </a:extLst>
              </p14:cNvPr>
              <p14:cNvContentPartPr/>
              <p14:nvPr/>
            </p14:nvContentPartPr>
            <p14:xfrm>
              <a:off x="1257695" y="2926258"/>
              <a:ext cx="887040" cy="32652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EECFB507-DCE2-4391-BA9B-8EF38E01287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48695" y="2917258"/>
                <a:ext cx="90468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2E0E0BB5-E9C2-48C2-9E61-46F2A90C40E5}"/>
                  </a:ext>
                </a:extLst>
              </p14:cNvPr>
              <p14:cNvContentPartPr/>
              <p14:nvPr/>
            </p14:nvContentPartPr>
            <p14:xfrm>
              <a:off x="2401775" y="2854258"/>
              <a:ext cx="219960" cy="25236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2E0E0BB5-E9C2-48C2-9E61-46F2A90C40E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392775" y="2845258"/>
                <a:ext cx="2376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5F7D2EC3-064B-455D-AA20-416AE421EFC3}"/>
                  </a:ext>
                </a:extLst>
              </p14:cNvPr>
              <p14:cNvContentPartPr/>
              <p14:nvPr/>
            </p14:nvContentPartPr>
            <p14:xfrm>
              <a:off x="1406375" y="3430978"/>
              <a:ext cx="3996720" cy="72864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5F7D2EC3-064B-455D-AA20-416AE421EFC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97375" y="3421978"/>
                <a:ext cx="4014360" cy="74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97558443-0266-4270-B7D0-B792450962B0}"/>
                  </a:ext>
                </a:extLst>
              </p14:cNvPr>
              <p14:cNvContentPartPr/>
              <p14:nvPr/>
            </p14:nvContentPartPr>
            <p14:xfrm>
              <a:off x="991295" y="4419898"/>
              <a:ext cx="4313880" cy="77292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97558443-0266-4270-B7D0-B792450962B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82295" y="4410898"/>
                <a:ext cx="4331520" cy="79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00706CAD-7D53-4BA1-B6E9-963F878247A4}"/>
                  </a:ext>
                </a:extLst>
              </p14:cNvPr>
              <p14:cNvContentPartPr/>
              <p14:nvPr/>
            </p14:nvContentPartPr>
            <p14:xfrm>
              <a:off x="5607935" y="4572898"/>
              <a:ext cx="526320" cy="16740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00706CAD-7D53-4BA1-B6E9-963F878247A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598935" y="4563898"/>
                <a:ext cx="5439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48CE509E-AC8E-46F2-9C9D-7C5D6D25FFEF}"/>
                  </a:ext>
                </a:extLst>
              </p14:cNvPr>
              <p14:cNvContentPartPr/>
              <p14:nvPr/>
            </p14:nvContentPartPr>
            <p14:xfrm>
              <a:off x="6438815" y="4206418"/>
              <a:ext cx="2205720" cy="78156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48CE509E-AC8E-46F2-9C9D-7C5D6D25FFE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429815" y="4197418"/>
                <a:ext cx="2223360" cy="79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9EFFE8DA-7CED-40F6-9E59-953E5631BC26}"/>
                  </a:ext>
                </a:extLst>
              </p14:cNvPr>
              <p14:cNvContentPartPr/>
              <p14:nvPr/>
            </p14:nvContentPartPr>
            <p14:xfrm>
              <a:off x="9006695" y="4026778"/>
              <a:ext cx="1955880" cy="89928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9EFFE8DA-7CED-40F6-9E59-953E5631BC2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997695" y="4017778"/>
                <a:ext cx="1973520" cy="9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610BD6FA-9F22-41F5-A658-E06E4CA2D4BB}"/>
                  </a:ext>
                </a:extLst>
              </p14:cNvPr>
              <p14:cNvContentPartPr/>
              <p14:nvPr/>
            </p14:nvContentPartPr>
            <p14:xfrm>
              <a:off x="5731775" y="2000338"/>
              <a:ext cx="873000" cy="388800"/>
            </p14:xfrm>
          </p:contentPart>
        </mc:Choice>
        <mc:Fallback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610BD6FA-9F22-41F5-A658-E06E4CA2D4B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722775" y="1991338"/>
                <a:ext cx="89064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FAA7B7FB-8892-4AED-A227-829279B67DA9}"/>
                  </a:ext>
                </a:extLst>
              </p14:cNvPr>
              <p14:cNvContentPartPr/>
              <p14:nvPr/>
            </p14:nvContentPartPr>
            <p14:xfrm>
              <a:off x="7465535" y="2130658"/>
              <a:ext cx="2285640" cy="144900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FAA7B7FB-8892-4AED-A227-829279B67DA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456535" y="2121658"/>
                <a:ext cx="2303280" cy="146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845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Binary Search – Complexities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09B5A0C-2B6F-4CB8-9892-85C4BADF1B55}"/>
                  </a:ext>
                </a:extLst>
              </p14:cNvPr>
              <p14:cNvContentPartPr/>
              <p14:nvPr/>
            </p14:nvContentPartPr>
            <p14:xfrm>
              <a:off x="1344815" y="1629898"/>
              <a:ext cx="5689440" cy="715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09B5A0C-2B6F-4CB8-9892-85C4BADF1B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5815" y="1620898"/>
                <a:ext cx="570708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0AA26F2-96AB-411B-936E-1A814A238E4D}"/>
                  </a:ext>
                </a:extLst>
              </p14:cNvPr>
              <p14:cNvContentPartPr/>
              <p14:nvPr/>
            </p14:nvContentPartPr>
            <p14:xfrm>
              <a:off x="7585415" y="1841938"/>
              <a:ext cx="641160" cy="242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0AA26F2-96AB-411B-936E-1A814A238E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76415" y="1832938"/>
                <a:ext cx="6588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7BE9B1A-7759-4FB7-A395-56293ADA27CE}"/>
                  </a:ext>
                </a:extLst>
              </p14:cNvPr>
              <p14:cNvContentPartPr/>
              <p14:nvPr/>
            </p14:nvContentPartPr>
            <p14:xfrm>
              <a:off x="7802495" y="3123538"/>
              <a:ext cx="292320" cy="1767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7BE9B1A-7759-4FB7-A395-56293ADA27C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93495" y="3114538"/>
                <a:ext cx="30996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0F8BA70-5167-4F10-82B1-C8DA3EC89EA9}"/>
                  </a:ext>
                </a:extLst>
              </p14:cNvPr>
              <p14:cNvContentPartPr/>
              <p14:nvPr/>
            </p14:nvContentPartPr>
            <p14:xfrm>
              <a:off x="7698815" y="2870098"/>
              <a:ext cx="484200" cy="184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0F8BA70-5167-4F10-82B1-C8DA3EC89EA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89815" y="2861098"/>
                <a:ext cx="5018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D6A2308-D3E2-403E-8DFB-55A11F81B44C}"/>
                  </a:ext>
                </a:extLst>
              </p14:cNvPr>
              <p14:cNvContentPartPr/>
              <p14:nvPr/>
            </p14:nvContentPartPr>
            <p14:xfrm>
              <a:off x="3435695" y="2769658"/>
              <a:ext cx="3618360" cy="727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D6A2308-D3E2-403E-8DFB-55A11F81B44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26695" y="2760658"/>
                <a:ext cx="3636000" cy="74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6A7D4E2-659F-417D-8AE6-7CD607055E6E}"/>
                  </a:ext>
                </a:extLst>
              </p14:cNvPr>
              <p14:cNvContentPartPr/>
              <p14:nvPr/>
            </p14:nvContentPartPr>
            <p14:xfrm>
              <a:off x="7813295" y="4108858"/>
              <a:ext cx="229320" cy="142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6A7D4E2-659F-417D-8AE6-7CD607055E6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04295" y="4099858"/>
                <a:ext cx="24696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A01A73B-2F86-47BC-9CE4-4921AE5D70F3}"/>
                  </a:ext>
                </a:extLst>
              </p14:cNvPr>
              <p14:cNvContentPartPr/>
              <p14:nvPr/>
            </p14:nvContentPartPr>
            <p14:xfrm>
              <a:off x="7805375" y="4297858"/>
              <a:ext cx="423360" cy="370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A01A73B-2F86-47BC-9CE4-4921AE5D70F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796375" y="4288858"/>
                <a:ext cx="4410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0103240-20AB-4DE5-BA99-A28BBE89C3F1}"/>
                  </a:ext>
                </a:extLst>
              </p14:cNvPr>
              <p14:cNvContentPartPr/>
              <p14:nvPr/>
            </p14:nvContentPartPr>
            <p14:xfrm>
              <a:off x="7813295" y="4414498"/>
              <a:ext cx="513360" cy="2847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0103240-20AB-4DE5-BA99-A28BBE89C3F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804295" y="4405498"/>
                <a:ext cx="53100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AFC3A2D-BB1F-4D8C-B96A-CB7031D1377C}"/>
                  </a:ext>
                </a:extLst>
              </p14:cNvPr>
              <p14:cNvContentPartPr/>
              <p14:nvPr/>
            </p14:nvContentPartPr>
            <p14:xfrm>
              <a:off x="8810855" y="1043098"/>
              <a:ext cx="1563480" cy="333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AFC3A2D-BB1F-4D8C-B96A-CB7031D1377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801855" y="1034098"/>
                <a:ext cx="158112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AED3645-3211-4CD5-A04E-9D0AEE714FDA}"/>
                  </a:ext>
                </a:extLst>
              </p14:cNvPr>
              <p14:cNvContentPartPr/>
              <p14:nvPr/>
            </p14:nvContentPartPr>
            <p14:xfrm>
              <a:off x="10550375" y="1061818"/>
              <a:ext cx="469440" cy="2880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AED3645-3211-4CD5-A04E-9D0AEE714FD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541375" y="1052818"/>
                <a:ext cx="48708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04160C4-74C5-47D4-8D7B-124257B1CAAA}"/>
                  </a:ext>
                </a:extLst>
              </p14:cNvPr>
              <p14:cNvContentPartPr/>
              <p14:nvPr/>
            </p14:nvContentPartPr>
            <p14:xfrm>
              <a:off x="9368495" y="1625578"/>
              <a:ext cx="2012760" cy="3574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04160C4-74C5-47D4-8D7B-124257B1CAA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359495" y="1616578"/>
                <a:ext cx="203040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60A0727-1905-4859-A663-2F9936D7F5EA}"/>
                  </a:ext>
                </a:extLst>
              </p14:cNvPr>
              <p14:cNvContentPartPr/>
              <p14:nvPr/>
            </p14:nvContentPartPr>
            <p14:xfrm>
              <a:off x="6438815" y="4996978"/>
              <a:ext cx="12240" cy="1980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60A0727-1905-4859-A663-2F9936D7F5E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429815" y="4987978"/>
                <a:ext cx="2988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C83D126-E99F-4306-98EA-1656A8FB4BAF}"/>
                  </a:ext>
                </a:extLst>
              </p14:cNvPr>
              <p14:cNvContentPartPr/>
              <p14:nvPr/>
            </p14:nvContentPartPr>
            <p14:xfrm>
              <a:off x="6422615" y="5351218"/>
              <a:ext cx="16560" cy="1094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C83D126-E99F-4306-98EA-1656A8FB4BA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413615" y="5342218"/>
                <a:ext cx="342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337B65A-B1DE-42FE-9698-B92B504FA296}"/>
                  </a:ext>
                </a:extLst>
              </p14:cNvPr>
              <p14:cNvContentPartPr/>
              <p14:nvPr/>
            </p14:nvContentPartPr>
            <p14:xfrm>
              <a:off x="5498495" y="4051258"/>
              <a:ext cx="1670040" cy="8107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337B65A-B1DE-42FE-9698-B92B504FA29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489495" y="4042254"/>
                <a:ext cx="1687680" cy="828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070E263-655A-45B3-987C-7B71593ADEDB}"/>
                  </a:ext>
                </a:extLst>
              </p14:cNvPr>
              <p14:cNvContentPartPr/>
              <p14:nvPr/>
            </p14:nvContentPartPr>
            <p14:xfrm>
              <a:off x="5951735" y="5636698"/>
              <a:ext cx="902880" cy="5065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070E263-655A-45B3-987C-7B71593ADED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942735" y="5627698"/>
                <a:ext cx="92052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8615688-1924-4668-A743-1D0DBEFD40DE}"/>
                  </a:ext>
                </a:extLst>
              </p14:cNvPr>
              <p14:cNvContentPartPr/>
              <p14:nvPr/>
            </p14:nvContentPartPr>
            <p14:xfrm>
              <a:off x="7491455" y="5487298"/>
              <a:ext cx="852480" cy="5734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8615688-1924-4668-A743-1D0DBEFD40D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482455" y="5478298"/>
                <a:ext cx="870120" cy="5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1627C422-A3A8-4D0A-AAA6-E6C3E92FDDF3}"/>
                  </a:ext>
                </a:extLst>
              </p14:cNvPr>
              <p14:cNvContentPartPr/>
              <p14:nvPr/>
            </p14:nvContentPartPr>
            <p14:xfrm>
              <a:off x="8751455" y="5449858"/>
              <a:ext cx="168120" cy="3621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1627C422-A3A8-4D0A-AAA6-E6C3E92FDDF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742455" y="5440858"/>
                <a:ext cx="18576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C0B68903-C753-469F-9DEA-A39665C345B3}"/>
                  </a:ext>
                </a:extLst>
              </p14:cNvPr>
              <p14:cNvContentPartPr/>
              <p14:nvPr/>
            </p14:nvContentPartPr>
            <p14:xfrm>
              <a:off x="4829615" y="5934778"/>
              <a:ext cx="505080" cy="23760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C0B68903-C753-469F-9DEA-A39665C345B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820615" y="5925778"/>
                <a:ext cx="5227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DACBBFCF-3780-4EC4-B841-0D92CC8ED5FA}"/>
                  </a:ext>
                </a:extLst>
              </p14:cNvPr>
              <p14:cNvContentPartPr/>
              <p14:nvPr/>
            </p14:nvContentPartPr>
            <p14:xfrm>
              <a:off x="2032055" y="5755858"/>
              <a:ext cx="2205360" cy="51912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DACBBFCF-3780-4EC4-B841-0D92CC8ED5F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023054" y="5746858"/>
                <a:ext cx="2223003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81A04715-BCB7-4BE5-A1E4-CB552840B0A1}"/>
                  </a:ext>
                </a:extLst>
              </p14:cNvPr>
              <p14:cNvContentPartPr/>
              <p14:nvPr/>
            </p14:nvContentPartPr>
            <p14:xfrm>
              <a:off x="644975" y="873538"/>
              <a:ext cx="3628800" cy="64296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81A04715-BCB7-4BE5-A1E4-CB552840B0A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35970" y="864538"/>
                <a:ext cx="3646451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D852879F-1EF9-459C-B680-4E3BE0A2F7F0}"/>
                  </a:ext>
                </a:extLst>
              </p14:cNvPr>
              <p14:cNvContentPartPr/>
              <p14:nvPr/>
            </p14:nvContentPartPr>
            <p14:xfrm>
              <a:off x="4592015" y="885058"/>
              <a:ext cx="2592720" cy="50724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D852879F-1EF9-459C-B680-4E3BE0A2F7F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583015" y="876058"/>
                <a:ext cx="2610360" cy="52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759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Binary Search – Complexities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09B5A0C-2B6F-4CB8-9892-85C4BADF1B55}"/>
                  </a:ext>
                </a:extLst>
              </p14:cNvPr>
              <p14:cNvContentPartPr/>
              <p14:nvPr/>
            </p14:nvContentPartPr>
            <p14:xfrm>
              <a:off x="1344815" y="1629898"/>
              <a:ext cx="5689440" cy="715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09B5A0C-2B6F-4CB8-9892-85C4BADF1B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5815" y="1620898"/>
                <a:ext cx="570708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0AA26F2-96AB-411B-936E-1A814A238E4D}"/>
                  </a:ext>
                </a:extLst>
              </p14:cNvPr>
              <p14:cNvContentPartPr/>
              <p14:nvPr/>
            </p14:nvContentPartPr>
            <p14:xfrm>
              <a:off x="7585415" y="1841938"/>
              <a:ext cx="641160" cy="242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0AA26F2-96AB-411B-936E-1A814A238E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76415" y="1832938"/>
                <a:ext cx="6588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7BE9B1A-7759-4FB7-A395-56293ADA27CE}"/>
                  </a:ext>
                </a:extLst>
              </p14:cNvPr>
              <p14:cNvContentPartPr/>
              <p14:nvPr/>
            </p14:nvContentPartPr>
            <p14:xfrm>
              <a:off x="7802495" y="3123538"/>
              <a:ext cx="292320" cy="1767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7BE9B1A-7759-4FB7-A395-56293ADA27C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93495" y="3114538"/>
                <a:ext cx="30996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0F8BA70-5167-4F10-82B1-C8DA3EC89EA9}"/>
                  </a:ext>
                </a:extLst>
              </p14:cNvPr>
              <p14:cNvContentPartPr/>
              <p14:nvPr/>
            </p14:nvContentPartPr>
            <p14:xfrm>
              <a:off x="7698815" y="2870098"/>
              <a:ext cx="484200" cy="184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0F8BA70-5167-4F10-82B1-C8DA3EC89EA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89815" y="2861098"/>
                <a:ext cx="5018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D6A2308-D3E2-403E-8DFB-55A11F81B44C}"/>
                  </a:ext>
                </a:extLst>
              </p14:cNvPr>
              <p14:cNvContentPartPr/>
              <p14:nvPr/>
            </p14:nvContentPartPr>
            <p14:xfrm>
              <a:off x="3435695" y="2769658"/>
              <a:ext cx="3618360" cy="727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D6A2308-D3E2-403E-8DFB-55A11F81B44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26695" y="2760658"/>
                <a:ext cx="3636000" cy="74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6A7D4E2-659F-417D-8AE6-7CD607055E6E}"/>
                  </a:ext>
                </a:extLst>
              </p14:cNvPr>
              <p14:cNvContentPartPr/>
              <p14:nvPr/>
            </p14:nvContentPartPr>
            <p14:xfrm>
              <a:off x="7813295" y="4108858"/>
              <a:ext cx="229320" cy="142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6A7D4E2-659F-417D-8AE6-7CD607055E6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04295" y="4099858"/>
                <a:ext cx="24696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A01A73B-2F86-47BC-9CE4-4921AE5D70F3}"/>
                  </a:ext>
                </a:extLst>
              </p14:cNvPr>
              <p14:cNvContentPartPr/>
              <p14:nvPr/>
            </p14:nvContentPartPr>
            <p14:xfrm>
              <a:off x="7805375" y="4297858"/>
              <a:ext cx="423360" cy="370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A01A73B-2F86-47BC-9CE4-4921AE5D70F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796375" y="4288858"/>
                <a:ext cx="4410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0103240-20AB-4DE5-BA99-A28BBE89C3F1}"/>
                  </a:ext>
                </a:extLst>
              </p14:cNvPr>
              <p14:cNvContentPartPr/>
              <p14:nvPr/>
            </p14:nvContentPartPr>
            <p14:xfrm>
              <a:off x="7813295" y="4414498"/>
              <a:ext cx="513360" cy="2847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0103240-20AB-4DE5-BA99-A28BBE89C3F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804295" y="4405498"/>
                <a:ext cx="53100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AFC3A2D-BB1F-4D8C-B96A-CB7031D1377C}"/>
                  </a:ext>
                </a:extLst>
              </p14:cNvPr>
              <p14:cNvContentPartPr/>
              <p14:nvPr/>
            </p14:nvContentPartPr>
            <p14:xfrm>
              <a:off x="8810855" y="1043098"/>
              <a:ext cx="1563480" cy="333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AFC3A2D-BB1F-4D8C-B96A-CB7031D1377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801855" y="1034098"/>
                <a:ext cx="158112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AED3645-3211-4CD5-A04E-9D0AEE714FDA}"/>
                  </a:ext>
                </a:extLst>
              </p14:cNvPr>
              <p14:cNvContentPartPr/>
              <p14:nvPr/>
            </p14:nvContentPartPr>
            <p14:xfrm>
              <a:off x="10550375" y="1061818"/>
              <a:ext cx="469440" cy="2880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AED3645-3211-4CD5-A04E-9D0AEE714FD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541375" y="1052818"/>
                <a:ext cx="48708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04160C4-74C5-47D4-8D7B-124257B1CAAA}"/>
                  </a:ext>
                </a:extLst>
              </p14:cNvPr>
              <p14:cNvContentPartPr/>
              <p14:nvPr/>
            </p14:nvContentPartPr>
            <p14:xfrm>
              <a:off x="9368495" y="1625578"/>
              <a:ext cx="2012760" cy="3574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04160C4-74C5-47D4-8D7B-124257B1CAA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359495" y="1616578"/>
                <a:ext cx="203040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60A0727-1905-4859-A663-2F9936D7F5EA}"/>
                  </a:ext>
                </a:extLst>
              </p14:cNvPr>
              <p14:cNvContentPartPr/>
              <p14:nvPr/>
            </p14:nvContentPartPr>
            <p14:xfrm>
              <a:off x="6438815" y="4996978"/>
              <a:ext cx="12240" cy="1980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60A0727-1905-4859-A663-2F9936D7F5E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429815" y="4987978"/>
                <a:ext cx="2988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C83D126-E99F-4306-98EA-1656A8FB4BAF}"/>
                  </a:ext>
                </a:extLst>
              </p14:cNvPr>
              <p14:cNvContentPartPr/>
              <p14:nvPr/>
            </p14:nvContentPartPr>
            <p14:xfrm>
              <a:off x="6422615" y="5351218"/>
              <a:ext cx="16560" cy="1094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C83D126-E99F-4306-98EA-1656A8FB4BA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413615" y="5342218"/>
                <a:ext cx="342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337B65A-B1DE-42FE-9698-B92B504FA296}"/>
                  </a:ext>
                </a:extLst>
              </p14:cNvPr>
              <p14:cNvContentPartPr/>
              <p14:nvPr/>
            </p14:nvContentPartPr>
            <p14:xfrm>
              <a:off x="5498495" y="4051258"/>
              <a:ext cx="1670040" cy="8107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337B65A-B1DE-42FE-9698-B92B504FA29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489495" y="4042254"/>
                <a:ext cx="1687680" cy="828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070E263-655A-45B3-987C-7B71593ADEDB}"/>
                  </a:ext>
                </a:extLst>
              </p14:cNvPr>
              <p14:cNvContentPartPr/>
              <p14:nvPr/>
            </p14:nvContentPartPr>
            <p14:xfrm>
              <a:off x="5951735" y="5636698"/>
              <a:ext cx="902880" cy="5065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070E263-655A-45B3-987C-7B71593ADED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942735" y="5627698"/>
                <a:ext cx="92052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C0B68903-C753-469F-9DEA-A39665C345B3}"/>
                  </a:ext>
                </a:extLst>
              </p14:cNvPr>
              <p14:cNvContentPartPr/>
              <p14:nvPr/>
            </p14:nvContentPartPr>
            <p14:xfrm>
              <a:off x="4829615" y="5934778"/>
              <a:ext cx="505080" cy="23760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C0B68903-C753-469F-9DEA-A39665C345B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820615" y="5925778"/>
                <a:ext cx="5227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DACBBFCF-3780-4EC4-B841-0D92CC8ED5FA}"/>
                  </a:ext>
                </a:extLst>
              </p14:cNvPr>
              <p14:cNvContentPartPr/>
              <p14:nvPr/>
            </p14:nvContentPartPr>
            <p14:xfrm>
              <a:off x="2032055" y="5755858"/>
              <a:ext cx="2205360" cy="51912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DACBBFCF-3780-4EC4-B841-0D92CC8ED5F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023054" y="5746858"/>
                <a:ext cx="2223003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81A04715-BCB7-4BE5-A1E4-CB552840B0A1}"/>
                  </a:ext>
                </a:extLst>
              </p14:cNvPr>
              <p14:cNvContentPartPr/>
              <p14:nvPr/>
            </p14:nvContentPartPr>
            <p14:xfrm>
              <a:off x="644975" y="873538"/>
              <a:ext cx="3628800" cy="64296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81A04715-BCB7-4BE5-A1E4-CB552840B0A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35970" y="864538"/>
                <a:ext cx="3646451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D852879F-1EF9-459C-B680-4E3BE0A2F7F0}"/>
                  </a:ext>
                </a:extLst>
              </p14:cNvPr>
              <p14:cNvContentPartPr/>
              <p14:nvPr/>
            </p14:nvContentPartPr>
            <p14:xfrm>
              <a:off x="4592015" y="885058"/>
              <a:ext cx="2592720" cy="50724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D852879F-1EF9-459C-B680-4E3BE0A2F7F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583015" y="876058"/>
                <a:ext cx="261036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515046-2A5E-4A95-9CC1-893DC99935F9}"/>
                  </a:ext>
                </a:extLst>
              </p14:cNvPr>
              <p14:cNvContentPartPr/>
              <p14:nvPr/>
            </p14:nvContentPartPr>
            <p14:xfrm>
              <a:off x="9041615" y="2439898"/>
              <a:ext cx="2053080" cy="39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515046-2A5E-4A95-9CC1-893DC99935F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032615" y="2430898"/>
                <a:ext cx="207072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F37DC90-8651-4DCC-B542-20DD9230C0BA}"/>
                  </a:ext>
                </a:extLst>
              </p14:cNvPr>
              <p14:cNvContentPartPr/>
              <p14:nvPr/>
            </p14:nvContentPartPr>
            <p14:xfrm>
              <a:off x="8917055" y="3027418"/>
              <a:ext cx="2498040" cy="10303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F37DC90-8651-4DCC-B542-20DD9230C0B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908055" y="3018418"/>
                <a:ext cx="2515680" cy="10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4A017D7-7C18-414C-BEF4-460C1B7198C3}"/>
                  </a:ext>
                </a:extLst>
              </p14:cNvPr>
              <p14:cNvContentPartPr/>
              <p14:nvPr/>
            </p14:nvContentPartPr>
            <p14:xfrm>
              <a:off x="358055" y="3045058"/>
              <a:ext cx="45000" cy="3092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4A017D7-7C18-414C-BEF4-460C1B7198C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49055" y="3036058"/>
                <a:ext cx="6264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5024505-D406-4914-9A6A-216BCF707302}"/>
                  </a:ext>
                </a:extLst>
              </p14:cNvPr>
              <p14:cNvContentPartPr/>
              <p14:nvPr/>
            </p14:nvContentPartPr>
            <p14:xfrm>
              <a:off x="636335" y="2854978"/>
              <a:ext cx="298800" cy="232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5024505-D406-4914-9A6A-216BCF70730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27335" y="2845978"/>
                <a:ext cx="31644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6A6B273-6416-4AC9-8A94-E302FC035037}"/>
                  </a:ext>
                </a:extLst>
              </p14:cNvPr>
              <p14:cNvContentPartPr/>
              <p14:nvPr/>
            </p14:nvContentPartPr>
            <p14:xfrm>
              <a:off x="1158695" y="3028858"/>
              <a:ext cx="539280" cy="4672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6A6B273-6416-4AC9-8A94-E302FC03503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49695" y="3019858"/>
                <a:ext cx="55692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1476DDF-CB90-4D6A-8BFD-BC2FA7102530}"/>
                  </a:ext>
                </a:extLst>
              </p14:cNvPr>
              <p14:cNvContentPartPr/>
              <p14:nvPr/>
            </p14:nvContentPartPr>
            <p14:xfrm>
              <a:off x="1962215" y="3156658"/>
              <a:ext cx="364320" cy="189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1476DDF-CB90-4D6A-8BFD-BC2FA710253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953215" y="3147658"/>
                <a:ext cx="3819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5F1C24D-6FDD-41B8-A87A-371973533389}"/>
                  </a:ext>
                </a:extLst>
              </p14:cNvPr>
              <p14:cNvContentPartPr/>
              <p14:nvPr/>
            </p14:nvContentPartPr>
            <p14:xfrm>
              <a:off x="8111015" y="3094738"/>
              <a:ext cx="19800" cy="712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5F1C24D-6FDD-41B8-A87A-37197353338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102015" y="3085738"/>
                <a:ext cx="3744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6A855B6-5458-4F03-8FA0-28511C9B8187}"/>
                  </a:ext>
                </a:extLst>
              </p14:cNvPr>
              <p14:cNvContentPartPr/>
              <p14:nvPr/>
            </p14:nvContentPartPr>
            <p14:xfrm>
              <a:off x="402695" y="4142698"/>
              <a:ext cx="928440" cy="5385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6A855B6-5458-4F03-8FA0-28511C9B818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93695" y="4133698"/>
                <a:ext cx="94608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34805E2-45F8-4F9A-A284-8410651E8984}"/>
                  </a:ext>
                </a:extLst>
              </p14:cNvPr>
              <p14:cNvContentPartPr/>
              <p14:nvPr/>
            </p14:nvContentPartPr>
            <p14:xfrm>
              <a:off x="1821095" y="4450858"/>
              <a:ext cx="513000" cy="2466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34805E2-45F8-4F9A-A284-8410651E898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812095" y="4441858"/>
                <a:ext cx="53064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81BAE03-8172-46C1-B2C0-EA36CB3BE02B}"/>
                  </a:ext>
                </a:extLst>
              </p14:cNvPr>
              <p14:cNvContentPartPr/>
              <p14:nvPr/>
            </p14:nvContentPartPr>
            <p14:xfrm>
              <a:off x="342575" y="5784658"/>
              <a:ext cx="1475280" cy="4651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81BAE03-8172-46C1-B2C0-EA36CB3BE02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33575" y="5775658"/>
                <a:ext cx="149292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F70721A5-47B0-411F-ADBC-A730F3F5029D}"/>
                  </a:ext>
                </a:extLst>
              </p14:cNvPr>
              <p14:cNvContentPartPr/>
              <p14:nvPr/>
            </p14:nvContentPartPr>
            <p14:xfrm>
              <a:off x="6781535" y="5245738"/>
              <a:ext cx="3261960" cy="132660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F70721A5-47B0-411F-ADBC-A730F3F5029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772535" y="5236738"/>
                <a:ext cx="3279600" cy="13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B79F97FC-2ED6-4026-8794-3A0528826201}"/>
                  </a:ext>
                </a:extLst>
              </p14:cNvPr>
              <p14:cNvContentPartPr/>
              <p14:nvPr/>
            </p14:nvContentPartPr>
            <p14:xfrm>
              <a:off x="8588015" y="4971058"/>
              <a:ext cx="439560" cy="20520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B79F97FC-2ED6-4026-8794-3A052882620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579015" y="4962058"/>
                <a:ext cx="457200" cy="2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188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Binary Search – Complexities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B46A187E-3396-4EBB-A996-C34A3B68E13C}"/>
                  </a:ext>
                </a:extLst>
              </p14:cNvPr>
              <p14:cNvContentPartPr/>
              <p14:nvPr/>
            </p14:nvContentPartPr>
            <p14:xfrm>
              <a:off x="6319655" y="4601967"/>
              <a:ext cx="3924000" cy="113400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B46A187E-3396-4EBB-A996-C34A3B68E1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83655" y="4529967"/>
                <a:ext cx="3995640" cy="12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4C79104E-0F6F-480E-B4BD-5713F24EDEC6}"/>
                  </a:ext>
                </a:extLst>
              </p14:cNvPr>
              <p14:cNvContentPartPr/>
              <p14:nvPr/>
            </p14:nvContentPartPr>
            <p14:xfrm>
              <a:off x="1305215" y="574287"/>
              <a:ext cx="10355760" cy="544500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4C79104E-0F6F-480E-B4BD-5713F24EDE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96215" y="565287"/>
                <a:ext cx="10373400" cy="54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C08C07AB-25F1-4349-9C16-F46AC371A3B9}"/>
                  </a:ext>
                </a:extLst>
              </p14:cNvPr>
              <p14:cNvContentPartPr/>
              <p14:nvPr/>
            </p14:nvContentPartPr>
            <p14:xfrm>
              <a:off x="7198055" y="1287807"/>
              <a:ext cx="4723560" cy="99792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C08C07AB-25F1-4349-9C16-F46AC371A3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62055" y="1215807"/>
                <a:ext cx="4795200" cy="11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196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Binary Search – Complexities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6FF2CC7-575B-4802-BF3F-4FEA9D958957}"/>
                  </a:ext>
                </a:extLst>
              </p14:cNvPr>
              <p14:cNvContentPartPr/>
              <p14:nvPr/>
            </p14:nvContentPartPr>
            <p14:xfrm>
              <a:off x="323135" y="818727"/>
              <a:ext cx="5748120" cy="882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6FF2CC7-575B-4802-BF3F-4FEA9D9589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135" y="809727"/>
                <a:ext cx="5765760" cy="9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9E3AC02-85D6-4E0C-A2F2-2DC2A242CA10}"/>
                  </a:ext>
                </a:extLst>
              </p14:cNvPr>
              <p14:cNvContentPartPr/>
              <p14:nvPr/>
            </p14:nvContentPartPr>
            <p14:xfrm>
              <a:off x="163295" y="3226407"/>
              <a:ext cx="11669400" cy="373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9E3AC02-85D6-4E0C-A2F2-2DC2A242CA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4295" y="3217407"/>
                <a:ext cx="1168704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5DD1BB4-E1D9-4D67-A400-0C1FDDE10BC3}"/>
                  </a:ext>
                </a:extLst>
              </p14:cNvPr>
              <p14:cNvContentPartPr/>
              <p14:nvPr/>
            </p14:nvContentPartPr>
            <p14:xfrm>
              <a:off x="544895" y="3849207"/>
              <a:ext cx="3334680" cy="6868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5DD1BB4-E1D9-4D67-A400-0C1FDDE10BC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95" y="3840207"/>
                <a:ext cx="3352320" cy="70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344377C-0352-4CA0-88D0-60766D6ECD9F}"/>
                  </a:ext>
                </a:extLst>
              </p14:cNvPr>
              <p14:cNvContentPartPr/>
              <p14:nvPr/>
            </p14:nvContentPartPr>
            <p14:xfrm>
              <a:off x="642815" y="2139927"/>
              <a:ext cx="6195240" cy="5997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344377C-0352-4CA0-88D0-60766D6ECD9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3815" y="2130927"/>
                <a:ext cx="621288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E5CF95B-3BCA-4BE5-AF12-BD7CD1777C1B}"/>
                  </a:ext>
                </a:extLst>
              </p14:cNvPr>
              <p14:cNvContentPartPr/>
              <p14:nvPr/>
            </p14:nvContentPartPr>
            <p14:xfrm>
              <a:off x="1872215" y="4741287"/>
              <a:ext cx="836280" cy="5486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E5CF95B-3BCA-4BE5-AF12-BD7CD1777C1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63215" y="4732287"/>
                <a:ext cx="853920" cy="56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7513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Scanner Class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C91C12B6-9187-4279-909D-A6E1E89CC398}"/>
                  </a:ext>
                </a:extLst>
              </p14:cNvPr>
              <p14:cNvContentPartPr/>
              <p14:nvPr/>
            </p14:nvContentPartPr>
            <p14:xfrm>
              <a:off x="3784895" y="1378145"/>
              <a:ext cx="1773720" cy="50580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C91C12B6-9187-4279-909D-A6E1E89CC3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8895" y="1306145"/>
                <a:ext cx="1845360" cy="6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66F494C9-C6DE-4CCA-BE96-5A3D5B708814}"/>
                  </a:ext>
                </a:extLst>
              </p14:cNvPr>
              <p14:cNvContentPartPr/>
              <p14:nvPr/>
            </p14:nvContentPartPr>
            <p14:xfrm>
              <a:off x="6694055" y="1255025"/>
              <a:ext cx="2267640" cy="73656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66F494C9-C6DE-4CCA-BE96-5A3D5B7088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8055" y="1183025"/>
                <a:ext cx="2339280" cy="88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3DA94259-804A-424A-95BB-3A578F9D0E2C}"/>
                  </a:ext>
                </a:extLst>
              </p14:cNvPr>
              <p14:cNvContentPartPr/>
              <p14:nvPr/>
            </p14:nvContentPartPr>
            <p14:xfrm>
              <a:off x="3558455" y="2217305"/>
              <a:ext cx="2100240" cy="61128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3DA94259-804A-424A-95BB-3A578F9D0E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22455" y="2145305"/>
                <a:ext cx="2171880" cy="7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A88DE7BC-E6D0-44A3-AF18-D3899AB99185}"/>
                  </a:ext>
                </a:extLst>
              </p14:cNvPr>
              <p14:cNvContentPartPr/>
              <p14:nvPr/>
            </p14:nvContentPartPr>
            <p14:xfrm>
              <a:off x="9118655" y="1230185"/>
              <a:ext cx="1234080" cy="54000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A88DE7BC-E6D0-44A3-AF18-D3899AB9918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82655" y="1158185"/>
                <a:ext cx="1305720" cy="6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F5549B39-84C3-456C-A81C-B5093A17335E}"/>
                  </a:ext>
                </a:extLst>
              </p14:cNvPr>
              <p14:cNvContentPartPr/>
              <p14:nvPr/>
            </p14:nvContentPartPr>
            <p14:xfrm>
              <a:off x="10462175" y="996905"/>
              <a:ext cx="104760" cy="17352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F5549B39-84C3-456C-A81C-B5093A17335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426175" y="924905"/>
                <a:ext cx="17640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232EBF45-BB1A-486B-9697-1702852809D6}"/>
                  </a:ext>
                </a:extLst>
              </p14:cNvPr>
              <p14:cNvContentPartPr/>
              <p14:nvPr/>
            </p14:nvContentPartPr>
            <p14:xfrm>
              <a:off x="10498895" y="1381025"/>
              <a:ext cx="31680" cy="15120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232EBF45-BB1A-486B-9697-1702852809D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462895" y="1309025"/>
                <a:ext cx="10332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CB766D0D-A2E2-467F-8EA3-266172EF38E5}"/>
                  </a:ext>
                </a:extLst>
              </p14:cNvPr>
              <p14:cNvContentPartPr/>
              <p14:nvPr/>
            </p14:nvContentPartPr>
            <p14:xfrm>
              <a:off x="10577015" y="1743185"/>
              <a:ext cx="26280" cy="20340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CB766D0D-A2E2-467F-8EA3-266172EF38E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541015" y="1671185"/>
                <a:ext cx="9792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063EA6B7-84C1-4083-9183-10DF7573BBCC}"/>
                  </a:ext>
                </a:extLst>
              </p14:cNvPr>
              <p14:cNvContentPartPr/>
              <p14:nvPr/>
            </p14:nvContentPartPr>
            <p14:xfrm>
              <a:off x="4070375" y="3181025"/>
              <a:ext cx="1824120" cy="55368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063EA6B7-84C1-4083-9183-10DF7573BBC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34375" y="3109025"/>
                <a:ext cx="1895760" cy="69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75E8CAE5-C5D9-4DB5-830A-33F21AF7962F}"/>
                  </a:ext>
                </a:extLst>
              </p14:cNvPr>
              <p14:cNvContentPartPr/>
              <p14:nvPr/>
            </p14:nvContentPartPr>
            <p14:xfrm>
              <a:off x="7036055" y="2281745"/>
              <a:ext cx="1762200" cy="43452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75E8CAE5-C5D9-4DB5-830A-33F21AF7962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000055" y="2209745"/>
                <a:ext cx="183384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D79FA714-8B9C-4EA5-8A91-EF390FE88FE6}"/>
                  </a:ext>
                </a:extLst>
              </p14:cNvPr>
              <p14:cNvContentPartPr/>
              <p14:nvPr/>
            </p14:nvContentPartPr>
            <p14:xfrm>
              <a:off x="8914535" y="2023985"/>
              <a:ext cx="72720" cy="25020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D79FA714-8B9C-4EA5-8A91-EF390FE88FE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878535" y="1951985"/>
                <a:ext cx="14436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60C7EFF5-8755-4777-8CB2-C4FA39634388}"/>
                  </a:ext>
                </a:extLst>
              </p14:cNvPr>
              <p14:cNvContentPartPr/>
              <p14:nvPr/>
            </p14:nvContentPartPr>
            <p14:xfrm>
              <a:off x="8945135" y="2492345"/>
              <a:ext cx="82080" cy="17892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60C7EFF5-8755-4777-8CB2-C4FA3963438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909135" y="2420345"/>
                <a:ext cx="15372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42221A7E-08CC-4596-8BDA-7C935D19B232}"/>
                  </a:ext>
                </a:extLst>
              </p14:cNvPr>
              <p14:cNvContentPartPr/>
              <p14:nvPr/>
            </p14:nvContentPartPr>
            <p14:xfrm>
              <a:off x="9065375" y="2889065"/>
              <a:ext cx="14400" cy="10116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42221A7E-08CC-4596-8BDA-7C935D19B23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029375" y="2817065"/>
                <a:ext cx="8604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682D9756-FCD9-4408-BDF2-27DF7309C96C}"/>
                  </a:ext>
                </a:extLst>
              </p14:cNvPr>
              <p14:cNvContentPartPr/>
              <p14:nvPr/>
            </p14:nvContentPartPr>
            <p14:xfrm>
              <a:off x="572615" y="513065"/>
              <a:ext cx="10867680" cy="455004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682D9756-FCD9-4408-BDF2-27DF7309C96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63615" y="504065"/>
                <a:ext cx="10885320" cy="45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E1CB254B-5CAF-4738-9CA5-95994AE9E9BE}"/>
                  </a:ext>
                </a:extLst>
              </p14:cNvPr>
              <p14:cNvContentPartPr/>
              <p14:nvPr/>
            </p14:nvContentPartPr>
            <p14:xfrm>
              <a:off x="1614455" y="5472425"/>
              <a:ext cx="1064520" cy="48852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E1CB254B-5CAF-4738-9CA5-95994AE9E9B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605455" y="5463425"/>
                <a:ext cx="108216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C975B74F-0347-47B7-AD22-4F455F380AFB}"/>
                  </a:ext>
                </a:extLst>
              </p14:cNvPr>
              <p14:cNvContentPartPr/>
              <p14:nvPr/>
            </p14:nvContentPartPr>
            <p14:xfrm>
              <a:off x="11338775" y="6093785"/>
              <a:ext cx="360" cy="36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C975B74F-0347-47B7-AD22-4F455F380AF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329775" y="60847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BCF178D3-D25C-42F9-ACC0-C3B66B2FEBD5}"/>
                  </a:ext>
                </a:extLst>
              </p14:cNvPr>
              <p14:cNvContentPartPr/>
              <p14:nvPr/>
            </p14:nvContentPartPr>
            <p14:xfrm>
              <a:off x="2964095" y="5231585"/>
              <a:ext cx="8060760" cy="132336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BCF178D3-D25C-42F9-ACC0-C3B66B2FEBD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955095" y="5222585"/>
                <a:ext cx="8078400" cy="13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B7B85CAF-3BA4-4DA5-A9BE-3F44F84D2B8E}"/>
                  </a:ext>
                </a:extLst>
              </p14:cNvPr>
              <p14:cNvContentPartPr/>
              <p14:nvPr/>
            </p14:nvContentPartPr>
            <p14:xfrm>
              <a:off x="7030295" y="2918585"/>
              <a:ext cx="65880" cy="20556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B7B85CAF-3BA4-4DA5-A9BE-3F44F84D2B8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94295" y="2846585"/>
                <a:ext cx="13752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13FA7B96-199C-4A00-8ACB-CCC8C0A9495C}"/>
                  </a:ext>
                </a:extLst>
              </p14:cNvPr>
              <p14:cNvContentPartPr/>
              <p14:nvPr/>
            </p14:nvContentPartPr>
            <p14:xfrm>
              <a:off x="7070615" y="3309545"/>
              <a:ext cx="27720" cy="20880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13FA7B96-199C-4A00-8ACB-CCC8C0A9495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034615" y="3237545"/>
                <a:ext cx="9936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6F89BDD9-697C-4A2F-B6AD-148C920CBCFD}"/>
                  </a:ext>
                </a:extLst>
              </p14:cNvPr>
              <p14:cNvContentPartPr/>
              <p14:nvPr/>
            </p14:nvContentPartPr>
            <p14:xfrm>
              <a:off x="7116695" y="3740825"/>
              <a:ext cx="18000" cy="6840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6F89BDD9-697C-4A2F-B6AD-148C920CBCF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080695" y="3668825"/>
                <a:ext cx="8964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4301A19F-830C-4896-9294-64C9377996E0}"/>
                  </a:ext>
                </a:extLst>
              </p14:cNvPr>
              <p14:cNvContentPartPr/>
              <p14:nvPr/>
            </p14:nvContentPartPr>
            <p14:xfrm>
              <a:off x="9301895" y="2129105"/>
              <a:ext cx="1806120" cy="60696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4301A19F-830C-4896-9294-64C9377996E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265895" y="2057105"/>
                <a:ext cx="1877760" cy="75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927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Spiral Matrix Problem</a:t>
            </a:r>
            <a:endParaRPr lang="en-IN" sz="4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7BA453-E607-45E1-9DBC-F84627B2A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68" y="745726"/>
            <a:ext cx="2555705" cy="24780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45176ED0-5B28-43A3-B73B-F93C1F3CD593}"/>
                  </a:ext>
                </a:extLst>
              </p14:cNvPr>
              <p14:cNvContentPartPr/>
              <p14:nvPr/>
            </p14:nvContentPartPr>
            <p14:xfrm>
              <a:off x="2902535" y="265745"/>
              <a:ext cx="7462440" cy="289116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45176ED0-5B28-43A3-B73B-F93C1F3CD5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93535" y="256745"/>
                <a:ext cx="7480080" cy="29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61DEE53B-DFA9-4EB7-88C3-42988D331440}"/>
                  </a:ext>
                </a:extLst>
              </p14:cNvPr>
              <p14:cNvContentPartPr/>
              <p14:nvPr/>
            </p14:nvContentPartPr>
            <p14:xfrm>
              <a:off x="2777615" y="3309545"/>
              <a:ext cx="7038000" cy="353124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61DEE53B-DFA9-4EB7-88C3-42988D3314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68615" y="3300545"/>
                <a:ext cx="7055640" cy="354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0180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1207</TotalTime>
  <Words>56</Words>
  <Application>Microsoft Office PowerPoint</Application>
  <PresentationFormat>Widescreen</PresentationFormat>
  <Paragraphs>18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</vt:lpstr>
      <vt:lpstr>Arial Black</vt:lpstr>
      <vt:lpstr>Calibri</vt:lpstr>
      <vt:lpstr>Lucida Sans Unicode</vt:lpstr>
      <vt:lpstr>Montserrat</vt:lpstr>
      <vt:lpstr>Verdana</vt:lpstr>
      <vt:lpstr>Wingdings</vt:lpstr>
      <vt:lpstr>Wingdings 2</vt:lpstr>
      <vt:lpstr>Wingdings 3</vt:lpstr>
      <vt:lpstr>Concourse</vt:lpstr>
      <vt:lpstr>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251</cp:revision>
  <dcterms:created xsi:type="dcterms:W3CDTF">2020-04-22T15:02:33Z</dcterms:created>
  <dcterms:modified xsi:type="dcterms:W3CDTF">2022-04-09T13:32:47Z</dcterms:modified>
</cp:coreProperties>
</file>