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8"/>
  </p:notesMasterIdLst>
  <p:handoutMasterIdLst>
    <p:handoutMasterId r:id="rId29"/>
  </p:handoutMasterIdLst>
  <p:sldIdLst>
    <p:sldId id="344" r:id="rId2"/>
    <p:sldId id="257" r:id="rId3"/>
    <p:sldId id="259" r:id="rId4"/>
    <p:sldId id="260" r:id="rId5"/>
    <p:sldId id="261" r:id="rId6"/>
    <p:sldId id="262" r:id="rId7"/>
    <p:sldId id="265" r:id="rId8"/>
    <p:sldId id="269" r:id="rId9"/>
    <p:sldId id="264" r:id="rId10"/>
    <p:sldId id="271" r:id="rId11"/>
    <p:sldId id="263" r:id="rId12"/>
    <p:sldId id="270" r:id="rId13"/>
    <p:sldId id="346" r:id="rId14"/>
    <p:sldId id="289" r:id="rId15"/>
    <p:sldId id="347" r:id="rId16"/>
    <p:sldId id="280" r:id="rId17"/>
    <p:sldId id="282" r:id="rId18"/>
    <p:sldId id="283" r:id="rId19"/>
    <p:sldId id="284" r:id="rId20"/>
    <p:sldId id="290" r:id="rId21"/>
    <p:sldId id="285" r:id="rId22"/>
    <p:sldId id="286" r:id="rId23"/>
    <p:sldId id="291" r:id="rId24"/>
    <p:sldId id="348" r:id="rId25"/>
    <p:sldId id="287" r:id="rId26"/>
    <p:sldId id="34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225"/>
    <a:srgbClr val="27823F"/>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106" d="100"/>
          <a:sy n="106" d="100"/>
        </p:scale>
        <p:origin x="226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07-06-2022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5:04.950"/>
    </inkml:context>
    <inkml:brush xml:id="br0">
      <inkml:brushProperty name="width" value="0.05" units="cm"/>
      <inkml:brushProperty name="height" value="0.05" units="cm"/>
      <inkml:brushProperty name="color" value="#ED1C24"/>
      <inkml:brushProperty name="fitToCurve" value="1"/>
    </inkml:brush>
  </inkml:definitions>
  <inkml:trace contextRef="#ctx0" brushRef="#br0">38 546 651 0,'0'0'206'0,"0"0"-107"16,0 0 43-16,0 0-33 16,0 0-5-16,0 0-46 15,-38-34-27-15,38 34-9 16,0 0-21-16,0 0 3 16,0 12-4-16,10 22 3 15,-3 17 22-15,0 10-15 16,0 10-6-16,-7 6 8 15,7-2-10-15,17-13 5 16,-3-13-7-16,17-24 3 16,13-19-3-16,25-6 1 0,27-54 28 15,38-34 23-15,34-24-33 16,18-14-2-16,3-5-8 16,-4 2-6-16,-9 9 5 15,-25 20-8-15,-35 29 0 16,-40 24 0-16,-31 16 3 15,-28 17-6-15,-24 5-5 16,0 6-46-16,0 3-5 16,0 0-68-16,-18 0-88 15,-9 0-90-15,20 0-176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50.615"/>
    </inkml:context>
    <inkml:brush xml:id="br0">
      <inkml:brushProperty name="width" value="0.05" units="cm"/>
      <inkml:brushProperty name="height" value="0.05" units="cm"/>
      <inkml:brushProperty name="color" value="#3165BB"/>
      <inkml:brushProperty name="fitToCurve" value="1"/>
    </inkml:brush>
  </inkml:definitions>
  <inkml:trace contextRef="#ctx0" brushRef="#br0">5 116 454 0,'0'0'126'0,"0"0"0"16,0 0 18-16,0 0-22 16,0 0-42-16,0 0-3 15,0-19-55-15,0 19 12 16,0 0-19-16,0 0-12 15,0 0 1-15,0 2 5 16,0 15-5-16,0 4 15 16,0-3-10-16,0 3-9 0,0 2 2 15,0-3 10-15,7 0-9 16,0-2-3-16,10-1 0 16,-10-6-1-16,-7-2 11 15,7-3-10-15,-7-6 0 16,7 0 8-16,0 2-12 15,17 1 4-15,14-3 0 16,20 3 5-16,7-3 4 16,4 4-9-16,10-4 0 15,-10 2 6-15,3 0-10 16,-3-2 4-16,-4 4 0 16,18-4-4-16,6 2 11 15,-3-2-7-15,21 0 0 16,3 0 4-16,17 0-9 0,-3 3 5 15,3 6 0-15,-10-1-6 16,-4 3 13-16,-16 1-8 16,-15-4 1-16,-16 2 0 15,-1-2-6-15,-3-2 6 16,-4-4 0-16,8 1 5 16,2-3 2-16,5 0-7 15,16 0 0-15,0 0 3 16,14 0-8-16,1 0 5 15,16 3 0-15,-3-3-9 16,17 3 16-16,-14 0-7 16,-3-3 0-16,4 0 6 15,-5 0-13-15,5 0 7 0,3 0 0 16,3-3-5-16,-10 0 12 16,10 0-7-16,-17 3 0 15,-7 0 6-15,-7 0-12 16,-13 0 6-16,-7 0 0 15,-4 3-6-15,-10 6 15 16,-4-1-11-16,1 1 2 16,-8 0 0-16,8-3-6 15,9-1 6-15,-2-1 0 16,16-4-5-16,1 1 12 16,20-1-7-16,7 4 0 15,17-4 7-15,14 0-10 0,0 0 3 16,14 0 0-1,-7 0-4-15,-1 0 5 0,-12 0-1 16,-1 0 0-16,-11 0 5 16,5 0-8-16,6-4 3 15,0-4 0-15,-3 0-7 16,10-1 15-16,-1 4-8 16,1-1 0-16,7 0 6 15,-7 3-12-15,-7 0 6 16,7 3 0-16,-7 0-4 15,7-3 13-15,-6 3-9 16,5-3 0-16,-5 0 6 16,12 1-12-16,1-1 6 0,21 3 0 15,3-3-8 1,6 0 14-16,-9-2-6 0,10 1 0 16,-7-2 4-16,-11 4-11 15,1-4 7-15,-4 4 0 16,-10-2-7-16,-7 1 15 15,7-2-8-15,6 2 0 16,11 0 5-16,-3 0-14 16,10 0 9-16,-4 3 0 15,-13 0-3-15,-14 0 12 16,-7 0-9-16,-13 0 0 16,-4 0 8-16,-4 0-16 15,-3 0 8-15,-7 0 0 16,0 0-5-16,-6 0 13 0,6 0-8 15,3 0 0-15,4 0 5 16,7 0-13-16,-3-5 8 16,3 1 0-16,-4 4-7 15,-10 0 15-15,-13 0-8 16,-11 0 0-16,-10 0 3 16,-4 0-17-16,4 0 14 15,17 0 0-15,3 0 1 16,0 0 7-16,8-2-8 15,-8-1 0-15,-6 0 7 16,6-3-15-16,14 2 8 16,-7 0 0-16,14-4-4 15,-6 2 10-15,2 2-6 0,-10-1 0 16,1 2 9-16,13 3-17 16,0 0 8-16,17 0 0 15,7 0-6-15,-10 0 14 16,-18 0-8-16,-33 0 0 15,-22 0-10-15,-20 0 8 16,-17 0 2-16,-7 0 0 16,10 0 1-16,-10 0 10 15,-7 0-11-15,14 0 0 16,-1 0 7-16,11 0-17 16,-3 0 10-16,3-2 0 15,-10-2-7-15,10 4 17 0,-10-2-10 16,-7 2 0-1,-7-3 6-15,6 3-13 0,1-3 7 16,0 3 0-16,17-3-2 16,-17 3 9-16,17-3-13 15,-10 3 6-15,7-3 0 16,3 3-5-16,-11 0 5 16,1 0 0-16,-3 0-3 15,-11 0 12-15,0 0-9 16,0 0 0-16,6 0-1 15,8 0-6-15,-7 0 7 16,10 0 0-16,-10 0-3 0,0 0 10 16,0 0-7-16,7 0 0 15,3 0-21 1,-3 0 14-16,-1 0 6 0,18 0 1 16,-10 0 7-16,10 0 5 15,0 0-12-15,3 3 0 16,11 3 4-16,-7 0-14 15,-7-4 10-15,-11-2 0 16,-6 4-2-16,-4-4 14 16,-3 0-12-16,-7 0 0 15,0 0 3-15,0 0 3 16,0 0-3-16,0 0-1 16,0 0 4-16,0 0 8 15,0 0-12-15,7 0-2 16,0 0 4-16,17 0-1 0,-3-6-3 15,10-11 0-15,-11 2 5 16,-6-4 7-16,10-5-10 16,-10-1-2-16,3-4 2 15,-10 0-4-15,-7 1 2 16,0 2 0-16,0 6 0 16,-52 9-71-16,-37-4-155 15,-31-1-204-15</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6:51.238"/>
    </inkml:context>
    <inkml:brush xml:id="br0">
      <inkml:brushProperty name="width" value="0.05" units="cm"/>
      <inkml:brushProperty name="height" value="0.05" units="cm"/>
      <inkml:brushProperty name="color" value="#ED1C24"/>
      <inkml:brushProperty name="fitToCurve" value="1"/>
    </inkml:brush>
  </inkml:definitions>
  <inkml:trace contextRef="#ctx0" brushRef="#br0">0 2129 573 0,'0'0'142'0,"0"0"-79"0,0 0-2 15,0 0 16-15,0 0-50 16,0 0-4-16,0 0 18 15,0 0 0-15,25-6 63 16,-5-17-4-16,18-8-45 16,-7-12 13-16,-4 0-29 15,-3-6-1-15,-10-2-14 16,0 0 1-16,-14-1 17 16,0 7-39-16,0 7 5 15,0 15 6-15,0 12-8 0,0 8-2 16,0 3-4-16,0 0-16 15,-14 31 9-15,0 26-6 16,-10 9 13-16,18 6 0 16,6-6 9-16,0-12-9 15,0-11 0-15,24-12-7 16,3-13-1-16,4-10 8 16,7-8 0-16,-4 0-8 15,11-6 23-15,0-29-12 16,-1-4-3-16,1-4 3 15,-14-2-3-15,-10 2 0 16,-8 9 0-16,-2 5 1 0,-4 11 10 16,-7 10-11-1,0 5 0-15,0 3 3 0,0 0-13 16,0 0 5-16,0 6-8 16,0 20 9-16,0 5 7 15,0-2-4-15,6-6 1 16,1-1-22-16,7-8 22 15,3-5-25-15,-3-3 13 16,0-6 8-16,10 0 5 16,3 0-1-16,-3-17 0 15,-3-6 4-15,10 0-4 16,-17 6 0-16,-7 5 0 16,3 10-2-16,-10 2 5 0,0 0-3 15,21 0 0-15,3 0-11 16,3 14 6-16,11 0 5 15,0 3 0-15,0-5-5 16,-4-6 14-16,11-6-9 16,-1 0 0-16,-6 0 5 15,-7-6-8-15,-3-12 4 16,-4-7-1-16,-10-1 4 16,-1 0 4-16,-13-5-5 15,0 3 0-15,0 5 2 16,0 3 16-16,-20 6-21 15,-4 8 0-15,-4 6-3 16,-3 0-12-16,10 0 15 16,-16 22 0-16,13 10 8 0,10 5-11 15,14-2 3-15,0-1 0 16,0-3-9-16,7-8 13 16,24-9-8-16,-11-11 4 15,11-3 0-15,0 0 4 16,-10-20-3-16,10-17-1 15,-11-11 5-15,4-7 7 16,-3-10-8-16,-7-8 9 16,3-4-8-16,-17-2 10 15,0 4-7-15,0 17 3 16,0 13 7-16,0 25-15 16,0 11 16-16,0 7-19 15,-7 2 8-15,7 0-17 0,-10 8 8 16,3 47-2-16,7 22-10 15,-7 20 24-15,7 0-11 16,0-5 0-16,0-9 1 16,31-18-11-16,-3-13 8 15,9-13-11-15,1-15 11 16,0-13-20-16,-4-11 22 16,4 0 0-16,-7-2 9 15,14-27-9-15,-18-14 0 16,4-5 0-16,-17-7 5 15,-14-3 2-15,0 7-7 16,0 6 0-16,0 13 7 0,-21 12 5 16,8 11-12-1,2 9-8-15,-9 0 2 0,-4 47-6 16,10 16 12-16,-7 5 0 16,14 0 1-16,7-7-8 15,0-16 7-15,28-11 0 16,10-10-1-16,0-10 4 15,6-12-3-15,-9-2 0 16,27 0 4-16,-11-20 4 16,-6-14-8-16,0-3 1 15,-25-6 1-15,-13-3 8 16,-7 3-7-16,0 7 6 16,0 8-6-16,0 9 18 15,0 14-21-15,0 5 1 16,0 0-4-16,0 5-5 0,0 32 8 15,24 13-3-15,4 1 9 16,9 3-13-16,1-5 7 16,14-9 0-16,-1-6-7 15,8-8 1-15,3-9 0 16,-11-12-19-16,1-5-49 16,-14 0-52-16,-11-5-120 15,-13-21-105-15</inkml:trace>
  <inkml:trace contextRef="#ctx0" brushRef="#br0" timeOffset="228">2397 1674 461 0,'0'0'199'0,"0"0"-62"0,0 0 14 16,0 0-34-16,0 0-37 15,0 0 4-15,-17-48-62 16,10 48-2-16,0 5-20 15,-17 30 9-15,-17 16-7 16,-21 15 15-16,-10 0 2 16,-4 3-9-16,11-6-6 15,-4-6-8-15,24-9-102 16,18-8-139-16,13-11-163 16</inkml:trace>
  <inkml:trace contextRef="#ctx0" brushRef="#br0" timeOffset="912">238 1154 351 0,'0'0'293'15,"0"0"-132"-15,0 0-19 16,0 0-55-16,0 0 1 16,0 0-36-16,-14-43-27 15,7 43-5-15,-10 0-20 16,3 14 0-16,0 12 5 16,1 3-1-16,13 3-4 15,0 2 0-15,0-3 5 16,34-5-9-16,4-6 4 15,0-15 0-15,-7-5 4 16,3 0 3-16,-3-14 7 16,-10-17 45-16,3-1-19 0,-18-2 23 15,-6 3-16-15,0 2-24 16,0-3-1-16,-6 7-21 16,-25 2 5-16,10 6-6 15,-17 6-4-15,0 4-11 16,-6 7-127-16,6 0-94 15,10 10-159-15</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23.678"/>
    </inkml:context>
    <inkml:brush xml:id="br0">
      <inkml:brushProperty name="width" value="0.05" units="cm"/>
      <inkml:brushProperty name="height" value="0.05" units="cm"/>
      <inkml:brushProperty name="color" value="#ED1C24"/>
      <inkml:brushProperty name="fitToCurve" value="1"/>
    </inkml:brush>
  </inkml:definitions>
  <inkml:trace contextRef="#ctx0" brushRef="#br0">649 65 642 0,'0'0'114'0,"0"0"22"16,0 0-39-16,0 0 7 15,0 0-62-15,0 0-2 16,59-65 18-16,-59 65-49 15,-7 0-9-15,-51 20 11 16,-25 20-6-16,-27 11 33 16,0 4-34-16,7 2-1 15,20 0 4-15,15-6-1 16,16-5-6-16,25-12 0 0,20-5 7 16,7-9-16-16,0-3 9 15,27 1 0-15,32 0 6 16,16 4 1-16,1-6-7 15,10 4 0-15,-4-5-43 16,8-1-41-16,-1-2-98 16,1-4-136-16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20.340"/>
    </inkml:context>
    <inkml:brush xml:id="br0">
      <inkml:brushProperty name="width" value="0.05" units="cm"/>
      <inkml:brushProperty name="height" value="0.05" units="cm"/>
      <inkml:brushProperty name="color" value="#ED1C24"/>
      <inkml:brushProperty name="fitToCurve" value="1"/>
    </inkml:brush>
  </inkml:definitions>
  <inkml:trace contextRef="#ctx0" brushRef="#br0">402 703 631 0,'0'0'231'0,"0"0"-46"16,0 0-4-16,0 0-84 15,0 0-3-15,0 0-27 0,10-34-27 16,-10 34 6-16,0 0-44 15,0 0 6-15,0 0-8 16,0 23-13-16,-10 11 13 16,3 11 0-16,0 4 2 15,7-6-7-15,0-5 10 16,14-15-5-16,17-12 0 16,7-11-8-16,13 0 8 15,1-14 0-15,-7-21 1 16,-1-10 6-16,-13-4 4 15,-3-6-11-15,-4-2 23 0,-10-14-19 16,-7-5 32-16,-7-6-25 16,0 11-11-16,0 23 15 15,0 19-2-15,0 17-3 16,0 7-3-16,0 5 7 16,0 0-26-16,0 5 12 15,-21 44 0-15,-3 28-17 16,-4 24 22-16,11 13-5 15,17 17 0-15,-7 9 11 16,7 12-16-16,0 2 5 16,0-5-11-16,0-20 8 15,0-29-54-15,31-37 32 16,4-32 12-16,-4-21-13 16,6-10 25-16,1-1 2 0,7-39 0 15,7-8 27 1,-1-16-16-16,-6-7 8 0,0-6-9 15,-18-1-2-15,-10 5-7 16,-17 12-2-16,-17 9-7 16,-62 18 3-16,-28 11-56 15,-10 9-31-15,7 11-108 16,-3 0-150-16,17 0-156 16</inkml:trace>
  <inkml:trace contextRef="#ctx0" brushRef="#br0" timeOffset="377">79 626 476 0,'0'0'123'0,"0"0"3"16,0 0-42-16,0 0-32 15,0 0 3-15,0 0-45 16,-76-48-1-16,76 59-18 16,0 15 10-16,0 5-1 15,0 1 0-15,21-10 4 16,17-7 2-16,6-13-6 0,15-2 2 16,-14 0 12-1,-1-25 3-15,-13-9 72 0,-10-4-21 16,-11-1-10-16,-10-5 16 15,0 7-21-15,-17 9-45 16,-28 5-8-16,11 10-3 16,-11 8 1-16,7 5-12 15,1 0-57-15,-8 32-70 16,14 13-73-16,10 13-355 16</inkml:trace>
  <inkml:trace contextRef="#ctx0" brushRef="#br0" timeOffset="796">1499 60 642 0,'0'0'201'0,"0"0"-76"16,0 0-13-16,0 0 3 16,0 0-33-16,0 0-20 0,-52-60 2 15,46 60-45-15,6 0 22 16,0 0-41-16,0 34 5 15,-7 29-9-15,7 32 10 16,0 19 2-16,0 6 1 16,0 0-3-16,24-8 8 15,10-21-14-15,4-16 0 16,14-13-1-16,-1-13 1 16,-6-12-7-16,6-8-48 15,-13-13-97-15,-7-10-51 16,-3-6-114-16,3 0-374 15</inkml:trace>
  <inkml:trace contextRef="#ctx0" brushRef="#br0" timeOffset="1246">1894 629 292 0,'0'0'344'16,"0"0"-166"-16,0 0-40 15,0 0-9-15,0 0-11 16,0 0-62-16,0-60-30 15,0 72-26-15,0 27 0 16,0 13-1-16,0 7 9 16,0 2 1-16,0-7-9 15,0-8 0-15,0-14 2 16,0-17 0-16,0-5-2 0,0-7 2 16,0-3 6-1,0 0 11-15,0 0 16 0,0-23 49 16,0-14-47-16,-17-12-33 15,-3-8 0-15,-4-12-2 16,10-10 9-16,0-16-9 16,7-11-2-16,7 3 0 15,0 6-2-15,0 20 2 16,14 23 0-16,7 20-1 16,3 19-1-16,7 12-4 15,3 3 3-15,11 3-3 16,6 28-5-16,1 12 3 15,-8 3 8-15,-13 3-5 16,-7-4-9-16,-17 4 5 0,-7-1-20 16,-31 7-21-16,-51 5-13 15,-8-3-108-15,11-6-89 16,18-2-217-16</inkml:trace>
  <inkml:trace contextRef="#ctx0" brushRef="#br0" timeOffset="2604">2448 806 655 0,'0'0'166'0,"0"0"-44"16,0 0 9-16,0 0-24 15,0 0-66-15,0 0 16 16,-86-143-20-16,48 143-18 16,-13 0-16-16,-1 3-3 15,-10 34 0-15,17 9 0 16,1 2 10-16,23 1-10 16,14-6 0-16,7-6 0 15,0-5-12-15,21-12 6 16,17-9-5-16,0-7 5 15,-1-4 5-15,-2 0 1 16,-4-8 0-16,0-17 3 0,-4-6 2 16,4-6 0-16,-10-3-5 15,-4 2 11-15,-3 10-8 16,-7 11 18-16,-7 6-6 16,0 8-6-16,0 3 13 15,0 0-22-15,0 3-22 16,0 25 11-16,0 10 11 15,0 1 8-15,13-1-8 16,11-4 4-16,7-2-4 16,-3-6 2-16,-4-10-2 15,3-8 0-15,4-8-8 16,0 0 8-16,4-10 0 0,9-19 1 16,-6-3 8-16,0-2-8 15,-10-1-1-15,-4 10 0 16,-11 8 10-1,-6 8-10-15,4 9 0 0,-11 0-6 16,13 0 1-16,1 17-9 16,0 15 12-16,3-4-4 15,4 1-9-15,-15-6 10 16,12-9-11-16,-5-2 11 16,18-12-6-16,-10 0 8 15,10 0 3-15,3-6 5 16,-3-17 4-16,-7-5-4 0,-10-7 6 15,7-5 3 1,-11-5 27-16,-10-4-35 0,0 3 4 16,0 9 17-16,-10 11-21 15,-11 12 19-15,7 8-25 16,-3 6-4-16,10 8-5 16,7 33 8-16,0 13 1 15,0-3 4-15,0 1 6 16,0-7-12-16,31-4 2 15,7-10-1-15,3-8-6 16,-3-10-1-16,7-5 5 16,0-8-3-16,-8 0 12 15,8-10-5-15,-7-15-1 16,-11-4 7-16,-3-2-7 16,-10-4 0-16,0 4 0 0,-14 8 4 15,7 6 6-15,-7 11-10 16,10 6 0-16,-10 0 1 15,0 0-15-15,14 0 8 16,0 18 6-16,10 7-7 16,-4-2 10-16,-6-3-11 15,3-6 8-15,4-2-8 16,-4-7-4-16,-10-5 12 16,0 0 0-16,7 0-2 15,-8 0 13-15,12-14-11 16,-5-3 0-16,1 2 5 15,-7 4-9-15,3 8 4 0,-10 3 0 16,7 0-5 0,0 0-5-16,7 12 8 0,10 14 1 15,-3-1-16-15,3-7 16 16,-4-7-22-16,4-8 22 16,4-3-13-16,10-12 26 15,13-31-12-15,1-14 8 16,-1-16 13-16,-13-8 31 15,-24-5-27-15,-14 7-2 16,0 3 25-16,0 13-27 16,-45 15 13-16,18 17-12 15,-4 13-14-15,17 10 6 16,7 8-14-16,7 8-12 0,0 36 11 16,0 23 1-1,0 14 0-15,0 7 0 0,0-1-10 16,7-10 2-16,21-17-39 15,3-15-19-15,-1-10 6 16,-2-13-58-16,-4-7-10 16,-10-11-52-16,-14-4-16 15,0 0-168-15</inkml:trace>
  <inkml:trace contextRef="#ctx0" brushRef="#br0" timeOffset="2748">4050 632 142 0,'0'0'314'0,"0"0"-221"16,0 0-35-16,0 0-20 16,0 0-35-16,0 0 18 15,268-23-21-15,-178 23-12 16,-25 9-132-16</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26.130"/>
    </inkml:context>
    <inkml:brush xml:id="br0">
      <inkml:brushProperty name="width" value="0.05" units="cm"/>
      <inkml:brushProperty name="height" value="0.05" units="cm"/>
      <inkml:brushProperty name="color" value="#ED1C24"/>
      <inkml:brushProperty name="fitToCurve" value="1"/>
    </inkml:brush>
  </inkml:definitions>
  <inkml:trace contextRef="#ctx0" brushRef="#br0">227 900 295 0,'0'0'266'0,"0"0"-118"16,0 0-18-16,0 0-2 0,0 0-49 15,0-146-5-15,-7 135-14 16,0 5 3-16,0 6-8 15,0 0-41-15,-10 0-14 16,-17 14 0-16,-4 24 0 16,-14 13 0-16,14 3 0 15,18 3 2-15,20-2-11 16,0-15 6-16,20-11-7 16,39-15-10-16,3-14 3 15,-4 0 16-15,1-9 1 16,-1-32 0-16,-13-10 12 15,-7-6-11-15,-7-11 22 0,-11-4 17 16,-6-2-7-16,-4-3 24 16,-3-1-36-16,0 10-17 15,-7 17 26-15,0 16-29 16,0 21 11-16,0 11-12 16,0 3-7-16,-14 31 1 15,-17 36 4-15,-7 27 4 16,18 11 2-16,10 4-3 15,10 0-1-15,0-15 0 16,0-23-9-16,17-19 2 16,-4-27-15-16,-6-13-8 15,11-12 22-15,-5 0 6 16,8-8 2-16,3-24 7 16,-10-5 2-16,-1-7-3 15,-2 3-6-15,-4 0 3 0,6 9 10 16,-6 10-11-16,-7 13-2 15,7 9 0-15,10 0-3 16,-3 0 0-16,7 35-8 16,10 8 10-16,-7-2-10 15,-4-3 11-15,-6-14 0 16,10-10 0-16,-10-6 7 16,0-5-7-16,-4-3 0 15,11 0 0-15,-14 0 4 16,17-20-1-16,-11-11-3 15,1 3 0-15,-7-5 14 16,3-1-9-16,-10 4-5 0,0 6 2 16,0 10 7-16,0 5-8 15,0 9-1-15,0 0 0 16,0 17-26-16,0 24 26 16,0 4 0-16,7-8 5 15,14-8-7-15,10-18 2 16,13-7 0-16,8-4 3 15,0-15 5-15,6-19-2 16,-6-12-6-16,-8-5 5 16,-6-7 22-16,-7-5-15 15,-17-3 5-15,0-2 11 16,-14-1-25-16,0 6 16 16,-7 15-7-16,-24 14-9 0,3 16 25 15,4 16-28-15,4 2 0 16,-11 8-7-16,3 38 5 15,-10 20 2-15,14 11 0 16,17 6 3-16,7 0-10 16,0-1 7-16,38-7 0 15,14-18-1-15,-1-11-6 16,8-24 0-16,3-13 2 16,-4-9 1-16,1 0-1 15,-1-17 6-15,4-23-1 16,-10-5 0-16,6-8 10 15,-20 11-10-15,-11 7 0 0,-10 12 0 16,-10 12-8-16,0 8 9 16,0 3-1-16,-7 0 0 15,7 14-19-15,3 15 9 16,4-6 10-16,-14-6-15 16,7-8 0-16,-7-6 15 15,7-3 0-15,-7 0 1 16,0 0 6-16,0 0 1 15,0-15-8-15,0-8 10 16,-7 1-17-16,-7 4 7 16,-3 1 0-16,3 9-1 15,-6 8-7-15,-18 0 6 16,-7 11-10-16,-6 32 12 16,6 11-4-16,7 3 4 0,24-2-2 15,14-15 0-15,0-6-36 16,21-19 25-16,30-13 6 15,11-2 7-15,4-11-5 16,-8-26 5-16,-13-8 0 16,0-13 19-16,-8-5-17 15,-16-5 45-15,-11-4-19 16,-3-5-14-16,-7 0 22 16,0-1-33-16,0 14 2 15,0 14 5-15,-17 22 1 16,10 19-6-16,0 9-5 15,0 0-13-15,-6 31 12 16,-5 30-9-16,-2 18 10 0,20 8 0 16,0-2 7-16,0-2-7 15,51-12 0-15,15-14-25 16,16-16 14-16,14-18-32 16,-6-18-9-16,-1-5-19 15,-10-2-83-15,-24-30-26 16,-27-5-120-16</inkml:trace>
  <inkml:trace contextRef="#ctx0" brushRef="#br0" timeOffset="270">2420 0 576 0,'0'0'182'0,"0"0"-11"0,0 0-26 15,0 0-23-15,0 0-79 16,0 0-37-16,45 59 1 16,24 33 23-16,3 8 0 15,4 0-21-15,-11 0 21 16,-13 1-24-16,-15-3-6 16,-13 3 9-16,-24 1-4 15,0-5-5-15,-30-8 0 16,-36-8-40-16,-16-6-91 15,-8-12-148-15,1-12-242 0</inkml:trace>
  <inkml:trace contextRef="#ctx0" brushRef="#br0" timeOffset="782">945 146 553 0,'0'0'208'0,"0"0"-89"16,0 0-53-16,0 0 7 0,0 0-11 15,0 0-38-15,0 0 1 16,-154 31-18-16,147-5 1 16,0-1 1-16,7-5-9 15,0-2 0-15,7-8-7 16,24-6 23-16,-4-4-13 16,11 0 9-16,0-4-9 15,-11-18 29-15,4 2-24 16,-17-3-7-16,-14 9 1 15,0 2-2-15,0 12-91 16,-45 0-242-16</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38.195"/>
    </inkml:context>
    <inkml:brush xml:id="br0">
      <inkml:brushProperty name="width" value="0.05" units="cm"/>
      <inkml:brushProperty name="height" value="0.05" units="cm"/>
      <inkml:brushProperty name="color" value="#177D36"/>
      <inkml:brushProperty name="fitToCurve" value="1"/>
    </inkml:brush>
  </inkml:definitions>
  <inkml:trace contextRef="#ctx0" brushRef="#br0">0 0 136 0,'0'0'0'0</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27.819"/>
    </inkml:context>
    <inkml:brush xml:id="br0">
      <inkml:brushProperty name="width" value="0.05" units="cm"/>
      <inkml:brushProperty name="height" value="0.05" units="cm"/>
      <inkml:brushProperty name="color" value="#ED1C24"/>
      <inkml:brushProperty name="fitToCurve" value="1"/>
    </inkml:brush>
  </inkml:definitions>
  <inkml:trace contextRef="#ctx0" brushRef="#br0">456 336 486 0,'0'0'162'0,"0"0"-19"15,44-149 4-15,-37 106-40 16,-7 4 4-16,0 4-4 15,-13 7-48-15,-25 4 0 16,-14 14-22-16,7 4-26 16,-13 6 9-16,6 0-19 15,-9 8-1-15,2 24 2 16,8 7 7-16,6 10-13 16,24 3 4-16,11-2-6 15,10-6 2-15,0-7-42 16,38-8 29-16,6-4 13 0,1-7-7 15,7-4 6 1,-15-3 5-16,1-2 0 0,-3 0-9 16,-4-1 14-16,-7-2-5 15,-4 6 0-15,4-4-18 16,-17 3 17-16,-7 9-21 16,0 0 0-16,0 12 18 15,-17 5-15-15,-28 14 19 16,-6-5 0-16,6 5 1 15,-6-2-2-15,23-9 1 16,-3-3 0-16,17-3-1 16,14 1 5-16,0-1-4 15,0 3 0-15,0 1 7 16,0 2-3-16,14-3-4 16,0 0 0-16,3-3 7 0,-3 3 1 15,0-11-5-15,10 6 1 16,3-7 3-16,4 0 2 15,0-1-9-15,3-4 0 16,4 0-7-16,7 0 7 16,-7-12-82-16,0 1-136 15,13-9-417-15</inkml:trace>
  <inkml:trace contextRef="#ctx0" brushRef="#br0" timeOffset="421">1264 604 848 0,'0'0'141'0,"0"0"14"16,0 0-67-16,0 0-6 15,0 0-23-15,0 0-42 16,-76-134-4-16,69 134-13 15,-7 6-17-15,-10 22 15 16,11 18 4-16,-8 0 1 16,11 5-3-16,10 2 7 15,0-5-7-15,0 3 0 16,24-8 0-16,14 5-4 0,6-5 8 16,8 6-4-1,-1-3 0-15,8-3 7 0,-8-3-14 16,-6-3 7-16,-7 3 0 15,-10-3 1-15,-11-3 2 16,-17-2-3-16,0-3 0 16,-17-4-1-16,-42-2-3 15,1-6 3-15,-18-5-20 16,11-3-10-16,6-4-60 16,14-5-57-16,39-5-5 15,6-41-75-15</inkml:trace>
  <inkml:trace contextRef="#ctx0" brushRef="#br0" timeOffset="899">1611 938 205 0,'0'0'342'0,"0"0"-227"15,0 0-1-15,0 0 9 16,0 0-44-16,0 0-4 16,52-73-11-16,-52 73-35 15,0 0-5-15,0 0-24 16,0 0-7-16,0 23 0 15,0 5 7-15,0 2 2 16,17 1 3-16,10-6 4 16,4-5-10-16,14-2 1 15,0-10 0-15,-1-8 6 16,-9 0 4-16,3 0-8 16,-8-8 15-16,-9-10 17 0,3-8 33 15,-17 1-19-15,-7 0-3 16,0 1 5-16,0 10-29 15,0-1-6-15,-7 12 10 16,0 3-23-16,7 0-4 16,0 0-6-16,0 26 4 15,0 4-10-15,21 1 14 16,24-9 0-16,13-4-5 16,11-5 7-16,3-9-2 15,-13-4 0-15,-4 0 2 16,-21 0-2-16,-3-24 9 15,-10-4-7-15,-21-8 8 16,0-2-6-16,0-5 10 16,-59 3-14-16,-30 14-19 0,-1 9-49 15,18 17-102-15,20 0-42 16,28 17-65-16,24 9-136 16</inkml:trace>
  <inkml:trace contextRef="#ctx0" brushRef="#br0" timeOffset="1686">2856 888 688 0,'0'0'220'16,"0"0"-82"-16,0 0 7 16,0 0-27-16,0 0-52 15,-207-146-4-15,149 146-46 16,6 0-8-16,8 3-7 15,13 34 6-15,10 6-7 16,21-1 0-16,0 5-4 16,14-15-4-16,31-7-3 15,-8-14 5-15,8-2 4 16,0-9 1-16,-4 0 0 16,-3 0 1-16,-7-12 0 15,-11-3 8-15,-13 4-2 16,-7 4-6-16,0-1 0 0,11 8 10 15,-11 0-14-15,13 0 4 16,8 0-19-16,17 0 18 16,20 4-3-16,11 2 4 15,-4-1 0-15,-3-5 8 16,-3 0-8-16,-8 0 0 16,-6 0 0-16,-17-11-2 15,-4-6 9-15,-24-6 2 16,0-3 34-16,0 1-12 15,0 5 15-15,0 8-4 16,0 6-13-16,0 6 15 16,0 0-40-16,0 0-4 15,0 46-1-15,0 28-13 16,0 27 14-16,0 19 0 16,0 5 2-16,0 2-5 0,0-8 4 15,0-10-1 1,13-27 0-16,-6-24 12 0,-7-27-12 15,7-23 0-15,-7-8 0 16,0 0 13-16,0-27 8 16,0-36 30-16,0-20-45 15,10-26 3-15,-3-11-9 16,7-12 0-16,0 1 0 16,3 5-6-16,4 6 6 15,-15 17 0-15,12 15-6 16,-5 28 10-16,-6 23-5 15,0 19 1-15,0 16-22 0,24 2 21 16,0 0-40-16,21 34 19 16,-8 15 21-16,1 4-30 15,-18 5 15-15,-20-4-17 16,4-3-15-16,-11-6 5 16,-11 8-41-16,-47-4-59 15,-25-1-60-15,-3-5-99 16,-10-6-361-16</inkml:trace>
  <inkml:trace contextRef="#ctx0" brushRef="#br0" timeOffset="19660">961 2537 763 0,'0'0'147'15,"0"0"-76"-15,0 0-9 16,0 0-9-16,0 0 14 15,0 0-55-15,-10-145 26 0,10 133 2 16,-7 9-38 0,0 3 23-16,7 0-19 0,-7 0 1 15,-7 0-14-15,-23 6 5 16,-1 28 2-16,-7 9-3 16,7-2 16-16,18 1-22 15,13-5 9-15,7-3-29 16,20-2 26-16,39-15-35 15,23-8 11-15,1-9 3 16,-1 0 0-16,-9-14 24 16,-8-24 0-16,-3-13 4 15,-11-6 3-15,-13-12-4 16,-17-2 10-16,-21-12 18 16,0-6-26-16,-7 1 17 0,-38 4-7 15,1 13-12-15,6 22 27 16,10 24-26-16,11 16 13 15,10 9 6-15,-7 3-23 16,1 51 0-16,-11 24-4 16,3 16 8-16,21 3-11 15,0-8 8-15,7-12-1 16,38-8 0-16,-1-18 6 16,1-11-17-16,0-17-11 15,-11-9-40-15,4-14 40 16,-7 0-10-16,3-12 32 15,4-22-11-15,0-8 19 16,0-2-8-16,-18 10 0 16,-2 14 4-16,-12 9-6 0,-6 11 2 15,14 0-11-15,10 0 8 16,4 6-11-16,10 26 8 16,-1-5 6-16,-2 2-16 15,3-3 14-15,-1-11-25 16,1-4 9-16,-17-11 18 15,-4 0-19-15,-3 0 16 16,-14 0-1-16,14 0 4 16,3-26 12-16,-3-6-12 15,-8 8 0-15,1-9 9 16,-7 8 0-16,0 4-4 0,0 10 16 16,0 5-21-1,0 6 18-15,0 0-18 0,0 0-19 16,0 20 17-16,0 9 2 15,24 5 3-15,21-8-3 16,13-9-17-16,1-2 7 16,17-15 7-16,-11 0 3 15,-14 0-5-15,-6-21 15 16,-7-16-9-16,0-3-1 16,-18-3 6-16,-13-8-5 15,-7 0-1-15,0-1 0 16,-7-3 14-16,-23 4-9 15,-5 10 7-15,4 11 0 16,0 12-11-16,4 18 16 16,10 0-17-16,3 9 0 0,-7 38-7 15,21 9 17-15,0 7-10 16,0 3 0-16,21-3 3 16,23-6-19-16,8-11 13 15,0-8-28-15,-1-20 31 16,-13-12-31-16,-7-6 31 15,-10 0 0-15,10 0 5 16,-11-23-4-16,4-4-1 16,-3-5 0-16,-14-6 20 15,10-5-19-15,-10 3 17 16,-7-11-4-16,7 2-11 16,-7 1 14-16,0-1-17 0,0 6 5 15,0 9 6-15,-7 8-1 16,0 15-2-16,-10 5 10 15,17 6-15-15,-7 0-6 16,7 0 3-16,0 20 0 16,0 23-10-16,0 14 19 15,0-6-9-15,0-2 0 16,24-9 3-16,3-8-13 16,-2-18 4-16,2 3-7 15,-3-11 9-15,-3-3-15 16,3 0 19-16,-4-1 0 15,4-2 3-15,-3 0-8 16,-4 0 5-16,-3 0 0 0,7 0-4 16,-14 0 9-1,10 0-5-15,-10 0 0 0,-7 0 4 16,0 0-13-16,0 0 9 16,0 0-17-16,0 0 11 15,0 0-62-15,0 0 4 16,0 0 17-16,0 6 13 15,0-6-10-15,0 0 6 16,0 0 38-16,0 0-4 16,0 0 12-16,0 0-5 15,-7 0 9-15,0 0-9 16,-3 0 11-16,-11-8-10 16,7-4 8-16,-17 1 18 15,0 2-29-15,-3-8 10 0,-11 5 6 16,7 4-17-16,7 2 20 15,4 6-19-15,10 0-1 16,10 0 0-16,0 23 3 16,7 17-3-16,0-2 0 15,0 1 6-15,0 4-10 16,0-16 4-16,31-9 0 16,3-5-3-16,4-11 3 15,0-2 0-15,-7 0 0 16,-10-2 9-16,-8-24 3 15,-2-6-1-15,-5-11 22 16,-6-14 11-16,0-8-30 16,0-4 21-16,-37-8-6 15,-1-1-15-15,-7 10 19 0,7 11-24 16,11 11-1-16,-4 24 27 16,24 13-26-16,0 9 20 15,7 0-29-15,0 51-4 16,0 20 4-16,14 30 0 15,10-10 0-15,3-5-5 16,18-15 12-16,7-14-7 16,10-13 0-16,3-10-12 15,0-20 8-15,4-11-73 16,-24-3-9-16,6-5 8 16,-30-27-95-16,-21-6-77 0</inkml:trace>
  <inkml:trace contextRef="#ctx0" brushRef="#br0" timeOffset="20061">1766 1797 383 0,'0'0'151'0,"0"0"-34"16,0 0-83-16,0 0 31 16,0 0-39-16,0 0-9 15,0 0-9-15,-110 80-7 16,110-37 0-16,0-6 16 15,44-11-17-15,46-15 48 16,20-11 26-16,3 0-34 16,-16-9 30-16,-25-16-32 15,-34-1-19-15,-31 6 22 16,-7-6-41-16,-28 9 0 0,-48 9-5 16,11-1-106-1,-4 9-11-15,25 0-123 0,37 0-272 16</inkml:trace>
  <inkml:trace contextRef="#ctx0" brushRef="#br0" timeOffset="21661">3200 1946 540 0,'0'0'77'0,"0"0"-2"15,0 0-12-15,0 0 9 16,0 0-5-16,0 0-35 16,-152-15-17-16,190 4 7 15,21-7-4-15,9 4 23 16,-2-6-35-16,-22 9 14 15,-13 5 0-15,-24 0-19 16,-7 6 36-16,0 0-9 16,0 0-9-16,0 0 5 15,0 0-24-15,0 9-13 16,0 31 6-16,0 17 7 16,7 15 19-16,7 8-19 0,3-3 5 15,-3 0-3 1,17-8 4-16,-11-9-6 0,-6-11 0 15,10-9 8-15,-10-23-10 16,-14-3 2-16,0-14 0 16,0 0-10-16,0 0 16 15,-7 0-6-15,-24-20 4 16,-3-6 8-16,-4 1-14 16,14 7 2-16,3 5 0 15,14 6 1-15,7 7-1 16,0-5-1-16,0 5-7 15,7-12-39-15,45 9 47 16,13-14-1-16,18 3 2 16,-8 2 1-16,-3-2 6 15,-27 3-8-15,-7-3 0 0,-17 2 11 16,-4 0-10-16,-17 7-1 16,0 2 1-16,0 3 12 15,0 0-13-15,0 0-6 16,0 0 3-16,0 0-20 15,7 3 21-15,-7 20 1 16,7-3 1-16,6 0 2 16,-2-1-2-16,9-1 0 15,-6-7 0-15,3-5-24 16,-3-6 9-16,7 0-10 0,3 0 12 16,-4-11 10-16,11-15 6 15,-10-6-1-15,3 9-2 16,-10 3 11-16,-7 6-7 15,3 8-4-15,-10 6 1 16,14 0-10-16,6 0-2 16,11 0 10-16,7 15-1 15,-4 2-4-15,-3 0 6 16,0-3 0-16,-3-8 3 16,3-3-16-16,-11-3 19 15,4 0-6-15,-3-3 5 16,-4-17 2-16,-10-3 3 15,-7-3-3-15,0-5-2 16,0 5 23-16,-14 1-26 16,-17 5 7-16,-13 6 0 0,-1 8-3 15,7 6 2-15,11 0-8 16,-4 1 0-16,24 38-10 16,-7-2 10-16,14 8 0 15,7-13 0-15,27-1-19 16,21-11 3-16,-10-14-9 15,-11-6 10-15,4 0 1 16,-14-6 25-16,-3-25-11 16,-14-9 20-16,0-15-19 15,-7-4 29-15,0-4-5 16,0-14-16-16,-21 2 31 16,-3 4-28-16,-3 5 1 0,-4 11 11 15,3 18-21-15,11 17 17 16,3 14-20-16,14 6 2 15,0 29-7-15,0 37-4 16,0 5 9-16,0 10-1 16,14-13 15-16,37-8-14 15,11-11 0-15,-3-9 1 16,6-14-14-16,-6-9 10 16,-4-15 3-16,-4-2-11 15,-16 0 22-15,-4-5-11 16,-1-18 0-16,-23-7 7 15,0-3-2-15,-7 2-5 16,0-2 0-16,-14 3-2 0,-16-2 13 16,-1 12-11-1,3 0 0-15,4 15 1 0,17 5-17 16,0 0 16-16,7 25 0 16,0 27-6-16,0 4 19 15,0 8-13-15,21-13 0 16,17-8 2-16,0-9-17 15,-1-16 15-15,1-4-16 16,-17-14 11-16,3 0-11 16,-3 0 16-16,-15-17 9 15,8-9-1-15,-14-6-2 16,0 4-5-16,0-3-1 0,0-1 25 16,0 15-23-1,0 8 17-15,0 4-19 0,0 5 8 16,0 0-15-16,0 0 7 15,10 19 0-15,25 13-9 16,10 0 13-16,-8-1-4 16,15 1 0-16,-7-7 0 15,13 1-8-15,11-6-6 16,-4 0-43-16,-13-3-48 16,-8-6-114-16,-6-4-121 15</inkml:trace>
  <inkml:trace contextRef="#ctx0" brushRef="#br0" timeOffset="21868">5208 2080 496 0,'0'0'177'0,"0"0"-74"16,0 0-8-16,0 0-10 15,0 0-58-15,0 0-24 16,-69-6-2-16,48 49-1 15,-10 9 4-15,-7-4 11 16,4 4-25-16,10-7 10 16,24-1-169-16,0-5-236 15</inkml:trace>
  <inkml:trace contextRef="#ctx0" brushRef="#br0" timeOffset="22257">5947 2046 585 0,'0'0'105'16,"0"0"-28"-16,0 0 3 16,0 0 0-16,0 0-6 15,0 0-29-15,-103-18-18 16,116 13-27-16,49 2 0 15,17-2 11-15,4 1-11 16,-1 4 4-16,-16 0-8 16,-22 0-109-16,-19 0-55 15,-19 9-14-15,-6 12-83 16</inkml:trace>
  <inkml:trace contextRef="#ctx0" brushRef="#br0" timeOffset="22384">5985 2212 229 0,'0'0'73'0,"0"0"-5"16,0 0-25-16,288 0 5 15,-184 0-48-15,-8-6-200 16</inkml:trace>
  <inkml:trace contextRef="#ctx0" brushRef="#br0" timeOffset="23379">7068 2011 547 0,'0'0'174'0,"0"0"-49"0,0 0-35 15,0 0 17-15,0 0-60 16,0 0-3-16,-14-28-16 15,14 28-28-15,0 0 15 16,0 0-15-16,0 0 0 16,0 0-2-16,0 0 9 15,0 0-7-15,-10 0 0 0,10 0 11 16,0 0-12 0,0 0 1-16,0 0 0 0,0 0 0 15,-7 0 15-15,7 0-15 16,0 0 2-16,0 0 4 15,0 0 19-15,0 0-12 16,0 0-2-16,0 0 35 16,-7-6-37-16,0-9 32 15,0 4-41-15,0 6 0 16,7-7 10-16,-10 9-10 16,10 0 0-16,0 1 6 15,0 2 2-15,0 0-6 16,0 0-1-16,0 0 12 15,0 0-12-15,0 0-1 16,0 0 0-16,0 0-8 16,0 0 0-16,0 0 8 15,0 0 0-15,0 0-1 0,0 0-9 16,0 0 10-16,0 0 0 16,0 0-8-16,0 0 11 15,0 0-3-15,0 0 0 16,0 0 9-16,0 0-10 15,0 0 1-15,0 0 0 16,0 0 0-16,0 0 3 16,-7 0-3-16,7 0 0 15,0 0 12-15,0 0-15 16,0 0 3-16,0 0 0 16,0 0-11-16,0 0 6 15,0 0 1-15,0 11 0 0,0 23 4 16,0 23-6-16,0 9 6 15,0 20 0-15,0 11-7 16,0 12 7-16,-7-3 0 16,0-3 0-16,7-15 12 15,0-22-19-15,0-17 7 16,0-29 0-16,0-12 0 16,0-8 13-16,0 0-13 15,0-28 17-15,0-30-7 16,-24-5-12-16,17-19 2 15,1-12 0-15,-1-10-4 16,0-4 7-16,7-12-3 16,0 10 0-16,0 8 5 0,0 19-19 15,0 22 14-15,7 28 0 16,0 10-17-16,-1 14 9 16,1 9-11-16,10 0 9 15,11 6-27-15,3 27 31 16,0 11 6-16,-4 5-26 15,-3-3 19-15,-10-10-40 16,-7 5 2-16,-7-3-21 16,0-7-50-16,-27 2-32 15,-11-8-70-15,14-4-153 16</inkml:trace>
  <inkml:trace contextRef="#ctx0" brushRef="#br0" timeOffset="24551">7274 2112 241 0,'0'0'162'0,"0"0"-20"16,0 0-16-16,0 0-37 15,0 0-14-15,0 0 1 16,24-118-34-16,-41 107 3 16,3 5 10-16,0 0-42 15,-3 6-13-15,-10 0-2 16,-11 12 2-16,0 16 4 15,17 15-3-15,15-6-1 16,6 2 0-16,6-6-28 0,32-8 19 16,-3-13-7-16,2-6 2 15,-6-6 9-15,-10 0 10 16,3-20 5-16,-3-12-6 16,-14 1 5-16,-1-1 3 15,-6 0-7-15,0 1-3 16,0 12 21-16,0 1-19 15,0 12 5-15,0 6-9 16,0 0-7-16,0 9 6 16,18 20-15-16,-5 2 10 15,12 1-10-15,-12-1 12 16,1-5-8-16,0-11 8 0,3-4-31 16,-10-6 33-1,13 1-11-15,-2-6 2 0,2 0 1 16,11 0 13-16,-10 0-3 15,10 0 1-15,-17-11 13 16,-1-4-14-16,11 4 0 16,-10 3 1-16,10 2 0 15,-10 0 0-15,0 0-1 16,3 1 0-16,-3-2 4 16,-7 7-5-16,-1 0 1 15,12 0 0-15,-18-2-6 16,0 2 6-16,0 0 0 15,6 0-2-15,1 0 11 16,-7 0-6-16,14-6 6 0,-7-5 3 16,3-9 31-16,4-3-36 15,-14 0 15-15,0 0 9 16,0 3-20-16,-14-6 20 16,-3 9-14-16,-4 3 1 15,-3 8-4-15,18 6-14 16,6 0 0-16,0 0-2 15,0 0 2-15,0 0 0 16,0 17 0-16,0 9 5 16,0 0-6-16,0 0 1 15,24-2 0-15,3-3 0 16,-3-3-3-16,-3-4-5 0,3-3 4 16,-17-5-29-16,7-4 31 15,-8-2-20-15,-6 0 20 16,7 0-7-16,-7 0 18 15,11 0-8-15,-5 0-1 16,-6 0 2-16,0 0-4 16,0 0 2-16,7 0 0 15,-7 0-2-15,7 0-9 16,7 0 8-16,3 0 0 16,-3 0-13-16,0 0 10 15,10 12-15-15,-4-6 12 16,-2 0-1-16,2-5 14 15,1 4-4-15,3-5 0 16,-3 0 1-16,9 0-7 16,-9 0 7-16,3-23-1 15,-10-17 7-15,3-9 3 0,-10-3 8 16,-7-13 11-16,0 2-5 16,0 0 30-16,-17-1-35 15,-28 8 0-15,11 4 25 16,-11 12-30-16,7 15 4 15,18 13-18-15,9 12 15 16,11 0-30-16,-7 40 11 16,7 23 4-16,0 8 1 15,0 10-1-15,0-13-3 16,31-2-49-16,-3-21-58 16,-4-7 4-16,-3-13-41 0,3-12-30 15,-18-13-176-15</inkml:trace>
  <inkml:trace contextRef="#ctx0" brushRef="#br0" timeOffset="24674">8068 1871 258 0,'0'0'38'16,"0"0"-35"-16,0 0 5 16,0 0-8-16,0 0-19 15,213-28-188-15</inkml:trace>
  <inkml:trace contextRef="#ctx0" brushRef="#br0" timeOffset="26222">8563 1520 198 0,'0'0'215'0,"0"0"-93"16,0 0-57-16,0 0 28 15,0 0-53-15,0 0 20 16,-37-60-13-16,37 57-32 15,0 0-15-15,0-3 0 16,31-8 0-16,-7 3 16 16,-4 5-13-16,-6 0 7 15,3-2 4-15,-10 2-6 16,-7 6 42-16,0 0-25 16,0 0 9-16,0 0-21 0,0 0-13 15,0 22-9-15,0 33 6 16,0 14 3-16,0 10 25 15,0 4-21-15,0-2-4 16,0-4 2-16,0-6 10 16,0-11-12-16,0-11 0 15,0-15 10-15,0-11-13 16,0-6 3-16,0-11 0 16,0-6-6-16,0 0-6 15,-7 0 11-15,-17-6-5 16,-3-11 6-16,3 3-4 15,10-4 4-15,14 9 0 16,0 4-4-16,0-1-12 16,27 1-8-16,18-5-3 15,17 5-21-15,-11-3 14 0,-16 3-13 16,-4 1 20-16,-7 2 27 16,-17-4-4-16,0 0 4 15,0 0 6-15,-1 0-4 16,1 4 20-16,-7 2-11 15,0 0 1-15,17 0-5 16,-10 0-5-16,0 0-2 16,7 0 0-16,-7 0-8 15,3 0 3-15,-10 0 5 16,0 2-1-16,0 1-10 0,0-3 11 16,0 0-7-1,0 0 6-15,0 0 1 0,0 0 11 16,0 0-9-16,0 0 16 15,0 0 24-15,0 0-40 16,0 0 45-16,0 0-44 16,0-5 12-16,0-7 0 15,0-2-11-15,-17 8 0 16,3 1 22-16,0-1-25 16,8 3 6-16,-5 3-7 15,11 0 12-15,-7 0-24 16,1 9 8-16,-1 16 4 15,0-2 3-15,7 0-1 16,0-7-4-16,0-1 0 16,0-4-25-16,0-11 23 0,7 0-35 15,6 0 39-15,11 0 18 16,-10-18-17-16,0-14 11 16,-7 0 0-16,10-14-11 15,-10-5 27-15,-7-9-17 16,0-3-3-16,0-3 21 15,0 3-25-15,0 8 19 16,-7 19 3-16,-10 13-9 16,17 17 18-16,-7 6-35 15,-7 0-18-15,0 35 1 16,-10 21 17-16,11 15 12 16,6 1-11-16,7-1 9 0,0-7-8 15,0-10-2 1,27-14 0-16,4-8-7 0,7-15-29 15,0-4 18-15,-18-13-16 16,11 0 10-16,-10 0 22 16,3-10 2-16,-10-10 0 15,-7-12 6-15,-7 1 3 16,0-3-9-16,0 5 2 16,0 3 6-16,-14 6 4 15,-3 6-12-15,3 10 3 16,7 4-7-16,0 0-4 15,0 24 8-15,-3 2 2 16,10 5 10-16,0-5-20 0,0 0 8 16,0-7-12-16,10-1 7 15,4-7-5-15,7-2 9 16,-4-3-1 0,4-4-12-16,-8 2 13 0,5-2-13 15,-12-2 14-15,1 3-4 16,0-3 10-16,0 0-6 15,-7 3 0-15,10-3 7 16,4 5-15-16,-7 0 8 16,7-5-8-16,3 8 5 15,-10-8-22-15,13 2-6 16,-13 1-14-16,11-1-42 0,-5-2 50 16,1 0-41-1,3 0 0-15,4 0-14 0,-7 0-50 16,3-7 65-16,-10-6 39 15,-7-6 38-15,0-5 0 16,0 4 35-16,0 1 70 16,0 7 21-16,0 4-34 15,0 8-20-15,0 0-15 16,0 0-27-16,0 0-6 16,-7 0-24-16,0 0 0 15,-10 20 4-15,10 17 5 16,-7-5-9-16,7 7 0 15,0 4-2-15,-3-10-27 16,-4-3-144-16,1-10-284 16</inkml:trace>
  <inkml:trace contextRef="#ctx0" brushRef="#br0" timeOffset="26637">9506 1877 188 0,'0'0'70'0,"0"0"22"16,0 0 30-16,0 0-35 0,0 0-36 15,0 0 12-15,0-20-11 16,0 20-35-16,0 0 17 15,0 0-18-15,0 0 2 16,0 0 11-16,0 0-25 16,0 0 24-16,-7 0-19 15,0 0 3-15,-10 0 9 16,3 0-21-16,7 0 0 16,0 6-4-16,7-6 4 15,0 0 0-15,0 0-2 16,0 0 3-16,0 0-1 15,0 0 5-15,0 0-1 16,0 0 21-16,0 0-22 0,0 0-3 16,0 0 0-16,0 0-147 15,0 0-36-15,0 0-66 16</inkml:trace>
  <inkml:trace contextRef="#ctx0" brushRef="#br0" timeOffset="26837">9595 2169 168 0,'0'0'326'0,"0"0"-317"15,0 0 108-15,0 0 17 16,-244 165-94-16,117-102-40 15,-14 0 0-15,17 9-276 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55.946"/>
    </inkml:context>
    <inkml:brush xml:id="br0">
      <inkml:brushProperty name="width" value="0.05" units="cm"/>
      <inkml:brushProperty name="height" value="0.05" units="cm"/>
      <inkml:brushProperty name="color" value="#ED1C24"/>
      <inkml:brushProperty name="fitToCurve" value="1"/>
    </inkml:brush>
  </inkml:definitions>
  <inkml:trace contextRef="#ctx0" brushRef="#br0">38 94 695 0,'0'0'111'0,"0"0"-83"15,0 0 40-15,0 0-7 16,0 0-21-16,0 0-5 15,-38-83-33-15,69 75 15 0,-17 8-17 16,6 0 8-16,4 0-8 16,-10 2 0-16,10 21 0 15,-17 3-5-15,7 5 19 16,0 1-14-16,-4 2 0 16,-3 3 12-16,-7 0-22 15,0-5 10-15,0 2 0 16,0 3 6-16,0-12 0 15,-7 1 3-15,-3-14-9 16,10-6 1-16,0-3-6 16,0-3 5-16,0 6 0 15,0-6-5-15,10 5 5 16,11 1 0-16,10-6 0 16,3 0 7-16,-10 6-7 0,-10-6 0 15,-7 0 0 1,-7 0 5-16,0 0 1 0,0 1 3 15,0 7-9-15,0-3 6 16,0 6-10-16,10 9 13 16,4 12-9-16,-7-1 24 15,-1 15-24-15,19 0 22 16,-5 5-16-16,11 4 6 16,-10-10 1-16,10 2-10 15,-11-11 4-15,-2 1 11 16,-18-11-10-16,0 0 5 15,-11-6-9-15,-30-3 9 16,-21-9-3-16,-3-2-10 16,-18-6-6-16,1 0-50 0,3 0-144 15,3 0-93-15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7:18.947"/>
    </inkml:context>
    <inkml:brush xml:id="br0">
      <inkml:brushProperty name="width" value="0.05" units="cm"/>
      <inkml:brushProperty name="height" value="0.05" units="cm"/>
      <inkml:brushProperty name="color" value="#ED1C24"/>
      <inkml:brushProperty name="fitToCurve" value="1"/>
    </inkml:brush>
  </inkml:definitions>
  <inkml:trace contextRef="#ctx0" brushRef="#br0">841 846 374 0,'0'0'162'0,"0"0"-41"15,0 0 24-15,0 0-27 16,0 0-25-16,0 0 26 16,0 0-38-16,0 0-9 15,0-42 9-15,0 34-74 16,0-4 43-16,0 7-2 16,0-4-31-16,0-5 41 15,-17 3-39-15,3-4 4 16,0 4 3-16,-10-3-24 15,3 2 18-15,-3 6-20 16,4 6 7-16,-18 0-18 0,-14 0 16 16,1 0-5-16,-15 12 0 15,-2 10 5-15,2 7-5 16,-2 0 0-16,9 2 4 16,1 5-12-16,13 3 8 15,0-5 0-15,14 3 0 16,4 6 8-16,10-3-9 15,10 9 1-15,0-4 0 16,7 3-7-16,0 1 8 16,14-1-1-16,30-2 0 15,11-2 7-15,18-7-10 16,16 3 3-16,14-14 0 16,7-1-1-16,10-13 2 0,-16-4-1 15,-1-8 0-15,-14 0 6 16,-13 0-6-16,-11 0 0 15,4 0 3-15,-11-20 12 16,1-5-15-16,-1-13 15 16,-20-1 14-16,0-5-22 15,-17 0 16-15,3-14-6 16,-24-17-15-16,0-4 22 16,0-10-22-16,-31 1-2 15,-35 7 2-15,-23 7 9 16,-14 11-11-16,-18 12 0 15,11 13 1-15,7 15-14 0,0 15 13 16,3 8-13 0,14 0-31-16,-3 25-77 0,13 13-165 15,25-9-313-15</inkml:trace>
  <inkml:trace contextRef="#ctx0" brushRef="#br0" timeOffset="40711">1835 1228 250 0,'0'0'189'0,"0"0"-141"16,0 0 23-16,0 0-37 16,0 0 4-16,0 0 58 15,0 0-61-15,-31 45 26 16,31-45-6-16,0 0-23 15,0 0 36-15,0 0-33 16,0 0 1-16,0 0 25 16,0 0-35-16,0 0 39 15,0 0-9-15,0 0-28 16,31-31 41-16,13-15-40 0,15-17-21 16,6-2-6-16,-7 3 14 15,-3 4-13-15,-13-5-3 16,-4 11 0-16,-14 15-7 15,-18 11 10-15,-6 26-3 16,0 0 0-16,0 0-29 16,-37 34 29-16,-15 21 2 15,1 14 9-15,6-4-13 16,14-8 3-16,31-11-1 16,0-9 0-16,0-11 6 15,24-4-11-15,14-7 5 16,6-4-5-16,-2-8-15 0,2-3 19 15,11 0 1-15,-13-20 8 16,13-11 8-16,-14-9-15 16,-3 6-1-16,-14 5 7 15,-17 4-8-15,0 5 3 16,-7 8-2-16,0 6 2 16,0 1 15-16,0 5-19 15,0 0 2-15,0 0-18 16,0 0 8-16,6 11-6 15,1 15 16-15,11-1 0 16,-12-7 9-16,8-4-12 16,-7-2 3-16,0-4-13 15,3-2 2-15,-3-6-7 16,0 0-18-16,0 0 25 16,0-6 11-16,0-20 2 0,17-5-2 15,-4 5 3 1,-2 0-6-16,-5 9 3 0,-6 9 0 15,0 8-3-15,-7 0-16 16,17 8 2-16,-10 21 10 16,7 2-8-16,-7 1 2 15,17-1 7-15,-4-5-12 16,5-6 14-16,2-6-33 16,11-14 28-16,0 0-2 15,6 0 11-15,8-20 5 16,0-17-5-16,-8 3 0 15,-23-3 11-15,-14 5-1 0,-7 1 6 16,0-2 8-16,-7 8-23 16,-38 2 31-16,0 9-32 15,-6 8 0-15,-8 3 6 16,15 3 6-16,6 0-12 16,10 26 0-16,11 27 11 15,3 3-13-15,8 10 2 16,6-6 0-16,0-14-5 15,6-12-1-15,32-11 6 16,7-9 0-16,-7-14-15 16,-4 0 14-16,11-20 1 15,-7-26 0-15,-7-11 8 16,-4-12 6-16,-3-8-14 16,-17-11 0-16,-7-1 10 15,0-8 10-15,0 2-20 0,0-8 8 16,-24 9 15-16,3 13-17 15,8 28 10-15,-5 24-8 16,12 21 0-16,6 8-16 16,0 11 7-16,0 58 1 15,0 30-19-15,17 22 31 16,3 7-12-16,18-13 0 16,0-15 13-16,14-23-17 15,-1-14 4-15,-6-26 0 16,6-11-7-16,1-20 14 0,-7-6-7 15,6 0 0-15,-6-12 6 16,0-28-7-16,-18-3 1 16,4-7 0-16,-24-3-2 15,-7 5 11-15,0 2-9 16,0 12 0-16,-38 11 5 16,4 9-18-16,3 8 4 15,10 6 4-15,11 0-9 16,-4 11 24-16,7 29-10 15,7 8 0-15,0 5 10 16,0-7-18-16,21-4 8 16,10-2 0-16,7-14-6 15,0-6-2-15,-11-9 0 16,4-11 7-16,-4 0 1 16,4-6 7-16,-7-25-7 0,-3 0 0 15,0-4 6-15,-4 4 8 16,4 2-14-16,-15 7 0 15,5 4 8-15,-11 11 11 16,0 3-18-16,7 4-1 16,6 0 0-16,1 5-5 15,10 33 5-15,14 1 0 16,-4 13 3-16,4-1-10 16,7-2 8-16,7-9-1 15,-1-11 0-15,8-9-30 16,-4-12-16-16,-14-5-53 15,-3-3-70-15,-21 0-60 16,-17-11-222-16</inkml:trace>
  <inkml:trace contextRef="#ctx0" brushRef="#br0" timeOffset="40893">4169 808 559 0,'0'0'163'16,"0"0"-43"-16,0 0-19 15,0 0-39-15,0 0-61 16,0 0 48-16,-179 142 0 16,135-78-47-16,-1 4 18 15,7-8-20-15,-7-3-7 16,1-3-77-16,-8-16-468 0</inkml:trace>
  <inkml:trace contextRef="#ctx0" brushRef="#br0" timeOffset="41455">1707 58 99 0,'0'0'305'16,"0"0"-153"-16,0 0-81 15,0 0 66-15,0 0-72 16,0 0-43-16,-38-14-3 16,38 14-14-16,0 0-5 0,0 0 8 15,0 20-5-15,7 17 68 16,4 1-71-16,2-1 0 15,8 3 13-15,10-15-6 16,14 1-7-16,13-20 21 16,11-6-1-16,-4 0 68 15,-13-32-23-15,-21-11-11 16,-24 3 27-16,-7-8-39 16,-24 2-12-16,-49 12-30 15,-16 17 8-15,-14 5-26 16,0 12 18-16,3 3-109 15,28 37-84-15,27 12-207 0</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8:03.280"/>
    </inkml:context>
    <inkml:brush xml:id="br0">
      <inkml:brushProperty name="width" value="0.05" units="cm"/>
      <inkml:brushProperty name="height" value="0.05" units="cm"/>
      <inkml:brushProperty name="color" value="#177D36"/>
      <inkml:brushProperty name="fitToCurve" value="1"/>
    </inkml:brush>
  </inkml:definitions>
  <inkml:trace contextRef="#ctx0" brushRef="#br0">974 209 856 0,'0'0'131'0,"0"0"-32"16,0 0 6-16,-199-178-39 16,116 156 18-16,-6 19-54 15,3 3-16-15,-4 23 21 16,1 34-29-16,13 18 5 0,4 9 2 15,14 9-10 1,-4 1 16-16,34 6-19 0,-3 6 0 16,31 3-1-16,0-7 9 15,0-5-8-15,59-20 0 16,23-14-14-16,21-16 7 16,25-21 7-16,13-24 0 15,20-2 11-15,11-26 0 16,-17-25-10-16,-21-10 12 15,-31-1-11-15,-27-6 49 16,-32-10-13-16,-16-8-15 16,-14-9 20-16,-14-7-43 15,0-3 25-15,-52 4-22 16,-20 15 10-16,-18 24-23 16,-20 25 10-16,-17 19 0 0,0 18-10 15,3 7 7-15,18 37 2 16,33 16-38-16,29 12-93 15,37 8-47-15,7 0-230 16</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8:03.858"/>
    </inkml:context>
    <inkml:brush xml:id="br0">
      <inkml:brushProperty name="width" value="0.05" units="cm"/>
      <inkml:brushProperty name="height" value="0.05" units="cm"/>
      <inkml:brushProperty name="color" value="#177D36"/>
      <inkml:brushProperty name="fitToCurve" value="1"/>
    </inkml:brush>
  </inkml:definitions>
  <inkml:trace contextRef="#ctx0" brushRef="#br0">155 328 878 0,'0'0'160'0,"0"0"-42"16,0 0-16-16,0 0-63 15,0 0-19-15,0 0 23 16,-58 104 3-16,51-36 9 15,0 6-34-15,0 9-1 16,-3-6 20-16,3-1-40 16,0-11 22-16,0-15-18 15,0-8 7-15,7-14-5 16,0-14-6-16,-7-5 0 0,7-9 17 16,0 0-16-16,-7 0 49 15,-3-23-16-15,3-26-27 16,0-19-5-16,7-21-2 15,0-14 0-15,0-9 7 16,14-8-4-16,3 0-3 16,4 12 0-16,-7 22 9 15,3 22-9-15,-3 25 0 16,-8 16 0-16,12 12-10 16,-5 8 2-16,25 3 5 15,7 0 2-15,-11 17-3 16,11 20-8-16,-21 13 12 0,-10 3-7 15,-14 4-4 1,0-2-9-16,-21-4 18 0,-17-8-4 16,1-3-69-16,-1-9 19 15,17-5-85-15,4-8-69 16,17-4-2-16,0-9-11 16,0-2-5-16,38 0-101 15</inkml:trace>
  <inkml:trace contextRef="#ctx0" brushRef="#br0" timeOffset="39">155 328 104 0</inkml:trace>
  <inkml:trace contextRef="#ctx0" brushRef="#br0" timeOffset="1315">155 328 104 0,'254'155'222'0,"-233"-175"-30"0,3-4-39 0,-3 0-10 0,10-10-19 0,-17 3-23 16,6-5 17-16,4 2-60 16,-17 5 17-16,0 7-11 0,-7 4-23 15,0 8 25-15,-7 2-66 16,-31 8 13-16,-6 0-26 15,-1 8 15-15,-7 26-2 16,1 8 4-16,6 4 4 16,24 2-5-16,21-4-3 15,0-7 0-15,7-11-12 16,38-12 10-16,-7-12 2 16,-4-2 0-16,4 0 7 15,0-14 1-15,-14-14-8 16,3-3 0-16,-3-1 3 15,-3-3 5-15,-7 9-8 16,3 6 0-16,-17 9 12 0,0 8-6 16,0 3-6-16,0 0 6 15,0 0-12-15,0 29-1 16,-7 11 7-16,-10 8 0 16,17 1 12-16,0-6-16 15,0-10 4-15,0 3 0 16,0-10-9-16,17-10 9 15,-10-4 0-15,7-12-6 16,0 0 7-16,10 0-4 16,-11-18 3-16,18-16 0 15,-3-9 0-15,3-2 6 16,13-3-6-16,-13 7 0 0,-3 15 7 16,-14 15-8-1,3 11 1-15,-3 0-4 0,10 0-9 16,3 31 13-16,-3 12 0 15,-10 6-1-15,17-3-32 16,-17-9 12-16,6-11-17 16,4-12-10-16,-3-14 42 15,3 0-9-15,-3-6 15 16,17-30 4-16,-7-10 7 16,-11-7 8-16,4-3-3 15,-17-3-5-15,-7 3 36 16,0 8-35-16,0 11 20 0,-24 14 8 15,3 12-37 1,-3 8 19-16,4 3-22 0,6 5 0 16,-10 32-5-16,10 15 7 15,14 5-2-15,0 1 0 16,0-5 9-16,14-7-11 16,31-5 2-16,-8-16-5 15,1-7-8-15,14-13-1 16,-18-5 14-16,-3 0 0 15,14-3 7-15,-25-22-3 16,5-1-4-16,-5-3 0 16,-3 1-5-16,-3-1 9 15,-7 3-4-15,7 12 0 16,-4 2 16-16,-10 12-22 16,7 0 6-16,0 0-4 0,0 12-10 15,6 16 14-15,-2 1 0 16,2-7-1-16,-6-1 6 15,0-10-16-15,0 0 11 16,0-7-4-16,-7-1-8 16,10 0 13-16,-10-3-1 15,14 0 0-15,0-3 9 16,17-23-6-16,13-6-3 16,-6 4 0-16,-10 2-6 15,-4 11 8-15,-10 5-2 16,6 10 0-16,4 0 2 15,-10 0-7-15,10 2 5 0,-3 15 0 16,10 4-10-16,-4-8 11 16,4-4-1-16,0-6 0 15,-3-3 8-15,9 0-7 16,-6-25-1-16,4-10 0 16,-4-5 20-16,0-6-14 15,-11-5 20-15,-13-1 14 16,-7-2-26-16,0 2 24 15,0 9-20-15,0 15-8 16,0 8 12-16,0 17-18 16,0 3-4-16,0 0 0 15,0 31-15-15,0 26 15 16,-7 18 0-16,7 5 1 0,-7 0-11 16,7-9 10-1,0-8-15-15,0-17-28 0,7-17-46 16,17-12 13-16,4-12-68 15,-4-5-14-15,-3 0 31 16,9-30-101-16,-9-11-196 16</inkml:trace>
  <inkml:trace contextRef="#ctx0" brushRef="#br0" timeOffset="1481">1995 211 273 0,'0'0'207'0,"0"0"-118"0,0 0-5 15,0 0-43 1,0 0 38-16,0 0-31 0,354-57-9 16,-203 29-24-16,-41 7 12 15,-51 11-27-15,-46 10-3 16,-13 0-193-16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55.425"/>
    </inkml:context>
    <inkml:brush xml:id="br0">
      <inkml:brushProperty name="width" value="0.05" units="cm"/>
      <inkml:brushProperty name="height" value="0.05" units="cm"/>
      <inkml:brushProperty name="color" value="#3165BB"/>
      <inkml:brushProperty name="fitToCurve" value="1"/>
    </inkml:brush>
  </inkml:definitions>
  <inkml:trace contextRef="#ctx0" brushRef="#br0">209 249 260 0,'0'0'78'0,"0"0"-3"16,0 0-20-16,0 0-14 16,0 0 39-16,0 0-24 15,7 0 3-15,-7 0 16 16,0 0-25-16,0 0 2 15,0 0-11-15,0 0-24 16,0 0 19-16,0-3-20 16,0-3-9-16,0 3-7 15,0 0 8-15,0 1-8 0,0 2 0 16,0 0 4-16,0 0-13 16,0-3 5-16,0 3-36 15,0 0-11-15,-17 0-27 16,3 0-3-16,7 0 18 15,-6 0-4-15,-5 0-1 16,5 0-36-16,-1 0-142 16</inkml:trace>
  <inkml:trace contextRef="#ctx0" brushRef="#br0" timeOffset="171">209 249 143 0</inkml:trace>
  <inkml:trace contextRef="#ctx0" brushRef="#br0" timeOffset="1480">209 249 143 0,'-209'-109'162'0,"209"104"-46"0,0-1-8 0,0 6 0 0,0-4-31 15,0 4 12-15,0 0-39 16,0 0-5-16,0 0 6 16,0 0-37-16,0 0 10 15,0 0-4-15,0 0-20 16,30 18 27-16,-2 10-13 0,17 7 38 16,6 5-3-16,11 3-35 15,3 0 16-15,4-1-9 16,-3 5-19-16,-15-11 14 15,-6-1-13-15,-7-6-2 16,-11-11-1-16,-3-2 11 16,-17-8-13-16,-7-2 2 15,0-6 0-15,0 0 9 16,0 0-7-16,7 0 26 16,-7 0 26-16,0 0-27 15,7 0 13-15,-7 0-20 16,0 0-12-16,0 0 9 15,0 0-12-15,0 0-5 16,0 0 0-16,0 0 0 16,0 0-6-16,0 0 6 0,17 0-15 15,-3 0 10-15,24 0-7 16,20 6 12-16,7-6 0 16,25 2 7-16,13-2-9 15,4 0 2-15,9 0 0 16,19 0-6-16,6 0 6 15,13 0 0-15,-6 0-2 16,7 0 6-16,-14 0-9 16,-7 0 5-16,-14 0 0 15,4-2-8-15,-4-2 9 0,-3-2-1 16,10 2 0 0,-16-5 5-16,9 0-7 0,-10 1 2 15,10-1 0-15,-3 4-3 16,-3 2 4-16,-11-1-1 15,0 4 0-15,-7 0 5 16,14 0-8-16,4 0 3 16,-4 0 0-16,0 0-3 15,-7 0 5-15,-7 0-2 16,11 0 0-16,-4 0 9 16,0 0-14-16,0 0 5 15,7 0 0-15,17 0-2 16,1 0 3-16,20 0-1 15,-8 0 0-15,8 0 3 16,-7 0-7-16,14 0 4 0,-7 0 0 16,0-2-4-1,-7-4 6-15,-7 0-2 0,0 4 0 16,-17-4 5-16,10 3-10 16,-17 3 5-16,-3-3 0 15,-18 3-3-15,-10 0 6 16,4 0-3-16,-25 0 0 15,1 0 5-15,-4 0-5 16,-21 0 0-16,-3 0 0 16,0 0-5-16,3 0 6 15,4 0-1-15,7 0 0 16,-1 0 6-16,15 0-9 0,-1 0 3 16,32 0 0-16,-1 0 0 15,14 0 2-15,4 0-2 16,-11 0 0-16,-17 0 4 15,-10 0-7-15,-24 0 3 16,-1 6 0-16,1-4-5 16,7 4 7-16,-8 0-2 15,8-4 0-15,-18 2 5 16,18-4-9-16,-7 0 4 16,-8 0 0-16,1 0-4 15,0 0 10-15,-10 0-6 16,9 0 0-16,-6-6 1 15,7 0-1-15,-10 0 0 16,16 1 0-16,8-4-3 16,0 4 7-16,-8 2-4 0,1-3 0 15,-14 3 4-15,-17-3-8 16,-1 4 4-16,-2 2 0 16,-11-4-5-16,0 3 10 15,0 1-5-15,0-4 0 16,0 4 4-16,0 0-6 15,0 0 2-15,0 0 0 16,0-3 6-16,0 3 0 16,0-3 4-16,0-2 6 15,0-8-14-15,13-3 14 16,1-4-16-16,10-3 0 16,4-2-4-16,3-6 9 0,13-10-5 15,8 1 0-15,6-10 4 16,1 6-12-16,-4 4 8 15,-28 0-94-15,-27-12-253 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8:36.566"/>
    </inkml:context>
    <inkml:brush xml:id="br0">
      <inkml:brushProperty name="width" value="0.05" units="cm"/>
      <inkml:brushProperty name="height" value="0.05" units="cm"/>
      <inkml:brushProperty name="color" value="#ED1C24"/>
      <inkml:brushProperty name="fitToCurve" value="1"/>
    </inkml:brush>
  </inkml:definitions>
  <inkml:trace contextRef="#ctx0" brushRef="#br0">1263 268 20 0,'0'0'112'16,"0"0"-33"-16,0 0 3 15,0 0-10-15,0 0 23 16,0 0-39-16,-72-63 51 15,62 51-6-15,-4-2-44 16,7 0 33-16,0 0-16 16,0-3 0-16,1-3 26 15,-19 0-29-15,5 0 18 16,-18 3-18-16,0-3-32 16,-13 6 11-16,-1 2-24 0,-6 3 4 15,-4 7 4-15,17 2-32 16,-7 0 21-16,-6 0-23 15,6 17 8-15,-23 17-12 16,3 15 4-16,-4 8 0 16,4 3-3-16,3 11 6 15,4 1-3-15,13 8 0 16,7 6 2-16,14-1-8 16,18 1 6-16,13-5 0 15,7-17-1-15,68-9 4 16,15-15-3-16,13-9 0 15,14-13 5-15,17-18-8 0,-7 0 5 16,14-6-2 0,-17-29 11-16,-11-5-11 0,-23-2 45 15,-25-4-2-15,-14-6-32 16,-13-7 36-16,-17-7-32 16,-4-3 0-16,-17 4 5 15,-10-4-7-15,-49 6-12 16,-30 3-1-16,-21 14-3 15,7 12-7-15,6 21-28 16,15 13-30-16,24 0-11 16,-1 21-154-16,35-1-171 15,24-11-435-15</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8:52.341"/>
    </inkml:context>
    <inkml:brush xml:id="br0">
      <inkml:brushProperty name="width" value="0.05" units="cm"/>
      <inkml:brushProperty name="height" value="0.05" units="cm"/>
      <inkml:brushProperty name="color" value="#3165BB"/>
      <inkml:brushProperty name="fitToCurve" value="1"/>
    </inkml:brush>
  </inkml:definitions>
  <inkml:trace contextRef="#ctx0" brushRef="#br0">5860 1058 11 0,'0'0'712'15,"0"0"-532"-15,0 0-33 16,0 0-8-16,0 0-47 15,0 0-57-15,-97-26 5 16,66 54-35-16,11 12 6 16,13 7-7-16,7 1-4 15,0-5 0-15,7-3-3 0,37-11 11 16,1-14-8 0,14-15 1-16,16 0 4 0,-9-19 18 15,-1-17-1-15,-13-1 20 16,-15-3 19-16,-13-3-41 15,-24 0 17-15,0-9-15 16,-6 4-16-16,-49-1 5 16,-4 12-11-16,-6 14 0 15,-11 14-10-15,-3 9-96 16,3 6-112-16,1 26-179 16</inkml:trace>
  <inkml:trace contextRef="#ctx0" brushRef="#br0" timeOffset="-909">1679 1498 407 0,'0'0'175'16,"0"0"-42"-16,0 0 4 16,0 0 1-16,-21-166-42 15,21 143 29-15,0 10-35 16,0 6-31-16,0 7 30 15,0 0-70-15,0 0 1 0,0 0-20 16,0 18 2-16,0 21-8 16,0 10 6-16,0 3 0 15,0-7-3-15,0-5 13 16,0-3-10-16,14-8 0 16,6-6 8-16,11-5-9 15,7-11 1-15,0-7 0 16,7 0 0-16,-1-10 6 15,-9-19-6-15,3-3 0 16,-8-1 11-16,-9-8-10 16,3-5-1-16,-10 6 0 15,-7 9-6-15,0 11 12 16,0 14-6-16,-7 4 0 16,0 2 4-16,0 0-16 15,10 0 11-15,-3 5-5 0,13 21-6 16,-2 2 15-16,2 4-3 15,1-8 0-15,-4-3 7 16,4-3-10-16,-14-7 3 16,10-5 0-16,-17-6-4 15,13 0 8-15,1 0-4 16,17-3 0-16,0-20 8 16,-10-6-11-16,3-2 3 15,-4 3 0-15,-6 5-5 16,-7 8 9-16,3 10-4 15,-10 5 0-15,0 0-1 16,14 0-8-16,0 8 3 0,17 18 6 16,-4-1-12-16,11 1 9 15,0-3 3-15,7-5 0 16,-1-4 7-16,1-9-13 16,-17-2 6-16,3-3 0 15,-7 0-8-15,-18 0 14 16,8 0-6-16,0-14 0 15,-7-9 8-15,10-11-8 16,-10-4 0-16,-7 4 0 16,0-1 2-16,0 7 0 15,0 12-2-15,-24 1 0 16,3 12 6-16,1 3-12 16,-11 0 6-16,-7 9 0 0,17 22-11 15,-3 12 7-15,17 0 4 16,7 0-1-16,0-3 0 15,7-6-4-15,24-11 5 16,-3-7 0-16,3-9-14 16,-1-7 12-16,-9 0 2 15,3-20-1-15,-3-17 13 16,-7-9-11-16,3-11-1 16,3-10 0-16,-6-4-1 15,-4-3 8-15,-3-3-7 16,-7 9 18-16,0-1-16 15,0 12 17-15,-24 13-19 0,11 16 8 16,6 17-1-16,0 6-6 16,7 5-1-16,0 0 0 15,0 21-14-15,0 37 14 16,0 24 0-16,0 10 4 16,20 9-14-16,32-4 15 15,17-14-5-15,-11-12 0 16,8-20 2-16,9-16-11 15,-16-15 3-15,-15-14-4 16,1-6-1-16,-14 0 11 16,-17-18 0-16,-1-19-2 15,-13-6 13-15,0-8-11 16,0-7 0-16,0-1 0 16,-20 7-2-16,-11 12 9 15,3 17-7-15,4 12 10 0,11 11 4 16,-5 0-23-16,5 31 9 15,-1 26-4-15,0 16-6 16,14-5 10-16,0-5 0 16,28-18-2-16,23-8 10 15,1-17-8-15,-8-11 0 16,1-9 5-16,-7 0-12 16,0-6 7-16,-11-22 0 15,4-15 1-15,-10-6 14 16,3-8-17-16,-10-6 2 15,-14 0 0-15,0 0 5 16,0 12 1-16,0 16-4 0,0 21 13 16,-7 8-6-16,7 6 0 15,0 3-9-15,0 41-11 16,0 18 0-16,0 10 11 16,7 1 0-16,24-4 0 15,13-7 8-15,1-9-8 16,7-17 0-16,-1-3-8 15,8-13-17-15,-15-12-75 16,-20-2-44-16,-17-6-24 16,-7 0-34-16,0-3-106 15</inkml:trace>
  <inkml:trace contextRef="#ctx0" brushRef="#br0" timeOffset="-714">3962 1344 282 0,'0'0'211'15,"0"0"-35"1,0 0-11-16,-21-147-46 0,14 131 2 15,-3 7-15-15,10 4 3 16,0 5-23-16,-7 0-70 16,7 0 1-16,-14 11-17 15,-10 29-9-15,-10 20 1 16,3 14 8-16,0 3-2 16,17-2-1-16,14-10-135 15,0-10-55-15,45-22-58 16,37-20-367-16</inkml:trace>
  <inkml:trace contextRef="#ctx0" brushRef="#br0" timeOffset="669">2043 841 358 0,'0'0'184'0,"0"0"-66"16,0 0-5-16,0 0 15 0,0 0-43 15,0 0-4-15,-17-132-27 16,-4 120-17-16,1-2 20 16,2 6-36-16,-2 5 32 15,3-3-13-15,3 6-39 16,-7 0 19-16,4 0-20 16,-4 3 0-16,21 17-6 15,0 0 11-15,0 0-5 16,0-3 0-16,31-8 6 15,11-6 0-15,2-3-4 16,1 0-1-16,-14-17 34 16,-17-9-16-16,-7-2 21 15,-7-1-12-15,0 3-26 16,0 6 19-16,-35 6-21 16,-10 2-6-16,-6 12-4 0,-11 0-74 15,17 17-64-15,4 26-100 16,24 12-155-16</inkml:trace>
  <inkml:trace contextRef="#ctx0" brushRef="#br0" timeOffset="6890">4667 912 193 0,'0'0'183'0,"0"0"-71"16,0 0-19-16,0 0 6 16,-231 32-26-16,224-30 18 15,0-2-24-15,7 0-18 16,0 0 24-16,0 0-50 16,7 0-6-16,24 0 14 15,21 0-29-15,6-2 39 16,1-9-13-16,16-2-28 15,4 0 19-15,18-5-19 0,9 1 0 16,-9-1-3-16,-32 5 9 16,-14 8-12-16,-26-2-35 15,-25 7-81-15,0 0-29 16,-25 0-48-16,-33 23 23 16,0 5-306-16</inkml:trace>
  <inkml:trace contextRef="#ctx0" brushRef="#br0" timeOffset="7126">4673 1175 5 0,'0'0'188'15,"0"0"-42"-15,0 0 4 0,0 0-50 16,0 0-2-16,0 0-12 16,-6 3-37-1,6-3 7-15,0 0 3 0,20 0-26 16,18-3 32-16,14-11-40 15,-8-4-14-15,8 1 17 16,10 3-24-16,-11 0-4 16,8 2 0-16,-15 4-1 15,-6 5-15-15,-17 3-121 16,-21 0-116-16,7 0-237 16</inkml:trace>
  <inkml:trace contextRef="#ctx0" brushRef="#br0" timeOffset="1508">1500 3205 825 0,'0'0'157'15,"0"0"25"-15,0 0-83 16,0 0 38-16,0 0-76 16,0 0-22-16,-52-57-14 15,52 57-16-15,0 0-13 16,0 20 4-16,0 14 0 0,0 20 10 15,11 1-5 1,-11 8-2-16,0 0 4 0,6-12 4 16,1-5-9-16,7-15-2 15,-7-13 3-15,-7-13-1 16,0-5 2-16,0 0-4 16,0 0 25-16,0-17 3 15,0-20 24-15,-14-11-52 16,-17-10 7-16,11-9-9 15,-4-6 7-15,3-13-5 16,21-6 0-16,-7 8 8 16,7 3-8-16,0 15 0 15,0 15 1-15,0 16-8 16,0 9 7-16,0 10 0 16,0 6-4-16,21 5-10 0,10 5 12 15,20 0-1-15,8 0-8 16,9 0-3-16,-23 26 11 15,-11 2-13-15,-27 10 14 16,-7 1-26-16,0 5 20 16,-41-1-31-16,-4-4-31 15,14 1-10-15,11-5-55 16,9-1-29-16,5-6-38 16,6-10-130-16</inkml:trace>
  <inkml:trace contextRef="#ctx0" brushRef="#br0" timeOffset="2900">1916 3076 408 0,'0'0'202'0,"0"0"-72"16,0 0 43-16,0 0-61 16,0 0-5-16,0 0 0 15,38-149-45-15,-38 133 15 16,-14 4-31-16,4 0-24 15,-4 7 8-15,0 2-24 16,0 3-1-16,-10 0-5 16,-7 3-1-16,4 22-9 15,3 7 10-15,10 2 0 16,14 1-7-16,0-4 12 0,0-5-12 16,0-6 5-1,14-8-41-15,10-7 38 0,-4-5-17 16,5 0 18-16,-5 0-9 15,11-17 22-15,-17-3-9 16,0-3 0-16,-14 0 11 16,10-6-5-16,-10 3 2 15,0 1 2-15,0 2 33 16,0 8-39-16,0 1 16 16,0 9-14-16,0 2 4 15,0 3-12-15,0 0 2 16,14 0-13-16,-1 17 5 0,18 9 10 15,-3 0-2-15,3-1 0 16,0 0 4-16,7-4-7 16,-4-3 3-16,4-8 0 15,0-6-2-15,-1-4 15 16,-9 0-13-16,3 0 0 16,-10-12 7-16,3-10 0 15,-11-2-7-15,-6 1 0 16,10 1-1-16,-10 1 9 15,-7 7-8-15,14 6 0 16,-14 8 8-16,0 0-21 16,7 0 13-16,17 0-13 15,-3 22 6-15,10 10-1 0,-4 2 8 16,11-1 0 0,-7-8 6-16,-4-6-10 15,11-7 4-15,-7-9 0 0,-3-3-6 16,-4 0 16-16,-4 0-10 15,4-23 0-15,-3-2 5 16,3-7-3-16,-17-3-2 16,-7 1 0-16,0-3 10 15,0 3-3-15,0 2 8 16,-24 9-5-16,10 11-7 16,0 4 19-16,14 8-22 15,-7 0 0-15,7 0-7 16,-6 26-7-16,6 17 14 15,0 5 0-15,0-1 8 0,6-11-12 16,22-7 4-16,3-6 0 16,-10-12-2-16,10-2 2 15,-11-9 0-15,4 0-2 16,-3 0 5-16,10-3 0 16,-7-19-3-16,-4-4 0 15,1-3-2-15,3 1 5 16,-10 1-3-16,3 5 0 15,-10 10 7-15,0 6-12 16,-7 6 5-16,7 0-5 16,7 0-2-16,3 14-7 15,-4 12 14-15,1 1 0 16,3-2 1-16,-3-8-8 16,-7-5 7-16,-7-3 0 15,7-9-7-15,-7 0 12 0,0 0-5 16,7 0 0-16,3 0 12 15,4-12-12-15,0-3 0 16,-1-2 0-16,5 6-4 16,-12 3 8-16,15-1-4 15,-4 6 0-15,-3 3-2 16,0 0-10-16,10 0 11 16,-4 0-3-16,-2 0-10 15,2 0 17-15,1 0-3 16,-4 0 0-16,4 0 8 0,3 0-2 15,-4-6-6-15,11-17 0 16,-10-5 2-16,3-9 7 16,-10-1-3-16,-14-2 26 15,0-3-22-15,0 4 28 16,0-5-31-16,-21 10 5 16,-10 3 12-16,11 8-16 15,2 9 1-15,5 10-9 16,13 4 10-16,0 0-23 15,0 18 12-15,0 27 0 16,0 22-14-16,0 1 19 16,0-2-4-16,0-6 0 15,7-9-45-15,17-10-1 16,3-16-36-16,-3-6-50 16,11-15-23-16,-4-4-80 15,-1 0-83-15,-16-14-258 0</inkml:trace>
  <inkml:trace contextRef="#ctx0" brushRef="#br0" timeOffset="3062">3577 2805 459 0,'0'0'152'0,"0"0"-38"16,0 0-2-16,0 0 17 16,0 0-88-16,0 0-30 15,31-40-3-15,41 22-3 16,17 7-10-16,-24 0-37 15,-3 5-194-15,-17 3-239 0</inkml:trace>
  <inkml:trace contextRef="#ctx0" brushRef="#br0" timeOffset="5891">4405 2510 518 0,'0'0'126'0,"0"0"32"15,0 0-15-15,0 0-54 16,0 0 7-16,0 0-56 16,-7-2-14-16,7 2 26 15,0 0-41-15,0 0 5 16,0 0 5-16,0 0-15 16,0 0 19-16,45-6-10 15,24-6-11-15,20-8 47 16,21 1-38-16,-7-5-3 15,-20 4-10-15,-11 6 16 16,-20 3-15-16,-14 5-1 16,-25 3-13-16,-13 3-6 15,0 0-89-15,-13 0-42 16,-32 26 37-16,-7 2-93 16,1 4-40-16,6-3-112 0</inkml:trace>
  <inkml:trace contextRef="#ctx0" brushRef="#br0" timeOffset="6230">4481 2747 76 0,'0'0'199'15,"0"0"-87"-15,0 0-11 16,0 0 8-16,0 0 51 16,0 0-86-16,-14 49-25 15,7-43 44-15,7-6-52 0,0 0-8 16,0 0 15-1,0 0-28-15,0 0 29 0,0 0-19 16,0 0-17-16,0 0 28 16,28 0-21-16,10 0 16 15,13-4 15-15,25-9-48 16,20-7 26-16,21-6-24 16,10 3 1-16,-10 0 8 15,-3 3-14-15,-35 6 0 16,-28 3 7-16,-20 7 0 15,-17-1-7-15,-14 3 0 16,0-2 0-16,0 4-7 16,0 0-79-16,-45 0-102 15,1 0-41-15,-8 0-166 16</inkml:trace>
  <inkml:trace contextRef="#ctx0" brushRef="#br0" timeOffset="7789">5839 2528 356 0,'0'0'159'15,"0"0"-114"-15,0 0 51 16,0 0 28-16,0 0-29 15,0 0-24-15,-10 8-9 16,10-8-29-16,0 0 22 16,10 0-22-16,11 0 2 15,16 0 17-15,1 0-44 0,4 0 1 16,19 0-8-16,5 0-1 16,3-8-6-16,-11-7-160 15,-13 4-140-15,-18-1-397 16</inkml:trace>
  <inkml:trace contextRef="#ctx0" brushRef="#br0" timeOffset="8361">6527 2363 463 0,'0'0'138'16,"0"0"-18"-16,0 0-16 0,0 0-26 16,0 0-22-16,0 0-22 15,103-62 7-15,-72 48 4 16,-4-3-24-16,-3 3 14 16,-10 6-6-16,-7 2-4 15,3 6 25-15,-10-4-44 16,0 4 15-16,0 0-9 15,0 0-6-15,7 0-8 16,-7 0 2-16,14 21 0 16,-7 1 6-16,0 10-5 15,-7 5-1-15,0 9 8 0,0 9 0 16,0 2-6-16,0 1-2 16,0-2 7-16,0-8-9 15,0-5 8-15,0-9-6 16,-7-8 0-16,7-11 5 15,-7-7-5-15,7-6 0 16,-7 2 5-16,-7-1-4 16,-10-3 5-16,10 0 16 15,-10 3 2-15,4-3-15 16,13 0 2-16,0 0-4 16,7 0-3-16,0 0 16 15,0 0-15-15,0 0-5 16,0 0 0-16,7 0 5 15,38-10-5-15,20-12 0 0,0-3 5 16,11 1-18-16,-11 2 9 16,-3-2-57-16,-17 2-27 15,-11 0-127-15,-10-8-79 16</inkml:trace>
  <inkml:trace contextRef="#ctx0" brushRef="#br0" timeOffset="14204">6365 166 181 0,'0'0'152'0,"0"0"-12"0,0 0-2 15,0 0-32-15,0 0-34 16,0 0 22-16,45 3-36 16,-45-3 6-16,0 0 4 15,0 0-18-15,0 0 20 16,0 0-11-16,0 0-21 15,-24 0 6-15,-21-6-43 16,-20-3 10-16,-38 9-4 16,-38 0 4-16,-45 0-3 15,-38 0-8-15,-13 12 3 0,-14 5-1 16,-10 3 2 0,10-4-4-16,7-1 3 0,13-4 9 15,18 1-17-15,17 0 5 16,14 2 0-16,3 1-5 15,7 5 5-15,4 0 0 16,-4 0-1-16,10 2 13 16,-3-5-10-16,17-3-2 15,14-2 0-15,17-9-3 16,14-3 4-16,28 0-1 16,16 0 0-16,14 0 12 15,14 0-13-15,18 0 1 16,-18 0 0-16,10 0-8 0,-3 0 8 15,10 0 0 1,-24 0 0-16,4 0 9 0,-11 0-14 16,1 9 5-16,-18 8 0 15,-4 0-8-15,1 5 9 16,-4 2-1-16,18-4 0 16,13-6 9-16,24-6-11 15,7 1 2-15,0 2-1 16,1 7-15-16,6 7 16 15,-11 1 0-15,11 9-4 16,0 1 14-16,0 5-14 16,0-1 4-16,0 3 0 0,0-1-11 15,0 4 11 1,0 6 0-16,0-1 0 0,0 6 9 16,0 7-9-1,0 3 0-15,0 9 4 0,0-2-10 16,0-1 6-16,0 2 0 15,0 2-6-15,-20-2 17 16,6-7-11-16,-3-8 0 16,10-5 6-16,7-13-11 15,0-1 5-15,0-7 0 16,0-9-4-16,0 0 15 16,0-6-11-16,0-8 0 15,7 3 0-15,0-5-7 16,10 0 7-16,3-1 0 15,4-2-2-15,21-6 17 0,20 0-13 16,25 0-2-16,27 0 3 16,34-23-4-16,18-4 1 15,-4 5 0-15,-4 3-3 16,1 1 12-16,-4 4-9 16,-10 5 0-16,0 3 4 15,-14 0-8-15,7 1 4 16,7-4 0-16,20-5-2 15,11 0 15-15,13-9-13 16,25 3 0-16,13 0 1 16,-10 0-8-16,-10-1 7 15,-28 2-1-15,-10-1-8 0,-17 3-2 16,-14 0 11 0,-14-3 0-16,0 5 0 0,-16-5-7 15,5 3 7-15,5 0 0 16,-4-3-6-16,3 3 14 15,-17 3-8-15,-7 0 0 16,-13 2 4-16,-11 0-12 16,-10 4 8-16,-3-4 0 15,-1-2 0-15,0-1 5 16,-6 5-5-16,0-8 0 16,3 7 5-16,-4-7-10 15,-16 7 5-15,9 2 0 16,-13 1-7-16,7 0 12 0,-10-1-5 15,2 0 0 1,1 1 9-16,-17-1-15 0,0 1 6 16,3-4 0-16,-3-2-4 15,0-6 14-15,3-8-10 16,-10-10 0-16,6-10 4 16,-6-9-3-16,0-4-1 15,-7-5 0-15,0-2 8 16,0-1 4-16,7-5-12 15,-7-6 0-15,0 3 12 16,0-4-16-16,0 10 4 16,0 2 0-16,0-2-8 0,0 3 20 15,0 2-12-15,0 6 0 16,-7 11 8-16,0 6-18 16,-6 15 10-16,-12 7 0 15,-26 4-7-15,-28 8-3 16,-42 9 9-16,-33 0-4 15,-32 9-38-15,-13 31-35 16,-32 8-168-16,-13-2-180 16</inkml:trace>
  <inkml:trace contextRef="#ctx0" brushRef="#br0" timeOffset="22641">7899 1841 166 0,'0'0'107'15,"0"0"-5"-15,0 0 1 16,0 0-37-16,0 0 22 16,0 0 3-16,37-45-33 15,-37 36 30-15,0 4-29 16,0-1-19-16,0 2 22 15,-17-1-46-15,-27 5 8 16,-8 0 1-16,-20 0-23 16,-18 0 26-16,-6 9-28 0,7 2 2 15,-1 0 27 1,8-3-25-16,3 4 11 0,-18 2-1 16,1 1-8-1,-24 2 7-15,-14 0-13 0,-7 3 3 16,-14-3 0-16,0-3 2 15,1-2-5-15,-5-4 6 16,5 1 0-16,-1 0 2 16,-17-1-8-16,10 4 0 15,-10 3-5-15,4-1 11 16,-11 2-6-16,0-1 0 16,1-1 12-16,16-2-12 15,7-4 0-15,14 4 3 0,28-4-15 16,3 4 15-1,14-1-3-15,6 1 0 0,-13 2 7 16,0-2-8-16,-11-4 1 16,-3 3 0-16,7-5-2 15,-3-1 2-15,-4 4 0 16,-10 0-2-16,0 2 14 16,3 1-13-16,-17 5 1 15,0-6 0-15,-7 4-3 16,0-2 3-16,0 2 0 15,14-1 0-15,21-2 8 16,17 0-10-16,16-1 2 16,-2 6 0-16,-7 3-4 15,6 4 5-15,-3 4-1 0,4-3 0 16,6-2 3 0,11 0-5-16,20-6 2 0,14-6 0 15,10 1-5-15,14-9 5 16,-10 0 0-16,17 1-1 15,-7 0 6-15,-6 7-8 16,-12 9 3-16,-9 6 0 16,-11 2-5-16,8 5 5 15,-8-5 0-15,7-3 0 16,17-1 7-16,4-4-8 16,3 3 1-16,1 2 0 15,-1 7-9-15,4 2 9 16,3 1 0-16,-7-5 0 0,7 2 6 15,0 3-7 1,-10 2 1-16,3 0 0 0,1-1-2 16,2 2 2-16,-2-3 0 15,6-1-4-15,0-3 16 16,0-2-16-16,0 2 4 16,-3 1 0-16,3 2-3 15,0 3 4-15,0 3-1 16,0-2 0-16,7-7 3 15,0-5-3-15,0-6 0 16,0-6 2-16,0 0-16 16,0-2 14-16,0 2 0 0,14-3-1 15,0 1 13 1,10 0-14-16,3-2 2 0,4 2 0 16,0-6 0-16,21-3 0 15,6-3 0-15,18 0-1 16,13 0 11-16,14 0-10 15,-6 0 0-15,-1-6 5 16,0 6-11-16,-17 0 6 16,-3 0 0-16,0 0 0 15,-11 0 8-15,11 0-8 16,3 0 0-16,10-3 0 16,7 0-6-16,25-6 6 15,20-1 0-15,6-8-1 16,1 1 8-16,0-3-8 15,-14 6 1-15,0-4 0 0,-17 7-5 16,-14 0 5-16,1 5 0 16,-8-3 1-16,0 4 7 15,11-7-8-15,-4-3 0 16,7 1 3-16,0-5-6 16,3-1 4-16,-9 1-1 15,-1 1 0-15,0 3 6 16,10-2-8-16,4 3 2 15,10-4 0-15,-10 3-6 16,-3 2 6-16,-4 2 0 16,-7-1-1-16,-7 3 10 15,7 1-11-15,-6-6 2 0,-8 2 0 16,7-2-5-16,8-4 5 16,2-1 0-16,4 2 0 15,0-3 8-15,10 3-9 16,-3 2 1-16,-13 1 0 15,2 2-6-15,-16 4 6 16,-11-1 0-16,-11 0-1 16,-9 4 9-16,-8-3-8 15,1-1 0-15,0 0 1 16,6 4-5-16,4-4 4 16,-4 0 0-16,8 0-4 15,2 1 13-15,-9 0-9 16,-8-1 0-16,-6 6 1 15,-14-3-4-15,-10 4 3 16,-7-1 0-16,10 0 0 0,-4 0 3 16,4-6-3-16,4 4 0 15,3-4 6-15,7-2-11 16,-11 5 5-16,4-2 0 16,-7 2-1-16,4 0 10 15,3 0-9-15,-11 0 0 16,11 1 2-16,-10-1-8 15,3 0 8-15,-10 0-2 16,17-2 0-16,-11 0 11 16,-3-1-11-16,11-2 0 15,-4 2 0-15,-10-2 0 16,6 2 0-16,-3 0 0 0,-3 0 1 16,7-1 9-16,-11-2-8 15,4-2-2-15,0-4 7 16,3 0 5-16,-10-7-8 15,13-3 1-15,-6-7 3 16,10-2 1-16,7-3-9 16,-17-3 0-16,0-2 11 15,3 1-1-15,-3-4-8 16,-8 3-2-16,8-4 10 16,-7 0 2-16,-7 1-8 15,10-3-4-15,-10-4 2 16,0 1-4-16,0 5 2 15,0 0 0-15,0 7-1 0,0 1 13 16,0 10-12 0,0 5 0-16,0 6 4 0,-10 4-13 15,10 4 9-15,-7 0-50 16,-7 10-18-16,1 2-124 16,-32 0-29-16,-24 0-204 15</inkml:trace>
  <inkml:trace contextRef="#ctx0" brushRef="#br0" timeOffset="40996">2710 3954 673 0,'0'0'136'0,"0"0"-10"16,0 0-32-16,0 0 12 0,0 0-28 15,0 0-13-15,0 0-8 16,59-108-48-16,-59 108-6 16,0 37-3-16,0 23 0 15,0 22 22-15,0 10-20 16,0 5 10-16,-7 6-4 15,-17-9 2-15,17-5-4 16,-7-15-6-16,0-23 1 16,7-19-1-16,-3-15 1 15,10-13-1-15,0-4 17 16,-7 0-13-16,0-18 24 16,0-25-28-16,-6-14 7 15,-11 6-7-15,10 5 1 16,-3 11-1-16,3 18 0 0,7 14 2 15,-7 3-7-15,-3 3-5 16,-4 40-10-16,-10 14 11 16,18 13 11-16,6-8-2 15,7-7 0-15,7-10 9 16,51-11-9-16,1-8 0 16,16-14 0-16,-9-12 2 15,16 0 2-15,1-24-4 16,-11-15 11-16,-10-7-2 15,-11 3-4-15,-30 3-5 16,-4 9 7-16,-17 5-18 16,0 12 11-16,-17 5-45 15,-21 9-30-15,-3 0-94 0,-4 34-48 16,-17 12-165-16</inkml:trace>
  <inkml:trace contextRef="#ctx0" brushRef="#br0" timeOffset="44363">5416 5712 697 0,'0'0'178'0,"0"0"-114"15,0 0 11-15,0 0 29 16,0 0-59-16,0 0 2 16,148-54-17-16,-90 19-12 15,1 2 53-15,-28 1-41 0,-11 7 10 16,-20 1 34-16,0 4-58 16,0 3 15-16,-20 7-10 15,6 0-7-15,-10 10-22 16,-7 0 8-16,4 0 0 15,-4 20-7-15,3 20 15 16,4 12-8-16,17-1 0 16,7 3 6-16,0-3-19 15,21-7 13-15,34-5-26 16,10-15 26-16,0-16-25 16,11-8 22-16,-4 0 2 15,-10-17 2-15,-10-12-2 16,-14-5 1-16,-18 3 0 0,4-9 5 15,-10-6 9-15,-14-2-13 16,0-1 14-16,0 6-13 16,0 11 38-16,0 15-30 15,0 12 4-15,-7 5 11 16,7 0-25-16,0 0-1 16,0 14-9-16,7 21 9 15,31 7-4-15,13 7 5 16,1-3 0-16,-7-4-4 15,13-2 16-15,-6-5-13 16,-1-9 1-16,-6-6-56 16,-7-6-25-16,-24-6-105 15,-14-8-47-15,0 0-17 0,0-12-315 16</inkml:trace>
  <inkml:trace contextRef="#ctx0" brushRef="#br0" timeOffset="44545">6482 5472 136 0,'0'0'433'15,"0"0"-290"-15,0 0 6 16,0 0-21-16,0 0-42 16,0 0-62-16,-38 3-17 15,18 45 61-15,-11 1-45 16,17 2 0-16,0-2-19 16,14-5 5-16,-10-2-18 15,3-7-10-15,0-5-115 0,7-9-93 16,0-14-187-16</inkml:trace>
  <inkml:trace contextRef="#ctx0" brushRef="#br0" timeOffset="44793">6816 5420 406 0,'0'0'330'0,"0"0"-141"16,0 0-66-16,0 0 56 15,0 0-69-15,0 0-88 16,0-14-8-16,0 54-9 16,0 9 0-16,0 5 34 15,0 1-39-15,0-1 11 0,0-6-11 16,0-7 13 0,0-13-19-16,0-10 6 0,6-10-107 15,-6-8-24-15,7 0-81 16,4-32-111-16</inkml:trace>
  <inkml:trace contextRef="#ctx0" brushRef="#br0" timeOffset="45071">6750 5112 552 0,'0'0'177'0,"0"0"-77"0,0 0-8 16,0 0-27-16,0 0-59 15,0 0 19-15,-103 42-5 16,103-21-18-16,7-8 32 16,27-4-31-16,4-9 35 15,0 0 18-15,-17 0-9 16,-4 0 21-16,-10-16-25 16,-7-2-19-16,0-1-3 15,0 1-21-15,-31 7-11 16,3 8-50-16,-3 3-63 15,11 12-11-15,9 24-115 16,11 13-228-16</inkml:trace>
  <inkml:trace contextRef="#ctx0" brushRef="#br0" timeOffset="45773">7008 5798 53 0,'0'0'695'0,"0"0"-569"15,0 0-30-15,0 0 15 16,59-168-21-16,-42 136-42 16,-4 4 16-16,-6-1-20 0,-7 0 7 15,0 4-9-15,0-4-33 16,0 3 31-16,-7 3-17 15,-13 0-20-15,3 12 17 16,10 5-16-16,0 6-4 16,7 0 0-16,0 0-19 15,0 20 15-15,0 21 3 16,14 4 2-16,17-2-5 16,6-3 7-16,15-3-3 15,-7-5 0-15,13-1 9 16,-13-5-10-16,-7-4 1 15,-18-4 0-15,-20-4-11 16,0-2 9-16,0-1-15 16,0-3-7-16,-44 1 19 15,-8-6 5-15,7 0 0 0,7-3 1 16,25 0 3-16,6 0-4 16,7 0 0-16,0 0 0 15,0 0-3-15,0 0-4 16,7 0-6-16,37-20 2 15,22-18 2-15,9-12 9 16,-2-8 0-16,-5-2 0 16,-16-9 14-16,-14-5-8 15,-11-3-1-15,-10-3-5 16,-17 3 49-16,0 11-27 16,-24 14 6-16,-3 21 14 15,3 17-25-15,10 9 17 0,7 5-34 16,-10 0-4-16,3 50 0 15,1 25-2-15,-5 19 6 16,11 5 0-16,7-4 13 16,0-12-13-16,45-12 0 15,7-16-28-15,-1-12-7 16,1-15-54-16,-7-14-40 16,-1-14-79-16,-20 0-72 15,-10-10-164-15</inkml:trace>
  <inkml:trace contextRef="#ctx0" brushRef="#br0" timeOffset="45948">7507 5372 562 0,'0'0'131'16,"0"0"-30"-16,0 0 22 0,0 0-76 16,0 0-40-16,0 0 1 15,251-92-8-15,-179 70 7 16,-17 2-7-16,-28 8 0 15,-13 3-56-15,-4 1-76 16,4 0-120-16</inkml:trace>
  <inkml:trace contextRef="#ctx0" brushRef="#br0" timeOffset="42572">1139 6081 624 0,'0'0'180'16,"0"0"-54"-16,0 0-48 15,-103-177 33-15,58 139-5 16,7 13-50-16,0 11-2 16,-6 10-39-16,6 4-12 15,-7 0-3-15,4 33 8 16,3 12-8-16,7 15 0 15,10-2 3-15,4-2-13 16,17-4 10-16,0-15 0 16,0-6-12-16,38-11-21 0,7-11 1 15,13-9 7-15,4-9 25 16,-3-36 9-16,6-27-5 16,-14-7 4-16,11-16 51 15,-27-6-38-15,-11 2 32 16,-10-2-8-16,-14-1-38 15,0 7 25-15,0 16-23 16,-7 21 3-16,-7 27 33 16,4 16-45-16,3 13 26 15,0 2-26-15,7 0-9 16,0 14 7-16,0 40-27 16,0 26 29-16,38 18-5 0,6 5 16 15,1-6-11 1,13-9 0-16,1-12 1 0,10-26-6 15,-11-22-30-15,1-22 29 16,-8-6-7-16,1-2 14 16,-8-30-1-16,-13 0 0 15,-10-5 11-15,-4-2-10 16,-10-2-1-16,7 1 0 16,3 12-4-16,-10 11 12 15,7 8-8-15,-1 9 0 16,11 0-13-16,4 3 6 15,3 17-3-15,-17-3-6 16,-7-3 9-16,3-2-13 16,-3-10 18-16,-7 2-3 15,0-4 10-15,0 0 2 0,0 0-7 16,0 0 8 0,0-18 11-16,0-7-10 0,-24 1-9 15,3 4 0-15,7 12 3 16,-3 6-14-16,3 2-5 15,7 0 1-15,-17 0 6 16,11 28 3-16,-8 17 6 16,-3 13 0-16,17-1 8 15,7 3-11-15,0-12 3 16,0-11-24-16,31-7 21 16,-3-22-47-16,9-2 50 15,8-6-7-15,-17 0 14 0,-4-20-3 16,-11-12-4-16,-6-2 0 15,-7-4 6-15,0 4 4 16,0-3-10-16,-13 6 15 16,-18 5-12-16,3 6 25 15,4 8-18-15,3 6-6 16,8 6-8-16,-5 0-4 16,5 10 8-16,-1 27-5 15,-3 19 11-15,17 11-10 16,0 1 4-16,0-5 0 15,38-15-6-15,6-13 5 16,8-18-3-16,-1-11 3 16,1-6 2-16,-7-6-1 15,-1-22 0-15,-6-10 2 0,-7-6 2 16,-17-1 3-16,-7-8-7 16,-7-4 4-16,0 2 5 15,0 15 9-15,0 14-10 16,-14 15 5-16,-3 11-1 15,3 0-12-15,0 8 0 16,-10 33-4-16,4 13 12 16,20 5-8-16,0 2 0 15,0-7 0-15,37-11-6 16,8-18 6-16,-10-11 0 16,9-10-3-16,1-4 1 0,0-8 2 15,-1-24 0 1,1-9 0-16,-14-4 5 0,-10 2 0 15,-8-6-5-15,-13 3 0 16,0 4 11-16,0 2-7 16,0 15-3-16,-13 7 1 15,-1 9 14-15,7 9-14 16,7 0-2-16,0 0 0 16,0 0-17-16,0 29 17 15,0 17 0-15,7 3 4 16,31 2-14-16,6 0 15 15,-2-5-5-15,13-1 0 16,-4-7 6-16,-6-7-13 16,0 1 7-16,-11-9 0 15,-10-3-1-15,-17-6 3 16,-7 0-2-16,0-2 0 0,-14 2-10 16,-48 1 10-16,-10-5 0 15,-10 0-10-15,9-8-4 16,11-2-79-16,11 0-23 15,30 0-56-15,14-12-86 16,7-31-255-16</inkml:trace>
  <inkml:trace contextRef="#ctx0" brushRef="#br0" timeOffset="43061">2947 5612 554 0,'0'0'162'0,"0"0"-30"15,0 0 22-15,0 0-41 16,0 0-26-16,0 0-24 15,7-6-56-15,-7 18 9 16,7 18-14-16,0 14 9 16,0 2 26-16,3 5-31 0,4 4 4 15,0 2-2-15,-7-5-3 16,3-9-1-16,-3-9-4 16,0-14 5-16,-7-12-10 15,0-8 10-15,0 0-5 16,0 0 24-16,0-8-22 15,6-26 34-15,1-12-36 16,7-9 1-16,3-2-4 16,4 6 3-16,10 8 0 15,-4 14 0-15,4 12-5 16,0 15-2-16,-10 2 6 16,10 0-19-16,-11 22 16 0,5 9-48 15,-12 3 4 1,1 7-31-16,-4-7-76 0,-10-3-36 15,0-11-151-15</inkml:trace>
  <inkml:trace contextRef="#ctx0" brushRef="#br0" timeOffset="43307">3577 5315 574 0,'0'0'220'0,"0"0"-47"16,0 0-31-16,0 0-24 15,0 0-87-15,0 0-7 0,31-6-21 16,-11 38 9-16,-6 5 17 16,3 9-28-16,4-4-1 15,-14 4 0-15,10-3-28 16,-3-6-106-16,-1-6-79 15,11-11-162-15</inkml:trace>
  <inkml:trace contextRef="#ctx0" brushRef="#br0" timeOffset="43695">4013 5372 596 0,'0'0'165'0,"0"0"9"0,0 0-49 15,0 0 11-15,0 0-81 16,0 0-55-16,0 6 0 16,7 51 0-16,10 14 18 15,-10 7-4-15,0 5-13 16,-7 2 17-16,0-2-18 16,0-9 0-16,0-19 1 15,0-18-1-15,0-19-10 16,0-18-67-16,0 0 27 15,0-9 34-15,0-29-2 16,0-7-20-16,0 4 37 16,0 1-2-16,0 12 3 0,0 8 0 15,0 3 4 1,-7 11 8-16,7 0-9 0,0 6 6 16,0-5-8-16,52-1 9 15,13-2-10-15,18-4 0 16,-1 0 4-16,-10-2-18 15,-3 3-54-15,-10-3-133 16,-8 3-163-16</inkml:trace>
  <inkml:trace contextRef="#ctx0" brushRef="#br0" timeOffset="47094">8225 4752 535 0,'0'0'132'0,"0"0"-37"16,0 0 55-16,0 0-44 16,0 0-22-16,0 0 18 15,-51-117-27-15,6 105-18 16,-24 4-1-16,-10 2-45 16,-41 6 17-16,-28 0-8 15,-24 0-13-15,-27 0-1 16,-25 0-6-16,-13 0 0 15,-28 8-4-15,-24 10 17 16,-6-1-13-16,-5 0 0 16,12 0 3-16,16-3-1 15,4 0-2-15,6 0 0 0,5-5 0 16,6 0 10-16,-11-6-10 16,11 5 0-16,-24 1 0 15,0 6-13-15,-3-5 13 16,3 2 0-16,20 0-2 15,35 0 9-15,21-1-7 16,6 0 0-16,14 6 8 16,0 3-12-16,1 0 4 15,2 5 0-15,11 4-4 16,24-1 8-16,0 4-4 16,38-6 0-16,14-5 5 15,30-2-16-15,15-2 11 16,30-5 0-16,-10 2-7 0,17 3 12 15,-7 9-5-15,7 3 0 16,-3-1 6-16,-4 1-15 16,7 2 9-16,0 1 0 15,-6 2-9-15,2 0 19 16,5 3-10-16,-8 9 0 16,7 17 6-16,-17 11-14 15,17 23 8-15,0 18 0 16,7 17-2-16,0 5 6 15,0-8-4-15,14-12 0 16,17-17 9-16,13-17-16 16,1-9 7-16,7-14 0 0,-8-6-5 15,-6-8 17 1,-3-6-12-16,-4-3 0 0,0-5 4 16,-11-4-7-16,11 0 3 15,-3 1 0-15,23-3-7 16,45-12 7-16,56-11 0 15,54-3 0-15,69-20 10 16,52-28-14-16,34-12 4 16,41-6 0-16,18 3-3 15,3 5 10-15,6 13-7 16,-20 8 2-16,-37 11 8 16,-18 3-17-16,-27 0 7 0,-14-2 0 15,-11-7-8 1,-20-2 15-16,-31-1-7 0,-27 4 0 15,-39 3 6-15,-16 4-3 16,-28 4-3-16,-14 4 0 16,-10 1-6-16,-11 4 17 15,4-4-11-15,0-1 0 16,11-8 4-16,-11 5-7 16,-14-1 3-16,-20 2 0 15,-32 10-1-15,1-4 14 16,-17-2-5-16,3-3-3 15,-4-9 5-15,11-11 16 16,-7-15-15-16,-11-7 7 0,-13-10 29 16,-7-8-34-1,0-3 18-15,-27-1-11 16,-25 2-14-16,8-2 13 16,-1 2-19-16,7-4 0 0,17-4 0 15,4-1 9-15,17-8-9 16,0-2 0-16,0 0-15 15,0 4 12-15,-14 17-28 16,-82 20-32-16,-76 31-34 16,-55 16-227-16,-55 10-430 15</inkml:trace>
  <inkml:trace contextRef="#ctx0" brushRef="#br0" timeOffset="49039">3539 6927 809 0,'0'0'213'15,"0"0"-124"-15,0 0-10 16,0 0 69-16,0 0-49 16,0 0-16-16,0 0-32 15,69-116-48-15,-69 126-6 16,0 28 0-16,0 25 3 15,6 17 38-15,-6 9-29 16,0 5-1-16,0 0 15 16,0-2-17-16,0-7 11 15,0-10-17-15,0-12 6 0,0-21-9 16,0-19 3-16,-6-12 0 16,6-11 4-16,0 0 8 15,-7 0-7-15,-11-25 2 16,-2-15 5-16,-18-8-14 15,-7-1 2-15,7 6 0 16,1 9-4-16,9 10 15 16,4 14-13-16,10 10 2 15,7 0-17-15,1 5 12 16,6 32-10-16,0 9 15 16,0 6 3-16,27-7 7 15,18-7-10-15,30-13 0 0,-2-11 2 16,2-11-6-1,15-3 4-15,-1 0 0 0,0-32 4 16,-3-8 5-16,-10-2-5 16,-11 2-4-16,-20 2 9 15,-14 10-9-15,-31 5 0 16,0 6 0-16,0 8-7 16,-31 7-40-16,-20 2-25 15,-1 6-98-15,0 30-146 16,-6 13-122-16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9:41.825"/>
    </inkml:context>
    <inkml:brush xml:id="br0">
      <inkml:brushProperty name="width" value="0.05" units="cm"/>
      <inkml:brushProperty name="height" value="0.05" units="cm"/>
      <inkml:brushProperty name="color" value="#3165BB"/>
      <inkml:brushProperty name="fitToCurve" value="1"/>
    </inkml:brush>
  </inkml:definitions>
  <inkml:trace contextRef="#ctx0" brushRef="#br0">358 402 869 0,'0'0'147'15,"0"0"-66"-15,0 0 22 16,0 0 35-16,20-156-81 16,-20 142-8-16,-27 5-43 0,-18 6 6 15,0 3-19 1,-6 0 7-16,-4 17 0 0,3 23-6 15,18 6 14-15,3 3-8 16,17-1 0-16,14-3 11 16,0 2-13-16,59-2 2 15,13 4 0-15,-3-1 1 16,3 1 1-16,-3-3-2 16,-11 0 0-16,-13-9 8 15,-14-3-9-15,-11-5 1 16,-20-3 0-16,0-4-10 15,-44 4 6-15,-29-6 3 16,-16-4-57-16,-7 0-78 16,6-5 31-16,15-2-70 15,37-9-52-15,24 0-78 0</inkml:trace>
  <inkml:trace contextRef="#ctx0" brushRef="#br0" timeOffset="1137">757 180 736 0,'0'0'180'15,"0"0"-30"-15,0 0-41 16,0 0-42-16,0 0-58 16,0 0 38-16,58 177 46 15,-51-83-55-15,3 9-14 0,-3 5 7 16,-7 2-31-16,0-16 3 15,7-14-1-15,0-26 8 16,0-22-20-16,0-18 5 16,-7-14-38-16,0 0 8 15,0-9 16-15,-7-30-27 16,-31-13 11-16,10-3 4 16,-16-4 3-16,-1-4 12 15,7 3 16-15,11 3-6 16,-4 14 10-16,17 17-4 15,4 15 8-15,10 11-5 16,0 0-3-16,31 0-3 16,51 19 3-16,28-1-3 0,17-11 4 15,14-7-1 1,-17 0 9-16,-10-5-5 0,-25-15 19 16,-37 9-9-16,-25 3-8 15,-20 5 26-15,-7 3-2 16,0 0 14-16,0 0 10 15,0 0-42-15,-28 0 9 16,-3 0-21-16,4 8 0 16,3 30-15-16,3 7 22 15,21 4-7-15,0-1 0 16,0-5 11-16,28-11-13 16,23-9 2-16,1-18 0 0,-7-5-7 15,10 0 9 1,-4-17-2-16,-16-20 4 0,-4-8 6 15,-18-7-6-15,-6-5-4 16,-7 0 0-16,0 5 3 16,-14 12 1-16,-30 11-4 15,-8 15 0-15,1 9 1 16,-8 5-3-16,14 0 2 16,1 22-1-16,13 24-12 15,31 6 22-15,0-1-9 16,44-5 0-16,39-15 5 15,27-11-6-15,10-20 1 16,4 0 0-16,-4-20 6 16,-9-17 0-16,-22-3-6 15,-31 5 0-15,-6 1 10 0,-35 3 12 16,-10 2 0 0,-7 1 4-16,0 7 15 0,0 10-37 15,0 9 13-15,-14 2-16 16,14 0 2-16,0 42-4 15,0 24 1-15,0 20 0 16,0 2 13-16,0 7 0 16,0-4-13-16,14-2 0 15,-7-6 13-15,17-12-12 16,-17-16-1-16,0-21 0 16,-7-19-2-16,7-14 10 15,-7-1-8-15,0-7 29 0,0-36-4 16,0-20 4-1,0-23-29-15,0-20 1 0,0-16-1 16,-7-13 4-16,7-5-4 16,-14 8 0-16,-3 12 0 15,10 14-8-15,7 27 8 16,0 21-10-16,0 21 0 16,51 23-3-16,18 14-5 15,17 0 6-15,10 20-2 16,-13 23 7-16,-25 8 7 15,-20 3-6-15,-21 3-7 16,-17 1 6-16,-17-4 3 16,-34 0 0-16,-15 0-55 15,-9-1-6-15,-8-2-58 16,11-5-165-16,-4-9-180 0</inkml:trace>
  <inkml:trace contextRef="#ctx0" brushRef="#br0" timeOffset="1425">83 1655 925 0,'0'0'113'0,"0"0"-86"0,0 0 57 16,0 0 22-16,0 0-69 15,416-71 7-15,-76-12 30 16,59-24-32-16,17 2-40 16,-17 3 14-16,-73 21-16 15,-81 21 6-15,-87 26-7 16,-93 17 1-16,-51 11-2 16,-14 6-49-16,-28 3-98 15,-68 34-166-15,-52 17-471 16</inkml:trace>
  <inkml:trace contextRef="#ctx0" brushRef="#br0" timeOffset="1652">781 1764 663 0,'0'0'225'0,"0"0"-175"16,0 0-9-16,0 0 35 15,0 0 75-15,227 20-50 16,-25-55 34-16,43-28-89 15,19-9-18-15,-9-1-6 16,-28 10-18-16,-35 9 3 16,-51 14-7-16,-45 8-17 15,-27 12-14-15,-31 6-49 16,-31 8-39-16,0-2-130 16,-7-4-96-16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28:43.411"/>
    </inkml:context>
    <inkml:brush xml:id="br0">
      <inkml:brushProperty name="width" value="0.05" units="cm"/>
      <inkml:brushProperty name="height" value="0.05" units="cm"/>
      <inkml:brushProperty name="color" value="#3165BB"/>
      <inkml:brushProperty name="fitToCurve" value="1"/>
    </inkml:brush>
  </inkml:definitions>
  <inkml:trace contextRef="#ctx0" brushRef="#br0">547 971 756 0,'0'0'145'15,"0"0"-6"-15,0 0-7 16,0 0-57-16,0 0 34 16,0 0-51-16,0 0-30 15,-65-59 34-15,58 59-54 16,-7 0 12-16,4 0-16 15,3 0 17-15,-7 0-22 16,7 0 1-16,1 0 0 16,-12 0-13-16,12 14 13 15,6 3 0-15,0 6-1 16,0 2 8-16,0 1-9 16,0 0 2-16,0 3 0 15,6-7-7-15,12 5 9 0,-5-2-2 16,8 1 0-1,-11 2 11-15,11 4-14 0,0-1 3 16,-4 3 0-16,-4-2-8 16,-6-7 12-16,0 1-4 15,-7-5 0-15,0-5 9 16,0-2-17-16,0-2 8 16,-7 0-7-16,-44-7-2 15,-1-5-51-15,-13 0-32 16,3 0-28-16,28 0-57 15,3-17 5-15,24-11-36 16,7-9-396-16</inkml:trace>
  <inkml:trace contextRef="#ctx0" brushRef="#br0" timeOffset="146">276 1109 98 0,'0'0'227'16,"0"0"-77"-16,0 0-50 15,0 0-24-15,0 0-2 16,0 0-46-16,206-119-6 15,-124 104-22-15,8 2-11 16,-4 5-15-16,-11 6-163 16,-16 2-229-16</inkml:trace>
  <inkml:trace contextRef="#ctx0" brushRef="#br0" timeOffset="875">1424 622 143 0,'0'0'393'0,"0"0"-218"0,0 0-58 15,0 0 13-15,0 0-40 16,-17-145-24-16,17 142 6 16,0 3-61-16,0 0 2 15,0 8-13-15,0 33-2 16,0 16 0-16,0 11 2 15,0 7 0-15,17-11-4 16,-3-6 8-16,0-12-4 16,3-17 0-16,-10-12 11 0,-1-5-28 15,-6-9 4-15,0-3-44 16,0 0 56-16,0 0-17 16,-13 0 3-16,-11-15-12 15,3 1 3-15,-3-1 19 16,3 7 5-16,14 5-6 15,1 0-6-15,6 3 5 16,0 0 7-16,0 0 0 16,0 0-11-16,6 0 9 15,22 12 2-15,17-10 0 16,6-2-7-16,1 0 18 16,10 0-11-16,-18-17 7 15,-9-14-1-15,-4 0 20 0,-24-11 3 16,-7 1-5-16,0 0 27 15,0-1-50-15,-7 7 19 16,-14 13 17-16,4 7-29 16,3 10 25-16,14 5-33 15,-7 0 7-15,0 2-20 16,-10 36 2-16,10 16 11 16,-6 3 0-16,13-2 10 15,0-12-14-15,0-7 4 16,20-7 0-16,4-9-6 15,-10-6 10-15,0-8-4 16,3-3 0-16,-3-3 10 16,-7 0-10-16,17 0 0 0,-11-9 0 15,8-5-2-15,3 6 5 16,-3 2-3-16,3 3 0 16,3 3-24-16,18 0 18 15,17 0-37-15,-4 17-14 16,8 3-16-16,2 2-40 15,5 1-52-15,-15-8-53 16,4-9-329-16</inkml:trace>
  <inkml:trace contextRef="#ctx0" brushRef="#br0" timeOffset="1341">2669 434 251 0,'0'0'128'0,"0"0"-32"16,-348-183-18-16,201 138-28 16,-18 7 7-16,-7 21 12 15,-11 14-44-15,-9 3 5 16,-11 23-13-16,10 34-8 16,1 21-3-16,6 15-6 15,11 28 0-15,10 25-7 16,24 19 11-16,31 12-4 15,44 4 0-15,42-4 5 16,24-11-20-16,52-12 8 16,51-25-44-16,45-24 14 0,38-22-42 15,23-31 10 1,11-22 58-16,11-29 11 0,6-1 25 16,-7-22 37-16,-6-29 1 15,-18-24 36-15,-6-25-17 16,-22-26 0-16,-16-29-19 15,-42-28-13-15,-37-19 38 16,-76-18-47-16,-31-3-28 16,-124 17-2-16,-65 29-6 15,-62 33-5-15,-31 39 0 16,-4 39-2-16,21 40-5 16,38 26 7-16,14 32-55 15,14 56-104-15,-1 26-121 0,18 15-249 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28:31.427"/>
    </inkml:context>
    <inkml:brush xml:id="br0">
      <inkml:brushProperty name="width" value="0.05" units="cm"/>
      <inkml:brushProperty name="height" value="0.05" units="cm"/>
      <inkml:brushProperty name="color" value="#3165BB"/>
      <inkml:brushProperty name="fitToCurve" value="1"/>
    </inkml:brush>
  </inkml:definitions>
  <inkml:trace contextRef="#ctx0" brushRef="#br0">2699 308 468 0,'0'0'152'15,"0"0"21"-15,0 0-4 16,0 0-34-16,0 0-4 16,0 0-27-16,0 0-39 15,0-115 13-15,0 104-39 16,0-1 14-16,0 4-16 0,0 2-19 16,0 3 18-16,0 3-29 15,-7 0-3-15,-3 0 3 16,-4 0-7-16,0 14 0 15,-17 16 0-15,18 18 4 16,-1 5-10-16,3 5 6 16,11 2 0-16,0 3-5 15,31-7 15-15,28-1-10 16,-1-9 0-16,25-11 2 16,-1-16-5-16,8-13 3 15,6-6 0-15,-7 0 5 0,-16-20 9 16,2-14-14-1,-23-10 0-15,-14-7 9 0,-11-9 2 16,-10-11-11-16,-17-6 11 16,0-1 5-16,-24 10-7 15,-27 8-4-15,-8 14-5 16,-16 12 3-16,9 10-12 16,-2 7 9-16,16 12 0 15,-6 5-8-15,13 0-1 16,0 0 8-16,7 17-48 15,4 14-45-15,-4 9-11 16,24 7-65-16,-3 4-92 16,17 1-70-16</inkml:trace>
  <inkml:trace contextRef="#ctx0" brushRef="#br0" timeOffset="846">2795 631 513 0,'0'0'147'0,"0"0"19"15,0 0-22-15,0 0-42 16,0 0 10-16,0 0-24 15,0-68-11-15,0 68-11 16,0 0-30-16,0 0 2 16,-17 0-12-16,-17 0-16 15,-11 19 14-15,-24 19-22 16,-3 7 14-16,-17 10 9 16,-1-1-24-16,1 9 28 15,-1 2-18-15,1 4-10 0,3 2 21 16,10-9-20-1,18-6 3-15,13-10 4 0,7-6-1 16,1-3-2-16,16-11-4 16,4-9 4-16,10-5 0 15,0-7-6-15,7-5 0 16,0 0-1-16,0 0 13 16,0 0-9-16,0 0-1 15,0 0 0-15,0 0 8 16,0 0-5-16,0 0-5 15,0 0 0-15,0 0 14 16,0 0-12-16,0 0-2 16,0 0 2-16,0 0-8 15,0 0 7-15,0 0-1 0,0 0 0 16,0 0-22-16,0 0 7 16,0 0-46-16,0 0-21 15,0 0-1-15,7 0-86 16,24 0-87-16,-11 0-58 15,-2 0-281-15</inkml:trace>
  <inkml:trace contextRef="#ctx0" brushRef="#br0" timeOffset="2051">918 1614 378 0,'0'0'277'0,"0"0"-157"16,0 0 41-16,0 0-11 16,0 0-15-16,0 0-45 15,0-86-65-15,38 60 23 16,13-6-24-16,1 1 8 0,10-1 8 15,-11 4-31-15,1 3 19 16,-25 7 2-16,-3 2-29 16,-17 4 33-16,0 6-27 15,0 0-6-15,-7 6 8 16,0 0-9-16,0 0 0 16,0 20-1-16,0 23-7 15,7 17 8-15,10 6 0 16,-3 6 1-16,-7-4-5 15,10-8 8-15,-3-4-4 16,-7-15 0-16,6-11 7 16,-6-12-9-16,-7-5 2 15,0-8 0-15,0-2-4 0,0 0 4 16,-27 2 0-16,-25 4 4 16,-17-3 4-16,18 0-3 15,6-6-5-15,24 0 0 16,15 0 1-16,6 0 0 15,0 0-1-15,0 0 0 16,0 0-6-16,72 0 3 16,48-21-5-16,56-19-13 15,26-5 0-15,-16-4-84 16,-24 7-50-16,-42 1-67 16,-34 1-68-16,-10 9-122 15</inkml:trace>
  <inkml:trace contextRef="#ctx0" brushRef="#br0" timeOffset="2427">3180 756 518 0,'0'0'227'0,"0"0"-92"0,0 0 6 16,0 0 4-1,0 0-36-15,0 0-27 0,-127-63-29 16,127 63-50-16,7 14 4 16,45 23-4-16,16 21 0 15,15 8 32-15,-11 8-23 16,17 12 24-16,-6-3-10 15,6 0-22-15,-16-10 13 16,2-10-17-16,-16-8 0 16,-8-15 3-16,-13-11 0 15,-17-7-3-15,-14-3 0 16,-7-6-22-16,0 10-92 16,-21 3-145-16,-17 9-174 15</inkml:trace>
  <inkml:trace contextRef="#ctx0" brushRef="#br0" timeOffset="2798">3648 1754 660 0,'0'0'159'0,"0"0"-45"16,0 0 18-16,0 0-24 15,0 0-48-15,0 0-40 0,162-95-6 16,-111 113 6 0,-13 16-14-16,-7 0-1 15,-17 3-5-15,-14 10 9 0,0 4-3 16,-24 0-2-16,-42 9-3 16,-9-3 20-16,2-5-16 15,15-15 6-15,27-11-7 16,10-12 2-16,21-5-2 15,0-3-4-15,7-1 0 16,65-5 14-16,42 0-13 16,41-29 14-16,13-10-14 15,-10 4-1-15,-48 12-56 16,-51 9-94-16,-42 14-117 16,-17 0-85-16</inkml:trace>
  <inkml:trace contextRef="#ctx0" brushRef="#br0" timeOffset="4868">4071 2429 655 0,'0'0'328'16,"0"0"-243"-16,0 0 25 0,0 0 25 15,0 0-104-15,0 0 3 16,-76 120 30-16,45-43-24 16,4 6 16-16,-4-4-37 15,10 2 4-15,-10-10-5 16,17-5-13-16,-3-6 6 16,10-14-11-16,1-9 6 15,6-8-9-15,0-12 3 16,0-3 0-16,0-9-2 15,0 5-40-15,0-2-87 16,-14-2-161-16,-24-4-308 16</inkml:trace>
  <inkml:trace contextRef="#ctx0" brushRef="#br0" timeOffset="5321">3507 3609 714 0,'0'0'217'0,"0"0"-98"16,0 0 25-16,0 0-2 15,0 0-66-15,0 0-23 0,7-89-1 16,-7 89-31-16,0 0 2 15,0 0-23-15,0 0 6 16,0 0-9-16,0 18 8 16,0 7-5-16,0 4 0 15,7 5 7-15,6-3-2 16,5 7-5-16,2-5 3 16,11 3-2-16,-3-4 2 15,10-4-3-15,-14 1 3 16,3-7 4-16,-3-2-3 15,-3-3-4-15,-14 2 2 16,10-4-3-16,-17 0 5 0,0 2-4 16,0 0 2-16,-24 7 4 15,-21-10 2-15,0-3-8 16,-13-5-13-16,13-6-38 16,1 0-85-16,-1-15-73 15,24-27-55-15,4-15-47 16</inkml:trace>
  <inkml:trace contextRef="#ctx0" brushRef="#br0" timeOffset="5403">3507 3609 376 0</inkml:trace>
  <inkml:trace contextRef="#ctx0" brushRef="#br0" timeOffset="5480">3507 3609 376 0,'162'-186'217'0,"-131"178"-103"0,20-1 35 15,14 4-30-15,25-1-68 16,6 4-22-16,-13 2-29 0,-32 0-39 15,-20 2-193-15,-24 14-527 16</inkml:trace>
  <inkml:trace contextRef="#ctx0" brushRef="#br0" timeOffset="3283">1155 2463 495 0,'0'0'232'16,"0"0"-93"-16,0 0 13 15,0 0-5-15,0 0-10 16,0 0-46-16,-45-89-21 16,32 89-36-16,-25 15 8 15,-7 27-32-15,-6 21 2 16,6 12 29-16,-7 8-36 16,14 0 16-16,-3-1-2 15,-3 1-17-15,-1-8 18 16,7-4-20-16,0-11 0 0,18-17-2 15,9-12 9-15,-3-11-7 16,14-8 0-16,0-6-18 16,0 0-18-16,0-4-68 15,-13 4-50-15,-18-4-122 16,-7 2-125-16</inkml:trace>
  <inkml:trace contextRef="#ctx0" brushRef="#br0" timeOffset="3785">0 3355 60 0,'0'0'664'0,"0"0"-545"0,0 0 31 16,0 0-6-16,0 0-42 15,0 0-59-15,7-89-37 16,51 84 23-16,4 5-26 15,3 0 10-15,-13 0-13 16,0 0 10-16,-22 16-14 16,-16 8 4-16,3 1 0 15,-17 4-7-15,0 1 14 16,-10 6-7-16,-11-8 0 16,-9 1 4-16,2-7 0 15,11-7-4-15,3-1 0 0,7-11-1 16,7 0 5-1,0-3-4-15,0 0 0 0,0 0 0 16,7 3-8-16,24 5 8 16,21-2 0-16,6-3-1 15,0 5 10-15,-6-2-9 16,0 3 0-16,-8 5 4 16,1 3-7-16,-21 0 3 15,-17 7 0-15,-7 1 18 16,0 3-17-16,-38-3 25 15,-34 5 2-15,-17-4-18 16,-8-6 4-16,15-6-14 0,23-5-7 16,21-6-1-16,25-3-82 15,13 0-55-15,27-56-61 16,76-29-402-16</inkml:trace>
  <inkml:trace contextRef="#ctx0" brushRef="#br0" timeOffset="4088">1520 2298 200 0,'0'0'625'16,"0"0"-497"-16,0 0 13 15,0 0 8-15,0 0-111 16,0 0 9-16,6 127 29 0,63-44-48 15,3 3 12-15,18-1-22 16,-1-1-4-16,-6-6 8 16,-25-10-18-16,1-8 9 15,-22-12-13-15,1-11 7 16,-10-7-8-16,-4-11 3 16,-3-1-2-16,-8-4 0 15,4 0-67-15,-10 0-110 16,-7 6-122-16,0 9-220 15</inkml:trace>
  <inkml:trace contextRef="#ctx0" brushRef="#br0" timeOffset="4527">1898 3609 555 0,'0'0'270'0,"0"0"-150"16,0 0 23-16,0 0-14 16,0 0-25-16,0 0-43 15,-24-91-38-15,24 91-11 16,24 2-12-16,14 24 0 16,-4 9-2-16,4-1 10 15,7 1-4-15,-8-4-4 0,8-9 2 16,-7-7 7-1,13-15-9-15,-6 0 0 0,0 0 9 16,0-11-2-16,-18-10-5 16,-3-5 1-16,-3 4 1 15,-14-3 37-15,0 7-15 16,-7 4 1-16,0 8 8 16,0 4-18-16,0 2 7 15,0 0-21-15,0 0 5 16,0 22-16-16,0 29 8 15,0 13 0-15,0 0 0 16,0 3 9-16,10-7-9 0,17-5 0 16,11-9-35-1,0-15-83-15,0-12-122 0,13-19-167 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28:52.212"/>
    </inkml:context>
    <inkml:brush xml:id="br0">
      <inkml:brushProperty name="width" value="0.05" units="cm"/>
      <inkml:brushProperty name="height" value="0.05" units="cm"/>
      <inkml:brushProperty name="color" value="#3165BB"/>
      <inkml:brushProperty name="fitToCurve" value="1"/>
    </inkml:brush>
  </inkml:definitions>
  <inkml:trace contextRef="#ctx0" brushRef="#br0">1850 587 650 0,'0'0'239'0,"0"0"-112"15,0 0-25-15,0 0 22 16,0 0-34-16,0 0-18 16,0 0 3-16,24-89-48 15,-24 89 21-15,0 0-19 16,0 0-23-16,0 0 29 15,0 0-30-15,0 0-4 16,0 0 15-16,0 0-11 16,0 0 3-16,0 0-7 15,0 8 12-15,-24 20-21 16,-28 15 8-16,-37 24 0 16,-7 13 8-16,-7 9-1 15,24 0-7-15,17 3 0 16,34 1 5-16,11-2-9 0,17-11 4 15,10-14 0-15,31-20-8 16,-3-17 12-16,7-12-4 16,-7-12 0-16,-7-5 3 15,3 0 2-15,11 0-5 16,-7-20 0-16,-14-2 19 16,-17-4-18-16,-7-3 28 15,0-2-13-15,-38-6-7 16,-28 5-11-16,-9 1 2 15,10 8 0-15,3 9-10 16,17 8 8-16,31 3-19 16,7 3-37-16,7 0-57 15,0 3-37-15,0 23-65 0,0 5-64 16,0-5-185-16</inkml:trace>
  <inkml:trace contextRef="#ctx0" brushRef="#br0" timeOffset="257">836 1764 614 0,'0'0'249'15,"0"0"-117"-15,0 0 72 16,0 0-57-16,0 0-85 0,0 0-29 15,364-114-29-15,-151 78 26 16,4 1-22-16,-18 9 1 16,-37 3 0-16,-55 12-9 15,-49 8-35-15,-58 3-89 16,0 3-199-16,-103 31-75 16</inkml:trace>
  <inkml:trace contextRef="#ctx0" brushRef="#br0" timeOffset="428">1104 2013 800 0,'0'0'143'0,"0"0"-3"16,0 0-10-16,0 0-39 0,0 0-39 16,347-77-30-16,-185 43 0 15,-11 0-22-15,-27 3-63 16,-28-1-151-16,-27-2-128 15</inkml:trace>
  <inkml:trace contextRef="#ctx0" brushRef="#br0" timeOffset="914">2349 393 590 0,'0'0'229'16,"-200"-184"-106"-16,73 110 5 16,-7 17-28-16,-21 14 16 15,-24 20-73-15,-13 21 4 16,-1 2-8-16,-6 34-28 16,6 34 32-16,-6 36-21 15,13 30-7-15,21 31 18 16,48 24-32-16,42 25 17 15,47 18-15-15,28 23 8 16,72 25-3-16,49 3-8 16,26 0 0-16,22-26 6 15,10-48-1-15,6-55-5 0,15-65 0 16,10-72 4-16,34-28-5 16,38-96 2-16,13-47 12 15,-13-30 42-15,-31-26-28 16,-44-31 15-16,-42-14 4 15,-31-9-44-15,-38-3 22 16,-62 27-24-16,-34 17 0 16,-86 20 3-16,-86 23-2 15,-58 26-1-15,-52 33 0 16,0 39-18-16,24 31-3 16,42 31-48-16,47 20-35 15,35 10-69-15,24 39-273 16,-10 5-531-16</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02.304"/>
    </inkml:context>
    <inkml:brush xml:id="br0">
      <inkml:brushProperty name="width" value="0.05" units="cm"/>
      <inkml:brushProperty name="height" value="0.05" units="cm"/>
      <inkml:brushProperty name="color" value="#3165BB"/>
      <inkml:brushProperty name="fitToCurve" value="1"/>
    </inkml:brush>
  </inkml:definitions>
  <inkml:trace contextRef="#ctx0" brushRef="#br0">0 74 432 0,'0'0'148'16,"0"0"-26"-16,0 0 27 15,0 0-23-15,0 0 10 16,0 0-39-16,24-34-51 16,-17 16 9-16,-1 4 16 15,1 6-34-15,4 5 8 0,-11 3-30 16,0 0-13-16,0 0-1 15,0 0-1-15,0 0-7 16,0 17 0-16,0 17 7 16,-11 7 2-16,-2-2 1 15,-1 0 4-15,14-9-6 16,0-7 0-16,0-5-1 16,0-7 0-16,0-6 7 15,14-5-5-15,10 0 6 16,17 0-7-16,-3-29 23 15,0 1-24-15,-7-2 16 16,-18-3 16-16,1 2-23 16,-14-1 17-16,0 9-21 0,0 9-2 15,0 11 16-15,0 3-16 16,0 0-3-16,0 0-1 16,-7 5-16-16,-20 27 17 15,-4 9 0-15,-7-2 8 16,24-7-13-16,7-6 5 15,7-9 0-15,0-6-2 16,0-2 2-16,14-7 0 16,24-2 0-16,13 0 2 15,1-25-1-15,0-4-1 16,-15-2 0-16,-16 5 6 16,-21 1 7-16,0-4-10 0,0 3-3 15,0 6 6 1,-7 6 2-16,-31 4-8 0,4 10 0 15,-11 0-5-15,1 0 8 16,6 18-3-16,0 8 0 16,17 5 5-16,-3 7-10 15,17-1 5-15,7-3 0 16,0 1-5-16,0-10-4 16,21-5 8-16,17-12-2 15,13-8 3-15,-6 0-1 16,0-13 1-16,-14-18 0 15,-4-4 0-15,-10 4 10 16,-3 2-10-16,-14 3 10 16,0 6-10-16,-20 6 13 15,-18 2-13-15,-14 12 0 0,1 0-8 16,6 0 13-16,7 14-5 16,0 18 0-16,24-1 2 15,1 6-11-15,2-2 9 16,11-4 0-16,0-2-7 15,24-9 3-15,21-8 2 16,7-10 2-16,-1-2 0 16,1-11 4-16,-7-18-4 15,-14-2 0-15,-11 2 7 16,-13 3 1-16,-7 5 7 16,-7 2-15-16,-38 2 4 15,1 9-11-15,-8-1 7 0,14 6-1 16,18 3-8-1,6 0-22-15,4 0-16 0,3 3-44 16,7 11-70-16,0-8-65 16,0-6-127-16</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03.555"/>
    </inkml:context>
    <inkml:brush xml:id="br0">
      <inkml:brushProperty name="width" value="0.05" units="cm"/>
      <inkml:brushProperty name="height" value="0.05" units="cm"/>
      <inkml:brushProperty name="color" value="#3165BB"/>
      <inkml:brushProperty name="fitToCurve" value="1"/>
    </inkml:brush>
  </inkml:definitions>
  <inkml:trace contextRef="#ctx0" brushRef="#br0">0 231 390 0,'0'0'528'0,"0"0"-411"15,0 0 13-15,0 0-27 16,0 0 20-16,320-51-42 16,-172 17-14-16,7-3-23 15,-21-1-40-15,-7 10 16 16,-38 5-20-16,-37 9 0 15,-38 8-3-15,-14 6-60 16,-14 0-92-16,-48 6-67 16,-24 25-136-16,-21 11-445 15</inkml:trace>
  <inkml:trace contextRef="#ctx0" brushRef="#br0" timeOffset="172">38 395 455 0,'0'0'376'16,"0"0"-247"-16,0 0 22 15,0 0-18-15,0 0-20 16,237-4 34-16,-51-35-64 16,13-10-22-16,-20 3-47 15,-55 12-14-15,-62 11 0 16,-62 11-13-16,-31 10-130 16,-79-2-458-16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03.113"/>
    </inkml:context>
    <inkml:brush xml:id="br0">
      <inkml:brushProperty name="width" value="0.05" units="cm"/>
      <inkml:brushProperty name="height" value="0.05" units="cm"/>
      <inkml:brushProperty name="color" value="#3165BB"/>
      <inkml:brushProperty name="fitToCurve" value="1"/>
    </inkml:brush>
  </inkml:definitions>
  <inkml:trace contextRef="#ctx0" brushRef="#br0">226 97 806 0,'0'0'105'0,"0"0"0"15,0 0 12-15,0 0 8 16,0 0-18-16,0 0-21 0,-90-25 3 16,90 25-48-1,0-4 0-15,0 4-9 0,0 0-31 16,0-2 11-16,0 2-12 16,38-6-1-16,7 0-3 15,7-2 8-15,6 2 0 16,-6-4-3-16,-8 3 6 15,-6-1-1-15,0-2-6 16,-17 5 0-16,-4 5 10 16,-17 0-5-16,0 0-2 15,0 0-3-15,0 0-1 16,0 25-1-16,-11 16 2 16,-9 13 12-16,-1 6 7 15,4-2-18-15,10-1 9 0,-7 0-6 16,8-3 4-1,6-5-1-15,0-4-7 0,0-11 0 16,0-10-3-16,0-10 7 16,0-6-7-16,0-8 3 15,0 0-36-15,0 0 5 16,0-12-39-16,-11-13-69 16,-16-4-57-16,-25 7-75 15,1 5-80-15</inkml:trace>
  <inkml:trace contextRef="#ctx0" brushRef="#br0" timeOffset="199">98 432 613 0,'0'0'193'16,"0"0"-35"-16,0 0-24 0,0 0 9 16,0 0-31-16,0 0-32 15,230-86-18-15,-147 66-36 16,13 3 17-16,14-6-38 15,-14 3 0-15,-13 8-10 16,-45 6-22-16,-32 6-108 16,-6 0-201-16,-44 32-179 15</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05.502"/>
    </inkml:context>
    <inkml:brush xml:id="br0">
      <inkml:brushProperty name="width" value="0.05" units="cm"/>
      <inkml:brushProperty name="height" value="0.05" units="cm"/>
      <inkml:brushProperty name="color" value="#3165BB"/>
      <inkml:brushProperty name="fitToCurve" value="1"/>
    </inkml:brush>
  </inkml:definitions>
  <inkml:trace contextRef="#ctx0" brushRef="#br0">811 43 527 0,'0'0'166'0,"0"0"-26"15,0 0-32-15,0 0-19 16,0 0-24-16,0 0 8 16,0 0-3-16,38-43-13 15,-38 43 34-15,0 0-40 16,0 0-11-16,0 0-1 15,0 0-23-15,0 0 8 16,0 0-15-16,0 0-5 0,-11 9-8 16,-16 19 11-1,-18 18-7-15,-20 2 27 0,-4 10-26 16,-3 1 21-16,3 4-13 16,4-5-8-16,20-1 14 15,7-6-13-15,7-14-2 16,18-8 0-16,6-15 9 15,7-8-9-15,0-6 0 16,0 0 0-16,0 0-1 16,0 0 4-16,0 0-3 15,0 0 0-15,0-6 6 16,7 0-12-16,-7 4-26 16,0 2-48-16,0 0-20 15,0 0-101-15,0 11-114 16,0 15-62-16</inkml:trace>
  <inkml:trace contextRef="#ctx0" brushRef="#br0" timeOffset="569">305 761 94 0,'0'0'538'0,"0"0"-344"0,0 0-56 15,0 0-1 1,0 0-6-16,0 0-38 0,-27-66-5 16,10 63-35-16,10 0-14 15,-7 3 0-15,7 0-30 16,0 0 9-16,-17 3-18 15,4 26 0-15,-11 7 5 16,-7 11-3-16,10 7-2 16,-9 6 2-16,12 6 8 15,12 2-10-15,13 6 0 16,0-2-3-16,7-4 2 16,51-7 1-16,4-14 0 15,10-11-1-15,-3-14 6 16,-4-13-2-16,-6-9-3 15,9 0 0-15,-9-26 25 0,-1-15 10 16,1-10-7 0,-4-6 20-16,-21-6-30 0,-3 2 29 15,-10-6-19-15,-21 7-14 16,0 3 22-16,0 8-24 16,-28 8 5-16,-23 11-1 15,-11 10-7-15,10 11-13 16,-6 9 4-16,-8 0-1 15,15 0-15-15,-18 0 13 16,24 15-34-16,1 7-20 16,-1 9-47-16,0 1-9 15,11 8-127-15,-11-4-239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0:09.102"/>
    </inkml:context>
    <inkml:brush xml:id="br0">
      <inkml:brushProperty name="width" value="0.05" units="cm"/>
      <inkml:brushProperty name="height" value="0.05" units="cm"/>
      <inkml:brushProperty name="color" value="#3165BB"/>
      <inkml:brushProperty name="fitToCurve" value="1"/>
    </inkml:brush>
  </inkml:definitions>
  <inkml:trace contextRef="#ctx0" brushRef="#br0">22489 180 437 0,'0'0'109'15,"0"0"-62"-15,0 0-4 16,0 0 53-16,0 0-18 16,0 0-20-16,0 0-2 15,0 0-20-15,14-15 9 0,-14 15-10 16,0 0-3-16,0 0 23 15,0 0-29-15,0 0 6 16,0 0-11-16,0 0-18 16,0 0 22-16,0 0-25 15,0 0 6-15,0 0-1 16,-24 0-5-16,-18 0 0 16,-2 0 1-16,-1 0 8 15,-17 0-9-15,-3 0 0 16,-18 0 1-16,-6 0-1 15,-21 0 0-15,-24 0 0 16,-42 0-3-16,-54 0 11 16,-38 0-8-16,-21 0 0 0,-31 0 0 15,11 0 2-15,3 0-2 16,17 0 0-16,38 3-4 16,20-3 3-16,25 0 1 15,20 0 0-15,8 0 4 16,9 0-9-16,-16 0 5 15,-15 0 0-15,-23 0 0 16,-8 0 3-16,-20 0-3 16,-10 0 0-16,3 3 4 15,7 6-14-15,28-3 10 16,23 2 0-16,28-8-1 16,24 3 4-16,7 0-3 15,7-3 0-15,10 0 1 0,4 0-4 16,-14 0 6-16,-7 0-3 15,-14 0 0-15,-17 2 5 16,-3 5-6-16,3-2 1 16,4-2 0-16,10-3-4 15,17 0 6-15,10 0-2 16,4 0 1-16,6 0 7 16,-2 0-8-16,2-6 0 15,-13 1 1-15,3 1-11 16,-10 4 10-16,-17 0 0 15,-10 0 0-15,-4 0 4 16,3 0-4-16,-3 0 0 16,18 0 0-16,-1 0-4 0,14 0 4 15,0 4 0-15,7-4-1 16,0 0 11-16,0 0-11 16,0 0 1-16,-7 0 0 15,3 0-5-15,-13 0 5 16,-4 3 0-16,0-1 0 15,8-2 10-15,-1 0-14 16,7 0 4-16,14 0 0 16,10 0-8-16,3 0 9 15,-10 0-1-15,-10 0 0 16,-7 0 5-16,-13 0-6 16,-5 11 1-16,12-2 0 15,6 0-5-15,31-9 7 0,20 0-2 16,15 0 0-16,30 0 12 15,4 0-12-15,3 0 0 16,0-6 0-16,-14-1-7 16,1 2 7-16,-18 0 0 15,4 2 0-15,-18 0 6 16,11 3-7-16,-11-2 1 16,8-1 0-16,9-3-3 15,-9 0 4-15,10-2-1 16,-18 2 0-16,4 0 8 15,-17 3-11-15,-1 0 3 16,8 0 0-16,0-2-6 0,13-1 7 16,-3 0-1-16,10-4 0 15,-3-3 5-15,10 0-5 16,-3-2 0-16,13 3 0 16,0 4-7-16,1-1 7 15,-1 3 0-15,-16 0-1 16,2 1 9-16,-16 5-10 15,-1 0 2-15,4 0 0 16,10 0-6-16,-3 0 6 16,10-3 0-16,-3 1 0 15,6-3 11-15,-9-2-14 16,9 1 3-16,-13 1 0 16,-4 2-7-16,4 3 7 15,-24 0 0-15,-4 0 0 16,-24 0 6-16,-17 0-8 0,0 0 2 15,-6 3 0-15,6-3-5 16,7 0 6-16,17 0-1 16,-4 0 0-16,18 0 10 15,7 0-13-15,-7 0 3 16,-11 0 0-16,18 0-3 16,0 0 3-16,17 0 0 15,3 0-3-15,31-3 7 16,-6 3-6-16,-1 0 2 15,7 0 0-15,-6 0-8 16,-8 0 8-16,-16 0 0 16,3 0-1-16,-11 0 9 0,-13 3-9 15,6 5 1-15,-6 2 0 16,7-3-6-16,13-1 7 16,18-1-1-16,6-2 0 15,-6 6 3-15,-11-3-6 16,10 2 3-16,1 1 0 15,6-3-7-15,-6 2 7 16,-4-4-6-16,-3-2 2 16,-1-2 2-16,-2 0-1 15,-5 0 3-15,-2 0 0 16,2 0-6-16,-2 0 6 16,-8 9 0-16,4-2-3 15,-17 2 7-15,7 0-5 0,-1-3 1 16,15 0 0-16,23-1-7 15,24-2 8-15,-2 0-1 16,5 3 0-16,5 0 1 16,-11 5-11-16,-4 4-42 15,-2-2 8-15,-1-1 41 16,17-6-14-16,4-1 17 16,17-2-4-16,0 4 0 15,0 1-2-15,0 6 6 16,0 6 0-16,0 3-8 15,0 5 9-15,0 4-1 16,0 5 0-16,0 0 11 0,0 3-17 16,0 9 6-16,0 2 0 15,0 3-6-15,-7 7 8 16,-7-7-2-16,-3-3 0 16,17-8 8-16,0-5-11 15,0-5 3-15,0 0 0 16,24 3-7-16,-10 2 10 15,3 1-3-15,-10 4 0 16,7-9 9-16,-7-5-11 16,6-2 2-16,5-10 0 15,-5-7-8-15,18 2 9 16,-10 0-1-16,17-7 0 16,7 1 9-16,-8 3-8 15,-2-4-1-15,9 4 0 16,-13-4-6-16,-10 4 10 0,10 0-4 15,-7-2 0-15,10 3 9 16,4-2-13-16,0-2 4 16,0 0 0-16,7 2-5 15,-1 4 9-15,8-4-4 16,-1 4 0-16,1-1 7 16,-7 1-12-16,6-4 5 15,-6 1 0-15,7-4-5 16,6 1 5-16,24-2 0 15,1-2 0-15,13 4 11 16,1 0-14-16,-1-1 3 16,14 0 0-16,-7 5-1 0,0-2 4 15,-7-2-3-15,18-4 0 16,-11 1 8-16,-7-3-14 16,1 0 6-16,-8 4 0 15,-10-4-5-15,10 0 12 16,-13 0-7-16,14 0 0 15,6 0 8-15,7 0-11 16,0 0 3-16,7-4 0 16,4-1-9-16,-4-1 11 15,-7 3-2-15,10-2 0 16,-16-1 7-16,-8 2-10 16,-3 4 3-16,-4 0 0 15,1 0-10-15,6 0 10 0,1 0-1 16,6 0 0-16,14 0-9 15,-7-2 4-15,7 2 6 16,-10 0-1-16,-14 0-6 16,-4 0-12-16,-6 0 1 15,-11 6-12-15,-6 5 14 16,-14 0-8-16,6-2-9 16,1 3 28-16,-8-6-4 15,18-1 10-15,10 4-1 16,11-9 0-16,6 0 2 15,8 0-1-15,-8 0-1 16,7 0 0-16,7 0-4 0,-6 0 8 16,6 0-4-1,7 0 0-15,3 0 4 0,4 0-7 16,4 0 3-16,2 0 0 16,-2 0-7-16,-4 0 9 15,10-6-2-15,-10 0 0 16,10 4 3-16,-7-4-7 15,-10 3 4-15,7 0 0 16,-10 3-3-16,-4 0 6 16,0-8-3-16,-7 4 0 15,1 4 6-15,-8 0-8 16,1 0 2-16,-1-3 0 16,14 3-2-16,7-5 2 0,0 2 0 15,4 0 0 1,-4 3 4-16,-7-5-6 0,0 5 2 15,-3 0 0-15,3 0-5 16,7 0 6-16,0-6-2 16,10 6 1-16,-3 0-3 15,-3 0 2-15,2 0 1 16,5 0 0-16,-18 0-8 16,14 0 11-16,10 0-3 15,7 0 0-15,7 0-5 16,14 0 0-16,7 0-9 15,23-4-1-15,18-4 12 0,10 0-5 16,4 0 8-16,-4-2 0 16,-20 8 5-16,-28 2-8 15,-18 0 3-15,-6 0 0 16,-10 0 0-16,3 0 3 16,7 0-3-16,7 0 0 15,0 0 0-15,10-6-3 16,11-2 3-16,23-7 0 15,11 7-3-15,-4-6 5 16,-13 2-2-16,-17 12 0 16,-29-8 4-16,-5 4-7 15,-19 4 3-15,5-5 0 16,6 0 2-16,14 1-2 16,7-7 0-16,13 2-1 15,5 4 6-15,9-1-4 0,11 6-1 16,-8-6 0-1,1 3-4-15,-31 3 8 0,-14 0-4 16,-17 0 0-16,3 0 0 16,11 0-3-16,17-2 3 15,24-5 0-15,7 2-1 16,-1 2 5-16,-2-3-4 16,-11 6 0-16,-11 0 6 15,-6 0 5-15,-7 0-11 16,-7 0 0-16,-10-2 0 15,3-1 4-15,-6 0-4 16,-4 3 0-16,-7 0 6 0,17 0-4 16,0 0-2-1,-10 0 0-15,10 0 14 0,-17 0-11 16,-7 0 7-16,-6 0 1 16,-15 0-9-16,8 3 12 15,-8-3-14-15,8 3 1 16,6-1 12-16,7-2-9 15,-7 6 0-15,1-6 2 16,-1 0-1-16,-14 3 12 16,-9-3-15-16,-15 0 1 15,11 0 12-15,-18 0-9 16,8 3-3-16,-1-1-1 16,-6-2 5-16,10 4-1 15,-4-4-6-15,1 0 0 16,-15 3 6-16,1-3-1 0,-7 0-5 15,-11 0 0-15,4 2 10 16,7 7-11-16,0-9 1 16,13 6 0-16,8-5-5 15,6 3 11-15,-3-1-6 16,-3-3 0-16,-15 0 6 16,-6 0-9-16,-17 0 3 15,-8 0 0-15,-2 0 2 16,-4 0 7-16,-7 0-9 15,7 0 33-15,-1 0-22 16,8-12 17-16,3-1-28 16,-3-2 2-16,-7-2 0 0,0 3 5 15,10 2-7-15,-17 0 0 16,7 2 9-16,0-5-2 16,0-5-4-16,-7 0 7 15,7-6 10-15,-7 0-16 16,0 1 16-16,0-7-14 15,6 1 2-15,1-7 8 16,-7-1-16-16,18-7 1 16,-18-3 6-16,6 4 5 15,-6-4-12-15,0 6 11 16,0 0-5-16,0 4 8 16,0 1-14-16,0 3 0 15,7 1-1-15,-7-5 11 0,0 4-10 16,0 3 0-16,0 4 7 15,0 5-10-15,0 7 3 16,0 6 0-16,0 2-10 16,-7 2 3-16,1 0 7 15,-12 1 0-15,5-4 3 16,-1 0 0-16,7 1-3 16,-17-4 0-16,10 1-2 15,0 2 11-15,-3 1-9 16,10-4 0-16,-6 4 10 15,-1-3-14-15,-3-4 4 16,10 4 0-16,-7 5-2 0,-3-5 4 16,3 5-2-1,0 3 0-15,-10 0-20 0,-27 3 18 16,-53 0-19-16,-67 0-196 16,-67 0-325-16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09.725"/>
    </inkml:context>
    <inkml:brush xml:id="br0">
      <inkml:brushProperty name="width" value="0.05" units="cm"/>
      <inkml:brushProperty name="height" value="0.05" units="cm"/>
      <inkml:brushProperty name="color" value="#3165BB"/>
      <inkml:brushProperty name="fitToCurve" value="1"/>
    </inkml:brush>
  </inkml:definitions>
  <inkml:trace contextRef="#ctx0" brushRef="#br0">59 129 179 0,'0'0'346'0,"0"0"-197"15,0 0-38-15,0 0-15 16,0 0-8-16,0 0-2 15,0 0-21-15,-24-3 18 16,24 3-13-16,0 0-6 16,0 0-10-16,0-4-46 15,38 2 8-15,37-1-6 16,28 1 5-16,14-1 25 16,4 0-21-16,-11-2-19 15,-21-3 18-15,-37 7-12 16,-28-3 0-16,-17 4-6 15,-7 0 5-15,0 0-3 0,0 0-2 16,0 0 3 0,-38 0-10-16,-38 0 3 0,-20 4 4 15,-14 5 0-15,7-1 2 16,0-5-11-16,13-1 9 16,15 1 0-16,23-3-8 15,31 2 8-15,14-2 0 16,7 0-1-16,0 0-4 15,14 0 3-15,45 0-10 16,23-2 12-16,14-14 4 16,15-5 0-16,-15 1-4 15,0 0 0-15,-20 6 7 0,-18 5-1 16,-20 1-6-16,-17 5 2 16,-15 3 21-16,-6 0-23 15,0 0 0-15,0 0 0 16,0 0 11-16,0 0-15 15,0 0 4-15,0 0 0 16,0 0-11-16,11 0 20 16,-4 0-9-16,0 0 0 15,-7 0 8-15,0 9-14 16,0 16 6-16,0 15 0 16,-31 20 24-16,3 9-19 15,-17 8 17-15,-6 6 1 16,-4 5-22-16,-11 7 30 0,8 5-27 15,-11-5 1 1,18-10-3-16,6-14 3 0,17-16-5 16,11-18 0-16,10-20 5 15,7-8-7-15,0-7 2 16,0-2 0-16,0 0 3 16,0 0 5-16,0 0-8 15,18-23 26-15,33-31-20 16,15-25 17-16,23-13-23 15,-7-11 0-15,8-6 2 16,-18-5-2-16,4 0 0 16,-32 13 0-16,-9 24 7 15,-11 23-8-15,-24 29 1 0,0 7 0 16,0 15 2-16,0 3-1 16,0 0-1-16,0 0 0 15,0 0-17-15,0 0 14 16,0 31-2-16,0 21 5 15,0 22-13-15,-14 18 21 16,-31 11-8-16,-17 0 0 16,4 0 10-16,-7-8-12 15,20-19 2-15,7-16 0 16,18-23-6-16,2-13 9 16,18-13-3-16,0-5 0 15,0-4 4-15,0-2-5 16,0 0 1-16,0 0 0 0,0 0-2 15,0 0 4-15,0 0-2 16,0 0 0 0,0 0 0-16,0-11-1 0,0-15-51 15,0-8-37-15,0 8-11 16,-7 4-134-16,-6 1-41 16,-4-2-202-16</inkml:trace>
  <inkml:trace contextRef="#ctx0" brushRef="#br0" timeOffset="570">245 552 540 0,'0'0'183'16,"0"0"-32"-16,0 0-24 16,0 0-26-16,0 0 5 15,0 0-60-15,-52-23-39 16,52 23 0-16,7 0-7 15,44 0 0-15,39-6 24 16,20-8 16-16,17-10 22 16,4-1-18-16,-11 3-27 15,-24 2 20-15,-37 8-32 16,-21 7 6-16,-18 5 0 16,-9 0-2-16,-4 0-3 15,-7 0-6-15,0 0 4 16,0 0-10-16,0 0 6 15,-25 8 0-15,-33 18 0 16,-31 6 2-16,-15-1 15 0,1-2-17 16,-10-7 3-16,17-5-3 15,16-3 1-15,22-5-1 16,20-6 0-16,14-3 6 16,24 0-4-16,0 0-2 15,0 0 3-15,7 0-4 16,48-3 1-16,31-22 0 15,27-4-3-15,11 3 15 16,-10 0-18-16,-18 3 6 16,-17 7 0-16,-24 4-6 0,-21 9 7 15,-27 0-1 1,4 3 0-16,-11 0 13 0,0 0-14 16,0 0 1-16,0 0 0 15,0 0-6-15,0 0-8 16,-31 0-71-16,0 0-56 15,3 14-99-15,-3-2-41 16,-7-4-267-16</inkml:trace>
  <inkml:trace contextRef="#ctx0" brushRef="#br0" timeOffset="1327">35 217 461 0,'0'0'176'15,"0"0"-82"-15,0 0 2 16,0 0 24-16,0 0-76 15,0 0 11-15,89-39-6 16,1 13-14-16,30-4 27 16,-3 3-28-16,10-5-7 15,-24 7 20-15,-31 5-33 0,-20 11 23 16,-28 3-24-16,-24 6-10 16,0 0 27-16,0 0-21 15,0 0-1-15,0 0 24 16,0 0-31-16,0-3 19 15,0 3-20-15,7 0 9 16,-7 0-10-16,0 0 1 16,0 0 0-16,0 0-5 15,0 0 10-15,0 0-5 16,0 0 0-16,0 0 3 0,0 0-8 16,0 0 5-1,0 12 0-15,0 19 9 16,0 7-4-16,0-2 23 0,-7-7-20 15,-7-9-2 1,14-8 3-16,0-7-9 0,0-5 0 16,0 3 2-16,0-3 7 15,0 0-6-15,0 0-3 16,0 9 2-16,-10 8-8 16,3 14 6-16,-7 15 0 15,8 11 0-15,-19 3 14 16,19-6-7-16,-8 1 0 15,7-4-3-15,0 3 4 16,-10 3-6-16,3 4-2 16,-6 2 5-16,2-12 9 15,-2-13-14-15,20-10 0 16,-7-17 5-16,7-8-13 0,0 0 8 16,0-3 0-16,0 0-3 15,0 0 13-15,0 0-10 16,0 0 0-16,0 0-1 15,-10 0-3-15,-11 0-55 16,-10-17-138-16,-3-20-143 16,-4-16-531-16</inkml:trace>
  <inkml:trace contextRef="#ctx0" brushRef="#br0" timeOffset="1699">303 464 49 0,'0'0'668'15,"0"0"-546"-15,0 0-20 16,0 0-31-16,0 0 8 16,0 0-7-16,-58 11-67 15,58-11 14-15,0 0-11 16,20 3-5-16,39-3 40 15,23 0 18-15,28 0-15 16,11 0 9-16,-5 0-38 16,-9-11 16-16,-21-2-10 15,-17 5-23-15,-18 0 20 0,-20 2-20 16,-3 0 0-16,-21 4 7 16,-7-1-2-16,0 3-7 15,0 0 2-15,0 0-50 16,0-3-1-16,0-3-73 15,-21 6-29-15,-3 0 10 16,3 0-53-16,-3 0-51 16</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25.447"/>
    </inkml:context>
    <inkml:brush xml:id="br0">
      <inkml:brushProperty name="width" value="0.05" units="cm"/>
      <inkml:brushProperty name="height" value="0.05" units="cm"/>
      <inkml:brushProperty name="color" value="#3165BB"/>
      <inkml:brushProperty name="fitToCurve" value="1"/>
    </inkml:brush>
  </inkml:definitions>
  <inkml:trace contextRef="#ctx0" brushRef="#br0">0 71 134 0,'0'0'71'15,"0"0"89"-15,0 0-45 0,0 0-12 16,0 0-6 0,0 0 4-16,-7 8 9 0,7-8-17 15,0 0-9-15,0 0-16 16,0 0 5-16,0 0-12 16,0 0-13-16,7-2 11 15,17-12-38-15,7 2-20 16,10 0 11-16,4 1-7 15,17 3-2-15,3 2-1 16,11-3 4-16,13 4 0 16,-17 5-6-16,-6 0 0 15,-11 0 1-15,-28 0 3 0,-13 0-4 16,-4 0 0 0,-10 0 6-16,0 0-4 0,0 0-2 15,0 0 0-15,0 0 3 16,0 0-1-16,0 14-2 15,0 23 12-15,0 23 33 16,-24 9-14-16,4 11-5 16,-11 11 0-16,0 4 2 15,-4-13-20-15,-16 1 4 16,13-16-7-16,7-13 6 16,10-15-6-16,4-13-5 15,10-14 0-15,7-7-5 16,0-5 13-16,0 0-8 15,0 0 0-15,0 0 5 16,0-5-5-16,0-21 0 0,0-3-45 16,0 1-61-1,0-4-123-15,-27 8-158 0</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25.792"/>
    </inkml:context>
    <inkml:brush xml:id="br0">
      <inkml:brushProperty name="width" value="0.05" units="cm"/>
      <inkml:brushProperty name="height" value="0.05" units="cm"/>
      <inkml:brushProperty name="color" value="#3165BB"/>
      <inkml:brushProperty name="fitToCurve" value="1"/>
    </inkml:brush>
  </inkml:definitions>
  <inkml:trace contextRef="#ctx0" brushRef="#br0">0 217 696 0,'0'0'204'0,"0"0"-94"16,0 0 20-16,0 0 0 0,0 0-47 16,0 0-38-16,27-35 1 15,11 27-30-15,38-6 10 16,13 0 5-16,14-6-17 15,31-9 21-15,-10 3-22 16,-4 0-7-16,-23 6 16 16,-32 2-22-16,-20 11 12 15,-21 7-5-15,-24 0-4 16,0 0 7-16,0 0-10 16,-11 0-9-16,-23 0 2 15,-11 0 6-15,-6 11-2 16,13 3-31-16,14-8-48 15,3-2-8-15,14 1-69 0,0 0-78 16,-10 7-83 0</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5.211"/>
    </inkml:context>
    <inkml:brush xml:id="br0">
      <inkml:brushProperty name="width" value="0.05" units="cm"/>
      <inkml:brushProperty name="height" value="0.05" units="cm"/>
      <inkml:brushProperty name="color" value="#3165BB"/>
      <inkml:brushProperty name="fitToCurve" value="1"/>
    </inkml:brush>
  </inkml:definitions>
  <inkml:trace contextRef="#ctx0" brushRef="#br0">0 466 731 0,'0'0'227'16,"0"0"-80"-16,0 0-26 16,0 0 13-16,0 0-40 15,0 0-88-15,0 0 11 16,45 42-16-16,-25 24 0 15,11 8 34-15,-10 7-20 16,3 1 5-16,-17-4 11 16,0-5-27-16,-7-4 16 0,0-12-20 15,0-14 12 1,0-17-8-16,0-18-4 0,0-4 0 16,0-4 23-16,0 0-4 15,0-6 33-15,0-26-10 16,-31-26-41-16,3-18 17 15,15-10-18-15,-11-11 0 16,3-3 2-16,11-3 8 16,3-8-10-16,0-7 0 15,7 10 3-15,0 13-18 16,0 21 15-16,14 23-4 16,10 19-1-16,14 17-22 15,13 14 17-15,8 1 1 16,6 5-5-16,-3 34-1 15,-28 16 4-15,-3 14 7 0,-24 5-4 16,-7 1-28-16,-7-3 9 16,-51-10-36-16,-11-5-44 15,-3-6-25-15,3-5-111 16,35-9-109-16</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6.493"/>
    </inkml:context>
    <inkml:brush xml:id="br0">
      <inkml:brushProperty name="width" value="0.05" units="cm"/>
      <inkml:brushProperty name="height" value="0.05" units="cm"/>
      <inkml:brushProperty name="color" value="#3165BB"/>
      <inkml:brushProperty name="fitToCurve" value="1"/>
    </inkml:brush>
  </inkml:definitions>
  <inkml:trace contextRef="#ctx0" brushRef="#br0">195 748 552 0,'0'0'211'0,"0"0"-77"0,0 0-19 16,0 0 22-16,0 0-49 16,0 0-35-16,24-137-2 15,-24 114-28-15,-31 6 28 16,0 3-46-16,4 10-1 15,-4 4-8-15,3 0 0 16,-3 21 4-16,7 16 0 16,17 5 4-16,0 11-10 15,7-5 6-15,0-5-3 16,0-6-8-16,7-18-7 0,24-7 18 16,0-12 0-1,-3 0 4-15,3 0 5 0,-11-28-9 16,4-4 2-16,-10-2 17 15,0-3-15-15,-4 0 20 16,-3 0 8-16,-7 2-26 16,0 4 14-16,0 14-20 15,0 8 2-15,0 9 4 16,0 0-4-16,0 6-4 16,7 34-8-16,7 11 10 15,10 8-5-15,-4-3 5 16,11-11 0-16,-3-7-1 15,10-13 7-15,-14-14-6 16,-4-4 0-16,-13-7 9 16,10 0-18-16,-3-7 9 15,7-24 0-15,3-9 4 16,-10 0 4-16,-1 6-8 0,-13 4 0 16,11 12 8-16,-4 6-14 15,-7 12 6-15,6 0 0 16,1 0-3-16,7 5-13 15,17 18 16-15,0 3 0 16,3 0-3-16,-3-6-5 16,0-6 1-16,4-8 7 15,-4-6-14-15,0 0 16 16,-4-6-2-16,4-20 0 16,-17-6 11-16,-1-4-14 0,-2-7 3 15,-11-3 0 1,0 3 14-16,0 0-10 0,-31 12 14 15,0 11-6-15,3 6 6 16,4 14-26-16,17 0 8 16,-13 8-15-16,13 38 4 15,7 20 18-15,0 3-7 16,7-8 0-16,38-8 6 16,13-13-18-16,-6-12 12 15,-8-10 0-15,-6-13-12 16,7-5 14-16,-18 0-2 15,-3-23 0-15,-3-14 9 16,3-5-9-16,-10-2 0 16,0-1 0-16,-8 3 12 15,12 7-6-15,-12 12-3 0,1 11-3 16,7 12 6-16,3 0-15 16,4 3 1-16,10 20 8 15,-4 2-11-15,-3 4 12 16,-17-6-1-16,7-6 0 15,-7-3 0-15,3-10-15 16,-3-1 13-16,0-3 2 16,0 0-8-16,7 0 20 15,10-29-12-15,3-3 0 16,11-2 4-16,-7 11-4 16,-3 6 0-16,-18 9 0 15,-3 4-7-15,6 4 5 16,12 0 2-16,2 9-5 0,4 14 5 15,-4 0-10-15,4 0 10 16,7-9-19-16,0-5 15 16,-4-9-25-16,4 0 29 15,0-18-2-15,0-24 7 16,0-19 2-16,-11-10-3 16,-13-9 19-16,3-3 19 15,-17 0-32-15,0 8 13 16,0 13 16-16,-31 16-30 15,4 21 29-15,10 11-31 16,10 14-5-16,0 0-4 16,7 39-7-16,0 27 9 15,0 17 0-15,0 1-8 16,31 3-10-16,3-10-69 0,18-11-31 16,-8-11-52-16,1-21-104 15,-14-11-149-15</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6.644"/>
    </inkml:context>
    <inkml:brush xml:id="br0">
      <inkml:brushProperty name="width" value="0.05" units="cm"/>
      <inkml:brushProperty name="height" value="0.05" units="cm"/>
      <inkml:brushProperty name="color" value="#3165BB"/>
      <inkml:brushProperty name="fitToCurve" value="1"/>
    </inkml:brush>
  </inkml:definitions>
  <inkml:trace contextRef="#ctx0" brushRef="#br0">0 3 589 0,'0'0'135'16,"0"0"0"-16,0 0-94 15,0 0-38-15,0 0-1 16,320-8-2-16,-200 16-53 0,-24 9-181 15</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7.167"/>
    </inkml:context>
    <inkml:brush xml:id="br0">
      <inkml:brushProperty name="width" value="0.05" units="cm"/>
      <inkml:brushProperty name="height" value="0.05" units="cm"/>
      <inkml:brushProperty name="color" value="#3165BB"/>
      <inkml:brushProperty name="fitToCurve" value="1"/>
    </inkml:brush>
  </inkml:definitions>
  <inkml:trace contextRef="#ctx0" brushRef="#br0">29 94 731 0,'0'0'240'16,"0"0"-86"-16,0 0-29 15,0 0 17-15,0 0-74 0,0 0-51 16,-17-94-17-16,17 110-1 16,0 27 1-16,0 18-3 15,0 4 12-15,0 1-9 16,0-9 0-16,0-11-9 15,31-17 7-15,0-12-24 16,3-17 13-16,-3 0 12 16,7-11 2-16,0-27 11 15,-11 1-8-15,4-9-4 16,-10 3 35-16,-14-2-22 16,-7-1 12-16,0 3 3 15,0 6-26-15,0 12 23 0,0 10-25 16,0 9 2-16,0 6-8 15,0 0 4-15,0 13-3 16,0 25 4-16,0 11 2 16,0 3-8-16,17-3 7 15,21 2 0-15,13-9-7 16,1-1-5-16,-8-10 12 16,-9-8-1-16,-11-6 0 15,-17-8-5-15,-7-4 6 16,0-1 0-16,-7 0-8 15,-69 6-53-15,-10-2-9 16,-27-2-149-16,3-3-137 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7.497"/>
    </inkml:context>
    <inkml:brush xml:id="br0">
      <inkml:brushProperty name="width" value="0.05" units="cm"/>
      <inkml:brushProperty name="height" value="0.05" units="cm"/>
      <inkml:brushProperty name="color" value="#3165BB"/>
      <inkml:brushProperty name="fitToCurve" value="1"/>
    </inkml:brush>
  </inkml:definitions>
  <inkml:trace contextRef="#ctx0" brushRef="#br0">45 272 54 0,'0'0'585'0,"0"0"-418"16,0 0-63-16,0 0-7 16,0 0-33-16,0 0-9 15,31-100-3-15,-31 97-50 16,0 3 7-16,0 0-9 16,0 0-5-16,14 5-2 15,3 13 7-15,3-7 0 16,1-5 9-16,3-6-4 0,-3 0-3 15,3 0 26-15,-17-20-11 16,6-5 41-16,-13-4-7 16,0 0-29-16,0-2 3 15,0 1-21-15,-20 4-3 16,-18 13-1-16,-14 8-36 16,1 5-69-16,6 17-87 15,14 31-83-15,31 21-161 16</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8.262"/>
    </inkml:context>
    <inkml:brush xml:id="br0">
      <inkml:brushProperty name="width" value="0.05" units="cm"/>
      <inkml:brushProperty name="height" value="0.05" units="cm"/>
      <inkml:brushProperty name="color" value="#3165BB"/>
      <inkml:brushProperty name="fitToCurve" value="1"/>
    </inkml:brush>
  </inkml:definitions>
  <inkml:trace contextRef="#ctx0" brushRef="#br0">78 255 856 0,'0'0'196'0,"0"0"-85"16,0 0 7-16,0 0-42 15,0 0-6-15,0 0-34 16,-62-87-27-16,62 108-18 16,0 30 5-16,0 18 4 15,0 11 2-15,0 0 2 0,0-3-4 16,0-10 0-1,17-16 7-15,11-17-9 0,-4-20 2 16,-4-10 0-16,11-4 2 16,0-12 8-16,-3-28-9 15,9-14 9-15,1-4-7 16,0-8 28-16,-10 4-22 16,3 7-7-16,-11 9 8 15,-3 21-4-15,-10 12-6 16,0 12 0-16,-7 1 5 15,7 0-19-15,7 0 11 16,3 25 3-16,10 7-16 16,-2 2 20-16,2-5-4 15,4-3 0-15,-17-9 10 0,10-12-12 16,-17-5 2-16,6 0 0 16,5-5 8-16,2-27-1 15,11-11-7-15,-10 6 8 16,-14 9-3-16,0 10 27 15,-7 9-18-15,0 9-5 16,0 0-4-16,0 0-5 16,0 13-5-16,0 17 4 15,0 11 1-15,17-4 0 16,10-3 0-16,18-5 0 16,31-10-5-16,6-9 6 15,14-8-1-15,-16-2 0 16,-5 0 13-16,-16-22-13 0,-15-13 0 15,-13-11 2-15,-17-11 19 16,-14-11-19-16,0 2 14 16,-24 3-1-16,-35 8-4 15,-20 15-4-15,-3 15-7 16,-1 13 0-16,18 12-12 16,13 0 2-16,1 31-12 15,27 18-29-15,17 11-96 16,7 3-68-16,21-12-152 15</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38.637"/>
    </inkml:context>
    <inkml:brush xml:id="br0">
      <inkml:brushProperty name="width" value="0.05" units="cm"/>
      <inkml:brushProperty name="height" value="0.05" units="cm"/>
      <inkml:brushProperty name="color" value="#3165BB"/>
      <inkml:brushProperty name="fitToCurve" value="1"/>
    </inkml:brush>
  </inkml:definitions>
  <inkml:trace contextRef="#ctx0" brushRef="#br0">186 423 353 0,'0'0'340'16,"7"-148"-179"-16,-7 73-9 15,0 6-11-15,-21 12-6 16,-16 17-38-16,-1 16-26 15,7 14-3-15,3 10-52 16,4 14-8-16,17 46-8 16,7 26 9-16,0 9-9 15,25 7 0-15,26-5 0 16,14-2-8-16,4-10 8 16,-10-16-23-16,-1-18-13 15,-6-16-67-15,-14-21-11 0,-8-14-75 16,-9-3-19-16,-7-39 50 15,-14-15-8-15,0-4-33 16,-7 4 106-16,-31 2 93 16,-7 13 54-16,11 2 121 15,3 11-36-15,10 3-3 16,4 4-41-16,17 5-10 16,0 3-20-16,7-1-55 15,55 1-10-15,17-1-54 16,4 3-157-16,-8 5-225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0:23.952"/>
    </inkml:context>
    <inkml:brush xml:id="br0">
      <inkml:brushProperty name="width" value="0.05" units="cm"/>
      <inkml:brushProperty name="height" value="0.05" units="cm"/>
      <inkml:brushProperty name="color" value="#ED1C24"/>
      <inkml:brushProperty name="fitToCurve" value="1"/>
    </inkml:brush>
  </inkml:definitions>
  <inkml:trace contextRef="#ctx0" brushRef="#br0">818 869 475 0,'0'0'282'0,"0"0"-82"0,0 0-38 16,0 0-8-16,0 0-47 15,0 0-46-15,24-6 1 16,-24 6-36-16,0 0-5 16,7 0-3-16,-7 0-14 15,0 12-1-15,0 11-3 16,0 11 0-16,0 6 4 16,-14 3-2-16,-3 1-2 15,3-7 1-15,0-7 8 16,-3-3-8-16,10-7-1 15,7-6 3-15,-7-8-2 0,7-6-1 16,0 0 0 0,0 0 16-16,0 0-1 0,0-10 32 15,0-26-18-15,31-21-28 16,4-15 12-16,27-11-10 16,3-3-3-16,-7 0 0 15,4 7 8-15,-10 4-8 16,-8 12 0-16,-16 17 0 15,-4 12-1-15,-17 18 4 16,0 8-3-16,-7 7 0 16,0 1-4-16,0 0-1 15,7 11-5-15,-7 35 1 0,7 23-3 16,10 13 12 0,-10-2 0-16,-1-3 0 0,8-5 3 15,-7-12-8-15,3-9 5 16,-3-11-17-16,0-8 13 15,0-12-47-15,0-11-4 16,-7-7-35-16,7-2-44 16,-7 0-9-16,0 0-49 15,0-20-86-15,-7-5-37 16</inkml:trace>
  <inkml:trace contextRef="#ctx0" brushRef="#br0" timeOffset="235">715 924 371 0,'0'0'217'0,"0"0"-68"0,0 0 25 16,0 0-2-16,0 0-56 15,0 0-23-15,-66-17-58 16,66 17-11-16,0 0-24 16,21 0-2-16,55 0 2 15,34 0 2-15,31-5 3 16,6-8 2-16,-19-1-2 15,-32 2-5-15,-51 4 0 16,-39 8-69-16,-6 0-70 16,-30 0-103-16,-22 0-141 15</inkml:trace>
  <inkml:trace contextRef="#ctx0" brushRef="#br0" timeOffset="922">1695 804 228 0,'0'0'220'16,"0"0"-92"-16,0 0-3 15,0 0 12-15,0 0-57 0,0 0-3 16,0 0 0 0,0 0-19-16,-7 0 14 0,-4 0-37 15,4 0 17-15,7 0-8 16,0 0-29-16,0 0 14 16,0 0-28-16,0 0 6 15,0 0-14-15,7 0 9 16,17 0-2-16,21 0 4 15,7 6 5-15,-8-3-3 16,1-3-6-16,0 0 0 16,-11 0 2-16,-10 0 1 15,-3 0-3-15,-21 0 6 16,0 0 0-16,0 0 4 16,0 0-4-16,0 0-6 0,0 0 32 15,0 0-18-15,0-13 7 16,-28-6-21-16,-3 5 11 15,4-1-14-15,-4 6 3 16,0 3 0-16,10 2 1 16,15 0 0-16,6 4-1 15,0 0 0-15,0 0 5 16,0 0-13-16,0 0 8 16,0 0-10-16,0 0 5 15,20 0 3-15,18 13 2 16,0 0 0-16,-4-1 10 15,11-1-12-15,-7 6 2 16,0 1 0-16,-8-1-4 0,-16 2 7 16,0-1-3-16,-14 2 0 15,0-6 1-15,0 6-11 16,-38-6-9-16,-7 3-60 16,-6-3-22-16,16 1-73 15,11-7-40-15,24-5-84 16</inkml:trace>
  <inkml:trace contextRef="#ctx0" brushRef="#br0" timeOffset="1529">2702 558 590 0,'0'0'210'0,"0"0"-79"15,0 0 12-15,0 0-19 16,0 0-48-16,0 0-12 16,-89-20-13-16,89 20-46 15,0 0 19-15,0 0-17 16,13-9-6-16,5-2 25 16,9 2-25-16,-3 0 3 15,-3 1 2-15,-14 5-3 16,-7 0 10-16,0 3-13 15,0 0 5-15,0-3 19 16,0 3-23-16,0 0 15 16,0 0-10-16,0 0 1 0,0 0-6 15,0 0-1-15,0 6-10 16,0 31 6-16,0 12 7 16,0 14-3-16,0 0 0 15,0-1 9-15,0-1-10 16,0-4 1-16,0-10 0 15,0-3-4-15,0-10 8 16,0-11-4-16,-7-9 0 16,7-5 5-16,-7-6-5 15,0-3 0-15,-7 0 1 16,-10 0 8-16,4 0-8 16,-18 0 7-16,14 0-8 0,10-6 6 15,0 6-6-15,7-2 0 16,7 2 0-16,0 0-4 15,0 0 8-15,0 0-4 16,0-4 0-16,21-1-11 16,17-4 5-16,20 1-1 15,7-4-22-15,-3 1-13 16,-3-1-111-16,-8 7-42 16,-13 5-89-16,-17 0-142 15</inkml:trace>
  <inkml:trace contextRef="#ctx0" brushRef="#br0" timeOffset="1757">3259 1006 453 0,'0'0'222'0,"0"0"-45"16,0 0-20-16,0 0-18 15,0 0-42-15,0 0-37 16,28-17-15-16,-28 17-43 15,0 12 3-15,0 16 5 16,-28 7-9-16,-27 2 15 16,-3 3-16-16,-8 0-2 15,-16 3-121-15,16-6-209 16,4-5-440-16</inkml:trace>
  <inkml:trace contextRef="#ctx0" brushRef="#br0" timeOffset="2563">3857 607 809 0,'0'0'195'15,"0"0"-8"-15,0 0-51 0,0 0-52 16,0 0-54 0,0 0-29-16,14 36 5 0,-14 7 3 15,10 13-6-15,-10 0 13 16,0 1-13-16,0-2 17 16,0-5-20-16,0-6 0 15,0-7 3-15,0-11 2 16,7-9-5-16,-7-9 0 15,0-8 6-15,0 0-1 16,0 0 1-16,0 0 9 16,0-15 45-16,0-24-56 15,0-10 6-15,0-14-9 0,-7-11 6 16,-3-9-7 0,-4-6 0-16,7 1 0 0,-6 10-3 15,6 19 7-15,-4 19-4 16,5 20 0-16,6 11 5 15,0 9-14-15,0 0 3 16,0 0-20-16,6 0 8 16,32 14-14-16,7 12 19 15,-7 5-8-15,-11 7-7 16,4 2 21-16,-7 3-9 16,-17 0 6-16,0-6 5 15,-7-3-4-15,0-5 9 16,-14-7 0-16,-17-2-2 15,7-5-5-15,4-9 7 16,6-4 0-16,14 1-2 0,0-3 8 16,0 0-6-1,0 0 0-15,0 0 7 0,0 0-15 16,7 0 8-16,31 3 0 16,6 5-5-16,1 7 8 15,7 1-3-15,-8 10 0 16,-9 4 0-16,2-2-8 15,-12 7 8-15,-5-4 0 16,-13 1-5-16,-7-2 12 16,0-6-7-16,0-1 0 15,-27-7 0-15,-35-7 6 16,-17 0-6-16,-11-7 1 0,-6-2-3 16,13 0 2-16,18 0-14 15,20 0-68-15,21 0-78 16,24-23-33-16,31-13-176 15</inkml:trace>
  <inkml:trace contextRef="#ctx0" brushRef="#br0" timeOffset="3152">4356 806 400 0,'0'0'250'0,"0"0"-103"16,0 0 1-16,0 0-28 0,0 0-30 15,0 0-56-15,27 0-24 16,4 0-3-16,-3 0-2 16,27 0-1-16,-14 0-4 15,4 0 4-15,-7 0-3 16,-1 0 0-16,-16 0-1 15,3 0 9-15,-17 0-8 16,0 0 23-16,-7 0 2 16,0 0-9-16,0 0 27 15,0-11-29-15,0 0-5 0,0-6 3 16,0 2-10 0,-28 0 4-16,-3-1-7 0,0 1 4 15,-3 1-7-15,3 0 4 16,7 6-1-16,3 2 2 15,15 2 2-15,6 4-4 16,0 0 0-16,0 0-5 16,0 0-2-16,0 0-3 15,13 4 10-15,18 12-5 16,7 2 12-16,-4-4-5 16,11 3-2-16,0 3 0 15,6 3-3-15,1-3 3 16,-14 3 0-16,-7-3-1 15,-11-3 8-15,-13-2-11 16,-7-4 4-16,0 0 0 0,0-5-2 16,-7 1 2-1,-44 1 0-15,-8 3-5 0,-6-4-63 16,10 0-100-16,28-4-130 16,27-3-404-16</inkml:trace>
  <inkml:trace contextRef="#ctx0" brushRef="#br0" timeOffset="3562">5184 563 745 0,'0'0'176'0,"0"0"-29"0,0 0-6 15,0 0-49-15,0 0-46 16,0 0-9-16,21-19-30 16,24 19-5-16,10 0-4 15,10 0 10-15,-13 14-8 16,6 11 0-16,-20 9 0 16,-24 4-6-16,-7 2 6 15,-7 8 0-15,-7 4 0 16,-52 2 8-16,-13 4 0 15,-17-13-1-15,13-5-7 16,18-11 14-16,27-15-11 16,17-8-3-16,14-4 1 0,0-2 6 15,0 0-3-15,0 0-4 16,14 0 4-16,44 0 5 16,18 0-8-16,44 0 1 15,4-16-2-15,10 2-129 16,-24 5-138-16,-34 6-230 15</inkml:trace>
  <inkml:trace contextRef="#ctx0" brushRef="#br0" timeOffset="3783">6103 1027 568 0,'0'0'251'0,"0"0"-75"16,0 0 11-16,0 0-71 15,0 0-43-15,0 0-57 16,0 32-7-16,-21 12 17 16,-17 9-10-16,-13-2 16 15,-1 3-25-15,-13-2-6 16,-25-7-2-16,-6-2-29 16,-18-11-169-16,25-10-271 15</inkml:trace>
  <inkml:trace contextRef="#ctx0" brushRef="#br0" timeOffset="4350">6718 603 375 0,'0'0'219'0,"0"0"-16"16,0 0-29-16,0 0-15 16,0 0-48-16,0 0 10 15,31-125-52-15,-31 113-18 16,0 3 2-16,0 2-35 15,0 7 4-15,-24 0-22 0,-10 2 9 16,-18 35-13-16,-3 13 4 16,-4 14 0-16,15 3-7 15,6 5 11-15,17-4-4 16,21-9 0-16,0-2 3 16,0-8-7-16,45-11 4 15,13-10 0-15,25-8-7 16,6-9 1-16,8-11-14 15,13 0-19-15,0-2-35 16,-21-25-30-16,-13-1-92 16,-38 2-155-16</inkml:trace>
  <inkml:trace contextRef="#ctx0" brushRef="#br0" timeOffset="4869">7230 844 233 0,'0'0'341'16,"0"0"-197"-16,0 0 2 16,0 0-31-16,0 0-54 15,0 0-10-15,7-31-16 16,17 28-33-16,4 3 14 16,10 0-12-16,6 0 4 15,1 0 30-15,20 0-33 16,4 0 9-16,-4 0 2 15,11 0-14-15,-11-10 9 16,-20 5-10-16,-7-1 1 0,-24 3 12 16,-14 1-6-1,0-4 22-15,0 0 9 0,0-6-29 16,0 1 8-16,-7-5-11 16,-24-3-6-16,3 3 9 15,-9 2-9-15,6 2 8 16,10 4-9-16,7 4 7 15,4 2-9-15,10 2 2 16,0 0 0-16,0 0-7 16,0 0 0-16,0 2 7 15,24 10-1-15,14 5 2 16,6-2 5-16,-9-5-6 0,3 5 0 16,-7-1-5-16,-4 1 8 15,4-1-3-15,-17 3 0 16,3-2 6-16,-10-1-5 15,-7 3-1-15,0-3 0 16,0 4-9-16,-45-7-17 16,-13 0-118-16,3 2-117 15,20 3-174-15</inkml:trace>
  <inkml:trace contextRef="#ctx0" brushRef="#br0" timeOffset="5428">8320 558 721 0,'0'0'167'15,"0"0"-28"-15,0 0-22 16,0 0-13-16,0 0-53 15,0 0-14-15,0-37-3 16,21 28-32-16,10 3 8 16,7 6-7-16,-11 0 5 15,4 0-8-15,-10 6 0 0,3 21 0 16,-10 9-2-16,3 4 9 16,-3-3-7-16,-14 3 0 15,0-3 3-15,0-6-1 16,-14 1-2-16,-31-6 0 15,0-5 4-15,1-5 1 16,13-4-5-16,17-10 0 16,7 2 8-16,7-4-7 15,0 0 0-15,0 0-1 16,0 0 4-16,7 0 5 16,20 0-9-16,4 0 0 15,14 0 1-15,-14 0-8 16,3 5 7-16,4 12 0 15,7 6-6-15,-14 3 9 16,-4 2-3-16,4-2 0 0,-17-1 5 16,-14-1-11-1,0-4 6-15,0-3 0 0,-34-5-10 16,-35-7 12-16,-20-5-5 16,10 0 2-16,-11 0-52 15,21-9-70-15,18-16-163 16,23-13-204-16</inkml:trace>
  <inkml:trace contextRef="#ctx0" brushRef="#br0" timeOffset="8302">8802 54 73 0,'0'0'400'15,"0"0"-244"-15,0 0 1 16,0 0-34-16,0 0-31 16,0 0 0-16,20-11-17 15,-20 11-10-15,0 0-3 16,0 0-34-16,0-3 13 15,0 3-16-15,-27-3-23 16,-25 3 10-16,-37 0-12 16,-21 0 0-16,-11 0 3 15,-26 0 3-15,-25 0 0 16,-14 0-6-16,-7 0 5 16,-6 0-4-16,0 0-1 0,-1 0 0 15,8 0 3-15,-8-2 5 16,8-4-8-16,13-2 0 15,0-2 4-15,7 5-6 16,4 0 2-16,3 5 0 16,-4 0-3-16,14 0-1 15,4 0 4-15,3 0 0 16,-6 10 4-16,-8 5-12 16,4-4 8-16,10-2 0 15,14-1 1-15,31-4 8 16,0 1-9-16,-1-2 0 0,1-3 1 15,-17 0-3 1,-14 3 2-16,-4-3 0 0,-20 0 0 16,10 0 6-1,-6 0-5-15,13 0-1 0,6 0 0 16,19 0-2-16,-5 5 2 16,18-1 0-16,0-3 0 15,0 3 6-15,-4-4-6 16,4 3 0-16,0 3 0 15,-7 0-8-15,7 5 8 16,-11 0 0-16,11 1-4 16,0-1 5-16,0 1-1 15,6-4 0-15,1-2 5 16,7 0-10-16,20-1 7 0,11-2-2 16,6 0 0-1,14-3 10-15,11 0-10 0,-11 0 0 16,-14 0 0-16,8 0-7 15,-8 0 7-15,-10 3 0 16,11 3-3-16,-1-1 7 16,7 1-4-16,18-3 0 15,3 0 1-15,3-3-7 16,4 0 6-16,3 0 0 16,7 2-1-16,7-2 5 15,-7 0-4-15,0 4 0 16,1-4 1-16,6 0-9 15,-11 0 8-15,4 2 0 16,7 4-2-16,-13-3 6 16,6 2-4-16,0-5 0 0,7 4 0 15,-10-2-4-15,-4 1 4 16,7 6 0-16,-14 5-1 16,-3 3 3-16,10 6-3 15,-10 3 1-15,18 6-1 16,6-1-10-16,0 9 11 15,0 3 0-15,0 5-2 16,0 7 7-16,0 2-6 16,6 0 1-16,-6 0 0 15,0-3 0-15,0 1 5 16,0 2-5-16,0 6 12 16,0-3-8-16,0 5 5 0,0 2-7 15,0 1 2-15,7 4 1 16,-7 2-1-16,0 0-4 15,0-8 1-15,-7-6 8 16,1-8-5-16,-1-9-4 16,0-7 2-16,7-7 3 15,0-6-2-15,0-9-3 16,0-2 0-16,0-7 9 16,0 1-9-16,0-6 0 15,0 2 0-15,0-2-3 16,0 0 7-16,0 0-4 15,0 0 0-15,0 4 6 16,14-4-6-16,10 0 0 0,10 3 2 16,18-1-2-1,9 2 0-15,12-2 0 0,9 1 0 16,14 0 8-16,1-3-9 16,13 0 1-16,3 0 0 15,-3 0-2-15,17 0 5 16,-3 0-3-16,24 0 0 15,3 0 5-15,4 0-6 16,7 0 1-16,-4 0 0 16,-10 0-4-16,6 0 7 15,8 0-3-15,-4-6 0 16,18 0 3-16,-4-3-7 0,6 1 4 16,-2-3 0-16,-11 2-4 15,-17 3 6-15,-7 1-2 16,-14 0 0-16,-10 1 4 15,3 2-7-15,-10-2 3 16,0 4 0-16,17 0-3 16,21 0 5-16,7 0-2 15,10 0 0-15,-3 0 6 16,-1 0-7-16,-3 0 1 16,-3 0 0-16,-21 0-2 15,-10 0 4-15,3 0-2 16,-17 0 0-16,10 0 1 15,-3 0-6-15,4 0 5 0,13 0 0 16,0-2-1 0,-3-6 3-16,-4-2-2 0,-10 2 0 15,-18-1 6-15,-2 3-9 16,-11 1 3-16,-4 2 0 16,-6 1-4-16,-4 2 8 15,-3-4-4-15,-4 4 0 16,0 0 5-16,-3 0-7 15,-17 0 2-15,0 0 0 16,-11 0-3-16,4 0 6 16,14 0-3-16,6 0 0 15,4 0 4-15,-4 0-3 16,-6 0-1-16,-7 0 0 16,-1 0-3-16,-13 0 6 0,-10 0-3 15,-1 0 0-15,-2 0 0 16,-11-2 2-16,6 2-2 15,5 0 0-15,-5-4-3 16,1 4 5-16,0 0-2 16,3 0 0-16,4-2 0 15,3 2-1-15,-4 0 1 16,11 0 0-16,7 0-5 16,-10 0 9-16,-4 0-4 15,-4 0 0-15,-13 0 3 16,17 0-5-16,-3 0 2 15,17-3-1-15,-1 3-3 16,8 0 5-16,-7 0-1 0,-17 0 0 16,-14 0 1-1,-1 0-3-15,1 0 2 0,4 0 0 16,-11 0 1-16,0 0 2 16,6 0-3-16,1 0 0 15,-7 0 8-15,14-5-14 16,3 1 6-16,-10 2 0 15,0-2-3-15,0 2 5 16,-7 2-2-16,0-3 0 16,0 3 6-16,7-3-3 15,-7 1-3-15,0-4 2 16,0 0 8-16,14-5-6 0,-4-1 4 16,-3-6-2-1,-7-1 0-15,0-4-1 0,7-2-5 16,-7-7 0-16,6-5-3 15,1-3 6-15,-7-1-3 16,0-2 0-16,0 3 5 16,0 1-8-16,0 1 3 15,0 4 0-15,0 3 2 16,0 2 0-16,0 1-2 16,0-5 0-16,0 5 8 15,0-8-13-15,-7 1 5 16,-6 1 0-16,13 0-3 15,0 2 10-15,0 6-7 0,0-6 0 16,0 4 3 0,0-4 1-16,0-1-4 0,0 1 0 15,0-5 1-15,0 0 5 16,7-1-6-16,-7-1 0 16,0 1 3-16,0 0 5 15,0 2-8-15,6 1 0 16,-6 2-1-16,0-2 7 15,0 3-6-15,0 1 0 16,0 5 9-16,0 4-8 16,0 4-1-16,0 4 0 15,0 3-1-15,0 2 10 16,0 0-9-16,0 1 0 16,0 0 5-16,0-1-6 0,0 0 1 15,0-2 0-15,0-1-7 16,0 4 15-16,0-5-8 15,0 6 0-15,0 1 5 16,0-2-11-16,0-1 6 16,0 3 0-16,-6 0-5 15,-1 0 6-15,0 4-1 16,-3-1 0-16,-18 0-7 16,-41 3-1-16,-34 0-25 15,-52 17-89-15,-44 21-69 16,-31 1-243-16</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41.180"/>
    </inkml:context>
    <inkml:brush xml:id="br0">
      <inkml:brushProperty name="width" value="0.05" units="cm"/>
      <inkml:brushProperty name="height" value="0.05" units="cm"/>
      <inkml:brushProperty name="color" value="#3165BB"/>
      <inkml:brushProperty name="fitToCurve" value="1"/>
    </inkml:brush>
  </inkml:definitions>
  <inkml:trace contextRef="#ctx0" brushRef="#br0">0 981 87 0,'0'0'488'0,"0"0"-357"0,0 0 6 15,0 0-35-15,0 0-57 16,0 0-9-16,83-174 40 16,-25 114-38-16,11-3-14 15,3-3 16-15,-20 12-31 16,-14 2 20-16,-7 15-7 16,-24 8-16-16,-7 9 26 15,0 12-32-15,0 8 20 16,0 0-20-16,0 0-13 15,-31 2 13-15,-14 30-4 16,-7 11 11-16,25 2-13 16,20 1 6-16,7-5 0 0,21 4 0 15,68-5 5-15,7 3-7 16,7-11 2-16,-13 2 0 16,-39-5-9-16,-27-4 2 15,-24-6-13-15,0 2 0 16,-44-3-23-16,-25-4 31 15,-3-9 0-15,-4-5-21 16,11 0 12-16,13 0-33 16,21-19 1-16,18-5 21 15,13-1-33-15,0-7-23 16,34-2-6-16,11-1 12 16,6 1-5-16,11 0 21 0,-17 5 66 15,0 4-4-15,-11 5 11 16,4 0 20-16,-14 3 24 15,3 5-4-15,-10 4 47 16,-3 1-43-16,0 5 11 16,-7 2 3-16,3 0-50 15,4 0 10-15,0 0-7 16,10 26-16-16,3 8 33 16,-10 7-21-16,-3 1 6 15,0 1 7-15,-7-7-27 16,-7-3 16-16,7-11-16 15,-7-5 5-15,10-14-5 16,-3-3 2-16,-7 0-2 16,21 0 30-16,3-28-15 15,-4-9 0-15,4-9-15 0,4 0 3 16,-4 9 2-16,-3 6-5 16,-4 11 0-16,-4 8 5 15,-13 12 1-15,14 0-8 16,10 0 2-16,-3 8-6 15,3 17-3-15,-3 8 9 16,-1-2 0-16,4-5-3 16,-10-3 11-16,3-11-8 15,-10-4 0-15,-7-8-4 16,7 0-2-16,-7 0 11 16,14-12-5-16,-7-16 0 15,17-3 5-15,-11-1-5 0,18 6 0 16,-3 4 5-16,3 7-13 15,0 9 8-15,3 6 0 16,4 0-6-16,7 0 7 16,-1 6-2-16,1 11 1 15,14-1 0-15,-8 2-8 16,11-12 8-16,-4-2 0 16,-20-4-6-16,-3 0 17 15,-4-10-11-15,-18-15 0 16,-6-7 6-16,-7-2 11 15,0 3-5-15,0-1-6 16,-34 3 25-16,-18 8-16 16,-10 2 6-16,4 10-16 0,6 9 1 15,15 0-6-15,16 9 0 16,4 25 0-16,17 10-6 16,0-1 7-16,0 0-1 15,24-7 0-15,14-3-19 16,-11-17 5-16,11-7-18 15,0-9 8-15,0 0 22 16,-11 0-11-16,-3-20 13 16,-3-6 0-16,-4 1 5 15,-10 2-10-15,-7 5 5 16,0 13 0-16,7-2 18 16,-7 7-16-16,14 0-4 15,-1 0 2-15,18 0-1 16,7 15-6-16,0 0 7 0,7-4 0 15,6-8-5-15,8-3 7 16,-1 0-2-16,-6-3 0 16,-8-23 1-16,-13-7-3 15,-10-8 3-15,-14-2-1 16,-7-12 29-16,0-4-28 16,-7-7 31-16,-31 0 3 15,-3 3-19-15,3 11 21 16,0 18-2-16,18 15-16 15,2 9 24-15,11 10-42 16,7 18-2-16,0 33-16 16,0 26 17-16,0 9 0 15,25 0 0-15,40-6 0 0,7-17-5 16,17-15-5-16,1-22-13 16,-15-17-6-16,-2-9-1 15,-5-9 23-15,-9-27 5 16,-14-13 2-16,-1-18 3 15,-30 2 9-15,-7-1-4 16,-7-3 17-16,-14 7-11 16,-24 2 14-16,1 11-8 15,-5 15-4-15,18 14 20 16,10 11-34-16,8 9 16 16,-5 0-18-16,11 37-20 15,-7 24 17-15,7 13 3 0,0 3 0 16,0 1-4-16,45-13 9 15,-7-5-5-15,13-11 0 16,-6-15 4-16,0-9-15 16,-7-10-1-16,-11-13-1 15,4-2 8-15,0 0 1 16,-3-13 4-16,-4-18 0 16,-11-13 7-16,-13-2 0 15,0 3-2-15,0 4-2 16,0 7 25-16,-20 8-24 15,-4 14 16-15,10 7-19 16,14 3 10-16,-7 3-22 16,7 37-5-16,0 5 16 0,0 9 2 15,0-1 2-15,0-2-4 16,21-5 0-16,3-9 5 16,-4-11-15-16,11-12 8 15,-10-9 2-15,10-5-10 16,-4 0 21-16,4-18-11 15,0-15 1-15,4-13 9 16,-4 3-3-16,-11 0-7 16,4 12 0-16,-17 11 6 15,0 12 4-15,10 8-10 16,-10 0 0-16,14 8-13 16,10 22 1-16,-11-3 12 15,11 10 0-15,-10-12-3 16,10 8 9-16,14-10-6 0,-8-3 0 15,22-4-21-15,-1-4 1 16,1-12-90-16,16 0-57 16,-9-14-126-16</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41.977"/>
    </inkml:context>
    <inkml:brush xml:id="br0">
      <inkml:brushProperty name="width" value="0.05" units="cm"/>
      <inkml:brushProperty name="height" value="0.05" units="cm"/>
      <inkml:brushProperty name="color" value="#3165BB"/>
      <inkml:brushProperty name="fitToCurve" value="1"/>
    </inkml:brush>
  </inkml:definitions>
  <inkml:trace contextRef="#ctx0" brushRef="#br0">0 582 820 0,'0'0'127'16,"0"0"-46"-16,90-165 7 15,-29 96-14-15,-2 1-38 16,-1-1 6-16,-13 12-18 16,-14 14-4-16,-17 15 20 15,-14 13-31-15,0 12 30 0,0 3-39 16,0 0-9-16,-31 11 0 15,-14 24 6-15,11 8 6 16,23 6-6-16,11-1-4 16,24 1 6-16,35-1-3 15,-1-8-5-15,-13-7 2 16,-7-12 7-16,-24-3-14 16,-14-7 8-16,0-2-52 15,-7 3 17-15,-38-12 19 16,0 0-6-16,1 0 27 15,9 0 0-15,28-21 1 16,7-2 5-16,0-4-4 16,21-9-1-16,38-1 0 15,23 0 6-15,1 0-7 16,6 9 1-16,-17 0 0 0,-3 13-2 16,-11 3 13-16,-20 6-11 15,-10 3 0-15,-4 3 3 16,-17 0 2-16,0 0-5 15,-7 3-1-15,0 20-8 16,0 6 16-16,0 6-7 16,-7-7 1-16,0 0 12 15,7-8-12-15,0-3-1 16,7-3 0-16,30-5 0 16,8-9 10-16,14 0 8 0,-1-5 23 15,7-27-15 1,4-8 15-16,-10-9-19 0,-15-2 3 15,-13 0 20-15,-31 2-31 16,0 9 12-16,-31 8-19 16,-34 3 4-16,-11 21-22 15,-13 8 10-15,6 3-19 16,11 40-95-16,14 14-99 16,20 9-261-16</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42.956"/>
    </inkml:context>
    <inkml:brush xml:id="br0">
      <inkml:brushProperty name="width" value="0.05" units="cm"/>
      <inkml:brushProperty name="height" value="0.05" units="cm"/>
      <inkml:brushProperty name="color" value="#3165BB"/>
      <inkml:brushProperty name="fitToCurve" value="1"/>
    </inkml:brush>
  </inkml:definitions>
  <inkml:trace contextRef="#ctx0" brushRef="#br0">59 185 618 0,'0'0'194'0,"0"0"-61"16,0 0-9-16,0-154-18 15,-7 137 3-15,0 5-32 16,7 10-43-16,0 2 6 16,0 0-40-16,-10 8-17 0,3 32 12 15,7 17 4-15,-14 12 1 16,7 2 0-16,0-5 10 16,7-9-13-16,0-10 3 15,0-29 0-15,0-9-4 16,0-9 0-16,0 0 4 15,0-2 0-15,21-31 9 16,3-9 4-16,10-3-13 16,-3-1 0-16,0 9 0 15,-3 11 0-15,3 6-1 16,-11 16-4-16,11 4-36 16,0 0 30-16,-17 24-10 0,17 7-2 15,-17 1 23 1,-1-1-42-16,12-5 11 0,-19 0 14 15,15-12-9-15,3-8 25 16,-10 0-16-16,10-6 1 16,3 0 12-16,4 0-5 15,-10-15 9-15,10-2 0 16,-10-6 10-16,-4 3-6 16,-10 6-1-16,-7 2-3 15,0 10 31-15,0 2-26 16,0 0 12-16,0 0-17 15,0 0-10-15,7 2 9 16,6 18-11-16,18 3 12 16,0 3-2-16,4-12 2 15,9 4-3-15,-6-18 1 16,0 0-4-16,7 0 2 0,-18-12 4 16,4-23 0-16,-24-1 14 15,-7-16-14-15,0 3 19 16,-7 4 9-16,-45 5-22 15,-16 11 16-15,2 16-22 16,8 6-4-16,13 7-1 16,14 0-3-16,18 37-8 15,13 15-81-15,0-1-159 16,30 6-396-16</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43.835"/>
    </inkml:context>
    <inkml:brush xml:id="br0">
      <inkml:brushProperty name="width" value="0.05" units="cm"/>
      <inkml:brushProperty name="height" value="0.05" units="cm"/>
      <inkml:brushProperty name="color" value="#3165BB"/>
      <inkml:brushProperty name="fitToCurve" value="1"/>
    </inkml:brush>
  </inkml:definitions>
  <inkml:trace contextRef="#ctx0" brushRef="#br0">0 498 680 0,'0'0'184'0,"0"0"-92"16,0 0-46-16,113-169 30 15,-85 118-23-15,3-3-11 16,-18-1 0-16,-13 6-21 16,0 0 4-16,0 16 4 0,0 13-25 15,-7 8 30-15,1 6-28 16,6 6-5-16,-14 0-2 16,-3 38-37-16,10 13 38 15,0 6 2-15,7-8 7 16,0-3-12-16,58-12 3 15,11-3-10-15,-10-5 4 16,-1-3-2-16,-20 3 8 16,-18-6-3-16,-20-4-8 15,0 5 6-15,-20-1-25 16,-45-3-13-16,-11-4 6 16,-7-3-50-16,18-7 18 0,20-3 26 15,38 0-9 1,7-3 18-16,38-23-41 0,48-8-15 15,4-9-17-15,-1 3-47 16,-6-3 111-16,-39 9 43 16,-6 2 98-16,-24 3 34 15,-7 7-22-15,0 5 7 16,-7 2-18-16,0 10-33 16,0 5-1-16,0 0-6 15,0 0-54-15,0 0-5 16,0 13-22-16,0 25 22 15,0-5 6-15,0 5-4 16,6 0-2-16,1-7 0 0,17-11 9 16,-3-6-10-1,3-5 1-15,-3-9-8 0,-4 0 3 16,-3 0 10-16,6-17-1 16,-9-3 2-16,-11-6 1 15,6 1-2-15,-6 7 4 16,0 4-7-16,0 8 29 15,0 6-17-15,7 0-7 16,7 0-7-16,10 9-17 16,4 14 8-16,3 2 9 15,6-13-51-15,1-4 28 16,14-2-13-16,-1-6 28 16,-16 0 5-16,-4 0 4 15,-7-17-1-15,-17-9 6 0,-7-2-4 16,0-9 26-16,0-9-22 15,0 9 2-15,-24-1-8 16,-14 18-2-16,17 9-10 16,14 11 3-16,0 0-107 15,7 11-37-15,0 21-33 16,0 5-190-16</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46.016"/>
    </inkml:context>
    <inkml:brush xml:id="br0">
      <inkml:brushProperty name="width" value="0.05" units="cm"/>
      <inkml:brushProperty name="height" value="0.05" units="cm"/>
      <inkml:brushProperty name="color" value="#3165BB"/>
      <inkml:brushProperty name="fitToCurve" value="1"/>
    </inkml:brush>
  </inkml:definitions>
  <inkml:trace contextRef="#ctx0" brushRef="#br0">226 581 480 0,'0'0'200'0,"0"0"-94"0,0 0 13 15,0 0-44 1,0 0-21-16,0 0-1 0,-179-131-39 16,159 128 11-16,6 3-25 15,4 0-1-15,10 17-8 16,0 12 5-16,0 2-54 15,0-3 22-15,0-3-43 16,17-1 19-16,-3-12 8 16,-1-4 16-16,5-8 26 15,2 0-6-15,4 0 16 16,-3 0 4-16,3 0 5 16,-10 0-7-16,0 0-2 0,-1 6 0 15,11 0-3-15,-3 2 3 16,17-5-44-16,7-3 6 15,6 0 1-15,18 0 25 16,-11-9 12-16,-6-5 9 16,-7-6 39-16,-25 0 22 15,-9 3 49-15,-11 0-4 16,0-3-49-16,0 6 25 16,0-1-39-16,-18 10-6 15,12 0 21-15,6 5-35 16,0 0-25-16,0 10-7 15,13 36 0-15,39 17 0 16,3 14 0-16,3 12 4 16,-6 0 1-16,-1 8 1 15,-6-3-5-15,-7-9 5 0,-11-11 2 16,-2-27-3-16,-19-18-5 16,-6-15 2-16,0-14 10 15,0 0-11-15,-6-6 81 16,-39-34-12-16,-7-20-63 15,-10-12 1-15,11-25-8 16,6-11 6-16,4-12-21 16,10-1 14-16,17-7-14 15,14 13 13-15,0 21-30 16,0 17 26-16,0 31-7 16,14 21 13-16,-14 16-11 15,7 9 11-15,-7 0-11 0,14 0-10 16,10 4-56-16,-4 26 63 15,11 10-10-15,-10 3-22 16,3 3 24-16,-17-1-24 16,-7-2 4-16,0-11-65 15,0-4 17-15,0-10 34 16,-7-10-4-16,7-8 60 16,0 0-1-16,7 0 2 15,44 0 10-15,32-26 1 16,13-2-5-16,0-4 2 15,1-5 3-15,-15 6-10 16,-23 5 44-16,-22 0-10 16,-16 12 21-16,-14 8 38 0,-7 6-58 15,0 0 30 1,0 0-44-16,0 0-18 0,0 0-9 16,24 3 4-16,-3 34-3 15,17 17-3-15,-8 17 12 16,-2 13-3-16,-4 5-3 15,-17-4 4-15,-7-2-1 16,0-8-2-16,0-12-1 16,0-18 4-16,0-7 6 15,0-24-9-15,0-3-1 16,0-11 5-16,0 0 22 16,-7-11 79-16,-10-29-31 15,-4-17-65-15,-3-20 7 16,4-12-15-16,-11-6-2 0,-4-13 6 15,4-7-10-15,7 7 4 16,4 11 0-16,20 17-6 16,0 22-12-16,13 21 9 15,25 17 0-15,14 11 1 16,6 9-3-16,4 0-3 16,-10 15 3-16,-8 16 10 15,-16 3-22-15,3 7 13 16,-24-1 1-16,-7 5-14 15,0 1 22-15,0 3-39 16,-14-9 1-16,-10-9 2 16,3-11-87-16,14-8 41 15,7-12 35-15,0 0 48 0,0 0 4 16,21-3-3-16,37-20-1 16,11-3 7-16,14 0 2 15,-25 1-9-15,1-1 13 16,-22 6-5-16,-16 9 51 15,-4-3-20-15,-17 5-2 16,0 6 20-16,0 3-40 16,0 0 21-16,0 0-38 15,0 0-5-15,0 0 2 16,14 17-17-16,0 12 20 16,3 2 8-16,-3-5 2 15,-1-4-10-15,1-1 0 16,10-7 2-16,-10-3-14 15,10-8 5-15,4-3-5 0,-4 0 6 16,3-14 12-16,4-18-5 16,0-2 0-16,-3-3 6 15,-4 6 11-15,-11 5-7 16,-6 12 3-16,0 6 15 16,-7 4-27-16,0 4 9 15,10 0-11-15,4 0-20 16,0 4 16-16,10 12-2 15,-10 2 6-15,6 1-9 16,4-7 4-16,-17 2 1 16,7-8-10-16,3 0-1 15,-10-6 5-15,0 0 5 16,7 0 5-16,10 0-1 0,3-18 9 16,11-2-8-16,-7 3 0 15,-3 9 6-15,-4 5-13 16,-4 3 7-16,18 0 0 15,0 0-6-15,14 0 10 16,23 0-4-16,4 0 0 16,18 0-3-16,-15 0-5 15,1 0 8-15,-25-9 0 16,-13-7-1-16,-18-8 7 16,-3-1-6-16,-24-7 6 0,0-3-5 15,0 8 36 1,-7-5-23-16,-37 6-7 0,6 6 12 15,-7 8-11-15,18 7-6 16,3 1-2-16,10 4-14 16,14 4 13-16,0 27-5 15,0 1 6-15,0-7-3 16,0 0-7-16,0-4 8 16,14-4 0-16,10-11-10 15,-4 0 5-15,1-3 2 16,3-3 5-16,-10 0 1 15,3 0 11-15,-3 5-12 16,0 1 0-16,-1 14 3 0,4 6-9 16,-17 17 6-1,0 16 0-15,0 22 8 0,0 13 3 16,0 12-9 0,0 11 2-16,0 12 3 0,0-1 12 15,38 12 0-15,21 6 2 16,-8 0 17-16,-13-7-36 15,-3-9 21-15,-5-16-7 16,-5-25-14-16,-19-20 15 16,-6-24-17-16,0-25 0 15,-68-20 17-15,-22 0-8 16,-27-20 10-16,-31-38-19 16,-23-4 10-16,2-15-20 15,4-6 0-15,31-12-46 0,48-2-56 16,48-9-124-1,38 4-159-15</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0:46.568"/>
    </inkml:context>
    <inkml:brush xml:id="br0">
      <inkml:brushProperty name="width" value="0.05" units="cm"/>
      <inkml:brushProperty name="height" value="0.05" units="cm"/>
      <inkml:brushProperty name="color" value="#3165BB"/>
      <inkml:brushProperty name="fitToCurve" value="1"/>
    </inkml:brush>
  </inkml:definitions>
  <inkml:trace contextRef="#ctx0" brushRef="#br0">199 331 549 0,'0'0'169'0,"0"0"-65"15,0 0-13 1,0 0 13-16,0 0-20 0,0 0-39 15,-110-116-1-15,110 116-43 16,0 0 5-16,0 0-12 16,14 13-1-16,37 7 7 15,25-9 4-15,13-8-2 16,-17-3 40-16,-13 0-8 16,-14 0-3-16,-35-26 34 15,-10-11 2-15,0-3-10 16,-17-9-28-16,-42 7-27 15,-16 10 5-15,-4 7-7 16,3 16-13-16,4 9 1 16,3 17-175-16,31 40-110 15,18 6-654-15</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8:22.831"/>
    </inkml:context>
    <inkml:brush xml:id="br0">
      <inkml:brushProperty name="width" value="0.05" units="cm"/>
      <inkml:brushProperty name="height" value="0.05" units="cm"/>
      <inkml:brushProperty name="color" value="#ED1C24"/>
      <inkml:brushProperty name="fitToCurve" value="1"/>
    </inkml:brush>
  </inkml:definitions>
  <inkml:trace contextRef="#ctx0" brushRef="#br0">4279 152 620 0,'0'0'202'0,"0"0"-56"15,0 0-29-15,0 0-18 16,0 0-22-16,0 0-13 16,-155-106-42-16,73 91 23 0,-15 4-28 15,-30 5-1 1,-14 4 12-16,-14 2-23 0,1 0 6 15,-1 0 9-15,7 22-18 16,7 12 18-16,21 12-20 16,17 8 6-16,20 7-5 15,25 10 8-15,6 8-9 16,38 10 0-16,14 9 8 16,0-1-11-16,59 9 3 15,58 5 0-15,48 5 4 16,34-9 3-16,14-16-7 15,4-18 0-15,-25-31 8 16,-6-21-7-16,-24-21 1 16,-14 0-1-16,3-32 47 15,-14-28-28-15,-2-23 14 0,-8-14 7 16,-17-12-22 0,-7-3 17-16,-34-5-20 0,-31-5-6 15,-38-8 17-15,-25 8-17 16,-64 12-9-16,-45 22-1 15,-28 25-1-15,-16 21-11 16,-15 19 12-16,25 17-11 16,9 6 7-16,42 3-82 15,14 31-21-15,28 9-72 16,-8 11-255-16</inkml:trace>
  <inkml:trace contextRef="#ctx0" brushRef="#br0" timeOffset="453">2945 400 583 0,'0'0'248'0,"0"0"-106"15,0 0-30 1,-231-72 10-16,114 64-61 0,-41 8-13 16,-17 0 12-16,-24 0-40 15,3 2 8-15,-4 22 1 16,14 5-28-16,11 7 37 15,-28 13-27-15,-3 6-10 16,0-1 11-16,41-11-4 16,61-18-8-16,53-10 0 15,37-12 7-15,14-1-7 16,0-2 0-16,0 0 0 16,0 0-6-16,0 0-26 0,34 0-34 15,21-8-38 1,4-9-52-16,6-1 14 0,-13 3-65 15,-7-1-66-15,-1-4-165 16</inkml:trace>
  <inkml:trace contextRef="#ctx0" brushRef="#br0" timeOffset="710">809 477 312 0,'0'0'219'0,"0"0"-32"16,0 0-40-16,0 0-2 15,0 0-16-15,0 0-30 16,0-68 13-16,0 68-42 15,-6 0-28-15,-15 0-20 16,-17 0-15-16,-37 14-7 0,-29 29 8 16,-13 11 4-1,-3 9-9-15,10 0-3 0,28-3 0 16,6-6-5-16,35-11 12 16,23-6-7-16,18-8 0 15,59-4 2-15,61-7-5 16,28-10 3-16,7-8-28 15,-7 0-32-15,-35 0-109 16,-68 9-173-16</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8:24.298"/>
    </inkml:context>
    <inkml:brush xml:id="br0">
      <inkml:brushProperty name="width" value="0.05" units="cm"/>
      <inkml:brushProperty name="height" value="0.05" units="cm"/>
      <inkml:brushProperty name="color" value="#ED1C24"/>
      <inkml:brushProperty name="fitToCurve" value="1"/>
    </inkml:brush>
  </inkml:definitions>
  <inkml:trace contextRef="#ctx0" brushRef="#br0">80 356 704 0,'0'0'160'0,"0"0"-22"16,0 0 6-16,0 0-12 16,-73-149-46-16,73 149-11 15,0 3-75-15,0 45-5 16,0 27 5-16,0 16 6 15,0 7 8-15,0-1-11 16,0-6 8-16,0-3-10 16,0-15-1-16,0-17 0 15,0-25-7-15,0-13-68 16,0-14-56-16,0-4 31 16,0-12 43-16,0-34-13 0,0-11 14 15,0-3 52-15,0 7-5 16,0 14 10-16,0 13-1 15,0 15 0-15,-7 5 8 16,7 6-10-16,0 0 2 16,0 0-19-16,21 0 1 15,24 0 10-15,6 0 8 16,8-7 0-16,10-8 6 16,3-12-6-16,10-9 9 15,-6-5 49-15,-4-10 19 16,-13-7-12-16,-8 5-11 15,-13-2 15-15,-14 12-33 16,-17 15 31-16,-7 10-17 16,0 12-16-16,0 6 12 15,0 0-46-15,0 26-18 0,-7 29 5 16,-17 21 13-16,3 8 12 16,-3 2-12-16,11-1-7 15,13-2 0-15,0-12-107 16,6-13-21-16,25-15-68 15,-3-15-42-15,10-19-29 16,-14-9-215-16</inkml:trace>
  <inkml:trace contextRef="#ctx0" brushRef="#br0" timeOffset="1210">874 808 159 0,'0'0'159'16,"0"0"-14"-16,0 0-40 15,0 0 7-15,0 0-48 0,0 0 17 16,0 0-29-16,110-150-9 15,-72 122 21-15,6-7-14 16,1-1 1-16,-7 4 16 16,-18 3-54-16,-6 10 31 15,-14 10 10-15,0 3-28 16,0 2 15-16,-34 4-41 16,-11 0 0-16,-17 10-10 15,4 22 16-15,6 13-6 16,1 7 0-16,20 5 7 15,17 3-14-15,14-3 7 16,0-3-15-16,58-14 15 0,18-11-77 16,7-15 65-1,6-14 11-15,-10 0 2 0,-10-17 1 16,-4-17-2-16,-6-3 1 16,-15-1 3-16,-20 4 3 15,-17 0-1-15,-7 2 14 16,0 1-2-16,-24 2 8 15,-21 6-26-15,-6 7 0 16,6 10-9-16,11 6 3 16,-4 0 6-16,7 14-10 15,10 20 17-15,15 12-8 16,6 0 1-16,0-4-13 16,34-5-10-16,18-8-21 15,3-9 26-15,-4-18 5 16,8-2 4-16,-15 0 7 0,-16-7 3 15,-4-13-1-15,-17 3 25 16,0 0-11-16,-7 7 15 16,0 8-4-16,0 2-16 15,0 0-4-15,0 0-5 16,0 0-22-16,0 14 18 16,0 9 1-16,24 0 2 15,10-6-23-15,4-11 3 16,7-6 16-16,-8 0 5 15,-6-3 0-15,-10-17 20 16,-7 0-1-16,-4 0 27 16,-3 0 3-16,-7 5-17 15,0 1 31-15,0 8-27 0,0 0-16 16,0 6 14-16,0 0-33 16,0 0-2-16,0 35-4 15,0 31-2-15,0 22-1 16,0 15 8-16,0 3 0 15,0-3-6-15,0-3 13 16,0-11-7-16,0-12 0 16,-7-24 6-16,-3-20-14 15,10-22 8-15,0-11 0 16,-14 0 11-16,0-8-3 16,-17-35 51-16,4-23-52 15,10-20-1-15,10-25 1 16,7-26-7-16,0-18 0 0,0-5-1 15,7 5 4-15,10 33-4 16,3 30 1-16,1 29-13 16,-4 33 3-16,11 15 10 15,16 15-21-15,8 0 21 16,10 40-31-16,-11 14 16 16,1 12-4-16,-24-3-26 15,-4-4 15-15,-24-4-14 16,0-7 0-16,0-13 14 15,-24-9-17-15,10-15 21 16,7-8-7-16,7-3 33 0,0 0 14 16,0-11-2-16,21-27-8 15,34-10-8-15,3-4 7 16,7-2-3-16,-6 8 13 16,-21 6-13-16,-7 17 44 15,-18 12-23-15,-13 11 16 16,7 0-30-16,0 20-7 15,10 28 0-15,-3 12-3 16,-7 6 10-16,0-3-1 16,3-5-6-16,4-13 1 15,0-13 1-15,-8-12 2 16,12-18-4-16,-18-2 0 16,7-5-16-16,-1-36 10 15,8-15-108-15,10-22-79 0,4-11-43 16,10-7-110-16</inkml:trace>
  <inkml:trace contextRef="#ctx0" brushRef="#br0" timeOffset="1510">2510 76 247 0,'0'0'199'15,"0"0"-75"-15,0 0-21 16,0 0-55-16,0 0-20 15,0 0-5-15,-141 85-22 0,141-53 19 16,0-7-20 0,0-7 0-16,0-13-4 15,0-5 8-15,11 0 34 0,3-5 56 16,-1-21-27-16,-6-3 15 16,-7-3-24-16,0 0-36 15,0 11-19-15,-7 3-3 16,-6 10 0-16,-1 8-13 15,-3 0-26-15,17 0-52 16,0 26-37-16,0 5-65 16,17 3-151-16</inkml:trace>
  <inkml:trace contextRef="#ctx0" brushRef="#br0" timeOffset="2374">2851 153 687 0,'0'0'224'0,"0"0"-42"16,0 0-29-16,0 0-13 16,-72-149-80-16,65 145 0 15,7 4-12-15,0 0-45 16,0 33-6-16,0 41-5 16,20 35 8-16,4 20-2 15,4 22 10-15,-11 16-8 16,-10 9 0-16,-7 1 5 15,0-8-10-15,0-32 5 16,-7-43-46-16,-3-39-10 0,10-33-38 16,0-22 29-1,0 0 38-15,17-40 27 0,4-17 16 16,3-14-16-16,-17-18 1 16,-7-11-1-16,0-9 7 15,-24-2-7-15,-21 13 0 16,4 19 2-16,-4 18-9 15,0 21 7-15,21 18 0 16,10 10-4-16,14 9 10 16,0 1-8-16,0 2 2 15,45-4-14-15,27-6 9 16,42-8 5-16,-11-7 0 16,0-1 6-16,-20 3-2 0,-39 9-4 15,-23 8 16 1,-21 6-4-16,0 0 30 0,0 0-21 15,0 0-4-15,0 0-2 16,0 0-15-16,0 0-11 16,0 25 0-16,0 13 11 15,0-4 7-15,31-3-7 16,7-8-15-16,13-14 8 16,-6-9-9-16,0 0 16 15,-11 0 6-15,4-29-2 16,-7-5 35-16,-11-6-14 15,-2-2 10-15,-12 1 24 16,-6 1-30-16,0 9 6 16,0 5-10-16,0 14-20 0,0 7 31 15,-6 5-36 1,-5 0-9-16,4 43 6 0,1 31-11 16,-1 37 14-16,0 27 0 15,7 10 8-15,0 10-14 16,0 2 6-16,0-18 0 15,0-9-1-15,38-25 4 16,-4-20-3-16,-27-22 0 16,3-23 8-16,-10-20-23 15,0-18 15-15,-45-5 0 16,-30 0 10-16,-21-22-10 16,-1-18 15-16,15-15-15 15,16-16 5-15,22-6-9 0,30-12 4 16,14-5-23-16,0 3-14 15,27 2-82-15,42 12-53 16,-3 5-102-16,23 9-161 16</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8:28.770"/>
    </inkml:context>
    <inkml:brush xml:id="br0">
      <inkml:brushProperty name="width" value="0.05" units="cm"/>
      <inkml:brushProperty name="height" value="0.05" units="cm"/>
      <inkml:brushProperty name="color" value="#ED1C24"/>
      <inkml:brushProperty name="fitToCurve" value="1"/>
    </inkml:brush>
  </inkml:definitions>
  <inkml:trace contextRef="#ctx0" brushRef="#br0">237 11 493 0,'0'0'221'0,"0"0"-98"16,0 0-10-16,0 0 3 15,0 0-47-15,0 0-9 16,-37-43-60-16,37 69 2 15,-14 28 0-15,3 16 8 16,5 7-5-16,6 8-5 16,0 4 8-16,0 6-5 15,17-19-3-15,10-7 0 16,4-18-8-16,21-13 21 16,-1-16-13-16,8-16 0 15,16-6 8-15,8 0 9 0,3-40-14 16,3-17-2-16,-20-9 25 15,-17-6-26-15,-25-1 36 16,-16-5-20-16,-11-4-11 16,0 1 13-16,-18 16-18 15,-2 16 0-15,-11 21 4 16,17 13 10-16,0 15-11 16,4 0-3-16,-11 20-16 15,-3 37 10-15,-3 21 6 16,20 7 0-16,7 4-3 15,0-6 13-15,58 0-10 16,8-15 0-16,16-5 3 16,8-15-10-16,6-4 7 15,-14-19 0-15,-16-7-4 0,-8-18 11 16,-13 0-7-16,0-4 5 16,-15-27 5-16,15-15-1 15,-24-11-9-15,3 0 0 16,-17-3 8-16,-7 3-1 15,0 11 16-15,0 12-6 16,-14 19-5-16,14 10 26 16,0 5-38-16,0 0 0 15,0 24-5-15,0 35-2 16,0 24 7-16,0 17 0 16,0 3 3-16,0 3-9 15,7 2 6-15,13-8 0 16,11-12-4-16,-10-19 13 0,-4-32-9 15,-3-16 0-15,-7-16 4 16,-7-5-4-16,0 0 2 16,0-26 6-16,-21-32-1 15,-17-29 4-15,1-16-11 16,6-12 0-16,-14 1 3 16,24-6-9-16,-3 9 6 15,4 7 0-15,13 13-2 16,0 25 8-16,7 23-6 15,0 23 0-15,0 17 2 16,0 3-16-16,21 0-1 16,37 12 5-16,31 25-1 0,-6 14 7 15,-1 12 4-15,-16 0 0 16,-8 0 0-16,-20-9-16 16,-31-5 6-16,-7-9-63 15,-45 3-11-15,-41-1-24 16,-34 11-41-16,10 1-58 15,27 0-239-15</inkml:trace>
  <inkml:trace contextRef="#ctx0" brushRef="#br0" timeOffset="255">0 1521 461 0,'0'0'180'0,"0"0"-43"16,0 0 30-16,0 0-69 15,340-95-75-15,25 41 4 16,99-12 34-16,42 6-51 16,-70 12-10-16,-116 22 0 15,-141 20-29-15,-134 6-58 16,-45 9-77-16,-114 30 64 15,-65 14-283-15</inkml:trace>
  <inkml:trace contextRef="#ctx0" brushRef="#br0" timeOffset="401">310 1704 377 0,'0'0'168'0,"0"0"-48"0,0 0-85 15,0 0 83-15,364-2-17 16,-113-31-52-16,38-1 7 15,0 9-53-15,-66 13-3 16,-51 9-109-16,-62 3-256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1:51.326"/>
    </inkml:context>
    <inkml:brush xml:id="br0">
      <inkml:brushProperty name="width" value="0.05" units="cm"/>
      <inkml:brushProperty name="height" value="0.05" units="cm"/>
      <inkml:brushProperty name="color" value="#177D36"/>
      <inkml:brushProperty name="fitToCurve" value="1"/>
    </inkml:brush>
  </inkml:definitions>
  <inkml:trace contextRef="#ctx0" brushRef="#br0">2662 671 494 0,'0'0'171'16,"0"0"-60"-16,0 0 9 15,0 0 16-15,0 0-24 16,89-146-24-16,-75 123-22 0,-14 6-7 16,0-3-6-16,0 3-12 15,0-3-9-15,0 0 0 16,-31-6-11-16,4-3-2 16,-18 1 4-16,-7-4-13 15,1 0 18-15,-11 1-17 16,-3 0-2-16,-1 3 6 15,4 3-8-15,4 1 0 16,-7 4-2-16,3 3 3 16,3 2 0-16,-6-2-7 15,-11 3-1-15,4 6 2 16,-17-1 3-16,6 2-3 0,-6 5-2 16,-1-1 6-1,11 3-5-15,17 0-1 0,11 0 2 16,6 0-4-16,-6 0 2 15,6 0 0-15,-14 0-3 16,-6 15 5-16,-4-1-5 16,11 6 3-16,-1 0 0 15,-9 0-6-15,9 3 9 16,8 1-3-16,6-3 0 16,0 2-1-16,7 0-2 15,4 3 3-15,-4 5 0 16,-13 4-1-16,6 7 1 15,-13 7 0-15,-4 6 0 0,10 10 6 16,0 4-4 0,8 5-2-16,6 6 0 0,17-3 2 15,8 3-2-15,-5-2 0 16,18-1 0-16,0 3 4 16,0 3-3-16,0 3-1 15,0-3 0-15,0-6 2 16,0-6 1-16,0-2-3 15,0-3 1-15,0-4 1 16,7-1 6-16,17-2-8 16,7-4 1-16,-3 2 1 15,23 1 2-15,1-1 0 16,-1-3-4-16,5 0 2 16,2-5-3-16,-6-7 1 0,-1-4 0 15,-13-4 1-15,0-5 1 16,3-1-2-16,-3-6 0 15,7-3 3-15,-8 0-2 16,8-7-1-16,0 2 0 16,-7 1-2-16,13-4 5 15,1 0-2-15,-1 1-1 16,1 0 1-16,6-4 0 16,11-6-1-16,-10 2 0 15,-1-4 0-15,18 0 1 16,-11 0-1-16,18 0 0 15,-11-21 1-15,17-1-1 16,-6-4 0-16,13-6 0 0,-7-2 0 16,14-3 3-16,-13-1-3 15,-8 4 0-15,-9 0 3 16,-15 6-3-16,-6-7 0 16,-8-1 0-16,18-5 3 15,-10-2-2-15,6-5-1 16,8-4 0-16,-5-2 2 15,-2-6-2-15,-8-3 0 16,1 0 0-16,-7-8 2 16,-7-7-2-16,-1-8 0 15,-9-8 0-15,-11-6 3 16,-17 3-3-16,0-9 0 0,0 0 0 16,0 0-4-1,-31-5 5-15,-7 8-1 0,-13 4 0 16,-1 4 3-16,1 9-3 15,-8 12 0-15,-10 8-2 16,-3 6-4-16,-24 6-15 16,-24 11-49-16,-28 8-72 15,-24 12-218-15,-28 4-625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2:11.475"/>
    </inkml:context>
    <inkml:brush xml:id="br0">
      <inkml:brushProperty name="width" value="0.05" units="cm"/>
      <inkml:brushProperty name="height" value="0.05" units="cm"/>
      <inkml:brushProperty name="color" value="#177D36"/>
      <inkml:brushProperty name="fitToCurve" value="1"/>
    </inkml:brush>
  </inkml:definitions>
  <inkml:trace contextRef="#ctx0" brushRef="#br0">24 104 586 0,'0'0'143'0,"0"0"-52"15,0 0-8-15,0 0 21 16,0 0-2-16,0 0-55 16,0 0-6-16,38-63 1 15,-11 51-27-15,11 1 11 0,7 5-13 16,13 6-9-16,8 0 9 15,2 0-10-15,-9 0-3 16,-8 0 0-16,-20 15 2 16,-3 16-8-16,-18 6 3 15,-10 16-24-15,0 0 25 16,-45 7 2-16,1-3 6 16,-1-5 10-16,14-10-8 15,17-7-3-15,7-4-5 16,1-5 3-16,6-6-4 15,0-3 4-15,0-5-3 16,0-7 0-16,0-2-3 16,0-3 1-16,0 0-5 15,6 0 7-15,32 0 16 0,14 0-10 16,-7 0 3-16,-4 0-2 16,-24 0-4-16,-3 0 8 15,-14 0-7-15,0 0-1 16,0 0 15-16,0 0-7 15,0 8 5-15,14 16-16 16,16 4 6-16,1 15 20 16,4 6-3-16,-11 2-20 15,-10 6 15-15,-14 3-16 16,0 1 7-16,0-4 14 16,-14 3-17-16,-17-6 19 15,3 0-21-15,11 3 5 16,3-11 1-16,1-6-6 0,13-10-4 15,-17-14 0 1,17-8 4-16,-7-8-5 0,-14 0 2 16,-17 0 0-16,-20 0 17 15,-32 0-18-15,-6-2-10 16,-7-7-96-16,14 3-187 16,13-1-400-16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2:12.247"/>
    </inkml:context>
    <inkml:brush xml:id="br0">
      <inkml:brushProperty name="width" value="0.05" units="cm"/>
      <inkml:brushProperty name="height" value="0.05" units="cm"/>
      <inkml:brushProperty name="color" value="#177D36"/>
      <inkml:brushProperty name="fitToCurve" value="1"/>
    </inkml:brush>
  </inkml:definitions>
  <inkml:trace contextRef="#ctx0" brushRef="#br0">7 486 514 0,'0'0'151'0,"0"0"23"15,0 0-22-15,0 0-27 16,0 0-2-16,0 0-41 16,-7-79-8-16,7 76-6 15,0 3-45-15,0 0-5 16,0 0-18-16,24 8 6 16,21 26-4-16,13 15 0 15,1 0 5-15,-1-1 7 16,4-7-13-16,-21-7 14 0,-3-11-5 15,0-9-10-15,-17-8 15 16,16-6-10-16,15-3 19 16,17-40 15-16,27-23-30 15,14-19 8-15,17-10-13 16,-3 1-1-16,-17 5-6 16,-42 12-2-16,-34 16-78 15,-31 8-140-15,-38 9-557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2:40.702"/>
    </inkml:context>
    <inkml:brush xml:id="br0">
      <inkml:brushProperty name="width" value="0.05" units="cm"/>
      <inkml:brushProperty name="height" value="0.05" units="cm"/>
      <inkml:brushProperty name="color" value="#177D36"/>
      <inkml:brushProperty name="fitToCurve" value="1"/>
    </inkml:brush>
  </inkml:definitions>
  <inkml:trace contextRef="#ctx0" brushRef="#br0">2205 732 35 0,'0'0'344'0,"0"0"-225"15,0 0-11-15,0 0 34 16,0 0-50-16,0 0-14 0,0 0 21 16,7 0-28-16,-7 0 10 15,0 0 25-15,0 0-24 16,6 0-4-16,-6 0-22 16,0-4-17-16,0-12-11 15,0-8-20-15,0 2-8 16,0-5 10-16,0-1-7 15,0-6 14-15,-13 0-14 16,-18-4 0-16,0-2 7 16,-4-3-3-16,-9 4-7 15,-1 1 0-15,7 4 10 16,-7 3-9-16,8 1-1 16,2 3 0-16,4 1-5 15,-13 3 10-15,6 0-5 0,-7 0 0 16,-6 2 7-16,-8 3-14 15,1 0 7-15,-25 1 0 16,1 2-6-16,-8 4 9 16,4 3-3-16,-3 2 0 15,20 6 1-15,4 0-7 16,6 0 6-16,8 0 0 16,-4 0-8-16,13 6 9 15,-2 13-1-15,6 4 0 16,-14 9-1-16,1 7-3 15,-1 11 4-15,-10 1 0 16,4-3-7-16,6-1 9 16,1-5-2-16,6-1 0 0,-7-2 6 15,15 5-9 1,6-5 3-16,3 7 0 0,-3-1-6 16,17 1 11-16,1 7-5 15,-5-6 0-15,12 5 3 16,6 2-6-16,0 4 3 15,0-4 0-15,0 0-6 16,0 3 9-16,0 6-3 16,0 5 0-16,0 0 6 15,-7 2-8-15,0-1 2 16,0-5 0-16,-3-6-6 16,10-3 11-16,0-8-5 15,0 3 0-15,0-7 5 16,10 3-12-16,11-1 7 0,10 4 0 15,-4-1 1-15,4 1 3 16,7 0-4-16,0-1 0 16,3-5 2-16,14-3-5 15,3-4 3-15,1-9 0 16,-1-1-3-16,-13-6 8 16,7-4-5-16,-8-1 0 15,1-4 3-15,-7 1-4 16,13 0 1-16,8-6 0 15,10-4 1-15,10-2 2 16,10 0-3-16,14 0 0 16,4-5 7-16,10-13-8 15,-7-4 1-15,-14-1 0 0,4-3-5 16,-21-2 10-16,-10-1-5 16,-4-3 0-16,0-2 7 15,-3-6-5-15,3-8-2 16,-6-4 0-16,10-5 5 15,-11 0 2-15,1-4-6 16,-1 2-1-16,-3-4 5 16,-3 0 2-16,-18 3-7 15,4-1 0-15,-14-2 16 16,-3-5-14-16,-21-6 4 16,0-12 4-16,0-9-5 15,0-4 6-15,-7-4-11 0,-24 3 1 16,-4-1 3-16,-3 4 1 15,1-3-5-15,-8 6 0 16,-14 0 7-16,-16 5-17 16,-42 14 10-16,-93 18-47 15,-99 3-128-15,-114-14-456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3:13.268"/>
    </inkml:context>
    <inkml:brush xml:id="br0">
      <inkml:brushProperty name="width" value="0.05" units="cm"/>
      <inkml:brushProperty name="height" value="0.05" units="cm"/>
      <inkml:brushProperty name="color" value="#3165BB"/>
      <inkml:brushProperty name="fitToCurve" value="1"/>
    </inkml:brush>
  </inkml:definitions>
  <inkml:trace contextRef="#ctx0" brushRef="#br0">35 234 79 0,'0'0'84'16,"0"0"-5"-16,0 0-9 16,0 0 33-16,0 0-33 15,0 0-23-15,0 0 17 16,0 0-9-16,-14-31-14 16,7 23 42-16,-7-2-30 15,14 5 12-15,0 2 26 16,0 3-78-16,0 0 19 15,0 0-32-15,0 0 4 16,0 0-20-16,0 0 16 16,0 3 0-16,0 14-2 15,0 3 8-15,7 3-6 16,0-3 0-16,7 0 3 0,-1 6-8 16,-2-3 7-1,-4-4-2-15,6-1 0 0,-6-4-1 16,17-5 1-16,4 0-11 15,23-6 11-15,25-3 10 16,13 0-8-16,21 0-2 16,4 0 0-16,3 0 18 15,10-3-23-15,-3-9 5 16,17 1 0-16,0-1-5 16,7-3 9-16,0 7-4 15,-14-1 0-15,-7 0 14 16,0 4-16-16,-3-3 2 0,3 3 0 15,7-2-5 1,-3 2 5-16,10 5 0 0,-14 0-1 16,-7-3 13-16,-17 3-22 15,-6 0 10-15,-1 0 0 16,0 0-2-16,14 0 3 16,0 0-1-16,11 0 0 15,6 0 11-15,-3-3-15 16,-4 3 4-16,4-3 0 15,-4 0-7-15,-10 0 7 16,11 0 0-16,-5 1-7 16,5-2 19-16,-4-1-13 15,10 2 1-15,7 1 0 0,-3 2-4 16,10 0 4-16,10 0 0 16,-14 0-6-16,-2 0 19 15,-1 0-13-15,-14 5 0 16,-10 6 0-16,-7 4-6 15,-13-4 8-15,-1 0-2 16,-6-5 0-16,2 3 9 16,12-6-11-16,9 3 2 15,4-1 0-15,7 1-7 16,-3-1 7-16,-4 4 0 16,-7 0 0-16,-7-1 8 15,-20-2-11-15,6-3 3 16,-3 0 0-16,11-3-6 15,-1 0 6-15,8 0 0 0,-1 0 0 16,7 0 8-16,0 0-8 16,4 0 0-16,-11 0 1 15,0-3-10-15,0 3 9 16,1-3 0-16,-8 3 0 16,7 0 10-16,-10-3-10 15,14 3 0-15,-4 0 1 16,8 0-8-16,-1 0 7 15,0 0 0-15,0 0 0 16,0 0 8-16,4 0-8 16,3 0 0-16,7 0 3 15,17 0-13-15,0 0 10 16,0 0 0-16,-7 0-3 0,-3 0 13 16,-14 0-10-1,10 0 0-15,8 0-1 0,2 0-7 16,4 0 8-16,7 0 0 15,7 0-4-15,-14-3 13 16,0 3-9-16,-6-2 0 16,-5-1 1-16,-2 3-9 15,-11 0 8-15,10 0 0 16,-10 0-3-16,-7 0 14 16,7 0-11-16,-3 0 0 15,-4-3 4-15,-7-3-12 16,-17 3 8-16,4 0 0 0,-7 1-5 15,3 2 11 1,3-4-6-16,14 4 0 0,-6 0 8 16,13 0-17-16,-14 0 9 15,-6 0 0-15,-11 0-6 16,4 0 15-16,-4 0-9 16,17 0 0-16,1 0 0 15,-1 0-12-15,-6 0 12 16,-11 0 0-16,3 0-7 15,-16-3 21-15,-7-2-14 16,-8-1 0-16,-6 0 7 16,0-3-9-16,-18 4 2 15,5-3 0-15,-12-1-6 0,8-2 18 16,10-1-12 0,7-2 0-16,6 2 5 0,-6 1-13 15,-3 4 8-15,-4 0 0 16,-11 1-8-16,-3 6 18 15,-17 0-10-15,0 0 0 16,0 0 5-16,0 0-9 16,0 0 4-16,7-3 0 15,-7-5-3-15,7-1 11 16,7-2-8-16,-4-3 0 16,-3-4 11-16,7-5-16 15,-7 1 5-15,0-2 0 16,-7-1-11-16,-7-3-75 15,-52-7-184-15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3:14.839"/>
    </inkml:context>
    <inkml:brush xml:id="br0">
      <inkml:brushProperty name="width" value="0.05" units="cm"/>
      <inkml:brushProperty name="height" value="0.05" units="cm"/>
      <inkml:brushProperty name="color" value="#3165BB"/>
      <inkml:brushProperty name="fitToCurve" value="1"/>
    </inkml:brush>
  </inkml:definitions>
  <inkml:trace contextRef="#ctx0" brushRef="#br0">0 174 26 0,'0'0'206'0,"0"0"-117"16,0 0 19-16,0 0 7 16,0 0 43-16,0 0-66 15,0 0-84-15,21-52 6 16,-4 47 10-16,-10 0-13 16,-7 4 51-16,7 1-34 15,-7-4-13-15,0 4 32 16,7 0-44-16,-7 0 7 15,0 0-10-15,0 0 11 16,7 0-16-16,0 0 5 0,-1 12 0 16,5 5-8-1,-4 0 15-15,0 6-7 0,6-3 0 16,-13 0 12-16,7-3-16 16,3-5 4-16,4 0 0 15,-7-4-5-15,7 0 8 16,10-2-3-16,3-3 0 15,35 0 14-15,4-3-14 16,23 0 0-16,7 0 0 16,7 0-6-16,18 0 10 15,-4 0-4-15,10 0 0 16,-3-3 12-16,3 0-19 16,-17 3 7-16,-3-2 0 15,-11 2-6-15,0 0 12 16,0-4-6-16,1 2 0 0,6-2 10 15,-7 2-16-15,-13 2 6 16,-18 0 0-16,-7 0-8 16,-20 0 12-16,-17 0-4 15,-4 0 0-15,-10-3 11 16,-7 3-15-16,7 0 4 16,-7 0 0-16,7-3-1 15,-7-3 10-15,17-2-9 16,-17-4 9-16,7-7 2 15,0-1 22-15,-7-4-19 16,7-1-8-16,-1-1 17 16,1-6-16-16,0 4-7 0,3 3 0 15,-10 10-11 1,0 9 0-16,-44-2-343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7:39.469"/>
    </inkml:context>
    <inkml:brush xml:id="br0">
      <inkml:brushProperty name="width" value="0.05" units="cm"/>
      <inkml:brushProperty name="height" value="0.05" units="cm"/>
      <inkml:brushProperty name="color" value="#ED1C24"/>
      <inkml:brushProperty name="fitToCurve" value="1"/>
    </inkml:brush>
  </inkml:definitions>
  <inkml:trace contextRef="#ctx0" brushRef="#br0">0 645 325 0,'0'0'115'0,"0"0"-30"16,0 0 25-16,0 0 2 16,0 0-37-16,0 0-17 15,0-60 11-15,0 54-27 16,0 0-4-16,0 3-10 16,0 3-11-16,0 0 23 0,0 0-25 15,0 0-10 1,0 9 3-16,0 28-1 0,14 11 37 15,0 4-8-15,-1-3-35 16,-2-6 15-16,3-6-16 16,6-15 0-16,-3-7 0 15,11-10 4-15,3-5-4 16,34 0 12-16,42-37-5 16,30-34 27-16,42-20-15 15,14-18-14-15,6-5 14 16,-3 2-17-16,-28 7-1 15,-13 10 2-15,-41 20 3 16,-35 27-5-16,-41 19-1 16,-21 21-15-16,-17 8-24 15,0 0-59-15,0 0-21 0,0 8-97 16,0 18-48 0,0 8-284-16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3:57.561"/>
    </inkml:context>
    <inkml:brush xml:id="br0">
      <inkml:brushProperty name="width" value="0.05" units="cm"/>
      <inkml:brushProperty name="height" value="0.05" units="cm"/>
      <inkml:brushProperty name="color" value="#3165BB"/>
      <inkml:brushProperty name="fitToCurve" value="1"/>
    </inkml:brush>
  </inkml:definitions>
  <inkml:trace contextRef="#ctx0" brushRef="#br0">51 144 594 0,'0'0'117'0,"0"0"-17"16,0 0-11-16,0 0 21 16,0 0-19-16,0 0-29 15,0 0-3-15,0 0-28 16,-51-10-2-16,51 10-2 15,0 0-25-15,0 0-2 16,0 0-1-16,27 0-12 16,18 0 10-16,24 0 3 15,27 7 12-15,14-4-12 16,11-3 1-16,-11 0 9 16,-7 0-8-16,-14 0-2 15,-13 0 8-15,-25 0-2 16,-16 0-1-16,-11 0 3 15,-17-3-8-15,-7 0 26 16,0 3-15-16,0-4 15 0,0-7 12 16,0 0-29-16,-31-6-7 15,-21-1-2-15,1 2 1 16,-1-1-7-16,7 5 6 16,7 0 0-16,11 1-1 15,13 8 7-15,4 1-6 16,3-2 0-16,7 4 1 15,0 0-10-15,0 0 5 16,0 0-10-16,0 0 13 16,24 0-27-16,10 0 28 15,21 14 0-15,-13 1 7 16,-4 2-14-16,6 0 7 0,-13 3 0 16,-3-2-2-1,-4 2 5-15,-10-3-3 0,-14-3 0 16,0-2-3-16,0 2-5 15,0-3 4-15,-52 9-12 16,-7-2-59-16,-9-2-75 16,9 2-34-16,8-1-279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53:48.815"/>
    </inkml:context>
    <inkml:brush xml:id="br0">
      <inkml:brushProperty name="width" value="0.05" units="cm"/>
      <inkml:brushProperty name="height" value="0.05" units="cm"/>
      <inkml:brushProperty name="color" value="#3165BB"/>
      <inkml:brushProperty name="fitToCurve" value="1"/>
    </inkml:brush>
  </inkml:definitions>
  <inkml:trace contextRef="#ctx0" brushRef="#br0">178 454 575 0,'0'0'148'16,"0"0"-43"-16,0 0 4 15,0 0-61-15,0 0-11 16,0 0 5-16,0 0-39 15,0 0 10-15,14-3 3 0,7 3-10 16,3 0 23-16,-10 0-24 16,30 0 1-16,1 0 14 15,7 0-17-15,16 0 18 16,-2 0-5-16,-8-6-15 16,-6 1 8-16,-8 2-9 15,-13 0 0-15,-10 3 0 16,-4-3 9-16,-3 1-9 15,-7 2 8-15,-7-4-6 16,0 2 34-16,0 2 1 16,0-6-7-16,0-3 15 15,0-5-28-15,0-6-1 16,-21 0-10-16,-10 0 1 0,-7 2-10 16,11 7 3-16,3 0 0 15,3 7-2-15,21 2 6 16,-7 2-4-16,7 0 0 15,0-3 2-15,0 3-10 16,0 0 8-16,0 0 0 16,0 0-6-16,0 0-5 15,21 0 11-15,10 5-3 16,14 10 6-16,6 0-1 16,8 2-2-16,-8 0 0 15,-6 3 0-15,0-3 2 16,-25 0-2-16,-13-2 0 0,-7 2 2 15,0 3-12 1,-27 2 7-16,-42-4-56 0,-3 0-68 16,13-2-163-16,21 4-294 15</inkml:trace>
  <inkml:trace contextRef="#ctx0" brushRef="#br0" timeOffset="815">1777 526 594 0,'0'0'239'16,"0"0"-58"-16,0 0-12 15,0 0-38-15,0 0-59 16,0 0-47-16,0-46-25 15,0 68-12-15,7 24 11 16,17 11 2-16,-17 9 14 16,0 8 0-16,-7 1-13 15,0-1 15-15,0-2-16 0,0-7 0 16,0-10 4-16,0-15 3 16,0-11-7-16,0-18-1 15,0-6 1-15,0-5 8 16,0 0-8-16,0 0 43 15,0-32 29-15,0-19-63 16,0-20 4-16,7-4-8 16,3-10-4-16,-10-6 6 15,0 2-8-15,7 9 0 16,0 11 0-16,7 18 9 16,-1 17-10-16,5 14 1 15,-12 14-6-15,1 3-2 16,7 3 8-16,17 0-7 15,0 0 2-15,14 9-4 16,-1 11 6-16,-9 5-11 0,-4 1-15 16,-11 0 24-16,-3 2-14 15,-17 1 5-15,0-1 9 16,0-1-29-16,-6-2-3 16,-49 1-24-16,3 0-55 15,-13-1-50-15,20 1-100 16,0-4-109-16</inkml:trace>
  <inkml:trace contextRef="#ctx0" brushRef="#br0" timeOffset="1768">2558 677 481 0,'0'0'230'0,"0"0"-67"16,0 0-21-16,0 0-7 16,0 0-51-16,0 0-36 15,-69-108-8-15,48 108-35 16,-3 0 3-16,-3 0-8 16,3 14 3-16,3 14-8 15,-10 7 5-15,0-2 0 16,17 5-4-16,7-10 7 15,7 3-6-15,0-7 3 0,0-4-27 16,31-9 26 0,4-8-20-16,10-3 20 0,6 0-4 15,4-8 10-15,-14-21-3 16,4-2 8-16,-14-1-9 16,-17-8 32-16,3 3-4 15,-10 0 5-15,-7 2 7 16,0 7-25-16,0 5 14 15,-31 9-24-15,-7 5-1 16,-7 9-9-16,4 0 4 16,-4 0 0-16,14 23-4 15,1 12 2-15,9 7-1 0,21 4 3 16,0-3-23 0,0-9-3-16,14-8-21 0,30-10 10 15,8-6 22-15,-1-10-16 16,18 0 31-16,3-14-3 15,-3-15 7-15,3-5-4 16,-20-7 0-16,0-7 0 16,-8-3 33-16,-20-7-4 15,-3-2 8-15,-14-6-5 16,-7 6-8-16,0 7 4 16,0 9-15-16,0 18 3 15,-7 12 5-15,0 8-19 16,7 6 5-16,-14 0-7 15,1 24-21-15,-18 24 19 16,0 18 1-16,10 5 1 0,-3 3-6 16,24-3-10-16,0-7-12 15,0-12-17-15,17-7-13 16,18-13 55-16,2-11-27 16,8-13 0-16,0-8 23 15,13 0-3-15,11-24 10 16,-11-10 1-16,1-9 3 15,-7-3 16-15,-15-3 8 16,-13-7 8-16,-10-7 12 16,0-6-33-16,-14 0 17 15,0 6-14-15,0 17-6 16,-7 18 14-16,-7 11-22 0,-3 11 8 16,10 6-12-1,-7 6-5-15,-10 45-2 0,-3 15 5 16,-4 20 4-16,17 3-7 15,7-1 5-15,7-5-3 16,0-6-1-16,0-10-28 16,21-14-12-16,10-7-32 15,14-14-30-15,-1-14-103 16,15-13-142-16</inkml:trace>
  <inkml:trace contextRef="#ctx0" brushRef="#br0" timeOffset="2099">4060 34 703 0,'0'0'203'0,"0"0"-47"15,0 0-6-15,0 0-60 16,0 0-77-16,0 0 0 16,-20 2-13-16,-4 36 0 15,17 16 7-15,-7 9-7 0,7 11 0 16,0 9 1-16,-3 0 5 16,10-3-6-16,0-8 0 15,0-9 5-15,17-12-5 16,11-14 0-16,9-11-61 15,8-10-88-15,7-10-126 16,-1-6-192-16</inkml:trace>
  <inkml:trace contextRef="#ctx0" brushRef="#br0" timeOffset="2399">4579 17 488 0,'0'0'208'16,"0"0"-53"-16,0 0-4 16,0 0-24-16,0 0-87 15,0 0-13-15,0-29-27 16,7 52 0-16,17 17 11 15,4 14-10-15,3 18 26 16,0 10-10-16,13 15-12 16,-23 4 7-16,-7-4-12 15,-14 1 0-15,-7-7 0 16,-82-8-126-16,-52-9-411 0</inkml:trace>
  <inkml:trace contextRef="#ctx0" brushRef="#br0" timeOffset="10527">6 1786 744 0,'0'0'246'0,"0"0"-81"16,0 0-20-16,0 0-20 16,0 0-71-16,0 0-17 15,0-45-26-15,0 45-3 16,0 0-16-16,0 25-7 15,0 13 15-15,0 11 1 16,0 1 7-16,0 7-8 16,0 3 0-16,0 1 4 15,0-4-6-15,0-8 2 0,0-10 0 16,0-13 0 0,0-12 7-16,0-10-7 0,0-4 0 15,0 0 1-15,-6 0 15 16,6 0-11-16,0-29 23 15,0-11-11-15,0-12-14 16,0-11 9-16,0-3-12 16,6-5 5-16,8 5-6 15,3 7 1-15,-10 7 0 16,7 12-1-16,-14 14 10 16,0 12-9-16,7 11 0 15,-7 3 2-15,0 0-11 16,7 0 7-16,10 0-14 15,10 0 6-15,11 3-21 16,7 14 28-16,-7 1 3 0,-24 1-18 16,3 1 16-1,-17 0-20-15,0 3 6 0,0 0 13 16,0 0-17-16,-31-3 15 16,-14-3-13-16,14-6-19 15,17-5 9-15,8-3-3 16,6-3 3-16,0 0 19 15,0 0-10-15,0 0 19 16,0 0-3-16,6 0-7 16,15 0 8-16,17-11 0 15,7-3 2-15,6-2-2 16,1 0 8-16,-8-1-6 0,18-1 0 16,-3-2 4-16,-15 1 7 15,-6 1 3-15,-24 1 17 16,-7 3 21-16,-7-3-17 15,0 0 7-15,0-3-15 16,0 2-16-16,-14 7 15 16,-10 2-25-16,10 4-1 15,-10 5 2-15,17 0 4 16,-13 0-12-16,-11 3 4 16,17 25-2-16,-10 7-7 15,17 5 11-15,7 3-30 16,0-7-9-16,24-1-9 15,21-9 19-15,6-9 19 16,8-9-17-16,-1-8 22 0,1 0-1 16,3 0 6-16,-18-19 4 15,1-5 1-15,-11-1 14 16,-9-7 7-16,-12 0-3 16,-6 4 18-16,-7-3-23 15,0 11-4-15,0 3 17 16,-7 5-29-16,-20 6 11 15,10 0-13-15,-11 6 1 16,-3 0-9-16,10 3 5 16,-9 24 2-16,23 1-9 15,7 3 4-15,0 0 5 16,7 1-31-16,44-9-2 16,14-7 14-16,11-6-4 0,-4-10 24 15,-3 0-8-15,-4 0 16 16,-20-10-8-16,0-11 5 15,-14-17 4-15,-11-7 45 16,4-12-26-16,-17-7 13 16,-7-1-1-16,0 4-34 15,0 13 24-15,-13 17-8 16,-5 14-9-16,11 12 15 16,7 5-28-16,0 0 0 15,0 0-4-15,0 10-11 0,0 33 5 16,0 11 6-16,0 15 8 15,0 6-4 1,0-7 0-16,0 4 0 0,0-7 0 16,0-5 2-16,0-9-4 15,7-13 2-15,0-16-20 16,4-7 20-16,-11-12-18 16,0-3 18-16,0 0 9 15,0 0-8-15,0-18 16 16,0-16-17-16,0-12 4 15,6-5-7-15,-6-3 3 16,7 0 0-16,7 5-3 16,0 9 9-16,3 8-6 15,4 12 0-15,3 11-16 16,-4 9 16-16,4 0-20 0,4 0 5 16,3 21 9-1,-17 7-23-15,3-2 9 0,-17 3-4 16,0-3-8-16,0-3 14 15,-11 2-8-15,-23-5 7 16,-4-6 14-16,7-8 4 16,4-6 1-16,-4 0 0 15,24 0 4-15,-10 0 2 16,17 0-5-16,0 0-1 16,0 0 1-16,0 0 0 15,0 0-2-15,24 9-7 16,14 4 8-16,6-1 2 15,1 3-2-15,7 2 0 16,-1-3 0-16,1 6 5 16,-7-5-6-16,-1 2 1 0,-6-6 0 15,-10-5 0-15,3-1 0 16,-18-5 0-16,1 0 10 16,3 0-3-16,-3 0 46 15,-7-19-26-15,0-5 4 16,-7-4 10-16,0 2-36 15,0 3-2-15,0 3 4 16,0 12-2-16,0 2-5 16,0 6 0-16,0 0-14 15,0-4-49-15,0 4-111 0,0-2-236 16,0 0-492 0</inkml:trace>
  <inkml:trace contextRef="#ctx0" brushRef="#br0" timeOffset="11094">2424 1367 429 0,'0'0'249'0,"0"0"-49"16,0 0-43-16,0 0-2 15,0 0-51-15,0 0-23 16,0 0-9-16,0-129-39 15,0 129-2-15,-14 0-31 16,-10 30-14-16,3 19 10 16,-3 12 4-16,3 2 0 15,21 2 0-15,0 1 8 16,0 0-8-16,0-6 0 16,21-2 3-16,10-14-5 15,7-3 2-15,3-11-28 16,4-9-66-16,6-12-70 0,4-9-48 15,4 0-53-15,13-6-235 16</inkml:trace>
  <inkml:trace contextRef="#ctx0" brushRef="#br0" timeOffset="11438">3156 1243 319 0,'0'0'226'0,"0"0"-33"16,0 0-33-16,0 0-33 15,0 0 10-15,0 0-56 16,0-29-11-16,0 29-15 15,0 0-41-15,0 0 0 16,24 9-14-16,4 22 0 16,9 12 21-16,-6 12-19 15,7 8 10-15,-24 4-9 16,0 11 0-16,-14 0 8 16,0 5-11-16,-45-4 3 15,-51 4-3-15,-52 0-60 0,-14-8-293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8:03.213"/>
    </inkml:context>
    <inkml:brush xml:id="br0">
      <inkml:brushProperty name="width" value="0.05" units="cm"/>
      <inkml:brushProperty name="height" value="0.05" units="cm"/>
      <inkml:brushProperty name="color" value="#3165BB"/>
      <inkml:brushProperty name="fitToCurve" value="1"/>
    </inkml:brush>
  </inkml:definitions>
  <inkml:trace contextRef="#ctx0" brushRef="#br0">83 531 515 0,'0'0'88'15,"0"0"-26"-15,0 0 59 16,0 0-14-16,0 0-70 16,0 0-17-16,0 0 34 15,69 0 20-15,-42-6 4 16,11-8-18-16,-7 0-20 16,-10-5 18-16,3 4-22 15,-17-6 0-15,0 7 5 16,-7-7-32-16,0 8 18 0,0-5-5 15,0 1-21-15,-7 6 12 16,-17-1-13-16,-4 9-2 16,-10 3-3-16,1 0-1 15,-1 0 6-15,3 9-1 16,-3 20 0-16,8 7-5 16,9 2-4-16,14 3-18 15,7-2 0-15,0-4-4 16,28-4 28-16,23-11-1 15,-6-6-1-15,13-8-1 16,4-6 8-16,-3 0-1 16,-1 0 7-16,-20-6-3 0,-17-6 3 15,3-2 13-15,-18-5 13 16,15-4 7-16,-11-3-25 16,4 3 6-16,-7 9 8 15,-7 8-13-15,0 1 9 16,0 5-15-16,0 0-4 15,0 0-12-15,0 0 4 16,0 0-12-16,7 11 8 16,17 17-10-16,-3 10 16 15,10-1 0-15,-4-6 1 16,-3-6-9-16,-3-7 7 16,-4-10-12-16,-10-5 10 15,0-3-1-15,0 0 4 16,6 0 1-16,11-11 1 0,7-15 6 15,-17-2-7-15,7 5 2 16,-14 6-1-16,3 8 4 16,-10 6-5-16,7 3-1 15,-7 0-1-15,0 0-5 16,7 0-1-16,13 0 1 16,-2 12-2-16,9 2 2 15,-3 3 6-15,4 3 0 16,3-3-11-16,20-2 7 15,-6-4-5-15,6-8 9 16,-6-3-2-16,0 0 7 0,-14 0-5 16,-4-14 2-16,-3-9 1 15,-17-9 16-15,-7-2-1 16,0-6-6-16,0 3 19 16,-7 3-27-16,-24 2 9 15,-6 9-5-15,2 7-6 16,-3 3 7-16,14 11-9 15,11 2-1-15,13 0-6 16,-14 17 3-16,7 17 4 16,7 6 0-16,0-1-16 15,0 3 13-15,0-11-17 16,21-5 7-16,-8-12 13 16,11-6-11-16,-3-8 11 15,3 0 1-15,-3-6 3 16,10-28 3-16,-4-5-5 0,4-13 1 15,-7-9 19-15,-10-4-18 16,-7-9 11-16,-7 2-2 16,0-2-9-16,0 14 7 15,-7 14-11-15,-7 17 1 16,4 16 26-16,-4 6-27 16,14 7 5-16,-7 0-5 15,7 12-20-15,-7 39 5 16,0 18 11-16,7 14 4 15,0-6 2-15,7-3 6 16,38-5-8-16,7-9 0 16,13-14-8-16,11-15 3 0,13-19-39 15,-3-12-57-15,21-12-119 16,9-39-227-16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8:07.810"/>
    </inkml:context>
    <inkml:brush xml:id="br0">
      <inkml:brushProperty name="width" value="0.05" units="cm"/>
      <inkml:brushProperty name="height" value="0.05" units="cm"/>
      <inkml:brushProperty name="color" value="#3165BB"/>
      <inkml:brushProperty name="fitToCurve" value="1"/>
    </inkml:brush>
  </inkml:definitions>
  <inkml:trace contextRef="#ctx0" brushRef="#br0">520 265 308 0,'0'0'128'0,"0"0"-33"15,0 0-2-15,0 0 8 16,0 0-8-16,0 0-14 15,0-17 5-15,0 17-4 16,0 0-8-16,0-3 12 16,0 3-30-16,0 0-5 15,0 0-2-15,0 0-35 16,0 0 22-16,0 0-16 16,0 0-17-16,0-3 23 0,0 0-23 15,-17 0 4-15,-21 1 5 16,-7 2-3-16,-20 0-3 15,-8 0-4-15,5 0 0 16,9 0-2-16,8 0 2 16,20 0 0-16,10 0-1 15,14 0 8-15,-3 0-7 16,10 0 0-16,0 0-11 16,0 0 5-16,0 0-14 15,0 0-14-15,0 0 14 16,0 0-39-16,0-8 3 15,0-4-77-15,0-9-57 0,0 5 24 16,0-4-72 0,0 2 5-16,17 4-39 0</inkml:trace>
  <inkml:trace contextRef="#ctx0" brushRef="#br0" timeOffset="370">142 25 20 0,'0'0'116'0,"0"0"-7"16,0 0 28-16,0 0-54 15,0 0-1-15,0 0 27 16,0 0-16-16,34-25-17 16,-34 25-7-16,0 0-20 15,0 0 1-15,0 0-23 16,0 0-23-16,0 0-2 0,0 0-2 16,0 0 0-16,0 13 0 15,0 11 5-15,0 1 9 16,0 3-6-16,-21 13-6 15,-17-1 14-15,8-3-15 16,2-3 3-16,-3-8 1 16,17-9 3-1,7 1-8-15,1-11 0 0,6 2 4 16,0-5-7-16,0-4 3 16,0 0 0-16,0 0-1 15,0 0 2-15,0 2-1 16,0 4 0-16,0 3 0 15,13 5 6-15,32 0-6 16,-7 4-10-16,7-4-59 0,-11 0-100 16,-17-3-135-16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8:22.465"/>
    </inkml:context>
    <inkml:brush xml:id="br0">
      <inkml:brushProperty name="width" value="0.05" units="cm"/>
      <inkml:brushProperty name="height" value="0.05" units="cm"/>
      <inkml:brushProperty name="color" value="#3165BB"/>
      <inkml:brushProperty name="fitToCurve" value="1"/>
    </inkml:brush>
  </inkml:definitions>
  <inkml:trace contextRef="#ctx0" brushRef="#br0">2751 809 701 0,'0'0'176'0,"0"0"-51"0,0 0 22 16,0 0-50-16,0 0-22 15,0 0-11-15,0 0-13 16,52-99-1-16,-52 85-27 16,0 2 4-16,0 1-7 15,0 2-15-15,-7 4 5 0,-17-1-10 16,3 6 0-1,-10 0-9-15,4 0 3 0,-4 29 6 16,0 7-2 0,17 13-10-16,7 3 2 0,7-1-20 15,0 0 10 1,0-8 2-16,14 0-14 0,17 0 24 16,-4-6-30-16,-2-5-7 15,-12-7 43-15,11-7 2 16,-17-4-6-16,0-3 0 15,-7-2-2-15,0-3-1 16,0-1 2-16,-7-2 7 16,-37 3-2-16,-8-6 2 15,0 0 0-15,15 0 0 16,6 0 4-16,10 0-4 16,14-17 6-16,7-6 1 0,0-6-7 15,0-2 0-15,34-9 2 16,11-6-10-16,17-5 9 15,3-7-1-15,18 4 0 16,-11 8 5-16,-10 15-9 16,-21 11 4-16,-17 17-24 15,-17 3-51-15,-7 0-136 16,0 11 15-16,7 12-96 16</inkml:trace>
  <inkml:trace contextRef="#ctx0" brushRef="#br0" timeOffset="526">3463 690 288 0,'0'0'285'15,"0"0"-113"-15,0 0-28 0,0 0-5 16,0 0-27 0,0 0-38-16,0-72 13 0,0 72-40 15,0 0-11 1,0 0-6-16,0 0-25 0,-7 0 12 16,-3 0-17-1,-11 11-5-15,-10 21 4 0,-3 14 1 16,-11 11 0-16,14 3 0 15,11 6 5 1,9-1-5-16,11-3 0 0,0-3 0 16,11-14-8-16,30-10 8 15,28-9 0-15,-4-16-2 16,11-6-1-16,-18-4 0 16,0 0 3-16,-13 0 0 15,-14-14 3 1,-10-1 4-16,-21-2-7 15,0-3 18-15,0 3-17 16,0-3 21-16,-45 6-22 16,-13-2 2-16,-15 9-8 0,11 4 6 15,11 3-4-15,6 0-52 16,11 0-91-16,10 18-70 16,10 0-78-16,7 0-226 15</inkml:trace>
  <inkml:trace contextRef="#ctx0" brushRef="#br0" timeOffset="5550">3913 1119 293 0,'0'0'242'15,"0"0"-97"-15,0 0-4 16,0 0-52-16,0 0-1 16,0 0-36-16,7-18-33 0,-7 18-5 15,0 0-14-15,0 0 0 16,0 18 2-16,-13 10 1 16,-18 3 8-16,-35 12-11 15,-23 12-34-15,-28-4-185 16,-24 3-375-16</inkml:trace>
  <inkml:trace contextRef="#ctx0" brushRef="#br0" timeOffset="6056">3078 1241 337 0,'0'0'197'0,"0"0"-51"16,0 0-15-16,0 0-34 15,0 0-19-15,0 0-33 16,0-3-11-16,-10 3-28 16,3 18-5-16,-14 8 25 15,-10 5-21-15,-20 9-3 16,-8 8-2-16,-17 10-73 0,-13 2-243 15</inkml:trace>
  <inkml:trace contextRef="#ctx0" brushRef="#br0" timeOffset="1668">4611 598 178 0,'0'0'252'0,"0"0"-115"0,0 0-23 16,0 0 10-16,0 0-33 15,0 0-21-15,-58-20 9 16,58 20-38-16,0 0-10 16,0-2 0-16,0-2-28 15,0 2 17-15,27-1-14 16,25-3-1-16,10 0 16 15,-4 1-21-15,-6-1 9 16,-7 3-4-16,-1-3 3 16,-16 6-2-16,-4 0-6 15,-10 0 0-15,-7 0-5 0,-7 15-4 16,0 11 9 0,0 9 7-16,-21-2-4 0,-17 5 2 15,0-10-5-15,-6-2 0 16,16-4 4-16,-3-10 0 15,4-1-4-15,16-2 0 16,4-6 3-16,7-3-9 16,0 0 6-16,0 0-6 15,0 0 3-15,24 0-19 16,4 2 21-16,10-2-7 16,0 4 15-16,-1 6-12 15,-2 5 5-15,3 5-1 16,-7 8-3-16,-4-2-1 0,4 3 5 15,-17-1 0 1,-4-7 2-16,-3-1-6 16,-7-6 4-16,0-7 0 0,-7 6-1 15,-48-7 6 1,-3 0-4-16,-25-6-1 0,11 0-2 16,7 0-13-16,10 0-77 15,27 0-76-15,21 0-70 16,7 0-165-16</inkml:trace>
  <inkml:trace contextRef="#ctx0" brushRef="#br0" timeOffset="5059">5509 1105 513 0,'0'0'171'0,"0"0"-26"16,0 0-35-16,0 0 21 16,0 0-31-16,0 0-25 15,0 0-36-15,0-20-35 16,0 20-4-16,0 22-19 16,-31 13 19-16,-14 10 5 15,-13 1 3-15,-25 8-11 16,-27 6 3-16,-24-1-167 15,-14-1-192-15</inkml:trace>
  <inkml:trace contextRef="#ctx0" brushRef="#br0" timeOffset="2470">6035 596 346 0,'0'0'180'0,"0"0"-12"15,0 0-9-15,0 0-45 16,0 0 3-16,0 0-25 16,20-55-4-16,-20 55-30 15,0 0-4-15,0 0-24 16,0 0-27-16,0 0 15 15,0 0-18-15,0 0-2 16,0 0-6-16,0 3-5 16,0 14 13-16,0 0 1 15,-13 6 8-15,6-3-13 16,7 3 4-16,0 2 0 16,0 4-4-16,0 3 11 15,20 5-7-15,18-9 0 16,7 4 3-16,0-6-3 15,-7-1 0-15,6-1 0 16,-16-2-2-16,-11-1 8 0,4-2-6 16,-15-2 0-16,-6-2 3 15,0-4-6-15,0-2 3 16,0 2 0-16,-27-5 3 16,-18-1 5-16,-17-5-8 15,11 0 0-15,-8 0-12 16,15 0-28-16,-1 0-70 15,24-21-39-15,4-4-21 16,17-12-28-16,0-11 12 16,45-6-220-16</inkml:trace>
  <inkml:trace contextRef="#ctx0" brushRef="#br0" timeOffset="2512">6035 596 229 0</inkml:trace>
  <inkml:trace contextRef="#ctx0" brushRef="#br0" timeOffset="2639">6035 596 229 0,'117'-61'207'0,"-117"47"-74"0,0 0-3 0,-7 2-31 0,0 6-13 0,7 3 14 0,0 3-56 16,0 0-32-16,14 0-11 16,37 0-1-16,1 0 10 15,3 0-10-15,-3 3-5 16,-1 12 2-16,-6 8-101 16,6 5-55-16,-13 7-148 15</inkml:trace>
  <inkml:trace contextRef="#ctx0" brushRef="#br0" timeOffset="4409">6406 1101 404 0,'0'0'192'0,"0"0"-44"0,0 0-8 16,0 0-34-16,0 0-9 15,0 0-56-15,21-28-3 16,-21 28-21-16,0 0-13 0,0 0 11 16,0 0-15-1,0 16 0-15,0 8 8 0,-7 5-5 16,-31 5 3-16,-20 3-6 16,-18 9-16-16,-3 3-100 15,-4-4-144-15,15-8-408 16</inkml:trace>
  <inkml:trace contextRef="#ctx0" brushRef="#br0" timeOffset="2949">7049 611 592 0,'0'0'214'15,"0"0"-57"-15,0 0-16 16,0 0-40-16,0 0 4 15,0 0-35-15,0-47-19 16,0 47-23-16,0 0-26 16,0 0 9-16,7 0-11 15,10 8-17-15,4 21 15 0,3 11-1 16,-3 6 3-16,-8 5 0 16,5 1 6-16,-12-1-5 15,1-5-1-15,-7-6 0 16,0-6-6-16,0-5-73 15,0-6-62-15,0-6-94 16,0-2-124-16</inkml:trace>
  <inkml:trace contextRef="#ctx0" brushRef="#br0" timeOffset="3378">7933 501 704 0,'0'0'186'0,"0"0"-2"15,0 0-72-15,0 0-17 16,0 0-23-16,0 0-45 16,-52-134 11-16,42 134-38 15,-11 0-12-15,-3 14 7 16,-10 20 1-16,3 11 4 15,17-4 0-15,7-10-8 0,7-2-4 16,0-9-38 0,14-9-3-16,24-5 32 0,-11-6-8 15,11 0 27 1,-14 0 1-16,4 0 2 0,-14-2 8 16,-4-4-9-16,-3 2 1 15,-7 3 0-15,7 1 4 16,-1 0-10-16,1 5 0 15,17 23 5-15,-10 13 2 16,10 0-2-16,-10 6 0 16,0-7-3-16,0 4-7 15,-4-3-92-15,-10 0-85 16,0-4-114-16</inkml:trace>
  <inkml:trace contextRef="#ctx0" brushRef="#br0" timeOffset="4086">7568 1079 282 0,'0'0'284'0,"0"0"-113"0,0 0 4 0,0 0-23 16,0 0-46 0,0 0-42-16,7-18-31 0,-7 18-2 15,0 0-31-15,0 0-8 16,0 18 5-16,-20 10 3 16,-25 7 5-16,-14 5-5 15,-23 3-7-15,-7 2-130 16,-8 2-139-16,8-11-217 15</inkml:trace>
  <inkml:trace contextRef="#ctx0" brushRef="#br0" timeOffset="7035">8421 907 327 0,'0'0'231'16,"0"0"-66"-16,0 0-38 15,0 0-35-15,0 0-25 0,0 0-39 16,7-3 1 0,-7 3-29-16,0 9 6 0,0 11-4 15,0 6-2-15,-31-1 8 16,-21 8-6-16,-6 11-2 16,-25-4-112-16,18 1-87 15,7-7-344-15</inkml:trace>
  <inkml:trace contextRef="#ctx0" brushRef="#br0" timeOffset="9030">9064 0 116 0,'0'0'310'0,"0"0"-205"15,0 0 1-15,0 0-13 16,0 0-19-16,0 0-27 16,-79 0-35-16,10 6 18 15,-3 9 19-15,-31-1-16 16,-4 0 4-16,-23 0 4 16,-11 1-25-16,-18-6 11 15,5-4-21-15,-1-2 12 16,-17-3 7-16,-3 0-25 0,-4 2 11 15,0-2-9-15,-7 4 3 16,1-4-5-16,-8 0 0 16,8 0 0-16,-8 6-1 15,0-1 5-15,-6 8-6 16,-7 3 2-16,-11-2 0 16,11 3-4-16,6-2 4 15,-2-1 0-15,19-2-2 16,-2-2 11-16,-1 2-9 15,14 0 0-15,10-4 1 16,15-2-3-16,6-6 2 16,7 0 0-16,-7 0 2 0,6 0 2 15,1 0-5-15,11 0 1 16,2 0 0-16,25 3-6 16,-7 8 6-16,13-5 0 15,8 3-2-15,10-1 9 16,-11-2-7-16,11 1 0 15,-4-3 2-15,1 5-5 16,-11-1 3-16,-4 7 0 16,-16 5-5-16,9 0 4 15,1 3 1-15,24-7 0 16,3 2 5-16,35-10-12 16,10 0 7-16,10-4 0 15,7-4-3-15,7 0 9 16,0 0-6-16,0 0 0 15,0 0 3-15,0 3-12 0,0-3 7 16,0 5-6-16,0 9 6 16,0 4-8-16,0 7 10 15,0 7 0-15,14 3 1 16,0 13-2-16,10 8 5 16,3 14-4-16,-10 4 22 15,-3 3-21-15,10-2 16 16,-17 0-5-16,0-7-11 15,7-5 18-15,3-1-19 16,-3-4 5-16,-1-1-1 0,1 0 5 16,3-6-4-1,-3-1-5-15,0-17 0 0,3-4 1 16,-10-12-1-16,0-6 0 16,0-8 0-16,0-3 5 15,-7 0-6-15,17 0 1 16,3 0 0-16,18 0 10 15,21 0-7-15,16 0 4 16,22 0-1-16,13-11-3 16,24-4 7-16,7 7-10 15,0-9 1-15,0 5 1 16,0 4-1-16,6 2-1 16,1 6 1-16,14-3 7 0,-4 3-10 15,-3 0 2 1,6-3-1-16,18-3-7 0,14-4 10 15,23-2-2-15,11-5 0 16,4 2 4-16,-1 1-4 16,-13 0 0-16,-11 5 1 15,-27 3-5-15,-18 6 6 16,-20 0-2-16,-7 0 0 16,-6 0 1-16,9 0-1 15,21 0 0-15,18 0 1 16,3 0-3-16,-1 0 2 15,-6-2 0-15,-10-1 0 16,-1-2 0-16,-9-2-2 16,-4 4 2-16,-25-2 0 0,-2 2-2 15,-4 0 4-15,-4 0-2 16,4-1 0-16,10-1 2 16,-3 3-7-16,10-4 6 15,-14 1-1-15,-10-2 1 16,-6 2-1-16,-22 2 0 15,-10-3 0-15,-10 4 2 16,-17-1-3-16,-24 3 1 16,-8-3 0-16,-13 3-3 15,11-3 6-15,-11 3-3 16,0 0 1-16,0-3 3 16,13 0-3-16,-6-5 2 15,17-1-3-15,-10-2 7 0,0-2-3 16,0 2 2-16,3-3 17 15,-3-6-15-15,-1 1 17 16,-2-5-10-16,-5-1-2 16,-6-7 12-16,0-5-19 15,0-3 9-15,0-5-3 16,0-10-11-16,0-2 13 16,0-3-11-16,0-9-2 15,0 0 11-15,0-2-11 16,0 0 4-16,0 5 5 15,0 2-9-15,0 8 16 16,0 1-11-16,-6 7-1 0,-12 5 10 16,-2-1-14-1,3 8 7-15,3 4-8 0,0 11 7 16,0 5-8-16,14 8 1 16,-10 2 0-16,3 6 0 15,7 0 5-15,0 0-5 16,0 0 0-16,0 0 4 15,0 0-9-15,-7 0 5 16,7 0 0-16,0 0-3 16,-20-3-3-16,-11-6 6 15,-28 1 0-15,-16-4-13 16,-8 4 12-16,-3-3-53 16,-21 2-33-16,-3 6-50 15,-31 3-143-15,-13 0-181 16</inkml:trace>
  <inkml:trace contextRef="#ctx0" brushRef="#br0" timeOffset="9547">8504 143 293 0,'0'0'159'0,"0"0"-22"16,0 0-51-16,0 0 31 15,0 0-26-15,0 0-14 0,0 0 19 16,-18-51-51-16,18 51-35 15,0 5-10-15,0 30 8 16,0 17-8-16,0 16 24 16,0 19-23-16,0 24 44 15,0 24-22-15,0 12-14 16,-13 3 8-16,6-8-13 16,0-22-2-16,7-14-2 15,0-21 6-15,0-21-12 16,0-19-3-16,0-21-279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8:50.922"/>
    </inkml:context>
    <inkml:brush xml:id="br0">
      <inkml:brushProperty name="width" value="0.05" units="cm"/>
      <inkml:brushProperty name="height" value="0.05" units="cm"/>
      <inkml:brushProperty name="color" value="#3165BB"/>
      <inkml:brushProperty name="fitToCurve" value="1"/>
    </inkml:brush>
  </inkml:definitions>
  <inkml:trace contextRef="#ctx0" brushRef="#br0">2888 920 441 0,'0'0'183'0,"0"0"-74"16,0 0 21-16,0 0-46 15,0 0-60-15,0 0-24 16,-34-12 8-16,68 12-5 16,11 0 9-16,-7 0-9 0,0 0 7 15,-7 0 0 1,-11 0-7-16,4 0 7 0,-10 0-8 15,-7 0 0-15,0 0 11 16,-7 0-12-16,0 0 25 16,0-2 28-16,0-10-12 15,0-2-3-15,0-6-23 16,-14 3 0-16,-17 0-10 16,-7 8 3-16,11-2-9 15,-4 5 0-15,24 6 2 16,0 0-8-16,7 0 6 15,0 0 0-15,0 0-4 16,7 0-1-16,24 0 5 0,14 0 1 16,-18 12 5-1,11-1-5-15,0-3-1 0,-11 10 0 16,4-4-1-16,0 3 5 16,-3-3-4-16,-11 4 0 15,3-4 1-15,-13 0-4 16,-7 3 3-16,0 9-5 15,-7-3-35-15,-44 5-155 16,-8-1-136-16</inkml:trace>
  <inkml:trace contextRef="#ctx0" brushRef="#br0" timeOffset="-2298">117 1040 716 0,'0'0'178'0,"0"0"-1"15,0 0-4-15,0 0-57 16,0 0-32-16,0 0-31 16,0 0-36-16,0 0 4 15,-7-14-21-15,7 22-10 16,0 30 10-16,0 13 0 15,0 18 3-15,-14 8-3 16,-10 0 6-16,-3-1 2 16,3 0-8-16,10-16 0 15,7-12 2-15,7-14 4 16,0-16-6-16,0-12 0 16,0-6 3-16,0 0 3 0,0 0-5 15,0-24 15-15,0-15 37 16,7-24-45-16,7 0-6 15,3-8-2-15,-10-13 6 16,13-4-9-16,-13-9 3 16,17 2 0-16,-17 12-4 15,0 15 8-15,-7 22-4 16,7 20 0-16,-7 9-11 16,0 14 8-16,7 3-15 15,17 0-6-15,14 0 10 16,13 20-14-16,8 12 26 15,-15-6-9-15,-13 7-15 16,-10 3 24-16,-7-5-15 16,-7 0 5-16,-7 3 8 15,0-2-19-15,-59-7 7 0,-6 7-24 16,-11-6-52-16,11-12-5 16,13-3-24-16,28-5-49 15,17 0-38-15,7-6-97 16</inkml:trace>
  <inkml:trace contextRef="#ctx0" brushRef="#br0" timeOffset="-1270">474 1109 352 0,'0'0'136'0,"0"0"-31"0,0 0-3 16,0 0-22-16,0 0-18 15,0 0 3-15,66-101-4 16,-66 90 10-16,0 9-8 16,0 2-12-16,0 0-13 15,0 0-7-15,0 0-20 16,-14 0-1-16,-10 0-10 16,3 13 0-16,-10 11-1 15,18 2 6-15,-1 5-5 16,14 3 0-16,0-2 2 15,0-1-7-15,0-11 5 0,21-3-4 16,3-8 2 0,3-9-41-16,4 0 30 0,-3 0 12 15,-4-12 1-15,7-14 15 16,-18-5-15-16,1-3 3 16,-7-6 20-16,-7-3 0 15,0 3 24-15,0 5-8 16,-7 10-15-16,-14 11 4 15,-3 2-28-15,11 12 0 16,-18 0-1-16,3 0 0 16,-3 12 1-16,0 13 0 15,11 8-5-15,6 6-3 16,14-2 7-16,0 0-3 16,0-5-16-16,14-7-22 0,17-10 1 15,3-10 25 1,-3-5-3-16,14 0 14 0,-1 0 5 15,-6-20 0-15,7-5 1 16,-11-7 8-16,4-5-9 16,0 0 11-16,-7-2-5 15,-4-2 25-15,-13 0-10 16,3-2 10-16,-17 1 13 16,0-1-32-16,0 3 19 15,0 9-16-15,0 11-13 16,0 14 18-16,0 6-20 15,0 0-7-15,-17 3 6 16,-4 34-20-16,1 20 21 16,-4 12 0-16,10-4 3 15,7 4-8-15,7 0 5 0,0-6 0 16,0-9-2-16,21-17 5 16,17-14-7-16,-1-9 4 15,8-14-16-15,-11 0 16 16,11-20 1-16,0-11 0 15,0-12 3-15,-14-3 1 16,6-8-3-16,-16-5 6 16,10-17-8-16,-10-3 18 15,-8 4-16-15,-2 13-1 16,-11 16 9-16,0 21-4 16,0 10 4-16,0 11-9 15,-18 4 5-15,12 0-12 0,-1 0 4 16,-17 32-3-16,-4 18-3 15,4 26 7-15,17 1 1 16,7 0 0-16,0-2 5 16,0-4-11-16,24-8 6 15,4-17 0-15,10-9-2 16,-1-11 1-16,1-15-1 16,-3-8-22-16,16-3-17 15,11 0-6-15,3-3-41 16,-13-14-38-16,-7 3-35 15,-8-4-99-15,-16 10-191 16</inkml:trace>
  <inkml:trace contextRef="#ctx0" brushRef="#br0" timeOffset="-866">1809 551 319 0,'0'0'200'0,"0"0"-52"0,0 0-4 16,0 0-22-16,0 0-33 0,0 0-8 15,0-40-10-15,0 40-26 16,0 0-1-16,0 0-40 16,-7 15-3-16,-4 28-2 15,4 16 2-15,-6 16 10 16,-1 14-10-16,-3-1 2 16,3 1 2-16,14-9-5 15,0-6 0-15,0-17 1 16,0-8 8-16,24-15-9 15,10-11 0-15,18-8-37 16,17-15-37-16,20 0-74 16,14-26-66-16,1-17-109 15</inkml:trace>
  <inkml:trace contextRef="#ctx0" brushRef="#br0" timeOffset="-549">2194 454 0 0,'0'0'491'0,"0"0"-345"16,0 0-6-16,0 0-19 0,0 0-40 16,0 0-41-1,0 0-29-15,-38-63-4 0,69 86-7 16,13 11 19-16,-9 6-10 15,10 15 23-15,-8 10 3 16,-6 10-12-16,-3 11 7 16,-18 2-17-16,-3-1 10 15,-7-5-16-15,0-5-4 16,-24-11 4-16,-21-12-7 16,7-2-9-16,11-18-92 15,3-8-139-15,24-10-182 16</inkml:trace>
  <inkml:trace contextRef="#ctx0" brushRef="#br0" timeOffset="21818">8923 40 534 0,'0'0'184'0,"0"0"-54"0,0 0-12 16,0 0-34-16,0 0-13 16,0 0-34-16,0 0-22 0,0-40 7 15,-7 74-8-15,-31 12 61 16,-7 8-21-16,-6 3-24 15,-8 1 5-15,8-1-20 16,-15-3 0-16,4-9 2 16,11-10-15-16,13-9 7 15,4-6-9-15,9-14 5 16,5-4 4-16,3-2-8 16,-11 0 5-16,-3 0 3 15,4-8-4-15,-11-18 0 16,0-3-5-16,7 1 3 15,10-2-3-15,-3 3 0 0,4 1 0 16,6 3 1 0,-3 0 6-16,10 5-7 0,-7 0 0 15,0 3 0-15,14 4-3 16,-10 5 3-16,10 6 0 16,0 0-3-16,0 0 7 15,-7 0-5-15,7 0 1 16,0 0-7-16,0 0-1 15,0 0 7-15,0 0 1 16,-7 0-3-16,1 0 7 16,-8 0-4-16,-10 0 0 15,-4 14 2-15,-3 4-5 16,7 0 3-16,4-5 0 16,6 1-2-16,-3-6 3 15,17-2-3-15,0-3 2 0,0-3-8 16,0 0 3-16,0 0 3 15,0 0 2-15,0 0-5 16,0 0 0-16,0 0 5 16,0-3-8-16,10-11 8 15,17-6-2-15,4-5 2 16,-3-1 0-16,-4-1 1 16,-3 4 5-16,-4 4-6 15,-3 1 0-15,-1 10 3 16,-6-4-7-16,3 10 4 0,-10 2-2 15,7 0-2 1,14 0-11-16,10 0 15 0,7 0 0 16,-4 14 4-16,11 0-10 15,0 6 6-15,6 3-2 16,-13 9-3-16,7-4-93 16,-8 9-49-16,1 6-34 15,-10-9-188-15</inkml:trace>
  <inkml:trace contextRef="#ctx0" brushRef="#br0" timeOffset="22975">10556 180 199 0,'0'0'340'0,"0"0"-212"16,0 0 25-16,0 0-52 15,0 0 2-15,0 0-53 16,0-52-25-16,0 52 8 16,0 0-27-16,0 0 5 15,0 15-9-15,0 22 7 16,-24 6 62-16,-14 8-18 16,-7 1-31-16,1-7 14 15,-1 1-29-15,-7-3 1 0,1-6 4 16,-1-3-6-16,7-8-2 15,1-9-4 1,-1-8 1-16,0-6 13 16,-6-3-13-16,6 0 2 0,-7 0 2 15,1-9 1-15,13-5-3 16,4-12-3-16,3 9 2 16,0-3-3-16,10 6 3 15,-10-4-2-15,11 4 0 16,-5 0 7-16,5-3-7 15,-4 3 0-15,3 2 1 16,7-5-6-16,-3 8 5 16,10 1 0-16,0 2-3 15,7 6 11-15,-6-2-8 0,6 2 0 16,0-4 3-16,-7 1 9 16,0 3-10-16,7-2-2 15,-10 2 4-15,3 0 4 16,7-6-7-16,-7 6-1 15,7 0 5-15,0 0-8 16,0 0 3-16,0 0-5 16,0 0 4-16,0 0-18 15,-7 0 19-15,0 17 0 16,-7 3 6-16,4 0-11 16,3 0 5-16,0 0 0 15,0-3 0-15,7-8 6 16,0 0-8-16,0-7 2 15,0-2-2-15,0 0-6 0,0 0 13 16,0 0-5-16,0 0 6 16,0-2 2-16,0-16 0 15,0-7-8-15,0 1 0 16,0 2 1-16,7-4 1 16,0 1-2-16,0-1 0 15,10-3 5-15,-10 8-7 16,7 3 2-16,-7 5-5 15,0 11-7-15,3 2 5 16,10 0-4-16,5 0 3 16,-5 7 16-16,18 8-8 0,0 9 0 15,-11-5-8 1,18 7 5-16,-7-6-75 0,0 1-50 16,-4-5-25-1,21-7-97-15,10-9-163 0</inkml:trace>
  <inkml:trace contextRef="#ctx0" brushRef="#br0" timeOffset="24013">12096 154 55 0,'0'0'620'0,"0"0"-482"0,0 0 13 0,0 0-58 16,0 0 1-16,0 0-38 15,-14-43-15-15,14 43-10 16,-10 0-31-16,-11 23 0 15,-23 23 10-15,-8 4 7 16,-6 14 18-16,-4-1-16 16,3-3-7-16,-6 3 21 15,-4-12-26-15,4 4 5 16,7-7 4 0,-1-10-14-16,14-12 9 0,8-13-9 15,-1-8-1-15,7-5 13 16,3 0-13-16,-10-1 5 0,1-28-4 15,-8 0 4 1,7-9-3-16,4 2-3 0,-11 1 0 16,14 10-2-16,4 2 5 15,3 9-3-15,10 0 0 16,-10 2 4-16,17 6-6 16,0-2 2-16,7 5 0 15,0 0-2-15,0 3 3 16,0 0-1-16,0 0 0 15,0 0-3-15,0 0-3 16,0 0 4-16,0 0-8 16,0 0 8-16,0 3-12 0,0 20 14 15,0 5 0 1,0 1 6-16,0-1-7 0,0 1 1 16,7-3 0-16,-7-4-3 15,0 2 8-15,0-10-5 16,0-3 0-16,0-5 5 15,0-3-5-15,0-3 2 16,0 0 1-16,0 0 15 16,0-14-15-16,-14-13-3 15,0 1 0-15,4-7 1 16,-4-2-3-16,0 1 2 16,8 3 0-16,-5-1 2 15,4 1 0-15,7 5-2 0,0 12 0 16,0 4 2-16,0 8-5 15,0 2 3-15,0 0-8 16,0 0 4-16,0 0-10 16,0 0-3-16,24 0 15 15,4 0 2-15,10 12 10 16,0 8-10-16,-7 0 0 16,3 3-1-16,4-3 3 15,-7 0-2-15,3-9 0 16,-3-2 6-16,-7 2-9 15,-3-11 3-15,-7 0-7 16,3 3 5-16,-10 0-90 16,-7 0-122-16,0-3-195 15</inkml:trace>
  <inkml:trace contextRef="#ctx0" brushRef="#br0" timeOffset="25666">4979 1212 631 0,'0'0'207'0,"0"0"-60"0,0 0-26 15,0 0-18-15,0 0-10 16,0 0-67-16,0 0-5 15,-141-103-5-15,100 103-15 16,-15 0 13-16,12 0-10 16,3 8 1-16,10 12-5 15,17 6-4-15,-3 9 3 16,17 5-2-16,0 2-1 16,17 3 1-16,28-6-3 15,-4 1 6-15,14-1 7 16,-10-4-2-16,-11 5-2 0,-3-9-3 15,-11 1 1-15,-9-7-2 16,-11 1 1-16,0 0 0 16,0 0-4-16,-45-9 3 15,0-4 1-15,-23-4 5 16,16-9 2-16,0 0 1 16,22 0-4-16,9-9 0 15,21-16-4-15,0-6 1 16,0-6-1-16,31-1 0 15,20 4 1-15,8 3 1 16,6-1-2-16,4 1 0 16,-4 11-4-16,-6 0-28 15,-8 9-60-15,-6 11-89 16,-7 0-69-16,0 0-114 0</inkml:trace>
  <inkml:trace contextRef="#ctx0" brushRef="#br0" timeOffset="26108">5708 1263 342 0,'0'0'278'0,"0"0"-101"16,0 0 4-16,0 0-41 0,0 0-8 15,0 0-51-15,0-63-27 16,0 63-20-16,0 0-33 16,-7 0-2-16,-10 12 1 15,-4 14 0-15,-3 13 4 16,-4 9-4-16,4 5 0 16,11 4-2-16,13 8 8 15,0 4-6-15,0-12 0 16,6 1 4-16,32-19-6 15,-10-10 2-15,16-14 0 16,-13-10 1-16,0-5 4 16,-3 0-2-16,-11 0 7 15,-3 0-7-15,-7-17 26 16,0 2 10-16,-7-3-7 0,0-8 4 16,0 2-33-16,-45 4-3 15,-14 6-6-15,-6 8-20 16,-4 6 0-16,11 0-99 15,20 14-111-15,17 12-109 16</inkml:trace>
  <inkml:trace contextRef="#ctx0" brushRef="#br0" timeOffset="28088">6774 900 70 0,'0'0'454'16,"0"0"-289"-16,0 0-17 16,0 0-49-16,0 0-50 15,0 0-37-15,-231-17 15 16,97 23 9-16,-21 5 9 0,-13 1 12 16,-11-4-12-16,-7 9-11 15,-37-5-1-15,-7 1-26 16,-15 2-4-16,-6 3 1 15,21-13 7-15,24-2-10 16,34 0-1-16,48-3 5 16,42 0 1-16,23 0-6 15,14 0 0-15,14 0-1 16,11 0 5-16,-4 0-4 16,24 0 0-16,0 0-4 15,0 0 1-15,0 0-14 16,0 0-2-16,0 28 12 0,7 10 7 15,10 2 8-15,-3 11-1 16,-1 4-4-16,-6 2 22 16,-7 14 2-16,0 0 2 15,0 12 15-15,0 4-21 16,0-5 10-16,0 4-11 16,0-2-14-16,0-5 12 15,0 4-19-15,0-6 2 16,0-6 4-16,17-10-1 15,-3-16-4-15,10-13-2 16,-17-12 3-16,7-14-7 16,-7-6 4-16,0 0 0 0,17 0-1 15,20 0 9-15,22 0 2 16,16-12-6-16,14-2-1 16,8 2-2-16,23 1-1 15,28 2 0-15,6 4-1 16,32-1 4-16,10 0-3 15,-4 4 1-15,-6 2 2 16,-8 0-5-16,-9 0 2 16,2 0 0-16,1 0-1 15,14 0 3-15,-1 0-4 16,15 0 2-16,30 0-1 16,10 0-4-16,18 0 5 15,17 0 0-15,-14-4-1 0,-3 2 5 16,-21 2-4-1,-20-6 0-15,-25 0 1 0,-6-8-1 16,-1 2 0-16,1 2 0 16,-8 1 0-16,8-3 2 15,10-2-3-15,10 2 1 16,11-5-1-16,-4 2-3 16,-4 4 6-16,-23 4-2 15,-8 0 0-15,-23-5-1 16,3 3 1-16,-10-1 0 15,-7-2 3-15,-7 4-4 16,6-6 2-16,1 8-1 16,10 0 0-16,4 0 2 15,0 0-2-15,-11 6 0 0,-20 0 3 16,-11 0-8-16,-24 0 5 16,-13-5 0-16,-11 2-1 15,-14 0 4-15,4 0-3 16,-17 3 0-16,0 0 0 15,-25 0-5-15,-6 0 5 16,10 0 0-16,-10 0-1 16,17 0 6-16,3 0-5 15,-3 0 0-15,-7 0 0 16,-3 0-4-16,0 0 4 16,-11 0 0-16,-3 0 0 15,-7 0 4-15,0 0-4 16,0 0 0-16,0 0 0 0,0 0 6 15,0 0-5-15,0 0 12 16,0-25 29-16,0-7-12 16,0-17-22-16,0-9-8 15,-17-7 1-15,-4-12-2 16,0-5 1-16,4-5 0 16,-10 8 0-16,9 4 7 15,5 9-7-15,-8 9 0 16,11 3 2-16,3 8-7 15,0 1 5-15,0-4 0 16,7 10 0-16,0-5 8 16,0 10-9-16,0 2 1 15,0 12 0-15,0 3-7 0,0 5 7 16,0 10 0 0,0-1 0-16,0 3 9 0,0 0-11 15,0 0 2-15,0 0-4 16,0 0-6-16,0 0 9 15,0 0 1-15,0 0-3 16,0 0 2-16,0 0-1 16,0 0 2-16,-14-3-5 15,-24-3 0-15,-20-2-3 16,-31 2 8-16,-25 3 0 16,-16 3-2-16,-11 0 0 15,0 0 2-15,0 0-7 16,6 0-1-16,8 0-3 15,17 9-4-15,7-1 10 0,7 1-25 16,-7 0 22 0,3-1-6-16,-10-2 0 0,0 0 5 15,-17-4 3 1,-28-2-9-16,-17 3 12 0,-34-3-12 16,-11 3 5-16,-20-3 4 15,-7 2 3-15,0 2-5 16,-1 2 8-16,1-6 0 15,-7 0-2-15,21 5-3 16,13-5 5-16,32 0 0 16,30 0 0-16,7 0-9 15,14 0 6-15,0 0-5 16,17 0 7-16,-3 0-16 16,17 0 12-16,6 0-12 0,1 0-6 15,-7 0 21-15,0 0-6 16,0 0 7-16,6 0-4 15,8 0 6-15,6 0-1 16,8 6 0 0,9-6 0-16,15 0-6 0,-1 0-21 15,8 0-2-15,13 0-6 16,10 0-11-16,-3 0 13 16,17 0-40-16,7 0-80 15,0 0-19-15,0 0-66 16,0 0-246-16</inkml:trace>
  <inkml:trace contextRef="#ctx0" brushRef="#br0" timeOffset="28750">5529 1000 105 0,'0'0'151'0,"0"0"-29"0,0 0 15 16,0 0 10-1,0 0-7-15,0 0-54 0,-59-63 29 16,53 58-36-16,6 5-5 16,0 0-4-16,0 0-51 15,0 0 8-15,-11 8-22 16,11 29 5-16,0 20 62 16,0 12-39-16,0 8 8 15,0 6 5 1,0 5-28-16,11 13 8 0,-5 2-12 15,8 6-14-15,-14-6 13 16,0-9-7-16,0-11-5 16,0-6 2-16,0-6 5 15,0-16-6-15,0-10-2 16,0-19 4-16,0-14-3 0,0-12 1 16,0 0-2-16,0 0 8 15,0 0-8-15,0-23-2 16,0-17-69-1,14-9-103-15,10-5-125 0,14-3-226 16</inkml:trace>
  <inkml:trace contextRef="#ctx0" brushRef="#br0" timeOffset="29545">6382 1008 172 0,'0'0'218'0,"0"0"-52"0,0 0-62 16,0 0 19-16,0 0-26 16,0 0 1-16,-52-46-7 15,52 46-18-15,-7 0-30 16,7 0-8-16,0 0-31 16,-10 9 4-16,10 26 10 15,-7 13 18-15,0 10 3 16,7 16-18-16,0 9 10 15,0 12 14-15,0 13-25 16,0 1 11-16,0-1-15 16,0-7-10-16,0-10 19 15,0-8-25-15,0-15 9 16,0-10-6-16,7-13 6 0,0-19-5 16,3-13-4-16,-3 0 1 15,0-8-1-15,-7-5 3 16,0 0-3-16,0 0 8 15,0 0-4-15,0 0 8 16,0 0-12-16,0-19-11 16,0-7-3-16,0-6-135 15,0-5-37-15,14 11-19 16,10 1-139-16,20-1-135 16</inkml:trace>
  <inkml:trace contextRef="#ctx0" brushRef="#br0" timeOffset="30287">6581 1309 453 0,'0'0'154'0,"0"0"-55"16,0 0-22-16,0 0-23 15,0 0-29-15,0 0 29 16,134 0-3-16,-75 0-23 16,6 0 20-16,-3 0-21 15,-18 0 3-15,-16 0 3 0,-4 6-28 16,-24-6 12-16,0 5-15 15,0 0 1-15,0 5-6 16,0 13 10-16,-17-3-4 16,3-1 22-16,-7 1-21 15,-9 4 8-15,-1-4-10 16,10-9 2-16,7 3 6 16,-3-14-5-16,17 6-5 15,0-6 0-15,0 0 5 16,0 0-12-16,0 0 5 15,0 0-2-15,17 0-3 16,11 0 14-16,3 0 0 16,6 0-7-16,-2 0 7 0,10 8-9 15,-8 4 2-15,1 5 0 16,-7 3-5-16,-3-6 4 16,-4 6 1-16,-17-2 0 15,-7 2-3-15,0-1 1 16,-7 5 2-16,-45-4 0 15,-17-3 13-15,-3-4-5 16,-3-4 1-16,16-5-9 16,21-4-18-16,7 0-78 15,24 0-78-15,7-13-34 16,7-17-150-16</inkml:trace>
  <inkml:trace contextRef="#ctx0" brushRef="#br0" timeOffset="30660">7410 1020 526 0,'0'0'182'0,"0"0"-12"16,0 0-21-16,0 0-11 16,0 0-25-16,0 0-65 15,0-74-23-15,0 74-25 16,0 29 0-16,10 22 7 15,18 20 12-15,2 4 22 16,-2 5 2-16,3 8-24 16,-7 7 8-16,-10-1-19 0,-7 9-6 15,-7-3 22-15,0 3-21 16,0-17 1 0,-14-6 7-16,7-15-10 0,-3-16 11 15,10-23-10-15,0-11-2 16,0-10 6-16,0-5-3 15,0 0 2-15,0 0 12 16,0-26-13-16,0-19 3 16,0 2-7-16,0-9-64 15,0 12-64-15,0 11-162 16,-14 1-159-16</inkml:trace>
  <inkml:trace contextRef="#ctx0" brushRef="#br0" timeOffset="31111">8042 1395 581 0,'0'0'199'0,"0"0"-67"15,0 0 18-15,0 0-19 16,0 0-43-16,0 0-18 15,0-75-16-15,-7 75-34 16,7 0 7-16,0 0-25 16,-10 0 1-16,10 0-6 15,0 0-1-15,0 0 4 16,0 18-3-16,0 4 11 0,0 1-8 16,0-2 0-16,24-3 2 15,4 3 7-15,3 2-7 16,0 3 3-16,6-9 4 15,-2 3-6-15,-11 6 5 16,-3-12-4-16,3 4-2 16,-18 1 9-16,1-7-9 15,-7 2-2-15,0 0 0 16,0-2 8-16,-20 2-13 16,-25 3 10-16,0-8-5 0,-17-6 0 15,4-3-9 1,6 0-81-16,21 0-61 0,11-5-59 15,20-33-38-15,0-2-3 16</inkml:trace>
  <inkml:trace contextRef="#ctx0" brushRef="#br0" timeOffset="31170">8042 1395 314 0</inkml:trace>
  <inkml:trace contextRef="#ctx0" brushRef="#br0" timeOffset="31262">8042 1395 314 0,'14'-80'182'0,"-7"68"-16"0,0 4-27 0,10-4-39 0,4 6-49 0,16 6-46 15,8 0 7-15,14 0-12 16,-8 0-8-16,8 0-36 16,-15 0-220-16,-13 0-223 0</inkml:trace>
  <inkml:trace contextRef="#ctx0" brushRef="#br0" timeOffset="31620">8716 860 525 0,'0'0'191'0,"0"0"22"15,0 0-43-15,0 0-30 16,0 0-81-16,0 0-40 16,-44-37-13-16,57 71 7 15,18 21 44-15,7 16-11 0,-10 7-10 16,3 7 2-1,-1 12-13-15,-16 6-15 0,0-3 6 16,-14 3-14-16,0-6 4 16,0-11-4-16,0-9 4 15,7-19-1-15,-7-13-5 16,17-19 0-16,-17-12-2 16,0-11 2-16,7-3 0 15,-7 0 5-15,0 0-4 16,0 0-2-16,0 0-26 15,0 0-65-15,0 0-78 16,0 0-148-16,0-11-184 16</inkml:trace>
  <inkml:trace contextRef="#ctx0" brushRef="#br0" timeOffset="32010">9858 849 20 0,'0'0'689'0,"0"0"-544"15,0 0 20-15,0 0 4 16,0 0-90-16,0 0-58 0,-24-37 3 15,24 74-21-15,17 14 42 16,4 11 16-16,3 22-26 16,-11 5 7-16,8 22-16 15,-11 12-8-15,-10 8 6 16,0 1-23-16,7-9 9 16,-7-11-10-16,14-24 7 15,-7-11-5-15,0-19-1 16,3-27-1-16,-3-11 0 15,0-20-27-15,0 0-14 16,6-12-12-16,11-27-90 16,4-19-238-16,-4-5-96 0</inkml:trace>
  <inkml:trace contextRef="#ctx0" brushRef="#br0" timeOffset="32708">9153 1369 428 0,'0'0'206'16,"0"0"-47"-16,0 0-9 15,0 0 1-15,0 0-26 16,0 0-9-16,-7-44-39 0,7 44-35 15,0 0-9-15,0 0-33 16,0 0 0-16,0 15-4 16,0 23 4-16,0 6 2 15,0 6 1-15,0 2 1 16,0-7-4-16,0 7 1 16,0-4-1-16,0-8-11 15,14-3-103-15,3-5-133 16,11-12-141-16</inkml:trace>
  <inkml:trace contextRef="#ctx0" brushRef="#br0" timeOffset="33408">10673 1358 404 0,'0'0'281'0,"0"0"-111"16,0 0-7-16,0 0-31 16,0 0-1-16,0 0-60 15,7-95-6-15,-7 84-27 16,0 5 10-16,0-2-40 15,-7 8 0-15,-14 0-1 16,-10 0-7-16,-14 0-3 16,-6 0-1-16,-8 14 8 15,15 14-8-15,6-1 4 0,14 1 0 16,17-3-4-16,7-2-9 16,0-2 10-16,31-10-12 15,20-9-4-15,8-2 14 16,3 0 5-16,3 0 0 15,-13-2 5-15,-8-21-1 16,-13 9-2-16,-10 2 4 16,-14 4-4-16,-7 8 13 15,0 0 6-15,0 0-5 16,0 0-9-16,0 0-7 16,0 0-1-16,0 2-7 15,0 24-5-15,0 15 13 16,7 4 1-16,0 1-1 15,-7-1 7-15,10 4-3 0,-3-15-4 16,7 4 0-16,-1-8-3 16,4-9 2-16,4-4-99 15,3-2-162-15,-3-15-97 16</inkml:trace>
  <inkml:trace contextRef="#ctx0" brushRef="#br0" timeOffset="33758">11415 812 862 0,'0'0'183'0,"0"0"-13"0,0 0-54 16,0 0-35-16,0 0-53 15,0 0-14-15,0 37-10 16,0 22 5-16,0 23 26 16,7 0-5-16,21 15 0 15,3 9 1-15,0 2-21 16,-11 9 2-16,-13 1-2 16,0-4-5-16,3-7 8 15,-3-20-13-15,-7-12 0 16,7-24 1-16,0-18 2 15,7-20-6-15,-7-8-14 0,-7-5-34 16,10 0-30-16,-3-39-152 16,-7-10-402-16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39.668"/>
    </inkml:context>
    <inkml:brush xml:id="br0">
      <inkml:brushProperty name="width" value="0.05" units="cm"/>
      <inkml:brushProperty name="height" value="0.05" units="cm"/>
      <inkml:brushProperty name="color" value="#3165BB"/>
      <inkml:brushProperty name="fitToCurve" value="1"/>
    </inkml:brush>
  </inkml:definitions>
  <inkml:trace contextRef="#ctx0" brushRef="#br0">623 576 742 0,'0'0'148'16,"0"0"-61"-16,0 0 56 15,0 0-28-15,0 0-21 16,0 0-60-16,0 0-30 16,20-35 3-16,-20 73 10 0,0 13-17 15,-6 12 42-15,-25 0-40 16,3-1 36-16,4-4-20 15,3-13-9-15,4-7 21 16,3-13-29-16,14-7 2 16,0-10 3-16,0-2 9 15,0-6-8-15,0 0 14 16,0 0-12-16,0 0 36 16,0-18-30-16,0-30-1 15,0-26-14-15,0-18 10 0,24-17-11 16,4-16 1-1,3-4 0-15,7 0-2 0,-4 12 2 16,4 31 0 0,-21 32-3-16,4 25-2 0,-14 23-2 15,6 6 5-15,18 35-12 16,7 39-3-16,0 32 14 16,-10 9 3-16,-4-1-3 15,-24-8-17-15,0-9 15 16,0-12-31-16,0-10-28 15,0-11-8-15,0-17-100 16,0-12-88-16,-31-13-99 16</inkml:trace>
  <inkml:trace contextRef="#ctx0" brushRef="#br0" timeOffset="1149">0 862 374 0,'0'0'146'16,"0"0"-31"-16,0 0-2 15,0 0-83-15,0 0 14 16,0 0-12-16,272 14 35 16,-138-18-9-16,14-25-32 15,0-5 19-15,-7 3-6 16,-7-1-9-16,-24 8 16 0,-21 3-28 15,-27 4 18 1,-17 8 5-16,-31 1-28 0,-7 5 18 16,-7 0-26-16,0 3 0 15,0 0-10-15,0 0 3 16,0 26 2-16,0 23-4 16,0 15 19-16,0 7-8 15,0 3-5-15,-7-1 6 16,-17 2 6-16,10 0-10 15,0-7 1-15,7-8-5 16,-3-14 15-16,10-15-14 16,0-13-1-16,0-14 2 15,0 0 12-15,0-4-11 16,0 0 59-16,-7-12 27 16,0-33-75-16,0-21 2 0,7-17-16 15,0-11 1 1,0-9-5-16,21 3 5 0,10 5-1 15,0 16 0-15,-4 12 5 16,4 19-8-16,-10 17 3 16,-4 10-5-16,-3 13-8 15,0 5 7-15,10 3-10 16,3 0 16-16,11 0-26 16,0 20 21-16,-18 12 0 15,5 13-3-15,-25 7-3 16,0 1-4-16,0 5 2 15,-45-4 10-15,0-5-41 0,0-11 22 16,14-13-14 0,18-11-18-16,13-12 46 0,0-2-4 15,0 0 12-15,0 0-1 16,0 0 5-16,0 0-4 16,13-16 0-16,18-9 8 15,0 1-19-15,4 4 17 16,-4 1-6-16,7-1 6 15,-8 1 6-15,5 9-8 16,-4 1-3-16,-11 3 3 16,4 6 2-16,-3 0-5 15,10 0-1-15,-10 12 0 16,-4 16 0-16,-3 15-2 16,-14 11 2-16,0 9 0 15,0 4 15-15,-7-2-10 0,-17-2-4 16,-4-6 11-16,21-3-3 15,-10-3-1-15,10-7-8 16,7-10 5-16,0-9 10 16,0-13-12-16,0-6-3 15,0-6 20-15,0 0-10 16,-7 0 54-16,-6-3-6 16,-5-34-41-16,5-17-4 15,6-15-13-15,7-11 0 16,0-12 0-16,0-2 8 0,0 0-8 15,14 8 0 1,-8 6 3-16,5 9-12 0,2 10 10 16,1 11-1-16,10 4 0 15,-10 5-15-15,17 12 15 16,-3 10-12-16,2 11-14 16,15 8 18-16,0 0-4 15,0 16 2-15,-18 24 4 16,-10 8-12-16,-3 4 13 15,-14 3-4-15,0 2-14 16,-14 0 21-16,-24-6-79 16,1-8-65-16,-8-5-65 15,7-17-110-15</inkml:trace>
  <inkml:trace contextRef="#ctx0" brushRef="#br0" timeOffset="1876">2253 693 559 0,'0'0'153'0,"0"0"-26"15,0 0-17-15,0 0-26 16,0 0-12-16,0 0-32 15,0 0-21-15,-52-117-7 0,52 117-12 16,14 0-1-16,17 0 0 16,20 0 1-16,8 16-4 15,-15 19 4-15,8 7 0 16,-14 11-7-16,-7 0 7 16,-4 2 0-16,-13-7 0 15,-14-8 2-15,0-8-3 16,0-12 1-16,0-9 0 15,0-6-8-15,-21-5 19 16,-10 0-9-16,4 0 11 16,3-11-5-16,10-17 4 15,14-9-12-15,0-9 5 16,21-3-8-16,34 4 11 16,-4 2-8-16,-16 14 1 15,-4 6 12-15,-11 9-13 0,-3 6 0 16,-3 2 2-16,-7 2 5 15,0 4-7-15,3-2 0 16,-3 2 0-16,0 0-3 16,7 0-1-16,0 12 2 15,3 16 2-15,-10 7-9 16,-1 1 12-16,1 2-3 16,0-4 0-16,4-5 10 15,-5-10-10-15,15-7 0 16,3-4 0-16,-10-4-8 15,17-4 15-15,-11 0-7 16,11 0 22-16,-3-14-9 0,-4-10 37 16,-10-7-6-16,0-3-15 15,-14-7 20-15,0-1-46 16,0-4 8-16,-14 0-11 16,-31 9 6-16,0 9-10 15,-13 13 4-15,6 10-13 16,1 5 3-16,6 0-57 15,7 28-52-15,24 15-29 16,14 0-129-16,0 0-120 16</inkml:trace>
  <inkml:trace contextRef="#ctx0" brushRef="#br0" timeOffset="3150">3291 815 516 0,'0'0'171'0,"0"0"-4"16,0 0-54-16,0 0 5 15,0 0-47-15,0 0-10 16,-38-162 4-16,7 139-40 16,11 8 17-16,-11 4-31 15,17 8-5-15,-10 3-6 16,3 0 0-16,7 3 0 15,-10 28-7-15,11 12 10 0,6 9-3 16,0-1 0-16,7 1 0 16,0-9-8-1,7-9 8-15,20-9 0 0,11-10-6 16,-7-6-11-16,-10-9 15 16,10 0 3-16,-4 0-1 15,-3-14 22-15,7-16-20 16,-10-1 2-16,-8-3 11 15,5-3-10-15,-5 5 19 16,-6 7-13-16,0 7-11 16,-7 10 34-16,0 5-32 15,0 3 6-15,0 0-8 16,0 0-17-16,0 14 12 16,0 23 4-16,7 9 1 15,17 1-2-15,7-8 6 0,3-7-4 16,4-10 0-16,0-5 5 15,0-12-5-15,-11-5 0 16,4 0 3-16,7 0 7 16,14-26-8-16,-8-10-1 15,8-6 2-15,0-7 8 16,-8 6-10-16,-6-1-1 16,-4 8 6-16,-9 7 1 15,-5 15-7 1,-3 6 0-16,-10 8 0 0,0 0-14 15,14 10 10-15,-4 17 1 16,-3-1 1-16,-7 2-9 16,6-8 11-16,5-3 0 15,-12-9-4-15,1-3 6 0,-7-5-2 16,0 0 0-16,0 0 3 16,0-7 8-16,0-16-11 15,-13-6 0-15,-5 0 0 16,-2 4 7-16,-11-1-13 15,3 6 6-15,-3 9-2 16,-7 8-11-16,11 3 3 16,-4 0 10-16,0 23-3 15,10 17 1-15,1 8 2 16,20 4 0-16,0 5 1 16,0-6-10-16,20-4 9 15,25-13-2-15,0-11-4 16,13-12-2-16,-6-8 4 0,6-3 4 15,-3 0 0-15,-3-23 5 16,0-15-1-16,-15-7-4 16,-9-7 21-16,-4-5-12 15,-17-6 24-15,-7-2-4 16,0-1-18-16,0 0 29 16,-17 12-37-16,-11 8 8 15,4 17 0-15,17 12-2 16,0 11 0-16,7 6-9 15,0 0-10-15,0 40 4 16,0 21-7-16,0 19 13 16,0 9 0-16,0-4 8 15,0-2-8-15,14-6 0 16,17-17 1-16,0-11-10 0,-10-18 9 16,3-14 0-16,-11-5 0 15,-6-12 8-15,7 0-8 16,10 0 0-16,14-23 5 15,3-17 2-15,21 0-4 16,-10 0-3-16,-1 2 0 16,-20 13 9-16,-3 8-10 15,-4 8 1-15,-4 6 0 16,-6 3-14-16,17 0 13 16,-7 5 1-16,-3 16-5 15,-1 4 5-15,4-1-5 16,-10-2 5-16,3-2-29 15,-3-2-7-15,14-1-65 0,-4-5-85 16,14-10-112-16,6-2-290 16</inkml:trace>
  <inkml:trace contextRef="#ctx0" brushRef="#br0" timeOffset="3342">5536 675 468 0,'0'0'250'0,"0"0"-116"16,0 0-6-16,0 0-11 15,0 0-17-15,0 0-92 16,66-25 1-16,23 18-9 16,14-1 11-16,4-2-23 15,3 0-54-15,-14 2-171 16,-14 5-118-16</inkml:trace>
  <inkml:trace contextRef="#ctx0" brushRef="#br0" timeOffset="4029">6698 375 643 0,'0'0'169'16,"0"0"-60"-16,0 0 32 15,0 0-47-15,0 0-45 16,0 0-4-16,90-152-31 16,-39 130 27-16,-6-7-14 15,0 7-16-15,-14-4 39 16,-4 3-31-16,4 9 8 15,-17 2 5-15,-4 6-30 0,-10 6 22 16,0 0-22 0,0 0 5-16,7 12-14 0,0 25-9 15,0 17 16-15,0 10-4 16,0 4 13-16,-7 1-9 16,0 2 0-16,0-6 1 15,0-2 1-15,0 0-2 16,0-5 0-16,0-5 0 15,0-9 6-15,-7-10-6 16,7-17 0-16,0-5 1 16,0-9 1-16,-7-3 1 15,0 0-3-15,0 0 4 16,-24 0 6-16,0 0-3 16,-14-9-7-16,4 0 1 15,-3 1-10-15,6 2 13 0,24 0-4 16,-3 3 1-16,10 1 10 15,7 2-8-15,0 0-3 16,0 0 0-16,0 0-6 16,0 0 6-16,0-4 0 15,0 4-3-15,7-2-13 16,51-4 9-16,32-5 3 16,23-4 4-16,4-2 4 15,3 0-4-15,-30 6 0 16,-11-1 1-16,-21 4 10 0,-27 5-15 15,-7 0 4-15,-17 3-24 16,-7 0-24-16,0 0-107 16,0 6-41-16,-7 11-78 15,-31 2-190-15</inkml:trace>
  <inkml:trace contextRef="#ctx0" brushRef="#br0" timeOffset="4621">874 1553 467 0,'0'0'71'0,"0"0"13"0,0 0 27 16,0 0-4 0,0 0-27-16,0 0-41 0,-172-3 26 15,172 3-23-15,0 0-4 16,0 0 35-16,24 0-65 16,72 0-1-16,97-9 43 15,89-8-25-15,96-5 22 16,72-7-35-1,49 0-12-15,20 4 7 0,-10 5-2 16,-10 2-5-16,-32 2 0 16,-16-7 2-16,-42-1-2 15,-55 2 0-15,-41 4 0 0,-55 1-5 16,-35 9 5 0,-30-4 0-16,-45 10 0 15,-38-1 9-15,-28-1-9 0,-44 2 0 16,-24 2 4-16,-14 0-14 15,0 0-85-15,-59 0-124 16,-44 0-52-16</inkml:trace>
  <inkml:trace contextRef="#ctx0" brushRef="#br0" timeOffset="5993">681 1811 22 0,'0'0'123'16,"0"0"-6"-16,0 0-14 15,0 0-15-15,0 0-61 16,0 0 15-16,-7-12-12 16,7 12-24-16,0 0 19 15,14 0-8-15,24 0 21 16,13 0 26-16,39 0-19 0,44 0 12 15,48 0 0 1,55 0-24-16,56 0 12 0,30-11-35 16,28 5-2-16,-4 3-5 15,-14 3 7-15,-37 0-8 16,-41 0-2-16,-42 0 1 16,-21 0 0-16,8 0-1 15,16 0 0-15,15 0 0 16,-11-3 4-16,17-17-4 15,-13 2 0-15,-25 2 1 16,-6 1-5-16,-28 4 13 16,-35 2-7-16,-3 1 29 15,-23 5-30-15,-15 1 32 16,-7 2-17-16,-9 0-8 16,9 0 17-16,-6 0-21 0,-4 0 12 15,4 0 1 1,-18 0-15-16,1 0 16 0,-8 0-15 15,-13 0 1-15,-7 0 5 16,-10 0-4-16,-15 0-2 16,5 0 1-16,-4 0 4 15,0 0-4-15,13 0-4 16,-3 0 5-16,11 0-5 16,-4-3 1-16,3-1-1 15,4 2 0-15,-10-1 8 16,10 3-8-16,-17 0 0 15,10-3 0-15,-10 3 1 0,3 0-1 16,-4 0 0-16,1 0-1 16,0 0 11-16,3 0-10 15,-17 0 0-15,7 0 0 16,-7 0-1-16,0 0 2 16,0 0-1-16,0 0 0 15,0 0 12-15,0 0-12 16,0 0 0-16,0 0-11 15,0 0-22-15,-31 0-221 16,-41-3-188-16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48.033"/>
    </inkml:context>
    <inkml:brush xml:id="br0">
      <inkml:brushProperty name="width" value="0.05" units="cm"/>
      <inkml:brushProperty name="height" value="0.05" units="cm"/>
      <inkml:brushProperty name="color" value="#3165BB"/>
      <inkml:brushProperty name="fitToCurve" value="1"/>
    </inkml:brush>
  </inkml:definitions>
  <inkml:trace contextRef="#ctx0" brushRef="#br0">148 97 600 0,'0'0'195'0,"0"0"-10"0,0 0-20 0,0 0-25 16,0 0-18-1,0 0-57-15,0 0-8 0,-97-97-17 16,97 97-40-16,0 7 17 16,0 0-17-16,0 11 0 15,0 8-5-15,0 8 10 16,14 14-2-16,0 10 4 15,-7 13 2-15,3 15-10 16,-10 5 1 0,0 8 0-16,0 0 4 15,0 1 0-15,0 8-4 16,0 13 0-16,0 5-25 0,-17 8-45 16,-11-6-69-1,-3-6-92 1,18-12-100-16,6-19-359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48.432"/>
    </inkml:context>
    <inkml:brush xml:id="br0">
      <inkml:brushProperty name="width" value="0.05" units="cm"/>
      <inkml:brushProperty name="height" value="0.05" units="cm"/>
      <inkml:brushProperty name="color" value="#3165BB"/>
      <inkml:brushProperty name="fitToCurve" value="1"/>
    </inkml:brush>
  </inkml:definitions>
  <inkml:trace contextRef="#ctx0" brushRef="#br0">154 143 327 0,'0'0'267'0,"0"0"-108"16,0 0-28-16,0 0-21 16,0 0 13-16,0 0-41 15,7-103 8-15,4 91-19 16,-4 1-39-16,-7 5 15 15,13-1-21-15,-13 6-7 16,0 1 8-16,0 0-24 16,0 0 11-16,0 0-14 15,7 0-7-15,-7 19 5 16,0 13 0-16,0 11 2 16,0 13-1-16,0 7 6 0,0 12-3 15,-14 5-2 1,-10 6 0-16,4 8 2 0,-11 3-2 15,3 4-43 1,-3-4-59-16,4 0-100 0,10-12-128 16,10-7-133-16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49.031"/>
    </inkml:context>
    <inkml:brush xml:id="br0">
      <inkml:brushProperty name="width" value="0.05" units="cm"/>
      <inkml:brushProperty name="height" value="0.05" units="cm"/>
      <inkml:brushProperty name="color" value="#3165BB"/>
      <inkml:brushProperty name="fitToCurve" value="1"/>
    </inkml:brush>
  </inkml:definitions>
  <inkml:trace contextRef="#ctx0" brushRef="#br0">0 58 336 0,'0'0'225'15,"0"0"-64"-15,0 0 5 16,0 0-61-16,0 0 23 15,0 0-25-15,38-58-11 16,-38 58-45-16,0 0-27 16,7 0-11-16,-7 8-9 0,17 24 0 15,-3 11 6-15,0 15-3 16,-7 7 2-16,-7 15-5 16,0 6 4-16,0 12-3 15,0 7-1-15,0-1 0 16,0-7-15-16,0-9-127 15,0-10-119-15,0-7-178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8:20.801"/>
    </inkml:context>
    <inkml:brush xml:id="br0">
      <inkml:brushProperty name="width" value="0.05" units="cm"/>
      <inkml:brushProperty name="height" value="0.05" units="cm"/>
      <inkml:brushProperty name="color" value="#ED1C24"/>
      <inkml:brushProperty name="fitToCurve" value="1"/>
    </inkml:brush>
  </inkml:definitions>
  <inkml:trace contextRef="#ctx0" brushRef="#br0">397 703 200 0,'0'0'132'0,"0"0"-109"15,0 0-23-15,0 0-34 0,0 0-89 16,0 0 17-16,0 0 88 16</inkml:trace>
  <inkml:trace contextRef="#ctx0" brushRef="#br0" timeOffset="686">115 477 443 0,'-24'-17'280'16,"3"2"-121"-16,-3 1-15 16,10 5 17-16,1 1-31 0,2 0-58 15,11 6 2-15,0-2-27 16,-7 1-14-16,7 3 4 16,0 0-21-16,0 0 2 15,0 0-8-15,0 0-5 16,0 25-10-16,0 18 5 15,0 15 0-15,0 5 21 16,7-3-19-16,17-6-2 16,-3-3 1-16,10-4 5 15,7-13-6-15,-1-11 0 0,5-9 0 16,27-14-2 0,20 0 5-16,45-46-3 0,34-31 1 15,32-20 6-15,17-20-1 16,-18-1-6-16,-13 13 2 15,-32 13 0-15,-20 24 0 16,-30 16-2-16,-22 18 0 16,-30 14 7-16,-21 8-9 15,-18 10 2-15,-6 2-11 16,0 0-20-16,-7 0-59 16,0 0-47-16,-14 19-121 15,-37 13-153-15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49.598"/>
    </inkml:context>
    <inkml:brush xml:id="br0">
      <inkml:brushProperty name="width" value="0.05" units="cm"/>
      <inkml:brushProperty name="height" value="0.05" units="cm"/>
      <inkml:brushProperty name="color" value="#3165BB"/>
      <inkml:brushProperty name="fitToCurve" value="1"/>
    </inkml:brush>
  </inkml:definitions>
  <inkml:trace contextRef="#ctx0" brushRef="#br0">14 32 491 0,'0'0'189'16,"0"0"-26"-16,0 0-27 15,0 0-15-15,0 0-31 16,0 0-28-16,-14-32-11 0,14 32-19 16,0 0-23-1,0 3-9-15,0 26-9 0,0 13 9 16,14 13 5-16,-7 10-4 15,10 7 5-15,-3 14-5 16,-14 11 1-16,0 15 0 16,0 8-2-16,0-1 0 15,0-4-53-15,-7-9-68 16,-17-15-93-16,17-13-107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50.136"/>
    </inkml:context>
    <inkml:brush xml:id="br0">
      <inkml:brushProperty name="width" value="0.05" units="cm"/>
      <inkml:brushProperty name="height" value="0.05" units="cm"/>
      <inkml:brushProperty name="color" value="#3165BB"/>
      <inkml:brushProperty name="fitToCurve" value="1"/>
    </inkml:brush>
  </inkml:definitions>
  <inkml:trace contextRef="#ctx0" brushRef="#br0">106 72 439 0,'0'0'174'0,"0"0"-40"16,0 0-9-16,0 0 16 15,0 0-26-15,0 0-23 16,0-72-25-16,0 72-15 16,7 0-23-16,-7 0-8 15,0 0-21-15,7 0-6 16,-7 32-4-16,7 17 10 15,-7 13 4-15,7 18 0 16,-7 17-4-16,0 15 3 16,0 19 0-16,0 4 0 15,-14-2-2-15,-6-2-1 16,-11-9-15-16,0-2-61 0,17-6-41 16,0-5-46-1,14-6-70-15,-10-12-309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53.205"/>
    </inkml:context>
    <inkml:brush xml:id="br0">
      <inkml:brushProperty name="width" value="0.05" units="cm"/>
      <inkml:brushProperty name="height" value="0.05" units="cm"/>
      <inkml:brushProperty name="color" value="#3165BB"/>
      <inkml:brushProperty name="fitToCurve" value="1"/>
    </inkml:brush>
  </inkml:definitions>
  <inkml:trace contextRef="#ctx0" brushRef="#br0">62 39 565 0,'0'0'150'0,"0"0"-30"0,0 0-15 15,0 0 3-15,0 0-14 16,0 0 4-16,-45-23-22 15,45 18-13-15,0 2-12 16,0 3-13-16,0-5 3 16,0 5-13-16,0 0-7 15,0 0-8-15,0 0-2 16,7 0-6-16,-7 0-5 16,7 5-4-16,0 34-1 0,17 19 5 15,-10 15 2 1,0 14 2-16,17-5-4 15,-11 1 0-15,4-2 0 16,-3-10 0-16,-4-2-6 16,-3-3-66-16,-7-9-63 0,0 6-97 15,0-12-96-15,-1-5-438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53.657"/>
    </inkml:context>
    <inkml:brush xml:id="br0">
      <inkml:brushProperty name="width" value="0.05" units="cm"/>
      <inkml:brushProperty name="height" value="0.05" units="cm"/>
      <inkml:brushProperty name="color" value="#3165BB"/>
      <inkml:brushProperty name="fitToCurve" value="1"/>
    </inkml:brush>
  </inkml:definitions>
  <inkml:trace contextRef="#ctx0" brushRef="#br0">46 26 385 0,'0'0'222'0,"0"0"-102"15,0 0 23-15,0 0-21 16,0 0-9-16,0 0-25 16,-45-26-43-16,45 26-19 15,0 15-20-15,0 33 2 16,0 30 50-16,0 17-23 16,0 1-10-16,7 7-8 15,3-3-11-15,4-10-3 16,0-14-2-16,3-13-1 0,-10-12-76 15,0-13-196 1,0-13-315-16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09:54.918"/>
    </inkml:context>
    <inkml:brush xml:id="br0">
      <inkml:brushProperty name="width" value="0.05" units="cm"/>
      <inkml:brushProperty name="height" value="0.05" units="cm"/>
      <inkml:brushProperty name="color" value="#3165BB"/>
      <inkml:brushProperty name="fitToCurve" value="1"/>
    </inkml:brush>
  </inkml:definitions>
  <inkml:trace contextRef="#ctx0" brushRef="#br0">897 511 718 0,'0'0'192'0,"0"0"-64"15,0 0 5-15,0 0-21 16,0 0-30-16,0 0-74 16,7-31-8-16,-24 94 0 0,-35 22-1 15,-6 10 6-15,6-9 4 16,7-12-9-16,14-17 0 15,11-17 5-15,13-13 4 16,0-16-9-16,7-9 0 16,0-2 6-16,0 0 5 15,0 0 2-15,0 0 51 16,0-20 8-16,0-26-51 16,0-19-5-16,14-27-7 15,6-15-6-15,11-14 9 16,7-5-12-16,7 5 0 15,-7 16-3-15,-4 22 11 0,-3 22-8 16,-10 22 0-16,-11 16 8 16,-3 12-22-16,7 11 14 15,-1 0-8-15,18 36 3 16,0 33-15-16,14 23 20 16,-11 19-2-16,-3 12-15 15,-10 6 15-15,10 1-31 16,-7-15-35-16,-3-14-17 15,10-30-50-15,-18-23-25 16,1-15-75-16,-14-19-113 16</inkml:trace>
  <inkml:trace contextRef="#ctx0" brushRef="#br0" timeOffset="1186">835 843 167 0,'0'0'145'16,"0"0"-18"-16,0 0-53 15,-237-48 29-15,216 45-25 16,21 0-12-16,0 1 14 16,0-2-70-16,45-2-10 15,27-5 34-15,49-7-25 16,13-4 27-16,7-1 3 16,0 0-12-16,0-2 20 15,-18-2-21-15,-9 5-4 16,-35 2 33-16,-34 5-16 15,-21 4 16-15,-24 8-14 16,0 3-29-16,0 0 10 0,0 0-22 16,0 46 0-16,0 20 4 15,0 13 7-15,0 5 16 16,0-2-18-16,0-1-7 16,6-1 16-16,1-5-18 15,0-4 1-15,0-11-2 16,0-15 9-16,-7-11-8 15,10-16 1-15,-3-9 7 16,-7-7-6-16,0-2 4 16,0 0 22-16,0 0 48 15,0-37-34-15,-31-18-30 16,4-13-12-16,3-18 9 16,3-13-15-16,11-9 6 0,10-19 0 15,0 1 0 1,0 6-3-16,55 14 3 0,-14 32 0 15,14 22-14-15,-14 23 12 16,-3 18-7-16,7 11 2 16,0 0 5-16,6 0-28 15,1 26 23-15,-1 20 2 16,-13 17-17-16,-14 5 19 16,-17 9-16-16,-7-2-4 15,-7-9 18-15,-44-6-21 16,-11-11 9-16,-11-10-3 15,15-10-11-15,13-12 24 0,21-11-17 16,17-6 24 0,7 0-15-16,0 0 15 0,7 0 0 15,24-20-2-15,14-17 7 16,13-9 1-16,1-2-6 16,-1 1 0-16,4 8 17 15,-27 7-17-15,2 12 20 16,-13 9-4-16,-3 5-15 15,3 6 9-15,-3 0-10 16,10 0 0-16,3 22-6 16,4 21 1-16,-7 12 5 15,7 16 0-15,-18 10-1 16,-13 2-2-16,-7 2 5 16,0-2-2-16,0 0 3 15,-20-9 4-15,-5-5-5 0,12-12-2 16,6-14 4-16,0-14 0 15,7-13-4-15,0-7 0 16,0-3 13-16,0-6 19 16,0 0 44-16,-17-6-10 15,3-31-51-15,-17-18 4 16,17-19-19-16,7-14 0 16,7-21-1-16,0-12 8 15,7-4-7-15,17-1 0 16,-3 12 0-16,3 17-3 0,-10 14 3 15,0 19 0 1,-1 20-9-16,-2 15 8 0,-4 12 0 16,6 10-6-16,11 7-24 15,4 0 17-15,23 9-20 16,11 28-1-16,-10 12 33 16,-1 6-24-16,-13 5 25 15,-17-3-2-15,-21-9-17 16,0-5 18-16,0-6-18 15,-7-5 9-15,-38-4 7 16,-6-2-34-16,-1-3 16 16,1-3-41-16,13-5-77 15,14-4 22-15,24 0-12 16,0-5-3-16,0 0-11 16,0-4-55-16,31-2-102 0</inkml:trace>
  <inkml:trace contextRef="#ctx0" brushRef="#br0" timeOffset="1861">3194 612 80 0,'0'0'324'15,"0"0"-181"-15,0 0-5 16,0 0 3-16,0 0-54 16,0 0-17-16,7-150-1 15,-7 148-25-15,0-1-3 16,0 3-26-16,0 0-12 15,0 0-3-15,0 3-11 0,0 28 11 16,7 18 0-16,30 9 3 16,8 1-6-16,0-2 3 15,-7-8 0-15,-4-9 0 16,-17-11 6-16,-3-9-6 16,-14-6 0-16,0-6-8 15,0 4 1-15,-45-6-11 16,-6-4 5-16,-1-2-24 15,21 0 17-15,11-14 20 16,20-14 0-16,0-7-13 16,0-14 6-16,51-11-2 15,1 3 9-15,-1 9-1 16,1 10 9-16,-21 16-8 16,-4 8 3-16,-3 0 1 15,-10-1 7-15,17 9-7 0,-17-1 3 16,10 3 0-16,-3 4 1 15,-8 0-7-15,4 0-1 16,-3 0-6-16,-7 26 1 16,-7 16 2-16,0 15 3 15,0 6-1-15,0-2 6 16,7-6-5-16,17-16 0 16,-3-10 6-16,10-12-10 15,0-11 4-15,-4-6 0 16,4 0 19-16,-3-12-1 0,-4-17 41 15,-4-11-1 1,-3-9-23-16,-10-2 16 0,-7-6-27 16,0 0-3-16,0 3 21 15,0 2-40-15,-17 9 15 16,-24 7-17-16,3 10-8 16,-14 8 0-16,1 12-9 15,6 6-36-15,0 0-26 16,15 32-51-16,-1 14 8 15,24 8-63-15,7 6-95 16</inkml:trace>
  <inkml:trace contextRef="#ctx0" brushRef="#br0" timeOffset="3106">4298 732 376 0,'0'0'191'16,"0"0"-54"-16,0 0-2 16,0 0 12-16,0 0-72 15,0-163-9-15,0 134-7 16,-21 6-32-16,-3 3 7 16,10 6-11-16,-10 8-14 15,-3 6-9-15,2 0 2 16,-9 6-2-16,-4 28 0 15,7 12 1-15,11 11-11 0,3 3 9 16,17-2 1-16,0-9-4 16,0-15-12-16,24-12 13 15,3-5-1-15,-3-11-3 16,7-6 4-16,-3 0 4 16,-4 0-1-16,3-17 12 15,-3-9-6-15,-3-2-2 16,-7-6 6-16,3-4 2 15,-3 6 24-15,-1 3-30 16,-13 10 3-16,0 10 18 16,0 9-25-16,0 0 5 15,0 0-7-15,0 0-28 16,0 26 24-16,0 9-5 16,18 4 9-16,-5 1 1 15,8-11 6-15,10-9-7 0,-7-6 0 16,-10-5 5-16,6-9-7 15,4 0 3-15,-10 0-1 16,10-11 15-16,4-21-9 16,-4-10-3-16,10-11-3 15,4-4 5-15,-7-3-5 16,14 6 0-16,-18 8 0 16,11 12-4-16,-7 11 8 15,-10 9-4-15,-4 10 0 16,-4 2-8-16,8 2 5 15,3 0-5-15,-3 0 8 16,-4 14-8-16,-3-2 4 0,-7-4 4 16,-7-2 0-16,0-6-1 15,0 0-4-15,0 0 5 16,0 0 0-16,0 0 1 16,-7-2 3-16,-17-10 2 15,-4-2-6-15,-10 4 1 16,18 3 0-16,-11 7-1 15,10 0-8-15,-3 0 1 16,-7 17-4-16,11 19 11 16,13 11-1-16,-7 9 0 15,14 2-7-15,0 4 5 16,0-4-6-16,27-6 3 16,11-15-11-16,7-11 3 0,6-12 0 15,-6-14 4 1,7 0 9-16,-8-6 1 0,1-31 0 15,-7-15 21-15,14-13 6 16,-18-10 18-16,-3-8-5 16,-17 1-18-16,3-1 22 15,-17 2-17-15,0 12-13 16,0 6 10-16,0 15-19 16,-7 14 6-16,-10 13 1 15,3 13-7-15,7 8-10 16,-17 0 0-16,3 38-8 15,-3 27 3-15,4 27 15 0,6 11-5 16,14 11 0 0,0-8 7-16,7-6-13 0,20-17 6 15,-3-17 0-15,-3-18-5 16,-4-16 7-16,-3-18-4 16,-7-11 0-16,0-3-2 15,0 0 4-15,10 0 2 16,10-11-2-16,4-18 9 15,0-8-6-15,14 0-3 16,-11-4 0-16,4 10 9 16,-7 8-12-16,-10 11 3 15,3 12-3-15,-10 0 0 16,16 0-9-16,-2 26 5 16,3 8 7-16,-10 3-31 15,10 1 8-15,-1-3-47 0,-2-1-30 16,10-6 4-16,0-5-78 15,13-6-124-15</inkml:trace>
  <inkml:trace contextRef="#ctx0" brushRef="#br0" timeOffset="3323">6165 583 556 0,'0'0'137'0,"0"0"-55"0,0 0 25 16,0 0-59-16,0 0-36 15,0 0-9-15,216-9 8 16,-106 9-11-16,-7 0-16 16,11-5-224-16,-11-15-448 15</inkml:trace>
  <inkml:trace contextRef="#ctx0" brushRef="#br0" timeOffset="3968">7131 162 639 0,'0'0'137'16,"0"0"3"-16,0 0-32 15,0 0-23-15,0 0-42 16,0 0-40-16,103-79 10 16,-65 79-13-16,13 11 0 15,-16 23-5-15,3 12 4 16,-25 10 1-16,-13 11 0 15,0 16 5-15,-13 17-2 0,-46 8-3 16,-6-1 1 0,-18-13-1-16,14-25 5 0,11-27-5 15,20-19 0-15,11-14 6 16,3-9-6-16,3 0 7 16,7 0 6-16,-3-12 53 15,10-14-25-15,7-5 0 16,0-9-9-16,0-4-20 15,0-3 9-15,14 5-13 16,3 12-6-16,-10 13 29 16,-7 17-27-16,14 0-2 15,-7 3-2-15,24 31-15 16,0 6 13-16,3 12 2 0,-3-3 0 16,7-1-7-1,-11-5 14-15,11-9-7 0,0-9 0 16,7-7 0-16,6-10-8 15,-6-8 8-15,0 0 0 16,-1 0 1-16,-6-28 7 16,-4-4 2-16,18-7 21 15,-7-7-13-15,-1-6 11 16,8 0-25-16,-21 1-4 16,0 3 0-16,-24 5-1 15,-7 11-19-15,0 15-64 16,-38 17-132-16,-21 0-229 0</inkml:trace>
  <inkml:trace contextRef="#ctx0" brushRef="#br0" timeOffset="5268">0 1275 459 0,'0'0'142'16,"0"0"17"-16,0 0-22 16,0 0-53-16,0 0-13 15,0 0-52-15,6-12-15 16,-6 12-4-16,7 8 7 15,7 21-7-15,-4 5 3 16,11 0 3-16,0 5 9 0,10-6-15 16,6-1 5-16,8 2 12 15,27-5-13-15,11 0 8 16,27-4 0-16,31-8-8 16,31-3 18-16,13-14-18 15,53 0-3-15,26 0 7 16,56-5 0-16,38-9-8 15,-4-5 0-15,-14 9 4 16,-13 5-2-16,-38-1-2 16,-21 6 0-16,-24 0 3 15,-20 0-2-15,-25 0-1 0,1 0 0 16,-1 0 2 0,18-12-5-16,20-2 3 0,0 0 0 15,0 4-2-15,-6 5 5 16,-11 3-3-16,-21 2 0 15,-20 0 6-15,-24-4-5 16,-21-1 4-16,0-5-5 16,-7 0 30-16,-3-1-7 15,3-1 5-15,-10 0-5 16,-4 4-11-16,-23-1 11 16,-18 0-12-16,4 4 3 15,3-3 13-15,10-1-18 16,7 4 10-16,11-1-6 15,-11-3-12-15,-10 3 17 16,-10 0-17-16,-24 1 0 16,-15 2 19-16,-16 0-20 0,-4 3 13 15,-10-3 6-15,-7 0-18 16,0 3 25-16,7-3-15 16,0 1 0-16,7-7 10 15,3-2-18-15,3 2-3 16,-2-3 0-16,-5 4 4 15,8-4-2-15,-14-2-2 16,3-8-5-16,-10-1-2 16,-10-6-146-16,-76-8-332 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11:22.866"/>
    </inkml:context>
    <inkml:brush xml:id="br0">
      <inkml:brushProperty name="width" value="0.05" units="cm"/>
      <inkml:brushProperty name="height" value="0.05" units="cm"/>
      <inkml:brushProperty name="color" value="#3165BB"/>
      <inkml:brushProperty name="fitToCurve" value="1"/>
    </inkml:brush>
  </inkml:definitions>
  <inkml:trace contextRef="#ctx0" brushRef="#br0">45 206 69 0,'0'0'75'16,"0"0"16"-16,0 0 8 15,0 0-6-15,0 0-7 16,0 0 8-16,-38-114-14 15,38 100 25-15,0 0-3 16,0 2-6-16,0 1 3 16,-7-1-27-16,7 6-2 0,0 4 8 15,0-1-28-15,0 3 9 16,0 0-17-16,0 0-22 16,0 0 14-16,0 0-31 15,0 0-2-15,0 0-2 16,14 23 7-16,10 8-6 15,4 9 0-15,3 3 6 16,6 0-7-16,8 0 1 16,0-2 0-16,0-5 4 15,-1 2 8-15,8-4-12 16,-1-3 0-16,8-2 7 16,-1-4-12-16,18-4 5 0,6-7 0 15,-2-8 3-15,16-6 7 16,-7 0-8-16,7 0-2 15,1-6 2-15,-8-14 2 16,-6-3-4-16,-11 0 0 16,-27 3 1-16,-1-7 6 15,-6 6-7-15,-17-8 0 16,3 0 8-16,-10 0-5 16,3 1-2-16,-10 5-1 15,-7 3 12-15,0 6-3 16,0 0-8-16,0 2-1 15,0 1 9-15,0 2-12 16,0 4 3-16,0-1 0 16,0 2 4-16,-7 4 4 15,-4 0-10-15,-2 0 2 0,-1 0-4 16,-3 0-2-16,-18 4 6 16,-2 16 0-16,-1 0-8 15,0-1 15-15,10-4-7 16,-3-7 0-16,11-2 3 15,9-3-5-15,11 0 2 16,0-3 0-16,0 0-2 16,0 0 10-16,0 0-8 15,0 0 0-15,0 0 1 16,0 0-10-16,31-23 9 16,7-5 0-16,7-4-7 15,0 1 12-15,6 2-5 0,-13 1 0 16,7 2 3-16,-11 5-12 15,-3 6 9-15,-17 10 0 16,3 3-5-16,-10 2 5 16,0 0-5-16,13 7 2 15,-2 26 1-15,2 2-4 16,-6 7 6-16,-4-2-7 16,-10 3-26-16,0-3-110 15,0-12-192-15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11:50.920"/>
    </inkml:context>
    <inkml:brush xml:id="br0">
      <inkml:brushProperty name="width" value="0.05" units="cm"/>
      <inkml:brushProperty name="height" value="0.05" units="cm"/>
      <inkml:brushProperty name="color" value="#177D36"/>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ED1C24"/>
      <inkml:brushProperty name="fitToCurve" value="1"/>
    </inkml:brush>
    <inkml:brush xml:id="br3">
      <inkml:brushProperty name="width" value="0.05" units="cm"/>
      <inkml:brushProperty name="height" value="0.05" units="cm"/>
      <inkml:brushProperty name="color" value="#808080"/>
      <inkml:brushProperty name="fitToCurve" value="1"/>
    </inkml:brush>
  </inkml:definitions>
  <inkml:trace contextRef="#ctx0" brushRef="#br0">14035 2067 582 0,'0'0'178'16,"0"0"-48"-16,0 0-16 15,0 0-3-15,0 0-4 16,0 0 1-16,-114-5-45 16,114 5-30-16,-7 0 11 15,7 0-31-15,0-4 0 16,0 4 7-16,0-2-15 15,7-4-1-15,55-2-4 0,34-13 0 16,35-7 13 0,20-7-11-16,11 1-2 0,-7 3 7 15,-28 5 1-15,-31 3-8 16,-37 6 0-16,-28 8 2 16,-18 6-11-16,-13 3-42 15,0 0-54-15,-44 0-79 16,-15 20-58-16,-6 9-78 15,-4 3-321-15</inkml:trace>
  <inkml:trace contextRef="#ctx0" brushRef="#br0" timeOffset="1678">14537 1985 385 0,'0'0'197'0,"0"0"-43"15,0 0-4-15,0 0-42 16,0 0-4-16,0 0-15 15,17-58-29-15,-17 58 13 16,0 0-30-16,0 0-17 16,0 23 1-16,0 22-19 15,0 18 38-15,0 12-9 16,0 5-27-16,-17 0 20 16,10 3-22-16,7-6-6 15,0-8 2-15,0-10 6 16,0-12-10-16,0-16 0 15,0-11 4-15,0-9-6 16,0-8 2-16,0-3 0 16,-14 0 2-16,-10 0 6 0,-3-20-9 15,-11 0 1-15,7 6 0 16,3 3-6-16,-3 0 6 16,18 7 0-16,-5 1-3 15,12 0-2-15,6 3 3 16,0 0-5-16,0 0-27 15,0 0 23-15,0 0-19 16,17 0 4-16,27-2 20 16,22-7-21-16,37-11 27 15,17-6 1-15,-3-6 8 16,-21 4-8-16,-13 3-1 16,-25 2 0-16,-20 6 4 15,-7 5 5-15,-17 4-4 16,-7 5 10-16,-7 3-11 0,0 0 14 15,0 0-17-15,0 0-1 16,0 0 0-16,0 8 5 16,0 17-5-16,0 8 0 15,0 1 5-15,7-3-6 16,0-3 1-16,10 1 0 16,-10-9 1-16,-1-2 6 15,8-7-7-15,-7-8 0 16,-7-3 3-16,10 0-3 15,4 0 1-15,0-9-1 16,10-17 7-16,-3-2 2 16,-8-1-9-16,11 6 0 15,-3 4 5-15,-11 9-12 0,-3 5 7 16,7 5-2-16,0 0-3 16,17 0-4-16,0 9 9 15,-4 11 0-15,18 4 1 16,-7-6-12-16,0-1 11 15,6-2-4-15,-9-9 1 16,-4-6-7-16,0 0 10 16,-4 0 0-16,11-29 0 15,13-11 2-15,-13 0-2 16,-7-3 0-16,-10 8 9 16,-21 2-5-16,0 4 0 0,0 6 3 15,0 3 0-15,0 11 3 16,-7 8-7-16,-7 1-2 15,4 0-2-15,3 22-9 16,-7 20 10-16,7 7 0 16,7 3 3-16,0-4-10 15,0-5 7-15,0-3 0 16,21-6-2-16,3-5-4 16,-10-9 4-16,0-3-1 15,-8-11-8-15,-6-3 10 16,0-3-10-16,0 0 11 15,-34 0-8-15,-11 0 9 16,1-3-1-16,-1-6 0 0,14 4 0 16,10 2-5-16,15 0 5 15,6 0 0-15,0 3-3 16,0-6 3-16,0 3-5 16,20-6-19-16,25-2 20 15,13-4-2-15,18-3 6 16,-11-6 0-16,-6-2-4 15,3 1 16-15,-28-4-12 16,4-2 0-16,-14 5 7 16,-10-5 7-16,-14 3 6 15,0-1 0-15,0 0 1 16,0 8-21-16,0 10 16 16,0 5-16-16,0 6 13 0,-14 0-20 15,-3 21 7 1,-4 21 0-16,-3 13-10 0,10 2 17 15,14-3-7-15,0-8 0 16,0-5 4-16,14-14-12 16,17-10 8-16,-7-10 0 15,4-7-3-15,-4 0 13 16,3 0-10-16,4-18 2 16,0-10 4-16,-10-4-1 15,10 1-5-15,-11 5 0 16,-6 6-4-16,3 9 7 15,-3 5-6-15,0 6 2 0,3 0-6 16,3 0-3-16,5 12 10 16,-5 13 0-16,11 1-8 15,-10 0 17-15,3-6-9 16,-4-1 0-16,11-4 2 16,-3-10-6-16,17-5 4 15,-8 0 0-15,15-2 0 16,-7-30 11-16,6-7-5 15,1-8-1-15,-14-9-3 16,-7-10 19-16,-11-6-10 16,-20-2 6-16,0 0 18 15,0 2-29-15,-38 12 20 16,-6 20-19-16,16 17 2 0,-3 18 7 16,24 5-16-16,-6 3 0 15,13 42-5-15,-7 26 2 16,7 18 3-1,0 2 0-15,0-1 2 0,0-11-6 16,34-11 4-16,4-15-5 16,0-14 1-16,6-10-78 15,-16-12-14-15,3-9-57 16,0-8-88-16,-17 0 1 16,-7 0-98-16</inkml:trace>
  <inkml:trace contextRef="#ctx0" brushRef="#br0" timeOffset="1858">16947 2513 150 0,'0'0'260'0,"0"0"-101"0,0 0-2 16,0 0-21-16,0 0-30 15,0 0-4-15,-155-60-42 16,190 49-40-16,47-4-19 16,28-2 12-16,11 4-5 15,-25 3-8-15,-31 7-1 16,-20 3-151-16,-21 0-117 15,-10 0-25-15</inkml:trace>
  <inkml:trace contextRef="#ctx0" brushRef="#br0" timeOffset="2188">17985 1785 607 0,'0'0'272'0,"0"0"-111"16,0 0-4-16,0 0-13 15,-113-149-53-15,99 142-24 16,14 7-27-16,0 0-20 16,-7 0-17-16,-6 25 1 15,-5 38-4-15,-2 31 8 16,6 18-7-16,4 11 18 15,10 0-19-15,0-3 0 0,0-11 4 16,10-12 3-16,18-17-7 16,3-21 0-16,6-12 3 15,-9-18-11-15,3-15-46 16,-4-7-57-16,4-7-54 16,7-1-96-16,21-40-70 15</inkml:trace>
  <inkml:trace contextRef="#ctx0" brushRef="#br0" timeOffset="2777">18377 2224 360 0,'0'0'250'16,"0"0"-95"-16,0 0 1 0,0 0-40 16,0 0-26-16,0 0-34 15,-37-69-36-15,37 69 8 16,0 0-22-16,0 0 12 15,0 0 36-15,0 0-21 16,17 4-4-16,-10 10-21 16,-7 9-3-16,0 3 34 15,0-1-30-15,0 7 4 16,0-6 1-16,0-1-6 16,0-2 0-16,-7-5-8 15,7-7 7-15,0-6-6 16,0-5-1-16,0 0 0 0,0 0-5 15,34 0 14 1,-3 0-9-16,7 0 0 0,-11 0 8 16,4 0-4-16,-10-3-4 15,10-5 0-15,-10-4 4 16,-11 1 3-16,4 1-7 16,-7 6 2-16,-7-2 4 15,6 3 2-15,-6-2-8 16,0-4 0-16,0 0 28 15,0-5-14-15,0 0 15 16,0-6 1-16,0-3-20 16,-6 5 25-16,-1 4-22 15,0 6 1-15,0 5 11 16,7 3-21-16,0 0 3 16,0 0-7-16,0 0-14 0,0 15 12 15,0 21-5-15,0 7 7 16,0 0-3-16,7 0 6 15,0-3-6-15,-7-3-68 32,0-3-64-32,0-5-93 0,0-9-218 0</inkml:trace>
  <inkml:trace contextRef="#ctx0" brushRef="#br0" timeOffset="3065">18776 1776 723 0,'0'0'185'0,"0"0"-15"0,0 0-2 0,0 0-46 16,0 0-24-16,0 0-51 15,-110-109-23-15,110 109-24 16,31 8 6-16,14 41-6 15,13 28 10-15,1 26-5 16,-1 19 10-16,-27 16-12 16,-17 3 0-16,-14-1 3 15,0-9 5-15,-58-5-11 16,-46-6 0-16,-30-3-39 16,-20-2-188-16,-18-7-911 15</inkml:trace>
  <inkml:trace contextRef="#ctx0" brushRef="#br1" timeOffset="52680">7822 5026 429 0,'0'0'191'16,"0"0"-15"-16,0 0-44 15,0 0-57-15,0 0-33 16,0 0-20-16,-45 9-19 15,31 19 11-15,0 4-12 16,14-3 3-16,-6 2 11 0,6-9-14 16,0-3-4-16,0-6 1 15,6-8 0-15,15-5 1 16,3 0 1-16,-3 0 46 16,3-5 26-16,-4-15 2 15,-13-3-3-15,0-3-23 16,0 0-8-16,-7 1-7 15,0 2-6-15,0-2-10 16,-7 5-11-16,-20 5-7 16,-4 2-2-16,0 13-9 15,3 0-10-15,4 5-94 16,10 29-154-16,14 12-208 16</inkml:trace>
  <inkml:trace contextRef="#ctx0" brushRef="#br1" timeOffset="57327">7994 683 802 0,'0'0'189'16,"0"0"-43"-16,0 0 34 16,0 0-79-16,0 0-28 0,0 0 0 15,0 0-53-15,-14-85 19 16,14 85-10-16,0 0-28 15,0 0 24-15,0 0-25 16,0 14 1-16,0 15-9 16,0 7 20-16,-24 10-12 15,3 3 0-15,-10 0 12 16,-7 8-16-16,1 6 4 16,-15-6 0-16,24-9-2 15,-3-10 9-15,25-19-7 16,-1-9 0-16,7-8 7 15,0-2-12-15,0 0 5 16,0 0 0-16,7 0-9 0,30 0 10 16,8 0-1-16,20-6 0 15,1-2 3-15,3-4-6 16,-4-2 3-16,4-3 0 16,-4-1-5-16,-7 2 9 15,-20 1-4-15,0 7 0 16,-17-1 8-16,-14 4-9 15,3-5 1-15,-3 0 0 16,-7 1 2-16,0 0 7 16,0-2-9-16,0-1 0 15,0-1 8-15,0 0 2 0,0 5-5 16,0 3-4 0,0 2 14-16,0 3-11 0,-7 0 0 15,-3 0-4 1,3 8-3-16,-7 26-1 0,7 12 4 15,0 6 0-15,7 4-5 16,0 7 10-16,0 4-5 16,0-10 0-16,0-6 1 15,0-11-10-15,0-11-9 16,7-7-45-16,0-8-15 16,-7-4-83-16,0-8-81 15,7-2-80-15,7 0-103 16</inkml:trace>
  <inkml:trace contextRef="#ctx0" brushRef="#br1" timeOffset="57859">8637 298 610 0,'0'0'190'16,"0"0"-29"-16,-227-158-25 15,165 115 17-15,17 6-63 16,0 5-30-16,1 15 5 16,-8 9-46-16,-6 8 5 15,-15 5-21-15,-23 44 2 16,0 25 15-16,-11 24-13 16,11 16-6-16,17 21-1 15,3 11 12-15,18 8-10 0,13 9-2 16,14 2 0-16,31-4 1 15,0-13-1-15,38-19 0 16,44-18 0-16,29-10 2 16,23-17-9-16,0-22 7 15,14-17 0-15,-7-22-4 16,-1-20 7-16,1-3-3 16,7-29 11-16,14-34-5 15,-4-20 9-15,-10-8-6 16,-17-15 10-16,-11-17 25 0,-38-14-23 15,-23-18 0 1,-32-7-5-16,-27 1-11 16,-6 7 8-16,-84 11-13 0,-27 12 0 15,-24 14-4-15,-13 19 4 16,-5 24 0-16,22 19-1 16,17 21-14-16,16 23 12 15,22 11-47-15,-1 8-32 16,25 43-13-16,20 25-128 15,11 9-86-15,2 15-192 16</inkml:trace>
  <inkml:trace contextRef="#ctx0" brushRef="#br1" timeOffset="64405">9032 7336 323 0,'0'0'258'0,"0"0"-173"15,0 0 63-15,0 0-31 16,0 0 3-16,0 0 0 16,0 0-26-16,0 17 5 0,0-17-24 15,0 0-30-15,0 0 19 16,0 0-43-16,7 0 10 15,7 0 2-15,-1-5-30 16,11-18 12-16,-3 2-15 16,3-4 2-16,-3 2 2 15,3 0 0-15,-4 6-4 16,-13 3 0-16,10 5 14 16,-17 6-15-16,0 3 1 15,0 0 0-15,0 0-12 16,0 0 5-16,0 15 7 15,0 19-7-15,0 12 16 0,0 5-10 16,-17 4 1-16,10 4 0 16,1 2-3-16,6-4 5 15,0-3-2-15,0-11 0 16,0-9 4-16,0-8-4 16,0-9 0-16,0-9 0 15,0-4-2-15,0-4 2 16,0 0 0-16,0 0 0 15,-21 0 14-15,-10 0-8 16,0 0-6-16,4-7 0 16,2 0 0-16,19 1 5 15,-1 2-5-15,7 2 0 16,0 2 2-16,0 0-6 0,0 0 4 16,0 0 0-1,0 0-10-15,13-7 6 0,39 2 4 16,17-3 0-16,3-1 3 15,-10 1-12-15,-4-7 6 16,-13 1-41-16,-11 0-22 16,-16-1-102-16,-12 7-77 15,-6-1-42-15,0 1-168 16</inkml:trace>
  <inkml:trace contextRef="#ctx0" brushRef="#br1" timeOffset="64807">9572 7459 365 0,'0'0'276'0,"0"0"-73"0,0 0-49 16,0 0-12-16,0 0-22 15,0 0-46-15,7-66 2 16,-7 66-30-16,0 0-24 16,0 0 6-16,0 0-23 15,0 6-4-15,0 14 4 16,0 9-3-16,0 2 17 15,0 7-19-15,7-1 2 16,17 3 3-16,3-2-2 16,4-13-3-16,0-3 1 15,3-10 8-15,-3-10-2 16,7-2-6-16,7 0 2 16,-18-8 35-16,11-18-22 0,-14-5 16 15,-10-9 7-15,-14-6-30 16,0-3 17-16,0 0-23 15,-24 7 5-15,-28 5-5 16,-6 8-2-16,-1 9-1 16,8 6 0-16,-8 8-8 15,4 6 3-15,14 0-7 16,-14 23-96-16,34 20-29 16,15-1-232-16</inkml:trace>
  <inkml:trace contextRef="#ctx0" brushRef="#br1" timeOffset="86867">9218 9100 604 0,'0'0'132'0,"0"0"0"16,0 0 6-16,0 0-4 15,0 0-1-15,0 0-67 16,-11 3-32-16,42-6-23 16,0-11-10-16,4 0 36 15,-4 0-10-15,-11 2-3 16,4 4-1-16,-17 4-9 16,-7-1 8-16,0 2 4 0,0 3-16 15,0 0 7-15,0 0-11 16,0 0-4-16,0 0-4 15,0 0 2-15,0 0-6 16,0 14 2-16,0 20 0 16,0 8 4-16,0 1 0 15,0 3 1-15,0 0-2 16,0-2 2-16,0-7-1 16,0-6 0-16,0-8 5 15,0-3-6-15,0-5 1 16,0-7 0-16,-7 0-4 15,-24-2-1-15,4 0 5 16,-4-6 10-16,-7 0-9 0,10 0 8 16,-2 0-7-16,16 0 0 15,14 0 6-15,0 0-6 16,0 0-1-16,0 0-1 16,14 0-14-16,30-9-4 15,22-10 17-15,40-5-25 16,4 2-50-16,-7-4-125 15,7 6-50-15,-27 5-74 16,-14 3-182-16</inkml:trace>
  <inkml:trace contextRef="#ctx0" brushRef="#br1" timeOffset="87248">9950 9243 476 0,'0'0'213'0,"0"0"-30"0,0 0-4 16,0 0-41-16,0 0-38 15,0 0-12-15,-14-65-33 16,14 65 6-16,0 0-36 16,0 0-23-16,-10 0 2 15,3 0-4-15,0 10-12 16,0 20 6-16,-6 7 6 16,13-3 3-16,0 3-3 15,0-5 0-15,20-4-4 0,32-3 4 16,6-7 0-1,18-7 2-15,6-11 1 0,-16 0 24 16,2 0 11-16,-16-23 4 16,-18-8 12-16,-10-12-13 15,-24-5 9-15,0-7-5 16,0 3-33-16,-37 1 11 16,-8 11-16-16,-7 6-4 15,-13 11 1-15,-11 12-4 16,-13 11-12-16,0 5-4 15,3 38-110-15,17 11-48 16,10-1-281-16</inkml:trace>
  <inkml:trace contextRef="#ctx0" brushRef="#br1" timeOffset="98763">9964 10397 463 0,'0'0'393'0,"0"0"-191"15,0 0-12-15,0 0-49 16,0 0-31-16,0 0-60 16,-14-93-11-16,14 93-12 15,0 0-21-15,0 0-4 16,0 28-2-16,0 15-3 16,0 15 0-16,0 5 3 15,0-4 0-15,0-1-1 16,0-7 7-16,0-2-6 0,7-6 0 15,-7-3-31 1,7-9-51-16,0-5-90 0,3-9-123 16,11-6-41-16</inkml:trace>
  <inkml:trace contextRef="#ctx0" brushRef="#br1" timeOffset="99169">10314 10656 387 0,'0'0'287'16,"0"0"-124"-16,0 0-33 16,0 0 37-16,0 0-55 15,0 0-24-15,0-110-30 0,0 110-50 16,0 0-1-16,0 0-7 16,0 7-16-16,0 19 15 15,21 11-4-15,0-1 5 16,10-1 0-16,0-3 11 15,6-7-13-15,-9-9 2 16,10-3 0-16,0-8 2 16,-4-5 6-16,-3 0-8 15,7-5 21-15,-11-15 13 16,-10-9 37-16,-10-6-27 16,-7-4-14-16,0-4 13 15,0 0-31-15,-24 9 8 16,-3 5-5-16,-4 12-13 15,3 5 6-15,-10 12-8 0,8 0-4 16,-15 0 3 0,0 18-17-16,-6 16-33 0,6 9-63 15,10 0-91-15,11 5-125 16,11-7-198-16</inkml:trace>
  <inkml:trace contextRef="#ctx0" brushRef="#br1" timeOffset="120378">10002 10501 131 0,'0'0'170'16,"0"0"-81"-16,0 0-17 15,0 0-26-15,0 0-15 16,0 0-12-16,-21-9-14 16,21 9-5-16,0 0 0 15,0 0 3-15,0 0 4 16,-10 0-7-16,3 0 50 16,-7 4 45-16,-10-2-37 15,17-2 2-15,0 3 3 0,0-3 1 16,0 3-45-16,-6-1 6 15,2 2-8-15,4-2-9 16,1 2-7-16,6-4-1 16,0 0 0-16,0 0 14 15,0 0-14-15,0 0 12 16,0 0 11-16,0 0-23 16,0 0 15-16,0 0-7 15,0 0-8-15,0 0 14 16,0 0-13-16,0 0 1 15,0 0 14-15,0 0-11 16,0 0 12-16,-7 0-11 0,0 0-6 16,7 0 11-1,-7 0-2-15,7 0-9 0,0 0 0 16,0 0 6-16,0 0 6 16,0 0-9-16,0 0 0 15,0 0 14-15,0-4-16 16,0-10 18-16,14-6-14 15,-1-5-1-15,12-1 2 16,-12 0-2-16,1-5-3 16,10 2 15-16,-17 3-11 15,7 0 11-15,-7 4 0 16,3 4-6-16,-10-2 15 16,7 9-24-16,0-1 0 15,-7 7 6-15,7 5-1 16,-7-3-3-16,0 3-3 0,0 0 5 15,0 0-7-15,0 0 2 16,0 0 0-16,0 0-3 16,0 0 10-16,0 0-7 15,0 0 0-15,0 0 5 16,0 0-8-16,0 0 3 16,0 0-12-16,0 0 7 15,0 3-17-15,0 22 22 16,0 13-1-16,0 2 9 15,0 6-3-15,0 1-5 16,0 6 1-16,-7 1-3 16,-7-5 4-16,-3-1-2 15,3 1 1-15,0-3 6 16,4-3-9-16,3-6 2 16,0-3 0-16,0-5-4 0,7-4 7 15,-13-2-3-15,13-6 0 16,0-3 7-16,0-8-8 15,0 0 1-15,-7-6 0 16,7 0-6-16,0 0 10 16,0 0-4-16,0 0 10 15,0 0-8-15,0 0 11 16,0 0-10-16,0 0-1 16,0 0 4-16,0 0-2 15,0 0-4-15,0 0 0 16,0 0 6-16,0 0-10 15,0 0 4-15,0 0-4 0,0 0 1 16,0 0-1-16,0 2 4 16,0-2-1-16,0 0 0 15,0 0-2-15,0 0 3 16,0 0 0-16,0 0-1 16,0 0 3-16,0 0-2 15,0 0 2-15,0 0 5 16,0 0-3-16,0 0 4 15,0 0-8-15,0 0 21 16,0 0-17-16,-11 0 5 16,11 0-9-16,-13 0-5 15,-1 0 4-15,-10 0-22 0,-4 3 23 16,4 4-9-16,4-2 13 16,2 1-4-16,-2 2 0 15,6-2-8-15,-3 3 4 16,10-6-11-16,0 2-14 15,7-5 28-15,0 0-23 16,0 0 19-16,0 0 4 16,0 0-23-16,21 0 20 15,23 0-1-15,18-8 5 16,-3-7 4-16,6 1-2 16,-3-3-2-16,-4 0 0 15,-6 3 6-15,0 2-7 16,-22 0 1-16,-16 7 0 0,-14 2-6 15,0 3-23-15,0 0-119 16,-24 0-45-16,-17 14-160 16</inkml:trace>
  <inkml:trace contextRef="#ctx0" brushRef="#br1" timeOffset="52293">7602 5674 445 0,'0'0'206'0,"0"0"-51"16,0 0-43-16,0 0 38 0,0 0-68 15,0 0 12-15,0 0-12 16,-97 75-52-16,97-75-3 15,0 0 16-15,0 0-21 16,0 0 8-16,0 0-9 16,0 0-3-16,7 0 20 15,14-14-17-15,10-11 11 16,20-13-10-16,-6-1-15 16,7-5 7-16,-15 5-12 15,-9 4 0-15,-4 9 9 16,-24 12-8-16,0-1 3 15,0 7 2-15,0 2-6 16,0 2 0-16,0 4-2 0,0 0-4 16,0 0 2-1,0 0-9-15,0 0 8 0,-17 10-2 16,10 19 10-16,0 3-9 16,7 5 4-16,0-1-3 15,0-1 0-15,0-7-8 16,31-8-4-16,7-5 3 15,-11-7-14-15,4-8 15 16,-3 0-12-16,3 0-6 16,-18-8 5-16,5-12-47 15,-5-6-48-15,-13 1-111 16,0 1-95-16,0-8-184 0</inkml:trace>
  <inkml:trace contextRef="#ctx0" brushRef="#br1" timeOffset="65899">7698 7219 498 0,'0'0'159'16,"0"0"12"-16,0 0 11 0,0 0-28 15,0 0-53-15,0 0-18 16,-31 14-37-16,31-14-3 15,0 0 8-15,0 0-23 16,14-6 21-16,3-16-43 16,3-4-2-16,5 3 8 15,2-3-8-15,-13 6-2 16,10 9 1-16,-17 3 6 16,0 3-4-16,-7 5-5 15,0 0 0-15,0 0-11 16,0 0 3-16,0 16 8 15,0 18-6-15,0 3 15 0,0 6-5 16,0 6-4-16,0-4 0 16,0 3-2-16,0 2 5 15,0-8-3 1,0-1 0-16,0-10 7 0,0-8-11 16,0-9 4-16,0-8 0 15,0-3-3-15,-7-3 8 16,7 0-5-16,-14 0 0 15,-10 0 9-15,-4 0-1 16,-3 0-8-16,1 0 2 16,16 0 0-16,7 0-1 15,7 0-1-15,0 0 0 16,0 0 4-16,0 0-11 0,0 0 7 16,0 0-3-1,21 0-10-15,23-3 19 0,8-6-6 16,17 1 0-16,-18-3-4 15,8-1 2-15,-1 0-26 16,-3 4-62-16,-14 0-67 16,-3 4-93-16,-7 2 2 15,-3 2-75-15</inkml:trace>
  <inkml:trace contextRef="#ctx0" brushRef="#br1" timeOffset="66305">8296 7358 463 0,'0'0'197'0,"0"0"-68"16,0 0-2-16,0 0-19 15,0 0-38-15,0 0 3 16,-7-36-16-16,7 36-18 16,0 0 3-16,-7 0-31 15,7 0-6-15,-7 11-1 16,7 12-1-16,0 3 5 15,0 5-8-15,0-2 0 16,0 3 5-16,0-7 0 16,14 1-5-16,17-6 7 15,14-9-2-15,0-5 1 0,6-6 5 16,1 0-8 0,-1 0 42-16,-6-8-11 0,-17-13 2 15,-4-1 11-15,-18-10-21 16,-6-2 14-16,0-7-19 15,0 2-14-15,-37 4 21 16,-22 4-27-16,1 5 5 16,-18 9-6-16,18 8-6 15,-1 9 1-15,8 0-30 16,6 12-90-16,14 19-87 16,24 4-210-16</inkml:trace>
  <inkml:trace contextRef="#ctx0" brushRef="#br1" timeOffset="69640">6739 7325 582 0,'0'0'162'0,"0"0"4"16,0 0 11-16,0 0-61 15,0 0-25-15,0 0-43 0,-42-114 19 16,18 102-23-1,-7 6-36-15,4 3 13 0,3 3-20 16,-4 0 0-16,4 0-1 16,-3 6 3-16,9 14-3 15,5 0 0-15,13 5 2 16,0 4-6-16,0 6 4 16,0 2 0-16,44 3-4 15,8-2 11-15,0-3-7 16,-8-3 0-16,-6 0 3 15,-17-6-7-15,-4-6 4 16,-3-3 0-16,-14-5-3 16,0-4 8-16,0-2-5 15,-14-6 0-15,-24 0 3 0,0 0 2 16,0 0-2-16,18-6-3 16,6-14 3-16,4-3 8 15,10-5-11-15,0-4 0 16,17-4 0-16,28-5-7 15,6 1 7-15,8 3-33 16,6 11-57-16,-13 9-137 16,-8 11-79-16,1 6-497 15</inkml:trace>
  <inkml:trace contextRef="#ctx0" brushRef="#br0" timeOffset="74329">6436 6848 554 0,'0'0'186'0,"0"0"-69"0,0 0 1 16,0 0-2-16,0 0-51 16,0 0 15-16,-7 0-9 15,7 0-24-15,0 0 24 16,0-9-32-16,7-8-31 16,17-12 14-16,-3-3-22 15,3 1 20-15,3-3-3 16,-3 3-12-16,-17 1 24 15,0 5-20-15,0 2-9 16,0 9 6-16,-7 5 2 16,0 7-8-16,0-2 0 15,0 4 7-15,0 0-20 0,0 0 13 16,0 0-16 0,0 23 15-16,0 12-5 0,0 4 6 15,-14 2 0-15,14-7 4 16,0-5-3-16,0-7-1 15,7-4 0-15,17-10-7 16,-3-5 12-16,10-3-5 16,3 0 0-16,4 0-10 15,0-15 9-15,-7-7-40 16,-18 0-19-16,-13-1-35 16,0 3-80-16,-13 5-57 15,-32 1-117-15</inkml:trace>
  <inkml:trace contextRef="#ctx0" brushRef="#br0" timeOffset="74709">6467 6282 311 0,'0'0'205'0,"0"0"-44"15,0 0-20-15,0 0-14 16,0 0-47-16,0 0-45 15,-31-63-30-15,31 63-5 16,0 11-1-16,0 12-8 16,0 0 18-16,0-1-7 15,14-4-2-15,3-4 0 16,-3-5-1-16,10-4 7 0,-11-5-6 16,8 0 8-16,3 0-6 15,-3 0 44-15,3-5 1 16,-10-10-7-16,-7 0 30 15,6-3-35-15,-13-3 4 16,0-2-13-16,0 0-20 16,-7 6-6-16,-27 2 0 15,-11 10-3-15,1 5-5 16,-8 0-30-16,14 3-34 16,0 20-50-16,25 5-69 15,-5-2-43-15,18-1-268 16</inkml:trace>
  <inkml:trace contextRef="#ctx0" brushRef="#br0" timeOffset="75204">6591 6001 494 0,'0'0'171'0,"0"0"-26"16,0 0-30-16,0 0-2 16,0 0-60-16,0 0-14 15,-207-68 2-15,176 68-41 16,-3 19 11-16,-4 15-10 16,-13 13 9-16,6 10-5 0,0 11-5 15,1 9 0-15,19 1-4 16,12 15 15-16,13-4-11 15,0 3 0-15,24 2 9 16,34-16-2-16,1-10-7 16,16-11 0-16,15-10 1 15,13-19 12-15,14-8-13 16,3-20 10-16,-10 0-9 16,-7 0 65-16,-13-32-14 15,-15-2-5-15,-16-11 9 16,-14-10-35-16,-8-11 30 15,-9-22-22-15,-11-9-18 16,-17-12 12-16,0 0-23 0,-62 6 0 16,-17 14 5-1,-17 12 2-15,-25 12-7 0,-6 25 0 16,3 25-8-16,4 15 3 16,24 18-29-16,6 44-94 15,25 13-92-15,20 5-199 16</inkml:trace>
  <inkml:trace contextRef="#ctx0" brushRef="#br1" timeOffset="85586">6570 9000 509 0,'0'0'243'16,"0"0"-66"-16,0 0-50 0,0 0 27 15,0 0-47-15,0 0-11 16,31-92-44-16,-31 76 3 16,0 1-17-16,-10 4-21 15,-11 2 8-15,7 3-23 16,-10 4 1-16,-3 2-3 16,-18 0-8-16,-10 8 6 15,3 18 2-15,18-3 0 16,10 5-4-16,17 1-6 15,7 3-7-15,0 7 17 16,45-1-21-16,13-1 17 16,11-3-4-16,-4-3 8 15,-6-5 0-15,-14 0 1 16,-15-6-1-16,-9-3 0 16,-14-9-1-16,-7 2-3 0,0-2-2 15,-21 0-6-15,-30 1 12 16,-25-3 6-16,11-6-4 15,6 0 5-15,22 0-7 16,23 0 14-16,3-10-10 16,11-6 0-16,0-9-6 15,25-13 2-15,26-11 0 16,25-4 0-16,10-2-5 16,-11 9-38-16,-16 9-37 15,-15 17-64-15,-13 12-80 16,-10 4-201-16</inkml:trace>
  <inkml:trace contextRef="#ctx0" brushRef="#br1" timeOffset="86236">7897 9052 714 0,'0'0'192'0,"0"0"-41"15,0 0 40-15,0 0-55 16,0 0-88-16,0 0 11 16,14-69-10-16,-14 45-20 15,0 6 2-15,-21 3-23 16,-3 1 16-16,4 5-17 16,3 6-3-16,3 1-8 15,0 2 3-15,14 0-6 16,-17 0 5-16,3 15 0 0,0 21 1 15,1 4 1 1,-5 0 0-16,18 0-5 0,0 0 3 16,24 3 2-16,28-7-4 15,6 2 1-15,1-3-1 16,-8-10 4-16,-6-5 0 16,-14-6-3-16,-17-2 4 15,-7-6-1-15,-7-4 0 16,0 1-7-16,0 0 4 15,-45 0-1-15,4 0 4 16,-14-3 15-16,20 0-13 16,11 0 3-16,4 0 0 15,13-12 2-15,7-10-6 16,0-7-1-16,0-5 0 16,20-3-5-16,18-1 1 0,14 4 2 15,-7 5 0-15,13 7-18 16,0 1-25-16,11 7-60 15,10 8-141-15,4 0-184 16</inkml:trace>
  <inkml:trace contextRef="#ctx0" brushRef="#br1" timeOffset="93923">6405 10401 570 0,'0'0'240'15,"0"0"-75"-15,0 0-14 16,0 0-35-16,0 0 4 15,0 0-36-15,0-86-25 16,0 86-3-16,0 0-24 16,0 0-10-16,0 0 4 0,0 0-21 15,0 0-1 1,0 0-4-16,0 0-10 0,0 23 4 16,-21 18-9-16,-16 18 15 15,9 15 3-15,-3 1 2 16,17-1-5-16,14-8 0 15,0-3 1-15,0-14-4 16,14-9 0-16,24-15 1 16,0-11 1-16,3-8 2 15,4-6 0-15,17 0 0 16,-11-2 0-16,-13-13 10 16,-10-3-8-16,-15-1 3 15,-13-7 11-15,0-5-5 16,0-4 8-16,-27-1-15 15,-25 1-3-15,-6 12-4 0,3 6 2 16,10 8-2-16,11 9-2 16,3 0-28-16,10 0-39 15,-10 15-39-15,10 13-109 16,11 1-122-16,10-3-335 16</inkml:trace>
  <inkml:trace contextRef="#ctx0" brushRef="#br1" timeOffset="112891">6546 11730 467 0,'0'0'225'0,"0"0"-69"16,0 0-10-16,0 0-14 15,0 0-36-15,0 0-3 16,-34-67-10-16,34 65-50 0,-7 2 13 16,7 0-28-1,0 0-4-15,0 0-14 0,-24 5-5 16,10 30-6-16,-24 10 11 16,0 12 5-16,11 2-3 15,10 3-2-15,-4 6 0 16,14-2 4-16,7-3-4 15,0-12 0-15,7-8 1 16,31-23-5-16,3-5 4 16,14-10 0-16,-3-5 7 15,-8 0-6-15,1 0 5 16,-24-8 4-16,-1-9-5 16,-9-3 23-16,-11 0 9 0,0-6-19 15,-24-5-12 1,-21 7-1-16,-7 8-7 0,8 5 2 15,6 4-8-15,10 7-21 16,21 0-66-16,-3 0-120 16,10 14-77-16,17 5-263 15</inkml:trace>
  <inkml:trace contextRef="#ctx0" brushRef="#br1" timeOffset="115345">7980 10673 219 0,'0'0'262'16,"0"0"-120"-16,0 0-8 15,0 0-22-15,0 0-17 16,0 0-14-16,0-52 0 16,7 32-16-16,-7-2-21 15,7-2 16-15,-7 2-15 16,0-1-2-16,0 0-10 15,0 0-20-15,0 6 15 16,0 8-25-16,-7 4 3 16,7 5 6-16,-7 0-12 15,-17 0-3-15,-14 8-15 16,-7 15 18-16,-13 11 4 16,27-2-4-16,17-9 0 15,14 5-5-15,0 4-9 16,7 5 6-16,45 6-7 0,-1-1-7 15,18-1 2 1,-24-1 2-16,-1-6 14 0,-6 0 0 16,-17-1-4-16,-8-8 8 15,-13-3 0-15,0-5-11 16,0-3 10-16,0-3-12 16,-34 2 9-16,-21-11 0 15,3-2 5-15,18 0-1 16,3 0 4-16,17-16 1 15,-3-13 3-15,17-5-6 0,0-7-1 16,7-1 14 0,31 1-13-16,-7 1 4 0,14 4-3 15,-1-2 2-15,1 1-5 16,7 6 0-16,-25 5-1 16,-3 9-2-16,-17 13-44 15,-7 4-12-15,0 0-96 16,-21 0-89-16,-16 10-77 15</inkml:trace>
  <inkml:trace contextRef="#ctx0" brushRef="#br1" timeOffset="116923">7904 11974 410 0,'0'0'228'0,"0"0"-60"16,0 0-20-16,0 0-20 15,0 0-40-15,0 0 3 16,14-160-34-16,-7 145-1 16,3 4-8-16,-10 2-16 15,0 6 11-15,0 3-9 16,0 0-17-16,0 0 1 16,0 0-18-16,0 0 3 0,-10 0-3 15,-18 0-17 1,-10 0 17-16,-6 0 0 0,13 15-5 15,17 2 1-15,-7 5-4 16,-3 1-10-16,17-3 1 16,1 0-19-16,6-2-5 15,0-4 8-15,0 0-6 16,31 3 16-16,10 3-3 16,14 0 1-16,-4 1 11 15,-16-5-10-15,-4 4 19 16,-7-2 3-16,-17 1-3 15,0 0 0-15,-7-9 2 0,0 5-8 16,-14-4 10 0,-41 1 1-16,3-10 13 0,1-2-6 15,6 0-6 1,17 0 5-16,11 0-2 0,10-8 11 16,7-7 33-16,0-7-33 15,7-4 2-15,31-9-13 16,7-1-2-16,-1-5 0 15,1 1 0-15,0-5-2 16,-7 9 3-16,-18 9 1 16,-6 7-3-16,-4 11-1 15,-10 6-1-15,0 3-40 16,0 0-101-16,0 0-211 16</inkml:trace>
  <inkml:trace contextRef="#ctx0" brushRef="#br1" timeOffset="67230">357 7310 389 0,'0'0'280'0,"0"0"-104"16,0 0-24-1,0 0 13-15,0 0-65 0,0 0-19 16,0 0-31-16,-21-28-29 16,14 33 18-16,-10 22-30 15,10 7 29-15,0 5-1 16,1 2-37-16,-1-1 22 16,0-1-22-16,7 2 4 15,0-1-19-15,0 0 12 16,7-1-113-16,51-7-131 15,45-10-209-15</inkml:trace>
  <inkml:trace contextRef="#ctx0" brushRef="#br1" timeOffset="67795">1928 7342 347 0,'0'0'188'0,"0"0"-37"0,0 0-7 15,0 0-33-15,0 0-14 16,0 0-15-16,-34-46-47 15,34 46-5-15,0 0-27 0,0-2 6 16,14-2-4-16,17 1-5 16,3 1 0-16,11 2 3 15,-8 0 4-15,-6 0-7 16,-3 0 0-16,-11 9 2 16,-3 7-8-16,-14 7 6 15,0 0 0-15,0 3 1 16,-14 0 6-16,-24-4-7 15,0-4 0-15,1-4 5 16,16-6-2-16,-3-3-3 16,24-1 0-16,0-4 0 15,0 4-12-15,0-2 12 16,45 4 1-16,-1 0 2 0,15-4 5 16,-4 6-8-16,-10 2 0 15,-11 1 0-15,4 6 3 16,-7 0-3-16,-11 3 0 15,-6 2 2-15,-4-4-10 16,-10 2 9-16,0-3-1 16,-31-3 0-16,-34-2 11 15,-4-1-27-15,4 1-26 16,-4-4-155-16,25-3-125 16</inkml:trace>
  <inkml:trace contextRef="#ctx0" brushRef="#br1" timeOffset="68306">3517 7404 502 0,'0'0'214'16,"0"0"-34"-16,0 0-25 15,0 0-36-15,0 0-42 0,0 0 10 16,-31-48-48-16,24 48-1 16,0 0 1-16,7 0-36 15,-14 0 15-15,4 0-18 16,3 6 3-16,-7 11 4 15,1 0-2-15,13-2-5 16,0 2 0-16,0-1 12 16,0 2-13-16,0 5 1 15,20 3 0-15,25 0 5 16,7-4-4-16,-1 1-1 16,1-1 0-16,-8-4 7 15,1-1-7-15,-14-3 0 16,-10 0 3-16,-14-5 0 0,-7 0-3 15,0-1 0-15,0 2 1 16,-14 3 9-16,-31-1-10 16,-13-4 0-16,-11-2-7 15,10-6-13-15,8 0-93 16,13 0-100-16,4 0-96 16,16-31-289-16</inkml:trace>
  <inkml:trace contextRef="#ctx0" brushRef="#br1" timeOffset="68382">3517 7404 419 0</inkml:trace>
  <inkml:trace contextRef="#ctx0" brushRef="#br1" timeOffset="68457">3517 7404 419 0,'96'-136'239'0,"-82"124"-110"0,-7 1-15 0,24 5-5 0,-4 3-88 0,28 3-14 0,10 0-7 15,11 0-51-15,-17 0-319 16</inkml:trace>
  <inkml:trace contextRef="#ctx0" brushRef="#br1" timeOffset="82269">182 8811 707 0,'0'0'162'0,"0"0"-30"16,0 0 17-16,0 0-7 16,0 0-70-16,0 0 1 15,0 0-4-15,-97 0-31 16,97 0 4-16,0 0-29 15,0-2-10-15,14-13 14 16,7-5-15-16,10 0-2 0,-7 6 0 16,-11 6 13-1,-6 3-11-15,0 1-2 0,-7 4 3 16,0 0 1-16,7 0-1 16,-7 0-3-16,0-3 0 15,7 3 5-15,-7 0-11 16,0 0 6-16,0 0-1 15,0 0-13-15,0 0 9 16,0 14-4-16,0 18 7 16,0 8 2-16,0 8 7 15,0-2-7-15,0 0 0 16,0-3-1-16,0-6 4 0,0-9-3 16,0 1 0-16,0-9 6 15,0-6-8-15,0-5 2 16,0-4 0-16,0-2-9 15,0 0 10-15,-21 0-1 16,-10 0 6-16,-3 0-4 16,-4 0 10-16,7 0-12 15,17-3 0-15,1 0-1 16,13 0 1-16,0 0 0 16,0 0-4-16,0 0-7 15,0 0 4-15,0 0 1 16,7 0-13-16,37 0 18 15,22 0-4-15,23 0 4 16,0-6-20-16,1-9-81 16,-1 0-65-16,-3-6-164 0,21-5-301 15</inkml:trace>
  <inkml:trace contextRef="#ctx0" brushRef="#br1" timeOffset="82928">1928 8760 371 0,'0'0'253'16,"0"0"-93"-16,0 0-11 16,0 0-1-16,0 0-31 15,0 0-46-15,-7-26 12 16,7 26-56-16,0 0-11 15,7-2-16-15,24-2 1 16,0 3 4-16,-10 1-5 0,3 0 0 16,-10 0-6-16,-1 0 2 15,5 1 3-15,-18 11 0 16,0 5-4-16,0 0 3 16,0 7 2-16,0 1 0 15,-31 3-4-15,-14-2 4 16,0 0 0-16,14-6-1 15,4-9 8-15,10-2-6 16,17-9-1-16,0 0 0 16,0 0-6-16,0 3 6 15,24 0-9-15,7 3 5 16,20-2 4-16,-6 6 10 0,6-2-10 16,1 4 1-1,-14 5-5-15,7 0 6 0,-18 6-2 16,4 0 0-16,-10-4 1 15,-21-1-6-15,0-3 5 16,0-2-3-16,-7 2-4 16,-38-5 14-16,-20 0-6 15,-11-7-1-15,-6-3-18 16,16 0-108-16,8 0-105 16,34-6-145-16</inkml:trace>
  <inkml:trace contextRef="#ctx0" brushRef="#br1" timeOffset="83574">3531 8880 729 0,'0'0'210'0,"0"0"-23"0,0 0-77 15,0 0 21-15,0 0-81 16,0 0 6-16,-14-31 8 16,14 31-44-16,0 0 0 15,0 0-2-15,0 0-15 16,0 0 11-16,0 0-14 15,0 0 0-15,0 0-4 16,0 0 3-16,0 5 1 0,0 7 0 16,0 8-1-1,0 11 0-15,20 7 1 0,18-4 0 16,0 3 7-16,-10-5-4 16,3-2-1-16,-11-2-2 15,4-7 8-15,-3-1-11 16,-11-3 3-16,-3-3 0 15,-7-2-8-15,0 2 11 16,0-2-3-16,-7 5 2 16,-31-2 6-16,-6-4-1 15,-1-5-7-15,-7-6 0 16,1 0-5-16,6 0-31 0,0 0-38 16,32 0-46-1,2-26-98-15,11-10-88 0</inkml:trace>
  <inkml:trace contextRef="#ctx0" brushRef="#br1" timeOffset="83742">3561 8803 635 0,'0'0'218'0,"0"0"-69"16,0 0-24-16,0 0-84 15,0 0-14-15,245-41-13 16,-156 41-7-16,0 0-7 15,-16 0-8-15,-5 0-208 0,-9 0-247 16</inkml:trace>
  <inkml:trace contextRef="#ctx0" brushRef="#br1" timeOffset="69100">5236 7256 479 0,'0'0'250'0,"0"0"-61"15,0 0-50-15,0 0 24 16,0 0-12-16,0 0-85 15,-31-97-3-15,4 97-36 16,-11 0-23-16,7 3 14 16,3 23-15-16,4 5-3 15,10 11 1-15,1 7 10 16,2 6-11-16,11 8 0 16,0 6 2-16,0-7-7 15,0-5 5-15,31-8 0 16,7-11 0-16,14-11 6 15,-1-12-6-15,-6-10 0 16,0-5 2-16,-8 0 8 0,-9 0-9 16,-4-8 2-16,-24-9 6 15,0 0-1-15,0 0 11 16,-17-1-19-16,-18 4 5 16,-16 3-19-16,13 5 14 15,-7 3-8-15,8 3-47 16,23 0-86-16,14 0-115 15,0 0-170-15</inkml:trace>
  <inkml:trace contextRef="#ctx0" brushRef="#br1" timeOffset="84892">5071 8815 216 0,'0'0'495'0,"0"0"-318"0,0 0-4 16,0 0-20-16,0 0-65 15,0 0 24-15,0 0-27 16,0-26-42-16,0 23-9 15,0 3-4-15,0 0-19 16,0 0 8-16,0 0-19 16,0 0 0-16,0 0 0 15,0 14-9-15,-14 23 9 16,-24 12-1-16,-6 14 2 16,9 0-1-16,4-1 1 15,11 4-1-15,9-1 0 16,11-4 2-16,0-9-6 0,45-10 4 15,17-10-9 1,3-13 5-16,1-9-4 0,-4-8 8 16,-11-2 0-1,-13 0 6-15,-17 0 1 0,-8 0-3 16,-6-14-3-16,-7-6 24 16,0-6-24-16,0 1 5 15,-34 1-6-15,-18 7 0 16,-3 4-2-16,-3 4-7 15,6 5-16-15,14 4-19 16,18 0-80-16,13 0-97 16,7 0-107-16,0 13-360 15</inkml:trace>
  <inkml:trace contextRef="#ctx0" brushRef="#br0" timeOffset="89939">5167 8665 150 0,'0'0'464'0,"0"0"-324"0,0 0 3 15,0 0 8-15,0 0-28 16,0 0-64-16,0 0 0 15,-34-14-22-15,34 12-11 16,0-4 14-16,7-3-12 16,13-5 16-16,-2-4-9 15,9-1-34-15,-3-7 22 16,-3 6-18-16,3-6-3 16,-10 3 25-16,-1 3-26 15,-6 5 9-15,3 4 2 16,-10 3-12-16,0 5 13 15,0 3-13-15,0 0 1 16,0 0-1-16,0 0-4 0,0 0 1 16,0 0-6-16,0 0 3 15,-10 21 6-15,10-1 0 16,0 5 2-16,0 1-8 16,0-4 5-16,10 3 0 15,18-3 1-15,10-8 0 16,-7-6-5-16,-4-5 5 15,-3-3-12-15,-3 0-1 16,-14-3-47-16,0-17-23 16,-7-4-49-16,0 6-47 15,-7-5-17-15,-21-3-75 16,-9 4-205-16</inkml:trace>
  <inkml:trace contextRef="#ctx0" brushRef="#br0" timeOffset="90291">5178 8308 126 0,'0'0'255'0,"0"0"-129"16,0 0 4-16,0 0-25 15,0 0-17-15,0 0-32 16,-31-51 19-16,24 51-40 16,7 0-10-16,0 0-25 15,0 0 4-15,0 8-4 0,0 12 0 16,0-3 1-1,0 1-5-15,0-7 6 0,0-2-2 16,20-3 0-16,11-6 6 16,0 0 15-16,-3 0 23 15,-4 0 14-15,-10-15 6 16,-8-2-37-16,-6-3 7 16,0-3-8-16,0 3-16 15,0 0 2-15,-13 3-12 16,-18 3-11-16,3 8 10 15,-3 6-39-15,0 0-23 16,4 0-54-16,3 11-115 16,10 15-182-16</inkml:trace>
  <inkml:trace contextRef="#ctx0" brushRef="#br0" timeOffset="90728">5191 8028 404 0,'0'0'210'0,"0"0"-84"0,0 0 8 15,0 0 0-15,0 0-67 16,0 0-5-16,-161-37-29 16,130 51-31-16,-7 17 14 15,0 12-16-15,4 9 0 16,-4 8 4-16,7 0-3 15,10 3-1-15,14 2 0 0,-3 2 5 16,10-2-12-16,0-6 7 16,38 2-1-16,14-7-4 15,23-5 1-15,8-9 4 16,-11-11-7-16,4-12 10 16,-11-17-3-16,-7 0 3 15,-6-9 14-15,-1-28 85 16,4-14-15-16,-13-9-31 15,-4-11-9-15,-14-10-13 16,-11-5-1-16,-13 1-22 16,0-4-2-16,-37 4 14 0,-15 4-21 15,-6 1 3-15,-18 12-5 16,11 11 7-16,-1 14-13 16,11 17 6-16,-3 18-11 15,6 8-2-15,7 14-54 16,8 40-51-16,9 18-67 15,11 16-146-15</inkml:trace>
  <inkml:trace contextRef="#ctx0" brushRef="#br1" timeOffset="93314">5267 10300 635 0,'0'0'262'0,"0"0"-89"15,0 0-21-15,0 0-35 16,0 0-33-16,0 0-26 16,14 0-18-16,-14 0 1 15,0 0-25-15,0 0-6 16,0 4-10-16,0 10 0 16,0 9-1-16,-24 11 1 15,-4 6 6-15,-3 6 1 16,11 3-6-16,-5 5-1 15,12 3 2-15,6 0 4 16,7-2-7-16,0-4 1 0,27-8 0 16,18-11-5-16,0-10 2 15,-1-10 0-15,1-9-5 16,-14-3 16-16,-3 0-8 16,-11 0 10-16,-3 0-6 15,-14-9 9-15,6-14-9 16,-6-8 20-16,0-4-2 15,-20 1-17-15,-18 0 3 16,-7 11-7-16,7 9-1 16,18 8 0-16,3 3-7 15,-4 3-9-15,7 0-20 0,-3 3-63 16,10 23-63-16,7 5-60 16,7 1-113-16,69-6-344 15</inkml:trace>
  <inkml:trace contextRef="#ctx0" brushRef="#br1" timeOffset="101063">3307 10478 632 0,'0'0'279'0,"0"0"-115"0,0 0 21 16,0 0-70-1,0 0-38-15,0 0-16 0,0-54-9 16,0 54-25-16,0 0-5 16,0 0-14-16,0 0-8 15,0 0 0-15,0 0-12 16,0 14 10-16,0 6-6 15,0 6 8-15,24 6 2 16,4-2 1-16,9 3-3 16,8-5 0-16,0 1 7 15,-7-1-6-15,-1-5-1 16,-2 0 0-16,-11-3-5 16,-10-3 10-16,3-4-5 15,-17 0 0-15,0-2 3 16,0 1-5-16,0-1 2 0,-31-2-3 15,-14-4-2 1,1 1 10-16,-8-3-5 0,0-3 0 16,8 0-22-16,-1 0-38 15,14 0-36-15,17 0-46 16,-6-14-14-16,20-16-32 16,0 0-14-16,0-5-21 15</inkml:trace>
  <inkml:trace contextRef="#ctx0" brushRef="#br1" timeOffset="101101">3307 10478 11 0</inkml:trace>
  <inkml:trace contextRef="#ctx0" brushRef="#br1" timeOffset="101190">3307 10478 11 0,'-34'91'360'0,"34"-107"-156"15,7-4-65-15,6 5-1 0,-6 3-29 0,24 2-37 0,21 1-36 16,6 3-17-16,25 6-19 0,-1 0 0 16,-23 0-70-16,-8 3-209 15</inkml:trace>
  <inkml:trace contextRef="#ctx0" brushRef="#br0" timeOffset="103341">3678 10075 195 0,'0'0'412'0,"0"0"-340"15,0 0 34-15,0 0-25 0,0 0-20 16,0 0-2-16,-147 0-36 16,147 6 0-16,0-3 7 15,0-3-13-15,0 0 16 16,0 0-8-16,0 0-1 15,13 0 10-15,25-9 2 16,7-8 28-16,6-5-21 16,-13 1-11-16,-7-1 15 15,-10 4-23-15,-14-2-10 16,0 6 2-16,-7 5-12 16,0 7 11-16,0-2-11 15,0 4-1-15,0 0 0 16,0 0-3-16,0 0-9 15,0 0 5-15,0 0-20 0,0 0 21 16,0 20 0-16,17 1 6 16,-4-1-2-16,8 0-1 15,10-6-3-15,0 3 0 16,-3-9-23-16,-4-2-19 16,3-6-23-16,-10 0-75 15,-10 0-108-15,-7-16-170 16</inkml:trace>
  <inkml:trace contextRef="#ctx0" brushRef="#br0" timeOffset="103693">3634 9697 435 0,'0'0'194'0,"0"0"-82"15,0 0-10-15,0 0-54 16,0 0-38-16,0 0-10 16,-38 4-12-16,31 16 12 15,-7 0 17-15,14-3-8 16,0 3 0-16,0-6-9 16,0 0 4-16,21-2-5 0,10-7 4 15,0-1 15 1,-4-4 21-16,-3 0 6 15,-3 0 28-15,-4-5-4 0,-10-13-15 16,-7-2-4-16,0 0-16 16,0 0-23-16,-24 2-11 15,-21 4-29-15,-6 5-56 16,13 9-22-16,3 0-37 16,11 0-92-16,11 0-126 15</inkml:trace>
  <inkml:trace contextRef="#ctx0" brushRef="#br0" timeOffset="103794">3634 9697 446 0</inkml:trace>
  <inkml:trace contextRef="#ctx0" brushRef="#br0" timeOffset="104153">3634 9697 446 0,'-28'-116'203'0,"-10"98"-55"0,1 3-18 0,-1 8-43 0,3 1-5 0,-2 6-33 15,-1 0-31-15,-14 0 1 16,-6 20-17-16,6 14-2 16,-3 11 4-16,3 10 3 15,18 5-6-15,10 6-1 16,10-3 7-16,14 0-12 16,14-3 5-16,38-5 0 15,23-10 13-15,22-7-12 16,6-16 11-16,24-14-10 0,-3-8 4 15,17 0 10 1,-21-14-9-16,-24-12 23 0,-30-5 24 16,-22-1 1-16,-20-5 38 15,-17-11-34-15,-7-13-36 16,0-4 24-16,-24-10-34 16,-27 2-4-16,-15 6 11 15,-9 8-11-15,-8 10-8 16,4 17-1-16,10 12 9 15,-3 14-19-15,-4 6-1 16,11 0-2-16,-17 26 13 16,16 15-63-16,-3 10-39 15,25 12-106-15,9 3-166 16</inkml:trace>
  <inkml:trace contextRef="#ctx0" brushRef="#br1" timeOffset="126365">68 10530 222 0,'0'0'181'0,"0"0"-8"16,0 0-45-16,0 0-13 0,0 0-23 15,0 0-37-15,0 0 3 16,0-14-6-16,0-1-16 16,0-5 19-16,17-6-40 15,4-2-15-15,10-6 17 16,-4-3-12-16,4 2 1 15,-10 3 3-15,-11 12 7 16,4 5 20-16,-14 10-29 16,0 5 6-16,0 0 2 15,0 0-14-15,0 0-1 16,0 0 0-16,0 0-17 16,0 0 15-16,0 34-20 15,0 19 22-15,0 6 4 0,0 7 3 16,0-3-7-1,0 2 0-15,0-4 1 16,0-4-4-16,0-4 5 0,0-11-2 16,0-11 0-16,0-14 2 15,0-12-2-15,0-1 0 16,0-4 6-16,0 0-6 16,0 0 0-16,0 0 0 15,-7 0 7-15,0 0-2 16,-3 0 0-16,-11 0-5 15,-10 2-19-15,4-2 10 16,-4 3 9-16,17-3 0 16,-10 0 5-16,24 0-1 15,0 0-1-15,0 0-3 0,0 0 1 16,0 0 1 0,0 0-2-16,0 0 0 0,0 0-3 15,0 0 10-15,0 0-7 16,0 0 0-16,0 0 5 15,0 0-1-15,0 0-4 16,0-5-2-16,0-7-8 16,17-2-10-16,28-3 16 15,20-1-3-15,18-4 1 16,13 2 0-16,14-1-6 16,-14-1 5-16,-13 8 4 15,-25 2-8-15,-27 6 1 16,-24 6-41-16,-7 0-38 0,-14 12-69 15,-41 16-74-15</inkml:trace>
  <inkml:trace contextRef="#ctx0" brushRef="#br1" timeOffset="127323">137 11925 358 0,'0'0'123'0,"0"0"-11"15,0 0-11-15,0 0 23 16,0 0-46-16,0 0-16 15,-31-40 5-15,38 22-53 16,17-1-2-16,3 1 2 0,11-4 0 16,-7-2 16-16,-3 2-4 15,3-7 2-15,0 1 2 16,-11 2-19-16,4 9 14 16,-17 5-4-16,0 10-6 15,-7 2 8-15,0 0-23 16,0 0 0-16,0 0-3 15,0 11-22-15,0 18 25 16,0 5 4-16,0 3 0 16,7 0-2-16,-7 0-2 15,7 1 0-15,0 2 3 16,-7-1 3-16,10 4-6 16,-3 3 0-1,-7 0 5-15,0-6-8 0,0 0 3 0,0-20 0 16,0-7-2-1,0-9 1-15,0-4 1 0,0 0 1 16,0 0 2-16,0 3 3 16,-17 0-6-16,-28 5 2 15,-20-2 25-15,-11 0-25 16,11 0 2-16,20-4-4 16,17 2 3-16,18-4 1 15,10 0-4-15,0 0-5 16,0 0 3-16,0 0-6 15,24 0 3-15,28 0 0 16,20-4 5-16,35-16 11 16,-4 1-11-16,7-5 0 15,-7 5-3-15,-7-1-48 16,-20 2-40-16,-32 12-62 16,-30 6-132-16,-14 0-409 0</inkml:trace>
  <inkml:trace contextRef="#ctx0" brushRef="#br1" timeOffset="100598">2176 10455 686 0,'0'0'200'16,"0"0"-81"-16,0 0 8 0,0 0-81 15,0 0-18-15,0 0 29 16,-62-20-6-16,62 20-30 16,0 0 4-16,0 0-24 15,0 0 5-15,0 0-6 16,0 0-14-16,24 3 14 16,-3 14 5-16,3 3-5 15,-4-3 4-15,-13 7-3 16,-7-5-1-16,0 5 0 15,0 1 0-15,-7 1-4 16,-30-4 7-16,9-4-3 16,-3-7 0-16,24-8 5 0,0 0-5 15,7-3 1 1,0 0 7-16,0 0-5 0,0 0-3 16,0 0 1-16,0 0-10 15,28 0-5-15,10 4 14 16,6 6-3-16,8 2 11 15,-14 5-8-15,0 3 0 16,6 0 3-16,-16 0-6 16,-4 0 7-16,-17-3-4 15,-7 3 0-15,0-3-2 16,-31 0 2-16,-41-5 5 16,-11-4-5-16,1-5 0 15,16-3-33-15,15 0-83 16,27 0-52-16,24 0-121 15,55-23-47-15</inkml:trace>
  <inkml:trace contextRef="#ctx0" brushRef="#br1" timeOffset="110052">1945 11756 541 0,'0'0'174'0,"0"0"-39"16,0 0-14-16,0 0 21 15,0 0-45-15,0 0-41 16,-31-18-25-16,31 18-9 16,0 0-8-16,0 0 8 15,0 0-10-15,0 0 2 16,0 0-3-16,14-1-10 15,10 1-1-15,14-4 2 16,21 4-1-16,6 0 17 0,4 0-16 16,-4 0 0-1,-13 0 1-15,-8 0 0 0,-20 0-4 16,-10 0 1-16,-7 0 0 16,0 4-4-16,-7-4 2 15,0 8 0-15,0 3 1 16,0 9 1-16,-7 6 0 15,-24 0 8-15,-10 1-5 16,-14-3 6-16,14-4-8 16,-4-3-1-16,14-5 1 15,0-1 3-15,17-8-2 16,0 0-2-16,14-3 0 16,0 0 0-16,0 0 0 0,0 0 0 15,0 0 0 1,0 0 5-16,0 0-6 0,7 0 1 15,21 0-9-15,17 0 8 16,-1 0 1-16,1 0 0 16,0 0 0-16,-8 9 1 15,1 7-5-15,-10 7 3 16,-4 3-1 0,-10 0-1-16,-1 5 1 0,-2-6 2 15,-11-1-4-15,0-4 3 16,0 3 1-16,-31-6 0 15,-21 0 2-15,-6-3 3 16,-18-8-5-16,18-6-1 16,-1 0-1-16,14 0-20 0,8 0-32 15,6-6-34 1,10-5-71-16,7 3-99 0,4 4-209 16</inkml:trace>
  <inkml:trace contextRef="#ctx0" brushRef="#br2" timeOffset="131614">1928 11587 574 0,'0'0'111'0,"0"0"-21"15,0 0-5-15,0 0-7 0,0 0 4 16,0 0-27-16,0 0-7 15,0 0-2-15,0 0-18 16,0 0 3-16,0 0-5 16,0 0-9-16,0 0-2 15,11-5-13-15,9-4 8 16,11-8 10-16,-3 3-4 16,3-6 27-16,-18 2 0 15,5 4-24-15,-5-2 13 16,-13 3 1-16,0 3-17 15,0-8 9-15,0 4-19 16,0 2 6-16,0-5-12 0,0 11 6 16,0 4 0-16,0 2-6 15,0 0 0-15,0 0-3 16,0 0-4-16,0 0 4 16,0 0-9-16,0 0-12 15,0 0 18-15,-7 11-3 16,1 3 9-16,-5-2 1 15,11 2-1-15,0-2 0 16,0 4 0-16,0 2-3 16,17-5-1-16,-3-1-1 15,0-6 4-15,-7-2-8 16,10-2 2-16,-17-2 1 0,7 0-5 16,7 0-19-16,10-26 11 15,-4-11-70-15,4 0-68 16,-24 5-51-16,0 7-49 15,0 2-55-15</inkml:trace>
  <inkml:trace contextRef="#ctx0" brushRef="#br2" timeOffset="131992">2107 11184 326 0,'0'0'153'0,"0"0"-69"0,0 0-12 16,0 0 3 0,0 0-18-16,0 0 3 0,-45-25-8 15,38 25-18-15,7 0-5 16,0 0-5-16,0 0-19 16,0 0 6-16,0 0-11 15,-6 2-1-15,-8 16-5 16,4 2 12-16,10-3-8 15,0-5 2-15,0-2-5 16,0-4 5-16,24 0 0 16,-11-6 3-16,5 0 7 15,-12 0-4-15,1 0 11 0,0-3 19 16,0-8-12 0,-7-7 15-16,0 2-19 0,0-2-16 15,-21 1-4 1,-10 9-14-16,1-1-14 0,2 6-41 15,4 3-72-15,10 0-146 16</inkml:trace>
  <inkml:trace contextRef="#ctx0" brushRef="#br2" timeOffset="132127">2107 11184 554 0</inkml:trace>
  <inkml:trace contextRef="#ctx0" brushRef="#br2" timeOffset="132510">2107 11184 554 0,'-82'-220'131'0,"47"209"3"0,-10 2-35 0,8 3-32 0,-1 3 16 0,10 3-28 16,-16 0-33-16,-1 0-3 15,-7 21-18-15,-10 13 5 16,11 6-5-16,6 6 9 15,0 5-6-15,18 6-4 16,10 3 4-16,3 6-5 16,14 2 4-16,0 5-3 15,38-8 0-15,20-8 5 16,18-11-6-16,3-15 2 0,4-11-1 16,-1-11 10-1,7-9-6-15,1 0 18 0,13-12 43 16,-14-16-17-1,-16 0 17-15,2-7-15 0,-23-2-18 16,-14-6 19-16,-11-5-13 16,-10-7-2-16,-10-8-9 15,-7-5-18-15,0-4 18 16,-38-2-22-16,-27 5-5 16,-17 10 11-16,-8 6-8 15,-6 14 0-15,6 7-3 16,8 15-1-16,23 9-4 15,-6 8 1-15,3 2-13 0,-3 38-44 16,6 21-118 0,8 11-100-16,13 1-281 0</inkml:trace>
  <inkml:trace contextRef="#ctx0" brushRef="#br0" timeOffset="165988">92 13349 686 0,'0'0'207'0,"0"0"-46"0,0 0 5 16,0 0-33-16,0 0-53 15,0 0-1-15,-45-115-49 16,45 115-28-16,0 26-2 16,0 31 11-16,0 26-11 15,0 12 21-15,7 7-18 16,0 1 16-16,-7-8-19 16,0-12 1-16,17-15-1 15,-3-15 2-15,0-14-4 16,0-14-76-16,-4-11-109 0,-3-10-77 15,-7-4-67 1,0 0-148-16</inkml:trace>
  <inkml:trace contextRef="#ctx0" brushRef="#br1" timeOffset="112134">4896 11794 606 0,'0'0'203'0,"0"0"-44"16,0 0-36-16,0 0 11 16,0 0-49-16,0 0-10 15,0-49-16-15,0 49-17 16,0 0-22-16,0 0 6 15,0 0-17-15,0 0-5 16,0 0-2-16,0 0-2 16,0 0-3-16,0 0 1 0,0 0-8 15,0 0 7-15,0 21-5 16,0-3 8-16,0 12 3 16,0-11-2-16,0 3-1 15,0 8 1-15,27-10 4 16,11 5-8-16,0-1 3 15,0-2 0-15,-4 1-4 16,-3 3 11-16,0-6-7 16,-17 0 0-16,-1 0 1 15,-13-4-3-15,0-1 2 16,0 3 0-16,0-13 1 16,0 7 2-16,-7-4-3 15,-20-2 8-15,-11 2-7 16,-7-4 9-16,-6-4-10 0,-1 0-2 15,1 0-31-15,-4 0-77 16,20 0-85-16,11-18-65 16,24-7-120-16</inkml:trace>
  <inkml:trace contextRef="#ctx0" brushRef="#br1" timeOffset="112322">5012 11702 642 0,'0'0'232'16,"0"0"-82"0,0 0-72-16,0 0 5 0,0 0-82 15,0 0 2-15,121-20-6 16,-49 20-6-16,11 0-55 16,6 0-93-16,-7 6-144 15</inkml:trace>
  <inkml:trace contextRef="#ctx0" brushRef="#br1" timeOffset="111324">3596 11751 738 0,'0'0'189'0,"0"0"-48"0,0 0-38 16,0 0-15-1,0 0 0-15,0 0-50 0,0-39-12 16,0 39-3-1,0 0-19-15,0 0 6 0,0 0-4 16,0 0-3-16,0 0-2 16,0 0-1-16,0 0-2 15,0 0-3-15,0 0-2 16,-7 0 4-16,-14 13 3 16,-3-1 8-16,11-4-6 15,13-2-2-15,0 2 0 16,0 4-6-16,0-4 10 15,0 4-4-15,0-1 0 16,0 3 5-16,0 7-8 16,30 1 3-16,5 4 0 15,3 0 2-15,6 2 0 0,-13 1-2 16,-3-4 0 0,-4 7 3-16,-10-6-3 0,10-1 0 15,-24-1 0-15,0-5-4 16,0 1 9-16,0-2-4 15,0-4-1-15,-24 0 2 16,-14-2 8 0,3-4-10-16,-2-5 0 0,-8-3 5 15,0 0-5-15,1 0-9 16,-8 0-43-16,14-11-102 16,11-9-63-16,16-9-82 15,11-10-268-15</inkml:trace>
  <inkml:trace contextRef="#ctx0" brushRef="#br1" timeOffset="111519">3596 11720 395 0,'0'0'290'16,"0"0"-106"-16,0 0-44 16,0 0-29-16,0 0-6 15,0 0-39-15,0-41-44 16,0 41-17-16,17-3-5 15,35 1-36-15,30 2 21 16,14-4-16-16,1 4-79 16,-18 0-89-16,-4 0-90 0</inkml:trace>
  <inkml:trace contextRef="#ctx0" brushRef="#br0" timeOffset="164428">4242 11439 648 0,'0'0'243'0,"0"0"-73"0,0 0-9 15,0 0-56-15,0 0-23 16,0 0-14-16,0 0-27 15,7-90 7-15,-34 77-13 16,-4 1-24-16,-7 1 13 16,0-1-15-16,4 7 2 0,-11 2 5 15,0-3-10-15,-6 6 0 16,-18 0-3-16,4 0 2 16,-18 0-3-16,1 14 1 15,-15 9-3-15,11 2 0 16,11 3 0-16,9-3 0 15,22-2 0 1,6 3-4-16,7 5-1 0,10 3 3 16,-10 12 2-16,4-1-2 15,3 4 10-15,3 7-10 16,4 3 2-16,-4 3 0 16,4 16-1-16,3-5 3 15,14 2-2-15,0-7 0 0,0-4-2 16,0-7 2-1,31-6 0-15,-3 7 1 0,16-13-3 16,-6-3 2-16,7-1 0 16,0-6 1-16,-7-7 2 15,13-2-3-15,8-3 0 16,-1-6 2-16,11-8-1 16,10-7 4-16,-3-2-4 15,13 0 0-15,0-14 3 16,-10-17 3-16,28-6 4 15,-18-9-9-15,8-7 12 16,-11 0-12-16,-4-5 1 16,-6 1 8-16,-18-3-11 15,-13-8 10-15,-18 3 0 0,-9-10-4 16,-18-3 12-16,0 1-11 16,-31-5 8-16,-28-1-5 15,-16-6-7-15,-11 0 4 16,-14 6-6-16,14 5 4 15,-3 10-4-15,20 23-1 16,17 19 0-16,14 18-3 16,18 8-12-16,-18 0 0 15,0 36-43-15,11 36-52 16,3 20-35-16,17 10-254 16,7 10-511-16</inkml:trace>
  <inkml:trace contextRef="#ctx0" brushRef="#br0" timeOffset="165441">3235 12789 453 0,'0'0'221'0,"0"0"-17"15,0 0-63-15,0 0-11 0,0 0 3 16,0 0-47-16,0 0 6 16,7-109-26-16,-7 109-36 15,0 0 1-15,0 0-31 16,0 0 3-16,0 8-6 15,0 32-3-15,0 17 6 16,0 18 0-16,0-1 5 16,-14 3-5-16,-3-5 0 15,-4-7 0-15,14-17 2 16,0-15 5-16,-10-16-8 16,17-9 1-16,0-8 0 15,0 0 7-15,-7 0-6 16,-6 0 12-16,-12-20-4 15,5-9-1-15,-11 2-8 16,3 0 0-16,4 8 4 0,4 7-3 16,3 6-1-16,10 6-4 15,7 0 4-15,-7 0-12 16,0 6 1-16,7 20-3 16,0 8 13-16,0 0 0 15,0-2-10-15,31-12-11 16,20-6 22-16,-6-14-3 15,7 0 3-15,6 0 1 16,1-17 4-16,-1-6-2 16,-6-3-3-16,3 3 1 15,-21 10-3-15,-10 1-17 0,-24 6-35 16,0 6-26-16,0 0-67 16,-31 0-82-16,-14 6-211 15</inkml:trace>
  <inkml:trace contextRef="#ctx0" brushRef="#br0" timeOffset="167260">17 13863 254 0,'0'0'280'0,"0"0"-126"15,0 0-7-15,-28-151-23 16,28 103-22-16,58-5-18 15,15 2-57-15,16 0 7 16,7-6 11-16,1 5-33 16,9 1 8-16,-40 13-4 0,-15 13-16 15,-20 6 8-15,-24 18-8 16,-7 1-15-16,0 0-40 16,0 37-76-16,-31 11 31 15,-14 13-51-15,-20 4-40 16,-11 1 16-16,4-9-73 15,3-8 137-15,11-18 63 16,13-11 30-16,7-8 18 16,11-12 23-16,10 0 120 15,-4 0 77-15,21 0-60 16,0-6-44-16,0 6 6 16,0-6-35-16,0 6-27 15,0 0-12-15,0 0-33 16,31 23 42-16,3 6 13 15,11 8-31-15,0-6 9 0,-1 3-19 16,8 1 2-16,-7-1-3 16,13-2-19-16,-3-6 14 15,4-13-23-15,-15-1 1 16,8-6 5-16,-14-6-5 16,-11 0 5-16,11-13 5 15,0-17-9-15,-17-4 12 16,-4-12-12-16,-10 3-2 15,-7 6 15-15,0 3-5 16,-7 2 11-16,-24 9-6 16,0 9-15-16,3 8 8 15,-3 6-8-15,11 0 0 0,-11 6-1 16,7 25 7-16,10 15-6 16,7 0 0-16,7 5 0 15,0-3-5-15,38-4 4 16,27-17-16-16,11-6 12 15,3-12-22-15,10-9 21 16,-6 0 5-16,6-11 2 16,-6-15 1-16,-25-3-2 15,-20 3 0-15,-24 4 7 16,-14-1-1-16,0 3-3 16,0 0 11-16,-7 2-5 15,-24 7-2-15,-7 3-7 16,4 8-3-16,3 0-2 15,0 0 5-15,10 16 0 0,14 16-2 16,7 2 1-16,0-3-3 16,52-4-8-16,13-8-7 15,18-7 8-15,6-12-4 16,8 0 15-16,-8 0 6 16,-24-20-5-16,-6-3 5 15,-28 3-1-15,-11-1-1 16,-20-3 19-16,0 3-4 15,0-2 20-15,0 9-12 16,-20 0-18-16,6 8 17 16,-3 3-10-16,17 3-9 15,0 0-7-15,0 23-7 0,0 17 7 16,0 17-1-16,0 12 7 16,0 8-6-16,0 6 2 15,17 12-2-15,10 8 1 16,-3-9 4-16,-3-5-5 15,3-26 0-15,-10-19 1 16,-7-16-4-16,0-21 5 16,-7-7-2-16,0 0 12 15,0-7 24-15,0-37 27 16,0-22-53-16,-7-17-8 16,-7-5-1-16,0-7 0 15,-10-8-1-15,17 15 0 16,0-3-3-16,7 10-2 15,0 18-1-15,0 12-9 0,0 17 15 16,7 16-9-16,7 4-7 16,10 11 15-16,4 3-20 15,16 0 7-15,1 23 5 16,7 20-15-16,-15 5 24 16,-6 8-6-16,-17-11 1 15,-14-8 2-15,0-6-15 16,-7-2-1-16,-44-4-18 15,-18-1-28-15,10-5-41 16,15-7-110-16,23 2 3 16,21-14-77-16</inkml:trace>
  <inkml:trace contextRef="#ctx0" brushRef="#br0" timeOffset="168251">2671 13846 375 0,'0'0'451'0,"0"0"-275"0,0 0-11 15,-21-152 11-15,11 132-95 16,-4 2-5-16,14 17-20 16,0 1-26-16,0 0-27 15,0 11-3-15,0 35-5 16,0 17-1-16,7 16 12 0,0 4-5 15,3 0-1-15,-10-2 0 16,0-13 2-16,7-10 0 16,-7-24-4-16,0-15 0 15,0-13-35-15,0-6-11 16,0 0 31-16,0-31 13 16,-38-9-38-16,-6-15 9 15,-8 1 22-15,-17 11-5 16,11 0 0-16,6 15 10 15,1 8-7-15,30 11 1 16,4 6 8-16,17 3-5 16,0 0 2-16,7 9 2 0,55 14 5 15,10 3 1 1,24-12-1-16,7-3 0 16,11-11 3-16,-18 0-2 15,-13-5 1-15,-32-15 6 0,-16-4-6 16,-18-1 40-1,-10-1-7-15,-7-5 1 0,0-3 11 16,-14-4-27-16,-24 7-2 16,14 11 5-16,-4 14-18 15,22 6 8-15,6 0-13 16,0 0-3-16,-11 12-4 16,4 27 7-16,0 13 3 15,7-1-2-15,0-2 5 16,0-3-9-16,0-1 3 15,0-2 0-15,25-5 0 16,-5-7 0-16,-13-17-10 16,17-2-2-16,-10-12-12 0,0 0 22 15,17-6-2-15,-4-20 4 16,11-5 4-16,0-1 0 16,-7-2-3-16,-4 11-1 15,-3 9 5-15,-17 8-9 16,7 6 4-16,3 0-13 15,4 0 9-15,10 6-6 16,3 20 3-16,4-6 4 16,0 0-12-16,-7-3 12 15,3-3-3-15,4-14-4 16,-7 0 6-16,7 0 2 16,-4-11 2-16,-3-18 2 15,-17-2 1-15,3-6 2 0,-17-3-5 16,0 2 3-16,0 6 11 15,-31 1-8 1,-14 12 5-16,7 13-11 16,1 6-9-16,16 0-4 0,0 20 13 15,21 25 0-15,0 12 3 16,0 1-3-16,42-9 0 16,19-4 0-16,5-13 0 15,9-12-9-15,15-9-42 16,6-11-53-16,0 0-53 15,8 0-139-15,-15-20-300 16</inkml:trace>
  <inkml:trace contextRef="#ctx0" brushRef="#br0" timeOffset="170443">4459 14209 685 0,'0'0'127'0,"0"0"19"16,0 0-2-16,0 0-85 16,0 0 4-16,0 0-21 15,58-49-33-15,-20 21 19 0,-3-3-10 16,2-7 9-1,-6 2-7-15,-3-5-3 0,-11-2-4 16,4 2-3-16,-21 11-6 16,0 4 7-16,0 14 6 15,0 7 7-15,-7 5-18 16,-24 0-6-16,-14 0 0 16,0 25 9-16,4 18-6 15,10 1-6-15,24 7 0 16,7 6 1-16,0-5-1 15,59-13-12-15,23-7 6 16,-3-9-5-16,18-9 11 16,-8-14 0-16,0 0 2 15,-13-11 1-15,-17-21 8 16,-1-8-7-16,-6-9 10 16,-15-8-3-16,-13-3-8 0,-17-8 12 15,-7-1-12-15,0-5 7 16,0-1 8-16,-37 7-13 15,-1 10 12-15,10 19-3 16,-3 15-5-16,7 16 7 16,17 8-13-16,-6 0-7 15,6 0 3-15,-17 46-9 16,10 23 13-16,0 25 3 16,14 3 0-16,0 0-6 15,14-5 4-15,44-9-2 16,11-12 1-16,10-19-10 15,11-21 7-15,-1-17-4 16,-7-14 7-16,-9 0-3 16,-5-20 6-16,-16-14 2 15,0-9 3-15,-32-8-8 0,-3 3 9 16,-17 2-4-16,0 0-4 16,-31 8 13-16,-6 7-8 15,-15 11 0-15,18 8-6 16,-4 7 1-16,14 5-1 15,3 0 0-15,-3 23-1 16,17 14-2-16,0 9 5 16,7 11-2-16,0-6 0 15,7 1-1-15,31-1-3 16,14-14 4-16,6-5-2 0,-6-12 0 16,10-9-8-1,-18-11 3-15,1 0 5 0,-18 0 2 16,4-11 10-16,-17-9-2 15,0-6-7-15,3-5 7 16,-17-1-7-16,7 1 3 16,-7 11 2-16,0 2-3 15,0 10 7-15,0 8-7 16,0 0-3-16,7 0-1 16,7 0-13-16,10 20 8 15,-4 12 0-15,4 2 9 16,-10 3-5-16,10 0 2 15,-17-11 0-15,14-6-1 16,-8-9 1-16,5-11-1 16,9 0 1-16,4 0 0 0,0 0 3 15,-10-25 1-15,10-7-2 16,-18 1 8-16,8 5-8 16,-11 6 10-16,-10 8 2 15,0 4-14-15,0 8 9 16,7 0-9-16,7 0-10 15,-7 8 3-15,24 18-1 16,0 6 8-16,-11-1 0 16,11 1 3-16,-10-7-1 15,3-5-2-15,-10-7 0 16,0-12-4-16,-14 3 5 16,0-4-1-16,6 0 8 15,1 0-7-15,10-18 8 0,4-13-9 16,-14 11 1-16,17-6 0 15,-3 0-1-15,10 3 0 16,13 3-1-16,1 6 0 16,-7 8-1-16,-11 6 2 15,4 0-6 1,-3 0 6-16,3 20-11 0,-18 9 10 16,12-6-2-16,-5 0-6 15,-3-9 9-15,-3-2 0 16,7-12-4-16,-11 0 1 15,-3 0-1-15,7 0 4 16,-1-14 5-16,12-15 1 0,-19-3-5 16,1-2 0-16,-7-3 1 15,0-1 4-15,0 1-5 16,-20 9 0-16,-18 2 2 16,7 15-3-16,10 11 0 15,8 0-13-15,-5 0-4 16,-2 26 17-16,-4 13 2 15,17 16-1-15,7-4-1 16,0 6 0-16,31-17-1 16,20-2 1-16,8-13-9 0,-1-12 6 15,-13-13 2 1,6 0 1-16,-13 0 8 0,7-19-8 16,-7-6 12-16,-11-3-8 15,4 4-3-15,-7-1 9 16,-10 5-10-16,0 0 3 15,-7 8-3-15,-7 6 6 16,7 6-8-16,10 0 2 16,-3 0-11-16,10 0 9 15,-11 15-2-15,1 2 4 16,0 3-2-16,-4-3 5 16,-3-3-3-16,0-2 0 15,0-10 1-15,0 1-6 0,-7-3 4 16,0 0 1-1,7 0-2-15,-7 0 4 0,17 0-2 16,3 0 0-16,4 0 1 16,4-3 0-16,3 1-1 15,7-4 0-15,6 6-3 16,-9 0 2-16,3 0 1 16,6 8-1-16,-6 10-2 15,-7-7-1-15,-3-5 4 16,-4 3 0-16,-17-9-4 15,-1 0 5-15,15 0-1 16,3-12 6-16,4-20-3 0,3-7 3 16,-1-13-6-1,-23-5 10-15,-7-6 5 0,0-6-12 16,0 4 15-16,-37 2-6 16,-8 11-1-16,0 13 17 15,0 15-14-15,18 12-8 16,20 12 1-16,-3 0-7 15,10 44-6-15,0 19 5 16,0 11 1-16,0 0-1 16,44-7 1-16,8-8-1 15,17-2-3-15,3-17-42 16,-3-8-24-16,-4-9-66 16,-6-18-127-16,-28-2-57 15,-18-3-95-15</inkml:trace>
  <inkml:trace contextRef="#ctx0" brushRef="#br0" timeOffset="170600">8141 14006 650 0,'0'0'219'16,"0"0"-68"-16,0 0-34 16,0 0-85-16,0 0-32 15,0 0 0-15,282-60-1 16,-178 60-163-16,6 0-205 15</inkml:trace>
  <inkml:trace contextRef="#ctx0" brushRef="#br3" timeOffset="209025">16493 7828 556 0,'0'0'239'15,"0"0"-132"-15,0 0 9 16,0 0-31-16,0 0-3 16,0 0-54-16,0-11-15 15,11 36 6-15,9 21-2 16,-13 17 13-16,17 17-23 16,-17 14-6-16,7 12 10 15,-14-3-6-15,7 0-5 16,-7-6 0-16,0 0-4 15,0 6-64 1,0-2-87-16,0-4-86 0,-21-9-597 16</inkml:trace>
  <inkml:trace contextRef="#ctx0" brushRef="#br3" timeOffset="209488">16634 10238 729 0,'0'0'131'0,"0"0"-55"16,0 0 14-16,0 0 12 0,0 0-56 16,0 0-3-16,-14 123 10 15,14-49 9-15,-6 7-44 16,6 7 0-16,0 9-17 16,0 0 5-16,0 1-3 15,0-1 5-15,-7 3-16 16,-11-6-3-16,12-3-157 15,-1-13-89-15,7-18-185 16</inkml:trace>
  <inkml:trace contextRef="#ctx0" brushRef="#br1" timeOffset="118047">9682 11942 657 0,'0'0'194'0,"0"0"-2"16,0 0-32-16,0 0-41 15,0 0-37-15,0 0-45 16,0 0 5-16,0-12-4 16,24 1-15-16,3-9 4 15,18-6-22-15,-7 6 1 16,0-3 3-16,-7 7-8 15,-11-2 6-15,-6 10 4 16,-14 2-10-16,7 0 20 16,-7 6-9-16,0 0-1 15,0 0 4-15,0 0-15 16,0 0 6-16,0 0-6 16,0 0-4-16,0 0-1 15,0 0 1-15,0 0-3 0,0 0 6 16,0 0-11-1,0 20 7-15,0 12 4 0,0 3 1 16,0 1 8-16,0 1-8 16,0 3 0-16,0 1 1 15,0-7 3-15,0-2-4 16,0-15 0-16,0-7 0 16,0-4-2-16,0-6 2 15,0 0 0-15,0 0 0 16,0 0 5-16,-7 0-5 15,-7 0 0-15,-17 0 2 16,4 0-8-16,3 0 9 0,10 0-3 16,7 0 0-1,0 0 2-15,-3 0-2 0,10 0 0 16,0 0 3-16,0 0-10 16,0 0 4-16,0 0 1 15,0 0-1-15,17 0-10 16,28 0 6-16,13 0 4 15,18-16 6-15,3-1 1 16,-10 5-4-16,-4-3-4 16,0 4 4-16,-20 5-54 15,-14 4-9-15,-17 2-84 16,-14 0-120-16,0 0-139 16</inkml:trace>
  <inkml:trace contextRef="#ctx0" brushRef="#br1" timeOffset="118495">10706 11896 627 0,'0'0'202'0,"0"0"-42"16,0 0-4-16,0 0-54 15,0 0-15-15,0 0-46 0,-24-37-24 16,17 37-17-16,-13 4 0 16,-4 18 0-16,3 6-7 15,4 7 14-15,17-7-5 16,0 1-2-16,0-4 0 16,10-4-5-16,35-7 13 15,7-8-8-15,6-1 7 16,0-5-4-16,-6 0 19 15,0 0 22-15,-21-11 7 16,0-3 6-16,-18-12-21 16,-6-6 14-16,0-5-4 15,-7 3-34-15,0 3 26 16,-7 3-28-16,-31 4-9 16,11 13-1-16,-11-1 0 15,7 12-1-15,-14 0-18 16,-6 6-76-16,-8 31-27 15,1 3-167-15,20 0-401 0</inkml:trace>
  <inkml:trace contextRef="#ctx0" brushRef="#br0" timeOffset="171457">9586 14095 921 0,'0'0'125'15,"0"0"-19"-15,0 0 13 16,0 0-22-16,0 0-34 16,0 0-31-16,-80-158 1 15,43 144-2-15,-8 1-21 0,7 13-7 16,0 0-3-1,4 0 1-15,-11 18-3 0,14 14 2 16,0 6 0 0,24 2-2-16,7-3 5 0,0-6-3 15,45-5 0-15,7-12-6 16,6-2-2-16,-3-12 8 16,-20 0 0-16,2 0 0 15,-6-12 6-15,-10-8-4 16,-4-5 1-16,-10-1 1 15,-7 3-4-15,0 9 0 16,0-1 0-16,0 12 3 16,0 3-1-16,0 0-4 15,0 0 0-15,7 18-6 0,14 13 2 16,9 1 6-16,8-7 0 16,14 1-1-16,-1-12 4 15,22-8-3-15,2-6 0 16,8 0 5-16,-11-14 0 15,-20-18-3-15,-8-5-2 16,-13-3 9-16,-10-15-5 16,-21-4 2-16,0-19 10 15,0 4-9-15,-52 3 17 16,8 14-16-16,-1 13 16 16,17 25 6-16,11 7-23 15,17 12 6-15,0 0-13 16,-14 12-8-16,8 39 4 15,-1 12 1-15,0 8 6 16,7 4-6-16,0-4 8 0,7-13-5 16,31-7 0-16,-4-8-27 15,21-12-5-15,-4-11-45 16,-16-14-43-16,3-6-9 16,-25 0-24-16,-2-12-17 15,-11-13-61-15,0-7 5 16,-24 1 30-16,-28-2 169 15,1 6 27-15,-1-2 167 16,7 9-31-16,14-1-2 16,18 5 12-16,6 8-27 15,7 2-9-15,0 6-36 0,13-12-60 16,46 6-14-16,23 4-1 16,8 2 0-16,-1 0-89 15,-17 0-192-15,4 0-135 16</inkml:trace>
  <inkml:trace contextRef="#ctx0" brushRef="#br0" timeOffset="171899">11360 14235 810 0,'0'0'140'0,"0"0"-97"16,0 0 67-16,0 0 20 15,0 0-24-15,0 0-30 16,65-32-47-16,-27-2-5 16,7 0 12-16,-11-6-21 15,4-6 18-15,0 1-19 16,-18 1-4-16,-3 7 6 15,-17 3-12-15,0 11 17 16,0 11-2-16,0 10-18 0,-17 2 2 16,10 0-3-1,-13 0-19-15,-11 26 19 0,3 11 10 16,4 3-4-16,24-3-6 16,0-2 3-16,0-5-3 15,24-4 0-15,18-3 0 16,2-17-4-16,11 2 1 15,4-8-10-15,-1 0-23 16,-6-5-67-16,-21-15-46 16,-18-6-136-16,-13-5-33 15,0-9-318-15</inkml:trace>
  <inkml:trace contextRef="#ctx0" brushRef="#br0" timeOffset="172244">11594 13686 524 0,'0'0'150'0,"0"0"-22"16,0 0-42-16,0 0 1 15,0 0-33-15,0 0 4 16,-73-51-15-16,73 51-37 16,0 0-6-16,0 0-8 15,0 20 8-15,0-1 8 16,21-11-5-16,3 4 2 15,-3-6 6-15,3-6-2 16,-4 0 14-16,4 0 9 16,-10 0 20-16,-7-14 37 0,10-8-56 15,-17 1-2 1,0 1 16-16,0-6-28 0,0 3 7 16,-24 3-26-16,-14 5 7 15,-6 15-14-15,-1 0-12 16,11 0-5-16,3 28-43 15,31 14-89-15,31 15-68 16,72 9-109-16</inkml:trace>
  <inkml:trace contextRef="#ctx0" brushRef="#br0" timeOffset="172573">12233 13963 641 0,'0'0'113'0,"0"0"-23"16,0 0 2-16,0 0-6 15,0 0-32-15,0 0-8 16,-58-3-5-16,58 3-40 15,0 0 5-15,0 0 4 16,27 0-1-16,18 0 29 0,13-11-4 16,18 5-12-1,-11-2-17-15,-3 1 0 0,-17 2-1 16,-18-1-4-16,-9 6-63 16,-18 0-186-16,0 0-130 15</inkml:trace>
  <inkml:trace contextRef="#ctx0" brushRef="#br0" timeOffset="172828">12233 13963 685 0,'52'-134'167'0,"-52"125"-27"15,0 4-41-15,0 5 4 16,0-6-22-16,0 6-13 15,0 0-39-15,0 0-27 16,0 6-1-16,0 13 5 0,7 13 10 16,-1 4 7-16,1-1-22 15,4 9 7-15,-11-13-8 16,6 6-8-16,1-11-14 16,0 0-111-16,7-7-39 15,17-7-56-15,0-12-184 16</inkml:trace>
  <inkml:trace contextRef="#ctx0" brushRef="#br0" timeOffset="173092">12752 13743 594 0,'0'0'260'16,"0"0"-107"-16,0 0 1 15,0 0-40-15,0 0-80 16,0 0-22-16,-44 57 28 16,37-5-11-16,0-7-12 15,7 4-14-15,0-1 1 16,0-4-1-16,0-7-3 16,0-6-2-16,0-11-44 15,14-8-139-15,13-12-48 0,11 0-153 16</inkml:trace>
  <inkml:trace contextRef="#ctx0" brushRef="#br0" timeOffset="173370">12914 13539 616 0,'0'0'194'0,"0"0"-31"15,0 0-40-15,0 0-10 16,0 0-20-16,0 0-42 16,-7-16-9-16,7 36-33 15,0 22 1-15,0 22 38 16,14 5-23-16,10 8-10 16,-4 6 11-16,5-6-26 0,-19-9 8 15,-6-5-8 1,0-3-1-16,0-14 0 0,-51 3-101 15,-39-12-137-15,-30 2-253 16</inkml:trace>
  <inkml:trace contextRef="#ctx0" brushRef="#br0" timeOffset="173987">11432 13485 415 0,'0'0'220'0,"0"0"-37"0,0 0-53 16,0 0-5-16,0 0-14 15,0 0-33-15,-89-53-14 16,75 53-17-16,14 0-21 16,0 0 2-16,0 0-24 15,0 0-2-15,0 0 1 16,0 0 3-16,0 0-6 16,0 0 0-16,0 0 3 15,0 0 0-15,0 0-2 16,0 0 1-16,0 0 24 15,-14 0-20-15,-17 0 20 0,-7 8-9 16,-13 20 5-16,-1 18-2 16,1 7-20-1,-1 15 0-15,0 11 12 16,8 10-7-16,26 5 2 0,18-5-7 16,0-6 7-16,69-12-17 15,14-2 5-15,20-12-44 16,7-14-84-16,0-8-167 15,-3-18-274-15</inkml:trace>
  <inkml:trace contextRef="#ctx0" brushRef="#br0" timeOffset="175219">13086 12991 566 0,'0'0'186'0,"0"0"-21"16,0 0-22-16,0 0 8 15,0 0-62-15,0 0-24 0,0-51-47 16,0 51-17-1,0 28-1-15,0 18 5 0,0 14 11 16,0 6-1-16,-7-1-14 16,7 10 3-16,0-12-3 15,0-12 8-15,0-11-12 16,0-14 3-16,0-9-5 16,0-11-6-16,0-6-40 15,0 0 14-15,0-17 20 16,0-17-47-16,0-18 25 15,-10 3 6-15,-25 6-15 16,-3 4 8-16,1 10 15 16,-1 13 16-16,17 3-4 15,7 11-1-15,4 2 4 0,10 0 1 16,0 0 9-16,0 7 3 16,0 11-1-16,0 2-2 15,24-8 10-15,14 2-8 16,14-11 13-16,6-3-13 15,0 0-2-15,4 0 6 16,-3-3-1-16,-8-23-2 16,-6 1 3-16,-24-1-2 15,3-6 26-15,-17 1-2 16,-7-6 20-16,0-3 3 16,0 3-26-16,0-1-3 15,0 18 19-15,-14 4-2 16,4 12 11-16,10 4-26 0,0 0-24 15,-7 6 0 1,0 26-16-16,0 13 16 0,7 1 0 16,-7 5 4-16,7-2-4 15,0 3 0-15,0-1 2 16,0-5-6-16,0-9 0 16,21-11-9-16,-4-18-21 15,-3-5-9-15,6-3 34 16,4 0 3-16,14-6 6 15,-3-17-5-15,2 1 5 16,1-1-2-16,-17 3 1 16,3 9-7-16,-10 3 6 0,10 8-2 15,3 0-16 1,4 0 13-16,-3 25-12 0,3 0 16 16,0 4-12-16,6-1-48 15,-9-2-19-15,10-6-82 16,0-3-74-16,-4-2-429 15</inkml:trace>
  <inkml:trace contextRef="#ctx0" brushRef="#br0" timeOffset="180809">14176 13981 359 0,'0'0'185'0,"0"0"-50"15,0 0 20-15,0 0-28 0,0 0-7 16,0 0-23-16,0 0-33 15,0-38 14-15,0 38-30 16,0 0-15-16,0 0 12 16,0 0-39-16,0 0 1 15,0 0-7-15,0 23-9 16,0 10 5-16,0 17 4 16,7-13 0-16,13 3 1 15,4-14 4-15,-3-6-5 16,-4-9 0-16,-3-11 7 15,-14 0-15-15,7 0 8 16,7 0 0-16,16-19 2 16,-9-13 5-16,10 1-7 15,-17-1 0-15,3 6 12 0,-10 6-13 16,0 9 1-16,-7 5 0 16,0 6-5-16,0 0 5 15,0 0 0-15,0 0-1 16,0 0-26-16,0 0 24 15,7 21 3-15,0 1-9 16,-1-2 3-16,18-3-28 16,-17 3 3-16,17-11-1 15,-10 2-24-15,0-11 35 16,-7 0-3-16,17 0 24 16,-10 0-10-16,-1-14 15 15,-2 3-5-15,-4-7 0 16,-7 10 10-16,13-4-11 0,-13 12 1 15,0-6 0-15,7 6-10 16,17 0 9-16,4 0 0 16,3 0-13-16,13 0 22 15,1 6-8-15,-7 0 0 16,-4 0 1-16,11 0-8 16,-14-6 14-16,-10 0-7 15,-4 0 0-15,-10 0 7 16,6 0-8-16,-6 0 2 15,-7-6-1-15,7-14 8 16,-7 3 1-16,0-1-9 0,0 2 7 16,0 4-1-1,-20 1 5-15,-1 2-11 0,-3 9 4 16,-7 0-10-16,3 0 2 16,-3 2 4-16,4 23-1 15,-4 5 5-15,7 4-11 16,17-8 7-16,7 0-21 15,0-6 17-15,0-3-10 16,7-9 14-16,24-2-2 16,0-6 2-16,-11 0 0 15,11 0 0-15,-3-8 0 16,3-15 5-16,-17-3-3 16,3-8-2-16,-10-3 18 15,6-15-12-15,-13-6 24 0,7 2-7 16,0-7-7-16,3 11 10 15,-3 7-25-15,-7 7 13 16,0 13 1-16,0 14-14 16,0 11 21-16,0 0-22 15,0 0-19-15,0 18 9 16,0 26-8-16,0 5 18 16,0 2 0-16,0 3 11 15,0 2-16-15,14-11 5 16,17-1 0-16,-3 0-2 15,9-12 4-15,1-12-3 16,7-9 1-16,0-11-8 16,13 0 8-16,-13 0 0 15,6-11 1-15,-13-15 4 16,-17 0-3-16,3 1 2 0,-17 1-4 16,-7-1 11-1,0-1-7-15,0-2-4 0,-24-1 2 16,-4 9 8-16,-3 8-8 15,11 10-1-15,-4 2-1 16,-4 0-10-16,4 11 6 16,3 23 4-16,14 4 0 15,7 8-7-15,0-4 8 16,0-2-1-16,42-2 0 16,2-13-10-16,8-11 10 15,10-2-9-15,-11-12 9 16,1 0-6-16,0 0 7 15,-15-6-1-15,-16-8 2 16,3-3 4-16,-17-3 1 0,-7 0-7 16,0 0 1-16,0 3 11 15,0-1-7-15,0 10 10 16,0 2 8-16,0 4-19 16,0 2 12-16,0 0-16 15,0 0-13-15,0 0 12 16,0 2-27-16,7 19 28 15,24 7-1-15,-4 0 10 16,18 1-9-16,24 5 0 16,10-11 0-16,17-3 1 15,0-6-1-15,-13-2-22 16,-32-7-99-16,-37 2-167 16,-14-5-194-16</inkml:trace>
  <inkml:trace contextRef="#ctx0" brushRef="#br0" timeOffset="181089">16050 13915 520 0,'0'0'179'0,"0"0"-28"16,0 0-39-16,0 0-21 15,0 0-11-15,0 0-56 0,7-37-3 16,-7 37-16-16,0 11 8 15,0 23 11-15,-28 6 42 16,-10 3-45-16,0 3 23 16,7 3-35-16,11-4-6 15,-1-2-1-15,11-3-2 16,10 4-25-16,0-13-116 16,0-3-133-16,0-5-357 15</inkml:trace>
  <inkml:trace contextRef="#ctx0" brushRef="#br0" timeOffset="181818">13990 13572 383 0,'0'0'168'0,"0"0"-38"0,0 0 11 15,0 0-58-15,0 0-14 16,0 0-9-16,14-20-34 15,-14 20-1-15,0 0-25 16,0 0-3-16,0 0-8 16,0 8 7-16,0 9 4 15,0 6 0-15,0-6 13 16,24 1-18-16,3-10 5 0,11-2 0 16,0-6 3-1,-10 0 8-15,-4 0-6 0,3 0 4 16,-17-6-6-16,-3-14 63 15,-7 0-7-15,0-3 0 16,0 3 11-16,-17-1-60 16,-10 5 14-16,-4 2-24 15,-7 8 11-15,10 0-21 16,-16 6 10-16,-1 6-89 16,0 25-130-16,25 7-287 15</inkml:trace>
  <inkml:trace contextRef="#ctx0" brushRef="#br3" timeOffset="209964">16696 12100 524 0,'0'0'223'16,"0"0"-132"-16,0 0 32 15,0 0-9-15,0 0-43 16,0 0-13-16,0 34-16 15,0 14 74-15,0 10-44 16,14 7-47-16,0-2 7 16,10 6-10-16,-4 2-9 15,4 6 9-15,-3 6-21 16,-7 6-1-16,3 5 4 16,-10-2 2-16,7 2-12 15,3-17 0-15,3-8-82 0,-6-18-138 16,3-13-231-16</inkml:trace>
  <inkml:trace contextRef="#ctx0" brushRef="#br3" timeOffset="210371">17109 13897 594 0,'0'0'127'15,"0"0"-69"-15,0 0 37 16,0 0 70-16,0 0-54 16,31 152-13-16,-31-92-16 15,0 14-11-15,0 9-10 16,0-5-36-16,0-2 11 16,0 7-20-16,0 0-13 0,0 6 6 15,0 0-8 1,7 5 0-16,-1-3-1 15,12 4-57-15,-5-21-90 0,-6-16-218 16,0-19-400-16</inkml:trace>
  <inkml:trace contextRef="#ctx0" brushRef="#br1" timeOffset="6948">13227 4002 501 0,'0'0'174'0,"0"0"-39"16,0 0 22-16,0 0-33 15,0 0-1-15,0 0-8 16,-17-8-58-16,17 5 12 16,0 3-30-16,0-3-6 15,0 3 20-15,0 0-43 16,0 0 9-16,0 0-7 0,0 0-1 15,0 0-7-15,0 23-4 16,0 26 0-16,-7 19 7 16,-7 12-2-16,0 12-3 15,-10-1 1-15,17-2 9 16,7-3-7-16,0-9-5 16,0-8 0-16,0-10 0 15,0-10 5-15,7-9-5 16,10-8 0-16,-10-9 12 15,-7-6-12-15,7-6 0 16,-7-4 0-16,0-5-3 16,0-2 6-16,0 0-3 15,0 0 0-15,0 0-1 16,0 0 0-16,0-9-59 0,-14-17-67 16,-3-5-49-16,17-9-188 15,0-11-224-15</inkml:trace>
  <inkml:trace contextRef="#ctx0" brushRef="#br1" timeOffset="7638">13337 3788 261 0,'0'0'173'0,"0"0"-66"0,0 0-34 15,0 0-10-15,0 0-31 16,0 0-5-16,-52-17 35 16,45 17-34-16,7 0 10 15,0 0-8-15,0 0-27 16,0 0 20-16,0 0-22 15,0 0 0-15,14 0 25 16,24 0 13-16,20 0 6 16,32 12 24-16,30-10-38 15,49-2 18-15,23 0-9 0,32 0-20 16,6-5 19-16,7-10-33 16,1 6 6-16,-18 4 6 15,3 5-17-15,-24-3 22 16,11 0-9-16,3 1-11 15,18-11 24-15,27 2-26 16,24-6 15-16,24 3 0 16,10 0-14-16,11-1 14 15,-15 1-16-15,-9-3 3 16,-14 2-4-16,-21 7 10 16,-24 6-9-16,-13 2 0 15,-18 0 10-15,-21 0-7 16,-20 0-3-16,-31 0 2 15,-14 0 8-15,-30-6-5 16,-18 6-1-16,-10 0-4 0,-11 0 11 16,0 0-10-16,-6 0-1 15,-14 0 4-15,-7 0-1 16,-11 0 2-16,-6 0-5 16,3 0 0-16,-10 0 5 15,7 0-5-15,3 0 0 16,-10-4 0-16,7 4-7 15,-14 0 7-15,0 0-9 16,0 0-57-16,-7 0-155 16,-62 6-93-16,-48 14-504 0</inkml:trace>
  <inkml:trace contextRef="#ctx0" brushRef="#br1" timeOffset="9150">13241 5021 401 0,'0'0'133'0,"0"0"-44"15,0 0 30 1,0 0-26-16,0 0-30 0,0 0 6 16,0 0-46-16,-7-4 6 15,7 4 11-15,0 0-21 16,20 0 21-16,42 0-7 16,48 0-3-16,45 0 28 15,44-11-27-15,39-3 4 16,16-3-10-16,11 2-20 15,-4 1 7-15,-10 6-12 16,-14 5 6-16,-30 0-2 16,-4 3 0-16,-18 0-4 0,-3 0 0 15,11 0 9 1,10 0-9-16,10 0 0 0,17 0 1 16,21 0 5-16,11 0-5 15,-18 0-1-15,0 0 0 16,-14 0 4-16,-6 0-6 15,-11 0 2-15,4 0 0 16,-11 0-1-16,0 0 4 16,4-3-3-16,-11 3 0 15,-20-3 9-15,-10 3-10 16,-21 0 1-16,-1 0 0 16,-19 0 3-16,-1-4-1 15,-10 3-2-15,-14-3 0 16,-21 2 6-16,-16-2-9 15,-11 4 3-15,-21 0 0 16,-3 0-3-16,-17-2 5 16,-7-1-2-16,3 1 1 15,-3 2 7-15,0 0-2 16,13-3-4-16,11 3 1 0,21 0 7 16,-7 0-3-16,6-5-7 15,-20 5 0-15,-10-1 8 16,-7 1-10-16,3 0 2 15,-10-3 0-15,-7 3-4 16,6 0 5-16,1 0-1 16,0 0 0-16,4 0 7 15,-5 0-12-15,8 0 5 16,-14 0 0-16,0 0 14 16,0 0-10-16,0-6 34 0,0-8 16 15,0-9-34-15,0-6 5 16,0-5-17-1,0-6-6-15,0-3 13 16,0-2-10-16,0-2-5 0,0-7 1 16,7-6 13-16,10-6-14 15,-3-8 0-15,-14 0 2 16,0-9-6-16,0-3 6 16,0 6-2-16,-14 3 0 15,-10 11 6-15,-7 9-6 16,11 8 0-16,6 9 0 15,-3 3-4 1,10 5 4-16,-7 1 0 16,0 11 0-16,14 3 11 15,-17 2-15-15,10 7 4 0,0-6 0 16,-17 2-3-16,4 4 3 16,-1-1 0-16,-17 1-1 0,-7-1 8 15,-13 4-10-15,-25 5 3 16,-27 0 0-16,-41 0-8 15,-24 0 8-15,-18 22-38 16,-16 10-85-16,2-3-194 16,15-10-412-16</inkml:trace>
  <inkml:trace contextRef="#ctx0" brushRef="#br1" timeOffset="10106">13626 4357 255 0,'0'0'320'0,"0"0"-151"15,0 0-2-15,0 0-35 16,0 0-52-16,0 0 8 16,0-3-37-16,0 3-19 15,0 0 30-15,0 0-44 16,13-7 8-16,-2-6 16 15,2-4-38-15,8-3 13 16,3-3-16-16,-3 3 6 0,-4 6 7 16,-3 2-10-1,-7 7 0-15,-7 2 13 0,0-1-7 16,0 4-1-16,0 0-9 16,0 0 0-16,0 0-15 15,0 7 11-15,6 18 4 16,-6 13-6-16,0 5 15 15,18 5-9-15,-18 6 0 16,13-5 2-16,8-1-6 16,3-7 4-16,-10-9 0 15,0-13 0-15,-4-4 9 16,-3-7-9-16,-7-5 0 16,0 0 5-16,0 0-14 15,0-1 13-15,-17 2-4 0,-25 1 6 16,5-5 7-16,6 0-13 15,10 0 0-15,4 0 4 16,17 0-3-16,0 0-1 16,0 0 0-16,0 0-1 15,0 0-1-15,0 0-4 16,7 0 3-16,30 0-1 16,25-17-10-16,17-6 14 15,4-5-9-15,6-1-41 16,-16-4-87-16,-12 6-18 15,-26-4-154-15,-11-10-345 0</inkml:trace>
  <inkml:trace contextRef="#ctx0" brushRef="#br1" timeOffset="10450">14441 3826 643 0,'0'0'225'0,"0"0"-52"16,0 0-14-16,0 0-53 15,0 0-23-15,0 0-55 0,0-10-22 16,0 65 9-16,0 16 7 16,0 18 12-16,0 14 11 15,0 9-43-15,0 5 32 16,0-3-24-16,0-12-4 15,0-9 4-15,0-14-10 16,0-6 0-16,0-16 0 16,0-16 11-16,0-11-11 15,0-14 0-15,0-6 0 16,0-8-5-16,6-2-41 16,-6 0-46-16,11-2-56 15,16-38-207-15,25-23-439 16</inkml:trace>
  <inkml:trace contextRef="#ctx0" brushRef="#br1" timeOffset="10982">14984 4226 495 0,'0'0'132'15,"0"0"-34"-15,0 0 2 16,0 0-28-16,0 0-60 16,0 0 6-16,148-66-18 0,-121 66 6 15,4 5-14-15,0 13 8 16,-10-1 0-16,-14-3 0 16,-1 6 0-16,-6-6 0 15,0 4 0-15,0 5 2 16,-13-3 11-16,-18 2 16 15,3-4-6-15,4-7-8 16,10-3-12-16,7-4 6 16,7-2-9-16,0-2 5 15,0 0-5-15,0 0 0 16,0 0 0-16,0 0-2 16,0 0 5-16,31 0-3 15,11 0 31-15,-4 0-28 0,-1 0 29 16,8 0-24-1,-14 12-3-15,-3-1 26 0,-4 6-29 16,-11-2 16-16,1 5-13 16,-7 0-1-16,-7-3 7 15,0 3 45-15,0-6-16 16,-28-2-11-16,-23-4-29 16,-8-2 16-16,-2 0-16 15,2-6-5-15,14 0-40 16,8 0-119-16,23 0-14 15,14-6-86-15,0-34-243 16</inkml:trace>
  <inkml:trace contextRef="#ctx0" brushRef="#br1" timeOffset="11277">15582 3931 446 0,'0'0'223'0,"0"0"-56"0,0 0-11 15,0 0-34-15,0 0-5 16,0 0-33-16,0-54-53 16,0 54-3-16,0 28-21 15,0 21-4-15,0 22 45 16,7 18-25-16,3 11 10 16,-3 11-10-16,-7 0-20 15,0-7 19-15,0-15-22 16,0-15 0-16,0-20 5 15,0-14 6-15,0-12-11 16,0-10 0-16,0-10-12 0,0-1-5 16,7-7-100-16,24-12-113 15,10-37-171-15</inkml:trace>
  <inkml:trace contextRef="#ctx0" brushRef="#br1" timeOffset="11688">16005 4208 689 0,'0'0'168'0,"0"0"-59"0,0 0 9 16,0 0 9-16,0 0-52 15,0 0-19-15,0 0-4 16,0 0-41-16,-7 0 17 15,7 0-25-15,0 0 7 16,-7 0-10-16,7 12 0 16,0 5 0-16,0-2-1 15,0 4 7-15,0-1-6 16,21 4 0-16,17 1 3 16,-7 0-9-16,13 0 6 15,-9 0 0-15,-4-3 0 16,-7-3 9-16,-11 0-9 15,-13-5 0-15,0-1 3 0,0 0-6 16,0-2 3 0,0-1 0-16,0-1 6 0,-37-2-5 15,-22-2-2-15,1-3-56 16,-4 0-127-16,10 0-60 16,14-6-79-16,18-17-201 15</inkml:trace>
  <inkml:trace contextRef="#ctx0" brushRef="#br1" timeOffset="11835">15933 4203 280 0,'0'0'193'15,"0"0"-84"-15,0 0-10 0,0 0-13 16,0 0-29 0,0 0-55-16,265-97-2 0,-207 93-5 15,-3 4-166-15,-21-1-166 16</inkml:trace>
  <inkml:trace contextRef="#ctx0" brushRef="#br1" timeOffset="12204">16473 3774 491 0,'0'0'197'15,"0"0"4"-15,0 0-46 0,0 0-24 16,0 0-11-16,0 0-74 16,0-49-16-16,0 53-30 15,13 35 5-15,11 19 16 16,-3 13 19-16,-4 12-10 16,4 17 8-16,-7 9-33 15,-8 13 23-15,-6 3-15 16,0-4-9-16,0-12 10 15,0-18-14-15,0-19 0 16,0-20 5-16,0-22 4 16,0-15-9-16,11-9 0 15,-4-3 6-15,-7-3 0 16,7 0-6-16,-1 0-1 0,19 0-19 16,9-26-91-16,28-8-149 15,3-3-115-15,0-4-453 16</inkml:trace>
  <inkml:trace contextRef="#ctx0" brushRef="#br1" timeOffset="12596">17126 4232 20 0,'0'0'624'15,"0"0"-443"-15,0 0-39 16,0 0 22-16,0 0-67 0,0 0-25 15,-62-89 4-15,62 89-62 16,-7 0 0-16,7 26-14 16,-14 16 0-16,7 13 19 15,1 4-15-15,6 2 1 16,0 2 10-16,0 0-4 16,0-6-10-16,27-6-1 15,11-13 5-15,7-10-4 16,-1-11-1-16,1-12 0 15,0-5 3-15,-1 0 4 16,-9 0 4-16,-4-8-8 16,-7-12 3-16,-10-2 12 15,-14-1-4-15,0 5 9 0,0 2-10 16,-14 1-5-16,-41 3-8 16,3 10 0-16,-6 2-14 15,-1 0 0-15,22 11-117 16,16 7-120-16,21-14-187 15</inkml:trace>
  <inkml:trace contextRef="#ctx0" brushRef="#br1" timeOffset="13054">17807 3765 480 0,'0'0'230'0,"0"0"-65"16,0 0-20-16,0 0-13 16,0 0-36-16,0-152 8 15,0 138-45-15,0 8-9 16,0 4 7-16,0 2-47 15,0 0 11-15,0 17-21 16,0 34 7-16,0 20-7 16,0 19 1-16,13 7 2 15,12 11 16-15,-5 7-12 16,-3 2 6-16,-3 3-1 16,-7-6-10-16,0-10 14 15,-7-16-14-15,0-14-2 16,7-19 10-16,-7-18 2 15,0-14-12 1,7-12 0-16,-7-5 1 0,0-6 5 16,0 0-6-16,0 0 0 0,0 0 8 15,0 0-8-15,0 0-21 16,0 0-90-16,17-14-203 16,10-15-163-16</inkml:trace>
  <inkml:trace contextRef="#ctx0" brushRef="#br1" timeOffset="13533">18584 4226 608 0,'0'0'187'0,"0"0"-22"15,0 0-19-15,-7-158-38 16,0 133-8-16,-14 7-22 15,4 10-50-15,3 0 10 16,1 8-37-16,-5 0 2 16,5 0-3-16,-8 0-2 15,-10 20 2-15,24 14 0 0,7 4 2 16,0 6-10-16,14 0 8 16,38-5 0-16,6 2-7 15,-6-5 14-15,10-1-7 16,-25-1 0-16,-2-5 7 15,-18 2-10-15,-3-3 3 16,-14-4 0-16,0-4-2 16,0-6 8-16,0-6-6 15,0-3 0-15,-7-5 3 16,-24 0 3-16,-7 0-5 16,-7 0 1-16,18-16 8 15,10-10-2-15,10-3-3 16,7-4-5-16,0-2-5 15,24-5-3-15,14 3 4 16,6 3 4-16,-2 3-5 0,-5 7 0 16,-6 4-33-16,7 10-88 15,-17 1-108-15,3-1-107 16</inkml:trace>
  <inkml:trace contextRef="#ctx0" brushRef="#br1" timeOffset="13938">19082 3756 623 0,'0'0'229'0,"0"0"-42"15,0 0-15-15,0 0-64 16,0 0-14-16,0 0-54 15,0-59-33-15,0 96 2 16,0 23-3-16,0 19 15 16,0 14 9-16,0 9-14 15,7 13 19-15,0 2-27 16,-7 6-2-16,0-8 12 16,0-10-10-16,0-16 0 0,0-12 7 15,0-17-14 1,0-12 18-16,0-15-19 15,0-17 0-15,0-10 9 0,0-6 0 16,0 0-3-16,0 0 9 16,7-26-14-16,24-11 8 15,7-9-9-15,-11 7-53 16,-3 10-47-16,-24 5-107 16,0 10-123-16,0 0-283 15</inkml:trace>
  <inkml:trace contextRef="#ctx0" brushRef="#br1" timeOffset="14349">19787 4157 467 0,'0'0'279'0,"0"0"-99"0,0 0-22 16,0 0-33-16,0 0-15 16,0 0-27-16,0-77-45 15,0 77 1-15,0 6-39 0,0 25 0 16,0 12 34-1,-10 5-18-15,-4 1 16 0,14 3-13 16,-7-1-13-16,7-3 10 16,0 1-16-16,0-6 0 15,0-5 2-15,0-7 6 16,0-9-8 0,0-2 0-16,7-2-30 0,-7-7-56 15,7 1-123-15,17-12-117 16,4 0-128-1</inkml:trace>
  <inkml:trace contextRef="#ctx0" brushRef="#br1" timeOffset="14786">20193 4337 266 0,'0'0'427'0,"0"0"-256"0,0 0-9 15,0 0-20-15,0 0-39 16,0 0-21-16,0-40-42 16,0 40-20-16,0 0-10 15,0 6-8-15,-7 22-2 16,-7 13 5-16,-3 5 3 16,10-4 0-16,7 1-8 15,0-6 0-15,0-3 3 16,0-11 4-16,17-3-7 0,11-11 0 15,-4-6 8-15,10-3 8 16,-3 0-6-16,14-9 11 16,0-16 27-16,-7-4-32 15,-11-9 22-15,-3-1 0 16,-24-7-23-16,0-3 30 16,0 2-30-16,-38 5-1 15,-13 6 6-15,-1 13-10 16,1 5-8-16,6 16-2 15,14 2-12-15,17 11 5 16,7 29-140-16,7 0-282 16</inkml:trace>
  <inkml:trace contextRef="#ctx0" brushRef="#br3" timeOffset="208659">16345 5935 515 0,'0'0'231'0,"0"0"-85"0,0 0-5 16,0 0-57-16,0-160 34 15,0 132-32-15,0 5-33 16,-7 5 6-16,7 10-12 16,0 2-12-16,0 4 18 15,0 2-39-15,0 0 5 16,0 0-13-16,0 0 4 16,0 16-13-16,0 33 3 15,0 27 0-15,0 12 5 16,7 14-2-1,0 7-3-15,17 5 0 0,-10 6 10 16,10 6-22-16,-3 5 4 16,3 1-94-16,-17-7-96 15,0-10-199-15,-7-6-327 16</inkml:trace>
  <inkml:trace contextRef="#ctx0" brushRef="#br3" timeOffset="212814">19244 5278 643 0,'0'0'184'0,"0"0"-108"15,0 0 27-15,0 0-29 16,0 0-56-16,0 0 6 15,89-32-9-15,8 24-10 0,30-1 20 16,7-8-21-16,-17 2 15 16,-21 5-18-16,-37 0 7 15,-29 5-5-15,-23 5-3 16,-7-4 0-16,0 4 0 16,-13 0-32-16,-32 0 5 15,7 0 0-15,0 0-17 16,11 13 39-16,-11 7-16 15,14-3 21-15,3 3-8 16,-3 0 10-16,10 6-2 16,1 5 5-16,-1 9-4 15,-10 3 20-15,17 3-12 16,-7 8 16-16,4-2-4 16,3 5-15-16,-7 0 8 15,7-6-1-15,1-5-11 0,-12-14 6 16,18-10-8-16,-7-11 0 15,1-5 6-15,-15-2 1 16,-10-4 6-16,-7 0-13 16,11 0 5-16,3 0-7 15,17 0 2-15,7 0 0 16,0 0-5-16,0 0 3 16,0 0-8-16,7 0-10 15,30-15 20-15,15-5-5 16,6-6 5-16,11-5 0 15,-3-3 4-15,-8-2-2 16,-13 9-2-16,-14 7 10 0,-11 0-9 16,-13 5 27-16,-7 4 11 15,0 5 4-15,0 1 14 16,0 1-37-16,0 4 9 16,0 0-29-16,0 0 6 15,0 18-8-15,0 11 2 16,0 5 0-16,0 3-7 15,10 0 15-15,11-3-8 16,-7-6 0-16,3-8 0 16,-10-8-8-16,0-9-3 15,0-3-1-15,0 0 5 16,-7 0 10-16,17-11-3 16,-4-18 0-16,8-5 7 0,-4 2-4 15,-3 6-3 1,0 7 0-16,-7 10-7 0,3 7 12 15,-3 2-5-15,0 0 0 16,7 0-12-16,10 8 4 16,3 9 8-16,4 0 0 15,7 3-5-15,0-8 0 16,-4-7 5-16,18-2-2 16,-8-3 3-16,8 0-5 15,-7-11 4-15,-1-18 0 16,1-2 2-16,-14-3 7 15,-17-4-9-15,-1 0 0 0,-13 7 10 16,0 6 4 0,0 2-14-16,0 8 5 0,0 7 12 15,0 5-11-15,0 3-11 16,0 0 5-16,0 29-4 16,0 14-6-16,0 5 10 15,0 1 0-15,0-6-4 16,18-1 5-16,2-1-1 15,11-10 0-15,-24-8-10 16,7-6 2-16,-14-9-13 16,0-3-44-16,0 0 35 15,-7-5 27-15,-21 0 3 16,4 0 0-16,-7 0 3 16,11 0-1-16,13 0-2 15,7 0 0-15,0 0-5 0,0 0 2 16,0-4-10-16,27-7-10 15,18-9 23-15,17-8 2 16,3-7-2-16,1-3 0 16,-11 2-4-16,-14 5 16 15,-17 5-12-15,-10 0 5 16,3 5 3-16,-17 5 16 16,0 1-3-16,0 1-2 15,0 0 18-15,-17 2-31 16,3 4 14-16,7 5-9 15,0 3-3-15,-3 0-11 16,3 14 3-16,-7 20 0 0,14 6-2 16,0 1 3-16,0-1-1 15,14-6 0-15,10-9-12 16,-3-1 9-16,10-10-43 16,-11-9-23-16,4-5 52 15,4 0-5-15,10-11 22 16,0-17 0-16,13-8-6 15,1 3 6-15,-14 5 10 16,-1 4-6-16,-16 13 25 16,-14 5-27-16,10 6 7 15,-3 0-9-15,0 0-6 16,17 26 6-16,-11 4 0 16,11 3 0-16,0-4 2 15,-3-4 3-15,9-8-5 16,-6-5 0-16,-3-9 6 15,3-3-6-15,-17 0 8 16,10-12 2-16,-4-23 38 16,-6-9-24-16,3-9 12 0,-10-6 1 15,0-4-26-15,0 0 36 16,-7 6-15-16,0 17-25 16,0 20 26-16,0 14-28 15,0 6 10-15,0 0-15 16,0 8-8-16,0 36 3 15,0 15 4-15,0 8 1 16,0-9-1-16,0-3 1 16,17-13 0-16,4-6-6 0,-1-10-55 15,-3-10-17-15,-10-7-80 16,0-6-12-16,-7-3-69 16,0 0-52-1</inkml:trace>
  <inkml:trace contextRef="#ctx0" brushRef="#br3" timeOffset="212979">21623 5572 382 0,'0'0'143'0,"0"0"-48"16,0 0 15-16,0 0-14 16,0 0-95-16,0 0 24 15,193-46-17-15,-80 35-2 0,-10 3-12 16,-23-1-68-1,-12 6-286-15</inkml:trace>
  <inkml:trace contextRef="#ctx0" brushRef="#br3" timeOffset="213382">22699 4938 156 0,'0'0'590'0,"0"0"-440"15,0 0-1-15,0 0-31 16,0 0-8-16,0 0-18 15,-113-109-53-15,106 109 5 16,7 0-18-16,0 0-24 16,-14 37 10-16,1 26-11 15,-11 20 12-15,3 9 17 16,4 10-27-16,3 10 8 16,0 5-10-16,-3 0 10 15,10-2-12-15,7-1 1 16,0-14 0-16,0-17-5 15,24-20 4-15,14-27-34 0,3-24-75 16,21-12-119-16,17-5-19 16,-3-41-92-16</inkml:trace>
  <inkml:trace contextRef="#ctx0" brushRef="#br3" timeOffset="213843">23167 5526 527 0,'0'0'217'0,"0"0"-73"15,0 0-36-15,0 0 3 16,0 0-24-16,0 0-34 16,-69-66 9-16,69 66-32 15,0 0-19-15,-13 0-8 16,6 21 2-16,0 13-5 15,-10 15 0-15,3 0 7 16,14 5-7-16,0 3 0 16,0-12 0-16,0-4-1 15,7-13 1-15,31-14-3 16,-1-8 3-16,8-6 0 0,-11 0 1 16,11-14 9-1,-14-18 14-15,-10-5 39 0,-4-6-17 16,-10-3 6-16,-7-2-11 15,0-1-24-15,0 6 16 16,-14 6-26-16,-41 11-3 16,14 12 4-16,-4 12-6 15,-10 2-2-15,21 0 0 16,-4 14-23-16,24 20-24 16,14 11-71-16,0-2-62 15,52-3-134-15,13-11-348 16</inkml:trace>
  <inkml:trace contextRef="#ctx0" brushRef="#br3" timeOffset="214111">23373 5089 660 0,'0'0'201'0,"0"0"-88"15,0 0 16-15,0 0-5 16,0 0-33-16,0 0-25 16,-65-89-59-16,79 89-5 15,37 21 24-15,8 19-7 16,10 17 37-16,-4 14-25 16,0 20-14-16,-20 7 10 15,-7 7-22-15,-24 1 0 0,-14 3-3 16,-7 5 7-16,-83 1-18 15,-20 2-98-15,-24-13-288 16</inkml:trace>
  <inkml:trace contextRef="#ctx0" brushRef="#br3" timeOffset="223163">16504 5249 254 0,'0'0'123'0,"0"0"-59"15,0 0 16-15,0 0 37 16,0 0-28-16,0 0-12 16,0 0-33-16,-38-23 10 15,38 23-40-15,0 0 6 0,0 0 10 16,0 0-29-16,0 0 17 15,7-3-18-15,44 1 2 16,32-1 5-16,13 3-7 16,21 0 0-16,24 0-4 15,0 8-126-15,-7 6-96 16,-7 1-200-16</inkml:trace>
  <inkml:trace contextRef="#ctx0" brushRef="#br3" timeOffset="223410">17968 5189 372 0,'0'0'77'0,"0"0"-63"0,0 0 3 15,217-28 37-15,-128 25-40 16,-6-3 3-16,13 6-17 15,-10-3 7-15,10 0-10 16,-6 0 3-16,6-6-30 16,0 1-34-16,1-4-53 15,-8-2-53-15,-7 3-18 16</inkml:trace>
  <inkml:trace contextRef="#ctx0" brushRef="#br3" timeOffset="223581">19409 5078 4 0,'0'0'56'16,"0"0"-22"-16,0 0 34 15,0 0 34-15,0 0-2 16,220 2-24-16,-175-2-14 16,13 0-32-16,4-2 10 15,3-5-25-15,11 2-13 16,13 0 1-16,21 1-3 16,18 2-33-16,2 2-43 15,4 0-64-15,-13 0-84 16</inkml:trace>
  <inkml:trace contextRef="#ctx0" brushRef="#br3" timeOffset="223780">21455 4968 80 0,'0'0'34'0,"0"0"22"16,227-13-7-16,-138 10 5 15,14-3-40-15,11 0-7 16,3 1 3-16,3-1-6 16,14-1-5-16,-10 6 1 15,3-3-45-15,-10 2-50 16</inkml:trace>
  <inkml:trace contextRef="#ctx0" brushRef="#br3" timeOffset="224153">23387 4858 84 0,'0'0'103'0,"0"0"17"16,0 0-32-16,0 0-46 15,0 0-9-15,237-69-31 16,-133 60 0-16,30 6 0 16,31 1 0-16,20 2-4 15,15 0-21-15,-8 0-55 16,1 0 21-16,-7 0-36 15,6-6 78-15,1 0 9 0,-1 4 10 16,1-5-7 0,-1 2 3-16,-6-1-43 0,-18 0-38 15,-27 5 0-15,-27-6 81 16,-35 4 28-16,-34 0 33 16,-14 0 20-16,-11 0 45 15,4-2 8-15,7-4-65 16,21 0-34-16,6 3-21 15,15 1 0-15,33 5-7 16,11 0-2-16,31 0-5 16,17 0-6-16,3 0-35 15,4 0-84-15,7 0-122 0</inkml:trace>
  <inkml:trace contextRef="#ctx0" brushRef="#br3" timeOffset="264524">18628 7908 546 0,'0'0'280'16,"0"0"-184"-16,0 0 22 15,0 0 38-15,0 0-65 16,0 0-32-16,31-23-12 16,-10 6-37-16,10-5 22 15,0-6 1-15,3 1-2 16,18-10-4-16,3-6-25 16,-4-1 8-16,-6 5 5 0,-10 7-11 15,-18 10 16-15,-10 7-8 16,-7 12 3-16,0 3 20 15,0 0-33-15,0 0 2 16,0 0-4-16,0 0-2 16,0 0-1-16,0 0-3 15,0 20-3-15,-24 12 7 16,17 8 2-16,7 3 0 16,0-6-1-16,0 0 9 15,31-2-10-15,-4-10 2 16,11-4-15-16,0-11 15 15,0-2-29-15,-11-8 3 16,-3 0-13-16,-3 0-58 16,-11-8-36-16,-10-20-105 0,0-15-105 15</inkml:trace>
  <inkml:trace contextRef="#ctx0" brushRef="#br3" timeOffset="264884">18928 7190 350 0,'0'0'156'15,"0"0"-19"-15,0 0-49 16,0 0-42-16,0 0-38 0,0 0 1 16,-11 9-2-1,11 14 30-15,0 2-3 0,0-4-4 16,31 1 7-16,-10-10-12 15,10 0 3-15,7-10 21 16,-18-2 14-16,4 0 9 16,-3 0-8-16,3-20 5 15,-17-6-20-15,0-5-9 16,-7-1 14-16,0 1-39 16,0 3 15-16,0 8-21 15,-7 2-5-15,-24 13-8 16,3 2 0-16,-9 3-11 0,-8 0 8 15,7 31-100 1,17 15-49-16,21 8-92 16,0 3-196-16</inkml:trace>
  <inkml:trace contextRef="#ctx0" brushRef="#br3" timeOffset="265144">19481 7625 89 0,'0'0'536'16,"0"0"-438"-16,0 0 5 16,0 0-14-16,0 0-68 15,0 0 17-15,172 0 33 16,-83 0-19-16,8 0-14 0,-1-6-37 15,-7-9 13-15,-9 1-14 16,-19-2-2-16,-19 1-45 16,-32 1-127-16,-10 2-161 15</inkml:trace>
  <inkml:trace contextRef="#ctx0" brushRef="#br3" timeOffset="265362">19969 7336 141 0,'0'0'480'16,"0"0"-306"-16,0 0-24 16,0 0-19-16,0 0-80 0,0 0-30 15,-20 15-17-15,20 27 38 16,0 5 3-16,0 4-24 16,0 3 17-16,7 3-29 15,0 0-9-15,-1-2 11 16,-6-4-11-16,0-3-52 15,11-5-121-15,-4-9-199 16</inkml:trace>
  <inkml:trace contextRef="#ctx0" brushRef="#br3" timeOffset="265652">20526 7270 687 0,'0'0'188'16,"0"0"-50"-16,0 0 9 16,0 0-33-16,0 0-56 15,0 0-10-15,7-91-48 16,-7 105-2-16,18 26 2 16,-12 21 0-16,15 3 2 15,-14 8 8-15,17 3-1 16,-10-6-7-16,-1-10-2 15,5-10 5-15,-5-11-8 16,-6-11 3-16,0-3-110 16,3-7-60-16,-3-5-142 0,14-12-261 15</inkml:trace>
  <inkml:trace contextRef="#ctx0" brushRef="#br3" timeOffset="265895">21386 7402 629 0,'0'0'227'0,"0"0"-137"16,0 0-1-16,0 0-8 16,0 0-35-16,0 0-14 0,141-35-24 15,-65 24 19-15,13 0-24 16,14-1 5-16,0 1-5 15,1 5-3-15,-8 0-34 16,-27 6-89-16,-35 0-73 16,-27 0-74-16,-7 6-345 15</inkml:trace>
  <inkml:trace contextRef="#ctx0" brushRef="#br3" timeOffset="266057">21654 7505 212 0,'0'0'176'15,"0"0"-92"-15,0 0 4 0,0 0 31 16,0 0-69 0,0 0 9-16,117 2 7 0,-34-2-45 15,13 0 7-15,14 0-25 16,10 0-3-16,-17 0-10 16,-6-2-279-16</inkml:trace>
  <inkml:trace contextRef="#ctx0" brushRef="#br3" timeOffset="266508">22868 7365 413 0,'0'0'291'0,"0"0"-115"0,0 0-31 16,0 0-10-16,0 0-40 15,0 0-29-15,0-17-49 16,0 17-6-16,0 5-11 16,0 28 0-16,0 6-3 15,0 4 3-15,24-4 0 16,-10 2 1-16,10-7 6 16,10-8-7-16,18-6 0 15,17-15 4-15,3-5 12 16,-3 0-10-16,-4 0 3 15,-14-19 42-15,-13 1-17 16,-14-4 16-16,-10-7 1 16,-7-3-12-16,-7-6 16 0,0-1-37 15,0 2-8 1,-14 3 8-16,-10 8-14 0,-14 6 2 16,4 5-6-16,-11 10-7 15,-13 5-1-15,-11 0 5 16,4 5-9-16,3 30-23 15,27 8-69-15,4 15-55 16,18 3-134-16,13 3-303 16</inkml:trace>
  <inkml:trace contextRef="#ctx0" brushRef="#br3" timeOffset="267257">18845 9967 603 0,'0'0'201'15,"0"0"-30"-15,0 0-17 0,0 0-66 16,0 0-21-16,0 0-17 15,103-127-8-15,-44 93 1 16,-1-3-24-16,4 0 6 16,-17 2 8-16,-1 1-24 15,-23-3 34-15,3 3-20 16,-17 5-20-16,0 7 21 16,-7 7-14-16,0 10 3 15,0 5 9-15,0 0-20 16,0 0-4-16,0 0 1 15,0 0-8-15,0 0 1 16,-14 16 0-16,-3 16 8 16,3 14 3-16,0-3 4 0,14 0-7 15,0-3 0-15,0-6-2 16,0-5-2-16,28-4-7 16,3-5 2-16,14-3 7 15,-8-8-17-15,5-3 18 16,2-6-10-16,8 0-23 15,3-20-16-15,-3-18-74 16,-32-1-88-16,-13-10-85 16,-7 1-266-16</inkml:trace>
  <inkml:trace contextRef="#ctx0" brushRef="#br3" timeOffset="267628">19110 9149 395 0,'0'0'178'16,"0"0"-13"-16,0 0-11 15,0 0-51-15,0 0-23 16,0 0-60-16,-21-15-13 16,21 15-7-16,0 12-7 15,0 16 7-15,7 3 0 16,24 4 5-16,-3-6-8 15,9-6 6-15,-6-6-3 16,-10-8 16-16,-4-7-12 0,-3-2 14 16,0 0 38-1,-1 0 46-15,-2-20-5 0,-4-4-29 16,-7 3-21-16,0 1 1 16,0-1-29-16,0 1-2 15,-38 4-17-15,-7 7-18 16,-20 6 17-16,3 3-30 15,-3 3-59-15,27 33-45 16,31 8-99-16,7-4-101 16</inkml:trace>
  <inkml:trace contextRef="#ctx0" brushRef="#br3" timeOffset="268009">20430 9464 701 0,'0'0'133'0,"0"0"-29"0,0 0 33 16,0 0-20-16,0 0-22 15,0 0-30 1,-65 8-16-16,65-8-49 0,14 0 1 16,51 0 0-16,42 0 4 15,33 0 12-15,1 0-17 16,-10-8 1-16,-11 4-4 15,-37 2-71-15,-31 2-80 16,-32 0-39-16,-20 11-20 16,-7 14-136-16</inkml:trace>
  <inkml:trace contextRef="#ctx0" brushRef="#br3" timeOffset="268203">20764 9620 326 0,'0'0'294'0,"0"0"-146"0,0 0-27 15,0 0 15-15,0 0-30 16,0 0-63-16,-73 0 8 16,73 0-35-16,45 0-16 15,21 0 28-15,30 0-24 16,7-2 4-16,7-10-8 16,3 4-93-16,-9-1-194 15,-8-3-390-15</inkml:trace>
  <inkml:trace contextRef="#ctx0" brushRef="#br3" timeOffset="268459">22225 9380 589 0,'0'0'266'0,"0"0"-124"0,0 0 7 16,0 0-11-16,0 0-55 15,0 0-59-15,0 0-11 16,52 0-10-16,6 0 1 16,31 0 7-16,8-3-11 15,6 1-89-15,-7-4-169 0,-13 0-243 16</inkml:trace>
  <inkml:trace contextRef="#ctx0" brushRef="#br3" timeOffset="269035">22937 9192 664 0,'0'0'175'15,"0"0"-45"-15,0 0-1 16,0 0-41-16,0 0-37 0,0 0 1 16,148-106-19-16,-121 92 13 15,-3 0-9-15,-10 2-12 16,-7 4 33-16,-7-1-23 16,10 6-2-16,-10 3 5 15,0 0-33-15,0 0 6 16,0 0-11-16,0 0 1 15,0 0-8-15,0 26-4 16,7 10 11-16,0 16-2 16,0 0 6-16,-7 7-4 15,0 4 0-15,0 0 3 16,7-3-4-16,-7-3 1 16,17-10 0-16,-3-12-3 0,-8-10 12 15,-6-8-9 1,7-9 0-16,0-2 2 0,-7-6-7 15,0 2 6-15,0-2-1 16,0 0 0-16,0 0-6 16,0 0 4-16,-27 0 0 15,-18 0 2-15,0 0 15 16,7 0-15-16,8 0 0 16,9 0 0-16,21 0 6 15,0 0-6-15,0 0 0 16,0 0-20-16,0 0 5 15,21 0-3-15,23 0 15 16,32-2-5-16,-4-18 4 0,17-3-17 16,-6-3-38-1,-18 4-64-15,-3-1-57 0,-34-1-138 16</inkml:trace>
  <inkml:trace contextRef="#ctx0" brushRef="#br3" timeOffset="270648">23789 8860 660 0,'0'0'134'0,"0"0"-6"16,0 0 9-16,0 0-43 15,0 0-16-15,0 0-24 16,21-23 9-16,-21 21 7 16,0-8-35-16,-7-4 20 15,-24-3-55-15,-13 3 0 16,-15 0 1-16,-30 2 1 16,-14 3-2-16,-25 7 0 15,-26 2 1-15,-15 0-5 16,-23 0 5-16,-25 0-1 15,4 0 0-15,-4 0 0 16,4 0 0-16,-10 9 0 16,-1 1 5-16,1 5-13 0,9-1 11 15,-2 4-3-15,9 2 3 16,8-3-3-16,13 3 0 16,25-3-4-16,9-2 9 15,22 0-9-15,-4 1 4 16,6-8 0-16,5 4-4 15,2-10 6-15,11 2-2 16,14-4 0-16,14 0 9 16,23 0-13-16,7 0 4 15,22 0 0-15,16 0-2 16,-3 0 9-16,3 0-7 16,-7 0 0-16,-17 0 0 0,-20 0-7 15,-18 0 7 1,-20 0 0-16,7 2-7 0,-1 4 13 15,32 0-6-15,20-4 0 16,24-2-3-16,7 0 2 16,7 0 1-16,0 0 0 15,0 0-4-15,0 0 5 16,0 0-1-16,0 0 0 16,0 0 6-16,0 0-12 15,0 0 6-15,0 0 0 16,0 4-6-16,0-4 3 15,0 2 1-15,0 12 2 16,0 12-5-16,0 9 5 16,0 10 9-16,0 4-3 15,7 5 14-15,0 9-20 0,0 8 9 16,0 10 0-16,3 2-7 16,4 2 13-16,0 1-13 15,10-3-2-15,-4-3 14 16,4-2-14-16,-3-7 10 15,3-2-6-15,-3-7-4 16,-8-5 9-16,5-5-9 16,-11-12 1-16,6-14 0 15,1-9-1-15,-14-9 0 16,10-2-1-16,-3-3 1 16,-7-3 0-16,0 0 0 15,0 0 0-15,0 0 2 0,7 0 4 16,-7 0-7-16,28 3 1 15,34-3 0-15,34 0-2 16,52 0 2-16,30-3 0 16,29-14 4-16,-1 0 1 15,-3 3-5-15,-21 2 0 16,-17 3 4-16,-3 1 0 16,-4-1-4-16,4 0 0 15,9 1-2-15,5-6-2 16,10-7 4-16,6 2 0 15,18-6-1-15,-4 1-5 16,-6-1 6-16,-15 5 0 0,-23 0 2 16,-4 6 0-1,-17-4 1-15,7 7-3 0,0-6 4 16,6 5-8-16,11-2 5 16,-10 5-1-16,0 0 0 15,0 4 8-15,-4-1-7 16,-10 1-1-16,-24 5 2 15,-28-4-6-15,-30 4 4 16,-22 0 0-16,-16 0-4 16,-21 0 4-16,0 0-3 15,0 0 3-15,0 0 0 16,0 0 5-16,0 0-5 16,0 0 0-16,0 0 0 15,0-2 4-15,10-2 0 16,-10 3 9-16,0-12 4 0,7-4 25 15,0-3-27-15,-7-11-13 16,0 2 13-16,0-11-13 16,7-8 2-16,-7-8-3 15,0-8 6-15,0-5-6 16,0-8-1-16,0-1 0 16,0 3 0-16,0 10 6 15,0 8-6-15,0 11 0 16,0 4 3-16,0 2 1 15,0 0-4-15,0 3 0 16,0-1 4-16,0 4-2 16,0 5-2-16,0 9 0 15,0 3 7-15,0 3-9 0,0 2 2 16,-14 4 0-16,7-4-5 16,-10 1 6-16,-3-1-1 15,-5-2 0-15,5-3 4 16,-4 0-8-16,-21 2 4 15,18 4-1-15,-18 0-7 16,-31 2-1-16,-34 9-8 16,-51 0-73-16,-56 23-140 15,-34 32-411-15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39:59.176"/>
    </inkml:context>
    <inkml:brush xml:id="br0">
      <inkml:brushProperty name="width" value="0.05" units="cm"/>
      <inkml:brushProperty name="height" value="0.05" units="cm"/>
      <inkml:brushProperty name="color" value="#ED1C24"/>
      <inkml:brushProperty name="fitToCurve" value="1"/>
    </inkml:brush>
  </inkml:definitions>
  <inkml:trace contextRef="#ctx0" brushRef="#br0">204 49 675 0,'0'0'224'0,"0"0"-67"16,0 0-46-16,0 0 13 16,0 0-55-16,0 0-64 15,-89-42-5-15,58 115-7 16,-7 15 7-16,18 10 0 16,6 1 15-16,14 2-15 15,0-4 0-15,0-5 1 16,7-4-4-16,37-11 3 15,8-14 0-15,0-15-90 16,6-16-125-16,1-8-62 16,-8-22-140-16</inkml:trace>
  <inkml:trace contextRef="#ctx0" brushRef="#br0" timeOffset="493">507 631 430 0,'0'0'173'15,"0"0"-27"-15,0 0-21 16,0 0 4-16,0 0-47 16,0 0-63-16,-52-94 34 15,52 84-42-15,31-2 3 16,-10 0-9-16,-7 4 8 16,10-4-6-16,-4 6-3 15,-2-5 4-15,-5 5 32 16,-6 3-17-16,-7 3 24 0,0 0-10 15,0 0-30 1,0 0-3-16,0 0-4 0,0 0-25 16,0 20 21-16,0 6 3 15,-20 11 1-15,9 1 0 16,4 0 9-16,7-3-9 16,0 2 0-16,0-5-7 15,0-3 1-15,0-7-16 16,0-2 11-16,0-8 5 15,0 0-8-15,0-10 5 16,0 1 1-16,0 0 8 16,0-3-9-16,0 0 14 0,0 0-5 15,0 0 0-15,0 0 11 16,0 0-12-16,0 0 1 16,0 0 0-1,7 0-8-15,-7 0-33 0,11 0 3 16,2 0-35-16,8 0-36 15,3-6-39-15,14-2 18 16,-4-1-55-16,4-2-93 16</inkml:trace>
  <inkml:trace contextRef="#ctx0" brushRef="#br0" timeOffset="818">841 148 129 0,'0'0'167'16,"0"0"-55"-16,0 0 34 16,0 0-1-16,0 0-43 15,0 0-9-15,-38-146-8 16,31 144-35-16,7 2 21 15,0 0-49-15,0 0-18 16,24 35-5-16,34 15 6 16,25 25 17-16,-4 8 0 0,-10 11-16 15,-11 3 9 1,-27 6-14-16,-24 1 0 0,-7-4 2 16,-52-9-3-16,-54-14-130 15,-11-6-232-15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39:57.801"/>
    </inkml:context>
    <inkml:brush xml:id="br0">
      <inkml:brushProperty name="width" value="0.05" units="cm"/>
      <inkml:brushProperty name="height" value="0.05" units="cm"/>
      <inkml:brushProperty name="color" value="#ED1C24"/>
      <inkml:brushProperty name="fitToCurve" value="1"/>
    </inkml:brush>
  </inkml:definitions>
  <inkml:trace contextRef="#ctx0" brushRef="#br0">261 314 482 0,'0'0'161'0,"0"0"-51"15,0 0 6-15,0 0 10 16,0 0-46-16,0 0 12 15,-37-79-21-15,30 79-69 16,-4 10-4-16,-16 37-8 16,-4 12 10-16,-7 10 16 15,4-3-7-15,10-3-9 16,3-5 0-16,14-19 10 16,-10-7-15-16,10-15 5 15,7-6 0-15,0-11 5 0,0 0 6 16,0 0-3-1,0-11 14-15,0-27-20 0,0-20 6 16,31-13-8-16,3-11 0 16,11-13-1-16,-7 1 13 15,-7 2-12-15,-4 18 0 16,-9 20 3-16,-12 25-9 16,1 21 6-16,-7 8 0 15,7 0-7-15,-7 34-24 16,7 29 31-16,3 26-2 15,-10 7-15-15,0 7-9 16,0 3 0-16,0-16-10 0,0-8-20 16,0-25-48-1,0-17-6-15,0-17-17 16,7-20-15-16,0-3 26 0,0 0 10 16,-7-23 54-16,0-8 30 15,0-5 22-15,0 6 0 16,-21-2 9-16,-23 5-5 15,6 1 20-15,0 2-15 16,7 7 36-16,10 8 13 16,21 3-22-16,0 4 24 15,0 2-59-15,0 0 3 16,0 0-4-16,45 0 8 16,7 0 10-16,23 0 20 15,11-8-5-15,21-4 15 16,-4 0-10-16,-7-5-5 0,-30 3 31 15,-15 2-18-15,-27 7 10 16,-17 2 35-16,-7 0-25 16,0 3 0-16,0 0-29 15,0 0-36-15,0 20-2 16,-14 26-19-16,-23 11 20 16,-1 3 2-16,7 3 12 15,10 0-15-15,7-3 1 16,-3-6 0-16,10-14-5 15,7-8 8-15,-7-18-3 16,7-8 0-16,0-6 11 16,0 0-5-16,0-6 21 0,0-37 52 15,0-15-58 1,0-13-20-16,0-7-1 0,0 2 0 16,0-1 12-16,0 8-12 15,0 12 0-15,0 15 0 16,0 18-7-16,7 4 7 15,24 15 0-15,14-1-5 16,7 6-8-16,6 0 9 16,-6 8-4-16,-1 27-11 15,-27 11 8-15,-10-3-3 16,-14 8 8-16,0-3 4 16,-7-7-32-16,-17-1 17 15,3-15-18-15,15-7-44 16,6-4 13-16,0-14-17 15,0 0 66-15,0 0 10 16,0 0 14-16,0-9 2 0,0-16-9 16,6-5 0-16,25-1 0 15,11-3 4-15,13 5-4 16,-4 4 10-16,-6 10-4 16,-24 1 10-1,-8 11-5-15,-13 3-2 16,0 0-1-16,0 0-8 0,0 20 0 15,0 17 13 1,0 6-9-16,0 6 10 0,0 3-14 16,0 11 0-16,0 2 7 15,0 3-3-15,-13 3-4 0,-8-13 4 16,-10 0 4-16,7-19 0 16,3-13-2-16,14-9 7 15,1-17 1-15,6 0-6 16,-7 0 14-16,-4-31 85 15,-2-20-95-15,6-24 2 16,0-8-14-16,0-6 0 16,7-2 2-16,0-9-2 15,0 3 0-15,0 14 0 16,0 14 9-16,0 24-14 16,7 16 5-16,13 14 0 15,5 10-10-15,2 5 0 16,11 0 10-16,20 0 0 15,4 20-31-15,-10 9 19 16,-18 2-17-16,-10 1-7 16,-17 2 21-16,-7 3-27 0,0-6 26 15,-21 1 7 1,-9-12-45-16,9-6 15 0,4-2 1 16,10-7-13-16,0-5 4 15,7 0 30-15,0 0 17 16,0-11 0-16,0-15 8 15,21-5-10-15,3-1 4 16,3-2-2-16,-3 3 20 16,-10 7-7-16,3 4 18 15,-10 12 1-15,-7 2-20 16,7 6 9-16,0 0-21 16,17 0-2-16,-3 0-6 15,16 6 8-15,1 20 0 16,-3 2 0-16,-5 9 1 15,-9 6-7-15,-11-9 6 16,-10 1 0-16,0-12-6 0,0 1 13 16,0-17-7-16,-17-4 0 15,10-3 5-15,0 0 8 16,1 0-2-16,-1-19-6 16,7-10 9-16,0-12-8 15,13-1-6-15,25-1 0 16,-3-3 9-16,-4 14-12 15,-7 10 3-15,-4 7 0 16,-6 7-4-16,10 5 6 16,-3 3-2-16,3 0 0 0,-10 0-7 15,-1 20 0-15,5 8 7 16,-18 4 0-16,6 5-8 16,8-5 13-16,-7-7-5 15,10-1 0-15,4-11 6 16,3-6-8-16,-3-5 2 15,-8-2 0-15,18 0 26 16,-10-6 1-16,3-15 27 16,-10-9-8-16,-7-4-20 15,-7-3 19-15,0-9-19 16,-7 0-17-16,-38 0 3 16,-7 18-5-16,-6 3-8 0,13 13 1 15,7 12-17-15,11 0 13 16,3 23-97-16,10 17-53 15,7-2-47-15,7 6-242 16</inkml:trace>
  <inkml:trace contextRef="#ctx0" brushRef="#br0" timeOffset="1064">2321 454 143 0,'0'0'329'0,"0"0"-173"15,0 0-42-15,0 0 10 16,0 0-19-16,-7-148-52 16,-17 128 13-16,10 5-23 15,-10 8-19-15,4 7 1 16,6 0-23-16,-10 0-2 16,-4 28 0-16,-3 11 4 15,0 5-9-15,24 1 5 16,7-5-1-16,0-6-5 15,31-5-25-15,28-15 20 16,-14-2 8-16,6-12 2 16,-13 0 0-16,-11 0 2 0,-2-12 2 15,-19-10 22 1,8-2-11-16,-14-1 23 0,0-1-12 16,0 6-22-1,0 9 21-15,0 2-24 0,0 9 0 16,0 0 0-16,0 0-15 15,0 0 7-15,0 17 4 16,0 6 4-16,10 3-9 16,4-10 6-16,7 2-4 15,3-7-2-15,-3-5 9 16,9 0 0-16,-2-6 0 16,3 0 7-16,7 0-6 15,6-8-1-15,1-13 0 16,7-7 5-16,-8-4 6 0,1-2-4 15,-10 3-4 1,-5 5 4-16,-5 9-4 16,-5 5-3-16,4 12 0 0,-10 0-6 15,0 0-4 1,10 0 8-16,-10 6-9 0,-1 11-10 16,-6-3 21-1,10-2-16-15,-10-6 14 0,-7-4-10 16,0-2 15-16,0 0-3 15,0 0 11-15,0 0-8 16,0-6 9-16,-7-13-12 16,-17 4 0-16,4 4-3 15,-11 5 10-15,17 6-16 16,-10 0 9-16,10 0-7 16,0 12 0-16,8 13 4 0,6 7 3 15,0-4-3-15,0 7-10 16,0-7-9-16,44-5-6 15,8-5-14-15,6-10 40 16,1-8-12-16,-8 0 14 16,-6 0 0-16,-7-17 5 15,-18-15 10-15,4-8 48 16,-10-9-24-16,-7-10 36 16,-7-3-47-16,0-5-2 15,0 9 18-15,0 13-39 16,0 14 21-16,-7 16-5 15,0 13-20-15,7 2-1 0,-7 0-4 16,1 43-11-16,-18 14 2 16,10 15 25-16,0-1-12 15,4 1 0-15,10-7 1 16,0-11-11 0,0-11 7-16,0-15-20 15,10-10 12-15,18-6-14 0,-4-12 24 16,3 0 1-16,4 0 0 15,0-7 4-15,3-10-2 16,-3 3-2-16,0 2 1 16,-10 6 12-16,-7 4-15 15,10 2 2-15,14 0-8 16,-11 0 0-16,25 12-23 0,-15 7-77 16,8 1-78-16,0-8-159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40:07.406"/>
    </inkml:context>
    <inkml:brush xml:id="br0">
      <inkml:brushProperty name="width" value="0.05" units="cm"/>
      <inkml:brushProperty name="height" value="0.05" units="cm"/>
      <inkml:brushProperty name="color" value="#ED1C24"/>
      <inkml:brushProperty name="fitToCurve" value="1"/>
    </inkml:brush>
  </inkml:definitions>
  <inkml:trace contextRef="#ctx0" brushRef="#br0">21 225 443 0,'0'0'143'16,"0"0"-47"-16,0 0 5 16,0 0-14-16,0 0-27 15,0 0-17-15,-21-28 17 16,21 25-37-16,0 1 36 0,0 2-25 16,0 0-28-1,0 0 7-15,0 0-13 0,0 0 0 16,0 0-4-16,38 0-2 15,27 0 6-15,25 0 0 16,-1-7 5-16,-17-4-3 16,-10 5-1-16,-34-2-1 15,-4 8 0-15,-24-6 10 16,7 6-10-16,-7-12 0 16,13 4 5-16,-13-10-6 15,7 10 1-15,-7-3 0 16,0-1 0-16,0 4 10 15,0 2-12-15,0-6 2 16,0 6 0-16,0 4-4 16,0-4 4-16,0 6 0 15,0 0-1-15,0 0 11 16,0 0-12-16,0 0 2 0,0 0 0 16,0 0-4-16,0 0 5 15,0 0-1-15,0 0 0 16,0 0 9-16,0 0-10 15,0 0 2-15,0 0 1 16,0 0 14-16,0-6-11 16,0 6 1-16,0 0 5 15,0 0-6-15,0-5 16 16,-7-4-21-16,7-2 7 16,-13 5-15-16,13 0 16 15,0 4-8-15,0 2 0 16,0 0 10-16,0 0-17 0,0 0 7 15,0 0-8-15,0 0 1 16,0 0-11-16,31 8 18 16,3 18-9-16,11-1 19 15,-7 7-12-15,6-1 2 16,-13 1 0-16,-10-7-4 16,-7 1 7-1,-14 5-4-15,0-10 1 16,0 3-105-16,-28 9-48 0,-10-13-85 15,7-3-132-15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14.688"/>
    </inkml:context>
    <inkml:brush xml:id="br0">
      <inkml:brushProperty name="width" value="0.05" units="cm"/>
      <inkml:brushProperty name="height" value="0.05" units="cm"/>
      <inkml:brushProperty name="color" value="#ED1C24"/>
      <inkml:brushProperty name="fitToCurve" value="1"/>
    </inkml:brush>
  </inkml:definitions>
  <inkml:trace contextRef="#ctx0" brushRef="#br0">0 318 289 0,'0'0'167'15,"0"0"-71"-15,0 0-2 16,0 0 23-16,0 0-38 16,0 0-9-16,0 0-14 15,0 0-29-15,0 8 0 0,0-8-8 16,0 0-3-16,0 0 22 15,0 0-21-15,0 0 6 16,0 0 2-16,0 0-17 16,13 0 13-16,12 0-15 15,9 0-5-15,-3 0 16 16,7 0-14-16,6 0 2 16,1 2-2-16,-11 2 5 15,11-2 2-15,0-2-10 16,6 0 1-16,1 0 1 15,3 0 7-15,3 0-9 16,-6 0 0-16,7 0 5 16,9 0-4-16,-2 0 0 15,-1 0-1-15,11 0 17 16,-4 0-13-16,10 0 12 0,1 0-7 16,-1 0-1-16,-3-2-4 15,4-2-4-15,6-1 0 16,-16 3-2-16,9-6 5 15,1 7-3-15,-18-2 0 16,4 3 7-16,-4 0-11 16,-13 0 4-16,16 0 0 15,-2 0-5-15,-1 0 8 16,24 0-3-16,1 0 0 16,13 4 8-16,0 1-12 15,-3-2 4-15,3 2 0 16,-14 1-4-16,-3 0 10 0,4-5-6 15,-1 3 0-15,1-1 6 16,-1 0-9-16,-7-3 3 16,15 0 0-16,-8 0-2 15,-3 0 4-15,10 0-2 16,-6 0 0-16,6 0 5 16,-13 0-5-16,6 0 0 15,-7 0 0-15,4 0-5 16,21 0 10-16,3-6-5 15,17-3 0-15,-3 3 2 16,-4-4-5-16,-16 1 3 16,-8 0 0-16,-7 1-6 15,1 2 9-15,-11 0-3 0,3 1 0 16,8-2 5-16,-8 2-8 16,8 2 3-16,-11-2 0 15,10-1-6-15,7 3 11 16,1-2-5-16,6-1 0 15,3 2 6-15,-9 2-8 16,6-1 2-16,0 3 0 16,7 0-6-16,10 0 10 15,-3 0-4-15,10 0 0 16,-10 0 4-16,4-6-2 16,-11 0-2-16,-7 1 0 15,10-1-3-15,4 0 6 0,-14 1-3 16,-6 1 0-16,-8 4 6 15,-13-2-13-15,-4 2 7 16,-3-3 0-16,13 3-7 16,-3-3 10-16,11 1-3 15,-1-5 0-15,-6 2 5 16,6-1-9-16,-3 0 4 16,21-2 0-16,-11 2-4 15,14 0 8-15,-7 3-4 16,0 1 0-16,-7-4 5 15,-6 3-8-15,-1 0 3 16,-6 1 0-16,-11-2-2 16,10 2 6-16,1-2-4 0,13-1 0 15,-6 0 7 1,-1-1-10-16,7 3 3 0,-10 0 0 16,21 0-4-16,-4 3 6 15,14 0-2-15,-4-3 0 16,-3 3 7-16,-13-2-12 15,6-2 5-15,-7 2 0 16,0-1-3-16,1 0 6 16,-1 0-3-16,0 3 0 15,7-3 3-15,11 3-11 16,10 0 8-16,17 0 0 16,0 0-6-16,10 0 11 15,-27 0-5-15,-14-3 0 16,-21 1 5-16,-6-4-8 0,-18 0 3 15,11 0 0-15,-1 0-2 16,-10 0 8-16,25-2-6 16,-1 2 0-16,14 1 4 15,7 2-9-15,4 3 5 16,-18 0 0-16,-10 0-3 16,-3 0 7-16,-1 0-4 15,1 0 0-15,13 0 6 16,7 0-12-16,14 0 6 15,10 0 0-15,1 0-4 16,-12 0 11-16,-6 3-7 16,4-3 0-16,-4 3 3 15,0-1-12-15,-14 4 9 0,-6 0 0 16,-15-4-6-16,-3 4 12 16,-3-2-6-16,21-2 0 15,-1-2 5-15,-3 0-9 16,10 0 4-16,4 0 0 15,-21 0-5-15,4 0 10 16,6 0-5-16,-6 0 0 16,2 0 6-16,5 6-10 15,-1-3 4-15,1 0 0 16,-8 0-3-16,-10 0 10 0,11-3-7 16,-1 0 0-1,-2 2 3-15,2 1-7 0,1 3 4 16,-18 0 0-16,11 0-6 15,-18-1 9-15,0-2-3 16,-6-3 0-16,0 0 8 16,9 0-11-16,-9 0 3 15,0 0 0-15,-8 0-5 16,1 0 11-16,-7-3-6 16,3 0 0-16,14 3 4 15,-3 0-15-15,6 0 11 16,-6 0 0-16,-1 0-5 15,-6 0 11-15,7 0-6 16,6 0 0-16,11 0 7 16,20 0-11-16,14 0 4 0,7 0 0 15,11 12-5 1,3 2 13-16,-4 0-8 0,-3 3 0 16,-14-5 3-16,3-4-9 15,-20 1 6-15,-10-4 0 16,-17-5 2-16,-8 0 6 15,-13 0-8-15,7 0 0 16,-1 0 2-16,1 0-3 16,0 0 1-16,6 0 0 15,-13 0-4-15,0 0 10 16,-11 0-6-16,-2 0 0 16,-5 0 5-16,4-5 14 0,-3 2-9 15,17 1-9 1,6-2 1-16,15 4 2 0,16 0-4 15,11 0 0-15,-3 0 2 16,-1 0-4-16,-23 0 2 16,-28 0 0-16,-10 0 0 15,-15 0 8-15,1 0-5 16,-7 0-1-16,11 0 2 16,-11 0 22-16,6 0-26 15,-6 0 1-15,0 0-4 16,7 0 7-16,-7 0-4 15,7 0 0-15,-7 0 1 16,0-1-13-16,0-6 3 0,0-5-85 16,-44-5-113-1,-29-3-226-15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40:10.912"/>
    </inkml:context>
    <inkml:brush xml:id="br0">
      <inkml:brushProperty name="width" value="0.05" units="cm"/>
      <inkml:brushProperty name="height" value="0.05" units="cm"/>
      <inkml:brushProperty name="color" value="#ED1C24"/>
      <inkml:brushProperty name="fitToCurve" value="1"/>
    </inkml:brush>
  </inkml:definitions>
  <inkml:trace contextRef="#ctx0" brushRef="#br0">0 223 67 0,'0'0'678'16,"0"0"-635"-16,0 0 34 15,0 0 10-15,0 0-45 16,0 0-33-16,89 0 13 16,66 0-20-16,44 0 35 15,25 0-32-15,-18 0 9 16,-27-6-2-16,-69-3-7 0,-35 4 33 16,-37-1-19-1,-31 0 4-15,-7-2 33 0,0-4-26 16,-14-8-19-16,-37-3-11 15,-4 3 0-15,-11 0-6 16,1-5 6-16,3 5 0 16,11 2-5-16,16 8 12 15,11 1-7-15,17 9 0 16,7-6 5-16,0 6-14 16,0 0 9-16,0 0 0 15,0 0-8-15,0 0-6 16,31 0 12-16,11 6-6 15,19 8 16-15,5 3-6 16,-8-3-2-16,11 12 0 16,-11-6-4-16,1 3 8 15,-8 3-4-15,-20-6 0 16,-17-3 4-16,-14 3-13 0,0-6 9 16,0 3-5-16,-45 3-4 15,-13 0-48-15,0-2-93 16,6-5-116-16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40:11.316"/>
    </inkml:context>
    <inkml:brush xml:id="br0">
      <inkml:brushProperty name="width" value="0.05" units="cm"/>
      <inkml:brushProperty name="height" value="0.05" units="cm"/>
      <inkml:brushProperty name="color" value="#ED1C24"/>
      <inkml:brushProperty name="fitToCurve" value="1"/>
    </inkml:brush>
  </inkml:definitions>
  <inkml:trace contextRef="#ctx0" brushRef="#br0">101 475 432 0,'0'0'641'16,"0"0"-538"-16,0 0-10 16,0 0 6-16,0 0-19 15,0 0-57-15,-7-42-6 16,-7 42-17-16,-3 31 0 16,3 12-14-16,-17 11 23 15,18 9-9-15,13 11 0 16,0 3 6-16,0 6-11 15,0-6 5-15,31-14 0 16,20-23-1-16,15-17 5 16,16-23-4-16,7 0 6 15,1-17-4-15,-4-23 11 16,-11-11-11-16,-23-6 5 16,-28-12 21-16,-17-7-27 0,-7-3 18 15,-17-7-19-15,-49 7 6 16,-16 10-13-16,-7 11 7 15,9 27-13 1,5 18-22-16,16 13-63 0,15 0-70 16,6 31-134-16,24 9-194 15</inkml:trace>
  <inkml:trace contextRef="#ctx0" brushRef="#br0" timeOffset="323">985 69 835 0,'0'0'179'16,"0"0"-36"-16,0 0-46 15,0 0-18-15,0 0 7 16,0 0-82-16,0-69-4 15,0 124-1-15,-18 28-9 16,5 20 10-16,13 10 0 16,0 3 5-16,0 0-1 0,0-4-4 15,20-3 0 1,4-20-1-16,4-24 11 0,10-16-10 16,0-21 0-16,20-16-26 15,25-12-77-15,13 0-103 16,14-20-94-16,3-29-432 15</inkml:trace>
  <inkml:trace contextRef="#ctx0" brushRef="#br0" timeOffset="821">1569 484 671 0,'0'0'156'0,"0"0"-30"0,0 0-53 15,0 0 27-15,0 0-39 16,0 0-36-16,-51-46 21 16,88 34-36-16,15 4-6 15,6 2-1-15,-6 1 7 16,0 5-9-16,-21 0-1 16,-4 0 6-16,-10 0-19 15,-10 11 8-15,0 15 5 16,-7 14-1-16,0 3 6 15,0 2-5-15,0-2 0 16,-14-3 0-16,4-14-3 16,3-9 3-16,7-8 0 0,0-9 5 15,0 0-1-15,0 0 12 16,0-20 42-16,0-6-25 16,0-11-12-16,7 3-13 15,10-4 7-15,4 1 6 16,3 6-19-16,3-2 16 15,4 15-18-15,0 6 4 16,4 12-14-16,-4 0 10 16,-1 5-6-16,-9 33 3 15,3-1-1-15,-10 9 4 16,7-1 0-16,-15-2-5 16,18-6 0-16,-10-11-51 15,3 1-55-15,-10-14-68 0,7-13-110 16,0 0-181-1</inkml:trace>
  <inkml:trace contextRef="#ctx0" brushRef="#br0" timeOffset="1063">2467 6 374 0,'0'0'249'0,"0"0"-165"16,0 0 26-16,0 0-19 15,0 0-63-15,0 0-11 16,34 75 110-16,11-12-54 16,6 14-13-16,-20 6-12 0,0 0-6 15,-17 0-23-15,-14-1-13 16,0-4 0-16,-7-7-6 16,-45-3 0-16,-23-4-142 15,-28-19-402-15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40:08.932"/>
    </inkml:context>
    <inkml:brush xml:id="br0">
      <inkml:brushProperty name="width" value="0.05" units="cm"/>
      <inkml:brushProperty name="height" value="0.05" units="cm"/>
      <inkml:brushProperty name="color" value="#ED1C24"/>
      <inkml:brushProperty name="fitToCurve" value="1"/>
    </inkml:brush>
  </inkml:definitions>
  <inkml:trace contextRef="#ctx0" brushRef="#br0">42 246 435 0,'0'0'280'0,"0"0"-153"0,0 0 8 16,0 0 3-16,0 0-78 16,0 0-26-16,-14-26-34 15,14 72 0-15,0 17-9 16,0 2 19-16,-7 10-9 16,0-10-1-16,0-2 13 15,0-17-11-15,7-9-2 16,0-19 0-16,0-10 0 15,0-8 9-15,0 0-9 16,0 0 15-16,0-26-6 16,14-31 13-16,24-20-22 0,-10-11 0 15,-11-10 2 1,-10 4 5-16,-7 5-7 0,0 12 0 16,0 26 7-16,-18 13-9 15,12 25 2-15,6 13 0 16,0 0-7-16,0 0-4 15,6 18-7-15,25 29 17 16,14 16 2-16,7 6-10 16,-1 8 9-16,8 0 0 15,-15-6-4-15,1 4 8 16,-14-18-4-16,-17 0 0 16,0-17 9-16,-14-9-15 15,0-5 6-15,-21-9-22 16,-24-2-29-16,1-10-39 15,-1 0 56-15,7-5 21 16,10 0 4-16,15 0-3 0,13 0 10 16,0 0-14-16,0 0 7 15,0 0-13-15,20 0-9 16,32 0 17-16,24-5 14 16,3-20-1-16,-4-7 1 15,-2-5 0-15,-12-3 6 16,-16-3-3-1,-24 9 36-15,-8 4 5 0,-13 4-6 16,0 8 12-16,0 3-27 16,-6 3-6-16,-15 12 1 15,-10 0-17-15,17 0-1 16,-17 0 0-16,4 32 9 16,-4 5-15-16,10 9 6 0,-3 5 0 15,17 1-5 1,7-9 3-16,0-3 1 0,31-17-13 15,28-2-22-15,6-21 25 16,18 0-8-16,6 0 3 16,0-28 13-16,-10-8-4 15,-3-10 7-15,-4-11 0 16,-17-6 4-16,-13-8 1 16,-12-4-2-16,-23-8-3 15,-7 6 30-15,0 3-14 16,-7 14 18-16,-23 11-3 15,2 21-9-15,4 15 24 0,17 8-28 16,0 5 10-16,-7 0-28 16,8 26-20-16,-18 25 20 15,10 24 0-15,0 2 8 16,14 12-13-16,0 0 5 16,7-7 0-16,27-10-6 15,4-9 6-15,7-23-17 16,-1-9-13-16,8-14-10 15,-7-14 28-15,-1-3-18 16,-6 0 26-16,0-14-7 16,-10-18 19-16,3 1-8 15,-18-9 0-15,-6 3 2 16,-7-6 11-16,0 9-11 0,0 2 6 16,-14 12 16-1,1 8-22-15,-5 7 11 0,12 5-13 16,-1 0-10-16,-7 32 10 15,-3 5 0-15,17 2 0 16,0 5-4 0,0-7 5-16,31-11-4 0,13-7-4 15,15-13-22-15,10-6 28 16,-4 0-20-16,-13-6 21 16,-1-19-4-16,-13-18 13 15,-7-3-6-15,-17-16 12 16,-1-9 0-16,-13-8 26 15,0 5-19-15,0-3 6 16,-13 14 5-16,-18 17-19 0,17 14 14 16,0 21 9-16,14 11-25 15,0 0-12-15,0 18-10 16,0 33 2-16,0 18-1 16,0 8 15-16,-7 6-6 15,7 1 0-15,0-8-7 16,0-13-2-16,0-12-91 15,0-13-30-15,0-19-49 16,7-13-56-16,0-6-96 16</inkml:trace>
  <inkml:trace contextRef="#ctx0" brushRef="#br0" timeOffset="357">1689 355 383 0,'0'0'96'0,"0"0"-27"15,0 0 14-15,0 0-27 16,0 0-50-16,0 0 42 16,110-6-12-16,-14 6 8 15,0 0-18-15,-6 0 0 16,-22 0 3-16,-16 0-16 16,-24 0 22-16,-11-6-6 15,-17 6 4-15,0 0 41 0,0 0-33 16,0 0-24-16,0 0-17 15,0 0-14-15,0 26 14 16,0 5 0-16,0 6 4 16,0 1-2-16,0 2-2 15,7-9 0-15,-1 1 0 16,1-13 9-16,0 1-18 16,10-8-10-16,-10-6-106 15,7-6 10-15,0 0-31 16,-4-6-51-16,-3-20-119 15</inkml:trace>
  <inkml:trace contextRef="#ctx0" brushRef="#br0" timeOffset="627">2201 83 91 0,'0'0'260'0,"0"0"-118"0,0 0-4 15,0 0-53-15,0 0-67 16,0 0-18-16,-38-34-4 15,38 59 4-15,0-4 2 16,0-4 4-16,0-3-4 16,14-8-2-16,10-6 0 15,-10 0 16-15,0 0-14 16,3 0 35-16,-4-24-11 16,-13 4-12-16,0-5 1 15,0 4-15-15,0 3 0 16,-30 5-2-16,-5 8-54 0,4 5-32 15,17 0-111-15,-3 5-270 16</inkml:trace>
  <inkml:trace contextRef="#ctx0" brushRef="#br0" timeOffset="1420">2889 374 390 0,'0'0'258'15,"0"0"-125"-15,0 0-28 0,0 0-25 16,0 0-6-16,0 0-13 16,-110-94-37-16,86 94-7 15,-4 0-17-15,4 17 3 16,-3 15-6-16,9 8 3 15,5 4 0-15,13-5-3 16,0 9 4-16,0-14-1 16,37 4 0-16,15-18 4 15,-14-9-5-15,7-5 1 16,-11-6-6-16,-3 0 2 0,-7-20 8 16,-10-11-1-1,-1-1-3-15,-13-10 8 0,0-5-3 16,0 2-3-16,0-4 9 15,-27 9 21-15,-4 9-26 16,-7 11 1-16,11 14 11 16,3 6-16-16,-7 0-4 15,3 0-2-15,-3 26 4 16,11 8-5-16,-5 15 9 16,25-4-4-16,0 7 0 15,7-4 3-15,38-8-13 16,7-14 10-16,3-9-9 15,-4-14 7-15,1-3-20 16,-1 0 22-16,-6-3-1 16,0-20 6-16,-18-5-5 15,4-4 0-15,0 1 0 16,-17-7 3-16,0 12 3 0,-14 13-6 16,0 8 16-16,0 5-8 15,0 0-8-15,7 0-7 16,-7 26-5-16,0 4 2 15,0 11 14-15,6-10-4 16,18 6 0-16,-10-11 7 16,3-7-13-16,4-7 6 15,-7-12-16-15,3 0 16 16,11 0-18-16,2 0 18 16,1-23 0-16,-3-3 5 15,3-2 4-15,-4-4-3 16,4 7 4-16,7 2 16 0,-10 8-24 15,3 9 7 1,-7 6-9-16,3 0-3 16,4 6-4-16,-10 20 4 15,10 6 3-15,-11 2-6 16,11 3-25-16,7-11-129 16,21-3-134-16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39:41.129"/>
    </inkml:context>
    <inkml:brush xml:id="br0">
      <inkml:brushProperty name="width" value="0.05" units="cm"/>
      <inkml:brushProperty name="height" value="0.05" units="cm"/>
      <inkml:brushProperty name="color" value="#ED1C24"/>
      <inkml:brushProperty name="fitToCurve" value="1"/>
    </inkml:brush>
  </inkml:definitions>
  <inkml:trace contextRef="#ctx0" brushRef="#br0">155 558 643 0,'0'0'205'0,"0"0"-86"16,0 0 5-16,0 0-5 15,0 0-10-15,0 0-58 16,0 0 3-16,-155-20-19 15,169 14-35-15,61-4 22 0,42-5-19 16,48-8 4-16,21-3 4 16,-11 6-1-16,-17 0-10 15,-54 8 0-15,-39 3-23 16,-27 9-1-16,-38 0-41 16,0 0-70-16,-7 4-63 15,-45 20-43-15,-23 1-56 16</inkml:trace>
  <inkml:trace contextRef="#ctx0" brushRef="#br0" timeOffset="2875">681 509 179 0,'0'0'170'0,"0"0"-27"15,0 0 3-15,0 0-12 0,0 0-12 16,0 0-70-16,-90 26-45 16,70 17 23-16,-4 8 19 15,3 7 2-15,7 7-16 16,7 1-18-16,-3 8 19 15,10 1-30-15,0-6-3 16,0-6 2-16,0-15 3 16,0-17-8-16,0-13 0 15,0-16-19-15,0-2 6 16,0 0 3-16,0 0 8 16,0-8 1-16,-28-12-9 15,-16 6 10-15,6 5 0 16,-14 6-3-16,1 3-4 0,13 0 4 15,17 0 1 1,11 0-5-16,10 0-6 0,0 0 3 16,24 0-39-16,41 0 43 15,42 0 2-15,3-3 8 16,7-17 1-16,-4-8-5 16,-33 5 14-16,-36 3-18 15,-13 2 8-15,-10 10 8 16,-11-6 69-16,-10 4-26 15,0 8 13-15,0-6 1 16,0 5-53-16,0 3 15 16,0 0-31-16,0 0-3 15,0 0-1-15,0 11-26 16,0 15 19-16,0 5 4 0,14 3 14 16,0-5 1-16,10 0-8 15,-4-6 6-15,-6-12-10 16,10-2 4-16,-3-9 0 15,-4 0-4-15,10 0 15 16,4-20 5-16,0-9-11 16,-3 1 1-16,-4 8 2 15,-17 8-6-15,-7 12-2 16,0 0 4-16,0 0 0 16,0 0-8-16,14 0-1 15,-1 0-16-15,11 14 13 16,-3 4 8-16,-4-4 0 15,4-3-4-15,3-2 12 0,-10-4-8 16,-1-1 0-16,-6-4 3 16,4 0-14-16,2 0 11 15,1 0 0-15,17-9 0 16,14-17 11-16,-7 4-11 16,-11 4 0-16,-3 10 2 15,-10 5-16-15,0 3 13 16,3 0-12-16,3 0 4 15,1 3-44-15,3 11 33 16,14-2 2-16,-11-4 2 16,11-2 7-16,0-6-2 15,7 0 11-15,-7 0-5 0,-4-14 19 16,4-12-14-16,-14 3 6 16,-10-3-2-16,-7 0 60 15,-7 6-28-15,0 3-6 16,0 9 20-16,0 8-46 15,0 0 22-15,0 0-26 16,0 40-19-16,0 31 18 16,0 29 2-16,0 9 1 15,-7-1 23-15,7 7-23 16,0-2 31-16,0 2-21 16,0-6-9-16,0-26 9 15,0-34-12-15,0-24 0 16,0-17 0-16,0-8 14 0,0 0-7 15,0-18 34 1,0-40 6-16,0-19-24 0,0-29-23 16,7-11 0-16,-7-13 0 15,0-6 10-15,0-7-10 16,0 11 0-16,0 24 0 16,-21 25-14-16,4 34 14 15,10 29 0-15,0 12-8 16,7 4 3-16,0 4 2 15,14 0-21-15,37 0-11 16,25 18 13-16,-11 2 22 16,11 3-21-16,-38 3 20 0,-4 2-27 15,-24 1 23-15,-10 8-7 16,0 3-22-16,-30 0 32 16,-15-3-30-16,0-11-5 15,18-15 15-15,9-6-28 16,18-2 33-16,0-3 10 15,0 0-2-15,0 0 2 16,31 0-19-16,21-8 26 16,13-18 7-16,11-5 7 15,-4-6-13-15,4-15-1 16,-1-2 4-16,-9-5 0 16,-1-8-4-16,-13 1 0 15,-8 1 9-15,-20 7 0 16,-17 7 18-16,-7 2 7 15,0 9-21-15,-20 6 27 0,-18 17-29 16,-7 0-8-16,14 17-2 16,11 0 12-16,-11 0-16 15,3 43 3-15,4 15 0 16,3 13-14-16,21 11 14 16,0 7 0-16,0 11-5 15,21-8 15-15,24-12-11 16,20-21 1-16,18-27-6 15,6-21 0-15,-6-11 6 16,6 0 0-16,-3-5-5 16,-17-29 20-16,-11-4-13 15,-13-7-2-15,-25-4 3 0,-9-3 17 16,-11 4-16-16,0 8-3 16,-24 14 16-16,-21 3-5 15,0 15-7-15,7 8-5 16,11 0 5-16,-11 31-19 15,17 25 9-15,-3 11 5 16,24 9-7-16,0-6 16 16,0-16-9-16,45-14 0 15,14-14 0-15,23-14-11 16,1-7 13-16,-4-5-2 16,-4 0 1-16,-16-5 13 15,-15-22-14-15,1-1 0 16,0-6 4-16,-14-4 0 0,-17 1-3 15,-1 6-1 1,-13 6 1-16,0 10 15 0,0 9-13 16,0 4-3-16,0-1 3 15,0 3-14-15,0 0 4 16,0 0-7-16,7 22 11 16,10 10 3-16,-3-1-1 15,10-2 1-15,-3-10 0 16,-7-1-7-16,10-12 7 15,-17-6 0-15,-1 0-1 16,8 0 12-16,17-18-11 16,0-16 9-16,3-3-4 0,-3 0 5 15,-7 9-7 1,-17 10-3-16,0 12 0 0,-7 6 10 16,14 0-22-16,0 0 12 15,10 6-2-15,7 20-14 16,-4 0 15-16,4-1 1 15,-10-2-1-15,3-6 11 16,-10-5-10-16,-1-7 0 16,5-5 2-16,-18 0-10 15,6 0 8-15,-6 0 0 16,14 0 3-16,0-14 10 16,3-6-9-16,-3-3-4 15,0 9 2-15,-4 8-8 16,-3-2 6-16,7 8 0 15,-1 0-1-15,11 0-6 0,4 0 1 16,3 10 6-16,0 14 0 16,3-4-14-16,11 3 11 15,0-3 3-15,6-6 0 16,4-8 1-16,-14-6-7 16,4 0 6-16,-7 0 0 15,-14-14-1-15,-17-12 8 16,-7-9-7-16,0-4 0 15,0-7 14-15,0 0-16 16,-7 2 2-16,-24 14 0 16,0 7-10-16,11 14 14 15,13 7-4-15,-11 2 0 16,12 20-15-16,-1 28 11 16,-7 12-1-16,7 6 5 15,7-12-7-15,0-11 9 16,28-12-2-16,9-13 0 15,1-7 6-15,0-8-12 0,-10-3 6 16,-11 0 0-16,10 0 1 16,-13-9 6-16,3-5-7 15,-3-3 0-15,-7-3 13 16,0 0-16-16,10 8 3 16,-10 1 0-16,-7 8-11 15,7 3 10-15,6 0-6 16,5 0 5-16,2 0 1 15,4 14-7-15,-10-5 8 16,0 2 0-16,-7-5-11 0,3-3-15 16,4 0 20-16,-7-1-1 15,6-2-6-15,5 0 6 16,-12 0 7-16,8 0 0 16,-7 0 0-16,0 0 3 15,10 0-3-15,-10 0 0 16,14 0-7-16,3 0-3 15,14 10 1-15,6-2-28 16,-2 0 26-16,26-8-37 16,-9 0 46-16,-1 0-3 0,-6-2 5 15,-8-27-5-15,1-5 5 16,-28-18 0-16,4-17 17 16,-21-8-15-16,0-5 28 15,0-1 2-15,-21 11-23 16,-16 15 35-16,-8 22-15 15,7 15-7-15,24 13 16 16,14 7-33-16,0 0-8 16,0 18 3-16,0 29-13 15,0 21 5-15,28-2 8 16,16-1 0-16,8 7-11 16,10-14-51-16,17-7-51 15,17-14-42-15,18-15 0 16,-35-6-172-16</inkml:trace>
  <inkml:trace contextRef="#ctx0" brushRef="#br0" timeOffset="3023">5862 755 536 0,'0'0'120'0,"0"0"-49"15,0 0-43-15,0 0-28 16,0 0-19-16,0 0-52 15,231-31-141-15</inkml:trace>
  <inkml:trace contextRef="#ctx0" brushRef="#br0" timeOffset="3586">7183 547 590 0,'0'0'179'0,"0"0"-52"16,0 0-29-16,0 0 24 15,0 0-72-15,0 0-21 0,-24 23-28 16,17 46 1-16,-7 16 61 16,0 4-54-16,-10-4 5 15,10-5 22-15,1-17-29 16,2-17 3-16,11-18-10 16,0-10 9-16,0-18-14 15,0 0 6-15,0 0-1 16,0-6 34-16,0-48-3 15,0-26 8-15,0-21-39 16,24-7 7-16,-10 5-11 16,-14 3 4-16,0 3 0 0,0 2-3 15,0 12 10-15,0 12-7 16,0 20 0-16,0 7 9 16,0 22-26-16,31 7 16 15,28 13-6-15,6 2-4 16,10 17 6-16,1 31 5 15,-17 15 0-15,-15 8 3 16,-30-2-18-16,-14-6 15 16,0-6-11-16,-52-8-1 15,-30 3-128-15,3-7-58 16,10-2-112-16,31-9-236 16</inkml:trace>
  <inkml:trace contextRef="#ctx0" brushRef="#br0" timeOffset="4127">7619 847 509 0,'0'0'177'0,"0"0"-32"16,0 0-22-16,0 0 14 16,0 0-54-16,0 0-26 15,0 10-25-15,0 25-20 16,0 14-4-16,0 8 27 15,0-5-31-15,0-9 11 16,0-3-15-16,7-9 0 16,17-11-1-16,11-6 14 0,2-10-13 15,22-4 4-15,17-18 4 16,13-28 7-16,0-28-13 16,-23-12-2-16,-8-14 4 15,-20-8 11-15,-21 2-15 16,-17-3 0-16,0 4 8 15,-24 4-11-15,-41 10 3 16,-18 17 0-16,1 23-5 16,9 21 10-16,22 28-5 15,-4 2 0-15,21 49-11 16,3 33-3-16,0 21 14 16,31 14 0-16,0 3-7 15,0 3 14-15,10-5-7 16,42-16 0-16,6-19 3 0,18-20-15 15,-4-17 12 1,-7-12 0-16,-3-5-8 0,-17-9 15 16,-18-6-7-16,-3-3 0 15,-17-6 2-15,0 3-15 16,-7-3 13-16,0-3-8 16,0 4-13-16,7-1-98 15,10 2-38-15,-3-7-83 16,7 0-219-16</inkml:trace>
  <inkml:trace contextRef="#ctx0" brushRef="#br0" timeOffset="5975">9019 910 434 0,'0'0'201'0,"0"0"-72"16,0 0 1-16,0 0-31 16,0 0-7-16,0-155 4 15,-7 150-36-15,7 5-16 16,-7 0-20-16,7 0-21 16,-7 0-6-16,7 25-13 15,0 15 16-15,0 9-9 16,0 2 9-16,0-10 0 15,21-4-2-15,10-6 12 16,6-17-10-16,8-2 0 16,7-12 4-16,-1 0-6 15,1-6 6-15,-1-26-4 0,-6-6 9 16,-14-3 9-16,-3-6-17 16,-11-1-1-16,-17-1 10 15,0 10-6-15,0 13-4 16,0 14 0-16,0 12 11 15,0 0 2-15,0 0-22 16,0 0 9-16,0 32-11 16,0 2 0-16,0 3 11 15,0-2 0-15,14-7-6 16,17-8 17-16,3-3-11 16,17-17 0-16,5 0 1 15,9 0-2-15,-14-30 1 16,-6-11 0-16,-7 1 12 0,-24-4 2 15,-1 2-14-15,-13 5 0 16,0 9 8 0,0 10-8-16,0 7 3 0,-6 8-3 15,6 3 0-15,0 0-8 16,0 23-2-16,0 20 4 16,0 14 6-16,6-12-9 15,19 1 9-15,-5-5 0 16,-3-7-3-16,-17-11-26 15,0-3 14-15,0-6-24 16,-24-3-2-16,-14-5 31 16,-13-6-66-16,-1 0 22 15,25 0 23-15,10 0 7 16,17 0 24-16,0-6 0 0,24 1-34 16,48-7 23-1,17 0 15-15,14-4-4 0,4-2 11 16,-4-7 2-16,-24-4-2 15,-3 0 2-15,-31 4-10 16,-25-1 46-16,-9 0-14 16,-11 7 3-16,0 1 4 15,0 10-38-15,0 2 29 16,0 6-33-16,0 0 7 16,0 0-19-16,0 0-5 15,0 0 5-15,0 22 1 16,0 7 21-16,0 2-10 15,0 1 0-15,0 2 0 16,13-1-5-16,1-15 6 16,10-3-1-16,-3-6 0 15,3-9 12-15,-4 0-12 0,11 0 7 16,-3-12-4-16,3-17 13 16,0 0-13-16,-4-1-3 15,-3 4 5-15,4 0 9 16,-11 3-7-16,-10 15-7 15,0 2 0-15,0 6-7 16,13 0-9-16,4 0 16 16,-10 17-16-16,10 9 24 15,-3 2-11-15,-4-2 3 16,4-4 0-16,-14-7-9 16,6-2 14-16,-2-13-5 0,-11 0 0 15,0 0 9-15,6 0-5 16,1 0-4-16,7-13 0 15,10-9 9-15,-3 4-1 16,-7 7-8-16,-4 8 0 16,4 3-5-16,-8 0 3 15,19 0-20-15,-5 0 22 16,11 14-7-16,4 1 7 16,2 5 0-16,15-9 0 15,-7 1 11 1,6-10-18-16,-13-2 7 0,-7 0 0 15,-4 0-3-15,-2-16 13 16,-19-8-8-16,8-1-2 0,-14-1 14 16,0 0-16-16,0-3 2 15,-7 9 0-15,-20 12 6 16,-4 0-1-16,7 8-5 16,3 0 0-1,7 0-17-15,-3 14 13 0,10 8-10 16,7 7 0-16,0-9 9 15,0-2-29-15,0-4 25 16,7-9 7-16,10-5-8 16,-3 3 10-16,-7-3 0 0,7 0 3 15,-4 0-3 1,-3 0 8-16,0 0-8 0,-7 0 0 16,0 0-8-16,0 26 6 15,0 16-3-15,0 22 5 16,0 13 31-16,0 17-27 15,0 1 10 1,0 8 21-16,0-1-33 16,-7 7 28-16,0 3-21 15,7-1-3-15,0-8 43 0,0-11-34 16,-10-15 3-16,-11-17-7 16,-3-17-5-16,-3-23 2 15,-4-15-6-15,-7-5 7 16,-21 0 37-16,-23-31-46 15,-14-13 11-15,-1-9-11 16,1-4 6-16,17-6-16 16,27-12-5-16,21-2-41 15,31 0-23-15,0-7-86 0,38 2-38 16,14 5-173-16</inkml:trace>
  <inkml:trace contextRef="#ctx0" brushRef="#br0" timeOffset="6426">10198 415 435 0,'0'0'124'16,"0"0"-51"-16,0 0 10 16,0 0-12-16,0 0-10 15,0 0-22-15,-65-34-39 16,65 34-2-16,0 0-2 0,0 8 4 15,0 9-8 1,7-8 10-16,24-3-2 0,13-6 47 16,-2 0-20-16,-5 0 42 15,-6-3-4-15,-17-14-20 16,-7-3 27-16,-7-3-35 16,0 3-19-16,-28 6-12 15,-16-1-2-15,-15 10-8 16,4 5-42-16,14 0-159 15,-4 20-114-15</inkml:trace>
  <inkml:trace contextRef="#ctx0" brushRef="#br0" timeOffset="9050">12674 406 675 0,'0'0'141'0,"0"0"-30"16,0 0-44-16,0 0-14 16,0 0-11-16,0 0-37 15,0 15-5-15,0 33 28 16,0 6-13-16,0 7 29 16,0-1-30-16,0 0-4 15,0-4 17-15,-7 2-18 16,7-15-7-16,0-12-2 15,0-13 12-15,0-13-11 16,0-5 0-16,0 0 7 16,0-5 74-16,0-27-46 0,0-14-4 15,0-16-32 1,0-13 10-16,14-9-10 0,10-5 0 16,7-8 0-16,-11 1-5 15,1 17 12-15,-4 21-7 16,-3 26 0-16,-14 22 13 15,0 10-26-15,0 0 13 16,7 14-20-16,10 44 20 16,4 26-7-16,-1 16 7 15,4-8 0-15,7 0 10 16,4-13-18-16,2-10 8 16,1-6 0-16,0-26-8 15,-10-8 16-15,-11-11-8 0,-4-13 0 16,-6-5 7-1,0 0-1-15,10-5-5 0,-10-33 13 16,14-20 25-16,-7-13-29 16,3-12-3-16,-10-5-7 15,-7-16 11-15,0 10-8 16,0 11-3-16,0 24 0 16,0 18-6-16,-7 25 11 15,0 10-5-15,7 6 0 16,0 0-53-16,0 20-22 15,21 28-17-15,30 18-35 16,1 5-47-16,10 6-57 16,-21-2-90-16</inkml:trace>
  <inkml:trace contextRef="#ctx0" brushRef="#br0" timeOffset="9876">13667 661 445 0,'0'0'158'16,"0"0"-27"-16,0 0-39 15,0 0 32-15,0 0-46 16,0 0-24-16,-103-123-7 16,96 123-43-16,1 0-4 15,-12 20-14-15,5 17 14 16,-1 17 9-16,7 1-9 0,7 1 0 15,0-1-5 1,7-13 10-16,20-13-5 0,4-5 0 16,0-19 1-1,-10-5-5-15,-7 0 8 0,3-14-3 16,-10-17 12-16,-7-7-4 16,0-5-8-16,0-2 17 15,0-7-15-15,-24 1 51 16,3 0-37-16,-10 1-4 15,4 13 13-15,2 12-25 16,12 13 33-16,6 10-22 16,0 2-12-16,-3 0 0 15,-11 25-27-15,-3 21 27 16,10 12 1-16,14-2 5 0,0 2-6 16,0-5 0-1,38-4-1-15,7-11-9 0,-1-13 5 16,1-11 5-16,-7-10-6 15,-4-4 11-15,4 0-5 16,0-26 0-16,0-6 7 16,-11 1-3-16,-3 0-4 15,-3-3 0-15,-7 8 0 16,3 8 13-16,-10 13-13 16,0-1 0-16,-7 6 4 15,0 0-14-15,7 0-4 16,-1 11-1-16,12 18 6 15,-5 8 14-15,1-6-5 16,3-2 0-16,-3-3 4 16,-7-13-12-16,0 0 8 0,-7-11 0 15,17-2 3-15,-17 0 5 16,14 0 0-16,0-22-8 16,3-13 8-16,3 4-5 15,1-1 2-15,-4 6-5 16,-3 10 4-16,-7 4 11 15,-7 9-15-15,0 3 0 16,7 0-20-16,17 0 18 16,-4 23-22-16,-2 5 24 15,2 7 0-15,-6-1-5 16,10-2-34-16,-3-3-46 16,16-7-73-16,22-10-4 0,3-12-113 15,3 0-252-15</inkml:trace>
  <inkml:trace contextRef="#ctx0" brushRef="#br0" timeOffset="10063">14720 718 82 0,'0'0'319'16,"0"0"-173"-16,0 0-31 16,0 0-1-16,0 0-82 15,0 0-30-15,-7-17-4 16,44 17 5-16,15 0 4 0,0 0-7 15,6 0-22 1,4 0-112-16,-4-3-196 16</inkml:trace>
  <inkml:trace contextRef="#ctx0" brushRef="#br0" timeOffset="10492">15528 212 656 0,'0'0'160'0,"0"0"-48"0,0 0 27 0,0 0-67 16,0 0-12-16,0 0-17 15,-135-77-42-15,135 77-2 16,-6 0-3-16,-8 23 4 15,0 11-6-15,-10 9 6 16,17 2 0-16,7 4 0 16,0-3 7-16,0 4-8 15,21-9 1-15,17-4 0 16,-1-2-9-16,1-3 9 16,7 2 0-16,-18 1-1 15,4 1 8-15,-17 1-8 16,-14 1 1-16,0-2 0 15,0 5-8-15,0-11 11 16,-14-1-3-16,-30-5 0 16,-8-5 5-16,-6-1-7 0,-11-6 2 15,10-4-80-15,22-8-32 16,9 0-53-16,28-11-35 16,0-24-77-16,72-16-77 15</inkml:trace>
  <inkml:trace contextRef="#ctx0" brushRef="#br0" timeOffset="11267">15988 535 353 0,'0'0'256'0,"0"0"-86"0,0 0-31 16,0 0-37-16,0 0-16 15,0 0-42-15,-178-34-27 16,150 55 4-16,-10 6-15 15,14 10-5-15,3 1-1 16,21-1 8-16,0 6-13 16,0-3 5-16,14 0 0 15,31-11-2-15,0-10 8 16,-1-7-6-16,-6-12 0 16,-10 0 8-16,9 0-5 15,-12-17-1-15,-5-15 0 16,-6-8 13-16,-14-5-10 15,0 4 3-15,0-4 11 16,-7 5-14-16,-31 3 22 0,-6 4-22 16,9 15-4-1,-3 3 11-15,1 15-12 0,9 0-1 16,-3 3-1-16,7 26-7 16,17 7 0-16,7 5 9 15,0 4-27-15,0-7 17 16,38-4-18-16,14-5 17 15,6-15-2-15,-6-9-7 16,-8-5 14-16,8 0 6 16,-14-3 0-16,6-13-2 15,-13-2 11-15,-3 1-9 16,3 3 1-16,-7 0 5 0,-4 2 8 16,1 4-14-1,-11 2 2-15,11 6-6 0,3 0-3 16,-10 0 7-16,6 14 0 15,11 12-1-15,-17 5-6 16,10 6 7-16,-3 1 0 16,10-10-3-16,-11-8 8 15,11-14-5-15,0-6 0 16,-3 0 8-16,3-26 7 16,-4-17-13-16,4-9 19 15,-7-7 27-15,-10-4-28 16,-7-9 12-16,-7 4-2 15,0 10-24-15,0 4 30 0,0 26-29 16,0 8-6-16,-7 14 9 16,0 6-10-16,7 0-2 15,-7 26-8-15,-3 22-6 16,10 20 12-16,0 5 4 16,0-8-20-16,0-14-12 15,24-2-55-15,-10-6-8 16,-7-12-88-16,-7-8-59 15,0-17-247-15</inkml:trace>
  <inkml:trace contextRef="#ctx0" brushRef="#br0" timeOffset="12131">16411 547 172 0,'0'0'41'0,"0"0"17"16,0 0 29-16,0 0 17 15,244 0-27-15,-161 0 1 16,-11 0 0-16,-3 0-29 16,-11 0 25-16,-30-12-6 15,-4 4-32-15,-17 3 45 16,-7-8-1-16,0 0 9 16,0-5 20-16,0-5-107 15,0 6 17-15,-21-3-14 16,-3 8 5-16,10 7-7 15,7 5-3-15,-10 0-14 16,3 5 8-16,1 27-1 0,6 8 7 16,7 4 0-16,0-8 5 15,27 1-14-15,25-8 9 16,10-9 0-16,-4-9-5 16,-6-11 6-16,-1 0-1 15,8 0 0-15,-1 0 6 16,-3-16-5-16,-3-5-1 15,-7-2 0-15,-11 6 2 16,4-9 8-16,-24 9-10 16,17 5 0-16,-18 3 5 15,-2 8-19-15,2 1 11 16,1 0-16-16,0 0-1 0,10 9-4 16,-10 4 22-16,3 1 2 15,-17-5-1-15,7-3-9 16,-7-6 10-16,0 0 0 15,0 0 14-15,0 0-9 16,0 0 22-16,-7-9-6 16,-31-11-8-16,7 7-18 15,-7-2 5-15,11 9 0 16,3 6-4-16,3 0-9 16,4 0 9-16,-11 22 0 15,4 16 2-15,11 7-9 16,-1 4 8-16,14 3-2 15,0-9-1-15,0-9-19 16,20-14 6-16,11-11 7 16,-10-9 7-16,10 0 3 0,-10-9 2 15,10-25 0-15,-7-12 19 16,-4-11-7-16,-6-6 26 16,-14-6 8-16,0-2-15 15,0-1 13-15,0 6-15 16,0 12-16-16,-7 23 23 15,0 7-34-15,7 22 20 16,0 2-22-16,-7 28-23 16,0 38 12-16,7 17 8 15,0 9 3-15,0-12-5 16,45-5 14-16,7-19-13 16,20-5 4-16,10-16-72 0,29-15-41 15,9-14-44-15,-17-6-147 16</inkml:trace>
  <inkml:trace contextRef="#ctx0" brushRef="#br0" timeOffset="13560">18677 581 383 0,'0'0'159'0,"0"0"-78"16,114-160 53-16,-94 108-20 15,-3 9-33-15,-17 17 33 16,0 10-47-16,7 12 3 16,-7 4-5-16,0 0-64 15,0 0-2-15,0 18-5 16,0 22 2-16,0 14 1 16,-24 0 3-16,10-4 0 15,-10-8 0-15,11-2 7 16,-1-14-7-16,14-12 0 15,0-3 1-15,0-11-3 0,0 0 7 16,0 0 4 0,0-18 16-16,7-23-14 0,31-20 3 15,6-8-14-15,1-8 1 16,0-2 1-16,-18-4-1 16,11 7-1-16,-7 14 1 15,-17 23 11-15,-1 19-12 16,-13 16 0-16,0 4-5 15,0 0 3-15,0 43-30 16,7 26 32-16,0 16-6 0,-7 4 15 16,0 0-11-1,0-12 2-15,0-7-10 0,0-22 9 16,0-14-67-16,0-20-24 16,0-8 19-16,0-6-28 15,0 0 89-15,-27-9-43 16,-4-20-19-16,-14-5 52 15,11 4-16-15,-11-3 16 16,0-4 15-16,7 6 3 16,8 7 4-16,2 8 0 15,11 7 0-15,3 9-1 16,7 0 7-16,0 0-5 16,7 0-1-16,0 15 7 15,21-5-6-15,24-1 7 16,13-6 0-16,4-3 43 0,-4 0-11 15,-13 0 11 1,-17 0 3-16,-4 0-18 0,-17-8 38 16,-1-1-6-16,-6 0-25 15,7 7 21-15,-7-4-53 16,0 6 17-16,0 0-28 16,7 0 0-16,17 0-3 15,7 8-21-15,14 18 24 16,-4 8-2-16,4 1 7 15,-7 9-5-15,0-11 0 16,-18-4 4-16,4-2-8 16,-17-3 4-16,-7-12 0 0,0-4-12 15,0-2 1 1,-7-3-22-16,-24-3-14 0,-7 0 2 16,4-3 28-16,10-19 2 15,10-7 15-15,14-9-7 16,0 1 9-16,31-2-2 15,4 1 0-15,9 6 4 16,-13 12-10-16,-10 9 6 16,-4 5 0-16,-3 6-7 15,0 0 7-15,10 8 0 16,3 13-4-16,4 1 9 16,0 2-8-16,-3 1 3 15,2-1 0-15,8-2-1 16,-17 1 3-16,3 0-2 15,-17 0 0-15,-7-9 3 0,0-3-7 16,0-5 4-16,0-6 0 16,0 0 3-16,-24 0 0 15,-4-6 20-15,4-19-16 16,10-7-1-16,14-5 6 16,0-2-2-16,7-11-9 15,38-1 5-15,20-1-3 16,-3 7-3-16,4 2 0 15,-15 17-33-15,-6 18-3 16,-14 8-37-16,-17 0-30 0,-1 37-1 16,-6 5-39-1,-7 10-117-15</inkml:trace>
  <inkml:trace contextRef="#ctx0" brushRef="#br0" timeOffset="14455">20080 513 307 0,'0'0'159'16,"0"0"-33"-16,0 0 8 16,0 0-33-16,0 0-19 15,14-170-19-15,-28 145-45 16,-10 7 32-16,3 8-35 16,-3 6-12-16,4 4-3 15,-4 0-1-15,10 26 1 16,-7 11 0-16,-3 6 5 0,17 3-10 15,7-3 5-15,0-10-13 16,0-7 10-16,0-11-26 16,31-6 23-16,-10-6-6 15,3-3 5-15,-4 0 6 16,5-6 1-16,-5-15 0 16,4 3 12-16,-10-8-6 15,-7-1 18-15,-7 1 8 16,0 8-24-16,0 2 23 15,0 8-28-15,0 4-2 16,0 4-1-16,0 0-1 16,0 9-12-16,0 17 12 0,0 8 2 15,0-2-3 1,0-3 2-16,0-7-1 0,31-7-6 16,-4-7-13-16,4-8 20 15,7 0-2-15,-4 0 6 16,4-11 0-16,0-10-4 15,-7 3 0-15,-10-8 1 16,3 8 9-16,-17 4-6 16,-7 5 14-16,0 6-17 15,0 3 9-15,0 0-10 16,0 0-14-16,6 12 6 16,15 8 8-16,10-1-4 15,7 0-3-15,7-9-15 16,-11-4 20-16,4-6-5 15,-7 0 7-15,-4 0 0 0,4-15 10 16,-7-10-9-16,-3 2 27 16,-7-2-8-16,3 0 28 15,-10 1-15-15,-7 6 4 16,0 10 13-16,0 5-42 16,0 3 11-16,0 0-19 15,0 20-29-15,-31 31 28 16,10 19 1-16,4 12 0 15,17 21-5-15,0 14 12 16,0 9-7-16,0 3 0 0,0-3 6 16,0-6-10-1,0-9 4-15,0-5 0 0,0-22-3 16,-14-21 10-16,-24-19-7 16,11-18 0-16,-11-20 4 15,-7-6 7-15,-20 0-10 16,-11-20 2-16,-6-15 1 15,-8-10 3-15,11-9-7 16,11-10 0-16,23 2-22 16,45-13-5-16,0 4-59 15,96-4-71-15,38-10-69 16,38-4-153-16</inkml:trace>
  <inkml:trace contextRef="#ctx0" brushRef="#br0" timeOffset="19847">7272 2654 628 0,'0'0'155'0,"0"0"-65"16,0 0 18-16,0 0-18 15,0 0-30-15,0 0-54 16,0 0-3-16,275-63 19 0,-100 57-12 16,4-2 1-1,-24 2 1-15,-35-6 0 0,-41 6-11 16,-41 1-1-16,-21 2 6 16,-17 3 4-16,0 0-9 15,0-12 10-15,0-2 26 16,-31-3-37-16,-13-3 0 15,-8 0-5-15,-6-2 5 16,6 1-5-16,-3 7 8 16,21 3-3-16,10-1 6 15,17 6 3-15,7 3-8 16,0 3-1-16,0 0-3 16,7 0-8-16,51 0-2 15,25 21 13-15,13 2 3 16,7 2 7-16,-7 3-10 0,-20 4 0 15,-18-1 4-15,-27 7-12 16,-24 2 8-16,-7 3 0 16,-13-6-2-16,-49 2-10 15,10-7 8-15,0-6-79 16,1-9-85-16,13-3-80 16,24-8-249-16</inkml:trace>
  <inkml:trace contextRef="#ctx0" brushRef="#br0" timeOffset="21691">9170 2376 567 0,'0'0'171'0,"0"0"-52"0,0 0 2 16,0 0-9-16,0 0 3 15,0 0-82-15,65-53-15 16,52 35-15-16,24 4 3 15,0-1 7-15,-34 4-12 16,-28-1-1-16,-34 3 7 16,-28 7 3-16,-17 2 6 15,0 0 31-15,0 0-31 16,0 0 20-16,-11 0-36 16,-16 0 7-16,-18 0 2 15,-13 25 2-15,13 10-11 0,0 13 0 16,14 7 2-16,11 5-12 15,9 3 10 1,11-9 0-16,0-6-3 0,0-10 10 16,0-13-7-16,0-6 0 15,11-12 1-15,-11-4-13 16,0-3 8-16,0 0-8 16,0 3 7-16,0 2-42 15,-17-5 19-15,-11 6 27 16,4-6 1-16,10 0-7 15,7 0 14-15,1 0-6 16,6 0-1-16,0 0-27 16,0 0 26-16,27-11-3 15,31-10-11-15,18-4 4 0,0 0 11 16,-4-1 0-16,-14 0 0 16,-13 3 14-16,-7 3-14 15,-14 0 9-15,-3 3 0 16,-8 9 29-16,-2-4-30 15,-11 9 8-15,0 3-4 16,0 0-5-16,0 0-14 16,0 9 1-16,0 16 2 15,0 7-4-15,0 5 12 16,0-3-4-16,0-5 0 16,0-8 7-16,0-8-10 15,0-8 3-15,0-5 0 16,7 0-5-16,-1 0 7 0,8 0-2 15,10 0 0 1,-3-16-7-16,17-7 6 0,-11 6 1 16,-3-3 0-16,-10 8-4 15,-7 7 4-15,3 2 0 16,-3 3 0-16,7 0-25 16,7 0 16-16,3 8 2 15,-4 16 2-15,11-5-5 16,0 1 10-16,14-6 0 15,-11-3 0-15,11-11-24 16,0 0 21-16,-14 0-1 16,-1-5 4-16,-2-20-1 0,-4-7 10 15,-10-2-9 1,0-3 27-16,-14-9-12 0,0 3 25 16,0 6-21-16,0 11-12 15,0 14 30-15,0 10-32 16,0 2 8-16,0 0-13 15,0 14-26-15,0 23 26 16,0 3 0-16,6 3 0 16,12-3-9-16,-5 3 1 15,-6-11-12-15,7 0 8 16,-4-14-14-16,-10-3 19 16,7-9-15-16,-7-1 16 15,0-5 3-15,0 0 6 16,0 0 14-16,-7-18-17 15,-17 5 4-15,-3 0-9 16,10 1 5-16,3 12 0 0,7-6-5 16,7 6 5-16,0 0-6 15,14 0 3-15,30 0 0 16,22 0 0-16,9-14 3 16,1-4 0-16,-4-7-1 15,-13-4 10-15,-15-2-9 16,-6 2 17-16,-17-3-9 15,-4 4 26-15,-17-3-25 16,0-1-8-16,0 6 9 0,0 3 0 16,0 14-10-1,0 4 0-15,0 5 1 0,0 0-13 16,0 0-2-16,7 26 0 16,0 17-3-16,7-3 16 15,3 3-14-15,-4-3 0 16,-6-3-9-16,0-6 16 15,17-5 8-15,-17 0 0 16,14 0-5-16,-4-7 9 16,4 0-4-16,3-14 0 15,-11 3 4-15,1-8-6 16,10 0 2-16,-10 0 0 16,17 0 11-16,-10-13-7 15,3-13 1-15,3-6 2 16,-10 0-2-16,11-11 25 0,-4 9-16 15,-3-3-11-15,-8 5 12 16,-2 1-13-16,-4 11 10 16,-7 7-1-16,0 8-6 15,0 5 6-15,0 0-11 16,0 0-2-16,0 0-4 16,0 0-12-16,0 4 5 15,0 18-2-15,6 7 15 16,-6-1 7-16,0 1-7 15,7 0 0-15,0 0-8 16,0-4 6-16,10 1 2 16,-10-12-1-16,7-2 5 15,10-4-11-15,-17-8 7 0,13 0 0 16,-2 0 10-16,-5 0-2 16,1-22-7-16,17-10-1 15,-10-11 8-15,3-14 2 16,3-9-5-16,-10-8 1 15,-10-9 14-15,-7 6-14 16,0-6 0-16,0 20-3 16,0 11 7-16,-13 27 6 15,2 13-12-15,4 12-2 16,7 0-2-16,-6 14-15 16,-1 41 12-16,0 22-16 15,-10 6 38-15,10 0-26 0,7-9 7 16,0-2-3-16,0-15-5 15,0-12-68-15,0-13-9 16,24-12-55-16,-10-9-73 16,-1-11 8-16,11 0-34 15,-10 0-74-15</inkml:trace>
  <inkml:trace contextRef="#ctx0" brushRef="#br0" timeOffset="22008">11955 2499 114 0,'0'0'180'0,"0"0"-47"15,0 0-64-15,0 0 10 16,0 0 3-16,0 0-21 16,96-54-8-16,-51 42-18 15,14 4-6-15,-22-6 9 0,1 2-5 16,-7 0 23 0,-10 4-16-16,-1 2-28 0,-9 6 21 15,-4 0-23-15,-7 0-9 16,6 0-1-16,1 0 4 15,-7 21-4-15,7 10 13 16,-7 9-8-16,0 3 4 16,0-6-9-16,0 0 0 15,0-3 1-15,0-8 10 16,0-6-11-16,7-3 0 16,10-10-47-16,-3-7-46 15,7 0-16-15,10-12-39 0,0-26-31 16,-11-7-226-16</inkml:trace>
  <inkml:trace contextRef="#ctx0" brushRef="#br0" timeOffset="22236">12392 2297 32 0,'0'0'257'0,"0"0"-103"15,0 0-38-15,-131-152 4 16,121 143-3-16,10 6-52 16,0 3-23-16,0 0-42 15,0 0-1-15,0 6-11 16,0 8 16-16,24-2-4 15,-10-7 0-15,17 1 9 16,-4-6-1-16,-3 0-7 16,-3 0 3-16,-21-6 6 0,0-8-4 15,0 3-3-15,-14-3-3 16,-31 8-23-16,-6 6-77 16,6 0-111-16,7 0-222 15</inkml:trace>
  <inkml:trace contextRef="#ctx0" brushRef="#br0" timeOffset="23027">12942 2431 667 0,'0'0'130'16,"0"0"-54"-16,0 0 26 15,0 0 38-15,0 0-90 16,0 0 19-16,-14-37-64 16,4 37-1-16,10 0-8 15,-14 0-7-15,-17 23 11 16,-3 11-7-16,-18 5 18 15,14 4-11-15,14-5 0 16,11-4 0-16,13-6-4 16,0-7 3-16,13-13 0 15,32-2-8-15,7-6-13 0,-1 0 19 16,-13-20-4-16,-7-12 7 16,-10-7 2-16,-4 1 7 15,-17-5-9-15,0-2 9 16,0 1-5-16,-24 5 29 15,-21 7-33-15,7 11 5 16,4 16 0-16,-11 5-3 16,7 0-2-16,0 26 0 15,11 14 0-15,-4 9-10 16,24 2 10-16,7-2 0 16,0 3-4-16,38-13 11 15,20-7-7-15,1-15 0 0,6-14-21 16,-3-3 16-16,-4 0-8 15,1-9 13 1,-14-14-9-16,-8-2 21 0,-16-1-12 16,-4 0 0-16,-3 0 9 15,-7 1 5-15,0 5-13 16,0 8-1-16,-7 12 3 16,10 0 0-16,-10 0-6 15,7 0-7-15,-7 20 10 16,7 3-4-16,6 3 4 15,5-6 0-15,-5-3-2 16,1-3 10-16,0-2-11 16,3-9 3-16,4-3 0 0,10 0-7 15,0 0 8 1,3-20-1-16,-3 2 8 0,0 4 0 16,3 3-7-16,-3 8-1 15,-10 3 1-15,10 0-15 16,7 0 11-16,-1 0-83 15,15 14-107-15,13-2-214 16</inkml:trace>
  <inkml:trace contextRef="#ctx0" brushRef="#br0" timeOffset="23529">14321 2276 630 0,'0'0'116'0,"0"0"-57"15,0 0 8-15,0 0-12 16,0 0-53-16,0 0 0 16,161-9 46-16,-13 9-20 15,24 0 19-15,7-8-36 16,-31 2 0-16,-38-5 22 15,-52 2-25-15,-27 9 17 16,-31 0-2-16,0-5 7 16,0-1 20-16,0-6-38 15,-31 4-9-15,-14-12-3 0,4 8 2 16,-3-2-3-16,13 3 1 16,0 2 0-16,17 6-3 15,14 1 3-15,0 2 0 16,0 0 0-16,0 0-4 15,0 0-3-15,0 0 6 16,7 0-1-16,24 5-10 16,7 12 16-16,6 0-4 15,-9 9 0-15,2 0 10 16,1 11-13-16,-17-3 3 16,10 9 0-16,-24-6-8 15,-7-5 10-15,0-4-4 0,-31-5 1 16,-21-3-150-16,1-6 0 15,-1-2-54-15,25-6-99 16</inkml:trace>
  <inkml:trace contextRef="#ctx0" brushRef="#br0" timeOffset="33571">16418 2093 193 0,'0'0'185'15,"0"0"-76"-15,0 0 21 0,0 0 5 16,0 0-45-16,0 0 5 15,-51-100-25-15,33 97-21 16,11 3 10-16,-13 0-51 16,6 0-3-16,-17 26 1 15,0 9 6-15,11 7-11 16,-5 1-1-16,12 5 6 16,-1 7-8-16,7-1 2 15,7 1 0-15,0-4-3 16,0-8 9-16,28-9-6 15,23-11 0-15,11-14 4 16,-3-9 4-16,-1 0-8 16,0-12 0-16,-6-19 14 15,-7-3-9-15,-14-10 40 16,-11-2 14-16,-9-10-26 16,-11-1 15-16,0-1-17 15,-45 1-15-15,-7 12-1 16,8 7-3-16,-8 13-12 15,14 7 0-15,0 16-3 16,7 2-6-16,4 5-5 0,3 35-76 16,17 17-34-16,7 6-93 15,7-5-46-15,82-13-407 16</inkml:trace>
  <inkml:trace contextRef="#ctx0" brushRef="#br0" timeOffset="33919">17388 1813 370 0,'0'0'338'0,"0"0"-178"15,0 0-54-15,0 0 5 16,0 0-16-16,0 0-47 15,-28-134 7-15,4 140-55 16,-14 39 0-16,-20 18-10 0,6 17 23 16,8 6-13-1,6 6 9-15,10 2-4 16,11-6 25-16,17 2-29 16,0-6 1-16,0-3 5 15,31-16 6-15,14-10-13 0,-1-15 0 16,1-9-7-16,14-17-43 15,-1-8-139-15,4-6-75 16,-17 0-223-16</inkml:trace>
  <inkml:trace contextRef="#ctx0" brushRef="#br0" timeOffset="34511">17642 2242 469 0,'0'0'191'0,"0"0"-30"16,0 0-75-16,0 0 1 16,0 0-7-16,0 0-43 15,117-109 25-15,-86 89-26 16,-3-6-6-16,-4 1 17 16,-4-1-36-16,4 6 39 15,-17 9-22-15,-7 2-10 16,0 6 27-16,0 0-26 15,0 3-3-15,0 0-2 16,0 0-3-16,0 0-11 16,0 0 0-16,7 0-11 0,-7 0 7 15,0 0-9 1,0 20-3-16,7 14 15 0,-7 15 2 16,0-3 4-16,0 5-5 15,0 1 3-15,0 3-10 31,0-4 8-31,0 0-1 0,0-17 0 16,0-5 7-16,0-9-8 16,0-12 1-16,0-2 0 0,0-6-5 15,0 0 8-15,-28 0-3 16,-3 0 3-16,-13 0 2 16,-8-6 0-16,7-2-5 15,8 2 0-15,-8 6-1 16,17 0 1-16,11 0 0 15,4 0-2-15,13 0 5 16,0 0-11-16,0 0 5 0,0 0-6 16,44 0 1-16,22 0 8 15,23 0 0-15,7 0 0 16,-13-6 4-16,-8-8-17 16,-9-6 8-16,-28 1-49 15,-4-4-22-15,-17 2-92 16,-10-11-94-16,14-12-245 15</inkml:trace>
  <inkml:trace contextRef="#ctx0" brushRef="#br0" timeOffset="34837">18203 1630 423 0,'0'0'150'0,"0"0"-19"0,0 0-35 16,0 0 15-1,0 0-40-15,0 0 2 0,-14-71-55 16,14 96-9-16,51 33-9 15,25 24 37-15,3 10-1 16,4 14 24-16,-1 2-25 16,-16-2-3-16,-29 0-15 15,-37 2-6-15,-37 4-22 16,-139-3-57-16,-99-18-459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14.233"/>
    </inkml:context>
    <inkml:brush xml:id="br0">
      <inkml:brushProperty name="width" value="0.05" units="cm"/>
      <inkml:brushProperty name="height" value="0.05" units="cm"/>
      <inkml:brushProperty name="color" value="#ED1C24"/>
      <inkml:brushProperty name="fitToCurve" value="1"/>
    </inkml:brush>
  </inkml:definitions>
  <inkml:trace contextRef="#ctx0" brushRef="#br0">177 150 458 0,'0'0'239'0,"0"0"-67"16,0 0-4-16,0 0-61 15,0 0 10-15,0 0-64 16,0 0-13-16,0-28-8 0,0 28-24 16,0 0 10-1,0 0-18-15,0 0 2 0,0 28-2 16,0 14 7-16,-14 21 13 15,-24 5 18-15,11 5-34 16,-11-6 22 0,7-6-24-16,17-13-2 0,0-10 1 15,14-13 0-15,0-10-1 16,0-11 0-16,0 0 7 16,0-4-2-16,0 0-1 15,0 0-2-15,0-26 18 16,0-24-15-16,14-18-5 15,31-11 0-15,-1-4 4 0,1 0-6 16,-7 6 2 0,-4 11 0-16,-10 12-3 0,-3 16 8 15,-14 15-5-15,-7 15 0 16,10 5 5-16,-10 3-13 16,0 0 8-16,7 29-19 15,0 28 18-15,0 23-4 16,-7 6 5-16,0 0 0 15,0-7 3-15,0-7-6 16,0-15 3-16,0-11 0 16,7-10-5-16,6-12-3 15,5-7-7-15,-5-11-37 16,-6-6-71-16,-7 0-61 16,0 0-35-16,0-3-126 15</inkml:trace>
  <inkml:trace contextRef="#ctx0" brushRef="#br0" timeOffset="199">8 538 315 0,'0'0'187'0,"0"0"-43"15,0 0 4-15,0 0-34 16,0 0-24-16,0 0-43 16,38-27 9-16,34 20 17 15,24-5-16-15,8 4-9 16,9-4-25-16,-3 3-22 15,-14-2 6-15,-13-1-7 16,-32 4-50-16,-37-1-239 0,-14 3-212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15.960"/>
    </inkml:context>
    <inkml:brush xml:id="br0">
      <inkml:brushProperty name="width" value="0.05" units="cm"/>
      <inkml:brushProperty name="height" value="0.05" units="cm"/>
      <inkml:brushProperty name="color" value="#ED1C24"/>
      <inkml:brushProperty name="fitToCurve" value="1"/>
    </inkml:brush>
  </inkml:definitions>
  <inkml:trace contextRef="#ctx0" brushRef="#br0">16 194 414 0,'0'0'173'16,"0"0"-39"-16,0 0-3 0,0 0-22 16,0 0-8-1,0 0-54-15,0-3-3 16,0 3-13-16,0 0-28 0,11 0 5 15,-11 23-5-15,7 10 7 16,-1 8 16-16,-6 5-22 16,7 3 0-16,-7 2 1 15,0-3 2-15,0-5-3 16,0-14-4-16,0-9 5 16,0-14-6-16,0-6 3 15,0 0-2-15,0 0 23 16,0-6 20-16,-7-25 34 15,-6-15-65-15,2-8-11 0,4-6 18 16,7-12-19 0,0-2 3-16,0 8-6 0,25 6 6 15,2 17-3-15,4 11 0 16,-7 16-2-16,4 7-4 16,2 3 6-16,-2 6-2 15,10 0-4-15,-7 0 0 16,-4 15 6-16,4 10-2 15,-10 6-6-15,-11 4 5 16,-10 2-5-16,0 1 5 16,0 1-1-16,-24 1-6 15,-14-5-1-15,4-7 5 16,10-14-16-16,10-5 19 16,7-9-8-16,7 0 11 0,0 0 10 15,0 0-9-15,0 0 10 16,0 0-11-16,0 0-2 15,21-9-5-15,10 3 7 16,-4 4-2-16,4 2-2 16,0 0-2-16,4 0 6 15,-11 23-2-15,7 5-8 16,-25 6 7-16,8 4 2 16,-14-4 1-16,0-2-7 15,0-4 10-15,0-5-3 16,-20-7 0-16,-18 0 4 15,-24-5-4-15,3-8 0 16,1-3-9-16,-7 0-9 16,13-3-53-16,-3-20-34 15,21 1-81-15,10-16-188 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16.956"/>
    </inkml:context>
    <inkml:brush xml:id="br0">
      <inkml:brushProperty name="width" value="0.05" units="cm"/>
      <inkml:brushProperty name="height" value="0.05" units="cm"/>
      <inkml:brushProperty name="color" value="#ED1C24"/>
      <inkml:brushProperty name="fitToCurve" value="1"/>
    </inkml:brush>
  </inkml:definitions>
  <inkml:trace contextRef="#ctx0" brushRef="#br0">196 13 262 0,'0'0'198'0,"0"0"-72"16,0 0-9-16,0 0-3 16,0 0-53-16,0 0 18 15,0-14-22-15,0 14-15 16,0 0-3-16,0 0-16 15,0 0 6-15,0 0-8 16,0 0-11-16,0 0 1 16,-7 0-4-16,-24 0-3 15,-13 18-4-15,2 6 5 16,12 1-5-16,-1 6 0 16,24 1-1-16,7 2-6 15,0-3 7-15,0 1 0 16,31-3-3-1,20-7 4-15,21-5-1 16,18-6 2-16,6-7 5 0,7-4-5 16,-13 0-2-16,-15-6-3 0,-30-8-29 15,-38 2-156-15,-7 4-114 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18.403"/>
    </inkml:context>
    <inkml:brush xml:id="br0">
      <inkml:brushProperty name="width" value="0.05" units="cm"/>
      <inkml:brushProperty name="height" value="0.05" units="cm"/>
      <inkml:brushProperty name="color" value="#ED1C24"/>
      <inkml:brushProperty name="fitToCurve" value="1"/>
    </inkml:brush>
  </inkml:definitions>
  <inkml:trace contextRef="#ctx0" brushRef="#br0">6 30 505 0,'0'0'172'16,"0"0"-39"-16,0 0-13 16,0 0-29-16,0 0 3 0,0 0-36 15,0-5-15-15,0 5-40 16,0 0-2-16,7 1-2 15,-7 27-4-15,7 8 5 16,-7 4 1-16,0 5 4 16,0-1-1-16,0-1-2 15,0-9-2-15,0-9 0 16,0-10 1-16,0-7-1 16,0-8 0-16,0 0 1 15,0 0 4-15,0 0-5 16,0 0 10-16,0 0 12 15,0-19-9-15,10-5 0 16,-10-5-5-16,0-5-1 0,0-8 10 16,0-1-15-16,0-6 2 15,0 6 3-15,0 12 0 16,7 11-6-16,-7 11 1 16,7 9 0-16,-7 0-2 15,0 0 0-15,7 0-7 16,7 0 7-16,17 0-12 15,0 9 5-15,3 16 7 16,4 4-1-16,-7 9-6 16,-10 1 7-16,-8-1 0 15,-13-1-4-15,0-3 3 16,0-2-3-16,0-4 3 0,-27-2 1 16,-18-6-6-1,0-3-17-15,8-6-39 0,-8 2-67 16,17 0-99-16,-9-1-182 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19.520"/>
    </inkml:context>
    <inkml:brush xml:id="br0">
      <inkml:brushProperty name="width" value="0.05" units="cm"/>
      <inkml:brushProperty name="height" value="0.05" units="cm"/>
      <inkml:brushProperty name="color" value="#ED1C24"/>
      <inkml:brushProperty name="fitToCurve" value="1"/>
    </inkml:brush>
  </inkml:definitions>
  <inkml:trace contextRef="#ctx0" brushRef="#br0">65 223 230 0,'0'0'243'0,"0"0"-124"0,0 0-8 15,0 0-16-15,0 0-24 16,0 0-54-16,0 0-7 16,-44-32-10-16,44 32-13 15,-7 0-39-15,7 0-108 16,0 0 31-16,0 0 13 16,0 0-10-16,0 0 89 15,0 0 37-15,0 0 70 16,0 0 46-16,0 0 2 15,0 0-16-15,0 0 45 16,0-6-57-16,0 4-10 16,0 2-9-16,0 0-10 0,0 0 10 15,0 0-28-15,0 0-9 16,0 0-8-16,0 0-25 16,0 0 10-16,0 0-11 15,0 0-10-15,0 23 10 16,0 9 3-16,0 7 6 15,0 4-4-15,0 1 0 16,0 1-1-16,0-5-4 16,0-6 1-16,7-4-5 15,31-14 5-15,-11-11-1 16,18-1 1-16,-7-4 2 16,-1 0-6-16,-6-9-9 15,-17-17-42-15,0-6-59 0,-14-2-68 16,0-3-92-16,0-3-161 15</inkml:trace>
  <inkml:trace contextRef="#ctx0" brushRef="#br0" timeOffset="89">65 223 391 0</inkml:trace>
  <inkml:trace contextRef="#ctx0" brushRef="#br0" timeOffset="205">65 223 391 0,'-30'-198'72'0,"74"188"-27"0,1 0 16 0,6 5-19 0,-13 5-3 16,0 0-32-16,-10 0-6 0,-11 0-2 16,-10 23-17-1,-7 3-24-15,0-1-23 0,0 3-134 16,-31 1-134-16</inkml:trace>
  <inkml:trace contextRef="#ctx0" brushRef="#br0" timeOffset="314">59 300 60 0,'0'0'83'0,"0"0"31"0,0 0-38 16,0 0 20-16,0 0-20 16,0 0-37-16,27 20-7 15,42-20-20-15,20-14-12 16,8-9-56-16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20.596"/>
    </inkml:context>
    <inkml:brush xml:id="br0">
      <inkml:brushProperty name="width" value="0.05" units="cm"/>
      <inkml:brushProperty name="height" value="0.05" units="cm"/>
      <inkml:brushProperty name="color" value="#ED1C24"/>
      <inkml:brushProperty name="fitToCurve" value="1"/>
    </inkml:brush>
  </inkml:definitions>
  <inkml:trace contextRef="#ctx0" brushRef="#br0">96 313 569 0,'0'0'181'16,"0"0"-66"-16,0 0-7 15,0 0-3-15,0 0-39 16,0 0-32-16,-10-12-34 16,10 16 0-16,0 18-6 15,0 10 6-15,0 3 12 16,17-4-11-16,-10 0 0 15,0-2 3-15,0-6 0 16,0-6-3-16,-7-6-1 0,0-2 3 16,0-7-4-16,0 1 2 15,0-3-1-15,0 0 21 16,0 0-13-16,0-16 66 16,0-17-60-16,0-3-14 15,-7-7 11-15,-7-3-11 16,7-5 3-16,7-1-5 15,0 4 4-15,0 4-2 16,0 3 0-16,38 3-12 16,3 3-12-16,21 7-26 15,-3 5-32-15,6 14-24 16,-3 9-59-16,-17 0-28 0,-38 14-42 16</inkml:trace>
  <inkml:trace contextRef="#ctx0" brushRef="#br0" timeOffset="167">0 362 85 0,'0'0'122'0,"0"0"23"16,0 0-21-16,0 0-30 16,0 0-11-16,0 0-28 15,272 3-30-15,-176-3-25 16,11 0-7-16,-21 0-265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36.163"/>
    </inkml:context>
    <inkml:brush xml:id="br0">
      <inkml:brushProperty name="width" value="0.05" units="cm"/>
      <inkml:brushProperty name="height" value="0.05" units="cm"/>
      <inkml:brushProperty name="color" value="#ED1C24"/>
      <inkml:brushProperty name="fitToCurve" value="1"/>
    </inkml:brush>
  </inkml:definitions>
  <inkml:trace contextRef="#ctx0" brushRef="#br0">0 58 665 0,'0'0'198'0,"0"0"-27"16,0 0-21-16,0 0-2 15,0 0-53-15,0 0-39 16,0 0-1-16,24-58-41 16,-24 58-14-16,0 0 0 15,0 0-2-15,0 11 0 0,7 19 0 16,7 10 2-16,-1 5 2 16,4 1-2-16,-3 0 0 15,-7 0-2-15,17-6 9 16,-17-9-7-16,14 3 0 15,3-8 6-15,-4-3-14 16,18-6 8-16,0-6 0 16,14-4-3-16,-1-7 12 15,1 0-9-15,6 0 0 16,1 0 4-16,-4-9-1 16,-21-5-3-16,4-4 0 15,-24 4 2-15,-4 3 7 16,-10-3-9-16,0-1 0 0,0 1 10 15,0-1-19 1,0-2 9-16,-17 3 0 0,-4 6-8 16,4-1 9-16,3 6-1 15,14 0 0-15,-7 3 3 16,7 0-13-16,0-3 10 16,0 3-15-16,0 0 14 15,0 0-25-15,0 0 23 16,0 0-3-16,0 0-8 15,21 0 5-15,17 14 9 16,6-2 0-16,15 5 0 16,-4 3 5-16,-3-1-5 0,-8 5 0 15,-16-2 4 1,3-4-12-16,-18-1 8 0,-13-6 0 16,0-4-5-16,0 4-2 15,0 4 3-15,-31 1-34 16,-10 2-42-16,-3-4-24 15,-1 0-80-15,14 3-69 16,24-5-89-16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22.506"/>
    </inkml:context>
    <inkml:brush xml:id="br0">
      <inkml:brushProperty name="width" value="0.05" units="cm"/>
      <inkml:brushProperty name="height" value="0.05" units="cm"/>
      <inkml:brushProperty name="color" value="#ED1C24"/>
      <inkml:brushProperty name="fitToCurve" value="1"/>
    </inkml:brush>
  </inkml:definitions>
  <inkml:trace contextRef="#ctx0" brushRef="#br0">212 32 99 0,'0'0'450'0,"0"0"-311"16,0 0 12-16,0 0-37 15,0 0-26-15,0 0-6 0,0 0-13 16,-25-32-58-16,25 32 1 16,-6 0-12-16,-8 10 1 15,-10 16 4-15,3 3-5 16,-3 3 0-16,-3 2 4 16,3 6 3-16,10 0-7 15,-10 0 0-15,24-1 0 16,0-1-8-16,0-9-12 15,38-7-12-15,-1-10 13 16,8-6-12-16,7-6 24 16,-8 0 7-16,1-4 0 15,-7-12-1-15,-11-2 4 16,-13 2-3-16,-4-2 19 16,-10 4-10-16,0-1 18 15,0 5-1-15,0-2-24 0,-24 2 6 16,4 6-8-16,-4 1-6 15,17 3 2-15,7 0-2 16,0 0 6-16,0 0 0 16,0-3-9-16,0 3-10 15,0-3-16-15,0 3 20 16,0 0 13-16,14 0-19 16,16-3 21-16,-9 1 3 15,3-1 3-15,-3-1-6 16,-11 4 0-16,-10 0 0 15,7 0-2-15,0 0-2 16,-7 0 1-16,7 15 1 0,0 13 4 16,-7 12 0-16,0 6-1 15,0 3 2-15,-7 2 5 16,0 0-4-16,7-4 6 16,0 1-10-16,0 1 6 15,0-1-14-15,0-5-34 16,-14-2-225-16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23.655"/>
    </inkml:context>
    <inkml:brush xml:id="br0">
      <inkml:brushProperty name="width" value="0.05" units="cm"/>
      <inkml:brushProperty name="height" value="0.05" units="cm"/>
      <inkml:brushProperty name="color" value="#ED1C24"/>
      <inkml:brushProperty name="fitToCurve" value="1"/>
    </inkml:brush>
  </inkml:definitions>
  <inkml:trace contextRef="#ctx0" brushRef="#br0">21 49 299 0,'0'0'227'0,"0"0"-105"0,0 0 6 16,0 0-21-16,0 0-6 16,0 0-1-16,-21-49-20 15,21 49-48-15,0 0-21 16,0 0-11-16,0 12-15 15,0 19 15-15,14 12 6 16,0 0 2-16,3 2-7 16,-17 3 7-16,0-1-7 15,0-7-1-15,0-6 4 16,0-12-4-16,7-12 1 16,-7-4-1-16,0-6 0 15,0 0 4-15,7 0-4 0,0 0 0 16,0-18 3-16,0-7-6 15,17-1 3-15,-18 3 0 16,19 0 0-16,-19 5 1 16,8 0-5-16,0 0-2 15,3 4-2-15,-3-4 3 16,7 2 0-16,3-2 5 16,-18 5-3-16,1-3 8 15,7 10-5-15,-14 1 0 16,0 2 2-16,0-3 8 15,0 4-8-15,0-7 11 0,0 6 16 16,0-5-22-16,-7 5 15 16,0 0 10-16,7 3-12 15,0 0-4-15,-7 0-16 16,7 0-10-16,-6 28-1 16,-8 15 10-16,4 9 1 15,10-3 0-15,-7 2 1 16,7 9-5-16,0 0-93 15,0 0-52-15,0-5-208 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24.840"/>
    </inkml:context>
    <inkml:brush xml:id="br0">
      <inkml:brushProperty name="width" value="0.05" units="cm"/>
      <inkml:brushProperty name="height" value="0.05" units="cm"/>
      <inkml:brushProperty name="color" value="#ED1C24"/>
      <inkml:brushProperty name="fitToCurve" value="1"/>
    </inkml:brush>
  </inkml:definitions>
  <inkml:trace contextRef="#ctx0" brushRef="#br0">1 126 370 0,'0'0'177'0,"0"0"-78"16,0 0 31-16,0 0-55 15,0 0 5-15,0 0-27 16,-7-36-22-16,7 34-5 16,24-3-23-16,4-1 7 0,10 1 3 15,6-4-12-15,8 0 15 16,17-2-12-16,-4 2-2 16,0 0 11-16,11 1-11 15,-24 2 2-15,-8 0-4 16,-13 6 6-16,-17-5-6 15,-7 5 0-15,0 0 0 16,-7 0 0-16,0 0 0 16,0 0-15-16,0 0-43 15,0 0-20-15,0 0 8 16,-21 5 32-16,4 7-12 16,3-4-1-16,-6 4-5 15,-5 0 47-15,12-7 4 16,-1 0-2-16,4 0 6 0,3-5 1 15,7 0 0-15,0 0 4 16,0 0 5-16,0 0 17 16,0 0 13-16,0 10-26 15,0 4 10-15,-7 6-21 16,0 6 87-16,-7 3-36 16,14-1-43-16,-10 2 3 15,10-5 7-15,0 1-11 16,0-4 5-16,0-2-14 15,0-3 2-15,0-5 0 16,0-6-1-16,0-6-1 16,0 0 3-16,-7 0 0 15,-7 0 7-15,-17 0 2 0,4 0 27 16,-11 0-25-16,7 0-13 16,-3 0 10-16,3 0-8 15,-14 0 0-15,24 0-3 16,4 0 0-16,17 0-6 15,0 2 6-15,38 1-20 16,51-3 20-16,52 0 15 16,14-18-14-16,17-8 11 15,-17-4-12-15,-45 7-9 16,-48 12-178-16,-55 4-356 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0:41.428"/>
    </inkml:context>
    <inkml:brush xml:id="br0">
      <inkml:brushProperty name="width" value="0.05" units="cm"/>
      <inkml:brushProperty name="height" value="0.05" units="cm"/>
      <inkml:brushProperty name="color" value="#3165BB"/>
      <inkml:brushProperty name="fitToCurve" value="1"/>
    </inkml:brush>
  </inkml:definitions>
  <inkml:trace contextRef="#ctx0" brushRef="#br0">2577 216 317 0,'0'0'120'0,"0"0"-25"0,0 0 32 16,0 0-6-16,0 0-1 16,0 0-41-16,-20-39-13 15,-25 28-24-15,-6-3-12 16,-15 5 7-16,-16 0-10 16,-28 4-4-16,-18 5 7 15,-19 0-18-15,-18 0-3 16,-21 0-9-16,-7 5 13 15,1 6-10-15,-1-4-3 16,18-5 1-16,3 4-1 16,38-6 2-16,24 0-2 15,20 0 0-15,39 0 8 16,13 0-11-16,24 0 3 16,7 0 0-16,7 0-8 15,0 0 9-15,0 0-1 0,0 0 2 16,0 0 7-16,0 0-8 15,0 0-1-15,0 0 3 16,0 0 5-16,0 0-6 16,0 0-2-16,0 0 0 15,0 0-2-15,0 0 0 16,0 6-6-16,-24 28-22 16,-13 17 30-16,9 16 1 15,-3 4 1-15,10-6-2 16,15 10 7-16,-12 1-4 15,11 8 0-15,7-4-1 16,0-3 16-16,0 0-17 0,0-11 5 16,0-3 1-16,0 0-3 15,14-20 3-15,-3-3-7 16,-5-14 0-16,1-7 0 16,0-1 3-16,-7-16-3 15,7 1 0-15,-7-3 3 16,7 0-7-16,0 3 4 15,10 3 0-15,4 0 1 16,16 0 0-16,1 0 7 16,14-1-6-16,13 3 5 15,11-3-6-15,20 3-1 16,0-8 0-16,21 5 0 16,4-3 1-16,-4-2-1 15,3 0 0-15,-10 0 3 16,10 0-7-16,-10 0 4 15,11 0-1-15,-4 0-6 16,10 0 4-16,3 0 2 0,4-7 0 16,7-6-2-16,-13 2 0 15,-1 3 3-15,-10 2 0 16,24-3-5-16,0 6 7 16,13-3-2-16,18 4 0 15,14 2 0-15,14 0-3 16,6-6 3-16,10 6 0 15,-2 0-4-15,9 0 6 0,-17 0-2 16,-13 0 0 0,-14 0 2-16,0 0-3 0,-18 0 1 15,4 0 0-15,-3 0 0 16,-7 0 2-16,10 0-2 16,-11-6 0-16,11 0 3 15,-3 3-3-15,0 1 0 16,3 2 0-16,-18 0-5 15,-6 0 6-15,14 0-1 16,0 0 0-16,10 0 2 16,3 0-4-16,18 0 2 15,0 0 0-15,6 0 0 16,1 0 3 0,-1 0-3-16,1 0 0 15,-14 0 3-15,-14 0-5 0,-4 0 2 16,-6 0 0-16,24 5-1 15,7 1 5-15,13 0-4 0,0 0 0 16,-20-6-4-16,-7 5 1 16,-10-2 3-16,-8 0 0 15,-6-3 0-15,-7 0 2 16,-14 0-2-16,-6 0 0 16,-11 0 3-16,-14 0-7 15,-6 0 4-15,-1 9 0 16,-17-9 2-1,-3 6 0-15,-18-4-2 0,-6 2 0 16,-10-2 2-16,2-2-4 0,1 3 3 16,21-3-1-16,9 0 0 15,5 3 4-15,2 2-4 16,4-5 0-16,-10 0 3 16,-10 0-8-16,-1 0 5 15,-20 0 0-15,-14 0 1 16,-10 0 2-16,-14 0-3 15,7 0 0-15,13 0-6 16,11 0 6-16,7 0 2 16,20 0-2-16,-20 0 0 15,0 0 6-15,-17 0-5 16,-14 0-1-16,-1 0 2 0,-6 0-1 16,0 0 0-1,0 0 0-15,0 0 8 16,0 0-7-16,0 0 2 0,0 0 2 15,0 0-4-15,0 0 14 16,11-11 2-16,-4 3 2 16,6-13-13-16,-13-2-4 15,0 4 3-15,0-13-6 16,0-5 4-16,0-3 0 16,0-10-4-16,0 3 0 15,0-8 0-15,0-4 4 16,0-2-4-16,0 1 0 15,0-3 2-15,0 1-3 16,0 4 1-16,0 1 0 16,0 2-2-16,0 7 6 0,0 8-4 15,0 3 0-15,0 6 4 16,14 5-4-16,-14 3 0 16,17 9 0-16,-10-4 0 15,-7 4 2-15,7 6-2 16,-7 5 0-16,0 1 5 15,0 2 0-15,0 0-5 16,0 0 0-16,0 0-5 16,0 0-6-16,0 0 8 15,0 0 2-15,0 0-4 16,0 0-3-16,0 0 8 16,0 0 0-16,0 0 2 0,0 0-2 15,0 0 0-15,-7 0-1 16,-37 0-22-16,-39 0 23 15,-27 0 11-15,-10 0-6 16,10 0-7-16,-7 0 4 16,-4 0-4-16,-20-8 2 15,-20-2-41-15,-18 2 4 16,-7-4-5-16,-6-3 14 16,13 4 25-16,-7-1-11 15,18 1 7-15,3 8 5 16,24-2-7-16,10-1 3 15,4 3 6-15,7 0-12 16,-4 3 11-16,-17 0-11 0,-45 0 10 16,-37 0 2-1,-35 0-29-15,-48 0 28 0,-11 0-7 16,-2 0 8-16,-1 0-2 16,24 0 7-16,31 0-5 15,18 0 0-15,27 0 6 16,-4 6-7-16,11 5 1 15,-10-5-1-15,-1 2-8 16,4-2 0-16,-3 0 6 16,6 0-5-16,4-4-2 15,27 4 8-15,14-3 2 16,48 6-7-16,11-9 3 0,17 0 1 16,17 0 3-1,-4 0 0-15,7 0 1 16,4 0 0-16,3-12-1 0,11 4 0 15,13-6 0-15,1 7 2 16,9 5-2-16,-9 2 0 16,-11 0-5-16,-4 0 4 15,-20 0-4-15,-4 0 5 16,-6 0 7-16,0 0-7 16,-1 0 0-16,-6 0 0 15,0-3 5-15,-1-8-8 16,1 11 3-16,7-9 0 15,-1 6 1-15,4 0-1 16,-3-2 0-16,-7-1-1 0,-1-12 6 16,8 4-6-16,13 3 1 15,11-3 0-15,20 0-2 16,14 2 9-16,11 4-6 16,3 2-1-16,10 3 2 15,0 3-2-15,-7-3 0 16,7 3-2-16,-17-4-9 15,10 4-57-15,-17 0-11 16,11 0 1-16,13 0-113 16,-10 4-34-16</inkml:trace>
  <inkml:trace contextRef="#ctx0" brushRef="#br0" timeOffset="6905">525 672 498 0,'0'0'139'15,"0"0"-47"-15,0 0 18 0,0 0-17 16,0 0-1-16,0 0-32 15,17-9-12-15,-17 9-4 16,0 0-28-16,0 0-8 16,0 0 1-16,0 0-7 15,0 0-4-15,0 32 3 16,0-1-1-16,-24 7 17 16,10-7-16-16,-10-3 3 15,17-8-4-15,7-8 6 16,-7-7-6-16,7-5 0 15,0 0 2-15,0 0-1 16,0 0 1-16,0 0 2 16,0 0 14-16,0 0-12 0,0-14 19 15,0-23 22-15,31-12-40 16,-3-9-11-16,10-1 4 16,6 3 0-16,-6 0 0 15,0 13 4-15,-17 15-4 16,-15 14 0-16,1 8 2 15,-7 6-6-15,0 0-3 16,11 0-11-16,-5 32 2 16,8 5 16-16,0 11 0 15,-7 0 0-15,3-4 3 16,4 2-4-16,-14-6 1 16,7 3 0-16,0-12 1 0,0 1 1 15,3-13-4 1,-3-10-4-16,-7-1-48 0,7-5-16 15,-7-3-35-15,0 0-4 16,0 0-9-16,0 0-122 16,-31-14-186-16</inkml:trace>
  <inkml:trace contextRef="#ctx0" brushRef="#br0" timeOffset="7073">435 829 301 0,'0'0'193'0,"0"0"-85"16,0 0-8-16,0 0-27 0,0 0-19 16,0 0-19-16,76-37-19 15,-18 28 13-15,18-8-20 16,-4 3-7-16,-10 8 0 16,-10-5-2-16,-38 8-147 15,-14 3-491-15</inkml:trace>
  <inkml:trace contextRef="#ctx0" brushRef="#br0" timeOffset="7618">1230 137 615 0,'0'0'169'15,"0"0"-100"-15,0 0 5 16,0 0-12-16,0 0-33 16,0 0-15-16,13-8-13 15,-13 8 6-15,0 0-9 16,0 0 4-16,0 0-2 15,0 0 18-15,0 0-2 0,0 0 11 16,0 0 8-16,0 0-18 16,0 0 5-16,0 0-22 15,0 25-1-15,0 19 1 16,0 27 17-16,0 17 14 16,0 9-1-1,0 15 11-15,-13 6-3 0,-1 1-27 16,0-10 0-16,14-6-4 15,0-17-4-15,0-15 2 16,0-19-4-16,0-10 2 16,7-13 2-16,0-5-5 15,-7-6 0-15,7-5 0 16,0-5 4-16,-7 3-4 16,6-11 0-16,-6 3 2 0,0-3-2 15,0 0 2-15,0 0-2 16,0 0 10-16,0 0-10 15,0-3-47-15,0-20-90 16,0-4-136-16,7-11-239 16</inkml:trace>
  <inkml:trace contextRef="#ctx0" brushRef="#br0" timeOffset="8639">1742 672 485 0,'0'0'190'16,"0"0"-61"-16,0 0-24 16,0 0-9-16,0 0-8 15,0 0-31-15,0-34-22 16,0 34-31-16,0 0-4 16,0 5-6-16,0 28-2 15,0 23 7-15,0 15 2 16,0-2 11-16,-14 2-9 15,-3-13 1-15,10-7 5 0,0-14-9 16,7-11 0-16,0-18-4 16,0-4 5-16,0-4-1 15,0 0 8-15,0 0 1 16,0 0 19-16,0-6 61 16,0-24-14-16,0-9-63 15,0-12-7-15,0-7 1 16,0-8-6-16,7 6 2 15,7 9-4-15,10 11 2 16,-10 9 0-16,3 12-1 16,-17 12 1-16,7 1 0 15,-7 6 0-15,7 0-13 16,20 0 2-16,4 0-19 16,14 0 15-16,6 6 5 0,-6 6-32 15,-7 8 19-15,0 5-1 16,-18 1 3-16,-6 0 15 15,-14 5-6-15,0-5 1 16,0 0 11-16,0-10-9 16,-14-1 9-16,-17-7 0 15,18-2 1-15,-1 0 5 16,14-6-6-16,0 0 0 16,0 0-4-16,0 0 7 15,0 0-5-15,0 0 2 16,0 0-13-16,0 0 13 15,0 0-20-15,14 0-16 16,17 0 33-16,6 11 0 0,-9 4 1 16,3 4-10-1,-11 7 0-15,-2 0 9 0,-11 0 0 16,-1 3 3-16,-6-4-5 16,0-11 0-16,0 4 5 15,-44-7 0-15,-15 3 2 16,-16-11 9-16,-8 3-9 15,4-6-1-15,17 0-1 16,21 0-19-16,17-3-10 16,24-14-35-16,0-15-78 15,38-19-145-15</inkml:trace>
  <inkml:trace contextRef="#ctx0" brushRef="#br0" timeOffset="9067">2577 249 472 0,'0'0'210'16,"0"0"-91"-16,0 0-52 15,0 0 7-15,0 0-22 0,0 0-14 16,11-7-12 0,-11 7-23-16,0 0-2 0,14 32 11 15,-8 26-10-15,1 13 25 16,0 14-18-16,3 7 22 16,-10 4 1-16,7 6-17 15,-7-8 5-15,0-9-16 16,0-7-2-16,0-15-1 15,0-12 7-15,0-8-8 16,0-17 0-16,0-9 2 16,0-9-1-16,0-8-1 15,0 0 0-15,-7 0 15 0,7 0-11 16,0 0 17 0,-17-14-21-16,17-11-102 0,0-1-108 15,0-6-197-15</inkml:trace>
  <inkml:trace contextRef="#ctx0" brushRef="#br0" timeOffset="9493">3121 638 441 0,'0'0'180'0,"0"0"-80"0,0 0 23 15,0 0-37-15,0 0-13 16,0 0-16-16,-134-95-15 16,103 95-8-16,-4 0-32 15,-9 0-2-15,6 29 0 16,-7 4 4-16,14 8-4 15,17 2 0-15,14 3 3 16,0 5-9-16,0 4 6 16,7-4 0-16,31-8 0 0,21-9 6 15,2-9-6 1,-2-4 0-16,6-10 4 0,-13-11-3 16,-1 0 2-16,-20 0-2 15,-10 0 5-15,-4 0-3 16,-17-6-6-16,0-8-22 15,0-9-65-15,0 9-27 16,-7-7-102-16,-3 3-98 16</inkml:trace>
  <inkml:trace contextRef="#ctx0" brushRef="#br0" timeOffset="9989">3526 211 243 0,'0'0'225'15,"0"0"-70"-15,0 0 20 16,0 0-79-16,0 0 35 16,0 0-25-16,25-74-25 15,-25 71-12-15,0 3-22 0,0 0-6 16,0 0-35-16,0 0-4 16,0 3-4-16,6 37-17 15,8 25 19-15,3 25 2 16,-10 4 1-16,-7 9 7 15,0-1-4-15,0 2 2 16,0-4 5-16,0-12-11 16,0-10 6-16,0-15-8 15,-7-12 2-15,7-17 0 16,0-11-2-16,0-15 0 16,0-2-1-16,0-6 2 15,0 0-1-15,0 0 4 16,0 0-4-16,0 0 0 15,0-6 0-15,0-16-99 16,0-7-192-16,0-5-175 0</inkml:trace>
  <inkml:trace contextRef="#ctx0" brushRef="#br0" timeOffset="10610">3973 663 11 0,'0'0'773'0,"0"0"-678"16,0 0-17-16,0 0 12 0,0 0-19 16,0 0-6-16,-17-20-35 15,17 20-23-15,11 0-7 16,2 26-7-16,1 7 7 15,3 20 13-15,-10 1-7 16,0 3 1-16,-7-5-6 16,0-7 3-16,0-7-2 15,0-13-1-15,0-13-1 16,0-3 1-16,0-9 5 16,0 0-5-16,0 0 8 15,0 0 5-15,0-15 70 16,0-23-42-16,0-8-40 15,0-10-1-15,0-1 6 16,0 0-7-16,0 9 0 16,0 7 3-16,0 7-4 0,0 5 1 15,0 3 0-15,0 13-4 16,0 1 5 0,7 9-1-16,-7 3 0 0,7 0-7 15,7 0 6-15,16 0-9 16,1 3 7-16,14 22 3 15,0 13-9-15,-1-4 9 16,-2 6 0-16,2 3 1 16,-13-3-4-16,0 6 3 15,-24-1-1-15,-7-5-1 16,0 3-2-16,0-11 4 16,-17-1 0-16,-10-11 0 0,-11 1-2 15,0-5-19-15,-7-2-42 16,0 4-11-16,4-4-43 15,3 0-56-15,14-5-63 16,17-1-224-16</inkml:trace>
  <inkml:trace contextRef="#ctx0" brushRef="#br0" timeOffset="11061">4634 458 398 0,'0'0'224'0,"0"0"-104"16,0 0-11-16,0 0-12 15,0 0 14-15,0 0-37 16,0-112-31-16,0 112 32 15,0 0-27-15,0-3-18 16,0 3 11-16,0 0-25 16,0 0-5-16,0 0-11 15,0 0-10-15,0 23 4 16,0 26-8-16,0 14 14 0,0 14 14 16,0-3-14-1,0 9 2-15,0 0 4 0,-11-1-2 16,11 2-2-16,0-10-1 15,0-11 2-15,0-12-2 16,0-8-1-16,0-20 0 16,0-3-1-16,0-6 5 15,0-8-4-15,0 0 0 16,0-4-7-16,0-2-21 16,0 3-116-16,0-3-110 15,0 0-107-15</inkml:trace>
  <inkml:trace contextRef="#ctx0" brushRef="#br0" timeOffset="11422">4950 695 558 0,'0'0'182'0,"0"0"-89"15,0 0 25-15,0 0-53 16,0 0 26-16,0 0-20 16,17-43-50-16,-17 43 1 15,0 0-22-15,0 0-6 16,0 0 4-16,0 20-17 16,0 10 19-16,0 14 6 0,0 5 3 15,0 2-5-15,0 1-4 16,0-7 0-16,7-12 1 15,7-8-1-15,17-6 0 16,-11-4 6-16,11-6-5 16,-3-9-1-16,3 0 0 15,0 0-15-15,-11 0-19 16,-6-18-77-16,3-14-93 16,-17-1-171-16</inkml:trace>
  <inkml:trace contextRef="#ctx0" brushRef="#br0" timeOffset="11515">4950 695 314 0</inkml:trace>
  <inkml:trace contextRef="#ctx0" brushRef="#br0" timeOffset="11634">4950 695 314 0,'17'-179'211'0,"-17"149"-78"0,0 4-65 0,0 0-7 0,14 7 15 15,0 4-51-15,10 10-21 16,-11 1 0-16,1 4-4 15,3 0-8-15,-3 4-6 16,0 21-100-16,-7 7 0 16,-7 2-47-16,0 3-137 15</inkml:trace>
  <inkml:trace contextRef="#ctx0" brushRef="#br0" timeOffset="11791">4936 720 207 0,'0'0'136'0,"0"0"-70"15,0 0 18-15,0 0 13 16,0 0-45-16,0 0-34 16,38 0-18-16,14 0 27 15,13 0-19-15,4 0-8 16,-4 0-96-16,-13 0-349 16</inkml:trace>
  <inkml:trace contextRef="#ctx0" brushRef="#br0" timeOffset="12366">5624 77 340 0,'0'0'550'0,"0"0"-433"15,0 0 12-15,0 0-27 16,0 0-24-16,0 0-40 16,-28-37-24-16,28 37-10 15,0 17-4-15,0 40-3 16,0 32 3-16,-24 21 3 0,4 6 19 15,13 4-4 1,0 0 6-16,-10 0-7 0,17-9-16 16,0-5 0-1,0-21 3-15,0-18 4 0,0-19-8 16,0-16 0-16,0-15 0 16,0-11 0-16,0-6 0 15,0 0 0-15,0 0 0 16,0 0-3-16,0 0-32 15,7-23-30-15,10-6-199 16,3-2-47-16,11-1-315 16</inkml:trace>
  <inkml:trace contextRef="#ctx0" brushRef="#br0" timeOffset="12821">5847 746 364 0,'0'0'281'16,"0"0"-168"-16,0 0-2 16,0 0-6-16,0 0-4 15,0 0-30-15,0-45-27 16,0 45-25-16,0 0-3 16,0 0-16-16,0 11-16 15,0 23 12-15,0 6 4 16,0 9 10-16,0-4-6 15,0 1-2-15,0-9 1 0,0-6-3 16,0-7 1-16,0-10 0 16,0-8 1-16,0-4-2 15,0-2 2-15,0 0-2 16,0 0 20-16,0 0 22 16,0-14 42-16,0-20-53 15,0-10-26-15,0-6 3 16,0-5-8-16,7 1 3 15,0 3-2-15,3 2-1 16,-3-2 0-16,7 5-1 16,10 9-14-16,-3 5 2 15,17 12-9-15,-11 9-28 0,11 11-11 16,-7 0-27 0,-11 5-10-16,-2 21-33 0,-18 11-61 15,0 1-14-15,-11 2-223 16</inkml:trace>
  <inkml:trace contextRef="#ctx0" brushRef="#br0" timeOffset="12914">5847 746 226 0</inkml:trace>
  <inkml:trace contextRef="#ctx0" brushRef="#br0" timeOffset="12996">5847 746 226 0,'45'120'253'0,"-45"-120"-151"0,0 0-32 0,0 0-25 16,0 0-38-16,7 0-7 15,24 0 6-15,0 0-6 16,-4 0-2-16,25 0-128 0,-7 0-200 16</inkml:trace>
  <inkml:trace contextRef="#ctx0" brushRef="#br0" timeOffset="13476">6559 111 508 0,'0'0'145'16,"0"0"14"-16,0 0-50 16,0 0 13-16,0 0-4 15,0 0-71-15,0-51-26 16,0 51-21-16,0 35-9 16,0 22 9-16,0 17 22 15,0 13-17-15,0 17 21 16,0 8 10-16,-7 2-8 15,-17 7-4-15,4-5-17 16,-1-4 7-16,11-15-2 0,3-14-9 16,7-17 9-16,0-17-9 15,0-12 0-15,0-17 1 16,0-9-1-16,0-8-3 16,0-3 0-16,0 0 0 15,0 0 12-15,0 0-6 16,17 0-6-16,-10-21-3 15,0-5-141-15,0-4-209 16</inkml:trace>
  <inkml:trace contextRef="#ctx0" brushRef="#br0" timeOffset="15748">7116 400 485 0,'0'0'156'0,"0"0"-4"0,0 0-23 16,0 0-34-16,0 0 2 15,0 0-35-15,14-17-22 16,-14 17-18-16,0 0-22 15,0 0-10-15,-14 26 10 16,-24 11 1-16,-6 3 10 0,6 3-11 16,3 8 1-1,-2-2 1-15,-1 6 1 0,7-4-3 16,17-8 0-16,14-6-4 16,0-9 3-16,7-5-36 15,51-12 17-15,11-8 9 16,21-3-4-16,-1 0 12 15,-10-8 2-15,-10-9 1 16,-18 3 0-16,-30-4 7 16,-14 4-2-16,-7 0 10 15,0 2 7-15,0-2 8 16,-7 3-19-16,-38 8-4 0,18 0-4 16,-11 3-3-1,7 0 0-15,10 0-2 0,21 0 2 16,0 0-2-16,0 0 2 15,0 0-5-15,0 0 4 16,0 0-19-16,0-6 6 16,38 6 0-16,14-11 14 15,-1 2 4-15,1 3-4 16,-14-2 2-16,-11 8-4 16,-3 0 4-16,-3-3-2 15,3 3 0-15,-10 0-2 16,0 0 2-16,-8 0-3 15,5 17 0-15,2 15 1 16,-6 13 4-16,0 3 3 16,0 13 7-16,3-4-3 0,-3 6 8 15,0-12-14-15,0-5-1 16,0-3 6-16,-7-17-7 16,0 0 0-16,14-21 0 15,-14 1 3-15,0-6-4 16,0 0 0-16,0 0-2 15,0 0-15-15,0 0-35 16,0-11-102-16,0-21-77 16,0-8-130-16</inkml:trace>
  <inkml:trace contextRef="#ctx0" brushRef="#br0" timeOffset="16123">7879 69 604 0,'0'0'161'0,"0"0"-36"16,0 0-63-16,0 0-10 16,0 0-17-16,0 0-34 15,-24 102 72-15,24-24-36 16,0 5-18-16,0 11 14 0,0 9 18 15,0-1-16 1,11 5-11-16,2-4-7 0,1-6 1 16,-7-20-9-1,0-14-8-15,3-20 1 16,-10-15-1-16,7-11-1 0,0-5 0 16,-7-12 2-16,7 0-2 15,-7 0 2-15,0 0 0 16,0 0 8-16,0 0-10 15,0 0-5-15,0-17-65 16,0-3-131-16,0-6-82 16,0 0-534-16</inkml:trace>
  <inkml:trace contextRef="#ctx0" brushRef="#br0" timeOffset="33267">8041 769 441 0,'0'0'141'0,"0"0"-66"0,0 0 44 0,0 0-9 16,0 0-12-16,0 0-4 15,0 0-19-15,0 0-3 16,-89 9-26-16,89-9-2 16,0 0-3-16,0 0-14 15,0-9 0-15,0-8-18 16,0-9-5-16,0 2-4 16,24 6 0-16,-4-3 1 15,-2 7-7-15,2 3 5 0,-13 11-8 16,17 0 9-16,-3 0-7 15,-4 0 3-15,4 0 4 16,-1 14-2-16,-3 15-4 16,-3 10 6-16,-7-4-6 15,-7 5-4-15,0 0-19 16,0-9 20-16,0-5-5 16,0-18-14-16,0-2 18 15,0-6-6-15,0 0 16 16,7 0 11-16,10 0-5 15,-3-14 11-15,6-17-14 16,5-9-1-16,-5 5 6 0,4 4-8 16,-10 6 0-16,-7 10 4 15,-7 9 4-15,0 3-7 16,0 3-1-16,0 0-17 16,0 0 9-16,0 20-14 15,0 9 22-15,0-1 0 16,0-2 7-16,0-6-8 15,0-6 1-15,0 4-2 16,0-10-2-16,17 0-7 16,-10-5-13-16,7-3 9 15,-1 0-25-15,5 0 40 16,2-14 12-16,4-9-9 16,-10-3 13-16,0 1-12 0,-7 5-2 15,3 6 14 1,-10 8-11-16,0 6 18 0,0 0-20 15,0 0-3-15,0 0-1 16,0 3-21-16,0 20 15 16,0-3-2-16,0 3 13 15,0-3-4-15,0 0 0 16,0-9-4-16,7 3 2 16,14-8-3-16,3-4 3 15,-4-2 0-15,-6 0-9 16,17 0 11-16,0 0 6 15,-11-17-1-15,5 1 4 16,-19-4-8-16,1 8 3 16,7-5 11-16,-14 14-14 0,0-3 8 15,0 6-3-15,0 0-5 16,0 0-2-16,0 0-17 16,0 0-7-16,0 26 25 15,0-4 0-15,0 4 3 16,0-3-3-16,0-5-3 15,7-6 1-15,10-7-10 16,-3-5-2-16,10 0-9 16,-3 0 14-1,10-9 9-15,-4-17 6 16,-3-2-4-16,-10-1 13 16,-14-5-13-16,0-3 9 0,0 0 13 15,0-1-15-15,0 10 20 16,-14 8-10-16,-3 9-12 15,10 11 13-15,0 0-20 0,0 0-7 16,-6 25-7-16,-5 14 7 16,11 14 7-16,7 1 0 15,0-2-14-15,0-9 1 16,38-9-31-16,14-3-3 16,6-19 27-16,4-12-13 15,-10 0 3-15,-8 0 20 16,-9-20 10-16,-4-11 9 15,-11-1-7-15,-9 0 9 16,-11-11 21-16,0-2 17 16,0-1-29-16,0 3 7 15,-17 12-12-15,-4 16 9 0,14 10 4 16,7 5-5-16,-17 0-23 16,3 20-19-16,-17 24 14 15,11 18 4-15,13-5 2 16,7 2-7-16,0-4 6 15,0-9-2-15,20-12-3 16,18-9-25-16,0-7-17 16,14-12-45-16,-1-6-95 15,1 0-179-15</inkml:trace>
  <inkml:trace contextRef="#ctx0" brushRef="#br0" timeOffset="33589">9361 145 624 0,'0'0'144'0,"0"0"-12"15,0 0-3-15,0 0-58 0,0 0-71 16,0 0 6-1,0 118 36-15,-13-35-3 0,6 11 8 16,-10 3-8-16,10 9-18 16,0 3 8-16,0 0-22 15,-10-1-3-15,17-4 3 16,0-11 2-16,0-19-7 16,0-8-2-16,0-26-1 15,0-11 0-15,0-14-154 16,0-10-123-16,0-5-80 15</inkml:trace>
  <inkml:trace contextRef="#ctx0" brushRef="#br0" timeOffset="34860">9822 994 545 0,'0'0'127'0,"0"0"-57"16,0 0 31-16,0 0-2 16,0 0-27-16,0 0-18 15,0-108-22-15,0 88-9 16,0 5-8-16,14 5-15 15,0-2 9-15,10 12-9 16,3 0-9-16,4 0 8 0,7 0 2 16,-11 0-1-16,4 12 0 15,-17 8-6-15,-7-1 6 16,-7 5-4-16,0-2 2 16,0 0-4-16,0-13 6 15,0 3 0-15,0-5-1 16,0-7-3-16,0 0 4 15,0 0 0-15,0 0 1 16,10 0 10-16,11-21-5 16,-7-4 0-16,10 1 11 15,-4 4-13-15,5 0 9 16,-19 5-5-16,1 10-6 16,0 2-4-16,10 3 2 15,-10 0-13-15,7 3 10 0,10 23 2 16,-10 0 1-16,-7-1 0 15,6 0 1-15,5-10-4 16,-5 3 3-16,1-10-7 16,10-3 5-16,-10 2-13 15,-7-7 11-15,0 0-12 16,10 0 16-16,-3-20 19 16,6-9-18-16,-9 3 7 15,2 4 3-15,-6-5-6 16,0 11 13-16,0 1-14 15,-7 10 1-15,0 5 9 0,0 0-14 16,0 0-6 0,0 0 3-16,0 5-26 0,0 18 29 15,0 2 0-15,7-1 0 16,3-4-2-16,-3-10-9 16,0 3-3-16,7-5 5 15,-7-8-9-15,3 0 6 16,4 0 6-16,-14 0 6 15,6 0 2-15,8-14 6 16,-3-3-4-16,-5-3 15 16,1 0-17-16,0 8 13 15,0-2-6-15,-7 8-9 16,0 6 3-16,0 0-3 0,7 0-7 16,0 0 1-1,3 20-7-15,4-2 9 0,7 1 4 16,-4 1-23-1,10-8 16-15,4-6-30 0,-10-6 12 16,10 0 17-16,-7 0 4 16,-4-6 4-16,1-23 9 15,3-5-8-15,-10-7 19 16,3-1 0-16,-10-7 12 16,-7 1 15-16,0 5-13 0,0 0-7 15,0 11-4 1,-7 13-4-16,-17 10 9 0,17 6-17 15,7 3 1 1,-7 0-12-16,7 31-26 0,0 21 26 16,0 11 0-16,0 6-9 15,0-4-1-15,45-8-65 16,7-9-13-16,6-15 24 16,0-20 7-16,4-6 11 15,-3-7 16-15,-15-9 30 16,-9-26 9-16,-4-4 5 15,-24-13 37-15,10-11 10 16,-17-2 3-16,0 2-6 16,0 6-12-16,-10 14-24 15,3 23 23-15,-7 6-17 16,7 14-4-16,7 8-24 16,-17 41-26-16,17 22 26 0,-7 6 0 15,7 0-6-15,0-6-9 16,45-10-64-16,13-15-27 15,25-21-4-15,6-16-41 16,0-9-121-16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48.902"/>
    </inkml:context>
    <inkml:brush xml:id="br0">
      <inkml:brushProperty name="width" value="0.05" units="cm"/>
      <inkml:brushProperty name="height" value="0.05" units="cm"/>
      <inkml:brushProperty name="color" value="#ED1C24"/>
      <inkml:brushProperty name="fitToCurve" value="1"/>
    </inkml:brush>
  </inkml:definitions>
  <inkml:trace contextRef="#ctx0" brushRef="#br0">103 232 609 0,'0'0'255'0,"0"0"-97"0,0 0 9 15,0 0-49-15,0 0-15 16,0 0-40-16,0 0-22 16,0-30-8-16,0 30-31 15,0 0 7-15,0 0-9 16,0 20 0-16,0 11-3 0,0 6 3 16,0 4 0-1,-7-1 5-15,-14 3 2 0,-10-7-6 16,11-4-1-16,3-10 5 15,17-7-5-15,-7-3 0 16,7-10 0-16,0-2 8 16,0 0-5-16,0 0 6 15,0 0-2-15,0-14 15 16,7-23-3-16,17-9-18 16,13-8 0-16,-9-12 0 15,17-2 6-15,-1-1-5 16,-6 3-2-16,0 12 3 15,-10 17-1-15,-11 19-2 16,-10 14 0-16,0 4-3 16,-7 0-5-16,13 4 3 0,-6 34-5 15,10 13 9 1,-10 9-10-16,0 6 5 0,0-3-19 16,7-6-11-1,-4-5-40-15,4-13-17 0,0-9-66 16,-8-13-82-16,1-9-41 15,4-6-322-15</inkml:trace>
  <inkml:trace contextRef="#ctx0" brushRef="#br0" timeOffset="223">44 439 566 0,'0'0'205'0,"0"0"-78"15,0 0-21-15,0 0-37 16,0 0-23-16,0 0-7 16,0 0 2-16,282-57-25 15,-185 40 1-15,-22 5-17 16,-16 10-113-16,-32 2-155 16,-27 0-395-16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0.344"/>
    </inkml:context>
    <inkml:brush xml:id="br0">
      <inkml:brushProperty name="width" value="0.05" units="cm"/>
      <inkml:brushProperty name="height" value="0.05" units="cm"/>
      <inkml:brushProperty name="color" value="#ED1C24"/>
      <inkml:brushProperty name="fitToCurve" value="1"/>
    </inkml:brush>
  </inkml:definitions>
  <inkml:trace contextRef="#ctx0" brushRef="#br0">199 149 715 0,'0'0'146'0,"0"0"-11"16,0 0-24-16,0 0-10 15,0 0-45-15,0 0-36 16,0-6-5-16,0 8-12 16,0 24-3-16,-6 11 21 15,-1 4-17-15,0 10 10 16,0 2-5-16,-3-3-9 16,3-7 8-16,0-12-8 15,7-13 0-15,0-13 2 0,0-5 3 16,0 0-1-1,-7 0 14-15,0-5 29 0,0-24 6 16,-3-11-48-16,3 0 7 16,7-9 8-16,0-8-18 15,0-3 7-15,31-3-9 16,0 9 4-16,-4 11-3 16,4 14-1-16,-10 12 0 15,10 8 0-15,-17 7-12 16,24 2 12-16,-1 0-8 15,-9 2-3-15,10 21 10 16,-14 2-14-16,-17 1-2 16,0 4 14-16,-7-4-20 15,0 5 15-15,0-1-2 16,-38 2-8-16,0 0 15 0,-7-9 1 16,11-3 0-1,3-6-3-15,24-8 3 0,0-6 0 16,7 0 2-16,0 0-6 15,0 0 4-15,7 0-9 16,31 0 3-16,13 0 2 16,1 0 10-16,-7 0-4 15,-1 0 0-15,-6 0 2 16,-10 17-10-16,-15 6 8 16,11 11-4-16,-24 4 4 15,0 4-7-15,0 2 7 16,-37-8 1-16,-15-4-1 15,-13-6 4-15,-11-9-1 16,-6-9-1-16,3-5-2 16,3-3 3-16,17 0-6 0,15-14-16 15,13-18-71-15,31-19-69 16,7-29-127-16,106-20-394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1.114"/>
    </inkml:context>
    <inkml:brush xml:id="br0">
      <inkml:brushProperty name="width" value="0.05" units="cm"/>
      <inkml:brushProperty name="height" value="0.05" units="cm"/>
      <inkml:brushProperty name="color" value="#ED1C24"/>
      <inkml:brushProperty name="fitToCurve" value="1"/>
    </inkml:brush>
  </inkml:definitions>
  <inkml:trace contextRef="#ctx0" brushRef="#br0">351 58 541 0,'0'0'189'16,"0"0"-31"-16,0 0-22 16,0 0-8-16,0 0-39 15,0 0 0-15,13-58-29 16,-13 58-39-16,-20 0 6 16,-32 0-27-16,-24 20 3 15,4 20-3-15,10 0 0 16,21 0 0-16,10 3 0 0,24-9 1 15,7-2-1-15,0-5 0 16,14-6 0-16,38-9 7 16,6-7-7-16,4-5-8 15,3 0-18-15,-13-2-37 16,-14-13-39-16,-18 4-93 16,-20 8-163-16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2.173"/>
    </inkml:context>
    <inkml:brush xml:id="br0">
      <inkml:brushProperty name="width" value="0.05" units="cm"/>
      <inkml:brushProperty name="height" value="0.05" units="cm"/>
      <inkml:brushProperty name="color" value="#ED1C24"/>
      <inkml:brushProperty name="fitToCurve" value="1"/>
    </inkml:brush>
  </inkml:definitions>
  <inkml:trace contextRef="#ctx0" brushRef="#br0">37 160 804 0,'0'0'150'16,"0"0"8"-16,0 0-11 0,0 0-12 15,0 0-56 1,0 0-17-16,0-57-16 0,0 57-19 16,0 0-2-16,0 0-11 15,0 0-9-15,0 0-7 16,0 0 2-16,0 20 0 16,0 9 6-16,0-1-1 15,0-3-1-15,0 4-4 16,0-5 6-16,0-8-7 15,0-4 1-15,0-6 0 16,0-6-2-16,0 0 7 16,0 0-5-16,0 0 10 15,0 0-8-15,0 0 9 16,0-18-2-16,0-16-8 16,0-11-1-16,0-3 7 0,0-2-7 15,0 10 0-15,0 12 0 16,0 10-5-16,7 7 5 15,0 11-2-15,7 0 2 16,10 0-16-16,10 0 16 16,4 0-2-16,0 17-4 15,7 3 2-15,-8 3 1 16,-2 3-1-16,3 2-4 16,-14-2-11-16,-11 6 18 15,-13-4 0-15,0 4 1 16,0-2-5-16,-37 0-1 15,-22-5-26-15,-16 1-22 0,-5-6-71 16,12-3-117 0,-4 1-200-16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4.018"/>
    </inkml:context>
    <inkml:brush xml:id="br0">
      <inkml:brushProperty name="width" value="0.05" units="cm"/>
      <inkml:brushProperty name="height" value="0.05" units="cm"/>
      <inkml:brushProperty name="color" value="#ED1C24"/>
      <inkml:brushProperty name="fitToCurve" value="1"/>
    </inkml:brush>
  </inkml:definitions>
  <inkml:trace contextRef="#ctx0" brushRef="#br0">58 280 678 0,'0'0'222'0,"0"0"-60"15,0 0-29-15,0 0-23 16,0 0-24-16,0 0-51 15,0-43-15-15,0 43-20 16,0 9-8-16,0 17 4 16,0 4 4-16,0 8 7 15,0-7-7-15,0 1 0 16,0-4 0-16,0-8 1 0,0-3-1 16,0-11 0-16,0-6 5 15,0 0-3-15,0 0 1 16,0 0 9-16,0-9 59 15,0-19-34-15,0-9-29 16,0-9-2-16,0-2-5 16,0-7 1-16,7-5-2 15,17 5 0-15,4 4-2 16,2 11-3-16,-2 15-13 16,-4 10-14-16,-3 15-38 15,-4 0-28-15,-3 0-62 16,-1 27-32-16,-13 4 7 0,0 5-96 15</inkml:trace>
  <inkml:trace contextRef="#ctx0" brushRef="#br0" timeOffset="81">58 280 430 0</inkml:trace>
  <inkml:trace contextRef="#ctx0" brushRef="#br0" timeOffset="165">58 280 430 0,'-58'91'174'0,"58"-91"-64"0,0 0 46 0,0 0-52 0,34 0-84 15,21 0 1-15,10 0-9 16,8 0-8-16,9 0-4 16,1 0-90-16,-11 0-228 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3.018"/>
    </inkml:context>
    <inkml:brush xml:id="br0">
      <inkml:brushProperty name="width" value="0.05" units="cm"/>
      <inkml:brushProperty name="height" value="0.05" units="cm"/>
      <inkml:brushProperty name="color" value="#ED1C24"/>
      <inkml:brushProperty name="fitToCurve" value="1"/>
    </inkml:brush>
  </inkml:definitions>
  <inkml:trace contextRef="#ctx0" brushRef="#br0">6 121 787 0,'0'0'145'0,"0"0"28"15,0 0-64-15,0 0-13 16,0 0-21-16,0 0-34 16,0-24-7-16,0 24-27 15,0 0-7-15,0 18-2 0,0 10 2 16,0 3 11-16,0 4-9 15,0-7 1-15,0 1 1 16,0-3-4-16,21-10 0 16,10-4 4-16,-4 0-2 15,11-9 2-15,0-3-4 16,6 0 0-16,8 0-11 16,-7-21-59-16,-7-7-69 15,-11 3-91-15,-10-4-97 16,-17 8-306-16</inkml:trace>
  <inkml:trace contextRef="#ctx0" brushRef="#br0" timeOffset="161">85 50 385 0,'0'0'166'0,"0"0"-30"0,0 0-28 16,0 0-47-1,0 0-60-15,0 0 3 0,107-50-4 16,-66 50 0-16,-10 0-58 15,-7 0-9-15,-17 0-12 16,-7 12-13-16,0 14 8 16,-7-1-186-16</inkml:trace>
  <inkml:trace contextRef="#ctx0" brushRef="#br0" timeOffset="285">85 50 62 0,'0'171'100'0,"0"-169"-2"16,0-2 51-16,31 0-43 0,14 0-47 15,6 0-40-15,8-5-19 16,10-7-41-16,-4 0-475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37.010"/>
    </inkml:context>
    <inkml:brush xml:id="br0">
      <inkml:brushProperty name="width" value="0.05" units="cm"/>
      <inkml:brushProperty name="height" value="0.05" units="cm"/>
      <inkml:brushProperty name="color" value="#ED1C24"/>
      <inkml:brushProperty name="fitToCurve" value="1"/>
    </inkml:brush>
  </inkml:definitions>
  <inkml:trace contextRef="#ctx0" brushRef="#br0">69 364 168 0,'0'0'371'0,"0"0"-201"16,0 0 18-16,0 0-39 16,0 0-13-16,0 0-26 15,-31-55-52-15,31 55-11 16,0 0-31-16,0 0-4 0,0 0-8 15,0 2 0-15,0 27-4 16,0 14 0-16,-7 15 5 16,0 5 7-16,-10 2-10 15,10-2-2-15,7-8 1 16,0-10 7-16,0-13-8 16,0-12 0-16,0-9 2 15,0-5 0-15,0-6 0 16,0 0 5-16,0 0 43 15,0-23-7-15,7-23-17 16,24-17-17-16,0-17-3 16,-4-5-4-16,4-7-2 15,-3-2 0-15,-4 8-1 0,-11 12 11 16,-6 11-10-16,-7 20 0 16,0 15 1-16,0 13-5 15,7 6 4-15,-7 9-1 16,0 0-4-16,24 0-23 15,7 0 7-15,11 29-10 16,19 11 3-16,-9 2 21 16,-14 2-15-16,-18-7 10 15,-13-6 6-15,-7-2-38 16,0-6 8-16,-27 0-18 16,-25-1-13-16,-17 2-5 15,4-2 27-15,14-7-111 16,13 2-99-16,24 0-258 15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5.262"/>
    </inkml:context>
    <inkml:brush xml:id="br0">
      <inkml:brushProperty name="width" value="0.05" units="cm"/>
      <inkml:brushProperty name="height" value="0.05" units="cm"/>
      <inkml:brushProperty name="color" value="#ED1C24"/>
      <inkml:brushProperty name="fitToCurve" value="1"/>
    </inkml:brush>
  </inkml:definitions>
  <inkml:trace contextRef="#ctx0" brushRef="#br0">142 16 415 0,'0'0'262'0,"0"0"-94"16,0 0-11-16,0 0-23 15,0 0-40-15,0 0-31 16,0-23-28-16,0 23-14 16,-28 8-10-16,-3 21-8 15,-7 5 3-15,11 4-5 16,10-2 4-16,17 2-5 15,0 0 0-15,0-10 2 16,0-2 0-16,7-9-2 16,24-5-5-16,6-10 5 15,-9-2-5-15,10 0 5 0,-7 0 2 16,-11-2-1 0,-3-8 8-16,-17 2-8 0,7 0 6 15,-7 2 9-15,0-4-12 16,0 6 16-16,0-2-9 15,0 0-10-15,0 4-2 16,-7-1-3-16,-10-1-5 16,17 4-12-16,-7 0-22 15,7 0 10-15,0 0-22 16,0 0 0-16,7-6 43 16,24 4 12-16,0-6 0 15,-3-4 5-15,-4 1-4 0,-4-1 5 16,4 6 6-1,-17 0 4-15,0 6 7 0,-7 0-11 16,0 0-6-16,0 0-6 16,7 0 1-16,0 4-1 15,0 19 9-15,-7 5-4 16,0 9 5-16,0 6-7 16,0 3 1-16,0 2 2 15,-7 1-2-15,-7 2-8 16,0-5-98-16,-10-5-254 15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6.478"/>
    </inkml:context>
    <inkml:brush xml:id="br0">
      <inkml:brushProperty name="width" value="0.05" units="cm"/>
      <inkml:brushProperty name="height" value="0.05" units="cm"/>
      <inkml:brushProperty name="color" value="#ED1C24"/>
      <inkml:brushProperty name="fitToCurve" value="1"/>
    </inkml:brush>
  </inkml:definitions>
  <inkml:trace contextRef="#ctx0" brushRef="#br0">0 93 611 0,'0'0'192'15,"0"0"-25"-15,0 0-2 16,0 0-43-16,0 0-24 16,0 0-28-16,0-47-38 0,0 47-21 15,0 0-9 1,0 0-2-16,7 2-3 0,0 25 3 16,7 10 1-16,-14 0 12 15,7 3-10-15,-7 3-2 16,0-3 4-16,0-6 1 15,0-5-6-15,0-12 0 16,0-5 3-16,0-12-3 16,0 0 2-16,0 0-2 15,0 0 14-15,0 0-13 16,0-25 9-16,17-11-10 16,21-1-3-16,7-1-6 0,-4 10 7 15,-3 3 2 1,-7 5-4-16,-18 8 7 0,1 4-3 15,3-1 0 1,-3 0-1-16,10-2-3 0,-10-2 4 16,6 3 0-16,-13-5 2 15,11 1 3-15,-12 0-5 16,-6 3 1-16,0-1 2 16,0 0 9-16,0 7 2 15,0 2 0-15,0 1 12 16,0 2-23-16,0 0 2 15,0 0-5-15,0 14-19 16,0 25 11-16,-6 16 8 16,-19-1 1-16,12 3 3 15,-1-5-4-15,-10-3 0 0,10-10-53 16,7 5-71-16,7-16-125 16,0-8-206-16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7.341"/>
    </inkml:context>
    <inkml:brush xml:id="br0">
      <inkml:brushProperty name="width" value="0.05" units="cm"/>
      <inkml:brushProperty name="height" value="0.05" units="cm"/>
      <inkml:brushProperty name="color" value="#ED1C24"/>
      <inkml:brushProperty name="fitToCurve" value="1"/>
    </inkml:brush>
  </inkml:definitions>
  <inkml:trace contextRef="#ctx0" brushRef="#br0">96 55 562 0,'0'0'142'16,"0"0"-2"-16,0 0-6 15,0 0-25-15,0 0-26 16,0 0-20-16,-38-26-33 16,38 21-30-16,38 2 8 15,7-3-5-15,-1 3-2 16,1-3 2-16,-24 4 1 0,-4 2-4 15,-10-4 0-15,-7 4 3 16,0 0 0-16,0 0-2 16,0 0-1-16,0 0 0 15,0 0-2-15,0 0-11 16,0 0 4-16,-24 0-1 16,3 21 10-16,-10 1 0 15,17 2 0-15,0-3-2 16,8 3-1-16,-5-4-1 15,11 0-14-15,0 3 7 16,0-3-8-16,0 3 15 16,0-3-5-16,0-3-1 15,0-5 7-15,0-3 3 0,0-7 0 16,0 4-3 0,0 2-5-16,-27 1 8 0,-4 0 3 15,-14-3-1-15,18-4-1 16,9-2 3-16,12 0-4 15,6 0 5-15,0 0-1 16,0 0 3-16,0 0-7 16,37-2 2-16,8-16-6 15,14 1-15-15,16-1-104 16,11 0-87-16,4-4-252 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1:58.033"/>
    </inkml:context>
    <inkml:brush xml:id="br0">
      <inkml:brushProperty name="width" value="0.05" units="cm"/>
      <inkml:brushProperty name="height" value="0.05" units="cm"/>
      <inkml:brushProperty name="color" value="#ED1C24"/>
      <inkml:brushProperty name="fitToCurve" value="1"/>
    </inkml:brush>
  </inkml:definitions>
  <inkml:trace contextRef="#ctx0" brushRef="#br0">44 59 439 0,'0'0'236'0,"0"0"-130"16,0 0-12-16,0 0-2 15,0 0-19-15,0 0-34 16,0 0-13-16,7 0-13 16,31 0 4-16,0 0 19 15,13-10-12-15,1 1-4 0,0-1-8 16,6 0-11 0,-13 1 0-16,-14 0-1 0,-18 7-15 15,-13 2-45-15,0 0-80 16,0 0-26-16,-31 0-44 15,-3 0-25-15,-4 0-129 16</inkml:trace>
  <inkml:trace contextRef="#ctx0" brushRef="#br0" timeOffset="285">44 59 14 0,'244'-51'274'16,"-244"51"-79"-16,0 0-56 16,0 0-8-16,0 0-31 15,0 0-31-15,0 0-25 16,0 0-19-16,0 3-13 15,0 9-10-15,0 10 5 0,0 7 5 16,0 3 6-16,-6 4 35 16,-8-5-44-16,7 1 7 15,-3-3-10-15,10-6 7 16,-7 0 0-16,0-6 4 16,0-3 0-16,-7-8-3 15,4-1-10-15,3-5 2 16,0 0 5-16,-13 0-3 15,-11 0 5-15,0 0-13 16,3-16-3-16,-3-8-94 16,4-1-116-16,3 2-182 15</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02.159"/>
    </inkml:context>
    <inkml:brush xml:id="br0">
      <inkml:brushProperty name="width" value="0.05" units="cm"/>
      <inkml:brushProperty name="height" value="0.05" units="cm"/>
      <inkml:brushProperty name="color" value="#ED1C24"/>
      <inkml:brushProperty name="fitToCurve" value="1"/>
    </inkml:brush>
  </inkml:definitions>
  <inkml:trace contextRef="#ctx0" brushRef="#br0">10 426 1 0,'0'0'460'16,"0"0"-344"-16,0 0-19 15,0 0 34-15,0 0-46 0,0 0-15 16,0 0 32 0,-82-14-41-16,82 14-19 0,0 0 13 15,0 0-38-15,0 0 15 16,0 0-12-16,0 0-15 15,0 0 0-15,7 0-5 16,17 0 0-16,34 0 5 16,32 0-2-16,44 0 25 15,27 0-12-15,32 0-11 16,13 0 8 0,18 0-13-16,27 0 0 0,10 0 3 15,14 0 7-15,-10 0-10 16,10 0 0-16,-7-7 9 15,-3 2-14-15,10-3 5 16,14-5 0-16,-1 0-7 16,15 2 12-16,10-7-5 0,-10 4 0 15,3-3 9 1,-18 3-10-16,8 2 1 16,-7 4 0-16,7-4-1 0,-8 4 3 15,12-1-2-15,-5 0 0 16,8 4 8-16,10 2-18 15,-11 0 10-15,4 0 0 16,-34 3 0-16,-18-6 6 16,-27 6-6-16,-10-5 0 15,-11 5 8-15,-13-6-12 16,-8 6 4-16,-13 0 0 16,-24 0-12-16,-31 0 17 15,-34 0-5-15,-32 0 0 16,-34 0-33-16,-17 0-68 0,-75 0-73 15,-42 0-197 1</inkml:trace>
  <inkml:trace contextRef="#ctx0" brushRef="#br0" timeOffset="2203">76 504 182 0,'0'0'188'16,"0"0"-42"-16,0 0-23 15,0 0-37-15,0 0 6 16,0 0-20-16,-38-35-18 16,38 35-5-16,0 0-28 15,0 0 0-15,0 0 5 16,0 0-24-16,0 0 12 0,0 12-5 15,0 16 59 1,0 15-14-16,0 8-33 0,0 12 13 16,7 21 15-1,10 5-24-15,-10 18 9 0,6 2-4 16,-6 11-19-16,4 3 12 16,-4 3-19-16,6-4 4 15,-6-7 10-15,24-12-17 16,-10-9 12-16,10-18 2 15,-11-12-14-15,4-15 10 16,-10-21-10-16,-7-10 1 16,0-12 2-16,-7-4 1 15,0 1 1-15,0-3-2 16,0 0-3-16,0 0 10 16,0 0-6-16,0 0-1 0,0 0 2 15,0 0 0-15,10 0-6 16,-3 0 0-16,-7 0-4 15,28 0 2-15,23 0-5 16,39 0 7-16,37 0 6 16,7 0-1-16,21 0-4 15,6 0-1-15,18 0 2 16,14 0-6-16,23 0 4 16,4 0 0-16,17-3-6 15,18-5 2-15,10 8 4 0,3-6 0 16,0 6 1-1,-17 0-6-15,0 0 4 0,-14 0 1 16,-13 0-4-16,-11-6 4 16,-10 4 0-16,10 2 0 15,4 0 2-15,3-4 0 16,17 2-2-16,17-4 2 16,-9 0-2-16,6 6 0 15,-7-6 0-15,-21 6-1 16,-10 0 2-16,4 0-4 15,13 0 3-15,8 0 0 16,13 0-3-16,24 0 8 16,-4 0-5-16,4 0 0 15,-6 0 0-15,-18 0 2 16,-21-8-2-16,-17 5 0 0,-10 0-3 16,-28 3 4-16,4 0-1 15,-7 0 0-15,-3 0 2 16,2 0-8-16,-2 0 6 15,-4 0 0-15,-3 0-4 16,-15 0 9-16,-6 0-5 16,-13 0 0-16,-32 0 4 15,-20 0-5-15,-42 0 1 16,-10 0 0-16,-24 0-6 16,21 0 5-16,23 0-1 15,25 0-2-15,27 0 8 16,1 0-3-16,-1 0-1 0,0 0 0 15,-17 0-3 1,-3 0 10-16,-31 0-7 0,-14 0 0 16,-25 0 3-16,-6 0-2 15,0 0-1-15,0 0 0 16,0 0 6-16,0 0-2 16,0 0-4-16,0 0 0 15,14 0 5-15,0 0 2 16,17-17-5-16,0-9-1 15,-4-14 11-15,-9 3-9 16,-5-12 0-16,1-5 11 16,-14-3-10-16,0-6 5 15,0-8-8-15,0-3 1 16,0-10 0-16,0-4-1 16,-7-3-1-16,0-1 0 15,7 0 11-15,-7-2-15 0,1 5 4 16,-12 10 0-16,-2 3-5 15,-4 8 7-15,-14 5-2 16,10 6 0-16,4 3 10 16,4 11-13-16,13 3 3 15,7 9 0-15,0 6-2 16,0-1 6-16,0-1-4 16,0 4 0-16,0 9 11 15,0-6-14-15,0 9 3 16,0-3 0-16,0 2-10 15,0 1 18-15,0-4-8 16,0-2 0-16,0 6 8 16,0-4-11-16,0 13 3 0,0-1 0 15,0-4-7-15,0 7 11 16,0 0-4-16,0 0 0 16,0 0 3-16,0 0-3 15,0 0 0-15,0-2 0 16,0 2-13-16,-7 0 13 15,-10-5-2-15,-18-1 0 16,-47 1-6-16,-66 1-3 16,-82 4 11-16,-76 0-28 15,-93 9-19-15,-83 14-86 16,-88 3-95-16,-39-4-145 16</inkml:trace>
  <inkml:trace contextRef="#ctx0" brushRef="#br0" timeOffset="3032">921 1040 706 0,'0'0'190'15,"0"0"-62"-15,0 0-15 0,0 0-17 16,0 0-22-16,0 0-27 15,0 0-47-15,0-31-11 16,0 71 11-16,-24 17 6 16,4 1 2-16,-4-7-7 15,10-2 7-15,0-9-5 16,0-9-3-16,14-11 0 16,0-8-1-16,0-10 4 15,0-2-2-15,0 0 13 16,0-14-6-16,7-26 17 15,21-17-25-15,10-6 0 16,6-17 1-16,-6 0 3 16,7 0-4-16,-18 14 0 15,-3 21 9-15,-10 22-12 16,-14 23 3-16,0 0-12 16,7 31 7-16,-7 26-7 15,0 12 12-15,0 8 0 0,0-12-17 16,0-2-29-16,17-8-59 15,11-7-40-15,3-10 3 16,7-15 33-16,-18-9-34 16,-13-8-93-16</inkml:trace>
  <inkml:trace contextRef="#ctx0" brushRef="#br0" timeOffset="3183">564 1284 384 0,'0'0'168'0,"0"0"-20"16,0 0-61-16,0 0-63 16,0 0-23-16,268-83 9 15,-120 63-10-15,7 3-6 16,-8-1-168-16</inkml:trace>
  <inkml:trace contextRef="#ctx0" brushRef="#br0" timeOffset="3420">1743 506 522 0,'0'0'216'0,"0"0"-62"0,0 0 14 16,0 0-47-16,0 0-57 16,0 0-56-16,0 16 10 15,0 59-11-15,0 20 25 16,0 14-25-16,0-1 15 15,0 12-21-15,-7-5 2 16,-6-7 2-16,-11-11-2 16,10-8-6-16,0-12-120 15,14-22-136 1,0-15-242-16</inkml:trace>
  <inkml:trace contextRef="#ctx0" brushRef="#br0" timeOffset="4064">2018 1124 372 0,'0'0'437'0,"0"0"-286"16,0 0-25-16,0 0-3 16,0 0-84-16,0 0-35 15,0-6-1-15,0 57-3 16,0 1 10-16,-7-1-10 15,7-14 0-15,0-5-1 16,0-12 7-16,0-12-6 16,0-5 0-16,0-3 1 15,0 0 7-15,0 0-2 16,0-23 9-16,0-11-11 0,0-9 5 16,0-8-8-1,0-1-1-15,0-11 3 0,0 6-4 16,0-12 1-16,0 7 0 15,14 9-2-15,17 14 0 16,3 19 1-16,4 8-4 16,0 12-2-16,-17 0 1 15,3 32-5-15,-17 7 9 16,-7 11-7-16,0-4-6 16,0 5 1-16,-7-6-4 15,-24-7-15-15,17-9 7 16,0-9-3-16,8-15 25 0,6-2 0 15,-11-3-7 1,11 0 3-16,0 0 5 0,0 0 6 16,0 0 4-16,0 0-7 15,0 0-5-15,0 5-9 16,31 7-9-16,7 0 23 16,0 8 0-16,6 6 1 15,-9 5-7-15,3 3 6 16,-7 3 0-16,-11 1-1 15,-6-7 3-15,-14 0-2 16,0-8 0-16,-27-1 1 16,-42-12-10-16,-10-7 9 15,-18-3-88-15,8 0-25 16,13 0-75-16,25-3-16 16,23-20-216-16</inkml:trace>
  <inkml:trace contextRef="#ctx0" brushRef="#br0" timeOffset="4332">2819 343 660 0,'0'0'203'16,"0"0"-94"-16,0 0-55 15,0 0-10-15,0 0 67 0,0 229-50 16,-6-115-24-16,6 9 28 15,0 14-20-15,0 3-33 16,0 1 14-16,0-7-24 16,0 0-1-16,0-14 0 15,0-17 4-15,13-22-6 16,1-17 1-16,10-20-57 16,-3-17-107-16,3-8-86 15,-17-14-106-15</inkml:trace>
  <inkml:trace contextRef="#ctx0" brushRef="#br0" timeOffset="4692">3768 1024 483 0,'0'0'183'16,"0"0"-47"-16,0 0-41 15,0 0 20-15,0 0-28 16,0 0-26-16,-113-78-2 16,61 78-27-16,-6 0-17 15,-1 26-6-15,-9 14 2 16,16 15-11-16,7 10 0 0,18-2 6 15,20 6-12 1,7-4 6-16,21-7 0 0,54-13-3 16,22-8-8-16,20-17-2 15,23-9-47-15,8-11-32 16,0 0-34-16,-14-13-115 16,-24-24-275-16</inkml:trace>
  <inkml:trace contextRef="#ctx0" brushRef="#br0" timeOffset="4992">4814 252 450 0,'0'0'260'0,"0"0"-96"16,0 0-108-16,0 0-17 15,0 0 38-15,-52 206-1 16,52-98-8-16,0 18-24 16,0 8 4-16,14 12-10 15,0 0-29-15,-1-3 16 16,5-12-23-16,2-16-2 16,-3-12 1-16,-3-21 9 15,7-19-10-15,-4-11 0 16,4-14-56-16,3-11-103 15,-11-10-88-15,8-11-104 0</inkml:trace>
  <inkml:trace contextRef="#ctx0" brushRef="#br0" timeOffset="5464">5367 1221 495 0,'0'0'217'0,"0"0"-63"16,0 0-45-16,0 0-23 16,0 0-77-16,0 0-7 15,0 25-2-15,0 24 2 16,0 3 2-16,0-1 9 0,0-5-11 16,0-8 7-16,0-13-9 15,0-14 7-15,0-8-2 16,0-3-4-16,0 0 3 15,0-3 25-15,-13-31 15 16,6-12-33-16,0-5-3 16,7-18-5-16,0 3 7 15,0-8-10-15,0 2 0 16,0 4 5-16,0 14 4 16,0 16-8-16,0 19 18 15,0 19-11-15,7 0-8 16,37 2-2-16,8 35 2 0,6 3-3 15,-6 11 9-15,-7 7-6 16,-1 5 0-16,1 5 4 16,-14-5-10-16,-10 0 6 15,-15-3 0-15,-6-5-5 16,0-10 5-16,-13-6-1 16,-39 0-45-16,-6-14-66 15,-11-7-69-15,10-10-145 16</inkml:trace>
  <inkml:trace contextRef="#ctx0" brushRef="#br0" timeOffset="5801">5917 672 737 0,'0'0'161'0,"0"0"-38"16,0 0-6-16,0 0 1 16,0 0-48-16,0 0-56 15,14-57-14-15,-14 65 0 16,7 35 0-16,0 20-9 16,-7 26 20-16,0 16-9 15,0 21-2-15,0 0 0 16,10 3 10-16,4-7 0 0,0-13-10 15,10-9 0-15,3-25 7 16,-3-10-7-16,-3-22 0 16,-4-9-8-16,-3-10-67 15,-7-11-82-15,0-7-56 16,17-6-146-16</inkml:trace>
  <inkml:trace contextRef="#ctx0" brushRef="#br0" timeOffset="6074">6495 1149 529 0,'0'0'207'16,"0"0"-50"-16,0 0-46 0,0 0-9 16,0 0-82-16,0 0-16 15,-24 20 0-15,24 38-3 16,0 7 8-16,0 10-1 15,0-4-4-15,0 0 6 16,0-9-10-16,24-9 3 16,7-10 0-16,-3-12-2 15,2-11-2-15,8-8-9 16,-3-12-94-16,-4 0-37 16,-11-18-59-16,4-21-154 0</inkml:trace>
  <inkml:trace contextRef="#ctx0" brushRef="#br0" timeOffset="6386">6303 1049 79 0,'0'0'323'0,"0"0"-219"16,0 0 1-16,0 0-60 16,0 0-39-16,0 0 13 15,168-140-16-15,-123 140-3 16,-1 0 0-16,-13 0-4 15,-17 14 1-15,-7 15-19 16,-7 5-30-16,0 9 8 16,0 9-45-16,0-1-124 15,-28 0 181-15,-9 2-8 16,-8-11 18-16,0-11 22 16,18-11 15-16,10-8 30 0,17-12 0 15,0 0 14 1,0 0 57-16,6 0-28 0,46-6-46 15,24-11-42 1,20 3-1-16,7-6-16 0,11 2-255 16</inkml:trace>
  <inkml:trace contextRef="#ctx0" brushRef="#br0" timeOffset="6736">7245 471 621 0,'0'0'210'0,"0"0"-61"0,-38-179-20 16,31 133-43-16,7 14-3 16,-7 13-29-16,7 10 1 15,0 9 0-15,0 0-49 16,0 23-10-16,0 42 4 15,21 33 0-15,10 25-3 16,-4 17 3-16,4 8 0 16,-10 10-2-1,-4-1 9-15,4-9-7 0,-8-16 0 16,4-15 3-16,4-20-5 16,-4-16 2-16,4-24 0 15,3-12 0-15,-10-19-75 16,-7-9-89-16,0-14-73 0,17-3-116 15</inkml:trace>
  <inkml:trace contextRef="#ctx0" brushRef="#br0" timeOffset="7124">7867 941 554 0,'0'0'187'0,"0"0"-44"0,0 0-37 15,0 0-99 1,0 0 4-16,0 0-3 0,45 134 5 16,-38-57 18-16,-1 7-1 15,1-5-20-15,7-7 12 16,-4-9-18-16,-3-18-2 16,7-13 2-16,-14-18 3 15,7-11-7-15,-7-3 6 16,0 0-2-16,0-6 137 15,0-32-73-15,0-12-65 16,0-13 13-16,0-15-12 16,0-10 1-16,0-7-5 15,0 1 4-15,0 3-8 16,0 10 4-16,0 22-10 16,-7 15-13-16,7 25-60 15,0 16 5-15,7 3-66 16,31 26-32-16,13 19-52 15,-6 9-237-15</inkml:trace>
  <inkml:trace contextRef="#ctx0" brushRef="#br0" timeOffset="7254">8228 1241 132 0,'0'0'181'0,"0"0"-104"16,0 0-34-16,0 0-37 15,0 0-6-15,0 0-55 0,268-58-254 16</inkml:trace>
  <inkml:trace contextRef="#ctx0" brushRef="#br0" timeOffset="7611">8747 337 475 0,'0'0'210'0,"0"0"-49"15,0 0-61 1,45-160 4-16,-38 146-34 0,3 10 1 16,-10 2-15-16,0 2-51 15,7 29-5-15,-7 31-9 16,7 25 9-16,0 21 8 15,6-3 5-15,12 12-12 16,-12 7 6-16,11 4-6 16,-10 0 30-1,-7-11-31-15,0-7 0 0,-7-19 5 16,7-18 3-16,0-9-8 16,3-23 0-16,-3-6-32 15,7-9-69-15,-8-4-116 16,-6-6-148-16</inkml:trace>
  <inkml:trace contextRef="#ctx0" brushRef="#br0" timeOffset="8226">9163 1067 628 0,'0'0'132'16,"0"0"-31"-16,0 0-23 16,0 0-9-16,0 0 2 0,0 0-36 15,-20-121-11-15,9 121-17 16,11 0-7-16,-13 0-2 15,-1 9-6-15,-10 20 8 16,-4 11 9-16,4-7-9 16,10 8 0-16,14 0-4 15,0-2 8-15,0-2-4 16,31-6 0-16,11-5-13 16,13-8 10-16,3-4-7 15,-6-9 9-15,-1-5-5 16,-6 0 9-16,-14 0-3 15,-4-5 2-15,-3-9 5 0,-10-4-1 16,-14-8-6-16,0 7 0 16,0 2 2-16,0 2 3 15,0 9-5-15,7 6 0 16,-7 0 8-16,7 0-17 16,-7 0 1-16,7 0 4 15,17 6-4-15,-10 9 10 16,-1 2-2-16,5 2 0 15,-5 13 1-15,1 2-5 16,3 15 4-16,-10-4 0 16,0 5-2-16,0-6 4 15,-7-6-2-15,0-6 0 16,0-10 6-16,7 1-10 0,3-11 4 16,11 2-76-1,-8-8-63-15,25-6-131 16</inkml:trace>
  <inkml:trace contextRef="#ctx0" brushRef="#br0" timeOffset="8736">9985 869 345 0,'0'0'321'0,"0"0"-149"16,0 0-50-16,0 0-15 0,0 0-29 15,0 0-78-15,7-57 0 16,-7 103-6-16,0 11 12 16,-7 0-5-16,0 0-1 15,0 0 4-15,7-4-3 16,0-9-1-16,0-12 0 16,0-9-4-16,0-9 4 15,0-14-4-15,14 0-3 16,10 0 2-16,-3-24 5 15,17-9 0-15,-8-5 1 16,-2-1 1-16,-4 2 7 16,4-9-9-16,3 3 0 15,-1-8 4-15,-2-1-6 16,17 2 2-16,-14 12 0 16,-11 5 11-16,4 17-7 0,-24 14 14 15,0-5 15-15,0 7-2 16,0 0-13-16,0 0-18 15,0 0-7-15,0 0 2 16,0 33-6-16,0 9 11 16,0 23 0-16,0 1 7 15,-7 8-8-15,-17 1 1 16,11-4 0-16,6-4-4 16,-4-8-24-16,11-5-114 15,0-8-101-15,11-15-370 16</inkml:trace>
  <inkml:trace contextRef="#ctx0" brushRef="#br0" timeOffset="9464">10889 832 232 0,'0'0'204'15,"0"0"-94"-15,0 0-13 16,0 0-32-16,0 0 14 16,0 0 4-16,38-82-61 15,7 67 2-15,13 0-15 16,4 1-1-16,10 2 9 0,-13 4-14 15,3 2-3 1,-21 1 0-16,-10 2 9 0,-24 0-9 16,0 3 0-16,-7-3 2 15,0-3 12-15,0 6-14 16,0-9-3-16,-7 9 0 16,-14 0-1-16,4 0 2 15,-11 0 2-15,4 21 0 16,4 7-7-16,6 7 10 15,-10 6-3-15,10-5 0 16,0 10 7-16,4-1-7 16,-4 4 0-16,14 3 0 15,0-1-3-15,0 5 3 16,0-3 0-16,0-10 0 16,0-4 5-16,0-7-4 15,0-12-1-15,0-3 0 16,0-8-5-16,0-9 2 0,0 0-11 15,-13 0 10-15,-5 0 4 16,5 0 13-16,6 0-11 16,7 0 1-1,0 0-6-15,0-3 1 0,38-3-35 16,27-5-55-16,24-3-118 16,8-4-212-16</inkml:trace>
  <inkml:trace contextRef="#ctx0" brushRef="#br0" timeOffset="10042">11921 750 410 0,'0'0'135'0,"0"0"-57"0,0 0-27 15,0 0-15-15,0 0-28 16,0 0 4 0,161-50-10-16,-116 44 3 0,-7 4-4 15,-7-4-1-15,-17 0 0 16,-1 6 1-16,-13-1 7 15,0 1 2-15,0 0 20 16,0-4 23-16,0 4-1 16,0 0-32-16,0 0-5 15,0 0-15-15,0 0-3 16,0 0 1-16,-6 0 2 16,-22 0 0-16,4 17 6 15,3 3-6-15,-3 3 0 16,4 3-3-16,2 5 6 15,5 9-3-15,-1 3 0 16,14 9 5-16,0 1-9 16,0 5 4-16,0-1 0 0,14 3 0 15,-1-5 9 1,5-1-9-16,-12-9 0 0,1 1 2 16,-7-14-3-16,0-1 1 15,0-11 0-15,0-6-1 16,0-5 5-16,0-1-6 15,0-8 2-15,-31 0 0 16,-13 0 9-16,-15 0-9 16,8-5-47-16,-1-15-107 15,14-18-108-15</inkml:trace>
  <inkml:trace contextRef="#ctx0" brushRef="#br0" timeOffset="10397">11625 169 461 0,'0'0'238'0,"0"0"-78"0,0 0-44 16,0 0-54-1,0 0-43-15,0 0-9 0,-17 117 7 16,10-14 1 0,0 14 11-16,-7 23-20 0,-3 15 37 15,-3 10-1-15,-1 1-38 16,4 0 11-16,-4-6-18 16,-3-8 4-1,10-18-3-15,1-15 4 0,13-24-5 16,0-23 2-16,20-23-2 15,18-15-2-15,0-23-94 16,-11-11-91-16,-3 0-171 16</inkml:trace>
  <inkml:trace contextRef="#ctx0" brushRef="#br0" timeOffset="10885">10793 92 241 0,'0'0'257'0,"0"0"-128"0,0 0-10 15,0 0-8-15,0 0-33 16,0 0 21-16,0-92-61 15,0 92-19-15,0 0 29 16,0 3-47-16,-7 38 6 16,0 21 38-16,7 23-21 15,0 27 5-15,0 22-18 16,0 18-4-16,-7 16 19 0,1 16-22 16,-5 1-3-16,-3-2-1 15,8-18 10-15,6-18-11 16,0-32 1-16,0-13-7 15,13-24-26-15,32-16-115 16,0-24-146-16</inkml:trace>
  <inkml:trace contextRef="#ctx0" brushRef="#br0" timeOffset="11526">9400 260 406 0,'0'0'190'16,"0"0"-22"-16,0 0-67 0,0 0 4 15,0 0 12-15,0 0-74 16,0-111-13-16,0 148-30 16,0 25 0-16,0 24 16 15,7 12-8-15,31 16 21 16,-7 20 16-16,4 18-41 16,2 8 31-16,-6 12-6 15,7-7-26-15,-4-10 9 16,11-15-7-16,7-14-5 15,-1-26 0-15,1-21-32 16,-21-16-142-16,-31-14-372 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2.410"/>
    </inkml:context>
    <inkml:brush xml:id="br0">
      <inkml:brushProperty name="width" value="0.05" units="cm"/>
      <inkml:brushProperty name="height" value="0.05" units="cm"/>
      <inkml:brushProperty name="color" value="#ED1C24"/>
      <inkml:brushProperty name="fitToCurve" value="1"/>
    </inkml:brush>
  </inkml:definitions>
  <inkml:trace contextRef="#ctx0" brushRef="#br0">0 326 531 0,'0'0'272'16,"0"0"-136"-16,0 0 20 0,0 0-13 16,0 0-50-16,0 0-66 15,0 0 12-15,14-31-23 0,-14 31-15 16,0 0 5 0,0 0-6-16,17 26 0 0,-17 13 4 15,7 13 2 1,-7 5 12-16,0 4-18 0,0-2 1 15,0-7 1-15,0-7 4 16,0-14-6-16,0-10 0 16,0-12 9-16,0-7-6 15,0 2-1-15,0-4 2 16,0 0 42-16,0-24-7 16,0-19-26-16,0-16-13 15,0-10 13-15,0-17-12 16,0-12-1-16,0-4 0 15,-14 5 0-15,-3 16 2 16,10 33-2-16,7 17 0 16,0 27 1-16,0 4-8 15,0 58-11-15,7 28 18 16,31 22-11-16,7-1 15 16,-1-8-4-16,8-10 0 15,-1-20 5-15,-13-18-16 16,-10-20 7-16,-18-16-2 0,4-12-4 15,0-3 20-15,17-28-7 16,13-30-2-16,-6-14 11 16,-10-5-11-16,3-9-1 15,-18-3 0-15,1 3-1 16,-14 18 2-16,0 19-1 16,0 27 0-16,0 22-23 15,-21 0-63-15,-16 29-106 16,-1 27-8-16,3 16-25 15,11 0-113-15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2.778"/>
    </inkml:context>
    <inkml:brush xml:id="br0">
      <inkml:brushProperty name="width" value="0.05" units="cm"/>
      <inkml:brushProperty name="height" value="0.05" units="cm"/>
      <inkml:brushProperty name="color" value="#ED1C24"/>
      <inkml:brushProperty name="fitToCurve" value="1"/>
    </inkml:brush>
  </inkml:definitions>
  <inkml:trace contextRef="#ctx0" brushRef="#br0">0 139 423 0,'0'0'169'15,"0"0"-17"-15,0 0-34 0,0 0-27 16,0 0-2-16,0 0-53 16,0-68-33-16,0 68-3 15,0 14-22-15,7 11 22 16,0 8 0-16,6-6 9 16,5 2-7-16,-5-3-2 15,18-3 1-15,-10-9 1 16,3-8 1-16,-10-6-3 15,6 0 14-15,-3-3-9 16,-3-22 13-16,-7-10 5 16,-7 3 10-16,0-5 23 15,0 3-48-15,0-1 6 0,0 4-13 16,-21 11-1-16,-9 8-15 16,-8 12-88-16,10 0-81 15,-3 29-29 1,24 11-141-16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4.537"/>
    </inkml:context>
    <inkml:brush xml:id="br0">
      <inkml:brushProperty name="width" value="0.05" units="cm"/>
      <inkml:brushProperty name="height" value="0.05" units="cm"/>
      <inkml:brushProperty name="color" value="#ED1C24"/>
      <inkml:brushProperty name="fitToCurve" value="1"/>
    </inkml:brush>
  </inkml:definitions>
  <inkml:trace contextRef="#ctx0" brushRef="#br0">481 287 485 0,'0'0'224'0,"0"0"-58"15,0 0-28-15,0 0-8 16,-7-168-52-16,-13 147-33 0,-11 10 7 16,-7 7-52-16,-7 4 4 15,11 0-10-15,3 20 6 16,10 14-2-16,4 7 2 16,17-4-16-16,0-3 8 15,7-5-18-15,31-9 4 16,13-6 20-16,1-14-10 15,0 0 12-15,-8 0 0 16,1-20 4-16,-7-9 3 16,-24 0-2-16,3-1 9 15,-10 1 31-15,-7 9-6 16,0 9 9-16,0 4-7 16,0 7-31-16,0 9-10 0,0 49-19 15,-24 30 19-15,-11 33 4 16,-3 18 1-16,-6 13-5 15,13 5 0-15,10 0 5 16,-3-11-6-16,3-9 1 16,-3-13 0-16,11-24-2 15,-1-21 9-15,-3-21-7 16,10-28 0-16,0-15-3 16,-7-15 1-16,-17 0 4 15,-14-2 7-15,-13-33 11 16,6-16-12-16,8-18-5 15,13-11-3-15,24-20-14 16,7-17 13-16,0-21-23 16,45-9 1-16,37-6 15 0,14 14-33 15,14 15 31-15,-13 30 7 16,-1 17-9-16,0 20 3 16,-20 13 9-16,6 13 0 15,-16 6-5-15,-1 7 9 16,-3 4-4-16,-17 6 0 15,-25 4 5-15,-6-1-11 16,-7 5 6-16,-7 0 0 16,0-3-7-16,0 3 2 15,0-2 3-15,0 2 0 16,0 0-27-16,-14 0 22 16,-13 0 7-16,-4 2 2 0,7 4 5 15,10-4 1-15,0 4-8 16,0 3 0-16,-3 2 2 15,-3 7-10-15,2-1 6 16,12 0-13-16,6 0 3 16,0 3-29-16,0-3 36 15,0-5-11-15,17-3 2 16,3-9 7-16,11 0 7 16,-10 0 0-16,-7-12 10 15,3-3-4-15,-3-2-2 16,-8 3 15-16,1 2-2 15,-7 4 20-15,11 2-17 16,-11 6-8-16,0 0 4 0,0-2-11 16,0 2-5-16,7 0 0 15,-1 0-21-15,8 0 21 16,24 16-4-16,14 10 4 16,6-3-3-16,11-5 10 15,3-10-7-15,-10-5 0 16,-11-3 1-16,-16 0-2 15,3-6 1-15,-7-17 0 16,-11 0 7-16,-13 3-1 16,3-2-2-16,-10 4 14 15,0 4 0-15,0 5 20 16,0 4-23-16,0 5-7 0,0 0-8 16,0 0-8-16,0 37 8 15,0 23-6-15,0 14 14 16,0 12-9-16,-10 0 1 15,3 0 0-15,0-7-5 16,1-10 10-16,-1-8-5 16,0-22 0-16,-4-10 5 15,11-18-8-15,-6-5 3 16,6-6 0-16,0 0 14 16,0 0-14-16,-7-20 21 15,0-23-21-15,0-14 6 16,0-11-6-16,7-13 0 15,0-10 0-15,0-12-4 16,0-3 9-16,0 6-5 16,28 11 0-16,-4 21 4 0,3 19-8 15,-3 20 4-15,-3 15-1 16,3 14-7-16,3 0-6 16,4 6-3-16,-7 26 11 15,-3 11-25-15,-21 2 17 16,0 1-18-16,0-3-20 15,-14-9 33-15,-10 0-14 16,4-11 24-16,-4 0 6 16,3-3-38-16,4 0 28 15,10-2 3-15,7-4-13 0,0-8 11 16,0-6-21 0,17 0 33-16,28-12-3 0,20-22 7 15,0-7 6-15,4-7-9 16,-10 4 4-16,-15 2 27 15,-6 5-2-15,-24 5 4 16,0 4 2-16,-14 8-25 16,0 3 20-16,0 3-14 15,0 4-5-15,0 2 2 16,0 6-7-16,0-2-7 16,0 4 0-16,0 0-13 15,0 0 6-15,0 21-13 16,0 10 20-16,0 9-2 15,0 0-4-15,0 0 6 16,17-3 0-16,10-3 8 0,11 4-11 16,-7 2 3-16,-10 0 0 15,-8 0-6-15,5-9 9 16,-11-5-3-16,-7-6 0 16,0-6 1-16,0-2-11 15,-52-3 2-15,-6-3-22 16,-11-6 9-16,10 0-69 15,15 0-7-15,37-24-27 16,7-21-109-16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5.182"/>
    </inkml:context>
    <inkml:brush xml:id="br0">
      <inkml:brushProperty name="width" value="0.05" units="cm"/>
      <inkml:brushProperty name="height" value="0.05" units="cm"/>
      <inkml:brushProperty name="color" value="#ED1C24"/>
      <inkml:brushProperty name="fitToCurve" value="1"/>
    </inkml:brush>
  </inkml:definitions>
  <inkml:trace contextRef="#ctx0" brushRef="#br0">0 110 581 0,'0'0'129'16,"0"0"-4"-16,0 0-27 16,0 0 10-16,0 0-60 15,0 0-4-15,0-110 3 16,0 108-40-16,0 2 6 15,0 0-13-15,0 0-5 0,0 20-3 16,0 23-3-16,0 12 11 16,0 2-2-16,0 2 3 15,0-4-1-15,0-7 0 16,0-12 11-16,0-11-10 16,0-17-1-16,21-8 0 15,10 0 13-15,0-15-10 16,20-19 4-16,1-6-4 15,-1 1 10-15,-6 3-13 16,-18 9 0-16,-9 1 2 16,-5 3-2-16,-6 9 5 15,-7 2-5-15,0 9 0 0,7 3 1 16,-7 0-2 0,17 6-15-16,-10 22 11 0,0 10-4 15,7-5 9-15,-7-3 0 16,3-7-1-16,4-12 7 15,-7-5-6-15,0-6 0 16,6 0 2-16,11-6 16 16,-3-20-16-16,24-2 0 15,-14-4-2-15,6 3 8 16,8 1-12-16,0 5 4 16,-18 6 0-16,4 12-6 15,-3 5 4-15,-4 0 0 16,-3 19 0-16,3 15-13 15,-4 6 14-15,-9 1-10 16,-11-4-88-16,0-9-21 0,0-8-155 16,0-14-372-16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5.504"/>
    </inkml:context>
    <inkml:brush xml:id="br0">
      <inkml:brushProperty name="width" value="0.05" units="cm"/>
      <inkml:brushProperty name="height" value="0.05" units="cm"/>
      <inkml:brushProperty name="color" value="#ED1C24"/>
      <inkml:brushProperty name="fitToCurve" value="1"/>
    </inkml:brush>
  </inkml:definitions>
  <inkml:trace contextRef="#ctx0" brushRef="#br0">223 11 423 0,'0'0'151'0,"0"0"-26"15,0 0-13-15,0 0-13 16,0 0-49-16,0 0-47 0,-158-10-2 16,144 70 2-16,14 3-3 15,0-3 0-15,0-5 6 16,0-18-6-16,31-17 1 15,-3-14 0-15,3-6 27 16,0-10 34-16,-11-27 37 16,11-9-33-16,-24-2-34 15,7 2 7-15,-14 6-27 16,0 9-7-16,-28 5-10 16,-33 14-18-16,9 12-90 15,0 0-69-15,21 15-97 16,11 19-437-16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37.969"/>
    </inkml:context>
    <inkml:brush xml:id="br0">
      <inkml:brushProperty name="width" value="0.05" units="cm"/>
      <inkml:brushProperty name="height" value="0.05" units="cm"/>
      <inkml:brushProperty name="color" value="#ED1C24"/>
      <inkml:brushProperty name="fitToCurve" value="1"/>
    </inkml:brush>
  </inkml:definitions>
  <inkml:trace contextRef="#ctx0" brushRef="#br0">148 389 470 0,'0'0'200'0,"0"0"-56"16,0 0 6-16,0 0-41 16,0 0-26-16,0 0-17 15,0-60-27-15,0 57 2 0,-11 3-34 16,5 0 2-16,-1 0-18 16,0 0 9-16,-7 9 0 15,-3 14-4-15,-4 3 10 16,14 5-6-16,-10-3 0 15,17 1 0-15,0-6-9 16,0-10 9-16,10-3-3 16,4-8-3-16,7-2 12 15,3 0-5-15,-3-2 10 16,-4-21-10-16,-3-8 17 16,6-7-18-16,-13-2 10 15,10 0 10-15,-17 3-20 16,0 5 23-16,0 5-12 0,-24 9-9 15,-10 6 3-15,3 10-5 16,0 2-2-16,3 0-5 16,-3 20 4-16,11 10-4 15,20 11 7-15,0 2-9 16,0-2 0-16,34-5-6 16,28-4 8-16,10-12 6 15,4-6-9-15,-4-11 10 16,-3-3 0-16,-4 0 0 15,-13-21 3-15,-14-10 1 16,6-6-3-16,-23-7 14 16,-4-6-12-16,-17-7 27 15,0-4-6-15,0 4-16 0,0 5 19 16,-10 16-16 0,-11 6 4-16,7 17 7 0,-3 4-19 15,10 9-6-15,-13 0 1 16,3 22-9-16,-4 28 2 15,-10 13 9-15,17 11 0 16,7-3 0-16,7-2 2 16,0-9-9-16,7-12 3 15,24-7-15-15,4-15 14 16,2-12-18-16,-6-8 22 16,14-6 0-16,7 0 2 15,-1-12 3-15,-6-20-4 16,6-7 0-16,-13-7 5 15,-10-4 2-15,-11-4-7 0,-10 1 13 16,-7-2-11-16,0 7 28 16,0 7-24-16,0 15 4 15,-7 13 14-15,-10 10-24 16,17 3 3-16,0 0-3 16,-7 0-26-16,0 36 22 15,-14 17 3-15,4 6 2 16,10 7-7-16,7 3 7 15,0-6-1-15,7-6 0 16,24-6-3-16,7-11 2 0,-11-9-35 16,4-11-18-1,14-11-24-15,0-9-38 0,6 0-32 16,1-17-99 0,6-17-279-16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6.959"/>
    </inkml:context>
    <inkml:brush xml:id="br0">
      <inkml:brushProperty name="width" value="0.05" units="cm"/>
      <inkml:brushProperty name="height" value="0.05" units="cm"/>
      <inkml:brushProperty name="color" value="#ED1C24"/>
      <inkml:brushProperty name="fitToCurve" value="1"/>
    </inkml:brush>
  </inkml:definitions>
  <inkml:trace contextRef="#ctx0" brushRef="#br0">334 580 295 0,'0'0'232'0,"0"0"-81"0,0 0 30 16,0 0-44-16,0 0-40 15,0 0 17-15,-52-126-43 16,52 124-23-16,0 2-2 16,0 0-44-16,-7 26-2 15,0 22 0-15,-13 18 2 16,-4 5 4-16,-4-5-6 15,-3-9 0-15,17-20-3 16,-3-14 11-16,10-14-8 16,7-9 6-16,0 0-1 15,0-14 18-15,0-38-20 16,0-22 6-16,31-21-16 0,7-16 14 16,14-7-7-1,-18 2 0-15,11 8 8 0,-21 24-9 16,-11 33 5-16,-6 24-4 15,-7 22 22-15,0 5-20 16,18 3-4-16,-12 40-6 16,1 25 7-16,0 20-3 15,-7 10 4-15,0 5 0 16,0 3-3-16,7 3 3 16,-7-6-14-16,7-21-55 15,0-19-43-15,3-29-32 16,-3-20-10-16,0-14 18 15,-7 0 29-15,0-14 10 0,0-25 22 16,-7-4 68-16,-38-3 7 16,1 6 5-16,-15 6 4 15,-10 5 14-15,4 3 18 16,-4 6-15-16,18 3 28 16,23 6 16-16,11 5-7 15,17 3 20-15,0 0-77 16,10 0-1-16,42-3-5 15,13-5 5-15,11-6 5 16,3-6 2-16,3 3-12 16,-16-3 24-16,-4 6 0 15,-11 0 11-15,-13 6 10 16,-17 1-9-16,-8 8 15 16,-2-1-5-16,-11 3-9 0,0 0-1 15,0 0-32-15,0 0-4 16,7 0 0-16,0 29-12 15,20 14 12-15,4 14 0 16,7 0 7-16,0-3-5 16,-11-3-2-16,4-7 1 15,-10-10-3-15,-4-8 6 16,-3-15-4-16,-14-5 0 16,0-3 3-16,0-3-2 15,0 0-1-15,0-3 2 0,-21-17-1 16,-17-6 4-1,7 3-5-15,11-3 0 16,2 0-4-16,18-2 3 0,0-2-5 16,0-9-9-16,25-4 15 15,12 7-15-15,8 4 15 16,-11 15 0-16,-3 5-3 16,-10 12-2-16,10 0 5 15,0 0-1-15,3 12-6 16,-3 14 5-16,7 11 2 15,-10 6 0-15,-4 3 1 16,-17-4-5-16,-7-1 4 16,0-7-3-16,0-9-7 15,0-7 1-15,-21-10-10 16,-3-8 18-16,-4 0 1 0,4-11 23 16,17-32-13-16,7-14-8 15,0-15 9-15,7-5-10 16,45 0-1-16,6 7 0 15,4 17 6-15,-3 16-8 16,-1 13 2-16,-13 21-4 16,-1 3 0-16,-6 12-93 15,-10 29-65-15,-4 5-116 16,-4 4-339-16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7.814"/>
    </inkml:context>
    <inkml:brush xml:id="br0">
      <inkml:brushProperty name="width" value="0.05" units="cm"/>
      <inkml:brushProperty name="height" value="0.05" units="cm"/>
      <inkml:brushProperty name="color" value="#ED1C24"/>
      <inkml:brushProperty name="fitToCurve" value="1"/>
    </inkml:brush>
  </inkml:definitions>
  <inkml:trace contextRef="#ctx0" brushRef="#br0">297 329 12 0,'0'0'532'0,"0"0"-382"15,0 0-19-15,0 0-37 16,0 0 12-16,0 0-48 16,0 0-29-16,-161-140-10 15,116 140-15-15,7 29-4 16,0 10 0-16,31 10 3 15,7-3-3-15,0-3 0 16,0-6-6-16,38-13 6 16,14-8-33-16,-1-14 1 15,-6-2 20-15,0 0 12 0,-7-22 2 16,-11-7-2 0,-3-8 0-16,-17-3 14 0,0 0-6 15,-7 3 33-15,0 6 23 16,0 11-33-16,0 8 23 15,0 8-28-15,0 4-6 16,-7 0-20-16,7 24-17 16,0 16 17-16,0 11-6 15,7-8 13-15,38-8-10 16,-1-9 3-16,8-12-16 16,-1-12 15-16,-6-2-15 15,7-2 16-15,-1-27 0 0,-6-5 8 16,0 2-8-1,-8 4 0-15,-16 5 3 16,-11 9 4-16,-3 5-6 0,-7 6 16 16,0 3-1-16,0 0-15 15,0 0-2-15,0 0-18 16,14 6 8-16,0 11 0 16,17-2 11-16,13-10-2 15,1-5-1-15,14 0 0 16,-1-5 2-16,4-21 1 15,-4-6 0-15,1-2 4 16,-14 2 1-16,-8-2 1 16,-9 3 17-16,-11-3-7 0,-10 2 36 15,-7 9-13 1,0 5-19-16,0 13 11 0,0 5-23 16,-24 3-8-16,-4 46-2 15,-9 25 2-15,-1 26 3 16,0 14-3-16,24 12 1 15,0 3-4-15,8-7 5 16,-1-2-2-16,7-5 0 16,0-2 7-16,0-15-7 15,0-10 0-15,-11-12 0 16,-2-19-4-16,6-17 7 16,-17-20-3-16,-11-5 0 15,-16-10 6-15,-18-5 10 16,-34 0-7-16,6 0-9 15,-6-26 0-15,14-8-5 0,24-18-37 16,41-25-14 0,24-20-101-16,82-20-56 0,66-18-261 15</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39.599"/>
    </inkml:context>
    <inkml:brush xml:id="br0">
      <inkml:brushProperty name="width" value="0.05" units="cm"/>
      <inkml:brushProperty name="height" value="0.05" units="cm"/>
      <inkml:brushProperty name="color" value="#ED1C24"/>
      <inkml:brushProperty name="fitToCurve" value="1"/>
    </inkml:brush>
  </inkml:definitions>
  <inkml:trace contextRef="#ctx0" brushRef="#br0">0 352 791 0,'0'0'137'0,"0"0"-52"0,0 0 19 0,0 0-36 16,0 0-63-16,0 0 11 15,230-60-11-15,-120 43-1 16,-13-3 11-16,-29 3-14 15,-23 2 0-15,-24 13 6 16,-21 2 1-16,0 0-9 16,0 0 1-16,0 11-17 15,-7 38 15-15,-38 22 2 16,-7 15 0-16,8 8 7 16,-1 3-2-16,14-8-2 15,10-6-3-15,-3-6 8 16,11-8-11-16,-1-6 3 15,7-9 0-15,7-14 3 16,0-14 2-16,0-12-5 0,-10-8 0 16,10-4 3-16,-14-2 5 15,0 0-8-15,-17-5 0 16,4-18 11-16,3 0-5 16,3 3-2-16,14 8-4 15,-3 4 2-15,10 2-7 16,0-2 5-16,0-6 0 15,31-9-4-15,34-3-3 16,18 0 7-16,-1-3 0 16,-10 9 6-16,-10 1-8 15,-10 1 2-15,-18 4 0 16,-3 2 8-16,-7 3-6 0,-10 4 14 16,-7 5 7-1,-7 0-21-15,0 0-4 0,0 0 2 16,0 0-7-16,7 26 2 15,0 3 10-15,0 0-4 16,3-1-1-16,-3-2 0 16,0-6 2-16,-7-6-2 15,6-12 0-15,-6-2 3 16,7 0 2-16,11 0 5 16,9-22 2-16,4-9-9 15,-4-6 2-15,4 8-5 16,-6 3 0-16,-5 9-1 15,-13 9 5-15,0 2-4 0,0 6 0 16,10 0-16-16,-10 0 16 16,13 0-5-16,5 7 1 15,-12 8 0-15,18-1-4 16,-10 4-5-16,10-9 7 16,-11-1-9-16,5-2 8 15,-5-6 3-15,-3 0-3 16,11 0 3-16,-4 0 6 15,3-14-2-15,4-4 0 16,0 4 1-16,-10 3-7 16,3-2 6-16,-3 6-1 15,-8 1 0-15,5 1-13 16,-12-2 11-16,8 4 2 16,0 3-5-16,10-2 2 15,-3-1 0-15,-4-3 4 16,10 0-3-16,4-3 9 0,-3-5-6 15,10-2 10-15,-14 1-6 16,-4 3 39-16,-13 6-15 16,-7 6 11-16,0 0 14 15,0 0-40-15,0 0 0 16,0 0-13-16,0 12-24 16,0 22 22-16,-20 19 2 15,-18 12 0-15,0 13 3 16,-14 15 5-16,1 7-8 15,13-3 0-15,10-2 3 16,4-20-6-16,11-21 3 16,13-23 0-16,0-17-4 0,0-14 11 15,0 0-7-15,0 0 17 16,0-16 47-16,0-33 29 16,0-23-87-16,0-16-5 15,7-18 4-15,17-11-1 16,3-6-4-16,11 5 0 15,13 16 3-15,-6 19-7 16,0 20 4-16,-7 29 0 16,-25 16-5-16,-6 13 5 15,-7 5 0-15,0 0-1 16,18 0-11-16,9 0 12 16,11 25-7-16,7 13 7 15,-8 1-8-15,-16 4 4 0,-7 1-1 16,-14-7-5-16,0-1-27 15,-28-4 19-15,-23-3-31 16,-1-9-1-16,-10-12 17 16,28-8-7-16,17 0 40 15,10 0 3-15,7-3 0 16,24-22-6-16,34-13-5 16,32-13 6-16,6-9-7 15,0-8 11-15,-6-13-2 16,-4-2 19-16,-4-5 5 0,-13 5 43 15,-24 6-21-15,-18 17-7 16,-13 12 21 0,-14 10-52-16,0 10 21 0,0 7-18 15,0 7-3-15,0 2-5 16,-28 12-3-16,-3 0-1 16,-6 12-10-16,-5 39 7 15,4 25 4-15,8 11 0 16,23 10 5-16,7 0-10 15,7-8 5-15,51-17-18 16,4-20 1-16,10-21-32 16,-3-23 26-16,-11-8 8 15,8 0 11-15,2-28 4 16,-16-12 0-16,-7-4 0 16,-18 2 5-16,-10 5 0 0,-10 2 9 15,-7 9 14-15,0 12-27 16,-17 6 11-16,-10 8-12 15,-11 0-3-15,17 28-6 16,4 13 5-16,10 1 4 16,7 1 0-16,0-4-5 15,24-7 5-15,28-6-60 16,-8-5-71-16,15-10-106 16,-21-2-289-16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42.088"/>
    </inkml:context>
    <inkml:brush xml:id="br0">
      <inkml:brushProperty name="width" value="0.05" units="cm"/>
      <inkml:brushProperty name="height" value="0.05" units="cm"/>
      <inkml:brushProperty name="color" value="#ED1C24"/>
      <inkml:brushProperty name="fitToCurve" value="1"/>
    </inkml:brush>
  </inkml:definitions>
  <inkml:trace contextRef="#ctx0" brushRef="#br0">86 309 496 0,'0'0'157'0,"0"0"-34"0,0 0-1 16,0 0-8-16,0 0-35 16,0 0-27-16,0 0-45 15,0-26 0-15,-7 55-7 16,-14 11 6-16,-10 6-4 16,18 0-2-16,-1 2 5 15,14-8-5-15,0-3 0 16,0-8 5-16,27-15-2 0,18-11-3 15,-7-3 2 1,13 0 11-16,-6-17-7 0,-7-15 1 16,-11-2-6-16,-9-3 4 15,-5-9 10-15,-13-3 13 16,0-2 1-16,0 3 14 16,-6 7-35-16,-1 16 10 15,-17 13-1-15,17 9-13 16,0 3-6-16,-7 0 2 15,-3 24-13-15,3 15 6 16,7 7 7-16,7 0 0 16,0-6 0-16,28-11 2 15,27-6-12-15,3-15 1 16,1-8-5-16,6 0 12 16,-3-14 0-16,-4-21 2 0,-6-5 0 15,-7-3 6-15,-8-6 1 16,-9-5-2-16,-4-3 1 15,-3 1 27-15,-4 3-22 16,-10 16 17-16,-7 15 16 16,0 9-22-16,0 11 5 15,0 2-27-15,0 0-3 16,0 17 3-16,0 38-24 16,0 25 24-16,-24 20 0 15,17 17 8-15,0 15-11 0,0 19 3 16,0 18 0-1,-10 14-2-15,-4 9 3 0,-10-4-1 16,4-16 0-16,-4-32-28 16,17-46-22-16,7-40-14 15,7-31 2-15,0-23 53 16,0-3 2-16,52-45 7 16,13-32 12-16,18-21-5 15,-4-7 7-15,-10-4-5 16,-25 10-8-16,-23 13 8 15,-21 12-9-15,0 17 0 16,-28 8-4-16,-23 12-55 16,-4 9-49-16,14 8-63 15,17 6-18-15,24 6-42 16,0-7-283-16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42.591"/>
    </inkml:context>
    <inkml:brush xml:id="br0">
      <inkml:brushProperty name="width" value="0.05" units="cm"/>
      <inkml:brushProperty name="height" value="0.05" units="cm"/>
      <inkml:brushProperty name="color" value="#ED1C24"/>
      <inkml:brushProperty name="fitToCurve" value="1"/>
    </inkml:brush>
  </inkml:definitions>
  <inkml:trace contextRef="#ctx0" brushRef="#br0">360 131 535 0,'0'0'144'16,"0"0"-15"-16,0 0-22 0,0 0-17 15,0 0-4-15,0 0-54 16,-31-120 7-16,0 120-23 16,-3 0-14-16,-18 0 7 15,-10 31-9-15,11 12 0 16,-1 9 0-16,14-1 7 16,31-2-7-16,7-12 0 15,0-8 1-15,25-15-10 16,26-14 5-16,1 0-4 15,-1 0 6-15,-13-14 3 16,0-12-1-16,-17-3 2 16,-1-3 3-16,-10 4 6 15,-10 8 2-15,0 9 19 16,0 7 17-16,0 4-36 16,0 0-10-16,0 0-3 0,7 10-18 15,0 15 14-15,7 7 4 16,3-1 0-16,-3-5 0 15,7-4 6-15,9-1-12 16,1-7-50-16,4-2-80 16,16-10-76-16,11-2-230 15</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43.551"/>
    </inkml:context>
    <inkml:brush xml:id="br0">
      <inkml:brushProperty name="width" value="0.05" units="cm"/>
      <inkml:brushProperty name="height" value="0.05" units="cm"/>
      <inkml:brushProperty name="color" value="#ED1C24"/>
      <inkml:brushProperty name="fitToCurve" value="1"/>
    </inkml:brush>
  </inkml:definitions>
  <inkml:trace contextRef="#ctx0" brushRef="#br0">262 112 111 0,'0'0'537'0,"0"0"-410"0,0 0-5 16,0 0-4-16,0 0-8 16,0 0-47-16,-45-110-25 15,8 110-22-15,-1 37-8 16,-7 21-8-16,0 15 0 0,18 11 6 16,10-2-7-16,17 2 1 15,0-13 0-15,17-8-1 16,34-15 10-16,1-13-9 15,7-18 0-15,-15-8 6 16,8-9 5-16,-1 0-9 16,-6-29 2-16,7-11 15 15,-8-3-19-15,-6 0 13 16,-14 0 19-16,-10 0-27 16,-7 4 30-16,-7 10-1 15,0 9-12-15,0 8 13 16,0 12-34-16,0 0 8 15,0 0-9-15,0 0-23 16,0 23 12-16,0 20 9 0,0 5 2 16,-7 7 3-16,-7-3 2 15,-3-7-5-15,3-8 0 16,7-8 4-16,1-15-10 16,6-8 6-16,-11-6 0 15,11 0 6-15,0 0 1 16,0 0 5-16,0-11 0 15,0-27-7-15,0-13-3 16,0-6-2-16,17-9 0 16,4-6-6-16,10 1 14 15,-10 5-8-15,10 9 0 16,-18 20 1-16,4 17-8 16,-10 17 7-16,0 3-9 0,7 0 8 15,3 14-33 1,4 21 32-16,-14 4-1 15,-7 5-11-15,0-1 5 0,0 2 9 16,0-5 0-16,0-3-12 16,-7-5 11-16,-7-10 1 15,7-7-1-15,-3-6-3 16,10-6-1-16,0-3 4 16,0 0 1-16,0 0 6 15,0 0 1-15,0 0-3 16,24 0-4-16,14-12 5 15,-11 9-11-15,11 3 6 0,-7 0-10 16,3 0 9-16,-3 15-20 16,-10 10 13-16,3 7 2 15,-17 2-1-15,-7 6 2 16,0-6-4-16,0 1 9 16,-14-4-1-16,-24-8 6 15,1-6-5-15,-22-6 1 16,-6-2 6-16,3-6 2 15,-3-3-9-15,13 0-6 16,14 0-7-16,31-32-130 16,7-30-140-16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2:44.047"/>
    </inkml:context>
    <inkml:brush xml:id="br0">
      <inkml:brushProperty name="width" value="0.05" units="cm"/>
      <inkml:brushProperty name="height" value="0.05" units="cm"/>
      <inkml:brushProperty name="color" value="#ED1C24"/>
      <inkml:brushProperty name="fitToCurve" value="1"/>
    </inkml:brush>
  </inkml:definitions>
  <inkml:trace contextRef="#ctx0" brushRef="#br0">0 79 656 0,'0'0'46'0,"0"0"40"15,0 0-20-15,0 0-52 16,0 0 4-16,0 0-18 0,45-75 0 15,7 75 3-15,6 0 0 16,0 0-3-16,4 0 0 16,-17 0 9-16,-11 0-12 15,-3 0 3-15,-17 0 0 16,-14 0 1-16,0 0 6 16,0 0-7-16,0 0 0 15,0 0-5-15,-20 0 2 16,-18 0-2-16,7 0 5 15,3 0 0-15,-3 0 8 16,18 0-7-16,-12 3 9 16,19 3-10-16,6 5 14 15,-14 7-14-15,7 4 0 16,7 9 4-16,-7 13 4 16,7 4-6-16,0 10 18 0,0 1 9 15,0 1-9-15,0-5-15 16,0-4-4-16,0-5 3 15,21-9-4-15,3-2-2 16,-10-10-97-16,-1-2-237 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3:44.781"/>
    </inkml:context>
    <inkml:brush xml:id="br0">
      <inkml:brushProperty name="width" value="0.05" units="cm"/>
      <inkml:brushProperty name="height" value="0.05" units="cm"/>
      <inkml:brushProperty name="color" value="#808080"/>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ED1C24"/>
      <inkml:brushProperty name="fitToCurve" value="1"/>
    </inkml:brush>
  </inkml:definitions>
  <inkml:trace contextRef="#ctx0" brushRef="#br0">386 849 499 0,'0'0'215'15,"0"0"-40"-15,0 0-8 16,0 0-37-16,0 0-11 15,0 0-26-15,-62-77-50 16,56 69 20-16,-1 4-14 16,7 4-20-16,0 0 1 15,0 0-29-15,0 4-1 0,0 32 0 16,0 16 6 0,0 6-2-16,0-4-4 0,20-6 2 15,18-8-6-15,7-17 4 16,-1-9 0-16,1-11 1 15,-7-3 10-15,0-6-11 16,13-36 4-16,1-24 0 16,0-14 6-16,-1-14-10 15,-13-15 0-15,-17-5 2 16,-21-7 7-16,0 4-9 16,-28 6 0-16,-17 19 4 15,-17 24-10-15,11 22 6 16,-1 23 0-16,8 20-3 15,-8 3 2-15,-6 32-2 16,-8 36 3-16,-16 20 0 0,-1 19-4 16,11 9 4-16,3 2 0 15,18-1-4-15,30-17 5 16,21-15-2-16,0-18 1 16,52-21-7-16,20-15-3 15,10-14 10-15,8-6-3 16,-25-5-5-16,-3 0 13 15,-10-3-5-15,-25 2 0 16,4 1 5-16,-10 3-14 16,3 8 9-16,3 0 0 15,-3 0-1-15,7 3 8 16,4 4-8-16,-4-5 1 0,6 3 0 16,-9 2-1-1,-11-2 1-15,-3-1-57 0,-7-1-34 16,-7-3-92-16,0-8-82 15,7-3-50-15,-7-4-184 16</inkml:trace>
  <inkml:trace contextRef="#ctx0" brushRef="#br0" timeOffset="227">311 1555 513 0,'0'0'214'0,"0"0"-98"0,0 0 20 15,0 0 1 1,0 0 5-16,0 0-93 0,-97-14-38 16,207-31 17-16,49-13-20 15,16-4 2-15,11 7-10 16,-39 21-2-16,-40 16-62 16,-73 18-73-16,-34 0 40 15,-6 20-16-15,-98 32-127 16,-30 22-146-16</inkml:trace>
  <inkml:trace contextRef="#ctx0" brushRef="#br0" timeOffset="374">311 1555 112 0,'-66'206'150'16,"42"-197"33"-16,17-9-45 15,7 0 20-15,0 0-7 16,0-3-50-16,45-20 31 16,20-9-64-16,25-4-15 0,13-8-15 15,31-1-36 1,14-1 6-16,17 3-8 0,3 3-134 15,-20 9-196-15,-34 2-464 16</inkml:trace>
  <inkml:trace contextRef="#ctx0" brushRef="#br0" timeOffset="1244">2054 804 902 0,'0'0'176'15,"0"0"-37"-15,0 0 18 16,-38-146-72-16,38 134-20 16,0 9-2-16,0 3-50 15,0 0-2-15,0 15-11 16,0 34 4-16,0 16-10 15,0 10 6-15,0 8 0 16,0-4 4-16,7-2-1 16,14-11-3-16,-4-17 0 15,3-18 6-15,4-14-12 16,-10-14 6-16,17-3 0 0,4-3 0 16,2-34 3-1,8-12 5-15,7-8-6 0,-1-5 6 16,-13 1-4-16,-7 8-4 15,-3 18 0-15,-11 12-3 16,-10 18 9-16,-7 5-6 16,6 0 0-16,1 2-15 15,17 27 11-15,4 7 4 16,-4 5 0-16,3-4-1 16,11-5 3-16,0-10-2 15,0-8 0-15,-4-10 0 16,-3-4-5-16,0 0 5 15,-10-18 0-15,3-17 1 0,3-7 4 16,-9-7-5-16,-5-7 0 16,-13-7 4-16,0 2-2 15,-7-2-2-15,-30 12 0 16,-15 8 6-16,14 11 0 16,7 13-6-16,4 13 0 15,10 6 2-15,10 0-9 16,7 31 0-16,0 30 7 15,0 15-8-15,0 4 12 16,51 1-4-16,11-16 0 16,10-16-19-16,-3-11 8 15,-3-19-12-15,-8-10-13 16,-13-9 34-16,6 0-7 16,-20-14 9-16,-10-18 0 0,-4 1 7 15,-3-13-1 1,-14 2-6-16,0-3 0 0,0 7 17 15,-38 9-16-15,0 13 12 16,17 10-1-16,1 6-8 16,3 6-8-16,10 36-1 15,7 13 5-15,0 2-3 16,0 3 6-16,7-7-3 16,37-7 0-16,15-11-16 15,3-9 0-15,-4-16-47 16,-6-6-33-16,-1-4-50 15,-13 0-94-15,-17-17-100 0</inkml:trace>
  <inkml:trace contextRef="#ctx0" brushRef="#br0" timeOffset="2946">3966 1064 214 0,'0'0'420'16,"0"0"-316"-16,0 0 40 16,0 0-32-16,0 0 9 0,51-149-48 15,-37 101-1-15,10-6 14 16,-10-7-33-16,-7 4-17 15,0 0 4-15,-7 2-8 16,0 7 9-16,0 2-21 16,-14 9-8-16,-7 14 15 15,4 9-24-15,3 8 11 16,0 6-14-16,-3 0 3 16,4 31-6-16,-12 29 3 15,19 15 0-15,6 10-2 16,0 1 9-16,6-6-7 15,39-11 0-15,-7-9 2 16,0-12-3-16,0-16 1 0,-11-12 0 16,4-11-5-16,-10-9 4 15,17 0 1-15,6-29 2 16,1-11 9-16,6-15-6 16,-6 7-5-16,-7-1 0 15,-7 6-3-15,-4 10 6 16,-20 12-3-16,17 16 0 15,-10 5-9-15,10 5 6 16,4 33 0-16,3 7 3 16,-4 7-11-16,-3-3 10 15,-3-7 1-15,3-8 0 16,-10-11 3-16,-1-8-8 16,5-10 5-16,2-5 0 0,4 0-3 15,-3-14 11 1,17-24-8-16,7-7 0 0,-1-6 6 15,1-7-9-15,0-1 3 16,-11 7 0-16,-3 12-1 16,-7 14 2-16,4 14-1 15,-4 12 0-15,3 0-5 16,4 21-1-16,-10 18 6 16,-11 2 0-16,4 2-5 15,-7-10 8-15,6-7-3 16,-6-8 0-16,4-9 5 15,-11-9-5-15,6 0 0 16,-6 0 0-16,0-3 1 0,0-17 6 16,0-6-6-16,0-5-1 15,-24-6 7-15,-3 2-9 16,-11 6 2-16,0 7 0 16,-6 7-11-16,16 7 16 15,-3 8-5-15,0 0 0 16,4 34-7-16,-4 17 3 15,0 12 4-15,24 3 0 16,7-6-2-16,0-4 2 16,24-15-1-16,21-11-1 15,-1-14 2-15,8-7 0 16,-1-9 0-16,1 0 1 16,-7-12-1-16,-1-16 5 15,-16-10-5-15,3 1 6 0,-10-6 0 16,-11-2-6-16,-10 5 1 15,0 5-1-15,0 13 13 16,0 7-11-16,0 10 1 16,0 5 1-16,0 0 0 15,0 0-8-15,0 28-5 16,0 15 9-16,0 6-4 16,0 1 11-16,0-6-7 15,27-4 0-15,4-12 1 16,7-8-3-16,-4-14 2 0,4-6 0 15,0 0 0 1,-7-6 4-16,3-22-4 0,4-7 0 16,-14-4 4-16,-3-1 2 15,-14 2-6-15,-7-1 0 16,0 5-3-16,0 5 6 16,0 12-3-16,0 8 2 15,0 6 6-15,0 3-16 16,0 0 8-16,0 20-9 15,0 20 2-15,0 8 9 16,24 1-2-16,3-6 0 16,11-9-8-16,14-8 8 15,17-10-6-15,-4-9 6 16,0-7-4-16,-3 0 4 0,-17-7 0 16,0-18 1-1,-11-6 6-15,-10-6-5 0,-17-6-2 16,-7-3 0-16,0 3 4 15,0 4-2-15,-38 4-2 16,11 12 2-16,-4 11 4 16,7 7-5-16,10 5-1 15,0 15-7-15,0 27 0 16,4 18 7-16,10 3 0 16,0-5 0-16,31-7 4 15,20-14-9-15,1-11 5 16,6-18 0-16,-2-8-4 15,-5 0 5-15,8-6-1 0,-15-19 1 16,-6-7 5 0,-17-5-5-16,-8 0-1 0,5-9 0 15,-18 0 1-15,0 3-1 16,0 9 0-16,-18 9 2 16,-2 13 4-16,-4 12-6 15,10 0 0-15,0 29-2 16,-10 22-9-16,10 12 11 15,1 3 0-15,13-3-1 16,0-6 9-16,0-11-10 16,20-7 2-16,25-14-3 15,31-6-2-15,3-14-9 16,27-5-20-16,-20 0-91 16,-17 0-148-16,-41-16-156 15</inkml:trace>
  <inkml:trace contextRef="#ctx0" brushRef="#br0" timeOffset="3691">7679 966 224 0,'0'0'500'0,"0"0"-396"16,0 0 24-16,0 0 1 0,0 0 7 15,0 0-50-15,-58-148-36 16,71 122-12-16,18 1-17 15,11 4 9-15,2 7-22 16,8 5-4-16,3 9 0 16,-4 0-4-16,1 3 0 15,-7 26-5-15,-11 8 10 16,-3 12-5-16,-7 2 0 16,-10 1 1-16,-7-1-3 15,0-11 6-15,0-11-4 0,-7-13 0 16,6-12 7-1,-6-4-7-15,0 0 7 16,11 0-4-16,2-25 28 0,8-16-18 16,10-5 2-16,7-8 2 15,13-1-12-15,-6 1 2 16,7 5-7-16,-1 10 4 16,-13 10-5-16,0 9 1 15,-4 18 0-15,4 2-5 16,-7 0 0-16,7 16 5 15,-17 21 0-15,-1 7 0 16,-3 4-7-16,4-6 7 16,-14-1-8-16,-7-7-10 15,0-8-47-15,0-3-32 0,0-9-88 16,10-12-92 0,4-2-287-16</inkml:trace>
  <inkml:trace contextRef="#ctx0" brushRef="#br0" timeOffset="4073">9257 764 695 0,'0'0'92'15,"0"0"-14"-15,0 0 38 16,0 0-8-16,0 0-36 15,0 0-25-15,-120-18-43 16,130 18 1-16,18 0 12 16,10 0-12-16,13 0 2 0,8-5-1 15,16-4-6 1,1 0-106-16,-18 0-219 16,-13 4-368-16</inkml:trace>
  <inkml:trace contextRef="#ctx0" brushRef="#br0" timeOffset="4799">9866 549 672 0,'0'0'192'16,"0"0"-59"-16,0 0-8 15,0 0-16-15,0 0-55 16,0 0-43-16,-24-20 2 15,24 43-3-15,0 2 3 0,7 7 8 16,3 5-21 0,4 3 15-16,-7 3-4 0,-7 0-9 15,7-6 8-15,10-3-9 16,-10-2-1-16,-1-12 3 16,8-5 0-16,-7-5-3 15,-7-10 3-15,7 0 0 16,-7 0 9-16,0 0 3 15,0 0 31-15,0-5 3 16,0-12-37-16,0-6 6 16,0 0-4-16,10-6-10 15,-3-2 7-15,0-1-11 16,14-5 0-16,-4 0-2 16,3 0 9-16,5 0-7 15,-12 6 0-15,1 7 3 0,-7 8-3 16,3 4 0-16,-10 9 0 15,0 0-2-15,0 3 5 16,0 0-3-16,0 0 0 16,0 0-6-16,0 0 1 15,0 0-1-15,7 6 6 16,7 17-7-16,-7 6 11 16,10 7-4-16,4 5 0 15,-8 2 3-15,11 8-4 16,-3-3 1-16,3-5 0 15,4-5-5-15,-4-15 11 16,3-9-6-16,-3-8 0 0,-17-6 4 16,17 0-2-16,-10 0-2 15,0-23 0-15,-1-6 9 16,5-5-7-16,-11-6 5 16,-1-9 3-16,-6-3-6 15,0 1 9-15,0 4-11 16,0 14-2-16,0 8 3 15,0 7 1-15,0 8-4 16,0 6 0-16,0 1-21 16,0 3-18-16,0 0-73 15,0 29-109-15,-6 7-15 16,6 13-90-16</inkml:trace>
  <inkml:trace contextRef="#ctx0" brushRef="#br0" timeOffset="5237">10808 804 170 0,'0'0'524'0,"0"0"-394"16,0 0-8-16,0 0 8 15,0 0-23-15,0 0-31 0,0-97-23 16,0 97-1 0,0 0-42-16,-10 0-10 0,10 14-2 15,0 17 0-15,-7 2 2 16,7 8 0-16,0-4 3 16,0-2-7-16,0-1 5 15,17-11-1-15,17-6 0 16,11-8 6-16,7-9-6 15,-8 0 6-15,-6 0-2 16,-7-3 8-16,-10-20-7 16,-7 0-2-16,-14-8 9 15,0-1-8-15,0-2 11 0,-28 5-15 16,-17 3-14-16,1 10 11 16,-1 4-8-16,24 9-41 15,4 3-47-15,17 0-83 16,0 20-69-16,17 0-144 15</inkml:trace>
  <inkml:trace contextRef="#ctx0" brushRef="#br0" timeOffset="6130">11413 886 506 0,'0'0'205'0,"0"0"-61"15,0 0-17-15,0 0-8 16,0 0-20-16,0 0-14 0,-51-111-12 16,37 105-47-16,0 4-1 15,14 2-25-15,-17 0 5 16,10 2-10-16,-7 27-3 16,7 11 8-16,1 3 1 15,6-6 1-15,0-3-4 16,0-8 2-16,20-9-12 15,11-9 8-15,-3-5-5 16,-4-3 9-16,-11 0 16 16,8-28-13-16,-4-10 8 15,-10-10 9-15,0-6 0 16,-7-6 27-16,0-6-24 16,0 3-5-16,0 9 20 0,-7 11-30 15,-7 12 15-15,-3 8-17 16,17 14 0-16,-7 6-4 15,7 3-2-15,0 0-15 16,0 20 11-16,0 20-5 16,0 13 9-16,0 6 0 15,0 4 7-15,31-4-10 16,7-4 3-16,3-9-1 16,21-12-5-16,-10-9-1 15,-1-13 6-15,-6-9 1 16,0-3 0-16,-7 0 3 15,-18-23-3-15,-6-11 0 0,3-3 8 16,-17-9-1 0,0-2-6-16,0-2 2 0,0 11 2 15,0 10 8-15,0 12-10 16,-17 9-1-16,3 8-4 16,0 0 0-16,-3 28 2 15,4 15-4-15,13 8 10 16,0 1-11-16,0-3 5 15,30-10-8-15,15-10 7 16,0-12-15-16,6-11 16 16,1-6 0-16,-14 0 2 15,3-20 1-15,-10-14-3 0,0-1 0 16,-17-8 8 0,-7-3-4-16,-7 0 0 0,0 2 0 15,0 8-2-15,-14 11 3 16,-10 11-5-16,3 5 0 15,14 9 0-15,-10 0 0 16,10 6-1-16,0 19 0 16,7 10 2-16,0-1-7 15,0 3 6-15,24-2 0 16,4 1-3-16,3-4 4 16,0-3-1-16,-4 0 0 15,-3-9-8-15,-10 0 4 16,-14 0-25-16,0 0-71 15,-31-3-46-15,-27-3-169 16,6-3-394-16</inkml:trace>
  <inkml:trace contextRef="#ctx0" brushRef="#br0" timeOffset="6319">12747 1038 51 0,'0'0'546'0,"0"0"-331"15,0 0-97-15,0 0 8 16,-227 151-85-16,128-116-41 0,-25-1-201 16</inkml:trace>
  <inkml:trace contextRef="#ctx0" brushRef="#br0" timeOffset="9403">12957 886 34 0,'0'0'486'16,"0"0"-390"-16,0 0 80 15,0 0-47-15,0 0-17 0,0 0-40 16,0 0 14-16,0 0-9 16,-148 120-7-16,148-120 5 15,0 0-31-15,0-25 4 16,21-12-24-16,17-15-23 16,6-9 21-16,8-6-12 15,-7-5-8-15,-8-3 20 16,-16 1-15-16,-7-3 2 15,-14 6-2-15,0 1 0 16,0 16-2-16,-7 17-5 16,-7 15 2-16,0 16-6 15,4 6 4-15,-11 8-2 16,8 47 1-16,-18 24-1 16,17 19-2-16,14-1 4 15,0-2 0-15,0-16-5 0,28-12 6 16,9-16-1-16,-6-17 0 15,-3-14 3-15,-4-14-6 16,-4-6 3-16,5 0 0 16,2-11 3-16,18-24 0 15,-14-5-3-15,7 0 0 16,-11 3 10-16,-3 14-11 16,-17 9 1-16,-7 7 0 15,0 7-2-15,0 0 2 16,14 0-11-16,10 29 7 15,3 12 1-15,11 1 3 16,0-4 0-16,0-4 3 0,-4-5-12 16,11-10 8-16,-14-5 1 15,-11-8-3-15,4-6 2 16,-3 0 1-16,3-8 0 16,7-23 2-16,4-9 1 15,-5 0-3-15,1-1 0 16,-10 10-2-16,-7 11 12 15,-7 12-10-15,3 8 0 16,-3 0-16-16,13 0 15 16,5 17-8-16,-5 3 9 0,4-3-1 15,-3-7 6 1,-14-3-5-16,0-1 0 0,-7-6 2 16,0 0 2-16,0 0-2 15,0 0 4-15,0-18-6 16,-7-4 9-16,-7-1-12 15,-10 2 3-15,3 8 0 16,1 4-8-16,-4 5 7 16,3 4 1-16,-3 0 0 15,3 13-2-15,4 27-1 16,3 13 3-16,14 14 0 16,0-2-9-16,7-10 9 15,45-9 0-15,10-18-7 16,3-11 12-16,-13-12-5 15,-1-5 0-15,-13 0 0 0,-7-31 10 16,-10-9-9 0,-21-2 2-16,0-7 21 0,0 3-23 15,0 0 18-15,-38 1-19 16,-7 10 11-16,-7 6-18 16,1 16 7-16,6 13 0 15,0 0-6-15,8 6 3 16,16 28-13-16,7 9-36 15,14 8-52-15,14-5-69 16,44-1-58-16,18-7 2 16,7-13-41-16,-4-8-168 15</inkml:trace>
  <inkml:trace contextRef="#ctx0" brushRef="#br0" timeOffset="9888">14408 983 338 0,'0'0'211'0,"0"0"-46"0,0 0-10 16,0 0-17-16,-7-174-28 15,-7 145-8-15,7 13-24 16,-3 7-15-16,3 6-12 16,7 3-41-16,0 0-6 15,0 12-4-15,0 18-1 16,7 14-5-16,24 2 6 16,14-4 0-16,6-2 0 15,8-5 6-15,-8-9-9 16,4-9 3-16,-13-12 0 0,-4-5 0 15,6 0 1 1,-20-14-1-16,4-15 8 0,-11-5-1 16,-10 0 0-16,-7-3-7 15,0 5 6-15,0 6-2 16,0 12-4-16,0 6 0 16,0 5-2-16,0 3 2 15,0 0-4-15,7 20-3 16,6 11 7-16,12-2-8 15,2-3 8-15,4-6 0 16,7-6-7-16,-11-8 6 16,11-6 1-16,-7 0 0 15,-3 0 5-15,-4-6-2 16,-17-14-1-16,-1-12 0 0,-6 1 8 16,0-6-4-16,0-1-2 15,-44 5-4-15,-8 7 3 16,-6 8-14-16,13 12 3 15,21 6-104-15,10 0-48 16,14 6-115-16,14 12-49 16</inkml:trace>
  <inkml:trace contextRef="#ctx0" brushRef="#br0" timeOffset="11778">16223 675 566 0,'0'0'229'0,"0"0"-107"16,0 0 22-16,0 0-34 16,0 0-21-16,0 0-32 15,-79-134-25-15,79 134-15 16,0 0-17-16,0 0-1 15,0 0-10-15,14 14 22 16,0-3-11-16,-14-2 2 16,17-3 1-16,-17-4 6 15,0-2-9-15,0 0 0 0,0 0 11 16,0 0-10-16,0 0 12 16,0 0-13-16,0 0-21 15,0 0-16-15,0 0-42 16,-10 3-2-16,10-3 17 15,0 0-18-15,0 3 33 16,0-3 20-16,0 0 19 16,0 0 10-16,0 0 2 15,0 0 18-15,0 0 45 16,0-3-8-16,0-6 19 16,0 3-8-16,0-2-13 15,0 6 13-15,0 2-34 16,0 0-7-16,0 0-4 0,0 0-22 15,0 0-2 1,0 25-2-16,10 9 3 0,-3 6 1 16,0-3-1-16,7 1 0 15,3-9-1-15,-3-8 9 16,-8-6-8-16,1-9 0 16,7-3 2-16,-14-3-5 15,0 0 8-15,17 0-5 16,-3-5 15-16,0-19-8 15,10-7-1-15,-4-1-6 16,4 3 6-16,-3 4-8 16,-4 8 2-16,-3 5 0 15,-7 12-3-15,0 0 0 16,10 0 1-16,4 4-1 0,10 16 1 16,-4 5-3-16,4 4 5 15,-3-3 0-15,9-4-2 16,-6-2 9-16,-3-8-7 15,-4-6 0-15,-3-6-1 16,-4 0-2-16,-4 0 5 16,12-9-2-16,-12-13 4 15,8-4 3-15,3 2-7 16,-10 2 0-16,10 5 4 16,-10 2-9-16,-1 4 5 15,11 11-4-15,-10 0 0 16,17 0-10-16,-10 14 14 15,17 15 0-15,-11-1 1 0,4 1-10 16,7-6 9-16,7-6-4 16,-1-5-6-16,1-7 4 15,-11-5 5-15,-10 0 1 16,-10 0 0-16,3-11 6 16,-3-15-5-16,-14-3 6 15,0-2 5-15,0-3-10 16,0 2 4-16,-7 1-6 15,-24 8 8-15,-7 8-6 16,11 4-2-16,3 11 0 16,-4 0-2-16,18 0-3 15,3 26 5-15,7 6-2 0,0 4-3 16,7-1 0-16,24-4 5 16,0-8 0-16,-4-8-5 15,-9-4-1-15,2-8 2 16,4-3 2-16,-10 0 2 15,7 0 5-15,3-20-4 16,-4-3 1-16,4-3 3 16,-3 0 5-16,-14 3-10 15,10 1 1-15,-17 8 9 16,0 2-3-16,0 9-7 16,0 3 0-16,7 0-4 15,-7 0-2-15,14 3 1 16,10 19-2-16,-4 10 7 0,11-1-4 15,-3-5 4 1,3-6 0-16,0-5-1 0,-11-9 7 16,-6-3-6-16,10-3 0 15,-3 0 4-15,10-3 1 16,-4-20-5-16,-3-1 0 16,-3 2 2-16,3-1 8 15,-10 9-10-15,-7 5 0 16,-7 6 7-16,7 3-16 15,3 0 7-15,4 8-12 16,-1 19 6-16,18 4 12 16,-10-2-4-16,10-6 0 0,-10-7-7 15,-4-4-1 1,-10-10 2-16,0-2 4 0,-1 0-5 16,1 0 9-16,11-2-2 15,-5-15 0-15,1 0 5 16,-7 0-6-16,10-1 1 15,-3 7 0-15,0 2-5 16,3 7 7-16,-10 2-2 16,6 0 0-16,5 0-9 15,-5 16-1-15,1 5 8 16,10-4 2-16,-3-3-2 16,10-8 6-16,-4-6-8 15,4 0 4-15,7 0 0 16,-10-23 1-16,2-3-1 15,-9-8 0-15,-4-4 12 0,-17 4-8 16,0 0 11-16,0 3 7 16,0 5-21-16,0 6 30 15,0 11-29-15,0 7 6 16,0 2-8-16,0 0-2 16,-7 34-2-16,7 20 2 15,-17 20 4-15,3 15-4 16,-10 11 2-16,11 11 0 15,-8 6-1-15,21 10 10 16,0 4-9-16,0-8 0 16,7-2 3-16,14-19-6 15,3-18 3-15,-24-19 0 0,0-20-1 16,0-19 10 0,0-17-9-16,-18-9 3 0,-40 0 1 15,-7-17 16-15,-25-23-20 16,1-6 0-16,17-11 0 15,10 1-13-15,27 3-23 16,25-1-41-16,10-1-86 16,24-2-101-16,35-5-202 15</inkml:trace>
  <inkml:trace contextRef="#ctx0" brushRef="#br0" timeOffset="13917">19724 561 204 0,'0'0'259'0,"0"0"-132"0,0 0 15 16,0 0-12-16,0 0-25 15,0 0-12-15,20-160-27 16,-33 139-3-16,-18 7-26 16,3 2-13-16,-3 11 13 15,17 1-36-15,1 0 12 16,-4 0-13-16,10 13-3 16,0 18-7-16,7 9 10 15,0 3-2-15,0 6-3 16,51-3 3-16,8-1 2 15,23 1 0-15,-6-9 3 0,-11-2-6 16,-20-6 3-16,-24-12 0 16,-15-3 2-16,-6-6 2 15,0-1-4-15,0-2 0 16,-51-5 1-16,-14 3 11 16,-18-3-12-16,18 0-14 15,13 0-11-15,28-3-68 16,24-15-5-16,0-10 16 15,62-9-47-15,10-12-69 16,11-3 6-16,-18-1 78 16,-20-2 111-16,-7-3 3 15,-8 1 79-15,-2-1 26 16,-4 0-8-16,-10 3 21 16,-7 9-20-16,0 9 11 0,-7 9-19 15,0 14-33-15,0 8 7 16,6 6-23-16,-6 0-39 15,18 16-2-15,2 31-4 16,4 15 4-16,4 16 24 16,3 2-24-16,-11 6 16 15,18-3-6-15,-7-10-10 16,7-4 9-16,-17-14-9 16,3-19 0-16,-11-9 3 15,-13-19 0-15,0-6-3 16,0-2 3-16,0 0-3 15,0-25 7-15,-13-9-7 16,-25-6 0-16,0-4-4 0,-14 5 9 16,15 2-5-16,-1 8 0 15,-7 7 1-15,25 7-9 16,-5 10 8-16,25 1 0 16,0 4-4-16,0 0 0 15,0 0-4-15,31 0-13 16,21 0 21-16,17 0 2 15,-11 0 2-15,-20 0-4 16,-4 0 19-16,-10-2-17 16,-10 2 13-16,-7-3 3 15,0 3-7-15,-7 0 14 16,10 0-23-16,-3 0-1 0,14 0-1 16,17 14-2-16,-1 21 2 15,1 8 0-15,-10 3 3 16,3 1-4-16,-11 0 1 15,4-5 0-15,-3-5 0 16,-4-8 6-16,-3-9-6 16,-14-8 0-16,0-6 7 15,0-6-14-15,0 0 11 16,-7 0-4-16,-24-6 11 16,-7-17-8-16,18-3-3 15,3 0 0-15,17-5-5 16,0 0-1-16,0-4-18 15,24 0 15-15,13 4 1 0,8 3 2 16,-11 2 6-16,-3 9 0 16,-6 3 1-16,-5 4 0 15,-13 8-1-15,0-1 0 16,0 3-5-16,3 0 3 16,-3 0 2-16,0 0-2 15,13 3 8-15,5 17-9 16,5 3 3-16,-9 5 0 15,0 7 0-15,3-3 10 16,-4-4-8-16,-9-5-2 16,-4-9 2-16,0-8-1 15,-7-4-1-15,6-2 0 16,1 0 15-16,17-2-14 16,-3-24 19-16,3-3 0 0,-3-2-19 15,-1-1 29-15,-9 4-21 16,-11 2 2-16,0 6 22 15,0 9-33-15,0 5 19 16,0 6-19-16,0 0 2 16,0 0-7-16,6 6-7 15,1 18 12-15,0 6-7 16,7-1 16-16,17-1-9 16,0-5 0-16,-4-6 2 15,18-5-6-15,-14-9 4 16,-3-3 0-16,2 0 2 0,8 0 7 15,-10-15-9 1,10-10 0-16,-1-4 9 0,1 0-8 16,-10 1-1-16,-4 2 0 15,-4 6-2-15,-2 8 8 16,-11 10-6-16,13 2 0 16,-3 0-15-16,-3 0 9 15,7 14 4-15,3 6 2 16,-10-6-5-16,-8-2 11 15,1-7-6-15,-7-5 0 16,0 4 4-16,0-4-3 16,0 0 1-16,0 0-2 15,0 0 5-15,0-4 2 16,0-7-7-16,0 2 0 0,-7-2 2 16,-6 5-14-16,-1 6 12 15,-10 0 0-15,3 0-10 16,4 0 6-16,3 23 4 15,7 9 0-15,7 2 0 16,0 1-11-16,0-1 11 16,14-6-14-16,24-8 12 15,14-5-26-15,-1-10 28 16,1-5 0-16,-1 0 0 16,4-5-2-16,-20-24 2 15,3-5 0-15,-1-4 10 16,-16-11-3-16,-4-5-1 15,-10-9 8-15,-7-2-12 0,0-1 23 16,0 13-16-16,0 6-2 16,-7 18 12-16,-10 13-14 15,10 9 1-15,0 7-6 16,7 0-7-16,-14 35 6 16,-3 19-10-16,10 14 11 15,7 5-4-15,0-2 9 16,0-9-5-16,38-7 0 15,0-10-17-15,0-16-20 16,-11-11-102-16,4-13-38 16,-17-5 17-16,-14 0 2 15,0-14-30-15,0-15-106 0</inkml:trace>
  <inkml:trace contextRef="#ctx0" brushRef="#br0" timeOffset="15074">22220 595 142 0,'0'0'201'15,"0"0"-57"-15,0 0-43 16,0 0 7-16,0 0-15 15,0 0-11-15,0 0-24 16,-193-77-33-16,211 77-21 16,40 0 0-16,31 0 9 15,15-5 13-15,-15-2-22 16,-10-1 19-16,-17 2-17 16,-24-2 0-16,-18 2 28 15,-13 0-7-15,-7 0 18 16,0 0 6-16,0 3-14 0,0 1 24 15,0-1-40 1,0 3-7-16,0 0-14 0,0 0-7 16,14 3-7-16,3 26 11 15,-3 0 6-15,0 4-2 16,3-8-1-16,4-1 0 16,3-10 1-16,-4-3 2 15,18-5-3-15,0-6 0 16,-4 0 9-16,11 0 5 15,-7-9-11-15,-7-13 4 16,-11-7 25-16,-2-8-19 16,-12-3 13-16,-6 1 14 0,0 0-27 15,0 11 16 1,0 11-22-16,-6 9-2 0,-5 8 2 16,4 0-7-16,7 11-2 15,0 26-1-15,0 7 3 16,0 1-2-16,0-5 2 15,0-6 0-15,7-4-4 16,4-9 8-16,9-3-4 16,1-10 0-16,3-2 6 15,-3-6-5-15,10 0 0 16,6 0 0-16,1-20 12 16,-10-6-8-16,3 1-5 15,-4-4 1-15,-3 0 9 16,-3 6-7-16,-4 7-3 15,4 4 0-15,-8 6-6 0,18 6-5 16,0 0 4 0,-3 0 7-16,3 14 0 0,-11 6-9 15,-2 3 9-15,-5-3 0 16,1 0-7-16,-4-2 13 16,-3-7-6-16,7-4 0 15,-7-6 5-15,0-1-10 16,10 0 5-16,4 0 0 15,3-19 8-15,-4-10 3 16,-6-5-11-16,-7-4 2 16,-7 4 6-16,0 3-6 15,0-1-2-15,0 9 0 16,0 9-1-16,0 6 5 0,0 8-4 16,-7 0 0-16,7 0-16 15,-7 22 15-15,-7 19-7 16,14 4 8-16,0 1-8 15,0-9 11-15,0-3-3 16,28-11 0-16,3-9 6 16,0-5-11-16,-4-9 5 15,4 0 0-15,14 0 3 16,-7-3 4-16,-4-17-7 16,4-5 0-16,-14 1 11 15,-10-4-7-15,-7-3-1 16,-7 3-3-16,0 2 3 15,0 5 2-15,0 7-5 16,0 5 0-16,0 9 1 0,-7 0-9 16,7 0 5-16,0 0-6 15,-14 23 0-15,14 9 4 16,0 1 5-16,0 2 0 16,0 5 7-16,28 0-18 15,3 1 11-15,6 1 0 16,1-5 0-16,-3-2 2 15,-11-9-2-15,-11-10 0 16,-6-7 3-16,-7-6-14 16,-7-3 1-16,-37 0-31 0,-22 0-20 15,-2-17-97 1,2-6 0-16,22 3 19 0,23-5-49 16,4-7-33-16</inkml:trace>
  <inkml:trace contextRef="#ctx0" brushRef="#br0" timeOffset="17953">24957 583 655 0,'0'0'141'0,"0"0"-46"16,0 0 41-16,0 0-11 0,0 0-47 15,0 0 5 1,0 0-34-16,0-26-21 0,-7 24 0 16,0 2-26-16,-3 0 8 15,3 0-10-15,-7 0 5 16,-10 6-9-16,4 16 4 15,-5 4 0-15,12 3-4 16,13-4 6-16,0-7-2 16,0-4 0-16,24-6-4 15,-4-8-2-15,11 0 8 16,-3 0-2-16,3-6 21 16,-17-16-18-16,3-7 4 15,-17-2-4-15,0-1 6 0,0 1-4 16,0 0-5-1,-24 10 0-15,3 7-2 0,-3 6 2 16,3 8-2-16,-3 0 0 16,11 6-4-16,-1 22 1 15,14 3 5-15,0 7 0 16,7-7-6-16,44-3 6 16,1-8-4-16,6-10 3 15,1-10 1-15,3 0 0 16,-11-10 0-16,1-21 4 15,-1-12 14-15,-6-8-12 16,-14-6 15-16,-10-4 27 16,-8 4-25-16,-13 3 16 15,0 11-16-15,0 14-7 0,0 7 18 16,0 13-32-16,0 6 8 16,0 3-10-16,0 8-12 15,-7 41 10-15,-6 26-1 16,-11 24 3-16,10 16 5 15,0 17-2-15,-10 13-3 16,-3 10 0-16,-11 5 7 16,-7 0-7-16,-7-5 0 15,22-27-9-15,23-28 5 16,7-37-30-16,0-31 15 16,7-21 13-16,30-11-4 15,8 0 10-15,14-37 2 16,16-19-1-16,-10-20 5 15,-13-5-2-15,-21-7-4 0,-17-3 0 16,-14 0 7-16,-14 5-15 16,-62 14 8-16,-20 12-39 15,-7 17 9-15,14 15-33 16,23 14-9-16,42 8-71 16,24 6-110-16,31 0-156 15</inkml:trace>
  <inkml:trace contextRef="#ctx0" brushRef="#br0" timeOffset="18545">26336 489 314 0,'0'0'489'0,"0"0"-354"15,0 0-30-15,0 0 13 16,0 0-28-16,0 0-29 16,-141-126 8-16,110 109-33 15,3 3-9-15,4 2 5 16,4 6-32-16,-4 6 7 15,3 0-7-15,-3 0 4 0,-14 29-9 16,11 14 5 0,-4 8 0-16,3 4-1 0,18-4 1 15,10-2 0-15,0-3-1 16,38-9 1-16,30-5-9 16,-2-13 9-16,-1-10 0 15,-3-9 13-15,-17 0-12 16,-18 0 10-16,-3-18 3 15,-3-11-13-15,-14-1 24 16,-7-8-1-16,0 4-8 16,0 9 8-16,0 1-15 15,0 16 6-15,-7 2-6 0,7 6-4 16,0 0-10 0,0 9-5-16,0 25 10 0,0 9-7 15,14 0 14-15,30-3-7 16,8-6 0-16,23-8 4 15,22-9-4-15,6-8 0 16,-7-9 0-16,-6 0-3 16,-22-3 2-16,-47-26-41 15,-21-14-70-15,-65-20-286 16</inkml:trace>
  <inkml:trace contextRef="#ctx0" brushRef="#br0" timeOffset="22377">2518 1973 511 0,'0'0'229'0,"0"0"-135"15,0 0-4-15,0 0-28 16,0 0-11-16,0 0-7 16,0 0-26-16,-162-21 3 15,125 59-19-15,9 5 1 0,11 7 3 16,10 3-4-16,7 1-2 16,0-1 0-16,0 3 4 15,31-8-1-15,14-7-3 16,-1-11 0-16,8-7 2 15,-7-8 5-15,6-12-7 16,-6-3 13-16,7 0-10 16,-1-12 20-16,1-19 13 15,13-9-9-15,-3 0 4 16,-11 0-16-16,1 6 0 16,-24 5 1-16,3 6-15 15,-18 11 8-15,4 10-9 16,-10 2 0-16,7 0-5 15,0 0-2-15,3 0 0 0,-3 2 7 16,-7 7-5-16,0-3-3 16,3-3 8-16,-10-3 0 15,0 0-2-15,0 0 9 16,0 0-6-16,0 0 10 16,0 0-9-16,0-3 15 15,0-12-17-15,-24 1 2 16,3 0 12-16,4 9-11 15,-4-1 11-15,4 6-14 16,-3 0 8-16,-18 0-14 16,0 8 6-16,3 26 0 15,-2 3 2-15,6 6 0 16,10 1-2-16,21-1 0 0,0-1 3 16,0-1-5-16,0-10 2 15,21-9 0-15,10-4-6 16,0-10-3-16,-4-5 7 15,11-3-4-15,-7 0 12 16,-10-23 1-16,9-11-5 16,-16-9-1-16,0-6 14 15,-14-2-14-15,0-1 11 16,0 7 7-16,-14 7-18 16,-24 7 21-16,1 11-16 15,9 6-4-15,-3 11-4 16,4 3 2-16,3 0-2 15,3 25 1-15,4 16 1 0,10 10-3 16,7-2 3 0,0-1 0-16,0-10-1 0,38-7 4 15,-1-11-3-15,15-9 1 16,-7-4 6-16,6-7-5 16,1 0-2-16,-7 0 2 15,-1-21 3-15,-6-7-1 16,-3-6-3-16,-5 2-1 15,-9-3 7-15,-4 7-2 16,-10 2 5-16,-7 9-7 16,7 5 23-16,-7 7-23 15,0 5 3-15,0 0-6 0,7 0-17 16,0 17 14 0,10 15-1-16,-10 5 3 0,7-3-5 15,-1 1 10-15,5-7-4 16,-12-8 0-16,1-9 7 15,0-5-9-15,0-6 2 16,-7 0 0-16,10 0 14 16,-3 0-11-16,14-8 2 15,10-24-4-15,-4-5 10 16,11 0-8-16,-14 8-3 16,-3 6 0-16,-14 9-4 15,0 8 7-15,3 6-3 16,-3 0 0-16,0 0-18 15,6 6 17-15,5 17-10 16,2 0 11-16,-6 3-6 0,3-11 12 16,-3-2-6-16,0-4 0 15,-7-9 1-15,-7 0-5 16,10 0 4-16,-10 0 0 16,7 0 0-16,7-9 0 15,6-17 0-15,-3 0-1 16,4 4 9-16,3 5-11 15,-17 8 3-15,0 7 0 16,-7 2-6-16,14 0 6 16,3 0-3-16,10 7 1 0,4 8 3 15,0 2-6 1,4-2 5-16,2-7 0 0,8-6-4 16,7-2 4-16,-8 0 0 15,1 0-2-15,7-14 8 16,-21-6-7-16,3 1 1 15,-10 0 0-15,-17 4-1 16,0 0 6-16,-7 3-5 16,0 4 11-16,0 2-10 15,0 3 23-15,0 3-24 16,0 0 5-16,0 3-13 16,0 32 2-16,-7 22 6 15,0 14 0-15,7 15 11 16,0 2-11-16,0 4 0 15,0-3 0-15,0-5-4 0,14-11 4 16,3-13 0-16,-10-14-2 16,0-18 11-16,0-13-10 15,-7-13 1-15,0-2 0 16,0 0 15-16,0-20 7 16,0-23 5-16,-7-14-21 15,0-17 3-15,0-9-8 16,7-13-1-16,0-11 0 15,0-4 0-15,0-1 0 16,0 12 0-16,21 20-1 16,-8 20 7-16,11 23-8 15,-17 19 2-15,-7 10 0 0,14 8-12 16,3 0 8-16,11 0 4 16,16 26-4-16,1 19-7 15,-14 13 7-15,-10 13-1 16,-21 1 1-16,0-7-6 15,0-13 6-15,-21-15-8 16,-3-11-8-16,-3-9-30 16,-4-8 35-16,10-9 8 15,4 0 7-15,10 0 1 16,7 0 3-16,0 0-4 16,0 0 0-16,0 0 7 15,0 0-11-15,24-14 4 16,17-13 0-16,14-10 2 15,4-6 1-15,-1-8-3 16,1-6 0-16,2-3 7 0,-2-10-6 16,-8 2-1-16,-6-3 3 15,-17-3 11-15,-4-1-14 16,-24 7 9-16,0 5 12 16,0 12-21-16,-7 11 18 15,-17 14-13-15,3 15-1 16,14 11-6-16,-17 8 2 15,-3 52 0-15,3 26-5 16,-7 17 14-16,17-1-10 16,14-7 1-16,0-7 0 15,14-11-4-15,30-11 5 16,1-11-1-16,7-21 0 0,-8-11-3 16,1-15 3-16,7-8-7 15,-1 0 7-15,4-22 0 16,4-15 3-16,-15-7-3 15,-6 1 2-15,-17 3 7 16,-14 3-8-16,-7 0-1 16,0 9 1-16,0 2 2 15,0 9-3-15,-21 5 0 16,14 12-1-16,-3 0 2 16,-11 0-4-16,-3 20-1 15,-3 23 4-15,10 12-4 16,3-1 8-16,14 0-4 15,7-11 0-15,37-13-5 0,18-11 3 16,-3-16-6 0,6-3 8-16,11 0 5 0,-11-32-5 15,-7-8 1-15,-6-8-1 16,-14-7 8-16,-7-11-1 16,-11-8-5-16,-20-3 2 15,0-6 17-15,0 0-16 16,-13 8 4-16,-18 22 5 15,17 18-8-15,0 18 12 16,14 17-18-16,0 0 7 16,0 23-14-16,0 37-6 15,-7 25 13-15,7 10 0 0,-10-3 4 16,10-10-4-16,0-4 0 16,0-16 0-16,0-10-6 15,0-12-19-15,10-14-21 16,4-12-4-16,-7-7-47 15,-7-7-27-15,0 0 19 16,0 0 21-16,0-18 77 16,0-23-77-16,0-7 24 15,0 2 55-15,-14 6 10 16,-10 9-2-16,-3 5 5 16,3 9-4-16,3 8 30 15,14 3-27-15,-3 3 1 16,10 3 9-16,0 0-12 15,0 0-5-15,38 0 2 16,30 0-2-16,18 3 25 0,11-3-17 16,-8 0-2-16,-13 0 18 15,-18 0-10-15,-20-8 19 16,-7-3 8-16,-11-7-11 16,-13 2 17-16,0-2-13 15,-7 1 20-15,0 3-12 16,-7 2-24-16,-13 6 4 15,-4 6-21-15,3 0 7 16,-3 14-11-16,3 33 4 16,8 9-1-16,13 7 3 15,0 0 6-15,0-8-7 16,13-10-2-16,15-13 4 0,10-9 0 16,-1-12-3-16,1-8-1 15,14-3 2-15,-7 0-2 16,-8-3-63-16,-16-22-71 15,-21-10-188-15,0-10-623 16</inkml:trace>
  <inkml:trace contextRef="#ctx0" brushRef="#br0" timeOffset="23515">8174 1999 737 0,'0'0'119'0,"0"0"-5"16,0 0-3 0,0 0-7-16,0 0-9 0,0 0-38 15,-20-41-5-15,20 41-44 16,0 12 1-16,0 23-6 15,0 13-1-15,0 12-1 16,0 2 6-16,-7-1-1 16,7-12-1-16,0-12-5 15,0-15 3-15,0-10-3 16,0-9 0-16,0-3 0 16,0 0 17-16,0 0-14 15,0-23 44-15,0-20-20 16,0-20-23-16,7-13 4 0,6-17-8 15,18-4 0-15,-10-3 2 16,10 1 5-16,-17 0-7 16,-1 14 0-16,11 8 3 15,-17 21-10-15,7 17 7 16,-4 20 0-16,4 15-6 16,7 4-6-16,17 0 9 15,6 23-4-15,8 29-15 16,-7 17 21-16,-1 11-15 15,-23 5 1-15,-21-4 12 16,0-7-24-16,0-14 18 16,-28-9-9-16,-16-17-10 15,13-8 28-15,3-12-21 16,-3-5 21-16,18-3 2 0,6-6 1 16,-4 0-1-16,11 0-2 15,0 0 3-15,0 0-11 16,0 0 7-16,24 0-8 15,4 0 5-15,10 3 6 16,6 5-2-16,-6 9 0 16,0 9 5-16,0 11-14 15,-24 6 9-15,-7 9 0 16,-7-3-7-16,0-1 9 16,-7-3-2-16,-38-5 0 15,0-2 6-15,-6-12 0 16,-1-6-6-16,1-12 0 0,6-8 7 15,0 0-1-15,14 0-2 16,17-6-1 0,8-19 0-16,6-10 7 0,13-16-10 15,46-6 0-15,23-10-3 16,15 5 10-16,-1 10-7 16,-7 10 0-16,-6 13 6 15,-25 9-11-15,-13 9 5 16,-7 8 0-16,-11 3-4 15,4 0 1-15,7 14 3 16,-17 20-3-16,3 7-3 16,-11 4-1-16,1-1 7 15,-7-3 0-15,0-11-4 16,-7-4 12-16,0-7-8 16,10-4 0-16,-10-10 5 0,0-1-2 15,0-4-3-15,0 0 1 16,0 0-1-16,0-9-82 15,0-28-130-15,0-16-10 16,0-3-50-16,0-3-223 16</inkml:trace>
  <inkml:trace contextRef="#ctx0" brushRef="#br0" timeOffset="23800">9079 1847 375 0,'0'0'151'0,"0"0"-61"16,0 0 17-16,0 0-5 0,0 0-9 15,0 0-40 1,-141-92-18-16,141 92-4 0,0 0-31 16,0 10 0-16,0 21-3 15,0 6 10-15,0-1-7 16,17-4 0-16,10-15-3 16,-3-5 3-16,-3-12 3 15,-7 0 2-15,10 0 22 16,-10-9-16-16,-8-17 20 15,12 0-17-15,-18 4-12 16,0-1-4-16,0 8-2 16,-24 8-53-16,-4 3-26 0,4 4-80 15,10 0-69 1,14 18-214-16</inkml:trace>
  <inkml:trace contextRef="#ctx0" brushRef="#br0" timeOffset="25323">9457 2167 478 0,'0'0'224'0,"0"0"-108"15,0 0 16-15,0 0-29 16,0 0-17-16,0 0-15 15,0-80-29-15,0 80-21 0,0 0-21 16,-7 17-7 0,0 20 3-16,0 6 8 0,7 6-1 15,0-3-3-15,0-10 5 16,0-4-7-16,0-11 2 16,0-13 0-16,7-2 8 15,14-6 0-15,-11 0-6 16,11 0 10-16,-15-18-8 15,18-10 8-15,-3-7-12 16,10-4 0-16,-3 5-1 16,3 4 6-16,-18 16-5 15,-6 11 0-15,10 3-7 16,-10 0 4-16,14 0-8 0,3 17 9 16,-10 10-7-16,17-1 9 15,-11-1 0-15,11-8 0 16,7-3 7-16,-10-11-7 15,16-3 0-15,-6 0 0 16,-7 0 5-16,3-5 2 16,-10-15-4-16,-3-3-3 15,-4-6 6-15,-10-3 2 16,-7 1-5-16,0 0 3 16,0 5 26-16,-7 9-21 15,-10 5 19-15,3 6-26 16,1 6 1-16,-5 0-10 0,5 12 3 15,-1 28 2 1,7 5 1-16,-3 8 6 0,10-12-6 16,0-3-1-16,0-9 4 15,17-9-12-15,-3-8 8 16,-1-4-15-16,5-6 12 16,-5-2-13-16,-6 0 16 15,7 0 3-15,-4-16 4 16,4-16 2-16,0-5-9 15,3 0 0-15,-10 6-1 16,-7 4 9-16,0 13-2 16,0 9-4-16,0 1 7 15,0 4-18-15,0 0 7 16,0 18-17-16,7 19 16 0,6 9-1 16,-6 3 4-16,24-4 0 15,0-11 9-15,4-8-7 16,-4-12-2-16,6-7 0 15,-16-7 13-15,10 0-8 16,-4-15 1-16,-2-17 7 16,5-8-10-16,-2 1 15 15,-4-5-13-15,-10 6-2 16,6 8 3-16,-2 10-1 16,-5 6-5-16,-6 5 0 15,7 9-1-15,-4 0-4 16,11 0-7-16,-7 17 8 15,10 6-2-15,-4 3 3 0,-2 0 3 16,-5-7 0-16,-6-1 3 16,7-7-8-16,-4-2 5 15,4-3 0-15,0-6 5 16,-7 0 2-16,3 0-7 16,4 0 5-16,-7-3 0 15,13-20-1-15,4-3-4 16,-3 0 0-16,-4 1 0 15,-10 7 8-15,0 10-8 16,-7 2 0-16,7 6-2 16,7 0-4-16,3 0 0 15,3 14 3-15,18 10-7 16,7-5 13-16,0-2-3 0,6-5 0 16,-6-12 6-16,-7 0-10 15,0 0 4-15,-11-9 0 16,4-16 3-16,-10-4 3 15,3-3-6-15,-11 1 5 16,-6 2-1-16,0 4 19 16,-7 5-20-16,0 8 5 15,0 6 15-15,0 6-20 16,0 0-6-16,0 0-8 16,0 38-13-16,-7 20 22 15,-20 21 2-15,-11 13 0 16,7 8 0-16,10 8 6 15,4 4-6-15,10 8 0 16,7 0 5-16,0 0-5 0,0-1 0 16,0-7 0-16,-7-11-1 15,-6-13 7-15,-11-16-6 16,-14-21 0-16,10-20 0 16,-3-19 1-16,-20-12 1 15,-8 0 18-15,-16-17 4 16,-15-21-18-16,4-13-4 15,-3-9-2-15,6-12 0 16,18-2-4-16,13-3-10 16,22 5-23-16,30 7 14 15,0-4-28-15,6 6-14 16,53-3-48-16,30 1-46 0,14-1-39 16,4-6-136-16</inkml:trace>
  <inkml:trace contextRef="#ctx0" brushRef="#br0" timeOffset="25907">12104 1670 600 0,'0'0'148'0,"0"0"-51"15,0 0 3-15,0 0-12 16,0 0-33-16,0 0-25 15,0-34-15-15,66 22 4 16,23-5-18-16,21-3 24 16,-3 2-25-16,-11 2 11 15,-38 4-7-15,-13 3 0 0,-31 1 5 16,-7 5-9-16,-7 3 0 16,0-5-2-16,0-1-9 15,-28 0 6-15,-17 0 3 16,1 6-22-16,-1 0 7 15,7 0 2-15,24 0 15 16,-3 6-5-16,10 11 2 16,7 7 3-16,0 4 0 15,0 9 6-15,0 5 3 16,0 7-1-16,0 3 2 16,0 4 22-16,0 2-25 15,0-4 8-15,0-2 1 0,0-6-14 16,0-7 17-1,0-7-18-15,7-9 2 0,4-6-6 16,-11-6 3-16,0 2-42 16,0-6-149-16,0-7-217 15</inkml:trace>
  <inkml:trace contextRef="#ctx0" brushRef="#br0" timeOffset="26725">12644 1952 745 0,'0'0'99'0,"0"0"-6"0,0 0-3 16,0 0-12-16,0 0-20 15,0 0-52-15,83 12 15 16,-46 11-15-16,8 9 0 15,0-1 8-15,-11 6-9 16,4 0-1-16,-7 4-3 16,-3-8 6-16,2-1-1 15,-16-6-6-15,3-9 0 16,-17-9-2-16,0-2 2 16,0-6 0-16,0 0-13 15,-31 0 13-15,-6 0 8 16,-1 0-8-16,24-8 0 15,14-15-5-15,0-5 9 0,14-10-4 16,48-7 0-16,-4-2 6 16,1 4-5-16,-8 3-1 15,1 1 0-15,-8 5 2 16,-13 5 2-16,-3 3-4 16,-4 8 9-16,-10 8-3 15,-7-2 24-15,3 3-13 16,-10 4 9-16,0-1 21 15,0 3-35-15,0 0 0 16,0 3-8-16,0 0 2 16,-24 0-8-16,10 0 2 15,-10 23 0-15,3 12-5 0,-3 7 10 16,11 1-5 0,6 3 0-16,7 2 4 0,0-2-6 15,0-5 2-15,31-11 0 16,3-9-3-16,18-13 5 15,9-8-2-15,-2 0 1 16,6-3 8-16,-3-23-5 16,-3-2-4-16,-22-3 1 15,-9-2 7-15,-4-6-4 16,-24 0 9-16,0-2 7 16,0 3-19-16,0 10 25 15,-7 10-17-15,-17 11-5 16,17 7 4-16,-7 0-8 0,-3 11 0 15,-3 31-3 1,2 13 13-16,12 5-9 0,6-3-1 16,0-8 0-16,30-6 4 15,22-11 4-15,0-11-7 16,6-6-1-16,-6-6 6 16,3-7-15-16,-28 2-11 15,-13-4-79-15,-14 0-84 16,-21 0-245-16</inkml:trace>
  <inkml:trace contextRef="#ctx0" brushRef="#br0" timeOffset="31249">15127 2207 436 0,'0'0'84'0,"0"0"-7"15,0 0 21-15,31-194 2 16,-31 145-26-16,0 11 10 15,0 10 6-15,0 10-33 16,-14 7 4-16,-3 9-29 16,-11 2-5-16,-3 0-6 15,-7 20-16-15,-6 26 0 16,-1 11-5-16,0 8 7 16,11 10-10-16,10 2 3 15,17-3 0-15,7-5-4 0,0-17 9 16,38-13-5-1,6-15 0-15,-6-18 1 0,14-6 2 16,-7 0-2-16,13-24 4 16,0-19 4-16,18-8-2 15,-4-12 0-15,11 1-7 16,6-1 5-16,-6 2-2 16,-18 12-2-16,-13 15-1 15,-21 18 2-15,-18 12 0 16,1 4-4-16,3 0-3 15,4 26-4-15,0 2 3 16,-4 1 6-16,-4-6 0 16,1-6 0-16,-14-11 6 15,11-6-6-15,-11 0 0 16,0 0 3-16,0 0 6 0,0 0-2 16,0 0 1-16,0-14-3 15,0-12-3-15,0-3-2 16,-18 7 0-16,5-2 8 15,-1 10-15-15,-10 8 7 16,-4 6-5-16,-10 0 2 16,-13 12-11-16,6 25 14 15,-6 6 0-15,13 3 7 16,7 5-18-16,17-2 11 16,14-3 0-16,0-10-12 0,14-11 3 15,10-9 1 1,3-13 3-16,11-3 1 0,-7 0 1 15,7-32 3-15,-10-5 0 16,2-10 8-16,-9 0-3 16,-4-2-1-16,-3 3 10 15,-7 6-7-15,-7 14 23 16,0 12-24-16,0 12 6 16,0 2-12-16,0 5-14 15,0 35 14-15,0 14-3 16,0 9 11-16,0-6-14 15,0-5 6-15,0-9 0 16,0-8 2-16,7-13 3 16,17-8-5-16,-4-11 0 15,11-3 3-15,-3 0 0 0,17-11-1 16,-1-26 0 0,1-9 10-16,7-5-6 0,-15-7-3 15,8 1-3-15,-7 6 5 16,-11 13-10-16,-2 9 5 15,-19 21 0-15,-6 6 0 16,0 2-7-16,7 10-5 16,-7 25 2-16,14 14 9 15,3 5-4-15,-3-5 5 16,0-3 0-16,3-9-3 16,-3-11 9-16,-7-12-6 15,-1-6 0-15,1-8 5 16,10 0-9-16,-3 0 7 0,17-17-3 15,-3-14 8-15,3-10 1 16,-11 8-6-16,11-2-3 16,-7 4 3-16,-3 11-7 15,0 7 4-15,3 8 0 16,-11 5-5-16,18 0-11 16,-3 12 15-16,3 16-1 15,0 9-2-15,7 3-7 16,-4 1-46-16,11-10-49 15,13-8-69-15,4-9-127 16</inkml:trace>
  <inkml:trace contextRef="#ctx0" brushRef="#br0" timeOffset="32036">17626 1681 646 0,'0'0'160'16,"0"0"1"-16,0 0-25 15,0 0-29-15,0 0-11 16,0 0-64-16,0-86-28 16,0 149-4-16,0 20 0 15,0 14 11-15,0-2-8 16,14-4-3-16,-7-5 1 0,0-12 9 15,-7-7-10-15,17-17 0 16,-17-12 4-16,0-15-4 16,7-17 0-16,-7-4 0 15,0-2 5-15,0 0-1 16,7-6 18-16,7-31-15 16,10-11 0-16,3-6-10 15,11-1 3-15,7 3 0 16,-8 12-1-16,1 9 5 15,-10 13-4-15,3 16 0 16,0 2-8-16,3 6 3 16,4 34-3-16,7 13 8 15,-14 11-6-15,-18-1-9 0,-6-3 13 16,-7-5-24-16,0-13-23 16,-14-5 26-16,-23-13-29 15,-8-10 17-15,0-6 31 16,-6-8-3-16,6 0 7 15,7 0 0-15,4 0 6 16,3 0-5-16,17 0-1 16,7 0 0-16,7 0-3 15,0 0-2-15,0 0 3 16,28 0-1-16,23 0 3 16,25 0-2-16,13-6 2 15,8-14 0-15,-1-8-5 0,-7-4 7 16,-10-5-2-1,-17-8 5-15,-10-4-1 0,-8-2 21 16,-16 1-8-16,-21 5 5 16,-7 7 20-16,0 10-22 15,-14 3 16-15,-24 13-5 16,0 9-23-16,11 3 3 16,-11 11-11-16,17 30 0 15,4 9-5-15,4 14 7 16,13-7-2-16,0 1 0 15,30-13 3-15,15-11-12 16,14-8 0-16,-1-11-53 16,7-13-30-16,-3-2-133 15,4 0-150-15</inkml:trace>
  <inkml:trace contextRef="#ctx0" brushRef="#br0" timeOffset="33759">19352 2147 746 0,'0'0'79'0,"0"0"7"15,0 0 12-15,0 0-5 16,0 0-6-16,0 0-37 16,0-106-5-16,0 106-13 15,0 0-29-15,0 0-3 16,7 9 0-16,-7 28 0 16,7 15 4-16,-7 2 0 15,10 6-4-15,4-8 0 16,0-7 8-16,10-11-8 15,-10-11 0-15,0-8 0 16,-8-10 1-16,12-5 2 16,-12 0 5-16,15-14-3 15,10-17-2-15,0-11 2 0,3-2-4 16,4-5-1-16,7 6 2 16,-7 6 1-16,-11 15-3 15,-3 7 0-15,-10 9 4 16,3 6-12-16,-3 0 5 15,0 2 0-15,3 22-2 16,-3 7 2-16,-1 1 3 16,12-3 0-16,-19-7 4 15,15-5-8-15,-4-5 4 16,-3-4-5-16,0-8 2 16,-1 0-9-16,12 0 12 15,-12-2 0-15,18-21 2 0,-10-6-2 16,10-5 0-16,7-4 0 15,-1 4-4-15,-2 9 6 16,-4 7-2-16,-17 12 0 16,10 6-9-16,3 0 8 15,-10 6-11-15,4 14 6 16,3 7 2-16,-3-5-3 16,-8-2 5-16,18-3 0 15,0 1-4-15,4-10-4 16,2 0 7-16,-6-8 3 15,-3 0-8-15,3 0 7 16,-17-10 1-16,10-20 1 16,-4-3 6-16,-13-2-8 15,4-3 4-15,-11 4-3 16,0 3 16-16,0 9-11 0,-25 1 14 16,5 7-7-16,-11 11-8 15,10 3 2-15,-10 0-6 16,0 26 0-16,11 10-8 15,6 11 8-15,4-7 0 16,10-2 0-16,0-8-2 16,24-4-5-16,3-8 4 15,11-8-2-15,-7-6 1 16,-3-4-6-16,2 0 10 16,1-4 0-16,-3-16 2 0,-4 0 0 15,-10-6-2 1,-1 4 0-16,-2-4-2 0,-4 9 7 15,-7 6-5 1,7 7 0-16,-7 4 1 0,6 0-9 16,8 0 2-16,3 9 3 15,4 11-7-15,3 4 10 16,4-4 0-16,9-4-1 16,1-1 0-16,21-10-5 15,-1-2 5-15,11-3-4 16,-4 0 2-16,4 0 1 15,-17-17 2-15,-18-5 0 16,-3-2 1-16,-10 1-6 16,-11-8 9-16,-10-1-4 15,0-2 22-15,0 3-12 0,0 2 9 16,-31 4 1 0,0 7-7-16,10 10 21 0,8 2-32 15,-11 6-1-15,3 0-2 16,-10 29-6-16,0 17 7 15,17 2 0-15,0 8 3 16,14-9-5-16,0-2 2 16,14-10-4-16,24-12 1 15,7-9-15-15,-1-14 15 16,1 0 2-16,0 0 2 16,-11-22 1-16,11-10-2 15,-7-11 0-15,-7-9 8 0,-11-7-3 16,-13-13 6-1,4-8 12-15,-11-5-13 0,0-5 16 16,0 8-14-16,0 13-6 16,-11 20 24-16,4 24-28 15,-6 13 12-15,6 12-14 16,0 0 5-16,-24 37-10 16,7 32 1-16,3 20 4 15,14 8-5-15,7-9 9 16,0-7-4-16,38-10 0 15,14-14-1-15,-1-8-6 16,-6-12 2-16,0-12-9 16,-11-10 11-16,-3-9-16 15,-7-6 19-15,4 0 0 16,3 0 5-16,-4-24-4 0,-10-9-1 16,11-8 0-16,-11-4 1 15,-10-1 5-15,-7 6-6 16,0 3 0-16,0 11 7 15,0 9 7-15,-24 10-14 16,10 7 3-16,-17 0-7 16,4 24-2-16,2 16 6 15,5 11 0-15,13-2 4 16,7 3-11-16,0-7 7 16,27 1 0-16,18-8-5 0,7-12 5 15,17-10-4 1,-4-10-2-16,-7-6-24 0,-13 0 0 15,-21 0-43-15,-24-11-101 16,-14-15-197-16</inkml:trace>
  <inkml:trace contextRef="#ctx0" brushRef="#br0" timeOffset="35845">23272 1790 534 0,'0'0'173'0,"0"0"-69"0,0-163-13 16,0 120-1-16,0 17 2 15,0 13 8-15,0 5-36 16,0 8-29-16,0 0-4 15,0 0-31-15,0 21-4 16,0 45-8-16,0 29 12 16,0 22 11-16,0 11-11 15,-14 9 1-15,-6 5-2 16,-11 11 4-16,10 1-3 16,-10-8 3-16,11-9 1 15,2-13-3-15,12-25-1 16,6-16 0-16,0-26-3 0,0-22-29 15,30-17 12-15,15-18 7 16,14 0 5-16,6-47 7 16,17-19 1-16,-6-17 0 15,-17-8 0-15,-32-6 2 16,-27 2-2-16,0 7 0 16,-34 7 6-16,-49 13-7 15,-6 8 1-15,-1 12-4 16,1 5-3-16,10 11 1 15,10 4 6-15,24 2 0 16,25 6 7-16,13 0-2 16,7 0-5-16,0-3 1 15,21 0-5-15,37-2-11 0,18 5-1 16,-11 5 13-16,-3 6 4 16,-11 6-4-16,1-2 3 15,-18-4 0-15,11-3-3 16,0-4 9-16,-1-5-6 15,-6 1 20-15,-7 6-12 16,-10 6 20-16,-14 5-13 16,0 3-12-16,3 0-3 15,-3 0 0-15,13 0 0 16,5 5 0-16,2 15 0 16,-3 3 0-16,4 6 0 15,3 8-1-15,0 0-8 0,-4 9 13 16,4-2-4-1,-10-2 0-15,3-2 7 0,-4-9-8 16,-3-7 1-16,-10-8-9 16,0-7 5-16,-7-6-33 15,0-3-3-15,0 0 36 16,0 0-18-16,-7-14 13 16,-17-12 4-16,17 0 5 15,7-2-7-15,0-7 7 16,0-1 0-16,31-2 0 15,7 6-12-15,-3 5 12 16,-4 6-1-16,-11 6 1 16,4 1-2-16,-17 8 7 15,0 0-3-15,-7 4 14 16,7 2-16-16,-7 0 13 0,0 0-13 16,10 0-12-16,-10 0 12 15,7 2-10-15,14 16 9 16,-14 5-3-16,17 5 6 15,-11 1-4-15,11-3 2 16,4-6 0-16,3-3 4 16,7-8-1-16,6-7-1 15,-9-2 3-15,-4 0-2 16,0 0 17-16,-18-11 2 16,8-12 10-16,-4-9 24 15,-10-1-39-15,-7-8 9 16,0 1 19-16,0 0-35 0,-7 3 23 15,-24 6-21-15,0 7-11 16,-3 10 23-16,3 6-20 16,10 4-4-16,-10 4 0 15,18 0 2-15,-4 0-3 16,-4 16 1-16,14 6-3 16,-3 9-7-16,10-2 10 15,0 2 0-15,17 1-2 16,34-3 1-16,-6-9-6 15,14-2-10-15,-1-11-2 16,-6-7 15-16,-1 0 4 16,-6 0 0-16,0-2 1 15,-8-18 9-15,1-3-5 0,7-6-5 16,-18-3 0 0,-2 4 2-16,-12 8 2 0,-6 6-4 15,-7 11 8-15,0 3-1 16,0 0-14-16,17 0-3 15,-10 25-8-15,14 13 10 16,3 1 8-16,-3-5 0 16,3-1-1-16,-4-11 2 15,-13-7-7-15,10-10 6 16,-10-2-4-16,0-3-2 16,0 0 12-16,7 0-6 15,3-20 2-15,10-5 8 0,4-4-7 16,-10 3-3-16,3 5 3 15,-10 2-7-15,-14 13 4 16,7 6 0-16,-7 0-2 16,10 0-14-16,-3 9 4 15,7 14 3-15,-1 3 4 16,5-3-5-16,-5-3 10 16,-6-7-3-16,7-4 2 15,-14-6-19-15,10-3 20 16,-10 0-2-16,7 0 2 15,7 0 14-15,0-12-11 16,17-10-2-16,13-7-1 16,-6 4 5-16,-3-1-5 15,9 6 0-15,-6 5 2 16,-7 7-11-16,-4 8 8 16,11 0-7-16,7 0 6 0,0 0-80 15,-1 14-73-15,-13 3-163 16</inkml:trace>
  <inkml:trace contextRef="#ctx0" brushRef="#br0" timeOffset="37779">26735 1478 658 0,'0'0'156'16,"0"0"-74"-16,0 0 32 15,0 0 2-15,0 0-55 16,0 0-9-16,0 0-52 15,31-45-2-15,-25 102-1 16,1 20 5-16,-7 12-2 16,0-7 0-16,0-8 2 15,0-6 0-15,0-4-1 0,0-9-1 16,0-13 3 0,0-13 8-16,0-12-13 0,0-12 2 15,0-5-10-15,0 0 9 16,0 0-10-16,0-22 5 15,0-13-3-15,0-5-7 16,0 1 6-16,-31 1-2 16,-3 4-9-16,-11 12 20 15,7 4-11-15,18 10 6 16,3 8 5-16,3 0-22 16,14 0 16-16,0 0 3 15,0 0-4-15,0 19 0 0,0 1 8 16,20 0-11-1,32-2 11-15,17-7-11 0,-11-9 10 16,1-2 1-16,-8 0 0 16,-6-5 6-16,0-23-4 15,-14-6 22-15,0-4 29 16,-18-7-16-16,1 2 15 16,-7-3-15-16,-7 3-20 15,0 3 24-15,0 9-22 16,0 8-7-16,0 10 9 15,0 13-21-15,-7 0-1 16,7 13-4-16,-14 38-18 16,1 18 21-16,-5 5 2 15,18-2 0-15,0-13-1 16,0-8 4-16,0-13-3 0,0-15 0 16,0-11-33-16,7-6 15 15,4-6-2-15,-5 0 20 16,8 0 5-16,0-15-4 15,10-8 5-15,-10 3-6 16,10-1 4-16,-17 11-4 16,6 2 0-16,-6 8-1 15,0 0-3-15,10 0-9 16,4 2 8-16,3 21-2 16,-3 0-1-16,3 2 0 15,-4-1 8-15,1-8 0 16,3-4-1-16,-10-4 2 0,10-8-1 15,-3 0 0-15,10 0 7 16,6 0-8-16,-9 0 1 16,17-20 0-16,-8-2 2 15,1-7 6-15,-10 1-8 16,3-1 0-16,0 6 6 16,-11 2-8-16,-13 11 2 15,10 6 0-15,-10 4-5 16,7 0-5-16,0 0 5 15,-7 12 1-15,17 1-13 16,-17 5 15-16,6-8-4 16,-2-2 6-16,-5-6-2 15,-6-2 10-15,0 0-8 16,0 0 13-16,0 0-10 16,0-23 8-16,0-3-7 0,0 4-4 15,-17 2 12-15,4 5-5 16,-1 10-1-16,7 5-6 15,-10 0-10-15,3 11 7 16,0 33-7-16,-10 7 10 16,17 0-4-16,7-2 4 15,0-12-4-15,0-11-10 16,0-6-20-16,24-3 31 16,4-9-11-16,3-5-9 15,-4-3 18-15,4 0-11 16,0-6 16-16,-3-22 0 0,-11-7 6 15,-3-7-9-15,-14-10 6 16,0 1 0-16,0 5 30 16,-24 3-14-16,-11 14 9 15,-3 13-11-15,1 7-12 16,-1 9-10-16,10 0 3 16,-10 35 2-16,7 13-10 15,11 12 12-15,13-6-2 16,7-5 0-16,7-9 3 15,31-10-10-15,13-17-1 16,1-5 8-16,6-8-6 16,1 0 17-16,3 0-9 15,-4-26 0-15,-13-2 1 16,6-3 6-16,-23-1-2 0,-11-3-2 16,-3 4 21-16,-14 3-25 15,0 4 24-15,0 14-1 16,0 4-24-16,0 6 13 15,0 0-13-15,0 0-21 16,7 11 11-16,0 23 5 16,-1 12 5-16,-6 3 0 15,11-1 7-15,-4-2-7 16,-7-3 0-16,0-6-5 16,0-6-1-16,0-4-16 15,0-9 17-15,0-5 1 16,0-2-20-16,0-9 17 0,-7-2-20 15,-17 0 24-15,-4 0-8 16,4-7 12-16,10-4-1 16,7 2 0-16,7 3 0 15,0 0-9-15,0 1 5 16,7-7-11-16,45-3 12 16,13-11-5-16,4-1 8 15,-4-5 0-15,-6-5 4 16,-15 0-6-16,-6-3 3 15,-7-7-1-15,-10 5 39 16,-14-1-16-16,-7 6 18 16,0 5 9-16,0 7-23 15,0 10 14-15,-14 12-35 16,-10 3-6-16,-4 15 0 16,-3 31-8-16,-6 17 8 0,9 8 0 15,28-2 2-15,0-4-4 16,0-8 2-16,45-14 0 15,6-11-5-15,8-15-27 16,-1-14-26-16,-6-3-31 16,-14 0-91-16,-14-32-120 15</inkml:trace>
  <inkml:trace contextRef="#ctx0" brushRef="#br0" timeOffset="40045">29031 1979 596 0,'0'0'120'15,"0"0"11"-15,0 0 11 16,0 0-41-16,0 0-14 16,0-170-21-16,31 148-14 15,-7 5 1-15,-3 2-50 16,0 4 11-16,3 8-13 16,7 3 10-16,-11 0-17 0,-6 0 6 15,10 24-2 1,-3 13-7-16,-14 8 8 0,17 3 1 15,-17-1 0-15,-1-13 6 16,12-9-9-16,-11-5 3 16,-7-12 0-16,6-2-3 15,-6-6 11-15,0 0-8 16,7 0 19-16,0-16-15 16,0-10 11-16,17-3-9 15,-10-2-4-15,17-4 8 16,-4 6-7-16,-3 7-3 15,-3 5 0-15,-4 5 9 16,4 6-14-16,-14 6 5 16,10 0-4-16,-3 0-3 15,6 9-1-15,4 17 4 0,-10 2 2 16,10 5 0 0,-10-5 1-16,0-3 1 0,-7-5 0 15,10-6-7-15,-10-2 8 16,0-9-1-16,-7-3 2 15,13 0 7-15,4 0-3 16,18-9-5-16,10-19-1 16,6-3 5-16,-6-3-3 15,6-1-2-15,-13 6 0 16,7 6 9-16,-14 9-13 16,-4 3 4-16,-9 7 0 15,-5 4-9-15,1 0 3 0,3 0 5 16,-3 12-1-1,0 5-4-15,-7-2-1 0,-7-4 7 16,0-3 0-16,0-4-9 16,0-4 16-16,0 0-7 15,0 0 1-15,0 0 7 16,0 0 5-16,0-6-13 16,0-11 0-16,-14 2-3 15,-7 1 6-15,-3 3-3 16,4 2 0-16,-4 9 2 15,-4 0-9-15,-10 0 4 16,7 25 1-16,4 16-5 16,-4 4 5-16,7 4 2 15,17-1 0-15,7-2 2 16,0-9-3-16,0-8 1 0,31-10-1 16,-11-6-5-16,4-11-10 15,4-2 16-15,-11 0 0 16,4-15 6-16,-4-13-5 15,-3-6-1-15,-7-6 0 16,0-5 4-16,-7-4 3 16,0 3-1-16,0 6 13 15,-14 8-18-15,-17 7 20 16,3 11-21-16,-3 8 5 16,11 6-12-16,-4 0 3 15,3 31 4-15,-3 12-2 16,17 9 3-16,7-3-1 0,0-7 0 15,31-5 0-15,14-8-10 16,13-9 9-16,-6-6 1 16,6-8 0-16,-6-6 4 15,-1 0-6-15,1 0 2 16,0-20 0-16,3-3-2 16,-4-3 4-16,-6-2-2 15,6 2 0-15,-16 1 7 16,-4 7-11-16,-7 12 4 15,-10 1 0-15,-1 5-5 16,-6 0-3-16,17 0-2 16,-17 11 8-16,0 7-7 15,0-4 2-15,0 0 7 16,-7-5 0-16,0-4-7 0,0-5 9 16,0 0-2-16,0 0 0 15,0 0 11-15,0 0-5 16,-7-5-6-16,-14-13 0 15,-10 4-2-15,4 0 3 16,-4 2-1-16,-7 7 0 16,0 5 0-16,4 0-10 15,-11 2 10-15,0 30 0 16,8 8-9-16,-1 5 9 16,17 7 0-16,4 0 0 15,17-4 4-15,0-7-7 0,0-13 3 16,0-11-14-1,24-9 14-15,-3-8-11 0,3 0 11 16,-4-5 2-16,11-29 5 16,0-12 4-16,4-9-3 15,9-10-6-15,-6-6 25 16,-7-1-18-16,-10 1 9 16,-14-1 8-16,-7 9-22 15,0 6 24-15,0 8-23 16,0 9-2-16,0 14 9 15,0 16-10-15,0 6-2 16,0 4 0-16,0 14-15 16,0 35 9-16,0 25 1 0,-7 9 5 15,-14 3-8 1,4 0 13-16,3-9-5 0,14-3 0 16,0-8 6-16,0-12-9 15,45-15 3-15,0-9-10 16,13-16 4-16,0-14-4 15,-6 0 10-15,10-2 0 16,-11-30 9-16,1-8-10 16,-7-6 1-16,-18-5 0 15,-3 2 3-15,-24 3-1 16,0 9-2-16,0 9 8 16,0 10-1-16,-13 10-2 0,2 8-5 15,-3 0-7 1,1 12-3-16,-11 19 9 0,17 11 1 15,0 4 0-15,0 3 5 16,7 0-6-16,0-7 1 16,0-7 0-16,31-9-12 15,3-15 3-15,11-8 9 16,7-3-4-16,10 0 12 16,-4-23-7-16,-6-8-1 15,-8-10 0-15,-16 1 4 16,-11-3 3-16,-10 0-4 15,-7 9 5-15,0 3 1 16,0 8-2-16,-14 8-7 16,4 10 1-16,3 5-7 15,7 0 1-15,0 0 5 0,0 26-4 16,0 8 4 0,0 3-5-16,0 6 5 0,7 3 0 15,10-4-9-15,-10 1 7 16,0-3 0-16,-7-11-1 15,0-1-15-15,0-4 16 16,0-7-12-16,0 0-12 16,-21-6 6-16,-48-5-75 15,-27-3-86-15,0-3-153 16</inkml:trace>
  <inkml:trace contextRef="#ctx0" brushRef="#br0" timeOffset="42758">32308 1710 19 0,'0'0'288'16,"0"0"-154"-16,0 0-21 16,0 0-8-16,0 0 0 15,0 0-21-15,-34-163-1 0,34 137 3 16,0-3-35-1,0 1 8-15,0 2-32 0,14 1 2 16,13 4 2-16,11 5-30 16,0 4 12-16,6 6-13 15,1 6 6-15,-17 0-16 16,3 6 10-16,-7 22-4 16,-17 13-6-16,-7 1 9 15,0 9 1-15,0 2 0 16,-18 0 4-16,-33-1-8 15,-1-7 4-15,-6-1 0 16,20-10 2-16,0-11 3 16,11-9-5-16,20-5 0 0,0-7 8 15,7 2-13 1,0-4 5-16,0 0 0 0,0 0-3 16,0 5 9-16,0 6-6 15,-11 9 0-15,11 9 6 16,0 3-2-16,0 2-2 15,0 0 1-15,0 6 20 16,0 0-22-16,0 1 19 16,0-2 3-16,0 2-16 15,0-8 18-15,0-1-20 16,0-7 2-16,0-7 9 16,0-7-12-16,0-5 3 15,0 0-7-15,0-6 7 16,0 3-4-16,0-3-3 0,0 0-6 15,0 0-75-15,-6 0-171 16,-15 3-260-16</inkml:trace>
  <inkml:trace contextRef="#ctx0" brushRef="#br0" timeOffset="43202">32147 2664 651 0,'0'0'114'0,"0"0"-24"0,0 0-7 15,0 0 11-15,0 0-33 16,0 0-26-16,0 0-16 15,0 6-19-15,0 14 0 16,0 1-1-16,0 1 7 16,0-2-6-16,0-8 0 15,6-1 0-15,15-8 4 16,3-3 0-16,7 0 10 16,-3 0 27-16,-4-3-2 15,-11-14 14-15,1-1-12 0,-14-1-15 16,0-1 17-1,0 0-35-15,0 0 15 0,0 6-7 16,-14 2-12-16,-6 3 9 16,3 7-13-16,-4 2 0 15,-3 0-8-15,-4 0 4 16,-9 2 0-16,-1 16-113 16,-7 5-131-16,18-3-225 15</inkml:trace>
  <inkml:trace contextRef="#ctx0" brushRef="#br1" timeOffset="50500">1098 4420 795 0,'0'0'147'0,"0"0"-44"16,0 0 34-16,0 0-16 15,0 0-9-15,0 0-46 16,0 0-3-16,7 0-12 15,0 0-37-15,-7 0 19 16,0 0-9-16,0-14-13 16,0-9 1-16,0 0-9 15,0-2-3-15,0 4 0 16,7 4 2-16,0 6-3 0,-7 11 1 16,6 0-2-1,-6 0-9-15,7 0-2 0,10 0-2 16,11 14 0-16,-4 15 3 15,-3 4 10-15,3 5-11 16,-10 5-3-16,-1-3 14 16,-13-6-31-16,11-3 21 15,-11-11 1-15,0-5-16 16,0-8 27-16,0-7 0 16,0 0 2-16,0 0 17 15,13-7-15-15,-6-30 16 16,0-14-20-16,24-11 5 15,-3 3-9-15,9 5 4 16,-6 8 0-16,-17 12-4 16,0 13 4-16,-4 13 0 0,-10 6-1 15,14 2-18-15,7 0 18 16,9 8-8-16,8 23-8 16,-10 3 17-16,-4 7-49 15,-4-2 4-15,-2 5 0 16,-5-4-87-16,-6 0-4 15,0-9-84-15,0-8-481 16</inkml:trace>
  <inkml:trace contextRef="#ctx0" brushRef="#br1" timeOffset="50744">1748 4280 26 0,'0'0'731'0,"0"0"-631"16,0 0 10-16,0 0-22 15,0 0-55-15,0 0-22 16,0 0-9-16,223-89 16 16,-106 72-18-16,4 0 0 15,-4-3 0-15,3-1-36 16,-38 8-137-16,-23 8-103 15,-52 5-220-15</inkml:trace>
  <inkml:trace contextRef="#ctx0" brushRef="#br1" timeOffset="50925">1896 4432 552 0,'0'0'143'0,"0"0"-52"16,0 0 1-16,0 0-34 15,0 0-20-15,0 0-19 16,165-26 0-16,-62 0-9 16,0 1-5-16,0-1-10 15,-6 8-68-15,-29 10-204 16,-23 8-395-16</inkml:trace>
  <inkml:trace contextRef="#ctx0" brushRef="#br1" timeOffset="51367">3075 4057 673 0,'0'0'221'0,"0"0"-119"15,0 0 49-15,0 0-23 16,0 0-53-16,0 0-16 0,-38-58-47 15,38 58-3-15,0 0-9 16,0 0-3-16,0 12 2 16,0 17 1-16,0 8 0 15,0-8 0-15,7-1 0 16,17 1 0-16,-10-3 1 16,10-1 7-16,-3 4-8 15,10-4 0-15,-4 4 9 16,4-3-11-16,-7 2 2 15,4 1 0-15,-4-6 5 16,-17 0 2-16,-1-6-6 16,1-1-1-16,-7 0 5 15,0-8-3-15,0 0 1 16,0 1-3-16,0 0 4 16,-20-1 8-16,-25-2-12 0,0-3 0 15,-13-3-32-15,3 0-67 16,20 0-88-16,5-20-61 15,30-15-90-15</inkml:trace>
  <inkml:trace contextRef="#ctx0" brushRef="#br1" timeOffset="51551">3127 3943 472 0,'0'0'188'0,"0"0"-51"15,0 0-26-15,0 0-61 0,0 0-33 16,0 0-12 0,237-109 4-16,-148 95-18 0,-13 0-33 15,-18 2-196-15,-20 3-307 16</inkml:trace>
  <inkml:trace contextRef="#ctx0" brushRef="#br1" timeOffset="52417">3715 3495 473 0,'0'0'224'0,"0"0"-91"0,0 0-16 16,-238-58-44-1,118 49 1-15,-28 3-32 0,-24 1-9 16,-13 5 12-16,-22 0-38 15,-16 0 11-15,-4 0-2 16,3 0-13-16,1 0 13 16,3 11-15-16,3-5 2 15,4 8 12-15,10-3-12 16,35 3-3-16,34 4 0 16,51-7 7-16,45 4-18 15,18-4 11-15,13 0-3 16,7 12-5-16,-14 3 11 15,4 9-3-15,10 10 0 16,-7 9 4-16,0 21 5 0,0 12 13 16,7 6 0-16,0 13 34 15,14 8-23-15,24 5 14 16,13 6-8-16,8-8-26 16,9-9 16-16,-16-8-22 15,6-12 6-15,-20-7 10 16,0-2-21-16,-17-1 13 15,-14-10-8-15,-7-10-2 16,0-16 6-16,0-16-11 16,0-14 0-16,0-10-8 15,0-2 20-15,6 0-12 16,12 0 0-16,33 0-2 16,46 0 2-16,50-16 12 0,39-8-10 15,38 0-4-15,-4 6 8 16,41-7-7-16,4-3 1 15,3 1-18-15,-10 1 12 16,-21 3-19-16,-38 6 3 16,-34 6 19-16,-37-4-12 15,-32 4 15-15,-31 2 0 16,-20 1 3-16,-14-1-4 16,-10 6 1-16,-15 3 0 15,-6-2 10-15,7-5-4 16,-7 2 4-16,7-3-10 15,3-7 12-15,-3 1-12 16,7-6 0-16,0-3 0 16,10-3-4-16,-3-6 10 15,-4-7-6-15,3-13 0 0,-6-17 11 16,3-10-5-16,-17-19-6 16,7-13 0-16,-7-4 11 15,0-2-6-15,-31 2-5 16,-13 11 0-16,-8 9 8 15,-6 15-12-15,-1 9 4 16,1 7 0-16,-11 13-6 16,-14 7-27-16,-3 19-59 15,-20 13-149-15,-11 10-492 16</inkml:trace>
  <inkml:trace contextRef="#ctx0" brushRef="#br1" timeOffset="54299">8841 3364 514 0,'0'0'254'0,"0"0"-119"0,0 0 15 15,0 0-28-15,0 0-13 16,0 0-30-16,0 0-33 16,-44-79 10-16,30 68-25 15,-7 2-11-15,11 4 15 16,3 1-31-16,7 4 17 15,0 0-19-15,0 0 9 16,0 0-22-16,-21 4 9 16,-3 24 2-16,-3 17-8 15,-4 16 17-15,10 10-9 16,11 12 0-16,10 3 5 16,0-6-10-16,10-11 5 15,35-16 0-15,13-15-6 0,8-13 11 16,16-10-5-16,-16-12 0 15,16-3 6-15,-17 0-1 16,4-18-5-16,-17-16 1 16,-8-3 7-16,-16-11 1 15,-4-12-3-15,-17-15 5 16,0-2-6-16,-7 0 12 16,0 8-17-16,-28 15 1 15,-10 9 3-15,-13 15 1 16,6 11-5-16,-6 7 0 15,-11 10-7-15,-4 2-1 16,1 0 8-16,-11 5-35 0,18 23-48 16,-1 10-77-16,22 5-63 15,13 5-127-15,24-5-212 16</inkml:trace>
  <inkml:trace contextRef="#ctx0" brushRef="#br1" timeOffset="55190">8597 3960 520 0,'0'0'253'16,"0"0"-119"-16,0 0-32 16,0 0 9-16,0 0-28 15,0 0-14-15,0-109 3 16,0 104-14-16,0 5 9 15,0 0-46-15,0 0-14 0,0 0 3 16,0 0-4 0,-7 0-6-16,-13 19 14 0,-25 15-12 15,-17 15 25-15,-3 11-20 16,-18 12 9-16,11 2 1 16,-4 9-8-16,11-4-6 15,13 5-3-15,28-7 9 16,11-14-10-16,6-9 1 15,7-17 0-15,0-11-2 16,0-11 9-16,0-10-7 16,0-3 0-16,-7 2 8 15,7-4 2-15,-10 0-10 16,10 0 0-16,0 0 24 16,-7 0-22-16,0 0 10 15,-7 0-12-15,7 0 11 0,-10-4-14 16,3 2 3-16,7 2 0 15,-10-3-6-15,10 3-1 16,-6 0 7-16,-1 0-2 16,-17 0-8-16,-7 12 5 15,4 10 5-15,-11 7 0 16,14 0-8-16,-7 11 15 16,0 2-7-16,11 7 0 15,3-3 3-15,17 3-8 16,7-1 5-16,0 1-3 15,14-3-6-15,41-9 5 16,3-8 4-16,7-9 0 16,11-12 4-16,-4-8-7 15,4 0 3-15,-4-14 0 0,11-23 2 16,-1-12 5-16,-10-8-7 16,-3-6 0-16,-17-5 9 15,-32-4 1-15,-2-2-10 16,-18 8 1-16,0 6 6 15,-18 20-2-15,-33 11-5 16,-1 15 0-16,-6 5-9 16,-8 9 3-16,5 0-20 15,9 0-62-15,14 15-26 16,17 13-105-16,21-2-44 16,0-6-131-16</inkml:trace>
  <inkml:trace contextRef="#ctx0" brushRef="#br1" timeOffset="56113">9244 3868 29 0,'0'0'673'0,"0"0"-582"16,0 0 32-16,0 0-18 16,-135-146 3-16,129 129 10 15,-1 12-54-15,-4 5-4 16,11 0-45-16,0 35-4 16,0 21-11-16,24 24 10 15,28 4 3-15,24 1 16 0,20 1-17 16,7-3 6-16,7-4-8 15,-7-2-5 1,-13-9 3-16,-15-4-8 0,-16-7 0 16,-15-8 2-16,-16-12 7 15,-11-8-9-15,-3-12 0 16,-7-5 5-16,0-7-7 16,-7-3 2-16,0-2 0 15,0 0 14-15,0 0-10 16,0 3 33-16,0-3-2 15,0 0-21-15,0 0 18 16,0 0-30-16,0 0 0 16,-7-3 2-16,0 1-4 15,0 2 0-15,0 0-2 0,-10 0-5 16,-4 0 3-16,-10 23 4 16,-3 14 0-16,-4 6-4 15,7 5 11-15,11 1-7 16,2-1 0-16,18 5 1 15,0-7-6-15,0-4 5 16,0-8 0-16,18-8-8 16,9-6 1-16,25-9-3 15,10-8 8-15,3-3 1 16,11 0-5-16,-11 0 6 16,-7-5 0-16,-13-7 1 15,-7 1 1-15,-18-9-2 16,5-9 4-16,-12-8 4 0,-6-6 5 15,-7-6-5-15,0-2-4 16,0-3 13-16,0 5-13 16,-20 6-1-16,-25 9-3 15,-14 11 4-15,1 9-12 16,-18 7 8-16,32 7-3 16,-8 0-4-16,28 0-4 15,10 13-15-15,0 18-24 16,14 6-70-16,0-1-106 15,0-6-206-15</inkml:trace>
  <inkml:trace contextRef="#ctx0" brushRef="#br1" timeOffset="60366">7545 5258 204 0,'0'0'178'0,"0"0"-90"15,0 0 28-15,0 0 2 16,0 0-17-16,0 0-7 0,-31-57-16 15,31 49-26-15,0 1 17 16,0 2-33-16,0-1 3 16,0 3-2-16,0 3-22 15,0 0 21-15,0 0-35 16,0 0 4-16,0 0-10 16,-7 0 0-16,0 21 5 15,-6 4 3-15,6 0 5 16,-11 4 2-16,5 3-10 15,-8 7 0-15,-17 7 21 0,-13 14-20 16,-11 6 25 0,-4 3 9-16,1-4-33 0,14-8 27 15,13-7-29-15,7-13 1 16,17-15 1-16,7-13 4 16,7-6-6-16,0-3 6 15,0 0-3-15,0 0 29 16,0 0-4-16,0 0-5 15,0-3 30-15,0-8-53 16,0-4 9-16,0 6-9 16,0 1 7-16,-10-4-10 15,3 4 3-15,0 3 0 16,0-1-3-16,-7 2 3 16,-10 4-1-16,-3 0-1 15,-25 15 0-15,-10 19-9 16,4 15 10-16,-7 8 1 0,3 6-9 15,10 11 17-15,18 6-8 16,10 6 0-16,17 0-3 16,7-1-4-16,0-4 7 15,31-10-4-15,10-8-4 16,14-12 3-16,-3-16 5 16,-1-18 0-16,8-14-16 15,-8-3 16-15,1-3-4 16,6-23 4-16,-13-10 4 15,7-13 3-15,3-8-7 16,-4-12 6-16,-16-14-1 16,2-14 21-16,-13-3-26 0,-10 3 1 15,-14 16 7-15,0 26-7 16,-31 19-1-16,-13 10 0 16,-1 11 0-16,-7 10-6 15,8 5-6-15,9 0-67 16,11 0-81-16,24 0-123 15,0 0-136-15</inkml:trace>
  <inkml:trace contextRef="#ctx0" brushRef="#br1" timeOffset="61267">8006 5232 579 0,'0'0'137'0,"0"0"-18"15,0 0 5-15,0 0-13 16,0 0-19-16,0 0-44 15,0-17-45-15,0 43 10 16,0 17-9-16,27 13 20 16,18 5 21-16,13 4-39 15,4 7 14-15,-3-1-2 16,6 5-12-16,-13-5 2 16,10-9-8-16,-18-9 4 15,1 0-4-15,0-16 5 0,-18-11-5 16,4-12 0-1,-10-8 10-15,-4-6-6 0,-17 0-4 16,0 0 0-16,0 0 26 16,0 0 12-16,0-6 11 15,0-14-7-15,0 0-34 16,0 0-2-16,-24 0-6 16,-7 6 0-16,17 2 0 15,-7 7 3-15,-9 1-3 16,9 4 0-16,-10 0-3 15,-14 26-4-15,1 26 7 16,-15 14 0-16,8 17-3 0,6 5 4 16,14 3-1-16,24 1 0 15,0 0 7-15,7-9-11 16,0-6 4-16,21-3 0 16,23-14-4-16,1-11 5 15,7-15-1-15,17-19 0 16,3-14 3-16,10-1-5 15,15-16 2-15,-1-30 0 16,0-8-3-16,-7-9 9 16,1-9-6-16,-18-7 6 15,-3-16-1-15,-18-13 17 16,-13-12-13-16,-17 8-7 16,-21 18 17-16,-7 19-16 15,-58 30 8-15,-18 21-11 16,-20 19 3-16,-10 5-13 0,9 0 9 15,8 15-36-15,24 16-57 16,10 5-159-16,34 5-323 16</inkml:trace>
  <inkml:trace contextRef="#ctx0" brushRef="#br2" timeOffset="67251">14061 3591 514 0,'0'0'168'15,"0"0"5"-15,0 0-37 16,0 0-21-16,0-146 1 15,0 106-23-15,0 3-24 16,-7 2-7-16,-10 10-36 16,3 8 5-16,0 8-2 15,7 6-23-15,-3 3 14 0,-11 0-20 16,-10 0 0-16,-20 44-9 16,-8 18 8-16,-6 26 1 15,-4 21 0-15,-3 18 2 16,20 6-2-16,28-7 0 15,24-14 1-15,7-26-12 16,62-29-1-16,3-20-6 16,4-25 7-16,6-12 1 15,-16-4 7-15,6-35 5 16,4-21-2-16,6-11 10 16,-17-10-3-16,11 1-6 15,-24 8 2-15,-8 18 3 16,-16 17-2-16,-4 22-4 0,-10 13-1 15,17 2-6-15,13 0-6 16,1 34 13-16,7 3-5 16,-8-3-4-16,-9 1 7 15,-11-15-14-15,-17-9 6 16,0-5 4-16,-7-6 5 16,0 0 1-16,0 0 8 15,0 0-6-15,0-15 22 16,-7-13-19-16,-14-3-4 15,-17-1 21-15,0 6-22 0,1 9 14 16,-8 9-14 0,0 8 7-16,0 0-14 0,-6 8 7 15,6 33 0-15,4 13-10 16,10 6 10-16,7 6 0 16,24-3-2-16,0-6 5 15,0-12-8-15,31-7 5 16,14-16-14-16,-8-13 10 15,15-9-7-15,-14 0 11 16,-4-17 6-16,-3-21 1 16,-10-7-1-16,-4-10 8 15,-10 4 5-15,-7 3 19 16,0 5-32-16,0 14 10 16,0 12 3-16,-7 11-16 15,0 6 9-15,-3 0-12 0,3 0-9 16,-7 23 3-16,7 23-1 15,7 8 7-15,0 6 0 16,21-6 7-16,30-5-9 16,4-15 2-16,-3-11 0 15,0-9-9-15,-18-8 15 16,4-6-6-16,0 0 0 16,-1 0 3-16,-9-23 1 15,3-5-4-15,-7-4 0 16,-10-2 2-16,-1 3 5 15,1 2-7-15,-3 11 0 16,-11 16 3-16,0 2-6 16,0 0 3-16,13 13-19 0,-6 25 18 15,17 11-2-15,-10-3 3 16,7-9 0-16,3-9 7 16,-11-8-8-16,-6-8 1 15,0-9 0-15,4-3-5 16,-11 0 7-16,6 0-2 15,1 0 3-15,14-26 6 16,3-8-9-16,14-4 0 16,-11 7 0-16,18-2-4 15,-14 12 4-15,-4 7 0 16,-9 8-1-16,2 6-3 16,11 0 1-16,7 14-3 15,-4 13 3-15,11 9-7 16,-7-2-22-16,7 0-34 0,-1-2-55 15,15-9-117-15,16-7-86 16</inkml:trace>
  <inkml:trace contextRef="#ctx0" brushRef="#br2" timeOffset="68645">16736 3700 862 0,'0'0'129'0,"0"0"-20"15,0 0-2-15,0 0-16 16,0 0-6-16,0 0-62 16,-21-95-23-16,21 150 0 15,0 30-3-15,0 12 3 16,0 12 0-16,0 3 9 15,0-6-8-15,0-12-1 16,0-13-8-16,0-28 0 16,0-17-96-16,7-15-22 15,0-16-39-15,-7-5 36 16,0 0 47-16,0-27-29 16,0-11 31-16,0-5 60 15,-14-5 9-15,-24-1 11 0,0 6 5 16,1 3 8-1,9 10 32-15,4 9 7 0,10 9-7 16,7 4 7-16,1 8-31 16,6 0-18-16,0 0-3 15,0 8 1-15,27 12-1 16,32-2 6-16,23-7-6 16,21-8 19-16,4-3-11 15,-4 0 9-15,-14-26 23 16,-16-5-5-16,-29-3 27 15,-13-1 11-15,-17-8-3 16,-7-5 20-16,-7-1-17 0,0 1-23 16,0 8-9-1,-21 11-11-15,14 15 13 0,-3 8-21 16,3 6-20-16,0 0-2 16,0 40-19-16,-17 23 19 15,17 20-3-15,1 0 12 16,6-6-9-16,0-11 0 15,0-12 2-15,6-14-3 16,19-12 1-16,-19-13-6 16,8-7 5-16,-7-6-23 15,10-2 9-15,-3 0 10 16,7-10 5-16,16-22 3 16,-6-5-3-16,0 0 0 15,-3 3 0-15,-14 8 8 16,3 12-9-16,-10 11 1 0,0 3-18 15,17 0 15-15,-4 34-27 16,11 6 15-16,-3 0 2 16,3 0-22-16,-11-8 26 15,4-12-5-15,4-9 9 16,-4-7-3-16,7-4 7 16,-11 0 1-16,11-13 8 15,-17-18 0-15,7-12-5 16,-4-3 2-16,-10-8 0 15,-7 3 25-15,0 2-9 16,0 6 3-16,-14 11 11 16,-3 12-28-16,-4 13 11 0,21 7-18 15,-7 0-10-15,-10 33 10 16,10 16-12-16,0 14 12 16,7 0 0-16,0-7 11 15,0-7-11-15,31-11 0 16,-3-9 0-16,3-15-7 15,-11-8 7-15,5-6 0 16,-5 0 2-16,4 0 6 16,4-11 2-16,3-13-10 15,0-5 5-15,3-2-3 16,-3 0-2-16,0-3 0 16,-4-1-2-16,4 1 7 15,7 8-5-15,-10 9 0 16,3 11-8-16,0 6 5 0,-11 0-21 15,1 31 2-15,-4 9 19 16,-3 7-32-16,-14-5 34 16,7-5-5-16,0-5 6 15,10-15-2-15,-10-5 2 16,13-10 0-16,-3-2-1 16,4 0 9-16,17-11 0 15,-11-24-7-15,11-8 5 16,0-5-1-16,-24-4-2 15,10-2-2-15,-24 3 23 16,0-1-8-16,0 12 19 0,0 8-15 16,-7 15-13-1,-10 14 7-15,-4 3-14 0,-3 18-5 16,3 37-2-16,-3 10 12 16,18 4-5-16,6-6 0 15,0-13 3-15,0-6-11 16,30-13 8-16,8-9-11 15,7-7 8-15,13-6-56 16,8-9-26-16,23 0-136 16,-6-9-281-16</inkml:trace>
  <inkml:trace contextRef="#ctx0" brushRef="#br2" timeOffset="69517">20339 3511 701 0,'0'0'128'0,"0"0"-20"16,0 0 24-16,0 0-20 16,0 0-3-16,0 0-40 15,-24-97-29-15,24 97-14 0,0 0-26 16,0 25-2-16,0 27 1 16,7 17 2-16,-7 9 11 15,10 9-12-15,-3-1 4 16,0-6 2-16,0-11-2 15,7-15-4-15,-4-16 0 16,-10-20 5-16,7-11-7 16,-7-7 6-16,0 0-4 15,0 0 27-15,0-23-8 16,14-17 0-16,10-14-19 16,-4-1 7-16,11 1-11 15,-3 9 4-15,3 13 0 16,-18 15-6-16,1 17 5 0,10 0-5 15,7 11-15-15,-3 27-9 16,3 10 23-16,-18 3-19 16,-6-1-8-16,-7-8 4 15,0-8-13-15,0-8 16 16,0-13-5-16,-13-3 4 16,-18-7 26-16,3-3-3 15,-10 0 5-15,7 0 2 16,18 0 4-16,6 0-6 15,7 0 0-15,0 0 4 16,0 0-13-16,0 0 6 16,20 0-25-16,42 0 20 15,-3 0 16-15,13-18-8 0,4-4 2 16,-11-10 2-16,-3-6 7 16,-11-1-11-16,-16-10 12 15,-4 4 31-15,-18-1-26 16,-2 0 14-16,-11 12 10 15,0 1-7-15,-11 15 4 16,-9 9-31-16,-4 6-3 16,-4 3-4-16,-3 12 5 15,4 34-5-15,-4 13 0 16,17 4 5-16,14 3-10 16,0-6 5-16,21-9 0 15,30-7-2-15,18-16 10 16,3-14-9-16,11-8 1 0,-11-6-51 15,4 0-30-15,-18-12-82 16,-13-22-143-16,6-6-444 16</inkml:trace>
  <inkml:trace contextRef="#ctx0" brushRef="#br2" timeOffset="70820">22808 3691 585 0,'0'0'140'0,"0"0"3"15,0 0-39-15,-38-155 13 16,24 114-12-16,-10-3-38 16,-7 3 0-16,11 13-32 15,-11 5-2-15,3 12-14 16,-3 11-13-16,-6 0-8 0,2 5 2 15,-10 42 0-15,-16 16-8 16,9 16 15-16,0 7-7 16,25 0 0-16,17-9 4 15,10-14-10-15,0-18 6 16,55-13-5-16,3-15 3 16,0-14-6-16,1-3 8 15,-14-14 3-15,13-29 1 16,-3-9 4-16,-21-7-7 15,11-4-1-15,-21 3 7 16,-10 3 1-16,0 8-1 0,-7 15 4 16,-7 13-9-16,0 17 21 15,10 4-23-15,-10 0-10 16,14 27 10-16,-1 28-18 16,12 16 18-16,-5 3 0 15,4-8 6-15,-3-12-7 16,3-12 1-16,-10-17 0 15,-1-15-1-15,-6-4-8 16,4-6 9-16,-5 0 0 16,8 0 5-16,7-23 1 15,10-17-6-15,7-5 0 16,-1-4 0-16,8 1 4 16,-17 4-4-16,-11 16 0 15,-3 11 6-15,-14 11-8 16,0 6 2-16,7 0-11 0,-1 14 11 15,8 23-15-15,-4 12 14 16,4-3 1-16,0-6-8 16,3-9 0-16,-3-11-2 15,7-5-11-15,-15-8 21 16,5-7-25-16,2 0 25 16,1 0-6-16,10-4 12 15,-3-22-7-15,-4-6 2 16,4-2-1-16,10-1 0 15,-18 7 5-15,1 5-5 16,-7 12 0-16,3 6 4 16,-10 5-12-16,7 0 8 0,7 16-8 15,7 21-5-15,16 1 17 16,1-4-9-16,7-5 5 16,0-13-48-16,-1-10 42 15,1-6-4-15,0 0 10 16,-11-14-3-16,-3-14 14 15,0-9-11-15,-17-3 13 16,0-1 3-16,-14-1 28 16,0-1-13-16,0 8-1 15,0 7 14-15,0 10-28 16,0 10 9-16,0 5-14 16,0 3-11-16,0 23 0 15,-7 39-16-15,-14 37 16 0,4 14 0 16,3 13 5-1,-7 9-5-15,-3-4 0 0,4 6 6 16,-18 1-8-16,7-4 2 16,-3-6 0-16,10-13-3 15,3-15 10-15,-3-23-7 16,10-19 0-16,-17-20 1 16,11-17-1-16,-11-16 0 15,-7-5 0-15,-14-5 26 16,-13-40-24-16,-4-13 7 15,11-19-9-15,6-14 8 16,21-12-18-16,17-11 10 16,14 0-29-16,0 2 23 0,52 11-32 15,6 16 3-15,11 10-53 16,14 13-90-16,-11 9-102 16,10 11-398-16</inkml:trace>
  <inkml:trace contextRef="#ctx0" brushRef="#br2" timeOffset="71400">23815 3531 208 0,'0'0'364'0,"0"0"-255"16,0 0 3-16,0 0-23 16,0 0 0-16,0 0-8 15,0-63-34-15,0 63 7 16,0 0-54-16,0 20 15 16,0 26-20-16,0 17 10 0,0 5-2 15,0 2 0 1,0-14 3-16,7-5-2 0,14-9-4 15,17-15 1-15,0-4-6 16,6-12-61-16,1-11-118 16,-7 0-318-16</inkml:trace>
  <inkml:trace contextRef="#ctx0" brushRef="#br2" timeOffset="73859">14081 5466 573 0,'0'0'142'0,"0"0"-28"15,0 0 4-15,0 0-41 16,0 0 13-16,0 0-7 15,-72-126-27-15,48 126-5 16,-3 0-38-16,-4 0-7 16,-14 32-4-16,0 14-1 15,1 14-1-15,9 6 0 16,4-1 7-16,17-2-7 16,14-9 0-16,0-8 0 15,52-15-10-15,0-13 9 16,-1-15-17-16,1-3 15 0,-1-6 6 15,-6-25 6-15,-14-12-7 16,-17-6 2-16,-14-8 16 16,0-3-13-16,0 0 8 15,-38 8 16-15,7 10-31 16,3 16 20-16,4 11-19 16,4 13 6-16,6 2-14 15,-10 8 3-15,-4 29 4 16,4 15 0-16,17 2 6 15,7 0-16-15,7-2-6 16,59-12-1-16,16-15-3 16,21-12-14-16,4-13 34 0,-4 0 0 15,-14-31 7-15,-16-13-5 16,-22-5-2-16,-6-2 0 16,-21-12 23-16,4-6-19 15,-11-8 17-15,-10-3 10 16,-7 0-18-16,0 17 27 15,0 17-22-15,0 18 11 16,0 22 18-16,0 6-37 16,0 0 1-16,-7 11-11 15,-10 43-22-15,3 27 19 16,7 24 3-16,0 1 0 16,7-3-3-16,0-6 6 15,21-16-3-15,16-22 0 16,8-18-43-16,-24-19-25 15,-4-13-32-15,-10-9-3 0,-7 0 40 16,0-26 24-16,0-20-14 16,0-8 39-16,-24-3-31 15,-21 3 2-15,-6 8 32 16,6 6-44-16,-7 14 53 16,14 7-6-16,11 7 8 15,3 9-1-15,3 3 3 16,14 0 8-16,0 0-10 15,7 11 3-15,0 7 13 16,28-1-11-16,30-3 33 16,11-6 4-16,3-4-15 15,11-4 24-15,-1 0-9 0,-16-6 1 16,-8-18 16-16,-3-7-26 16,-20-6 20-16,-4 0-4 15,-11-3-24-15,-9 0 24 16,-5 4-24-16,-6 7-10 15,0 3 26-15,0 9-34 16,-6 11 9-16,-5 6-10 16,11 0-1-16,-7 0-10 15,0 11-2-15,-6 35 6 16,6 17-9-16,-10 14 13 16,17 0-3-16,0-2 0 15,0-10 9-15,0-10-11 0,17-15 2 16,-3-18 0-16,-1-13-10 15,-6-6-7-15,4-3 10 16,9 0 5-16,4-9 4 16,4-20 0-16,3-10-2 15,7 1 0-15,-18-2-4 16,4 12 4-16,-10 8 0 16,-7 11 0-16,7 9-6 15,3 0 5-15,3 9-30 16,11 21 20-16,-3 14 4 15,10-4-1-15,6-9 8 16,-6-2-6-16,0-14 14 16,7-10-8-16,-18-5 0 0,4 0 0 15,-3 0 6-15,3-17-3 16,-18-15-3-16,11-2 1 16,-10-5 7-16,-7-8-3 15,-7 2-5-15,0 6 0 16,0 9 19-16,0 10-10 15,0 8 8-15,-14 7-9 16,7 5-4-16,-17 0-8 16,4 14 0-16,-4 30 4 15,-4 13-4-15,4 2 7 0,17-1-3 16,7-4 0 0,0-9 6-16,0-7-9 15,31-10 3-15,-3-10 0 0,3-10-6 16,0-8 11-1,3 0-5-15,4-8 5 0,6-21 3 16,-6-5-1-16,7-5-7 16,-7-8 0-16,-4 4 1 15,-3 2 2-15,-10 14-3 16,-11 10 0-16,-3 10 6 16,-7 7-7-16,14 0 1 15,-1 4-10-15,18 33 4 16,7 9-2-16,-10 7 8 15,-4 2-2-15,-4-9 4 16,11-9-2-16,-10-9 0 0,3-8 0 16,-3-11 5-1,3-6-5-15,3-3 0 0,11 0 5 16,7-9 1-16,13-20 1 16,-3-10-7-16,-20-1-17 15,-11-6-27-15,-17-5-119 16,-7-1-106-16,-14-5-209 15</inkml:trace>
  <inkml:trace contextRef="#ctx0" brushRef="#br2" timeOffset="74511">17286 5866 628 0,'0'0'149'16,"0"0"-26"-16,0 0-21 15,0 0-5-15,0-154-3 16,21 114-32-16,16-5 2 15,-6-7-42-15,4 0-12 16,3 4 17-16,-14 5-18 16,-18 9 12-16,-6 8 1 15,0 9-19-15,0 9 22 16,0 4-18-16,0 4 3 16,-30 0-20-16,-1 0 9 0,-4 29 1 15,11 5-3-15,24 4-3 16,0 1 2-1,7 1-7-15,38-2 8 0,-1-1-10 16,-6-6 15 0,0 1-2-16,-17-4 0 0,-4-1 10 15,-10-8-19-15,-7-2 9 16,0-2-14-16,0-4 14 16,-31 0-8-16,-7-2-2 15,-7-7 1-15,1-2-55 16,16 0-18-16,-10 0-21 15,18-16-33-15,2-10-3 16,18-11-65-16,0-9 18 16</inkml:trace>
  <inkml:trace contextRef="#ctx0" brushRef="#br2" timeOffset="76063">17750 5222 604 0,'0'0'145'0,"0"0"-13"0,0 0-19 15,0 0 12-15,0 0-32 16,17-148-9-16,-17 145 2 16,7 3-61-16,0 0-22 15,7 22-3-15,-4 31 0 16,11 18 4-16,-14 5-4 0,6 5 2 16,-2 1 3-1,2-1 5-15,1-7-9 0,3-14-1 16,-3-11 3-16,7-20-11 15,3-12 4-15,-17-12-14 16,0-5-8-16,-7 0-13 16,0-11 33-16,0-24-24 15,0-6-1-15,0-9 27 16,-38 5-9-16,-14-4 10 16,1 3-3-16,6 8 6 15,0 11 0-15,18 6 0 16,10 10 4-16,3 5 12 15,14 3-15-15,0 3-1 16,0 0 0-16,24 0-2 16,10 15 2-16,18 1 0 0,10 3 2 15,3-6 2 1,0-1-3-16,4-1-1 0,-4-3 1 16,-6-2 9-16,3 3-7 15,-18 0-2-15,-9-1 3 16,3 4 1-16,-7 2-5 15,-4 3 0-15,4 3-1 16,-17 3 14-16,3 3-13 16,4 0 0-16,-21-1 4 15,7-2-5-15,-7-6 3 16,0-3-2-16,0-2 0 16,0-6 8-16,-21-6-3 15,-10 0-5-15,17 0 2 16,-10-4 1-16,17-21-2 0,7-7-1 15,0-4 0-15,7-10 2 16,31-3-3-16,7 3 1 16,-8 6 0-16,1 12-5 15,-10 8 6-15,-4 7-1 16,-17 11 0-16,13 2 0 16,-9 0-2-16,9 0 2 15,4 0-9-15,-10 21 4 16,7 6 3-16,3 5 2 15,3 0-1-15,-3-1 8 16,-3-2-7-16,3-9 0 0,-17-3 2 16,7-6-5-1,-7-8 3-15,3 0 0 0,4-3 4 16,17 0 1-16,-4-3 6 16,18-20-11-16,0-5 7 15,-1-4 9-15,-6-5-2 16,-10 0 5-16,-11-3 14 15,-3 9-26-15,-8 2 13 16,-6 11-2-16,0 10-9 16,0 6 23-16,0 2-32 15,0 0-2-15,0 0 0 16,7 22-18-16,0 15 20 16,17 9 0-16,7-3 5 0,-10-2-8 15,10-13 4-15,-11-8-1 16,4-9 1-16,4-8 7 15,-4-3-5-15,10 0-3 16,11 0 5-16,7-26 1 16,3-8-6-16,-4-1 0 15,1 1 4-15,-18 4 2 16,4 0-6-16,0 7 0 16,-14 6 6-16,-3 5-17 15,-1 12 11-15,-9 0-1 16,2 0-4-16,1 6-9 15,3 14 11-15,-10-5 0 16,0-4-13-16,-7-5 15 16,0-6-5-16,0 0 6 0,0 0 0 15,0 0 5-15,0 0 1 16,0-6-6-16,-7-8 3 16,-17 0-13-16,3 8 10 15,-3 3-19-15,-3 3 16 16,-11 0-20-16,7 20 20 15,-7 20 1-15,11 6-23 16,3 4 15-16,17 0-7 16,7-4 2-16,0-9 6 15,38-9-30-15,27-11 33 16,11-7-7-16,13-10 7 16,0 0 1-16,1-18 5 15,-18-17 0-15,-3-1 2 0,-28-10 5 16,-10-3-5-16,-7-8 17 15,-17-7 8-15,-7 0 13 16,0-3-17-16,0 8 3 16,-24 7 5-16,3 9-25 15,-3 18 23-15,17 7-5 16,-7 12-23-16,14 6 11 16,0 0-12-16,-6 26-26 15,-1 35 25-15,7 16 2 16,-11 5 2-16,11-1-3 15,0-7 4-15,0-11-5 16,11-12 1-16,9-14-10 0,1-11-1 16,3-12-61-1,-3-8-36-15,-4-6-9 0,-3 0-66 16,-7 0-24-16,-7-20-72 16</inkml:trace>
  <inkml:trace contextRef="#ctx0" brushRef="#br2" timeOffset="76978">20264 5483 334 0,'0'0'147'0,"0"0"-41"16,0 0 3-16,0 0 6 15,0 0-9-15,0 0-65 16,0 0-15-16,24-28-9 0,34 25 16 16,1 0 23-16,-1-2-28 15,4 0 10-15,-11 1-13 16,-23 1-15-16,-4 3 10 15,-17 0-16-15,0 0 0 16,-7 0 30-16,0 0 7 16,0 0 27-16,0-2-10 15,0 2-29-15,0 0 7 16,0 0-34-16,0 0-2 16,0 0 0-16,0 19-19 15,7 13 19-15,10 10 0 16,-10-1 4-16,6-7-4 15,1-8 0-15,10-9 0 16,-3-3 3-16,3-11 3 16,-3-3-6-16,3 0 4 0,3 0 0 15,-10-11 5-15,11-15-9 16,-11-5 1-16,-3-5-2 16,-7 0 10-16,-7 5-9 15,0 1 4-15,0 12 2 16,0 5 20-16,0 11-26 15,0 2 5-15,0 0-11 16,0 0-4-16,0 28 10 16,0 12-7-16,13 4 14 15,-2-2-9-15,3-5 2 0,-1-9 0 16,11-4 1 0,-10-13 0-16,0-2-1 0,-7-7 0 15,10-2 5-15,4 0-7 16,10-2 2-16,6-24 0 15,-2-6-4-15,3-2 10 16,-1 0-6-16,1 1 0 16,0 12 8-16,-10 6-17 15,-15 10 9-15,11 5 0 16,-10 0-9-16,10 0-10 16,-10 14 19-16,7 12-1 15,-4 1-2-15,3 0-6 16,4-7 9-16,11-3 0 15,3-8-4-15,-1-7 12 16,15-2-8-16,0 0 0 0,-1-8 10 16,-6-23-15-16,0-5 5 15,-14-6 0-15,-18-1 5 16,1-2 5-16,-14-2-10 16,0 2 17-16,0 11-14 15,-21 8 16-15,-10 9-12 16,4 14-5-16,-11 3 2 15,0 8-2-15,-6 36-2 16,6 13 0-16,17 12 6 16,21 2-11-16,0-6 5 15,0-4 0-15,38-19-6 16,14-8 12-16,-1-16-6 16,8-10 0-16,-1-8-19 15,-3 0-17-15,-14-3-75 0,-3-22-153 16,-21-9-249-16</inkml:trace>
  <inkml:trace contextRef="#ctx0" brushRef="#br2" timeOffset="78240">22564 5386 694 0,'0'0'179'0,"0"0"-70"0,0 0 24 16,0 0-31 0,0 0 11-16,20-159-50 0,-20 147-7 15,0 6-5-15,0 6-37 16,0 0 3-16,0 0-17 15,0 14-18-15,0 27 18 16,0 9 0-16,0 5 0 16,21-4-2-16,3-7 6 15,7-10-4-15,3-14 0 16,-3-6 9-16,7-10-9 16,-3-4 0-16,2 0 0 15,-6 0 1-15,0 0 6 16,-17-21-7-16,0-5 0 15,0 1 11-15,3-4-13 16,-10 5 2-16,0 5 0 0,-1 8-4 16,-6 5 8-16,7 3-4 15,-7 3 0-15,11 0-11 16,9 0 8-16,11 5-4 16,4 16 7-16,9-1-7 15,1-8 8-15,0-7-1 16,-1-5 0-16,-13 0 6 15,-3 0-13-15,-4-11 7 16,-3-12 0-16,-15-3-2 16,-6-6 10-16,0 1-8 15,0-3 0-15,0 2 8 16,-20 7-14-16,-11 5 6 16,10 5 0-16,-3 10-6 0,4 5 6 15,13 0-2-15,-7 2 1 16,4 33 0-16,10 5-4 15,0 6 5-15,17-3 0 16,27-9-3-16,1-9 6 16,-4-11-3-16,-3-4 0 15,7-10 1-15,-7 0-1 16,0 0 0-16,-11-19 2 16,11-3-1-16,-14-6 4 15,-10-1-5-15,-7-3 0 16,-7 1 6-16,0 5 1 15,0 6-7-15,0 8 0 16,0 8 7-16,0 4-5 16,0 0-2-16,0 0 0 0,0 22-10 15,0 15 3-15,0 9 7 16,13 3 0-16,11-4-5 16,4-5 13-16,17-5-8 15,-8-13 0-15,15-10 7 16,-7-9-6-16,6-3-1 15,1-3 0-15,-7-25 1 16,-1-13 3-16,-13-4-4 16,-10-9 7-16,-4-3-2 15,-10-10 12-15,0-4-5 16,-7 2 0-16,0 0 16 16,0 10-28-16,0 13 20 0,0 17-2 15,-7 15-15-15,0 8 17 16,7 6-20-16,-7 0-9 15,7 37 9-15,-17 35-16 16,17 20 16-16,0 7 0 16,0-4 8-16,0-12-7 15,7-12-1-15,24-11-3 16,13-14-5-16,8-15-14 16,-7-11-30-16,6-14-36 15,-13-6-81-15,-10-2-1 16,-11-30-40-16,-17-8-91 15,0-6-215-15</inkml:trace>
  <inkml:trace contextRef="#ctx0" brushRef="#br2" timeOffset="78732">24238 5229 338 0,'0'0'137'16,"0"0"-86"-16,0 0-9 16,0 0 20-16,0 0-8 15,0 0-5-15,7-14 16 16,45 14 8-16,13 0-16 15,4 0 1-15,-4 0-3 16,4-8-7-16,-17-10-5 16,-8-6 17-16,-9-2-2 15,-4-1-3-15,-25-4 9 16,1-7-14-16,-7 1-5 0,0 0-1 16,0 5-22-1,-7 7 10-15,1 14-14 0,-8 2-1 16,14 9-6-16,0 0-10 15,0 0-2-15,-7 39-3 16,-10 19 1-16,10 14-1 16,0 2 4-16,7-6 0 15,0-7-5-15,0-11 9 16,0-7-4-16,7-11 0 16,7-15 8-16,-4-5-16 15,11-12 8-15,-1 0 0 16,18 0 0-16,20-29 4 15,4-3-4-15,-3 1 0 0,-8 5 9 16,-6 10-11 0,-7 10 2-16,0 6 0 0,-11 0-12 15,4 12 5-15,-10 19-2 16,3 0-24-16,-17-2-42 16,0-4-13-16,-7-7-47 15,7-7-55-15,-7-7 33 16,0-4-64-16,0 0 7 15</inkml:trace>
  <inkml:trace contextRef="#ctx0" brushRef="#br2" timeOffset="79342">23430 4866 38 0,'0'0'220'16,"0"0"-50"-16,0 0-42 15,0 0-35-15,0 0 8 16,0 0-17-16,0-85-13 15,0 79 5-15,0 0-23 16,0 3-13-16,0 3 20 16,0 0-27-16,0 0-9 15,0 0-16-15,0 0-3 16,-7 10-9-16,-3 18 4 0,10-3 0 16,0-2 4-16,0-3 2 15,10-6-6-15,18-5 0 16,-11-9 9-16,4 0 0 15,-8 0 5-15,-6-6 15 16,4-17 39-16,-4-5-36 16,-7 2-6-16,0 3 4 15,0 3-24-15,-7 2 1 16,-17 4-7-16,-4 6-24 16,-3 5-17-16,-7 3-106 15,7 0-127-15,11 3-175 16</inkml:trace>
  <inkml:trace contextRef="#ctx0" brushRef="#br2" timeOffset="81736">26415 5067 622 0,'0'0'200'0,"0"0"-60"15,0 0 7-15,0 0-28 16,0 0-46-16,0 0 9 16,0 0-38-16,0-73-6 15,-7 73-1-15,7 0-30 16,-7 0 7-16,7 0-14 15,0 0 7-15,0 0-14 16,0 0 7-16,0 0 0 16,0 12-7-16,0 11 11 15,0 0-4-15,0 2 0 16,0 4 6-16,14 3-8 0,3-1 2 16,4 3 0-16,10-1-1 15,-11 3 5-15,11-2-4 16,-10-2 0-16,3-1 7 15,-10-5-11-15,-8-1 5 16,5 1-1-16,-11-3 0 16,0 0 7-16,0-3-7 15,-11-4 0-15,-40-3 1 16,-14-5-12-16,-25-8 3 16,8 0-49-16,9 0-20 0,15-22-58 15,20-4-21 1,21-9-19-16,17-20-135 0,0-13-245 15</inkml:trace>
  <inkml:trace contextRef="#ctx0" brushRef="#br2" timeOffset="81821">26415 5067 448 0</inkml:trace>
  <inkml:trace contextRef="#ctx0" brushRef="#br2" timeOffset="81908">26415 5067 448 0,'-14'-213'244'0,"38"203"-118"0,21-2-61 0,6 0-6 0,22 4-38 0,16 0-17 16,7 8 4-16,1 0-8 16,-1 8-15-16,-14 26-106 15,-9 6-144-15</inkml:trace>
  <inkml:trace contextRef="#ctx0" brushRef="#br2" timeOffset="82951">27426 5439 609 0,'0'0'201'0,"0"0"-69"16,0 0-20-16,0 0-10 15,0 0-31-15,0 0-32 0,-90-161 6 16,90 132-34-16,0 3-2 15,14 6-3-15,10 6 3 16,-3 8-8-16,-8 6-1 16,12 0-5-16,2 6-2 15,-3 28 7-15,7 3 0 16,-17 7-3-16,6-1 7 16,-2-1-4-16,-11-5 0 15,6-8 5-15,-6-9-7 16,0-8 2-16,3-7 0 15,-10-5 1-15,0 0 1 16,7 0 7-16,7-11-3 16,-7-21 5-16,7-8-8 15,3-2-3-15,3-2 0 16,11 1-3-16,0 6 6 0,-3 9-3 16,-4 8 0-16,-3 14 2 15,-8 6-9-15,4 0 2 16,11 6 1-16,3 26-2 15,-10 5 2-15,10 8 4 16,-7-2 0-16,-4-3 1 16,1-8-13-16,-4-10 12 15,-3-11-14-15,0-4 12 16,-4-7-7-16,4 0 9 16,-1 0 5-16,11-20 1 15,-3-9 0-15,3 0-6 16,4 0 0-16,3-2 4 0,-4 3 1 15,4 8-5-15,-7 6 0 16,-10 8 6-16,0 6-15 16,-1 0 8-16,11 0-6 15,7 11-1-15,-3 14 6 16,3-1 2-16,-4-2 0 16,-3-1 3-16,-10-7-13 15,0-6 10-15,-4-2-2 16,-3-3-5-16,0-3 14 15,-7 0-5-15,0-15 5 16,0-10-2-16,0-1 18 16,0 0-7-16,0 1 0 15,-24-1 18-15,-4 6-30 16,4 2 7-16,11 10 3 0,-18 2-11 16,3 6 0-16,-3 0-3 15,4 6-7-15,-4 26 0 16,0 13 2-16,17 7 5 15,14 8-1-15,0-3 7 16,0-3-14-16,31-5 8 16,14-15-7-16,-11-8 3 15,4-14-9-15,-7-12 12 16,-4 0 1-16,4 0 0 16,-10-17 12-16,3-15-10 15,-17-7 0-15,-7-5 30 0,0-4-17 16,0-1 2-1,0-3-6-15,-7 3-8 0,-24 7 10 16,-14 11-13-16,11 13 0 16,10 10-8-16,3 8-2 15,4 0-55-15,10 14-38 16,7 32-41-16,0 5-45 16,17 0-59-16,42-2-264 15</inkml:trace>
  <inkml:trace contextRef="#ctx0" brushRef="#br2" timeOffset="83850">29042 5466 330 0,'0'0'239'15,"0"0"-101"-15,0 0-2 16,44-154-36-16,-44 106 9 0,0 2-14 16,-17 3-35-16,-10 7 21 15,-11 12-35-15,7 6-5 16,-7 7-8-16,11 8-27 15,3 3 5-15,3 0-11 16,7 35-3-16,4 12-4 16,10 9 6-16,0 1 1 15,0-6 0-15,17-8 5 16,11-11-6-16,-4-16 1 16,3-4 0-16,-3-12-5 15,-3 0 15-15,10-8-10 16,0-30 9-16,-4-16-4 0,18-14 24 15,0-13 10-15,-1-8-24 16,-6-11 21-16,-17 7-22 16,-14 1 9-16,-7 17-4 15,0 18-10-15,-7 23 15 16,-7 14-16-16,7 14-7 16,7 6-2-16,0 12-1 15,0 45-5-15,0 26 1 16,0 20 12-16,0 5-7 15,0-2 1-15,38-3 0 16,7-8-3-16,-4-16 3 16,4-18 0-16,-1-19-6 15,-6-19-19-15,0-17 24 0,-7-6-5 16,-4 0 6-16,4-26 2 16,-3-13 3-16,-11-10-5 15,4-6 0-15,-14 1 8 16,-7 0-8-16,0 8 0 15,0 13 0-15,0 15 3 16,-14 6 3-16,0 12-6 16,-3 0 0-16,-4 29-14 15,-3 22 10-15,17 9 4 16,7 3 0-16,0-6-6 16,24-8 6-16,21-15 0 15,7-14 0-15,-8-14-14 0,8-6 11 16,-1 0-2-1,1-14 5-15,0-24-1 0,-1-5 4 16,-6-5-3-16,-7-3 0 16,-18-1 8-16,-9 1-7 15,-11 8-1-15,0 6 0 16,0 11 3-16,-24 12 1 16,3 5-4-16,4 7 0 15,10 2-6-15,0 0 5 16,7 27-5-16,0 11 1 15,0 7-5-15,31 4 11 16,14-3-1-16,-4-1 0 16,4-2-6-16,-14-9 2 15,-11-2 4-15,-9-9-2 16,-11 0 0-16,0-6-16 0,0 0-16 16,-38-5 2-16,-31-3-65 15,-3-9-63-15,-11 0-67 16,11 0-179-16</inkml:trace>
  <inkml:trace contextRef="#ctx0" brushRef="#br2" timeOffset="85345">14112 6573 627 0,'0'0'148'16,"0"0"-50"-16,0 0 8 16,0 0-9-16,0 0 11 15,0 0-6-15,14-129-41 16,-14 112-5-16,0 8-22 16,0 4-11-16,0 5 17 0,-7 0-40 15,-20 0 0 1,3 17-2-16,-7 26 2 0,17 18-3 15,0 7 3-15,14-5 0 16,0 2-5-16,0-8 5 16,38-14 0-16,7-11 0 15,-4-18-9-15,4-14 9 16,-14 0 0-16,0-20 1 16,-18-25 5-16,-6-16-1 15,-7-4-5-15,0-4 10 16,-14 5-7-16,-17 11 27 15,-6 12-22-15,2 18-6 16,4 12 14-16,-7 11-15 16,11 0-1-16,-11 3 0 15,14 32-2-15,3 7 1 0,21 15 1 16,0 5-1 0,7 2-10-16,52-7 8 0,16-17 3 15,15-13-2-15,13-19 6 16,14-8-2-16,3 0-2 15,-10-35 0-15,-20-11 3 16,-25-2 0-16,-27-6-3 16,-14-4 13-16,-17-1-7 15,-7-8 8-15,0 10 1 16,0 12-13-16,0 19 33 16,-7 15-30-16,-10 4 9 15,10 7-14-15,0 0 3 0,-14 38-7 16,-17 36 2-1,8 33 2-15,-8 21-2 0,17 17 5 16,7 13-3-16,7 5 0 16,7 0 6-16,0-6-9 15,0-2 3-15,21-18 0 16,-7-21-13-16,3-35-2 16,4-30-20-16,-8-31 2 15,11-20 16-15,14 0 15 16,7-40 2-16,7-34 0 15,-1-26 7-15,-6-12-5 16,-31-4-2-16,-8 4 4 16,-6 9 5-16,-37 14-10 0,-29 20 1 15,-16 18-25 1,10 23-12-16,-4 16-36 0,38 12-27 16,11 0-32-16,27 3-88 15,27 6-29-15,63-9-226 16</inkml:trace>
  <inkml:trace contextRef="#ctx0" brushRef="#br2" timeOffset="85867">15997 6679 601 0,'0'0'184'0,"0"0"-59"0,0 0 2 16,0 0-19-16,0 0-8 16,0 0-35-16,-107-140-33 15,79 136 1-15,-3 4-32 16,1 0-1-16,-12 21 0 16,-13 28 3-16,-3 13-3 15,6 7 0-15,8 0 2 16,23-10-6-16,21-7 4 15,0-15 0-15,0-14 0 16,21-12 0-16,23-11 0 16,1 0 0-16,7 0 0 15,-1-31 12-15,-6-9-9 0,-7-8-1 16,-1-7 20-16,-16 4-18 16,-4 5 31-16,-10 15-9 15,-7 11-2-15,0 11 12 16,0 9-26-16,0 0-2 15,0 0-8-15,7 5-17 16,7 36 13-16,10 10 0 16,3 7 8-16,11-5-7 15,14-7 6-15,-8-8-3 16,1-13 0-16,0-8 8 16,0-8-6-16,-1-9-2 15,-6 0-20-15,-10 0-18 0,-4 0-80 16,-24-18-58-1,0-7-68-15,0-9-271 0</inkml:trace>
  <inkml:trace contextRef="#ctx0" brushRef="#br2" timeOffset="87759">17908 6576 541 0,'0'0'208'16,"0"0"-63"-16,0 0-31 16,0 0 3-16,0 0 9 15,0 0-41-15,-17-152-1 16,10 141-32-16,7 7-16 16,-7 4 4-16,7 0-38 15,-20 0 9-15,-11 41-11 16,-21 19 0-16,-6 17-5 0,20 3 5 15,14 1 0-15,24-2 2 16,0-4 6-16,24-12-8 16,27-18 0-16,8-13 4 15,-1-18-15-15,18-14 11 16,0 0 0-16,-4-22 2 16,-3-16 5-16,-11-7-7 15,-6-11 0-15,-8 2 7 16,-16 0 0-16,-11 3-7 15,-3 11 9-15,-14 9 22 16,0 7-29-16,0 10 30 16,0 9-15-16,0 5-16 15,0 0 15-15,0 0-16 16,0 22-10-16,0 30 8 16,0 19 4-16,0 9-2 0,0 0 0 15,0-5 4-15,14-12-7 16,3-15 3-16,-10-20 0 15,0-10-2-15,-1-13 10 16,-6-5-8-16,7 0 4 16,0-5-2-16,3-38 28 15,4-17-30-15,17-20 1 16,-17-8 1-16,7-10 7 16,3-2-9-16,-4 6 0 15,4 4 2-15,-10 17-8 0,0 15 6 16,3 24 0-16,-10 17-1 15,0 11-8-15,0 6 5 16,17 0-15-16,20 12-19 16,-2 28 37-16,13 17-21 15,-21 9 17-15,-3 5-1 16,-10-4 0-16,-11-11 3 16,-10-10 3-16,0-9 0 15,0-6-11-15,-10-8 10 16,-25 4 1-16,-3-9-3 15,-6-3 10-15,6-1-7 16,17-4 0-16,4-8 3 16,17 1-7-16,0-3 4 15,0 0 0-15,0 3-2 16,0 3-29-16,0 2 18 0,17 3 13 16,4-1 0-1,10 0-3-15,-4 5 3 0,4 3 0 16,0 4-1-16,-3 4 6 15,3 8-5-15,-18 3 0 16,5-2 1-16,-11-1-4 16,-7-3 3-16,0-4 0 15,0-9 7-15,-25 3 0 16,-12-4-2-16,-29-5 2 16,-9-1-5-16,-11-6 8 15,3-1-10-15,8-4 0 16,16 0 0-16,28 0-39 0,17-20-37 15,14-22-55-15,69-22-78 16,48-19-181-16</inkml:trace>
  <inkml:trace contextRef="#ctx0" brushRef="#br2" timeOffset="88306">19700 6284 364 0,'0'0'520'16,"0"0"-422"-16,0 0 22 15,0 0-5-15,0 0-47 16,0 0-43-16,-117-51-16 16,168 51-3-16,46 11 0 0,23 0 1 15,17-11 8-15,-2 0-11 16,-22 0 5-16,-17 0-9 15,-30 0 8-15,-35 0-10 16,-18 0 3-16,-13 0-1 16,0 0 3-16,0 0 3 15,0 0-12-15,0 0 6 16,-20 0-36-16,-11 3 22 16,0 6-33-16,17-3-6 15,7-6 31-15,7 3 1 0,0-1 21 16,-17-2 0-16,10 3 0 15,0-3-5-15,0 0 9 16,7 6-4-16,-7 5 3 16,1 12 4-16,-12 11 6 15,5 15 25-15,-18 17-15 16,10 8 10-16,7 13-11 16,-10 6 9-16,17-1-5 15,1-4-21-15,6-11 12 16,0-14-7-16,0-14-6 15,0-9 13-15,0-14-16 16,0-6 0-16,0-9 7 16,0-5-5-16,6-3-6 15,-6-3-16-15,7 0-108 16,24 0-90-16,7-40-229 0</inkml:trace>
  <inkml:trace contextRef="#ctx0" brushRef="#br2" timeOffset="90998">21367 6264 595 0,'0'0'154'15,"0"0"-19"-15,0 0-29 16,0 0 11-16,0 0-18 15,0 0-18-15,-79-119-15 16,79 95-38-16,14 7-2 16,31 5-26-16,13 7 6 15,1 5-14-15,2 0 8 16,-2 2 0-16,-1 18 0 0,-13 3 2 16,0-3-2-16,-21 4 0 15,-10 4-1-15,-14 7-12 16,0 7 6-16,-59 4 5 15,-10 0 2-15,4-3-24 16,13-15 22-16,8-5 1 16,27-12 1-16,17-5-7 15,0-3 7-15,0 0 0 16,0-3 0-16,0 6 10 16,0 2-13-16,-7 9 3 15,0 14 0-15,0 13 1 16,-7 7 2-16,7 6 5 15,-3-3 20-15,10 1-26 16,0-4 20-16,0-5-9 0,0-3-8 16,10-9 22-16,-3-5-27 15,0-7 8-15,-7-4-2 16,0-7 0-16,7-2-1 16,-7-6-5-16,7 3 0 15,0-4 1-15,0 4-1 16,10 0-55-16,-10 2-89 15,-1 4-136-15,-6 8-186 16</inkml:trace>
  <inkml:trace contextRef="#ctx0" brushRef="#br2" timeOffset="91389">21525 7588 595 0,'0'0'167'16,"0"0"-38"-16,0 0 7 15,0 0-11-15,0 0-56 16,0 0-2-16,-113-6-27 16,106 6-22-16,7 0 0 15,-7 0-18-15,-7 0 0 16,-3 23-5-16,4 6 9 15,13-1-5-15,0-5 1 0,0-3 0 16,6-7-8-16,25-9 13 16,0-4-5-16,-3 0 23 15,-4 0 13-15,3-17 31 16,-3-5-9-16,-17-2-34 16,0 1 21-16,-7 1-35 15,0 2-1-15,-7-1-9 16,-37 5 7-16,-8 6-14 15,-17 10-2-15,-10 0-85 16,-24 6-43-16,7 20-240 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5:57.813"/>
    </inkml:context>
    <inkml:brush xml:id="br0">
      <inkml:brushProperty name="width" value="0.05" units="cm"/>
      <inkml:brushProperty name="height" value="0.05" units="cm"/>
      <inkml:brushProperty name="color" value="#ED1C24"/>
      <inkml:brushProperty name="fitToCurve" value="1"/>
    </inkml:brush>
  </inkml:definitions>
  <inkml:trace contextRef="#ctx0" brushRef="#br0">388 266 587 0,'0'0'279'0,"0"0"-92"15,-141-178-45-15,103 135-27 16,24 15-16-16,-3 14-38 16,10 11 4-16,7 3-65 15,0 17-1-15,-14 47-1 16,-10 29-6-16,-3 38 8 16,-25 24 0-16,21 5 15 15,18-3-19-15,13-11 4 16,58-18 0-16,52-16 4 15,31-17-4-15,17-30 0 0,4-26-1 16,10-29-14-16,-18-10 13 16,-19-10-10-16,-25-23 10 15,-28-7-8-15,-37-2 18 16,-18-2-8-16,-10 1 0 16,-17-5 6-16,0-3-2 15,-10 2-4-15,-35 0 0 16,4 6-10-16,-4 9 11 15,8 14-1-15,6 8 0 16,17 6 4-16,14 6-13 16,0 0 9-16,21 4-23 15,40 24 23-15,25 15-14 16,14 3 4-16,3-3-3 16,-6 0 12-16,-25 0-6 15,-21-3 7-15,-13-1-2 0,-31 4-4 16,-7 10 1-16,-27 3 2 15,-63-2-1-15,-23-2-12 16,16-12-60-16,18-12-82 16,28-10-90-16,20-10-251 15</inkml:trace>
  <inkml:trace contextRef="#ctx0" brushRef="#br0" timeOffset="1401">2485 883 730 0,'0'0'208'15,"0"0"-42"-15,0 0-35 16,0 0-48-16,0 0-19 16,0 0-64-16,-69 18 0 15,35 73-7-15,10 23 15 16,17 12-8-16,7-3 0 15,45-1 8-15,44-19-6 16,7-25-2-16,8-24 0 16,-8-31-6-16,-7-23 2 15,1-2 4-15,-1-53 14 16,-10-22-12-16,-10-23 22 16,-24-15 7-16,-32-17 1 15,-13-4 25-15,-7-10-54 0,-61 0 15 16,-29 6-8-16,-6 22-4 15,-7 33-4-15,21 36-2 16,6 41-2-16,25 16-4 16,-7 75-9-16,13 40 15 15,14 31 0-15,31 10 7 16,7 1-11-16,7-14 4 16,52-13 0-16,30-21 0 15,21-25 0-15,4-29-4 0,9-27-14 16,5-31-8-1,12-5 26-15,-5-41 0 0,-12-28 2 16,-9-11 7 0,-28-6 1-16,-11 6-6 0,-23 11 17 15,-14 21-6-15,-24 22 18 16,-8 15-24-16,5 8-2 16,-11 3-7-16,20 3-4 15,1 36-14-15,10 19 13 16,7 10 5-16,-18-2-4 15,-2-6 4-15,-5-11 0 16,1-12-3-16,-7-11 1 16,3-12-2-16,4-10-14 15,-14-4 14-15,14 0 1 16,24-18 3-16,27-28 0 0,18-11 4 16,6-6 3-16,-13 11-7 15,-18 14 0-15,-30 20 5 16,2 11-11-16,1 7 6 15,-3 4-11-15,3 30 7 16,0 6-13-16,-4 3 7 16,18-6 7-16,20-17 3 15,18-17-4-15,13-3 10 16,7-23-6-16,4-26 4 16,-11-14 9-16,-24-14-12 15,-20-9 13-15,-28-8-14 16,-24-9 39-16,0 0-25 0,-38 1-6 15,-37 10 26 1,2 22-31-16,15 29 16 0,13 23-9 16,21 18 4-1,10 8-28-15,7 59 2 0,-10 24 12 16,17 26 0-16,0 1 1 16,0-4-1-16,38-3 0 15,0-2-12-15,7-12 9 16,-1-23-25-16,15-22-2 15,23-29 17-15,15-23-9 16,13-6 22-16,0-40 1 16,3-17 7-16,-17 0-3 15,-23 0-4-15,-12 9-1 16,-33 18 20-16,-11 9-14 16,-17 19 20-16,0 8-19 0,0 0-7 15,0 8-4-15,0 30-24 16,7 4 28-16,14-5 0 15,23-5-22-15,8-11 21 16,17-13 1-16,-4-8-2 16,0 0 2-16,4 0 0 15,-10-26 0-15,-8-5 1 16,1-7 11-16,-28-5-4 16,-17-2 15-16,-7-1-18 15,0 9 25-15,-7 11-24 16,-17 12 4-16,17 14-10 15,-14 0 0-15,-17 54-9 0,-6 29 5 16,-15 32 8-16,21 4-5 16,1 10 1-16,6 12 0 15,17 10-3-15,7 12 4 16,7 5-1-16,0 1 0 16,0-6 3-16,0-14-3 15,0-21 0-15,-7-25 0 16,-24-35-6-16,-13-19 11 15,-22-19-5-15,-16-19 5 16,-21-11-5-16,-8 0 11 16,-2-37-11-16,24-27-11 15,23-24-31-15,53-35-111 16,19-23-116-16,111-24-370 0</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6:01.658"/>
    </inkml:context>
    <inkml:brush xml:id="br0">
      <inkml:brushProperty name="width" value="0.05" units="cm"/>
      <inkml:brushProperty name="height" value="0.05" units="cm"/>
      <inkml:brushProperty name="color" value="#ED1C24"/>
      <inkml:brushProperty name="fitToCurve" value="1"/>
    </inkml:brush>
  </inkml:definitions>
  <inkml:trace contextRef="#ctx0" brushRef="#br0">31 461 551 0,'0'0'171'0,"0"0"-25"16,0 0-43-16,0 0 14 15,0 0-50-15,44-177-7 16,46 120-54-16,34-4 8 16,24 1-10-16,-14 14 2 15,-14 12 4-15,-48 18-10 16,-41 6 0-16,-24 10 11 15,-7 0-10-15,0 0-1 16,0 52 0-16,-31 40 5 16,-10 31 10-16,-28 17 0 15,4-6-8-15,-4-6 18 16,17-3-20-16,25-21-5 0,3-6 0 16,24-24 8-1,0-20-5-15,0-20-3 0,0-16 0 16,0-12-3-16,0-6 13 15,0 0-9-15,0 0 3 16,-52 0 5-16,-30-12-6 16,-8 0-3-16,11 4 0 15,21-1-2-15,20 4 9 16,21 2-7-16,10-1 0 16,7 2 7-16,0-1-17 15,31-2-1-15,58-3 8 16,66-13-8-16,68-8 11 0,35-8-83 15,24-3-140 1,7 3-158-16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38.390"/>
    </inkml:context>
    <inkml:brush xml:id="br0">
      <inkml:brushProperty name="width" value="0.05" units="cm"/>
      <inkml:brushProperty name="height" value="0.05" units="cm"/>
      <inkml:brushProperty name="color" value="#ED1C24"/>
      <inkml:brushProperty name="fitToCurve" value="1"/>
    </inkml:brush>
  </inkml:definitions>
  <inkml:trace contextRef="#ctx0" brushRef="#br0">54 152 581 0,'0'0'195'16,"0"0"-38"-16,0 0 13 16,0 0-51-16,0-149-42 15,0 146 7-15,0 3-54 16,0 0-19-16,0 0-11 15,0 20-13-15,-7 20 10 16,-7 12 3-16,-3 1 0 16,10 5-1-16,0-1 4 0,7-2-3 15,0-4 0-15,0-5 4 16,0-8-2-16,0-8-2 16,14-7-11-16,3-3-31 15,18-9-73-15,16-7-53 16,11-4-53-16,10 0-170 15</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6:08.575"/>
    </inkml:context>
    <inkml:brush xml:id="br0">
      <inkml:brushProperty name="width" value="0.05" units="cm"/>
      <inkml:brushProperty name="height" value="0.05" units="cm"/>
      <inkml:brushProperty name="color" value="#ED1C24"/>
      <inkml:brushProperty name="fitToCurve" value="1"/>
    </inkml:brush>
  </inkml:definitions>
  <inkml:trace contextRef="#ctx0" brushRef="#br0">140 51 1064 0,'0'0'153'16,"0"0"-92"-16,0 0 17 16,0 0-60-16,0 0-18 0,0 0-158 15,-140-51-366-15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6:02.087"/>
    </inkml:context>
    <inkml:brush xml:id="br0">
      <inkml:brushProperty name="width" value="0.05" units="cm"/>
      <inkml:brushProperty name="height" value="0.05" units="cm"/>
      <inkml:brushProperty name="color" value="#ED1C24"/>
      <inkml:brushProperty name="fitToCurve" value="1"/>
    </inkml:brush>
  </inkml:definitions>
  <inkml:trace contextRef="#ctx0" brushRef="#br0">0 1266 699 0,'0'0'156'0,"0"0"-79"16,216-185 15-16,-113 96-18 16,0-6-14-16,-13-2-33 0,-25 3-10 15,-34 5 16-15,-24 8-31 16,-7 14 23-16,0 12 14 15,-27 15-24-15,-11 20 4 16,-7 20-19-16,-7 0-18 16,1 37 18-16,-1 35-7 15,21 13 7-15,24 10 0 16,7 0 1-16,66-7 4 16,37-5-5-16,24-9 0 15,0-8-4-15,-17-9 9 16,-34-9-5-16,-42-10 0 15,-23-13-5-15,-11 0-3 16,-62-1-8-16,-48-4-4 16,-31 0 19-16,-14-6-109 0,7-8-54 15,28-3-46-15,48-3-73 16,34-9-191-16</inkml:trace>
  <inkml:trace contextRef="#ctx0" brushRef="#br0" timeOffset="5387">1564 0 709 0,'0'0'145'0,"0"0"-7"15,0 0-4-15,0 0-45 16,0 0 3-16,0 0-92 16,-27-43 9-16,33 126-11 15,15 34 4-15,10 26 8 16,7 14-6-16,-11 12 6 0,11-4-4 15,-7-7-6 1,-17-21 0-16,0-25-7 0,-14-35-61 16,0-37-89-16,0-40-19 15,0-6 49-15,0-66 112 16,-14-31-84-16,-17-13-32 16,3-3 64-16,-23 23 49 15,-1 21 18-15,-23 19 8 16,-8 19-5-16,11 8 31 15,-11 9 15-15,18 8-10 16,20 6 4-16,21 4-34 16,17-1 14-16,7 3-23 15,21 0 13-15,68 0-13 16,45 17 15-16,45-8-1 16,21-6 30-16,-1-3-23 0,-20 0 13 15,-52 0 0 1,-48 0-8-16,-41 0 35 0,-14-6 4 15,-17-3 23-15,-7 4 20 16,0 1-62-16,0 4 1 16,0 0-9-16,0 0-35 15,0 0-5-15,0 26 2 16,27 31-8-16,11 24-1 16,14 4 10-16,17 5-1 15,3-3 0-15,-14-4 9 16,4-6-14-16,-10-14 5 15,-25-17-17-15,-10-17-2 0,-17-15-49 16,0-14-24-16,-58 0 76 16,-18-6 9-16,1-31-39 15,3-9 29-15,20-5 17 16,28-3 10-16,17-1-4 16,7 1-1-16,24-3-5 15,41 0 7-15,25-4-10 16,-1 10 3-16,-17 6 0 15,-3 13-4-15,-34 12 9 16,-11 12-5-16,-18 8 2 16,1 0 1-16,-7 0-3 15,18 0 0-15,-5 22 0 16,15 16-15-16,3 7 14 16,-7 16 1-16,-4-2 0 0,11 4 4 15,-3-9-7-15,17-7 3 16,13-16 0-16,18-17 10 15,13-14-6-15,1 0 2 16,-18-20-3-16,-10-14 4 16,-18-6-2-16,-30-6-5 15,0-3 14-15,-14-5 35 16,0-3-36-16,-14 6 31 16,-17 10-9-16,17 16 0 15,1 13 6-15,13 12-27 16,0 0-14-16,0 17 0 15,0 38-29-15,0 16 29 16,0 8 1-16,51 2 8 0,8-9-8 16,23-12-1-16,-10-18 0 15,11-18-3-15,-11-22-9 16,4-2 12-16,13-17 5 16,-6-26 0-16,3-14-1 15,-11-6-4-15,1-8 0 16,-11-5-2-16,-6 9 8 15,-1 9-6-15,-20 19 0 16,0 19 4-16,-18 20-13 16,11 0 2-16,0 23 1 15,-3 17-2-15,-4-1-2 16,-3 0-3-16,-4-9-4 0,-10-12-12 16,-1-10 21-16,-6-5-14 15,0-3 22-15,0 0 6 16,0 0-4-16,0-20 11 15,-24-9-13-15,-10 4 4 16,-11 1 2-16,1 10-6 16,-1 6 0-16,7 8-5 15,-7 0-8-15,1 40 13 16,16 20-6-16,4 8 15 16,24 7-9-16,0-6 0 15,52-12-10-15,23-15 10 16,4-22-19-16,28-14 19 15,-11-6 0-15,14-15 0 0,-13-27 3 16,-1-16-3 0,-14-13 0-16,-23-12 14 0,-8-19-13 15,-27-19 25-15,-24-21 22 16,0-4-30-16,-44 14 17 16,-18 24-3-16,3 36 23 15,22 32-9-15,9 26-30 16,21 14 18-16,7 9-34 15,-10 53-9-15,10 30 4 16,0 27 5-16,0 7 0 16,24-2-6-16,21-13 6 15,-1-19-36-15,-6-18-46 0,-3-16-81 16,-4-19-22-16,-18-19-180 16</inkml:trace>
  <inkml:trace contextRef="#ctx0" brushRef="#br0" timeOffset="6268">5130 623 520 0,'0'0'173'16,"0"0"-102"-16,0 0-60 16,0 0 23-16,237-3 30 15,-96 12-39-15,0-3 26 16,-7-6-20-16,-24 0-27 0,-21 0 29 15,-23 0 2-15,-22-12-6 16,-13 3 24-16,-24-2-9 16,0 2 20-16,-7 4 5 15,0 2-38-15,0 3 13 16,0 0-44-16,0 0-12 16,0 31-4-16,0 9 16 15,0 9 5-15,0 0-5 16,17-1 6-16,4-2-6 15,17-6 1-15,6-6-1 16,22-14 5-16,2-11 5 16,5-9-10-16,-15 0 4 15,-6-15 0-15,-14-15 9 16,-8-11-13-16,-2-8 2 16,-11-5 29-16,-17 2-13 0,0 8 17 15,0 8 8 1,0 19-29-16,0 12 14 0,0 5-28 15,0 0-6-15,0 22 4 16,7 21-12-16,0 15 14 16,7-1 0-16,-4 0 7 15,-3-8-12-15,7-13 5 16,-7-10 0-16,-1-11-3 16,12-9 4-16,-12-6-1 15,22 0 0-15,10-6 3 16,20-25-1-16,4-11-2 15,-3 3 0-15,-8-1 0 0,-6 6 8 16,0 3-8-16,-14 10 0 16,-4 10 4-16,11 11-16 15,-7 0 12-15,3 9-17 16,11 22 16-16,-7 3-29 16,6 1 14-16,-6-4 7 15,14-11-1-15,-1-8 3 16,1-12 7-16,24 0 0 15,-18-9-1-15,7-28 10 16,4-12-9-16,-24-5 9 16,0-9-5-16,-25-11 32 15,-20-6-24-15,0-1-1 16,0 13 14-16,0 23-22 0,-14 21 7 16,-3 21-10-16,-10 6-3 15,-11 57 1-15,-14 26-5 16,1 23 7-16,20-3 0 15,31-9 7-15,0-17-8 16,31-20 1-16,27-17-13 16,8-15 5-16,9-10-3 15,8-16-3-15,-4-2 4 16,-10 0-59-16,-25-17-45 16,-30-11-93-16,-14-10-249 15</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7:23.956"/>
    </inkml:context>
    <inkml:brush xml:id="br0">
      <inkml:brushProperty name="width" value="0.05" units="cm"/>
      <inkml:brushProperty name="height" value="0.05" units="cm"/>
      <inkml:brushProperty name="color" value="#ED1C24"/>
      <inkml:brushProperty name="fitToCurve" value="1"/>
    </inkml:brush>
  </inkml:definitions>
  <inkml:trace contextRef="#ctx0" brushRef="#br0">6977 2344 342 0,'0'0'116'0,"0"0"5"15,0 0-41-15,0 0-28 16,0 0 46-16,0 0-27 16,0-4 26-16,0 3-5 15,0-8-65-15,0 4 47 16,0-5-48-16,0 5-15 16,-17-1 17-16,-11 3-17 15,-24-3-11-15,-16 1 0 16,2 2 14-16,-9-6-10 0,-4 0-4 15,-18 2 0-15,-30-3 0 16,-28 10 4-16,-17 0-4 16,-13 0 0-16,-1 0 12 15,11 0-18-15,34 0 6 16,27 0 0-16,42 0-6 16,21-5 15-16,6-9-9 15,0-4 0-15,-13 7 12 16,-11 0-21-16,-14 2 9 15,-3 5 0-15,-3-3-10 0,-14 4 14 16,-4 3-4 0,18 0 0-16,24 0 13 0,13-6-20 15,14 0 7-15,11-2 0 16,3-4-11-16,3 0 20 16,-10 4-9-16,0 2 0 15,-3 6 10-15,-28 0-23 16,3 0 13-16,8 6 0 15,6 12-14-15,24-10 22 16,4 0-8-16,10-2 0 16,7 0 6-16,-6 0-17 15,6 4 11-15,-7-3 0 16,7 7-11-16,-7 0 17 16,-10 7-6-16,3 7 0 15,-7 1 9-15,-3 5-13 16,4 0 4-16,2-2 0 15,-2-1-10-15,6 4 15 0,4-4-5 16,3 3 0-16,0 4 10 16,-7-1-16-16,14 5 6 15,0 5 0-15,0 2 5 16,0 1 4-16,0 5-9 16,-7 2 0-16,7-3 14 15,0-3-14-15,0-1 0 16,0-4 0-16,0-4-4 15,0-8 12-15,0 1-8 16,0-4 0-16,0 1 11 0,0-1-13 16,0-5 2-1,0-6 0-15,0-12-6 0,0-3 17 16,0-2-11-16,0-3 0 16,0 4 9-16,7-4-9 15,7 2 0-15,0-2 0 16,10 0 5-16,7 0 9 15,3 0-14-15,28 0 0 16,10 0 10-16,31-2-15 16,31-12 5-16,7-1 0 15,14 1-10-15,-7 4 21 16,3 2-11-16,-27 8 0 16,3 0 8-16,-17 0-22 15,17 0 14-15,14 0 0 16,14 0-9-16,17 0 20 0,-3 0-11 15,-4 0 0-15,-4 0 10 16,-13 0-22-16,-14 0 12 16,-17 0 0-16,-3 0-6 15,-18 0 17-15,7 6-11 16,0 0 0-16,17-3 9 16,11 0-19-16,10-3 10 15,17 3 0-15,11 3-5 16,10-1 15-16,-1 6-10 15,-23 0 0-15,-14-2 7 0,-24-3-21 16,3 0 14 0,7-6 0-16,-3 0-9 0,24 0 20 15,0 0-11-15,3 0 0 16,-3 0 6-16,7-3-14 16,-14 3 8-16,0-3 0 15,-24 3-7-15,-4-3 18 16,-23 3-11-16,-18-3 0 15,-3 1 5-15,-4-2-12 16,0-1 7-16,4 2 0 16,-11 1-5-16,1-2 12 15,3 2-7-15,-11-2 0 16,-6 3 8-16,-11 1-18 16,-10 0 10-16,-3 0 0 15,-4 0-3-15,-10 0 9 0,7 0-6 16,7 0 0-1,9 0 6-15,8 0-14 0,14 0 8 16,-14 0 0-16,6 0-8 16,-16 0 23-16,10 0-15 15,-7 0 0-15,-11 0 0 16,4 0-9-16,-10 0 9 16,7 0 0-16,3 0-6 15,14 0 11-15,-4 0-5 16,21 0 0-16,-3 1 7 15,6-1-24-15,1 0 17 16,-1 0 0-16,-13 0-3 0,-7 0 14 16,-8 0-11-1,-16 0 0-15,0 0 3 0,3 0-8 16,-3 0 5-16,0 0 0 16,-7 0-3-16,10 0 11 15,-4 0-8-15,12 0 0 16,-12 0 3-16,8 0-12 15,-4 0 9-15,-3 0 0 16,-7 0-3-16,7 0 14 16,-4 0-11-16,-3-1 0 15,0 1 1-15,-1-7-5 16,1 1 4-16,0-2 0 16,0-1 0-16,-7-5 18 15,0-9-18-15,0-6 0 16,0-8 2-16,-21-3-14 0,1 1 12 15,10-2 0-15,10 2 0 16,0-5 16-16,0-4-18 16,17-7 2-16,3-2 0 15,4 3-6-15,-17 0 6 16,-7 5 0-16,0 1-1 16,0 2 14-16,0 5-13 15,0-2 0-15,0 7 0 16,0 1-4-16,-7 7 4 15,7 8 0-15,-10 8 0 0,10 6 19 16,0 4-19 0,0 2 0-16,0-3 4 0,0 3-12 15,0 0 8 1,0-3 0-16,0-1 0 0,0-1 14 16,0-6-14-16,0-6 0 15,0-1 0-15,0 1-8 16,0 3 8-16,0-1 0 15,0 8 0-15,0-4 10 16,0 4-11-16,0 5 1 16,0-4 0-16,-7 0-15 15,0-1 15-15,-20 2 0 16,-11 2-2-16,-20 3-4 16,-32 0 0-16,-30 0 6 15,-21 0 0-15,-21 8-9 16,-17 2 16-16,-13-7-7 0,-8-1 0 15,15 2 0-15,-1-4-9 16,14 0 9-16,4 0-4 16,13 0-17-16,14 0 14 15,7-6 7-15,-7-9-3 16,0 1 3-16,7 2-1 16,-7-2 1-16,0 3-5 15,-7 2-10-15,0 3 12 16,0 1 3-16,7 2 0 15,7 3 4-15,7 0-5 16,10 0 1-16,-10 0 0 0,17 0-8 16,0 0 10-1,-4 0-2-15,18 0 0 0,7 0 7 16,3 0-12-16,3 11 5 16,15 1 0-16,-5-1-6 15,15 1 8-15,3-7-2 16,14 4 0-16,3-6 11 15,7 0-12-15,17-1 1 16,0-2 0-16,4 0-8 16,-4 0 8-16,0 0-50 15,-16 8-96-15,-15-4-139 16,0-4-340-16</inkml:trace>
  <inkml:trace contextRef="#ctx0" brushRef="#br0" timeOffset="1267">482 1255 536 0,'0'0'195'16,"0"0"-84"-16,0 0-48 15,0 0 51-15,0 0-50 16,0 0 20-16,0 0-56 16,0-94-13-16,0 96-23 15,7 33 8-15,17 20 0 16,7 16 36-16,-11 9-32 15,4 8 17-15,-3 4-7 0,-7-6-6 16,-8-15 11 0,-6-14-19-16,0-17 0 0,0-14-2 15,0-15 12-15,0-6-10 16,0-5 7-16,0 0 0 16,0-13 59-16,0-30-13 15,-13-23-47-15,-1-16-4 16,0-25 10-16,14-9-12 15,-10-2 0-15,10 10 11 16,-7 13-21-16,0 12 10 16,0 12 0-16,7 13-9 15,0 13 17-15,0 8-8 16,0 10 0-16,0 8-2 16,31 5-14-16,21 11 4 15,6 3-1-15,8 0-1 0,9 29-7 16,-9 19 21-1,2 12 0-15,-23 6-17 0,-17-7-1 16,-15-2 12-16,-13-8-30 16,0 0 30-16,-51 3-72 15,-28-1 6-15,-18 6-70 16,-9 0-53-16,27-3-9 16,27-7-109-16</inkml:trace>
  <inkml:trace contextRef="#ctx0" brushRef="#br0" timeOffset="3037">1121 1632 462 0,'0'0'144'16,"0"0"-23"-16,0 0-6 15,0 0-57-15,0 0 8 16,0 0-27-16,0-77-38 15,7 77-1-15,7 0-3 16,24 20 3-16,13 14-5 16,8 4 13-16,16 2-8 15,-9 0 0-15,-4-9 9 16,-21-5-18-16,-17-3 9 16,-17-9-29-16,-7-3-3 15,0-2-52-15,-45-6 75 0,-13-3-12 16,-18 0 1-16,11 0 20 15,27-12-9-15,10-11 9 16,28 1-8-16,0-4 18 16,7-6-10-16,45 1 0 15,6-1 6-15,1 0-8 16,3 7 2-16,-21 3 0 16,3 4 22-16,-19 1-18 15,-12 5 24-15,-6 7 0 16,0 0-26-16,-7 5 16 15,0 0-18-15,0 0-3 16,10 25-7-16,-10 7 12 16,0-1-2-16,7-2 0 0,0 0 7 15,14-10-11-15,3-1 4 16,3-7 0-16,11-11 1 16,0 0 11-16,14 0-12 15,-15-20 0-15,8-12 11 16,-31-6-9-16,0-1-1 15,-14-4-1-15,0 1 42 16,-14-5-32-16,-24 4 40 16,4 13-50-16,-18 6 10 15,14 10-17-15,0 11 7 16,1 3 0-16,9 3-8 16,-3 35 7-16,17 10 1 15,14 6 0-15,0-6 1 16,0-4-18-16,45-10 15 0,14-14-11 15,23-11 5-15,4-9 13 16,3 0-5-16,8-18 0 16,-22-10 2-16,-30-1-3 15,-17 2 1-15,-4-1 0 16,-24 0 20-16,0 2-11 16,0 4 28-16,0 5 0 15,0 5-18-15,0 9 33 16,0 3-52-16,0 15-9 15,0 36 2-15,0 24 7 16,6 7 0-16,8 7 0 0,3-3 3 16,4-4-8-16,3 1 5 15,-10-6 0-15,7-8-3 16,-11-14 13-16,4-21-10 16,-8-20 0-16,-6-12 2 15,0-2 12-15,0-16 10 16,-6-33 44-16,-25-17-66 15,3-13 16-15,-3-7-17 16,7-11-1-16,3-9 0 16,8-9-7-16,13-2 7 15,0 9 0-15,0 10-3 16,0 21 13-16,0 29-13 16,0 22 3-16,7 17 0 15,20 9-17-15,11 0-8 0,14 26 13 16,9 17 7-16,-9 15-39 15,-18 4 38-15,-3 1-26 16,-24 0-27-16,-7-12 38 16,0-5-25-16,-7-6-4 15,-44-5 23-15,-25-4-19 16,11-11 36-16,13-6-1 16,28-8 11-16,17-6-7 15,7 0 7-15,17 0 0 16,56 0 3-16,30-24 4 15,31-15 4-15,-21-7-11 16,-16-5 2-16,-32 0 9 16,-13 4-6-16,-15-1 8 0,-16 5 39 15,-14 6-42-15,-7-1 21 16,0 8-2-16,-14-2-18 16,-17 1 28-16,11 7-39 15,-11 5 10-15,17 7-10 16,0 12 2-16,-10 0-3 15,-4 6 1-15,-2 33 0 16,-8 16-8-16,17 4 12 16,14 2-4-16,7 2 0 15,7-5-9-15,38-13 9 16,-1-11-6-16,8-11-8 16,-14-15 3-16,-11-8 11 15,4 0 0-15,-3-25 2 0,17-24 11 16,-1-5-10-1,-6-3-3-15,0 3 0 0,0 5 1 16,-11 9 0-16,4 14-1 16,-17 12 0-16,17 14 10 15,-4 0-16-15,4 0 6 16,7 32-2-16,0 10-12 16,-11 6 14-16,4 1 0 15,-3-6 0-15,-4-6 11 16,-3-8-16-16,-4-9 5 15,-3-9 0-15,-1-11-1 16,18 0 12-16,7-39-11 0,0-24 0 16,3-9 15-16,-10-11-15 15,-17-5 0-15,3-10 1 16,-10-5 11-16,-7-2-2 16,0-1 2-16,0 9 25 15,-7 16-33-15,-10 24 26 16,3 26-10-16,14 16-2 15,-7 15 1-15,7 0-19 16,0 53-10-16,0 26 4 16,0 30 12-16,0 8-8 15,0 3 2-15,14-9-15 16,10-7-3-16,4-20-114 16,-4-14 34-16,-4-21-52 15,-3-18-146-15,-17-26-198 16</inkml:trace>
  <inkml:trace contextRef="#ctx0" brushRef="#br0" timeOffset="3624">3648 1086 176 0,'0'0'118'0,"0"0"35"16,0 0-71-16,0 0-22 16,0 0-18-16,0 0-30 15,0 0-10-15,169-57-2 16,-80 57 0-16,1 0-3 15,-32 0 11-15,-27 0-8 0,-10 0 0 16,-11 0 12 0,4 0-9-16,-7-6 6 0,-7-5 40 15,7 0 4-15,-7 2-25 16,0 6 2-16,0 3-20 16,6 0 5-16,12 0-28 15,2 9 13-15,11 14 0 16,-3 2-4-16,9-5 9 15,1-6-5-15,7-8 0 16,13-6 12-16,-6 0-15 16,-7-1 3-16,-7-27 0 15,-7-2 19-15,-11-5-13 16,4-3 31-16,-17 4 43 0,-7 5-50 16,0 7 51-1,0 14-51-15,0 2-7 0,0 6-8 16,0 17-15-16,0 37 0 15,0 27-6-15,-7 18 21 16,-17 15-20-16,17 15 5 16,-6 9 0-16,2-4-8 15,4-11 16-15,7-20-8 16,0-26 0-16,18-20 11 16,9-17-22-16,-10-20 11 15,-17-8 0-15,0-12-3 16,0 0 20-16,-31 0-8 15,-34-30 25-15,-18-3-26 16,-13-7 4-16,0-4-12 0,6 8-3 16,15-2-8-1,30-2-77-15,45-8-78 0,0-15-129 16</inkml:trace>
  <inkml:trace contextRef="#ctx0" brushRef="#br0" timeOffset="3820">5065 1057 237 0,'0'0'343'0,"0"0"-200"16,0 0-32-16,0 0-38 15,0 0-53-15,0 0-11 16,168-129-9-16,-27 102 0 0,7-10-151 15,-20-7-247-15</inkml:trace>
  <inkml:trace contextRef="#ctx0" brushRef="#br0" timeOffset="6895">5907 269 282 0,'0'0'165'0,"0"0"-32"16,0 0-6-16,0 0-13 16,0 0-75-16,0 0 19 15,0-52 15-15,0 43-48 16,0-2 29-16,0-6-44 16,0 0-5-16,7-6 39 15,4-3-41-15,-5-2 17 0,1-1-16 16,0 6 10-16,0 9 9 15,-7 2-23-15,0 7 2 16,0 5 12-16,0-3-6 16,0 3-8-16,7 0 0 15,-7 0 13-15,10 0-17 16,-10 0 4-16,0 0 0 16,14 0-14-16,0 25 6 15,17 16 8-15,-18 7 0 16,12 7 10-16,-5 5-18 15,-6 0 8-15,17 2 0 16,-10 4-10-16,9 6 19 0,-5-1-9 16,-12 1 0-1,-6-4 11-15,7-5-18 0,-7-12 7 16,3-8 0-16,-3-11-7 16,-7-15 15-16,0-5-8 15,0-10 0-15,0 1 10 16,0-3-5-16,0 0-4 15,0 0 0-15,-38 0 17 16,-7-5-8-16,-13-3-10 16,6 1 0-16,1 1 9 15,13 0-17-15,14 4 8 16,10-1 0-16,14-1-10 16,0 4 15-16,0 0-5 15,0 0 0-15,0 0 2 16,7 0-11-16,38 0 9 0,24 0 0 15,27 0 2-15,21-7 12 16,17-19-14-16,14-5 0 16,-14-2 5-16,-24 8-9 15,-28 8 4-15,-44 3-37 16,-38 8-36-16,-24-5-171 16,-79-5-441-16</inkml:trace>
  <inkml:trace contextRef="#ctx0" brushRef="#br0" timeOffset="149454">4848 4280 465 0,'0'0'151'16,"0"0"-34"-16,0 0-12 15,0 0-10-15,-96-172 32 16,65 134-36-16,11-4-14 16,-11 8 18-16,3-7-54 15,-10 7 28-15,-6 3-20 16,-1-1-37-16,-14 10 26 15,-9 2-38-15,-5 12 0 16,-9 8 4-16,-7 0 6 16,-1 34-10-16,-6 25 0 15,-7 16 2-15,0 14-4 16,-1 4 2-16,8 8 0 16,7 7-4-16,6 10 18 0,18 5-14 15,20 2 0-15,14-1 3 16,31-7-9-16,0-12 6 15,38-17 0-15,27-17-3 16,18-17 13-16,-14-15-10 16,3-13 0-16,4-12 1 15,3-8-3-15,10-6 6 16,14 0-4-16,11-35 10 16,3-13-6-16,17-15 13 15,7-14 8-15,-7-21-18 16,-17-11 28-16,-21-13-25 15,-14-7 8-15,-30 3 5 0,-21 10-19 16,-31 6 23-16,0 6-17 16,-52 8-10-16,-10 13 17 15,-3 6-17-15,-17 18 0 16,-8 10 0-16,-6 11 4 16,-21 19-7-16,7 13 3 15,14 6-29-15,6 3 21 16,15 43-73-16,16 22-16 15,15 20-41-15,30 7-159 16,14 5-197-16</inkml:trace>
  <inkml:trace contextRef="#ctx0" brushRef="#br0" timeOffset="150819">3449 5366 37 0,'0'0'322'15,"0"0"-115"-15,0 0-54 16,0 0-7-16,0 0-16 15,0 0-18-15,-31-80-27 16,24 80 14-16,7 0-47 16,0 0 0-16,0 0-29 15,-7 6-20-15,-10 45 8 16,-28 32-3-16,4 32 2 16,-21 16 21-16,4 18-22 15,-18 11 20-15,11 0 8 16,-1 3-35-16,5-6 27 15,2-6-26-15,-6-1 0 0,-4 1 10 16,-3 4-6-16,-4 1-7 16,-3-7 0-16,-3 0 10 15,-8-6 3-15,-6 6-6 16,0-7-3-16,6-11 21 16,8-14-22-16,9-7 4 15,15-10-2-15,-4-3-1 16,11 0 10-16,-1-5-13 15,0 8-1-15,-6 3 11 16,-18 3-1-16,11 14-10 16,-24 11 4-16,-1 12 1 15,1-8 9-15,6-24-14 16,25-23 0-16,20-25 2 0,17-14 4 16,-10 3-6-1,-3-1 0-15,-21 10 2 0,3 7-4 16,-6 6 4-16,-7 9-2 15,6 0 3-15,4-8 3 16,11-19-7-16,23-19 1 16,7-22 0-16,14-12 0 15,0-3 0-15,0 0 0 16,0 0-5-16,0 0 16 16,0 0-11-16,0 0 0 15,0 0-5-15,0 0-3 16,0 0 8-16,0 0 0 0,0 0-1 15,7 0-9-15,45-10 10 16,37-14 6-16,21-8 0 16,24-3-5-16,0 5-1 15,0 1-2-15,-17-3 0 16,4 1-14-16,-18-3 15 16,7-10-2-16,17-4-3 15,7-6 0-15,4 2 3 16,-4 5-1-16,0 11-2 15,0-1 5-15,-7 6 1 16,-17 5 0-16,-20 9 4 16,-25 8-9-16,-27 6 5 0,-7 1 0 15,3-4-5 1,18-6 15-16,9-2-10 16,5-3 1-16,-8 2 5 0,11 1-9 15,-17 3 3-15,-1 5 0 16,-13 3-1-16,-11 0 5 15,4-3-4-15,0 4 0 16,-3-7 1-16,3 3-7 16,7-2 6-16,3-1 0 15,-3 1-2-15,-7-1 8 16,-11 3-6-16,-2 4 0 16,-18 2 3-16,0 0-10 15,0 0-42-15,0 0-30 0,-18 0-21 16,-9 0-146-1,3 0-53-15,3 0-135 0</inkml:trace>
  <inkml:trace contextRef="#ctx0" brushRef="#br0" timeOffset="151419">4278 8579 268 0,'0'0'499'0,"0"0"-389"0,-141-147-13 16,89 115 29-16,0 6 6 16,-6 13-64-16,-11 6-13 15,4 7 2-15,-18 0-36 16,1 22 19-16,3 30-7 15,-4 23-22-15,8 25 23 16,2 26-33-16,8 14 7 16,10 11 15-16,4 9-22 15,16 9 14-15,-3 9-9 16,7-7 2-16,24-3 1 16,7-7-7-16,0-5-2 15,21-9 2-15,48-19 3 16,13-22-8-16,28-26 3 0,18-28 0 15,2-27 3 1,11-25-3-16,24 0 1 0,21-57 21 16,7-18-11-16,-8-17 8 15,-16-1-13-15,-21-7 0 16,-21-1 11-16,-24-2-11 16,-14-10 4-16,-13-16 14 15,-24-17-23-15,-8-23 20 16,-23-11-8-16,-21-8-11 15,0-1 13-15,-38 14-14 16,-51 24-1-16,-28 25 0 16,-24 35 6-16,0 27-8 15,0 27 2-15,31 17-20 16,3 15 15-16,28 5-54 16,10 0-8-16,4 25-20 0,13 27-79 15,8 17-67-15,6 13-164 16</inkml:trace>
  <inkml:trace contextRef="#ctx0" brushRef="#br0" timeOffset="152401">155 11402 801 0,'0'0'115'0,"0"0"11"16,0 0 7-16,0 0-6 15,0 0-39-15,0 0-39 16,-21-47-10-16,21 47-6 15,0 0-32-15,0 0 10 16,0 4-11-16,0 36-3 16,0 17 3-16,0 17 18 15,0 3-6-15,0-2-11 0,0-10 3 16,0-7 0 0,0-21-4-16,0-17 0 0,0-12-2 15,0-8 12-15,0 0-10 16,0 0 7-16,0 0-2 15,0-26 56-15,-20-25-31 16,-4-29-28-16,10-20-2 16,7-23 3-16,7-12-3 15,0-1 0-15,0 1 6 16,0 4-5-16,0 16-1 16,0 26 0-16,0 33-11 15,0 27 9-15,0 20 2 16,28 9-8-16,16 0-12 15,15 3 8-15,9 35 12 0,-2 21-11 16,-22 16 9-16,-13 4-25 16,-10 4-5-16,-21-2-5 15,0-4-13-15,-21-6 7 16,-23-2-83-16,-1-4-49 16,0-7-87-16,1-7-264 15</inkml:trace>
  <inkml:trace contextRef="#ctx0" brushRef="#br0" timeOffset="153026">282 11599 390 0,'0'0'395'0,"0"0"-228"16,0 0-40-16,0 0 9 15,0 0-32-15,0 0-34 16,0-100-36-16,0 100-34 15,0 0-6-15,24 0 5 16,21 22-7-16,7 13 8 16,6 8 0-16,-6-1 7 15,-8 6-10-15,1-9 3 16,-24-8 0-16,-4-9-2 16,-17-2-4-16,0-5-18 15,-11-1-5-15,-16-5 11 16,-18-6-8-16,14-3-1 0,18 0 27 15,-1 0 9-15,14-26-6 16,0-11-3-16,27-14 0 16,35-13 5-16,24-1-6 15,-3 5 1-15,-8 14 0 16,-30 17 15-16,-24 15-7 16,-14 14 35-16,-7 0-13 15,0 0-28-15,0 0-3 16,0 0 1-16,0 21-22 15,0 18 22-15,0 7 2 16,0 2 6-16,0-7-8 16,6-10 8-16,19-5-11 15,-12-10 3-15,11-6 0 0,-3-10-3 16,17 0 14-16,6 0-6 16,1-20 11-16,7-12 3 15,-8-8 33-15,-23 3-28 16,-4-6 4-16,-17 3 19 15,0 3-34-15,-44 5 9 16,-46 12-22-16,-6 9-6 16,-18 11 1-16,18 0-15 15,31 2-19-15,13 33-24 16,28 2-73-16,24 12-42 16,0-6-113-16,38 0-264 15</inkml:trace>
  <inkml:trace contextRef="#ctx0" brushRef="#br0" timeOffset="154741">1314 11568 577 0,'0'0'283'0,"0"0"-126"16,0 0 13-16,0 0-20 16,0 0-52-16,0 0-41 15,0-78-57-15,0 107-5 16,7 28-1-16,24 23 6 15,3 11 15-15,11 1-9 16,-8 2-5-16,-6-8 25 16,-3-9-25-16,-4-14 5 15,-10-17 5-15,-7-20-5 16,-1-12-2-16,-6-14-4 0,0 0 1 16,0 0 46-16,0-9-2 15,0-34-2-15,0-28-32 16,0-17 0-16,0-19-10 15,-6-10-1-15,-1-9 1 16,0 4-2-16,0 7 1 16,7 18 0-16,-7 31-2 15,-3 26 7-15,10 23-8 16,0 14 3-16,0 3-15 16,0 0 12-16,24 0-24 15,34 0 19-15,1 26-4 16,-8 8 5-16,-20 10 0 15,-17 9-16-15,-14 2-16 16,-7-1 23-16,-44-2-29 0,6-12 22 16,0-9 15-16,25-11-16 15,13-12 24-15,0 1-14 16,7-6 14-16,0-3-8 16,0 0 0-16,0 0 1 15,27 0 6-15,25 0 2 16,17-35 1-16,3-15-2 15,3-11 6-15,-9-4 1 16,-15-1-5-16,-13 0 6 16,-7 3 15-16,-17 6-6 15,-14 11 12-15,0 12-9 16,0 11 1-16,0 9 18 0,-14 11-29 16,4 3-2-16,10 0-8 15,-7 0-8-15,0 17 7 16,0 28-7-16,0 16 8 15,0 8 9-15,7-7-6 16,0-7-3-16,0-9 0 16,14-10-9-16,7-12 8 15,3-13-9-15,-10-8 0 16,3-3 4-16,10 0-5 16,4-20 11-16,14-16 12 15,0-5-4-15,-11-2-2 16,-3-6-6-16,7 3 2 15,-7 11 4-15,-17 16-6 0,-8 8 0 16,8 11-3-16,10 0-7 16,4 11 10-16,10 23 0 15,-1 4 2-15,-6 4-9 16,-3-2 6-16,-14-5 1 16,10-7 0-16,-17-12 5 15,6-6-6-15,-2-7 1 16,-11-3 0-16,7 0-5 15,6-26 14-15,11-23-5 16,-3-16-4-16,-7-7 7 16,-7-14-7-16,-7-11 0 15,0-6 0-15,0 6-6 16,-21 17 12-16,0 23-6 0,4 29 13 16,3 16-3-16,8 9 4 15,6 3-14-15,0 25-18 16,-7 47 7-16,7 31 11 15,-11 12 0-15,11-3 0 16,0-13 1-16,0-19-6 16,24-17-39-16,-3-23-37 15,3-20-32-15,-17-8-50 16,7-12 17-16,-14 0 34 16,0-23 30-16,0-12 26 15,0-1-3-15,0-2 14 16,-21 1 21-16,-10 5 24 15,4 1 0-15,-4 14 40 16,17 5 9-16,4 7 40 0,10 5-7 16,0 0-65-16,0 0-17 15,17 17 9-15,21 9-8 16,13-10 7-16,8-4-1 16,-1-12 18-16,1 0 8 15,-8 0 17-15,4-14 33 16,-20-9-39-16,-11 3 14 15,-4 3 5-15,-20 2-24 16,0 3 10-16,0 10-19 16,0 2-10-16,0 0-6 15,0 0-14-15,0 0-2 0,0 8-13 16,0 18 13 0,0 6-5-16,0-9 7 0,24-3 0 15,-10-6-3-15,10-8 12 16,4-6-9-16,3 0 0 15,-4 0 4-15,11-20 6 16,0-12-7-16,-18-2 5 16,4-3 28-16,-17 0-15 15,-7 5 15-15,0 10-4 16,0 7-20-16,0 9 15 16,0 6-27-16,-7 3 0 15,-17 49-2-15,-10 28-6 0,3 20 8 16,-7 1 0-1,11 4 7-15,-4 0-8 0,10 1 1 16,-10 0 0-16,7-6 0 16,17-6 7-16,-7-12-8 15,8-10 1-15,6-11 0 16,0-19 1-16,0-16-1 16,0-14 0-16,-7-12-8 15,0 0 13-15,-24 0-5 16,-14 0 5-16,-13 0 7 15,-18-14 3-15,4-10-15 16,3-4-5-16,11-3-14 16,6-18-51-16,38-8-31 15,14-20-136-15,14-12-224 16</inkml:trace>
  <inkml:trace contextRef="#ctx0" brushRef="#br0" timeOffset="154990">3611 11124 606 0,'0'0'180'0,"0"0"-140"15,0 0 72-15,0 0 1 16,0 0-38-16,0 0-25 0,120-28-37 15,-93 19-12-15,4 4 7 16,-10-2-8-16,10 5-21 16,-10-1-110-16,-4 0-88 15,-3 3-127-15</inkml:trace>
  <inkml:trace contextRef="#ctx0" brushRef="#br0" timeOffset="155477">3879 10836 696 0,'0'0'163'0,"0"0"-33"0,0 0 23 16,0 0-56 0,-11-152-42-16,11 126 13 0,31 8-13 15,0 1-42-15,7 9 12 16,3 6-25-16,-3 2 1 15,14 0 4-15,-7 9-3 16,-1 24-2-16,-6 22 0 16,-7 13 4-16,-10 15-8 15,-21 6 4-15,0 2 0 16,-21-8 0-16,-31-8 9 16,8-16-9-16,-11-21 0 15,20-13 2-15,4-16-8 16,11-9 7-16,-4 0-1 0,17 0 19 15,7-6-16-15,0-22 6 16,0-10-9-16,0-1 4 16,14 4 2-16,3 12-3 15,-4 9-3-15,-6 9 6 16,0 5 2-16,17 0-16 16,4 0 7-16,3 8 1 15,13 12 1-15,8 3 0 16,0-1-1-16,-8-1 0 15,8-4-37-15,-14-3-19 16,0 1-60-16,-11-1-40 0,-10 0-50 16,-17 6-98-1</inkml:trace>
  <inkml:trace contextRef="#ctx0" brushRef="#br0" timeOffset="155817">519 12333 624 0,'0'0'184'16,"-364"75"-124"-16,261-53 33 15,68-11 45-15,18-3 9 16,17-8-39-16,97-8-82 0,126-42-2 15,155-39 39-15,124-28-16 16,86-16 2-16,11-3-42 16,-36 5-1-16,-88 16 0 15,-83 21-2-15,-103 19 4 16,-73 24-8-16,-82 19 0 16,-61 18-4-16,-42 14 5 15,-31 0-2-15,0 0-49 16,-90 23-147-16,-44 29-32 15,-65 19-261-15</inkml:trace>
  <inkml:trace contextRef="#ctx0" brushRef="#br0" timeOffset="156146">461 12631 856 0,'0'0'124'16,"0"0"-48"-16,0 0 61 15,0 0-11-15,0 0-34 16,0 0-61-16,-210 22-2 16,265-22-29-16,100 0 15 15,120-45 38-15,124-41 21 16,106-28-36-16,35-12 1 16,-14 3-31-16,-51 9 9 15,-83 14-6-15,-72 11-8 16,-76 12 18-16,-38 15-14 15,-34 4 2-15,-38 12 14 0,-24 9-21 16,-27 11 4-16,-39 6-6 16,-16 14 8-16,-28 6-18 15,0 0-7-15,-28 0-64 16,-41 26-30-16,-17 11-161 16,-27-3-410-16</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2:59:10.835"/>
    </inkml:context>
    <inkml:brush xml:id="br0">
      <inkml:brushProperty name="width" value="0.05" units="cm"/>
      <inkml:brushProperty name="height" value="0.05" units="cm"/>
      <inkml:brushProperty name="color" value="#ED1C24"/>
      <inkml:brushProperty name="fitToCurve" value="1"/>
    </inkml:brush>
  </inkml:definitions>
  <inkml:trace contextRef="#ctx0" brushRef="#br0">1588 521 818 0,'0'0'167'15,"0"0"-9"-15,0 0-11 16,0 0-53-16,0-151 1 15,0 142-49-15,0 9-17 16,0 0-5-16,0 0-24 16,0 28 0-16,0 24-1 15,-17 17 6-15,-4 9-1 16,-16 12-4-16,16 4 0 16,-10 7-4-16,7-4 16 15,17-9-12-15,7-16 0 16,0-21-10-16,0-16 3 0,0-19-96 15,0-12-19-15,0-4 10 16,0-4-19-16,0-32-59 16,-14-13-8-16,-17-2 94 15,-3 2 60-15,3 1 5 16,-7 8 39-16,11 5-3 16,-4 12 13-16,7 10 16 15,-4 3 78-15,-3 10-64 16,4 0 6-16,10 0-39 15,10 6-4-15,7 16 3 16,0 5-1-16,31-4-5 16,20-6 7-16,32-11-3 15,13-6 19-15,21 0 21 16,3-32-8-16,-10-5 5 0,-20-9-17 16,-32 0 45-16,-20-2 32 15,-31-7-18-15,7 4 4 16,-14-1-26-16,0 1 1 15,0 7 0-15,0 13-41 16,0 12 24-16,0 10-19 16,0 9-22-16,0 0 9 15,0 0-13-15,0 6-12 16,0 34 10-16,0 17-2 16,0 12 4-16,-7 2 0 15,0 6 1-15,0 0 1 16,-10-2 0-16,10-6-2 0,0-4 0 15,7-13 11-15,0-7-10 16,0-8-1-16,0-12-10 16,0-4-14-16,0-9-88 15,0-7-76-15,0-5-107 16,0 0-106-16</inkml:trace>
  <inkml:trace contextRef="#ctx0" brushRef="#br0" timeOffset="264">2063 933 230 0,'0'0'399'0,"0"0"-244"15,0 0-1-15,0 0-4 0,0 0-64 16,0 0-26-16,0-29-50 16,0 31-3-16,7 28-1 15,-7 9-2-15,0 5 0 16,0-5 4-16,0 4 1 15,0-9-3-15,0-5-6 16,0-6 1-16,6-8-7 16,1-7 6-16,-7-8-70 15,0 0-53-15,0 0-14 16,0-14-72-16,0-12-48 16,0-3-161-16</inkml:trace>
  <inkml:trace contextRef="#ctx0" brushRef="#br0" timeOffset="608">2063 933 382 0,'110'-238'170'0,"-134"209"-45"16,10 7-17-16,7 8-1 16,0 5-26-16,0 6-42 15,7 3-8-15,-17 0-29 16,10 12 11-16,0 16-14 15,-6-2 1-15,13-1 0 16,0-5 0-16,0-5 1 16,0-4-1-16,0-3 3 0,13-1 4 15,25-7 7-15,-10 0-2 16,10 0-3-16,-8-18 55 16,-9-1-39-16,-14-7 12 15,-7-3-7-15,0 7-25 16,0-2 9-16,-7 8-14 15,-20 7-9-15,-4 9 5 16,0 0-68-16,3 11-24 16,4 27-20-16,17 10-102 15,7 6-166-15</inkml:trace>
  <inkml:trace contextRef="#ctx0" brushRef="#br0" timeOffset="2311">2603 1135 192 0,'0'0'443'0,"0"0"-289"15,0 0-21-15,0 0-28 16,0 0 8-16,-104-160-53 16,87 149-6-16,3 6-7 15,1 5-43-15,-18 0-2 16,3 5-2-16,-10 26 0 15,7 4-6-15,18-1 10 16,6-8-4-16,7-3 0 16,0-12-1-16,27-2-9 15,18-9 5-15,-7 0 3 0,0 0-4 16,-11-17 12-16,-3-9-3 16,-17 0 16-16,-7-1 5 15,0 3 37-15,0 6-13 16,0 7-11-16,0 8 14 15,0 3-42-15,0 0 3 16,0 0-12-16,0 46-7 16,0 19 1-16,-14 24 6 15,-10 9 0-15,4 7-4 16,3 4 10-16,10 5-6 16,0 0 0-16,0-5 7 15,0-9-10-15,0-19 3 0,0-24 0 16,-3-17-5-16,3-20 4 15,-7-15 1-15,7-5 0 16,-17 0 1-16,-3-1 3 16,-11-41-4-16,0-6 0 15,7-15-6-15,11-8 5 16,-1-1-4-16,11-3 3 16,10 7-26-16,0 11 25 15,0 6-35-15,17-1 22 16,28 6 5-16,13 0-7 15,14-8 5-15,11 3 9 16,13-6 8-16,7-9-9 16,-7-2 5-16,-6-1 0 15,-15 0 2-15,-30 3 6 16,-24 9 8-16,-21-6 16 0,0 9-15 16,0 2 26-16,0 9-32 15,-21 15 7-15,-3 8 9 16,10 8-24-16,7 7 10 15,7 5-13-15,-13 0-2 16,2 0-5-16,-2 31 1 16,-1 18 6-16,-10 11-5 15,24 8 11-15,0 7-6 16,0 2 0-16,0-6 5 16,0-1-11-16,24-17 6 15,3-7 0-15,-3-17-5 16,-10-14 9-16,0-15-4 0,3 0 0 15,4 0 0-15,17-33-2 16,-7-1 2-16,3-3 0 16,-10 3-1-16,-3 2 9 15,3 13-8-15,-17 7 0 16,-7 9 5-16,6 3-13 16,8 0 3-16,10 3-2 15,14 25-2-15,-3 2 6 16,2 1-1-16,1-9 3 15,0-4-11-15,-11-7 1 16,-9-5 11-16,-5-6 0 16,-6 0 3-16,0 0 0 15,10-26 2-15,-3-14 12 0,0-9-11 16,-7-2 13-16,-7 2-8 16,0 12 1-16,0 9 9 15,-7 13-19-15,0 9 14 16,0 4-16-16,7 2 3 15,-7 2-6-15,0 30-9 16,-10 16 12-16,17 10 0 16,0-1 4-16,0-2-4 15,11-10 0-15,23-8-1 16,4-8-7-16,6-9 8 16,8-11 0-16,0-9-8 15,6 0 9-15,4-21-1 16,-4-16 0-16,-6-6 8 0,-14-2-6 15,-18-4 2 1,-13-3-4-16,4 1 5 0,-11 5 4 16,0 3-4-16,-18 14-5 15,-9 9 8-15,-4 18-18 16,10 2 9-16,-3 8-1 16,10 35-5-16,8 9 2 15,6 5 4-15,0 0 0 16,34-2-8-16,4-7 2 15,0-5 4-15,-1-11 1 16,-16-10-6-16,3-7-5 16,-17-7 13-16,-7-2 0 0,0-6-4 15,0 2-3-15,0-2 7 16,0 0-2-16,-38 0-4 16,-13 4 6-16,-15-2 0 15,11 2 0-15,21-2 0 16,17 1-10-16,17 0-2 15,0-3-27-15,24 0 26 16,34 0-3-16,25 0 13 16,13-12 3-16,7-22 0 15,-7-10-6-15,1-6 11 16,-8-13-5-16,-6-9 19 16,-25-5-12-16,1-4 39 0,-28 2-18 15,-11 11-13 1,-20 10 23-16,0 13-32 15,-27 13 15-15,-18 7-7 0,14 7-2 16,10 10-10-16,4 8-2 16,3 16-5-16,8 42 0 15,-1 22 1-15,7 5 4 16,0 4 0-16,7-8 6 16,20-7-18-16,11-12 12 15,0-13-59-15,6-17-31 16,8-18-86-16,24-14-75 15,3-3-257-15</inkml:trace>
  <inkml:trace contextRef="#ctx0" brushRef="#br0" timeOffset="2485">4263 927 567 0,'0'0'170'16,"0"0"-82"-16,0 0 4 15,0 0-5-15,258-3-15 16,-137-5-42-16,-18-2-29 16,-45 8-1-16,-44 2-52 15,-14-3-277-15</inkml:trace>
  <inkml:trace contextRef="#ctx0" brushRef="#br0" timeOffset="3516">5591 738 695 0,'0'0'206'0,"0"0"-47"0,0 0 1 15,0 0-30-15,0 0-21 16,0 0-52-16,-62-117-13 15,62 117-10-15,0 0-29 16,0 9-5-16,0 33 0 16,0 19 1-16,0 15-1 15,0 8 0-15,0-2 0 16,0 1 6-16,0-15 1 0,0-13-7 16,0-20 0-1,0-15 7-15,0-12-8 0,0-8 5 16,0 0-4-1,0 0 61-15,0-31-33 0,-28-23 2 16,-10-15-29-16,7-14 8 16,4-12-6-16,3-13-3 15,17-9 0-15,0 0-6 16,7 8 13-16,0 18-7 16,0 13 0-16,7 24-13 15,17 16 7-15,10 19-12 16,11 10-9-16,24 9 21 15,-4 0-31-15,11 2 21 16,-11 30-1-16,-6 11-35 16,-8 9 26-16,-20 5-22 0,-7 3-11 15,-24 3 12 1,0 3-73-16,-62 3-17 0,-17 2-78 16,-3-6-100-16</inkml:trace>
  <inkml:trace contextRef="#ctx0" brushRef="#br0" timeOffset="4020">5797 1181 174 0,'0'0'525'16,"0"0"-387"-16,0 0-18 0,0 0-16 15,0 0-22-15,7-151-3 16,0 128-39-1,-1 3 11-15,5 6-10 0,9 2-35 16,4 12 7-16,11 0-13 16,27 0-1-16,3 14-10 15,0 20 9-15,11 7 2 16,-18 1 0-16,-6 1-3 16,-21-5-7-16,-10-1 10 15,-21-11 0-15,0-3-6 16,0-3 4-16,-21-12 2 15,-17-2 0-15,-7-6 0 16,1 0 0-16,16-12 1 16,18-16-1-16,10-3 2 15,0-7 6-15,38-5-8 0,24 0 0 16,-11 7 1-16,8 4-10 16,-21 15 9-16,-18 8 0 15,11 6-3-15,-10 3 2 16,3 0-2-16,3 3 0 15,-3 23-5-15,4 6-1 16,3-2 8-16,0 8 1 16,-11-1 0-16,4-2 6 15,-10-5-18-15,0-3 12 16,-7-7-120-16,-7-9-27 16,0-6-84-16,0-5-58 15</inkml:trace>
  <inkml:trace contextRef="#ctx0" brushRef="#br0" timeOffset="4360">6574 729 494 0,'0'0'143'0,"0"0"-22"15,0 0-17-15,0 0-20 16,0 0-53-16,0 0-27 15,-141-30-4-15,134 64 0 16,7 3 0-16,0 0 0 16,17-9 8-16,18-4-8 15,2-10 4-15,-6-9 5 16,-3-5 19-16,3 0-3 0,-11-9 41 16,-9-19 22-16,-11-1-42 15,0-2-7-15,0 2-35 16,0 6 3-16,-31 3-14 15,0 12-4-15,3 8-4 16,-3 0-30-16,18 8-67 16,6 33 22-16,7 13-49 15,0 6-136-15</inkml:trace>
  <inkml:trace contextRef="#ctx0" brushRef="#br0" timeOffset="4740">6925 1218 534 0,'0'0'211'0,"0"0"-58"0,0 0-22 15,0 0 22-15,0 0-76 16,0 0-2-16,6-148-15 16,-19 140-44-16,2 8 5 15,5 0-21-15,-1 0-8 16,-14 25 4-16,4 18-8 15,3 8 12-15,14 0 0 16,0-2 6-16,7-6-6 16,38-9 0-16,13-10 1 15,4-16-7-15,3-8 18 0,-6 0-12 16,-21-3 12-16,-1-28-8 16,-23-3 44-16,-14-7-13 15,0-2-9-15,0-5 8 16,-14-1-34-16,-37 6 0 15,-11 7-1-15,3 7-2 16,15 17-4-16,6 10-40 16,10 2-67-16,15 14-86 15,13 17-100-15,0 6-172 16</inkml:trace>
  <inkml:trace contextRef="#ctx0" brushRef="#br0" timeOffset="5247">7420 1092 601 0,'0'0'159'16,"0"0"6"-16,0 0-29 15,0 0-11-15,0 0-32 16,0 0-51-16,-21-71-7 16,21 71-35-16,28 0-6 15,16 17-7-15,15 12 17 16,10 2-4-16,-11 6 0 15,0 1 10-15,-13 2-12 16,0-6 2-16,-21-5 0 16,-10-6-11-16,-7-6 13 0,-7-9-2 15,0-2 0-15,0-6 11 16,-7 0-9-16,-24 0 0 16,3-8 4-16,4-13 6 15,17-1-7-15,7-10-3 16,0-2-2-16,14-6 5 15,41-7-5-15,3 5 0 16,1 2 0-16,-8 5-8 16,-6 10 15-16,-21 5-7 15,-3 12 0-15,0 8-4 16,-11 0-2-16,10 8-7 16,5 23 2-16,-5 12 4 15,-6 3 4-15,3-4 3 0,4-1 0 16,3-6 9-16,3-14-12 15,-9-2 3-15,2-8 0 16,-13-8-6-16,7-3 3 16,-14 0-74-16,10-9-69 15,-10-25-187-15,7-12-409 16</inkml:trace>
  <inkml:trace contextRef="#ctx0" brushRef="#br0" timeOffset="5559">8162 675 551 0,'0'0'155'0,"0"0"-1"15,0 0-53-15,0 0-3 0,0 0-44 16,0 0-35-16,-96-57-19 16,89 69-3-16,-3 19 3 15,3 7 0-15,7-8 8 16,0 2-9-16,0-12 1 15,7-5 0-15,31-13-2 16,0-2 8-16,-1 0 6 16,-9-2 29-16,-11-18 11 15,-3-6 14-15,-14 0-27 16,0-3-17-16,0 6-18 16,-31 3-4-16,3 12-2 15,-16 5-36-15,13 3-86 0,10 11 1 16,21 24-92-16,0 2-184 15</inkml:trace>
  <inkml:trace contextRef="#ctx0" brushRef="#br0" timeOffset="6457">8585 707 624 0,'0'0'209'0,"0"0"-59"15,0 0 21-15,0 0-36 16,0-149-27-16,0 135-43 16,0 11-37-16,0 3 18 15,0 0-46-15,0 0-8 16,0 37 4-16,0 23-11 0,14 21 15 16,0 7 0-16,-7 9 7 15,3-2-8-15,-3-10 1 16,-7-8 0-16,0-16-2 15,7-19-2-15,-7-16-54 16,0-15-22-16,0-11-26 16,0 0 60-16,0-8 36 15,0-29-41-15,0-3 16 16,-24-6-32-16,-11 2 61 16,-2 8 3-16,-8 1 3 0,14 13 6 15,10 10-2 1,14 4 13-16,7 8-5 0,0 0-12 15,0 0-1-15,0 2-6 16,28 16 7-16,23-1-3 16,1-5 3-16,10-7 0 15,-11-5 11-15,8 0-7 16,-1 0 10-16,-13-9 8 16,-7-11 1-16,-7-3 39 15,-11-2-9-15,5 2-8 16,-19 3 1-16,-6 3-20 15,0 9 22-15,0 4-37 16,0 4-3-16,0 0-16 16,0 0-9-16,0 29 17 15,0 5-9-15,0 4 7 0,35-7-10 16,20-11-10-16,10-12 16 16,18-8-1-16,13 0 13 15,-17-28-6-15,4-9 9 16,-39-1-6-16,-6 4 38 15,-17-1 0-15,-14 2-8 16,-7 4 25-16,0 0-36 16,0 6-1-16,-14 12 3 15,-14 8-17-15,4 3-12 16,-14 20 5-16,1 44 0 16,-5 21-8-16,-2 21 8 15,-1 17 0-15,0 8-1 0,21 12 9 16,10 12-9-1,14-1 1-15,0-3 0 0,7-19-7 16,7-21 10-16,10-28-3 16,-17-28 0-16,-7-24 7 15,0-20-7-15,0-11 0 16,-7 0 0-16,-44-5 21 16,-39-30-13-16,-13-11-4 15,0-5-2-15,13-6 5 16,22 0-14-16,23-6-24 15,38-2-48-15,7-10-46 16,59-14-179-16,54-2-245 16</inkml:trace>
  <inkml:trace contextRef="#ctx0" brushRef="#br0" timeOffset="8634">10480 1041 514 0,'0'0'217'0,"0"0"-180"15,0 0 85 1,0 0-9-16,0 0-32 0,0 0-11 15,0 14-33-15,0-14 30 16,24 0-8-16,7 0-32 16,3-25 12-16,18-10-27 15,-7-1 8-15,-1-5 19 16,-20 3-32-16,-10 2 24 16,-14 4 1-16,0 6-19 15,0 3 18-15,0 4-31 16,-14 2 4-16,-10 9-8 15,10 2 9-15,1 2-6 16,-4 4 1-16,3 0-14 16,-7 26 8-16,11 23 6 15,3 11 0-15,7 8-4 0,7 1 5 16,38-6-1-16,16-9 0 16,5-13-28-16,-1-16 21 15,4-16-15-15,-4-9 22 16,-6-3-6-16,9-32 14 15,-16-13-8-15,0-9 0 16,-15-12 8-16,-9-2 13 16,-28-7-16-16,0-1 15 15,0-2 3-15,-14 4-16 16,-17 6 15-16,4 13-12 16,-4 19-2-16,17 16 8 15,7 11-16-15,0 12 0 0,-3 0-6 16,-4 23-9-1,-13 37 15-15,3 23-3 0,10 9 12 16,7 7-12-16,7-1 3 16,0-7 0-16,21-5-7 15,16-14 7-15,8-15-1 16,-7-17-11-16,14-15-18 16,-18-16 28-16,21-9-6 15,-4 0 8-15,-6-14 1 16,-4-20 8-16,-3-6-9 15,-14-1 6-15,4-10 2 16,-21-3 21-16,-7 3-29 16,0-2 1-16,0 14 9 15,-28 10-2-15,4 14-8 16,4 10 0-16,-5 5 0 0,-2 3-11 16,-4 37 11-16,-7 16 0 15,18 14-10-15,13-1 12 16,7-7-2-16,7-4 0 15,37-13-1-15,8-13-10 16,6-16 7-16,1-10 4 16,3-6-5-16,-4 0 13 15,1-20-8-15,9-14 0 16,-16-9 13-16,-1-2-11 16,-23-7-1-16,-11 1-1 15,-3-1 17-15,-14 9-9 16,0 12-1-16,0 8-4 0,0 14 8 15,-7 9-18-15,0 0 7 16,7 4-9-16,0 30-3 16,0 15 10-16,0-1 2 15,0 1 0-15,7-10 2 16,14-7-12-16,10-6 7 16,-11-9 2-16,4-9-11 15,-10-4 14-15,10-4-2 16,-3 0 0-16,-8-6 7 15,18-17-1-15,-6-6-4 16,-5-5 0-16,-6 0 9 16,10 5-2-16,-10 3-9 15,-7 12 0-15,-1 5 8 0,-6 9-18 16,11 0 10-16,-11 0-11 16,14 0 9-16,-1 20-12 15,11 0 14-15,-3 0 0 16,3-6-9-16,-3-2 0 15,3-2 5-15,-4-9 4 16,-6-1-6-16,3 0 10 16,4 0-4-16,3-1 0 15,4-21 9-15,-4-3-9 16,-11-1 0-16,-6 0 0 16,0 0-1-16,0 7 6 15,-7 6-5-15,10 6 0 0,-10 3 6 16,0 4-17-1,7 0 11-15,0 4-12 0,14 21 8 16,10 1-13-16,-11 1 2 16,4-3-3-16,14-4-4 15,-17-6 16-15,17-4 2 16,-7-8 4-16,-11-2 1 16,11 0 7-16,-10 0-7 15,-7-17 7-15,3-8-7 16,-17-7 42-16,0-3-18 15,0-2-14-15,-7-3 15 16,-24 9-25-16,0 5 12 16,17 11-13-16,0 10 9 15,14 5-17-15,0 0 8 0,0 18-11 16,0 27 4-16,0 12 9 16,0 3-2-16,7-5 0 15,14-10-11-15,3-11 10 16,-3-10-14-16,3-12 14 15,-4-7-8-15,-2-5 18 16,2 0-9-16,1 0 1 16,-4-3 5-16,10-17 0 15,-2-3-6-15,-5 0 0 16,4-2 4-16,-3 5 3 16,-4 2-7-16,-3 4 0 0,0 6 2 15,3 0-10 1,-3 8 8-16,-8 0-1 0,15 0-5 15,3 0-4-15,-3 0 8 16,3 10-3-16,-10 2-10 16,-1-1 9-16,4 0-6 15,-10-2 0-15,0-6 11 16,0-1-8-16,0-2 9 16,10 0 0-16,4 0 2 15,10 0 0-15,-11-14-2 16,11-2 0-16,-10 1 5 15,3 1-1-15,-10 5-4 16,-7 6 0-16,-7 3 6 0,7 0-19 16,3 0 13-1,4 0-5-15,-1 12 4 0,18 8-2 16,-10 0 3-16,10-6 0 16,0 1 0-16,3-7-5 15,18-5 6-15,-14-3-1 16,13 0 10-16,-13 0-6 15,0-17 2-15,0-12 15 16,-18-11 4-16,4-9 16 16,-10-13-21-16,-7-8-4 15,-7-4 16-15,0 1-26 16,-7 4 15-16,-24 8-13 16,4 16-6-16,3 13 15 15,3 15-14-15,14 9-3 0,-3 8 0 16,3 0-12-16,0 34 1 15,0 26 10-15,7 17-4 16,0 4-4-16,14-2-27 16,31-2-12-16,23-10-34 15,-9-10-62-15,-1-12-84 16,-6-19-99-16,-14-12-338 16</inkml:trace>
  <inkml:trace contextRef="#ctx0" brushRef="#br0" timeOffset="8810">13781 761 753 0,'0'0'148'0,"0"0"-25"16,0 0-54-16,230-46-57 0,-106 38 22 16,17 2-24-16,0 0-4 15,-38 0-6-15,-21 6-26 16,-44-5-185-16,-38-7-676 15</inkml:trace>
  <inkml:trace contextRef="#ctx0" brushRef="#br0" timeOffset="11361">15239 956 699 0,'0'0'130'0,"0"0"-59"16,0 0 57-16,0 0-24 15,0 0-22-15,0 0-22 0,0 0-23 16,-162-26 20-16,162 26-39 16,0 0-12-16,0 0-6 15,0 0 6-15,14 0-7 16,24 0 1-16,6 0 0 16,15 0 24-16,16 0-22 15,-2 0 0-15,-12-6 34 16,-9-2-36-16,-18-4 24 15,-3 6 3-15,-17 1-23 16,-14 0 31-16,0-5-23 16,0 1-7-16,0 2 9 15,-7-6-5-15,-20 3-9 16,-11-5 0-16,0 0 4 0,-7 4-1 16,8-1-3-16,9 2 0 15,4 4-2-15,10-1 12 16,7 5-10-16,7 2 0 15,0 0 6-15,0 0-21 16,0 0 12-16,0 0 0 16,7 0-4-16,31 0-2 15,7 6 9-15,13 11 0 16,1 3 10-16,-1 3-15 16,11 3 5-16,-18-1 0 15,-13 3-4-15,-10-4 4 16,-21-3 0-16,-7-2 0 0,0-8-1 15,0 3-6-15,-42-5-6 16,-19 0-39-16,-12-1-46 16,11 1-100-16,21-2-59 15,41-7-125-15</inkml:trace>
  <inkml:trace contextRef="#ctx0" brushRef="#br0" timeOffset="12012">16153 735 666 0,'0'0'224'0,"0"0"-113"16,0 0 33-16,0 0-35 16,0 0-40-16,0 0-14 0,0-16-54 15,0 16-2-15,7 0 0 16,31 25-11-16,20 15 12 15,8 3 0-15,16 3 1 16,-16-3 9-16,-5-8-3 16,-33 1-7-16,-14-14 0 15,-14-1-7-15,0-10-13 16,-28-8-47-16,-17-3 19 16,-6 0 43-16,13 0-9 15,7-7 14-15,24-11 4 0,7 3 3 16,0-2 0-1,17-6-4-15,25-5 6 0,20-7 12 16,-4 1-16-16,1 2 1 16,-22 9 10-16,-6 7-3 15,-17 4 32-15,-7 6-24 16,-7 4-3-16,0-2 10 16,0 4-22-16,0 0-3 15,0 0-3-15,0 0-28 16,7 19 21-16,0 14-3 15,3 5 10-15,-3 4-7 16,7-2 15-16,17-3-6 16,-4-5-2-16,18-8 11 15,6-14-8-15,11-7-2 16,4-3 5-16,-8 0 8 0,-6-23-4 16,-8-5 6-16,-20-7 20 15,-17 1-5-15,-7-6 22 16,0-3-53-16,-31 0 4 15,-27 9-12-15,-8 8 14 16,5 11-8-16,2 13 2 16,1 2-12-16,13 0 6 15,14 25-82-15,17 14-52 16,14 0-9-16,0 0-128 16,14-7-234-16</inkml:trace>
  <inkml:trace contextRef="#ctx0" brushRef="#br0" timeOffset="12377">17367 912 458 0,'0'0'272'0,"0"0"-93"16,0 0-57-16,0 0 29 16,0 0-47-16,0 0-37 15,-38-82-23-15,38 82-44 16,0 0-3-16,0 14 2 15,0 20 0-15,0 4 1 16,0-3 0-16,7-2 1 16,38-2-8-16,17-9 8 15,-4-15-1-15,0-7 24 0,-6 0-22 16,-7 0 18 0,-14-17-1-16,-11-6 16 0,-13-6 26 15,-7-2-38-15,0-1-5 16,-7-2-18-16,-20 3 6 15,-18 2-6-15,0 9 0 16,14 6-4-16,11 8-6 16,13 4-78-16,-3 2-85 15,3 0-109-15,7 0-143 16,0 5-133-16</inkml:trace>
  <inkml:trace contextRef="#ctx0" brushRef="#br0" timeOffset="12815">17886 598 649 0,'0'0'252'15,"0"0"-89"-15,0 0-5 16,0 0-28-16,0 0-59 16,0 0 6-16,0-81-46 15,0 81-12-15,7 0-19 16,0 21-8-16,17 19 6 15,-3 20 2-15,-15 11 0 16,5 4-9-16,-11 0 16 16,0-4-7-16,0-6 0 15,0-7 6-15,0-13-6 16,0-13 0-16,7-15-16 0,0-9-10 16,-7-8-39-1,0 0 23-15,0 0 40 0,0-8-21 16,0-23 10-16,0-7-31 15,-14-2 4-15,-10 6 37 16,3 5-20-16,-3 5 16 16,10 14 2-16,7 2 10 15,7 2 8-15,0 3 13 16,0 3-19-16,0-2 3 16,21-4-10-16,48-4-2 15,17-6-3-15,20-1-36 16,-9-3-29-16,-18-3-93 0,-11-6-76 15,-16-5-271 1</inkml:trace>
  <inkml:trace contextRef="#ctx0" brushRef="#br0" timeOffset="15007">18804 112 145 0,'0'0'595'0,"0"0"-379"16,0 0-72-16,0 0 9 16,0 0-34-16,0 0-76 15,17 0 11-15,-17 0-54 16,0 0 4-16,-10 0 3 15,-17 0-2-15,-42 0 1 16,-48 0 8-16,-38 0-6 16,-48 0 4-16,-17 0-12 15,-31 0 0-15,-10 0-8 16,17-2 10-16,0-10-2 16,20 3 0-16,11-2 15 15,10-3-18-15,-10 2 3 16,-11 0 0-16,-13 3-3 15,-38 4 11-15,-27 3-8 0,-39 2 0 16,-16 0 10-16,-4 0-18 16,-4 0 8-16,-6 0 0 15,17 0-10-15,6 0 19 16,4 0-9-16,-3 0 0 16,14 0 10-16,-15 16-16 15,-2 8 6-15,9 4 0 16,8 1-10-16,6-3 18 15,25-7-8-15,44-7 0 16,20-6 9-16,29-6-11 16,9 0 2-16,-6 0 0 15,-4 0-7-15,-17 6 9 16,-10 4-2-16,0 5 0 0,0 2 0 16,-1-2-5-1,15-7 5-15,23-5 0 0,28-3-2 16,25 0 8-16,12 0-6 15,12-9 0-15,9-2 9 16,-3 2-13-16,-3 0 4 16,3 4 0-16,-10 5-6 15,-7 0 11-15,10 0-5 16,-10 0 0-16,7 0 10 16,17 0-18-16,-11 0 8 15,18 3 0-15,7-1-11 16,6 2 16-16,18-1-5 0,3-1 0 15,4 4 10 1,-10 0-19-16,-11 2 9 0,-28 1 0 16,-10 0-7-16,-17-3 15 15,14-4-8-15,7 1 0 16,23-3 9-16,25 0-13 16,21 0 4-16,6 0 0 15,-7 0-5-15,-9-5 9 16,-5 1-4-16,-16 2 0 15,-15 2 9-15,-26 0-17 16,-42 2 8-16,-11 18 0 16,11 0-9-16,4-3 19 15,27-2-10-15,-1-1 0 0,19 1 8 16,9-7-15 0,21 1 7-16,24-7 0 0,17 1-8 15,11 0 15-15,-18 4-7 16,-54 4 0-16,-25 5 0 15,-41 7-18-15,-20 9 18 16,13-1-15-16,10 1-4 16,49-9 15-16,38 0 4 15,37-12 0-15,31 1 0 16,7-7-11-16,0 0 11 16,7-1 0-16,-7-2-9 15,7 2 18-15,0-2-9 16,0 1 0-16,0 0 9 15,0 3-21-15,0 5 12 0,0 6 0 16,0 12-5-16,14 2 14 16,0 3-9-16,3 12 0 15,-3 5 4-15,-7 13-14 16,-7 7 10-16,0 9 0 16,0 9-1-16,0 7 6 15,-21 11-5-15,4-4 0 16,-11-1 8-16,11-7-14 15,4 2 6-15,-1-3 0 16,7-2-4-16,-3-3 16 16,3-15-12-16,7-20 0 15,0-16 5-15,0-16-12 16,7-4 7-16,30-4 0 0,15-3-5 16,24-2 19-1,27-6-14-15,24-3 0 0,28 0 9 16,24 0-13-16,13 0 4 15,28-15 0-15,35 1 1 16,16-3 10-16,42-3-11 16,21 0 0-16,20-3 2 15,17 6-13-15,7 2 11 16,-13 13 0-16,-11-1-2 16,-3 3 16-16,3 0-14 15,10 0 0-15,14 0 1 16,14-6-16-16,7 0 15 15,4-5 0-15,-5 3-1 0,5-2 11 16,9 5-10-16,4-4 0 16,14 1 6-16,-14-4-17 15,-17 4 11-15,10 0 0 16,-17-1-1-16,7 3 11 16,3-5-5-16,-3 0-5 15,4-7 0-15,-18-2-8 16,-17 0 8-16,-4 3 0 15,-24 5-2-15,-6 1 10 16,-28 0-9-16,-10 2 1 16,-1 3 0-16,1 0 3 15,10 6-3-15,4 0 0 16,-11 0 0-16,-11 0 0 16,-16 0 0-16,-17 0 0 0,-29 0 2 15,-23-1-9-15,-17 1 8 16,-18 0-1-16,-13 0 0 15,-3 0 12-15,-12 0-14 16,-16 0 2-16,-14 0 0 16,-3 0-6-16,-28 0 11 15,-10 0-5-15,-25 0 4 16,-30 0 4-16,0 0 2 16,-7 0-1-16,3 0-4 15,11 0 20-15,17 0-24 0,13 0 3 16,1 0-4-1,13-10 15-15,-3 1-15 0,-10-2 0 16,-8 2 1-16,-16-2 21 16,-4-3-14-16,-4-14 12 15,-2-13 11-15,-5-13-31 16,-6-9 21-16,-7-5-21 16,0-10 4-16,0-2 1 15,0-6 0-15,0-2-5 16,7-1 0-16,0-5 12 15,3 8-6-15,-3 7-3 16,-7 0-2-16,0 11 34 16,0-1-35-16,-24 9 8 15,-3 3-6-15,9 6 11 16,5 5-5-16,6 3-8 0,0 0 5 16,7 2 5-16,0 5-6 15,0 4-4-15,0 10 0 16,0 8 11-16,-7 2-15 15,-3 7 4-15,10-1 0 16,0 2-14-16,-7 2 8 16,0 2-6-16,-14-3-33 15,-47 3-61-15,-49 0-11 16,-62 0-192-16,-38 0-303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08.834"/>
    </inkml:context>
    <inkml:brush xml:id="br0">
      <inkml:brushProperty name="width" value="0.05" units="cm"/>
      <inkml:brushProperty name="height" value="0.05" units="cm"/>
      <inkml:brushProperty name="color" value="#808080"/>
      <inkml:brushProperty name="fitToCurve" value="1"/>
    </inkml:brush>
  </inkml:definitions>
  <inkml:trace contextRef="#ctx0" brushRef="#br0">332 1082 739 0,'0'0'199'0,"0"0"-91"15,0 0 77-15,0 0-66 16,0 0-45-16,0 0-28 16,0 0-28-16,0 14 7 15,0-11-7-15,0-3 1 16,7 0 16-16,21 0-16 15,10-3 2-15,6-20 2 16,1-3-16-16,-7-2 20 16,-11 2-11-16,-3-3-6 15,4-5 18-15,-4 0-17 0,-17-4 2 16,7 7 3-16,-14 5-15 16,0 6 17-16,0 9-12 15,0 6-4-15,0 1 10 16,0 4-11-16,0 0-1 15,0 0 0-15,0 0-2 16,0 6-2-16,0 17-3 16,-7 11 7-16,-14 9 1 15,4-3-1-15,17 0 0 16,0-2-1-16,0-4 9 16,0-8-12-16,38-6 4 15,6-9 0-15,8-8-7 16,10-3 7-16,-4 0-4 15,8-23-8-15,-15-11-36 16,-6-3 1-16,-14-7-25 0,-17 2-33 16,-14-1-28-1,0 6-66-15,0 3-23 0,-21 5 12 16,-17 9 2-16</inkml:trace>
  <inkml:trace contextRef="#ctx0" brushRef="#br0" timeOffset="402">814 504 406 0,'0'0'161'0,"0"0"-16"0,0 0 17 15,0 0-34 1,0 0-26-16,0 0-3 0,-38-88-8 16,24 82-24-1,4 3-11-15,10 3-25 0,-7 0-10 16,-7 0-16-16,1 9 5 15,-5 16-12-15,5 1 2 16,6 5 0-16,7-4-1 16,0-5 4-16,0-2-3 15,0-11 0-15,7-3 4 16,6-6-1-16,11 0 3 16,4 0 8-16,-4-15 40 15,-3-9-26-15,-4 0 13 16,-10 0-6-16,-7 4-23 15,0-1 20-15,-7-1-24 0,-24 6-7 16,-7 4 3 0,11 4-2-16,-11 8-3 0,7 0 1 15,10 0-43-15,4 22-25 16,10 14-45-16,7-3-124 16,0 1-89-16,7-12-303 15</inkml:trace>
  <inkml:trace contextRef="#ctx0" brushRef="#br0" timeOffset="947">1175 323 459 0,'0'0'344'0,"0"0"-144"16,0 0-15-16,-72-179-7 15,20 136-68-15,1 9-48 16,-5 8-1-16,-2 6-30 15,6 9-14-15,-6 5 10 16,0 6-25-16,-4 0 8 16,-4 29-8-16,-16 19 5 15,3 12-4-15,-11 14-3 16,1 12 0-16,0 11-2 16,23 6 9-16,11 6-7 15,28-1 0-15,20-2 4 16,7-5-5-16,14-7 1 15,51-11 0-15,17-7-2 16,28-9 6-16,4-13-4 0,3-14 0 16,3-14 5-16,-3-17-1 15,10-9-2-15,-10-7-2 16,4-32 26-16,-11-14-18 16,3-9 13-16,-10-7 4 15,-7-2-8-15,-16-9 20 16,-12-6-13-16,-23-11-7 15,-31-5 16-15,-14-8-20 16,-7 7 6-16,-58 4-4 16,-18 10-8-16,-13 17 0 15,-1 15-6-15,8 17-1 16,13 18 1-16,4 13 5 0,-3 9-6 16,2 0 0-16,-2 14-16 15,3 17-15-15,3 10-70 16,10 10-20-16,21 2-10 15,11 5-142-15,17-6-148 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4.630"/>
    </inkml:context>
    <inkml:brush xml:id="br0">
      <inkml:brushProperty name="width" value="0.05" units="cm"/>
      <inkml:brushProperty name="height" value="0.05" units="cm"/>
      <inkml:brushProperty name="color" value="#177D36"/>
      <inkml:brushProperty name="fitToCurve" value="1"/>
    </inkml:brush>
  </inkml:definitions>
  <inkml:trace contextRef="#ctx0" brushRef="#br0">210 46 454 0,'0'0'185'16,"0"0"-70"-16,0 0 6 15,0 0-24-15,0 0-35 0,0 0 2 16,0-17-50-16,0 17-3 16,0 14-9-16,-7 15 6 15,-17 10-8-15,17 4 0 16,7 1 4-16,0-7-10 16,0 0 11-16,0-9-5 15,14-10 0-15,17-7 7 16,0-11-6-16,-4 0 0 15,-3 0 1-15,-3-20 11 16,-14-11-12-16,0-4 3 16,-7-1-4-16,0-5 9 15,0-2-2-15,0 2 0 16,-28 8-5-16,-16 4 0 0,-1 15-2 16,-14 11-3-16,-2 3-41 15,16 6-162-15,-7 25-113 16</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5.062"/>
    </inkml:context>
    <inkml:brush xml:id="br0">
      <inkml:brushProperty name="width" value="0.05" units="cm"/>
      <inkml:brushProperty name="height" value="0.05" units="cm"/>
      <inkml:brushProperty name="color" value="#177D36"/>
      <inkml:brushProperty name="fitToCurve" value="1"/>
    </inkml:brush>
  </inkml:definitions>
  <inkml:trace contextRef="#ctx0" brushRef="#br0">21 0 618 0,'0'0'143'0,"0"0"-66"0,0 0-10 15,0 0-37-15,0 0-20 16,0 0 16-16,0 67 0 15,0-27-2-15,0 3-18 16,0 0 2-16,0 0-16 16,0-3-127-16,-21 1-719 15</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5.664"/>
    </inkml:context>
    <inkml:brush xml:id="br0">
      <inkml:brushProperty name="width" value="0.05" units="cm"/>
      <inkml:brushProperty name="height" value="0.05" units="cm"/>
      <inkml:brushProperty name="color" value="#177D36"/>
      <inkml:brushProperty name="fitToCurve" value="1"/>
    </inkml:brush>
  </inkml:definitions>
  <inkml:trace contextRef="#ctx0" brushRef="#br0">0 60 301 0,'0'0'295'16,"0"0"-179"-16,0 0 33 15,0 0-58-15,0 0-74 16,0 0-1-16,31-55-10 0,0 55-2 15,-10 0 4 1,-7 9-8-16,10 14 0 0,-24 3 4 16,0 8 2-16,0 0-6 15,-7-2 7-15,-24-1-3 16,17-11-6-16,7-2 4 16,7-8-2-16,0 0 0 15,0-5 4-15,35 1 0 16,20-6-4-16,3 0-15 15,7 0-75-15,-6-17-213 16,-4 3-220-16</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6.454"/>
    </inkml:context>
    <inkml:brush xml:id="br0">
      <inkml:brushProperty name="width" value="0.05" units="cm"/>
      <inkml:brushProperty name="height" value="0.05" units="cm"/>
      <inkml:brushProperty name="color" value="#177D36"/>
      <inkml:brushProperty name="fitToCurve" value="1"/>
    </inkml:brush>
  </inkml:definitions>
  <inkml:trace contextRef="#ctx0" brushRef="#br0">10 57 307 0,'0'0'201'0,"0"0"-112"16,0 0 14-16,0 0-17 16,0 0-46-16,0 0-15 15,86-51-16-15,-55 45 1 16,0 6-8-16,-11 0 6 16,-13 0-9-16,-7 0 1 15,0 4-5-15,0 10 3 16,0 8 2-16,0 5 0 0,-20-5 3 15,-4-1 4 1,10-8-5-16,7-4-2 0,0-3 0 16,7 2-10-16,0 0 9 15,0-2 0-15,0 4-6 16,0-5-2-16,7 1 7 16,24-1 2-16,-4 1-1 15,11 3-6-15,-7-1 6 16,-17 6 1-16,0 4-1 15,-7-2 4-15,-7 12-3 16,0-7 0-16,0 2 0 16,-21 6-4-16,-31-6 4 15,-16 3-10-15,-11-1-123 16,17-4-269-16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7.102"/>
    </inkml:context>
    <inkml:brush xml:id="br0">
      <inkml:brushProperty name="width" value="0.05" units="cm"/>
      <inkml:brushProperty name="height" value="0.05" units="cm"/>
      <inkml:brushProperty name="color" value="#177D36"/>
      <inkml:brushProperty name="fitToCurve" value="1"/>
    </inkml:brush>
  </inkml:definitions>
  <inkml:trace contextRef="#ctx0" brushRef="#br0">1 40 551 0,'0'0'142'16,"0"0"-35"-16,0 0-19 16,0 0-17-16,0 0-10 0,0 0 12 15,0-40-16-15,0 40-49 16,0 0 1-16,0 0-9 15,0 14-1-15,0 14-4 16,0 4 7-16,0 0-2 16,14-10 0-16,-1-2 7 15,11-6-9-15,-10-10 2 16,7-4 0-16,3 0 2 16,-3 0 1-16,3-9 1 15,-4-8-3-15,-3 5 8 16,-10 3-7-16,-7 4-2 15,7 5 0-15,-7 0-3 16,0 0 3-16,0 0-2 0,0 0-1 16,7 17-3-16,0 9 1 15,0 5 5-15,3 4-10 16,4 1-63-16,0-1-118 16,10-1-75-16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1:49:38.809"/>
    </inkml:context>
    <inkml:brush xml:id="br0">
      <inkml:brushProperty name="width" value="0.05" units="cm"/>
      <inkml:brushProperty name="height" value="0.05" units="cm"/>
      <inkml:brushProperty name="color" value="#ED1C24"/>
      <inkml:brushProperty name="fitToCurve" value="1"/>
    </inkml:brush>
  </inkml:definitions>
  <inkml:trace contextRef="#ctx0" brushRef="#br0">0 43 364 0,'0'0'210'0,"0"0"-60"15,0 0-32-15,0 0-10 0,0 0-29 16,0 0-13-16,38-42-4 16,-17 42-45-16,3 2-1 15,3 32-16-15,4 15 4 16,-3 11 4-16,3 9-8 15,-7 0 0-15,-24-4 2 16,0 1 2-16,-11 1-8 16,-61-3-134-16,-17-3-242 15</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8.524"/>
    </inkml:context>
    <inkml:brush xml:id="br0">
      <inkml:brushProperty name="width" value="0.05" units="cm"/>
      <inkml:brushProperty name="height" value="0.05" units="cm"/>
      <inkml:brushProperty name="color" value="#177D36"/>
      <inkml:brushProperty name="fitToCurve" value="1"/>
    </inkml:brush>
  </inkml:definitions>
  <inkml:trace contextRef="#ctx0" brushRef="#br0">193 26 511 0,'0'0'142'0,"0"0"-58"15,0 0-12-15,0 0 12 16,0 0-8-16,0 0-25 16,28-26 4-16,-28 26-24 15,0 0-30-15,0 0 8 16,0 26-2-16,-21 13 2 0,0 4 21 16,4 5-25-16,17 1 5 15,0-1-6-15,0-2 0 16,0-8 3-16,0-6-7 15,7-12 0-15,17-13 3 16,-10-3 4-16,10-4-7 16,-4 0 17-16,-6 0 5 15,3-11 35-15,-17-4-19 16,0 4-8-16,0-4-1 16,0 4-29-16,-24-1 0 15,-27 3 0-15,6 9-16 16,-13 0-46-16,6 0-167 0,0 21-245 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27.663"/>
    </inkml:context>
    <inkml:brush xml:id="br0">
      <inkml:brushProperty name="width" value="0.05" units="cm"/>
      <inkml:brushProperty name="height" value="0.05" units="cm"/>
      <inkml:brushProperty name="color" value="#177D36"/>
      <inkml:brushProperty name="fitToCurve" value="1"/>
    </inkml:brush>
  </inkml:definitions>
  <inkml:trace contextRef="#ctx0" brushRef="#br0">38 42 481 0,'0'0'135'15,"0"0"-70"-15,0 0 32 0,0 0-4 16,0 0-38-16,0 0-8 16,-38-17-14-16,38 17-11 15,0 0 7-15,0 0-27 16,0 0 8-16,0 0 11 16,0 0-16-16,0 0 19 15,0 0-20-15,0 15 16 16,0 3 13-16,7 0-27 15,0 8 8-15,17 3 0 16,-3 0-11-16,10-1 10 16,-4 1-13-16,11-2 0 15,-7-3 1-15,-4-4 4 16,-2-2-5-16,-12-4 0 16,1-3 8-16,-4-5-11 15,-10 0 3-15,0-4 0 0,0 1-4 16,0 3-4-16,-31 0-19 15,-20-3-85-15,-1-3-85 16,8 0-168-16</inkml:trace>
  <inkml:trace contextRef="#ctx0" brushRef="#br0" timeOffset="159">213 22 492 0,'0'0'115'16,"0"0"-63"-16,0 0-37 0,0 0-14 16,0 0-2-16,0 0-115 15,148-22-249-15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0:22.483"/>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1204 850 667 0,'0'0'168'0,"0"0"-88"16,0 0 11-16,0 0-9 15,0 0-25-15,0 0-2 16,0 0-4-16,0 0-5 16,79 0-11-16,-41-9-5 15,-1 0 19-15,-6-5-16 16,4 3-7-16,-18-4 6 15,4 6-14-15,-15 4 11 16,-6 2 1-16,0 3-25 16,0 0 7-16,0 0-12 15,0 0 3-15,0 0-7 16,0 0-4-16,0 20-7 0,0 11 0 16,0 15 15-16,0 5 9 15,0 10-6-15,0 8-2 16,0 0 3-16,0-2-4 15,0-4 0-15,0-11 2 16,0-14 3-16,0-21-5 16,0-8 0-16,0-8 0 15,0-1 2-15,0 0-2 16,0 0-5-16,0 0 5 16,-27 0-7-16,-18 0 7 15,-17 0 18-15,18 0-17 16,30 0 4-16,0 0-2 0,14-1-3 15,0 1 0 1,0 0-4-16,0 0 4 0,14 0-21 16,24 0 12-16,20 0 8 15,18 0 1-15,3 0-9 16,3 0-48-16,-6-13-49 16,-4 5-95-16,-3-4-173 15</inkml:trace>
  <inkml:trace contextRef="#ctx0" brushRef="#br0" timeOffset="1131">3442 618 103 0,'0'0'948'0,"0"0"-764"15,0 0-28-15,0 0-59 16,0 0-21-16,0 0-30 16,0-89-38-16,0 89 6 15,0 0-14-15,0 26-13 16,14 27 12-16,0 19 1 16,3 17 6-16,-3 8-4 15,-14 8 5-15,0 11 0 16,0 4-6-16,0 0-1 15,-7-11 3-15,0-12 3 0,-4-24-5 16,11-18-1-16,0-13 1 16,0-23 1-16,0-10-2 15,0-8 0-15,0-1 0 16,0 0 0-16,0 0-6 16,0-29-53-16,38-15-119 15,7-11-393-15</inkml:trace>
  <inkml:trace contextRef="#ctx0" brushRef="#br0" timeOffset="1581">4071 818 752 0,'0'0'240'0,"0"0"-89"16,0 0 2-16,0 0-63 15,0 0-12-15,0 0-69 16,-7-69-7-16,7 89-4 16,0 23 0-16,0 9 2 15,0-3 5-15,28-4-2 16,3-6-3-16,0-6 0 16,-4-10 7-16,4-13-10 15,-10-6 3-15,3-4 0 16,14 0 5-16,-4 0-5 0,-3-24 8 15,0-1 2-15,-17-1 3 16,-7-2 24-16,0 2 0 16,-7 6-11-16,0 6 4 15,0 5-24-15,0 6 11 16,0 3-17-16,0 0-1 16,0 0-1-16,0 15-13 15,0 25 15-15,0 10-6 16,0 6 11-16,6-5-5 15,5-3 0-15,-4-5-8 16,-1-9-41-16,1-2-57 16,-7-7-102-16,7-1-117 15,7-16-301-15</inkml:trace>
  <inkml:trace contextRef="#ctx0" brushRef="#br0" timeOffset="2071">4848 744 446 0,'0'0'329'0,"0"0"-172"16,0 0-47-16,0 0-5 16,0 0-47-16,0 0-36 15,0-15-10-15,0 15-8 16,0 0-4-16,0 0 1 15,0 0 2-15,0 0 9 0,0 0-11 16,0 0 10-16,0 0 18 16,0 0-13-16,0 4 2 15,0 14-8-15,-7 12 6 16,-13 7 46-16,10 3-54 16,3 9-7-16,7 2 5 15,0 1-2-15,0-7-4 16,31-4 1-16,6-11 4 15,-2-12 2-15,10-10-7 16,-8-8 2-16,1 0 9 16,7-8-9-16,0-18 10 0,-18-5 16 15,-3-13 11 1,-17-2 15-16,-7-2-35 0,0-6 5 16,0 5-2-16,-38 4-19 15,-13 13 6-15,-1 12-9 16,0 6-8-16,1 14 6 15,-1 0-38-15,14 20-86 16,18 14-78-16,20 1-176 16,14-4-425-16</inkml:trace>
  <inkml:trace contextRef="#ctx0" brushRef="#br0" timeOffset="2408">5708 390 1012 0,'0'0'200'15,"0"0"-60"-15,0 0-27 16,0 0-19-16,0 0-43 16,0 0-48-16,-21-38-3 15,28 92 0-15,7 27 0 16,10 18 20-16,-10 15-16 15,0 12 4-15,3 15 10 16,-10-1-12-16,-7-4 4 16,0-6-8-16,0-16 4 15,0-11-7-15,0-20 1 0,0-20 0 16,0-18 0 0,0-13 11-16,0-25-19 0,0 1 8 15,0-6-58-15,-14-2-45 16,4-2-161-16,3-45-290 15</inkml:trace>
  <inkml:trace contextRef="#ctx0" brushRef="#br0" timeOffset="4020">7754 469 644 0,'0'0'318'16,"0"0"-71"-16,0 0-63 15,0 0-40-15,0 0-72 0,0 0-23 16,0-97-35 0,0 97-9-16,0 37-10 0,0 26 0 15,17 23 5-15,-3 14 9 16,6 15-2-16,4 4-4 15,-10 10 1-15,-7 0 2 16,-7-8-2-16,0-11-4 16,0-10 0-16,0-25-1 15,0-21 8-15,0-17-7 16,0-23 0-16,0-11 4 16,0-3-8-16,0 0 4 15,0-3-65-15,0-26-48 0,-14-13-342 16</inkml:trace>
  <inkml:trace contextRef="#ctx0" brushRef="#br0" timeOffset="5962">9992 798 446 0,'0'0'160'0,"0"0"-63"15,0 0-5-15,0 0 35 16,0 0-34-16,0 0-14 15,76-94 3-15,-69 88-21 16,0 0 19-16,-7 6-6 16,0 0-14-16,0 0-5 15,0 0-35-15,0 0-20 16,0 0 0-16,6 18-2 16,1 21 2-16,-7 13 6 0,11 5-1 15,-11 0 4 1,0-1-9-16,0-2 0 0,0-11-3 15,0 1 9 1,0-12-6-16,0-6 0 0,0-7-42 16,0-4-78-16,-11-6-136 15,11-9-159-15</inkml:trace>
  <inkml:trace contextRef="#ctx0" brushRef="#br0" timeOffset="8804">13345 618 717 0,'0'0'199'16,"0"0"-51"-16,0 0 12 15,0 0-29-15,0 0-29 16,0 0-49-16,13-83-51 16,-13 83-2-16,0 17-2 15,0 14 2-15,0 13-1 16,0-5 8-16,0-1-7 16,0-4 0-16,0 1 9 15,0-7-14-15,0-5 5 0,0-6 0 16,0-6 1-1,21-5-1-15,10-4 0 0,20-2-2 16,8 0-8-16,10 0 5 16,-18-5 5-16,-6-9 0 15,-18-3-3-15,4 0 9 16,-17-1-6-16,3-2 0 16,-10 0 7-16,0-5 4 15,-7 1 4-15,0 2-4 16,0 10 30-16,0 0-15 15,0 7 6-15,0 5-2 16,0 0-23-16,0 0 9 16,0 0-16-16,0 0-5 15,0 0 4-15,0 20-17 16,0 18 18-16,0 4 0 0,-7 1 14 16,0 3-20-16,1-2 6 15,-12 0-6-15,11 1-27 16,-6 2-32-1,-5-4-48-15,12-8-115 0,-1-7-98 16,7-8-283-16</inkml:trace>
  <inkml:trace contextRef="#ctx0" brushRef="#br0" timeOffset="9188">14063 718 678 0,'0'0'186'0,"0"0"-22"16,0 0 8-16,0 0-32 0,0 0-39 16,0 0-51-16,0-82-43 15,-7 82-7-15,-3 30-5 16,3 11 5-16,0 13-2 16,7-3 2-16,0 1 0 15,0-3 1-15,0-9 7 16,31-12-7-16,-3-5-1 15,16-21 2-15,8-2 4 16,10 0-6-16,-4-2 5 16,1-31 9-16,-8 0-14 15,-13-7 48-15,-7-3-6 0,-10-5-15 16,-14-4 6 0,-7 1-30-16,0 5 6 0,-14 6-3 15,-38 8 1-15,1 10-9 16,-8 10 2-16,15 4-21 15,-8 8-30-15,14 0-97 16,7 0-130-16,31 14-178 16</inkml:trace>
  <inkml:trace contextRef="#ctx0" brushRef="#br0" timeOffset="7350">11594 795 480 0,'0'0'337'0,"0"0"-195"16,0 0 11-1,0 0-34-15,0 0-25 0,0 0 7 16,-13-91-61-16,2 87 20 16,11 4-20-16,0 0-18 15,0 0 13-15,0 0-24 16,0 0-3-16,0 0-8 16,0 0 6-16,0 0-12 15,0 0 6-15,0 0-9 16,0 0 7-16,0 10-6 15,0 4 8-15,0 11-1 16,0-7 10-16,0 2-10 16,0 0 1-16,24-3 0 15,7 3-3-15,-3-4 6 16,10 6-3-16,-7-4 0 0,-11 3 7 16,-6 5-10-16,3-6 3 15,-10-1 0 1,-7 1-3-16,0 4 5 0,0-11-2 15,-24 5 0-15,-10-6 7 16,-18 2-9-16,-17-5 2 16,-3-4-63-16,-4-2-58 15,11-3-144-15,20 0-59 16,14-8-202-16</inkml:trace>
  <inkml:trace contextRef="#ctx0" brushRef="#br0" timeOffset="7525">11543 710 469 0,'0'0'213'0,"0"0"-47"16,0 0-9-16,0 0-26 15,0 0-29-15,0 0-44 16,179-78-55-16,-128 78 11 16,-6 0-14-16,7 0-12 15,-18 0-81-15,4 9-122 16,-14-1-128-16</inkml:trace>
  <inkml:trace contextRef="#ctx0" brushRef="#br0" timeOffset="7912">12255 700 103 0,'0'0'708'0,"0"0"-518"16,0 0-21-16,0 0-45 15,0 0-21-15,0 0-40 16,-114-57-22-16,114 57-2 16,-14 0-39-16,1 11 0 15,-11 27-1-15,3 5 3 16,7 0 2-16,14 5-4 16,0-2 0-16,14-3-2 15,44-9 5-15,25-12-3 0,6-9 0 16,1-11 9-16,-18-2-4 15,-3 0-5-15,-28-15 2 16,-3-9 8-16,-7-10-9 16,-11-1 31-16,-20-8-3 15,0-5-20-15,-13 2 3 16,-46 3-12-16,1 6 0 16,-11 12-6-16,4 7-7 15,6 15-47-15,14 3-35 16,14 0-134-16,18 12-105 15,13 4-279-15</inkml:trace>
  <inkml:trace contextRef="#ctx0" brushRef="#br0" timeOffset="8288">12767 337 812 0,'0'0'215'15,"0"0"-31"-15,0 0-18 16,14-165-60-16,-14 145-24 16,0 8-19-16,0 10-36 15,0 2 19-15,0 0-46 16,7 0-1-16,-1 28-2 16,8 26-6-16,17 24 9 15,-7 7 0-15,4 15 10 16,-4 9-12-16,-10 6 2 0,-8 4 0 15,-6 2-4 1,0-5 8-16,0-9-4 0,-13-16 0 16,-1-10 6-16,14-28-6 15,0-9 0-15,0-13 0 16,0-11-1-16,0-9 4 16,0-5-6-16,0-6-5 15,0 0-66-15,0 0-19 16,14-26-82-16,30-25-225 15,8-11-466-15</inkml:trace>
  <inkml:trace contextRef="#ctx0" brushRef="#br0" timeOffset="6352">10498 769 679 0,'0'0'211'0,"0"0"-29"16,0 0-47-16,0 0 4 0,0 0-55 16,0 0-36-16,0-31 3 15,0 31-31-15,0 0-8 16,0 0 0-16,0 0-10 15,0 0-4-15,0 0 2 16,0 6-21-16,0 17 21 16,0 2 0-16,0 1 8 15,31-3-9-15,3-4 6 16,4 5-4-16,6-8-1 16,-6 5 4-16,-10-4-5 15,-4 3 1-15,-17-3 0 0,0 0-2 16,-7-3 8-1,0 1-6-15,0-4 0 0,-38 0 3 16,-21-1 1-16,-13-5-4 16,-4-5-25-16,1 0-51 15,16 0-139-15,22 0-91 16,23-15-153-16</inkml:trace>
  <inkml:trace contextRef="#ctx0" brushRef="#br0" timeOffset="6431">10498 769 448 0</inkml:trace>
  <inkml:trace contextRef="#ctx0" brushRef="#br0" timeOffset="6512">10498 769 448 0,'-45'-137'229'0,"66"120"-51"0,3 3-44 0,7 5-21 0,3 3-68 0,4 3-44 0,13 3 4 16,-20 0-5-16,-3 0-108 15,-4 0-183-15</inkml:trace>
  <inkml:trace contextRef="#ctx0" brushRef="#br0" timeOffset="6853">10958 166 688 0,'0'0'285'0,"0"0"-105"16,0 0-33-16,0 0-11 15,0 0-71-15,0 0-12 16,-17-40-42-16,34 77-5 0,11 23 3 16,10 26-7-16,-18 17 15 15,-3 14-5-15,-17 15 3 16,0 14 8-16,0 0-19 16,0 8 2-16,-37-3 4 15,-1-8-5-15,10-6 3 16,-3-11-8-16,7-15 4 15,17-24-4-15,7-30 2 16,0-29-2-16,0-16 0 16,0-12 3-16,0 0 4 15,0-18-7-15,0-39-37 0,45-32-94 16,14-16-278 0</inkml:trace>
  <inkml:trace contextRef="#ctx0" brushRef="#br0" timeOffset="4838">8369 878 94 0,'0'0'120'0,"0"0"-61"16,0 0-46-16,0 0-10 15,0 0 1-15,0 0 26 0,7-8 79 16,-7 4 53-16,10 2 5 16,-3-2 2-16,-7 4 10 15,0-2-19-15,7-6-34 16,-7-7-6-16,7-5-58 15,7 0-42-15,-7 8 33 16,3 7-29-16,-10 0 1 16,7 5 0-16,-7 0-24 15,0 0 8-15,0 0-9 16,7 2-7-16,0 32 4 16,0 12 3-16,17 8 4 15,-18 4-4-15,-6 5 1 0,0-6-8 16,0 0 7-1,0-6-14-15,-6-8-27 0,-12-5-27 16,12-13-54-16,6-11-89 16,0-8-66-16,0-6-55 15,44 0-197-15</inkml:trace>
  <inkml:trace contextRef="#ctx0" brushRef="#br0" timeOffset="5200">8754 1112 45 0,'0'0'482'0,"0"0"-307"15,0 0 4-15,0 0-52 16,0 0 10-16,0 0-55 16,-13-151 1-16,6 148-9 0,7 3-27 15,0 0-14 1,-7 0-32-16,0 0-1 0,-10 17-4 16,10 18-1-16,0 8 5 15,7 0 0-15,0-3 1 16,14-4-1-16,44-7 0 15,11-12 1-15,14-14-1 16,-11-3 1-16,-4 0 4 16,-9-20 3-16,-21-9-4 15,-11-5 20-15,-13-6 27 16,-14 0-25-16,0 0 18 16,-14-3-36-16,-30 9-6 15,-15 2 6-15,-17 12-8 16,11 9 0-16,0 11-6 0,3 0-41 15,17 0-47-15,11 11-50 16,17 7-91-16,17-10-89 16,10-8-453-16</inkml:trace>
  <inkml:trace contextRef="#ctx0" brushRef="#br0" timeOffset="5588">9356 404 761 0,'0'0'256'16,"0"0"-68"-16,0 0-29 15,0 0-30-15,0 0-70 0,0 0-16 16,-7-67-40 0,7 82 3-16,0 25-6 0,21 20 9 15,-4 9 8-15,4 11-2 16,-1 5-10-16,-3 12 6 15,-3 9-3-15,-7 2-7 16,-7 7 14-16,7-9-11 16,-7-3 0-16,0-11 1 15,0-10-2-15,0-13 14 16,0-17-13-16,0-21-3 16,0-14 2-16,0-8 3 15,0-9-6-15,10 0 0 0,-10 0 8 16,7 0-4-1,-7 0-2-15,0 0-2 0,0 0 0 16,0-14-48-16,7 2-25 16,14-8-148-16,23-1-141 15,8 5-441-15</inkml:trace>
  <inkml:trace contextRef="#ctx0" brushRef="#br0" timeOffset="2607">6207 996 162 0,'0'0'469'0,"0"0"-375"16,0 0-15-16,0 0-18 16,0 0-36-16,0 0-25 15,0-25-62-15,0 25-153 16,0 0-159-16</inkml:trace>
  <inkml:trace contextRef="#ctx0" brushRef="#br0" timeOffset="3150">6207 996 79 0,'96'-63'456'0,"-96"53"-325"0,0 2 5 15,0 0-40-15,0-1-31 16,0 9 13-16,0-3-29 15,0 3-14-15,0 0-24 16,0 0-11-16,0 0 22 16,0 0-11-16,0 0 9 15,0 0 27-15,0-3-15 16,0 3 26-16,0 0 6 16,0 0-19-16,0 0 7 15,0 0-25-15,0 0 2 16,0 0 1-16,-7 0-28 0,7 0 3 15,-10 0-5-15,3 0-15 16,0 12 14-16,0 13-4 16,0 4 5-16,7-1 0 15,0-4 3-15,0-2-8 16,7 1 5-16,24-3 0 16,-10-3-7-16,9 3 8 15,-2-8-1-15,3 2 1 16,0-2 3-16,-4 8-7 15,4-6 3-15,-10 3 0 16,-4 3-1-16,-3-3 1 16,-14 0 0-16,0-8 0 15,0-1 0-15,0 4-4 0,-24-7-7 16,-35 7 11 0,-13-1-5-16,-10-5-25 0,6-6-48 15,18 0-83-15,27 0-65 16,24-8-80-16</inkml:trace>
  <inkml:trace contextRef="#ctx0" brushRef="#br0" timeOffset="3332">6382 898 458 0,'0'0'207'16,"0"0"-37"-16,0 0-35 15,0 0 16-15,0 0-47 0,0 0-41 16,31-60-55-1,0 60-3-15,20-3-10 0,15 3-6 16,2 0-49-16,-9 0-78 16,-1 15-66-16,-6 5-102 15</inkml:trace>
  <inkml:trace contextRef="#ctx0" brushRef="#br0" timeOffset="3682">7073 955 597 0,'0'0'258'0,"0"0"-91"16,0 0-2-16,0 0-29 15,0 0-49-15,0 0-43 16,-14-34-20-16,-10 34-24 0,4 32 0 16,-11 11 0-1,0 11 6-15,24-6-2 0,7-2-4 16,0-9-6-16,31-14 3 15,13-9-10-15,8-14 13 16,6 0 5-16,1-5-2 16,-4-24 10-16,-4-5 0 15,-16-4 19-15,-11 1 27 16,-24-3-33-16,0 1 8 16,0-2-13-16,-24 4-18 15,-28 8 4-15,8 10-7 16,-15 9-8-16,1 10 8 0,-1 0-88 15,8 10-53 1,-4 15-116-16,41-2-164 0</inkml:trace>
  <inkml:trace contextRef="#ctx0" brushRef="#br0" timeOffset="398">2239 1035 606 0,'0'0'248'15,"0"0"-87"-15,0 0-63 16,0 0-33-16,0 0 1 15,0 0-47-15,-169 15-12 16,145 22-4-16,3 2-2 16,15 5-1-16,6 1-1 15,0 1 1-15,0-6 0 16,6-6-12-16,25-14 11 16,-3-6-12-16,10-5 11 15,6-9 2-15,8 0 9 16,0 0-3-16,-1-29 8 15,-6-8 24-15,-7-3 26 16,-11-3 1-16,-10 1 0 0,-17-1-23 16,0-5-17-16,-7 7-4 15,-30 11-18-15,-8 2-3 16,0 15 0-16,-6 4-11 16,-8 9 2-16,-3 0-27 15,4 15-99-15,6 25-54 16,32 8-135-16</inkml:trace>
  <inkml:trace contextRef="#ctx0" brushRef="#br0" timeOffset="772">2803 1089 149 0,'0'0'691'16,"0"0"-535"-16,0 0-22 15,0 0 1-15,0 0-62 16,0 0-21-16,-97-59-52 16,77 59-7-16,2 33 7 15,-9 8 3-15,3 10 6 16,17-2-9-16,7-1 0 16,0-4-3-16,7-10 6 15,31-9-5-15,6-11 2 16,8-10 0-16,0-4 6 0,16-4 4 15,-9-23 22-15,-8-11 29 16,-20-2-18-16,-10-6-5 16,-21 0 0-16,0-4-36 15,-31 3 5-15,-34 10-7 16,-8 11-15-16,5 11 15 16,9 10-33-16,21 5-54 15,25 0-97-15,13 0-208 16,0 12-446-16</inkml:trace>
  <inkml:trace contextRef="#ctx0" brushRef="#br0" timeOffset="12908">14627 15 474 0,'0'0'132'15,"0"0"-5"-15,0 0 28 16,0 0-37-16,0 0-5 16,0 0-45-16,0 0-11 15,0 0 9-15,0 0-30 16,0-3 5-16,0 3 5 16,0 0-25-16,0 0 14 15,-24 0-16-15,-21-6-15 16,-34 3 12-16,-10 3-13 0,-25 0-3 15,-9 0 3 1,-5 0 4-16,-6 0 2 0,0 0-9 16,4 0 2-16,-11 0 1 15,0 0-1-15,-7 3-2 16,7 3 0-16,14-6 9 16,6 3-15-16,11-1 6 15,0 0 0-15,-10 6-3 16,-11-3 5-16,-20 0-2 15,3 1 0-15,-14 2 6 16,-10 2-7-16,-13-2 1 16,-1-2 0-16,4 2-2 15,-11-2 4-15,8 3-2 16,-1-7 0-16,0 4 9 16,-6-3-9-16,-8-3 0 0,-9 0 1 15,9 0-10-15,8 0 12 16,6 0-3-16,17 0 0 15,-2 5 5-15,23 7-9 16,14 2 4-16,6 1 0 16,11-1-5-16,-3 0 8 15,3-6-3-15,-3-2 0 16,3 0 9-16,-3-3-13 16,3-3 4-16,-17 3 0 15,-7 0-3-15,0 5 7 16,-14 1-4-16,7 0 0 15,0 0 7-15,7 2-8 0,7-4 1 16,7 1 0-16,17-8-7 16,21 0 7-16,16 0 0 15,-2 0 0-15,9 0 5 16,-16 0-9-16,-1 0 4 16,-6 0 0-16,0 1-4 15,-15 8 4-15,8-1 0 16,0 1 0-16,6-3 8 15,18 0-11-15,-3 0 3 16,9-3 0-16,8-1-4 16,-18 4 7-16,1-6-3 15,-5 0 0-15,-9 0 9 16,0 0-13-16,-1 0 4 16,-6 0 0-16,7 0-4 0,-1 0 6 15,11 0-2-15,-3-8 0 16,-1 2 7-16,11 3-11 15,-11 3 4-15,1 0 0 16,-8 0-6-16,-13 0 10 16,7 6-4-16,0 5 0 15,6-3 8-15,11-1-12 16,10-2 4-16,11-2 0 16,0-3-6-16,6 3 7 15,0-3-1-15,-3 0 0 16,4 0 5-16,-1 0-7 0,-6 0 2 15,-8 0 0 1,-2 6-10-16,-5 2 15 0,-9 6-5 16,-1-2 0-16,1-1 5 15,10-2-11-15,-11 2 6 16,4-2 0-16,-3 2-4 16,-15 1 10-16,-6 2-6 15,-10 1 0-15,3 1 5 16,0-1-9-16,13-4 4 15,-9-3 0-15,20 1-7 16,-14-3 13-16,14 2-6 16,4-2 0-16,13-3 6 15,17-3-10-15,1 0 4 0,16 0 0 16,4 0-8-16,7 0 12 16,4 0-4-16,-11 0 0 15,-14 0 6-15,11 0-15 16,-11 0 9-16,-7 0 0 15,-10 0-8-15,4 0 10 16,-7 0-2-16,13 0 0 16,21 0 3-16,11 0-13 15,9 0 10-15,11 0 0 16,0 0-7-16,0 0 8 16,0 0-1-16,0 0 0 15,0 0-6-15,0 3-3 16,0 14 3-16,0 9 6 15,0 6-7-15,0 1 15 0,11 5-8 16,-11 5 0-16,6 3 3 16,-6-7-11-16,7 10 8 15,0 3 0-15,0-3-5 16,0 2 11-16,10 3-6 16,-3 0 0-16,0 4 5 15,-7 0-10-15,10 1 5 16,-10-3 0-16,-1-6-7 15,-6-11 18-15,7-7-11 16,0-12 0-16,4-3 7 16,-5-5-15-16,1-1 8 15,7 4 0-15,0-1-3 16,3 0 8-16,-3 3-5 0,-1 3 0 16,-2-6 4-16,9 6-11 15,-6-5 7-15,17-4 0 16,14-2-5-16,13-7 6 15,32-2-1-15,13 0 0 16,17 0 1-16,4 0-10 16,3 4 9-16,0 5 0 15,-10-4-2-15,-7 6 8 16,-13 3-6-16,-1-5 0 16,-7 2 2-16,1-2-9 15,13-6 7-15,10-1 0 16,11 5-3-16,-4-7-6 0,-3 11 8 15,4-5-1 1,-18-5-15-16,7 7 16 0,3-3-4 16,-10-2 5-16,7-3-1 15,4 8 4-15,3-8-7 16,3 0 4-16,-10 0-1 16,-7 0-8-16,7 0 6 15,-13 0 3-15,9 0-2 16,-3 0-4-16,7 0 1 15,-6 0 4-15,9 0 1 16,4 0-9-16,10 0 9 16,14 0 0-16,7 0-2 15,14 0 6-15,3-5-4 16,3 5 0-16,-20 0 0 16,-14 0-4-16,-14 0 11 0,-10 0-7 15,0 0 0-15,-3 0 3 16,10 0-4-16,10 0 1 15,4 0 0-15,-4 0-2 16,7 0 2-16,-17 0 0 16,3 0-3-16,-3 0 7 15,4 0-9-15,6 0 5 16,-3 0 0-16,10 0-1 16,0-9 1-16,7 7 0 15,0-2-1-15,0 0 4 0,0 4-6 16,0 0 3-1,-11 0 0-15,4 0-6 0,-6 0 9 16,6 0-3-16,-10 4 0 16,3-4 2-16,-10 0-3 15,24 0 1-15,0-4 0 16,0-9-5-16,6-4 7 16,-6 2-2-16,-13 4 0 15,-1 3 2-15,-24-1-5 16,-7 0 3-16,7 2 0 15,1-6-6-15,9 5 8 16,-3-4-2-16,7 1 0 16,-4 2 1-16,4-2-1 0,4 3 0 15,-11-1 0 1,0 0-3-16,-4 3 6 0,-2 3-3 16,-15 1 0-16,14 2 2 15,-7-3-1-15,14-3-1 16,-6 6 1-16,9-5-3 15,-17 5 4-15,1 0-2 16,-8 0 0-16,7 0 2 16,-10 0-5-16,4 0 3 15,-1 0 0-15,-13 0-1 16,-4 0 5-16,-3 0-4 16,-11 0 0-16,1 0 0 15,9 0-2-15,-16 0 2 16,6 0 0-16,-6 0-5 0,-14 0 8 15,0 0-3-15,-11 0 0 16,11 0 3-16,0 5-12 16,0-5 9-16,6 3 0 15,-3 0 0-15,4 0 5 16,7-3-5-16,3 2 0 16,-4 5 3-16,-6-7-6 15,-17 2 3-15,-11-2 0 16,-10 0-4-16,-1 0 6 15,-6 0-2-15,0 0 0 16,0 0 5-16,0 0-8 16,14 0 3-16,17 0 0 15,14-6 3-15,6-5 0 16,8 3-3-16,-21-2 0 16,0 8 2-16,-18-1-4 0,-6 0 2 15,3 1 0-15,-17 2 1 16,0 0 5-16,0 0-6 15,7 0 0-15,14-6 5 16,23 0-9-16,15-2 4 16,10 4 0-16,-18 4-5 15,-6 0 9-15,-14 0-4 16,-11 0 0-16,-6 0 3 16,-7 0-6-16,-7 0 3 15,0 0 0-15,10 0-5 16,-10 0 8-16,0 0-3 15,0 0 0-15,0 0 4 0,7 0-4 16,-7 0 0-16,14-5 0 16,17 2 1-16,-10-11 4 15,3 8-4-15,-11 0 3 16,-13 3 0-16,0 1 25 16,7-16-17-16,0 10-12 15,10-14 7-15,-17-2-1 16,0-5-6-16,0-2 0 15,0-2 2-15,0-8-1 16,-10 3-1-16,-4 1 2 16,-6-8 8-16,9-1-9 15,-9-3 8-15,13 0-3 16,0 1-4-16,-10 4 10 0,17-4-12 16,-7 7 2-1,0-3 10-15,7 4-11 0,-14 0 7 16,14 2 0-16,-7 2-3 15,-3-1 16-15,10-7-15 16,-14 1-6-16,14-2 10 16,-7-1-1-16,7 3-4 15,0 3-5-15,0 3 7 16,0 6-2-16,0 2-5 16,0 4 0-16,0 1 2 15,0 7 9-15,-6 0-11 16,-1 0 0-16,7 4 4 15,-7-3-2-15,7 2-2 16,0 2 0-16,0 7-3 0,0-1 11 16,0 6-8-16,0 0 1 15,0 0 6-15,0-3 2 16,0 3-9-16,0 0 0 16,0 0 2-16,-11 0 6 15,11 0-8-15,0 0 0 16,0 0 8-16,0 0-8 15,0 0 0-15,0 0 0 16,0 0 0-16,0 0 5 16,0 0-5-16,-6-2 0 15,-8-7-2-15,-10-5-4 16,-4-6 6-16,-10 0-13 16,7 6-1-16,-3 2 8 0,-17 6-11 15,-25 6-33-15,-51 4-79 16,-28 20-151-16,-51 0-634 15</inkml:trace>
  <inkml:trace contextRef="#ctx0" brushRef="#br1" timeOffset="67070">1723 2042 602 0,'0'0'175'0,"0"0"-92"16,0 0-4-16,0 0 0 16,0 0-51-16,0 0-8 15,-76 24-16-15,45 15-2 16,18 6 5-16,6-4-7 15,7 1 0-15,0-5-1 16,20-5 5-16,11-12-4 16,7-9 9-16,-10-11-6 15,-4 0 9-15,-4 0 0 16,-3-25 4-16,-17-13 26 16,0 1-20-16,0-14 9 0,-24-1-16 15,-20 3-12-15,6 4 5 16,3 11-8-1,-9 11 0-15,-1 23-4 0,-13 0-20 16,3 16-52-16,27 33-106 16,21 14-222-16</inkml:trace>
  <inkml:trace contextRef="#ctx0" brushRef="#br1" timeOffset="67531">4219 2353 567 0,'0'0'179'15,"0"0"-32"-15,0 0-48 16,0 0-8-16,0 0 11 16,0 0-54-16,0-54-37 15,0 54-11-15,0 23-3 16,0 17 3-16,0 14 0 16,0 3 6-16,7 4-15 15,7 1 7-15,17-5-122 16,0-9-117-16,13-7-363 0</inkml:trace>
  <inkml:trace contextRef="#ctx0" brushRef="#br1" timeOffset="67964">6540 2488 339 0,'0'0'139'0,"0"0"-31"16,0 0-16-16,0 0-23 16,0 0 5-16,0 0-51 15,134-97 2-15,-93 97-12 16,4 0-11-16,-14 8 4 16,-7 15-6-16,-17 3 0 15,-7 2 1-15,0 9 8 16,-17-11-9-16,-11 0 0 15,11-9 7-15,3-3-6 0,14-5-1 16,0 0 0 0,45 5 2-16,38-6-2 0,27-5-5 15,24-3-275-15</inkml:trace>
  <inkml:trace contextRef="#ctx0" brushRef="#br1" timeOffset="68495">8844 2133 487 0,'0'0'122'0,"0"0"-62"16,0 0-6-16,0 0-39 15,0 0-4-15,0 0-11 16,51-9 1-16,-33 9-6 0,-18 0 5 15,0 14-9 1,0-2 9-16,0 0 0 0,-11 2 4 16,4-6-2-16,0 4 3 15,1-1-2-15,-1 7-3 16,7-4 0-16,-7 6 3 16,7-9 1-16,0 3-4 15,0 1 0-15,14 2 4 16,6-9-4-16,11 4 4 15,-7 5-1-15,-3-8-2 16,-1 8 8-16,-2-5-9 16,-11 2 0-16,-7-3 3 0,0 3-5 15,0-2 2 1,-14 1-2-16,-24-5 1 0,-7-1-144 16,-6-1-307-16</inkml:trace>
  <inkml:trace contextRef="#ctx0" brushRef="#br1" timeOffset="69009">10439 2233 76 0,'0'0'538'16,"0"0"-442"-16,0 0-25 15,0 0-7-15,0 0-32 16,0 0-15-16,-10-17-14 15,-4 40 3-15,7 3 6 16,-7-1-10-16,14 7 2 16,0-7 10-16,28 1-13 15,10-12 6-15,6-2 0 16,8-6-5-16,-14-6 15 0,-7 0 9 16,-4 0 34-1,-13-26 17-15,3 3-43 0,-10-3-5 16,-7 12 2-16,0-3-19 15,0 14 14-15,0-3-3 16,0 6-19-16,0 0-4 16,0 6-20-16,0 34 20 15,0 8-7-15,0 7 14 16,0-1-14-16,0-8-14 16,14-3-134-16,17-9-61 15,7-5-214-15</inkml:trace>
  <inkml:trace contextRef="#ctx0" brushRef="#br1" timeOffset="69418">11876 2299 677 0,'0'0'144'16,"0"0"-68"-16,0 0 17 15,0 0-19-15,0 0-1 16,0 0-30-16,-75-54-29 0,75 54-6 16,0 0-4-16,0 0-8 15,0 0 2-15,0 20 2 16,0 5 3-16,17 1-2 15,4 5 0-15,10 3 7 16,13 4-2-16,1-2-1 16,-11 2 6-16,-3-6-9 15,-10-5 3-15,-11-3-5 16,-3-4 0-16,-7-11-2 16,0 0 4-16,0-4-2 15,-31-2 0-15,-14-3-45 16,-6 0-94-16,13 0-53 15,11-26-37-15,20 0-127 16</inkml:trace>
  <inkml:trace contextRef="#ctx0" brushRef="#br1" timeOffset="69482">11876 2299 261 0</inkml:trace>
  <inkml:trace contextRef="#ctx0" brushRef="#br1" timeOffset="69540">11876 2299 261 0,'73'-3'121'0,"-56"-17"-12"0,3 9-76 0,18-1-5 0,14 9-28 0,30 3-27 15,-3 0-278-15</inkml:trace>
  <inkml:trace contextRef="#ctx0" brushRef="#br1" timeOffset="70047">14101 2030 596 0,'0'0'142'0,"0"0"-29"0,0 0-5 16,0 0-25-16,0 0 6 16,0 0-38-16,-55-146-4 15,48 146-21-15,-7 0-24 16,-17 35-2-16,-3 16 6 16,-4 15-2-16,7 17 3 15,4 5-7-15,-11 15 0 16,7 12-4-16,10-1 9 15,15-5-5-15,6-15 0 16,0-29-2-16,34-21-4 16,11-25 5-16,-1-13 1 15,15-6 13-15,3 0-13 16,-11-14 10-16,-6-17 1 0,-24-7 6 16,-21-7 21-1,0 2-27-15,-45 0-10 0,-34 9-1 16,-11 2-14-16,8 21-65 15,6 8-189-15,18 3-222 16</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1:19.383"/>
    </inkml:context>
    <inkml:brush xml:id="br0">
      <inkml:brushProperty name="width" value="0.05" units="cm"/>
      <inkml:brushProperty name="height" value="0.05" units="cm"/>
      <inkml:brushProperty name="color" value="#177D36"/>
      <inkml:brushProperty name="fitToCurve" value="1"/>
    </inkml:brush>
  </inkml:definitions>
  <inkml:trace contextRef="#ctx0" brushRef="#br0">230 548 568 0,'0'0'208'16,"0"0"-84"-16,0 0 10 15,0 0-39-15,0 0-11 16,0 0 2-16,0 0-46 0,-24-40 19 15,24 40-25-15,0 0-29 16,0 0 14-16,0 3-19 16,0 40 0-16,-14 14-2 15,0 19 8-15,1 3 0 16,-5-8-6-16,12-3 0 16,6-10-5-16,0-9 5 15,6-10 0-15,39-10-1 16,7-12 1-16,10-12-2 15,3-5 2-15,-7 0 0 16,-6-5-6-16,-14-17 10 16,-24-2-4-16,3-5 1 0,-17 1 11 15,0 2-6-15,0-3-6 16,0 7 0-16,-17 2-3 16,10 9 9-16,-7 5-6 15,7 3 0-15,0 3 6 16,-10 0-15-16,3 6 9 15,-17 22 0-15,11 6-15 16,6 1 18-16,14-1-3 16,0-5 0-16,0-7-3 15,14-4-6-15,30-7 9 16,-6-8-2-16,14-3-10 16,-1 0 17-16,1-26-5 15,-1-8 0-15,-13-9 12 16,-3-2-10-16,-4-4-2 15,-7-3 1-15,-11 1 14 0,-6-1-15 16,0 1 16-16,-7 11 19 16,0 2-34-16,0 13 43 15,0 10-32-15,0 10-3 16,0 5 14-16,0 0-23 16,0 14-3-16,0 43 2 15,0 29 1-15,-14 16-5 16,-10 11 5-16,4 7 0 15,6 0-3-15,-3 3 3 16,3-3 0-16,0-17 0 16,14-17-1-16,0-26-5 15,0-26-14-15,14-11 7 0,17-12 7 16,-4-8-11-16,4-3 17 16,7 0-5-16,-3 0 10 15,2-28-7-15,1-13 2 16,-7-10 0-16,-10-15-1 15,-7-5 8-15,-14-6-7 16,0 2 0-16,-21 6 7 16,-31 10-11-16,1 10 4 15,-11 15 0-15,21 10-9 16,3 11 10-16,14 7-1 16,17 3 0-16,7 3 9 15,0 0-19-15,0-4 10 16,0-1-3-16,24-6-12 15,28-12 1-15,27-9 14 0,27-8-1 16,-3-5 7-16,-6-1-11 16,-8-8 5-16,-17-3 0 15,-13 0-6-15,-21-7 12 16,-21 4-6-16,-10 3 1 16,-7 15 10-16,0 13-1 15,0 11-8-15,-18 12 0 16,12 6 15-16,-1 0-17 15,-14 27 0-15,-10 36 0 16,10 17 7-16,-3 5-16 16,18-2 9-16,6-5 0 0,0-13-10 15,0-11 19-15,30-7-13 16,5-16 4-16,-4-5-58 16,7-15-32-16,-18-6-103 15,4-5 32-15,-17 0-7 16,-7-27-73-16</inkml:trace>
  <inkml:trace contextRef="#ctx0" brushRef="#br0" timeOffset="174">1127 789 271 0,'0'0'163'16,"0"0"-25"-16,0 0-33 15,0 0-33-15,0 0-28 16,0 0-35-16,117-6 16 15,-3 6-6-15,-4 0-13 0,-7 0-12 16,-21 0-67-16,-23 0-181 16,-14 0-223-16</inkml:trace>
  <inkml:trace contextRef="#ctx0" brushRef="#br0" timeOffset="1807">2070 499 446 0,'0'0'169'0,"0"0"-27"15,0 0-5-15,0 0-49 0,0 0 8 16,-114-151-12 0,114 148-27-16,-7 3-14 0,7 0-7 15,0 0-29-15,0 0-3 16,-7 18-4-16,-6 27 2 15,-5 24-2-15,-2 10 0 16,6 7 0-16,4 6-5 16,10-12 17-16,0-8-12 15,17-13 0-15,17-21 2 16,4-13-10-16,0-16 8 16,0-9 0-16,-11 0 10 15,4-15-3-15,7-22 5 16,0-11-12-16,6-13 7 0,-9-11-3 15,3-6-4 1,-7-5 0-16,-18 5 14 0,-13 7-10 16,0 11 23-16,0 16-16 15,0 19-7-15,-6 17 14 16,-1 8-18-16,7 8-1 16,-18 47-6-16,12 22 9 15,-8 8-2-15,7 1 0 16,0-6 2-16,-3-9-9 15,10-10 7-15,0-16 0 16,0-13-3-16,0-12 12 16,10-12-10-16,4-8 1 0,6 0 0 15,5 0-3 1,12-16 3-16,8-10 0 0,0-6 0 16,-11 3 10-16,4 1-10 15,-14 6 0-15,-3 7 2 16,-14 7-9-16,-1 2 7 15,12 6-1-15,-12 0-2 16,15 0-7-16,3 0 10 16,-3 11 0-16,10 0 1 15,-11 1-9-15,4-1 11 16,-10-9-3-16,-7 2 0 16,0-4 8-16,3 0-8 15,-3 0 0-15,7-6 0 0,0-19 8 16,17-7-8-1,-18 1 0-15,11-1 0 0,-10 6 10 16,-7 7-10-16,-7 7 0 16,0 6 2-16,0 6 12 15,0 0-14-15,0 3-1 16,0 34-1-16,-14 15-4 16,7 5 5-16,7-9 1 15,0-4 0-15,14-10-7 16,17-9 7-16,14-11 0 15,-11-8-4-15,11-6 12 16,0 0-9-16,-8-11 1 0,15-23 0 16,-14-6 3-1,0-10 5-15,-4-6-8 0,-3-5 0 16,-7-7 11 0,-17 3-9-16,-7-1-2 0,0 3 0 15,0 12 2-15,-24 10 1 16,-4 19-3-16,-3 7 1 15,0 15 9-15,4 0-14 16,-4 43 4-16,10 22 0 16,11 19-17-16,10 2 22 15,0-6-5-15,0-3 0 16,38-14 7-16,0-12-13 16,-1-11 6-16,1-17 0 15,-10-8-3-15,3-13 4 16,-4-2-1-16,-3 0 0 0,14-6 10 15,7-22-7 1,6-3-3-16,-16-1 0 0,10 3-3 16,-15 7 6-16,-16 10-3 15,3 5 0-15,-10 7-8 16,-7 0 5-16,7 0-10 16,7 10 13-16,-7 4-9 15,3 1 9-15,-3-8 0 16,0-3 0-16,-7-1 2 15,0-3-2-15,0 0 0 16,0 0 4-16,0 0 9 16,0 0-10-16,-7-17-3 0,-10-4 0 15,-4 5 8 1,7 1-15-16,-10 10 7 0,-3 5 0 16,3 0-10-16,3 0 7 15,-3 34 3-15,3 11 0 16,4 4 4-16,17-3-12 15,0-9 8-15,0-6 0 16,17-10-12-16,4-10 2 16,10-8 9-16,-10-3 0 15,3 0 0-15,3-20 1 16,4-20 0-16,-10-11 2 16,-4-18 8-16,-3-12-4 15,-7-7-6-15,10-12 12 16,-17 3-3-16,0 11 6 15,0 17-14-15,0 26 2 0,0 21 30 16,0 10-30-16,0 12 12 16,-17 0-15-16,3 57-5 15,0 26-1-15,4 18 6 16,10-2 0-16,0-14-7 16,0-9 7-16,31-14 0 15,7-10-1-15,6-12 10 16,8-8-25-16,-1-16 16 15,8-10-36-15,-14-6-6 16,-8 0-57-16,-30 0-1 16,-7-22-26-16,-7-7-141 15,-75-11-454-15</inkml:trace>
  <inkml:trace contextRef="#ctx0" brushRef="#br0" timeOffset="2243">2609 233 137 0,'0'0'295'0,"0"0"-155"15,0 0-57 1,0 0-7-16,0 0-10 0,0 0 5 16,0-48-6-16,0 48-52 15,0 0-12-15,0 12 5 16,0 10 0-16,0 7 7 16,7-9-6-16,17 2-1 15,-3-4 4-15,10-7-10 16,-4 1 0-16,11-9 25 15,7-3-7-15,-7 0 27 16,-11 0 9-16,-3-20-17 16,-17-6 36-16,-7-6-42 0,0 3-14 15,0 1-2 1,-31 8-7-16,-3 3-8 0,-18 11 0 16,8 6-15-16,-11 0-72 15,3 21-151-15,7 13-173 16</inkml:trace>
  <inkml:trace contextRef="#ctx0" brushRef="#br0" timeOffset="3538">4246 694 554 0,'0'0'108'15,"0"0"-32"-15,0 0 57 16,0 0-38-16,0 0-21 16,0 0-16-16,0 0-28 15,-110 14-30-15,148-14 0 16,27 0 24-16,18 0-18 16,6 0 4-16,21 0-10 15,10 0 0-15,-3-11-1 16,-14 1 0-16,-34 5-2 15,-34 3-130-15,-35 2-78 0,0 0-6 16,-42 0-385-16</inkml:trace>
  <inkml:trace contextRef="#ctx0" brushRef="#br0" timeOffset="3736">4404 848 292 0,'0'0'170'15,"0"0"-101"-15,0 0 25 16,0 0-54-16,0 0-31 16,0 0 33-16,103 26 10 15,-20-26 11-15,3 3-22 16,20-3-32-16,-2 0 16 16,-15 3-25-16,-10 0 0 15,-34 2-18-15,-21-2-389 0</inkml:trace>
  <inkml:trace contextRef="#ctx0" brushRef="#br0" timeOffset="15237">44 2346 785 0,'0'0'200'16,"0"0"-38"-16,0 0-41 15,0 0-49-15,0 0 26 16,0 0-51-16,0 0-28 15,0 0-18-15,14-51-1 16,-14 82-6-16,0 15 3 16,0 14 6-16,0 0 7 0,0 0-10 15,0-6 0-15,-7-11-5 16,7-5 15-16,0-15-10 16,0-15 0-16,0-2 5 15,0-6-5-15,0 0 9 16,0-3 0-16,0-37 29 15,-7-11-34-15,7-21 4 16,-7-8-8-16,1-11 7 16,-1-10-6-16,7-5-1 15,0 3 0-15,0 15-5 16,0 17 11-16,0 22-6 16,0 15 0-16,0 14 2 15,7 6-13-15,20 8 10 16,4 6-18-16,14 0 17 0,6 37-23 15,-6 20 21-15,-14 15-3 16,-24 13-16-16,-7 7 15 16,-24-1-20-16,-28-6 15 15,-6-10 10-15,6-14-38 16,7-16 20-16,14-11-27 16,25-11 5-16,6-8 34 15,0-7-9-15,0 1 9 16,31-7 6-16,20-2 0 15,1 0 3-15,6 0 0 16,-13-17 7-16,6-3-4 16,-6-6-3-16,0 1 0 15,-7-3 21-15,-1-1-19 0,-16 9 25 16,3 8-6-16,-17 6-14 16,-7 6 27-16,0 0-31 15,0 0-2-15,0 4-2 16,0 27-13-16,0 12 14 15,0 9 3-15,0-4 5 16,0 1-8-16,0-4 0 16,0-2 0-16,21-9 0 15,3-11 6-15,-11-8-8 16,1-13 2-16,-7-2-62 16,3 0-16-16,4-31-98 15,-7-18-72-15,17-16-66 0</inkml:trace>
  <inkml:trace contextRef="#ctx0" brushRef="#br0" timeOffset="15539">653 2132 346 0,'0'0'172'16,"0"0"-73"-16,0 0-26 15,0 0-29-15,0 0-44 16,0 0 4-16,-45-29-4 15,45 49-4-15,0 10 0 16,0-5 4-16,0-6 0 16,7-4-3-16,17-9 12 0,-17-6-9 15,0 0 44-15,7 0 50 16,-7-23-17-16,-1-8-19 16,-6 2-10-16,0 1-1 15,0 4-46-15,-6 13 3 16,-15 5-4-16,7 6-22 15,-3 6 17-15,10 31-99 16,0 14-70-16,7 7-109 16</inkml:trace>
  <inkml:trace contextRef="#ctx0" brushRef="#br0" timeOffset="16806">897 2509 479 0,'0'0'251'0,"0"0"-106"15,0 0-42-15,0 0-6 16,0 0-43-16,0 0-34 16,-76-83-14-16,49 86 1 15,-11 26-7-15,0 14 0 16,11-1-15-16,3-1-2 15,24-7-18-15,0-8-42 16,0-13 57-16,7-3-29 0,17-10 38 16,3 0 11-1,-3 0 0-15,-3-20 11 0,3 3 12 16,-17-3 27-16,0 2 13 16,-1 4-5-16,-6 3 14 15,0 4-19-15,0 7-20 16,0 0 0-16,0 0-33 15,7 18-19-15,4 25 16 16,-4 20 6-16,-1 17-2 16,-6 11-1-16,0 7 0 15,0 5-2-15,0-10 7 16,0-1-5-16,-13-11 4 16,-5-10 0-16,-2-17 0 15,-4-14-4-15,10-15 0 0,7-16-8 16,0-9 18-16,-10 0 1 15,-4-31 84-15,-16-18-95 16,-1-16 13-16,17-15-13 16,7-12 5-16,14-8-13 15,0 3 8-15,28 2 0 16,30 12 0-16,11 10 2 16,14 4-3-16,-4 3 1 15,3 3 0-15,-16 6 6 16,-15-1-5-16,-20 4-1 15,-7 0 5-15,-17 0 0 16,-7 0 4-16,0 5 1 16,0 3-9-16,0 14 17 0,-17 15-15 15,10 11-3-15,0 4 0 16,0 2 3-16,0 0-7 16,-10 7-3-16,-10 34 7 15,3 20-4-15,3 10 5 16,14 12-1-16,7-4 0 15,0-1 6-15,0-15-6 16,14-15 0-16,10-15-2 16,-3-20-11-16,-1-4 10 15,4-9-12-15,-3 0 14 16,3 0 1-16,-3-17 11 16,-11-3-11-16,-3 2 2 15,-7 7 0-15,7 6-2 16,0 1 0-16,-7 4-1 0,6 0-6 15,18 0 5-15,4 9 0 16,3 9 2-16,7-7-11 16,-4-5 5-16,-3-5-5 15,14-1 8-15,-7 0 2 16,-1-7 1-16,5-25 0 16,-11-5 0-16,0-11 9 15,-11-9-6-15,-6-12 9 16,-4-6 13-16,-10-2-20 15,0 1 17-15,0 18-11 16,0 17-9-16,0 25 21 16,-10 16-16-16,3 0-5 15,-14 34-2-15,8 34-7 0,-4 21 5 16,3 3 2-16,14-6 0 16,0-9-7-16,0-14 2 15,14-12-44-15,10-14-18 16,-4-11-62-16,-6-12-41 15,-4-14-19-15,4 0-5 16,-14 0 110-16,0-23-29 16,0-5-37-16,-14 2 81 15,-17-3 69-15,0 7 21 16,-3-2 67-16,-4 5 3 16,-7-1-36-16,8 6-2 15,6 2 13-15,24 4 14 0,7 4-20 16,0-1 2-16,31-1-57 15,44-8-4-15,22 2 8 16,13 2-9-16,-7-2-78 16,-14 6-102-16,-23 3-98 15</inkml:trace>
  <inkml:trace contextRef="#ctx0" brushRef="#br0" timeOffset="18403">2276 2072 357 0,'0'0'258'0,"0"0"-126"0,0 0 13 15,0 0-35 1,0 0-12-16,0 0-5 0,-83-135-33 16,83 135-8-16,-7 0-34 15,7 0-18-15,-20 18-1 16,-11 36-6-16,-7 19 7 15,11 11 1-15,2 2 3 16,25-3-4-16,0-9 0 16,14-11 3-16,41-17-11 15,11-17 8-15,-8-16-9 16,0-13 9-16,-6 0 0 16,3-18 10-16,-10-26 8 0,-4-11-18 15,-10-10 30 1,0-13 2-16,-10-10 1 0,-21-7 19 15,0 4-48-15,0 8 12 16,-7 24 11-16,-14 15-24 16,-3 21 19-16,17 14-18 15,0 9 1-15,7 3-10 16,-7 52-8-16,-3 30 13 16,10 30 0-16,0 11 5 15,0-4-7-15,0-10 2 16,0-26 0-16,0-17-2 15,10-26 2-15,4-18-1 16,-7-17 1-16,0-8-16 16,10 0 12-16,-3-5 8 15,6-29 0-15,18-12-1 0,0-3 5 16,-10 1-8-16,9 2 0 16,-13 9 6-16,-10 8-3 15,0 15-3-15,-4 11 0 16,-3 3-8-16,7 0-8 15,7 12 14-15,3 13-3 16,-4 1-19-16,-9 0 23 16,9-6-11-16,-13-9 12 15,7 1-2-15,-4-12 0 16,-3 0 1-16,0 0 0 16,7 0 1-16,-8 0 6 15,19-12-4-15,-5-13-2 0,-3-4 3 16,-3 0 7-16,-7 4-9 15,-7 5 13-15,0 6-14 16,0 4 25-16,0 8-25 16,0 2 0-16,0 0-11 15,0 6-4-15,0 25 15 16,14 9-7-16,17-3 17 16,7-3-17-16,-1-10 7 15,-2-13-17-15,3-2 16 16,-14-9-5-16,3 0 6 15,4-9 3-15,7-26 3 16,-11-8-4-16,-3-7 1 16,-10-13-3-16,-7-4 14 0,-7-10-10 15,0-1 17 1,-7 2-4-16,-31 11-15 0,11 18 13 16,3 19-13-16,3 16 3 15,14 12-5-15,-10 7-18 16,10 52 18-16,-7 25-8 15,8 12 16-15,6 5-12 16,0-13 4-16,0-14 0 16,27-16 0-16,18-15 1 15,-7-12-2-15,-7-17-1 16,3-9-5-16,11-5 3 16,-8 0 4-16,8 0 0 0,-7-7 2 15,0-19 5 1,-11-3-7-16,4 1 0 0,-10 5 4 15,-4 5-7-15,-3 16 3 16,-7 2 0-16,0 0-2 16,-1 18-19-16,5 9 20 15,-4 7-10-15,0-2-9 16,6-6 7-16,-6-9-9 16,-7-10 11-16,7-6 9 15,-7-1 4-15,0 0-2 16,10-1 8-16,-10-20-2 15,0-2 9-15,0 0-9 16,0 0 5-16,-17 6 0 0,-3-1-7 16,-11 10-5-1,3 6 1-15,-3 2-13 0,-7 0 12 16,11 25-5-16,3 15 6 16,10 6-3-16,7 3 8 15,7-3-7-15,0-12 2 16,7-6-19-16,14-14 18 15,10-10-16-15,6-4 17 16,-2 0 0-16,3-24 9 16,-1-14-6-16,1-7 4 15,-10-6-3-15,-4-3 25 16,-10-10-11-16,-8-4 3 0,-6-6 9 16,0-6-28-1,0 0 12-15,-20 3-14 0,-11 11 5 16,10 19-2-1,4 22-3-15,10 17 0 0,0 8 0 16,7 2-8-16,0 59 0 16,0 28 8-16,0 13 0 15,0 4-5-15,0-14 7 16,7-21-2-16,24-11 0 16,21-17-17-16,-8-14-5 15,8-12-17-15,6-12-15 16,-6-5-34-16,-7 0-79 15,-1-11 4-15,-20-14-47 16,-10-7-138-16</inkml:trace>
  <inkml:trace contextRef="#ctx0" brushRef="#br0" timeOffset="18906">2878 1829 472 0,'0'0'174'0,"0"0"-47"15,0 0 2-15,0 0-37 16,0 0-18-16,0 0-15 16,0-60-18-16,0 60-17 15,-11 0-14-15,4 3-10 16,-6 26 0-16,6 10-6 15,7 5 13-15,0-3-10 16,0 0 3-16,27-18-1 0,11-8-6 16,-7-10 14-16,-4-5 1 15,-2-5 22-15,-5-24 20 16,-10-11 19-16,-10 3-18 16,0-3-28-16,-17 5-22 15,-34 7 1-15,-1 5-4 16,-6 11-28-16,-1 12-94 15,21 0-21-15,14 17-126 16,24 21-147-16</inkml:trace>
  <inkml:trace contextRef="#ctx0" brushRef="#br0" timeOffset="19426">4449 2227 576 0,'0'0'128'0,"0"0"-34"16,0 0 33-16,0 0-42 15,0 0 9-15,0 0-50 16,-31-12-10-16,82 12-22 16,32 0 19-16,13 0-10 0,14 0-8 15,11-6-11 1,-18 0 3-16,0 0-5 0,-38 4-9 15,-27 2-21-15,-31 0-136 16,-7 0-35-16,-21 0-45 16,-37 14-167-16</inkml:trace>
  <inkml:trace contextRef="#ctx0" brushRef="#br0" timeOffset="19617">4610 2383 337 0,'0'0'145'0,"0"0"-33"15,0 0 10-15,0 0-17 16,0 0-38-16,0 0-31 0,-30 6-19 16,47-6 3-1,41 0-15-15,38 0 57 0,14 0-24 16,4-8-37-16,-18-4 10 16,-24 4-11-16,-34 8-72 15,-31 0-204-15,-7 0-411 16</inkml:trace>
  <inkml:trace contextRef="#ctx0" brushRef="#br0" timeOffset="25738">5611 260 579 0,'0'0'171'0,"0"0"-8"15,0 0-26-15,0 0-35 0,0 0-14 16,0 0-47-16,0 0-20 15,0 0 4-15,38-126-20 16,0 126-2-16,-4 0-3 16,4 0 2-16,7 25-12 15,-14 15 6-15,-11 12 4 16,-6 5-5-16,-14 5 14 16,0 4-9-16,-14 6 0 15,-37-4 2-15,-8 1-4 16,-10-8 3-16,-3-8-1 15,27-9 0-15,15-13-29 16,9-11 29-16,21-12 0 0,0-4 5 16,0-4-8-1,0 0 4-15,0 0-1 0,27 0 10 16,28-18-4-16,4-7-2 16,-1-1 2-16,1 0-4 15,3-3 15-15,-11 3-15 16,-6 7-2-16,-11-4 18 15,-10 6-17-15,4-3 29 16,-18 6-1-16,4 5-24 16,-14 3 35-16,0 6-21 15,0 0-15-15,0 0 2 16,0 0-6-16,0 0-1 16,0 0-4-16,0 15-4 0,0 10 5 15,0 4 4-15,0 0 0 16,0 2 5-16,0-2 2 15,0-1-6-15,14-2-1 16,30-4 0-16,1-4-1 16,0-10 1-16,6-2 0 15,1-6-1-15,-14 0-20 16,-18 0-11-16,-2-8-52 16,-18-18-80-16,0-6-55 15,-7-8-80-15,-17-8-230 16</inkml:trace>
  <inkml:trace contextRef="#ctx0" brushRef="#br0" timeOffset="26176">5976 148 293 0,'0'0'242'0,"0"0"-141"16,0 0-27-16,0 0-27 16,0 0-6-16,0 0-19 15,0 1-2-15,0 12 28 16,0 4-30-16,0-3-15 16,0 1 20-16,0-1-14 15,14-5-5-15,-7-1 5 0,0 1-6 16,10-6 12-16,-3-3-10 15,17 0 5-15,10 0 41 16,14 0-5-16,-3-14 24 16,-8-10 3-16,-2 2-21 15,-11-4 19-15,-24 1-21 16,-1-4-12-16,-6 0 3 16,0 0-31-16,-13 10-10 15,-18 4 0-15,-11 3-1 16,5 7-3-16,-1 5 4 15,-7 0-42-15,7 5-20 16,18 30-81-16,6 11-48 0,-3 2-62 16,17 9-361-16</inkml:trace>
  <inkml:trace contextRef="#ctx0" brushRef="#br0" timeOffset="26476">6701 625 187 0,'0'0'382'0,"0"0"-272"15,0 0-22 1,0 0-2-16,0 0-21 0,0 0 11 15,21 0-39-15,30-6-9 16,18-2-14-16,20-1-13 16,15 5 26-16,6-6-26 15,-7 7 4-15,-28-2-10 16,-23 1 5-16,-38 2-107 16,-14-1-126-16,-14 0-252 15</inkml:trace>
  <inkml:trace contextRef="#ctx0" brushRef="#br0" timeOffset="26698">6997 370 448 0,'0'0'190'0,"0"0"-36"16,0 0-33-16,0 0-20 15,0 0-60-15,0 0-36 16,-21 3 6-16,28 40-2 15,0 6 5-15,0 6-9 16,6 5 0-16,-13-1 14 16,11-1-19-16,-4-4 0 15,0-2-4-15,-1-9-110 16,1-9-204-16</inkml:trace>
  <inkml:trace contextRef="#ctx0" brushRef="#br0" timeOffset="26990">7567 88 629 0,'0'0'173'0,"0"0"-34"16,0 0-39-16,0 0 8 15,0 0-18-15,0 0-58 16,0-66-20-16,0 89-12 0,7 25 0 16,0 21 5-16,10 11 1 15,-3 6 5-15,-7 9-4 16,10-1 0-16,-17-6 0 16,0-6-7-16,0-6-34 15,0-14-109-15,0-7-208 16</inkml:trace>
  <inkml:trace contextRef="#ctx0" brushRef="#br0" timeOffset="28078">5663 1972 677 0,'0'0'168'15,"0"0"-30"-15,0 0-40 16,0 0-24-16,0 0-12 16,0 0-37-16,44-140 3 15,-6 140-28-15,14 0 10 16,6 0-20-16,1 17 9 15,-15 20 1-15,-6 14-8 16,-24 10 3-16,-14 2 4 0,0-1 1 16,-28-1-1-16,-30-4-9 15,-4-12 4-15,-3-5-1 16,13-14-2-16,21-9-5 16,11-3 14-16,13-8 0 15,7-3-1-15,0-3-8 16,0 0 9-16,20 0 0 15,25 0 8-15,7 0-4 16,6-5 3-16,11-15-2 16,-4-9 0-16,4 1 9 15,-4-4 2-15,-13 4 1 16,-7 2 21-16,-25 5-16 16,4 7 17-16,-24 3 14 0,7-3-23 15,-7 3 8 1,0-4-29-16,7 6-5 0,-7 3 12 15,0 0-11-15,0 6-2 16,0 0-3-16,0 0 5 16,0 0-12-16,0 0-4 15,0 0-8-15,0 21 17 16,0 11 2-16,0 7 5 16,0 4-5-16,0-3 5 15,24 0-6-15,10-5 1 16,4-10 0-16,0-5 0 15,0-6-11-15,-11-11 11 0,4-3-12 16,0 0-19-16,-3 0 0 16,-4-26-46-16,-4-8-9 15,5-11-32-15,-12-1-81 16,-13 0-105-16</inkml:trace>
  <inkml:trace contextRef="#ctx0" brushRef="#br0" timeOffset="28461">6316 1754 441 0,'0'0'167'16,"0"0"-56"-16,0 0 30 15,0 0-59-15,0 0-33 0,0 0-37 16,-31-25-6-16,31 42-6 15,0 9 3-15,0 5 2 16,0-2-1-16,14-3-4 16,-4-6 0-16,4-9-4 15,0-2 5-15,-8-7-1 16,5-2 15-16,-4 0-7 16,6 0 60-16,-6-11 17 15,0-14-12-15,3-7-9 16,-10 3-34-16,0 1 16 15,-10 2-26-15,-17 6-14 16,-4 5-12-16,-14 12 1 0,7 3 5 16,4 0 0-16,10 18-102 15,17 19-29-15,7 12-55 16,0 5-178-16</inkml:trace>
  <inkml:trace contextRef="#ctx0" brushRef="#br0" timeOffset="28747">6907 2261 704 0,'0'0'85'0,"0"0"8"15,0 0 10-15,0 0-27 16,0 0-12-16,0 0-29 16,-7-9-21-16,21 9 0 15,24-2-11-15,14-1-2 16,16-2 7-16,5 4-8 16,16-5 0-16,0-5-22 15,1-1-129-15,-18 1-74 16,-27 2-176-16</inkml:trace>
  <inkml:trace contextRef="#ctx0" brushRef="#br0" timeOffset="29018">7203 2034 317 0,'0'0'312'15,"0"0"-192"-15,0 0 15 16,0 0-16-16,0 0-46 16,0 0-5-16,-41-48-44 15,41 48-10-15,0 12-10 16,0 24 3-16,0 12-4 16,0 2 12-16,0 2-14 15,0-1 13-15,7-2-14 0,13-4 1 16,-6-7-8-16,10-10-144 15,-3-6-168-15</inkml:trace>
  <inkml:trace contextRef="#ctx0" brushRef="#br0" timeOffset="29450">7798 1806 528 0,'0'0'247'16,"0"0"-116"-16,0 0-25 16,0 0-7-16,0 0-45 15,0 0-36-15,89-74-5 16,-44 74-9-16,-7 0-4 15,-4 0 0-15,11 20 9 16,-14 8-18-16,-11 7 9 16,-2 4 0-16,-18 7-5 15,0 11 6-15,-11 4-1 16,-30 4 15-16,-21-2-12 0,-3-3 10 16,-1-5-12-16,5-12 0 15,16-15 4 1,31-14 1-16,7-11-6 0,7-3 16 15,14 0-12-15,69 0 22 16,33-11 4-16,32-17-11 16,10-7-4-16,-34 12-15 15,-34 12-4-15,-59 11-138 16,-31 0-250-16</inkml:trace>
  <inkml:trace contextRef="#ctx0" brushRef="#br0" timeOffset="32949">6 3873 730 0,'0'0'208'0,"0"0"-75"15,0 0-8-15,0 0-31 16,0 0-1-16,0 0-46 16,0 0-39-16,7-32 4 0,-7 38-12 15,0 30 0 1,0 8 0-16,0 10 0 0,0 7 10 15,0 2-6-15,0 0 3 16,0-9-6-16,0-4 1 16,0-20-2-16,0-10 7 15,0-12 0-15,0-8-7 16,0 0 8-16,0 0-3 16,0-5 74-16,0-35-25 15,0-17-23-15,0-18-21 16,0-9-6-16,0-9 8 15,-7-4-12-15,1-6 3 16,6-3-7-16,0 6 4 16,0 12 0-16,0 16 0 15,0 25 2-15,6 21-8 0,1 19 6 16,4 7-23-16,16 0 22 16,25 6-29-16,17 34 30 15,10 11-6-15,-18 16 1 16,-26 6-1-16,-11-3 6 15,-24-8-9-15,0-11 0 16,0-5-6-16,-52-6-15 16,1-9-41-16,-11-2-75 15,21-3-32-15,10-1-37 16,31-1-106-16</inkml:trace>
  <inkml:trace contextRef="#ctx0" brushRef="#br0" timeOffset="34412">615 4196 712 0,'0'0'177'0,"0"0"-24"15,0 0-24-15,0 0 5 16,0 0-40-16,-14-163-60 0,-17 143 21 15,0 0-37 1,4 12-1-16,3 2-17 16,-4 6 4-16,-16 0-10 0,6 17 6 15,-7 26 0-15,0 8-2 16,8 10 6-16,16-2-4 16,14 3 0-16,7-15 5 15,0-12-18-15,21-10 13 16,17-13-10-16,6-12 4 15,1 0 11-15,-7-12-5 16,-4-17 7-16,-10-2 0 16,-3 2 1-16,-11-5-4 15,-10-3 0-15,0-3 15 16,0 2-14-16,0 10 2 16,0 12 6-16,0 9-12 0,0 7 20 15,0 0-21 1,0 0-11-16,0 9 7 0,0 25-3 15,0 12 7-15,0 3 0 16,0 2 7-16,0-5-7 16,14-1 0-16,0-7 0 15,-7-9-3-15,17-10 7 16,-18-13-4-16,8-3 0 16,-7-3 5-16,17 0-7 15,14-23 4-15,20-23 1 16,1-7 8-16,-1-5-7 15,-6 3-4-15,-7 10 0 16,-1 13 7-16,-20 12-9 16,-10 12 2-16,-7 2 0 15,0 6-7-15,10 0 3 16,4 17-1-16,3 20-1 0,-4 6 6 16,-6 3-6-16,3-3 6 15,4 0 0-15,3-15-4 16,-10-5 8-16,10-8-4 15,-10-12 0-15,6-3 3 16,4 0-2-16,14-24-1 16,-3-13 0-16,2-6 5 15,-23-3 0-15,10 1-5 16,-24 2 0-16,0 0 10 16,0 4-11-16,-7 6 1 15,-24 8 0-15,-6 8-5 0,16 8 10 16,-3 9-11-16,17 0 6 15,-7 0-22-15,7 23 20 16,-17 29 0-16,17 11 2 16,7 5 2-16,0-2 5 15,0-8-7-15,14-8 0 16,24-12 8-16,-7-16-14 16,14-13 6-16,-1-9 0 15,1 0 0-15,0-9 7 16,-11-19-7-16,4-10 0 15,0-4 11-15,0-1-14 16,-11 0 3-16,-10 6 0 16,4 9 3-16,-14 13 1 0,10 6-4 15,-17 9 0-15,0 0-4 16,7 3 0-16,7 28-8 16,-1 7 12-16,5 2-4 15,-5-3 7-15,-6-8-3 16,7-7 0-16,-4-7 6 15,-10-7-10-15,7-5 4 16,7-3 0-16,0-5 3 16,23-32 4-16,1-6-7 15,7-3 0-15,-7 6 9 16,-4 9-12-16,-3 7 3 16,-17 10 0-16,-4 9-5 15,-3 5 2-15,7 0 2 0,0 17-5 16,3 17 4-16,3 3-7 15,-13-3 9-15,10-8 0 16,4-6-1-16,0-11 8 16,10-9-7-16,-7 0 0 15,-4 0 5-15,11-26 4 16,4-14-9-16,3-8 0 16,-8-10 5-16,-2-8 3 15,-11-2-6-15,-10-10 2 16,-7-1 3-16,0-4 10 15,0 9-17-15,-14 16 1 16,-10 21 21-16,10 20-16 16,8 11 5-16,-1 6-11 0,-10 14-4 15,10 41-4-15,0 25 5 16,0 14 3-16,7-3 5 16,0-5 1-16,7-6-6 15,31-8 0-15,6-12-1 16,1-9-7-16,-17-8-29 15,-4-11-57-15,-18-10-93 16,-6-16-105-16,0-6-126 16</inkml:trace>
  <inkml:trace contextRef="#ctx0" brushRef="#br0" timeOffset="34591">2252 4079 618 0,'0'0'169'15,"0"0"-34"-15,0 0-28 16,0 0 0-16,0 0-58 16,0 0-49-16,268-88 23 15,-158 88-23-15,-3 0-3 16,-21 0-49-16,-11 0-231 16,-10 0-369-16</inkml:trace>
  <inkml:trace contextRef="#ctx0" brushRef="#br0" timeOffset="34982">3283 3985 288 0,'0'0'162'0,"0"0"16"15,0 0-29 1,0 0 2-16,0 0-18 0,0 0-37 15,-7 0 4-15,7 0-24 16,14 0-53-16,31 0-1 16,24 0-14-16,17 0 17 15,10 0-15-15,10 0-6 16,-9 0-8-16,-32 0-138 16,-27 0-102-16,-31 0 10 15,-7 13-49-15</inkml:trace>
  <inkml:trace contextRef="#ctx0" brushRef="#br0" timeOffset="35163">3386 4199 503 0,'0'0'239'0,"0"0"-93"16,0 0-15-16,0 0-15 16,0 0-14-16,0 0-56 15,-13 0-28-15,78 0-18 16,24 0 22-16,32 0-6 15,2 3-16-15,-2-3-34 16,-18 0-213-16,-20 0-352 16</inkml:trace>
  <inkml:trace contextRef="#ctx0" brushRef="#br0" timeOffset="35695">4913 4204 170 0,'0'0'636'16,"0"0"-549"-16,0 0 15 15,0 0 28-15,0 0 12 16,0 0-52-16,0 0-36 0,0 0 3 16,0-2-24-16,17-10 17 15,-3-8-16-15,17-5-12 16,-4-7 2-16,4-2-19 16,7-3-4-16,-3-4 6 15,2-1-1-15,1-4 2 16,-17 0-7-16,-4 9 3 15,-3 9 10-15,-14 10-10 16,0 10 2-16,0 8 2 16,0 0 4-16,0 0-10 15,0 0-2-15,0 8-16 16,0 27 15-16,-7 7 2 16,7 7 2-16,0-3-3 0,0-6 8 15,7-6-8 1,24-8 0-16,3-6-2 0,-3-8-6 15,7-10-11-15,7-2-15 16,-1 0-18-16,1-17-52 16,-17-12-46-16,-22 4-96 15,-6-1-43-15,0-5-491 16</inkml:trace>
  <inkml:trace contextRef="#ctx0" brushRef="#br0" timeOffset="36092">5092 3487 559 0,'0'0'187'0,"0"0"-65"16,0 0-10-16,0 0 5 16,0 0-42-16,0 0-20 15,-38-46-55-15,38 46-7 16,0 6-2-16,-7 23 3 15,0-1 6-15,0 1 4 16,7-7 8-16,0-1-9 16,0-1 2-16,28-7 2 15,3-4 26-15,7-9-19 16,-18 0 22-16,4 0 16 16,-10 0-6-16,0-14 6 15,-14-6-29-15,10-5-12 0,-10-1 18 16,0 3-26-16,0 0 4 15,-10 3-7-15,-11 6 5 16,1 8-14-16,-11 3-2 16,0 3-3-16,10 0 7 15,-3 3-12-15,10 26-68 16,14 5-55-16,0 3-74 16,45-3-86-16</inkml:trace>
  <inkml:trace contextRef="#ctx0" brushRef="#br0" timeOffset="36397">5841 3870 745 0,'0'0'166'0,"0"0"-70"16,0 0 6-16,0 0-9 16,0 0-5-16,0 0-38 15,-44 0 0-15,44 0-16 16,0 0-28-16,0 0 16 16,20 0-14-16,18-11 4 0,7 3-4 15,6-2-4 1,8 2-8-16,-4 2-63 0,-14 0-165 15,-10 1-60-15,-17-4-590 16</inkml:trace>
  <inkml:trace contextRef="#ctx0" brushRef="#br0" timeOffset="36690">6233 3504 714 0,'0'0'184'0,"0"0"-12"0,0 0-60 16,0 0-33-16,0 0-22 15,0 0-36-15,24-6 16 16,-17 6-19-16,-7 0-17 16,7 9 13-16,0 14 21 15,-7 6-6-15,7 8-14 16,7 5-12-16,-4 5 10 15,4 2-12-15,0-1-1 16,10-9 4-16,-11-5-4 16,1-5-37-16,-4-9-109 15,-10-8-109-15,0-4-178 16</inkml:trace>
  <inkml:trace contextRef="#ctx0" brushRef="#br0" timeOffset="37082">4315 4645 478 0,'0'0'322'0,"0"0"-233"15,0 0-24-15,0 0 46 16,0 0 9-16,0 0-53 16,213-20 1-16,10-14 21 15,53-9-46-15,26-9-14 16,1-4-29-16,-21 3 2 15,-45 9 1-15,-45 0 5 16,-51 17-8-16,-44 8 0 16,-53 10-7-16,-37 9-11 15,-7 0-101-15,-14 0-111 16,-44 23-80-16,-24 18-452 16</inkml:trace>
  <inkml:trace contextRef="#ctx0" brushRef="#br0" timeOffset="37448">5054 4908 686 0,'0'0'179'16,"0"0"-50"-16,0 0 2 15,0 0-18-15,0 0-41 16,0 0-34-16,158-65 12 15,-92 61-34-15,9 4 23 0,-16 0-21 16,-22 18-13-16,-9 10 2 16,-21 12-7-16,-7 6 0 15,0 14 0-15,-28 2 7 16,-34 4-3-16,21-5 11 16,-4-7-14-16,8-11 17 15,13-9-17-15,10-8 0 16,14-9 1-16,0-5 7 15,0-8-9-15,45-4 5 16,58 0-4-16,38-10 18 16,31-23-19-16,-11-9-23 15,-27 6-56-15,-31-2-93 16,-27 1-177-16</inkml:trace>
  <inkml:trace contextRef="#ctx0" brushRef="#br0" timeOffset="37987">6856 3147 717 0,'0'0'169'0,"0"0"-22"0,0 0 13 15,0 0-43-15,0 0-29 16,0 0-77-16,13 9-1 15,49 56 28-15,17 30 5 16,11 19 2-16,-8 26 10 16,-6 24-33-16,-18 15 8 15,-30 19-15-15,-18 4-6 16,-10 1-2-16,-31-2-7 16,-65-13-18-16,-31-13-78 15,-35-18-196-15,-23-20-606 16</inkml:trace>
  <inkml:trace contextRef="#ctx0" brushRef="#br0" timeOffset="38723">4521 3210 445 0,'0'0'184'0,"0"0"-22"15,0 0-29-15,0 0-4 16,0 0-8-16,0 0-40 16,-7-6 13-16,7 6-34 0,0 0-39 15,0 12-11-15,0 41 9 16,-24 36-17-16,-3 47 80 15,-18 23-59-15,7 33 13 16,0 32-10 0,25 18-16-16,13-2 8 0,24-9-14 15,62-28-4-15,27-20 0 16,21-23-30-16,-3-24-80 16,-11-31-217-16,-30-28-465 15</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8:47.889"/>
    </inkml:context>
    <inkml:brush xml:id="br0">
      <inkml:brushProperty name="width" value="0.05" units="cm"/>
      <inkml:brushProperty name="height" value="0.05" units="cm"/>
      <inkml:brushProperty name="color" value="#ED1C24"/>
      <inkml:brushProperty name="fitToCurve" value="1"/>
    </inkml:brush>
  </inkml:definitions>
  <inkml:trace contextRef="#ctx0" brushRef="#br0">0 1336 241 0,'0'0'161'15,"0"0"-45"-15,0 0 9 16,0 0-21-16,0 0-43 0,0 0 5 16,0-56-43-16,0 56-4 15,0 0-16-15,0 0 11 16,0 0 16-16,0 0 1 16,0 0 3-16,0 0 38 15,0 0-34-15,0 0-4 16,0 0-19-16,0 0-7 15,0 0-3-15,0 0-5 16,0 13 0-16,0 6 2 16,0 5 1-16,0 4-3 15,7 3 0-15,-7 7 10 16,7-7-12-16,-7 1 2 16,7-10 0-16,-7-5-3 0,7-3 12 15,0-8-9 1,0 0 0-16,10 2 8 0,3-2-1 15,25-3-7-15,7 0 0 16,30-3 8-16,8 0 3 16,13 0-11-16,0 3 0 15,-14 3 12-15,1 2-15 16,-25 4 3-16,4-1 0 16,-4-2-6-16,4-3 11 15,10-4-5-15,3 1 0 16,8 2 13-16,13 1-17 15,0 0 4-15,0 3 0 0,11 2-8 16,-18 1 10 0,7-1-2-16,-20-3 0 0,-4-3 11 15,3 3-17-15,1-6 6 16,6-2 0-16,7 0-4 16,-6 0 10-16,-4 0-6 15,-4 0 0-15,-13 0 10 16,-10 0-14-16,-1 0 4 15,-6 3 0-15,6-3-9 16,11 0 19-16,10 0-10 16,17 0 0-16,18 0 13 15,20 0-15-15,20 0 2 16,8 0 0-16,17 6 0 16,-7-4 4-16,3 1-4 15,11-3 0-15,0 0 12 0,13 0-12 16,11 2 0-16,-4 2 0 15,-13-1-11-15,-22 3 15 16,-23-3-4-16,-14 2 0 16,-30-5 9-16,-8 0-15 15,-24 0 6-15,-20 0 0 16,-15 0-7-16,-13 0 11 16,4 0-4-16,3 0 0 15,7 0 9-15,13-3-12 16,1-2 3-16,30-1 0 15,35-3-6-15,38 4 12 16,62-1-6-16,20 1 0 0,7 2 11 16,-7 3-15-1,-13 0 4-15,-25 0 0 0,-13 0-2 16,-18 0 5-16,4 0-3 16,-10 0 0-16,10 0 6 15,7 0-12-15,20-6 6 16,7-6 0-16,11 1-11 15,-4 2 17-15,4 1-6 16,-11 2 0-16,-13 3 11 16,-1 3-17-16,-34 0 6 15,-10 0 0-15,-24 0-7 16,3 0 13-16,0 0-6 16,21 0 0-16,0 0 10 0,14 0-17 15,10 0 7 1,-4 0 0-16,11 0-9 0,7-6 14 15,-1 0-5-15,-6 0 0 16,-10-2 9-16,-22 2-14 16,1 1 5-16,-7-1 0 15,10 3-9-15,-3-3 15 16,7 4-6-16,7-7 0 16,3 1 9-16,3-4-12 15,18-2 3-15,-7 1 0 16,6 0-7-16,8 2 11 15,-14 2-4-15,-18-2 0 16,-6-1 11-16,-4 0-20 16,-13 2 9-16,3-2 0 0,-14 3-7 15,7 1 11-15,-17-1-4 16,10 4 0-16,-6-5 12 16,2 6-18-16,5-2 6 15,6 0 0-15,-11 3-10 16,18 0 17-16,-6 3-7 15,6 0 0-15,-1 0 13 16,1 0-21-16,0 0 8 16,0 0 0-16,-6 0-8 15,-12 0 11-15,-26 0-3 16,-15-6 0-16,-30-2 13 16,-8 0-19-16,1-1 6 15,7 3 0-15,-1 6-10 0,8 0 14 16,3 0-4-16,10 0 0 15,3 0 12-15,-2 0-20 16,-12 0 8-16,-9 0 0 16,-24 0-11-16,-4 0 15 15,-4 0-4-15,18 2 0 16,0 11 11-16,7-3-19 16,6 2 8-16,-13-4 0 15,-4-2-6-15,-10-6 12 16,-17 4-6-16,-7-4 0 15,0 0 10-15,0 0-8 16,0 0-2-16,0-24 0 16,-37-13 0-16,-1-3 8 15,-14-3-8-15,7-2 0 0,-6-4 10 16,-1 1-18-16,-6 2 8 16,13 9 0-16,7 13-12 15,11 14-17-15,16 10-87 16,11 0-97-16,25 2-139 15</inkml:trace>
  <inkml:trace contextRef="#ctx0" brushRef="#br0" timeOffset="457">20589 858 737 0,'0'0'144'0,"0"0"-20"16,0 0-15-16,0 0-2 15,0 0-43-15,0 0-30 0,14-106 11 16,-14 106-43 0,10 0-2-16,-3 12 0 0,0 22 0 15,7 11-5-15,3 1 5 16,4-3 0-16,-8-8-4 16,5-10 10-16,2-10-6 15,-6-10 8-15,31-5-1 16,17 0 54-16,17-14-14 15,34-29-21-15,18-17 20 16,-4-12-40-16,14-13 3 16,7-13-3-16,7-10 10 15,30-15-16-15,32 0 0 16,-4 17-47-16,4 12-185 16,6 8-494-16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19:00.623"/>
    </inkml:context>
    <inkml:brush xml:id="br0">
      <inkml:brushProperty name="width" value="0.05" units="cm"/>
      <inkml:brushProperty name="height" value="0.05" units="cm"/>
      <inkml:brushProperty name="color" value="#ED1C24"/>
      <inkml:brushProperty name="fitToCurve" value="1"/>
    </inkml:brush>
  </inkml:definitions>
  <inkml:trace contextRef="#ctx0" brushRef="#br0">4247 184 238 0,'0'0'198'16,"0"0"-57"-16,0 0-65 15,0 0 21-15,0 0-1 16,0 0-42-16,0 0 7 16,0 0-41-16,6 11 1 15,-6-11 9-15,11 3-30 0,-11-3 48 16,0 0-5 0,0 3-19-16,0-3 35 0,0 0-32 15,0 0 7-15,0 0 9 16,0 0-41-16,0 0 24 15,0 0-17-15,0 0-4 16,0 0 12-16,0 0-17 16,-38 0 0-16,0-9 0 15,-13-3 11-15,-8 4-11 16,-17-3 0-16,-13-1 1 16,-14 1-11-16,-14 0 10 15,-17-1 0-15,0 0-2 16,7 0 12-16,10 2-10 15,14-2 0-15,6 4 3 16,-23 2-6-16,-4 3 3 0,-41 3 0 16,10 0-4-16,1 0 10 15,2 0-9-15,22 0 3 16,23 0 0-16,21 0-6 16,17 0 6-16,25 0 0 15,16 3-1-15,-3 0 12 16,0-3-11-16,4 6 0 15,-25-1 2-15,-10 4-13 16,-3 2 11-16,-18 1 0 16,11-4-3-16,-17-2 15 15,6-3-12-15,11-3 0 16,10 0 1-16,18 0-5 0,16 0 4 16,14 0 0-16,4 0-4 15,10 0 15-15,0 0-11 16,0 0 0-16,0 0 1 15,0 0-7-15,-7 0 6 16,-7 0 0-16,-10 0-6 16,-10 0 16-16,-4 0-10 15,7 0 0-15,10 0 0 16,4 0-6-16,4 0 6 16,6 0 0-16,7 0-2 15,-7 0 10-15,7 0-8 16,0 0 0-16,0 0 0 15,0 0-14-15,0 0 14 0,0 0 0 16,-7 0-8-16,-24 17 8 16,0 0 0-16,-10 1 0 15,24-13 5-15,3-2-11 16,14-1 6-16,-7-2 0 16,7 0-4-16,0 0 15 15,0 0-11-15,0 0 0 16,0 0 4-16,0 0-5 15,0 0 1-15,0 0 0 16,0 0-1-16,0 0 14 16,0 0-13-16,0 0 0 15,0 0 2-15,0 0-14 0,0 0 12 16,-7 4 0 0,-17 2-6-16,-14 2 14 0,-7 3-8 15,18-2 0-15,-4 2 0 16,17 9-14-16,-10 3 13 15,-3 15 1-15,-4 4-5 16,10 4 12-16,-3 12-9 16,10-2 2-16,7 4 0 15,7 6 3-15,0 4-2 16,0 3-1-16,0 10 14 16,0 0-2-16,0 3-3 15,0 3-9-15,-6 2 3 16,-5 3 0-16,4 0-3 15,0 1 0-15,7-1 0 16,-13-8 12-16,6 0-12 0,-17-3 0 16,10-4 0-16,0-4-3 15,4-18 3-15,10-14 0 16,0-17 0-16,0-5 7 16,0-5-9-16,10-2 2 15,18 4 0-15,16-2-5 16,15 2 5-16,17-1 0 15,27-3 0-15,31 4 7 16,27-4-7-16,25 0 0 16,24 0 0-16,3-2 10 15,10 2-9-15,-23 1-1 16,-1-1 0-16,-6 0 11 0,24-3-10 16,3 0-1-16,27 4 0 15,4-9-12-15,14 0 13 16,41-6-1-16,14 0 0 15,20 0 5-15,7 2-6 16,-13 7 1-16,-21-1 0 16,-18 1 4-16,-6 0-4 15,-7-7 0-15,-7-2-3 16,-17 0 5-16,0 0-3 16,3 0 1-16,14 0 0 15,-3 0-8-15,3 0 8 16,0 0 0-16,-7 0 0 15,-3 0 3-15,3 0-3 0,7 0 0 16,-10 0 0-16,3 0-14 16,-3 0 14-16,-4 0 0 15,4 0-1-15,3-2-1 16,7-1 0-16,1 0 2 16,-5 3-1-16,4 0-8 15,0 0 9-15,7 0 0 16,-10 0-1-16,-4 0 5 15,-7 0-4-15,4 0 0 16,10 0 3-16,14 0-12 16,7 0 9-16,-14-3 0 15,-14 0-3-15,-31 0 5 0,-17-3-2 16,-17-2 0-16,-10 0 0 16,-1 2-13-16,-6 0 13 15,-4-6 0-15,21 9-6 16,-11 1 10-16,22-1-7 15,2 3 3-15,-9-3 0 16,-8 0-5-16,-6 0 6 16,-8 1-1-16,8-1 0 15,-8 3 7-15,-6-3-7 16,0 3 0-16,-24-4 5 16,-14 4-12-16,0-5 7 15,-24 0 0-15,-11-1-1 16,4-6 15-16,-7 1-14 15,1 0 0-15,-1-1 3 16,10 6 1-16,4 3-3 0,3 3-1 16,21 0 3-16,0 0 11 15,-10 0-14-15,3 0 0 16,-7 0 2-16,-17 0-5 16,11 0 3-16,2 0 0 15,25 9 4-15,10 11 8 16,-3 0-10-16,0-6-2 15,-7 1 6-15,-21-7-12 16,-7-2 6-16,-10-1 0 16,0 2 2-16,11-5 8 15,-11-2-10-15,-7 0 0 16,-27 0 3-16,-18 0-6 0,-20-14 12 16,0-7-9-16,-11-1 39 15,4 2-37-15,-10-9 11 16,3 4-8-16,-4-4 3 15,11-5 12-15,-10-3-18 16,10-5 4-16,-10-5-3 16,10-2 10-16,-7-2-12 15,10-9-1-15,4-5 5 16,-7-6-5-16,-17-13 0 16,6-2 0-16,-20 0-2 15,10 3 19-15,-10 9-15 16,14 8 4-16,-7 9 2 15,7 0 12-15,3 6-17 0,-10-4-3 16,0 3 6-16,7 7 10 16,-4 5-14-16,-3 9-2 15,0 5 5-15,0 3-6 16,-7 3 1-16,0 3 0 16,0 0 0-16,0 3 11 15,0-8-11-15,0 4 0 16,0 0 2-16,0 1-13 15,0-1 11-15,0 7 0 16,0-3-2-16,0 0 15 16,0 0-13-16,0-6 0 15,0-3 2-15,0-6-9 0,0-5 7 16,0 0 0 0,-7 2-5-16,-7 3 15 0,4 3-13 15,-4 4 3-15,0 5 0 16,7 0-8-16,-3-1 8 15,3 4 0-15,0-3-2 16,0 0 14-16,-7 3-12 16,-3-1 0-16,4 1 0 15,-1 2-16-15,-10 1 16 16,3-4 0-16,-10 4-5 16,4-3 10-16,-11 2-5 15,-7-2 0-15,0 2 0 16,-6 4-7-16,13 0 7 15,-14 2 0-15,-6 3-3 0,-18 0 7 16,-13 3-5-16,-14 0 1 16,0 0 0-16,-1 0-16 15,1 9 16-15,14 0 0 16,0-1-4-16,6-2 9 16,11 0-8-16,-11-4 3 15,1 1 0-15,-8-3-15 16,-13 0 15-16,-7 0 0 15,-3 0-5-15,-28 0 3 16,0 3 0-16,-21-3 2 16,7 0 0-16,-16 0-19 0,9 0 20 15,4 0-1-15,3-3 0 16,14-6 5-16,7 1-5 16,-7 0 0-16,-14-4-3 15,-6 3-17-15,-18-2 19 16,0 0-3-16,-7-1-4 15,4 0-3-15,-21-2 6 16,4 6 5-16,6 0 0 16,1 1-17-16,6 5 17 15,0 2 0-15,8 0-2 16,2 0-3-16,-3 0 2 16,-6 0 3-16,-1 0-14 15,-6 0 7-15,-15 0-14 16,-23 0 20-16,0 0-13 15,-1-3 7-15,4 0 0 0,-10-3 7 16,0-1 0-16,-1 6-9 16,1-3 10-16,0-1-1 15,7 2 0-15,20-2 9 16,17-2-9-16,25 2 0 16,3-1 1-16,10 1-11 15,-13 2 10-15,-11 3 0 16,0 0-5-16,-7 0 8 15,8 0-7-15,9 0 4 16,-17 0 0-16,1 3-17 16,-15 5 17-16,-9 4 0 15,2-4-5-15,1 0 18 0,-4 4-13 16,11 0 0 0,13-1 1-16,11 1-9 0,23-1 8 15,11 0 0-15,18-2-3 16,9-4 13-16,-3 4-10 15,14-3 0-15,-10-3 2 16,3 2-20-16,-14 1 17 16,-3 3 1-16,-14 2-6 15,-14 1 4-15,-10-1 2 16,-4 0 0-16,4 3 1 16,11 1-9-16,13-2 8 15,14-6 0-15,16-4-2 16,8 2 14-16,14-5-12 0,6 3 0 15,4 0 1 1,-3 0-6-16,-21 3 5 0,-18 3 0 16,-20-1-2-16,0 3 12 15,-13 2-10-15,-8-8 0 16,-3 1 0-16,10-4-3 16,14-2 3-16,21 0 0 15,24 0-3-15,17 0 8 16,10 0-5-16,10 0 0 15,8 0 2-15,13 0-10 16,-14 0 8-16,15 0 0 16,-15 3-2-16,0 3 11 15,-6 5-9-15,-11-2 0 16,11-1 2-16,-1 1-11 0,8 0 9 16,-1-1 0-16,1-2-1 15,-1 0 12-15,-3-5-11 16,14 4 0-16,-14-5 0 15,3 3-7-15,-6-1 7 16,-15 1 0-16,-16 0-6 16,0-3 19-16,-1 0-13 15,8 0 0-15,10 0 0 16,20 0-6-16,7 0 6 16,28-8 0-16,3-1 0 15,14 3 16-15,0 3-16 16,0 0 0-16,0 3 1 15,0-2-19-15,0 2 15 0,0 0-21 16,0 0-14-16,0 0-63 16,0 0 38-16,0 0 10 15,0-3 3-15,0 3 37 16,0 0-44-16,0 0 14 16,0 0 24-16,0 0-73 15,-13 0-50-15,-11 0-172 16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4:12.34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5738 231 623 0,'0'0'168'16,"0"0"-43"-16,0 0 11 16,0 0-51-16,0 0-3 15,0 0-80-15,0-80 13 0,0 134-13 16,0 20 15-16,0 9-3 16,0 9 1-16,7-1-8 15,14-5-2-15,10-12-5 16,-10-11 2-16,3-20 4 15,-4-17-6-15,-13-11 0 16,-7-13-7-16,10-2-2 16,-10-2 5-16,0-31-20 15,0-9-5-15,0-4 27 16,-10 0-18-16,-31 3 13 16,3 7 3-16,0 4 5 15,18 9-1-15,2 9 0 16,12 5 0-16,-1 9-2 15,7 0 2-15,0 0-8 16,0 9-7-16,37 14 10 0,15-3 1 16,13 0 3-16,11-9 1 15,-11-2 1-15,4-7 1 16,-17-2-2-16,-8 0 4 16,-16 0 2-16,3 0 2 15,-17 0-3-15,-1-6-1 16,-13 4 24-16,0-1-20 15,0 3 16-15,0 0 12 16,-13 0-36-16,-15 5 0 16,11 27-3-16,-4 5 3 15,14-2-9-15,7-2 9 16,0-1 0-16,35-9-1 0,16-8 3 16,11-9-4-16,-3-6 3 15,-1 0-1-15,-13 0 17 16,-14-23-17-16,-11-3 6 15,-13-8 12-15,-7-1-15 16,-13-2 19-16,-39 3-22 16,-24 8-2-16,4 14-5 15,14 12 4-15,13 0-12 16,7 14-99-16,31 18-93 16,7-1-215-16</inkml:trace>
  <inkml:trace contextRef="#ctx0" brushRef="#br0" timeOffset="1500">6797 585 627 0,'0'0'142'0,"0"0"-32"16,0 0 20-16,0 0-44 15,0 0-48-15,0 0-38 0,7 23 15 16,-7 23-1-16,0 3 14 16,0-1-22-16,0-2 10 15,0-4-14-15,7-11 3 16,17-5-3-16,-3-14-1 15,10-6-1-15,-10-6 7 16,9 0-6-16,1-6 25 16,-10-22-26-16,10-4 10 15,-10-8 6-15,3 3-16 16,-4 0 13-16,1 6-8 16,-11 10-4-16,-3 10 16 15,7 5-12-15,-14 6-5 16,7 0 0-16,0 0-8 0,10 6 3 15,-10 11 5 1,0 0 0-16,6-2 0 0,5-4 0 16,-5 0 0-16,8-7 0 15,3-4 7-15,7 0-6 16,-4 0 0-16,-2-12-1 16,-5-8 8-16,-6-3-3 15,10 0-5-15,-17 3 0 16,7 3 10-16,-4 6-9 15,-10 5-1-15,7 6-1 16,7 0-5-16,-8 0-9 16,18 11 15-16,-10 9-7 15,7 0 14-15,3 0-9 16,3-6 2-16,11-4 0 0,7-5-5 16,0-5 11-16,-1 0-6 15,-6 0 0-15,0-9 2 16,-10-14 6-16,-11-3-2 15,-4-8-2-15,-13-3 25 16,0-3-19-16,0 2 14 16,-6 11 12-16,-12 3-35 15,5 16 24-15,6 5-25 16,7 3-2-16,0 0-9 16,-7 35 0-16,7 8 11 15,0 5 0-15,0 1 6 16,0-4-13-16,0-1 7 15,27-7-3-15,-3-3-5 0,4-8-3 16,-11-9 8 0,-17-9 1-16,0-5-21 0,0-3 23 15,0 0-11-15,0 0 7 16,-7 0-8-16,-10-11 16 16,-4 2-4-16,15 3 0 15,-12 4 2-15,18 2-12 16,0 0 10-16,0 0-15 15,18 0 10-15,40-7-25 16,25-4 27-16,-4-11 0 16,3-7 6-16,-23-3 4 15,-8 1-6-15,-13-1 7 0,-14 4 32 16,-10-1-21-16,-14 6 13 16,0 0 1-16,0 7-30 15,0 4 20-15,0 3-23 16,0 9 1-16,0 0-3 15,0 0-3-15,0 26 5 16,0 11-8-16,0 4 16 16,0-2-10-16,0-5 2 15,0-2 0-15,0-9-4 16,0-6 8-16,14-2-4 16,17-10 0-16,-1-5 8 15,-2 0-8-15,3 0 0 16,7 0 0-16,-11-9 3 15,4-7 3-15,-3-5-6 16,3 5 0-16,-7 4 8 0,3 6-15 16,4 6 7-16,-3 0-1 15,10 0-13-15,-14 0 15 16,3 14-1-16,-10 1 0 16,4-8 5-16,-14 3-8 15,17-7 3-15,-10-3 0 16,17 0-1-16,3 0 9 15,11-18-8-15,6-16 3 16,-13-6 3-16,-7-8 0 16,-10-7-6-16,-15-14 6 15,-6-4 16-15,0-2-10 16,0 6 16-16,-27 15-2 0,-4 13-17 16,17 23 28-16,1 8-33 15,2 10-2-15,4 15-4 16,-13 36-9-16,-4 26 11 15,10 12 0-15,7 3 11 16,7-7-18-16,0-10 7 16,14-10-11-16,30-13-13 15,1-12-80-15,7-9-57 16,-8-15-112-16,-6-9-35 16,0-7-33-16</inkml:trace>
  <inkml:trace contextRef="#ctx0" brushRef="#br0" timeOffset="1660">9036 560 485 0,'0'0'132'15,"0"0"-119"-15,0 0 29 16,230-12-7-16,-127 7-12 16,-6-1-15-16,-22 0-7 15,-40 3-1-15,-25 0-1 16,-10-3-219-16</inkml:trace>
  <inkml:trace contextRef="#ctx0" brushRef="#br0" timeOffset="2116">7214 91 480 0,'0'0'156'16,"0"0"-31"-16,0 0-8 15,0 0 0-15,0 0-51 16,0 0-27-16,-141-55 10 0,103 55-48 16,7 11 13-16,3 13-9 15,11 5 0-15,17-1-2 16,0-5 0-16,0 0-3 16,24-12 13-16,14-7-7 15,7-4 22-15,-4 0-3 16,4 0-10-16,-14-21 33 15,-7-5-14-15,-17-5 8 16,-7 2-4-16,0-3-38 16,-18 7 8-16,-33 8-8 0,-8 12-15 15,1 5-17 1,-1 5-189-16,-2 32-154 0</inkml:trace>
  <inkml:trace contextRef="#ctx0" brushRef="#br0" timeOffset="-2965">904 2122 360 0,'0'0'44'0,"0"0"20"0,0 0 56 15,0 0-14-15,0 0-5 16,0 0-16-16,0 0-9 16,0 0 20-16,0-5-16 15,0-6-8-15,0-6-24 16,0-3-18-16,7-5 11 16,10-4-20-16,4-9 5 15,3-5 19-15,10-5-30 16,4-16-4-16,21-15 2 15,2-15-9-15,5-12 1 0,9-8-5 16,-16-1 0 0,6 13 4-16,-13 13-3 0,-14 18-1 15,-7 10 0-15,-18 10 9 16,-6 5-8-16,0 9-1 16,0 9 2-16,3 5 3 15,-10 5-4-15,0 4-1 16,0 6 0-16,0 8 8 15,7-4-11-15,-7 4 3 16,0 0 0-16,0 0-8 16,0 0 8-16,0 0 0 15,0 0-1-15,0 0-11 0,7 0 9 16,14 0-22 0,16 0 25-16,8 0 5 0,-7 0-1 15,14-2-4-15,-15-2 0 16,8 4 7-16,-11 0-8 15,4 0 1-15,-7 0-1 16,-10 0-6-16,10 0 10 16,-11 0-3-16,-2 0 0 15,-12 0 11-15,8 0-11 16,-14-3 0-16,0 1 0 16,0-1 15-16,0-5-10 15,0-5-3-15,-14 0-2 16,-16-2 8-16,-5 1-11 15,4 3 3-15,0 0 0 16,11 2 4-16,13 0-1 0,-4 4-3 16,5-1 0-16,6 6 2 15,0-3-5-15,0 3 3 16,0 0 0-16,0 0-7 16,0 0-4-16,0 0 11 15,0-3-3-15,0 3 3 16,0 0-2-16,0 0 2 15,0 0 0-15,0 0-3 16,0 0 7-16,0 0-4 16,0 0 0-16,0 0 8 15,0 0-8-15,0 0 0 16,0 0 3-16,0 0-8 0,0-3 7 16,0 3-2-16,0 0 0 15,0 0 7-15,0 0-18 16,0 0 9-16,24 0-15 15,20 0 12-15,15 17 7 16,-1 6-2-16,11 6 0 16,-4-1 3-16,-6 3-5 15,-8 1 2-15,-20-3 0 16,-17-6 1-16,-14-8 1 16,0-2-4-16,-34-1 2 15,-49-3-68-15,-20-1-90 16,-17-2-91-16,23 2-153 15</inkml:trace>
  <inkml:trace contextRef="#ctx0" brushRef="#br0" timeOffset="-2094">2720 634 615 0,'0'0'179'16,"0"0"-56"-16,0 0 5 15,0 0-2-15,0 0-33 16,0 0 0-16,0-100-54 16,0 100-26-16,0 0-13 15,0 28 2-15,0 21-2 0,6 19 15 16,5 13-14-16,3-2 13 16,-8-1-14-16,8-12 4 15,3-17-7-15,4-21 11 16,-14-14-8-16,-7-8 0 15,0-6 7-15,0 0 6 16,0-20-3-16,0-23-8 16,0-11 13-16,0-15-13 15,0-11 9-15,0-12-8 16,0-14 1-16,0 1 0 16,0 4-4-16,0 16 2 15,0 27-9-15,0 28 10 16,0 12-3-16,0 18 0 15,7 0-19-15,31 6 8 16,23 28-5-16,12 12 16 16,9 0-3-16,-17 0 2 0,-13-1 1 15,-14 2 0-15,-24-2-14 16,-14-2 10-16,-7-4-31 16,-52-1-19-16,-6-1-55 15,-18-1-53-15,15 3-67 16,9-8-358-16</inkml:trace>
  <inkml:trace contextRef="#ctx0" brushRef="#br0" timeOffset="-721">3149 1057 476 0,'0'0'233'16,"0"0"-133"-16,0 0 51 15,0 0-55-15,141-177-38 16,-103 126 16-16,-7-7-41 16,-3-4 6-16,3-9 12 15,-11-2-32-15,-9 5 0 16,-5 7-9-16,-6 18 3 16,0 12 20-16,0 17-33 15,0 8 17-15,-17 6-17 16,-10 0 4-16,-18 32-16 15,-7 22 12-15,8 20 0 0,6 9 1 16,17 6 4 0,21-10-5-16,0-3 0 0,21-19 2 15,37-12 0-15,4-11-2 16,4-16 0-16,-1-12 6 16,4-6-1-16,-11 0 2 15,1-24-7-15,-15-13 6 16,8-5-1-16,-1-5-3 15,-20 5-2-15,0-2 1 16,-17 13 7-16,7 12-8 16,-11 7 0-16,-10 9 2 15,14 3-7-15,-7 0-6 16,0 15 8-16,6 13-12 0,-2 7 13 16,-5-7 2-16,1-8 0 15,0-5-8-15,-7-7 0 16,7-8 7-16,-7 0 1 15,0 0-1-15,0 0 8 16,0 0-3-16,0-13-4 16,0-5 13-16,0-6-19 15,0 2 6-15,-21 2 0 16,-3 2-8-16,4 5 9 16,-4 3-1-16,-4 8 0 15,-3 2 3-15,4 0-12 16,-11 8 4-16,7 27 5 15,0 5-7-15,17 9 6 0,14 2 1 16,0-3 0 0,0-5 0-16,14-11-5 0,24-15-5 15,13-14-11-15,-6-3 11 16,0 0 10-16,-14-18 1 16,-17-8-1-16,-1-4 6 15,-2-5 2-15,-11-2-6 16,0 3-2-16,0 5 24 15,0 6-22-15,0 12 20 16,0 5-7-16,0 6-9 16,0 0 0-16,0 0-6 15,0 11-12-15,0 21 3 0,0 5 13 16,6 1-4 0,15-10 0-16,17-8 8 0,-7-6-15 15,14-8 8-15,-11-6-1 16,11 0 10-16,-1 0-5 15,-6-20-2-15,0 0-3 16,0-6 9-16,-11-3-10 16,11-2 1-16,-7 3 0 15,-10 2-4-15,10 8 9 16,-18 9-5-16,8 7 0 16,3 2-11-16,-10 0 5 15,10 9-7-15,-17 8-8 16,0 0 3-16,-7-5-12 15,0-7 25-15,7-2-6 16,-7-3 8-16,0 0-2 0,0 0 8 16,0 0-3-1,0 0 0-15,-14-8 5 0,-10 1-10 16,3 7 1-16,-3 0-11 16,-3 0 13-16,-4 18-18 15,10 10 20-15,4 4 0 16,17 2 1-16,0 0-2 15,0-2 1-15,38-6-31 16,-1-6-2-16,8-11-17 16,-7-9 30-16,-4 0 17 15,11 0 3-15,-7-15 3 16,0-11-3-16,-7-5 0 0,-4-3 4 16,-3-10-1-16,-3 1-3 15,-14-2 24-15,-7 7-17 16,0 9 23-16,0 11 3 15,0 12-7-15,-21 6 12 16,-10 0-38-16,17 14 0 16,-17 22-6-16,31 10 8 15,0 3-2-15,0-3 0 16,31-9 3-16,21-3-8 16,6-10 5-16,11-8-28 15,-4-7-100-15,18-9-142 16,-11 0-316-16</inkml:trace>
  <inkml:trace contextRef="#ctx0" brushRef="#br0" timeOffset="3322">2610 1749 659 0,'0'0'202'0,"0"0"-53"16,0 0-40-16,0 0 10 15,0-157-32-15,0 151-25 16,0 6 6-16,0 0-53 15,0 11-5-15,0 30-10 16,0 18 0-16,0 16 23 16,-7 10-22-16,0 10 0 15,7-1 1-15,0-5 6 16,0-18-8-16,0-22 0 16,0-22-3-16,0-14-1 0,0-13-38 15,7 0 2-15,-7-5 24 16,0-36-12-16,0-10 1 15,0-18 18-15,0-2 7 16,-24-4-11-16,-4 6 9 16,-3 18 4-16,0 20-2 15,4 11-9-15,3 14 8 16,10 6-2-16,0 0-4 16,14 0-3-16,0 14 12 15,0 7-17-15,28-5-10 16,40-7 3-16,15-3 24 15,3-6-5-15,3 0 10 0,-13 0-3 16,-25 0 5 0,-13-3-7-16,-31 0 11 0,0 3-10 15,-7 0 27-15,0 0-8 16,0 0-8-16,0 0-3 16,-21 0-6-16,-10 11-3 15,1 24 0-15,16 2 6 16,7 5-7-16,7 11 1 15,0-5-1-15,45-8-10 16,13-9 11-16,-6-19 0 16,6-12 8-16,-20 0-3 15,0-9 5-15,-18-25-2 0,-13-9 0 16,-7-6 32-16,0 4-22 16,-34 5-12-16,-28 3 0 15,-3 8 3-15,6 9-8 16,8 14-1-16,13 6-14 15,24 0-34-15,14 41-119 16,7 4-66-16,65 3-185 16</inkml:trace>
  <inkml:trace contextRef="#ctx0" brushRef="#br0" timeOffset="3809">3727 1926 791 0,'0'0'187'0,"0"0"-56"16,0 0 11-16,0 0-49 15,0 0-70-15,0 0-18 16,-52 34 3-16,52 52 19 16,0 8-5-16,0 9-19 15,-6-6 12-15,-8 2-15 16,0-12 1-16,-3-15 4 15,3-26-3-15,7-20-2 16,0-17 8-16,7-9-2 16,-7-8 15-16,-10-37-7 0,10-23-10 15,7-12-1 1,0-12-1-16,0-12-2 16,0 2 0-16,14 2 11 0,10 7-9 15,-3 10-2-15,3 20 0 16,-10 20-9-16,-1 17 9 15,12 8 0-15,-5 10-2 16,18 8-13-16,-7 0 9 16,7 0 6-16,-11 28 0 15,-3 7-7-15,-17 7 7 16,-7 1 0-16,0 1-1 16,0-1-13-16,-7-6 11 15,-24-3-31-15,-13-6-30 16,-1-5-44-16,-13-9-94 15,20-8-6-15,7-6-23 16,24 0-41-16</inkml:trace>
  <inkml:trace contextRef="#ctx0" brushRef="#br0" timeOffset="3890">3727 1926 408 0</inkml:trace>
  <inkml:trace contextRef="#ctx0" brushRef="#br0" timeOffset="5624">3727 1926 408 0,'306'-83'187'0,"-306"66"-45"0,0 3-15 0,0 0-8 0,0 8-33 16,0 3-8-16,0 3-32 16,0 0-42-16,0 0-4 15,28 0-3-15,9 11 3 16,8 18 1-16,0 5 10 16,-1 9-11-16,-6 3 0 0,-17-1 0 15,-4-2 1-15,-10-9-1 16,-7-5 0-16,0-10 0 15,-17-6-23-15,-18-11 21 16,-16-2-73-16,13 0 43 16,7-10 27-16,17-16-13 15,14-3 16-15,0-5 2 16,0-13-21-16,45 3 21 16,13-2-1-16,-13 6 6 15,7 1-14-15,-21 9 13 16,-4 2-4-16,-3 4 3 15,-17 7 1-15,-7 3 14 16,0 2 15-16,0 4-14 0,0 5 23 16,0 0-38-16,0 0 10 15,0 3-14-15,-7 0 5 16,-6 0-11-16,-5 23 5 16,11 7 1-16,7 3-9 15,0 7 10-15,0 0-1 16,31-3 0-16,14-2-4 15,20-15 2-15,-6-9 2 16,-1-11-3-16,4 0 2 16,-17-6 2-16,-11-23 7 15,-3 1-4-15,-17-3 3 16,3-2 4-16,-17 5-5 0,0 3-2 16,0-7 27-16,0 6-20 15,-7 10 16-15,-10 4-3 16,10 9-22-16,7 3 14 15,0 0-16-15,0 9-16 16,0 28 8-16,0 11 9 16,0 4-1-16,7 2 0 15,17-2 8-15,-3-3-10 16,-14-7 2-16,0-5 0 16,-7-11-8-16,0-11 0 15,0-7-11-15,0-8-11 16,-7 0 18-16,-28 0 12 15,4 0 0-15,-6-8 1 0,9-7-3 16,4 9-2 0,10 4 0-16,14-2 4 0,0 4-10 15,0 0 8 1,21-5-23-16,30-9 23 0,18-3-3 16,10-9 10-16,-3-3-5 15,6-5 8-15,-23-3-6 16,-1 2 20-16,-13 1-4 15,-7 3-4-15,-24 2 19 16,3 4-5-16,-17 0 14 16,0 1-5-16,0 1-23 15,-24 9 18-15,3 2-25 0,4 7-3 16,3 5 2 0,7 0-6-16,0 0-2 0,-10 20-3 15,3 20 5-15,14 11 7 16,0 5-7-16,0 2 0 15,0-6-10-15,31-7 15 16,-3-10-5-16,3-15 0 16,0-8-1-16,-11-12 0 15,18 0 1-15,-10-9 0 16,3-14 11-16,0-6-3 16,-4-5-8-16,4-3 0 15,-3-3 10-15,3 0-10 16,-1 2 0-16,-2 13 0 15,-11 10-6-15,4 10 4 16,-7 5-7-16,10 0 8 0,-4 0-1 16,4 17-2-16,-10 9 4 15,0 4 0-15,-4 5 0 16,-3 0 4-16,0-9-4 16,0-6 0-16,7-9 1 15,3-5-2-15,-10-6 1 16,0 0-8-16,6 0 3 15,11-12 10-15,-3-17 1 16,10-2-5-16,-10-4 9 16,3-1-8-16,-11 1-2 15,-6 4 0-15,-7 8 5 16,0 6 3-16,0 6-8 0,0 5 0 16,0 6 1-16,0 0-8 15,0 2-2-15,0 33 9 16,0 5-11-16,0 6 15 15,0-7-4-15,7-7 0 16,17-3 1-16,7-12-9 16,-3-6 6-16,9-4-10 15,-6-7 11-15,4 0 1 16,3-13 4-16,6-12-4 16,-13-4 9-16,-17 0-5 15,0-5-4-15,-14 6 0 16,0-1 0-16,0 4 10 15,0 7-8-15,-14 7-2 0,0 2 5 16,-10 9-14 0,10 0 4-16,-10 9 5 0,11 31-12 15,-1 3 14-15,14 5-2 16,0 1 0-16,0-9-2 16,14-11-4-16,23-12 4 15,1-14 2-15,-3-3-9 16,-4 0 12-16,6-10-3 15,-9-15 0-15,3-3 10 16,-7-4-7-16,-10-2-3 16,-7 0 0-16,-7 5 3 15,0 0 5-15,0 8-7 0,0 5-1 16,0 10 9-16,0 6-14 16,0 0 5-16,0 12-16 15,0 23 12-15,0 16 5 16,-14 3-1-16,14 2 0 15,0 0 4-15,0-8-7 16,14-11 3-16,30-3 0 16,8-6-6-16,13-15 10 15,11-5-4-15,-11-8 0 16,-20 0-103-16,-21 0-103 16,-17-16-226-16</inkml:trace>
  <inkml:trace contextRef="#ctx0" brushRef="#br0" timeOffset="7733">7516 1494 385 0,'0'0'254'0,"0"0"-74"15,0 0-59-15,0 0 4 16,7-148-22-16,-7 140-11 16,0 8 3-16,0 0-63 15,0 0-23-15,0 10-9 16,0 39 10-16,0 17-2 15,0 8 7-15,0 7-15 16,0-4 12-16,7 2-9 16,17-2-3-16,-10-9 0 15,10-10 10-15,-4-17-10 16,-13-19 0-16,-7-13 0 16,0-9-4-16,0 0 9 0,0-17-5 15,0-24 0-15,0-10-6 16,-20-3 6-16,-18 5 0 15,7 4 0-15,-4 4-11 16,5 16 12-16,16 10-1 16,-3 7 0-16,17 8 5 15,0 0-14-15,0 0 7 16,0 3-12-16,0 24 6 16,37 0 5-16,22-1 3 15,23-8-3-15,8-10 4 16,-8-8-8-16,-9 0 7 15,-15-6 0-15,-3-20 17 16,-28-11-13-16,4-3 3 0,-24-8 6 16,0-5-6-16,-7 0 10 15,0-4-8-15,0-1-2 16,0 10 30-16,0 8-26 16,-7 11 6-16,7 15-1 15,-7 11-15-15,7 3 5 16,0 8-6-16,-17 44-7 15,3 17-4-15,-6 14 16 16,13-1-5-16,7-4 0 16,0-13 7-16,7-4-13 15,20-18 6-15,-3-12 0 16,4-14-8-16,-11-12 8 0,4-5 0 16,3 0 0-1,3-14 4-15,11-20 6 0,0-3-10 16,-17 5 0-16,3 6 1 15,-17 12 1-15,-1 10-2 16,-6 0 0-16,14 4-15 16,3 0 5-16,11 4-29 15,3 12 36-15,14 4-5 16,-8-3-7-16,-9-9 4 16,10-2 9-16,-7-6-8 15,-11 0 5-15,18 0 5 16,0-14 0-16,0-14 4 15,-11-4 3-15,-3 1-7 0,-10-4 0 16,-14 1 10-16,0 2-8 16,0 4-2-16,0 8 0 15,-24 5 9-15,-4 10-3 16,15 5-4-16,-11 0-2 16,17 5 5-16,0 30-9 15,7 11 4-15,0 5 0 16,0-3-4-16,21-5 4 15,23-5 0-15,1-8 0 16,7-4 3-16,-1-8-11 16,8-12-8-16,-4-6-85 15,-21 0-67-15,-10-11-85 0,-24-21-120 16</inkml:trace>
  <inkml:trace contextRef="#ctx0" brushRef="#br0" timeOffset="8669">2950 2796 336 0,'0'0'507'0,"0"0"-317"16,0 0-14-16,0 0-49 16,0 0-37-16,0 0-27 15,-72-67-41-15,34 67 22 0,-31 0-37 16,-3 23-6 0,-11 26 16-16,-6 14-10 0,17 9 1 15,10 1-1-15,21 0 4 16,23-2-9-16,18-6-2 15,0-8 0-15,45-8-5 16,14-14 17-16,23-12-12 16,8-15 0-16,6-8 6 15,7 0-2-15,-7 0-4 16,-6-14 0-16,-25 0 1 16,-27 8 11-16,-21-3-14 15,-17 6 2-15,0 0-77 16,-31 3-50-16,-14 0-181 15,8 0-167-15</inkml:trace>
  <inkml:trace contextRef="#ctx0" brushRef="#br0" timeOffset="9003">3256 3321 439 0,'0'0'302'16,"0"0"-161"-16,0 0-27 15,0 0 21-15,0 0-57 16,0 0 11-16,7-60-25 16,-7 60-45-16,0 0-2 0,0 0-17 15,0 0 0 1,0 0-8-16,0 0-3 0,0 0 11 16,0 12-1-16,0-4 9 15,0-1-9-15,7-7 1 16,-7 0 0-16,0 0 11 15,13 0-5-15,-6-7 8 16,0-13 2-16,-7 3-16 16,0 0 24-16,0 2-24 15,0 7 0-15,-20 2-5 16,-32 6-113-16,-6 0-184 16,13 0-302-16</inkml:trace>
  <inkml:trace contextRef="#ctx0" brushRef="#br0" timeOffset="9764">3675 2938 527 0,'0'0'300'0,"0"0"-170"0,0 0 7 16,0 0 10-16,0 0-95 15,0 0-18-15,18 23-25 16,-5 20 21-16,1 11 26 16,3-2-41-16,4-3-1 15,-14-4 22-15,17-5-36 0,-17-5 19 16,0-10-9 0,0-8-6-16,-1-6 8 0,-6-5-9 15,0-6-3-15,0 0 22 16,0 0-16-16,0 0 37 15,0-14-8-15,-6-11-34 16,-8-13 12-16,-10-1-10 16,17-14-3-16,0-6 0 15,7-4 8-15,0-3-8 16,0 1 0-16,0-2 7 16,0 10-23-16,14 12 16 15,10 11 0-15,-4 13-10 16,11 8-7-16,0 4 16 0,21 9-10 15,-1 0-5 1,1 14 3-16,-7 29-2 0,-25 11-19 16,-20 6 18-16,0 3-21 15,0 0 25-15,0-9-25 16,-20-8-19-16,-18-12 20 16,17-11-14-16,-3-8 15 15,4-10 34-15,-4-5-1 16,17 0 2-16,0 0 0 15,7 0 3-15,0-5-10 16,44-13 5-16,8 7 2 16,13 5 2-16,-3 6 10 0,-20 0-12 15,2 3 0 1,1 23 0-16,-14 5-3 0,-17 6 3 16,10 3 0-16,-24-2-3 15,0-2 12-15,0 2-9 16,0-6 0-16,-31-4 2 15,-28-6 8-15,1-7-10 16,-11-12 0-16,4-3 3 16,6 0 9-16,4 0-12 15,14-20 0-15,10 0-29 16,24-3-6-16,7 3-113 16,0 0-19-16,45 0-5 15,6 5-143-15</inkml:trace>
  <inkml:trace contextRef="#ctx0" brushRef="#br0" timeOffset="10157">4745 3204 280 0,'0'0'324'16,"0"0"-190"-16,0 0-47 16,0 0-1-16,0 0-20 15,0 0-34-15,-114-74 0 16,101 74-30-16,-8 0-2 0,14 0 0 16,7 17 3-16,0 5-4 15,0-2 1-15,7 1 0 16,20-7-5-16,11-6 5 15,-14-5 0-15,4-3 5 16,-21 0 0-16,17 0 10 16,-17 0-4-16,-7-17-1 15,7-3 33-15,-7 3-38 16,0 0 4-16,-14 2-9 16,-17 5 0-16,-7 4-9 15,11 6-83-15,2 0-167 16,25 0-249-16</inkml:trace>
  <inkml:trace contextRef="#ctx0" brushRef="#br0" timeOffset="10745">5285 2687 585 0,'0'0'148'16,"0"0"-47"-16,0 0 0 15,0 0-51-15,0 0-30 16,0 0-17-16,103-26 1 0,3 20 19 16,-3-5-19-16,8-1-2 15,-15 1 13-15,-21-1-11 16,-23 7-2-16,-31-1-2 15,-4 3 13-15,-17 3-12 16,0-3-1-16,0 3 0 16,0-3-17-16,-10 3 24 15,-11 0-15-15,-10 0 2 16,3 0-34-16,4 0 34 16,4 9-7-16,3-3 12 15,10-3-12-15,-7-3 16 16,0 0-3-16,4 2 0 15,3 1 7-15,0 6-6 0,-7 5 5 16,1 12-1 0,-5 10 36-16,5 14-21 0,-1 7 14 15,-3 6 2-15,10 2-14 16,7 2 24-16,0-8-13 16,0-4-14-16,0-9 12 15,7-4-29-15,10-5 9 16,-17-5 2-16,14-7-9 15,-7-6 4-15,-1-6-8 16,1-4 0-16,-7-4 5 16,0-2-2-16,11-3-6 15,-5 0-3-15,1 0-69 0,7 0-26 16,0 0-73 0,-4 3-206-16</inkml:trace>
  <inkml:trace contextRef="#ctx0" brushRef="#br0" timeOffset="11064">6285 3253 534 0,'0'0'96'16,"0"0"-14"-16,0 0-33 0,0 0 6 16,0 0-25-16,0 0-30 15,0 0 14-15,0 0-13 16,0 5 6-16,0 1 22 16,7 0-26-16,10-3 4 15,-10-1 3-15,0-2-1 16,0 0-2-16,0 0 3 15,-7 0-10-15,0 0-95 16,-21 0-438-16</inkml:trace>
  <inkml:trace contextRef="#ctx0" brushRef="#br1" timeOffset="16700">667 1689 283 0,'0'0'195'0,"0"0"-60"16,0 0-33-16,0 0 3 15,0 0 1-15,0 0-38 16,0-6 20-16,0 3-37 15,0 3 1-15,0 0 15 16,0 0-26-16,0 0 7 16,0 0-16-16,0 0-27 15,0 0 14-15,0 0-19 16,0 0 0-16,0 11 0 16,0 31 3-16,-21 19-3 0,-3 11 8 15,-14 9-6-15,4 4 24 16,-11 0-25-16,7-2 0 15,7-14 7-15,11-17 1 16,6-19-8-16,4-12-1 16,10-12 5-16,0-9-7 15,0 0 4-15,0 0-2 16,0 0 18-16,0 0-15 16,0 0 28-16,0-3-21 15,0-12-2-15,0 3-16 16,0 8-24-16,-7 4-36 15,7 0-30-15,0 0-63 16,0 0-37-16,0 0-132 0,17 0-131 16</inkml:trace>
  <inkml:trace contextRef="#ctx0" brushRef="#br1" timeOffset="17360">526 2447 145 0,'0'0'272'0,"0"0"-161"15,0 0 21-15,0 0-7 16,0 0-27-16,0 0-2 16,-21-103-35-16,-3 85 22 15,-3 7-13-15,3-1-54 16,-4 6 20-16,-3 6-14 16,7 0-2-16,-10 0 16 15,-4 0-33-15,0 0 9 16,0 15-3-16,11 5-4 15,-4 9 1-15,0 11-6 16,-4 8 0-16,5 9 3 0,9 6 2 16,-3 0-5-1,24-8 1-15,0 2 8 0,0-3-9 16,24-11 0-16,10 3 1 16,4-16 6-16,7-4-7 15,-1-5 0-15,1-13 0 16,14-5 6-16,-1-3 2 15,18 0-2-15,-1-11-5 16,-16-12 31-16,-1-8-5 16,-13-1 12-16,0-8 8 15,-14-2-29-15,-4-10 27 16,-20-3-22-16,-7-4-14 16,0-4 22-16,-14 2-30 15,-37-2 1-15,-15 6-2 0,-9 15 9 16,9 6-9-16,4 18 0 15,18 5 0-15,16 8-8 16,21 5 8-16,-10 0-5 16,17 0-7-16,0 15-103 15,17 19-46-15,49 3-139 16,16-3-300-16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4:59.74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334 115 582 0,'0'0'143'0,"0"0"-14"16,0 0-27-16,0 0-3 16,0 0-12-16,0 0-30 15,-38-85 5-15,38 81-20 16,0 4-17-16,0 0-12 16,0 0-12-16,24 0-1 15,28 0 0-15,37 0 8 16,14 0-7-16,14-2-1 15,-4-4 0-15,-9 0 1 0,-32 3-1 16,-27 0 0-16,-21 3 0 16,-24 0 7-16,0 0-2 15,0 0-5-15,0-2 3 16,-59-1-6-16,-30 3 6 16,-32 0 4-16,-20 0-7 15,18 0 5-15,2 0-7 16,25 5 2-16,20 1 0 15,18 0-1-15,30-6 5 16,18 3-4-16,10-3 0 16,0 3-18-16,45 3 11 15,44-1 3-15,38-2 4 16,21-3 5-16,-7 0-1 16,-7 0-4-16,-31 0 0 0,-27 0 6 15,-41 0-8-15,-29 0 2 16,-6 0 0-16,0 0-6 15,0 0 3-15,-51 12 0 16,-28 7-1-16,-28 4 8 16,-10 0 4-16,7 0-8 15,-17 0 0-15,10 0-1 16,-3-1 7-16,23-5-6 16,46-5 0-16,20-6 3 15,31 0-13-15,17-1-4 16,55 1 13-16,49-6-2 15,40 0 6-15,11 0 1 0,-24 0-4 16,-38-3 5 0,-45 0-5-16,-27 3 0 0,-31 0 0 15,-7 0-2-15,0 0-2 16,-14 0 2-16,-44 0-6 16,-25 21 8-16,-27-5 20 15,-3 4-20-15,17-3 0 16,17 1 0-16,27-7 7 15,21-1-7-15,24-3 0 16,7-1-10-16,0 3 6 16,31-7-6-16,41 2 10 15,25-4 7-15,13 0-5 16,10 0-2-16,-24 0 0 0,-13-6 3 16,-18 0-7-1,-20 0 4-15,-14 3 0 0,-24 3-9 16,-7-2 18-16,0 2-9 15,0 0 0-15,-31 0-19 16,-66 2-2-16,-44 19 20 16,-37 1 1-16,-5-4 0 15,18-2 5-15,38-7-5 16,55-3 0-16,34-4 6 16,31 1-14-16,7 0 6 15,7 3-3-15,62-6-3 16,17 0 13-16,34 0-5 15,-3 0 0-15,-3 0 0 0,-25 0-5 16,-24 0 1-16,-20 0 4 16,-14 0-3-16,-24 0 4 15,0 0-1-15,-7 0 0 16,0 0-1-16,0 0-6 16,0 0 6-16,0 0-5 15,-14 6-2-15,-48 11 12 16,-17 3-4-16,-4-3 2 15,-6-2 5-15,13-5-5 16,35-4-2-16,10 0 0 16,24-6-1-16,7 3 2 15,0 0-2-15,79-3 0 16,42 0 1-16,20 0 16 16,-14 0-16-16,-41 0 0 0,-48 0-7 15,-31 0 10-15,-7-3-3 16,0 3 0-16,0 0 5 15,0 0-8-15,0 0 3 16,-28 0 0-16,-17 0 0 16,-30 0 5-16,-15 14-3 15,1 4 1-15,3 4 2 16,-3-2 2-16,13-2-7 16,31-7 0-16,25-3-2 15,20-8 8-15,0 4-7 16,37-2 2-16,67-2 4 15,50 0 24-15,39 0-23 0,-8 0-4 16,-37-6 2 0,-58 0 6-16,-52 4-10 0,-32-1 5 15,-6 0-5-15,-31-2 12 16,-58-4-12-16,-35 3-44 16,-10 1-53-16,7 1-199 15,31-3-638-15</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3:34.026"/>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1205 471 328 0,'0'0'331'0,"0"0"-80"15,0 0-65-15,0 0-18 16,0 0-58-16,0 0-16 16,24-51-28-16,-24 51-24 15,7 0 4-15,-7 0-32 16,7 0 12-16,-7 0-8 0,0 0-17 15,0 0 17 1,0 0-18-16,0 15 0 0,0 10-4 16,0 18 3-16,0 8 1 15,0 9 0-15,0 0 8 16,-7 3-12-16,0-6 4 16,-3-2 0-16,3-9-2 15,7-9-54-15,0-11-10 16,0-7-46-16,0-10-111 15,0-6-54-15,0-3 17 16</inkml:trace>
  <inkml:trace contextRef="#ctx0" brushRef="#br0" timeOffset="419">1429 820 350 0,'0'0'251'0,"0"0"-49"15,0 0-60-15,0 0-14 16,0 0-17-16,0 0-44 16,0-54-1-16,0 54-24 15,0 0-36-15,0 0-2 16,0 0-4-16,0 0-12 16,0 14 9-16,0 9-2 15,7 6 5-15,13 0-30 16,11-4 30-16,7-8-4 15,0-6 4-15,3-11 0 0,-3 0 5 16,-7 0-2-16,0-14 8 16,-4-5 1-16,-20-11 23 15,10 2 39-15,-10-7-13 16,-7-7-22-16,0 2-2 16,0-3-30-16,-7 9 9 15,-24 8-13-15,0 8 4 16,-3 13-14-16,-4 5 5 15,0 0-1-15,1 0-5 16,9 26-23-16,-17 0-49 16,14 8-70-16,18 0-106 15,13 1-122-15</inkml:trace>
  <inkml:trace contextRef="#ctx0" brushRef="#br0" timeOffset="1359">2378 299 203 0,'0'0'356'0,"0"0"-173"0,0 0-15 16,0 0-40-16,0 0-27 15,0 0-12-15,-17-45-40 16,17 45-12-16,0 0-37 15,0 29 7-15,-7 19 1 16,7 12-6-16,-7 9 6 16,7 3 2-16,0 2-6 15,0 9 3-15,0-3-7 16,0 0 2-16,0-6-1 16,0-11 0-16,0-12-2 15,0-14-42-15,0-13-102 16,0-13-105-16,0-7-116 0</inkml:trace>
  <inkml:trace contextRef="#ctx0" brushRef="#br0" timeOffset="1779">2777 692 398 0,'0'0'213'15,"0"0"-45"-15,0 0-39 16,0 0-9-16,0 0-22 16,0 0-35-16,0 0-4 15,0-60-24-15,0 60-34 16,0 0-1-16,0 0-2 16,-7 0 2-16,7 5-3 0,-7 10 6 15,7 1-3-15,0 5 0 16,0 5 2-16,0-1-9 15,0 1 9-15,27 2-2 16,4-2 0-16,0 0 5 16,4-3-5-16,-4-1 0 15,-7-1 2-15,-4-4-4 16,-6-3 2-16,-7 1 0 16,3-7-3-16,-10 0-1 15,0-2 2-15,0-3-14 16,-31 0-13-16,-13-3 14 15,-15 0-26-15,8 0-44 0,6-6-19 16,7-14-54-16,17 0-67 16,4-3-30-16</inkml:trace>
  <inkml:trace contextRef="#ctx0" brushRef="#br0" timeOffset="1842">2777 692 16 0</inkml:trace>
  <inkml:trace contextRef="#ctx0" brushRef="#br0" timeOffset="1937">2777 692 16 0,'13'-18'375'0,"11"-8"-205"0,14 1-16 0,-3 5-72 0,9-1-33 0,1 8-5 16,7 1-35-16,-1 6-6 15,4 6-6-15,-14 0-21 16,4 0-147-16,-7 0-177 0</inkml:trace>
  <inkml:trace contextRef="#ctx0" brushRef="#br0" timeOffset="2245">3423 391 406 0,'0'0'257'0,"0"0"-84"16,0 0-8-16,0 0-20 16,0 0-28-16,0 0-31 15,-62-94-35-15,62 94-14 16,0 0-37-16,0 12-1 0,0 36-4 15,17 24 4-15,11 16-2 16,-4 6 3-16,3 4 0 16,-3-1-2-16,-3-8 7 15,-14-10-5-15,3-11 0 16,-3-12 5-16,0-13-6 16,-7-15 1-16,0-11-11 15,0-4-46-15,0-6-59 16,0-4-13-16,-24-3-73 15,24 0-229-15</inkml:trace>
  <inkml:trace contextRef="#ctx0" brushRef="#br0" timeOffset="2941">4097 661 673 0,'0'0'175'16,"0"0"-49"-16,0 0-18 15,0 0-33-15,0 0-49 16,0 0-9-16,0-24-17 16,0 24 0-16,0 0-6 15,0 0 4-15,0 0 2 0,0 0-2 16,0 0 7-1,0 0-4-15,0 0-1 0,0 0 0 16,0 0 3-16,0 0 4 16,0 0-7-16,0 0 1 15,0 0 4-15,0 0-1 16,0 0-4-16,0 0 3 16,0 0 7-16,0 0-9 15,0-5 5-15,7 2 3 16,13-6-9-16,4-3 9 15,14 7-9-15,-10-1 0 16,10 6-9-16,-1 0 7 16,-9 0-1-16,-4 0 2 15,-3 20-8-15,-4 3 6 16,-17 3-2-16,0-3-9 0,0 3 12 16,0-1-18-16,-17-2 15 15,-18-6-5-15,11-3 10 16,4-8-5-16,2-6 12 15,12 0-7-15,-1 0 9 16,7 0-5-16,0 0-1 16,0 3 0-16,0 0 1 15,0-1-8-15,13 2 1 16,25 4 3-16,0 0-1 16,7 10 2-16,-1 2-1 15,-16 5 0-15,3 4-6 16,-7 4-6-16,-10-9 12 0,-14 8-3 15,0-6-1-15,0-9-9 16,-31-1 4-16,-21-10 2 16,-13-2-24-16,-11-4-27 15,4 0-53-15,10 0-78 16,28-4-29-16,10-13-232 16</inkml:trace>
  <inkml:trace contextRef="#ctx0" brushRef="#br0" timeOffset="3226">4809 202 567 0,'0'0'244'16,"0"0"-74"-16,0 0 1 0,0 0-64 15,0 0-33-15,0 0-66 16,0 6 0-16,0 58-8 15,0 26 0-15,13 13 18 16,1 9 6-16,3-3-16 16,-10-7 10-16,0-4-16 15,0-13-2-15,-7-14 3 16,0-7 6-16,7-15-8 16,-7-9-1-16,0-6-33 15,0-9-99-15,0-4-117 0,0-10-144 16</inkml:trace>
  <inkml:trace contextRef="#ctx0" brushRef="#br0" timeOffset="3621">5373 692 455 0,'0'0'212'16,"0"0"-94"-16,0 0-12 16,0 0-62-16,0 0-23 0,0 0-4 15,182-15-15 1,-151 47 4-16,-7 5-6 0,-17 0 4 16,-7 3 1-16,0-2-3 15,0-2 0-15,-45-1 11 16,-7-4-3-16,-16-5-2 15,9-6 2-15,14-5-6 16,25-8 10-16,10-3-10 16,10-4 4-16,0 0 28 15,0 2-30-15,30 3 6 16,8-1 4-16,35-4-12 16,23 0 9-16,4 0-11 15,-15 0 2-15,-2-4-4 16,-38-7-116-16,-25 1-61 0,-20-5-310 15</inkml:trace>
  <inkml:trace contextRef="#ctx0" brushRef="#br0" timeOffset="4225">6579 549 738 0,'0'0'159'0,"0"0"-34"16,0 0-11-16,0 0-38 0,0 0-38 15,0 0-34-15,-6-12-8 16,6 32 2-16,0 8 2 15,0 4-1-15,0 3 1 16,0-4 0-16,0 1 1 16,0-7 7-16,-7-5-5 15,7 0-3-15,0-6 4 16,0-2-9-16,0-4 6 16,0 1-1-16,13-4 0 15,18 1 5-15,4-3-4 16,3-3 1-16,6 0 3 15,-6 0-4-15,0 0 0 0,-11 0-1 16,-9 0 8-16,-5-5-7 16,8-13 8-16,-11 2 1 15,-3-2 25-15,0 4 32 16,-7-2-14-16,0 9-7 16,0 1-2-16,0 4-29 15,0-1 5-15,0 0-8 16,0 3-12-16,0 0 6 15,0 0-6-15,0 0-6 16,0 0 4-16,0 0-10 16,0 21 12-16,0 15 0 15,0 6 3-15,0 5-6 16,0 3 3-16,0-4-4 0,0-6-18 16,0-1-61-16,0-15-62 15,0-3-122-15,-7-13-165 16</inkml:trace>
  <inkml:trace contextRef="#ctx0" brushRef="#br0" timeOffset="4577">6157 290 307 0,'0'0'338'16,"0"0"-162"-16,0 0-36 16,0 0-7-16,0 0-50 15,0 0-55-15,-14-27-6 16,14 58-20-16,0 23 12 15,0 18 23-15,0 11-18 16,7 11 21-16,6 6-26 16,11 1-12-16,-10-4 11 15,0-6-12-15,3-9-1 16,-10-13 0-16,-7-14-105 16,0-13-169-16,0-10-395 0</inkml:trace>
  <inkml:trace contextRef="#ctx0" brushRef="#br0" timeOffset="5019">7164 131 421 0,'0'0'229'0,"0"0"-35"16,0 0-57-16,0 0-42 0,0 0-56 15,0 0-26 1,-14 97 6-16,14-14 9 0,0 15-5 16,0 7 12-16,0 7-29 15,0 2 17-15,0-5-15 16,0-10-4-16,7-7 4 15,0-14-8-15,-7-15-34 16,7-15-127-16,3-17-149 16</inkml:trace>
  <inkml:trace contextRef="#ctx0" brushRef="#br0" timeOffset="7097">9818 197 404 0,'0'0'211'15,"0"0"-99"-15,0 0 4 0,0 0 0 16,0 0-28-16,0 0-46 16,-103-4-4-16,79 2-21 15,-3-1-8-15,-11 3 7 16,-7-2-14-16,-13 2 1 16,-32 0-1-16,1 0 5 15,-21 0-3-15,-10 0-4 16,-4 0 2-16,-10 0-4 15,0-3 6-15,13-5-4 16,4-2 0-16,28 4 3 16,-7-2-3-16,6 5 0 15,-6-6 1-15,-7 7-5 16,-14 2 6-16,-34 0-2 0,-25 0 0 16,-33 0 2-16,-12 0-3 15,-16 0 1-15,0 0 0 16,13 0-1-16,1 0 6 15,24 0-5-15,6 0 0 16,14-12 8-16,18 1-10 16,-4-1 2-16,17 7 0 15,-7 2-8-15,-14 3 9 16,-9 0-1-16,-15 0 0 16,1 3 5-16,-1 8-7 15,0-2 2-15,-9-6 0 0,2-1-3 16,1 1 4-16,-1-3-1 15,1 0 0-15,20 0 9 16,14 0-9-16,3 0 0 16,15 0 0-16,-1-8 0 15,7-1 3-15,7 3-3 16,-7 6 0-16,0 0 4 16,-14 0-7-16,-10 0 3 15,-10 23 0-15,3 3-1 16,17 0 1-16,21-6 0 15,31-3 0-15,20-3 7 16,25-8-8-16,13 0 1 16,14-6 0-16,10 0-2 15,-9 0 4-15,9 0-2 0,-3 0 0 16,3 0 10 0,-3 0-11-16,10 0 1 0,8 0 0 15,-1 0-4-15,0 0 7 16,-4 0-3-16,11 0 0 15,0 0 3-15,0 0-13 16,-6 2 10-16,-1 30-10 16,0 14 3-16,0 16 12 15,0 1-5-15,7 9 3 16,0-4 2-16,0 8 4 16,0-2-9-16,0 3 2 15,0 0 6-15,0-3-3 16,0-6-4-16,0-1-1 0,0-8 8 15,0-1-7-15,0-7-1 16,7-5 0-16,7-6 0 16,-1-7 3-16,12 0-3 15,2-10 2-15,-3-7 6 16,14-1-6-16,-11-3-2 16,25-4 0-16,17-2 0 15,20-6 5-15,28 0 1 16,38 0 3-16,24 0-5 15,20-12 4-15,11 1-8 16,-4 3 0-16,11 2 3 16,10 0 1-16,3 3-4 15,0-2 0-15,-13 1 4 16,-11-1-9-16,1-2 5 0,16 5 0 16,7-1-5-1,15 0 9-15,-1 3-4 0,-7 0 0 16,-7 0 2-16,-6 0-8 15,-18 0 6-15,11-5 0 16,-18 0 2-16,-6 1 2 16,6 4-4-16,-13 0 0 15,6 0-1-15,1 0-6 16,20 0 7-16,17 0 0 16,25-3 0-16,-11-3 4 15,-14-2-4-15,-16 1 0 16,-15 2 3-16,-20 0-4 0,-7-1 1 15,-31 1 0 1,7-1 0-16,-7-6 3 0,13 4-3 16,8-1 0-16,17 3 4 15,-7 0-10-15,-4 3 5 16,-10-2 1-16,-20-1-3 16,-4 0 3-16,-31 4 0 15,4-1 0-15,-21-1 6 16,-11 4-9-16,8-2 3 15,-18 2 0-15,-7-5-2 16,-3 2 6-16,-27 0-4 16,-4 0 0-16,-10 3 4 15,-7 0-7-15,6 0 3 0,-2 0 0 16,9 0-2-16,-6-2 4 16,3-2-2-16,4-2 1 15,3-2 3-15,-3-4 5 16,-1-8-8-16,-3-5 7 15,-3-13 48-15,0-7-37 16,-4-10 0-16,-10-13-3 16,0-9-11-16,0-9 21 15,-17-8-22-15,10 5-3 16,-7 10 13-16,8 8-14 16,6 9 20-16,0 11-12 15,0 7-7-15,0 13 21 16,0 9-21-16,0 2 0 15,0 5 9-15,0 1-4 0,-11-1-4 16,4 2-2-16,7 0 4 16,-13 6-10-16,-1-4 6 15,-10-5-10-15,-35 5 9 16,-23 0-21-16,-52 8 10 16,-35 3-51-16,-37 0-78 15,-11 0-103-15,11 0-317 16</inkml:trace>
  <inkml:trace contextRef="#ctx0" brushRef="#br0" timeOffset="7651">8137 139 592 0,'0'0'197'0,"0"0"-66"16,0 0 3-16,0 0-65 16,0 0-40-16,0 0-21 15,58 63 1-15,-37 12 3 0,10 16 24 16,0 15-1 0,-4 0 7-16,4 0-35 0,-17 0-6 15,-7-7 10-15,0-4-4 16,-7-9-6-16,0-12-1 15,0-14-3-15,0-17-41 16,-14-11-108-16,14-16-137 16,-7-1-232-16</inkml:trace>
  <inkml:trace contextRef="#ctx0" brushRef="#br0" timeOffset="8005">9248 0 294 0,'0'0'391'15,"0"0"-246"-15,0 0-56 16,0 0-21-16,0 0-37 16,0 0-25-16,0 137 28 15,0-52 17-15,0 13-33 0,0 5 11 16,0 2-4-16,0 2-13 16,0-5 0-16,0-7-7 15,6-10-3-15,1-7-2 16,-7-16 0-16,0-10-59 15,0-9-200-15,-7-12-610 16</inkml:trace>
  <inkml:trace contextRef="#ctx0" brushRef="#br0" timeOffset="9699">2361 88 282 0,'0'0'164'0,"0"0"-69"16,0 0-16-16,0 0 1 16,0 0-38-16,0 0 0 15,0 0 0-15,10-6-35 0,-10 6 13 16,0 0-17-1,0 0 1-15,7 0-1 0,-7 0-2 16,0 0-1-16,0 0 5 16,0 0-1-16,0 4 14 15,0 12-3-15,0 11-11 16,0 3 18-16,0 13-18 16,0 9 10-16,0 12 13 15,0 0-20-15,0 5 24 16,0-3-19-16,0-3-9 15,-7-3 9-15,7-6-4 16,-10-2-5-16,10-4 12 16,0 1-13-16,0-3 13 15,0-1-15-15,0 1 5 0,0-2-2 16,-7 4 4-16,7-2-7 16,-7 2 0-16,7-2 7 15,-14 0-7-15,14-7 0 16,-7-7 0-16,7-3-1 15,-10-3 1-15,10-1 0 16,0 1-2-16,0 0 13 16,0-6-11-16,0 0 0 15,0-6 2-15,0 1-5 16,0-5 4-16,0-1-1 16,0 0 0-16,0-3 8 15,0-1-10-15,0 1 2 16,0-3 0-16,0 0-2 15,0-1 3-15,0-2-1 16,0 0 1-16,0 0 8 0,0 0 1 16,0 0 6-16,0 0 6 15,0 0 11-15,0-8-33 16,0-15-3-16,0-3-123 16,0-5-152-16</inkml:trace>
  <inkml:trace contextRef="#ctx0" brushRef="#br0" timeOffset="10411">3340 139 87 0,'0'0'176'0,"0"0"-49"0,0 0-37 16,0 0-11-16,0 0-14 16,0 0-27-16,14-5-5 15,-14 5-31-15,0 0 16 16,0 0-17-16,0 0 56 15,0 3-12-15,0 5 7 16,0 1-13-16,7 0-8 16,3 3-22-16,-10 6 25 15,14 6-8-15,-7 13-22 16,0 8 18-16,7 10-10 16,-4 2-8-16,-3-3 20 15,7 1-23-15,-7-6 9 16,-1-1-9-16,12-4 8 0,-12-5-8 15,8-4-1 1,-7-7 0-16,0-5-3 0,-7-3-18 16,0-6-178-16,0-2-199 15</inkml:trace>
  <inkml:trace contextRef="#ctx0" brushRef="#br0" timeOffset="12129">3616 1092 187 0,'0'0'90'0,"0"0"-68"16,0 0 0-16,0 0-17 16,0 0 8-16,0 0 4 15,0 0 4-15,0 0 37 16,0 0-5-16,0 0 7 16,0 0 15-16,0 0-27 15,0 0-12-15,0 0 2 16,0 0-12-16,0 0 9 15,0 0-23-15,0 0-5 16,0 0 3-16,-7 0-5 16,-4 17-2-16,11 6-3 0,-7 2 7 15,7 4-7-15,0 2 0 16,0 1 0-16,0-3 1 16,0 0 5-16,0-4-6 15,0-2 0-15,18-3-20 16,-5-6-30-16,-6 1 21 15,7-10-164-15,3-1-290 16</inkml:trace>
  <inkml:trace contextRef="#ctx0" brushRef="#br1" timeOffset="89234">7601 597 608 0,'0'0'218'0,"0"0"-31"15,0 0 7-15,0 0-48 16,0 0-25-16,0 0-34 0,0-103-39 16,0 97 2-1,0 6-24-15,0 0 1 0,0 0-6 16,0 0-15-16,0 18-10 15,-7 25 4-15,-14 11 0 16,-3 9 9-16,17 0-8 16,-7-6-1-16,8-3 3 15,6-8 4-15,0-9-7 16,0-12 0-16,0-4-12 16,0-10-2-16,0-8-41 15,0-3-47-15,0 0-41 16,13-12-144-16,11-25-471 15</inkml:trace>
  <inkml:trace contextRef="#ctx0" brushRef="#br1" timeOffset="89663">7989 582 519 0,'0'0'277'16,"0"0"-141"-16,0 0 0 15,0 0-12-15,0 0-4 16,0 0-38-16,7-36-25 16,-7 36-9-16,0 0-30 15,0 0 3-15,0 0-18 16,0 0 3-16,0 0-3 16,0 5-2-16,0 10 8 0,0-1 3 15,0 3-9-15,0 0 4 16,0 4-6-16,0-3 7 15,0 6-8-15,7-1 0 16,7 2 0-16,17-1 2 16,-11-1 4-16,-3-1-6 15,4-2 0-15,-14 0 5 16,10-3-5-16,-10-2 0 16,-7 0 0-16,0-10-7 15,0 0 8-15,0-1-1 16,-24-4 0-16,-4 0 1 15,-27 0-10-15,4 0 9 16,6 0-51-16,18 0-35 16,3-12-62-16,24-14-27 15,0-5-74-15</inkml:trace>
  <inkml:trace contextRef="#ctx0" brushRef="#br1" timeOffset="89734">7989 582 525 0</inkml:trace>
  <inkml:trace contextRef="#ctx0" brushRef="#br1" timeOffset="89828">7989 582 525 0,'52'-36'170'0,"-45"27"-22"0,13 0-12 0,4 7-68 16,4 2-33-16,10 0-22 15,-1 0-11-15,-6 0-4 16,-3 0-11-16,-4 0-127 0,-17 0-132 16,0 0-223-1</inkml:trace>
  <inkml:trace contextRef="#ctx0" brushRef="#br1" timeOffset="90293">8323 257 34 0,'0'0'491'0,"0"0"-331"16,0 0-11-16,-282-152-14 15,199 127 2-15,1 2-53 16,3 14 15-16,-4 9-28 15,1 0-30-15,-1 20-5 16,11 26-32-16,13 17 18 16,-2 17-7-16,16 17-13 0,10 12 22 15,4 5-11-15,25 1-6 16,6-9 1-16,0-9-3 16,44-15-5-16,35-13 0 15,35-15 1-15,10-17-1 16,17-22 0-16,10-15 1 15,-3 0 24-15,-18-26 7 16,-2-14 11-16,-25-9-6 16,-14-2-12-16,-13-10 22 15,-25-10-24-15,-23-11 10 0,-11-13 5 16,-17-5-35 0,-24-3 25-16,-48 11-23 0,-24 13 1 15,-18 18-10-15,4 19 4 16,-24 13 0-16,17 15-5 15,14 14 0-15,7 0-6 16,13 11-53-16,1 29-46 16,23 12-22-16,1 6-141 15,-4 1-250-15</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7T13:06:49.454"/>
    </inkml:context>
    <inkml:brush xml:id="br0">
      <inkml:brushProperty name="width" value="0.05" units="cm"/>
      <inkml:brushProperty name="height" value="0.05" units="cm"/>
      <inkml:brushProperty name="color" value="#ED1C24"/>
      <inkml:brushProperty name="fitToCurve" value="1"/>
    </inkml:brush>
  </inkml:definitions>
  <inkml:trace contextRef="#ctx0" brushRef="#br0">1070 312 568 0,'0'0'227'0,"0"0"-91"15,0 0 40-15,0 0-101 0,0-180 2 16,0 151-4-16,0 3-24 16,0 7 8-16,0-1-14 15,-27 2-29-15,-25 7 18 16,-23 2-32-16,-28 9 0 15,-7 0 5-15,-18 6 8 16,1 28-17-16,17 15 4 16,21 17 0-16,6 22-3 15,18 27 3-15,20 16 0 16,7 24-4-16,31 5 15 16,7 0-13-16,14-9 2 15,38-24 0-15,23-33-13 0,15-31 3 16,-1-23-2-1,14-21 8-15,7-13 8 0,4-6 3 16,3-8-7-16,-7-32 0 16,3-23 50-16,-10-11-11 15,-13-16-14-15,-18-7 2 16,-27-8-13-16,-14-18 17 16,-18-17-25-16,-13-12-6 15,-13 6 11-15,-53 15-9 16,-16 37-2-16,-14 28 0 15,-8 32-6-15,-16 22-1 16,-7 12 4-16,3 26-12 16,4 48 11-16,17 29-78 0,30 17-50 15,29 1-123-15,26-5-249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07-06-2022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07-06-2022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07-06-2022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07-06-2022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07-06-2022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07-06-2022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6/7/2022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 id="2147483751" r:id="rId14"/>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3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customXml" Target="../ink/ink42.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8.emf"/><Relationship Id="rId2" Type="http://schemas.openxmlformats.org/officeDocument/2006/relationships/image" Target="../media/image43.jpeg"/><Relationship Id="rId16" Type="http://schemas.openxmlformats.org/officeDocument/2006/relationships/image" Target="../media/image50.emf"/><Relationship Id="rId1" Type="http://schemas.openxmlformats.org/officeDocument/2006/relationships/slideLayout" Target="../slideLayouts/slideLayout3.xml"/><Relationship Id="rId6" Type="http://schemas.openxmlformats.org/officeDocument/2006/relationships/image" Target="../media/image45.emf"/><Relationship Id="rId11" Type="http://schemas.openxmlformats.org/officeDocument/2006/relationships/customXml" Target="../ink/ink41.xml"/><Relationship Id="rId5" Type="http://schemas.openxmlformats.org/officeDocument/2006/relationships/customXml" Target="../ink/ink38.xml"/><Relationship Id="rId15" Type="http://schemas.openxmlformats.org/officeDocument/2006/relationships/customXml" Target="../ink/ink43.xml"/><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customXml" Target="../ink/ink40.xml"/><Relationship Id="rId14" Type="http://schemas.openxmlformats.org/officeDocument/2006/relationships/image" Target="../media/image49.emf"/></Relationships>
</file>

<file path=ppt/slides/_rels/slide13.xml.rels><?xml version="1.0" encoding="UTF-8" standalone="yes"?>
<Relationships xmlns="http://schemas.openxmlformats.org/package/2006/relationships"><Relationship Id="rId26" Type="http://schemas.openxmlformats.org/officeDocument/2006/relationships/customXml" Target="../ink/ink55.xml"/><Relationship Id="rId21" Type="http://schemas.openxmlformats.org/officeDocument/2006/relationships/image" Target="../media/image61.emf"/><Relationship Id="rId42" Type="http://schemas.openxmlformats.org/officeDocument/2006/relationships/customXml" Target="../ink/ink63.xml"/><Relationship Id="rId47" Type="http://schemas.openxmlformats.org/officeDocument/2006/relationships/image" Target="../media/image74.emf"/><Relationship Id="rId63" Type="http://schemas.openxmlformats.org/officeDocument/2006/relationships/image" Target="../media/image82.emf"/><Relationship Id="rId68" Type="http://schemas.openxmlformats.org/officeDocument/2006/relationships/customXml" Target="../ink/ink76.xml"/><Relationship Id="rId7" Type="http://schemas.openxmlformats.org/officeDocument/2006/relationships/image" Target="../media/image54.emf"/><Relationship Id="rId2" Type="http://schemas.openxmlformats.org/officeDocument/2006/relationships/image" Target="../media/image51.png"/><Relationship Id="rId16" Type="http://schemas.openxmlformats.org/officeDocument/2006/relationships/customXml" Target="../ink/ink50.xml"/><Relationship Id="rId29" Type="http://schemas.openxmlformats.org/officeDocument/2006/relationships/image" Target="../media/image65.emf"/><Relationship Id="rId11" Type="http://schemas.openxmlformats.org/officeDocument/2006/relationships/image" Target="../media/image56.emf"/><Relationship Id="rId24" Type="http://schemas.openxmlformats.org/officeDocument/2006/relationships/customXml" Target="../ink/ink54.xml"/><Relationship Id="rId32" Type="http://schemas.openxmlformats.org/officeDocument/2006/relationships/customXml" Target="../ink/ink58.xml"/><Relationship Id="rId37" Type="http://schemas.openxmlformats.org/officeDocument/2006/relationships/image" Target="../media/image69.emf"/><Relationship Id="rId40" Type="http://schemas.openxmlformats.org/officeDocument/2006/relationships/customXml" Target="../ink/ink62.xml"/><Relationship Id="rId45" Type="http://schemas.openxmlformats.org/officeDocument/2006/relationships/image" Target="../media/image73.emf"/><Relationship Id="rId53" Type="http://schemas.openxmlformats.org/officeDocument/2006/relationships/image" Target="../media/image77.emf"/><Relationship Id="rId58" Type="http://schemas.openxmlformats.org/officeDocument/2006/relationships/customXml" Target="../ink/ink71.xml"/><Relationship Id="rId66" Type="http://schemas.openxmlformats.org/officeDocument/2006/relationships/customXml" Target="../ink/ink75.xml"/><Relationship Id="rId5" Type="http://schemas.openxmlformats.org/officeDocument/2006/relationships/image" Target="../media/image53.emf"/><Relationship Id="rId61" Type="http://schemas.openxmlformats.org/officeDocument/2006/relationships/image" Target="../media/image81.emf"/><Relationship Id="rId19" Type="http://schemas.openxmlformats.org/officeDocument/2006/relationships/image" Target="../media/image60.emf"/><Relationship Id="rId14" Type="http://schemas.openxmlformats.org/officeDocument/2006/relationships/customXml" Target="../ink/ink49.xml"/><Relationship Id="rId22" Type="http://schemas.openxmlformats.org/officeDocument/2006/relationships/customXml" Target="../ink/ink53.xml"/><Relationship Id="rId27" Type="http://schemas.openxmlformats.org/officeDocument/2006/relationships/image" Target="../media/image64.emf"/><Relationship Id="rId30" Type="http://schemas.openxmlformats.org/officeDocument/2006/relationships/customXml" Target="../ink/ink57.xml"/><Relationship Id="rId35" Type="http://schemas.openxmlformats.org/officeDocument/2006/relationships/image" Target="../media/image68.emf"/><Relationship Id="rId43" Type="http://schemas.openxmlformats.org/officeDocument/2006/relationships/image" Target="../media/image72.emf"/><Relationship Id="rId48" Type="http://schemas.openxmlformats.org/officeDocument/2006/relationships/customXml" Target="../ink/ink66.xml"/><Relationship Id="rId56" Type="http://schemas.openxmlformats.org/officeDocument/2006/relationships/customXml" Target="../ink/ink70.xml"/><Relationship Id="rId64" Type="http://schemas.openxmlformats.org/officeDocument/2006/relationships/customXml" Target="../ink/ink74.xml"/><Relationship Id="rId69" Type="http://schemas.openxmlformats.org/officeDocument/2006/relationships/image" Target="../media/image85.emf"/><Relationship Id="rId8" Type="http://schemas.openxmlformats.org/officeDocument/2006/relationships/customXml" Target="../ink/ink46.xml"/><Relationship Id="rId51" Type="http://schemas.openxmlformats.org/officeDocument/2006/relationships/image" Target="../media/image76.emf"/><Relationship Id="rId3" Type="http://schemas.openxmlformats.org/officeDocument/2006/relationships/image" Target="../media/image52.png"/><Relationship Id="rId12" Type="http://schemas.openxmlformats.org/officeDocument/2006/relationships/customXml" Target="../ink/ink48.xml"/><Relationship Id="rId17" Type="http://schemas.openxmlformats.org/officeDocument/2006/relationships/image" Target="../media/image59.emf"/><Relationship Id="rId25" Type="http://schemas.openxmlformats.org/officeDocument/2006/relationships/image" Target="../media/image63.emf"/><Relationship Id="rId33" Type="http://schemas.openxmlformats.org/officeDocument/2006/relationships/image" Target="../media/image67.emf"/><Relationship Id="rId38" Type="http://schemas.openxmlformats.org/officeDocument/2006/relationships/customXml" Target="../ink/ink61.xml"/><Relationship Id="rId46" Type="http://schemas.openxmlformats.org/officeDocument/2006/relationships/customXml" Target="../ink/ink65.xml"/><Relationship Id="rId59" Type="http://schemas.openxmlformats.org/officeDocument/2006/relationships/image" Target="../media/image80.emf"/><Relationship Id="rId67" Type="http://schemas.openxmlformats.org/officeDocument/2006/relationships/image" Target="../media/image84.emf"/><Relationship Id="rId20" Type="http://schemas.openxmlformats.org/officeDocument/2006/relationships/customXml" Target="../ink/ink52.xml"/><Relationship Id="rId41" Type="http://schemas.openxmlformats.org/officeDocument/2006/relationships/image" Target="../media/image71.emf"/><Relationship Id="rId54" Type="http://schemas.openxmlformats.org/officeDocument/2006/relationships/customXml" Target="../ink/ink69.xml"/><Relationship Id="rId62" Type="http://schemas.openxmlformats.org/officeDocument/2006/relationships/customXml" Target="../ink/ink73.xml"/><Relationship Id="rId1" Type="http://schemas.openxmlformats.org/officeDocument/2006/relationships/slideLayout" Target="../slideLayouts/slideLayout3.xml"/><Relationship Id="rId6" Type="http://schemas.openxmlformats.org/officeDocument/2006/relationships/customXml" Target="../ink/ink45.xml"/><Relationship Id="rId15" Type="http://schemas.openxmlformats.org/officeDocument/2006/relationships/image" Target="../media/image58.emf"/><Relationship Id="rId23" Type="http://schemas.openxmlformats.org/officeDocument/2006/relationships/image" Target="../media/image62.emf"/><Relationship Id="rId28" Type="http://schemas.openxmlformats.org/officeDocument/2006/relationships/customXml" Target="../ink/ink56.xml"/><Relationship Id="rId36" Type="http://schemas.openxmlformats.org/officeDocument/2006/relationships/customXml" Target="../ink/ink60.xml"/><Relationship Id="rId49" Type="http://schemas.openxmlformats.org/officeDocument/2006/relationships/image" Target="../media/image75.emf"/><Relationship Id="rId57" Type="http://schemas.openxmlformats.org/officeDocument/2006/relationships/image" Target="../media/image79.emf"/><Relationship Id="rId10" Type="http://schemas.openxmlformats.org/officeDocument/2006/relationships/customXml" Target="../ink/ink47.xml"/><Relationship Id="rId31" Type="http://schemas.openxmlformats.org/officeDocument/2006/relationships/image" Target="../media/image66.emf"/><Relationship Id="rId44" Type="http://schemas.openxmlformats.org/officeDocument/2006/relationships/customXml" Target="../ink/ink64.xml"/><Relationship Id="rId52" Type="http://schemas.openxmlformats.org/officeDocument/2006/relationships/customXml" Target="../ink/ink68.xml"/><Relationship Id="rId60" Type="http://schemas.openxmlformats.org/officeDocument/2006/relationships/customXml" Target="../ink/ink72.xml"/><Relationship Id="rId65" Type="http://schemas.openxmlformats.org/officeDocument/2006/relationships/image" Target="../media/image83.emf"/><Relationship Id="rId4" Type="http://schemas.openxmlformats.org/officeDocument/2006/relationships/customXml" Target="../ink/ink44.xml"/><Relationship Id="rId9" Type="http://schemas.openxmlformats.org/officeDocument/2006/relationships/image" Target="../media/image55.emf"/><Relationship Id="rId13" Type="http://schemas.openxmlformats.org/officeDocument/2006/relationships/image" Target="../media/image57.emf"/><Relationship Id="rId18" Type="http://schemas.openxmlformats.org/officeDocument/2006/relationships/customXml" Target="../ink/ink51.xml"/><Relationship Id="rId39" Type="http://schemas.openxmlformats.org/officeDocument/2006/relationships/image" Target="../media/image70.emf"/><Relationship Id="rId34" Type="http://schemas.openxmlformats.org/officeDocument/2006/relationships/customXml" Target="../ink/ink59.xml"/><Relationship Id="rId50" Type="http://schemas.openxmlformats.org/officeDocument/2006/relationships/customXml" Target="../ink/ink67.xml"/><Relationship Id="rId55" Type="http://schemas.openxmlformats.org/officeDocument/2006/relationships/image" Target="../media/image78.emf"/></Relationships>
</file>

<file path=ppt/slides/_rels/slide1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customXml" Target="../ink/ink77.xml"/><Relationship Id="rId7" Type="http://schemas.openxmlformats.org/officeDocument/2006/relationships/customXml" Target="../ink/ink79.xml"/><Relationship Id="rId12" Type="http://schemas.openxmlformats.org/officeDocument/2006/relationships/image" Target="../media/image90.emf"/><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87.emf"/><Relationship Id="rId11" Type="http://schemas.openxmlformats.org/officeDocument/2006/relationships/customXml" Target="../ink/ink81.xml"/><Relationship Id="rId5" Type="http://schemas.openxmlformats.org/officeDocument/2006/relationships/customXml" Target="../ink/ink78.xml"/><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customXml" Target="../ink/ink80.xml"/></Relationships>
</file>

<file path=ppt/slides/_rels/slide15.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customXml" Target="../ink/ink8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98.emf"/><Relationship Id="rId18" Type="http://schemas.openxmlformats.org/officeDocument/2006/relationships/customXml" Target="../ink/ink90.xml"/><Relationship Id="rId3" Type="http://schemas.openxmlformats.org/officeDocument/2006/relationships/image" Target="../media/image93.png"/><Relationship Id="rId21" Type="http://schemas.openxmlformats.org/officeDocument/2006/relationships/image" Target="../media/image102.emf"/><Relationship Id="rId7" Type="http://schemas.openxmlformats.org/officeDocument/2006/relationships/image" Target="../media/image95.emf"/><Relationship Id="rId12" Type="http://schemas.openxmlformats.org/officeDocument/2006/relationships/customXml" Target="../ink/ink87.xml"/><Relationship Id="rId17" Type="http://schemas.openxmlformats.org/officeDocument/2006/relationships/image" Target="../media/image100.emf"/><Relationship Id="rId25" Type="http://schemas.openxmlformats.org/officeDocument/2006/relationships/image" Target="../media/image104.emf"/><Relationship Id="rId2" Type="http://schemas.openxmlformats.org/officeDocument/2006/relationships/image" Target="../media/image92.png"/><Relationship Id="rId16" Type="http://schemas.openxmlformats.org/officeDocument/2006/relationships/customXml" Target="../ink/ink89.xml"/><Relationship Id="rId20" Type="http://schemas.openxmlformats.org/officeDocument/2006/relationships/customXml" Target="../ink/ink91.xml"/><Relationship Id="rId1" Type="http://schemas.openxmlformats.org/officeDocument/2006/relationships/slideLayout" Target="../slideLayouts/slideLayout3.xml"/><Relationship Id="rId6" Type="http://schemas.openxmlformats.org/officeDocument/2006/relationships/customXml" Target="../ink/ink84.xml"/><Relationship Id="rId11" Type="http://schemas.openxmlformats.org/officeDocument/2006/relationships/image" Target="../media/image97.emf"/><Relationship Id="rId24" Type="http://schemas.openxmlformats.org/officeDocument/2006/relationships/customXml" Target="../ink/ink93.xml"/><Relationship Id="rId5" Type="http://schemas.openxmlformats.org/officeDocument/2006/relationships/image" Target="../media/image94.emf"/><Relationship Id="rId15" Type="http://schemas.openxmlformats.org/officeDocument/2006/relationships/image" Target="../media/image99.emf"/><Relationship Id="rId23" Type="http://schemas.openxmlformats.org/officeDocument/2006/relationships/image" Target="../media/image103.emf"/><Relationship Id="rId10" Type="http://schemas.openxmlformats.org/officeDocument/2006/relationships/customXml" Target="../ink/ink86.xml"/><Relationship Id="rId19" Type="http://schemas.openxmlformats.org/officeDocument/2006/relationships/image" Target="../media/image101.emf"/><Relationship Id="rId4" Type="http://schemas.openxmlformats.org/officeDocument/2006/relationships/customXml" Target="../ink/ink83.xml"/><Relationship Id="rId9" Type="http://schemas.openxmlformats.org/officeDocument/2006/relationships/image" Target="../media/image96.emf"/><Relationship Id="rId14" Type="http://schemas.openxmlformats.org/officeDocument/2006/relationships/customXml" Target="../ink/ink88.xml"/><Relationship Id="rId22" Type="http://schemas.openxmlformats.org/officeDocument/2006/relationships/customXml" Target="../ink/ink92.xml"/></Relationships>
</file>

<file path=ppt/slides/_rels/slide17.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customXml" Target="../ink/ink94.xml"/><Relationship Id="rId1" Type="http://schemas.openxmlformats.org/officeDocument/2006/relationships/slideLayout" Target="../slideLayouts/slideLayout3.xml"/><Relationship Id="rId5" Type="http://schemas.openxmlformats.org/officeDocument/2006/relationships/image" Target="../media/image106.emf"/><Relationship Id="rId4" Type="http://schemas.openxmlformats.org/officeDocument/2006/relationships/customXml" Target="../ink/ink95.xml"/></Relationships>
</file>

<file path=ppt/slides/_rels/slide18.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customXml" Target="../ink/ink100.xml"/><Relationship Id="rId18" Type="http://schemas.openxmlformats.org/officeDocument/2006/relationships/image" Target="../media/image116.emf"/><Relationship Id="rId26" Type="http://schemas.openxmlformats.org/officeDocument/2006/relationships/image" Target="../media/image120.emf"/><Relationship Id="rId3" Type="http://schemas.openxmlformats.org/officeDocument/2006/relationships/image" Target="../media/image108.png"/><Relationship Id="rId21" Type="http://schemas.openxmlformats.org/officeDocument/2006/relationships/customXml" Target="../ink/ink104.xml"/><Relationship Id="rId7" Type="http://schemas.openxmlformats.org/officeDocument/2006/relationships/customXml" Target="../ink/ink97.xml"/><Relationship Id="rId12" Type="http://schemas.openxmlformats.org/officeDocument/2006/relationships/image" Target="../media/image113.emf"/><Relationship Id="rId17" Type="http://schemas.openxmlformats.org/officeDocument/2006/relationships/customXml" Target="../ink/ink102.xml"/><Relationship Id="rId25" Type="http://schemas.openxmlformats.org/officeDocument/2006/relationships/customXml" Target="../ink/ink106.xml"/><Relationship Id="rId2" Type="http://schemas.openxmlformats.org/officeDocument/2006/relationships/image" Target="../media/image107.png"/><Relationship Id="rId16" Type="http://schemas.openxmlformats.org/officeDocument/2006/relationships/image" Target="../media/image115.emf"/><Relationship Id="rId20" Type="http://schemas.openxmlformats.org/officeDocument/2006/relationships/image" Target="../media/image117.emf"/><Relationship Id="rId29" Type="http://schemas.openxmlformats.org/officeDocument/2006/relationships/customXml" Target="../ink/ink108.xml"/><Relationship Id="rId1" Type="http://schemas.openxmlformats.org/officeDocument/2006/relationships/slideLayout" Target="../slideLayouts/slideLayout3.xml"/><Relationship Id="rId6" Type="http://schemas.openxmlformats.org/officeDocument/2006/relationships/image" Target="../media/image110.emf"/><Relationship Id="rId11" Type="http://schemas.openxmlformats.org/officeDocument/2006/relationships/customXml" Target="../ink/ink99.xml"/><Relationship Id="rId24" Type="http://schemas.openxmlformats.org/officeDocument/2006/relationships/image" Target="../media/image119.emf"/><Relationship Id="rId32" Type="http://schemas.openxmlformats.org/officeDocument/2006/relationships/image" Target="../media/image123.emf"/><Relationship Id="rId5" Type="http://schemas.openxmlformats.org/officeDocument/2006/relationships/customXml" Target="../ink/ink96.xml"/><Relationship Id="rId15" Type="http://schemas.openxmlformats.org/officeDocument/2006/relationships/customXml" Target="../ink/ink101.xml"/><Relationship Id="rId23" Type="http://schemas.openxmlformats.org/officeDocument/2006/relationships/customXml" Target="../ink/ink105.xml"/><Relationship Id="rId28" Type="http://schemas.openxmlformats.org/officeDocument/2006/relationships/image" Target="../media/image121.emf"/><Relationship Id="rId10" Type="http://schemas.openxmlformats.org/officeDocument/2006/relationships/image" Target="../media/image112.emf"/><Relationship Id="rId19" Type="http://schemas.openxmlformats.org/officeDocument/2006/relationships/customXml" Target="../ink/ink103.xml"/><Relationship Id="rId31" Type="http://schemas.openxmlformats.org/officeDocument/2006/relationships/customXml" Target="../ink/ink109.xml"/><Relationship Id="rId4" Type="http://schemas.openxmlformats.org/officeDocument/2006/relationships/image" Target="../media/image109.png"/><Relationship Id="rId9" Type="http://schemas.openxmlformats.org/officeDocument/2006/relationships/customXml" Target="../ink/ink98.xml"/><Relationship Id="rId14" Type="http://schemas.openxmlformats.org/officeDocument/2006/relationships/image" Target="../media/image114.emf"/><Relationship Id="rId22" Type="http://schemas.openxmlformats.org/officeDocument/2006/relationships/image" Target="../media/image118.emf"/><Relationship Id="rId27" Type="http://schemas.openxmlformats.org/officeDocument/2006/relationships/customXml" Target="../ink/ink107.xml"/><Relationship Id="rId30" Type="http://schemas.openxmlformats.org/officeDocument/2006/relationships/image" Target="../media/image122.emf"/></Relationships>
</file>

<file path=ppt/slides/_rels/slide19.xml.rels><?xml version="1.0" encoding="UTF-8" standalone="yes"?>
<Relationships xmlns="http://schemas.openxmlformats.org/package/2006/relationships"><Relationship Id="rId8" Type="http://schemas.openxmlformats.org/officeDocument/2006/relationships/image" Target="../media/image127.emf"/><Relationship Id="rId13" Type="http://schemas.openxmlformats.org/officeDocument/2006/relationships/customXml" Target="../ink/ink115.xml"/><Relationship Id="rId3" Type="http://schemas.openxmlformats.org/officeDocument/2006/relationships/customXml" Target="../ink/ink110.xml"/><Relationship Id="rId7" Type="http://schemas.openxmlformats.org/officeDocument/2006/relationships/customXml" Target="../ink/ink112.xml"/><Relationship Id="rId12" Type="http://schemas.openxmlformats.org/officeDocument/2006/relationships/image" Target="../media/image129.emf"/><Relationship Id="rId2" Type="http://schemas.openxmlformats.org/officeDocument/2006/relationships/image" Target="../media/image124.png"/><Relationship Id="rId1" Type="http://schemas.openxmlformats.org/officeDocument/2006/relationships/slideLayout" Target="../slideLayouts/slideLayout3.xml"/><Relationship Id="rId6" Type="http://schemas.openxmlformats.org/officeDocument/2006/relationships/image" Target="../media/image126.emf"/><Relationship Id="rId11" Type="http://schemas.openxmlformats.org/officeDocument/2006/relationships/customXml" Target="../ink/ink114.xml"/><Relationship Id="rId5" Type="http://schemas.openxmlformats.org/officeDocument/2006/relationships/customXml" Target="../ink/ink111.xml"/><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customXml" Target="../ink/ink113.xml"/><Relationship Id="rId14" Type="http://schemas.openxmlformats.org/officeDocument/2006/relationships/image" Target="../media/image130.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5.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3" Type="http://schemas.openxmlformats.org/officeDocument/2006/relationships/customXml" Target="../ink/ink120.xml"/><Relationship Id="rId18" Type="http://schemas.openxmlformats.org/officeDocument/2006/relationships/image" Target="../media/image137.emf"/><Relationship Id="rId26" Type="http://schemas.openxmlformats.org/officeDocument/2006/relationships/image" Target="../media/image141.emf"/><Relationship Id="rId39" Type="http://schemas.openxmlformats.org/officeDocument/2006/relationships/customXml" Target="../ink/ink133.xml"/><Relationship Id="rId21" Type="http://schemas.openxmlformats.org/officeDocument/2006/relationships/customXml" Target="../ink/ink124.xml"/><Relationship Id="rId34" Type="http://schemas.openxmlformats.org/officeDocument/2006/relationships/image" Target="../media/image145.emf"/><Relationship Id="rId42" Type="http://schemas.openxmlformats.org/officeDocument/2006/relationships/image" Target="../media/image149.emf"/><Relationship Id="rId47" Type="http://schemas.openxmlformats.org/officeDocument/2006/relationships/customXml" Target="../ink/ink137.xml"/><Relationship Id="rId50" Type="http://schemas.openxmlformats.org/officeDocument/2006/relationships/image" Target="../media/image153.emf"/><Relationship Id="rId7" Type="http://schemas.openxmlformats.org/officeDocument/2006/relationships/customXml" Target="../ink/ink117.xml"/><Relationship Id="rId2" Type="http://schemas.openxmlformats.org/officeDocument/2006/relationships/image" Target="../media/image107.png"/><Relationship Id="rId16" Type="http://schemas.openxmlformats.org/officeDocument/2006/relationships/image" Target="../media/image136.emf"/><Relationship Id="rId29" Type="http://schemas.openxmlformats.org/officeDocument/2006/relationships/customXml" Target="../ink/ink128.xml"/><Relationship Id="rId11" Type="http://schemas.openxmlformats.org/officeDocument/2006/relationships/customXml" Target="../ink/ink119.xml"/><Relationship Id="rId24" Type="http://schemas.openxmlformats.org/officeDocument/2006/relationships/image" Target="../media/image140.emf"/><Relationship Id="rId32" Type="http://schemas.openxmlformats.org/officeDocument/2006/relationships/image" Target="../media/image144.emf"/><Relationship Id="rId37" Type="http://schemas.openxmlformats.org/officeDocument/2006/relationships/customXml" Target="../ink/ink132.xml"/><Relationship Id="rId40" Type="http://schemas.openxmlformats.org/officeDocument/2006/relationships/image" Target="../media/image148.emf"/><Relationship Id="rId45" Type="http://schemas.openxmlformats.org/officeDocument/2006/relationships/customXml" Target="../ink/ink136.xml"/><Relationship Id="rId5" Type="http://schemas.openxmlformats.org/officeDocument/2006/relationships/customXml" Target="../ink/ink116.xml"/><Relationship Id="rId15" Type="http://schemas.openxmlformats.org/officeDocument/2006/relationships/customXml" Target="../ink/ink121.xml"/><Relationship Id="rId23" Type="http://schemas.openxmlformats.org/officeDocument/2006/relationships/customXml" Target="../ink/ink125.xml"/><Relationship Id="rId28" Type="http://schemas.openxmlformats.org/officeDocument/2006/relationships/image" Target="../media/image142.emf"/><Relationship Id="rId36" Type="http://schemas.openxmlformats.org/officeDocument/2006/relationships/image" Target="../media/image146.emf"/><Relationship Id="rId49" Type="http://schemas.openxmlformats.org/officeDocument/2006/relationships/customXml" Target="../ink/ink138.xml"/><Relationship Id="rId10" Type="http://schemas.openxmlformats.org/officeDocument/2006/relationships/image" Target="../media/image133.emf"/><Relationship Id="rId19" Type="http://schemas.openxmlformats.org/officeDocument/2006/relationships/customXml" Target="../ink/ink123.xml"/><Relationship Id="rId31" Type="http://schemas.openxmlformats.org/officeDocument/2006/relationships/customXml" Target="../ink/ink129.xml"/><Relationship Id="rId44" Type="http://schemas.openxmlformats.org/officeDocument/2006/relationships/image" Target="../media/image150.emf"/><Relationship Id="rId4" Type="http://schemas.openxmlformats.org/officeDocument/2006/relationships/image" Target="../media/image109.png"/><Relationship Id="rId9" Type="http://schemas.openxmlformats.org/officeDocument/2006/relationships/customXml" Target="../ink/ink118.xml"/><Relationship Id="rId14" Type="http://schemas.openxmlformats.org/officeDocument/2006/relationships/image" Target="../media/image135.emf"/><Relationship Id="rId22" Type="http://schemas.openxmlformats.org/officeDocument/2006/relationships/image" Target="../media/image139.emf"/><Relationship Id="rId27" Type="http://schemas.openxmlformats.org/officeDocument/2006/relationships/customXml" Target="../ink/ink127.xml"/><Relationship Id="rId30" Type="http://schemas.openxmlformats.org/officeDocument/2006/relationships/image" Target="../media/image143.emf"/><Relationship Id="rId35" Type="http://schemas.openxmlformats.org/officeDocument/2006/relationships/customXml" Target="../ink/ink131.xml"/><Relationship Id="rId43" Type="http://schemas.openxmlformats.org/officeDocument/2006/relationships/customXml" Target="../ink/ink135.xml"/><Relationship Id="rId48" Type="http://schemas.openxmlformats.org/officeDocument/2006/relationships/image" Target="../media/image152.emf"/><Relationship Id="rId8" Type="http://schemas.openxmlformats.org/officeDocument/2006/relationships/image" Target="../media/image132.emf"/><Relationship Id="rId3" Type="http://schemas.openxmlformats.org/officeDocument/2006/relationships/image" Target="../media/image108.png"/><Relationship Id="rId12" Type="http://schemas.openxmlformats.org/officeDocument/2006/relationships/image" Target="../media/image134.emf"/><Relationship Id="rId17" Type="http://schemas.openxmlformats.org/officeDocument/2006/relationships/customXml" Target="../ink/ink122.xml"/><Relationship Id="rId25" Type="http://schemas.openxmlformats.org/officeDocument/2006/relationships/customXml" Target="../ink/ink126.xml"/><Relationship Id="rId33" Type="http://schemas.openxmlformats.org/officeDocument/2006/relationships/customXml" Target="../ink/ink130.xml"/><Relationship Id="rId38" Type="http://schemas.openxmlformats.org/officeDocument/2006/relationships/image" Target="../media/image147.emf"/><Relationship Id="rId46" Type="http://schemas.openxmlformats.org/officeDocument/2006/relationships/image" Target="../media/image151.emf"/><Relationship Id="rId20" Type="http://schemas.openxmlformats.org/officeDocument/2006/relationships/image" Target="../media/image138.emf"/><Relationship Id="rId41" Type="http://schemas.openxmlformats.org/officeDocument/2006/relationships/customXml" Target="../ink/ink134.xml"/><Relationship Id="rId1" Type="http://schemas.openxmlformats.org/officeDocument/2006/relationships/slideLayout" Target="../slideLayouts/slideLayout3.xml"/><Relationship Id="rId6" Type="http://schemas.openxmlformats.org/officeDocument/2006/relationships/image" Target="../media/image131.emf"/></Relationships>
</file>

<file path=ppt/slides/_rels/slide2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3.xml"/><Relationship Id="rId4" Type="http://schemas.openxmlformats.org/officeDocument/2006/relationships/image" Target="../media/image156.png"/></Relationships>
</file>

<file path=ppt/slides/_rels/slide23.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3.xml"/><Relationship Id="rId4" Type="http://schemas.openxmlformats.org/officeDocument/2006/relationships/image" Target="../media/image156.png"/></Relationships>
</file>

<file path=ppt/slides/_rels/slide24.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3.xml"/><Relationship Id="rId4" Type="http://schemas.openxmlformats.org/officeDocument/2006/relationships/image" Target="../media/image16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2.emf"/><Relationship Id="rId18" Type="http://schemas.openxmlformats.org/officeDocument/2006/relationships/customXml" Target="../ink/ink12.xml"/><Relationship Id="rId3" Type="http://schemas.openxmlformats.org/officeDocument/2006/relationships/image" Target="../media/image7.emf"/><Relationship Id="rId21" Type="http://schemas.openxmlformats.org/officeDocument/2006/relationships/image" Target="../media/image16.emf"/><Relationship Id="rId7" Type="http://schemas.openxmlformats.org/officeDocument/2006/relationships/image" Target="../media/image9.emf"/><Relationship Id="rId12" Type="http://schemas.openxmlformats.org/officeDocument/2006/relationships/customXml" Target="../ink/ink9.xml"/><Relationship Id="rId17" Type="http://schemas.openxmlformats.org/officeDocument/2006/relationships/image" Target="../media/image14.emf"/><Relationship Id="rId2" Type="http://schemas.openxmlformats.org/officeDocument/2006/relationships/customXml" Target="../ink/ink4.xml"/><Relationship Id="rId16" Type="http://schemas.openxmlformats.org/officeDocument/2006/relationships/customXml" Target="../ink/ink11.xml"/><Relationship Id="rId20" Type="http://schemas.openxmlformats.org/officeDocument/2006/relationships/customXml" Target="../ink/ink13.xml"/><Relationship Id="rId1" Type="http://schemas.openxmlformats.org/officeDocument/2006/relationships/slideLayout" Target="../slideLayouts/slideLayout3.xml"/><Relationship Id="rId6" Type="http://schemas.openxmlformats.org/officeDocument/2006/relationships/customXml" Target="../ink/ink6.xml"/><Relationship Id="rId11" Type="http://schemas.openxmlformats.org/officeDocument/2006/relationships/image" Target="../media/image11.emf"/><Relationship Id="rId5" Type="http://schemas.openxmlformats.org/officeDocument/2006/relationships/image" Target="../media/image8.emf"/><Relationship Id="rId15" Type="http://schemas.openxmlformats.org/officeDocument/2006/relationships/image" Target="../media/image13.emf"/><Relationship Id="rId10" Type="http://schemas.openxmlformats.org/officeDocument/2006/relationships/customXml" Target="../ink/ink8.xml"/><Relationship Id="rId19" Type="http://schemas.openxmlformats.org/officeDocument/2006/relationships/image" Target="../media/image15.emf"/><Relationship Id="rId4" Type="http://schemas.openxmlformats.org/officeDocument/2006/relationships/customXml" Target="../ink/ink5.xml"/><Relationship Id="rId9" Type="http://schemas.openxmlformats.org/officeDocument/2006/relationships/image" Target="../media/image10.emf"/><Relationship Id="rId14" Type="http://schemas.openxmlformats.org/officeDocument/2006/relationships/customXml" Target="../ink/ink10.xml"/></Relationships>
</file>

<file path=ppt/slides/_rels/slide4.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customXml" Target="../ink/ink16.xml"/><Relationship Id="rId5" Type="http://schemas.openxmlformats.org/officeDocument/2006/relationships/image" Target="../media/image18.emf"/><Relationship Id="rId4" Type="http://schemas.openxmlformats.org/officeDocument/2006/relationships/customXml" Target="../ink/ink15.xml"/><Relationship Id="rId9" Type="http://schemas.openxmlformats.org/officeDocument/2006/relationships/image" Target="../media/image20.emf"/></Relationships>
</file>

<file path=ppt/slides/_rels/slide5.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customXml" Target="../ink/ink18.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image" Target="../media/image22.emf"/><Relationship Id="rId4" Type="http://schemas.openxmlformats.org/officeDocument/2006/relationships/customXml" Target="../ink/ink19.xml"/><Relationship Id="rId9" Type="http://schemas.openxmlformats.org/officeDocument/2006/relationships/image" Target="../media/image2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31.emf"/><Relationship Id="rId18" Type="http://schemas.openxmlformats.org/officeDocument/2006/relationships/customXml" Target="../ink/ink30.xml"/><Relationship Id="rId26" Type="http://schemas.openxmlformats.org/officeDocument/2006/relationships/customXml" Target="../ink/ink34.xml"/><Relationship Id="rId3" Type="http://schemas.openxmlformats.org/officeDocument/2006/relationships/image" Target="../media/image26.emf"/><Relationship Id="rId21" Type="http://schemas.openxmlformats.org/officeDocument/2006/relationships/image" Target="../media/image35.emf"/><Relationship Id="rId7" Type="http://schemas.openxmlformats.org/officeDocument/2006/relationships/image" Target="../media/image28.emf"/><Relationship Id="rId12" Type="http://schemas.openxmlformats.org/officeDocument/2006/relationships/customXml" Target="../ink/ink27.xml"/><Relationship Id="rId17" Type="http://schemas.openxmlformats.org/officeDocument/2006/relationships/image" Target="../media/image33.emf"/><Relationship Id="rId25" Type="http://schemas.openxmlformats.org/officeDocument/2006/relationships/image" Target="../media/image37.emf"/><Relationship Id="rId2" Type="http://schemas.openxmlformats.org/officeDocument/2006/relationships/customXml" Target="../ink/ink22.xml"/><Relationship Id="rId16" Type="http://schemas.openxmlformats.org/officeDocument/2006/relationships/customXml" Target="../ink/ink29.xml"/><Relationship Id="rId20" Type="http://schemas.openxmlformats.org/officeDocument/2006/relationships/customXml" Target="../ink/ink31.xml"/><Relationship Id="rId29" Type="http://schemas.openxmlformats.org/officeDocument/2006/relationships/image" Target="../media/image39.emf"/><Relationship Id="rId1" Type="http://schemas.openxmlformats.org/officeDocument/2006/relationships/slideLayout" Target="../slideLayouts/slideLayout3.xml"/><Relationship Id="rId6" Type="http://schemas.openxmlformats.org/officeDocument/2006/relationships/customXml" Target="../ink/ink24.xml"/><Relationship Id="rId11" Type="http://schemas.openxmlformats.org/officeDocument/2006/relationships/image" Target="../media/image30.emf"/><Relationship Id="rId24" Type="http://schemas.openxmlformats.org/officeDocument/2006/relationships/customXml" Target="../ink/ink33.xml"/><Relationship Id="rId5" Type="http://schemas.openxmlformats.org/officeDocument/2006/relationships/image" Target="../media/image27.emf"/><Relationship Id="rId15" Type="http://schemas.openxmlformats.org/officeDocument/2006/relationships/image" Target="../media/image32.emf"/><Relationship Id="rId23" Type="http://schemas.openxmlformats.org/officeDocument/2006/relationships/image" Target="../media/image36.emf"/><Relationship Id="rId28" Type="http://schemas.openxmlformats.org/officeDocument/2006/relationships/customXml" Target="../ink/ink35.xml"/><Relationship Id="rId10" Type="http://schemas.openxmlformats.org/officeDocument/2006/relationships/customXml" Target="../ink/ink26.xml"/><Relationship Id="rId19" Type="http://schemas.openxmlformats.org/officeDocument/2006/relationships/image" Target="../media/image34.emf"/><Relationship Id="rId4" Type="http://schemas.openxmlformats.org/officeDocument/2006/relationships/customXml" Target="../ink/ink23.xml"/><Relationship Id="rId9" Type="http://schemas.openxmlformats.org/officeDocument/2006/relationships/image" Target="../media/image29.emf"/><Relationship Id="rId14" Type="http://schemas.openxmlformats.org/officeDocument/2006/relationships/customXml" Target="../ink/ink28.xml"/><Relationship Id="rId22" Type="http://schemas.openxmlformats.org/officeDocument/2006/relationships/customXml" Target="../ink/ink32.xml"/><Relationship Id="rId27" Type="http://schemas.openxmlformats.org/officeDocument/2006/relationships/image" Target="../media/image3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sp>
        <p:nvSpPr>
          <p:cNvPr id="15" name="TextBox 14">
            <a:extLst>
              <a:ext uri="{FF2B5EF4-FFF2-40B4-BE49-F238E27FC236}">
                <a16:creationId xmlns:a16="http://schemas.microsoft.com/office/drawing/2014/main" id="{E6B9367E-B438-4F47-BBE0-F1CAD9E9FAA6}"/>
              </a:ext>
            </a:extLst>
          </p:cNvPr>
          <p:cNvSpPr txBox="1"/>
          <p:nvPr/>
        </p:nvSpPr>
        <p:spPr>
          <a:xfrm>
            <a:off x="2456675" y="1598043"/>
            <a:ext cx="1876346" cy="461665"/>
          </a:xfrm>
          <a:prstGeom prst="rect">
            <a:avLst/>
          </a:prstGeom>
          <a:noFill/>
        </p:spPr>
        <p:txBody>
          <a:bodyPr wrap="none" rtlCol="0">
            <a:spAutoFit/>
          </a:bodyPr>
          <a:lstStyle/>
          <a:p>
            <a:pPr algn="ctr"/>
            <a:r>
              <a:rPr lang="en-IN" sz="2400" b="1" dirty="0"/>
              <a:t>Array Sorted</a:t>
            </a:r>
          </a:p>
        </p:txBody>
      </p:sp>
      <p:graphicFrame>
        <p:nvGraphicFramePr>
          <p:cNvPr id="16" name="Table 15">
            <a:extLst>
              <a:ext uri="{FF2B5EF4-FFF2-40B4-BE49-F238E27FC236}">
                <a16:creationId xmlns:a16="http://schemas.microsoft.com/office/drawing/2014/main" id="{D87929EC-3E6C-43B0-B9A9-9752425F38AF}"/>
              </a:ext>
            </a:extLst>
          </p:cNvPr>
          <p:cNvGraphicFramePr>
            <a:graphicFrameLocks noGrp="1"/>
          </p:cNvGraphicFramePr>
          <p:nvPr>
            <p:extLst/>
          </p:nvPr>
        </p:nvGraphicFramePr>
        <p:xfrm>
          <a:off x="1480610" y="2320431"/>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10</a:t>
                      </a:r>
                    </a:p>
                  </a:txBody>
                  <a:tcPr>
                    <a:solidFill>
                      <a:srgbClr val="FF0000"/>
                    </a:solid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16" name="Ink 215">
                <a:extLst>
                  <a:ext uri="{FF2B5EF4-FFF2-40B4-BE49-F238E27FC236}">
                    <a16:creationId xmlns:a16="http://schemas.microsoft.com/office/drawing/2014/main" id="{B4141733-33EA-4986-B115-76B81F9BEE09}"/>
                  </a:ext>
                </a:extLst>
              </p14:cNvPr>
              <p14:cNvContentPartPr/>
              <p14:nvPr/>
            </p14:nvContentPartPr>
            <p14:xfrm>
              <a:off x="1622524" y="897291"/>
              <a:ext cx="10088280" cy="5477760"/>
            </p14:xfrm>
          </p:contentPart>
        </mc:Choice>
        <mc:Fallback>
          <p:pic>
            <p:nvPicPr>
              <p:cNvPr id="216" name="Ink 215">
                <a:extLst>
                  <a:ext uri="{FF2B5EF4-FFF2-40B4-BE49-F238E27FC236}">
                    <a16:creationId xmlns:a16="http://schemas.microsoft.com/office/drawing/2014/main" id="{B4141733-33EA-4986-B115-76B81F9BEE09}"/>
                  </a:ext>
                </a:extLst>
              </p:cNvPr>
              <p:cNvPicPr/>
              <p:nvPr/>
            </p:nvPicPr>
            <p:blipFill>
              <a:blip r:embed="rId3"/>
              <a:stretch>
                <a:fillRect/>
              </a:stretch>
            </p:blipFill>
            <p:spPr>
              <a:xfrm>
                <a:off x="1613524" y="888291"/>
                <a:ext cx="10105920" cy="5495400"/>
              </a:xfrm>
              <a:prstGeom prst="rect">
                <a:avLst/>
              </a:prstGeom>
            </p:spPr>
          </p:pic>
        </mc:Fallback>
      </mc:AlternateContent>
    </p:spTree>
    <p:extLst>
      <p:ext uri="{BB962C8B-B14F-4D97-AF65-F5344CB8AC3E}">
        <p14:creationId xmlns:p14="http://schemas.microsoft.com/office/powerpoint/2010/main" val="343510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 (Array Sorted)</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9" y="1551709"/>
            <a:ext cx="9230780" cy="461665"/>
          </a:xfrm>
          <a:prstGeom prst="rect">
            <a:avLst/>
          </a:prstGeom>
          <a:noFill/>
        </p:spPr>
        <p:txBody>
          <a:bodyPr wrap="square" rtlCol="0">
            <a:spAutoFit/>
          </a:bodyPr>
          <a:lstStyle/>
          <a:p>
            <a:endParaRPr lang="en-IN" sz="2400" dirty="0"/>
          </a:p>
        </p:txBody>
      </p:sp>
      <p:pic>
        <p:nvPicPr>
          <p:cNvPr id="3" name="Picture 2">
            <a:extLst>
              <a:ext uri="{FF2B5EF4-FFF2-40B4-BE49-F238E27FC236}">
                <a16:creationId xmlns:a16="http://schemas.microsoft.com/office/drawing/2014/main" id="{95CB6AF0-9521-4139-8D9B-D3201F362DF9}"/>
              </a:ext>
            </a:extLst>
          </p:cNvPr>
          <p:cNvPicPr>
            <a:picLocks noChangeAspect="1"/>
          </p:cNvPicPr>
          <p:nvPr/>
        </p:nvPicPr>
        <p:blipFill rotWithShape="1">
          <a:blip r:embed="rId2"/>
          <a:srcRect t="3288"/>
          <a:stretch/>
        </p:blipFill>
        <p:spPr>
          <a:xfrm>
            <a:off x="2523626" y="1316875"/>
            <a:ext cx="3572374" cy="4763165"/>
          </a:xfrm>
          <a:prstGeom prst="rect">
            <a:avLst/>
          </a:prstGeom>
        </p:spPr>
      </p:pic>
      <p:pic>
        <p:nvPicPr>
          <p:cNvPr id="5" name="Picture 4">
            <a:extLst>
              <a:ext uri="{FF2B5EF4-FFF2-40B4-BE49-F238E27FC236}">
                <a16:creationId xmlns:a16="http://schemas.microsoft.com/office/drawing/2014/main" id="{723D5639-990E-4000-BAED-73306AAB108E}"/>
              </a:ext>
            </a:extLst>
          </p:cNvPr>
          <p:cNvPicPr>
            <a:picLocks noChangeAspect="1"/>
          </p:cNvPicPr>
          <p:nvPr/>
        </p:nvPicPr>
        <p:blipFill>
          <a:blip r:embed="rId3"/>
          <a:stretch>
            <a:fillRect/>
          </a:stretch>
        </p:blipFill>
        <p:spPr>
          <a:xfrm>
            <a:off x="6909771" y="1316875"/>
            <a:ext cx="4296375" cy="4763165"/>
          </a:xfrm>
          <a:prstGeom prst="rect">
            <a:avLst/>
          </a:prstGeom>
        </p:spPr>
      </p:pic>
    </p:spTree>
    <p:extLst>
      <p:ext uri="{BB962C8B-B14F-4D97-AF65-F5344CB8AC3E}">
        <p14:creationId xmlns:p14="http://schemas.microsoft.com/office/powerpoint/2010/main" val="11778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 (Array Not Sorted)</a:t>
            </a:r>
          </a:p>
        </p:txBody>
      </p:sp>
      <p:pic>
        <p:nvPicPr>
          <p:cNvPr id="1026" name="Picture 2" descr="http://m.quickmeme.com/img/a9/a999adfe26ebc81a94754b364c4881b077ae695bd220d1a963142ef521df008b.jpg">
            <a:extLst>
              <a:ext uri="{FF2B5EF4-FFF2-40B4-BE49-F238E27FC236}">
                <a16:creationId xmlns:a16="http://schemas.microsoft.com/office/drawing/2014/main" id="{574F633B-3D0B-4BD5-8BD4-5517FDF59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38" y="1814513"/>
            <a:ext cx="4886325" cy="3228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D56D3B78-029A-4EFC-91EA-20B62993B832}"/>
                  </a:ext>
                </a:extLst>
              </p14:cNvPr>
              <p14:cNvContentPartPr/>
              <p14:nvPr/>
            </p14:nvContentPartPr>
            <p14:xfrm>
              <a:off x="11570044" y="4891851"/>
              <a:ext cx="434520" cy="356760"/>
            </p14:xfrm>
          </p:contentPart>
        </mc:Choice>
        <mc:Fallback>
          <p:pic>
            <p:nvPicPr>
              <p:cNvPr id="28" name="Ink 27">
                <a:extLst>
                  <a:ext uri="{FF2B5EF4-FFF2-40B4-BE49-F238E27FC236}">
                    <a16:creationId xmlns:a16="http://schemas.microsoft.com/office/drawing/2014/main" id="{D56D3B78-029A-4EFC-91EA-20B62993B832}"/>
                  </a:ext>
                </a:extLst>
              </p:cNvPr>
              <p:cNvPicPr/>
              <p:nvPr/>
            </p:nvPicPr>
            <p:blipFill>
              <a:blip r:embed="rId4"/>
              <a:stretch>
                <a:fillRect/>
              </a:stretch>
            </p:blipFill>
            <p:spPr>
              <a:xfrm>
                <a:off x="11561044" y="4882851"/>
                <a:ext cx="45216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7ADB0C4D-195F-43D3-B838-8BD72AF7EDD5}"/>
                  </a:ext>
                </a:extLst>
              </p14:cNvPr>
              <p14:cNvContentPartPr/>
              <p14:nvPr/>
            </p14:nvContentPartPr>
            <p14:xfrm>
              <a:off x="10004764" y="5038011"/>
              <a:ext cx="1369440" cy="410760"/>
            </p14:xfrm>
          </p:contentPart>
        </mc:Choice>
        <mc:Fallback>
          <p:pic>
            <p:nvPicPr>
              <p:cNvPr id="29" name="Ink 28">
                <a:extLst>
                  <a:ext uri="{FF2B5EF4-FFF2-40B4-BE49-F238E27FC236}">
                    <a16:creationId xmlns:a16="http://schemas.microsoft.com/office/drawing/2014/main" id="{7ADB0C4D-195F-43D3-B838-8BD72AF7EDD5}"/>
                  </a:ext>
                </a:extLst>
              </p:cNvPr>
              <p:cNvPicPr/>
              <p:nvPr/>
            </p:nvPicPr>
            <p:blipFill>
              <a:blip r:embed="rId6"/>
              <a:stretch>
                <a:fillRect/>
              </a:stretch>
            </p:blipFill>
            <p:spPr>
              <a:xfrm>
                <a:off x="9995764" y="5029011"/>
                <a:ext cx="138708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1" name="Ink 40">
                <a:extLst>
                  <a:ext uri="{FF2B5EF4-FFF2-40B4-BE49-F238E27FC236}">
                    <a16:creationId xmlns:a16="http://schemas.microsoft.com/office/drawing/2014/main" id="{FA2AE565-BDE2-4063-8E59-4A03E30A1626}"/>
                  </a:ext>
                </a:extLst>
              </p14:cNvPr>
              <p14:cNvContentPartPr/>
              <p14:nvPr/>
            </p14:nvContentPartPr>
            <p14:xfrm>
              <a:off x="4948204" y="6360651"/>
              <a:ext cx="265680" cy="126720"/>
            </p14:xfrm>
          </p:contentPart>
        </mc:Choice>
        <mc:Fallback>
          <p:pic>
            <p:nvPicPr>
              <p:cNvPr id="41" name="Ink 40">
                <a:extLst>
                  <a:ext uri="{FF2B5EF4-FFF2-40B4-BE49-F238E27FC236}">
                    <a16:creationId xmlns:a16="http://schemas.microsoft.com/office/drawing/2014/main" id="{FA2AE565-BDE2-4063-8E59-4A03E30A1626}"/>
                  </a:ext>
                </a:extLst>
              </p:cNvPr>
              <p:cNvPicPr/>
              <p:nvPr/>
            </p:nvPicPr>
            <p:blipFill>
              <a:blip r:embed="rId8"/>
              <a:stretch>
                <a:fillRect/>
              </a:stretch>
            </p:blipFill>
            <p:spPr>
              <a:xfrm>
                <a:off x="4939204" y="6351651"/>
                <a:ext cx="2833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6" name="Ink 45">
                <a:extLst>
                  <a:ext uri="{FF2B5EF4-FFF2-40B4-BE49-F238E27FC236}">
                    <a16:creationId xmlns:a16="http://schemas.microsoft.com/office/drawing/2014/main" id="{B8BBBBE4-A890-4894-BDFE-16B29721C193}"/>
                  </a:ext>
                </a:extLst>
              </p14:cNvPr>
              <p14:cNvContentPartPr/>
              <p14:nvPr/>
            </p14:nvContentPartPr>
            <p14:xfrm>
              <a:off x="7211164" y="6335811"/>
              <a:ext cx="501480" cy="110160"/>
            </p14:xfrm>
          </p:contentPart>
        </mc:Choice>
        <mc:Fallback>
          <p:pic>
            <p:nvPicPr>
              <p:cNvPr id="46" name="Ink 45">
                <a:extLst>
                  <a:ext uri="{FF2B5EF4-FFF2-40B4-BE49-F238E27FC236}">
                    <a16:creationId xmlns:a16="http://schemas.microsoft.com/office/drawing/2014/main" id="{B8BBBBE4-A890-4894-BDFE-16B29721C193}"/>
                  </a:ext>
                </a:extLst>
              </p:cNvPr>
              <p:cNvPicPr/>
              <p:nvPr/>
            </p:nvPicPr>
            <p:blipFill>
              <a:blip r:embed="rId10"/>
              <a:stretch>
                <a:fillRect/>
              </a:stretch>
            </p:blipFill>
            <p:spPr>
              <a:xfrm>
                <a:off x="7202164" y="6326811"/>
                <a:ext cx="5191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 name="Ink 50">
                <a:extLst>
                  <a:ext uri="{FF2B5EF4-FFF2-40B4-BE49-F238E27FC236}">
                    <a16:creationId xmlns:a16="http://schemas.microsoft.com/office/drawing/2014/main" id="{DE300766-2AE6-4B1D-A723-18403C330D8B}"/>
                  </a:ext>
                </a:extLst>
              </p14:cNvPr>
              <p14:cNvContentPartPr/>
              <p14:nvPr/>
            </p14:nvContentPartPr>
            <p14:xfrm>
              <a:off x="8031244" y="6168771"/>
              <a:ext cx="963360" cy="384840"/>
            </p14:xfrm>
          </p:contentPart>
        </mc:Choice>
        <mc:Fallback>
          <p:pic>
            <p:nvPicPr>
              <p:cNvPr id="51" name="Ink 50">
                <a:extLst>
                  <a:ext uri="{FF2B5EF4-FFF2-40B4-BE49-F238E27FC236}">
                    <a16:creationId xmlns:a16="http://schemas.microsoft.com/office/drawing/2014/main" id="{DE300766-2AE6-4B1D-A723-18403C330D8B}"/>
                  </a:ext>
                </a:extLst>
              </p:cNvPr>
              <p:cNvPicPr/>
              <p:nvPr/>
            </p:nvPicPr>
            <p:blipFill>
              <a:blip r:embed="rId12"/>
              <a:stretch>
                <a:fillRect/>
              </a:stretch>
            </p:blipFill>
            <p:spPr>
              <a:xfrm>
                <a:off x="8022244" y="6159771"/>
                <a:ext cx="98100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2" name="Ink 51">
                <a:extLst>
                  <a:ext uri="{FF2B5EF4-FFF2-40B4-BE49-F238E27FC236}">
                    <a16:creationId xmlns:a16="http://schemas.microsoft.com/office/drawing/2014/main" id="{970D857E-3DA0-438F-96EA-61DF984B8B99}"/>
                  </a:ext>
                </a:extLst>
              </p14:cNvPr>
              <p14:cNvContentPartPr/>
              <p14:nvPr/>
            </p14:nvContentPartPr>
            <p14:xfrm>
              <a:off x="5626444" y="6290451"/>
              <a:ext cx="1395720" cy="283320"/>
            </p14:xfrm>
          </p:contentPart>
        </mc:Choice>
        <mc:Fallback>
          <p:pic>
            <p:nvPicPr>
              <p:cNvPr id="52" name="Ink 51">
                <a:extLst>
                  <a:ext uri="{FF2B5EF4-FFF2-40B4-BE49-F238E27FC236}">
                    <a16:creationId xmlns:a16="http://schemas.microsoft.com/office/drawing/2014/main" id="{970D857E-3DA0-438F-96EA-61DF984B8B99}"/>
                  </a:ext>
                </a:extLst>
              </p:cNvPr>
              <p:cNvPicPr/>
              <p:nvPr/>
            </p:nvPicPr>
            <p:blipFill>
              <a:blip r:embed="rId14"/>
              <a:stretch>
                <a:fillRect/>
              </a:stretch>
            </p:blipFill>
            <p:spPr>
              <a:xfrm>
                <a:off x="5617444" y="6281451"/>
                <a:ext cx="14133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8" name="Ink 57">
                <a:extLst>
                  <a:ext uri="{FF2B5EF4-FFF2-40B4-BE49-F238E27FC236}">
                    <a16:creationId xmlns:a16="http://schemas.microsoft.com/office/drawing/2014/main" id="{0A71E944-987B-4660-B8CD-749A9968889B}"/>
                  </a:ext>
                </a:extLst>
              </p14:cNvPr>
              <p14:cNvContentPartPr/>
              <p14:nvPr/>
            </p14:nvContentPartPr>
            <p14:xfrm>
              <a:off x="2103844" y="5068611"/>
              <a:ext cx="7485480" cy="1017360"/>
            </p14:xfrm>
          </p:contentPart>
        </mc:Choice>
        <mc:Fallback>
          <p:pic>
            <p:nvPicPr>
              <p:cNvPr id="58" name="Ink 57">
                <a:extLst>
                  <a:ext uri="{FF2B5EF4-FFF2-40B4-BE49-F238E27FC236}">
                    <a16:creationId xmlns:a16="http://schemas.microsoft.com/office/drawing/2014/main" id="{0A71E944-987B-4660-B8CD-749A9968889B}"/>
                  </a:ext>
                </a:extLst>
              </p:cNvPr>
              <p:cNvPicPr/>
              <p:nvPr/>
            </p:nvPicPr>
            <p:blipFill>
              <a:blip r:embed="rId16"/>
              <a:stretch>
                <a:fillRect/>
              </a:stretch>
            </p:blipFill>
            <p:spPr>
              <a:xfrm>
                <a:off x="2094844" y="5059611"/>
                <a:ext cx="7503120" cy="1035000"/>
              </a:xfrm>
              <a:prstGeom prst="rect">
                <a:avLst/>
              </a:prstGeom>
            </p:spPr>
          </p:pic>
        </mc:Fallback>
      </mc:AlternateContent>
    </p:spTree>
    <p:extLst>
      <p:ext uri="{BB962C8B-B14F-4D97-AF65-F5344CB8AC3E}">
        <p14:creationId xmlns:p14="http://schemas.microsoft.com/office/powerpoint/2010/main" val="418111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p:txBody>
          <a:bodyPr>
            <a:normAutofit/>
          </a:bodyPr>
          <a:lstStyle/>
          <a:p>
            <a:r>
              <a:rPr lang="en-IN" dirty="0"/>
              <a:t>Visiting again - Complete Binary Tree</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dirty="0"/>
              <a:t>Proper Binary Tree: Each node can have either 2 or no children.</a:t>
            </a:r>
          </a:p>
        </p:txBody>
      </p:sp>
      <p:pic>
        <p:nvPicPr>
          <p:cNvPr id="4" name="Picture 3">
            <a:extLst>
              <a:ext uri="{FF2B5EF4-FFF2-40B4-BE49-F238E27FC236}">
                <a16:creationId xmlns:a16="http://schemas.microsoft.com/office/drawing/2014/main" id="{971BA965-ED97-497B-9DDC-EAD368E2D909}"/>
              </a:ext>
            </a:extLst>
          </p:cNvPr>
          <p:cNvPicPr>
            <a:picLocks noChangeAspect="1"/>
          </p:cNvPicPr>
          <p:nvPr/>
        </p:nvPicPr>
        <p:blipFill>
          <a:blip r:embed="rId2"/>
          <a:stretch>
            <a:fillRect/>
          </a:stretch>
        </p:blipFill>
        <p:spPr>
          <a:xfrm>
            <a:off x="1666567" y="2722768"/>
            <a:ext cx="3084057" cy="2734135"/>
          </a:xfrm>
          <a:prstGeom prst="rect">
            <a:avLst/>
          </a:prstGeom>
        </p:spPr>
      </p:pic>
      <p:sp>
        <p:nvSpPr>
          <p:cNvPr id="5" name="TextBox 4">
            <a:extLst>
              <a:ext uri="{FF2B5EF4-FFF2-40B4-BE49-F238E27FC236}">
                <a16:creationId xmlns:a16="http://schemas.microsoft.com/office/drawing/2014/main" id="{8C625A62-ECA5-4322-B6AC-DD1E1A966067}"/>
              </a:ext>
            </a:extLst>
          </p:cNvPr>
          <p:cNvSpPr txBox="1"/>
          <p:nvPr/>
        </p:nvSpPr>
        <p:spPr>
          <a:xfrm>
            <a:off x="7895302" y="1237881"/>
            <a:ext cx="3244646" cy="1200329"/>
          </a:xfrm>
          <a:prstGeom prst="rect">
            <a:avLst/>
          </a:prstGeom>
          <a:noFill/>
        </p:spPr>
        <p:txBody>
          <a:bodyPr wrap="square" rtlCol="0">
            <a:spAutoFit/>
          </a:bodyPr>
          <a:lstStyle/>
          <a:p>
            <a:r>
              <a:rPr lang="en-IN" dirty="0"/>
              <a:t>Complete Binary Tree: All levels, possibly except the last are completely filled and all nodes are as left as possible.</a:t>
            </a:r>
          </a:p>
        </p:txBody>
      </p:sp>
      <p:pic>
        <p:nvPicPr>
          <p:cNvPr id="7" name="Picture 6">
            <a:extLst>
              <a:ext uri="{FF2B5EF4-FFF2-40B4-BE49-F238E27FC236}">
                <a16:creationId xmlns:a16="http://schemas.microsoft.com/office/drawing/2014/main" id="{818574FA-6288-47D8-911B-96CFEBA54394}"/>
              </a:ext>
            </a:extLst>
          </p:cNvPr>
          <p:cNvPicPr>
            <a:picLocks noChangeAspect="1"/>
          </p:cNvPicPr>
          <p:nvPr/>
        </p:nvPicPr>
        <p:blipFill>
          <a:blip r:embed="rId3"/>
          <a:stretch>
            <a:fillRect/>
          </a:stretch>
        </p:blipFill>
        <p:spPr>
          <a:xfrm>
            <a:off x="7771324" y="2686726"/>
            <a:ext cx="3619615" cy="2654765"/>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FC359FBC-1736-488F-A57B-1A1413A4BC98}"/>
                  </a:ext>
                </a:extLst>
              </p14:cNvPr>
              <p14:cNvContentPartPr/>
              <p14:nvPr/>
            </p14:nvContentPartPr>
            <p14:xfrm>
              <a:off x="3160444" y="3108051"/>
              <a:ext cx="282960" cy="243360"/>
            </p14:xfrm>
          </p:contentPart>
        </mc:Choice>
        <mc:Fallback>
          <p:pic>
            <p:nvPicPr>
              <p:cNvPr id="9" name="Ink 8">
                <a:extLst>
                  <a:ext uri="{FF2B5EF4-FFF2-40B4-BE49-F238E27FC236}">
                    <a16:creationId xmlns:a16="http://schemas.microsoft.com/office/drawing/2014/main" id="{FC359FBC-1736-488F-A57B-1A1413A4BC98}"/>
                  </a:ext>
                </a:extLst>
              </p:cNvPr>
              <p:cNvPicPr/>
              <p:nvPr/>
            </p:nvPicPr>
            <p:blipFill>
              <a:blip r:embed="rId5"/>
              <a:stretch>
                <a:fillRect/>
              </a:stretch>
            </p:blipFill>
            <p:spPr>
              <a:xfrm>
                <a:off x="3151444" y="3099051"/>
                <a:ext cx="3006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7BBD0C4A-434F-4582-938E-8459D3F33EFA}"/>
                  </a:ext>
                </a:extLst>
              </p14:cNvPr>
              <p14:cNvContentPartPr/>
              <p14:nvPr/>
            </p14:nvContentPartPr>
            <p14:xfrm>
              <a:off x="2500204" y="3639411"/>
              <a:ext cx="171360" cy="223560"/>
            </p14:xfrm>
          </p:contentPart>
        </mc:Choice>
        <mc:Fallback>
          <p:pic>
            <p:nvPicPr>
              <p:cNvPr id="10" name="Ink 9">
                <a:extLst>
                  <a:ext uri="{FF2B5EF4-FFF2-40B4-BE49-F238E27FC236}">
                    <a16:creationId xmlns:a16="http://schemas.microsoft.com/office/drawing/2014/main" id="{7BBD0C4A-434F-4582-938E-8459D3F33EFA}"/>
                  </a:ext>
                </a:extLst>
              </p:cNvPr>
              <p:cNvPicPr/>
              <p:nvPr/>
            </p:nvPicPr>
            <p:blipFill>
              <a:blip r:embed="rId7"/>
              <a:stretch>
                <a:fillRect/>
              </a:stretch>
            </p:blipFill>
            <p:spPr>
              <a:xfrm>
                <a:off x="2491204" y="3630411"/>
                <a:ext cx="1890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83DFBD8F-0B7A-48F3-B88F-16B4CB04491C}"/>
                  </a:ext>
                </a:extLst>
              </p14:cNvPr>
              <p14:cNvContentPartPr/>
              <p14:nvPr/>
            </p14:nvContentPartPr>
            <p14:xfrm>
              <a:off x="3852724" y="3630051"/>
              <a:ext cx="239400" cy="114480"/>
            </p14:xfrm>
          </p:contentPart>
        </mc:Choice>
        <mc:Fallback>
          <p:pic>
            <p:nvPicPr>
              <p:cNvPr id="11" name="Ink 10">
                <a:extLst>
                  <a:ext uri="{FF2B5EF4-FFF2-40B4-BE49-F238E27FC236}">
                    <a16:creationId xmlns:a16="http://schemas.microsoft.com/office/drawing/2014/main" id="{83DFBD8F-0B7A-48F3-B88F-16B4CB04491C}"/>
                  </a:ext>
                </a:extLst>
              </p:cNvPr>
              <p:cNvPicPr/>
              <p:nvPr/>
            </p:nvPicPr>
            <p:blipFill>
              <a:blip r:embed="rId9"/>
              <a:stretch>
                <a:fillRect/>
              </a:stretch>
            </p:blipFill>
            <p:spPr>
              <a:xfrm>
                <a:off x="3843724" y="3621051"/>
                <a:ext cx="2570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14BCABFD-A366-41CC-BC48-7CB57CB3EE1B}"/>
                  </a:ext>
                </a:extLst>
              </p14:cNvPr>
              <p14:cNvContentPartPr/>
              <p14:nvPr/>
            </p14:nvContentPartPr>
            <p14:xfrm>
              <a:off x="1879924" y="4325211"/>
              <a:ext cx="95760" cy="152280"/>
            </p14:xfrm>
          </p:contentPart>
        </mc:Choice>
        <mc:Fallback>
          <p:pic>
            <p:nvPicPr>
              <p:cNvPr id="12" name="Ink 11">
                <a:extLst>
                  <a:ext uri="{FF2B5EF4-FFF2-40B4-BE49-F238E27FC236}">
                    <a16:creationId xmlns:a16="http://schemas.microsoft.com/office/drawing/2014/main" id="{14BCABFD-A366-41CC-BC48-7CB57CB3EE1B}"/>
                  </a:ext>
                </a:extLst>
              </p:cNvPr>
              <p:cNvPicPr/>
              <p:nvPr/>
            </p:nvPicPr>
            <p:blipFill>
              <a:blip r:embed="rId11"/>
              <a:stretch>
                <a:fillRect/>
              </a:stretch>
            </p:blipFill>
            <p:spPr>
              <a:xfrm>
                <a:off x="1870924" y="4316211"/>
                <a:ext cx="1134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E51BC1D7-0B9A-47F3-B7B4-7185D9D4A8E2}"/>
                  </a:ext>
                </a:extLst>
              </p14:cNvPr>
              <p14:cNvContentPartPr/>
              <p14:nvPr/>
            </p14:nvContentPartPr>
            <p14:xfrm>
              <a:off x="3022204" y="4248531"/>
              <a:ext cx="123120" cy="194040"/>
            </p14:xfrm>
          </p:contentPart>
        </mc:Choice>
        <mc:Fallback>
          <p:pic>
            <p:nvPicPr>
              <p:cNvPr id="21" name="Ink 20">
                <a:extLst>
                  <a:ext uri="{FF2B5EF4-FFF2-40B4-BE49-F238E27FC236}">
                    <a16:creationId xmlns:a16="http://schemas.microsoft.com/office/drawing/2014/main" id="{E51BC1D7-0B9A-47F3-B7B4-7185D9D4A8E2}"/>
                  </a:ext>
                </a:extLst>
              </p:cNvPr>
              <p:cNvPicPr/>
              <p:nvPr/>
            </p:nvPicPr>
            <p:blipFill>
              <a:blip r:embed="rId13"/>
              <a:stretch>
                <a:fillRect/>
              </a:stretch>
            </p:blipFill>
            <p:spPr>
              <a:xfrm>
                <a:off x="3013204" y="4239531"/>
                <a:ext cx="140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89F74B7A-D9A1-4977-ADB9-91DE4A5A9771}"/>
                  </a:ext>
                </a:extLst>
              </p14:cNvPr>
              <p14:cNvContentPartPr/>
              <p14:nvPr/>
            </p14:nvContentPartPr>
            <p14:xfrm>
              <a:off x="3502444" y="4242771"/>
              <a:ext cx="202320" cy="200880"/>
            </p14:xfrm>
          </p:contentPart>
        </mc:Choice>
        <mc:Fallback>
          <p:pic>
            <p:nvPicPr>
              <p:cNvPr id="24" name="Ink 23">
                <a:extLst>
                  <a:ext uri="{FF2B5EF4-FFF2-40B4-BE49-F238E27FC236}">
                    <a16:creationId xmlns:a16="http://schemas.microsoft.com/office/drawing/2014/main" id="{89F74B7A-D9A1-4977-ADB9-91DE4A5A9771}"/>
                  </a:ext>
                </a:extLst>
              </p:cNvPr>
              <p:cNvPicPr/>
              <p:nvPr/>
            </p:nvPicPr>
            <p:blipFill>
              <a:blip r:embed="rId15"/>
              <a:stretch>
                <a:fillRect/>
              </a:stretch>
            </p:blipFill>
            <p:spPr>
              <a:xfrm>
                <a:off x="3493444" y="4233755"/>
                <a:ext cx="219960" cy="218552"/>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B0C20F90-18E2-4746-AA2F-F0ED54EDD55B}"/>
                  </a:ext>
                </a:extLst>
              </p14:cNvPr>
              <p14:cNvContentPartPr/>
              <p14:nvPr/>
            </p14:nvContentPartPr>
            <p14:xfrm>
              <a:off x="4333684" y="4281651"/>
              <a:ext cx="155880" cy="286560"/>
            </p14:xfrm>
          </p:contentPart>
        </mc:Choice>
        <mc:Fallback>
          <p:pic>
            <p:nvPicPr>
              <p:cNvPr id="28" name="Ink 27">
                <a:extLst>
                  <a:ext uri="{FF2B5EF4-FFF2-40B4-BE49-F238E27FC236}">
                    <a16:creationId xmlns:a16="http://schemas.microsoft.com/office/drawing/2014/main" id="{B0C20F90-18E2-4746-AA2F-F0ED54EDD55B}"/>
                  </a:ext>
                </a:extLst>
              </p:cNvPr>
              <p:cNvPicPr/>
              <p:nvPr/>
            </p:nvPicPr>
            <p:blipFill>
              <a:blip r:embed="rId17"/>
              <a:stretch>
                <a:fillRect/>
              </a:stretch>
            </p:blipFill>
            <p:spPr>
              <a:xfrm>
                <a:off x="4324684" y="4272651"/>
                <a:ext cx="1735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E289B5D5-4D16-47F5-81DC-EC4BCED96E22}"/>
                  </a:ext>
                </a:extLst>
              </p14:cNvPr>
              <p14:cNvContentPartPr/>
              <p14:nvPr/>
            </p14:nvContentPartPr>
            <p14:xfrm>
              <a:off x="2613604" y="5033691"/>
              <a:ext cx="98640" cy="190080"/>
            </p14:xfrm>
          </p:contentPart>
        </mc:Choice>
        <mc:Fallback>
          <p:pic>
            <p:nvPicPr>
              <p:cNvPr id="29" name="Ink 28">
                <a:extLst>
                  <a:ext uri="{FF2B5EF4-FFF2-40B4-BE49-F238E27FC236}">
                    <a16:creationId xmlns:a16="http://schemas.microsoft.com/office/drawing/2014/main" id="{E289B5D5-4D16-47F5-81DC-EC4BCED96E22}"/>
                  </a:ext>
                </a:extLst>
              </p:cNvPr>
              <p:cNvPicPr/>
              <p:nvPr/>
            </p:nvPicPr>
            <p:blipFill>
              <a:blip r:embed="rId19"/>
              <a:stretch>
                <a:fillRect/>
              </a:stretch>
            </p:blipFill>
            <p:spPr>
              <a:xfrm>
                <a:off x="2604604" y="5024691"/>
                <a:ext cx="116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BDE1651F-6CE1-4A7B-9679-D095C83968D1}"/>
                  </a:ext>
                </a:extLst>
              </p14:cNvPr>
              <p14:cNvContentPartPr/>
              <p14:nvPr/>
            </p14:nvContentPartPr>
            <p14:xfrm>
              <a:off x="3242164" y="5002011"/>
              <a:ext cx="383400" cy="128880"/>
            </p14:xfrm>
          </p:contentPart>
        </mc:Choice>
        <mc:Fallback>
          <p:pic>
            <p:nvPicPr>
              <p:cNvPr id="30" name="Ink 29">
                <a:extLst>
                  <a:ext uri="{FF2B5EF4-FFF2-40B4-BE49-F238E27FC236}">
                    <a16:creationId xmlns:a16="http://schemas.microsoft.com/office/drawing/2014/main" id="{BDE1651F-6CE1-4A7B-9679-D095C83968D1}"/>
                  </a:ext>
                </a:extLst>
              </p:cNvPr>
              <p:cNvPicPr/>
              <p:nvPr/>
            </p:nvPicPr>
            <p:blipFill>
              <a:blip r:embed="rId21"/>
              <a:stretch>
                <a:fillRect/>
              </a:stretch>
            </p:blipFill>
            <p:spPr>
              <a:xfrm>
                <a:off x="3233164" y="4993011"/>
                <a:ext cx="4010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49" name="Ink 448">
                <a:extLst>
                  <a:ext uri="{FF2B5EF4-FFF2-40B4-BE49-F238E27FC236}">
                    <a16:creationId xmlns:a16="http://schemas.microsoft.com/office/drawing/2014/main" id="{E0F4983C-93B3-4298-BA41-66802F3DC9EA}"/>
                  </a:ext>
                </a:extLst>
              </p14:cNvPr>
              <p14:cNvContentPartPr/>
              <p14:nvPr/>
            </p14:nvContentPartPr>
            <p14:xfrm>
              <a:off x="601564" y="5430051"/>
              <a:ext cx="4741920" cy="502560"/>
            </p14:xfrm>
          </p:contentPart>
        </mc:Choice>
        <mc:Fallback>
          <p:pic>
            <p:nvPicPr>
              <p:cNvPr id="449" name="Ink 448">
                <a:extLst>
                  <a:ext uri="{FF2B5EF4-FFF2-40B4-BE49-F238E27FC236}">
                    <a16:creationId xmlns:a16="http://schemas.microsoft.com/office/drawing/2014/main" id="{E0F4983C-93B3-4298-BA41-66802F3DC9EA}"/>
                  </a:ext>
                </a:extLst>
              </p:cNvPr>
              <p:cNvPicPr/>
              <p:nvPr/>
            </p:nvPicPr>
            <p:blipFill>
              <a:blip r:embed="rId23"/>
              <a:stretch>
                <a:fillRect/>
              </a:stretch>
            </p:blipFill>
            <p:spPr>
              <a:xfrm>
                <a:off x="592564" y="5421051"/>
                <a:ext cx="475956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54" name="Ink 453">
                <a:extLst>
                  <a:ext uri="{FF2B5EF4-FFF2-40B4-BE49-F238E27FC236}">
                    <a16:creationId xmlns:a16="http://schemas.microsoft.com/office/drawing/2014/main" id="{86697CC3-52A8-4C87-A7A9-2C36CD9DE269}"/>
                  </a:ext>
                </a:extLst>
              </p14:cNvPr>
              <p14:cNvContentPartPr/>
              <p14:nvPr/>
            </p14:nvContentPartPr>
            <p14:xfrm>
              <a:off x="9337684" y="3110571"/>
              <a:ext cx="210600" cy="190440"/>
            </p14:xfrm>
          </p:contentPart>
        </mc:Choice>
        <mc:Fallback>
          <p:pic>
            <p:nvPicPr>
              <p:cNvPr id="454" name="Ink 453">
                <a:extLst>
                  <a:ext uri="{FF2B5EF4-FFF2-40B4-BE49-F238E27FC236}">
                    <a16:creationId xmlns:a16="http://schemas.microsoft.com/office/drawing/2014/main" id="{86697CC3-52A8-4C87-A7A9-2C36CD9DE269}"/>
                  </a:ext>
                </a:extLst>
              </p:cNvPr>
              <p:cNvPicPr/>
              <p:nvPr/>
            </p:nvPicPr>
            <p:blipFill>
              <a:blip r:embed="rId25"/>
              <a:stretch>
                <a:fillRect/>
              </a:stretch>
            </p:blipFill>
            <p:spPr>
              <a:xfrm>
                <a:off x="9328684" y="3101571"/>
                <a:ext cx="2282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5" name="Ink 454">
                <a:extLst>
                  <a:ext uri="{FF2B5EF4-FFF2-40B4-BE49-F238E27FC236}">
                    <a16:creationId xmlns:a16="http://schemas.microsoft.com/office/drawing/2014/main" id="{49923209-A93C-43E1-915D-38709F8C5A40}"/>
                  </a:ext>
                </a:extLst>
              </p14:cNvPr>
              <p14:cNvContentPartPr/>
              <p14:nvPr/>
            </p14:nvContentPartPr>
            <p14:xfrm>
              <a:off x="8598604" y="3657771"/>
              <a:ext cx="221760" cy="236880"/>
            </p14:xfrm>
          </p:contentPart>
        </mc:Choice>
        <mc:Fallback>
          <p:pic>
            <p:nvPicPr>
              <p:cNvPr id="455" name="Ink 454">
                <a:extLst>
                  <a:ext uri="{FF2B5EF4-FFF2-40B4-BE49-F238E27FC236}">
                    <a16:creationId xmlns:a16="http://schemas.microsoft.com/office/drawing/2014/main" id="{49923209-A93C-43E1-915D-38709F8C5A40}"/>
                  </a:ext>
                </a:extLst>
              </p:cNvPr>
              <p:cNvPicPr/>
              <p:nvPr/>
            </p:nvPicPr>
            <p:blipFill>
              <a:blip r:embed="rId27"/>
              <a:stretch>
                <a:fillRect/>
              </a:stretch>
            </p:blipFill>
            <p:spPr>
              <a:xfrm>
                <a:off x="8589604" y="3648771"/>
                <a:ext cx="2394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56" name="Ink 455">
                <a:extLst>
                  <a:ext uri="{FF2B5EF4-FFF2-40B4-BE49-F238E27FC236}">
                    <a16:creationId xmlns:a16="http://schemas.microsoft.com/office/drawing/2014/main" id="{4025F9AA-167E-410A-AE6B-06F3E12EB652}"/>
                  </a:ext>
                </a:extLst>
              </p14:cNvPr>
              <p14:cNvContentPartPr/>
              <p14:nvPr/>
            </p14:nvContentPartPr>
            <p14:xfrm>
              <a:off x="9998644" y="3612411"/>
              <a:ext cx="131400" cy="115560"/>
            </p14:xfrm>
          </p:contentPart>
        </mc:Choice>
        <mc:Fallback>
          <p:pic>
            <p:nvPicPr>
              <p:cNvPr id="456" name="Ink 455">
                <a:extLst>
                  <a:ext uri="{FF2B5EF4-FFF2-40B4-BE49-F238E27FC236}">
                    <a16:creationId xmlns:a16="http://schemas.microsoft.com/office/drawing/2014/main" id="{4025F9AA-167E-410A-AE6B-06F3E12EB652}"/>
                  </a:ext>
                </a:extLst>
              </p:cNvPr>
              <p:cNvPicPr/>
              <p:nvPr/>
            </p:nvPicPr>
            <p:blipFill>
              <a:blip r:embed="rId29"/>
              <a:stretch>
                <a:fillRect/>
              </a:stretch>
            </p:blipFill>
            <p:spPr>
              <a:xfrm>
                <a:off x="9989644" y="3603411"/>
                <a:ext cx="1490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7" name="Ink 456">
                <a:extLst>
                  <a:ext uri="{FF2B5EF4-FFF2-40B4-BE49-F238E27FC236}">
                    <a16:creationId xmlns:a16="http://schemas.microsoft.com/office/drawing/2014/main" id="{3AA8F4F3-8220-4BEB-9AB1-EDA62F45D3A8}"/>
                  </a:ext>
                </a:extLst>
              </p14:cNvPr>
              <p14:cNvContentPartPr/>
              <p14:nvPr/>
            </p14:nvContentPartPr>
            <p14:xfrm>
              <a:off x="8046724" y="4291731"/>
              <a:ext cx="143280" cy="143640"/>
            </p14:xfrm>
          </p:contentPart>
        </mc:Choice>
        <mc:Fallback>
          <p:pic>
            <p:nvPicPr>
              <p:cNvPr id="457" name="Ink 456">
                <a:extLst>
                  <a:ext uri="{FF2B5EF4-FFF2-40B4-BE49-F238E27FC236}">
                    <a16:creationId xmlns:a16="http://schemas.microsoft.com/office/drawing/2014/main" id="{3AA8F4F3-8220-4BEB-9AB1-EDA62F45D3A8}"/>
                  </a:ext>
                </a:extLst>
              </p:cNvPr>
              <p:cNvPicPr/>
              <p:nvPr/>
            </p:nvPicPr>
            <p:blipFill>
              <a:blip r:embed="rId31"/>
              <a:stretch>
                <a:fillRect/>
              </a:stretch>
            </p:blipFill>
            <p:spPr>
              <a:xfrm>
                <a:off x="8037724" y="4282731"/>
                <a:ext cx="1609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8" name="Ink 467">
                <a:extLst>
                  <a:ext uri="{FF2B5EF4-FFF2-40B4-BE49-F238E27FC236}">
                    <a16:creationId xmlns:a16="http://schemas.microsoft.com/office/drawing/2014/main" id="{1B383C74-3D12-46D4-A52A-DE1793564186}"/>
                  </a:ext>
                </a:extLst>
              </p14:cNvPr>
              <p14:cNvContentPartPr/>
              <p14:nvPr/>
            </p14:nvContentPartPr>
            <p14:xfrm>
              <a:off x="9741244" y="4281651"/>
              <a:ext cx="167400" cy="168840"/>
            </p14:xfrm>
          </p:contentPart>
        </mc:Choice>
        <mc:Fallback>
          <p:pic>
            <p:nvPicPr>
              <p:cNvPr id="468" name="Ink 467">
                <a:extLst>
                  <a:ext uri="{FF2B5EF4-FFF2-40B4-BE49-F238E27FC236}">
                    <a16:creationId xmlns:a16="http://schemas.microsoft.com/office/drawing/2014/main" id="{1B383C74-3D12-46D4-A52A-DE1793564186}"/>
                  </a:ext>
                </a:extLst>
              </p:cNvPr>
              <p:cNvPicPr/>
              <p:nvPr/>
            </p:nvPicPr>
            <p:blipFill>
              <a:blip r:embed="rId33"/>
              <a:stretch>
                <a:fillRect/>
              </a:stretch>
            </p:blipFill>
            <p:spPr>
              <a:xfrm>
                <a:off x="9732244" y="4272651"/>
                <a:ext cx="185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9" name="Ink 468">
                <a:extLst>
                  <a:ext uri="{FF2B5EF4-FFF2-40B4-BE49-F238E27FC236}">
                    <a16:creationId xmlns:a16="http://schemas.microsoft.com/office/drawing/2014/main" id="{11ED6BA9-6007-4A36-A8F9-D216446CCED8}"/>
                  </a:ext>
                </a:extLst>
              </p14:cNvPr>
              <p14:cNvContentPartPr/>
              <p14:nvPr/>
            </p14:nvContentPartPr>
            <p14:xfrm>
              <a:off x="9138604" y="4275171"/>
              <a:ext cx="146160" cy="120960"/>
            </p14:xfrm>
          </p:contentPart>
        </mc:Choice>
        <mc:Fallback>
          <p:pic>
            <p:nvPicPr>
              <p:cNvPr id="469" name="Ink 468">
                <a:extLst>
                  <a:ext uri="{FF2B5EF4-FFF2-40B4-BE49-F238E27FC236}">
                    <a16:creationId xmlns:a16="http://schemas.microsoft.com/office/drawing/2014/main" id="{11ED6BA9-6007-4A36-A8F9-D216446CCED8}"/>
                  </a:ext>
                </a:extLst>
              </p:cNvPr>
              <p:cNvPicPr/>
              <p:nvPr/>
            </p:nvPicPr>
            <p:blipFill>
              <a:blip r:embed="rId35"/>
              <a:stretch>
                <a:fillRect/>
              </a:stretch>
            </p:blipFill>
            <p:spPr>
              <a:xfrm>
                <a:off x="9129604" y="4266171"/>
                <a:ext cx="1638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0" name="Ink 469">
                <a:extLst>
                  <a:ext uri="{FF2B5EF4-FFF2-40B4-BE49-F238E27FC236}">
                    <a16:creationId xmlns:a16="http://schemas.microsoft.com/office/drawing/2014/main" id="{C5F90A9A-8FC9-4D98-90F6-2D30F5C2AE7C}"/>
                  </a:ext>
                </a:extLst>
              </p14:cNvPr>
              <p14:cNvContentPartPr/>
              <p14:nvPr/>
            </p14:nvContentPartPr>
            <p14:xfrm>
              <a:off x="10401844" y="4284891"/>
              <a:ext cx="139320" cy="210240"/>
            </p14:xfrm>
          </p:contentPart>
        </mc:Choice>
        <mc:Fallback>
          <p:pic>
            <p:nvPicPr>
              <p:cNvPr id="470" name="Ink 469">
                <a:extLst>
                  <a:ext uri="{FF2B5EF4-FFF2-40B4-BE49-F238E27FC236}">
                    <a16:creationId xmlns:a16="http://schemas.microsoft.com/office/drawing/2014/main" id="{C5F90A9A-8FC9-4D98-90F6-2D30F5C2AE7C}"/>
                  </a:ext>
                </a:extLst>
              </p:cNvPr>
              <p:cNvPicPr/>
              <p:nvPr/>
            </p:nvPicPr>
            <p:blipFill>
              <a:blip r:embed="rId37"/>
              <a:stretch>
                <a:fillRect/>
              </a:stretch>
            </p:blipFill>
            <p:spPr>
              <a:xfrm>
                <a:off x="10392844" y="4275891"/>
                <a:ext cx="1569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1" name="Ink 470">
                <a:extLst>
                  <a:ext uri="{FF2B5EF4-FFF2-40B4-BE49-F238E27FC236}">
                    <a16:creationId xmlns:a16="http://schemas.microsoft.com/office/drawing/2014/main" id="{3F9FBF03-41C1-4CC7-B50C-E07B7B945727}"/>
                  </a:ext>
                </a:extLst>
              </p14:cNvPr>
              <p14:cNvContentPartPr/>
              <p14:nvPr/>
            </p14:nvContentPartPr>
            <p14:xfrm>
              <a:off x="7857004" y="4991571"/>
              <a:ext cx="141840" cy="160920"/>
            </p14:xfrm>
          </p:contentPart>
        </mc:Choice>
        <mc:Fallback>
          <p:pic>
            <p:nvPicPr>
              <p:cNvPr id="471" name="Ink 470">
                <a:extLst>
                  <a:ext uri="{FF2B5EF4-FFF2-40B4-BE49-F238E27FC236}">
                    <a16:creationId xmlns:a16="http://schemas.microsoft.com/office/drawing/2014/main" id="{3F9FBF03-41C1-4CC7-B50C-E07B7B945727}"/>
                  </a:ext>
                </a:extLst>
              </p:cNvPr>
              <p:cNvPicPr/>
              <p:nvPr/>
            </p:nvPicPr>
            <p:blipFill>
              <a:blip r:embed="rId39"/>
              <a:stretch>
                <a:fillRect/>
              </a:stretch>
            </p:blipFill>
            <p:spPr>
              <a:xfrm>
                <a:off x="7848004" y="4982571"/>
                <a:ext cx="1594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72" name="Ink 471">
                <a:extLst>
                  <a:ext uri="{FF2B5EF4-FFF2-40B4-BE49-F238E27FC236}">
                    <a16:creationId xmlns:a16="http://schemas.microsoft.com/office/drawing/2014/main" id="{803A5259-462F-4A56-97B0-5439940E7D56}"/>
                  </a:ext>
                </a:extLst>
              </p14:cNvPr>
              <p14:cNvContentPartPr/>
              <p14:nvPr/>
            </p14:nvContentPartPr>
            <p14:xfrm>
              <a:off x="8377204" y="4993371"/>
              <a:ext cx="141480" cy="114840"/>
            </p14:xfrm>
          </p:contentPart>
        </mc:Choice>
        <mc:Fallback>
          <p:pic>
            <p:nvPicPr>
              <p:cNvPr id="472" name="Ink 471">
                <a:extLst>
                  <a:ext uri="{FF2B5EF4-FFF2-40B4-BE49-F238E27FC236}">
                    <a16:creationId xmlns:a16="http://schemas.microsoft.com/office/drawing/2014/main" id="{803A5259-462F-4A56-97B0-5439940E7D56}"/>
                  </a:ext>
                </a:extLst>
              </p:cNvPr>
              <p:cNvPicPr/>
              <p:nvPr/>
            </p:nvPicPr>
            <p:blipFill>
              <a:blip r:embed="rId41"/>
              <a:stretch>
                <a:fillRect/>
              </a:stretch>
            </p:blipFill>
            <p:spPr>
              <a:xfrm>
                <a:off x="8368204" y="4984371"/>
                <a:ext cx="1591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5" name="Ink 474">
                <a:extLst>
                  <a:ext uri="{FF2B5EF4-FFF2-40B4-BE49-F238E27FC236}">
                    <a16:creationId xmlns:a16="http://schemas.microsoft.com/office/drawing/2014/main" id="{398FE9B8-A02A-4006-A537-2AA2F4936E3A}"/>
                  </a:ext>
                </a:extLst>
              </p14:cNvPr>
              <p14:cNvContentPartPr/>
              <p14:nvPr/>
            </p14:nvContentPartPr>
            <p14:xfrm>
              <a:off x="8908204" y="4972131"/>
              <a:ext cx="154800" cy="116280"/>
            </p14:xfrm>
          </p:contentPart>
        </mc:Choice>
        <mc:Fallback>
          <p:pic>
            <p:nvPicPr>
              <p:cNvPr id="475" name="Ink 474">
                <a:extLst>
                  <a:ext uri="{FF2B5EF4-FFF2-40B4-BE49-F238E27FC236}">
                    <a16:creationId xmlns:a16="http://schemas.microsoft.com/office/drawing/2014/main" id="{398FE9B8-A02A-4006-A537-2AA2F4936E3A}"/>
                  </a:ext>
                </a:extLst>
              </p:cNvPr>
              <p:cNvPicPr/>
              <p:nvPr/>
            </p:nvPicPr>
            <p:blipFill>
              <a:blip r:embed="rId43"/>
              <a:stretch>
                <a:fillRect/>
              </a:stretch>
            </p:blipFill>
            <p:spPr>
              <a:xfrm>
                <a:off x="8899204" y="4963131"/>
                <a:ext cx="1724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0" name="Ink 499">
                <a:extLst>
                  <a:ext uri="{FF2B5EF4-FFF2-40B4-BE49-F238E27FC236}">
                    <a16:creationId xmlns:a16="http://schemas.microsoft.com/office/drawing/2014/main" id="{6A108B13-B805-4F1A-B987-53F5E42BD6D8}"/>
                  </a:ext>
                </a:extLst>
              </p14:cNvPr>
              <p14:cNvContentPartPr/>
              <p14:nvPr/>
            </p14:nvContentPartPr>
            <p14:xfrm>
              <a:off x="6842164" y="5371371"/>
              <a:ext cx="4575240" cy="855360"/>
            </p14:xfrm>
          </p:contentPart>
        </mc:Choice>
        <mc:Fallback>
          <p:pic>
            <p:nvPicPr>
              <p:cNvPr id="500" name="Ink 499">
                <a:extLst>
                  <a:ext uri="{FF2B5EF4-FFF2-40B4-BE49-F238E27FC236}">
                    <a16:creationId xmlns:a16="http://schemas.microsoft.com/office/drawing/2014/main" id="{6A108B13-B805-4F1A-B987-53F5E42BD6D8}"/>
                  </a:ext>
                </a:extLst>
              </p:cNvPr>
              <p:cNvPicPr/>
              <p:nvPr/>
            </p:nvPicPr>
            <p:blipFill>
              <a:blip r:embed="rId45"/>
              <a:stretch>
                <a:fillRect/>
              </a:stretch>
            </p:blipFill>
            <p:spPr>
              <a:xfrm>
                <a:off x="6833164" y="5362371"/>
                <a:ext cx="4592880" cy="873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01" name="Ink 500">
                <a:extLst>
                  <a:ext uri="{FF2B5EF4-FFF2-40B4-BE49-F238E27FC236}">
                    <a16:creationId xmlns:a16="http://schemas.microsoft.com/office/drawing/2014/main" id="{4BD55BA4-7854-44A4-8F23-3976DB798841}"/>
                  </a:ext>
                </a:extLst>
              </p14:cNvPr>
              <p14:cNvContentPartPr/>
              <p14:nvPr/>
            </p14:nvContentPartPr>
            <p14:xfrm>
              <a:off x="6063484" y="2945331"/>
              <a:ext cx="194760" cy="269280"/>
            </p14:xfrm>
          </p:contentPart>
        </mc:Choice>
        <mc:Fallback>
          <p:pic>
            <p:nvPicPr>
              <p:cNvPr id="501" name="Ink 500">
                <a:extLst>
                  <a:ext uri="{FF2B5EF4-FFF2-40B4-BE49-F238E27FC236}">
                    <a16:creationId xmlns:a16="http://schemas.microsoft.com/office/drawing/2014/main" id="{4BD55BA4-7854-44A4-8F23-3976DB798841}"/>
                  </a:ext>
                </a:extLst>
              </p:cNvPr>
              <p:cNvPicPr/>
              <p:nvPr/>
            </p:nvPicPr>
            <p:blipFill>
              <a:blip r:embed="rId47"/>
              <a:stretch>
                <a:fillRect/>
              </a:stretch>
            </p:blipFill>
            <p:spPr>
              <a:xfrm>
                <a:off x="6054484" y="2936331"/>
                <a:ext cx="2124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2" name="Ink 501">
                <a:extLst>
                  <a:ext uri="{FF2B5EF4-FFF2-40B4-BE49-F238E27FC236}">
                    <a16:creationId xmlns:a16="http://schemas.microsoft.com/office/drawing/2014/main" id="{95775032-7F1F-4757-9EC9-7ACF5FB45FCD}"/>
                  </a:ext>
                </a:extLst>
              </p14:cNvPr>
              <p14:cNvContentPartPr/>
              <p14:nvPr/>
            </p14:nvContentPartPr>
            <p14:xfrm>
              <a:off x="6282724" y="3110571"/>
              <a:ext cx="75600" cy="97560"/>
            </p14:xfrm>
          </p:contentPart>
        </mc:Choice>
        <mc:Fallback>
          <p:pic>
            <p:nvPicPr>
              <p:cNvPr id="502" name="Ink 501">
                <a:extLst>
                  <a:ext uri="{FF2B5EF4-FFF2-40B4-BE49-F238E27FC236}">
                    <a16:creationId xmlns:a16="http://schemas.microsoft.com/office/drawing/2014/main" id="{95775032-7F1F-4757-9EC9-7ACF5FB45FCD}"/>
                  </a:ext>
                </a:extLst>
              </p:cNvPr>
              <p:cNvPicPr/>
              <p:nvPr/>
            </p:nvPicPr>
            <p:blipFill>
              <a:blip r:embed="rId49"/>
              <a:stretch>
                <a:fillRect/>
              </a:stretch>
            </p:blipFill>
            <p:spPr>
              <a:xfrm>
                <a:off x="6273724" y="3101571"/>
                <a:ext cx="932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03" name="Ink 502">
                <a:extLst>
                  <a:ext uri="{FF2B5EF4-FFF2-40B4-BE49-F238E27FC236}">
                    <a16:creationId xmlns:a16="http://schemas.microsoft.com/office/drawing/2014/main" id="{CEA49846-B413-4ED8-9A6D-0ACABD105B2E}"/>
                  </a:ext>
                </a:extLst>
              </p14:cNvPr>
              <p14:cNvContentPartPr/>
              <p14:nvPr/>
            </p14:nvContentPartPr>
            <p14:xfrm>
              <a:off x="6511684" y="3067731"/>
              <a:ext cx="801360" cy="614880"/>
            </p14:xfrm>
          </p:contentPart>
        </mc:Choice>
        <mc:Fallback>
          <p:pic>
            <p:nvPicPr>
              <p:cNvPr id="503" name="Ink 502">
                <a:extLst>
                  <a:ext uri="{FF2B5EF4-FFF2-40B4-BE49-F238E27FC236}">
                    <a16:creationId xmlns:a16="http://schemas.microsoft.com/office/drawing/2014/main" id="{CEA49846-B413-4ED8-9A6D-0ACABD105B2E}"/>
                  </a:ext>
                </a:extLst>
              </p:cNvPr>
              <p:cNvPicPr/>
              <p:nvPr/>
            </p:nvPicPr>
            <p:blipFill>
              <a:blip r:embed="rId51"/>
              <a:stretch>
                <a:fillRect/>
              </a:stretch>
            </p:blipFill>
            <p:spPr>
              <a:xfrm>
                <a:off x="6502684" y="3058731"/>
                <a:ext cx="81900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4" name="Ink 503">
                <a:extLst>
                  <a:ext uri="{FF2B5EF4-FFF2-40B4-BE49-F238E27FC236}">
                    <a16:creationId xmlns:a16="http://schemas.microsoft.com/office/drawing/2014/main" id="{D832F27B-FCD6-4689-AB99-09634E27ADF7}"/>
                  </a:ext>
                </a:extLst>
              </p14:cNvPr>
              <p14:cNvContentPartPr/>
              <p14:nvPr/>
            </p14:nvContentPartPr>
            <p14:xfrm>
              <a:off x="7584844" y="3117051"/>
              <a:ext cx="321480" cy="145800"/>
            </p14:xfrm>
          </p:contentPart>
        </mc:Choice>
        <mc:Fallback>
          <p:pic>
            <p:nvPicPr>
              <p:cNvPr id="504" name="Ink 503">
                <a:extLst>
                  <a:ext uri="{FF2B5EF4-FFF2-40B4-BE49-F238E27FC236}">
                    <a16:creationId xmlns:a16="http://schemas.microsoft.com/office/drawing/2014/main" id="{D832F27B-FCD6-4689-AB99-09634E27ADF7}"/>
                  </a:ext>
                </a:extLst>
              </p:cNvPr>
              <p:cNvPicPr/>
              <p:nvPr/>
            </p:nvPicPr>
            <p:blipFill>
              <a:blip r:embed="rId53"/>
              <a:stretch>
                <a:fillRect/>
              </a:stretch>
            </p:blipFill>
            <p:spPr>
              <a:xfrm>
                <a:off x="7575844" y="3108051"/>
                <a:ext cx="3391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05" name="Ink 504">
                <a:extLst>
                  <a:ext uri="{FF2B5EF4-FFF2-40B4-BE49-F238E27FC236}">
                    <a16:creationId xmlns:a16="http://schemas.microsoft.com/office/drawing/2014/main" id="{4749EBFA-D370-4327-8F25-A66B3F73C5C0}"/>
                  </a:ext>
                </a:extLst>
              </p14:cNvPr>
              <p14:cNvContentPartPr/>
              <p14:nvPr/>
            </p14:nvContentPartPr>
            <p14:xfrm>
              <a:off x="7587364" y="2919411"/>
              <a:ext cx="89640" cy="109800"/>
            </p14:xfrm>
          </p:contentPart>
        </mc:Choice>
        <mc:Fallback>
          <p:pic>
            <p:nvPicPr>
              <p:cNvPr id="505" name="Ink 504">
                <a:extLst>
                  <a:ext uri="{FF2B5EF4-FFF2-40B4-BE49-F238E27FC236}">
                    <a16:creationId xmlns:a16="http://schemas.microsoft.com/office/drawing/2014/main" id="{4749EBFA-D370-4327-8F25-A66B3F73C5C0}"/>
                  </a:ext>
                </a:extLst>
              </p:cNvPr>
              <p:cNvPicPr/>
              <p:nvPr/>
            </p:nvPicPr>
            <p:blipFill>
              <a:blip r:embed="rId55"/>
              <a:stretch>
                <a:fillRect/>
              </a:stretch>
            </p:blipFill>
            <p:spPr>
              <a:xfrm>
                <a:off x="7578364" y="2910411"/>
                <a:ext cx="1072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06" name="Ink 505">
                <a:extLst>
                  <a:ext uri="{FF2B5EF4-FFF2-40B4-BE49-F238E27FC236}">
                    <a16:creationId xmlns:a16="http://schemas.microsoft.com/office/drawing/2014/main" id="{253F35DC-B4FD-4C57-84DE-3276BC6F2B4E}"/>
                  </a:ext>
                </a:extLst>
              </p14:cNvPr>
              <p14:cNvContentPartPr/>
              <p14:nvPr/>
            </p14:nvContentPartPr>
            <p14:xfrm>
              <a:off x="5967004" y="3584691"/>
              <a:ext cx="563400" cy="329400"/>
            </p14:xfrm>
          </p:contentPart>
        </mc:Choice>
        <mc:Fallback>
          <p:pic>
            <p:nvPicPr>
              <p:cNvPr id="506" name="Ink 505">
                <a:extLst>
                  <a:ext uri="{FF2B5EF4-FFF2-40B4-BE49-F238E27FC236}">
                    <a16:creationId xmlns:a16="http://schemas.microsoft.com/office/drawing/2014/main" id="{253F35DC-B4FD-4C57-84DE-3276BC6F2B4E}"/>
                  </a:ext>
                </a:extLst>
              </p:cNvPr>
              <p:cNvPicPr/>
              <p:nvPr/>
            </p:nvPicPr>
            <p:blipFill>
              <a:blip r:embed="rId57"/>
              <a:stretch>
                <a:fillRect/>
              </a:stretch>
            </p:blipFill>
            <p:spPr>
              <a:xfrm>
                <a:off x="5958004" y="3575691"/>
                <a:ext cx="58104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7" name="Ink 506">
                <a:extLst>
                  <a:ext uri="{FF2B5EF4-FFF2-40B4-BE49-F238E27FC236}">
                    <a16:creationId xmlns:a16="http://schemas.microsoft.com/office/drawing/2014/main" id="{D7735278-CDF5-465F-B013-9DBD6E65A272}"/>
                  </a:ext>
                </a:extLst>
              </p14:cNvPr>
              <p14:cNvContentPartPr/>
              <p14:nvPr/>
            </p14:nvContentPartPr>
            <p14:xfrm>
              <a:off x="6490084" y="3655611"/>
              <a:ext cx="513360" cy="532440"/>
            </p14:xfrm>
          </p:contentPart>
        </mc:Choice>
        <mc:Fallback>
          <p:pic>
            <p:nvPicPr>
              <p:cNvPr id="507" name="Ink 506">
                <a:extLst>
                  <a:ext uri="{FF2B5EF4-FFF2-40B4-BE49-F238E27FC236}">
                    <a16:creationId xmlns:a16="http://schemas.microsoft.com/office/drawing/2014/main" id="{D7735278-CDF5-465F-B013-9DBD6E65A272}"/>
                  </a:ext>
                </a:extLst>
              </p:cNvPr>
              <p:cNvPicPr/>
              <p:nvPr/>
            </p:nvPicPr>
            <p:blipFill>
              <a:blip r:embed="rId59"/>
              <a:stretch>
                <a:fillRect/>
              </a:stretch>
            </p:blipFill>
            <p:spPr>
              <a:xfrm>
                <a:off x="6481084" y="3646611"/>
                <a:ext cx="53100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8" name="Ink 507">
                <a:extLst>
                  <a:ext uri="{FF2B5EF4-FFF2-40B4-BE49-F238E27FC236}">
                    <a16:creationId xmlns:a16="http://schemas.microsoft.com/office/drawing/2014/main" id="{1049531E-BF34-48B8-BD88-E7F35E413567}"/>
                  </a:ext>
                </a:extLst>
              </p14:cNvPr>
              <p14:cNvContentPartPr/>
              <p14:nvPr/>
            </p14:nvContentPartPr>
            <p14:xfrm>
              <a:off x="7296484" y="3375531"/>
              <a:ext cx="1038960" cy="547920"/>
            </p14:xfrm>
          </p:contentPart>
        </mc:Choice>
        <mc:Fallback>
          <p:pic>
            <p:nvPicPr>
              <p:cNvPr id="508" name="Ink 507">
                <a:extLst>
                  <a:ext uri="{FF2B5EF4-FFF2-40B4-BE49-F238E27FC236}">
                    <a16:creationId xmlns:a16="http://schemas.microsoft.com/office/drawing/2014/main" id="{1049531E-BF34-48B8-BD88-E7F35E413567}"/>
                  </a:ext>
                </a:extLst>
              </p:cNvPr>
              <p:cNvPicPr/>
              <p:nvPr/>
            </p:nvPicPr>
            <p:blipFill>
              <a:blip r:embed="rId61"/>
              <a:stretch>
                <a:fillRect/>
              </a:stretch>
            </p:blipFill>
            <p:spPr>
              <a:xfrm>
                <a:off x="7287484" y="3366531"/>
                <a:ext cx="105660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09" name="Ink 508">
                <a:extLst>
                  <a:ext uri="{FF2B5EF4-FFF2-40B4-BE49-F238E27FC236}">
                    <a16:creationId xmlns:a16="http://schemas.microsoft.com/office/drawing/2014/main" id="{96C217CB-3A2F-46C7-A303-7E83A4E159CF}"/>
                  </a:ext>
                </a:extLst>
              </p14:cNvPr>
              <p14:cNvContentPartPr/>
              <p14:nvPr/>
            </p14:nvContentPartPr>
            <p14:xfrm>
              <a:off x="6090844" y="4193811"/>
              <a:ext cx="370440" cy="672480"/>
            </p14:xfrm>
          </p:contentPart>
        </mc:Choice>
        <mc:Fallback>
          <p:pic>
            <p:nvPicPr>
              <p:cNvPr id="509" name="Ink 508">
                <a:extLst>
                  <a:ext uri="{FF2B5EF4-FFF2-40B4-BE49-F238E27FC236}">
                    <a16:creationId xmlns:a16="http://schemas.microsoft.com/office/drawing/2014/main" id="{96C217CB-3A2F-46C7-A303-7E83A4E159CF}"/>
                  </a:ext>
                </a:extLst>
              </p:cNvPr>
              <p:cNvPicPr/>
              <p:nvPr/>
            </p:nvPicPr>
            <p:blipFill>
              <a:blip r:embed="rId63"/>
              <a:stretch>
                <a:fillRect/>
              </a:stretch>
            </p:blipFill>
            <p:spPr>
              <a:xfrm>
                <a:off x="6081844" y="4184811"/>
                <a:ext cx="388080" cy="690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10" name="Ink 509">
                <a:extLst>
                  <a:ext uri="{FF2B5EF4-FFF2-40B4-BE49-F238E27FC236}">
                    <a16:creationId xmlns:a16="http://schemas.microsoft.com/office/drawing/2014/main" id="{40081181-1F65-4427-AE6B-ECA24DF03137}"/>
                  </a:ext>
                </a:extLst>
              </p14:cNvPr>
              <p14:cNvContentPartPr/>
              <p14:nvPr/>
            </p14:nvContentPartPr>
            <p14:xfrm>
              <a:off x="6630844" y="4310451"/>
              <a:ext cx="215280" cy="125640"/>
            </p14:xfrm>
          </p:contentPart>
        </mc:Choice>
        <mc:Fallback>
          <p:pic>
            <p:nvPicPr>
              <p:cNvPr id="510" name="Ink 509">
                <a:extLst>
                  <a:ext uri="{FF2B5EF4-FFF2-40B4-BE49-F238E27FC236}">
                    <a16:creationId xmlns:a16="http://schemas.microsoft.com/office/drawing/2014/main" id="{40081181-1F65-4427-AE6B-ECA24DF03137}"/>
                  </a:ext>
                </a:extLst>
              </p:cNvPr>
              <p:cNvPicPr/>
              <p:nvPr/>
            </p:nvPicPr>
            <p:blipFill>
              <a:blip r:embed="rId65"/>
              <a:stretch>
                <a:fillRect/>
              </a:stretch>
            </p:blipFill>
            <p:spPr>
              <a:xfrm>
                <a:off x="6621844" y="4301451"/>
                <a:ext cx="2329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1" name="Ink 510">
                <a:extLst>
                  <a:ext uri="{FF2B5EF4-FFF2-40B4-BE49-F238E27FC236}">
                    <a16:creationId xmlns:a16="http://schemas.microsoft.com/office/drawing/2014/main" id="{18A1A813-BE90-47D0-95E4-359DB061D1F0}"/>
                  </a:ext>
                </a:extLst>
              </p14:cNvPr>
              <p14:cNvContentPartPr/>
              <p14:nvPr/>
            </p14:nvContentPartPr>
            <p14:xfrm>
              <a:off x="7095604" y="4173651"/>
              <a:ext cx="339840" cy="287280"/>
            </p14:xfrm>
          </p:contentPart>
        </mc:Choice>
        <mc:Fallback>
          <p:pic>
            <p:nvPicPr>
              <p:cNvPr id="511" name="Ink 510">
                <a:extLst>
                  <a:ext uri="{FF2B5EF4-FFF2-40B4-BE49-F238E27FC236}">
                    <a16:creationId xmlns:a16="http://schemas.microsoft.com/office/drawing/2014/main" id="{18A1A813-BE90-47D0-95E4-359DB061D1F0}"/>
                  </a:ext>
                </a:extLst>
              </p:cNvPr>
              <p:cNvPicPr/>
              <p:nvPr/>
            </p:nvPicPr>
            <p:blipFill>
              <a:blip r:embed="rId67"/>
              <a:stretch>
                <a:fillRect/>
              </a:stretch>
            </p:blipFill>
            <p:spPr>
              <a:xfrm>
                <a:off x="7086604" y="4164651"/>
                <a:ext cx="35748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20" name="Ink 319">
                <a:extLst>
                  <a:ext uri="{FF2B5EF4-FFF2-40B4-BE49-F238E27FC236}">
                    <a16:creationId xmlns:a16="http://schemas.microsoft.com/office/drawing/2014/main" id="{1A8A69FA-7ADB-405B-99CE-A2AA84C290F2}"/>
                  </a:ext>
                </a:extLst>
              </p14:cNvPr>
              <p14:cNvContentPartPr/>
              <p14:nvPr/>
            </p14:nvContentPartPr>
            <p14:xfrm>
              <a:off x="7568644" y="4143051"/>
              <a:ext cx="138960" cy="229320"/>
            </p14:xfrm>
          </p:contentPart>
        </mc:Choice>
        <mc:Fallback>
          <p:pic>
            <p:nvPicPr>
              <p:cNvPr id="320" name="Ink 319">
                <a:extLst>
                  <a:ext uri="{FF2B5EF4-FFF2-40B4-BE49-F238E27FC236}">
                    <a16:creationId xmlns:a16="http://schemas.microsoft.com/office/drawing/2014/main" id="{1A8A69FA-7ADB-405B-99CE-A2AA84C290F2}"/>
                  </a:ext>
                </a:extLst>
              </p:cNvPr>
              <p:cNvPicPr/>
              <p:nvPr/>
            </p:nvPicPr>
            <p:blipFill>
              <a:blip r:embed="rId69"/>
              <a:stretch>
                <a:fillRect/>
              </a:stretch>
            </p:blipFill>
            <p:spPr>
              <a:xfrm>
                <a:off x="7559644" y="4134051"/>
                <a:ext cx="156600" cy="246960"/>
              </a:xfrm>
              <a:prstGeom prst="rect">
                <a:avLst/>
              </a:prstGeom>
            </p:spPr>
          </p:pic>
        </mc:Fallback>
      </mc:AlternateContent>
    </p:spTree>
    <p:extLst>
      <p:ext uri="{BB962C8B-B14F-4D97-AF65-F5344CB8AC3E}">
        <p14:creationId xmlns:p14="http://schemas.microsoft.com/office/powerpoint/2010/main" val="306693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p:txBody>
          <a:bodyPr>
            <a:normAutofit/>
          </a:bodyPr>
          <a:lstStyle/>
          <a:p>
            <a:r>
              <a:rPr lang="en-IN" sz="4400" dirty="0"/>
              <a:t>Observation - In Complete Binary Trees</a:t>
            </a:r>
          </a:p>
        </p:txBody>
      </p:sp>
      <p:pic>
        <p:nvPicPr>
          <p:cNvPr id="13" name="Picture 12">
            <a:extLst>
              <a:ext uri="{FF2B5EF4-FFF2-40B4-BE49-F238E27FC236}">
                <a16:creationId xmlns:a16="http://schemas.microsoft.com/office/drawing/2014/main" id="{9ADC0F87-870F-4E68-BC94-1D6B79698686}"/>
              </a:ext>
            </a:extLst>
          </p:cNvPr>
          <p:cNvPicPr>
            <a:picLocks noChangeAspect="1"/>
          </p:cNvPicPr>
          <p:nvPr/>
        </p:nvPicPr>
        <p:blipFill>
          <a:blip r:embed="rId2"/>
          <a:stretch>
            <a:fillRect/>
          </a:stretch>
        </p:blipFill>
        <p:spPr>
          <a:xfrm>
            <a:off x="10013901" y="325480"/>
            <a:ext cx="1562145" cy="1145737"/>
          </a:xfrm>
          <a:prstGeom prst="rect">
            <a:avLst/>
          </a:prstGeom>
        </p:spPr>
      </p:pic>
      <mc:AlternateContent xmlns:mc="http://schemas.openxmlformats.org/markup-compatibility/2006">
        <mc:Choice xmlns:p14="http://schemas.microsoft.com/office/powerpoint/2010/main" Requires="p14">
          <p:contentPart p14:bwMode="auto" r:id="rId3">
            <p14:nvContentPartPr>
              <p14:cNvPr id="179" name="Ink 178">
                <a:extLst>
                  <a:ext uri="{FF2B5EF4-FFF2-40B4-BE49-F238E27FC236}">
                    <a16:creationId xmlns:a16="http://schemas.microsoft.com/office/drawing/2014/main" id="{4EAFD6C8-343B-4EAE-A3C6-BA8BEA782C3A}"/>
                  </a:ext>
                </a:extLst>
              </p14:cNvPr>
              <p14:cNvContentPartPr/>
              <p14:nvPr/>
            </p14:nvContentPartPr>
            <p14:xfrm>
              <a:off x="108004" y="809811"/>
              <a:ext cx="11726640" cy="2880000"/>
            </p14:xfrm>
          </p:contentPart>
        </mc:Choice>
        <mc:Fallback>
          <p:pic>
            <p:nvPicPr>
              <p:cNvPr id="179" name="Ink 178">
                <a:extLst>
                  <a:ext uri="{FF2B5EF4-FFF2-40B4-BE49-F238E27FC236}">
                    <a16:creationId xmlns:a16="http://schemas.microsoft.com/office/drawing/2014/main" id="{4EAFD6C8-343B-4EAE-A3C6-BA8BEA782C3A}"/>
                  </a:ext>
                </a:extLst>
              </p:cNvPr>
              <p:cNvPicPr/>
              <p:nvPr/>
            </p:nvPicPr>
            <p:blipFill>
              <a:blip r:embed="rId4"/>
              <a:stretch>
                <a:fillRect/>
              </a:stretch>
            </p:blipFill>
            <p:spPr>
              <a:xfrm>
                <a:off x="99004" y="800811"/>
                <a:ext cx="11744280" cy="2897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4" name="Ink 183">
                <a:extLst>
                  <a:ext uri="{FF2B5EF4-FFF2-40B4-BE49-F238E27FC236}">
                    <a16:creationId xmlns:a16="http://schemas.microsoft.com/office/drawing/2014/main" id="{8849F57E-7E1C-459B-89D1-D513BB5058AE}"/>
                  </a:ext>
                </a:extLst>
              </p14:cNvPr>
              <p14:cNvContentPartPr/>
              <p14:nvPr/>
            </p14:nvContentPartPr>
            <p14:xfrm>
              <a:off x="1051924" y="4404051"/>
              <a:ext cx="2422800" cy="1114920"/>
            </p14:xfrm>
          </p:contentPart>
        </mc:Choice>
        <mc:Fallback>
          <p:pic>
            <p:nvPicPr>
              <p:cNvPr id="184" name="Ink 183">
                <a:extLst>
                  <a:ext uri="{FF2B5EF4-FFF2-40B4-BE49-F238E27FC236}">
                    <a16:creationId xmlns:a16="http://schemas.microsoft.com/office/drawing/2014/main" id="{8849F57E-7E1C-459B-89D1-D513BB5058AE}"/>
                  </a:ext>
                </a:extLst>
              </p:cNvPr>
              <p:cNvPicPr/>
              <p:nvPr/>
            </p:nvPicPr>
            <p:blipFill>
              <a:blip r:embed="rId6"/>
              <a:stretch>
                <a:fillRect/>
              </a:stretch>
            </p:blipFill>
            <p:spPr>
              <a:xfrm>
                <a:off x="1042924" y="4395051"/>
                <a:ext cx="2440440" cy="1132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5" name="Ink 184">
                <a:extLst>
                  <a:ext uri="{FF2B5EF4-FFF2-40B4-BE49-F238E27FC236}">
                    <a16:creationId xmlns:a16="http://schemas.microsoft.com/office/drawing/2014/main" id="{70E9BFA0-BF14-41A5-8111-629AE6F16612}"/>
                  </a:ext>
                </a:extLst>
              </p14:cNvPr>
              <p14:cNvContentPartPr/>
              <p14:nvPr/>
            </p14:nvContentPartPr>
            <p14:xfrm>
              <a:off x="3942004" y="4541571"/>
              <a:ext cx="478080" cy="425880"/>
            </p14:xfrm>
          </p:contentPart>
        </mc:Choice>
        <mc:Fallback>
          <p:pic>
            <p:nvPicPr>
              <p:cNvPr id="185" name="Ink 184">
                <a:extLst>
                  <a:ext uri="{FF2B5EF4-FFF2-40B4-BE49-F238E27FC236}">
                    <a16:creationId xmlns:a16="http://schemas.microsoft.com/office/drawing/2014/main" id="{70E9BFA0-BF14-41A5-8111-629AE6F16612}"/>
                  </a:ext>
                </a:extLst>
              </p:cNvPr>
              <p:cNvPicPr/>
              <p:nvPr/>
            </p:nvPicPr>
            <p:blipFill>
              <a:blip r:embed="rId8"/>
              <a:stretch>
                <a:fillRect/>
              </a:stretch>
            </p:blipFill>
            <p:spPr>
              <a:xfrm>
                <a:off x="3933004" y="4532571"/>
                <a:ext cx="49572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0" name="Ink 189">
                <a:extLst>
                  <a:ext uri="{FF2B5EF4-FFF2-40B4-BE49-F238E27FC236}">
                    <a16:creationId xmlns:a16="http://schemas.microsoft.com/office/drawing/2014/main" id="{DFDD7047-A03D-443A-BA03-8557F989BEF3}"/>
                  </a:ext>
                </a:extLst>
              </p14:cNvPr>
              <p14:cNvContentPartPr/>
              <p14:nvPr/>
            </p14:nvContentPartPr>
            <p14:xfrm>
              <a:off x="8569084" y="4774491"/>
              <a:ext cx="50760" cy="18720"/>
            </p14:xfrm>
          </p:contentPart>
        </mc:Choice>
        <mc:Fallback>
          <p:pic>
            <p:nvPicPr>
              <p:cNvPr id="190" name="Ink 189">
                <a:extLst>
                  <a:ext uri="{FF2B5EF4-FFF2-40B4-BE49-F238E27FC236}">
                    <a16:creationId xmlns:a16="http://schemas.microsoft.com/office/drawing/2014/main" id="{DFDD7047-A03D-443A-BA03-8557F989BEF3}"/>
                  </a:ext>
                </a:extLst>
              </p:cNvPr>
              <p:cNvPicPr/>
              <p:nvPr/>
            </p:nvPicPr>
            <p:blipFill>
              <a:blip r:embed="rId10"/>
              <a:stretch>
                <a:fillRect/>
              </a:stretch>
            </p:blipFill>
            <p:spPr>
              <a:xfrm>
                <a:off x="8560084" y="4765491"/>
                <a:ext cx="684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1" name="Ink 190">
                <a:extLst>
                  <a:ext uri="{FF2B5EF4-FFF2-40B4-BE49-F238E27FC236}">
                    <a16:creationId xmlns:a16="http://schemas.microsoft.com/office/drawing/2014/main" id="{92A36AA7-ED72-44A9-826F-7BE1A273D25F}"/>
                  </a:ext>
                </a:extLst>
              </p14:cNvPr>
              <p14:cNvContentPartPr/>
              <p14:nvPr/>
            </p14:nvContentPartPr>
            <p14:xfrm>
              <a:off x="5022724" y="4447251"/>
              <a:ext cx="2995200" cy="479160"/>
            </p14:xfrm>
          </p:contentPart>
        </mc:Choice>
        <mc:Fallback>
          <p:pic>
            <p:nvPicPr>
              <p:cNvPr id="191" name="Ink 190">
                <a:extLst>
                  <a:ext uri="{FF2B5EF4-FFF2-40B4-BE49-F238E27FC236}">
                    <a16:creationId xmlns:a16="http://schemas.microsoft.com/office/drawing/2014/main" id="{92A36AA7-ED72-44A9-826F-7BE1A273D25F}"/>
                  </a:ext>
                </a:extLst>
              </p:cNvPr>
              <p:cNvPicPr/>
              <p:nvPr/>
            </p:nvPicPr>
            <p:blipFill>
              <a:blip r:embed="rId12"/>
              <a:stretch>
                <a:fillRect/>
              </a:stretch>
            </p:blipFill>
            <p:spPr>
              <a:xfrm>
                <a:off x="5013724" y="4438251"/>
                <a:ext cx="3012840" cy="496800"/>
              </a:xfrm>
              <a:prstGeom prst="rect">
                <a:avLst/>
              </a:prstGeom>
            </p:spPr>
          </p:pic>
        </mc:Fallback>
      </mc:AlternateContent>
    </p:spTree>
    <p:extLst>
      <p:ext uri="{BB962C8B-B14F-4D97-AF65-F5344CB8AC3E}">
        <p14:creationId xmlns:p14="http://schemas.microsoft.com/office/powerpoint/2010/main" val="262508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4154984"/>
          </a:xfrm>
          <a:prstGeom prst="rect">
            <a:avLst/>
          </a:prstGeom>
          <a:noFill/>
        </p:spPr>
        <p:txBody>
          <a:bodyPr wrap="square" rtlCol="0">
            <a:spAutoFit/>
          </a:bodyPr>
          <a:lstStyle/>
          <a:p>
            <a:r>
              <a:rPr lang="en-US" sz="2200" dirty="0"/>
              <a:t>A Heap is a special Tree-based data structure in which the tree is a complete binary tree. Generally, Heaps can be of two types:</a:t>
            </a:r>
          </a:p>
          <a:p>
            <a:endParaRPr lang="en-US" sz="2200" dirty="0"/>
          </a:p>
          <a:p>
            <a:pPr marL="342900" indent="-342900">
              <a:buFont typeface="Wingdings" panose="05000000000000000000" pitchFamily="2" charset="2"/>
              <a:buChar char="Ø"/>
            </a:pPr>
            <a:r>
              <a:rPr lang="en-US" sz="22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Min-Heap: In a Min-Heap the key present at the root node must be minimum among the keys present at all of it’s children(descendants). The same property must be recursively true for all sub-trees in that Binary Tree.</a:t>
            </a:r>
            <a:endParaRPr lang="en-IN" sz="2200" dirty="0"/>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63CBB15A-0F51-4B8F-892E-3C88ED5DDD8C}"/>
                  </a:ext>
                </a:extLst>
              </p14:cNvPr>
              <p14:cNvContentPartPr/>
              <p14:nvPr/>
            </p14:nvContentPartPr>
            <p14:xfrm>
              <a:off x="136804" y="774891"/>
              <a:ext cx="4329720" cy="4555440"/>
            </p14:xfrm>
          </p:contentPart>
        </mc:Choice>
        <mc:Fallback>
          <p:pic>
            <p:nvPicPr>
              <p:cNvPr id="29" name="Ink 28">
                <a:extLst>
                  <a:ext uri="{FF2B5EF4-FFF2-40B4-BE49-F238E27FC236}">
                    <a16:creationId xmlns:a16="http://schemas.microsoft.com/office/drawing/2014/main" id="{63CBB15A-0F51-4B8F-892E-3C88ED5DDD8C}"/>
                  </a:ext>
                </a:extLst>
              </p:cNvPr>
              <p:cNvPicPr/>
              <p:nvPr/>
            </p:nvPicPr>
            <p:blipFill>
              <a:blip r:embed="rId3"/>
              <a:stretch>
                <a:fillRect/>
              </a:stretch>
            </p:blipFill>
            <p:spPr>
              <a:xfrm>
                <a:off x="127804" y="765891"/>
                <a:ext cx="4347360" cy="4573080"/>
              </a:xfrm>
              <a:prstGeom prst="rect">
                <a:avLst/>
              </a:prstGeom>
            </p:spPr>
          </p:pic>
        </mc:Fallback>
      </mc:AlternateContent>
    </p:spTree>
    <p:extLst>
      <p:ext uri="{BB962C8B-B14F-4D97-AF65-F5344CB8AC3E}">
        <p14:creationId xmlns:p14="http://schemas.microsoft.com/office/powerpoint/2010/main" val="293366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mc:Choice xmlns:p14="http://schemas.microsoft.com/office/powerpoint/2010/main" Requires="p14">
          <p:contentPart p14:bwMode="auto" r:id="rId4">
            <p14:nvContentPartPr>
              <p14:cNvPr id="49" name="Ink 48">
                <a:extLst>
                  <a:ext uri="{FF2B5EF4-FFF2-40B4-BE49-F238E27FC236}">
                    <a16:creationId xmlns:a16="http://schemas.microsoft.com/office/drawing/2014/main" id="{76643288-AE4C-44D7-ADC8-A055D49E6ED6}"/>
                  </a:ext>
                </a:extLst>
              </p14:cNvPr>
              <p14:cNvContentPartPr/>
              <p14:nvPr/>
            </p14:nvContentPartPr>
            <p14:xfrm>
              <a:off x="1182964" y="652131"/>
              <a:ext cx="6889680" cy="836280"/>
            </p14:xfrm>
          </p:contentPart>
        </mc:Choice>
        <mc:Fallback>
          <p:pic>
            <p:nvPicPr>
              <p:cNvPr id="49" name="Ink 48">
                <a:extLst>
                  <a:ext uri="{FF2B5EF4-FFF2-40B4-BE49-F238E27FC236}">
                    <a16:creationId xmlns:a16="http://schemas.microsoft.com/office/drawing/2014/main" id="{76643288-AE4C-44D7-ADC8-A055D49E6ED6}"/>
                  </a:ext>
                </a:extLst>
              </p:cNvPr>
              <p:cNvPicPr/>
              <p:nvPr/>
            </p:nvPicPr>
            <p:blipFill>
              <a:blip r:embed="rId5"/>
              <a:stretch>
                <a:fillRect/>
              </a:stretch>
            </p:blipFill>
            <p:spPr>
              <a:xfrm>
                <a:off x="1173964" y="643131"/>
                <a:ext cx="6907320" cy="853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7" name="Ink 86">
                <a:extLst>
                  <a:ext uri="{FF2B5EF4-FFF2-40B4-BE49-F238E27FC236}">
                    <a16:creationId xmlns:a16="http://schemas.microsoft.com/office/drawing/2014/main" id="{C9DC959C-6D3E-44BB-BB70-B64DA17938FE}"/>
                  </a:ext>
                </a:extLst>
              </p14:cNvPr>
              <p14:cNvContentPartPr/>
              <p14:nvPr/>
            </p14:nvContentPartPr>
            <p14:xfrm>
              <a:off x="3468244" y="3087171"/>
              <a:ext cx="627480" cy="497160"/>
            </p14:xfrm>
          </p:contentPart>
        </mc:Choice>
        <mc:Fallback>
          <p:pic>
            <p:nvPicPr>
              <p:cNvPr id="87" name="Ink 86">
                <a:extLst>
                  <a:ext uri="{FF2B5EF4-FFF2-40B4-BE49-F238E27FC236}">
                    <a16:creationId xmlns:a16="http://schemas.microsoft.com/office/drawing/2014/main" id="{C9DC959C-6D3E-44BB-BB70-B64DA17938FE}"/>
                  </a:ext>
                </a:extLst>
              </p:cNvPr>
              <p:cNvPicPr/>
              <p:nvPr/>
            </p:nvPicPr>
            <p:blipFill>
              <a:blip r:embed="rId7"/>
              <a:stretch>
                <a:fillRect/>
              </a:stretch>
            </p:blipFill>
            <p:spPr>
              <a:xfrm>
                <a:off x="3459244" y="3078171"/>
                <a:ext cx="64512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7" name="Ink 96">
                <a:extLst>
                  <a:ext uri="{FF2B5EF4-FFF2-40B4-BE49-F238E27FC236}">
                    <a16:creationId xmlns:a16="http://schemas.microsoft.com/office/drawing/2014/main" id="{14FB0D57-8E82-4861-9206-B03B3214A38B}"/>
                  </a:ext>
                </a:extLst>
              </p14:cNvPr>
              <p14:cNvContentPartPr/>
              <p14:nvPr/>
            </p14:nvContentPartPr>
            <p14:xfrm>
              <a:off x="2607484" y="2858931"/>
              <a:ext cx="120960" cy="119160"/>
            </p14:xfrm>
          </p:contentPart>
        </mc:Choice>
        <mc:Fallback>
          <p:pic>
            <p:nvPicPr>
              <p:cNvPr id="97" name="Ink 96">
                <a:extLst>
                  <a:ext uri="{FF2B5EF4-FFF2-40B4-BE49-F238E27FC236}">
                    <a16:creationId xmlns:a16="http://schemas.microsoft.com/office/drawing/2014/main" id="{14FB0D57-8E82-4861-9206-B03B3214A38B}"/>
                  </a:ext>
                </a:extLst>
              </p:cNvPr>
              <p:cNvPicPr/>
              <p:nvPr/>
            </p:nvPicPr>
            <p:blipFill>
              <a:blip r:embed="rId9"/>
              <a:stretch>
                <a:fillRect/>
              </a:stretch>
            </p:blipFill>
            <p:spPr>
              <a:xfrm>
                <a:off x="2598484" y="2849931"/>
                <a:ext cx="1386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8" name="Ink 97">
                <a:extLst>
                  <a:ext uri="{FF2B5EF4-FFF2-40B4-BE49-F238E27FC236}">
                    <a16:creationId xmlns:a16="http://schemas.microsoft.com/office/drawing/2014/main" id="{0B6BF4DB-9968-4301-8F0C-B80E0FFFE426}"/>
                  </a:ext>
                </a:extLst>
              </p14:cNvPr>
              <p14:cNvContentPartPr/>
              <p14:nvPr/>
            </p14:nvContentPartPr>
            <p14:xfrm>
              <a:off x="2130844" y="3390651"/>
              <a:ext cx="9000" cy="114480"/>
            </p14:xfrm>
          </p:contentPart>
        </mc:Choice>
        <mc:Fallback>
          <p:pic>
            <p:nvPicPr>
              <p:cNvPr id="98" name="Ink 97">
                <a:extLst>
                  <a:ext uri="{FF2B5EF4-FFF2-40B4-BE49-F238E27FC236}">
                    <a16:creationId xmlns:a16="http://schemas.microsoft.com/office/drawing/2014/main" id="{0B6BF4DB-9968-4301-8F0C-B80E0FFFE426}"/>
                  </a:ext>
                </a:extLst>
              </p:cNvPr>
              <p:cNvPicPr/>
              <p:nvPr/>
            </p:nvPicPr>
            <p:blipFill>
              <a:blip r:embed="rId11"/>
              <a:stretch>
                <a:fillRect/>
              </a:stretch>
            </p:blipFill>
            <p:spPr>
              <a:xfrm>
                <a:off x="2121844" y="3381651"/>
                <a:ext cx="266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9" name="Ink 98">
                <a:extLst>
                  <a:ext uri="{FF2B5EF4-FFF2-40B4-BE49-F238E27FC236}">
                    <a16:creationId xmlns:a16="http://schemas.microsoft.com/office/drawing/2014/main" id="{08A28B12-41B5-4364-8819-2D75683024A5}"/>
                  </a:ext>
                </a:extLst>
              </p14:cNvPr>
              <p14:cNvContentPartPr/>
              <p14:nvPr/>
            </p14:nvContentPartPr>
            <p14:xfrm>
              <a:off x="3087724" y="3512691"/>
              <a:ext cx="140400" cy="96840"/>
            </p14:xfrm>
          </p:contentPart>
        </mc:Choice>
        <mc:Fallback>
          <p:pic>
            <p:nvPicPr>
              <p:cNvPr id="99" name="Ink 98">
                <a:extLst>
                  <a:ext uri="{FF2B5EF4-FFF2-40B4-BE49-F238E27FC236}">
                    <a16:creationId xmlns:a16="http://schemas.microsoft.com/office/drawing/2014/main" id="{08A28B12-41B5-4364-8819-2D75683024A5}"/>
                  </a:ext>
                </a:extLst>
              </p:cNvPr>
              <p:cNvPicPr/>
              <p:nvPr/>
            </p:nvPicPr>
            <p:blipFill>
              <a:blip r:embed="rId13"/>
              <a:stretch>
                <a:fillRect/>
              </a:stretch>
            </p:blipFill>
            <p:spPr>
              <a:xfrm>
                <a:off x="3078724" y="3503691"/>
                <a:ext cx="1580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0" name="Ink 99">
                <a:extLst>
                  <a:ext uri="{FF2B5EF4-FFF2-40B4-BE49-F238E27FC236}">
                    <a16:creationId xmlns:a16="http://schemas.microsoft.com/office/drawing/2014/main" id="{B629D29A-D05B-4D48-9D1D-2DC3167C2ABE}"/>
                  </a:ext>
                </a:extLst>
              </p14:cNvPr>
              <p14:cNvContentPartPr/>
              <p14:nvPr/>
            </p14:nvContentPartPr>
            <p14:xfrm>
              <a:off x="1665724" y="3936411"/>
              <a:ext cx="101880" cy="163440"/>
            </p14:xfrm>
          </p:contentPart>
        </mc:Choice>
        <mc:Fallback>
          <p:pic>
            <p:nvPicPr>
              <p:cNvPr id="100" name="Ink 99">
                <a:extLst>
                  <a:ext uri="{FF2B5EF4-FFF2-40B4-BE49-F238E27FC236}">
                    <a16:creationId xmlns:a16="http://schemas.microsoft.com/office/drawing/2014/main" id="{B629D29A-D05B-4D48-9D1D-2DC3167C2ABE}"/>
                  </a:ext>
                </a:extLst>
              </p:cNvPr>
              <p:cNvPicPr/>
              <p:nvPr/>
            </p:nvPicPr>
            <p:blipFill>
              <a:blip r:embed="rId15"/>
              <a:stretch>
                <a:fillRect/>
              </a:stretch>
            </p:blipFill>
            <p:spPr>
              <a:xfrm>
                <a:off x="1656724" y="3927411"/>
                <a:ext cx="1195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2" name="Ink 101">
                <a:extLst>
                  <a:ext uri="{FF2B5EF4-FFF2-40B4-BE49-F238E27FC236}">
                    <a16:creationId xmlns:a16="http://schemas.microsoft.com/office/drawing/2014/main" id="{EACA209E-9557-4125-A068-B5E8EC381171}"/>
                  </a:ext>
                </a:extLst>
              </p14:cNvPr>
              <p14:cNvContentPartPr/>
              <p14:nvPr/>
            </p14:nvContentPartPr>
            <p14:xfrm>
              <a:off x="2354764" y="4061331"/>
              <a:ext cx="104760" cy="118440"/>
            </p14:xfrm>
          </p:contentPart>
        </mc:Choice>
        <mc:Fallback>
          <p:pic>
            <p:nvPicPr>
              <p:cNvPr id="102" name="Ink 101">
                <a:extLst>
                  <a:ext uri="{FF2B5EF4-FFF2-40B4-BE49-F238E27FC236}">
                    <a16:creationId xmlns:a16="http://schemas.microsoft.com/office/drawing/2014/main" id="{EACA209E-9557-4125-A068-B5E8EC381171}"/>
                  </a:ext>
                </a:extLst>
              </p:cNvPr>
              <p:cNvPicPr/>
              <p:nvPr/>
            </p:nvPicPr>
            <p:blipFill>
              <a:blip r:embed="rId17"/>
              <a:stretch>
                <a:fillRect/>
              </a:stretch>
            </p:blipFill>
            <p:spPr>
              <a:xfrm>
                <a:off x="2345764" y="4052331"/>
                <a:ext cx="1224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5" name="Ink 104">
                <a:extLst>
                  <a:ext uri="{FF2B5EF4-FFF2-40B4-BE49-F238E27FC236}">
                    <a16:creationId xmlns:a16="http://schemas.microsoft.com/office/drawing/2014/main" id="{39074C45-DDD9-484A-83D2-AF1DF27E0621}"/>
                  </a:ext>
                </a:extLst>
              </p14:cNvPr>
              <p14:cNvContentPartPr/>
              <p14:nvPr/>
            </p14:nvContentPartPr>
            <p14:xfrm>
              <a:off x="4019764" y="3937851"/>
              <a:ext cx="101880" cy="144720"/>
            </p14:xfrm>
          </p:contentPart>
        </mc:Choice>
        <mc:Fallback>
          <p:pic>
            <p:nvPicPr>
              <p:cNvPr id="105" name="Ink 104">
                <a:extLst>
                  <a:ext uri="{FF2B5EF4-FFF2-40B4-BE49-F238E27FC236}">
                    <a16:creationId xmlns:a16="http://schemas.microsoft.com/office/drawing/2014/main" id="{39074C45-DDD9-484A-83D2-AF1DF27E0621}"/>
                  </a:ext>
                </a:extLst>
              </p:cNvPr>
              <p:cNvPicPr/>
              <p:nvPr/>
            </p:nvPicPr>
            <p:blipFill>
              <a:blip r:embed="rId19"/>
              <a:stretch>
                <a:fillRect/>
              </a:stretch>
            </p:blipFill>
            <p:spPr>
              <a:xfrm>
                <a:off x="4010764" y="3928851"/>
                <a:ext cx="1195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6" name="Ink 105">
                <a:extLst>
                  <a:ext uri="{FF2B5EF4-FFF2-40B4-BE49-F238E27FC236}">
                    <a16:creationId xmlns:a16="http://schemas.microsoft.com/office/drawing/2014/main" id="{1D3C7638-519B-41CF-86F8-5B19EBE65510}"/>
                  </a:ext>
                </a:extLst>
              </p14:cNvPr>
              <p14:cNvContentPartPr/>
              <p14:nvPr/>
            </p14:nvContentPartPr>
            <p14:xfrm>
              <a:off x="3008524" y="4018131"/>
              <a:ext cx="130320" cy="131400"/>
            </p14:xfrm>
          </p:contentPart>
        </mc:Choice>
        <mc:Fallback>
          <p:pic>
            <p:nvPicPr>
              <p:cNvPr id="106" name="Ink 105">
                <a:extLst>
                  <a:ext uri="{FF2B5EF4-FFF2-40B4-BE49-F238E27FC236}">
                    <a16:creationId xmlns:a16="http://schemas.microsoft.com/office/drawing/2014/main" id="{1D3C7638-519B-41CF-86F8-5B19EBE65510}"/>
                  </a:ext>
                </a:extLst>
              </p:cNvPr>
              <p:cNvPicPr/>
              <p:nvPr/>
            </p:nvPicPr>
            <p:blipFill>
              <a:blip r:embed="rId21"/>
              <a:stretch>
                <a:fillRect/>
              </a:stretch>
            </p:blipFill>
            <p:spPr>
              <a:xfrm>
                <a:off x="2999524" y="4009131"/>
                <a:ext cx="1479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8" name="Ink 117">
                <a:extLst>
                  <a:ext uri="{FF2B5EF4-FFF2-40B4-BE49-F238E27FC236}">
                    <a16:creationId xmlns:a16="http://schemas.microsoft.com/office/drawing/2014/main" id="{DBE80332-E7A9-4314-B4EA-9C9D971A68B3}"/>
                  </a:ext>
                </a:extLst>
              </p14:cNvPr>
              <p14:cNvContentPartPr/>
              <p14:nvPr/>
            </p14:nvContentPartPr>
            <p14:xfrm>
              <a:off x="619564" y="4764051"/>
              <a:ext cx="5403240" cy="1038240"/>
            </p14:xfrm>
          </p:contentPart>
        </mc:Choice>
        <mc:Fallback>
          <p:pic>
            <p:nvPicPr>
              <p:cNvPr id="118" name="Ink 117">
                <a:extLst>
                  <a:ext uri="{FF2B5EF4-FFF2-40B4-BE49-F238E27FC236}">
                    <a16:creationId xmlns:a16="http://schemas.microsoft.com/office/drawing/2014/main" id="{DBE80332-E7A9-4314-B4EA-9C9D971A68B3}"/>
                  </a:ext>
                </a:extLst>
              </p:cNvPr>
              <p:cNvPicPr/>
              <p:nvPr/>
            </p:nvPicPr>
            <p:blipFill>
              <a:blip r:embed="rId23"/>
              <a:stretch>
                <a:fillRect/>
              </a:stretch>
            </p:blipFill>
            <p:spPr>
              <a:xfrm>
                <a:off x="610564" y="4755051"/>
                <a:ext cx="5420880" cy="1055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5" name="Ink 154">
                <a:extLst>
                  <a:ext uri="{FF2B5EF4-FFF2-40B4-BE49-F238E27FC236}">
                    <a16:creationId xmlns:a16="http://schemas.microsoft.com/office/drawing/2014/main" id="{265BC535-B463-4080-A677-94EE23FD6360}"/>
                  </a:ext>
                </a:extLst>
              </p14:cNvPr>
              <p14:cNvContentPartPr/>
              <p14:nvPr/>
            </p14:nvContentPartPr>
            <p14:xfrm>
              <a:off x="4830844" y="2246931"/>
              <a:ext cx="3063960" cy="2032920"/>
            </p14:xfrm>
          </p:contentPart>
        </mc:Choice>
        <mc:Fallback>
          <p:pic>
            <p:nvPicPr>
              <p:cNvPr id="155" name="Ink 154">
                <a:extLst>
                  <a:ext uri="{FF2B5EF4-FFF2-40B4-BE49-F238E27FC236}">
                    <a16:creationId xmlns:a16="http://schemas.microsoft.com/office/drawing/2014/main" id="{265BC535-B463-4080-A677-94EE23FD6360}"/>
                  </a:ext>
                </a:extLst>
              </p:cNvPr>
              <p:cNvPicPr/>
              <p:nvPr/>
            </p:nvPicPr>
            <p:blipFill>
              <a:blip r:embed="rId25"/>
              <a:stretch>
                <a:fillRect/>
              </a:stretch>
            </p:blipFill>
            <p:spPr>
              <a:xfrm>
                <a:off x="4821844" y="2237931"/>
                <a:ext cx="3081600" cy="205056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371AC6E-6E99-49F0-8F98-BF6F51F75B8B}"/>
                  </a:ext>
                </a:extLst>
              </p14:cNvPr>
              <p14:cNvContentPartPr/>
              <p14:nvPr/>
            </p14:nvContentPartPr>
            <p14:xfrm>
              <a:off x="2336404" y="2831211"/>
              <a:ext cx="8208360" cy="635400"/>
            </p14:xfrm>
          </p:contentPart>
        </mc:Choice>
        <mc:Fallback>
          <p:pic>
            <p:nvPicPr>
              <p:cNvPr id="6" name="Ink 5">
                <a:extLst>
                  <a:ext uri="{FF2B5EF4-FFF2-40B4-BE49-F238E27FC236}">
                    <a16:creationId xmlns:a16="http://schemas.microsoft.com/office/drawing/2014/main" id="{0371AC6E-6E99-49F0-8F98-BF6F51F75B8B}"/>
                  </a:ext>
                </a:extLst>
              </p:cNvPr>
              <p:cNvPicPr/>
              <p:nvPr/>
            </p:nvPicPr>
            <p:blipFill>
              <a:blip r:embed="rId3"/>
              <a:stretch>
                <a:fillRect/>
              </a:stretch>
            </p:blipFill>
            <p:spPr>
              <a:xfrm>
                <a:off x="2327404" y="2822211"/>
                <a:ext cx="822600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AACC024-E034-4785-B276-0655F7568CB6}"/>
                  </a:ext>
                </a:extLst>
              </p14:cNvPr>
              <p14:cNvContentPartPr/>
              <p14:nvPr/>
            </p14:nvContentPartPr>
            <p14:xfrm>
              <a:off x="2036884" y="4089771"/>
              <a:ext cx="8481240" cy="904680"/>
            </p14:xfrm>
          </p:contentPart>
        </mc:Choice>
        <mc:Fallback>
          <p:pic>
            <p:nvPicPr>
              <p:cNvPr id="7" name="Ink 6">
                <a:extLst>
                  <a:ext uri="{FF2B5EF4-FFF2-40B4-BE49-F238E27FC236}">
                    <a16:creationId xmlns:a16="http://schemas.microsoft.com/office/drawing/2014/main" id="{9AACC024-E034-4785-B276-0655F7568CB6}"/>
                  </a:ext>
                </a:extLst>
              </p:cNvPr>
              <p:cNvPicPr/>
              <p:nvPr/>
            </p:nvPicPr>
            <p:blipFill>
              <a:blip r:embed="rId5"/>
              <a:stretch>
                <a:fillRect/>
              </a:stretch>
            </p:blipFill>
            <p:spPr>
              <a:xfrm>
                <a:off x="2027884" y="4080771"/>
                <a:ext cx="8498880" cy="922320"/>
              </a:xfrm>
              <a:prstGeom prst="rect">
                <a:avLst/>
              </a:prstGeom>
            </p:spPr>
          </p:pic>
        </mc:Fallback>
      </mc:AlternateContent>
    </p:spTree>
    <p:extLst>
      <p:ext uri="{BB962C8B-B14F-4D97-AF65-F5344CB8AC3E}">
        <p14:creationId xmlns:p14="http://schemas.microsoft.com/office/powerpoint/2010/main" val="238536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mc:Choice xmlns:p14="http://schemas.microsoft.com/office/powerpoint/2010/main" Requires="p14">
          <p:contentPart p14:bwMode="auto" r:id="rId5">
            <p14:nvContentPartPr>
              <p14:cNvPr id="66" name="Ink 65">
                <a:extLst>
                  <a:ext uri="{FF2B5EF4-FFF2-40B4-BE49-F238E27FC236}">
                    <a16:creationId xmlns:a16="http://schemas.microsoft.com/office/drawing/2014/main" id="{44571A3F-AA56-4154-A650-FF3817A89032}"/>
                  </a:ext>
                </a:extLst>
              </p14:cNvPr>
              <p14:cNvContentPartPr/>
              <p14:nvPr/>
            </p14:nvContentPartPr>
            <p14:xfrm>
              <a:off x="2586604" y="2232531"/>
              <a:ext cx="3451680" cy="1244160"/>
            </p14:xfrm>
          </p:contentPart>
        </mc:Choice>
        <mc:Fallback>
          <p:pic>
            <p:nvPicPr>
              <p:cNvPr id="66" name="Ink 65">
                <a:extLst>
                  <a:ext uri="{FF2B5EF4-FFF2-40B4-BE49-F238E27FC236}">
                    <a16:creationId xmlns:a16="http://schemas.microsoft.com/office/drawing/2014/main" id="{44571A3F-AA56-4154-A650-FF3817A89032}"/>
                  </a:ext>
                </a:extLst>
              </p:cNvPr>
              <p:cNvPicPr/>
              <p:nvPr/>
            </p:nvPicPr>
            <p:blipFill>
              <a:blip r:embed="rId6"/>
              <a:stretch>
                <a:fillRect/>
              </a:stretch>
            </p:blipFill>
            <p:spPr>
              <a:xfrm>
                <a:off x="2577604" y="2223531"/>
                <a:ext cx="3469320" cy="1261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9" name="Ink 68">
                <a:extLst>
                  <a:ext uri="{FF2B5EF4-FFF2-40B4-BE49-F238E27FC236}">
                    <a16:creationId xmlns:a16="http://schemas.microsoft.com/office/drawing/2014/main" id="{1825DE30-35B6-4D6A-A46D-4FA2EA09E3B1}"/>
                  </a:ext>
                </a:extLst>
              </p14:cNvPr>
              <p14:cNvContentPartPr/>
              <p14:nvPr/>
            </p14:nvContentPartPr>
            <p14:xfrm>
              <a:off x="4708084" y="732411"/>
              <a:ext cx="427320" cy="250560"/>
            </p14:xfrm>
          </p:contentPart>
        </mc:Choice>
        <mc:Fallback>
          <p:pic>
            <p:nvPicPr>
              <p:cNvPr id="69" name="Ink 68">
                <a:extLst>
                  <a:ext uri="{FF2B5EF4-FFF2-40B4-BE49-F238E27FC236}">
                    <a16:creationId xmlns:a16="http://schemas.microsoft.com/office/drawing/2014/main" id="{1825DE30-35B6-4D6A-A46D-4FA2EA09E3B1}"/>
                  </a:ext>
                </a:extLst>
              </p:cNvPr>
              <p:cNvPicPr/>
              <p:nvPr/>
            </p:nvPicPr>
            <p:blipFill>
              <a:blip r:embed="rId8"/>
              <a:stretch>
                <a:fillRect/>
              </a:stretch>
            </p:blipFill>
            <p:spPr>
              <a:xfrm>
                <a:off x="4672084" y="660411"/>
                <a:ext cx="4989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6" name="Ink 75">
                <a:extLst>
                  <a:ext uri="{FF2B5EF4-FFF2-40B4-BE49-F238E27FC236}">
                    <a16:creationId xmlns:a16="http://schemas.microsoft.com/office/drawing/2014/main" id="{ABBD11F3-C47D-4681-B38D-FE4B134632DD}"/>
                  </a:ext>
                </a:extLst>
              </p14:cNvPr>
              <p14:cNvContentPartPr/>
              <p14:nvPr/>
            </p14:nvContentPartPr>
            <p14:xfrm>
              <a:off x="2134084" y="593811"/>
              <a:ext cx="3891240" cy="570240"/>
            </p14:xfrm>
          </p:contentPart>
        </mc:Choice>
        <mc:Fallback>
          <p:pic>
            <p:nvPicPr>
              <p:cNvPr id="76" name="Ink 75">
                <a:extLst>
                  <a:ext uri="{FF2B5EF4-FFF2-40B4-BE49-F238E27FC236}">
                    <a16:creationId xmlns:a16="http://schemas.microsoft.com/office/drawing/2014/main" id="{ABBD11F3-C47D-4681-B38D-FE4B134632DD}"/>
                  </a:ext>
                </a:extLst>
              </p:cNvPr>
              <p:cNvPicPr/>
              <p:nvPr/>
            </p:nvPicPr>
            <p:blipFill>
              <a:blip r:embed="rId10"/>
              <a:stretch>
                <a:fillRect/>
              </a:stretch>
            </p:blipFill>
            <p:spPr>
              <a:xfrm>
                <a:off x="2125084" y="584811"/>
                <a:ext cx="390888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4" name="Ink 93">
                <a:extLst>
                  <a:ext uri="{FF2B5EF4-FFF2-40B4-BE49-F238E27FC236}">
                    <a16:creationId xmlns:a16="http://schemas.microsoft.com/office/drawing/2014/main" id="{F0D5EE9A-B371-4430-852F-27FD097954BA}"/>
                  </a:ext>
                </a:extLst>
              </p14:cNvPr>
              <p14:cNvContentPartPr/>
              <p14:nvPr/>
            </p14:nvContentPartPr>
            <p14:xfrm>
              <a:off x="7601764" y="3652371"/>
              <a:ext cx="488160" cy="531000"/>
            </p14:xfrm>
          </p:contentPart>
        </mc:Choice>
        <mc:Fallback>
          <p:pic>
            <p:nvPicPr>
              <p:cNvPr id="94" name="Ink 93">
                <a:extLst>
                  <a:ext uri="{FF2B5EF4-FFF2-40B4-BE49-F238E27FC236}">
                    <a16:creationId xmlns:a16="http://schemas.microsoft.com/office/drawing/2014/main" id="{F0D5EE9A-B371-4430-852F-27FD097954BA}"/>
                  </a:ext>
                </a:extLst>
              </p:cNvPr>
              <p:cNvPicPr/>
              <p:nvPr/>
            </p:nvPicPr>
            <p:blipFill>
              <a:blip r:embed="rId12"/>
              <a:stretch>
                <a:fillRect/>
              </a:stretch>
            </p:blipFill>
            <p:spPr>
              <a:xfrm>
                <a:off x="7592764" y="3643371"/>
                <a:ext cx="50580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0" name="Ink 99">
                <a:extLst>
                  <a:ext uri="{FF2B5EF4-FFF2-40B4-BE49-F238E27FC236}">
                    <a16:creationId xmlns:a16="http://schemas.microsoft.com/office/drawing/2014/main" id="{E2DD7390-86E1-4218-947B-CFFD4F426CE1}"/>
                  </a:ext>
                </a:extLst>
              </p14:cNvPr>
              <p14:cNvContentPartPr/>
              <p14:nvPr/>
            </p14:nvContentPartPr>
            <p14:xfrm>
              <a:off x="8328604" y="3702411"/>
              <a:ext cx="894240" cy="401400"/>
            </p14:xfrm>
          </p:contentPart>
        </mc:Choice>
        <mc:Fallback>
          <p:pic>
            <p:nvPicPr>
              <p:cNvPr id="100" name="Ink 99">
                <a:extLst>
                  <a:ext uri="{FF2B5EF4-FFF2-40B4-BE49-F238E27FC236}">
                    <a16:creationId xmlns:a16="http://schemas.microsoft.com/office/drawing/2014/main" id="{E2DD7390-86E1-4218-947B-CFFD4F426CE1}"/>
                  </a:ext>
                </a:extLst>
              </p:cNvPr>
              <p:cNvPicPr/>
              <p:nvPr/>
            </p:nvPicPr>
            <p:blipFill>
              <a:blip r:embed="rId14"/>
              <a:stretch>
                <a:fillRect/>
              </a:stretch>
            </p:blipFill>
            <p:spPr>
              <a:xfrm>
                <a:off x="8319604" y="3693411"/>
                <a:ext cx="9118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9" name="Ink 108">
                <a:extLst>
                  <a:ext uri="{FF2B5EF4-FFF2-40B4-BE49-F238E27FC236}">
                    <a16:creationId xmlns:a16="http://schemas.microsoft.com/office/drawing/2014/main" id="{61D6A59C-47A9-42B5-A8D4-7741F534748E}"/>
                  </a:ext>
                </a:extLst>
              </p14:cNvPr>
              <p14:cNvContentPartPr/>
              <p14:nvPr/>
            </p14:nvContentPartPr>
            <p14:xfrm>
              <a:off x="10424524" y="4455531"/>
              <a:ext cx="257400" cy="223560"/>
            </p14:xfrm>
          </p:contentPart>
        </mc:Choice>
        <mc:Fallback>
          <p:pic>
            <p:nvPicPr>
              <p:cNvPr id="109" name="Ink 108">
                <a:extLst>
                  <a:ext uri="{FF2B5EF4-FFF2-40B4-BE49-F238E27FC236}">
                    <a16:creationId xmlns:a16="http://schemas.microsoft.com/office/drawing/2014/main" id="{61D6A59C-47A9-42B5-A8D4-7741F534748E}"/>
                  </a:ext>
                </a:extLst>
              </p:cNvPr>
              <p:cNvPicPr/>
              <p:nvPr/>
            </p:nvPicPr>
            <p:blipFill>
              <a:blip r:embed="rId16"/>
              <a:stretch>
                <a:fillRect/>
              </a:stretch>
            </p:blipFill>
            <p:spPr>
              <a:xfrm>
                <a:off x="10415524" y="4446531"/>
                <a:ext cx="2750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0" name="Ink 109">
                <a:extLst>
                  <a:ext uri="{FF2B5EF4-FFF2-40B4-BE49-F238E27FC236}">
                    <a16:creationId xmlns:a16="http://schemas.microsoft.com/office/drawing/2014/main" id="{066EF7E6-00FF-4EB1-8A83-D880483A4615}"/>
                  </a:ext>
                </a:extLst>
              </p14:cNvPr>
              <p14:cNvContentPartPr/>
              <p14:nvPr/>
            </p14:nvContentPartPr>
            <p14:xfrm>
              <a:off x="8632084" y="4416291"/>
              <a:ext cx="1610640" cy="611280"/>
            </p14:xfrm>
          </p:contentPart>
        </mc:Choice>
        <mc:Fallback>
          <p:pic>
            <p:nvPicPr>
              <p:cNvPr id="110" name="Ink 109">
                <a:extLst>
                  <a:ext uri="{FF2B5EF4-FFF2-40B4-BE49-F238E27FC236}">
                    <a16:creationId xmlns:a16="http://schemas.microsoft.com/office/drawing/2014/main" id="{066EF7E6-00FF-4EB1-8A83-D880483A4615}"/>
                  </a:ext>
                </a:extLst>
              </p:cNvPr>
              <p:cNvPicPr/>
              <p:nvPr/>
            </p:nvPicPr>
            <p:blipFill>
              <a:blip r:embed="rId18"/>
              <a:stretch>
                <a:fillRect/>
              </a:stretch>
            </p:blipFill>
            <p:spPr>
              <a:xfrm>
                <a:off x="8623084" y="4407291"/>
                <a:ext cx="162828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4" name="Ink 113">
                <a:extLst>
                  <a:ext uri="{FF2B5EF4-FFF2-40B4-BE49-F238E27FC236}">
                    <a16:creationId xmlns:a16="http://schemas.microsoft.com/office/drawing/2014/main" id="{94866DF7-864C-4E1A-9141-991C7C856909}"/>
                  </a:ext>
                </a:extLst>
              </p14:cNvPr>
              <p14:cNvContentPartPr/>
              <p14:nvPr/>
            </p14:nvContentPartPr>
            <p14:xfrm>
              <a:off x="10904764" y="4266171"/>
              <a:ext cx="1029960" cy="471600"/>
            </p14:xfrm>
          </p:contentPart>
        </mc:Choice>
        <mc:Fallback>
          <p:pic>
            <p:nvPicPr>
              <p:cNvPr id="114" name="Ink 113">
                <a:extLst>
                  <a:ext uri="{FF2B5EF4-FFF2-40B4-BE49-F238E27FC236}">
                    <a16:creationId xmlns:a16="http://schemas.microsoft.com/office/drawing/2014/main" id="{94866DF7-864C-4E1A-9141-991C7C856909}"/>
                  </a:ext>
                </a:extLst>
              </p:cNvPr>
              <p:cNvPicPr/>
              <p:nvPr/>
            </p:nvPicPr>
            <p:blipFill>
              <a:blip r:embed="rId20"/>
              <a:stretch>
                <a:fillRect/>
              </a:stretch>
            </p:blipFill>
            <p:spPr>
              <a:xfrm>
                <a:off x="10895764" y="4257171"/>
                <a:ext cx="10476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2" name="Ink 121">
                <a:extLst>
                  <a:ext uri="{FF2B5EF4-FFF2-40B4-BE49-F238E27FC236}">
                    <a16:creationId xmlns:a16="http://schemas.microsoft.com/office/drawing/2014/main" id="{968E80BC-742B-4FEA-804F-6CAC7F410582}"/>
                  </a:ext>
                </a:extLst>
              </p14:cNvPr>
              <p14:cNvContentPartPr/>
              <p14:nvPr/>
            </p14:nvContentPartPr>
            <p14:xfrm>
              <a:off x="4230364" y="5269491"/>
              <a:ext cx="360" cy="360"/>
            </p14:xfrm>
          </p:contentPart>
        </mc:Choice>
        <mc:Fallback>
          <p:pic>
            <p:nvPicPr>
              <p:cNvPr id="122" name="Ink 121">
                <a:extLst>
                  <a:ext uri="{FF2B5EF4-FFF2-40B4-BE49-F238E27FC236}">
                    <a16:creationId xmlns:a16="http://schemas.microsoft.com/office/drawing/2014/main" id="{968E80BC-742B-4FEA-804F-6CAC7F410582}"/>
                  </a:ext>
                </a:extLst>
              </p:cNvPr>
              <p:cNvPicPr/>
              <p:nvPr/>
            </p:nvPicPr>
            <p:blipFill>
              <a:blip r:embed="rId22"/>
              <a:stretch>
                <a:fillRect/>
              </a:stretch>
            </p:blipFill>
            <p:spPr>
              <a:xfrm>
                <a:off x="4221364" y="52604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9" name="Ink 138">
                <a:extLst>
                  <a:ext uri="{FF2B5EF4-FFF2-40B4-BE49-F238E27FC236}">
                    <a16:creationId xmlns:a16="http://schemas.microsoft.com/office/drawing/2014/main" id="{9CD99D54-531B-4115-9484-4F9C7D1C211C}"/>
                  </a:ext>
                </a:extLst>
              </p14:cNvPr>
              <p14:cNvContentPartPr/>
              <p14:nvPr/>
            </p14:nvContentPartPr>
            <p14:xfrm>
              <a:off x="8741524" y="5170131"/>
              <a:ext cx="3454560" cy="1011960"/>
            </p14:xfrm>
          </p:contentPart>
        </mc:Choice>
        <mc:Fallback>
          <p:pic>
            <p:nvPicPr>
              <p:cNvPr id="139" name="Ink 138">
                <a:extLst>
                  <a:ext uri="{FF2B5EF4-FFF2-40B4-BE49-F238E27FC236}">
                    <a16:creationId xmlns:a16="http://schemas.microsoft.com/office/drawing/2014/main" id="{9CD99D54-531B-4115-9484-4F9C7D1C211C}"/>
                  </a:ext>
                </a:extLst>
              </p:cNvPr>
              <p:cNvPicPr/>
              <p:nvPr/>
            </p:nvPicPr>
            <p:blipFill>
              <a:blip r:embed="rId24"/>
              <a:stretch>
                <a:fillRect/>
              </a:stretch>
            </p:blipFill>
            <p:spPr>
              <a:xfrm>
                <a:off x="8732524" y="5161131"/>
                <a:ext cx="3472200" cy="1029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0" name="Ink 139">
                <a:extLst>
                  <a:ext uri="{FF2B5EF4-FFF2-40B4-BE49-F238E27FC236}">
                    <a16:creationId xmlns:a16="http://schemas.microsoft.com/office/drawing/2014/main" id="{E17FB72C-6DC2-4E6E-892C-559D0B77D0E2}"/>
                  </a:ext>
                </a:extLst>
              </p14:cNvPr>
              <p14:cNvContentPartPr/>
              <p14:nvPr/>
            </p14:nvContentPartPr>
            <p14:xfrm>
              <a:off x="8838724" y="6309171"/>
              <a:ext cx="183960" cy="360000"/>
            </p14:xfrm>
          </p:contentPart>
        </mc:Choice>
        <mc:Fallback>
          <p:pic>
            <p:nvPicPr>
              <p:cNvPr id="140" name="Ink 139">
                <a:extLst>
                  <a:ext uri="{FF2B5EF4-FFF2-40B4-BE49-F238E27FC236}">
                    <a16:creationId xmlns:a16="http://schemas.microsoft.com/office/drawing/2014/main" id="{E17FB72C-6DC2-4E6E-892C-559D0B77D0E2}"/>
                  </a:ext>
                </a:extLst>
              </p:cNvPr>
              <p:cNvPicPr/>
              <p:nvPr/>
            </p:nvPicPr>
            <p:blipFill>
              <a:blip r:embed="rId26"/>
              <a:stretch>
                <a:fillRect/>
              </a:stretch>
            </p:blipFill>
            <p:spPr>
              <a:xfrm>
                <a:off x="8829724" y="6300171"/>
                <a:ext cx="20160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4" name="Ink 143">
                <a:extLst>
                  <a:ext uri="{FF2B5EF4-FFF2-40B4-BE49-F238E27FC236}">
                    <a16:creationId xmlns:a16="http://schemas.microsoft.com/office/drawing/2014/main" id="{8ACAEE80-E983-48EF-9B85-E17D1BCA7E44}"/>
                  </a:ext>
                </a:extLst>
              </p14:cNvPr>
              <p14:cNvContentPartPr/>
              <p14:nvPr/>
            </p14:nvContentPartPr>
            <p14:xfrm>
              <a:off x="4573804" y="5311251"/>
              <a:ext cx="1568160" cy="547920"/>
            </p14:xfrm>
          </p:contentPart>
        </mc:Choice>
        <mc:Fallback>
          <p:pic>
            <p:nvPicPr>
              <p:cNvPr id="144" name="Ink 143">
                <a:extLst>
                  <a:ext uri="{FF2B5EF4-FFF2-40B4-BE49-F238E27FC236}">
                    <a16:creationId xmlns:a16="http://schemas.microsoft.com/office/drawing/2014/main" id="{8ACAEE80-E983-48EF-9B85-E17D1BCA7E44}"/>
                  </a:ext>
                </a:extLst>
              </p:cNvPr>
              <p:cNvPicPr/>
              <p:nvPr/>
            </p:nvPicPr>
            <p:blipFill>
              <a:blip r:embed="rId28"/>
              <a:stretch>
                <a:fillRect/>
              </a:stretch>
            </p:blipFill>
            <p:spPr>
              <a:xfrm>
                <a:off x="4564804" y="5302251"/>
                <a:ext cx="158580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45" name="Ink 144">
                <a:extLst>
                  <a:ext uri="{FF2B5EF4-FFF2-40B4-BE49-F238E27FC236}">
                    <a16:creationId xmlns:a16="http://schemas.microsoft.com/office/drawing/2014/main" id="{5BF05458-F81B-40C3-84B0-A7DE05FCCA35}"/>
                  </a:ext>
                </a:extLst>
              </p14:cNvPr>
              <p14:cNvContentPartPr/>
              <p14:nvPr/>
            </p14:nvContentPartPr>
            <p14:xfrm>
              <a:off x="7858084" y="2975211"/>
              <a:ext cx="509760" cy="421200"/>
            </p14:xfrm>
          </p:contentPart>
        </mc:Choice>
        <mc:Fallback>
          <p:pic>
            <p:nvPicPr>
              <p:cNvPr id="145" name="Ink 144">
                <a:extLst>
                  <a:ext uri="{FF2B5EF4-FFF2-40B4-BE49-F238E27FC236}">
                    <a16:creationId xmlns:a16="http://schemas.microsoft.com/office/drawing/2014/main" id="{5BF05458-F81B-40C3-84B0-A7DE05FCCA35}"/>
                  </a:ext>
                </a:extLst>
              </p:cNvPr>
              <p:cNvPicPr/>
              <p:nvPr/>
            </p:nvPicPr>
            <p:blipFill>
              <a:blip r:embed="rId30"/>
              <a:stretch>
                <a:fillRect/>
              </a:stretch>
            </p:blipFill>
            <p:spPr>
              <a:xfrm>
                <a:off x="7849084" y="2966211"/>
                <a:ext cx="5274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1" name="Ink 150">
                <a:extLst>
                  <a:ext uri="{FF2B5EF4-FFF2-40B4-BE49-F238E27FC236}">
                    <a16:creationId xmlns:a16="http://schemas.microsoft.com/office/drawing/2014/main" id="{81262D97-77F9-438C-9FBB-6D60C00C0C6E}"/>
                  </a:ext>
                </a:extLst>
              </p14:cNvPr>
              <p14:cNvContentPartPr/>
              <p14:nvPr/>
            </p14:nvContentPartPr>
            <p14:xfrm>
              <a:off x="8582404" y="3124611"/>
              <a:ext cx="965880" cy="366840"/>
            </p14:xfrm>
          </p:contentPart>
        </mc:Choice>
        <mc:Fallback>
          <p:pic>
            <p:nvPicPr>
              <p:cNvPr id="151" name="Ink 150">
                <a:extLst>
                  <a:ext uri="{FF2B5EF4-FFF2-40B4-BE49-F238E27FC236}">
                    <a16:creationId xmlns:a16="http://schemas.microsoft.com/office/drawing/2014/main" id="{81262D97-77F9-438C-9FBB-6D60C00C0C6E}"/>
                  </a:ext>
                </a:extLst>
              </p:cNvPr>
              <p:cNvPicPr/>
              <p:nvPr/>
            </p:nvPicPr>
            <p:blipFill>
              <a:blip r:embed="rId32"/>
              <a:stretch>
                <a:fillRect/>
              </a:stretch>
            </p:blipFill>
            <p:spPr>
              <a:xfrm>
                <a:off x="8573404" y="3115611"/>
                <a:ext cx="983520" cy="38448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A8E1F32-3341-4AFE-9539-4232211CAE90}"/>
                  </a:ext>
                </a:extLst>
              </p14:cNvPr>
              <p14:cNvContentPartPr/>
              <p14:nvPr/>
            </p14:nvContentPartPr>
            <p14:xfrm>
              <a:off x="3999604" y="1734291"/>
              <a:ext cx="480240" cy="357480"/>
            </p14:xfrm>
          </p:contentPart>
        </mc:Choice>
        <mc:Fallback>
          <p:pic>
            <p:nvPicPr>
              <p:cNvPr id="5" name="Ink 4">
                <a:extLst>
                  <a:ext uri="{FF2B5EF4-FFF2-40B4-BE49-F238E27FC236}">
                    <a16:creationId xmlns:a16="http://schemas.microsoft.com/office/drawing/2014/main" id="{FA8E1F32-3341-4AFE-9539-4232211CAE90}"/>
                  </a:ext>
                </a:extLst>
              </p:cNvPr>
              <p:cNvPicPr/>
              <p:nvPr/>
            </p:nvPicPr>
            <p:blipFill>
              <a:blip r:embed="rId4"/>
              <a:stretch>
                <a:fillRect/>
              </a:stretch>
            </p:blipFill>
            <p:spPr>
              <a:xfrm>
                <a:off x="3990604" y="1725291"/>
                <a:ext cx="49788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8" name="Ink 67">
                <a:extLst>
                  <a:ext uri="{FF2B5EF4-FFF2-40B4-BE49-F238E27FC236}">
                    <a16:creationId xmlns:a16="http://schemas.microsoft.com/office/drawing/2014/main" id="{2CDF5EEA-D945-43C1-8C5B-970C54F502F1}"/>
                  </a:ext>
                </a:extLst>
              </p14:cNvPr>
              <p14:cNvContentPartPr/>
              <p14:nvPr/>
            </p14:nvContentPartPr>
            <p14:xfrm>
              <a:off x="149044" y="890091"/>
              <a:ext cx="2961360" cy="2761560"/>
            </p14:xfrm>
          </p:contentPart>
        </mc:Choice>
        <mc:Fallback>
          <p:pic>
            <p:nvPicPr>
              <p:cNvPr id="68" name="Ink 67">
                <a:extLst>
                  <a:ext uri="{FF2B5EF4-FFF2-40B4-BE49-F238E27FC236}">
                    <a16:creationId xmlns:a16="http://schemas.microsoft.com/office/drawing/2014/main" id="{2CDF5EEA-D945-43C1-8C5B-970C54F502F1}"/>
                  </a:ext>
                </a:extLst>
              </p:cNvPr>
              <p:cNvPicPr/>
              <p:nvPr/>
            </p:nvPicPr>
            <p:blipFill>
              <a:blip r:embed="rId6"/>
              <a:stretch>
                <a:fillRect/>
              </a:stretch>
            </p:blipFill>
            <p:spPr>
              <a:xfrm>
                <a:off x="140044" y="881091"/>
                <a:ext cx="2979000" cy="2779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2" name="Ink 71">
                <a:extLst>
                  <a:ext uri="{FF2B5EF4-FFF2-40B4-BE49-F238E27FC236}">
                    <a16:creationId xmlns:a16="http://schemas.microsoft.com/office/drawing/2014/main" id="{54B54250-F306-4030-9F55-757D752F79C1}"/>
                  </a:ext>
                </a:extLst>
              </p14:cNvPr>
              <p14:cNvContentPartPr/>
              <p14:nvPr/>
            </p14:nvContentPartPr>
            <p14:xfrm>
              <a:off x="873364" y="3884211"/>
              <a:ext cx="1026000" cy="635760"/>
            </p14:xfrm>
          </p:contentPart>
        </mc:Choice>
        <mc:Fallback>
          <p:pic>
            <p:nvPicPr>
              <p:cNvPr id="72" name="Ink 71">
                <a:extLst>
                  <a:ext uri="{FF2B5EF4-FFF2-40B4-BE49-F238E27FC236}">
                    <a16:creationId xmlns:a16="http://schemas.microsoft.com/office/drawing/2014/main" id="{54B54250-F306-4030-9F55-757D752F79C1}"/>
                  </a:ext>
                </a:extLst>
              </p:cNvPr>
              <p:cNvPicPr/>
              <p:nvPr/>
            </p:nvPicPr>
            <p:blipFill>
              <a:blip r:embed="rId8"/>
              <a:stretch>
                <a:fillRect/>
              </a:stretch>
            </p:blipFill>
            <p:spPr>
              <a:xfrm>
                <a:off x="864364" y="3875211"/>
                <a:ext cx="1043640" cy="653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7" name="Ink 96">
                <a:extLst>
                  <a:ext uri="{FF2B5EF4-FFF2-40B4-BE49-F238E27FC236}">
                    <a16:creationId xmlns:a16="http://schemas.microsoft.com/office/drawing/2014/main" id="{BEF70C3C-2145-4351-9F29-714B15593F7D}"/>
                  </a:ext>
                </a:extLst>
              </p14:cNvPr>
              <p14:cNvContentPartPr/>
              <p14:nvPr/>
            </p14:nvContentPartPr>
            <p14:xfrm>
              <a:off x="7653964" y="186291"/>
              <a:ext cx="1012680" cy="754200"/>
            </p14:xfrm>
          </p:contentPart>
        </mc:Choice>
        <mc:Fallback>
          <p:pic>
            <p:nvPicPr>
              <p:cNvPr id="97" name="Ink 96">
                <a:extLst>
                  <a:ext uri="{FF2B5EF4-FFF2-40B4-BE49-F238E27FC236}">
                    <a16:creationId xmlns:a16="http://schemas.microsoft.com/office/drawing/2014/main" id="{BEF70C3C-2145-4351-9F29-714B15593F7D}"/>
                  </a:ext>
                </a:extLst>
              </p:cNvPr>
              <p:cNvPicPr/>
              <p:nvPr/>
            </p:nvPicPr>
            <p:blipFill>
              <a:blip r:embed="rId10"/>
              <a:stretch>
                <a:fillRect/>
              </a:stretch>
            </p:blipFill>
            <p:spPr>
              <a:xfrm>
                <a:off x="7644964" y="177291"/>
                <a:ext cx="1030320" cy="771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9" name="Ink 98">
                <a:extLst>
                  <a:ext uri="{FF2B5EF4-FFF2-40B4-BE49-F238E27FC236}">
                    <a16:creationId xmlns:a16="http://schemas.microsoft.com/office/drawing/2014/main" id="{A7D9FF01-F3FC-4EEC-A01B-1B37FACED590}"/>
                  </a:ext>
                </a:extLst>
              </p14:cNvPr>
              <p14:cNvContentPartPr/>
              <p14:nvPr/>
            </p14:nvContentPartPr>
            <p14:xfrm>
              <a:off x="8753404" y="1581291"/>
              <a:ext cx="1604520" cy="1459800"/>
            </p14:xfrm>
          </p:contentPart>
        </mc:Choice>
        <mc:Fallback>
          <p:pic>
            <p:nvPicPr>
              <p:cNvPr id="99" name="Ink 98">
                <a:extLst>
                  <a:ext uri="{FF2B5EF4-FFF2-40B4-BE49-F238E27FC236}">
                    <a16:creationId xmlns:a16="http://schemas.microsoft.com/office/drawing/2014/main" id="{A7D9FF01-F3FC-4EEC-A01B-1B37FACED590}"/>
                  </a:ext>
                </a:extLst>
              </p:cNvPr>
              <p:cNvPicPr/>
              <p:nvPr/>
            </p:nvPicPr>
            <p:blipFill>
              <a:blip r:embed="rId12"/>
              <a:stretch>
                <a:fillRect/>
              </a:stretch>
            </p:blipFill>
            <p:spPr>
              <a:xfrm>
                <a:off x="8744404" y="1572291"/>
                <a:ext cx="1622160" cy="1477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6" name="Ink 105">
                <a:extLst>
                  <a:ext uri="{FF2B5EF4-FFF2-40B4-BE49-F238E27FC236}">
                    <a16:creationId xmlns:a16="http://schemas.microsoft.com/office/drawing/2014/main" id="{848A9594-64E6-4207-93BC-4851A4BADE6F}"/>
                  </a:ext>
                </a:extLst>
              </p14:cNvPr>
              <p14:cNvContentPartPr/>
              <p14:nvPr/>
            </p14:nvContentPartPr>
            <p14:xfrm>
              <a:off x="8847364" y="3986811"/>
              <a:ext cx="1186560" cy="1076400"/>
            </p14:xfrm>
          </p:contentPart>
        </mc:Choice>
        <mc:Fallback>
          <p:pic>
            <p:nvPicPr>
              <p:cNvPr id="106" name="Ink 105">
                <a:extLst>
                  <a:ext uri="{FF2B5EF4-FFF2-40B4-BE49-F238E27FC236}">
                    <a16:creationId xmlns:a16="http://schemas.microsoft.com/office/drawing/2014/main" id="{848A9594-64E6-4207-93BC-4851A4BADE6F}"/>
                  </a:ext>
                </a:extLst>
              </p:cNvPr>
              <p:cNvPicPr/>
              <p:nvPr/>
            </p:nvPicPr>
            <p:blipFill>
              <a:blip r:embed="rId14"/>
              <a:stretch>
                <a:fillRect/>
              </a:stretch>
            </p:blipFill>
            <p:spPr>
              <a:xfrm>
                <a:off x="8838364" y="3977811"/>
                <a:ext cx="1204200" cy="109404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fontScale="90000"/>
          </a:bodyPr>
          <a:lstStyle/>
          <a:p>
            <a:r>
              <a:rPr lang="en-IN" dirty="0"/>
              <a:t>What will you do in the following Scenario?</a:t>
            </a:r>
          </a:p>
        </p:txBody>
      </p:sp>
      <p:sp>
        <p:nvSpPr>
          <p:cNvPr id="5" name="TextBox 4">
            <a:extLst>
              <a:ext uri="{FF2B5EF4-FFF2-40B4-BE49-F238E27FC236}">
                <a16:creationId xmlns:a16="http://schemas.microsoft.com/office/drawing/2014/main" id="{00DAAED3-297B-4875-8535-8501C314CEA3}"/>
              </a:ext>
            </a:extLst>
          </p:cNvPr>
          <p:cNvSpPr txBox="1"/>
          <p:nvPr/>
        </p:nvSpPr>
        <p:spPr>
          <a:xfrm>
            <a:off x="1925781" y="1752599"/>
            <a:ext cx="7942495"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a:t>An emergency case arrives in a hospital</a:t>
            </a:r>
          </a:p>
        </p:txBody>
      </p:sp>
      <p:sp>
        <p:nvSpPr>
          <p:cNvPr id="6" name="TextBox 5">
            <a:extLst>
              <a:ext uri="{FF2B5EF4-FFF2-40B4-BE49-F238E27FC236}">
                <a16:creationId xmlns:a16="http://schemas.microsoft.com/office/drawing/2014/main" id="{2211ED35-9596-454F-B0F8-5C8C9B9FE915}"/>
              </a:ext>
            </a:extLst>
          </p:cNvPr>
          <p:cNvSpPr txBox="1"/>
          <p:nvPr/>
        </p:nvSpPr>
        <p:spPr>
          <a:xfrm>
            <a:off x="1925782" y="2514599"/>
            <a:ext cx="8785608"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Essential system process asks for some resources during CPU Scheduling</a:t>
            </a:r>
          </a:p>
        </p:txBody>
      </p:sp>
      <p:sp>
        <p:nvSpPr>
          <p:cNvPr id="10" name="TextBox 9">
            <a:extLst>
              <a:ext uri="{FF2B5EF4-FFF2-40B4-BE49-F238E27FC236}">
                <a16:creationId xmlns:a16="http://schemas.microsoft.com/office/drawing/2014/main" id="{AD1AFE03-A2FF-4A9A-9024-064DC806ED57}"/>
              </a:ext>
            </a:extLst>
          </p:cNvPr>
          <p:cNvSpPr txBox="1"/>
          <p:nvPr/>
        </p:nvSpPr>
        <p:spPr>
          <a:xfrm>
            <a:off x="1925782" y="3628075"/>
            <a:ext cx="8785608"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Real life tasks which require some privileges compared to others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9E6269D-3B19-4546-BB02-91391DEA74F9}"/>
                  </a:ext>
                </a:extLst>
              </p14:cNvPr>
              <p14:cNvContentPartPr/>
              <p14:nvPr/>
            </p14:nvContentPartPr>
            <p14:xfrm>
              <a:off x="1836364" y="1865691"/>
              <a:ext cx="673920" cy="375480"/>
            </p14:xfrm>
          </p:contentPart>
        </mc:Choice>
        <mc:Fallback>
          <p:pic>
            <p:nvPicPr>
              <p:cNvPr id="2" name="Ink 1">
                <a:extLst>
                  <a:ext uri="{FF2B5EF4-FFF2-40B4-BE49-F238E27FC236}">
                    <a16:creationId xmlns:a16="http://schemas.microsoft.com/office/drawing/2014/main" id="{B9E6269D-3B19-4546-BB02-91391DEA74F9}"/>
                  </a:ext>
                </a:extLst>
              </p:cNvPr>
              <p:cNvPicPr/>
              <p:nvPr/>
            </p:nvPicPr>
            <p:blipFill>
              <a:blip r:embed="rId3"/>
              <a:stretch>
                <a:fillRect/>
              </a:stretch>
            </p:blipFill>
            <p:spPr>
              <a:xfrm>
                <a:off x="1827364" y="1856691"/>
                <a:ext cx="69156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1EE65D16-97C0-4B82-923F-8739D281FA9C}"/>
                  </a:ext>
                </a:extLst>
              </p14:cNvPr>
              <p14:cNvContentPartPr/>
              <p14:nvPr/>
            </p14:nvContentPartPr>
            <p14:xfrm>
              <a:off x="1805404" y="2602251"/>
              <a:ext cx="651600" cy="322200"/>
            </p14:xfrm>
          </p:contentPart>
        </mc:Choice>
        <mc:Fallback>
          <p:pic>
            <p:nvPicPr>
              <p:cNvPr id="11" name="Ink 10">
                <a:extLst>
                  <a:ext uri="{FF2B5EF4-FFF2-40B4-BE49-F238E27FC236}">
                    <a16:creationId xmlns:a16="http://schemas.microsoft.com/office/drawing/2014/main" id="{1EE65D16-97C0-4B82-923F-8739D281FA9C}"/>
                  </a:ext>
                </a:extLst>
              </p:cNvPr>
              <p:cNvPicPr/>
              <p:nvPr/>
            </p:nvPicPr>
            <p:blipFill>
              <a:blip r:embed="rId5"/>
              <a:stretch>
                <a:fillRect/>
              </a:stretch>
            </p:blipFill>
            <p:spPr>
              <a:xfrm>
                <a:off x="1796404" y="2593251"/>
                <a:ext cx="66924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548B2EB8-BE07-43CE-B8C5-D67462415070}"/>
                  </a:ext>
                </a:extLst>
              </p14:cNvPr>
              <p14:cNvContentPartPr/>
              <p14:nvPr/>
            </p14:nvContentPartPr>
            <p14:xfrm>
              <a:off x="1782724" y="3753531"/>
              <a:ext cx="733680" cy="316440"/>
            </p14:xfrm>
          </p:contentPart>
        </mc:Choice>
        <mc:Fallback>
          <p:pic>
            <p:nvPicPr>
              <p:cNvPr id="16" name="Ink 15">
                <a:extLst>
                  <a:ext uri="{FF2B5EF4-FFF2-40B4-BE49-F238E27FC236}">
                    <a16:creationId xmlns:a16="http://schemas.microsoft.com/office/drawing/2014/main" id="{548B2EB8-BE07-43CE-B8C5-D67462415070}"/>
                  </a:ext>
                </a:extLst>
              </p:cNvPr>
              <p:cNvPicPr/>
              <p:nvPr/>
            </p:nvPicPr>
            <p:blipFill>
              <a:blip r:embed="rId7"/>
              <a:stretch>
                <a:fillRect/>
              </a:stretch>
            </p:blipFill>
            <p:spPr>
              <a:xfrm>
                <a:off x="1773724" y="3744531"/>
                <a:ext cx="751320" cy="334080"/>
              </a:xfrm>
              <a:prstGeom prst="rect">
                <a:avLst/>
              </a:prstGeom>
            </p:spPr>
          </p:pic>
        </mc:Fallback>
      </mc:AlternateContent>
    </p:spTree>
    <p:extLst>
      <p:ext uri="{BB962C8B-B14F-4D97-AF65-F5344CB8AC3E}">
        <p14:creationId xmlns:p14="http://schemas.microsoft.com/office/powerpoint/2010/main" val="22365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4F88505-782B-4AC1-B222-B0DF22191C02}"/>
                  </a:ext>
                </a:extLst>
              </p14:cNvPr>
              <p14:cNvContentPartPr/>
              <p14:nvPr/>
            </p14:nvContentPartPr>
            <p14:xfrm>
              <a:off x="5110564" y="3724731"/>
              <a:ext cx="134280" cy="114120"/>
            </p14:xfrm>
          </p:contentPart>
        </mc:Choice>
        <mc:Fallback>
          <p:pic>
            <p:nvPicPr>
              <p:cNvPr id="2" name="Ink 1">
                <a:extLst>
                  <a:ext uri="{FF2B5EF4-FFF2-40B4-BE49-F238E27FC236}">
                    <a16:creationId xmlns:a16="http://schemas.microsoft.com/office/drawing/2014/main" id="{04F88505-782B-4AC1-B222-B0DF22191C02}"/>
                  </a:ext>
                </a:extLst>
              </p:cNvPr>
              <p:cNvPicPr/>
              <p:nvPr/>
            </p:nvPicPr>
            <p:blipFill>
              <a:blip r:embed="rId6"/>
              <a:stretch>
                <a:fillRect/>
              </a:stretch>
            </p:blipFill>
            <p:spPr>
              <a:xfrm>
                <a:off x="5101564" y="3715731"/>
                <a:ext cx="1519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F761DC53-3035-480A-86E9-98E36ECCC284}"/>
                  </a:ext>
                </a:extLst>
              </p14:cNvPr>
              <p14:cNvContentPartPr/>
              <p14:nvPr/>
            </p14:nvContentPartPr>
            <p14:xfrm>
              <a:off x="5380204" y="3963411"/>
              <a:ext cx="374400" cy="142560"/>
            </p14:xfrm>
          </p:contentPart>
        </mc:Choice>
        <mc:Fallback>
          <p:pic>
            <p:nvPicPr>
              <p:cNvPr id="12" name="Ink 11">
                <a:extLst>
                  <a:ext uri="{FF2B5EF4-FFF2-40B4-BE49-F238E27FC236}">
                    <a16:creationId xmlns:a16="http://schemas.microsoft.com/office/drawing/2014/main" id="{F761DC53-3035-480A-86E9-98E36ECCC284}"/>
                  </a:ext>
                </a:extLst>
              </p:cNvPr>
              <p:cNvPicPr/>
              <p:nvPr/>
            </p:nvPicPr>
            <p:blipFill>
              <a:blip r:embed="rId8"/>
              <a:stretch>
                <a:fillRect/>
              </a:stretch>
            </p:blipFill>
            <p:spPr>
              <a:xfrm>
                <a:off x="5371204" y="3954411"/>
                <a:ext cx="3920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E0BF9AA4-9D91-4AC1-96FA-ECCBC72340BF}"/>
                  </a:ext>
                </a:extLst>
              </p14:cNvPr>
              <p14:cNvContentPartPr/>
              <p14:nvPr/>
            </p14:nvContentPartPr>
            <p14:xfrm>
              <a:off x="5414404" y="3700971"/>
              <a:ext cx="302760" cy="209160"/>
            </p14:xfrm>
          </p:contentPart>
        </mc:Choice>
        <mc:Fallback>
          <p:pic>
            <p:nvPicPr>
              <p:cNvPr id="13" name="Ink 12">
                <a:extLst>
                  <a:ext uri="{FF2B5EF4-FFF2-40B4-BE49-F238E27FC236}">
                    <a16:creationId xmlns:a16="http://schemas.microsoft.com/office/drawing/2014/main" id="{E0BF9AA4-9D91-4AC1-96FA-ECCBC72340BF}"/>
                  </a:ext>
                </a:extLst>
              </p:cNvPr>
              <p:cNvPicPr/>
              <p:nvPr/>
            </p:nvPicPr>
            <p:blipFill>
              <a:blip r:embed="rId10"/>
              <a:stretch>
                <a:fillRect/>
              </a:stretch>
            </p:blipFill>
            <p:spPr>
              <a:xfrm>
                <a:off x="5405404" y="3691971"/>
                <a:ext cx="3204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448A6A46-E3B1-4200-94B2-46B2294F166D}"/>
                  </a:ext>
                </a:extLst>
              </p14:cNvPr>
              <p14:cNvContentPartPr/>
              <p14:nvPr/>
            </p14:nvContentPartPr>
            <p14:xfrm>
              <a:off x="2495164" y="2839491"/>
              <a:ext cx="306000" cy="520560"/>
            </p14:xfrm>
          </p:contentPart>
        </mc:Choice>
        <mc:Fallback>
          <p:pic>
            <p:nvPicPr>
              <p:cNvPr id="17" name="Ink 16">
                <a:extLst>
                  <a:ext uri="{FF2B5EF4-FFF2-40B4-BE49-F238E27FC236}">
                    <a16:creationId xmlns:a16="http://schemas.microsoft.com/office/drawing/2014/main" id="{448A6A46-E3B1-4200-94B2-46B2294F166D}"/>
                  </a:ext>
                </a:extLst>
              </p:cNvPr>
              <p:cNvPicPr/>
              <p:nvPr/>
            </p:nvPicPr>
            <p:blipFill>
              <a:blip r:embed="rId12"/>
              <a:stretch>
                <a:fillRect/>
              </a:stretch>
            </p:blipFill>
            <p:spPr>
              <a:xfrm>
                <a:off x="2486164" y="2830491"/>
                <a:ext cx="323640" cy="538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D2DBC785-4A69-4EBE-912B-EE43A14E7B99}"/>
                  </a:ext>
                </a:extLst>
              </p14:cNvPr>
              <p14:cNvContentPartPr/>
              <p14:nvPr/>
            </p14:nvContentPartPr>
            <p14:xfrm>
              <a:off x="7665124" y="3807891"/>
              <a:ext cx="407880" cy="369720"/>
            </p14:xfrm>
          </p:contentPart>
        </mc:Choice>
        <mc:Fallback>
          <p:pic>
            <p:nvPicPr>
              <p:cNvPr id="23" name="Ink 22">
                <a:extLst>
                  <a:ext uri="{FF2B5EF4-FFF2-40B4-BE49-F238E27FC236}">
                    <a16:creationId xmlns:a16="http://schemas.microsoft.com/office/drawing/2014/main" id="{D2DBC785-4A69-4EBE-912B-EE43A14E7B99}"/>
                  </a:ext>
                </a:extLst>
              </p:cNvPr>
              <p:cNvPicPr/>
              <p:nvPr/>
            </p:nvPicPr>
            <p:blipFill>
              <a:blip r:embed="rId14"/>
              <a:stretch>
                <a:fillRect/>
              </a:stretch>
            </p:blipFill>
            <p:spPr>
              <a:xfrm>
                <a:off x="7656124" y="3798891"/>
                <a:ext cx="42552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F85A4856-5015-407C-831F-E44F755E4628}"/>
                  </a:ext>
                </a:extLst>
              </p14:cNvPr>
              <p14:cNvContentPartPr/>
              <p14:nvPr/>
            </p14:nvContentPartPr>
            <p14:xfrm>
              <a:off x="4664884" y="5572251"/>
              <a:ext cx="244080" cy="293400"/>
            </p14:xfrm>
          </p:contentPart>
        </mc:Choice>
        <mc:Fallback>
          <p:pic>
            <p:nvPicPr>
              <p:cNvPr id="24" name="Ink 23">
                <a:extLst>
                  <a:ext uri="{FF2B5EF4-FFF2-40B4-BE49-F238E27FC236}">
                    <a16:creationId xmlns:a16="http://schemas.microsoft.com/office/drawing/2014/main" id="{F85A4856-5015-407C-831F-E44F755E4628}"/>
                  </a:ext>
                </a:extLst>
              </p:cNvPr>
              <p:cNvPicPr/>
              <p:nvPr/>
            </p:nvPicPr>
            <p:blipFill>
              <a:blip r:embed="rId16"/>
              <a:stretch>
                <a:fillRect/>
              </a:stretch>
            </p:blipFill>
            <p:spPr>
              <a:xfrm>
                <a:off x="4655884" y="5563251"/>
                <a:ext cx="2617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Ink 24">
                <a:extLst>
                  <a:ext uri="{FF2B5EF4-FFF2-40B4-BE49-F238E27FC236}">
                    <a16:creationId xmlns:a16="http://schemas.microsoft.com/office/drawing/2014/main" id="{DB693396-C336-4C80-89F8-B90AC9B3C877}"/>
                  </a:ext>
                </a:extLst>
              </p14:cNvPr>
              <p14:cNvContentPartPr/>
              <p14:nvPr/>
            </p14:nvContentPartPr>
            <p14:xfrm>
              <a:off x="4689724" y="5680251"/>
              <a:ext cx="339480" cy="78480"/>
            </p14:xfrm>
          </p:contentPart>
        </mc:Choice>
        <mc:Fallback>
          <p:pic>
            <p:nvPicPr>
              <p:cNvPr id="25" name="Ink 24">
                <a:extLst>
                  <a:ext uri="{FF2B5EF4-FFF2-40B4-BE49-F238E27FC236}">
                    <a16:creationId xmlns:a16="http://schemas.microsoft.com/office/drawing/2014/main" id="{DB693396-C336-4C80-89F8-B90AC9B3C877}"/>
                  </a:ext>
                </a:extLst>
              </p:cNvPr>
              <p:cNvPicPr/>
              <p:nvPr/>
            </p:nvPicPr>
            <p:blipFill>
              <a:blip r:embed="rId18"/>
              <a:stretch>
                <a:fillRect/>
              </a:stretch>
            </p:blipFill>
            <p:spPr>
              <a:xfrm>
                <a:off x="4680724" y="5671251"/>
                <a:ext cx="3571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Ink 25">
                <a:extLst>
                  <a:ext uri="{FF2B5EF4-FFF2-40B4-BE49-F238E27FC236}">
                    <a16:creationId xmlns:a16="http://schemas.microsoft.com/office/drawing/2014/main" id="{4FA706D1-037E-4258-A4D3-94D6B7473B4E}"/>
                  </a:ext>
                </a:extLst>
              </p14:cNvPr>
              <p14:cNvContentPartPr/>
              <p14:nvPr/>
            </p14:nvContentPartPr>
            <p14:xfrm>
              <a:off x="8596084" y="4596651"/>
              <a:ext cx="144360" cy="421200"/>
            </p14:xfrm>
          </p:contentPart>
        </mc:Choice>
        <mc:Fallback>
          <p:pic>
            <p:nvPicPr>
              <p:cNvPr id="26" name="Ink 25">
                <a:extLst>
                  <a:ext uri="{FF2B5EF4-FFF2-40B4-BE49-F238E27FC236}">
                    <a16:creationId xmlns:a16="http://schemas.microsoft.com/office/drawing/2014/main" id="{4FA706D1-037E-4258-A4D3-94D6B7473B4E}"/>
                  </a:ext>
                </a:extLst>
              </p:cNvPr>
              <p:cNvPicPr/>
              <p:nvPr/>
            </p:nvPicPr>
            <p:blipFill>
              <a:blip r:embed="rId20"/>
              <a:stretch>
                <a:fillRect/>
              </a:stretch>
            </p:blipFill>
            <p:spPr>
              <a:xfrm>
                <a:off x="8587084" y="4587651"/>
                <a:ext cx="1620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Ink 26">
                <a:extLst>
                  <a:ext uri="{FF2B5EF4-FFF2-40B4-BE49-F238E27FC236}">
                    <a16:creationId xmlns:a16="http://schemas.microsoft.com/office/drawing/2014/main" id="{BF85A1FA-1404-4CE8-816F-9D0928A0966C}"/>
                  </a:ext>
                </a:extLst>
              </p14:cNvPr>
              <p14:cNvContentPartPr/>
              <p14:nvPr/>
            </p14:nvContentPartPr>
            <p14:xfrm>
              <a:off x="8720284" y="4510251"/>
              <a:ext cx="802080" cy="326520"/>
            </p14:xfrm>
          </p:contentPart>
        </mc:Choice>
        <mc:Fallback>
          <p:pic>
            <p:nvPicPr>
              <p:cNvPr id="27" name="Ink 26">
                <a:extLst>
                  <a:ext uri="{FF2B5EF4-FFF2-40B4-BE49-F238E27FC236}">
                    <a16:creationId xmlns:a16="http://schemas.microsoft.com/office/drawing/2014/main" id="{BF85A1FA-1404-4CE8-816F-9D0928A0966C}"/>
                  </a:ext>
                </a:extLst>
              </p:cNvPr>
              <p:cNvPicPr/>
              <p:nvPr/>
            </p:nvPicPr>
            <p:blipFill>
              <a:blip r:embed="rId22"/>
              <a:stretch>
                <a:fillRect/>
              </a:stretch>
            </p:blipFill>
            <p:spPr>
              <a:xfrm>
                <a:off x="8711284" y="4501251"/>
                <a:ext cx="81972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 name="Ink 27">
                <a:extLst>
                  <a:ext uri="{FF2B5EF4-FFF2-40B4-BE49-F238E27FC236}">
                    <a16:creationId xmlns:a16="http://schemas.microsoft.com/office/drawing/2014/main" id="{274449E3-4C98-4FBC-8135-8E48EAAFFF42}"/>
                  </a:ext>
                </a:extLst>
              </p14:cNvPr>
              <p14:cNvContentPartPr/>
              <p14:nvPr/>
            </p14:nvContentPartPr>
            <p14:xfrm>
              <a:off x="9374764" y="4620051"/>
              <a:ext cx="193320" cy="7560"/>
            </p14:xfrm>
          </p:contentPart>
        </mc:Choice>
        <mc:Fallback>
          <p:pic>
            <p:nvPicPr>
              <p:cNvPr id="28" name="Ink 27">
                <a:extLst>
                  <a:ext uri="{FF2B5EF4-FFF2-40B4-BE49-F238E27FC236}">
                    <a16:creationId xmlns:a16="http://schemas.microsoft.com/office/drawing/2014/main" id="{274449E3-4C98-4FBC-8135-8E48EAAFFF42}"/>
                  </a:ext>
                </a:extLst>
              </p:cNvPr>
              <p:cNvPicPr/>
              <p:nvPr/>
            </p:nvPicPr>
            <p:blipFill>
              <a:blip r:embed="rId24"/>
              <a:stretch>
                <a:fillRect/>
              </a:stretch>
            </p:blipFill>
            <p:spPr>
              <a:xfrm>
                <a:off x="9365764" y="4611051"/>
                <a:ext cx="2109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9" name="Ink 28">
                <a:extLst>
                  <a:ext uri="{FF2B5EF4-FFF2-40B4-BE49-F238E27FC236}">
                    <a16:creationId xmlns:a16="http://schemas.microsoft.com/office/drawing/2014/main" id="{CE9559D7-C60C-42D5-81AB-D90C8745EFF5}"/>
                  </a:ext>
                </a:extLst>
              </p14:cNvPr>
              <p14:cNvContentPartPr/>
              <p14:nvPr/>
            </p14:nvContentPartPr>
            <p14:xfrm>
              <a:off x="9714604" y="4623291"/>
              <a:ext cx="205200" cy="167040"/>
            </p14:xfrm>
          </p:contentPart>
        </mc:Choice>
        <mc:Fallback>
          <p:pic>
            <p:nvPicPr>
              <p:cNvPr id="29" name="Ink 28">
                <a:extLst>
                  <a:ext uri="{FF2B5EF4-FFF2-40B4-BE49-F238E27FC236}">
                    <a16:creationId xmlns:a16="http://schemas.microsoft.com/office/drawing/2014/main" id="{CE9559D7-C60C-42D5-81AB-D90C8745EFF5}"/>
                  </a:ext>
                </a:extLst>
              </p:cNvPr>
              <p:cNvPicPr/>
              <p:nvPr/>
            </p:nvPicPr>
            <p:blipFill>
              <a:blip r:embed="rId26"/>
              <a:stretch>
                <a:fillRect/>
              </a:stretch>
            </p:blipFill>
            <p:spPr>
              <a:xfrm>
                <a:off x="9705604" y="4614291"/>
                <a:ext cx="2228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 name="Ink 29">
                <a:extLst>
                  <a:ext uri="{FF2B5EF4-FFF2-40B4-BE49-F238E27FC236}">
                    <a16:creationId xmlns:a16="http://schemas.microsoft.com/office/drawing/2014/main" id="{008FFF33-5DD0-425D-ADC6-0189B20CFE26}"/>
                  </a:ext>
                </a:extLst>
              </p14:cNvPr>
              <p14:cNvContentPartPr/>
              <p14:nvPr/>
            </p14:nvContentPartPr>
            <p14:xfrm>
              <a:off x="9649444" y="4458411"/>
              <a:ext cx="86040" cy="98280"/>
            </p14:xfrm>
          </p:contentPart>
        </mc:Choice>
        <mc:Fallback>
          <p:pic>
            <p:nvPicPr>
              <p:cNvPr id="30" name="Ink 29">
                <a:extLst>
                  <a:ext uri="{FF2B5EF4-FFF2-40B4-BE49-F238E27FC236}">
                    <a16:creationId xmlns:a16="http://schemas.microsoft.com/office/drawing/2014/main" id="{008FFF33-5DD0-425D-ADC6-0189B20CFE26}"/>
                  </a:ext>
                </a:extLst>
              </p:cNvPr>
              <p:cNvPicPr/>
              <p:nvPr/>
            </p:nvPicPr>
            <p:blipFill>
              <a:blip r:embed="rId28"/>
              <a:stretch>
                <a:fillRect/>
              </a:stretch>
            </p:blipFill>
            <p:spPr>
              <a:xfrm>
                <a:off x="9640444" y="4449411"/>
                <a:ext cx="1036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1" name="Ink 30">
                <a:extLst>
                  <a:ext uri="{FF2B5EF4-FFF2-40B4-BE49-F238E27FC236}">
                    <a16:creationId xmlns:a16="http://schemas.microsoft.com/office/drawing/2014/main" id="{C3AFF6AC-7876-4645-AAB9-682DC664850B}"/>
                  </a:ext>
                </a:extLst>
              </p14:cNvPr>
              <p14:cNvContentPartPr/>
              <p14:nvPr/>
            </p14:nvContentPartPr>
            <p14:xfrm>
              <a:off x="10193404" y="4528251"/>
              <a:ext cx="497520" cy="258120"/>
            </p14:xfrm>
          </p:contentPart>
        </mc:Choice>
        <mc:Fallback>
          <p:pic>
            <p:nvPicPr>
              <p:cNvPr id="31" name="Ink 30">
                <a:extLst>
                  <a:ext uri="{FF2B5EF4-FFF2-40B4-BE49-F238E27FC236}">
                    <a16:creationId xmlns:a16="http://schemas.microsoft.com/office/drawing/2014/main" id="{C3AFF6AC-7876-4645-AAB9-682DC664850B}"/>
                  </a:ext>
                </a:extLst>
              </p:cNvPr>
              <p:cNvPicPr/>
              <p:nvPr/>
            </p:nvPicPr>
            <p:blipFill>
              <a:blip r:embed="rId30"/>
              <a:stretch>
                <a:fillRect/>
              </a:stretch>
            </p:blipFill>
            <p:spPr>
              <a:xfrm>
                <a:off x="10184404" y="4519251"/>
                <a:ext cx="515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5FB13642-1044-4108-A55F-BDBBA101D920}"/>
                  </a:ext>
                </a:extLst>
              </p14:cNvPr>
              <p14:cNvContentPartPr/>
              <p14:nvPr/>
            </p14:nvContentPartPr>
            <p14:xfrm>
              <a:off x="10706404" y="4373091"/>
              <a:ext cx="217080" cy="289440"/>
            </p14:xfrm>
          </p:contentPart>
        </mc:Choice>
        <mc:Fallback>
          <p:pic>
            <p:nvPicPr>
              <p:cNvPr id="33" name="Ink 32">
                <a:extLst>
                  <a:ext uri="{FF2B5EF4-FFF2-40B4-BE49-F238E27FC236}">
                    <a16:creationId xmlns:a16="http://schemas.microsoft.com/office/drawing/2014/main" id="{5FB13642-1044-4108-A55F-BDBBA101D920}"/>
                  </a:ext>
                </a:extLst>
              </p:cNvPr>
              <p:cNvPicPr/>
              <p:nvPr/>
            </p:nvPicPr>
            <p:blipFill>
              <a:blip r:embed="rId32"/>
              <a:stretch>
                <a:fillRect/>
              </a:stretch>
            </p:blipFill>
            <p:spPr>
              <a:xfrm>
                <a:off x="10697404" y="4364091"/>
                <a:ext cx="2347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4" name="Ink 33">
                <a:extLst>
                  <a:ext uri="{FF2B5EF4-FFF2-40B4-BE49-F238E27FC236}">
                    <a16:creationId xmlns:a16="http://schemas.microsoft.com/office/drawing/2014/main" id="{D9DCFFCD-D916-4A48-AE22-9ADA442617BC}"/>
                  </a:ext>
                </a:extLst>
              </p14:cNvPr>
              <p14:cNvContentPartPr/>
              <p14:nvPr/>
            </p14:nvContentPartPr>
            <p14:xfrm>
              <a:off x="8811364" y="5055291"/>
              <a:ext cx="1489680" cy="353520"/>
            </p14:xfrm>
          </p:contentPart>
        </mc:Choice>
        <mc:Fallback>
          <p:pic>
            <p:nvPicPr>
              <p:cNvPr id="34" name="Ink 33">
                <a:extLst>
                  <a:ext uri="{FF2B5EF4-FFF2-40B4-BE49-F238E27FC236}">
                    <a16:creationId xmlns:a16="http://schemas.microsoft.com/office/drawing/2014/main" id="{D9DCFFCD-D916-4A48-AE22-9ADA442617BC}"/>
                  </a:ext>
                </a:extLst>
              </p:cNvPr>
              <p:cNvPicPr/>
              <p:nvPr/>
            </p:nvPicPr>
            <p:blipFill>
              <a:blip r:embed="rId34"/>
              <a:stretch>
                <a:fillRect/>
              </a:stretch>
            </p:blipFill>
            <p:spPr>
              <a:xfrm>
                <a:off x="8802364" y="5046291"/>
                <a:ext cx="15073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5" name="Ink 34">
                <a:extLst>
                  <a:ext uri="{FF2B5EF4-FFF2-40B4-BE49-F238E27FC236}">
                    <a16:creationId xmlns:a16="http://schemas.microsoft.com/office/drawing/2014/main" id="{89DD393A-3337-4B5A-96BB-13B09449F009}"/>
                  </a:ext>
                </a:extLst>
              </p14:cNvPr>
              <p14:cNvContentPartPr/>
              <p14:nvPr/>
            </p14:nvContentPartPr>
            <p14:xfrm>
              <a:off x="10473844" y="5070051"/>
              <a:ext cx="503640" cy="209880"/>
            </p14:xfrm>
          </p:contentPart>
        </mc:Choice>
        <mc:Fallback>
          <p:pic>
            <p:nvPicPr>
              <p:cNvPr id="35" name="Ink 34">
                <a:extLst>
                  <a:ext uri="{FF2B5EF4-FFF2-40B4-BE49-F238E27FC236}">
                    <a16:creationId xmlns:a16="http://schemas.microsoft.com/office/drawing/2014/main" id="{89DD393A-3337-4B5A-96BB-13B09449F009}"/>
                  </a:ext>
                </a:extLst>
              </p:cNvPr>
              <p:cNvPicPr/>
              <p:nvPr/>
            </p:nvPicPr>
            <p:blipFill>
              <a:blip r:embed="rId36"/>
              <a:stretch>
                <a:fillRect/>
              </a:stretch>
            </p:blipFill>
            <p:spPr>
              <a:xfrm>
                <a:off x="10464844" y="5061051"/>
                <a:ext cx="5212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6" name="Ink 35">
                <a:extLst>
                  <a:ext uri="{FF2B5EF4-FFF2-40B4-BE49-F238E27FC236}">
                    <a16:creationId xmlns:a16="http://schemas.microsoft.com/office/drawing/2014/main" id="{7FC77C56-B518-4D6C-A8E7-D2F54D6E1258}"/>
                  </a:ext>
                </a:extLst>
              </p14:cNvPr>
              <p14:cNvContentPartPr/>
              <p14:nvPr/>
            </p14:nvContentPartPr>
            <p14:xfrm>
              <a:off x="8833684" y="5755491"/>
              <a:ext cx="349560" cy="159480"/>
            </p14:xfrm>
          </p:contentPart>
        </mc:Choice>
        <mc:Fallback>
          <p:pic>
            <p:nvPicPr>
              <p:cNvPr id="36" name="Ink 35">
                <a:extLst>
                  <a:ext uri="{FF2B5EF4-FFF2-40B4-BE49-F238E27FC236}">
                    <a16:creationId xmlns:a16="http://schemas.microsoft.com/office/drawing/2014/main" id="{7FC77C56-B518-4D6C-A8E7-D2F54D6E1258}"/>
                  </a:ext>
                </a:extLst>
              </p:cNvPr>
              <p:cNvPicPr/>
              <p:nvPr/>
            </p:nvPicPr>
            <p:blipFill>
              <a:blip r:embed="rId38"/>
              <a:stretch>
                <a:fillRect/>
              </a:stretch>
            </p:blipFill>
            <p:spPr>
              <a:xfrm>
                <a:off x="8824684" y="5746491"/>
                <a:ext cx="3672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7" name="Ink 36">
                <a:extLst>
                  <a:ext uri="{FF2B5EF4-FFF2-40B4-BE49-F238E27FC236}">
                    <a16:creationId xmlns:a16="http://schemas.microsoft.com/office/drawing/2014/main" id="{C8312947-BA82-4C20-BF8D-4783D8D67F07}"/>
                  </a:ext>
                </a:extLst>
              </p14:cNvPr>
              <p14:cNvContentPartPr/>
              <p14:nvPr/>
            </p14:nvContentPartPr>
            <p14:xfrm>
              <a:off x="9529564" y="5726331"/>
              <a:ext cx="403200" cy="180720"/>
            </p14:xfrm>
          </p:contentPart>
        </mc:Choice>
        <mc:Fallback>
          <p:pic>
            <p:nvPicPr>
              <p:cNvPr id="37" name="Ink 36">
                <a:extLst>
                  <a:ext uri="{FF2B5EF4-FFF2-40B4-BE49-F238E27FC236}">
                    <a16:creationId xmlns:a16="http://schemas.microsoft.com/office/drawing/2014/main" id="{C8312947-BA82-4C20-BF8D-4783D8D67F07}"/>
                  </a:ext>
                </a:extLst>
              </p:cNvPr>
              <p:cNvPicPr/>
              <p:nvPr/>
            </p:nvPicPr>
            <p:blipFill>
              <a:blip r:embed="rId40"/>
              <a:stretch>
                <a:fillRect/>
              </a:stretch>
            </p:blipFill>
            <p:spPr>
              <a:xfrm>
                <a:off x="9520564" y="5717331"/>
                <a:ext cx="4208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8" name="Ink 37">
                <a:extLst>
                  <a:ext uri="{FF2B5EF4-FFF2-40B4-BE49-F238E27FC236}">
                    <a16:creationId xmlns:a16="http://schemas.microsoft.com/office/drawing/2014/main" id="{E1D9A403-0B70-425D-9EFD-C2B5C11D6C35}"/>
                  </a:ext>
                </a:extLst>
              </p14:cNvPr>
              <p14:cNvContentPartPr/>
              <p14:nvPr/>
            </p14:nvContentPartPr>
            <p14:xfrm>
              <a:off x="9957964" y="5605731"/>
              <a:ext cx="1395000" cy="728280"/>
            </p14:xfrm>
          </p:contentPart>
        </mc:Choice>
        <mc:Fallback>
          <p:pic>
            <p:nvPicPr>
              <p:cNvPr id="38" name="Ink 37">
                <a:extLst>
                  <a:ext uri="{FF2B5EF4-FFF2-40B4-BE49-F238E27FC236}">
                    <a16:creationId xmlns:a16="http://schemas.microsoft.com/office/drawing/2014/main" id="{E1D9A403-0B70-425D-9EFD-C2B5C11D6C35}"/>
                  </a:ext>
                </a:extLst>
              </p:cNvPr>
              <p:cNvPicPr/>
              <p:nvPr/>
            </p:nvPicPr>
            <p:blipFill>
              <a:blip r:embed="rId42"/>
              <a:stretch>
                <a:fillRect/>
              </a:stretch>
            </p:blipFill>
            <p:spPr>
              <a:xfrm>
                <a:off x="9948964" y="5596731"/>
                <a:ext cx="1412640" cy="745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9" name="Ink 38">
                <a:extLst>
                  <a:ext uri="{FF2B5EF4-FFF2-40B4-BE49-F238E27FC236}">
                    <a16:creationId xmlns:a16="http://schemas.microsoft.com/office/drawing/2014/main" id="{06A87329-0ADA-4DA2-85E2-01CE80AF06A3}"/>
                  </a:ext>
                </a:extLst>
              </p14:cNvPr>
              <p14:cNvContentPartPr/>
              <p14:nvPr/>
            </p14:nvContentPartPr>
            <p14:xfrm>
              <a:off x="10517404" y="5430411"/>
              <a:ext cx="183240" cy="119520"/>
            </p14:xfrm>
          </p:contentPart>
        </mc:Choice>
        <mc:Fallback>
          <p:pic>
            <p:nvPicPr>
              <p:cNvPr id="39" name="Ink 38">
                <a:extLst>
                  <a:ext uri="{FF2B5EF4-FFF2-40B4-BE49-F238E27FC236}">
                    <a16:creationId xmlns:a16="http://schemas.microsoft.com/office/drawing/2014/main" id="{06A87329-0ADA-4DA2-85E2-01CE80AF06A3}"/>
                  </a:ext>
                </a:extLst>
              </p:cNvPr>
              <p:cNvPicPr/>
              <p:nvPr/>
            </p:nvPicPr>
            <p:blipFill>
              <a:blip r:embed="rId44"/>
              <a:stretch>
                <a:fillRect/>
              </a:stretch>
            </p:blipFill>
            <p:spPr>
              <a:xfrm>
                <a:off x="10508404" y="5421411"/>
                <a:ext cx="200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3" name="Ink 42">
                <a:extLst>
                  <a:ext uri="{FF2B5EF4-FFF2-40B4-BE49-F238E27FC236}">
                    <a16:creationId xmlns:a16="http://schemas.microsoft.com/office/drawing/2014/main" id="{D2ADB137-8E83-48E9-871A-EFEEBF46CED6}"/>
                  </a:ext>
                </a:extLst>
              </p14:cNvPr>
              <p14:cNvContentPartPr/>
              <p14:nvPr/>
            </p14:nvContentPartPr>
            <p14:xfrm>
              <a:off x="3426484" y="4249611"/>
              <a:ext cx="1812600" cy="482760"/>
            </p14:xfrm>
          </p:contentPart>
        </mc:Choice>
        <mc:Fallback>
          <p:pic>
            <p:nvPicPr>
              <p:cNvPr id="43" name="Ink 42">
                <a:extLst>
                  <a:ext uri="{FF2B5EF4-FFF2-40B4-BE49-F238E27FC236}">
                    <a16:creationId xmlns:a16="http://schemas.microsoft.com/office/drawing/2014/main" id="{D2ADB137-8E83-48E9-871A-EFEEBF46CED6}"/>
                  </a:ext>
                </a:extLst>
              </p:cNvPr>
              <p:cNvPicPr/>
              <p:nvPr/>
            </p:nvPicPr>
            <p:blipFill>
              <a:blip r:embed="rId46"/>
              <a:stretch>
                <a:fillRect/>
              </a:stretch>
            </p:blipFill>
            <p:spPr>
              <a:xfrm>
                <a:off x="3417484" y="4240611"/>
                <a:ext cx="183024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9" name="Ink 48">
                <a:extLst>
                  <a:ext uri="{FF2B5EF4-FFF2-40B4-BE49-F238E27FC236}">
                    <a16:creationId xmlns:a16="http://schemas.microsoft.com/office/drawing/2014/main" id="{F5261F3C-DB73-4A52-80C2-782458B01AE9}"/>
                  </a:ext>
                </a:extLst>
              </p14:cNvPr>
              <p14:cNvContentPartPr/>
              <p14:nvPr/>
            </p14:nvContentPartPr>
            <p14:xfrm>
              <a:off x="1599844" y="4334571"/>
              <a:ext cx="1321200" cy="637920"/>
            </p14:xfrm>
          </p:contentPart>
        </mc:Choice>
        <mc:Fallback>
          <p:pic>
            <p:nvPicPr>
              <p:cNvPr id="49" name="Ink 48">
                <a:extLst>
                  <a:ext uri="{FF2B5EF4-FFF2-40B4-BE49-F238E27FC236}">
                    <a16:creationId xmlns:a16="http://schemas.microsoft.com/office/drawing/2014/main" id="{F5261F3C-DB73-4A52-80C2-782458B01AE9}"/>
                  </a:ext>
                </a:extLst>
              </p:cNvPr>
              <p:cNvPicPr/>
              <p:nvPr/>
            </p:nvPicPr>
            <p:blipFill>
              <a:blip r:embed="rId48"/>
              <a:stretch>
                <a:fillRect/>
              </a:stretch>
            </p:blipFill>
            <p:spPr>
              <a:xfrm>
                <a:off x="1590844" y="4325571"/>
                <a:ext cx="1338840" cy="655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4" name="Ink 53">
                <a:extLst>
                  <a:ext uri="{FF2B5EF4-FFF2-40B4-BE49-F238E27FC236}">
                    <a16:creationId xmlns:a16="http://schemas.microsoft.com/office/drawing/2014/main" id="{CFC7676F-39A8-4C90-BEF8-01EB4BA5F256}"/>
                  </a:ext>
                </a:extLst>
              </p14:cNvPr>
              <p14:cNvContentPartPr/>
              <p14:nvPr/>
            </p14:nvContentPartPr>
            <p14:xfrm>
              <a:off x="1466284" y="5080131"/>
              <a:ext cx="972000" cy="613800"/>
            </p14:xfrm>
          </p:contentPart>
        </mc:Choice>
        <mc:Fallback>
          <p:pic>
            <p:nvPicPr>
              <p:cNvPr id="54" name="Ink 53">
                <a:extLst>
                  <a:ext uri="{FF2B5EF4-FFF2-40B4-BE49-F238E27FC236}">
                    <a16:creationId xmlns:a16="http://schemas.microsoft.com/office/drawing/2014/main" id="{CFC7676F-39A8-4C90-BEF8-01EB4BA5F256}"/>
                  </a:ext>
                </a:extLst>
              </p:cNvPr>
              <p:cNvPicPr/>
              <p:nvPr/>
            </p:nvPicPr>
            <p:blipFill>
              <a:blip r:embed="rId50"/>
              <a:stretch>
                <a:fillRect/>
              </a:stretch>
            </p:blipFill>
            <p:spPr>
              <a:xfrm>
                <a:off x="1457284" y="5071131"/>
                <a:ext cx="989640" cy="631440"/>
              </a:xfrm>
              <a:prstGeom prst="rect">
                <a:avLst/>
              </a:prstGeom>
            </p:spPr>
          </p:pic>
        </mc:Fallback>
      </mc:AlternateContent>
    </p:spTree>
    <p:extLst>
      <p:ext uri="{BB962C8B-B14F-4D97-AF65-F5344CB8AC3E}">
        <p14:creationId xmlns:p14="http://schemas.microsoft.com/office/powerpoint/2010/main" val="322107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139321"/>
          </a:xfrm>
          <a:prstGeom prst="rect">
            <a:avLst/>
          </a:prstGeom>
          <a:noFill/>
        </p:spPr>
        <p:txBody>
          <a:bodyPr wrap="square" rtlCol="0">
            <a:spAutoFit/>
          </a:bodyPr>
          <a:lstStyle/>
          <a:p>
            <a:r>
              <a:rPr lang="en-US" sz="22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200" b="1" dirty="0"/>
          </a:p>
          <a:p>
            <a:pPr marL="342900" indent="-342900">
              <a:buFont typeface="Wingdings" panose="05000000000000000000" pitchFamily="2" charset="2"/>
              <a:buChar char="Ø"/>
            </a:pPr>
            <a:r>
              <a:rPr lang="en-US" sz="2200" b="1" dirty="0"/>
              <a:t>Replace the root or element to be deleted by the last element.</a:t>
            </a:r>
          </a:p>
          <a:p>
            <a:pPr marL="342900" indent="-342900">
              <a:buFont typeface="Wingdings" panose="05000000000000000000" pitchFamily="2" charset="2"/>
              <a:buChar char="Ø"/>
            </a:pPr>
            <a:r>
              <a:rPr lang="en-US" sz="2200" b="1" dirty="0"/>
              <a:t>Delete the last element from the Heap.</a:t>
            </a:r>
          </a:p>
          <a:p>
            <a:pPr marL="342900" indent="-342900">
              <a:buFont typeface="Wingdings" panose="05000000000000000000" pitchFamily="2" charset="2"/>
              <a:buChar char="Ø"/>
            </a:pPr>
            <a:r>
              <a:rPr lang="en-US" sz="2200" b="1" dirty="0"/>
              <a:t>Since, the last element is now placed at the position of the root node. So, it may not follow the heap property. Therefore, </a:t>
            </a:r>
            <a:r>
              <a:rPr lang="en-US" sz="2200" b="1" dirty="0" err="1"/>
              <a:t>heapify</a:t>
            </a:r>
            <a:r>
              <a:rPr lang="en-US" sz="2200" b="1" dirty="0"/>
              <a:t> the last node placed at the position of root.</a:t>
            </a:r>
            <a:endParaRPr lang="en-IN" sz="2200" dirty="0"/>
          </a:p>
        </p:txBody>
      </p:sp>
      <p:pic>
        <p:nvPicPr>
          <p:cNvPr id="38" name="Picture 37">
            <a:extLst>
              <a:ext uri="{FF2B5EF4-FFF2-40B4-BE49-F238E27FC236}">
                <a16:creationId xmlns:a16="http://schemas.microsoft.com/office/drawing/2014/main" id="{1851551C-D023-4316-83F9-A74616D34A81}"/>
              </a:ext>
            </a:extLst>
          </p:cNvPr>
          <p:cNvPicPr>
            <a:picLocks noChangeAspect="1"/>
          </p:cNvPicPr>
          <p:nvPr/>
        </p:nvPicPr>
        <p:blipFill rotWithShape="1">
          <a:blip r:embed="rId2"/>
          <a:srcRect l="1" t="9636" r="64256" b="46913"/>
          <a:stretch/>
        </p:blipFill>
        <p:spPr>
          <a:xfrm>
            <a:off x="9064286" y="4652223"/>
            <a:ext cx="2256467" cy="1984334"/>
          </a:xfrm>
          <a:prstGeom prst="rect">
            <a:avLst/>
          </a:prstGeom>
        </p:spPr>
      </p:pic>
    </p:spTree>
    <p:extLst>
      <p:ext uri="{BB962C8B-B14F-4D97-AF65-F5344CB8AC3E}">
        <p14:creationId xmlns:p14="http://schemas.microsoft.com/office/powerpoint/2010/main" val="297646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p:spTree>
    <p:extLst>
      <p:ext uri="{BB962C8B-B14F-4D97-AF65-F5344CB8AC3E}">
        <p14:creationId xmlns:p14="http://schemas.microsoft.com/office/powerpoint/2010/main" val="216382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p:spTree>
    <p:extLst>
      <p:ext uri="{BB962C8B-B14F-4D97-AF65-F5344CB8AC3E}">
        <p14:creationId xmlns:p14="http://schemas.microsoft.com/office/powerpoint/2010/main" val="330241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204814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ln>
            <a:noFill/>
          </a:ln>
        </p:spPr>
        <p:txBody>
          <a:bodyPr>
            <a:normAutofit/>
          </a:bodyPr>
          <a:lstStyle/>
          <a:p>
            <a:r>
              <a:rPr lang="en-IN" dirty="0"/>
              <a:t>Priority Queue</a:t>
            </a:r>
          </a:p>
        </p:txBody>
      </p:sp>
      <p:sp>
        <p:nvSpPr>
          <p:cNvPr id="5" name="TextBox 4">
            <a:extLst>
              <a:ext uri="{FF2B5EF4-FFF2-40B4-BE49-F238E27FC236}">
                <a16:creationId xmlns:a16="http://schemas.microsoft.com/office/drawing/2014/main" id="{00DAAED3-297B-4875-8535-8501C314CEA3}"/>
              </a:ext>
            </a:extLst>
          </p:cNvPr>
          <p:cNvSpPr txBox="1"/>
          <p:nvPr/>
        </p:nvSpPr>
        <p:spPr>
          <a:xfrm>
            <a:off x="1774479" y="1752599"/>
            <a:ext cx="9723621" cy="2677656"/>
          </a:xfrm>
          <a:prstGeom prst="rect">
            <a:avLst/>
          </a:prstGeom>
          <a:noFill/>
        </p:spPr>
        <p:txBody>
          <a:bodyPr wrap="square" rtlCol="0">
            <a:spAutoFit/>
          </a:bodyPr>
          <a:lstStyle/>
          <a:p>
            <a:r>
              <a:rPr lang="en-US" sz="2800" dirty="0"/>
              <a:t>Priority Queue is an extension of queue with following properties: Every item has a priority associated with it.</a:t>
            </a:r>
          </a:p>
          <a:p>
            <a:pPr marL="914400" lvl="1" indent="-457200">
              <a:buFont typeface="Wingdings" panose="05000000000000000000" pitchFamily="2" charset="2"/>
              <a:buChar char="Ø"/>
            </a:pPr>
            <a:r>
              <a:rPr lang="en-US" sz="2800" dirty="0"/>
              <a:t>An element with high priority is dequeued before an element with low priority.</a:t>
            </a:r>
          </a:p>
          <a:p>
            <a:pPr marL="914400" lvl="1" indent="-457200">
              <a:buFont typeface="Wingdings" panose="05000000000000000000" pitchFamily="2" charset="2"/>
              <a:buChar char="Ø"/>
            </a:pPr>
            <a:r>
              <a:rPr lang="en-US" sz="2800" dirty="0"/>
              <a:t>If two elements have the same priority, they are served according to their order in the queue.</a:t>
            </a:r>
            <a:endParaRPr lang="en-IN" sz="2800" dirty="0"/>
          </a:p>
        </p:txBody>
      </p:sp>
      <p:sp>
        <p:nvSpPr>
          <p:cNvPr id="3" name="Rectangle 2">
            <a:extLst>
              <a:ext uri="{FF2B5EF4-FFF2-40B4-BE49-F238E27FC236}">
                <a16:creationId xmlns:a16="http://schemas.microsoft.com/office/drawing/2014/main" id="{3A7807D7-C60A-421E-BD4B-82F7DE8220AB}"/>
              </a:ext>
            </a:extLst>
          </p:cNvPr>
          <p:cNvSpPr/>
          <p:nvPr/>
        </p:nvSpPr>
        <p:spPr>
          <a:xfrm>
            <a:off x="1480610" y="4861142"/>
            <a:ext cx="9356388" cy="523220"/>
          </a:xfrm>
          <a:prstGeom prst="rect">
            <a:avLst/>
          </a:prstGeom>
        </p:spPr>
        <p:txBody>
          <a:bodyPr wrap="square">
            <a:spAutoFit/>
          </a:bodyPr>
          <a:lstStyle/>
          <a:p>
            <a:pPr lvl="1"/>
            <a:r>
              <a:rPr lang="en-US" sz="2800" dirty="0">
                <a:solidFill>
                  <a:srgbClr val="FF0000"/>
                </a:solidFill>
              </a:rPr>
              <a:t>Entry and exit are not purely of the FIFO kind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7090DFB-34D4-473A-8E24-477C815EBDB2}"/>
                  </a:ext>
                </a:extLst>
              </p14:cNvPr>
              <p14:cNvContentPartPr/>
              <p14:nvPr/>
            </p14:nvContentPartPr>
            <p14:xfrm>
              <a:off x="3763804" y="2547171"/>
              <a:ext cx="7492680" cy="127440"/>
            </p14:xfrm>
          </p:contentPart>
        </mc:Choice>
        <mc:Fallback>
          <p:pic>
            <p:nvPicPr>
              <p:cNvPr id="2" name="Ink 1">
                <a:extLst>
                  <a:ext uri="{FF2B5EF4-FFF2-40B4-BE49-F238E27FC236}">
                    <a16:creationId xmlns:a16="http://schemas.microsoft.com/office/drawing/2014/main" id="{77090DFB-34D4-473A-8E24-477C815EBDB2}"/>
                  </a:ext>
                </a:extLst>
              </p:cNvPr>
              <p:cNvPicPr/>
              <p:nvPr/>
            </p:nvPicPr>
            <p:blipFill>
              <a:blip r:embed="rId3"/>
              <a:stretch>
                <a:fillRect/>
              </a:stretch>
            </p:blipFill>
            <p:spPr>
              <a:xfrm>
                <a:off x="3754804" y="2538171"/>
                <a:ext cx="75103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25B5BD3-96E2-4942-988A-D8C4D0384169}"/>
                  </a:ext>
                </a:extLst>
              </p14:cNvPr>
              <p14:cNvContentPartPr/>
              <p14:nvPr/>
            </p14:nvContentPartPr>
            <p14:xfrm>
              <a:off x="8702644" y="3024531"/>
              <a:ext cx="361080" cy="205560"/>
            </p14:xfrm>
          </p:contentPart>
        </mc:Choice>
        <mc:Fallback>
          <p:pic>
            <p:nvPicPr>
              <p:cNvPr id="6" name="Ink 5">
                <a:extLst>
                  <a:ext uri="{FF2B5EF4-FFF2-40B4-BE49-F238E27FC236}">
                    <a16:creationId xmlns:a16="http://schemas.microsoft.com/office/drawing/2014/main" id="{B25B5BD3-96E2-4942-988A-D8C4D0384169}"/>
                  </a:ext>
                </a:extLst>
              </p:cNvPr>
              <p:cNvPicPr/>
              <p:nvPr/>
            </p:nvPicPr>
            <p:blipFill>
              <a:blip r:embed="rId5"/>
              <a:stretch>
                <a:fillRect/>
              </a:stretch>
            </p:blipFill>
            <p:spPr>
              <a:xfrm>
                <a:off x="8693644" y="3015531"/>
                <a:ext cx="3787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7422A49-C78E-4EBA-B093-3A6EA048C714}"/>
                  </a:ext>
                </a:extLst>
              </p14:cNvPr>
              <p14:cNvContentPartPr/>
              <p14:nvPr/>
            </p14:nvContentPartPr>
            <p14:xfrm>
              <a:off x="9182884" y="3040011"/>
              <a:ext cx="174240" cy="288720"/>
            </p14:xfrm>
          </p:contentPart>
        </mc:Choice>
        <mc:Fallback>
          <p:pic>
            <p:nvPicPr>
              <p:cNvPr id="7" name="Ink 6">
                <a:extLst>
                  <a:ext uri="{FF2B5EF4-FFF2-40B4-BE49-F238E27FC236}">
                    <a16:creationId xmlns:a16="http://schemas.microsoft.com/office/drawing/2014/main" id="{27422A49-C78E-4EBA-B093-3A6EA048C714}"/>
                  </a:ext>
                </a:extLst>
              </p:cNvPr>
              <p:cNvPicPr/>
              <p:nvPr/>
            </p:nvPicPr>
            <p:blipFill>
              <a:blip r:embed="rId7"/>
              <a:stretch>
                <a:fillRect/>
              </a:stretch>
            </p:blipFill>
            <p:spPr>
              <a:xfrm>
                <a:off x="9173884" y="3031011"/>
                <a:ext cx="19188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71C472F-79CA-4EFF-8879-316E4C038AC6}"/>
                  </a:ext>
                </a:extLst>
              </p14:cNvPr>
              <p14:cNvContentPartPr/>
              <p14:nvPr/>
            </p14:nvContentPartPr>
            <p14:xfrm>
              <a:off x="9394564" y="3020571"/>
              <a:ext cx="442080" cy="227160"/>
            </p14:xfrm>
          </p:contentPart>
        </mc:Choice>
        <mc:Fallback>
          <p:pic>
            <p:nvPicPr>
              <p:cNvPr id="8" name="Ink 7">
                <a:extLst>
                  <a:ext uri="{FF2B5EF4-FFF2-40B4-BE49-F238E27FC236}">
                    <a16:creationId xmlns:a16="http://schemas.microsoft.com/office/drawing/2014/main" id="{E71C472F-79CA-4EFF-8879-316E4C038AC6}"/>
                  </a:ext>
                </a:extLst>
              </p:cNvPr>
              <p:cNvPicPr/>
              <p:nvPr/>
            </p:nvPicPr>
            <p:blipFill>
              <a:blip r:embed="rId9"/>
              <a:stretch>
                <a:fillRect/>
              </a:stretch>
            </p:blipFill>
            <p:spPr>
              <a:xfrm>
                <a:off x="9385564" y="3011571"/>
                <a:ext cx="4597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3A18675-0916-4ACE-A725-B0E5D62557D7}"/>
                  </a:ext>
                </a:extLst>
              </p14:cNvPr>
              <p14:cNvContentPartPr/>
              <p14:nvPr/>
            </p14:nvContentPartPr>
            <p14:xfrm>
              <a:off x="9900004" y="2992851"/>
              <a:ext cx="91440" cy="201960"/>
            </p14:xfrm>
          </p:contentPart>
        </mc:Choice>
        <mc:Fallback>
          <p:pic>
            <p:nvPicPr>
              <p:cNvPr id="9" name="Ink 8">
                <a:extLst>
                  <a:ext uri="{FF2B5EF4-FFF2-40B4-BE49-F238E27FC236}">
                    <a16:creationId xmlns:a16="http://schemas.microsoft.com/office/drawing/2014/main" id="{23A18675-0916-4ACE-A725-B0E5D62557D7}"/>
                  </a:ext>
                </a:extLst>
              </p:cNvPr>
              <p:cNvPicPr/>
              <p:nvPr/>
            </p:nvPicPr>
            <p:blipFill>
              <a:blip r:embed="rId11"/>
              <a:stretch>
                <a:fillRect/>
              </a:stretch>
            </p:blipFill>
            <p:spPr>
              <a:xfrm>
                <a:off x="9891004" y="2983851"/>
                <a:ext cx="1090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1103324-835F-400D-937A-4F95779A3BCE}"/>
                  </a:ext>
                </a:extLst>
              </p14:cNvPr>
              <p14:cNvContentPartPr/>
              <p14:nvPr/>
            </p14:nvContentPartPr>
            <p14:xfrm>
              <a:off x="10103764" y="2988531"/>
              <a:ext cx="83520" cy="218880"/>
            </p14:xfrm>
          </p:contentPart>
        </mc:Choice>
        <mc:Fallback>
          <p:pic>
            <p:nvPicPr>
              <p:cNvPr id="10" name="Ink 9">
                <a:extLst>
                  <a:ext uri="{FF2B5EF4-FFF2-40B4-BE49-F238E27FC236}">
                    <a16:creationId xmlns:a16="http://schemas.microsoft.com/office/drawing/2014/main" id="{81103324-835F-400D-937A-4F95779A3BCE}"/>
                  </a:ext>
                </a:extLst>
              </p:cNvPr>
              <p:cNvPicPr/>
              <p:nvPr/>
            </p:nvPicPr>
            <p:blipFill>
              <a:blip r:embed="rId13"/>
              <a:stretch>
                <a:fillRect/>
              </a:stretch>
            </p:blipFill>
            <p:spPr>
              <a:xfrm>
                <a:off x="10094764" y="2979531"/>
                <a:ext cx="1011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AAA7B370-388D-4DFE-94CA-8F56F598907C}"/>
                  </a:ext>
                </a:extLst>
              </p14:cNvPr>
              <p14:cNvContentPartPr/>
              <p14:nvPr/>
            </p14:nvContentPartPr>
            <p14:xfrm>
              <a:off x="3147844" y="3786651"/>
              <a:ext cx="6388200" cy="165960"/>
            </p14:xfrm>
          </p:contentPart>
        </mc:Choice>
        <mc:Fallback>
          <p:pic>
            <p:nvPicPr>
              <p:cNvPr id="13" name="Ink 12">
                <a:extLst>
                  <a:ext uri="{FF2B5EF4-FFF2-40B4-BE49-F238E27FC236}">
                    <a16:creationId xmlns:a16="http://schemas.microsoft.com/office/drawing/2014/main" id="{AAA7B370-388D-4DFE-94CA-8F56F598907C}"/>
                  </a:ext>
                </a:extLst>
              </p:cNvPr>
              <p:cNvPicPr/>
              <p:nvPr/>
            </p:nvPicPr>
            <p:blipFill>
              <a:blip r:embed="rId15"/>
              <a:stretch>
                <a:fillRect/>
              </a:stretch>
            </p:blipFill>
            <p:spPr>
              <a:xfrm>
                <a:off x="3138844" y="3777651"/>
                <a:ext cx="64058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1219334E-758D-44FA-AADD-88535F95AF05}"/>
                  </a:ext>
                </a:extLst>
              </p14:cNvPr>
              <p14:cNvContentPartPr/>
              <p14:nvPr/>
            </p14:nvContentPartPr>
            <p14:xfrm>
              <a:off x="7162924" y="4182651"/>
              <a:ext cx="3597120" cy="214560"/>
            </p14:xfrm>
          </p:contentPart>
        </mc:Choice>
        <mc:Fallback>
          <p:pic>
            <p:nvPicPr>
              <p:cNvPr id="21" name="Ink 20">
                <a:extLst>
                  <a:ext uri="{FF2B5EF4-FFF2-40B4-BE49-F238E27FC236}">
                    <a16:creationId xmlns:a16="http://schemas.microsoft.com/office/drawing/2014/main" id="{1219334E-758D-44FA-AADD-88535F95AF05}"/>
                  </a:ext>
                </a:extLst>
              </p:cNvPr>
              <p:cNvPicPr/>
              <p:nvPr/>
            </p:nvPicPr>
            <p:blipFill>
              <a:blip r:embed="rId17"/>
              <a:stretch>
                <a:fillRect/>
              </a:stretch>
            </p:blipFill>
            <p:spPr>
              <a:xfrm>
                <a:off x="7153924" y="4173651"/>
                <a:ext cx="36147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B0886CB7-5A31-4EDB-BFA6-286C070135A2}"/>
                  </a:ext>
                </a:extLst>
              </p14:cNvPr>
              <p14:cNvContentPartPr/>
              <p14:nvPr/>
            </p14:nvContentPartPr>
            <p14:xfrm>
              <a:off x="1781284" y="4812651"/>
              <a:ext cx="8266680" cy="604080"/>
            </p14:xfrm>
          </p:contentPart>
        </mc:Choice>
        <mc:Fallback>
          <p:pic>
            <p:nvPicPr>
              <p:cNvPr id="22" name="Ink 21">
                <a:extLst>
                  <a:ext uri="{FF2B5EF4-FFF2-40B4-BE49-F238E27FC236}">
                    <a16:creationId xmlns:a16="http://schemas.microsoft.com/office/drawing/2014/main" id="{B0886CB7-5A31-4EDB-BFA6-286C070135A2}"/>
                  </a:ext>
                </a:extLst>
              </p:cNvPr>
              <p:cNvPicPr/>
              <p:nvPr/>
            </p:nvPicPr>
            <p:blipFill>
              <a:blip r:embed="rId19"/>
              <a:stretch>
                <a:fillRect/>
              </a:stretch>
            </p:blipFill>
            <p:spPr>
              <a:xfrm>
                <a:off x="1772284" y="4803651"/>
                <a:ext cx="828432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Ink 39">
                <a:extLst>
                  <a:ext uri="{FF2B5EF4-FFF2-40B4-BE49-F238E27FC236}">
                    <a16:creationId xmlns:a16="http://schemas.microsoft.com/office/drawing/2014/main" id="{E4FE7E5B-02C7-4984-901F-C5C49BF662DD}"/>
                  </a:ext>
                </a:extLst>
              </p14:cNvPr>
              <p14:cNvContentPartPr/>
              <p14:nvPr/>
            </p14:nvContentPartPr>
            <p14:xfrm>
              <a:off x="4573444" y="275571"/>
              <a:ext cx="3277080" cy="659160"/>
            </p14:xfrm>
          </p:contentPart>
        </mc:Choice>
        <mc:Fallback>
          <p:pic>
            <p:nvPicPr>
              <p:cNvPr id="40" name="Ink 39">
                <a:extLst>
                  <a:ext uri="{FF2B5EF4-FFF2-40B4-BE49-F238E27FC236}">
                    <a16:creationId xmlns:a16="http://schemas.microsoft.com/office/drawing/2014/main" id="{E4FE7E5B-02C7-4984-901F-C5C49BF662DD}"/>
                  </a:ext>
                </a:extLst>
              </p:cNvPr>
              <p:cNvPicPr/>
              <p:nvPr/>
            </p:nvPicPr>
            <p:blipFill>
              <a:blip r:embed="rId21"/>
              <a:stretch>
                <a:fillRect/>
              </a:stretch>
            </p:blipFill>
            <p:spPr>
              <a:xfrm>
                <a:off x="4564444" y="266571"/>
                <a:ext cx="3294720" cy="676800"/>
              </a:xfrm>
              <a:prstGeom prst="rect">
                <a:avLst/>
              </a:prstGeom>
            </p:spPr>
          </p:pic>
        </mc:Fallback>
      </mc:AlternateContent>
    </p:spTree>
    <p:extLst>
      <p:ext uri="{BB962C8B-B14F-4D97-AF65-F5344CB8AC3E}">
        <p14:creationId xmlns:p14="http://schemas.microsoft.com/office/powerpoint/2010/main" val="22801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Priority Queue</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8" y="2022769"/>
            <a:ext cx="2902526" cy="461665"/>
          </a:xfrm>
          <a:prstGeom prst="rect">
            <a:avLst/>
          </a:prstGeom>
          <a:noFill/>
        </p:spPr>
        <p:txBody>
          <a:bodyPr wrap="none" rtlCol="0">
            <a:spAutoFit/>
          </a:bodyPr>
          <a:lstStyle/>
          <a:p>
            <a:r>
              <a:rPr lang="en-IN" sz="2400" b="1" dirty="0"/>
              <a:t>Min – Priority Queue</a:t>
            </a:r>
          </a:p>
        </p:txBody>
      </p:sp>
      <p:sp>
        <p:nvSpPr>
          <p:cNvPr id="6" name="TextBox 5">
            <a:extLst>
              <a:ext uri="{FF2B5EF4-FFF2-40B4-BE49-F238E27FC236}">
                <a16:creationId xmlns:a16="http://schemas.microsoft.com/office/drawing/2014/main" id="{03F287D4-098B-4F62-8A0E-A3F0B083D9A8}"/>
              </a:ext>
            </a:extLst>
          </p:cNvPr>
          <p:cNvSpPr txBox="1"/>
          <p:nvPr/>
        </p:nvSpPr>
        <p:spPr>
          <a:xfrm>
            <a:off x="7585366" y="2022769"/>
            <a:ext cx="2973058" cy="461665"/>
          </a:xfrm>
          <a:prstGeom prst="rect">
            <a:avLst/>
          </a:prstGeom>
          <a:noFill/>
        </p:spPr>
        <p:txBody>
          <a:bodyPr wrap="none" rtlCol="0">
            <a:spAutoFit/>
          </a:bodyPr>
          <a:lstStyle/>
          <a:p>
            <a:r>
              <a:rPr lang="en-IN" sz="2400" b="1" dirty="0"/>
              <a:t>Max – Priority Queue</a:t>
            </a:r>
          </a:p>
        </p:txBody>
      </p:sp>
      <p:sp>
        <p:nvSpPr>
          <p:cNvPr id="7" name="TextBox 6">
            <a:extLst>
              <a:ext uri="{FF2B5EF4-FFF2-40B4-BE49-F238E27FC236}">
                <a16:creationId xmlns:a16="http://schemas.microsoft.com/office/drawing/2014/main" id="{518B6D95-E43B-4921-BCA0-256A2D527EA7}"/>
              </a:ext>
            </a:extLst>
          </p:cNvPr>
          <p:cNvSpPr txBox="1"/>
          <p:nvPr/>
        </p:nvSpPr>
        <p:spPr>
          <a:xfrm>
            <a:off x="1497674" y="3957936"/>
            <a:ext cx="3315389" cy="1200329"/>
          </a:xfrm>
          <a:prstGeom prst="rect">
            <a:avLst/>
          </a:prstGeom>
          <a:noFill/>
        </p:spPr>
        <p:txBody>
          <a:bodyPr wrap="square" rtlCol="0">
            <a:spAutoFit/>
          </a:bodyPr>
          <a:lstStyle/>
          <a:p>
            <a:pPr algn="ctr"/>
            <a:r>
              <a:rPr lang="en-IN" sz="2400" dirty="0"/>
              <a:t>Smaller Number</a:t>
            </a:r>
          </a:p>
          <a:p>
            <a:pPr algn="ctr"/>
            <a:r>
              <a:rPr lang="en-IN" sz="2400" dirty="0"/>
              <a:t>Higher Priority</a:t>
            </a:r>
          </a:p>
          <a:p>
            <a:pPr algn="ctr"/>
            <a:r>
              <a:rPr lang="en-IN" sz="2400" dirty="0"/>
              <a:t>(e.g. Ranks)</a:t>
            </a:r>
          </a:p>
        </p:txBody>
      </p:sp>
      <p:sp>
        <p:nvSpPr>
          <p:cNvPr id="8" name="TextBox 7">
            <a:extLst>
              <a:ext uri="{FF2B5EF4-FFF2-40B4-BE49-F238E27FC236}">
                <a16:creationId xmlns:a16="http://schemas.microsoft.com/office/drawing/2014/main" id="{19740AAB-306F-4216-98D1-C56759ABF961}"/>
              </a:ext>
            </a:extLst>
          </p:cNvPr>
          <p:cNvSpPr txBox="1"/>
          <p:nvPr/>
        </p:nvSpPr>
        <p:spPr>
          <a:xfrm>
            <a:off x="7824983" y="3957936"/>
            <a:ext cx="2493819" cy="1200329"/>
          </a:xfrm>
          <a:prstGeom prst="rect">
            <a:avLst/>
          </a:prstGeom>
          <a:noFill/>
        </p:spPr>
        <p:txBody>
          <a:bodyPr wrap="square" rtlCol="0">
            <a:spAutoFit/>
          </a:bodyPr>
          <a:lstStyle/>
          <a:p>
            <a:pPr algn="ctr"/>
            <a:r>
              <a:rPr lang="en-IN" sz="2400" dirty="0"/>
              <a:t>Larger Number</a:t>
            </a:r>
          </a:p>
          <a:p>
            <a:pPr algn="ctr"/>
            <a:r>
              <a:rPr lang="en-IN" sz="2400" dirty="0"/>
              <a:t>Higher Priority</a:t>
            </a:r>
          </a:p>
          <a:p>
            <a:pPr algn="ctr"/>
            <a:r>
              <a:rPr lang="en-IN" sz="2400" dirty="0"/>
              <a:t>(e.g. Marks)</a:t>
            </a:r>
          </a:p>
        </p:txBody>
      </p:sp>
      <p:graphicFrame>
        <p:nvGraphicFramePr>
          <p:cNvPr id="9" name="Table 8">
            <a:extLst>
              <a:ext uri="{FF2B5EF4-FFF2-40B4-BE49-F238E27FC236}">
                <a16:creationId xmlns:a16="http://schemas.microsoft.com/office/drawing/2014/main" id="{249984F3-69E5-4B02-82C9-CB9D54D8181C}"/>
              </a:ext>
            </a:extLst>
          </p:cNvPr>
          <p:cNvGraphicFramePr>
            <a:graphicFrameLocks noGrp="1"/>
          </p:cNvGraphicFramePr>
          <p:nvPr>
            <p:extLst/>
          </p:nvPr>
        </p:nvGraphicFramePr>
        <p:xfrm>
          <a:off x="1241132" y="3058160"/>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tc>
                <a:tc>
                  <a:txBody>
                    <a:bodyPr/>
                    <a:lstStyle/>
                    <a:p>
                      <a:pPr algn="ctr"/>
                      <a:r>
                        <a:rPr lang="en-IN" b="1" dirty="0"/>
                        <a:t>5</a:t>
                      </a:r>
                    </a:p>
                  </a:txBody>
                  <a:tcPr/>
                </a:tc>
                <a:tc>
                  <a:txBody>
                    <a:bodyPr/>
                    <a:lstStyle/>
                    <a:p>
                      <a:pPr algn="ctr"/>
                      <a:r>
                        <a:rPr lang="en-IN" b="1" dirty="0"/>
                        <a:t>1</a:t>
                      </a:r>
                    </a:p>
                  </a:txBody>
                  <a:tcPr>
                    <a:solidFill>
                      <a:srgbClr val="FF0000"/>
                    </a:solidFill>
                  </a:tcPr>
                </a:tc>
                <a:tc>
                  <a:txBody>
                    <a:bodyPr/>
                    <a:lstStyle/>
                    <a:p>
                      <a:pPr algn="ctr"/>
                      <a:r>
                        <a:rPr lang="en-IN" b="1" dirty="0"/>
                        <a:t>4</a:t>
                      </a:r>
                    </a:p>
                  </a:txBody>
                  <a:tcPr/>
                </a:tc>
                <a:extLst>
                  <a:ext uri="{0D108BD9-81ED-4DB2-BD59-A6C34878D82A}">
                    <a16:rowId xmlns:a16="http://schemas.microsoft.com/office/drawing/2014/main" val="126722113"/>
                  </a:ext>
                </a:extLst>
              </a:tr>
            </a:tbl>
          </a:graphicData>
        </a:graphic>
      </p:graphicFrame>
      <p:graphicFrame>
        <p:nvGraphicFramePr>
          <p:cNvPr id="10" name="Table 9">
            <a:extLst>
              <a:ext uri="{FF2B5EF4-FFF2-40B4-BE49-F238E27FC236}">
                <a16:creationId xmlns:a16="http://schemas.microsoft.com/office/drawing/2014/main" id="{5E2B6C99-BD32-4C69-BFEA-BA2CC4A7614E}"/>
              </a:ext>
            </a:extLst>
          </p:cNvPr>
          <p:cNvGraphicFramePr>
            <a:graphicFrameLocks noGrp="1"/>
          </p:cNvGraphicFramePr>
          <p:nvPr>
            <p:extLst/>
          </p:nvPr>
        </p:nvGraphicFramePr>
        <p:xfrm>
          <a:off x="7157656" y="3058160"/>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solidFill>
                      <a:srgbClr val="FF0000"/>
                    </a:solidFill>
                  </a:tcPr>
                </a:tc>
                <a:tc>
                  <a:txBody>
                    <a:bodyPr/>
                    <a:lstStyle/>
                    <a:p>
                      <a:pPr algn="ctr"/>
                      <a:r>
                        <a:rPr lang="en-IN" b="1" dirty="0"/>
                        <a:t>5</a:t>
                      </a:r>
                    </a:p>
                  </a:txBody>
                  <a:tcPr/>
                </a:tc>
                <a:tc>
                  <a:txBody>
                    <a:bodyPr/>
                    <a:lstStyle/>
                    <a:p>
                      <a:pPr algn="ctr"/>
                      <a:r>
                        <a:rPr lang="en-IN" b="1" dirty="0"/>
                        <a:t>1</a:t>
                      </a:r>
                    </a:p>
                  </a:txBody>
                  <a:tcPr>
                    <a:noFill/>
                  </a:tcPr>
                </a:tc>
                <a:tc>
                  <a:txBody>
                    <a:bodyPr/>
                    <a:lstStyle/>
                    <a:p>
                      <a:pPr algn="ctr"/>
                      <a:r>
                        <a:rPr lang="en-IN" b="1" dirty="0"/>
                        <a:t>4</a:t>
                      </a:r>
                    </a:p>
                  </a:txBody>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1DB8505-AA30-4A0F-ABDB-BE47ACABC8F2}"/>
                  </a:ext>
                </a:extLst>
              </p14:cNvPr>
              <p14:cNvContentPartPr/>
              <p14:nvPr/>
            </p14:nvContentPartPr>
            <p14:xfrm>
              <a:off x="3712684" y="2803851"/>
              <a:ext cx="1108440" cy="924480"/>
            </p14:xfrm>
          </p:contentPart>
        </mc:Choice>
        <mc:Fallback>
          <p:pic>
            <p:nvPicPr>
              <p:cNvPr id="3" name="Ink 2">
                <a:extLst>
                  <a:ext uri="{FF2B5EF4-FFF2-40B4-BE49-F238E27FC236}">
                    <a16:creationId xmlns:a16="http://schemas.microsoft.com/office/drawing/2014/main" id="{71DB8505-AA30-4A0F-ABDB-BE47ACABC8F2}"/>
                  </a:ext>
                </a:extLst>
              </p:cNvPr>
              <p:cNvPicPr/>
              <p:nvPr/>
            </p:nvPicPr>
            <p:blipFill>
              <a:blip r:embed="rId3"/>
              <a:stretch>
                <a:fillRect/>
              </a:stretch>
            </p:blipFill>
            <p:spPr>
              <a:xfrm>
                <a:off x="3703684" y="2794851"/>
                <a:ext cx="1126080" cy="942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5B71F74-DB57-45ED-A633-BE35C6AC180F}"/>
                  </a:ext>
                </a:extLst>
              </p14:cNvPr>
              <p14:cNvContentPartPr/>
              <p14:nvPr/>
            </p14:nvContentPartPr>
            <p14:xfrm>
              <a:off x="4473004" y="4125771"/>
              <a:ext cx="256680" cy="496440"/>
            </p14:xfrm>
          </p:contentPart>
        </mc:Choice>
        <mc:Fallback>
          <p:pic>
            <p:nvPicPr>
              <p:cNvPr id="5" name="Ink 4">
                <a:extLst>
                  <a:ext uri="{FF2B5EF4-FFF2-40B4-BE49-F238E27FC236}">
                    <a16:creationId xmlns:a16="http://schemas.microsoft.com/office/drawing/2014/main" id="{B5B71F74-DB57-45ED-A633-BE35C6AC180F}"/>
                  </a:ext>
                </a:extLst>
              </p:cNvPr>
              <p:cNvPicPr/>
              <p:nvPr/>
            </p:nvPicPr>
            <p:blipFill>
              <a:blip r:embed="rId5"/>
              <a:stretch>
                <a:fillRect/>
              </a:stretch>
            </p:blipFill>
            <p:spPr>
              <a:xfrm>
                <a:off x="4464004" y="4116771"/>
                <a:ext cx="27432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218EDCF9-4737-4164-BE1A-00C6621CB034}"/>
                  </a:ext>
                </a:extLst>
              </p14:cNvPr>
              <p14:cNvContentPartPr/>
              <p14:nvPr/>
            </p14:nvContentPartPr>
            <p14:xfrm>
              <a:off x="4419724" y="4782411"/>
              <a:ext cx="454680" cy="257400"/>
            </p14:xfrm>
          </p:contentPart>
        </mc:Choice>
        <mc:Fallback>
          <p:pic>
            <p:nvPicPr>
              <p:cNvPr id="11" name="Ink 10">
                <a:extLst>
                  <a:ext uri="{FF2B5EF4-FFF2-40B4-BE49-F238E27FC236}">
                    <a16:creationId xmlns:a16="http://schemas.microsoft.com/office/drawing/2014/main" id="{218EDCF9-4737-4164-BE1A-00C6621CB034}"/>
                  </a:ext>
                </a:extLst>
              </p:cNvPr>
              <p:cNvPicPr/>
              <p:nvPr/>
            </p:nvPicPr>
            <p:blipFill>
              <a:blip r:embed="rId7"/>
              <a:stretch>
                <a:fillRect/>
              </a:stretch>
            </p:blipFill>
            <p:spPr>
              <a:xfrm>
                <a:off x="4410724" y="4773411"/>
                <a:ext cx="4723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A3B42EFC-3DDA-4757-BD81-5E6600AD0760}"/>
                  </a:ext>
                </a:extLst>
              </p14:cNvPr>
              <p14:cNvContentPartPr/>
              <p14:nvPr/>
            </p14:nvContentPartPr>
            <p14:xfrm>
              <a:off x="8605804" y="2849931"/>
              <a:ext cx="941040" cy="848160"/>
            </p14:xfrm>
          </p:contentPart>
        </mc:Choice>
        <mc:Fallback>
          <p:pic>
            <p:nvPicPr>
              <p:cNvPr id="14" name="Ink 13">
                <a:extLst>
                  <a:ext uri="{FF2B5EF4-FFF2-40B4-BE49-F238E27FC236}">
                    <a16:creationId xmlns:a16="http://schemas.microsoft.com/office/drawing/2014/main" id="{A3B42EFC-3DDA-4757-BD81-5E6600AD0760}"/>
                  </a:ext>
                </a:extLst>
              </p:cNvPr>
              <p:cNvPicPr/>
              <p:nvPr/>
            </p:nvPicPr>
            <p:blipFill>
              <a:blip r:embed="rId9"/>
              <a:stretch>
                <a:fillRect/>
              </a:stretch>
            </p:blipFill>
            <p:spPr>
              <a:xfrm>
                <a:off x="8596804" y="2840931"/>
                <a:ext cx="958680" cy="865800"/>
              </a:xfrm>
              <a:prstGeom prst="rect">
                <a:avLst/>
              </a:prstGeom>
            </p:spPr>
          </p:pic>
        </mc:Fallback>
      </mc:AlternateContent>
    </p:spTree>
    <p:extLst>
      <p:ext uri="{BB962C8B-B14F-4D97-AF65-F5344CB8AC3E}">
        <p14:creationId xmlns:p14="http://schemas.microsoft.com/office/powerpoint/2010/main" val="31284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Priority Queue ADT</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8" y="1551709"/>
            <a:ext cx="9440707" cy="178510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Abstract Data Type only states what operations are to be performed but doesn’t say how these operations will be carried out.</a:t>
            </a:r>
          </a:p>
          <a:p>
            <a:pPr marL="342900" indent="-342900">
              <a:buFont typeface="Wingdings" panose="05000000000000000000" pitchFamily="2" charset="2"/>
              <a:buChar char="Ø"/>
            </a:pPr>
            <a:r>
              <a:rPr lang="en-US" sz="2200" dirty="0"/>
              <a:t>It does not specify how data will be organized in memory and what algorithms will be used to carry out the operations.</a:t>
            </a:r>
            <a:endParaRPr lang="en-IN" sz="2200" dirty="0"/>
          </a:p>
        </p:txBody>
      </p:sp>
      <p:sp>
        <p:nvSpPr>
          <p:cNvPr id="11" name="TextBox 10">
            <a:extLst>
              <a:ext uri="{FF2B5EF4-FFF2-40B4-BE49-F238E27FC236}">
                <a16:creationId xmlns:a16="http://schemas.microsoft.com/office/drawing/2014/main" id="{49450686-1061-437C-9133-B4E970909025}"/>
              </a:ext>
            </a:extLst>
          </p:cNvPr>
          <p:cNvSpPr txBox="1"/>
          <p:nvPr/>
        </p:nvSpPr>
        <p:spPr>
          <a:xfrm>
            <a:off x="1704109" y="3352201"/>
            <a:ext cx="9230780" cy="2677656"/>
          </a:xfrm>
          <a:prstGeom prst="rect">
            <a:avLst/>
          </a:prstGeom>
          <a:noFill/>
        </p:spPr>
        <p:txBody>
          <a:bodyPr wrap="square" rtlCol="0">
            <a:spAutoFit/>
          </a:bodyPr>
          <a:lstStyle/>
          <a:p>
            <a:r>
              <a:rPr lang="en-US" sz="2400" b="1" dirty="0"/>
              <a:t>Priority Queue ADT:</a:t>
            </a:r>
          </a:p>
          <a:p>
            <a:pPr marL="342900" indent="-342900">
              <a:buFont typeface="Wingdings" panose="05000000000000000000" pitchFamily="2" charset="2"/>
              <a:buChar char="Ø"/>
            </a:pPr>
            <a:r>
              <a:rPr lang="en-US" sz="2400" b="1" dirty="0" err="1"/>
              <a:t>removeHighestPriority</a:t>
            </a:r>
            <a:r>
              <a:rPr lang="en-US" sz="2400" b="1" dirty="0"/>
              <a:t>()</a:t>
            </a:r>
            <a:endParaRPr lang="en-US" sz="2400" dirty="0"/>
          </a:p>
          <a:p>
            <a:pPr marL="342900" indent="-342900">
              <a:buFont typeface="Wingdings" panose="05000000000000000000" pitchFamily="2" charset="2"/>
              <a:buChar char="Ø"/>
            </a:pPr>
            <a:r>
              <a:rPr lang="en-US" sz="2400" b="1" dirty="0" err="1"/>
              <a:t>getHighestPriority</a:t>
            </a:r>
            <a:r>
              <a:rPr lang="en-US" sz="2400" b="1" dirty="0"/>
              <a:t>()</a:t>
            </a:r>
            <a:endParaRPr lang="en-US" sz="2400" dirty="0"/>
          </a:p>
          <a:p>
            <a:pPr marL="342900" indent="-342900">
              <a:buFont typeface="Wingdings" panose="05000000000000000000" pitchFamily="2" charset="2"/>
              <a:buChar char="Ø"/>
            </a:pPr>
            <a:r>
              <a:rPr lang="en-US" sz="2400" b="1" dirty="0"/>
              <a:t>add(T element)</a:t>
            </a:r>
            <a:endParaRPr lang="en-US" sz="2400" dirty="0"/>
          </a:p>
          <a:p>
            <a:pPr marL="342900" indent="-342900">
              <a:buFont typeface="Wingdings" panose="05000000000000000000" pitchFamily="2" charset="2"/>
              <a:buChar char="Ø"/>
            </a:pPr>
            <a:r>
              <a:rPr lang="en-US" sz="2400" b="1" dirty="0" err="1"/>
              <a:t>isEmpty</a:t>
            </a:r>
            <a:r>
              <a:rPr lang="en-US" sz="2400" b="1" dirty="0"/>
              <a:t>()</a:t>
            </a:r>
            <a:endParaRPr lang="en-US" sz="2400" dirty="0"/>
          </a:p>
          <a:p>
            <a:pPr marL="342900" indent="-342900">
              <a:buFont typeface="Wingdings" panose="05000000000000000000" pitchFamily="2" charset="2"/>
              <a:buChar char="Ø"/>
            </a:pPr>
            <a:r>
              <a:rPr lang="en-US" sz="2400" b="1" dirty="0"/>
              <a:t>size()</a:t>
            </a:r>
            <a:endParaRPr lang="en-US" sz="2400" dirty="0"/>
          </a:p>
          <a:p>
            <a:endParaRPr lang="en-IN" sz="24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3B2F9A0-B1D9-4299-8DB7-6D2F3F4DD0D7}"/>
                  </a:ext>
                </a:extLst>
              </p14:cNvPr>
              <p14:cNvContentPartPr/>
              <p14:nvPr/>
            </p14:nvContentPartPr>
            <p14:xfrm>
              <a:off x="5301004" y="2124171"/>
              <a:ext cx="5483880" cy="148320"/>
            </p14:xfrm>
          </p:contentPart>
        </mc:Choice>
        <mc:Fallback>
          <p:pic>
            <p:nvPicPr>
              <p:cNvPr id="3" name="Ink 2">
                <a:extLst>
                  <a:ext uri="{FF2B5EF4-FFF2-40B4-BE49-F238E27FC236}">
                    <a16:creationId xmlns:a16="http://schemas.microsoft.com/office/drawing/2014/main" id="{F3B2F9A0-B1D9-4299-8DB7-6D2F3F4DD0D7}"/>
                  </a:ext>
                </a:extLst>
              </p:cNvPr>
              <p:cNvPicPr/>
              <p:nvPr/>
            </p:nvPicPr>
            <p:blipFill>
              <a:blip r:embed="rId3"/>
              <a:stretch>
                <a:fillRect/>
              </a:stretch>
            </p:blipFill>
            <p:spPr>
              <a:xfrm>
                <a:off x="5292004" y="2115171"/>
                <a:ext cx="55015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52C63A9-9D70-4F64-A842-56533E6F5D81}"/>
                  </a:ext>
                </a:extLst>
              </p14:cNvPr>
              <p14:cNvContentPartPr/>
              <p14:nvPr/>
            </p14:nvContentPartPr>
            <p14:xfrm>
              <a:off x="2082604" y="2488851"/>
              <a:ext cx="873720" cy="104040"/>
            </p14:xfrm>
          </p:contentPart>
        </mc:Choice>
        <mc:Fallback>
          <p:pic>
            <p:nvPicPr>
              <p:cNvPr id="5" name="Ink 4">
                <a:extLst>
                  <a:ext uri="{FF2B5EF4-FFF2-40B4-BE49-F238E27FC236}">
                    <a16:creationId xmlns:a16="http://schemas.microsoft.com/office/drawing/2014/main" id="{552C63A9-9D70-4F64-A842-56533E6F5D81}"/>
                  </a:ext>
                </a:extLst>
              </p:cNvPr>
              <p:cNvPicPr/>
              <p:nvPr/>
            </p:nvPicPr>
            <p:blipFill>
              <a:blip r:embed="rId5"/>
              <a:stretch>
                <a:fillRect/>
              </a:stretch>
            </p:blipFill>
            <p:spPr>
              <a:xfrm>
                <a:off x="2073604" y="2479851"/>
                <a:ext cx="8913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3BBC64CA-B98A-4CFF-BDAC-9ADE7908436E}"/>
                  </a:ext>
                </a:extLst>
              </p14:cNvPr>
              <p14:cNvContentPartPr/>
              <p14:nvPr/>
            </p14:nvContentPartPr>
            <p14:xfrm>
              <a:off x="5065924" y="4302891"/>
              <a:ext cx="349920" cy="100440"/>
            </p14:xfrm>
          </p:contentPart>
        </mc:Choice>
        <mc:Fallback>
          <p:pic>
            <p:nvPicPr>
              <p:cNvPr id="13" name="Ink 12">
                <a:extLst>
                  <a:ext uri="{FF2B5EF4-FFF2-40B4-BE49-F238E27FC236}">
                    <a16:creationId xmlns:a16="http://schemas.microsoft.com/office/drawing/2014/main" id="{3BBC64CA-B98A-4CFF-BDAC-9ADE7908436E}"/>
                  </a:ext>
                </a:extLst>
              </p:cNvPr>
              <p:cNvPicPr/>
              <p:nvPr/>
            </p:nvPicPr>
            <p:blipFill>
              <a:blip r:embed="rId7"/>
              <a:stretch>
                <a:fillRect/>
              </a:stretch>
            </p:blipFill>
            <p:spPr>
              <a:xfrm>
                <a:off x="5056924" y="4293891"/>
                <a:ext cx="367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8DD9C06D-5576-4ACC-B633-64DDB73E875A}"/>
                  </a:ext>
                </a:extLst>
              </p14:cNvPr>
              <p14:cNvContentPartPr/>
              <p14:nvPr/>
            </p14:nvContentPartPr>
            <p14:xfrm>
              <a:off x="5615644" y="3712491"/>
              <a:ext cx="1722960" cy="817560"/>
            </p14:xfrm>
          </p:contentPart>
        </mc:Choice>
        <mc:Fallback>
          <p:pic>
            <p:nvPicPr>
              <p:cNvPr id="17" name="Ink 16">
                <a:extLst>
                  <a:ext uri="{FF2B5EF4-FFF2-40B4-BE49-F238E27FC236}">
                    <a16:creationId xmlns:a16="http://schemas.microsoft.com/office/drawing/2014/main" id="{8DD9C06D-5576-4ACC-B633-64DDB73E875A}"/>
                  </a:ext>
                </a:extLst>
              </p:cNvPr>
              <p:cNvPicPr/>
              <p:nvPr/>
            </p:nvPicPr>
            <p:blipFill>
              <a:blip r:embed="rId9"/>
              <a:stretch>
                <a:fillRect/>
              </a:stretch>
            </p:blipFill>
            <p:spPr>
              <a:xfrm>
                <a:off x="5606644" y="3703491"/>
                <a:ext cx="1740600" cy="835200"/>
              </a:xfrm>
              <a:prstGeom prst="rect">
                <a:avLst/>
              </a:prstGeom>
            </p:spPr>
          </p:pic>
        </mc:Fallback>
      </mc:AlternateContent>
    </p:spTree>
    <p:extLst>
      <p:ext uri="{BB962C8B-B14F-4D97-AF65-F5344CB8AC3E}">
        <p14:creationId xmlns:p14="http://schemas.microsoft.com/office/powerpoint/2010/main" val="279838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Implementation of Priority Queue</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9" y="1551709"/>
            <a:ext cx="9230780" cy="1200329"/>
          </a:xfrm>
          <a:prstGeom prst="rect">
            <a:avLst/>
          </a:prstGeom>
          <a:noFill/>
        </p:spPr>
        <p:txBody>
          <a:bodyPr wrap="square" rtlCol="0">
            <a:spAutoFit/>
          </a:bodyPr>
          <a:lstStyle/>
          <a:p>
            <a:pPr marL="457200" indent="-457200">
              <a:buAutoNum type="arabicPeriod"/>
            </a:pPr>
            <a:r>
              <a:rPr lang="en-US" sz="2400" dirty="0"/>
              <a:t>Using In-Built Class “</a:t>
            </a:r>
            <a:r>
              <a:rPr lang="en-US" sz="2400" dirty="0" err="1"/>
              <a:t>PriorityQueue</a:t>
            </a:r>
            <a:r>
              <a:rPr lang="en-US" sz="2400" dirty="0"/>
              <a:t>”</a:t>
            </a:r>
          </a:p>
          <a:p>
            <a:pPr marL="457200" indent="-457200">
              <a:buFontTx/>
              <a:buAutoNum type="arabicPeriod"/>
            </a:pPr>
            <a:r>
              <a:rPr lang="en-US" sz="2400" dirty="0"/>
              <a:t>Using Arrays</a:t>
            </a:r>
          </a:p>
          <a:p>
            <a:pPr marL="457200" indent="-457200">
              <a:buAutoNum type="arabicPeriod"/>
            </a:pPr>
            <a:r>
              <a:rPr lang="en-US" sz="2400" dirty="0"/>
              <a:t>Using Heaps</a:t>
            </a:r>
            <a:endParaRPr lang="en-IN" sz="2400" dirty="0"/>
          </a:p>
        </p:txBody>
      </p:sp>
    </p:spTree>
    <p:extLst>
      <p:ext uri="{BB962C8B-B14F-4D97-AF65-F5344CB8AC3E}">
        <p14:creationId xmlns:p14="http://schemas.microsoft.com/office/powerpoint/2010/main" val="365697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Using In-Built Class</a:t>
            </a:r>
          </a:p>
        </p:txBody>
      </p:sp>
      <p:sp>
        <p:nvSpPr>
          <p:cNvPr id="20" name="TextBox 19">
            <a:extLst>
              <a:ext uri="{FF2B5EF4-FFF2-40B4-BE49-F238E27FC236}">
                <a16:creationId xmlns:a16="http://schemas.microsoft.com/office/drawing/2014/main" id="{37DCAE47-5DFA-47F3-94D2-F149D2552AD1}"/>
              </a:ext>
            </a:extLst>
          </p:cNvPr>
          <p:cNvSpPr txBox="1"/>
          <p:nvPr/>
        </p:nvSpPr>
        <p:spPr>
          <a:xfrm>
            <a:off x="1967346" y="2090172"/>
            <a:ext cx="4391891" cy="2677656"/>
          </a:xfrm>
          <a:prstGeom prst="rect">
            <a:avLst/>
          </a:prstGeom>
          <a:noFill/>
        </p:spPr>
        <p:txBody>
          <a:bodyPr wrap="square" rtlCol="0">
            <a:spAutoFit/>
          </a:bodyPr>
          <a:lstStyle/>
          <a:p>
            <a:r>
              <a:rPr lang="en-US" sz="2400" b="1" dirty="0"/>
              <a:t>Priority Queue ADT:</a:t>
            </a:r>
          </a:p>
          <a:p>
            <a:pPr marL="342900" indent="-342900">
              <a:buFont typeface="Wingdings" panose="05000000000000000000" pitchFamily="2" charset="2"/>
              <a:buChar char="Ø"/>
            </a:pPr>
            <a:r>
              <a:rPr lang="en-US" sz="2400" b="1" dirty="0" err="1"/>
              <a:t>removeHighestPriority</a:t>
            </a:r>
            <a:r>
              <a:rPr lang="en-US" sz="2400" b="1" dirty="0"/>
              <a:t>()</a:t>
            </a:r>
            <a:endParaRPr lang="en-US" sz="2400" dirty="0"/>
          </a:p>
          <a:p>
            <a:pPr marL="342900" indent="-342900">
              <a:buFont typeface="Wingdings" panose="05000000000000000000" pitchFamily="2" charset="2"/>
              <a:buChar char="Ø"/>
            </a:pPr>
            <a:r>
              <a:rPr lang="en-US" sz="2400" b="1" dirty="0" err="1"/>
              <a:t>getHighestPriority</a:t>
            </a:r>
            <a:r>
              <a:rPr lang="en-US" sz="2400" b="1" dirty="0"/>
              <a:t>()</a:t>
            </a:r>
            <a:endParaRPr lang="en-US" sz="2400" dirty="0"/>
          </a:p>
          <a:p>
            <a:pPr marL="342900" indent="-342900">
              <a:buFont typeface="Wingdings" panose="05000000000000000000" pitchFamily="2" charset="2"/>
              <a:buChar char="Ø"/>
            </a:pPr>
            <a:r>
              <a:rPr lang="en-US" sz="2400" b="1" dirty="0"/>
              <a:t>add(T element)</a:t>
            </a:r>
            <a:endParaRPr lang="en-US" sz="2400" dirty="0"/>
          </a:p>
          <a:p>
            <a:pPr marL="342900" indent="-342900">
              <a:buFont typeface="Wingdings" panose="05000000000000000000" pitchFamily="2" charset="2"/>
              <a:buChar char="Ø"/>
            </a:pPr>
            <a:r>
              <a:rPr lang="en-US" sz="2400" b="1" dirty="0" err="1"/>
              <a:t>isEmpty</a:t>
            </a:r>
            <a:r>
              <a:rPr lang="en-US" sz="2400" b="1" dirty="0"/>
              <a:t>()</a:t>
            </a:r>
            <a:endParaRPr lang="en-US" sz="2400" dirty="0"/>
          </a:p>
          <a:p>
            <a:pPr marL="342900" indent="-342900">
              <a:buFont typeface="Wingdings" panose="05000000000000000000" pitchFamily="2" charset="2"/>
              <a:buChar char="Ø"/>
            </a:pPr>
            <a:r>
              <a:rPr lang="en-US" sz="2400" b="1" dirty="0"/>
              <a:t>size()</a:t>
            </a:r>
            <a:endParaRPr lang="en-US" sz="2400" dirty="0"/>
          </a:p>
          <a:p>
            <a:endParaRPr lang="en-IN" sz="2400" dirty="0"/>
          </a:p>
        </p:txBody>
      </p:sp>
      <p:sp>
        <p:nvSpPr>
          <p:cNvPr id="22" name="TextBox 21">
            <a:extLst>
              <a:ext uri="{FF2B5EF4-FFF2-40B4-BE49-F238E27FC236}">
                <a16:creationId xmlns:a16="http://schemas.microsoft.com/office/drawing/2014/main" id="{87B3587F-4880-4CC2-96C5-01B9C4F07AC2}"/>
              </a:ext>
            </a:extLst>
          </p:cNvPr>
          <p:cNvSpPr txBox="1"/>
          <p:nvPr/>
        </p:nvSpPr>
        <p:spPr>
          <a:xfrm>
            <a:off x="7067645" y="2090172"/>
            <a:ext cx="4391891" cy="2308324"/>
          </a:xfrm>
          <a:prstGeom prst="rect">
            <a:avLst/>
          </a:prstGeom>
          <a:noFill/>
        </p:spPr>
        <p:txBody>
          <a:bodyPr wrap="square" rtlCol="0">
            <a:spAutoFit/>
          </a:bodyPr>
          <a:lstStyle/>
          <a:p>
            <a:r>
              <a:rPr lang="en-US" sz="2400" b="1" dirty="0" err="1"/>
              <a:t>PriorityQueue</a:t>
            </a:r>
            <a:r>
              <a:rPr lang="en-US" sz="2400" b="1" dirty="0"/>
              <a:t> Class:</a:t>
            </a:r>
          </a:p>
          <a:p>
            <a:pPr marL="342900" indent="-342900">
              <a:buFont typeface="Wingdings" panose="05000000000000000000" pitchFamily="2" charset="2"/>
              <a:buChar char="Ø"/>
            </a:pPr>
            <a:r>
              <a:rPr lang="en-US" sz="2400" b="1" dirty="0"/>
              <a:t>poll()</a:t>
            </a:r>
            <a:endParaRPr lang="en-US" sz="2400" dirty="0"/>
          </a:p>
          <a:p>
            <a:pPr marL="342900" indent="-342900">
              <a:buFont typeface="Wingdings" panose="05000000000000000000" pitchFamily="2" charset="2"/>
              <a:buChar char="Ø"/>
            </a:pPr>
            <a:r>
              <a:rPr lang="en-US" sz="2400" b="1" dirty="0"/>
              <a:t>peek()</a:t>
            </a:r>
            <a:endParaRPr lang="en-US" sz="2400" dirty="0"/>
          </a:p>
          <a:p>
            <a:pPr marL="342900" indent="-342900">
              <a:buFont typeface="Wingdings" panose="05000000000000000000" pitchFamily="2" charset="2"/>
              <a:buChar char="Ø"/>
            </a:pPr>
            <a:r>
              <a:rPr lang="en-US" sz="2400" b="1" dirty="0"/>
              <a:t>add(T element)</a:t>
            </a:r>
            <a:endParaRPr lang="en-US" sz="2400" dirty="0"/>
          </a:p>
          <a:p>
            <a:pPr marL="342900" indent="-342900">
              <a:buFont typeface="Wingdings" panose="05000000000000000000" pitchFamily="2" charset="2"/>
              <a:buChar char="Ø"/>
            </a:pPr>
            <a:r>
              <a:rPr lang="en-US" sz="2400" b="1" dirty="0" err="1"/>
              <a:t>isEmpty</a:t>
            </a:r>
            <a:r>
              <a:rPr lang="en-US" sz="2400" b="1" dirty="0"/>
              <a:t>()</a:t>
            </a:r>
            <a:endParaRPr lang="en-US" sz="2400" dirty="0"/>
          </a:p>
          <a:p>
            <a:pPr marL="342900" indent="-342900">
              <a:buFont typeface="Wingdings" panose="05000000000000000000" pitchFamily="2" charset="2"/>
              <a:buChar char="Ø"/>
            </a:pPr>
            <a:r>
              <a:rPr lang="en-US" sz="2400" b="1" dirty="0"/>
              <a:t>size()</a:t>
            </a:r>
            <a:endParaRPr lang="en-US" sz="2400" dirty="0"/>
          </a:p>
        </p:txBody>
      </p:sp>
    </p:spTree>
    <p:extLst>
      <p:ext uri="{BB962C8B-B14F-4D97-AF65-F5344CB8AC3E}">
        <p14:creationId xmlns:p14="http://schemas.microsoft.com/office/powerpoint/2010/main" val="283226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Using In-Built Class</a:t>
            </a:r>
          </a:p>
        </p:txBody>
      </p:sp>
      <p:pic>
        <p:nvPicPr>
          <p:cNvPr id="2" name="Picture 1">
            <a:extLst>
              <a:ext uri="{FF2B5EF4-FFF2-40B4-BE49-F238E27FC236}">
                <a16:creationId xmlns:a16="http://schemas.microsoft.com/office/drawing/2014/main" id="{F5293491-8F88-4A99-A03B-46BA7863D369}"/>
              </a:ext>
            </a:extLst>
          </p:cNvPr>
          <p:cNvPicPr>
            <a:picLocks noChangeAspect="1"/>
          </p:cNvPicPr>
          <p:nvPr/>
        </p:nvPicPr>
        <p:blipFill rotWithShape="1">
          <a:blip r:embed="rId2"/>
          <a:srcRect t="4097"/>
          <a:stretch/>
        </p:blipFill>
        <p:spPr>
          <a:xfrm>
            <a:off x="2852285" y="1482437"/>
            <a:ext cx="6487430" cy="4385282"/>
          </a:xfrm>
          <a:prstGeom prst="rect">
            <a:avLst/>
          </a:prstGeom>
        </p:spPr>
      </p:pic>
    </p:spTree>
    <p:extLst>
      <p:ext uri="{BB962C8B-B14F-4D97-AF65-F5344CB8AC3E}">
        <p14:creationId xmlns:p14="http://schemas.microsoft.com/office/powerpoint/2010/main" val="342436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sp>
        <p:nvSpPr>
          <p:cNvPr id="2" name="TextBox 1">
            <a:extLst>
              <a:ext uri="{FF2B5EF4-FFF2-40B4-BE49-F238E27FC236}">
                <a16:creationId xmlns:a16="http://schemas.microsoft.com/office/drawing/2014/main" id="{D9C328A5-0120-4A2A-834B-9D7E69D9A393}"/>
              </a:ext>
            </a:extLst>
          </p:cNvPr>
          <p:cNvSpPr txBox="1"/>
          <p:nvPr/>
        </p:nvSpPr>
        <p:spPr>
          <a:xfrm>
            <a:off x="2191938" y="3596327"/>
            <a:ext cx="2205219" cy="830997"/>
          </a:xfrm>
          <a:prstGeom prst="rect">
            <a:avLst/>
          </a:prstGeom>
          <a:noFill/>
        </p:spPr>
        <p:txBody>
          <a:bodyPr wrap="none" rtlCol="0">
            <a:spAutoFit/>
          </a:bodyPr>
          <a:lstStyle/>
          <a:p>
            <a:r>
              <a:rPr lang="en-IN" sz="2400" b="1" dirty="0"/>
              <a:t>Insertion – O(1)</a:t>
            </a:r>
          </a:p>
          <a:p>
            <a:r>
              <a:rPr lang="en-IN" sz="2400" b="1" dirty="0"/>
              <a:t>Deletion – O(n)</a:t>
            </a:r>
          </a:p>
        </p:txBody>
      </p:sp>
      <p:sp>
        <p:nvSpPr>
          <p:cNvPr id="11" name="TextBox 10">
            <a:extLst>
              <a:ext uri="{FF2B5EF4-FFF2-40B4-BE49-F238E27FC236}">
                <a16:creationId xmlns:a16="http://schemas.microsoft.com/office/drawing/2014/main" id="{CEA15379-1D19-4EBF-B566-A25705D9E31D}"/>
              </a:ext>
            </a:extLst>
          </p:cNvPr>
          <p:cNvSpPr txBox="1"/>
          <p:nvPr/>
        </p:nvSpPr>
        <p:spPr>
          <a:xfrm>
            <a:off x="8506171" y="3596326"/>
            <a:ext cx="2205219" cy="830997"/>
          </a:xfrm>
          <a:prstGeom prst="rect">
            <a:avLst/>
          </a:prstGeom>
          <a:noFill/>
        </p:spPr>
        <p:txBody>
          <a:bodyPr wrap="none" rtlCol="0">
            <a:spAutoFit/>
          </a:bodyPr>
          <a:lstStyle/>
          <a:p>
            <a:r>
              <a:rPr lang="en-IN" sz="2400" b="1" dirty="0"/>
              <a:t>Insertion – O(n)</a:t>
            </a:r>
          </a:p>
          <a:p>
            <a:r>
              <a:rPr lang="en-IN" sz="2400" b="1" dirty="0"/>
              <a:t>Deletion – O(1)</a:t>
            </a:r>
          </a:p>
        </p:txBody>
      </p:sp>
      <p:sp>
        <p:nvSpPr>
          <p:cNvPr id="12" name="TextBox 11">
            <a:extLst>
              <a:ext uri="{FF2B5EF4-FFF2-40B4-BE49-F238E27FC236}">
                <a16:creationId xmlns:a16="http://schemas.microsoft.com/office/drawing/2014/main" id="{DD954997-0658-4BE2-B88A-BAD78E474C37}"/>
              </a:ext>
            </a:extLst>
          </p:cNvPr>
          <p:cNvSpPr txBox="1"/>
          <p:nvPr/>
        </p:nvSpPr>
        <p:spPr>
          <a:xfrm>
            <a:off x="5008907" y="1432204"/>
            <a:ext cx="2174185" cy="461665"/>
          </a:xfrm>
          <a:prstGeom prst="rect">
            <a:avLst/>
          </a:prstGeom>
          <a:noFill/>
        </p:spPr>
        <p:txBody>
          <a:bodyPr wrap="none" rtlCol="0">
            <a:spAutoFit/>
          </a:bodyPr>
          <a:lstStyle/>
          <a:p>
            <a:r>
              <a:rPr lang="en-IN" sz="2400" b="1" dirty="0"/>
              <a:t>Two Scenarios:</a:t>
            </a:r>
          </a:p>
        </p:txBody>
      </p:sp>
      <p:graphicFrame>
        <p:nvGraphicFramePr>
          <p:cNvPr id="13" name="Table 12">
            <a:extLst>
              <a:ext uri="{FF2B5EF4-FFF2-40B4-BE49-F238E27FC236}">
                <a16:creationId xmlns:a16="http://schemas.microsoft.com/office/drawing/2014/main" id="{1519CF02-3731-4AC9-BFBD-6B678CE4AB12}"/>
              </a:ext>
            </a:extLst>
          </p:cNvPr>
          <p:cNvGraphicFramePr>
            <a:graphicFrameLocks noGrp="1"/>
          </p:cNvGraphicFramePr>
          <p:nvPr>
            <p:extLst/>
          </p:nvPr>
        </p:nvGraphicFramePr>
        <p:xfrm>
          <a:off x="1380309" y="2890833"/>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solidFill>
                      <a:srgbClr val="FF0000"/>
                    </a:solidFill>
                  </a:tcPr>
                </a:tc>
                <a:tc>
                  <a:txBody>
                    <a:bodyPr/>
                    <a:lstStyle/>
                    <a:p>
                      <a:pPr algn="ctr"/>
                      <a:r>
                        <a:rPr lang="en-IN" b="1" dirty="0"/>
                        <a:t>5</a:t>
                      </a:r>
                    </a:p>
                  </a:txBody>
                  <a:tcPr/>
                </a:tc>
                <a:tc>
                  <a:txBody>
                    <a:bodyPr/>
                    <a:lstStyle/>
                    <a:p>
                      <a:pPr algn="ctr"/>
                      <a:r>
                        <a:rPr lang="en-IN" b="1" dirty="0"/>
                        <a:t>1</a:t>
                      </a:r>
                    </a:p>
                  </a:txBody>
                  <a:tcPr>
                    <a:no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p:sp>
        <p:nvSpPr>
          <p:cNvPr id="14" name="TextBox 13">
            <a:extLst>
              <a:ext uri="{FF2B5EF4-FFF2-40B4-BE49-F238E27FC236}">
                <a16:creationId xmlns:a16="http://schemas.microsoft.com/office/drawing/2014/main" id="{ABA53FEE-C270-47E6-9507-0CD6BB8C641D}"/>
              </a:ext>
            </a:extLst>
          </p:cNvPr>
          <p:cNvSpPr txBox="1"/>
          <p:nvPr/>
        </p:nvSpPr>
        <p:spPr>
          <a:xfrm>
            <a:off x="2068633" y="2161519"/>
            <a:ext cx="2451825" cy="461665"/>
          </a:xfrm>
          <a:prstGeom prst="rect">
            <a:avLst/>
          </a:prstGeom>
          <a:noFill/>
        </p:spPr>
        <p:txBody>
          <a:bodyPr wrap="none" rtlCol="0">
            <a:spAutoFit/>
          </a:bodyPr>
          <a:lstStyle/>
          <a:p>
            <a:pPr algn="ctr"/>
            <a:r>
              <a:rPr lang="en-IN" sz="2400" b="1" dirty="0"/>
              <a:t>Array Not Sorted</a:t>
            </a:r>
          </a:p>
        </p:txBody>
      </p:sp>
      <p:sp>
        <p:nvSpPr>
          <p:cNvPr id="15" name="TextBox 14">
            <a:extLst>
              <a:ext uri="{FF2B5EF4-FFF2-40B4-BE49-F238E27FC236}">
                <a16:creationId xmlns:a16="http://schemas.microsoft.com/office/drawing/2014/main" id="{E6B9367E-B438-4F47-BBE0-F1CAD9E9FAA6}"/>
              </a:ext>
            </a:extLst>
          </p:cNvPr>
          <p:cNvSpPr txBox="1"/>
          <p:nvPr/>
        </p:nvSpPr>
        <p:spPr>
          <a:xfrm>
            <a:off x="8670606" y="2161518"/>
            <a:ext cx="1876346" cy="461665"/>
          </a:xfrm>
          <a:prstGeom prst="rect">
            <a:avLst/>
          </a:prstGeom>
          <a:noFill/>
        </p:spPr>
        <p:txBody>
          <a:bodyPr wrap="none" rtlCol="0">
            <a:spAutoFit/>
          </a:bodyPr>
          <a:lstStyle/>
          <a:p>
            <a:pPr algn="ctr"/>
            <a:r>
              <a:rPr lang="en-IN" sz="2400" b="1" dirty="0"/>
              <a:t>Array Sorted</a:t>
            </a:r>
          </a:p>
        </p:txBody>
      </p:sp>
      <p:graphicFrame>
        <p:nvGraphicFramePr>
          <p:cNvPr id="16" name="Table 15">
            <a:extLst>
              <a:ext uri="{FF2B5EF4-FFF2-40B4-BE49-F238E27FC236}">
                <a16:creationId xmlns:a16="http://schemas.microsoft.com/office/drawing/2014/main" id="{D87929EC-3E6C-43B0-B9A9-9752425F38AF}"/>
              </a:ext>
            </a:extLst>
          </p:cNvPr>
          <p:cNvGraphicFramePr>
            <a:graphicFrameLocks noGrp="1"/>
          </p:cNvGraphicFramePr>
          <p:nvPr>
            <p:extLst/>
          </p:nvPr>
        </p:nvGraphicFramePr>
        <p:xfrm>
          <a:off x="7694541" y="2883906"/>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10</a:t>
                      </a:r>
                    </a:p>
                  </a:txBody>
                  <a:tcPr>
                    <a:solidFill>
                      <a:srgbClr val="FF0000"/>
                    </a:solid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p:sp>
        <p:nvSpPr>
          <p:cNvPr id="17" name="TextBox 16">
            <a:extLst>
              <a:ext uri="{FF2B5EF4-FFF2-40B4-BE49-F238E27FC236}">
                <a16:creationId xmlns:a16="http://schemas.microsoft.com/office/drawing/2014/main" id="{2AC7BDB0-9640-4770-ADEA-6C8DCE5FB6C4}"/>
              </a:ext>
            </a:extLst>
          </p:cNvPr>
          <p:cNvSpPr txBox="1"/>
          <p:nvPr/>
        </p:nvSpPr>
        <p:spPr>
          <a:xfrm>
            <a:off x="1380309" y="4556130"/>
            <a:ext cx="1757212" cy="461665"/>
          </a:xfrm>
          <a:prstGeom prst="rect">
            <a:avLst/>
          </a:prstGeom>
          <a:noFill/>
        </p:spPr>
        <p:txBody>
          <a:bodyPr wrap="none" rtlCol="0">
            <a:spAutoFit/>
          </a:bodyPr>
          <a:lstStyle/>
          <a:p>
            <a:r>
              <a:rPr lang="en-IN" sz="2400" b="1" dirty="0"/>
              <a:t>e.g. </a:t>
            </a:r>
            <a:r>
              <a:rPr lang="en-IN" sz="2400" dirty="0"/>
              <a:t>Insert 9</a:t>
            </a:r>
          </a:p>
        </p:txBody>
      </p:sp>
      <p:graphicFrame>
        <p:nvGraphicFramePr>
          <p:cNvPr id="18" name="Table 17">
            <a:extLst>
              <a:ext uri="{FF2B5EF4-FFF2-40B4-BE49-F238E27FC236}">
                <a16:creationId xmlns:a16="http://schemas.microsoft.com/office/drawing/2014/main" id="{209E013A-2931-4100-A4CB-3E7046081048}"/>
              </a:ext>
            </a:extLst>
          </p:cNvPr>
          <p:cNvGraphicFramePr>
            <a:graphicFrameLocks noGrp="1"/>
          </p:cNvGraphicFramePr>
          <p:nvPr>
            <p:extLst/>
          </p:nvPr>
        </p:nvGraphicFramePr>
        <p:xfrm>
          <a:off x="1380309" y="5075738"/>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solidFill>
                      <a:srgbClr val="FF0000"/>
                    </a:solidFill>
                  </a:tcPr>
                </a:tc>
                <a:tc>
                  <a:txBody>
                    <a:bodyPr/>
                    <a:lstStyle/>
                    <a:p>
                      <a:pPr algn="ctr"/>
                      <a:r>
                        <a:rPr lang="en-IN" b="1" dirty="0"/>
                        <a:t>5</a:t>
                      </a:r>
                    </a:p>
                  </a:txBody>
                  <a:tcPr/>
                </a:tc>
                <a:tc>
                  <a:txBody>
                    <a:bodyPr/>
                    <a:lstStyle/>
                    <a:p>
                      <a:pPr algn="ctr"/>
                      <a:r>
                        <a:rPr lang="en-IN" b="1" dirty="0"/>
                        <a:t>1</a:t>
                      </a:r>
                    </a:p>
                  </a:txBody>
                  <a:tcPr>
                    <a:noFill/>
                  </a:tcPr>
                </a:tc>
                <a:tc>
                  <a:txBody>
                    <a:bodyPr/>
                    <a:lstStyle/>
                    <a:p>
                      <a:pPr algn="ctr"/>
                      <a:r>
                        <a:rPr lang="en-IN" b="1" dirty="0"/>
                        <a:t>9</a:t>
                      </a:r>
                    </a:p>
                  </a:txBody>
                  <a:tcPr>
                    <a:solidFill>
                      <a:srgbClr val="00B0F0"/>
                    </a:solidFill>
                  </a:tcPr>
                </a:tc>
                <a:extLst>
                  <a:ext uri="{0D108BD9-81ED-4DB2-BD59-A6C34878D82A}">
                    <a16:rowId xmlns:a16="http://schemas.microsoft.com/office/drawing/2014/main" val="126722113"/>
                  </a:ext>
                </a:extLst>
              </a:tr>
            </a:tbl>
          </a:graphicData>
        </a:graphic>
      </p:graphicFrame>
      <p:sp>
        <p:nvSpPr>
          <p:cNvPr id="19" name="TextBox 18">
            <a:extLst>
              <a:ext uri="{FF2B5EF4-FFF2-40B4-BE49-F238E27FC236}">
                <a16:creationId xmlns:a16="http://schemas.microsoft.com/office/drawing/2014/main" id="{1CB5FA8A-BE19-4B60-8EC8-A39E6A509105}"/>
              </a:ext>
            </a:extLst>
          </p:cNvPr>
          <p:cNvSpPr txBox="1"/>
          <p:nvPr/>
        </p:nvSpPr>
        <p:spPr>
          <a:xfrm>
            <a:off x="7694541" y="4498187"/>
            <a:ext cx="1757212" cy="461665"/>
          </a:xfrm>
          <a:prstGeom prst="rect">
            <a:avLst/>
          </a:prstGeom>
          <a:noFill/>
        </p:spPr>
        <p:txBody>
          <a:bodyPr wrap="none" rtlCol="0">
            <a:spAutoFit/>
          </a:bodyPr>
          <a:lstStyle/>
          <a:p>
            <a:r>
              <a:rPr lang="en-IN" sz="2400" b="1" dirty="0"/>
              <a:t>e.g. </a:t>
            </a:r>
            <a:r>
              <a:rPr lang="en-IN" sz="2400" dirty="0"/>
              <a:t>Insert 9</a:t>
            </a:r>
          </a:p>
        </p:txBody>
      </p:sp>
      <p:graphicFrame>
        <p:nvGraphicFramePr>
          <p:cNvPr id="21" name="Table 20">
            <a:extLst>
              <a:ext uri="{FF2B5EF4-FFF2-40B4-BE49-F238E27FC236}">
                <a16:creationId xmlns:a16="http://schemas.microsoft.com/office/drawing/2014/main" id="{8A3CCD2B-D2B1-4C08-AD85-9163A777D1CB}"/>
              </a:ext>
            </a:extLst>
          </p:cNvPr>
          <p:cNvGraphicFramePr>
            <a:graphicFrameLocks noGrp="1"/>
          </p:cNvGraphicFramePr>
          <p:nvPr>
            <p:extLst/>
          </p:nvPr>
        </p:nvGraphicFramePr>
        <p:xfrm>
          <a:off x="7694541" y="5075738"/>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9</a:t>
                      </a:r>
                    </a:p>
                  </a:txBody>
                  <a:tcPr>
                    <a:solidFill>
                      <a:srgbClr val="00B0F0"/>
                    </a:solidFill>
                  </a:tcPr>
                </a:tc>
                <a:tc>
                  <a:txBody>
                    <a:bodyPr/>
                    <a:lstStyle/>
                    <a:p>
                      <a:pPr algn="ctr"/>
                      <a:r>
                        <a:rPr lang="en-IN" b="1" dirty="0"/>
                        <a:t>10</a:t>
                      </a:r>
                    </a:p>
                  </a:txBody>
                  <a:tcPr>
                    <a:solidFill>
                      <a:srgbClr val="FF0000"/>
                    </a:solidFill>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A265B60-26C7-42C3-A593-DEF49F06EC45}"/>
                  </a:ext>
                </a:extLst>
              </p14:cNvPr>
              <p14:cNvContentPartPr/>
              <p14:nvPr/>
            </p14:nvContentPartPr>
            <p14:xfrm>
              <a:off x="792724" y="3670371"/>
              <a:ext cx="697320" cy="245880"/>
            </p14:xfrm>
          </p:contentPart>
        </mc:Choice>
        <mc:Fallback>
          <p:pic>
            <p:nvPicPr>
              <p:cNvPr id="6" name="Ink 5">
                <a:extLst>
                  <a:ext uri="{FF2B5EF4-FFF2-40B4-BE49-F238E27FC236}">
                    <a16:creationId xmlns:a16="http://schemas.microsoft.com/office/drawing/2014/main" id="{4A265B60-26C7-42C3-A593-DEF49F06EC45}"/>
                  </a:ext>
                </a:extLst>
              </p:cNvPr>
              <p:cNvPicPr/>
              <p:nvPr/>
            </p:nvPicPr>
            <p:blipFill>
              <a:blip r:embed="rId3"/>
              <a:stretch>
                <a:fillRect/>
              </a:stretch>
            </p:blipFill>
            <p:spPr>
              <a:xfrm>
                <a:off x="783724" y="3661371"/>
                <a:ext cx="7149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D5FE6D74-FC7F-456E-854E-8C5CDFF9BC8B}"/>
                  </a:ext>
                </a:extLst>
              </p14:cNvPr>
              <p14:cNvContentPartPr/>
              <p14:nvPr/>
            </p14:nvContentPartPr>
            <p14:xfrm>
              <a:off x="2029324" y="3705291"/>
              <a:ext cx="187560" cy="153360"/>
            </p14:xfrm>
          </p:contentPart>
        </mc:Choice>
        <mc:Fallback>
          <p:pic>
            <p:nvPicPr>
              <p:cNvPr id="9" name="Ink 8">
                <a:extLst>
                  <a:ext uri="{FF2B5EF4-FFF2-40B4-BE49-F238E27FC236}">
                    <a16:creationId xmlns:a16="http://schemas.microsoft.com/office/drawing/2014/main" id="{D5FE6D74-FC7F-456E-854E-8C5CDFF9BC8B}"/>
                  </a:ext>
                </a:extLst>
              </p:cNvPr>
              <p:cNvPicPr/>
              <p:nvPr/>
            </p:nvPicPr>
            <p:blipFill>
              <a:blip r:embed="rId5"/>
              <a:stretch>
                <a:fillRect/>
              </a:stretch>
            </p:blipFill>
            <p:spPr>
              <a:xfrm>
                <a:off x="2020324" y="3696291"/>
                <a:ext cx="2052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6" name="Ink 55">
                <a:extLst>
                  <a:ext uri="{FF2B5EF4-FFF2-40B4-BE49-F238E27FC236}">
                    <a16:creationId xmlns:a16="http://schemas.microsoft.com/office/drawing/2014/main" id="{FD99B42A-B2F5-4278-A980-6E68C7CA8A04}"/>
                  </a:ext>
                </a:extLst>
              </p14:cNvPr>
              <p14:cNvContentPartPr/>
              <p14:nvPr/>
            </p14:nvContentPartPr>
            <p14:xfrm>
              <a:off x="3454204" y="4388211"/>
              <a:ext cx="2955240" cy="590040"/>
            </p14:xfrm>
          </p:contentPart>
        </mc:Choice>
        <mc:Fallback>
          <p:pic>
            <p:nvPicPr>
              <p:cNvPr id="56" name="Ink 55">
                <a:extLst>
                  <a:ext uri="{FF2B5EF4-FFF2-40B4-BE49-F238E27FC236}">
                    <a16:creationId xmlns:a16="http://schemas.microsoft.com/office/drawing/2014/main" id="{FD99B42A-B2F5-4278-A980-6E68C7CA8A04}"/>
                  </a:ext>
                </a:extLst>
              </p:cNvPr>
              <p:cNvPicPr/>
              <p:nvPr/>
            </p:nvPicPr>
            <p:blipFill>
              <a:blip r:embed="rId7"/>
              <a:stretch>
                <a:fillRect/>
              </a:stretch>
            </p:blipFill>
            <p:spPr>
              <a:xfrm>
                <a:off x="3445204" y="4379211"/>
                <a:ext cx="297288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9" name="Ink 78">
                <a:extLst>
                  <a:ext uri="{FF2B5EF4-FFF2-40B4-BE49-F238E27FC236}">
                    <a16:creationId xmlns:a16="http://schemas.microsoft.com/office/drawing/2014/main" id="{C060C22F-2636-4369-B7E9-8E8F16B12A08}"/>
                  </a:ext>
                </a:extLst>
              </p14:cNvPr>
              <p14:cNvContentPartPr/>
              <p14:nvPr/>
            </p14:nvContentPartPr>
            <p14:xfrm>
              <a:off x="695164" y="5425011"/>
              <a:ext cx="5107680" cy="844920"/>
            </p14:xfrm>
          </p:contentPart>
        </mc:Choice>
        <mc:Fallback>
          <p:pic>
            <p:nvPicPr>
              <p:cNvPr id="79" name="Ink 78">
                <a:extLst>
                  <a:ext uri="{FF2B5EF4-FFF2-40B4-BE49-F238E27FC236}">
                    <a16:creationId xmlns:a16="http://schemas.microsoft.com/office/drawing/2014/main" id="{C060C22F-2636-4369-B7E9-8E8F16B12A08}"/>
                  </a:ext>
                </a:extLst>
              </p:cNvPr>
              <p:cNvPicPr/>
              <p:nvPr/>
            </p:nvPicPr>
            <p:blipFill>
              <a:blip r:embed="rId9"/>
              <a:stretch>
                <a:fillRect/>
              </a:stretch>
            </p:blipFill>
            <p:spPr>
              <a:xfrm>
                <a:off x="686164" y="5416011"/>
                <a:ext cx="5125320" cy="862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0" name="Ink 89">
                <a:extLst>
                  <a:ext uri="{FF2B5EF4-FFF2-40B4-BE49-F238E27FC236}">
                    <a16:creationId xmlns:a16="http://schemas.microsoft.com/office/drawing/2014/main" id="{95A61E13-2A75-4D2D-959C-940F777319C0}"/>
                  </a:ext>
                </a:extLst>
              </p14:cNvPr>
              <p14:cNvContentPartPr/>
              <p14:nvPr/>
            </p14:nvContentPartPr>
            <p14:xfrm>
              <a:off x="1308964" y="1271691"/>
              <a:ext cx="2728080" cy="652320"/>
            </p14:xfrm>
          </p:contentPart>
        </mc:Choice>
        <mc:Fallback>
          <p:pic>
            <p:nvPicPr>
              <p:cNvPr id="90" name="Ink 89">
                <a:extLst>
                  <a:ext uri="{FF2B5EF4-FFF2-40B4-BE49-F238E27FC236}">
                    <a16:creationId xmlns:a16="http://schemas.microsoft.com/office/drawing/2014/main" id="{95A61E13-2A75-4D2D-959C-940F777319C0}"/>
                  </a:ext>
                </a:extLst>
              </p:cNvPr>
              <p:cNvPicPr/>
              <p:nvPr/>
            </p:nvPicPr>
            <p:blipFill>
              <a:blip r:embed="rId11"/>
              <a:stretch>
                <a:fillRect/>
              </a:stretch>
            </p:blipFill>
            <p:spPr>
              <a:xfrm>
                <a:off x="1299964" y="1262691"/>
                <a:ext cx="274572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1" name="Ink 90">
                <a:extLst>
                  <a:ext uri="{FF2B5EF4-FFF2-40B4-BE49-F238E27FC236}">
                    <a16:creationId xmlns:a16="http://schemas.microsoft.com/office/drawing/2014/main" id="{6EBBAE82-4325-411F-BA85-FD9DD86869D8}"/>
                  </a:ext>
                </a:extLst>
              </p14:cNvPr>
              <p14:cNvContentPartPr/>
              <p14:nvPr/>
            </p14:nvContentPartPr>
            <p14:xfrm>
              <a:off x="6483244" y="1871811"/>
              <a:ext cx="53640" cy="606600"/>
            </p14:xfrm>
          </p:contentPart>
        </mc:Choice>
        <mc:Fallback>
          <p:pic>
            <p:nvPicPr>
              <p:cNvPr id="91" name="Ink 90">
                <a:extLst>
                  <a:ext uri="{FF2B5EF4-FFF2-40B4-BE49-F238E27FC236}">
                    <a16:creationId xmlns:a16="http://schemas.microsoft.com/office/drawing/2014/main" id="{6EBBAE82-4325-411F-BA85-FD9DD86869D8}"/>
                  </a:ext>
                </a:extLst>
              </p:cNvPr>
              <p:cNvPicPr/>
              <p:nvPr/>
            </p:nvPicPr>
            <p:blipFill>
              <a:blip r:embed="rId13"/>
              <a:stretch>
                <a:fillRect/>
              </a:stretch>
            </p:blipFill>
            <p:spPr>
              <a:xfrm>
                <a:off x="6474244" y="1862811"/>
                <a:ext cx="7128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2" name="Ink 91">
                <a:extLst>
                  <a:ext uri="{FF2B5EF4-FFF2-40B4-BE49-F238E27FC236}">
                    <a16:creationId xmlns:a16="http://schemas.microsoft.com/office/drawing/2014/main" id="{ED01F72B-DFE2-445D-9F0D-1A98D938CD41}"/>
                  </a:ext>
                </a:extLst>
              </p14:cNvPr>
              <p14:cNvContentPartPr/>
              <p14:nvPr/>
            </p14:nvContentPartPr>
            <p14:xfrm>
              <a:off x="6474604" y="2667771"/>
              <a:ext cx="73080" cy="398520"/>
            </p14:xfrm>
          </p:contentPart>
        </mc:Choice>
        <mc:Fallback>
          <p:pic>
            <p:nvPicPr>
              <p:cNvPr id="92" name="Ink 91">
                <a:extLst>
                  <a:ext uri="{FF2B5EF4-FFF2-40B4-BE49-F238E27FC236}">
                    <a16:creationId xmlns:a16="http://schemas.microsoft.com/office/drawing/2014/main" id="{ED01F72B-DFE2-445D-9F0D-1A98D938CD41}"/>
                  </a:ext>
                </a:extLst>
              </p:cNvPr>
              <p:cNvPicPr/>
              <p:nvPr/>
            </p:nvPicPr>
            <p:blipFill>
              <a:blip r:embed="rId15"/>
              <a:stretch>
                <a:fillRect/>
              </a:stretch>
            </p:blipFill>
            <p:spPr>
              <a:xfrm>
                <a:off x="6465604" y="2658771"/>
                <a:ext cx="907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3" name="Ink 92">
                <a:extLst>
                  <a:ext uri="{FF2B5EF4-FFF2-40B4-BE49-F238E27FC236}">
                    <a16:creationId xmlns:a16="http://schemas.microsoft.com/office/drawing/2014/main" id="{30CAEAEE-4458-4A19-9A63-509812C2447C}"/>
                  </a:ext>
                </a:extLst>
              </p14:cNvPr>
              <p14:cNvContentPartPr/>
              <p14:nvPr/>
            </p14:nvContentPartPr>
            <p14:xfrm>
              <a:off x="6532564" y="3331251"/>
              <a:ext cx="36360" cy="365040"/>
            </p14:xfrm>
          </p:contentPart>
        </mc:Choice>
        <mc:Fallback>
          <p:pic>
            <p:nvPicPr>
              <p:cNvPr id="93" name="Ink 92">
                <a:extLst>
                  <a:ext uri="{FF2B5EF4-FFF2-40B4-BE49-F238E27FC236}">
                    <a16:creationId xmlns:a16="http://schemas.microsoft.com/office/drawing/2014/main" id="{30CAEAEE-4458-4A19-9A63-509812C2447C}"/>
                  </a:ext>
                </a:extLst>
              </p:cNvPr>
              <p:cNvPicPr/>
              <p:nvPr/>
            </p:nvPicPr>
            <p:blipFill>
              <a:blip r:embed="rId17"/>
              <a:stretch>
                <a:fillRect/>
              </a:stretch>
            </p:blipFill>
            <p:spPr>
              <a:xfrm>
                <a:off x="6523564" y="3322251"/>
                <a:ext cx="5400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4" name="Ink 93">
                <a:extLst>
                  <a:ext uri="{FF2B5EF4-FFF2-40B4-BE49-F238E27FC236}">
                    <a16:creationId xmlns:a16="http://schemas.microsoft.com/office/drawing/2014/main" id="{AE61FB52-C989-44E2-BDA3-5D2E83C49C63}"/>
                  </a:ext>
                </a:extLst>
              </p14:cNvPr>
              <p14:cNvContentPartPr/>
              <p14:nvPr/>
            </p14:nvContentPartPr>
            <p14:xfrm>
              <a:off x="6645244" y="4006611"/>
              <a:ext cx="22320" cy="428760"/>
            </p14:xfrm>
          </p:contentPart>
        </mc:Choice>
        <mc:Fallback>
          <p:pic>
            <p:nvPicPr>
              <p:cNvPr id="94" name="Ink 93">
                <a:extLst>
                  <a:ext uri="{FF2B5EF4-FFF2-40B4-BE49-F238E27FC236}">
                    <a16:creationId xmlns:a16="http://schemas.microsoft.com/office/drawing/2014/main" id="{AE61FB52-C989-44E2-BDA3-5D2E83C49C63}"/>
                  </a:ext>
                </a:extLst>
              </p:cNvPr>
              <p:cNvPicPr/>
              <p:nvPr/>
            </p:nvPicPr>
            <p:blipFill>
              <a:blip r:embed="rId19"/>
              <a:stretch>
                <a:fillRect/>
              </a:stretch>
            </p:blipFill>
            <p:spPr>
              <a:xfrm>
                <a:off x="6636244" y="3997611"/>
                <a:ext cx="3996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5" name="Ink 94">
                <a:extLst>
                  <a:ext uri="{FF2B5EF4-FFF2-40B4-BE49-F238E27FC236}">
                    <a16:creationId xmlns:a16="http://schemas.microsoft.com/office/drawing/2014/main" id="{208DBAE6-6D69-4D98-88AA-329C9870CDDD}"/>
                  </a:ext>
                </a:extLst>
              </p14:cNvPr>
              <p14:cNvContentPartPr/>
              <p14:nvPr/>
            </p14:nvContentPartPr>
            <p14:xfrm>
              <a:off x="6652804" y="4735251"/>
              <a:ext cx="48600" cy="583920"/>
            </p14:xfrm>
          </p:contentPart>
        </mc:Choice>
        <mc:Fallback>
          <p:pic>
            <p:nvPicPr>
              <p:cNvPr id="95" name="Ink 94">
                <a:extLst>
                  <a:ext uri="{FF2B5EF4-FFF2-40B4-BE49-F238E27FC236}">
                    <a16:creationId xmlns:a16="http://schemas.microsoft.com/office/drawing/2014/main" id="{208DBAE6-6D69-4D98-88AA-329C9870CDDD}"/>
                  </a:ext>
                </a:extLst>
              </p:cNvPr>
              <p:cNvPicPr/>
              <p:nvPr/>
            </p:nvPicPr>
            <p:blipFill>
              <a:blip r:embed="rId21"/>
              <a:stretch>
                <a:fillRect/>
              </a:stretch>
            </p:blipFill>
            <p:spPr>
              <a:xfrm>
                <a:off x="6643804" y="4726251"/>
                <a:ext cx="66240" cy="601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7" name="Ink 96">
                <a:extLst>
                  <a:ext uri="{FF2B5EF4-FFF2-40B4-BE49-F238E27FC236}">
                    <a16:creationId xmlns:a16="http://schemas.microsoft.com/office/drawing/2014/main" id="{90C98113-A8FF-43B9-B37A-3B944F196F0D}"/>
                  </a:ext>
                </a:extLst>
              </p14:cNvPr>
              <p14:cNvContentPartPr/>
              <p14:nvPr/>
            </p14:nvContentPartPr>
            <p14:xfrm>
              <a:off x="6684844" y="5672331"/>
              <a:ext cx="88200" cy="336600"/>
            </p14:xfrm>
          </p:contentPart>
        </mc:Choice>
        <mc:Fallback>
          <p:pic>
            <p:nvPicPr>
              <p:cNvPr id="97" name="Ink 96">
                <a:extLst>
                  <a:ext uri="{FF2B5EF4-FFF2-40B4-BE49-F238E27FC236}">
                    <a16:creationId xmlns:a16="http://schemas.microsoft.com/office/drawing/2014/main" id="{90C98113-A8FF-43B9-B37A-3B944F196F0D}"/>
                  </a:ext>
                </a:extLst>
              </p:cNvPr>
              <p:cNvPicPr/>
              <p:nvPr/>
            </p:nvPicPr>
            <p:blipFill>
              <a:blip r:embed="rId23"/>
              <a:stretch>
                <a:fillRect/>
              </a:stretch>
            </p:blipFill>
            <p:spPr>
              <a:xfrm>
                <a:off x="6675844" y="5663331"/>
                <a:ext cx="1058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8" name="Ink 97">
                <a:extLst>
                  <a:ext uri="{FF2B5EF4-FFF2-40B4-BE49-F238E27FC236}">
                    <a16:creationId xmlns:a16="http://schemas.microsoft.com/office/drawing/2014/main" id="{DD681A94-CFA7-4FC2-86B7-892A99A37FD2}"/>
                  </a:ext>
                </a:extLst>
              </p14:cNvPr>
              <p14:cNvContentPartPr/>
              <p14:nvPr/>
            </p14:nvContentPartPr>
            <p14:xfrm>
              <a:off x="6786004" y="6214131"/>
              <a:ext cx="30600" cy="316440"/>
            </p14:xfrm>
          </p:contentPart>
        </mc:Choice>
        <mc:Fallback>
          <p:pic>
            <p:nvPicPr>
              <p:cNvPr id="98" name="Ink 97">
                <a:extLst>
                  <a:ext uri="{FF2B5EF4-FFF2-40B4-BE49-F238E27FC236}">
                    <a16:creationId xmlns:a16="http://schemas.microsoft.com/office/drawing/2014/main" id="{DD681A94-CFA7-4FC2-86B7-892A99A37FD2}"/>
                  </a:ext>
                </a:extLst>
              </p:cNvPr>
              <p:cNvPicPr/>
              <p:nvPr/>
            </p:nvPicPr>
            <p:blipFill>
              <a:blip r:embed="rId25"/>
              <a:stretch>
                <a:fillRect/>
              </a:stretch>
            </p:blipFill>
            <p:spPr>
              <a:xfrm>
                <a:off x="6777004" y="6205131"/>
                <a:ext cx="482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9" name="Ink 108">
                <a:extLst>
                  <a:ext uri="{FF2B5EF4-FFF2-40B4-BE49-F238E27FC236}">
                    <a16:creationId xmlns:a16="http://schemas.microsoft.com/office/drawing/2014/main" id="{D65C342B-6B7F-4155-A30A-D5A2DD6C0764}"/>
                  </a:ext>
                </a:extLst>
              </p14:cNvPr>
              <p14:cNvContentPartPr/>
              <p14:nvPr/>
            </p14:nvContentPartPr>
            <p14:xfrm>
              <a:off x="8817844" y="1082691"/>
              <a:ext cx="3124080" cy="591480"/>
            </p14:xfrm>
          </p:contentPart>
        </mc:Choice>
        <mc:Fallback>
          <p:pic>
            <p:nvPicPr>
              <p:cNvPr id="109" name="Ink 108">
                <a:extLst>
                  <a:ext uri="{FF2B5EF4-FFF2-40B4-BE49-F238E27FC236}">
                    <a16:creationId xmlns:a16="http://schemas.microsoft.com/office/drawing/2014/main" id="{D65C342B-6B7F-4155-A30A-D5A2DD6C0764}"/>
                  </a:ext>
                </a:extLst>
              </p:cNvPr>
              <p:cNvPicPr/>
              <p:nvPr/>
            </p:nvPicPr>
            <p:blipFill>
              <a:blip r:embed="rId27"/>
              <a:stretch>
                <a:fillRect/>
              </a:stretch>
            </p:blipFill>
            <p:spPr>
              <a:xfrm>
                <a:off x="8808844" y="1073691"/>
                <a:ext cx="314172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9" name="Ink 118">
                <a:extLst>
                  <a:ext uri="{FF2B5EF4-FFF2-40B4-BE49-F238E27FC236}">
                    <a16:creationId xmlns:a16="http://schemas.microsoft.com/office/drawing/2014/main" id="{31AAE48E-4F46-4CA9-9A40-A81EC2E83C3C}"/>
                  </a:ext>
                </a:extLst>
              </p14:cNvPr>
              <p14:cNvContentPartPr/>
              <p14:nvPr/>
            </p14:nvContentPartPr>
            <p14:xfrm>
              <a:off x="10621084" y="3314691"/>
              <a:ext cx="644040" cy="190440"/>
            </p14:xfrm>
          </p:contentPart>
        </mc:Choice>
        <mc:Fallback>
          <p:pic>
            <p:nvPicPr>
              <p:cNvPr id="119" name="Ink 118">
                <a:extLst>
                  <a:ext uri="{FF2B5EF4-FFF2-40B4-BE49-F238E27FC236}">
                    <a16:creationId xmlns:a16="http://schemas.microsoft.com/office/drawing/2014/main" id="{31AAE48E-4F46-4CA9-9A40-A81EC2E83C3C}"/>
                  </a:ext>
                </a:extLst>
              </p:cNvPr>
              <p:cNvPicPr/>
              <p:nvPr/>
            </p:nvPicPr>
            <p:blipFill>
              <a:blip r:embed="rId29"/>
              <a:stretch>
                <a:fillRect/>
              </a:stretch>
            </p:blipFill>
            <p:spPr>
              <a:xfrm>
                <a:off x="10612084" y="3305691"/>
                <a:ext cx="661680" cy="208080"/>
              </a:xfrm>
              <a:prstGeom prst="rect">
                <a:avLst/>
              </a:prstGeom>
            </p:spPr>
          </p:pic>
        </mc:Fallback>
      </mc:AlternateContent>
    </p:spTree>
    <p:extLst>
      <p:ext uri="{BB962C8B-B14F-4D97-AF65-F5344CB8AC3E}">
        <p14:creationId xmlns:p14="http://schemas.microsoft.com/office/powerpoint/2010/main" val="10235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2625</TotalTime>
  <Words>693</Words>
  <Application>Microsoft Office PowerPoint</Application>
  <PresentationFormat>Widescreen</PresentationFormat>
  <Paragraphs>139</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vt:lpstr>
      <vt:lpstr>Arial Black</vt:lpstr>
      <vt:lpstr>Calibri</vt:lpstr>
      <vt:lpstr>Lucida Sans Unicode</vt:lpstr>
      <vt:lpstr>Montserrat</vt:lpstr>
      <vt:lpstr>Verdana</vt:lpstr>
      <vt:lpstr>Wingdings</vt:lpstr>
      <vt:lpstr>Wingdings 2</vt:lpstr>
      <vt:lpstr>Wingdings 3</vt:lpstr>
      <vt:lpstr>Concourse</vt:lpstr>
      <vt:lpstr>Data Structures</vt:lpstr>
      <vt:lpstr>What will you do in the following Scenario?</vt:lpstr>
      <vt:lpstr>Priority Queue</vt:lpstr>
      <vt:lpstr>Types of Priority Queue</vt:lpstr>
      <vt:lpstr>Priority Queue ADT</vt:lpstr>
      <vt:lpstr>Implementation of Priority Queue</vt:lpstr>
      <vt:lpstr>Using In-Built Class</vt:lpstr>
      <vt:lpstr>Using In-Built Class</vt:lpstr>
      <vt:lpstr>Array Implementation</vt:lpstr>
      <vt:lpstr>Array Implementation</vt:lpstr>
      <vt:lpstr>Array Implementation (Array Sorted)</vt:lpstr>
      <vt:lpstr>Array Implementation (Array Not Sorted)</vt:lpstr>
      <vt:lpstr>Visiting again - Complete Binary Tree</vt:lpstr>
      <vt:lpstr>Observation - In Complete Binary Trees</vt:lpstr>
      <vt:lpstr>Heaps</vt:lpstr>
      <vt:lpstr>Types of Heaps</vt:lpstr>
      <vt:lpstr>Insertion in Heaps</vt:lpstr>
      <vt:lpstr>Insertion in Heaps</vt:lpstr>
      <vt:lpstr>Insertion in Heaps</vt:lpstr>
      <vt:lpstr>Insertion in Heaps</vt:lpstr>
      <vt:lpstr>Deletion in Heaps</vt:lpstr>
      <vt:lpstr>Deletion in Heaps</vt:lpstr>
      <vt:lpstr>Deletion in Heaps</vt:lpstr>
      <vt:lpstr>Array Implementation</vt:lpstr>
      <vt:lpstr>Array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412</cp:revision>
  <dcterms:created xsi:type="dcterms:W3CDTF">2020-04-22T15:02:33Z</dcterms:created>
  <dcterms:modified xsi:type="dcterms:W3CDTF">2022-06-07T13:35:14Z</dcterms:modified>
</cp:coreProperties>
</file>